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305" r:id="rId4"/>
    <p:sldId id="271" r:id="rId5"/>
    <p:sldId id="272" r:id="rId6"/>
    <p:sldId id="297" r:id="rId7"/>
    <p:sldId id="317" r:id="rId8"/>
    <p:sldId id="308" r:id="rId9"/>
    <p:sldId id="318" r:id="rId10"/>
    <p:sldId id="319" r:id="rId11"/>
    <p:sldId id="261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39" autoAdjust="0"/>
  </p:normalViewPr>
  <p:slideViewPr>
    <p:cSldViewPr snapToObjects="1">
      <p:cViewPr varScale="1">
        <p:scale>
          <a:sx n="137" d="100"/>
          <a:sy n="137" d="100"/>
        </p:scale>
        <p:origin x="74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7B9A1-B743-4DB5-A0B6-026BE3918253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FABF8-F65E-4972-909D-D7C81CB61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7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99466-FD86-45B1-B966-0F30FC964E91}" type="datetimeFigureOut">
              <a:rPr lang="ru-RU" smtClean="0"/>
              <a:t>24.02.2023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8584-E9E5-4B01-8B3B-FB930C51E3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60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18584-E9E5-4B01-8B3B-FB930C51E3C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8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B2B-BEF8-4114-ACD8-852AAFBDA655}" type="datetimeFigureOut">
              <a:rPr lang="ru-RU" smtClean="0"/>
              <a:t>24.02.2023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D9B3-2F38-4245-BF6C-BABBE13903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89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9CF4D-CD51-4457-9AF9-EDAD28176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18444" y="4786312"/>
            <a:ext cx="454456" cy="215504"/>
          </a:xfrm>
          <a:prstGeom prst="rect">
            <a:avLst/>
          </a:prstGeom>
        </p:spPr>
        <p:txBody>
          <a:bodyPr/>
          <a:lstStyle/>
          <a:p>
            <a:fld id="{5FAEBCBC-BC82-419B-9E2B-33F7A845E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26" hasCustomPrompt="1"/>
          </p:nvPr>
        </p:nvSpPr>
        <p:spPr>
          <a:xfrm>
            <a:off x="825604" y="2301720"/>
            <a:ext cx="2430000" cy="5062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27" hasCustomPrompt="1"/>
          </p:nvPr>
        </p:nvSpPr>
        <p:spPr>
          <a:xfrm>
            <a:off x="3361295" y="2301720"/>
            <a:ext cx="2430000" cy="5062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28" hasCustomPrompt="1"/>
          </p:nvPr>
        </p:nvSpPr>
        <p:spPr>
          <a:xfrm>
            <a:off x="5888396" y="2301720"/>
            <a:ext cx="2430000" cy="5062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13"/>
          <p:cNvSpPr>
            <a:spLocks noGrp="1"/>
          </p:cNvSpPr>
          <p:nvPr>
            <p:ph type="body" sz="quarter" idx="29" hasCustomPrompt="1"/>
          </p:nvPr>
        </p:nvSpPr>
        <p:spPr>
          <a:xfrm>
            <a:off x="817374" y="4259437"/>
            <a:ext cx="2430000" cy="5062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13"/>
          <p:cNvSpPr>
            <a:spLocks noGrp="1"/>
          </p:cNvSpPr>
          <p:nvPr>
            <p:ph type="body" sz="quarter" idx="30" hasCustomPrompt="1"/>
          </p:nvPr>
        </p:nvSpPr>
        <p:spPr>
          <a:xfrm>
            <a:off x="3353399" y="4259437"/>
            <a:ext cx="2430000" cy="5062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3"/>
          <p:cNvSpPr>
            <a:spLocks noGrp="1"/>
          </p:cNvSpPr>
          <p:nvPr>
            <p:ph type="body" sz="quarter" idx="31" hasCustomPrompt="1"/>
          </p:nvPr>
        </p:nvSpPr>
        <p:spPr>
          <a:xfrm>
            <a:off x="5888396" y="4259437"/>
            <a:ext cx="2430000" cy="5062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32"/>
          </p:nvPr>
        </p:nvSpPr>
        <p:spPr>
          <a:xfrm>
            <a:off x="833873" y="951310"/>
            <a:ext cx="2421731" cy="1350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ru-RU" dirty="0"/>
          </a:p>
        </p:txBody>
      </p:sp>
      <p:sp>
        <p:nvSpPr>
          <p:cNvPr id="26" name="Рисунок 5"/>
          <p:cNvSpPr>
            <a:spLocks noGrp="1"/>
          </p:cNvSpPr>
          <p:nvPr>
            <p:ph type="pic" sz="quarter" idx="33"/>
          </p:nvPr>
        </p:nvSpPr>
        <p:spPr>
          <a:xfrm>
            <a:off x="3369565" y="951570"/>
            <a:ext cx="2421731" cy="1350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ru-RU" dirty="0"/>
          </a:p>
        </p:txBody>
      </p:sp>
      <p:sp>
        <p:nvSpPr>
          <p:cNvPr id="27" name="Рисунок 5"/>
          <p:cNvSpPr>
            <a:spLocks noGrp="1"/>
          </p:cNvSpPr>
          <p:nvPr>
            <p:ph type="pic" sz="quarter" idx="34"/>
          </p:nvPr>
        </p:nvSpPr>
        <p:spPr>
          <a:xfrm>
            <a:off x="5888397" y="951310"/>
            <a:ext cx="2421731" cy="1350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ru-RU" dirty="0"/>
          </a:p>
        </p:txBody>
      </p:sp>
      <p:sp>
        <p:nvSpPr>
          <p:cNvPr id="28" name="Рисунок 5"/>
          <p:cNvSpPr>
            <a:spLocks noGrp="1"/>
          </p:cNvSpPr>
          <p:nvPr>
            <p:ph type="pic" sz="quarter" idx="35"/>
          </p:nvPr>
        </p:nvSpPr>
        <p:spPr>
          <a:xfrm>
            <a:off x="825334" y="2909288"/>
            <a:ext cx="2421731" cy="1350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ru-RU" dirty="0"/>
          </a:p>
        </p:txBody>
      </p:sp>
      <p:sp>
        <p:nvSpPr>
          <p:cNvPr id="29" name="Рисунок 5"/>
          <p:cNvSpPr>
            <a:spLocks noGrp="1"/>
          </p:cNvSpPr>
          <p:nvPr>
            <p:ph type="pic" sz="quarter" idx="36"/>
          </p:nvPr>
        </p:nvSpPr>
        <p:spPr>
          <a:xfrm>
            <a:off x="3361668" y="2909548"/>
            <a:ext cx="2421731" cy="1350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ru-RU" dirty="0"/>
          </a:p>
        </p:txBody>
      </p:sp>
      <p:sp>
        <p:nvSpPr>
          <p:cNvPr id="30" name="Рисунок 5"/>
          <p:cNvSpPr>
            <a:spLocks noGrp="1"/>
          </p:cNvSpPr>
          <p:nvPr>
            <p:ph type="pic" sz="quarter" idx="37"/>
          </p:nvPr>
        </p:nvSpPr>
        <p:spPr>
          <a:xfrm>
            <a:off x="5888397" y="2909288"/>
            <a:ext cx="2421731" cy="1350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36407" y="276457"/>
            <a:ext cx="8256371" cy="307836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287469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26470" y="1227297"/>
            <a:ext cx="3861000" cy="216027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3"/>
          <p:cNvSpPr>
            <a:spLocks noGrp="1"/>
          </p:cNvSpPr>
          <p:nvPr>
            <p:ph type="pic" sz="quarter" idx="11"/>
          </p:nvPr>
        </p:nvSpPr>
        <p:spPr>
          <a:xfrm>
            <a:off x="4855029" y="1239543"/>
            <a:ext cx="3861000" cy="216027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11" name="Picture 2" descr="C:\Users\Ilnur\Downloads\Presentation skills\Элементы для слайдов\PinClipart.com_macintosh-clipart_542987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40" y="1086560"/>
            <a:ext cx="4137179" cy="335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Ilnur\Downloads\Presentation skills\Элементы для слайдов\PinClipart.com_macintosh-clipart_542987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1" y="1086560"/>
            <a:ext cx="4137179" cy="335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8444" y="4786312"/>
            <a:ext cx="454456" cy="215504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fld id="{5FAEBCBC-BC82-419B-9E2B-33F7A845E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EFC4292B-112E-4EE1-A190-9CC663FD09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1080000"/>
          </a:xfrm>
          <a:solidFill>
            <a:schemeClr val="bg2">
              <a:alpha val="10000"/>
            </a:schemeClr>
          </a:solidFill>
          <a:effectLst>
            <a:outerShdw blurRad="50800" dist="38100" dir="2700000" algn="tl" rotWithShape="0">
              <a:prstClr val="black"/>
            </a:outerShdw>
          </a:effectLst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579565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26470" y="1429885"/>
            <a:ext cx="3861000" cy="216027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12" name="Picture 2" descr="C:\Users\Ilnur\Downloads\Presentation skills\Элементы для слайдов\PinClipart.com_macintosh-clipart_542987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1" y="1289148"/>
            <a:ext cx="4137179" cy="335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8444" y="4786312"/>
            <a:ext cx="454456" cy="215504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fld id="{5FAEBCBC-BC82-419B-9E2B-33F7A845E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EFC4292B-112E-4EE1-A190-9CC663FD09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1080000"/>
          </a:xfrm>
          <a:solidFill>
            <a:schemeClr val="bg2">
              <a:alpha val="10000"/>
            </a:schemeClr>
          </a:solidFill>
          <a:effectLst>
            <a:outerShdw blurRad="50800" dist="38100" dir="2700000" algn="tl" rotWithShape="0">
              <a:prstClr val="black"/>
            </a:outerShdw>
          </a:effectLst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39783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9CF4D-CD51-4457-9AF9-EDAD28176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18444" y="4786312"/>
            <a:ext cx="454456" cy="215504"/>
          </a:xfrm>
          <a:prstGeom prst="rect">
            <a:avLst/>
          </a:prstGeom>
        </p:spPr>
        <p:txBody>
          <a:bodyPr/>
          <a:lstStyle/>
          <a:p>
            <a:fld id="{5FAEBCBC-BC82-419B-9E2B-33F7A845E97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386465" y="3381854"/>
            <a:ext cx="84864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"/>
          <p:cNvSpPr>
            <a:spLocks noGrp="1"/>
          </p:cNvSpPr>
          <p:nvPr>
            <p:ph type="body" sz="quarter" idx="16"/>
          </p:nvPr>
        </p:nvSpPr>
        <p:spPr>
          <a:xfrm>
            <a:off x="386465" y="3501428"/>
            <a:ext cx="8486434" cy="1095581"/>
          </a:xfrm>
          <a:prstGeom prst="rect">
            <a:avLst/>
          </a:prstGeom>
        </p:spPr>
        <p:txBody>
          <a:bodyPr lIns="0"/>
          <a:lstStyle>
            <a:lvl1pPr>
              <a:defRPr sz="1200"/>
            </a:lvl1pPr>
          </a:lstStyle>
          <a:p>
            <a:pPr lvl="0"/>
            <a:endParaRPr lang="ru-RU" dirty="0"/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7"/>
          </p:nvPr>
        </p:nvSpPr>
        <p:spPr>
          <a:xfrm>
            <a:off x="4774234" y="976662"/>
            <a:ext cx="4098665" cy="2202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8"/>
          </p:nvPr>
        </p:nvSpPr>
        <p:spPr>
          <a:xfrm>
            <a:off x="366379" y="985324"/>
            <a:ext cx="4101899" cy="2202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C972053E-D653-4A00-A701-06C8B905C2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1080000"/>
          </a:xfrm>
          <a:solidFill>
            <a:schemeClr val="bg2">
              <a:alpha val="10000"/>
            </a:schemeClr>
          </a:solidFill>
          <a:effectLst>
            <a:outerShdw blurRad="50800" dist="38100" dir="2700000" algn="tl" rotWithShape="0">
              <a:prstClr val="black"/>
            </a:outerShdw>
          </a:effectLst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401273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quarter" idx="16"/>
          </p:nvPr>
        </p:nvSpPr>
        <p:spPr>
          <a:xfrm>
            <a:off x="407713" y="3523199"/>
            <a:ext cx="4040336" cy="109558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50"/>
            </a:lvl1pPr>
          </a:lstStyle>
          <a:p>
            <a:pPr lvl="0"/>
            <a:endParaRPr lang="ru-RU" dirty="0"/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7"/>
          </p:nvPr>
        </p:nvSpPr>
        <p:spPr>
          <a:xfrm>
            <a:off x="4719806" y="976661"/>
            <a:ext cx="4050000" cy="243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8"/>
          </p:nvPr>
        </p:nvSpPr>
        <p:spPr>
          <a:xfrm>
            <a:off x="398048" y="985323"/>
            <a:ext cx="4050000" cy="243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9"/>
          </p:nvPr>
        </p:nvSpPr>
        <p:spPr>
          <a:xfrm>
            <a:off x="4741577" y="3544970"/>
            <a:ext cx="4028229" cy="109558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50"/>
            </a:lvl1pPr>
          </a:lstStyle>
          <a:p>
            <a:pPr lvl="0"/>
            <a:endParaRPr lang="ru-RU" dirty="0"/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DE0C1-3D47-4638-8BBC-2D4DF8E3800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5478A6AA-8145-4F4D-9B54-86BA174B2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1080000"/>
          </a:xfrm>
          <a:solidFill>
            <a:schemeClr val="bg2">
              <a:alpha val="10000"/>
            </a:schemeClr>
          </a:solidFill>
          <a:effectLst>
            <a:outerShdw blurRad="50800" dist="38100" dir="2700000" algn="tl" rotWithShape="0">
              <a:prstClr val="black"/>
            </a:outerShdw>
          </a:effectLst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94978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1080000"/>
          </a:xfrm>
          <a:solidFill>
            <a:schemeClr val="bg2">
              <a:alpha val="10000"/>
            </a:schemeClr>
          </a:solidFill>
          <a:effectLst>
            <a:outerShdw blurRad="50800" dist="38100" dir="2700000" algn="tl" rotWithShape="0">
              <a:prstClr val="black"/>
            </a:outerShdw>
          </a:effectLst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6835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7911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7"/>
          <p:cNvSpPr>
            <a:spLocks noGrp="1"/>
          </p:cNvSpPr>
          <p:nvPr>
            <p:ph type="pic" sz="quarter" idx="11"/>
          </p:nvPr>
        </p:nvSpPr>
        <p:spPr>
          <a:xfrm>
            <a:off x="710" y="2571750"/>
            <a:ext cx="4571290" cy="2571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исунок 7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2571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7"/>
          <p:cNvSpPr>
            <a:spLocks noGrp="1"/>
          </p:cNvSpPr>
          <p:nvPr>
            <p:ph type="pic" sz="quarter" idx="13"/>
          </p:nvPr>
        </p:nvSpPr>
        <p:spPr>
          <a:xfrm>
            <a:off x="4572710" y="2571750"/>
            <a:ext cx="4571290" cy="2571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1080000"/>
          </a:xfrm>
          <a:solidFill>
            <a:schemeClr val="bg2">
              <a:alpha val="10000"/>
            </a:schemeClr>
          </a:solidFill>
          <a:effectLst>
            <a:outerShdw blurRad="50800" dist="38100" dir="2700000" algn="tl" rotWithShape="0">
              <a:prstClr val="black"/>
            </a:outerShdw>
          </a:effectLst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34100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картинки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7"/>
          <p:cNvSpPr>
            <a:spLocks noGrp="1"/>
          </p:cNvSpPr>
          <p:nvPr>
            <p:ph type="pic" sz="quarter" idx="11"/>
          </p:nvPr>
        </p:nvSpPr>
        <p:spPr>
          <a:xfrm>
            <a:off x="710" y="2571750"/>
            <a:ext cx="4571290" cy="2571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исунок 7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1080000"/>
          </a:xfrm>
          <a:solidFill>
            <a:schemeClr val="bg2">
              <a:alpha val="10000"/>
            </a:schemeClr>
          </a:solidFill>
          <a:effectLst>
            <a:outerShdw blurRad="50800" dist="38100" dir="2700000" algn="tl" rotWithShape="0">
              <a:prstClr val="black"/>
            </a:outerShdw>
          </a:effectLst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07348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7"/>
          <p:cNvSpPr>
            <a:spLocks noGrp="1"/>
          </p:cNvSpPr>
          <p:nvPr>
            <p:ph type="pic" sz="quarter" idx="11"/>
          </p:nvPr>
        </p:nvSpPr>
        <p:spPr>
          <a:xfrm>
            <a:off x="710" y="0"/>
            <a:ext cx="4571290" cy="5143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исунок 7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2571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7"/>
          <p:cNvSpPr>
            <a:spLocks noGrp="1"/>
          </p:cNvSpPr>
          <p:nvPr>
            <p:ph type="pic" sz="quarter" idx="13"/>
          </p:nvPr>
        </p:nvSpPr>
        <p:spPr>
          <a:xfrm>
            <a:off x="4572710" y="2571750"/>
            <a:ext cx="4571290" cy="2571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1080000"/>
          </a:xfrm>
          <a:solidFill>
            <a:schemeClr val="bg2">
              <a:alpha val="10000"/>
            </a:schemeClr>
          </a:solidFill>
          <a:effectLst>
            <a:outerShdw blurRad="50800" dist="38100" dir="2700000" algn="tl" rotWithShape="0">
              <a:prstClr val="black"/>
            </a:outerShdw>
          </a:effectLst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990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B2B-BEF8-4114-ACD8-852AAFBDA655}" type="datetimeFigureOut">
              <a:rPr lang="ru-RU" smtClean="0"/>
              <a:t>24.02.2023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D9B3-2F38-4245-BF6C-BABBE13903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62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quarter" idx="16"/>
          </p:nvPr>
        </p:nvSpPr>
        <p:spPr>
          <a:xfrm>
            <a:off x="407713" y="3523199"/>
            <a:ext cx="4040336" cy="109558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50"/>
            </a:lvl1pPr>
          </a:lstStyle>
          <a:p>
            <a:pPr lvl="0"/>
            <a:endParaRPr lang="ru-RU" dirty="0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8"/>
          </p:nvPr>
        </p:nvSpPr>
        <p:spPr>
          <a:xfrm>
            <a:off x="398049" y="970559"/>
            <a:ext cx="2013676" cy="1208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9"/>
          </p:nvPr>
        </p:nvSpPr>
        <p:spPr>
          <a:xfrm>
            <a:off x="4741577" y="3523199"/>
            <a:ext cx="4028229" cy="109558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50"/>
            </a:lvl1pPr>
          </a:lstStyle>
          <a:p>
            <a:pPr lvl="0"/>
            <a:endParaRPr lang="ru-RU" dirty="0"/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DE0C1-3D47-4638-8BBC-2D4DF8E3800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20"/>
          </p:nvPr>
        </p:nvSpPr>
        <p:spPr>
          <a:xfrm>
            <a:off x="2411724" y="970559"/>
            <a:ext cx="2013676" cy="1208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21"/>
          </p:nvPr>
        </p:nvSpPr>
        <p:spPr>
          <a:xfrm>
            <a:off x="398049" y="2182659"/>
            <a:ext cx="2013676" cy="1208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6" name="Рисунок 5"/>
          <p:cNvSpPr>
            <a:spLocks noGrp="1"/>
          </p:cNvSpPr>
          <p:nvPr>
            <p:ph type="pic" sz="quarter" idx="22"/>
          </p:nvPr>
        </p:nvSpPr>
        <p:spPr>
          <a:xfrm>
            <a:off x="2411724" y="2182659"/>
            <a:ext cx="2013676" cy="1208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23"/>
          </p:nvPr>
        </p:nvSpPr>
        <p:spPr>
          <a:xfrm>
            <a:off x="4746258" y="970559"/>
            <a:ext cx="2013676" cy="1208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18" name="Рисунок 5"/>
          <p:cNvSpPr>
            <a:spLocks noGrp="1"/>
          </p:cNvSpPr>
          <p:nvPr>
            <p:ph type="pic" sz="quarter" idx="24"/>
          </p:nvPr>
        </p:nvSpPr>
        <p:spPr>
          <a:xfrm>
            <a:off x="6759934" y="970559"/>
            <a:ext cx="2013676" cy="1208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19" name="Рисунок 5"/>
          <p:cNvSpPr>
            <a:spLocks noGrp="1"/>
          </p:cNvSpPr>
          <p:nvPr>
            <p:ph type="pic" sz="quarter" idx="25"/>
          </p:nvPr>
        </p:nvSpPr>
        <p:spPr>
          <a:xfrm>
            <a:off x="4746258" y="2182659"/>
            <a:ext cx="2013676" cy="1208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26"/>
          </p:nvPr>
        </p:nvSpPr>
        <p:spPr>
          <a:xfrm>
            <a:off x="6759934" y="2182659"/>
            <a:ext cx="2013676" cy="1208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951543"/>
          </a:xfrm>
          <a:solidFill>
            <a:schemeClr val="bg2">
              <a:alpha val="10000"/>
            </a:schemeClr>
          </a:solidFill>
          <a:effectLst>
            <a:outerShdw blurRad="50800" dist="38100" dir="2700000" algn="tl" rotWithShape="0">
              <a:prstClr val="black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16365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20"/>
          </p:nvPr>
        </p:nvSpPr>
        <p:spPr>
          <a:xfrm>
            <a:off x="791580" y="3921922"/>
            <a:ext cx="7586663" cy="690530"/>
          </a:xfrm>
          <a:prstGeom prst="rect">
            <a:avLst/>
          </a:prstGeom>
        </p:spPr>
        <p:txBody>
          <a:bodyPr lIns="0"/>
          <a:lstStyle>
            <a:lvl1pPr algn="just">
              <a:defRPr sz="1200"/>
            </a:lvl1pPr>
          </a:lstStyle>
          <a:p>
            <a:pPr lvl="0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9CF4D-CD51-4457-9AF9-EDAD28176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BCBC-BC82-419B-9E2B-33F7A845E97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791518" y="3921923"/>
            <a:ext cx="75440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5"/>
          <p:cNvSpPr>
            <a:spLocks noGrp="1"/>
          </p:cNvSpPr>
          <p:nvPr>
            <p:ph type="pic" sz="quarter" idx="32"/>
          </p:nvPr>
        </p:nvSpPr>
        <p:spPr>
          <a:xfrm>
            <a:off x="791581" y="951310"/>
            <a:ext cx="2421731" cy="1350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33"/>
          </p:nvPr>
        </p:nvSpPr>
        <p:spPr>
          <a:xfrm>
            <a:off x="3356866" y="951310"/>
            <a:ext cx="2421731" cy="1350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8" name="Рисунок 5"/>
          <p:cNvSpPr>
            <a:spLocks noGrp="1"/>
          </p:cNvSpPr>
          <p:nvPr>
            <p:ph type="pic" sz="quarter" idx="34"/>
          </p:nvPr>
        </p:nvSpPr>
        <p:spPr>
          <a:xfrm>
            <a:off x="5930689" y="951552"/>
            <a:ext cx="2421731" cy="1350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9" name="Рисунок 5"/>
          <p:cNvSpPr>
            <a:spLocks noGrp="1"/>
          </p:cNvSpPr>
          <p:nvPr>
            <p:ph type="pic" sz="quarter" idx="35"/>
          </p:nvPr>
        </p:nvSpPr>
        <p:spPr>
          <a:xfrm>
            <a:off x="791581" y="2436735"/>
            <a:ext cx="2421731" cy="1350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36"/>
          </p:nvPr>
        </p:nvSpPr>
        <p:spPr>
          <a:xfrm>
            <a:off x="3356866" y="2436735"/>
            <a:ext cx="2421731" cy="1350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1" name="Рисунок 5"/>
          <p:cNvSpPr>
            <a:spLocks noGrp="1"/>
          </p:cNvSpPr>
          <p:nvPr>
            <p:ph type="pic" sz="quarter" idx="37"/>
          </p:nvPr>
        </p:nvSpPr>
        <p:spPr>
          <a:xfrm>
            <a:off x="5930689" y="2436977"/>
            <a:ext cx="2421731" cy="1350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951543"/>
          </a:xfrm>
          <a:solidFill>
            <a:schemeClr val="bg2">
              <a:alpha val="10000"/>
            </a:schemeClr>
          </a:solidFill>
          <a:effectLst>
            <a:outerShdw blurRad="50800" dist="38100" dir="2700000" algn="tl" rotWithShape="0">
              <a:prstClr val="black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211970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3B2B-BEF8-4114-ACD8-852AAFBDA655}" type="datetimeFigureOut">
              <a:rPr lang="ru-RU" smtClean="0"/>
              <a:t>24.02.2023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D9B3-2F38-4245-BF6C-BABBE13903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60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2" r:id="rId4"/>
    <p:sldLayoutId id="2147483655" r:id="rId5"/>
    <p:sldLayoutId id="2147483654" r:id="rId6"/>
    <p:sldLayoutId id="2147483650" r:id="rId7"/>
    <p:sldLayoutId id="2147483657" r:id="rId8"/>
    <p:sldLayoutId id="2147483660" r:id="rId9"/>
    <p:sldLayoutId id="2147483661" r:id="rId10"/>
    <p:sldLayoutId id="2147483662" r:id="rId11"/>
    <p:sldLayoutId id="2147483665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wmf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gif"/><Relationship Id="rId17" Type="http://schemas.openxmlformats.org/officeDocument/2006/relationships/image" Target="../media/image33.pn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emf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V:\PERSONAL\ASorokina\9 SPE\1. Presentations\SPE_Tashkent_logos\Tashkent_RGB_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58" y="-27384"/>
            <a:ext cx="1951062" cy="19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216670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44000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/>
              <a:t>Ежегодный отчет за </a:t>
            </a:r>
            <a:r>
              <a:rPr lang="en-US" altLang="ru-RU" sz="4000" b="1" dirty="0">
                <a:solidFill>
                  <a:srgbClr val="FF9900"/>
                </a:solidFill>
              </a:rPr>
              <a:t>2022</a:t>
            </a:r>
            <a:r>
              <a:rPr lang="ru-RU" altLang="ru-RU" sz="4000" b="1" dirty="0"/>
              <a:t> год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3169096" y="3741880"/>
            <a:ext cx="586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/>
              <a:t>Ильнур Сайфуллин</a:t>
            </a:r>
            <a:endParaRPr lang="en-US" altLang="ru-RU" sz="1600" b="1" dirty="0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accent6"/>
                </a:solidFill>
              </a:rPr>
              <a:t>Председатель секции </a:t>
            </a:r>
            <a:r>
              <a:rPr lang="en-US" altLang="ru-RU" sz="1600" b="1" dirty="0">
                <a:solidFill>
                  <a:schemeClr val="accent6"/>
                </a:solidFill>
              </a:rPr>
              <a:t>SPE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accent6"/>
                </a:solidFill>
              </a:rPr>
              <a:t>в городе Ташкент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-36512" y="4731990"/>
            <a:ext cx="91408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/>
              <a:t>Ташкент - 202</a:t>
            </a:r>
            <a:r>
              <a:rPr lang="en-US" altLang="ru-RU" sz="1600" b="1" dirty="0"/>
              <a:t>3</a:t>
            </a:r>
            <a:endParaRPr lang="ru-RU" alt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61854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1D3FD9-8A37-4487-8CDC-AE9E2D4B81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" b="232"/>
          <a:stretch>
            <a:fillRect/>
          </a:stretch>
        </p:blipFill>
        <p:spPr/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A4FE586F-5EC7-4DD9-B496-1A31E8B92B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Участие в организации Региональной студенческой конференции</a:t>
            </a:r>
            <a:r>
              <a:rPr lang="en-US" sz="2400" dirty="0"/>
              <a:t> SPE 2023</a:t>
            </a:r>
            <a:r>
              <a:rPr lang="ru-RU" sz="2400" dirty="0"/>
              <a:t> </a:t>
            </a:r>
            <a:r>
              <a:rPr lang="en-US" sz="2400" dirty="0"/>
              <a:t>Russia and Caspian</a:t>
            </a:r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8C5E524-A5F3-49FD-B840-C3F60383A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095" y="1311610"/>
            <a:ext cx="2835315" cy="325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7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3"/>
          <a:stretch/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0" y="1609512"/>
            <a:ext cx="9144000" cy="17543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Сделайте шаг к </a:t>
            </a:r>
            <a:endParaRPr lang="en-US" alt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успеху вместе с </a:t>
            </a:r>
            <a:r>
              <a:rPr lang="en-US" alt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SPE!</a:t>
            </a:r>
          </a:p>
        </p:txBody>
      </p:sp>
      <p:pic>
        <p:nvPicPr>
          <p:cNvPr id="18" name="Picture 8" descr="V:\PERSONAL\ASorokina\9 SPE\1. Presentations\SPE_Tashkent_logos\Tashkent_RGB_RE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58" y="-27384"/>
            <a:ext cx="1951062" cy="19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56" y="4561657"/>
            <a:ext cx="431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56" y="4004655"/>
            <a:ext cx="431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6"/>
          <p:cNvSpPr>
            <a:spLocks noChangeArrowheads="1"/>
          </p:cNvSpPr>
          <p:nvPr/>
        </p:nvSpPr>
        <p:spPr bwMode="auto">
          <a:xfrm>
            <a:off x="853306" y="4649525"/>
            <a:ext cx="3371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 dirty="0"/>
              <a:t>Tashkent.Spe@gmail.com</a:t>
            </a:r>
            <a:endParaRPr lang="ru-RU" altLang="ru-RU" sz="1800" b="1" dirty="0">
              <a:solidFill>
                <a:srgbClr val="FFC000"/>
              </a:solidFill>
            </a:endParaRPr>
          </a:p>
        </p:txBody>
      </p:sp>
      <p:sp>
        <p:nvSpPr>
          <p:cNvPr id="28" name="Прямоугольник 6"/>
          <p:cNvSpPr>
            <a:spLocks noChangeArrowheads="1"/>
          </p:cNvSpPr>
          <p:nvPr/>
        </p:nvSpPr>
        <p:spPr bwMode="auto">
          <a:xfrm>
            <a:off x="4947468" y="4649525"/>
            <a:ext cx="4737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 dirty="0"/>
              <a:t>www.facebook.com/SpeTashkent</a:t>
            </a:r>
            <a:endParaRPr lang="ru-RU" altLang="ru-RU" sz="1800" b="1" dirty="0">
              <a:solidFill>
                <a:srgbClr val="FFC000"/>
              </a:solidFill>
            </a:endParaRPr>
          </a:p>
        </p:txBody>
      </p:sp>
      <p:pic>
        <p:nvPicPr>
          <p:cNvPr id="29" name="Picture 2" descr="Картинки по запросу gmail лог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8" y="4533084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6"/>
          <p:cNvSpPr>
            <a:spLocks noChangeArrowheads="1"/>
          </p:cNvSpPr>
          <p:nvPr/>
        </p:nvSpPr>
        <p:spPr bwMode="auto">
          <a:xfrm>
            <a:off x="4968106" y="4056010"/>
            <a:ext cx="3371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 dirty="0"/>
              <a:t>connect.spe.org/Tashkent</a:t>
            </a:r>
            <a:endParaRPr lang="ru-RU" altLang="ru-RU" sz="1800" b="1" dirty="0">
              <a:solidFill>
                <a:srgbClr val="FFC000"/>
              </a:solidFill>
            </a:endParaRPr>
          </a:p>
        </p:txBody>
      </p:sp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6" y="4012158"/>
            <a:ext cx="431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6"/>
          <p:cNvSpPr>
            <a:spLocks noChangeArrowheads="1"/>
          </p:cNvSpPr>
          <p:nvPr/>
        </p:nvSpPr>
        <p:spPr bwMode="auto">
          <a:xfrm>
            <a:off x="834258" y="4008426"/>
            <a:ext cx="1857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 dirty="0"/>
              <a:t>www.spe.org</a:t>
            </a:r>
            <a:endParaRPr lang="ru-RU" altLang="ru-RU" sz="1800" b="1" dirty="0">
              <a:solidFill>
                <a:srgbClr val="FFC00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 bwMode="auto">
          <a:xfrm>
            <a:off x="319906" y="3852255"/>
            <a:ext cx="84772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033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0925"/>
            <a:ext cx="9144000" cy="822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32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</a:t>
            </a:r>
            <a:r>
              <a:rPr lang="en-US" altLang="ru-RU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altLang="ru-RU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это…</a:t>
            </a:r>
            <a:endParaRPr lang="en-US" alt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>
            <a:off x="5787135" y="987574"/>
            <a:ext cx="0" cy="3816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35496" y="1275606"/>
            <a:ext cx="4536504" cy="65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kern="0" dirty="0">
                <a:solidFill>
                  <a:schemeClr val="accent6"/>
                </a:solidFill>
              </a:rPr>
              <a:t>Миссия </a:t>
            </a:r>
            <a:r>
              <a:rPr lang="en-US" altLang="ru-RU" sz="2400" b="1" kern="0" dirty="0">
                <a:solidFill>
                  <a:schemeClr val="accent6"/>
                </a:solidFill>
              </a:rPr>
              <a:t>SPE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5309" y="1919610"/>
            <a:ext cx="551180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Объединить</a:t>
            </a: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глобальное сообщество </a:t>
            </a:r>
            <a:r>
              <a:rPr lang="ru-RU" altLang="ru-RU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инженеров, ученных </a:t>
            </a: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других </a:t>
            </a:r>
            <a:r>
              <a:rPr lang="ru-RU" altLang="ru-RU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профессионалов </a:t>
            </a: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энергетического сектора </a:t>
            </a:r>
            <a:r>
              <a:rPr lang="ru-RU" altLang="ru-RU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обмена знаниями, инновации и развития </a:t>
            </a: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технических и профессиональных навыков </a:t>
            </a:r>
            <a:r>
              <a:rPr lang="ru-RU" altLang="ru-RU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достижения безопасного и устойчивого энергетического будущего</a:t>
            </a:r>
            <a:endParaRPr lang="en-US" altLang="ru-RU" sz="16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"/>
          <p:cNvSpPr>
            <a:spLocks noChangeArrowheads="1"/>
          </p:cNvSpPr>
          <p:nvPr/>
        </p:nvSpPr>
        <p:spPr bwMode="auto">
          <a:xfrm>
            <a:off x="6374398" y="1874317"/>
            <a:ext cx="21580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 dirty="0"/>
              <a:t>203</a:t>
            </a:r>
            <a:endParaRPr lang="ru-RU" altLang="ru-RU" sz="4400" b="1" dirty="0"/>
          </a:p>
        </p:txBody>
      </p:sp>
      <p:sp>
        <p:nvSpPr>
          <p:cNvPr id="27" name="Прямоугольник 3"/>
          <p:cNvSpPr>
            <a:spLocks noChangeArrowheads="1"/>
          </p:cNvSpPr>
          <p:nvPr/>
        </p:nvSpPr>
        <p:spPr bwMode="auto">
          <a:xfrm>
            <a:off x="6374399" y="2480578"/>
            <a:ext cx="2194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accent6"/>
                </a:solidFill>
              </a:rPr>
              <a:t>профессиональных</a:t>
            </a:r>
            <a:r>
              <a:rPr lang="en-US" altLang="ru-RU" sz="1400" b="1" dirty="0">
                <a:solidFill>
                  <a:schemeClr val="accent6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accent6"/>
                </a:solidFill>
              </a:rPr>
              <a:t>секций</a:t>
            </a:r>
            <a:r>
              <a:rPr lang="en-US" altLang="ru-RU" sz="1400" b="1" dirty="0">
                <a:solidFill>
                  <a:srgbClr val="FFC000"/>
                </a:solidFill>
              </a:rPr>
              <a:t> </a:t>
            </a:r>
            <a:endParaRPr lang="ru-RU" altLang="ru-RU" sz="1400" b="1" dirty="0">
              <a:solidFill>
                <a:srgbClr val="FFC000"/>
              </a:solidFill>
            </a:endParaRPr>
          </a:p>
        </p:txBody>
      </p:sp>
      <p:sp>
        <p:nvSpPr>
          <p:cNvPr id="28" name="Прямоугольник 4"/>
          <p:cNvSpPr>
            <a:spLocks noChangeArrowheads="1"/>
          </p:cNvSpPr>
          <p:nvPr/>
        </p:nvSpPr>
        <p:spPr bwMode="auto">
          <a:xfrm>
            <a:off x="5960876" y="3026445"/>
            <a:ext cx="289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 dirty="0"/>
              <a:t>417</a:t>
            </a:r>
            <a:endParaRPr lang="ru-RU" altLang="ru-RU" sz="4400" b="1" dirty="0"/>
          </a:p>
        </p:txBody>
      </p:sp>
      <p:sp>
        <p:nvSpPr>
          <p:cNvPr id="29" name="Прямоугольник 6"/>
          <p:cNvSpPr>
            <a:spLocks noChangeArrowheads="1"/>
          </p:cNvSpPr>
          <p:nvPr/>
        </p:nvSpPr>
        <p:spPr bwMode="auto">
          <a:xfrm>
            <a:off x="6026968" y="3618771"/>
            <a:ext cx="28212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accent6"/>
                </a:solidFill>
              </a:rPr>
              <a:t>студенческих</a:t>
            </a:r>
            <a:r>
              <a:rPr lang="en-US" altLang="ru-RU" sz="1400" b="1" dirty="0">
                <a:solidFill>
                  <a:schemeClr val="accent6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accent6"/>
                </a:solidFill>
              </a:rPr>
              <a:t>секций</a:t>
            </a:r>
            <a:r>
              <a:rPr lang="en-US" altLang="ru-RU" sz="1400" b="1" dirty="0">
                <a:solidFill>
                  <a:schemeClr val="accent6"/>
                </a:solidFill>
              </a:rPr>
              <a:t> </a:t>
            </a:r>
            <a:endParaRPr lang="ru-RU" altLang="ru-RU" sz="1400" b="1" dirty="0">
              <a:solidFill>
                <a:schemeClr val="accent6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976156" y="4117826"/>
            <a:ext cx="2963145" cy="769441"/>
            <a:chOff x="5004048" y="4058592"/>
            <a:chExt cx="2963145" cy="769441"/>
          </a:xfrm>
        </p:grpSpPr>
        <p:sp>
          <p:nvSpPr>
            <p:cNvPr id="30" name="Прямоугольник 9"/>
            <p:cNvSpPr>
              <a:spLocks noChangeArrowheads="1"/>
            </p:cNvSpPr>
            <p:nvPr/>
          </p:nvSpPr>
          <p:spPr bwMode="auto">
            <a:xfrm>
              <a:off x="5004048" y="4058592"/>
              <a:ext cx="28956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4400" b="1" dirty="0"/>
                <a:t>134</a:t>
              </a:r>
              <a:endParaRPr lang="ru-RU" altLang="ru-RU" sz="4400" b="1" dirty="0"/>
            </a:p>
          </p:txBody>
        </p:sp>
        <p:sp>
          <p:nvSpPr>
            <p:cNvPr id="31" name="Прямоугольник 10"/>
            <p:cNvSpPr>
              <a:spLocks noChangeArrowheads="1"/>
            </p:cNvSpPr>
            <p:nvPr/>
          </p:nvSpPr>
          <p:spPr bwMode="auto">
            <a:xfrm>
              <a:off x="7041940" y="4443958"/>
              <a:ext cx="9252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>
                  <a:solidFill>
                    <a:schemeClr val="accent6"/>
                  </a:solidFill>
                </a:rPr>
                <a:t>странах</a:t>
              </a:r>
            </a:p>
          </p:txBody>
        </p:sp>
        <p:sp>
          <p:nvSpPr>
            <p:cNvPr id="32" name="Прямоугольник 11"/>
            <p:cNvSpPr>
              <a:spLocks noChangeArrowheads="1"/>
            </p:cNvSpPr>
            <p:nvPr/>
          </p:nvSpPr>
          <p:spPr bwMode="auto">
            <a:xfrm>
              <a:off x="5580112" y="4443958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>
                  <a:solidFill>
                    <a:schemeClr val="accent6"/>
                  </a:solidFill>
                </a:rPr>
                <a:t>в</a:t>
              </a: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5904656" y="938213"/>
            <a:ext cx="31678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 dirty="0"/>
              <a:t>119</a:t>
            </a:r>
            <a:r>
              <a:rPr lang="ru-RU" altLang="ru-RU" sz="4400" b="1" dirty="0"/>
              <a:t> </a:t>
            </a:r>
            <a:r>
              <a:rPr lang="en-US" altLang="ru-RU" sz="4400" b="1" dirty="0"/>
              <a:t>000</a:t>
            </a:r>
            <a:endParaRPr lang="ru-RU" altLang="ru-RU" sz="4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589919" y="1543893"/>
            <a:ext cx="1811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членов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28186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23"/>
            <a:ext cx="9144000" cy="966651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Ташкентская секция </a:t>
            </a:r>
            <a:r>
              <a:rPr lang="en-US" altLang="ru-RU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56176" y="902792"/>
            <a:ext cx="31678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/>
              <a:t>100+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6141" y="902792"/>
            <a:ext cx="3657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5400" b="1" dirty="0"/>
              <a:t>5+</a:t>
            </a:r>
            <a:endParaRPr lang="ru-RU" altLang="ru-RU" sz="5400" b="1" dirty="0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-324544" y="1786529"/>
            <a:ext cx="4197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accent6"/>
                </a:solidFill>
              </a:rPr>
              <a:t>компаний и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accent6"/>
                </a:solidFill>
              </a:rPr>
              <a:t>организаций</a:t>
            </a: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3311860" y="902792"/>
            <a:ext cx="2895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/>
              <a:t>2</a:t>
            </a:r>
            <a:r>
              <a:rPr lang="en-US" altLang="ru-RU" sz="5400" b="1" dirty="0"/>
              <a:t>0</a:t>
            </a:r>
            <a:r>
              <a:rPr lang="ru-RU" altLang="ru-RU" sz="5400" b="1" dirty="0"/>
              <a:t>0+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3311860" y="1786529"/>
            <a:ext cx="28212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accent6"/>
                </a:solidFill>
              </a:rPr>
              <a:t>членов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accent6"/>
                </a:solidFill>
              </a:rPr>
              <a:t>общества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1786529"/>
            <a:ext cx="1555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семинаров </a:t>
            </a:r>
          </a:p>
          <a:p>
            <a:pPr algn="ctr"/>
            <a:r>
              <a:rPr lang="ru-RU" altLang="ru-RU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лекций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 flipH="1" flipV="1">
            <a:off x="618502" y="2499742"/>
            <a:ext cx="820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53" y="2643758"/>
            <a:ext cx="1310496" cy="168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374340" y="4371950"/>
            <a:ext cx="4197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accent6"/>
                </a:solidFill>
              </a:rPr>
              <a:t>Региональные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accent6"/>
                </a:solidFill>
              </a:rPr>
              <a:t>награды секции</a:t>
            </a: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539552" y="2931790"/>
            <a:ext cx="12601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/>
              <a:t>6</a:t>
            </a:r>
            <a:r>
              <a:rPr lang="en-US" altLang="ru-RU" sz="5400" b="1" dirty="0"/>
              <a:t>x</a:t>
            </a:r>
            <a:endParaRPr lang="ru-RU" altLang="ru-RU" sz="5400" b="1" dirty="0"/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4628842" y="4371950"/>
            <a:ext cx="4197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accent6"/>
                </a:solidFill>
              </a:rPr>
              <a:t>Региональные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accent6"/>
                </a:solidFill>
              </a:rPr>
              <a:t>награды членов секции</a:t>
            </a: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4860032" y="2931790"/>
            <a:ext cx="12601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5400" b="1" dirty="0"/>
              <a:t>7x</a:t>
            </a:r>
            <a:endParaRPr lang="ru-RU" altLang="ru-RU" sz="5400" b="1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53061"/>
            <a:ext cx="1142011" cy="156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39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470"/>
            <a:ext cx="9144000" cy="75608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География приглашенных лекторов </a:t>
            </a:r>
            <a:r>
              <a:rPr lang="en-US" altLang="ru-RU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 </a:t>
            </a:r>
            <a:br>
              <a:rPr lang="en-US" altLang="ru-RU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городе Ташкент</a:t>
            </a:r>
            <a:endParaRPr lang="en-US" altLang="ru-RU" sz="2400" b="1" baseline="300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13" descr="C:\Users\isayfullin\Downloads\fr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6" y="4732012"/>
            <a:ext cx="384100" cy="25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" descr="Flag of Russ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55" y="4731992"/>
            <a:ext cx="382635" cy="25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Flag of the United Kingdom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820" y="4728420"/>
            <a:ext cx="511200" cy="25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upload.wikimedia.org/wikipedia/commons/thumb/a/a4/Flag_of_the_United_States.svg/1280px-Flag_of_the_United_States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338" y="4731990"/>
            <a:ext cx="485411" cy="25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Flag of the Netherlands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39" y="4739874"/>
            <a:ext cx="382633" cy="25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Фла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73" y="4732012"/>
            <a:ext cx="425999" cy="25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Флаг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98" y="4728420"/>
            <a:ext cx="382205" cy="25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Фла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332" y="4731992"/>
            <a:ext cx="511200" cy="25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Флаг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15" y="4728420"/>
            <a:ext cx="511200" cy="25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Флаг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55" y="4728420"/>
            <a:ext cx="511200" cy="25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Фла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86" y="4728420"/>
            <a:ext cx="352551" cy="25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1208088" y="987425"/>
            <a:ext cx="6532562" cy="3600450"/>
            <a:chOff x="761" y="622"/>
            <a:chExt cx="4115" cy="2268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1" y="622"/>
              <a:ext cx="4115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6" name="Group 205"/>
            <p:cNvGrpSpPr>
              <a:grpSpLocks/>
            </p:cNvGrpSpPr>
            <p:nvPr/>
          </p:nvGrpSpPr>
          <p:grpSpPr bwMode="auto">
            <a:xfrm>
              <a:off x="761" y="856"/>
              <a:ext cx="3973" cy="1887"/>
              <a:chOff x="761" y="856"/>
              <a:chExt cx="3973" cy="1887"/>
            </a:xfrm>
          </p:grpSpPr>
          <p:sp>
            <p:nvSpPr>
              <p:cNvPr id="2619" name="Freeform 5"/>
              <p:cNvSpPr>
                <a:spLocks/>
              </p:cNvSpPr>
              <p:nvPr/>
            </p:nvSpPr>
            <p:spPr bwMode="auto">
              <a:xfrm>
                <a:off x="4665" y="2546"/>
                <a:ext cx="64" cy="101"/>
              </a:xfrm>
              <a:custGeom>
                <a:avLst/>
                <a:gdLst>
                  <a:gd name="T0" fmla="*/ 0 w 64"/>
                  <a:gd name="T1" fmla="*/ 0 h 101"/>
                  <a:gd name="T2" fmla="*/ 0 w 64"/>
                  <a:gd name="T3" fmla="*/ 5 h 101"/>
                  <a:gd name="T4" fmla="*/ 9 w 64"/>
                  <a:gd name="T5" fmla="*/ 10 h 101"/>
                  <a:gd name="T6" fmla="*/ 14 w 64"/>
                  <a:gd name="T7" fmla="*/ 14 h 101"/>
                  <a:gd name="T8" fmla="*/ 19 w 64"/>
                  <a:gd name="T9" fmla="*/ 19 h 101"/>
                  <a:gd name="T10" fmla="*/ 14 w 64"/>
                  <a:gd name="T11" fmla="*/ 19 h 101"/>
                  <a:gd name="T12" fmla="*/ 19 w 64"/>
                  <a:gd name="T13" fmla="*/ 28 h 101"/>
                  <a:gd name="T14" fmla="*/ 19 w 64"/>
                  <a:gd name="T15" fmla="*/ 37 h 101"/>
                  <a:gd name="T16" fmla="*/ 23 w 64"/>
                  <a:gd name="T17" fmla="*/ 37 h 101"/>
                  <a:gd name="T18" fmla="*/ 28 w 64"/>
                  <a:gd name="T19" fmla="*/ 42 h 101"/>
                  <a:gd name="T20" fmla="*/ 28 w 64"/>
                  <a:gd name="T21" fmla="*/ 32 h 101"/>
                  <a:gd name="T22" fmla="*/ 32 w 64"/>
                  <a:gd name="T23" fmla="*/ 37 h 101"/>
                  <a:gd name="T24" fmla="*/ 37 w 64"/>
                  <a:gd name="T25" fmla="*/ 46 h 101"/>
                  <a:gd name="T26" fmla="*/ 41 w 64"/>
                  <a:gd name="T27" fmla="*/ 51 h 101"/>
                  <a:gd name="T28" fmla="*/ 46 w 64"/>
                  <a:gd name="T29" fmla="*/ 51 h 101"/>
                  <a:gd name="T30" fmla="*/ 51 w 64"/>
                  <a:gd name="T31" fmla="*/ 46 h 101"/>
                  <a:gd name="T32" fmla="*/ 55 w 64"/>
                  <a:gd name="T33" fmla="*/ 46 h 101"/>
                  <a:gd name="T34" fmla="*/ 60 w 64"/>
                  <a:gd name="T35" fmla="*/ 46 h 101"/>
                  <a:gd name="T36" fmla="*/ 64 w 64"/>
                  <a:gd name="T37" fmla="*/ 46 h 101"/>
                  <a:gd name="T38" fmla="*/ 60 w 64"/>
                  <a:gd name="T39" fmla="*/ 55 h 101"/>
                  <a:gd name="T40" fmla="*/ 55 w 64"/>
                  <a:gd name="T41" fmla="*/ 65 h 101"/>
                  <a:gd name="T42" fmla="*/ 55 w 64"/>
                  <a:gd name="T43" fmla="*/ 69 h 101"/>
                  <a:gd name="T44" fmla="*/ 55 w 64"/>
                  <a:gd name="T45" fmla="*/ 69 h 101"/>
                  <a:gd name="T46" fmla="*/ 51 w 64"/>
                  <a:gd name="T47" fmla="*/ 65 h 101"/>
                  <a:gd name="T48" fmla="*/ 46 w 64"/>
                  <a:gd name="T49" fmla="*/ 69 h 101"/>
                  <a:gd name="T50" fmla="*/ 46 w 64"/>
                  <a:gd name="T51" fmla="*/ 74 h 101"/>
                  <a:gd name="T52" fmla="*/ 46 w 64"/>
                  <a:gd name="T53" fmla="*/ 83 h 101"/>
                  <a:gd name="T54" fmla="*/ 37 w 64"/>
                  <a:gd name="T55" fmla="*/ 97 h 101"/>
                  <a:gd name="T56" fmla="*/ 28 w 64"/>
                  <a:gd name="T57" fmla="*/ 101 h 101"/>
                  <a:gd name="T58" fmla="*/ 19 w 64"/>
                  <a:gd name="T59" fmla="*/ 101 h 101"/>
                  <a:gd name="T60" fmla="*/ 23 w 64"/>
                  <a:gd name="T61" fmla="*/ 87 h 101"/>
                  <a:gd name="T62" fmla="*/ 19 w 64"/>
                  <a:gd name="T63" fmla="*/ 83 h 101"/>
                  <a:gd name="T64" fmla="*/ 14 w 64"/>
                  <a:gd name="T65" fmla="*/ 74 h 101"/>
                  <a:gd name="T66" fmla="*/ 9 w 64"/>
                  <a:gd name="T67" fmla="*/ 69 h 101"/>
                  <a:gd name="T68" fmla="*/ 14 w 64"/>
                  <a:gd name="T69" fmla="*/ 65 h 101"/>
                  <a:gd name="T70" fmla="*/ 19 w 64"/>
                  <a:gd name="T71" fmla="*/ 60 h 101"/>
                  <a:gd name="T72" fmla="*/ 23 w 64"/>
                  <a:gd name="T73" fmla="*/ 55 h 101"/>
                  <a:gd name="T74" fmla="*/ 23 w 64"/>
                  <a:gd name="T75" fmla="*/ 51 h 101"/>
                  <a:gd name="T76" fmla="*/ 23 w 64"/>
                  <a:gd name="T77" fmla="*/ 46 h 101"/>
                  <a:gd name="T78" fmla="*/ 19 w 64"/>
                  <a:gd name="T79" fmla="*/ 37 h 101"/>
                  <a:gd name="T80" fmla="*/ 19 w 64"/>
                  <a:gd name="T81" fmla="*/ 37 h 101"/>
                  <a:gd name="T82" fmla="*/ 14 w 64"/>
                  <a:gd name="T83" fmla="*/ 32 h 101"/>
                  <a:gd name="T84" fmla="*/ 14 w 64"/>
                  <a:gd name="T85" fmla="*/ 23 h 101"/>
                  <a:gd name="T86" fmla="*/ 14 w 64"/>
                  <a:gd name="T87" fmla="*/ 28 h 101"/>
                  <a:gd name="T88" fmla="*/ 9 w 64"/>
                  <a:gd name="T89" fmla="*/ 19 h 101"/>
                  <a:gd name="T90" fmla="*/ 5 w 64"/>
                  <a:gd name="T91" fmla="*/ 14 h 101"/>
                  <a:gd name="T92" fmla="*/ 5 w 64"/>
                  <a:gd name="T93" fmla="*/ 14 h 101"/>
                  <a:gd name="T94" fmla="*/ 0 w 64"/>
                  <a:gd name="T95" fmla="*/ 5 h 101"/>
                  <a:gd name="T96" fmla="*/ 0 w 64"/>
                  <a:gd name="T9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" h="101">
                    <a:moveTo>
                      <a:pt x="0" y="0"/>
                    </a:moveTo>
                    <a:lnTo>
                      <a:pt x="0" y="5"/>
                    </a:lnTo>
                    <a:lnTo>
                      <a:pt x="9" y="10"/>
                    </a:lnTo>
                    <a:lnTo>
                      <a:pt x="14" y="14"/>
                    </a:lnTo>
                    <a:lnTo>
                      <a:pt x="19" y="19"/>
                    </a:lnTo>
                    <a:lnTo>
                      <a:pt x="14" y="19"/>
                    </a:lnTo>
                    <a:lnTo>
                      <a:pt x="19" y="28"/>
                    </a:lnTo>
                    <a:lnTo>
                      <a:pt x="19" y="37"/>
                    </a:lnTo>
                    <a:lnTo>
                      <a:pt x="23" y="37"/>
                    </a:lnTo>
                    <a:lnTo>
                      <a:pt x="28" y="42"/>
                    </a:lnTo>
                    <a:lnTo>
                      <a:pt x="28" y="32"/>
                    </a:lnTo>
                    <a:lnTo>
                      <a:pt x="32" y="37"/>
                    </a:lnTo>
                    <a:lnTo>
                      <a:pt x="37" y="46"/>
                    </a:lnTo>
                    <a:lnTo>
                      <a:pt x="41" y="51"/>
                    </a:lnTo>
                    <a:lnTo>
                      <a:pt x="46" y="51"/>
                    </a:lnTo>
                    <a:lnTo>
                      <a:pt x="51" y="46"/>
                    </a:lnTo>
                    <a:lnTo>
                      <a:pt x="55" y="46"/>
                    </a:lnTo>
                    <a:lnTo>
                      <a:pt x="60" y="46"/>
                    </a:lnTo>
                    <a:lnTo>
                      <a:pt x="64" y="46"/>
                    </a:lnTo>
                    <a:lnTo>
                      <a:pt x="60" y="55"/>
                    </a:lnTo>
                    <a:lnTo>
                      <a:pt x="55" y="65"/>
                    </a:lnTo>
                    <a:lnTo>
                      <a:pt x="55" y="69"/>
                    </a:lnTo>
                    <a:lnTo>
                      <a:pt x="55" y="69"/>
                    </a:lnTo>
                    <a:lnTo>
                      <a:pt x="51" y="65"/>
                    </a:lnTo>
                    <a:lnTo>
                      <a:pt x="46" y="69"/>
                    </a:lnTo>
                    <a:lnTo>
                      <a:pt x="46" y="74"/>
                    </a:lnTo>
                    <a:lnTo>
                      <a:pt x="46" y="83"/>
                    </a:lnTo>
                    <a:lnTo>
                      <a:pt x="37" y="97"/>
                    </a:lnTo>
                    <a:lnTo>
                      <a:pt x="28" y="101"/>
                    </a:lnTo>
                    <a:lnTo>
                      <a:pt x="19" y="101"/>
                    </a:lnTo>
                    <a:lnTo>
                      <a:pt x="23" y="87"/>
                    </a:lnTo>
                    <a:lnTo>
                      <a:pt x="19" y="83"/>
                    </a:lnTo>
                    <a:lnTo>
                      <a:pt x="14" y="74"/>
                    </a:lnTo>
                    <a:lnTo>
                      <a:pt x="9" y="69"/>
                    </a:lnTo>
                    <a:lnTo>
                      <a:pt x="14" y="65"/>
                    </a:lnTo>
                    <a:lnTo>
                      <a:pt x="19" y="60"/>
                    </a:lnTo>
                    <a:lnTo>
                      <a:pt x="23" y="55"/>
                    </a:lnTo>
                    <a:lnTo>
                      <a:pt x="23" y="51"/>
                    </a:lnTo>
                    <a:lnTo>
                      <a:pt x="23" y="46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4" y="32"/>
                    </a:lnTo>
                    <a:lnTo>
                      <a:pt x="14" y="23"/>
                    </a:lnTo>
                    <a:lnTo>
                      <a:pt x="14" y="28"/>
                    </a:lnTo>
                    <a:lnTo>
                      <a:pt x="9" y="19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0" name="Freeform 6"/>
              <p:cNvSpPr>
                <a:spLocks/>
              </p:cNvSpPr>
              <p:nvPr/>
            </p:nvSpPr>
            <p:spPr bwMode="auto">
              <a:xfrm>
                <a:off x="4665" y="2546"/>
                <a:ext cx="64" cy="101"/>
              </a:xfrm>
              <a:custGeom>
                <a:avLst/>
                <a:gdLst>
                  <a:gd name="T0" fmla="*/ 0 w 64"/>
                  <a:gd name="T1" fmla="*/ 0 h 101"/>
                  <a:gd name="T2" fmla="*/ 0 w 64"/>
                  <a:gd name="T3" fmla="*/ 5 h 101"/>
                  <a:gd name="T4" fmla="*/ 9 w 64"/>
                  <a:gd name="T5" fmla="*/ 10 h 101"/>
                  <a:gd name="T6" fmla="*/ 14 w 64"/>
                  <a:gd name="T7" fmla="*/ 14 h 101"/>
                  <a:gd name="T8" fmla="*/ 19 w 64"/>
                  <a:gd name="T9" fmla="*/ 19 h 101"/>
                  <a:gd name="T10" fmla="*/ 14 w 64"/>
                  <a:gd name="T11" fmla="*/ 19 h 101"/>
                  <a:gd name="T12" fmla="*/ 19 w 64"/>
                  <a:gd name="T13" fmla="*/ 28 h 101"/>
                  <a:gd name="T14" fmla="*/ 19 w 64"/>
                  <a:gd name="T15" fmla="*/ 37 h 101"/>
                  <a:gd name="T16" fmla="*/ 23 w 64"/>
                  <a:gd name="T17" fmla="*/ 37 h 101"/>
                  <a:gd name="T18" fmla="*/ 28 w 64"/>
                  <a:gd name="T19" fmla="*/ 42 h 101"/>
                  <a:gd name="T20" fmla="*/ 28 w 64"/>
                  <a:gd name="T21" fmla="*/ 32 h 101"/>
                  <a:gd name="T22" fmla="*/ 32 w 64"/>
                  <a:gd name="T23" fmla="*/ 37 h 101"/>
                  <a:gd name="T24" fmla="*/ 37 w 64"/>
                  <a:gd name="T25" fmla="*/ 46 h 101"/>
                  <a:gd name="T26" fmla="*/ 41 w 64"/>
                  <a:gd name="T27" fmla="*/ 51 h 101"/>
                  <a:gd name="T28" fmla="*/ 46 w 64"/>
                  <a:gd name="T29" fmla="*/ 51 h 101"/>
                  <a:gd name="T30" fmla="*/ 51 w 64"/>
                  <a:gd name="T31" fmla="*/ 46 h 101"/>
                  <a:gd name="T32" fmla="*/ 55 w 64"/>
                  <a:gd name="T33" fmla="*/ 46 h 101"/>
                  <a:gd name="T34" fmla="*/ 60 w 64"/>
                  <a:gd name="T35" fmla="*/ 46 h 101"/>
                  <a:gd name="T36" fmla="*/ 64 w 64"/>
                  <a:gd name="T37" fmla="*/ 46 h 101"/>
                  <a:gd name="T38" fmla="*/ 60 w 64"/>
                  <a:gd name="T39" fmla="*/ 55 h 101"/>
                  <a:gd name="T40" fmla="*/ 55 w 64"/>
                  <a:gd name="T41" fmla="*/ 65 h 101"/>
                  <a:gd name="T42" fmla="*/ 55 w 64"/>
                  <a:gd name="T43" fmla="*/ 69 h 101"/>
                  <a:gd name="T44" fmla="*/ 55 w 64"/>
                  <a:gd name="T45" fmla="*/ 69 h 101"/>
                  <a:gd name="T46" fmla="*/ 51 w 64"/>
                  <a:gd name="T47" fmla="*/ 65 h 101"/>
                  <a:gd name="T48" fmla="*/ 46 w 64"/>
                  <a:gd name="T49" fmla="*/ 69 h 101"/>
                  <a:gd name="T50" fmla="*/ 46 w 64"/>
                  <a:gd name="T51" fmla="*/ 74 h 101"/>
                  <a:gd name="T52" fmla="*/ 46 w 64"/>
                  <a:gd name="T53" fmla="*/ 83 h 101"/>
                  <a:gd name="T54" fmla="*/ 37 w 64"/>
                  <a:gd name="T55" fmla="*/ 97 h 101"/>
                  <a:gd name="T56" fmla="*/ 28 w 64"/>
                  <a:gd name="T57" fmla="*/ 101 h 101"/>
                  <a:gd name="T58" fmla="*/ 19 w 64"/>
                  <a:gd name="T59" fmla="*/ 101 h 101"/>
                  <a:gd name="T60" fmla="*/ 23 w 64"/>
                  <a:gd name="T61" fmla="*/ 87 h 101"/>
                  <a:gd name="T62" fmla="*/ 19 w 64"/>
                  <a:gd name="T63" fmla="*/ 83 h 101"/>
                  <a:gd name="T64" fmla="*/ 14 w 64"/>
                  <a:gd name="T65" fmla="*/ 74 h 101"/>
                  <a:gd name="T66" fmla="*/ 9 w 64"/>
                  <a:gd name="T67" fmla="*/ 69 h 101"/>
                  <a:gd name="T68" fmla="*/ 14 w 64"/>
                  <a:gd name="T69" fmla="*/ 65 h 101"/>
                  <a:gd name="T70" fmla="*/ 19 w 64"/>
                  <a:gd name="T71" fmla="*/ 60 h 101"/>
                  <a:gd name="T72" fmla="*/ 23 w 64"/>
                  <a:gd name="T73" fmla="*/ 55 h 101"/>
                  <a:gd name="T74" fmla="*/ 23 w 64"/>
                  <a:gd name="T75" fmla="*/ 51 h 101"/>
                  <a:gd name="T76" fmla="*/ 23 w 64"/>
                  <a:gd name="T77" fmla="*/ 46 h 101"/>
                  <a:gd name="T78" fmla="*/ 19 w 64"/>
                  <a:gd name="T79" fmla="*/ 37 h 101"/>
                  <a:gd name="T80" fmla="*/ 19 w 64"/>
                  <a:gd name="T81" fmla="*/ 37 h 101"/>
                  <a:gd name="T82" fmla="*/ 14 w 64"/>
                  <a:gd name="T83" fmla="*/ 32 h 101"/>
                  <a:gd name="T84" fmla="*/ 14 w 64"/>
                  <a:gd name="T85" fmla="*/ 23 h 101"/>
                  <a:gd name="T86" fmla="*/ 14 w 64"/>
                  <a:gd name="T87" fmla="*/ 28 h 101"/>
                  <a:gd name="T88" fmla="*/ 9 w 64"/>
                  <a:gd name="T89" fmla="*/ 19 h 101"/>
                  <a:gd name="T90" fmla="*/ 5 w 64"/>
                  <a:gd name="T91" fmla="*/ 14 h 101"/>
                  <a:gd name="T92" fmla="*/ 5 w 64"/>
                  <a:gd name="T93" fmla="*/ 14 h 101"/>
                  <a:gd name="T94" fmla="*/ 0 w 64"/>
                  <a:gd name="T95" fmla="*/ 5 h 101"/>
                  <a:gd name="T96" fmla="*/ 0 w 64"/>
                  <a:gd name="T9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" h="101">
                    <a:moveTo>
                      <a:pt x="0" y="0"/>
                    </a:moveTo>
                    <a:lnTo>
                      <a:pt x="0" y="5"/>
                    </a:lnTo>
                    <a:lnTo>
                      <a:pt x="9" y="10"/>
                    </a:lnTo>
                    <a:lnTo>
                      <a:pt x="14" y="14"/>
                    </a:lnTo>
                    <a:lnTo>
                      <a:pt x="19" y="19"/>
                    </a:lnTo>
                    <a:lnTo>
                      <a:pt x="14" y="19"/>
                    </a:lnTo>
                    <a:lnTo>
                      <a:pt x="19" y="28"/>
                    </a:lnTo>
                    <a:lnTo>
                      <a:pt x="19" y="37"/>
                    </a:lnTo>
                    <a:lnTo>
                      <a:pt x="23" y="37"/>
                    </a:lnTo>
                    <a:lnTo>
                      <a:pt x="28" y="42"/>
                    </a:lnTo>
                    <a:lnTo>
                      <a:pt x="28" y="32"/>
                    </a:lnTo>
                    <a:lnTo>
                      <a:pt x="32" y="37"/>
                    </a:lnTo>
                    <a:lnTo>
                      <a:pt x="37" y="46"/>
                    </a:lnTo>
                    <a:lnTo>
                      <a:pt x="41" y="51"/>
                    </a:lnTo>
                    <a:lnTo>
                      <a:pt x="46" y="51"/>
                    </a:lnTo>
                    <a:lnTo>
                      <a:pt x="51" y="46"/>
                    </a:lnTo>
                    <a:lnTo>
                      <a:pt x="55" y="46"/>
                    </a:lnTo>
                    <a:lnTo>
                      <a:pt x="60" y="46"/>
                    </a:lnTo>
                    <a:lnTo>
                      <a:pt x="64" y="46"/>
                    </a:lnTo>
                    <a:lnTo>
                      <a:pt x="60" y="55"/>
                    </a:lnTo>
                    <a:lnTo>
                      <a:pt x="55" y="65"/>
                    </a:lnTo>
                    <a:lnTo>
                      <a:pt x="55" y="69"/>
                    </a:lnTo>
                    <a:lnTo>
                      <a:pt x="55" y="69"/>
                    </a:lnTo>
                    <a:lnTo>
                      <a:pt x="51" y="65"/>
                    </a:lnTo>
                    <a:lnTo>
                      <a:pt x="46" y="69"/>
                    </a:lnTo>
                    <a:lnTo>
                      <a:pt x="46" y="74"/>
                    </a:lnTo>
                    <a:lnTo>
                      <a:pt x="46" y="83"/>
                    </a:lnTo>
                    <a:lnTo>
                      <a:pt x="37" y="97"/>
                    </a:lnTo>
                    <a:lnTo>
                      <a:pt x="28" y="101"/>
                    </a:lnTo>
                    <a:lnTo>
                      <a:pt x="19" y="101"/>
                    </a:lnTo>
                    <a:lnTo>
                      <a:pt x="23" y="87"/>
                    </a:lnTo>
                    <a:lnTo>
                      <a:pt x="19" y="83"/>
                    </a:lnTo>
                    <a:lnTo>
                      <a:pt x="14" y="74"/>
                    </a:lnTo>
                    <a:lnTo>
                      <a:pt x="9" y="69"/>
                    </a:lnTo>
                    <a:lnTo>
                      <a:pt x="14" y="65"/>
                    </a:lnTo>
                    <a:lnTo>
                      <a:pt x="19" y="60"/>
                    </a:lnTo>
                    <a:lnTo>
                      <a:pt x="23" y="55"/>
                    </a:lnTo>
                    <a:lnTo>
                      <a:pt x="23" y="51"/>
                    </a:lnTo>
                    <a:lnTo>
                      <a:pt x="23" y="46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4" y="32"/>
                    </a:lnTo>
                    <a:lnTo>
                      <a:pt x="14" y="23"/>
                    </a:lnTo>
                    <a:lnTo>
                      <a:pt x="14" y="28"/>
                    </a:lnTo>
                    <a:lnTo>
                      <a:pt x="9" y="19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1" name="Freeform 7"/>
              <p:cNvSpPr>
                <a:spLocks noEditPoints="1"/>
              </p:cNvSpPr>
              <p:nvPr/>
            </p:nvSpPr>
            <p:spPr bwMode="auto">
              <a:xfrm>
                <a:off x="4665" y="2542"/>
                <a:ext cx="69" cy="110"/>
              </a:xfrm>
              <a:custGeom>
                <a:avLst/>
                <a:gdLst>
                  <a:gd name="T0" fmla="*/ 23 w 69"/>
                  <a:gd name="T1" fmla="*/ 105 h 110"/>
                  <a:gd name="T2" fmla="*/ 23 w 69"/>
                  <a:gd name="T3" fmla="*/ 101 h 110"/>
                  <a:gd name="T4" fmla="*/ 19 w 69"/>
                  <a:gd name="T5" fmla="*/ 87 h 110"/>
                  <a:gd name="T6" fmla="*/ 14 w 69"/>
                  <a:gd name="T7" fmla="*/ 73 h 110"/>
                  <a:gd name="T8" fmla="*/ 14 w 69"/>
                  <a:gd name="T9" fmla="*/ 73 h 110"/>
                  <a:gd name="T10" fmla="*/ 14 w 69"/>
                  <a:gd name="T11" fmla="*/ 73 h 110"/>
                  <a:gd name="T12" fmla="*/ 14 w 69"/>
                  <a:gd name="T13" fmla="*/ 73 h 110"/>
                  <a:gd name="T14" fmla="*/ 19 w 69"/>
                  <a:gd name="T15" fmla="*/ 64 h 110"/>
                  <a:gd name="T16" fmla="*/ 23 w 69"/>
                  <a:gd name="T17" fmla="*/ 59 h 110"/>
                  <a:gd name="T18" fmla="*/ 23 w 69"/>
                  <a:gd name="T19" fmla="*/ 55 h 110"/>
                  <a:gd name="T20" fmla="*/ 23 w 69"/>
                  <a:gd name="T21" fmla="*/ 50 h 110"/>
                  <a:gd name="T22" fmla="*/ 23 w 69"/>
                  <a:gd name="T23" fmla="*/ 46 h 110"/>
                  <a:gd name="T24" fmla="*/ 14 w 69"/>
                  <a:gd name="T25" fmla="*/ 36 h 110"/>
                  <a:gd name="T26" fmla="*/ 14 w 69"/>
                  <a:gd name="T27" fmla="*/ 36 h 110"/>
                  <a:gd name="T28" fmla="*/ 5 w 69"/>
                  <a:gd name="T29" fmla="*/ 23 h 110"/>
                  <a:gd name="T30" fmla="*/ 0 w 69"/>
                  <a:gd name="T31" fmla="*/ 14 h 110"/>
                  <a:gd name="T32" fmla="*/ 5 w 69"/>
                  <a:gd name="T33" fmla="*/ 0 h 110"/>
                  <a:gd name="T34" fmla="*/ 5 w 69"/>
                  <a:gd name="T35" fmla="*/ 4 h 110"/>
                  <a:gd name="T36" fmla="*/ 9 w 69"/>
                  <a:gd name="T37" fmla="*/ 14 h 110"/>
                  <a:gd name="T38" fmla="*/ 19 w 69"/>
                  <a:gd name="T39" fmla="*/ 0 h 110"/>
                  <a:gd name="T40" fmla="*/ 14 w 69"/>
                  <a:gd name="T41" fmla="*/ 14 h 110"/>
                  <a:gd name="T42" fmla="*/ 23 w 69"/>
                  <a:gd name="T43" fmla="*/ 18 h 110"/>
                  <a:gd name="T44" fmla="*/ 23 w 69"/>
                  <a:gd name="T45" fmla="*/ 27 h 110"/>
                  <a:gd name="T46" fmla="*/ 28 w 69"/>
                  <a:gd name="T47" fmla="*/ 41 h 110"/>
                  <a:gd name="T48" fmla="*/ 28 w 69"/>
                  <a:gd name="T49" fmla="*/ 32 h 110"/>
                  <a:gd name="T50" fmla="*/ 32 w 69"/>
                  <a:gd name="T51" fmla="*/ 32 h 110"/>
                  <a:gd name="T52" fmla="*/ 37 w 69"/>
                  <a:gd name="T53" fmla="*/ 41 h 110"/>
                  <a:gd name="T54" fmla="*/ 46 w 69"/>
                  <a:gd name="T55" fmla="*/ 55 h 110"/>
                  <a:gd name="T56" fmla="*/ 64 w 69"/>
                  <a:gd name="T57" fmla="*/ 46 h 110"/>
                  <a:gd name="T58" fmla="*/ 69 w 69"/>
                  <a:gd name="T59" fmla="*/ 55 h 110"/>
                  <a:gd name="T60" fmla="*/ 64 w 69"/>
                  <a:gd name="T61" fmla="*/ 69 h 110"/>
                  <a:gd name="T62" fmla="*/ 60 w 69"/>
                  <a:gd name="T63" fmla="*/ 73 h 110"/>
                  <a:gd name="T64" fmla="*/ 55 w 69"/>
                  <a:gd name="T65" fmla="*/ 73 h 110"/>
                  <a:gd name="T66" fmla="*/ 51 w 69"/>
                  <a:gd name="T67" fmla="*/ 82 h 110"/>
                  <a:gd name="T68" fmla="*/ 41 w 69"/>
                  <a:gd name="T69" fmla="*/ 101 h 110"/>
                  <a:gd name="T70" fmla="*/ 32 w 69"/>
                  <a:gd name="T71" fmla="*/ 110 h 110"/>
                  <a:gd name="T72" fmla="*/ 32 w 69"/>
                  <a:gd name="T73" fmla="*/ 105 h 110"/>
                  <a:gd name="T74" fmla="*/ 46 w 69"/>
                  <a:gd name="T75" fmla="*/ 87 h 110"/>
                  <a:gd name="T76" fmla="*/ 46 w 69"/>
                  <a:gd name="T77" fmla="*/ 78 h 110"/>
                  <a:gd name="T78" fmla="*/ 60 w 69"/>
                  <a:gd name="T79" fmla="*/ 69 h 110"/>
                  <a:gd name="T80" fmla="*/ 60 w 69"/>
                  <a:gd name="T81" fmla="*/ 59 h 110"/>
                  <a:gd name="T82" fmla="*/ 60 w 69"/>
                  <a:gd name="T83" fmla="*/ 55 h 110"/>
                  <a:gd name="T84" fmla="*/ 46 w 69"/>
                  <a:gd name="T85" fmla="*/ 59 h 110"/>
                  <a:gd name="T86" fmla="*/ 37 w 69"/>
                  <a:gd name="T87" fmla="*/ 50 h 110"/>
                  <a:gd name="T88" fmla="*/ 37 w 69"/>
                  <a:gd name="T89" fmla="*/ 55 h 110"/>
                  <a:gd name="T90" fmla="*/ 28 w 69"/>
                  <a:gd name="T91" fmla="*/ 46 h 110"/>
                  <a:gd name="T92" fmla="*/ 28 w 69"/>
                  <a:gd name="T93" fmla="*/ 46 h 110"/>
                  <a:gd name="T94" fmla="*/ 28 w 69"/>
                  <a:gd name="T95" fmla="*/ 50 h 110"/>
                  <a:gd name="T96" fmla="*/ 28 w 69"/>
                  <a:gd name="T97" fmla="*/ 59 h 110"/>
                  <a:gd name="T98" fmla="*/ 19 w 69"/>
                  <a:gd name="T99" fmla="*/ 73 h 110"/>
                  <a:gd name="T100" fmla="*/ 28 w 69"/>
                  <a:gd name="T101" fmla="*/ 87 h 110"/>
                  <a:gd name="T102" fmla="*/ 28 w 69"/>
                  <a:gd name="T103" fmla="*/ 105 h 110"/>
                  <a:gd name="T104" fmla="*/ 14 w 69"/>
                  <a:gd name="T105" fmla="*/ 23 h 110"/>
                  <a:gd name="T106" fmla="*/ 19 w 69"/>
                  <a:gd name="T107" fmla="*/ 23 h 110"/>
                  <a:gd name="T108" fmla="*/ 14 w 69"/>
                  <a:gd name="T109" fmla="*/ 18 h 110"/>
                  <a:gd name="T110" fmla="*/ 14 w 69"/>
                  <a:gd name="T111" fmla="*/ 2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" h="110">
                    <a:moveTo>
                      <a:pt x="32" y="110"/>
                    </a:moveTo>
                    <a:lnTo>
                      <a:pt x="23" y="105"/>
                    </a:lnTo>
                    <a:lnTo>
                      <a:pt x="19" y="105"/>
                    </a:lnTo>
                    <a:lnTo>
                      <a:pt x="23" y="101"/>
                    </a:lnTo>
                    <a:lnTo>
                      <a:pt x="28" y="91"/>
                    </a:lnTo>
                    <a:lnTo>
                      <a:pt x="19" y="87"/>
                    </a:lnTo>
                    <a:lnTo>
                      <a:pt x="14" y="82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69"/>
                    </a:lnTo>
                    <a:lnTo>
                      <a:pt x="19" y="64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50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19" y="41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2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9" y="14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9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23" y="18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8" y="36"/>
                    </a:lnTo>
                    <a:lnTo>
                      <a:pt x="28" y="41"/>
                    </a:lnTo>
                    <a:lnTo>
                      <a:pt x="28" y="36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7" y="41"/>
                    </a:lnTo>
                    <a:lnTo>
                      <a:pt x="41" y="50"/>
                    </a:lnTo>
                    <a:lnTo>
                      <a:pt x="46" y="55"/>
                    </a:lnTo>
                    <a:lnTo>
                      <a:pt x="51" y="50"/>
                    </a:lnTo>
                    <a:lnTo>
                      <a:pt x="64" y="46"/>
                    </a:lnTo>
                    <a:lnTo>
                      <a:pt x="69" y="50"/>
                    </a:lnTo>
                    <a:lnTo>
                      <a:pt x="69" y="55"/>
                    </a:lnTo>
                    <a:lnTo>
                      <a:pt x="64" y="64"/>
                    </a:lnTo>
                    <a:lnTo>
                      <a:pt x="64" y="69"/>
                    </a:lnTo>
                    <a:lnTo>
                      <a:pt x="64" y="73"/>
                    </a:lnTo>
                    <a:lnTo>
                      <a:pt x="60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1" y="82"/>
                    </a:lnTo>
                    <a:lnTo>
                      <a:pt x="51" y="87"/>
                    </a:lnTo>
                    <a:lnTo>
                      <a:pt x="41" y="101"/>
                    </a:lnTo>
                    <a:lnTo>
                      <a:pt x="32" y="110"/>
                    </a:lnTo>
                    <a:lnTo>
                      <a:pt x="32" y="110"/>
                    </a:lnTo>
                    <a:close/>
                    <a:moveTo>
                      <a:pt x="28" y="105"/>
                    </a:moveTo>
                    <a:lnTo>
                      <a:pt x="32" y="105"/>
                    </a:lnTo>
                    <a:lnTo>
                      <a:pt x="37" y="101"/>
                    </a:lnTo>
                    <a:lnTo>
                      <a:pt x="46" y="87"/>
                    </a:lnTo>
                    <a:lnTo>
                      <a:pt x="46" y="82"/>
                    </a:lnTo>
                    <a:lnTo>
                      <a:pt x="46" y="78"/>
                    </a:lnTo>
                    <a:lnTo>
                      <a:pt x="51" y="73"/>
                    </a:lnTo>
                    <a:lnTo>
                      <a:pt x="60" y="69"/>
                    </a:lnTo>
                    <a:lnTo>
                      <a:pt x="60" y="69"/>
                    </a:lnTo>
                    <a:lnTo>
                      <a:pt x="60" y="59"/>
                    </a:lnTo>
                    <a:lnTo>
                      <a:pt x="64" y="50"/>
                    </a:lnTo>
                    <a:lnTo>
                      <a:pt x="60" y="55"/>
                    </a:lnTo>
                    <a:lnTo>
                      <a:pt x="55" y="59"/>
                    </a:lnTo>
                    <a:lnTo>
                      <a:pt x="46" y="59"/>
                    </a:lnTo>
                    <a:lnTo>
                      <a:pt x="41" y="59"/>
                    </a:lnTo>
                    <a:lnTo>
                      <a:pt x="37" y="50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59"/>
                    </a:lnTo>
                    <a:lnTo>
                      <a:pt x="23" y="64"/>
                    </a:lnTo>
                    <a:lnTo>
                      <a:pt x="19" y="73"/>
                    </a:lnTo>
                    <a:lnTo>
                      <a:pt x="23" y="82"/>
                    </a:lnTo>
                    <a:lnTo>
                      <a:pt x="28" y="87"/>
                    </a:lnTo>
                    <a:lnTo>
                      <a:pt x="32" y="91"/>
                    </a:lnTo>
                    <a:lnTo>
                      <a:pt x="28" y="105"/>
                    </a:lnTo>
                    <a:lnTo>
                      <a:pt x="28" y="105"/>
                    </a:lnTo>
                    <a:close/>
                    <a:moveTo>
                      <a:pt x="14" y="23"/>
                    </a:moveTo>
                    <a:lnTo>
                      <a:pt x="19" y="23"/>
                    </a:lnTo>
                    <a:lnTo>
                      <a:pt x="19" y="23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3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2" name="Freeform 8"/>
              <p:cNvSpPr>
                <a:spLocks/>
              </p:cNvSpPr>
              <p:nvPr/>
            </p:nvSpPr>
            <p:spPr bwMode="auto">
              <a:xfrm>
                <a:off x="4665" y="2542"/>
                <a:ext cx="69" cy="110"/>
              </a:xfrm>
              <a:custGeom>
                <a:avLst/>
                <a:gdLst>
                  <a:gd name="T0" fmla="*/ 23 w 69"/>
                  <a:gd name="T1" fmla="*/ 105 h 110"/>
                  <a:gd name="T2" fmla="*/ 23 w 69"/>
                  <a:gd name="T3" fmla="*/ 101 h 110"/>
                  <a:gd name="T4" fmla="*/ 19 w 69"/>
                  <a:gd name="T5" fmla="*/ 87 h 110"/>
                  <a:gd name="T6" fmla="*/ 14 w 69"/>
                  <a:gd name="T7" fmla="*/ 73 h 110"/>
                  <a:gd name="T8" fmla="*/ 14 w 69"/>
                  <a:gd name="T9" fmla="*/ 73 h 110"/>
                  <a:gd name="T10" fmla="*/ 14 w 69"/>
                  <a:gd name="T11" fmla="*/ 73 h 110"/>
                  <a:gd name="T12" fmla="*/ 14 w 69"/>
                  <a:gd name="T13" fmla="*/ 73 h 110"/>
                  <a:gd name="T14" fmla="*/ 19 w 69"/>
                  <a:gd name="T15" fmla="*/ 64 h 110"/>
                  <a:gd name="T16" fmla="*/ 23 w 69"/>
                  <a:gd name="T17" fmla="*/ 59 h 110"/>
                  <a:gd name="T18" fmla="*/ 23 w 69"/>
                  <a:gd name="T19" fmla="*/ 55 h 110"/>
                  <a:gd name="T20" fmla="*/ 23 w 69"/>
                  <a:gd name="T21" fmla="*/ 50 h 110"/>
                  <a:gd name="T22" fmla="*/ 23 w 69"/>
                  <a:gd name="T23" fmla="*/ 46 h 110"/>
                  <a:gd name="T24" fmla="*/ 14 w 69"/>
                  <a:gd name="T25" fmla="*/ 36 h 110"/>
                  <a:gd name="T26" fmla="*/ 14 w 69"/>
                  <a:gd name="T27" fmla="*/ 36 h 110"/>
                  <a:gd name="T28" fmla="*/ 5 w 69"/>
                  <a:gd name="T29" fmla="*/ 23 h 110"/>
                  <a:gd name="T30" fmla="*/ 0 w 69"/>
                  <a:gd name="T31" fmla="*/ 14 h 110"/>
                  <a:gd name="T32" fmla="*/ 5 w 69"/>
                  <a:gd name="T33" fmla="*/ 0 h 110"/>
                  <a:gd name="T34" fmla="*/ 5 w 69"/>
                  <a:gd name="T35" fmla="*/ 4 h 110"/>
                  <a:gd name="T36" fmla="*/ 9 w 69"/>
                  <a:gd name="T37" fmla="*/ 14 h 110"/>
                  <a:gd name="T38" fmla="*/ 19 w 69"/>
                  <a:gd name="T39" fmla="*/ 0 h 110"/>
                  <a:gd name="T40" fmla="*/ 14 w 69"/>
                  <a:gd name="T41" fmla="*/ 14 h 110"/>
                  <a:gd name="T42" fmla="*/ 23 w 69"/>
                  <a:gd name="T43" fmla="*/ 18 h 110"/>
                  <a:gd name="T44" fmla="*/ 23 w 69"/>
                  <a:gd name="T45" fmla="*/ 27 h 110"/>
                  <a:gd name="T46" fmla="*/ 28 w 69"/>
                  <a:gd name="T47" fmla="*/ 41 h 110"/>
                  <a:gd name="T48" fmla="*/ 28 w 69"/>
                  <a:gd name="T49" fmla="*/ 32 h 110"/>
                  <a:gd name="T50" fmla="*/ 32 w 69"/>
                  <a:gd name="T51" fmla="*/ 32 h 110"/>
                  <a:gd name="T52" fmla="*/ 37 w 69"/>
                  <a:gd name="T53" fmla="*/ 41 h 110"/>
                  <a:gd name="T54" fmla="*/ 46 w 69"/>
                  <a:gd name="T55" fmla="*/ 55 h 110"/>
                  <a:gd name="T56" fmla="*/ 64 w 69"/>
                  <a:gd name="T57" fmla="*/ 46 h 110"/>
                  <a:gd name="T58" fmla="*/ 69 w 69"/>
                  <a:gd name="T59" fmla="*/ 55 h 110"/>
                  <a:gd name="T60" fmla="*/ 64 w 69"/>
                  <a:gd name="T61" fmla="*/ 69 h 110"/>
                  <a:gd name="T62" fmla="*/ 60 w 69"/>
                  <a:gd name="T63" fmla="*/ 73 h 110"/>
                  <a:gd name="T64" fmla="*/ 55 w 69"/>
                  <a:gd name="T65" fmla="*/ 73 h 110"/>
                  <a:gd name="T66" fmla="*/ 51 w 69"/>
                  <a:gd name="T67" fmla="*/ 82 h 110"/>
                  <a:gd name="T68" fmla="*/ 41 w 69"/>
                  <a:gd name="T69" fmla="*/ 101 h 110"/>
                  <a:gd name="T70" fmla="*/ 32 w 69"/>
                  <a:gd name="T7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" h="110">
                    <a:moveTo>
                      <a:pt x="32" y="110"/>
                    </a:moveTo>
                    <a:lnTo>
                      <a:pt x="23" y="105"/>
                    </a:lnTo>
                    <a:lnTo>
                      <a:pt x="19" y="105"/>
                    </a:lnTo>
                    <a:lnTo>
                      <a:pt x="23" y="101"/>
                    </a:lnTo>
                    <a:lnTo>
                      <a:pt x="28" y="91"/>
                    </a:lnTo>
                    <a:lnTo>
                      <a:pt x="19" y="87"/>
                    </a:lnTo>
                    <a:lnTo>
                      <a:pt x="14" y="82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69"/>
                    </a:lnTo>
                    <a:lnTo>
                      <a:pt x="19" y="64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50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19" y="41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2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9" y="14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9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23" y="18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8" y="36"/>
                    </a:lnTo>
                    <a:lnTo>
                      <a:pt x="28" y="41"/>
                    </a:lnTo>
                    <a:lnTo>
                      <a:pt x="28" y="36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7" y="41"/>
                    </a:lnTo>
                    <a:lnTo>
                      <a:pt x="41" y="50"/>
                    </a:lnTo>
                    <a:lnTo>
                      <a:pt x="46" y="55"/>
                    </a:lnTo>
                    <a:lnTo>
                      <a:pt x="51" y="50"/>
                    </a:lnTo>
                    <a:lnTo>
                      <a:pt x="64" y="46"/>
                    </a:lnTo>
                    <a:lnTo>
                      <a:pt x="69" y="50"/>
                    </a:lnTo>
                    <a:lnTo>
                      <a:pt x="69" y="55"/>
                    </a:lnTo>
                    <a:lnTo>
                      <a:pt x="64" y="64"/>
                    </a:lnTo>
                    <a:lnTo>
                      <a:pt x="64" y="69"/>
                    </a:lnTo>
                    <a:lnTo>
                      <a:pt x="64" y="73"/>
                    </a:lnTo>
                    <a:lnTo>
                      <a:pt x="60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1" y="82"/>
                    </a:lnTo>
                    <a:lnTo>
                      <a:pt x="51" y="87"/>
                    </a:lnTo>
                    <a:lnTo>
                      <a:pt x="41" y="101"/>
                    </a:lnTo>
                    <a:lnTo>
                      <a:pt x="32" y="110"/>
                    </a:lnTo>
                    <a:lnTo>
                      <a:pt x="32" y="1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3" name="Freeform 9"/>
              <p:cNvSpPr>
                <a:spLocks/>
              </p:cNvSpPr>
              <p:nvPr/>
            </p:nvSpPr>
            <p:spPr bwMode="auto">
              <a:xfrm>
                <a:off x="4684" y="2588"/>
                <a:ext cx="45" cy="59"/>
              </a:xfrm>
              <a:custGeom>
                <a:avLst/>
                <a:gdLst>
                  <a:gd name="T0" fmla="*/ 9 w 45"/>
                  <a:gd name="T1" fmla="*/ 59 h 59"/>
                  <a:gd name="T2" fmla="*/ 13 w 45"/>
                  <a:gd name="T3" fmla="*/ 59 h 59"/>
                  <a:gd name="T4" fmla="*/ 18 w 45"/>
                  <a:gd name="T5" fmla="*/ 55 h 59"/>
                  <a:gd name="T6" fmla="*/ 27 w 45"/>
                  <a:gd name="T7" fmla="*/ 41 h 59"/>
                  <a:gd name="T8" fmla="*/ 27 w 45"/>
                  <a:gd name="T9" fmla="*/ 36 h 59"/>
                  <a:gd name="T10" fmla="*/ 27 w 45"/>
                  <a:gd name="T11" fmla="*/ 32 h 59"/>
                  <a:gd name="T12" fmla="*/ 32 w 45"/>
                  <a:gd name="T13" fmla="*/ 27 h 59"/>
                  <a:gd name="T14" fmla="*/ 41 w 45"/>
                  <a:gd name="T15" fmla="*/ 23 h 59"/>
                  <a:gd name="T16" fmla="*/ 41 w 45"/>
                  <a:gd name="T17" fmla="*/ 23 h 59"/>
                  <a:gd name="T18" fmla="*/ 41 w 45"/>
                  <a:gd name="T19" fmla="*/ 13 h 59"/>
                  <a:gd name="T20" fmla="*/ 45 w 45"/>
                  <a:gd name="T21" fmla="*/ 4 h 59"/>
                  <a:gd name="T22" fmla="*/ 41 w 45"/>
                  <a:gd name="T23" fmla="*/ 9 h 59"/>
                  <a:gd name="T24" fmla="*/ 36 w 45"/>
                  <a:gd name="T25" fmla="*/ 13 h 59"/>
                  <a:gd name="T26" fmla="*/ 27 w 45"/>
                  <a:gd name="T27" fmla="*/ 13 h 59"/>
                  <a:gd name="T28" fmla="*/ 22 w 45"/>
                  <a:gd name="T29" fmla="*/ 13 h 59"/>
                  <a:gd name="T30" fmla="*/ 18 w 45"/>
                  <a:gd name="T31" fmla="*/ 4 h 59"/>
                  <a:gd name="T32" fmla="*/ 18 w 45"/>
                  <a:gd name="T33" fmla="*/ 9 h 59"/>
                  <a:gd name="T34" fmla="*/ 18 w 45"/>
                  <a:gd name="T35" fmla="*/ 9 h 59"/>
                  <a:gd name="T36" fmla="*/ 9 w 45"/>
                  <a:gd name="T37" fmla="*/ 0 h 59"/>
                  <a:gd name="T38" fmla="*/ 9 w 45"/>
                  <a:gd name="T39" fmla="*/ 0 h 59"/>
                  <a:gd name="T40" fmla="*/ 9 w 45"/>
                  <a:gd name="T41" fmla="*/ 0 h 59"/>
                  <a:gd name="T42" fmla="*/ 9 w 45"/>
                  <a:gd name="T43" fmla="*/ 0 h 59"/>
                  <a:gd name="T44" fmla="*/ 9 w 45"/>
                  <a:gd name="T45" fmla="*/ 4 h 59"/>
                  <a:gd name="T46" fmla="*/ 9 w 45"/>
                  <a:gd name="T47" fmla="*/ 4 h 59"/>
                  <a:gd name="T48" fmla="*/ 9 w 45"/>
                  <a:gd name="T49" fmla="*/ 4 h 59"/>
                  <a:gd name="T50" fmla="*/ 9 w 45"/>
                  <a:gd name="T51" fmla="*/ 13 h 59"/>
                  <a:gd name="T52" fmla="*/ 4 w 45"/>
                  <a:gd name="T53" fmla="*/ 18 h 59"/>
                  <a:gd name="T54" fmla="*/ 0 w 45"/>
                  <a:gd name="T55" fmla="*/ 27 h 59"/>
                  <a:gd name="T56" fmla="*/ 4 w 45"/>
                  <a:gd name="T57" fmla="*/ 36 h 59"/>
                  <a:gd name="T58" fmla="*/ 9 w 45"/>
                  <a:gd name="T59" fmla="*/ 41 h 59"/>
                  <a:gd name="T60" fmla="*/ 13 w 45"/>
                  <a:gd name="T61" fmla="*/ 45 h 59"/>
                  <a:gd name="T62" fmla="*/ 9 w 45"/>
                  <a:gd name="T63" fmla="*/ 59 h 59"/>
                  <a:gd name="T64" fmla="*/ 9 w 45"/>
                  <a:gd name="T6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9">
                    <a:moveTo>
                      <a:pt x="9" y="59"/>
                    </a:moveTo>
                    <a:lnTo>
                      <a:pt x="13" y="59"/>
                    </a:lnTo>
                    <a:lnTo>
                      <a:pt x="18" y="55"/>
                    </a:lnTo>
                    <a:lnTo>
                      <a:pt x="27" y="41"/>
                    </a:lnTo>
                    <a:lnTo>
                      <a:pt x="27" y="36"/>
                    </a:lnTo>
                    <a:lnTo>
                      <a:pt x="27" y="32"/>
                    </a:lnTo>
                    <a:lnTo>
                      <a:pt x="32" y="27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13"/>
                    </a:lnTo>
                    <a:lnTo>
                      <a:pt x="45" y="4"/>
                    </a:lnTo>
                    <a:lnTo>
                      <a:pt x="41" y="9"/>
                    </a:lnTo>
                    <a:lnTo>
                      <a:pt x="36" y="13"/>
                    </a:lnTo>
                    <a:lnTo>
                      <a:pt x="27" y="13"/>
                    </a:lnTo>
                    <a:lnTo>
                      <a:pt x="22" y="13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13"/>
                    </a:lnTo>
                    <a:lnTo>
                      <a:pt x="4" y="18"/>
                    </a:lnTo>
                    <a:lnTo>
                      <a:pt x="0" y="27"/>
                    </a:lnTo>
                    <a:lnTo>
                      <a:pt x="4" y="36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9" y="59"/>
                    </a:lnTo>
                    <a:lnTo>
                      <a:pt x="9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4" name="Freeform 10"/>
              <p:cNvSpPr>
                <a:spLocks/>
              </p:cNvSpPr>
              <p:nvPr/>
            </p:nvSpPr>
            <p:spPr bwMode="auto">
              <a:xfrm>
                <a:off x="4679" y="256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5 h 5"/>
                  <a:gd name="T4" fmla="*/ 5 w 5"/>
                  <a:gd name="T5" fmla="*/ 5 h 5"/>
                  <a:gd name="T6" fmla="*/ 0 w 5"/>
                  <a:gd name="T7" fmla="*/ 0 h 5"/>
                  <a:gd name="T8" fmla="*/ 0 w 5"/>
                  <a:gd name="T9" fmla="*/ 0 h 5"/>
                  <a:gd name="T10" fmla="*/ 0 w 5"/>
                  <a:gd name="T11" fmla="*/ 5 h 5"/>
                  <a:gd name="T12" fmla="*/ 0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5" name="Freeform 11"/>
              <p:cNvSpPr>
                <a:spLocks/>
              </p:cNvSpPr>
              <p:nvPr/>
            </p:nvSpPr>
            <p:spPr bwMode="auto">
              <a:xfrm>
                <a:off x="4592" y="2633"/>
                <a:ext cx="92" cy="97"/>
              </a:xfrm>
              <a:custGeom>
                <a:avLst/>
                <a:gdLst>
                  <a:gd name="T0" fmla="*/ 64 w 92"/>
                  <a:gd name="T1" fmla="*/ 10 h 97"/>
                  <a:gd name="T2" fmla="*/ 73 w 92"/>
                  <a:gd name="T3" fmla="*/ 0 h 97"/>
                  <a:gd name="T4" fmla="*/ 78 w 92"/>
                  <a:gd name="T5" fmla="*/ 14 h 97"/>
                  <a:gd name="T6" fmla="*/ 87 w 92"/>
                  <a:gd name="T7" fmla="*/ 10 h 97"/>
                  <a:gd name="T8" fmla="*/ 87 w 92"/>
                  <a:gd name="T9" fmla="*/ 14 h 97"/>
                  <a:gd name="T10" fmla="*/ 87 w 92"/>
                  <a:gd name="T11" fmla="*/ 10 h 97"/>
                  <a:gd name="T12" fmla="*/ 92 w 92"/>
                  <a:gd name="T13" fmla="*/ 10 h 97"/>
                  <a:gd name="T14" fmla="*/ 92 w 92"/>
                  <a:gd name="T15" fmla="*/ 14 h 97"/>
                  <a:gd name="T16" fmla="*/ 92 w 92"/>
                  <a:gd name="T17" fmla="*/ 19 h 97"/>
                  <a:gd name="T18" fmla="*/ 87 w 92"/>
                  <a:gd name="T19" fmla="*/ 28 h 97"/>
                  <a:gd name="T20" fmla="*/ 82 w 92"/>
                  <a:gd name="T21" fmla="*/ 32 h 97"/>
                  <a:gd name="T22" fmla="*/ 73 w 92"/>
                  <a:gd name="T23" fmla="*/ 42 h 97"/>
                  <a:gd name="T24" fmla="*/ 73 w 92"/>
                  <a:gd name="T25" fmla="*/ 51 h 97"/>
                  <a:gd name="T26" fmla="*/ 78 w 92"/>
                  <a:gd name="T27" fmla="*/ 55 h 97"/>
                  <a:gd name="T28" fmla="*/ 73 w 92"/>
                  <a:gd name="T29" fmla="*/ 51 h 97"/>
                  <a:gd name="T30" fmla="*/ 69 w 92"/>
                  <a:gd name="T31" fmla="*/ 55 h 97"/>
                  <a:gd name="T32" fmla="*/ 64 w 92"/>
                  <a:gd name="T33" fmla="*/ 55 h 97"/>
                  <a:gd name="T34" fmla="*/ 59 w 92"/>
                  <a:gd name="T35" fmla="*/ 55 h 97"/>
                  <a:gd name="T36" fmla="*/ 55 w 92"/>
                  <a:gd name="T37" fmla="*/ 78 h 97"/>
                  <a:gd name="T38" fmla="*/ 50 w 92"/>
                  <a:gd name="T39" fmla="*/ 87 h 97"/>
                  <a:gd name="T40" fmla="*/ 41 w 92"/>
                  <a:gd name="T41" fmla="*/ 97 h 97"/>
                  <a:gd name="T42" fmla="*/ 32 w 92"/>
                  <a:gd name="T43" fmla="*/ 97 h 97"/>
                  <a:gd name="T44" fmla="*/ 23 w 92"/>
                  <a:gd name="T45" fmla="*/ 97 h 97"/>
                  <a:gd name="T46" fmla="*/ 14 w 92"/>
                  <a:gd name="T47" fmla="*/ 92 h 97"/>
                  <a:gd name="T48" fmla="*/ 4 w 92"/>
                  <a:gd name="T49" fmla="*/ 92 h 97"/>
                  <a:gd name="T50" fmla="*/ 4 w 92"/>
                  <a:gd name="T51" fmla="*/ 87 h 97"/>
                  <a:gd name="T52" fmla="*/ 0 w 92"/>
                  <a:gd name="T53" fmla="*/ 87 h 97"/>
                  <a:gd name="T54" fmla="*/ 4 w 92"/>
                  <a:gd name="T55" fmla="*/ 87 h 97"/>
                  <a:gd name="T56" fmla="*/ 0 w 92"/>
                  <a:gd name="T57" fmla="*/ 87 h 97"/>
                  <a:gd name="T58" fmla="*/ 4 w 92"/>
                  <a:gd name="T59" fmla="*/ 83 h 97"/>
                  <a:gd name="T60" fmla="*/ 4 w 92"/>
                  <a:gd name="T61" fmla="*/ 78 h 97"/>
                  <a:gd name="T62" fmla="*/ 4 w 92"/>
                  <a:gd name="T63" fmla="*/ 78 h 97"/>
                  <a:gd name="T64" fmla="*/ 9 w 92"/>
                  <a:gd name="T65" fmla="*/ 74 h 97"/>
                  <a:gd name="T66" fmla="*/ 9 w 92"/>
                  <a:gd name="T67" fmla="*/ 69 h 97"/>
                  <a:gd name="T68" fmla="*/ 14 w 92"/>
                  <a:gd name="T69" fmla="*/ 69 h 97"/>
                  <a:gd name="T70" fmla="*/ 14 w 92"/>
                  <a:gd name="T71" fmla="*/ 60 h 97"/>
                  <a:gd name="T72" fmla="*/ 23 w 92"/>
                  <a:gd name="T73" fmla="*/ 55 h 97"/>
                  <a:gd name="T74" fmla="*/ 41 w 92"/>
                  <a:gd name="T75" fmla="*/ 42 h 97"/>
                  <a:gd name="T76" fmla="*/ 50 w 92"/>
                  <a:gd name="T77" fmla="*/ 37 h 97"/>
                  <a:gd name="T78" fmla="*/ 55 w 92"/>
                  <a:gd name="T79" fmla="*/ 23 h 97"/>
                  <a:gd name="T80" fmla="*/ 64 w 92"/>
                  <a:gd name="T81" fmla="*/ 19 h 97"/>
                  <a:gd name="T82" fmla="*/ 64 w 92"/>
                  <a:gd name="T83" fmla="*/ 1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2" h="97">
                    <a:moveTo>
                      <a:pt x="64" y="10"/>
                    </a:moveTo>
                    <a:lnTo>
                      <a:pt x="73" y="0"/>
                    </a:lnTo>
                    <a:lnTo>
                      <a:pt x="78" y="14"/>
                    </a:lnTo>
                    <a:lnTo>
                      <a:pt x="87" y="10"/>
                    </a:lnTo>
                    <a:lnTo>
                      <a:pt x="87" y="14"/>
                    </a:lnTo>
                    <a:lnTo>
                      <a:pt x="87" y="10"/>
                    </a:lnTo>
                    <a:lnTo>
                      <a:pt x="92" y="10"/>
                    </a:lnTo>
                    <a:lnTo>
                      <a:pt x="92" y="14"/>
                    </a:lnTo>
                    <a:lnTo>
                      <a:pt x="92" y="19"/>
                    </a:lnTo>
                    <a:lnTo>
                      <a:pt x="87" y="28"/>
                    </a:lnTo>
                    <a:lnTo>
                      <a:pt x="82" y="32"/>
                    </a:lnTo>
                    <a:lnTo>
                      <a:pt x="73" y="42"/>
                    </a:lnTo>
                    <a:lnTo>
                      <a:pt x="73" y="51"/>
                    </a:lnTo>
                    <a:lnTo>
                      <a:pt x="78" y="55"/>
                    </a:lnTo>
                    <a:lnTo>
                      <a:pt x="73" y="51"/>
                    </a:lnTo>
                    <a:lnTo>
                      <a:pt x="69" y="55"/>
                    </a:lnTo>
                    <a:lnTo>
                      <a:pt x="64" y="55"/>
                    </a:lnTo>
                    <a:lnTo>
                      <a:pt x="59" y="55"/>
                    </a:lnTo>
                    <a:lnTo>
                      <a:pt x="55" y="78"/>
                    </a:lnTo>
                    <a:lnTo>
                      <a:pt x="50" y="87"/>
                    </a:lnTo>
                    <a:lnTo>
                      <a:pt x="41" y="97"/>
                    </a:lnTo>
                    <a:lnTo>
                      <a:pt x="32" y="97"/>
                    </a:lnTo>
                    <a:lnTo>
                      <a:pt x="23" y="97"/>
                    </a:lnTo>
                    <a:lnTo>
                      <a:pt x="14" y="92"/>
                    </a:lnTo>
                    <a:lnTo>
                      <a:pt x="4" y="92"/>
                    </a:lnTo>
                    <a:lnTo>
                      <a:pt x="4" y="87"/>
                    </a:lnTo>
                    <a:lnTo>
                      <a:pt x="0" y="87"/>
                    </a:lnTo>
                    <a:lnTo>
                      <a:pt x="4" y="87"/>
                    </a:lnTo>
                    <a:lnTo>
                      <a:pt x="0" y="87"/>
                    </a:lnTo>
                    <a:lnTo>
                      <a:pt x="4" y="83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9" y="74"/>
                    </a:lnTo>
                    <a:lnTo>
                      <a:pt x="9" y="69"/>
                    </a:lnTo>
                    <a:lnTo>
                      <a:pt x="14" y="69"/>
                    </a:lnTo>
                    <a:lnTo>
                      <a:pt x="14" y="60"/>
                    </a:lnTo>
                    <a:lnTo>
                      <a:pt x="23" y="55"/>
                    </a:lnTo>
                    <a:lnTo>
                      <a:pt x="41" y="42"/>
                    </a:lnTo>
                    <a:lnTo>
                      <a:pt x="50" y="37"/>
                    </a:lnTo>
                    <a:lnTo>
                      <a:pt x="55" y="23"/>
                    </a:lnTo>
                    <a:lnTo>
                      <a:pt x="64" y="19"/>
                    </a:lnTo>
                    <a:lnTo>
                      <a:pt x="64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6" name="Freeform 12"/>
              <p:cNvSpPr>
                <a:spLocks/>
              </p:cNvSpPr>
              <p:nvPr/>
            </p:nvSpPr>
            <p:spPr bwMode="auto">
              <a:xfrm>
                <a:off x="4592" y="2633"/>
                <a:ext cx="92" cy="97"/>
              </a:xfrm>
              <a:custGeom>
                <a:avLst/>
                <a:gdLst>
                  <a:gd name="T0" fmla="*/ 64 w 92"/>
                  <a:gd name="T1" fmla="*/ 10 h 97"/>
                  <a:gd name="T2" fmla="*/ 73 w 92"/>
                  <a:gd name="T3" fmla="*/ 0 h 97"/>
                  <a:gd name="T4" fmla="*/ 78 w 92"/>
                  <a:gd name="T5" fmla="*/ 14 h 97"/>
                  <a:gd name="T6" fmla="*/ 87 w 92"/>
                  <a:gd name="T7" fmla="*/ 10 h 97"/>
                  <a:gd name="T8" fmla="*/ 87 w 92"/>
                  <a:gd name="T9" fmla="*/ 14 h 97"/>
                  <a:gd name="T10" fmla="*/ 87 w 92"/>
                  <a:gd name="T11" fmla="*/ 10 h 97"/>
                  <a:gd name="T12" fmla="*/ 92 w 92"/>
                  <a:gd name="T13" fmla="*/ 10 h 97"/>
                  <a:gd name="T14" fmla="*/ 92 w 92"/>
                  <a:gd name="T15" fmla="*/ 14 h 97"/>
                  <a:gd name="T16" fmla="*/ 92 w 92"/>
                  <a:gd name="T17" fmla="*/ 19 h 97"/>
                  <a:gd name="T18" fmla="*/ 87 w 92"/>
                  <a:gd name="T19" fmla="*/ 28 h 97"/>
                  <a:gd name="T20" fmla="*/ 82 w 92"/>
                  <a:gd name="T21" fmla="*/ 32 h 97"/>
                  <a:gd name="T22" fmla="*/ 73 w 92"/>
                  <a:gd name="T23" fmla="*/ 42 h 97"/>
                  <a:gd name="T24" fmla="*/ 73 w 92"/>
                  <a:gd name="T25" fmla="*/ 51 h 97"/>
                  <a:gd name="T26" fmla="*/ 78 w 92"/>
                  <a:gd name="T27" fmla="*/ 55 h 97"/>
                  <a:gd name="T28" fmla="*/ 73 w 92"/>
                  <a:gd name="T29" fmla="*/ 51 h 97"/>
                  <a:gd name="T30" fmla="*/ 69 w 92"/>
                  <a:gd name="T31" fmla="*/ 55 h 97"/>
                  <a:gd name="T32" fmla="*/ 64 w 92"/>
                  <a:gd name="T33" fmla="*/ 55 h 97"/>
                  <a:gd name="T34" fmla="*/ 59 w 92"/>
                  <a:gd name="T35" fmla="*/ 55 h 97"/>
                  <a:gd name="T36" fmla="*/ 55 w 92"/>
                  <a:gd name="T37" fmla="*/ 78 h 97"/>
                  <a:gd name="T38" fmla="*/ 50 w 92"/>
                  <a:gd name="T39" fmla="*/ 87 h 97"/>
                  <a:gd name="T40" fmla="*/ 41 w 92"/>
                  <a:gd name="T41" fmla="*/ 97 h 97"/>
                  <a:gd name="T42" fmla="*/ 32 w 92"/>
                  <a:gd name="T43" fmla="*/ 97 h 97"/>
                  <a:gd name="T44" fmla="*/ 23 w 92"/>
                  <a:gd name="T45" fmla="*/ 97 h 97"/>
                  <a:gd name="T46" fmla="*/ 14 w 92"/>
                  <a:gd name="T47" fmla="*/ 92 h 97"/>
                  <a:gd name="T48" fmla="*/ 4 w 92"/>
                  <a:gd name="T49" fmla="*/ 92 h 97"/>
                  <a:gd name="T50" fmla="*/ 4 w 92"/>
                  <a:gd name="T51" fmla="*/ 87 h 97"/>
                  <a:gd name="T52" fmla="*/ 0 w 92"/>
                  <a:gd name="T53" fmla="*/ 87 h 97"/>
                  <a:gd name="T54" fmla="*/ 4 w 92"/>
                  <a:gd name="T55" fmla="*/ 87 h 97"/>
                  <a:gd name="T56" fmla="*/ 0 w 92"/>
                  <a:gd name="T57" fmla="*/ 87 h 97"/>
                  <a:gd name="T58" fmla="*/ 4 w 92"/>
                  <a:gd name="T59" fmla="*/ 83 h 97"/>
                  <a:gd name="T60" fmla="*/ 4 w 92"/>
                  <a:gd name="T61" fmla="*/ 78 h 97"/>
                  <a:gd name="T62" fmla="*/ 4 w 92"/>
                  <a:gd name="T63" fmla="*/ 78 h 97"/>
                  <a:gd name="T64" fmla="*/ 9 w 92"/>
                  <a:gd name="T65" fmla="*/ 74 h 97"/>
                  <a:gd name="T66" fmla="*/ 9 w 92"/>
                  <a:gd name="T67" fmla="*/ 69 h 97"/>
                  <a:gd name="T68" fmla="*/ 14 w 92"/>
                  <a:gd name="T69" fmla="*/ 69 h 97"/>
                  <a:gd name="T70" fmla="*/ 14 w 92"/>
                  <a:gd name="T71" fmla="*/ 60 h 97"/>
                  <a:gd name="T72" fmla="*/ 23 w 92"/>
                  <a:gd name="T73" fmla="*/ 55 h 97"/>
                  <a:gd name="T74" fmla="*/ 41 w 92"/>
                  <a:gd name="T75" fmla="*/ 42 h 97"/>
                  <a:gd name="T76" fmla="*/ 50 w 92"/>
                  <a:gd name="T77" fmla="*/ 37 h 97"/>
                  <a:gd name="T78" fmla="*/ 55 w 92"/>
                  <a:gd name="T79" fmla="*/ 23 h 97"/>
                  <a:gd name="T80" fmla="*/ 64 w 92"/>
                  <a:gd name="T81" fmla="*/ 19 h 97"/>
                  <a:gd name="T82" fmla="*/ 64 w 92"/>
                  <a:gd name="T83" fmla="*/ 1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2" h="97">
                    <a:moveTo>
                      <a:pt x="64" y="10"/>
                    </a:moveTo>
                    <a:lnTo>
                      <a:pt x="73" y="0"/>
                    </a:lnTo>
                    <a:lnTo>
                      <a:pt x="78" y="14"/>
                    </a:lnTo>
                    <a:lnTo>
                      <a:pt x="87" y="10"/>
                    </a:lnTo>
                    <a:lnTo>
                      <a:pt x="87" y="14"/>
                    </a:lnTo>
                    <a:lnTo>
                      <a:pt x="87" y="10"/>
                    </a:lnTo>
                    <a:lnTo>
                      <a:pt x="92" y="10"/>
                    </a:lnTo>
                    <a:lnTo>
                      <a:pt x="92" y="14"/>
                    </a:lnTo>
                    <a:lnTo>
                      <a:pt x="92" y="19"/>
                    </a:lnTo>
                    <a:lnTo>
                      <a:pt x="87" y="28"/>
                    </a:lnTo>
                    <a:lnTo>
                      <a:pt x="82" y="32"/>
                    </a:lnTo>
                    <a:lnTo>
                      <a:pt x="73" y="42"/>
                    </a:lnTo>
                    <a:lnTo>
                      <a:pt x="73" y="51"/>
                    </a:lnTo>
                    <a:lnTo>
                      <a:pt x="78" y="55"/>
                    </a:lnTo>
                    <a:lnTo>
                      <a:pt x="73" y="51"/>
                    </a:lnTo>
                    <a:lnTo>
                      <a:pt x="69" y="55"/>
                    </a:lnTo>
                    <a:lnTo>
                      <a:pt x="64" y="55"/>
                    </a:lnTo>
                    <a:lnTo>
                      <a:pt x="59" y="55"/>
                    </a:lnTo>
                    <a:lnTo>
                      <a:pt x="55" y="78"/>
                    </a:lnTo>
                    <a:lnTo>
                      <a:pt x="50" y="87"/>
                    </a:lnTo>
                    <a:lnTo>
                      <a:pt x="41" y="97"/>
                    </a:lnTo>
                    <a:lnTo>
                      <a:pt x="32" y="97"/>
                    </a:lnTo>
                    <a:lnTo>
                      <a:pt x="23" y="97"/>
                    </a:lnTo>
                    <a:lnTo>
                      <a:pt x="14" y="92"/>
                    </a:lnTo>
                    <a:lnTo>
                      <a:pt x="4" y="92"/>
                    </a:lnTo>
                    <a:lnTo>
                      <a:pt x="4" y="87"/>
                    </a:lnTo>
                    <a:lnTo>
                      <a:pt x="0" y="87"/>
                    </a:lnTo>
                    <a:lnTo>
                      <a:pt x="4" y="87"/>
                    </a:lnTo>
                    <a:lnTo>
                      <a:pt x="0" y="87"/>
                    </a:lnTo>
                    <a:lnTo>
                      <a:pt x="4" y="83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9" y="74"/>
                    </a:lnTo>
                    <a:lnTo>
                      <a:pt x="9" y="69"/>
                    </a:lnTo>
                    <a:lnTo>
                      <a:pt x="14" y="69"/>
                    </a:lnTo>
                    <a:lnTo>
                      <a:pt x="14" y="60"/>
                    </a:lnTo>
                    <a:lnTo>
                      <a:pt x="23" y="55"/>
                    </a:lnTo>
                    <a:lnTo>
                      <a:pt x="41" y="42"/>
                    </a:lnTo>
                    <a:lnTo>
                      <a:pt x="50" y="37"/>
                    </a:lnTo>
                    <a:lnTo>
                      <a:pt x="55" y="23"/>
                    </a:lnTo>
                    <a:lnTo>
                      <a:pt x="64" y="19"/>
                    </a:lnTo>
                    <a:lnTo>
                      <a:pt x="64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7" name="Freeform 13"/>
              <p:cNvSpPr>
                <a:spLocks noEditPoints="1"/>
              </p:cNvSpPr>
              <p:nvPr/>
            </p:nvSpPr>
            <p:spPr bwMode="auto">
              <a:xfrm>
                <a:off x="4587" y="2629"/>
                <a:ext cx="97" cy="105"/>
              </a:xfrm>
              <a:custGeom>
                <a:avLst/>
                <a:gdLst>
                  <a:gd name="T0" fmla="*/ 23 w 97"/>
                  <a:gd name="T1" fmla="*/ 101 h 105"/>
                  <a:gd name="T2" fmla="*/ 9 w 97"/>
                  <a:gd name="T3" fmla="*/ 96 h 105"/>
                  <a:gd name="T4" fmla="*/ 5 w 97"/>
                  <a:gd name="T5" fmla="*/ 101 h 105"/>
                  <a:gd name="T6" fmla="*/ 5 w 97"/>
                  <a:gd name="T7" fmla="*/ 101 h 105"/>
                  <a:gd name="T8" fmla="*/ 5 w 97"/>
                  <a:gd name="T9" fmla="*/ 96 h 105"/>
                  <a:gd name="T10" fmla="*/ 0 w 97"/>
                  <a:gd name="T11" fmla="*/ 91 h 105"/>
                  <a:gd name="T12" fmla="*/ 5 w 97"/>
                  <a:gd name="T13" fmla="*/ 87 h 105"/>
                  <a:gd name="T14" fmla="*/ 9 w 97"/>
                  <a:gd name="T15" fmla="*/ 82 h 105"/>
                  <a:gd name="T16" fmla="*/ 9 w 97"/>
                  <a:gd name="T17" fmla="*/ 78 h 105"/>
                  <a:gd name="T18" fmla="*/ 14 w 97"/>
                  <a:gd name="T19" fmla="*/ 73 h 105"/>
                  <a:gd name="T20" fmla="*/ 37 w 97"/>
                  <a:gd name="T21" fmla="*/ 50 h 105"/>
                  <a:gd name="T22" fmla="*/ 55 w 97"/>
                  <a:gd name="T23" fmla="*/ 36 h 105"/>
                  <a:gd name="T24" fmla="*/ 64 w 97"/>
                  <a:gd name="T25" fmla="*/ 23 h 105"/>
                  <a:gd name="T26" fmla="*/ 69 w 97"/>
                  <a:gd name="T27" fmla="*/ 14 h 105"/>
                  <a:gd name="T28" fmla="*/ 74 w 97"/>
                  <a:gd name="T29" fmla="*/ 4 h 105"/>
                  <a:gd name="T30" fmla="*/ 74 w 97"/>
                  <a:gd name="T31" fmla="*/ 0 h 105"/>
                  <a:gd name="T32" fmla="*/ 83 w 97"/>
                  <a:gd name="T33" fmla="*/ 14 h 105"/>
                  <a:gd name="T34" fmla="*/ 87 w 97"/>
                  <a:gd name="T35" fmla="*/ 14 h 105"/>
                  <a:gd name="T36" fmla="*/ 92 w 97"/>
                  <a:gd name="T37" fmla="*/ 4 h 105"/>
                  <a:gd name="T38" fmla="*/ 92 w 97"/>
                  <a:gd name="T39" fmla="*/ 9 h 105"/>
                  <a:gd name="T40" fmla="*/ 92 w 97"/>
                  <a:gd name="T41" fmla="*/ 9 h 105"/>
                  <a:gd name="T42" fmla="*/ 97 w 97"/>
                  <a:gd name="T43" fmla="*/ 14 h 105"/>
                  <a:gd name="T44" fmla="*/ 97 w 97"/>
                  <a:gd name="T45" fmla="*/ 18 h 105"/>
                  <a:gd name="T46" fmla="*/ 92 w 97"/>
                  <a:gd name="T47" fmla="*/ 36 h 105"/>
                  <a:gd name="T48" fmla="*/ 83 w 97"/>
                  <a:gd name="T49" fmla="*/ 46 h 105"/>
                  <a:gd name="T50" fmla="*/ 78 w 97"/>
                  <a:gd name="T51" fmla="*/ 50 h 105"/>
                  <a:gd name="T52" fmla="*/ 83 w 97"/>
                  <a:gd name="T53" fmla="*/ 55 h 105"/>
                  <a:gd name="T54" fmla="*/ 78 w 97"/>
                  <a:gd name="T55" fmla="*/ 59 h 105"/>
                  <a:gd name="T56" fmla="*/ 74 w 97"/>
                  <a:gd name="T57" fmla="*/ 59 h 105"/>
                  <a:gd name="T58" fmla="*/ 64 w 97"/>
                  <a:gd name="T59" fmla="*/ 69 h 105"/>
                  <a:gd name="T60" fmla="*/ 46 w 97"/>
                  <a:gd name="T61" fmla="*/ 101 h 105"/>
                  <a:gd name="T62" fmla="*/ 37 w 97"/>
                  <a:gd name="T63" fmla="*/ 105 h 105"/>
                  <a:gd name="T64" fmla="*/ 28 w 97"/>
                  <a:gd name="T65" fmla="*/ 96 h 105"/>
                  <a:gd name="T66" fmla="*/ 42 w 97"/>
                  <a:gd name="T67" fmla="*/ 96 h 105"/>
                  <a:gd name="T68" fmla="*/ 55 w 97"/>
                  <a:gd name="T69" fmla="*/ 69 h 105"/>
                  <a:gd name="T70" fmla="*/ 60 w 97"/>
                  <a:gd name="T71" fmla="*/ 55 h 105"/>
                  <a:gd name="T72" fmla="*/ 64 w 97"/>
                  <a:gd name="T73" fmla="*/ 55 h 105"/>
                  <a:gd name="T74" fmla="*/ 74 w 97"/>
                  <a:gd name="T75" fmla="*/ 55 h 105"/>
                  <a:gd name="T76" fmla="*/ 74 w 97"/>
                  <a:gd name="T77" fmla="*/ 46 h 105"/>
                  <a:gd name="T78" fmla="*/ 83 w 97"/>
                  <a:gd name="T79" fmla="*/ 36 h 105"/>
                  <a:gd name="T80" fmla="*/ 87 w 97"/>
                  <a:gd name="T81" fmla="*/ 23 h 105"/>
                  <a:gd name="T82" fmla="*/ 87 w 97"/>
                  <a:gd name="T83" fmla="*/ 18 h 105"/>
                  <a:gd name="T84" fmla="*/ 83 w 97"/>
                  <a:gd name="T85" fmla="*/ 23 h 105"/>
                  <a:gd name="T86" fmla="*/ 74 w 97"/>
                  <a:gd name="T87" fmla="*/ 9 h 105"/>
                  <a:gd name="T88" fmla="*/ 69 w 97"/>
                  <a:gd name="T89" fmla="*/ 23 h 105"/>
                  <a:gd name="T90" fmla="*/ 64 w 97"/>
                  <a:gd name="T91" fmla="*/ 32 h 105"/>
                  <a:gd name="T92" fmla="*/ 51 w 97"/>
                  <a:gd name="T93" fmla="*/ 50 h 105"/>
                  <a:gd name="T94" fmla="*/ 28 w 97"/>
                  <a:gd name="T95" fmla="*/ 64 h 105"/>
                  <a:gd name="T96" fmla="*/ 19 w 97"/>
                  <a:gd name="T97" fmla="*/ 78 h 105"/>
                  <a:gd name="T98" fmla="*/ 19 w 97"/>
                  <a:gd name="T99" fmla="*/ 78 h 105"/>
                  <a:gd name="T100" fmla="*/ 19 w 97"/>
                  <a:gd name="T101" fmla="*/ 78 h 105"/>
                  <a:gd name="T102" fmla="*/ 19 w 97"/>
                  <a:gd name="T103" fmla="*/ 82 h 105"/>
                  <a:gd name="T104" fmla="*/ 14 w 97"/>
                  <a:gd name="T105" fmla="*/ 82 h 105"/>
                  <a:gd name="T106" fmla="*/ 14 w 97"/>
                  <a:gd name="T107" fmla="*/ 91 h 105"/>
                  <a:gd name="T108" fmla="*/ 87 w 97"/>
                  <a:gd name="T109" fmla="*/ 32 h 105"/>
                  <a:gd name="T110" fmla="*/ 92 w 97"/>
                  <a:gd name="T111" fmla="*/ 23 h 105"/>
                  <a:gd name="T112" fmla="*/ 92 w 97"/>
                  <a:gd name="T113" fmla="*/ 2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7" h="105">
                    <a:moveTo>
                      <a:pt x="37" y="105"/>
                    </a:moveTo>
                    <a:lnTo>
                      <a:pt x="23" y="101"/>
                    </a:lnTo>
                    <a:lnTo>
                      <a:pt x="19" y="96"/>
                    </a:lnTo>
                    <a:lnTo>
                      <a:pt x="9" y="96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5" y="87"/>
                    </a:lnTo>
                    <a:lnTo>
                      <a:pt x="5" y="87"/>
                    </a:lnTo>
                    <a:lnTo>
                      <a:pt x="9" y="82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3"/>
                    </a:lnTo>
                    <a:lnTo>
                      <a:pt x="14" y="73"/>
                    </a:lnTo>
                    <a:lnTo>
                      <a:pt x="23" y="59"/>
                    </a:lnTo>
                    <a:lnTo>
                      <a:pt x="37" y="50"/>
                    </a:lnTo>
                    <a:lnTo>
                      <a:pt x="46" y="46"/>
                    </a:lnTo>
                    <a:lnTo>
                      <a:pt x="55" y="36"/>
                    </a:lnTo>
                    <a:lnTo>
                      <a:pt x="60" y="27"/>
                    </a:lnTo>
                    <a:lnTo>
                      <a:pt x="64" y="23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8" y="9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7" y="14"/>
                    </a:lnTo>
                    <a:lnTo>
                      <a:pt x="87" y="9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97" y="18"/>
                    </a:lnTo>
                    <a:lnTo>
                      <a:pt x="97" y="27"/>
                    </a:lnTo>
                    <a:lnTo>
                      <a:pt x="92" y="36"/>
                    </a:lnTo>
                    <a:lnTo>
                      <a:pt x="87" y="41"/>
                    </a:lnTo>
                    <a:lnTo>
                      <a:pt x="83" y="46"/>
                    </a:lnTo>
                    <a:lnTo>
                      <a:pt x="83" y="50"/>
                    </a:lnTo>
                    <a:lnTo>
                      <a:pt x="78" y="50"/>
                    </a:lnTo>
                    <a:lnTo>
                      <a:pt x="83" y="55"/>
                    </a:lnTo>
                    <a:lnTo>
                      <a:pt x="83" y="55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4" y="59"/>
                    </a:lnTo>
                    <a:lnTo>
                      <a:pt x="64" y="64"/>
                    </a:lnTo>
                    <a:lnTo>
                      <a:pt x="64" y="69"/>
                    </a:lnTo>
                    <a:lnTo>
                      <a:pt x="60" y="87"/>
                    </a:lnTo>
                    <a:lnTo>
                      <a:pt x="46" y="101"/>
                    </a:lnTo>
                    <a:lnTo>
                      <a:pt x="37" y="105"/>
                    </a:lnTo>
                    <a:lnTo>
                      <a:pt x="37" y="105"/>
                    </a:lnTo>
                    <a:close/>
                    <a:moveTo>
                      <a:pt x="14" y="91"/>
                    </a:moveTo>
                    <a:lnTo>
                      <a:pt x="28" y="96"/>
                    </a:lnTo>
                    <a:lnTo>
                      <a:pt x="32" y="101"/>
                    </a:lnTo>
                    <a:lnTo>
                      <a:pt x="42" y="96"/>
                    </a:lnTo>
                    <a:lnTo>
                      <a:pt x="51" y="82"/>
                    </a:lnTo>
                    <a:lnTo>
                      <a:pt x="55" y="69"/>
                    </a:lnTo>
                    <a:lnTo>
                      <a:pt x="60" y="59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4" y="55"/>
                    </a:lnTo>
                    <a:lnTo>
                      <a:pt x="69" y="55"/>
                    </a:lnTo>
                    <a:lnTo>
                      <a:pt x="74" y="55"/>
                    </a:lnTo>
                    <a:lnTo>
                      <a:pt x="74" y="55"/>
                    </a:lnTo>
                    <a:lnTo>
                      <a:pt x="74" y="46"/>
                    </a:lnTo>
                    <a:lnTo>
                      <a:pt x="78" y="41"/>
                    </a:lnTo>
                    <a:lnTo>
                      <a:pt x="83" y="36"/>
                    </a:lnTo>
                    <a:lnTo>
                      <a:pt x="83" y="36"/>
                    </a:lnTo>
                    <a:lnTo>
                      <a:pt x="87" y="23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3" y="18"/>
                    </a:lnTo>
                    <a:lnTo>
                      <a:pt x="83" y="23"/>
                    </a:lnTo>
                    <a:lnTo>
                      <a:pt x="74" y="14"/>
                    </a:lnTo>
                    <a:lnTo>
                      <a:pt x="74" y="9"/>
                    </a:lnTo>
                    <a:lnTo>
                      <a:pt x="74" y="14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4" y="32"/>
                    </a:lnTo>
                    <a:lnTo>
                      <a:pt x="55" y="41"/>
                    </a:lnTo>
                    <a:lnTo>
                      <a:pt x="51" y="50"/>
                    </a:lnTo>
                    <a:lnTo>
                      <a:pt x="37" y="55"/>
                    </a:lnTo>
                    <a:lnTo>
                      <a:pt x="28" y="64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4" y="82"/>
                    </a:lnTo>
                    <a:lnTo>
                      <a:pt x="14" y="91"/>
                    </a:lnTo>
                    <a:lnTo>
                      <a:pt x="14" y="91"/>
                    </a:lnTo>
                    <a:close/>
                    <a:moveTo>
                      <a:pt x="92" y="23"/>
                    </a:moveTo>
                    <a:lnTo>
                      <a:pt x="87" y="32"/>
                    </a:lnTo>
                    <a:lnTo>
                      <a:pt x="87" y="32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8" name="Freeform 14"/>
              <p:cNvSpPr>
                <a:spLocks/>
              </p:cNvSpPr>
              <p:nvPr/>
            </p:nvSpPr>
            <p:spPr bwMode="auto">
              <a:xfrm>
                <a:off x="4587" y="2629"/>
                <a:ext cx="97" cy="105"/>
              </a:xfrm>
              <a:custGeom>
                <a:avLst/>
                <a:gdLst>
                  <a:gd name="T0" fmla="*/ 23 w 97"/>
                  <a:gd name="T1" fmla="*/ 101 h 105"/>
                  <a:gd name="T2" fmla="*/ 9 w 97"/>
                  <a:gd name="T3" fmla="*/ 96 h 105"/>
                  <a:gd name="T4" fmla="*/ 5 w 97"/>
                  <a:gd name="T5" fmla="*/ 101 h 105"/>
                  <a:gd name="T6" fmla="*/ 5 w 97"/>
                  <a:gd name="T7" fmla="*/ 101 h 105"/>
                  <a:gd name="T8" fmla="*/ 5 w 97"/>
                  <a:gd name="T9" fmla="*/ 96 h 105"/>
                  <a:gd name="T10" fmla="*/ 0 w 97"/>
                  <a:gd name="T11" fmla="*/ 91 h 105"/>
                  <a:gd name="T12" fmla="*/ 5 w 97"/>
                  <a:gd name="T13" fmla="*/ 87 h 105"/>
                  <a:gd name="T14" fmla="*/ 9 w 97"/>
                  <a:gd name="T15" fmla="*/ 82 h 105"/>
                  <a:gd name="T16" fmla="*/ 9 w 97"/>
                  <a:gd name="T17" fmla="*/ 78 h 105"/>
                  <a:gd name="T18" fmla="*/ 14 w 97"/>
                  <a:gd name="T19" fmla="*/ 73 h 105"/>
                  <a:gd name="T20" fmla="*/ 37 w 97"/>
                  <a:gd name="T21" fmla="*/ 50 h 105"/>
                  <a:gd name="T22" fmla="*/ 55 w 97"/>
                  <a:gd name="T23" fmla="*/ 36 h 105"/>
                  <a:gd name="T24" fmla="*/ 64 w 97"/>
                  <a:gd name="T25" fmla="*/ 23 h 105"/>
                  <a:gd name="T26" fmla="*/ 69 w 97"/>
                  <a:gd name="T27" fmla="*/ 14 h 105"/>
                  <a:gd name="T28" fmla="*/ 74 w 97"/>
                  <a:gd name="T29" fmla="*/ 4 h 105"/>
                  <a:gd name="T30" fmla="*/ 74 w 97"/>
                  <a:gd name="T31" fmla="*/ 0 h 105"/>
                  <a:gd name="T32" fmla="*/ 83 w 97"/>
                  <a:gd name="T33" fmla="*/ 14 h 105"/>
                  <a:gd name="T34" fmla="*/ 87 w 97"/>
                  <a:gd name="T35" fmla="*/ 14 h 105"/>
                  <a:gd name="T36" fmla="*/ 92 w 97"/>
                  <a:gd name="T37" fmla="*/ 4 h 105"/>
                  <a:gd name="T38" fmla="*/ 92 w 97"/>
                  <a:gd name="T39" fmla="*/ 9 h 105"/>
                  <a:gd name="T40" fmla="*/ 92 w 97"/>
                  <a:gd name="T41" fmla="*/ 9 h 105"/>
                  <a:gd name="T42" fmla="*/ 97 w 97"/>
                  <a:gd name="T43" fmla="*/ 14 h 105"/>
                  <a:gd name="T44" fmla="*/ 97 w 97"/>
                  <a:gd name="T45" fmla="*/ 18 h 105"/>
                  <a:gd name="T46" fmla="*/ 92 w 97"/>
                  <a:gd name="T47" fmla="*/ 36 h 105"/>
                  <a:gd name="T48" fmla="*/ 83 w 97"/>
                  <a:gd name="T49" fmla="*/ 46 h 105"/>
                  <a:gd name="T50" fmla="*/ 78 w 97"/>
                  <a:gd name="T51" fmla="*/ 50 h 105"/>
                  <a:gd name="T52" fmla="*/ 83 w 97"/>
                  <a:gd name="T53" fmla="*/ 55 h 105"/>
                  <a:gd name="T54" fmla="*/ 78 w 97"/>
                  <a:gd name="T55" fmla="*/ 59 h 105"/>
                  <a:gd name="T56" fmla="*/ 74 w 97"/>
                  <a:gd name="T57" fmla="*/ 59 h 105"/>
                  <a:gd name="T58" fmla="*/ 64 w 97"/>
                  <a:gd name="T59" fmla="*/ 69 h 105"/>
                  <a:gd name="T60" fmla="*/ 46 w 97"/>
                  <a:gd name="T61" fmla="*/ 101 h 105"/>
                  <a:gd name="T62" fmla="*/ 37 w 97"/>
                  <a:gd name="T63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" h="105">
                    <a:moveTo>
                      <a:pt x="37" y="105"/>
                    </a:moveTo>
                    <a:lnTo>
                      <a:pt x="23" y="101"/>
                    </a:lnTo>
                    <a:lnTo>
                      <a:pt x="19" y="96"/>
                    </a:lnTo>
                    <a:lnTo>
                      <a:pt x="9" y="96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5" y="87"/>
                    </a:lnTo>
                    <a:lnTo>
                      <a:pt x="5" y="87"/>
                    </a:lnTo>
                    <a:lnTo>
                      <a:pt x="9" y="82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3"/>
                    </a:lnTo>
                    <a:lnTo>
                      <a:pt x="14" y="73"/>
                    </a:lnTo>
                    <a:lnTo>
                      <a:pt x="23" y="59"/>
                    </a:lnTo>
                    <a:lnTo>
                      <a:pt x="37" y="50"/>
                    </a:lnTo>
                    <a:lnTo>
                      <a:pt x="46" y="46"/>
                    </a:lnTo>
                    <a:lnTo>
                      <a:pt x="55" y="36"/>
                    </a:lnTo>
                    <a:lnTo>
                      <a:pt x="60" y="27"/>
                    </a:lnTo>
                    <a:lnTo>
                      <a:pt x="64" y="23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8" y="9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7" y="14"/>
                    </a:lnTo>
                    <a:lnTo>
                      <a:pt x="87" y="9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97" y="18"/>
                    </a:lnTo>
                    <a:lnTo>
                      <a:pt x="97" y="27"/>
                    </a:lnTo>
                    <a:lnTo>
                      <a:pt x="92" y="36"/>
                    </a:lnTo>
                    <a:lnTo>
                      <a:pt x="87" y="41"/>
                    </a:lnTo>
                    <a:lnTo>
                      <a:pt x="83" y="46"/>
                    </a:lnTo>
                    <a:lnTo>
                      <a:pt x="83" y="50"/>
                    </a:lnTo>
                    <a:lnTo>
                      <a:pt x="78" y="50"/>
                    </a:lnTo>
                    <a:lnTo>
                      <a:pt x="83" y="55"/>
                    </a:lnTo>
                    <a:lnTo>
                      <a:pt x="83" y="55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4" y="59"/>
                    </a:lnTo>
                    <a:lnTo>
                      <a:pt x="64" y="64"/>
                    </a:lnTo>
                    <a:lnTo>
                      <a:pt x="64" y="69"/>
                    </a:lnTo>
                    <a:lnTo>
                      <a:pt x="60" y="87"/>
                    </a:lnTo>
                    <a:lnTo>
                      <a:pt x="46" y="101"/>
                    </a:lnTo>
                    <a:lnTo>
                      <a:pt x="37" y="105"/>
                    </a:lnTo>
                    <a:lnTo>
                      <a:pt x="37" y="10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9" name="Freeform 15"/>
              <p:cNvSpPr>
                <a:spLocks/>
              </p:cNvSpPr>
              <p:nvPr/>
            </p:nvSpPr>
            <p:spPr bwMode="auto">
              <a:xfrm>
                <a:off x="4601" y="2638"/>
                <a:ext cx="73" cy="92"/>
              </a:xfrm>
              <a:custGeom>
                <a:avLst/>
                <a:gdLst>
                  <a:gd name="T0" fmla="*/ 0 w 73"/>
                  <a:gd name="T1" fmla="*/ 82 h 92"/>
                  <a:gd name="T2" fmla="*/ 14 w 73"/>
                  <a:gd name="T3" fmla="*/ 87 h 92"/>
                  <a:gd name="T4" fmla="*/ 18 w 73"/>
                  <a:gd name="T5" fmla="*/ 92 h 92"/>
                  <a:gd name="T6" fmla="*/ 28 w 73"/>
                  <a:gd name="T7" fmla="*/ 87 h 92"/>
                  <a:gd name="T8" fmla="*/ 37 w 73"/>
                  <a:gd name="T9" fmla="*/ 73 h 92"/>
                  <a:gd name="T10" fmla="*/ 41 w 73"/>
                  <a:gd name="T11" fmla="*/ 60 h 92"/>
                  <a:gd name="T12" fmla="*/ 46 w 73"/>
                  <a:gd name="T13" fmla="*/ 50 h 92"/>
                  <a:gd name="T14" fmla="*/ 46 w 73"/>
                  <a:gd name="T15" fmla="*/ 46 h 92"/>
                  <a:gd name="T16" fmla="*/ 46 w 73"/>
                  <a:gd name="T17" fmla="*/ 46 h 92"/>
                  <a:gd name="T18" fmla="*/ 50 w 73"/>
                  <a:gd name="T19" fmla="*/ 46 h 92"/>
                  <a:gd name="T20" fmla="*/ 55 w 73"/>
                  <a:gd name="T21" fmla="*/ 46 h 92"/>
                  <a:gd name="T22" fmla="*/ 60 w 73"/>
                  <a:gd name="T23" fmla="*/ 46 h 92"/>
                  <a:gd name="T24" fmla="*/ 60 w 73"/>
                  <a:gd name="T25" fmla="*/ 46 h 92"/>
                  <a:gd name="T26" fmla="*/ 60 w 73"/>
                  <a:gd name="T27" fmla="*/ 37 h 92"/>
                  <a:gd name="T28" fmla="*/ 64 w 73"/>
                  <a:gd name="T29" fmla="*/ 32 h 92"/>
                  <a:gd name="T30" fmla="*/ 69 w 73"/>
                  <a:gd name="T31" fmla="*/ 27 h 92"/>
                  <a:gd name="T32" fmla="*/ 69 w 73"/>
                  <a:gd name="T33" fmla="*/ 27 h 92"/>
                  <a:gd name="T34" fmla="*/ 73 w 73"/>
                  <a:gd name="T35" fmla="*/ 14 h 92"/>
                  <a:gd name="T36" fmla="*/ 73 w 73"/>
                  <a:gd name="T37" fmla="*/ 9 h 92"/>
                  <a:gd name="T38" fmla="*/ 73 w 73"/>
                  <a:gd name="T39" fmla="*/ 9 h 92"/>
                  <a:gd name="T40" fmla="*/ 69 w 73"/>
                  <a:gd name="T41" fmla="*/ 9 h 92"/>
                  <a:gd name="T42" fmla="*/ 69 w 73"/>
                  <a:gd name="T43" fmla="*/ 14 h 92"/>
                  <a:gd name="T44" fmla="*/ 60 w 73"/>
                  <a:gd name="T45" fmla="*/ 5 h 92"/>
                  <a:gd name="T46" fmla="*/ 60 w 73"/>
                  <a:gd name="T47" fmla="*/ 0 h 92"/>
                  <a:gd name="T48" fmla="*/ 60 w 73"/>
                  <a:gd name="T49" fmla="*/ 5 h 92"/>
                  <a:gd name="T50" fmla="*/ 55 w 73"/>
                  <a:gd name="T51" fmla="*/ 14 h 92"/>
                  <a:gd name="T52" fmla="*/ 55 w 73"/>
                  <a:gd name="T53" fmla="*/ 14 h 92"/>
                  <a:gd name="T54" fmla="*/ 50 w 73"/>
                  <a:gd name="T55" fmla="*/ 23 h 92"/>
                  <a:gd name="T56" fmla="*/ 41 w 73"/>
                  <a:gd name="T57" fmla="*/ 32 h 92"/>
                  <a:gd name="T58" fmla="*/ 37 w 73"/>
                  <a:gd name="T59" fmla="*/ 41 h 92"/>
                  <a:gd name="T60" fmla="*/ 23 w 73"/>
                  <a:gd name="T61" fmla="*/ 46 h 92"/>
                  <a:gd name="T62" fmla="*/ 14 w 73"/>
                  <a:gd name="T63" fmla="*/ 55 h 92"/>
                  <a:gd name="T64" fmla="*/ 5 w 73"/>
                  <a:gd name="T65" fmla="*/ 69 h 92"/>
                  <a:gd name="T66" fmla="*/ 5 w 73"/>
                  <a:gd name="T67" fmla="*/ 69 h 92"/>
                  <a:gd name="T68" fmla="*/ 5 w 73"/>
                  <a:gd name="T69" fmla="*/ 69 h 92"/>
                  <a:gd name="T70" fmla="*/ 5 w 73"/>
                  <a:gd name="T71" fmla="*/ 69 h 92"/>
                  <a:gd name="T72" fmla="*/ 5 w 73"/>
                  <a:gd name="T73" fmla="*/ 69 h 92"/>
                  <a:gd name="T74" fmla="*/ 5 w 73"/>
                  <a:gd name="T75" fmla="*/ 69 h 92"/>
                  <a:gd name="T76" fmla="*/ 5 w 73"/>
                  <a:gd name="T77" fmla="*/ 73 h 92"/>
                  <a:gd name="T78" fmla="*/ 5 w 73"/>
                  <a:gd name="T79" fmla="*/ 73 h 92"/>
                  <a:gd name="T80" fmla="*/ 5 w 73"/>
                  <a:gd name="T81" fmla="*/ 73 h 92"/>
                  <a:gd name="T82" fmla="*/ 0 w 73"/>
                  <a:gd name="T83" fmla="*/ 73 h 92"/>
                  <a:gd name="T84" fmla="*/ 0 w 73"/>
                  <a:gd name="T85" fmla="*/ 82 h 92"/>
                  <a:gd name="T86" fmla="*/ 0 w 73"/>
                  <a:gd name="T87" fmla="*/ 8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3" h="92">
                    <a:moveTo>
                      <a:pt x="0" y="82"/>
                    </a:moveTo>
                    <a:lnTo>
                      <a:pt x="14" y="87"/>
                    </a:lnTo>
                    <a:lnTo>
                      <a:pt x="18" y="92"/>
                    </a:lnTo>
                    <a:lnTo>
                      <a:pt x="28" y="87"/>
                    </a:lnTo>
                    <a:lnTo>
                      <a:pt x="37" y="73"/>
                    </a:lnTo>
                    <a:lnTo>
                      <a:pt x="41" y="60"/>
                    </a:lnTo>
                    <a:lnTo>
                      <a:pt x="46" y="50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50" y="46"/>
                    </a:lnTo>
                    <a:lnTo>
                      <a:pt x="55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37"/>
                    </a:lnTo>
                    <a:lnTo>
                      <a:pt x="64" y="32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73" y="14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69" y="9"/>
                    </a:lnTo>
                    <a:lnTo>
                      <a:pt x="69" y="14"/>
                    </a:lnTo>
                    <a:lnTo>
                      <a:pt x="60" y="5"/>
                    </a:lnTo>
                    <a:lnTo>
                      <a:pt x="60" y="0"/>
                    </a:lnTo>
                    <a:lnTo>
                      <a:pt x="60" y="5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0" y="23"/>
                    </a:lnTo>
                    <a:lnTo>
                      <a:pt x="41" y="32"/>
                    </a:lnTo>
                    <a:lnTo>
                      <a:pt x="37" y="41"/>
                    </a:lnTo>
                    <a:lnTo>
                      <a:pt x="23" y="46"/>
                    </a:lnTo>
                    <a:lnTo>
                      <a:pt x="14" y="55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8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0" name="Freeform 16"/>
              <p:cNvSpPr>
                <a:spLocks/>
              </p:cNvSpPr>
              <p:nvPr/>
            </p:nvSpPr>
            <p:spPr bwMode="auto">
              <a:xfrm>
                <a:off x="4674" y="2652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9 h 9"/>
                  <a:gd name="T4" fmla="*/ 0 w 5"/>
                  <a:gd name="T5" fmla="*/ 9 h 9"/>
                  <a:gd name="T6" fmla="*/ 5 w 5"/>
                  <a:gd name="T7" fmla="*/ 0 h 9"/>
                  <a:gd name="T8" fmla="*/ 5 w 5"/>
                  <a:gd name="T9" fmla="*/ 0 h 9"/>
                  <a:gd name="T10" fmla="*/ 5 w 5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1" name="Freeform 17"/>
              <p:cNvSpPr>
                <a:spLocks/>
              </p:cNvSpPr>
              <p:nvPr/>
            </p:nvSpPr>
            <p:spPr bwMode="auto">
              <a:xfrm>
                <a:off x="4606" y="2734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0 w 4"/>
                  <a:gd name="T3" fmla="*/ 9 h 9"/>
                  <a:gd name="T4" fmla="*/ 0 w 4"/>
                  <a:gd name="T5" fmla="*/ 5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2" name="Freeform 18"/>
              <p:cNvSpPr>
                <a:spLocks/>
              </p:cNvSpPr>
              <p:nvPr/>
            </p:nvSpPr>
            <p:spPr bwMode="auto">
              <a:xfrm>
                <a:off x="4606" y="2734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0 w 4"/>
                  <a:gd name="T3" fmla="*/ 9 h 9"/>
                  <a:gd name="T4" fmla="*/ 0 w 4"/>
                  <a:gd name="T5" fmla="*/ 5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3" name="Freeform 19"/>
              <p:cNvSpPr>
                <a:spLocks/>
              </p:cNvSpPr>
              <p:nvPr/>
            </p:nvSpPr>
            <p:spPr bwMode="auto">
              <a:xfrm>
                <a:off x="4601" y="2730"/>
                <a:ext cx="14" cy="13"/>
              </a:xfrm>
              <a:custGeom>
                <a:avLst/>
                <a:gdLst>
                  <a:gd name="T0" fmla="*/ 0 w 14"/>
                  <a:gd name="T1" fmla="*/ 13 h 13"/>
                  <a:gd name="T2" fmla="*/ 0 w 14"/>
                  <a:gd name="T3" fmla="*/ 9 h 13"/>
                  <a:gd name="T4" fmla="*/ 0 w 14"/>
                  <a:gd name="T5" fmla="*/ 4 h 13"/>
                  <a:gd name="T6" fmla="*/ 9 w 14"/>
                  <a:gd name="T7" fmla="*/ 0 h 13"/>
                  <a:gd name="T8" fmla="*/ 9 w 14"/>
                  <a:gd name="T9" fmla="*/ 0 h 13"/>
                  <a:gd name="T10" fmla="*/ 9 w 14"/>
                  <a:gd name="T11" fmla="*/ 0 h 13"/>
                  <a:gd name="T12" fmla="*/ 14 w 14"/>
                  <a:gd name="T13" fmla="*/ 4 h 13"/>
                  <a:gd name="T14" fmla="*/ 14 w 14"/>
                  <a:gd name="T15" fmla="*/ 9 h 13"/>
                  <a:gd name="T16" fmla="*/ 9 w 14"/>
                  <a:gd name="T17" fmla="*/ 13 h 13"/>
                  <a:gd name="T18" fmla="*/ 5 w 14"/>
                  <a:gd name="T19" fmla="*/ 13 h 13"/>
                  <a:gd name="T20" fmla="*/ 0 w 14"/>
                  <a:gd name="T21" fmla="*/ 13 h 13"/>
                  <a:gd name="T22" fmla="*/ 0 w 14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4" name="Freeform 20"/>
              <p:cNvSpPr>
                <a:spLocks/>
              </p:cNvSpPr>
              <p:nvPr/>
            </p:nvSpPr>
            <p:spPr bwMode="auto">
              <a:xfrm>
                <a:off x="4601" y="2730"/>
                <a:ext cx="14" cy="13"/>
              </a:xfrm>
              <a:custGeom>
                <a:avLst/>
                <a:gdLst>
                  <a:gd name="T0" fmla="*/ 0 w 14"/>
                  <a:gd name="T1" fmla="*/ 13 h 13"/>
                  <a:gd name="T2" fmla="*/ 0 w 14"/>
                  <a:gd name="T3" fmla="*/ 9 h 13"/>
                  <a:gd name="T4" fmla="*/ 0 w 14"/>
                  <a:gd name="T5" fmla="*/ 4 h 13"/>
                  <a:gd name="T6" fmla="*/ 9 w 14"/>
                  <a:gd name="T7" fmla="*/ 0 h 13"/>
                  <a:gd name="T8" fmla="*/ 9 w 14"/>
                  <a:gd name="T9" fmla="*/ 0 h 13"/>
                  <a:gd name="T10" fmla="*/ 9 w 14"/>
                  <a:gd name="T11" fmla="*/ 0 h 13"/>
                  <a:gd name="T12" fmla="*/ 14 w 14"/>
                  <a:gd name="T13" fmla="*/ 4 h 13"/>
                  <a:gd name="T14" fmla="*/ 14 w 14"/>
                  <a:gd name="T15" fmla="*/ 9 h 13"/>
                  <a:gd name="T16" fmla="*/ 9 w 14"/>
                  <a:gd name="T17" fmla="*/ 13 h 13"/>
                  <a:gd name="T18" fmla="*/ 5 w 14"/>
                  <a:gd name="T19" fmla="*/ 13 h 13"/>
                  <a:gd name="T20" fmla="*/ 0 w 14"/>
                  <a:gd name="T21" fmla="*/ 13 h 13"/>
                  <a:gd name="T22" fmla="*/ 0 w 14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5" name="Freeform 21"/>
              <p:cNvSpPr>
                <a:spLocks/>
              </p:cNvSpPr>
              <p:nvPr/>
            </p:nvSpPr>
            <p:spPr bwMode="auto">
              <a:xfrm>
                <a:off x="3598" y="2019"/>
                <a:ext cx="27" cy="42"/>
              </a:xfrm>
              <a:custGeom>
                <a:avLst/>
                <a:gdLst>
                  <a:gd name="T0" fmla="*/ 4 w 27"/>
                  <a:gd name="T1" fmla="*/ 0 h 42"/>
                  <a:gd name="T2" fmla="*/ 4 w 27"/>
                  <a:gd name="T3" fmla="*/ 0 h 42"/>
                  <a:gd name="T4" fmla="*/ 9 w 27"/>
                  <a:gd name="T5" fmla="*/ 5 h 42"/>
                  <a:gd name="T6" fmla="*/ 0 w 27"/>
                  <a:gd name="T7" fmla="*/ 14 h 42"/>
                  <a:gd name="T8" fmla="*/ 0 w 27"/>
                  <a:gd name="T9" fmla="*/ 23 h 42"/>
                  <a:gd name="T10" fmla="*/ 4 w 27"/>
                  <a:gd name="T11" fmla="*/ 37 h 42"/>
                  <a:gd name="T12" fmla="*/ 13 w 27"/>
                  <a:gd name="T13" fmla="*/ 42 h 42"/>
                  <a:gd name="T14" fmla="*/ 22 w 27"/>
                  <a:gd name="T15" fmla="*/ 37 h 42"/>
                  <a:gd name="T16" fmla="*/ 27 w 27"/>
                  <a:gd name="T17" fmla="*/ 37 h 42"/>
                  <a:gd name="T18" fmla="*/ 22 w 27"/>
                  <a:gd name="T19" fmla="*/ 23 h 42"/>
                  <a:gd name="T20" fmla="*/ 13 w 27"/>
                  <a:gd name="T21" fmla="*/ 10 h 42"/>
                  <a:gd name="T22" fmla="*/ 4 w 2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42">
                    <a:moveTo>
                      <a:pt x="4" y="0"/>
                    </a:moveTo>
                    <a:lnTo>
                      <a:pt x="4" y="0"/>
                    </a:lnTo>
                    <a:lnTo>
                      <a:pt x="9" y="5"/>
                    </a:lnTo>
                    <a:lnTo>
                      <a:pt x="0" y="14"/>
                    </a:lnTo>
                    <a:lnTo>
                      <a:pt x="0" y="23"/>
                    </a:lnTo>
                    <a:lnTo>
                      <a:pt x="4" y="37"/>
                    </a:lnTo>
                    <a:lnTo>
                      <a:pt x="13" y="42"/>
                    </a:lnTo>
                    <a:lnTo>
                      <a:pt x="22" y="37"/>
                    </a:lnTo>
                    <a:lnTo>
                      <a:pt x="27" y="37"/>
                    </a:lnTo>
                    <a:lnTo>
                      <a:pt x="22" y="23"/>
                    </a:lnTo>
                    <a:lnTo>
                      <a:pt x="13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6" name="Freeform 22"/>
              <p:cNvSpPr>
                <a:spLocks/>
              </p:cNvSpPr>
              <p:nvPr/>
            </p:nvSpPr>
            <p:spPr bwMode="auto">
              <a:xfrm>
                <a:off x="3598" y="2019"/>
                <a:ext cx="27" cy="42"/>
              </a:xfrm>
              <a:custGeom>
                <a:avLst/>
                <a:gdLst>
                  <a:gd name="T0" fmla="*/ 4 w 27"/>
                  <a:gd name="T1" fmla="*/ 0 h 42"/>
                  <a:gd name="T2" fmla="*/ 4 w 27"/>
                  <a:gd name="T3" fmla="*/ 0 h 42"/>
                  <a:gd name="T4" fmla="*/ 9 w 27"/>
                  <a:gd name="T5" fmla="*/ 5 h 42"/>
                  <a:gd name="T6" fmla="*/ 0 w 27"/>
                  <a:gd name="T7" fmla="*/ 14 h 42"/>
                  <a:gd name="T8" fmla="*/ 0 w 27"/>
                  <a:gd name="T9" fmla="*/ 23 h 42"/>
                  <a:gd name="T10" fmla="*/ 4 w 27"/>
                  <a:gd name="T11" fmla="*/ 37 h 42"/>
                  <a:gd name="T12" fmla="*/ 13 w 27"/>
                  <a:gd name="T13" fmla="*/ 42 h 42"/>
                  <a:gd name="T14" fmla="*/ 22 w 27"/>
                  <a:gd name="T15" fmla="*/ 37 h 42"/>
                  <a:gd name="T16" fmla="*/ 27 w 27"/>
                  <a:gd name="T17" fmla="*/ 37 h 42"/>
                  <a:gd name="T18" fmla="*/ 22 w 27"/>
                  <a:gd name="T19" fmla="*/ 23 h 42"/>
                  <a:gd name="T20" fmla="*/ 13 w 27"/>
                  <a:gd name="T21" fmla="*/ 10 h 42"/>
                  <a:gd name="T22" fmla="*/ 4 w 2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42">
                    <a:moveTo>
                      <a:pt x="4" y="0"/>
                    </a:moveTo>
                    <a:lnTo>
                      <a:pt x="4" y="0"/>
                    </a:lnTo>
                    <a:lnTo>
                      <a:pt x="9" y="5"/>
                    </a:lnTo>
                    <a:lnTo>
                      <a:pt x="0" y="14"/>
                    </a:lnTo>
                    <a:lnTo>
                      <a:pt x="0" y="23"/>
                    </a:lnTo>
                    <a:lnTo>
                      <a:pt x="4" y="37"/>
                    </a:lnTo>
                    <a:lnTo>
                      <a:pt x="13" y="42"/>
                    </a:lnTo>
                    <a:lnTo>
                      <a:pt x="22" y="37"/>
                    </a:lnTo>
                    <a:lnTo>
                      <a:pt x="27" y="37"/>
                    </a:lnTo>
                    <a:lnTo>
                      <a:pt x="22" y="23"/>
                    </a:lnTo>
                    <a:lnTo>
                      <a:pt x="13" y="1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7" name="Freeform 23"/>
              <p:cNvSpPr>
                <a:spLocks noEditPoints="1"/>
              </p:cNvSpPr>
              <p:nvPr/>
            </p:nvSpPr>
            <p:spPr bwMode="auto">
              <a:xfrm>
                <a:off x="3593" y="2010"/>
                <a:ext cx="32" cy="55"/>
              </a:xfrm>
              <a:custGeom>
                <a:avLst/>
                <a:gdLst>
                  <a:gd name="T0" fmla="*/ 18 w 32"/>
                  <a:gd name="T1" fmla="*/ 55 h 55"/>
                  <a:gd name="T2" fmla="*/ 9 w 32"/>
                  <a:gd name="T3" fmla="*/ 51 h 55"/>
                  <a:gd name="T4" fmla="*/ 5 w 32"/>
                  <a:gd name="T5" fmla="*/ 46 h 55"/>
                  <a:gd name="T6" fmla="*/ 5 w 32"/>
                  <a:gd name="T7" fmla="*/ 28 h 55"/>
                  <a:gd name="T8" fmla="*/ 9 w 32"/>
                  <a:gd name="T9" fmla="*/ 14 h 55"/>
                  <a:gd name="T10" fmla="*/ 9 w 32"/>
                  <a:gd name="T11" fmla="*/ 9 h 55"/>
                  <a:gd name="T12" fmla="*/ 0 w 32"/>
                  <a:gd name="T13" fmla="*/ 0 h 55"/>
                  <a:gd name="T14" fmla="*/ 0 w 32"/>
                  <a:gd name="T15" fmla="*/ 0 h 55"/>
                  <a:gd name="T16" fmla="*/ 9 w 32"/>
                  <a:gd name="T17" fmla="*/ 5 h 55"/>
                  <a:gd name="T18" fmla="*/ 9 w 32"/>
                  <a:gd name="T19" fmla="*/ 5 h 55"/>
                  <a:gd name="T20" fmla="*/ 18 w 32"/>
                  <a:gd name="T21" fmla="*/ 9 h 55"/>
                  <a:gd name="T22" fmla="*/ 27 w 32"/>
                  <a:gd name="T23" fmla="*/ 23 h 55"/>
                  <a:gd name="T24" fmla="*/ 32 w 32"/>
                  <a:gd name="T25" fmla="*/ 32 h 55"/>
                  <a:gd name="T26" fmla="*/ 32 w 32"/>
                  <a:gd name="T27" fmla="*/ 46 h 55"/>
                  <a:gd name="T28" fmla="*/ 32 w 32"/>
                  <a:gd name="T29" fmla="*/ 51 h 55"/>
                  <a:gd name="T30" fmla="*/ 18 w 32"/>
                  <a:gd name="T31" fmla="*/ 55 h 55"/>
                  <a:gd name="T32" fmla="*/ 18 w 32"/>
                  <a:gd name="T33" fmla="*/ 55 h 55"/>
                  <a:gd name="T34" fmla="*/ 18 w 32"/>
                  <a:gd name="T35" fmla="*/ 55 h 55"/>
                  <a:gd name="T36" fmla="*/ 14 w 32"/>
                  <a:gd name="T37" fmla="*/ 14 h 55"/>
                  <a:gd name="T38" fmla="*/ 9 w 32"/>
                  <a:gd name="T39" fmla="*/ 28 h 55"/>
                  <a:gd name="T40" fmla="*/ 9 w 32"/>
                  <a:gd name="T41" fmla="*/ 42 h 55"/>
                  <a:gd name="T42" fmla="*/ 18 w 32"/>
                  <a:gd name="T43" fmla="*/ 51 h 55"/>
                  <a:gd name="T44" fmla="*/ 18 w 32"/>
                  <a:gd name="T45" fmla="*/ 51 h 55"/>
                  <a:gd name="T46" fmla="*/ 18 w 32"/>
                  <a:gd name="T47" fmla="*/ 51 h 55"/>
                  <a:gd name="T48" fmla="*/ 27 w 32"/>
                  <a:gd name="T49" fmla="*/ 46 h 55"/>
                  <a:gd name="T50" fmla="*/ 27 w 32"/>
                  <a:gd name="T51" fmla="*/ 42 h 55"/>
                  <a:gd name="T52" fmla="*/ 23 w 32"/>
                  <a:gd name="T53" fmla="*/ 28 h 55"/>
                  <a:gd name="T54" fmla="*/ 14 w 32"/>
                  <a:gd name="T55" fmla="*/ 14 h 55"/>
                  <a:gd name="T56" fmla="*/ 14 w 32"/>
                  <a:gd name="T57" fmla="*/ 1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5">
                    <a:moveTo>
                      <a:pt x="18" y="55"/>
                    </a:moveTo>
                    <a:lnTo>
                      <a:pt x="9" y="51"/>
                    </a:lnTo>
                    <a:lnTo>
                      <a:pt x="5" y="46"/>
                    </a:lnTo>
                    <a:lnTo>
                      <a:pt x="5" y="28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8" y="9"/>
                    </a:lnTo>
                    <a:lnTo>
                      <a:pt x="27" y="23"/>
                    </a:lnTo>
                    <a:lnTo>
                      <a:pt x="32" y="32"/>
                    </a:lnTo>
                    <a:lnTo>
                      <a:pt x="32" y="46"/>
                    </a:lnTo>
                    <a:lnTo>
                      <a:pt x="32" y="51"/>
                    </a:lnTo>
                    <a:lnTo>
                      <a:pt x="18" y="55"/>
                    </a:lnTo>
                    <a:lnTo>
                      <a:pt x="18" y="55"/>
                    </a:lnTo>
                    <a:lnTo>
                      <a:pt x="18" y="55"/>
                    </a:lnTo>
                    <a:close/>
                    <a:moveTo>
                      <a:pt x="14" y="14"/>
                    </a:moveTo>
                    <a:lnTo>
                      <a:pt x="9" y="28"/>
                    </a:lnTo>
                    <a:lnTo>
                      <a:pt x="9" y="42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7" y="46"/>
                    </a:lnTo>
                    <a:lnTo>
                      <a:pt x="27" y="42"/>
                    </a:lnTo>
                    <a:lnTo>
                      <a:pt x="23" y="28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8" name="Freeform 24"/>
              <p:cNvSpPr>
                <a:spLocks/>
              </p:cNvSpPr>
              <p:nvPr/>
            </p:nvSpPr>
            <p:spPr bwMode="auto">
              <a:xfrm>
                <a:off x="3593" y="2010"/>
                <a:ext cx="32" cy="55"/>
              </a:xfrm>
              <a:custGeom>
                <a:avLst/>
                <a:gdLst>
                  <a:gd name="T0" fmla="*/ 18 w 32"/>
                  <a:gd name="T1" fmla="*/ 55 h 55"/>
                  <a:gd name="T2" fmla="*/ 9 w 32"/>
                  <a:gd name="T3" fmla="*/ 51 h 55"/>
                  <a:gd name="T4" fmla="*/ 5 w 32"/>
                  <a:gd name="T5" fmla="*/ 46 h 55"/>
                  <a:gd name="T6" fmla="*/ 5 w 32"/>
                  <a:gd name="T7" fmla="*/ 28 h 55"/>
                  <a:gd name="T8" fmla="*/ 9 w 32"/>
                  <a:gd name="T9" fmla="*/ 14 h 55"/>
                  <a:gd name="T10" fmla="*/ 9 w 32"/>
                  <a:gd name="T11" fmla="*/ 9 h 55"/>
                  <a:gd name="T12" fmla="*/ 0 w 32"/>
                  <a:gd name="T13" fmla="*/ 0 h 55"/>
                  <a:gd name="T14" fmla="*/ 0 w 32"/>
                  <a:gd name="T15" fmla="*/ 0 h 55"/>
                  <a:gd name="T16" fmla="*/ 9 w 32"/>
                  <a:gd name="T17" fmla="*/ 5 h 55"/>
                  <a:gd name="T18" fmla="*/ 9 w 32"/>
                  <a:gd name="T19" fmla="*/ 5 h 55"/>
                  <a:gd name="T20" fmla="*/ 18 w 32"/>
                  <a:gd name="T21" fmla="*/ 9 h 55"/>
                  <a:gd name="T22" fmla="*/ 27 w 32"/>
                  <a:gd name="T23" fmla="*/ 23 h 55"/>
                  <a:gd name="T24" fmla="*/ 32 w 32"/>
                  <a:gd name="T25" fmla="*/ 32 h 55"/>
                  <a:gd name="T26" fmla="*/ 32 w 32"/>
                  <a:gd name="T27" fmla="*/ 46 h 55"/>
                  <a:gd name="T28" fmla="*/ 32 w 32"/>
                  <a:gd name="T29" fmla="*/ 51 h 55"/>
                  <a:gd name="T30" fmla="*/ 18 w 32"/>
                  <a:gd name="T31" fmla="*/ 55 h 55"/>
                  <a:gd name="T32" fmla="*/ 18 w 32"/>
                  <a:gd name="T33" fmla="*/ 55 h 55"/>
                  <a:gd name="T34" fmla="*/ 18 w 32"/>
                  <a:gd name="T3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55">
                    <a:moveTo>
                      <a:pt x="18" y="55"/>
                    </a:moveTo>
                    <a:lnTo>
                      <a:pt x="9" y="51"/>
                    </a:lnTo>
                    <a:lnTo>
                      <a:pt x="5" y="46"/>
                    </a:lnTo>
                    <a:lnTo>
                      <a:pt x="5" y="28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8" y="9"/>
                    </a:lnTo>
                    <a:lnTo>
                      <a:pt x="27" y="23"/>
                    </a:lnTo>
                    <a:lnTo>
                      <a:pt x="32" y="32"/>
                    </a:lnTo>
                    <a:lnTo>
                      <a:pt x="32" y="46"/>
                    </a:lnTo>
                    <a:lnTo>
                      <a:pt x="32" y="51"/>
                    </a:lnTo>
                    <a:lnTo>
                      <a:pt x="18" y="55"/>
                    </a:lnTo>
                    <a:lnTo>
                      <a:pt x="18" y="55"/>
                    </a:lnTo>
                    <a:lnTo>
                      <a:pt x="18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9" name="Freeform 25"/>
              <p:cNvSpPr>
                <a:spLocks/>
              </p:cNvSpPr>
              <p:nvPr/>
            </p:nvSpPr>
            <p:spPr bwMode="auto">
              <a:xfrm>
                <a:off x="3602" y="2024"/>
                <a:ext cx="18" cy="37"/>
              </a:xfrm>
              <a:custGeom>
                <a:avLst/>
                <a:gdLst>
                  <a:gd name="T0" fmla="*/ 5 w 18"/>
                  <a:gd name="T1" fmla="*/ 0 h 37"/>
                  <a:gd name="T2" fmla="*/ 0 w 18"/>
                  <a:gd name="T3" fmla="*/ 14 h 37"/>
                  <a:gd name="T4" fmla="*/ 0 w 18"/>
                  <a:gd name="T5" fmla="*/ 28 h 37"/>
                  <a:gd name="T6" fmla="*/ 9 w 18"/>
                  <a:gd name="T7" fmla="*/ 37 h 37"/>
                  <a:gd name="T8" fmla="*/ 9 w 18"/>
                  <a:gd name="T9" fmla="*/ 37 h 37"/>
                  <a:gd name="T10" fmla="*/ 9 w 18"/>
                  <a:gd name="T11" fmla="*/ 37 h 37"/>
                  <a:gd name="T12" fmla="*/ 18 w 18"/>
                  <a:gd name="T13" fmla="*/ 32 h 37"/>
                  <a:gd name="T14" fmla="*/ 18 w 18"/>
                  <a:gd name="T15" fmla="*/ 28 h 37"/>
                  <a:gd name="T16" fmla="*/ 14 w 18"/>
                  <a:gd name="T17" fmla="*/ 14 h 37"/>
                  <a:gd name="T18" fmla="*/ 5 w 18"/>
                  <a:gd name="T19" fmla="*/ 0 h 37"/>
                  <a:gd name="T20" fmla="*/ 5 w 18"/>
                  <a:gd name="T2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7">
                    <a:moveTo>
                      <a:pt x="5" y="0"/>
                    </a:moveTo>
                    <a:lnTo>
                      <a:pt x="0" y="14"/>
                    </a:lnTo>
                    <a:lnTo>
                      <a:pt x="0" y="28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8" y="32"/>
                    </a:lnTo>
                    <a:lnTo>
                      <a:pt x="18" y="28"/>
                    </a:lnTo>
                    <a:lnTo>
                      <a:pt x="14" y="14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0" name="Freeform 26"/>
              <p:cNvSpPr>
                <a:spLocks/>
              </p:cNvSpPr>
              <p:nvPr/>
            </p:nvSpPr>
            <p:spPr bwMode="auto">
              <a:xfrm>
                <a:off x="1920" y="1914"/>
                <a:ext cx="14" cy="5"/>
              </a:xfrm>
              <a:custGeom>
                <a:avLst/>
                <a:gdLst>
                  <a:gd name="T0" fmla="*/ 14 w 14"/>
                  <a:gd name="T1" fmla="*/ 0 h 5"/>
                  <a:gd name="T2" fmla="*/ 10 w 14"/>
                  <a:gd name="T3" fmla="*/ 5 h 5"/>
                  <a:gd name="T4" fmla="*/ 5 w 14"/>
                  <a:gd name="T5" fmla="*/ 5 h 5"/>
                  <a:gd name="T6" fmla="*/ 0 w 14"/>
                  <a:gd name="T7" fmla="*/ 5 h 5"/>
                  <a:gd name="T8" fmla="*/ 5 w 14"/>
                  <a:gd name="T9" fmla="*/ 0 h 5"/>
                  <a:gd name="T10" fmla="*/ 14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1" name="Freeform 27"/>
              <p:cNvSpPr>
                <a:spLocks/>
              </p:cNvSpPr>
              <p:nvPr/>
            </p:nvSpPr>
            <p:spPr bwMode="auto">
              <a:xfrm>
                <a:off x="1920" y="1914"/>
                <a:ext cx="14" cy="5"/>
              </a:xfrm>
              <a:custGeom>
                <a:avLst/>
                <a:gdLst>
                  <a:gd name="T0" fmla="*/ 14 w 14"/>
                  <a:gd name="T1" fmla="*/ 0 h 5"/>
                  <a:gd name="T2" fmla="*/ 10 w 14"/>
                  <a:gd name="T3" fmla="*/ 5 h 5"/>
                  <a:gd name="T4" fmla="*/ 5 w 14"/>
                  <a:gd name="T5" fmla="*/ 5 h 5"/>
                  <a:gd name="T6" fmla="*/ 0 w 14"/>
                  <a:gd name="T7" fmla="*/ 5 h 5"/>
                  <a:gd name="T8" fmla="*/ 5 w 14"/>
                  <a:gd name="T9" fmla="*/ 0 h 5"/>
                  <a:gd name="T10" fmla="*/ 14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2" name="Freeform 28"/>
              <p:cNvSpPr>
                <a:spLocks/>
              </p:cNvSpPr>
              <p:nvPr/>
            </p:nvSpPr>
            <p:spPr bwMode="auto">
              <a:xfrm>
                <a:off x="1916" y="1914"/>
                <a:ext cx="14" cy="9"/>
              </a:xfrm>
              <a:custGeom>
                <a:avLst/>
                <a:gdLst>
                  <a:gd name="T0" fmla="*/ 14 w 14"/>
                  <a:gd name="T1" fmla="*/ 9 h 9"/>
                  <a:gd name="T2" fmla="*/ 4 w 14"/>
                  <a:gd name="T3" fmla="*/ 9 h 9"/>
                  <a:gd name="T4" fmla="*/ 4 w 14"/>
                  <a:gd name="T5" fmla="*/ 9 h 9"/>
                  <a:gd name="T6" fmla="*/ 0 w 14"/>
                  <a:gd name="T7" fmla="*/ 5 h 9"/>
                  <a:gd name="T8" fmla="*/ 4 w 14"/>
                  <a:gd name="T9" fmla="*/ 0 h 9"/>
                  <a:gd name="T10" fmla="*/ 14 w 14"/>
                  <a:gd name="T11" fmla="*/ 0 h 9"/>
                  <a:gd name="T12" fmla="*/ 14 w 14"/>
                  <a:gd name="T13" fmla="*/ 5 h 9"/>
                  <a:gd name="T14" fmla="*/ 14 w 14"/>
                  <a:gd name="T15" fmla="*/ 5 h 9"/>
                  <a:gd name="T16" fmla="*/ 14 w 14"/>
                  <a:gd name="T17" fmla="*/ 5 h 9"/>
                  <a:gd name="T18" fmla="*/ 14 w 14"/>
                  <a:gd name="T19" fmla="*/ 9 h 9"/>
                  <a:gd name="T20" fmla="*/ 14 w 14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3" name="Freeform 29"/>
              <p:cNvSpPr>
                <a:spLocks/>
              </p:cNvSpPr>
              <p:nvPr/>
            </p:nvSpPr>
            <p:spPr bwMode="auto">
              <a:xfrm>
                <a:off x="1916" y="1914"/>
                <a:ext cx="14" cy="9"/>
              </a:xfrm>
              <a:custGeom>
                <a:avLst/>
                <a:gdLst>
                  <a:gd name="T0" fmla="*/ 14 w 14"/>
                  <a:gd name="T1" fmla="*/ 9 h 9"/>
                  <a:gd name="T2" fmla="*/ 4 w 14"/>
                  <a:gd name="T3" fmla="*/ 9 h 9"/>
                  <a:gd name="T4" fmla="*/ 4 w 14"/>
                  <a:gd name="T5" fmla="*/ 9 h 9"/>
                  <a:gd name="T6" fmla="*/ 0 w 14"/>
                  <a:gd name="T7" fmla="*/ 5 h 9"/>
                  <a:gd name="T8" fmla="*/ 4 w 14"/>
                  <a:gd name="T9" fmla="*/ 0 h 9"/>
                  <a:gd name="T10" fmla="*/ 14 w 14"/>
                  <a:gd name="T11" fmla="*/ 0 h 9"/>
                  <a:gd name="T12" fmla="*/ 14 w 14"/>
                  <a:gd name="T13" fmla="*/ 5 h 9"/>
                  <a:gd name="T14" fmla="*/ 14 w 14"/>
                  <a:gd name="T15" fmla="*/ 5 h 9"/>
                  <a:gd name="T16" fmla="*/ 14 w 14"/>
                  <a:gd name="T17" fmla="*/ 5 h 9"/>
                  <a:gd name="T18" fmla="*/ 14 w 14"/>
                  <a:gd name="T19" fmla="*/ 9 h 9"/>
                  <a:gd name="T20" fmla="*/ 14 w 14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4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4" name="Freeform 30"/>
              <p:cNvSpPr>
                <a:spLocks/>
              </p:cNvSpPr>
              <p:nvPr/>
            </p:nvSpPr>
            <p:spPr bwMode="auto">
              <a:xfrm>
                <a:off x="1265" y="1479"/>
                <a:ext cx="655" cy="353"/>
              </a:xfrm>
              <a:custGeom>
                <a:avLst/>
                <a:gdLst>
                  <a:gd name="T0" fmla="*/ 426 w 655"/>
                  <a:gd name="T1" fmla="*/ 50 h 353"/>
                  <a:gd name="T2" fmla="*/ 417 w 655"/>
                  <a:gd name="T3" fmla="*/ 32 h 353"/>
                  <a:gd name="T4" fmla="*/ 371 w 655"/>
                  <a:gd name="T5" fmla="*/ 50 h 353"/>
                  <a:gd name="T6" fmla="*/ 353 w 655"/>
                  <a:gd name="T7" fmla="*/ 14 h 353"/>
                  <a:gd name="T8" fmla="*/ 316 w 655"/>
                  <a:gd name="T9" fmla="*/ 9 h 353"/>
                  <a:gd name="T10" fmla="*/ 23 w 655"/>
                  <a:gd name="T11" fmla="*/ 14 h 353"/>
                  <a:gd name="T12" fmla="*/ 18 w 655"/>
                  <a:gd name="T13" fmla="*/ 23 h 353"/>
                  <a:gd name="T14" fmla="*/ 0 w 655"/>
                  <a:gd name="T15" fmla="*/ 36 h 353"/>
                  <a:gd name="T16" fmla="*/ 9 w 655"/>
                  <a:gd name="T17" fmla="*/ 59 h 353"/>
                  <a:gd name="T18" fmla="*/ 5 w 655"/>
                  <a:gd name="T19" fmla="*/ 142 h 353"/>
                  <a:gd name="T20" fmla="*/ 23 w 655"/>
                  <a:gd name="T21" fmla="*/ 183 h 353"/>
                  <a:gd name="T22" fmla="*/ 23 w 655"/>
                  <a:gd name="T23" fmla="*/ 188 h 353"/>
                  <a:gd name="T24" fmla="*/ 46 w 655"/>
                  <a:gd name="T25" fmla="*/ 229 h 353"/>
                  <a:gd name="T26" fmla="*/ 78 w 655"/>
                  <a:gd name="T27" fmla="*/ 247 h 353"/>
                  <a:gd name="T28" fmla="*/ 110 w 655"/>
                  <a:gd name="T29" fmla="*/ 256 h 353"/>
                  <a:gd name="T30" fmla="*/ 183 w 655"/>
                  <a:gd name="T31" fmla="*/ 275 h 353"/>
                  <a:gd name="T32" fmla="*/ 229 w 655"/>
                  <a:gd name="T33" fmla="*/ 293 h 353"/>
                  <a:gd name="T34" fmla="*/ 275 w 655"/>
                  <a:gd name="T35" fmla="*/ 316 h 353"/>
                  <a:gd name="T36" fmla="*/ 312 w 655"/>
                  <a:gd name="T37" fmla="*/ 348 h 353"/>
                  <a:gd name="T38" fmla="*/ 321 w 655"/>
                  <a:gd name="T39" fmla="*/ 311 h 353"/>
                  <a:gd name="T40" fmla="*/ 353 w 655"/>
                  <a:gd name="T41" fmla="*/ 298 h 353"/>
                  <a:gd name="T42" fmla="*/ 390 w 655"/>
                  <a:gd name="T43" fmla="*/ 302 h 353"/>
                  <a:gd name="T44" fmla="*/ 399 w 655"/>
                  <a:gd name="T45" fmla="*/ 293 h 353"/>
                  <a:gd name="T46" fmla="*/ 417 w 655"/>
                  <a:gd name="T47" fmla="*/ 279 h 353"/>
                  <a:gd name="T48" fmla="*/ 449 w 655"/>
                  <a:gd name="T49" fmla="*/ 298 h 353"/>
                  <a:gd name="T50" fmla="*/ 477 w 655"/>
                  <a:gd name="T51" fmla="*/ 325 h 353"/>
                  <a:gd name="T52" fmla="*/ 495 w 655"/>
                  <a:gd name="T53" fmla="*/ 353 h 353"/>
                  <a:gd name="T54" fmla="*/ 504 w 655"/>
                  <a:gd name="T55" fmla="*/ 334 h 353"/>
                  <a:gd name="T56" fmla="*/ 495 w 655"/>
                  <a:gd name="T57" fmla="*/ 266 h 353"/>
                  <a:gd name="T58" fmla="*/ 527 w 655"/>
                  <a:gd name="T59" fmla="*/ 243 h 353"/>
                  <a:gd name="T60" fmla="*/ 545 w 655"/>
                  <a:gd name="T61" fmla="*/ 220 h 353"/>
                  <a:gd name="T62" fmla="*/ 550 w 655"/>
                  <a:gd name="T63" fmla="*/ 215 h 353"/>
                  <a:gd name="T64" fmla="*/ 545 w 655"/>
                  <a:gd name="T65" fmla="*/ 197 h 353"/>
                  <a:gd name="T66" fmla="*/ 550 w 655"/>
                  <a:gd name="T67" fmla="*/ 178 h 353"/>
                  <a:gd name="T68" fmla="*/ 555 w 655"/>
                  <a:gd name="T69" fmla="*/ 183 h 353"/>
                  <a:gd name="T70" fmla="*/ 559 w 655"/>
                  <a:gd name="T71" fmla="*/ 169 h 353"/>
                  <a:gd name="T72" fmla="*/ 573 w 655"/>
                  <a:gd name="T73" fmla="*/ 142 h 353"/>
                  <a:gd name="T74" fmla="*/ 614 w 655"/>
                  <a:gd name="T75" fmla="*/ 128 h 353"/>
                  <a:gd name="T76" fmla="*/ 610 w 655"/>
                  <a:gd name="T77" fmla="*/ 114 h 353"/>
                  <a:gd name="T78" fmla="*/ 632 w 655"/>
                  <a:gd name="T79" fmla="*/ 82 h 353"/>
                  <a:gd name="T80" fmla="*/ 651 w 655"/>
                  <a:gd name="T81" fmla="*/ 69 h 353"/>
                  <a:gd name="T82" fmla="*/ 637 w 655"/>
                  <a:gd name="T83" fmla="*/ 36 h 353"/>
                  <a:gd name="T84" fmla="*/ 614 w 655"/>
                  <a:gd name="T85" fmla="*/ 64 h 353"/>
                  <a:gd name="T86" fmla="*/ 559 w 655"/>
                  <a:gd name="T87" fmla="*/ 78 h 353"/>
                  <a:gd name="T88" fmla="*/ 518 w 655"/>
                  <a:gd name="T89" fmla="*/ 105 h 353"/>
                  <a:gd name="T90" fmla="*/ 467 w 655"/>
                  <a:gd name="T91" fmla="*/ 128 h 353"/>
                  <a:gd name="T92" fmla="*/ 467 w 655"/>
                  <a:gd name="T93" fmla="*/ 78 h 353"/>
                  <a:gd name="T94" fmla="*/ 440 w 655"/>
                  <a:gd name="T95" fmla="*/ 78 h 353"/>
                  <a:gd name="T96" fmla="*/ 435 w 655"/>
                  <a:gd name="T97" fmla="*/ 119 h 353"/>
                  <a:gd name="T98" fmla="*/ 417 w 655"/>
                  <a:gd name="T99" fmla="*/ 101 h 353"/>
                  <a:gd name="T100" fmla="*/ 422 w 655"/>
                  <a:gd name="T101" fmla="*/ 69 h 353"/>
                  <a:gd name="T102" fmla="*/ 454 w 655"/>
                  <a:gd name="T103" fmla="*/ 59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5" h="353">
                    <a:moveTo>
                      <a:pt x="454" y="50"/>
                    </a:moveTo>
                    <a:lnTo>
                      <a:pt x="445" y="46"/>
                    </a:lnTo>
                    <a:lnTo>
                      <a:pt x="440" y="46"/>
                    </a:lnTo>
                    <a:lnTo>
                      <a:pt x="431" y="50"/>
                    </a:lnTo>
                    <a:lnTo>
                      <a:pt x="426" y="50"/>
                    </a:lnTo>
                    <a:lnTo>
                      <a:pt x="422" y="50"/>
                    </a:lnTo>
                    <a:lnTo>
                      <a:pt x="417" y="46"/>
                    </a:lnTo>
                    <a:lnTo>
                      <a:pt x="408" y="46"/>
                    </a:lnTo>
                    <a:lnTo>
                      <a:pt x="412" y="41"/>
                    </a:lnTo>
                    <a:lnTo>
                      <a:pt x="417" y="32"/>
                    </a:lnTo>
                    <a:lnTo>
                      <a:pt x="408" y="36"/>
                    </a:lnTo>
                    <a:lnTo>
                      <a:pt x="399" y="46"/>
                    </a:lnTo>
                    <a:lnTo>
                      <a:pt x="385" y="50"/>
                    </a:lnTo>
                    <a:lnTo>
                      <a:pt x="380" y="41"/>
                    </a:lnTo>
                    <a:lnTo>
                      <a:pt x="371" y="50"/>
                    </a:lnTo>
                    <a:lnTo>
                      <a:pt x="380" y="36"/>
                    </a:lnTo>
                    <a:lnTo>
                      <a:pt x="394" y="27"/>
                    </a:lnTo>
                    <a:lnTo>
                      <a:pt x="380" y="23"/>
                    </a:lnTo>
                    <a:lnTo>
                      <a:pt x="362" y="14"/>
                    </a:lnTo>
                    <a:lnTo>
                      <a:pt x="353" y="14"/>
                    </a:lnTo>
                    <a:lnTo>
                      <a:pt x="344" y="14"/>
                    </a:lnTo>
                    <a:lnTo>
                      <a:pt x="339" y="9"/>
                    </a:lnTo>
                    <a:lnTo>
                      <a:pt x="335" y="0"/>
                    </a:lnTo>
                    <a:lnTo>
                      <a:pt x="330" y="9"/>
                    </a:lnTo>
                    <a:lnTo>
                      <a:pt x="316" y="9"/>
                    </a:lnTo>
                    <a:lnTo>
                      <a:pt x="303" y="9"/>
                    </a:lnTo>
                    <a:lnTo>
                      <a:pt x="293" y="9"/>
                    </a:lnTo>
                    <a:lnTo>
                      <a:pt x="183" y="9"/>
                    </a:lnTo>
                    <a:lnTo>
                      <a:pt x="18" y="9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3" y="27"/>
                    </a:lnTo>
                    <a:lnTo>
                      <a:pt x="18" y="36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9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9" y="55"/>
                    </a:lnTo>
                    <a:lnTo>
                      <a:pt x="14" y="55"/>
                    </a:lnTo>
                    <a:lnTo>
                      <a:pt x="9" y="59"/>
                    </a:lnTo>
                    <a:lnTo>
                      <a:pt x="5" y="64"/>
                    </a:lnTo>
                    <a:lnTo>
                      <a:pt x="5" y="82"/>
                    </a:lnTo>
                    <a:lnTo>
                      <a:pt x="5" y="105"/>
                    </a:lnTo>
                    <a:lnTo>
                      <a:pt x="5" y="124"/>
                    </a:lnTo>
                    <a:lnTo>
                      <a:pt x="5" y="142"/>
                    </a:lnTo>
                    <a:lnTo>
                      <a:pt x="5" y="146"/>
                    </a:lnTo>
                    <a:lnTo>
                      <a:pt x="9" y="156"/>
                    </a:lnTo>
                    <a:lnTo>
                      <a:pt x="14" y="169"/>
                    </a:lnTo>
                    <a:lnTo>
                      <a:pt x="14" y="178"/>
                    </a:lnTo>
                    <a:lnTo>
                      <a:pt x="23" y="183"/>
                    </a:lnTo>
                    <a:lnTo>
                      <a:pt x="23" y="178"/>
                    </a:lnTo>
                    <a:lnTo>
                      <a:pt x="28" y="178"/>
                    </a:lnTo>
                    <a:lnTo>
                      <a:pt x="23" y="183"/>
                    </a:lnTo>
                    <a:lnTo>
                      <a:pt x="28" y="188"/>
                    </a:lnTo>
                    <a:lnTo>
                      <a:pt x="23" y="188"/>
                    </a:lnTo>
                    <a:lnTo>
                      <a:pt x="28" y="197"/>
                    </a:lnTo>
                    <a:lnTo>
                      <a:pt x="32" y="201"/>
                    </a:lnTo>
                    <a:lnTo>
                      <a:pt x="32" y="211"/>
                    </a:lnTo>
                    <a:lnTo>
                      <a:pt x="46" y="224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50" y="233"/>
                    </a:lnTo>
                    <a:lnTo>
                      <a:pt x="55" y="233"/>
                    </a:lnTo>
                    <a:lnTo>
                      <a:pt x="73" y="243"/>
                    </a:lnTo>
                    <a:lnTo>
                      <a:pt x="78" y="247"/>
                    </a:lnTo>
                    <a:lnTo>
                      <a:pt x="83" y="252"/>
                    </a:lnTo>
                    <a:lnTo>
                      <a:pt x="87" y="261"/>
                    </a:lnTo>
                    <a:lnTo>
                      <a:pt x="96" y="261"/>
                    </a:lnTo>
                    <a:lnTo>
                      <a:pt x="105" y="256"/>
                    </a:lnTo>
                    <a:lnTo>
                      <a:pt x="110" y="256"/>
                    </a:lnTo>
                    <a:lnTo>
                      <a:pt x="151" y="275"/>
                    </a:lnTo>
                    <a:lnTo>
                      <a:pt x="160" y="279"/>
                    </a:lnTo>
                    <a:lnTo>
                      <a:pt x="170" y="279"/>
                    </a:lnTo>
                    <a:lnTo>
                      <a:pt x="179" y="275"/>
                    </a:lnTo>
                    <a:lnTo>
                      <a:pt x="183" y="275"/>
                    </a:lnTo>
                    <a:lnTo>
                      <a:pt x="193" y="270"/>
                    </a:lnTo>
                    <a:lnTo>
                      <a:pt x="202" y="270"/>
                    </a:lnTo>
                    <a:lnTo>
                      <a:pt x="211" y="275"/>
                    </a:lnTo>
                    <a:lnTo>
                      <a:pt x="215" y="279"/>
                    </a:lnTo>
                    <a:lnTo>
                      <a:pt x="229" y="293"/>
                    </a:lnTo>
                    <a:lnTo>
                      <a:pt x="243" y="307"/>
                    </a:lnTo>
                    <a:lnTo>
                      <a:pt x="252" y="298"/>
                    </a:lnTo>
                    <a:lnTo>
                      <a:pt x="257" y="298"/>
                    </a:lnTo>
                    <a:lnTo>
                      <a:pt x="266" y="302"/>
                    </a:lnTo>
                    <a:lnTo>
                      <a:pt x="275" y="316"/>
                    </a:lnTo>
                    <a:lnTo>
                      <a:pt x="280" y="325"/>
                    </a:lnTo>
                    <a:lnTo>
                      <a:pt x="289" y="339"/>
                    </a:lnTo>
                    <a:lnTo>
                      <a:pt x="293" y="343"/>
                    </a:lnTo>
                    <a:lnTo>
                      <a:pt x="298" y="343"/>
                    </a:lnTo>
                    <a:lnTo>
                      <a:pt x="312" y="348"/>
                    </a:lnTo>
                    <a:lnTo>
                      <a:pt x="307" y="330"/>
                    </a:lnTo>
                    <a:lnTo>
                      <a:pt x="307" y="325"/>
                    </a:lnTo>
                    <a:lnTo>
                      <a:pt x="312" y="321"/>
                    </a:lnTo>
                    <a:lnTo>
                      <a:pt x="316" y="316"/>
                    </a:lnTo>
                    <a:lnTo>
                      <a:pt x="321" y="311"/>
                    </a:lnTo>
                    <a:lnTo>
                      <a:pt x="330" y="307"/>
                    </a:lnTo>
                    <a:lnTo>
                      <a:pt x="339" y="298"/>
                    </a:lnTo>
                    <a:lnTo>
                      <a:pt x="339" y="298"/>
                    </a:lnTo>
                    <a:lnTo>
                      <a:pt x="339" y="302"/>
                    </a:lnTo>
                    <a:lnTo>
                      <a:pt x="353" y="298"/>
                    </a:lnTo>
                    <a:lnTo>
                      <a:pt x="367" y="298"/>
                    </a:lnTo>
                    <a:lnTo>
                      <a:pt x="367" y="298"/>
                    </a:lnTo>
                    <a:lnTo>
                      <a:pt x="371" y="298"/>
                    </a:lnTo>
                    <a:lnTo>
                      <a:pt x="380" y="302"/>
                    </a:lnTo>
                    <a:lnTo>
                      <a:pt x="390" y="302"/>
                    </a:lnTo>
                    <a:lnTo>
                      <a:pt x="394" y="302"/>
                    </a:lnTo>
                    <a:lnTo>
                      <a:pt x="399" y="307"/>
                    </a:lnTo>
                    <a:lnTo>
                      <a:pt x="403" y="307"/>
                    </a:lnTo>
                    <a:lnTo>
                      <a:pt x="399" y="298"/>
                    </a:lnTo>
                    <a:lnTo>
                      <a:pt x="399" y="293"/>
                    </a:lnTo>
                    <a:lnTo>
                      <a:pt x="394" y="293"/>
                    </a:lnTo>
                    <a:lnTo>
                      <a:pt x="390" y="288"/>
                    </a:lnTo>
                    <a:lnTo>
                      <a:pt x="403" y="288"/>
                    </a:lnTo>
                    <a:lnTo>
                      <a:pt x="412" y="288"/>
                    </a:lnTo>
                    <a:lnTo>
                      <a:pt x="417" y="279"/>
                    </a:lnTo>
                    <a:lnTo>
                      <a:pt x="417" y="288"/>
                    </a:lnTo>
                    <a:lnTo>
                      <a:pt x="426" y="288"/>
                    </a:lnTo>
                    <a:lnTo>
                      <a:pt x="435" y="288"/>
                    </a:lnTo>
                    <a:lnTo>
                      <a:pt x="440" y="293"/>
                    </a:lnTo>
                    <a:lnTo>
                      <a:pt x="449" y="298"/>
                    </a:lnTo>
                    <a:lnTo>
                      <a:pt x="463" y="293"/>
                    </a:lnTo>
                    <a:lnTo>
                      <a:pt x="467" y="298"/>
                    </a:lnTo>
                    <a:lnTo>
                      <a:pt x="477" y="321"/>
                    </a:lnTo>
                    <a:lnTo>
                      <a:pt x="477" y="321"/>
                    </a:lnTo>
                    <a:lnTo>
                      <a:pt x="477" y="325"/>
                    </a:lnTo>
                    <a:lnTo>
                      <a:pt x="481" y="334"/>
                    </a:lnTo>
                    <a:lnTo>
                      <a:pt x="486" y="343"/>
                    </a:lnTo>
                    <a:lnTo>
                      <a:pt x="490" y="348"/>
                    </a:lnTo>
                    <a:lnTo>
                      <a:pt x="490" y="353"/>
                    </a:lnTo>
                    <a:lnTo>
                      <a:pt x="495" y="353"/>
                    </a:lnTo>
                    <a:lnTo>
                      <a:pt x="495" y="353"/>
                    </a:lnTo>
                    <a:lnTo>
                      <a:pt x="500" y="353"/>
                    </a:lnTo>
                    <a:lnTo>
                      <a:pt x="504" y="353"/>
                    </a:lnTo>
                    <a:lnTo>
                      <a:pt x="504" y="343"/>
                    </a:lnTo>
                    <a:lnTo>
                      <a:pt x="504" y="334"/>
                    </a:lnTo>
                    <a:lnTo>
                      <a:pt x="500" y="311"/>
                    </a:lnTo>
                    <a:lnTo>
                      <a:pt x="490" y="288"/>
                    </a:lnTo>
                    <a:lnTo>
                      <a:pt x="490" y="279"/>
                    </a:lnTo>
                    <a:lnTo>
                      <a:pt x="495" y="275"/>
                    </a:lnTo>
                    <a:lnTo>
                      <a:pt x="495" y="266"/>
                    </a:lnTo>
                    <a:lnTo>
                      <a:pt x="500" y="261"/>
                    </a:lnTo>
                    <a:lnTo>
                      <a:pt x="509" y="256"/>
                    </a:lnTo>
                    <a:lnTo>
                      <a:pt x="513" y="252"/>
                    </a:lnTo>
                    <a:lnTo>
                      <a:pt x="522" y="247"/>
                    </a:lnTo>
                    <a:lnTo>
                      <a:pt x="527" y="243"/>
                    </a:lnTo>
                    <a:lnTo>
                      <a:pt x="541" y="233"/>
                    </a:lnTo>
                    <a:lnTo>
                      <a:pt x="545" y="229"/>
                    </a:lnTo>
                    <a:lnTo>
                      <a:pt x="545" y="224"/>
                    </a:lnTo>
                    <a:lnTo>
                      <a:pt x="550" y="220"/>
                    </a:lnTo>
                    <a:lnTo>
                      <a:pt x="545" y="220"/>
                    </a:lnTo>
                    <a:lnTo>
                      <a:pt x="555" y="220"/>
                    </a:lnTo>
                    <a:lnTo>
                      <a:pt x="555" y="215"/>
                    </a:lnTo>
                    <a:lnTo>
                      <a:pt x="555" y="211"/>
                    </a:lnTo>
                    <a:lnTo>
                      <a:pt x="555" y="215"/>
                    </a:lnTo>
                    <a:lnTo>
                      <a:pt x="550" y="215"/>
                    </a:lnTo>
                    <a:lnTo>
                      <a:pt x="545" y="211"/>
                    </a:lnTo>
                    <a:lnTo>
                      <a:pt x="545" y="206"/>
                    </a:lnTo>
                    <a:lnTo>
                      <a:pt x="555" y="211"/>
                    </a:lnTo>
                    <a:lnTo>
                      <a:pt x="555" y="201"/>
                    </a:lnTo>
                    <a:lnTo>
                      <a:pt x="545" y="197"/>
                    </a:lnTo>
                    <a:lnTo>
                      <a:pt x="550" y="192"/>
                    </a:lnTo>
                    <a:lnTo>
                      <a:pt x="545" y="188"/>
                    </a:lnTo>
                    <a:lnTo>
                      <a:pt x="541" y="178"/>
                    </a:lnTo>
                    <a:lnTo>
                      <a:pt x="536" y="174"/>
                    </a:lnTo>
                    <a:lnTo>
                      <a:pt x="550" y="178"/>
                    </a:lnTo>
                    <a:lnTo>
                      <a:pt x="545" y="169"/>
                    </a:lnTo>
                    <a:lnTo>
                      <a:pt x="555" y="160"/>
                    </a:lnTo>
                    <a:lnTo>
                      <a:pt x="550" y="174"/>
                    </a:lnTo>
                    <a:lnTo>
                      <a:pt x="555" y="178"/>
                    </a:lnTo>
                    <a:lnTo>
                      <a:pt x="555" y="183"/>
                    </a:lnTo>
                    <a:lnTo>
                      <a:pt x="555" y="188"/>
                    </a:lnTo>
                    <a:lnTo>
                      <a:pt x="555" y="197"/>
                    </a:lnTo>
                    <a:lnTo>
                      <a:pt x="559" y="183"/>
                    </a:lnTo>
                    <a:lnTo>
                      <a:pt x="564" y="178"/>
                    </a:lnTo>
                    <a:lnTo>
                      <a:pt x="559" y="169"/>
                    </a:lnTo>
                    <a:lnTo>
                      <a:pt x="559" y="160"/>
                    </a:lnTo>
                    <a:lnTo>
                      <a:pt x="564" y="169"/>
                    </a:lnTo>
                    <a:lnTo>
                      <a:pt x="573" y="156"/>
                    </a:lnTo>
                    <a:lnTo>
                      <a:pt x="573" y="146"/>
                    </a:lnTo>
                    <a:lnTo>
                      <a:pt x="573" y="142"/>
                    </a:lnTo>
                    <a:lnTo>
                      <a:pt x="582" y="137"/>
                    </a:lnTo>
                    <a:lnTo>
                      <a:pt x="591" y="133"/>
                    </a:lnTo>
                    <a:lnTo>
                      <a:pt x="600" y="133"/>
                    </a:lnTo>
                    <a:lnTo>
                      <a:pt x="605" y="128"/>
                    </a:lnTo>
                    <a:lnTo>
                      <a:pt x="614" y="128"/>
                    </a:lnTo>
                    <a:lnTo>
                      <a:pt x="619" y="128"/>
                    </a:lnTo>
                    <a:lnTo>
                      <a:pt x="623" y="124"/>
                    </a:lnTo>
                    <a:lnTo>
                      <a:pt x="619" y="128"/>
                    </a:lnTo>
                    <a:lnTo>
                      <a:pt x="614" y="124"/>
                    </a:lnTo>
                    <a:lnTo>
                      <a:pt x="610" y="114"/>
                    </a:lnTo>
                    <a:lnTo>
                      <a:pt x="614" y="105"/>
                    </a:lnTo>
                    <a:lnTo>
                      <a:pt x="619" y="101"/>
                    </a:lnTo>
                    <a:lnTo>
                      <a:pt x="623" y="96"/>
                    </a:lnTo>
                    <a:lnTo>
                      <a:pt x="632" y="91"/>
                    </a:lnTo>
                    <a:lnTo>
                      <a:pt x="632" y="82"/>
                    </a:lnTo>
                    <a:lnTo>
                      <a:pt x="646" y="87"/>
                    </a:lnTo>
                    <a:lnTo>
                      <a:pt x="655" y="82"/>
                    </a:lnTo>
                    <a:lnTo>
                      <a:pt x="655" y="78"/>
                    </a:lnTo>
                    <a:lnTo>
                      <a:pt x="655" y="73"/>
                    </a:lnTo>
                    <a:lnTo>
                      <a:pt x="651" y="69"/>
                    </a:lnTo>
                    <a:lnTo>
                      <a:pt x="651" y="64"/>
                    </a:lnTo>
                    <a:lnTo>
                      <a:pt x="646" y="55"/>
                    </a:lnTo>
                    <a:lnTo>
                      <a:pt x="646" y="41"/>
                    </a:lnTo>
                    <a:lnTo>
                      <a:pt x="642" y="36"/>
                    </a:lnTo>
                    <a:lnTo>
                      <a:pt x="637" y="36"/>
                    </a:lnTo>
                    <a:lnTo>
                      <a:pt x="632" y="36"/>
                    </a:lnTo>
                    <a:lnTo>
                      <a:pt x="628" y="36"/>
                    </a:lnTo>
                    <a:lnTo>
                      <a:pt x="619" y="46"/>
                    </a:lnTo>
                    <a:lnTo>
                      <a:pt x="619" y="59"/>
                    </a:lnTo>
                    <a:lnTo>
                      <a:pt x="614" y="64"/>
                    </a:lnTo>
                    <a:lnTo>
                      <a:pt x="610" y="69"/>
                    </a:lnTo>
                    <a:lnTo>
                      <a:pt x="605" y="73"/>
                    </a:lnTo>
                    <a:lnTo>
                      <a:pt x="600" y="73"/>
                    </a:lnTo>
                    <a:lnTo>
                      <a:pt x="573" y="78"/>
                    </a:lnTo>
                    <a:lnTo>
                      <a:pt x="559" y="78"/>
                    </a:lnTo>
                    <a:lnTo>
                      <a:pt x="550" y="91"/>
                    </a:lnTo>
                    <a:lnTo>
                      <a:pt x="550" y="91"/>
                    </a:lnTo>
                    <a:lnTo>
                      <a:pt x="550" y="101"/>
                    </a:lnTo>
                    <a:lnTo>
                      <a:pt x="541" y="101"/>
                    </a:lnTo>
                    <a:lnTo>
                      <a:pt x="518" y="105"/>
                    </a:lnTo>
                    <a:lnTo>
                      <a:pt x="518" y="110"/>
                    </a:lnTo>
                    <a:lnTo>
                      <a:pt x="513" y="114"/>
                    </a:lnTo>
                    <a:lnTo>
                      <a:pt x="500" y="124"/>
                    </a:lnTo>
                    <a:lnTo>
                      <a:pt x="481" y="128"/>
                    </a:lnTo>
                    <a:lnTo>
                      <a:pt x="467" y="128"/>
                    </a:lnTo>
                    <a:lnTo>
                      <a:pt x="477" y="110"/>
                    </a:lnTo>
                    <a:lnTo>
                      <a:pt x="472" y="91"/>
                    </a:lnTo>
                    <a:lnTo>
                      <a:pt x="467" y="91"/>
                    </a:lnTo>
                    <a:lnTo>
                      <a:pt x="463" y="96"/>
                    </a:lnTo>
                    <a:lnTo>
                      <a:pt x="467" y="78"/>
                    </a:lnTo>
                    <a:lnTo>
                      <a:pt x="467" y="73"/>
                    </a:lnTo>
                    <a:lnTo>
                      <a:pt x="458" y="64"/>
                    </a:lnTo>
                    <a:lnTo>
                      <a:pt x="454" y="64"/>
                    </a:lnTo>
                    <a:lnTo>
                      <a:pt x="449" y="69"/>
                    </a:lnTo>
                    <a:lnTo>
                      <a:pt x="440" y="78"/>
                    </a:lnTo>
                    <a:lnTo>
                      <a:pt x="440" y="73"/>
                    </a:lnTo>
                    <a:lnTo>
                      <a:pt x="435" y="87"/>
                    </a:lnTo>
                    <a:lnTo>
                      <a:pt x="435" y="101"/>
                    </a:lnTo>
                    <a:lnTo>
                      <a:pt x="435" y="110"/>
                    </a:lnTo>
                    <a:lnTo>
                      <a:pt x="435" y="119"/>
                    </a:lnTo>
                    <a:lnTo>
                      <a:pt x="431" y="124"/>
                    </a:lnTo>
                    <a:lnTo>
                      <a:pt x="426" y="128"/>
                    </a:lnTo>
                    <a:lnTo>
                      <a:pt x="417" y="124"/>
                    </a:lnTo>
                    <a:lnTo>
                      <a:pt x="417" y="119"/>
                    </a:lnTo>
                    <a:lnTo>
                      <a:pt x="417" y="101"/>
                    </a:lnTo>
                    <a:lnTo>
                      <a:pt x="422" y="82"/>
                    </a:lnTo>
                    <a:lnTo>
                      <a:pt x="426" y="69"/>
                    </a:lnTo>
                    <a:lnTo>
                      <a:pt x="422" y="78"/>
                    </a:lnTo>
                    <a:lnTo>
                      <a:pt x="417" y="82"/>
                    </a:lnTo>
                    <a:lnTo>
                      <a:pt x="422" y="69"/>
                    </a:lnTo>
                    <a:lnTo>
                      <a:pt x="431" y="59"/>
                    </a:lnTo>
                    <a:lnTo>
                      <a:pt x="431" y="64"/>
                    </a:lnTo>
                    <a:lnTo>
                      <a:pt x="440" y="59"/>
                    </a:lnTo>
                    <a:lnTo>
                      <a:pt x="449" y="59"/>
                    </a:lnTo>
                    <a:lnTo>
                      <a:pt x="454" y="59"/>
                    </a:lnTo>
                    <a:lnTo>
                      <a:pt x="463" y="59"/>
                    </a:lnTo>
                    <a:lnTo>
                      <a:pt x="454" y="5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5" name="Freeform 31"/>
              <p:cNvSpPr>
                <a:spLocks/>
              </p:cNvSpPr>
              <p:nvPr/>
            </p:nvSpPr>
            <p:spPr bwMode="auto">
              <a:xfrm>
                <a:off x="1265" y="1479"/>
                <a:ext cx="655" cy="353"/>
              </a:xfrm>
              <a:custGeom>
                <a:avLst/>
                <a:gdLst>
                  <a:gd name="T0" fmla="*/ 426 w 655"/>
                  <a:gd name="T1" fmla="*/ 50 h 353"/>
                  <a:gd name="T2" fmla="*/ 417 w 655"/>
                  <a:gd name="T3" fmla="*/ 32 h 353"/>
                  <a:gd name="T4" fmla="*/ 371 w 655"/>
                  <a:gd name="T5" fmla="*/ 50 h 353"/>
                  <a:gd name="T6" fmla="*/ 353 w 655"/>
                  <a:gd name="T7" fmla="*/ 14 h 353"/>
                  <a:gd name="T8" fmla="*/ 316 w 655"/>
                  <a:gd name="T9" fmla="*/ 9 h 353"/>
                  <a:gd name="T10" fmla="*/ 23 w 655"/>
                  <a:gd name="T11" fmla="*/ 14 h 353"/>
                  <a:gd name="T12" fmla="*/ 18 w 655"/>
                  <a:gd name="T13" fmla="*/ 23 h 353"/>
                  <a:gd name="T14" fmla="*/ 0 w 655"/>
                  <a:gd name="T15" fmla="*/ 36 h 353"/>
                  <a:gd name="T16" fmla="*/ 9 w 655"/>
                  <a:gd name="T17" fmla="*/ 59 h 353"/>
                  <a:gd name="T18" fmla="*/ 5 w 655"/>
                  <a:gd name="T19" fmla="*/ 142 h 353"/>
                  <a:gd name="T20" fmla="*/ 23 w 655"/>
                  <a:gd name="T21" fmla="*/ 183 h 353"/>
                  <a:gd name="T22" fmla="*/ 23 w 655"/>
                  <a:gd name="T23" fmla="*/ 188 h 353"/>
                  <a:gd name="T24" fmla="*/ 46 w 655"/>
                  <a:gd name="T25" fmla="*/ 229 h 353"/>
                  <a:gd name="T26" fmla="*/ 78 w 655"/>
                  <a:gd name="T27" fmla="*/ 247 h 353"/>
                  <a:gd name="T28" fmla="*/ 110 w 655"/>
                  <a:gd name="T29" fmla="*/ 256 h 353"/>
                  <a:gd name="T30" fmla="*/ 183 w 655"/>
                  <a:gd name="T31" fmla="*/ 275 h 353"/>
                  <a:gd name="T32" fmla="*/ 229 w 655"/>
                  <a:gd name="T33" fmla="*/ 293 h 353"/>
                  <a:gd name="T34" fmla="*/ 275 w 655"/>
                  <a:gd name="T35" fmla="*/ 316 h 353"/>
                  <a:gd name="T36" fmla="*/ 312 w 655"/>
                  <a:gd name="T37" fmla="*/ 348 h 353"/>
                  <a:gd name="T38" fmla="*/ 321 w 655"/>
                  <a:gd name="T39" fmla="*/ 311 h 353"/>
                  <a:gd name="T40" fmla="*/ 353 w 655"/>
                  <a:gd name="T41" fmla="*/ 298 h 353"/>
                  <a:gd name="T42" fmla="*/ 390 w 655"/>
                  <a:gd name="T43" fmla="*/ 302 h 353"/>
                  <a:gd name="T44" fmla="*/ 399 w 655"/>
                  <a:gd name="T45" fmla="*/ 293 h 353"/>
                  <a:gd name="T46" fmla="*/ 417 w 655"/>
                  <a:gd name="T47" fmla="*/ 279 h 353"/>
                  <a:gd name="T48" fmla="*/ 449 w 655"/>
                  <a:gd name="T49" fmla="*/ 298 h 353"/>
                  <a:gd name="T50" fmla="*/ 477 w 655"/>
                  <a:gd name="T51" fmla="*/ 325 h 353"/>
                  <a:gd name="T52" fmla="*/ 495 w 655"/>
                  <a:gd name="T53" fmla="*/ 353 h 353"/>
                  <a:gd name="T54" fmla="*/ 504 w 655"/>
                  <a:gd name="T55" fmla="*/ 334 h 353"/>
                  <a:gd name="T56" fmla="*/ 495 w 655"/>
                  <a:gd name="T57" fmla="*/ 266 h 353"/>
                  <a:gd name="T58" fmla="*/ 527 w 655"/>
                  <a:gd name="T59" fmla="*/ 243 h 353"/>
                  <a:gd name="T60" fmla="*/ 545 w 655"/>
                  <a:gd name="T61" fmla="*/ 220 h 353"/>
                  <a:gd name="T62" fmla="*/ 550 w 655"/>
                  <a:gd name="T63" fmla="*/ 215 h 353"/>
                  <a:gd name="T64" fmla="*/ 545 w 655"/>
                  <a:gd name="T65" fmla="*/ 197 h 353"/>
                  <a:gd name="T66" fmla="*/ 550 w 655"/>
                  <a:gd name="T67" fmla="*/ 178 h 353"/>
                  <a:gd name="T68" fmla="*/ 555 w 655"/>
                  <a:gd name="T69" fmla="*/ 183 h 353"/>
                  <a:gd name="T70" fmla="*/ 559 w 655"/>
                  <a:gd name="T71" fmla="*/ 169 h 353"/>
                  <a:gd name="T72" fmla="*/ 573 w 655"/>
                  <a:gd name="T73" fmla="*/ 142 h 353"/>
                  <a:gd name="T74" fmla="*/ 614 w 655"/>
                  <a:gd name="T75" fmla="*/ 128 h 353"/>
                  <a:gd name="T76" fmla="*/ 610 w 655"/>
                  <a:gd name="T77" fmla="*/ 114 h 353"/>
                  <a:gd name="T78" fmla="*/ 632 w 655"/>
                  <a:gd name="T79" fmla="*/ 82 h 353"/>
                  <a:gd name="T80" fmla="*/ 651 w 655"/>
                  <a:gd name="T81" fmla="*/ 69 h 353"/>
                  <a:gd name="T82" fmla="*/ 637 w 655"/>
                  <a:gd name="T83" fmla="*/ 36 h 353"/>
                  <a:gd name="T84" fmla="*/ 614 w 655"/>
                  <a:gd name="T85" fmla="*/ 64 h 353"/>
                  <a:gd name="T86" fmla="*/ 559 w 655"/>
                  <a:gd name="T87" fmla="*/ 78 h 353"/>
                  <a:gd name="T88" fmla="*/ 518 w 655"/>
                  <a:gd name="T89" fmla="*/ 105 h 353"/>
                  <a:gd name="T90" fmla="*/ 467 w 655"/>
                  <a:gd name="T91" fmla="*/ 128 h 353"/>
                  <a:gd name="T92" fmla="*/ 467 w 655"/>
                  <a:gd name="T93" fmla="*/ 78 h 353"/>
                  <a:gd name="T94" fmla="*/ 440 w 655"/>
                  <a:gd name="T95" fmla="*/ 78 h 353"/>
                  <a:gd name="T96" fmla="*/ 435 w 655"/>
                  <a:gd name="T97" fmla="*/ 119 h 353"/>
                  <a:gd name="T98" fmla="*/ 417 w 655"/>
                  <a:gd name="T99" fmla="*/ 101 h 353"/>
                  <a:gd name="T100" fmla="*/ 422 w 655"/>
                  <a:gd name="T101" fmla="*/ 69 h 353"/>
                  <a:gd name="T102" fmla="*/ 454 w 655"/>
                  <a:gd name="T103" fmla="*/ 59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5" h="353">
                    <a:moveTo>
                      <a:pt x="454" y="50"/>
                    </a:moveTo>
                    <a:lnTo>
                      <a:pt x="445" y="46"/>
                    </a:lnTo>
                    <a:lnTo>
                      <a:pt x="440" y="46"/>
                    </a:lnTo>
                    <a:lnTo>
                      <a:pt x="431" y="50"/>
                    </a:lnTo>
                    <a:lnTo>
                      <a:pt x="426" y="50"/>
                    </a:lnTo>
                    <a:lnTo>
                      <a:pt x="422" y="50"/>
                    </a:lnTo>
                    <a:lnTo>
                      <a:pt x="417" y="46"/>
                    </a:lnTo>
                    <a:lnTo>
                      <a:pt x="408" y="46"/>
                    </a:lnTo>
                    <a:lnTo>
                      <a:pt x="412" y="41"/>
                    </a:lnTo>
                    <a:lnTo>
                      <a:pt x="417" y="32"/>
                    </a:lnTo>
                    <a:lnTo>
                      <a:pt x="408" y="36"/>
                    </a:lnTo>
                    <a:lnTo>
                      <a:pt x="399" y="46"/>
                    </a:lnTo>
                    <a:lnTo>
                      <a:pt x="385" y="50"/>
                    </a:lnTo>
                    <a:lnTo>
                      <a:pt x="380" y="41"/>
                    </a:lnTo>
                    <a:lnTo>
                      <a:pt x="371" y="50"/>
                    </a:lnTo>
                    <a:lnTo>
                      <a:pt x="380" y="36"/>
                    </a:lnTo>
                    <a:lnTo>
                      <a:pt x="394" y="27"/>
                    </a:lnTo>
                    <a:lnTo>
                      <a:pt x="380" y="23"/>
                    </a:lnTo>
                    <a:lnTo>
                      <a:pt x="362" y="14"/>
                    </a:lnTo>
                    <a:lnTo>
                      <a:pt x="353" y="14"/>
                    </a:lnTo>
                    <a:lnTo>
                      <a:pt x="344" y="14"/>
                    </a:lnTo>
                    <a:lnTo>
                      <a:pt x="339" y="9"/>
                    </a:lnTo>
                    <a:lnTo>
                      <a:pt x="335" y="0"/>
                    </a:lnTo>
                    <a:lnTo>
                      <a:pt x="330" y="9"/>
                    </a:lnTo>
                    <a:lnTo>
                      <a:pt x="316" y="9"/>
                    </a:lnTo>
                    <a:lnTo>
                      <a:pt x="303" y="9"/>
                    </a:lnTo>
                    <a:lnTo>
                      <a:pt x="293" y="9"/>
                    </a:lnTo>
                    <a:lnTo>
                      <a:pt x="183" y="9"/>
                    </a:lnTo>
                    <a:lnTo>
                      <a:pt x="18" y="9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3" y="27"/>
                    </a:lnTo>
                    <a:lnTo>
                      <a:pt x="18" y="36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9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9" y="55"/>
                    </a:lnTo>
                    <a:lnTo>
                      <a:pt x="14" y="55"/>
                    </a:lnTo>
                    <a:lnTo>
                      <a:pt x="9" y="59"/>
                    </a:lnTo>
                    <a:lnTo>
                      <a:pt x="5" y="64"/>
                    </a:lnTo>
                    <a:lnTo>
                      <a:pt x="5" y="82"/>
                    </a:lnTo>
                    <a:lnTo>
                      <a:pt x="5" y="105"/>
                    </a:lnTo>
                    <a:lnTo>
                      <a:pt x="5" y="124"/>
                    </a:lnTo>
                    <a:lnTo>
                      <a:pt x="5" y="142"/>
                    </a:lnTo>
                    <a:lnTo>
                      <a:pt x="5" y="146"/>
                    </a:lnTo>
                    <a:lnTo>
                      <a:pt x="9" y="156"/>
                    </a:lnTo>
                    <a:lnTo>
                      <a:pt x="14" y="169"/>
                    </a:lnTo>
                    <a:lnTo>
                      <a:pt x="14" y="178"/>
                    </a:lnTo>
                    <a:lnTo>
                      <a:pt x="23" y="183"/>
                    </a:lnTo>
                    <a:lnTo>
                      <a:pt x="23" y="178"/>
                    </a:lnTo>
                    <a:lnTo>
                      <a:pt x="28" y="178"/>
                    </a:lnTo>
                    <a:lnTo>
                      <a:pt x="23" y="183"/>
                    </a:lnTo>
                    <a:lnTo>
                      <a:pt x="28" y="188"/>
                    </a:lnTo>
                    <a:lnTo>
                      <a:pt x="23" y="188"/>
                    </a:lnTo>
                    <a:lnTo>
                      <a:pt x="28" y="197"/>
                    </a:lnTo>
                    <a:lnTo>
                      <a:pt x="32" y="201"/>
                    </a:lnTo>
                    <a:lnTo>
                      <a:pt x="32" y="211"/>
                    </a:lnTo>
                    <a:lnTo>
                      <a:pt x="46" y="224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50" y="233"/>
                    </a:lnTo>
                    <a:lnTo>
                      <a:pt x="55" y="233"/>
                    </a:lnTo>
                    <a:lnTo>
                      <a:pt x="73" y="243"/>
                    </a:lnTo>
                    <a:lnTo>
                      <a:pt x="78" y="247"/>
                    </a:lnTo>
                    <a:lnTo>
                      <a:pt x="83" y="252"/>
                    </a:lnTo>
                    <a:lnTo>
                      <a:pt x="87" y="261"/>
                    </a:lnTo>
                    <a:lnTo>
                      <a:pt x="96" y="261"/>
                    </a:lnTo>
                    <a:lnTo>
                      <a:pt x="105" y="256"/>
                    </a:lnTo>
                    <a:lnTo>
                      <a:pt x="110" y="256"/>
                    </a:lnTo>
                    <a:lnTo>
                      <a:pt x="151" y="275"/>
                    </a:lnTo>
                    <a:lnTo>
                      <a:pt x="160" y="279"/>
                    </a:lnTo>
                    <a:lnTo>
                      <a:pt x="170" y="279"/>
                    </a:lnTo>
                    <a:lnTo>
                      <a:pt x="179" y="275"/>
                    </a:lnTo>
                    <a:lnTo>
                      <a:pt x="183" y="275"/>
                    </a:lnTo>
                    <a:lnTo>
                      <a:pt x="193" y="270"/>
                    </a:lnTo>
                    <a:lnTo>
                      <a:pt x="202" y="270"/>
                    </a:lnTo>
                    <a:lnTo>
                      <a:pt x="211" y="275"/>
                    </a:lnTo>
                    <a:lnTo>
                      <a:pt x="215" y="279"/>
                    </a:lnTo>
                    <a:lnTo>
                      <a:pt x="229" y="293"/>
                    </a:lnTo>
                    <a:lnTo>
                      <a:pt x="243" y="307"/>
                    </a:lnTo>
                    <a:lnTo>
                      <a:pt x="252" y="298"/>
                    </a:lnTo>
                    <a:lnTo>
                      <a:pt x="257" y="298"/>
                    </a:lnTo>
                    <a:lnTo>
                      <a:pt x="266" y="302"/>
                    </a:lnTo>
                    <a:lnTo>
                      <a:pt x="275" y="316"/>
                    </a:lnTo>
                    <a:lnTo>
                      <a:pt x="280" y="325"/>
                    </a:lnTo>
                    <a:lnTo>
                      <a:pt x="289" y="339"/>
                    </a:lnTo>
                    <a:lnTo>
                      <a:pt x="293" y="343"/>
                    </a:lnTo>
                    <a:lnTo>
                      <a:pt x="298" y="343"/>
                    </a:lnTo>
                    <a:lnTo>
                      <a:pt x="312" y="348"/>
                    </a:lnTo>
                    <a:lnTo>
                      <a:pt x="307" y="330"/>
                    </a:lnTo>
                    <a:lnTo>
                      <a:pt x="307" y="325"/>
                    </a:lnTo>
                    <a:lnTo>
                      <a:pt x="312" y="321"/>
                    </a:lnTo>
                    <a:lnTo>
                      <a:pt x="316" y="316"/>
                    </a:lnTo>
                    <a:lnTo>
                      <a:pt x="321" y="311"/>
                    </a:lnTo>
                    <a:lnTo>
                      <a:pt x="330" y="307"/>
                    </a:lnTo>
                    <a:lnTo>
                      <a:pt x="339" y="298"/>
                    </a:lnTo>
                    <a:lnTo>
                      <a:pt x="339" y="298"/>
                    </a:lnTo>
                    <a:lnTo>
                      <a:pt x="339" y="302"/>
                    </a:lnTo>
                    <a:lnTo>
                      <a:pt x="353" y="298"/>
                    </a:lnTo>
                    <a:lnTo>
                      <a:pt x="367" y="298"/>
                    </a:lnTo>
                    <a:lnTo>
                      <a:pt x="367" y="298"/>
                    </a:lnTo>
                    <a:lnTo>
                      <a:pt x="371" y="298"/>
                    </a:lnTo>
                    <a:lnTo>
                      <a:pt x="380" y="302"/>
                    </a:lnTo>
                    <a:lnTo>
                      <a:pt x="390" y="302"/>
                    </a:lnTo>
                    <a:lnTo>
                      <a:pt x="394" y="302"/>
                    </a:lnTo>
                    <a:lnTo>
                      <a:pt x="399" y="307"/>
                    </a:lnTo>
                    <a:lnTo>
                      <a:pt x="403" y="307"/>
                    </a:lnTo>
                    <a:lnTo>
                      <a:pt x="399" y="298"/>
                    </a:lnTo>
                    <a:lnTo>
                      <a:pt x="399" y="293"/>
                    </a:lnTo>
                    <a:lnTo>
                      <a:pt x="394" y="293"/>
                    </a:lnTo>
                    <a:lnTo>
                      <a:pt x="390" y="288"/>
                    </a:lnTo>
                    <a:lnTo>
                      <a:pt x="403" y="288"/>
                    </a:lnTo>
                    <a:lnTo>
                      <a:pt x="412" y="288"/>
                    </a:lnTo>
                    <a:lnTo>
                      <a:pt x="417" y="279"/>
                    </a:lnTo>
                    <a:lnTo>
                      <a:pt x="417" y="288"/>
                    </a:lnTo>
                    <a:lnTo>
                      <a:pt x="426" y="288"/>
                    </a:lnTo>
                    <a:lnTo>
                      <a:pt x="435" y="288"/>
                    </a:lnTo>
                    <a:lnTo>
                      <a:pt x="440" y="293"/>
                    </a:lnTo>
                    <a:lnTo>
                      <a:pt x="449" y="298"/>
                    </a:lnTo>
                    <a:lnTo>
                      <a:pt x="463" y="293"/>
                    </a:lnTo>
                    <a:lnTo>
                      <a:pt x="467" y="298"/>
                    </a:lnTo>
                    <a:lnTo>
                      <a:pt x="477" y="321"/>
                    </a:lnTo>
                    <a:lnTo>
                      <a:pt x="477" y="321"/>
                    </a:lnTo>
                    <a:lnTo>
                      <a:pt x="477" y="325"/>
                    </a:lnTo>
                    <a:lnTo>
                      <a:pt x="481" y="334"/>
                    </a:lnTo>
                    <a:lnTo>
                      <a:pt x="486" y="343"/>
                    </a:lnTo>
                    <a:lnTo>
                      <a:pt x="490" y="348"/>
                    </a:lnTo>
                    <a:lnTo>
                      <a:pt x="490" y="353"/>
                    </a:lnTo>
                    <a:lnTo>
                      <a:pt x="495" y="353"/>
                    </a:lnTo>
                    <a:lnTo>
                      <a:pt x="495" y="353"/>
                    </a:lnTo>
                    <a:lnTo>
                      <a:pt x="500" y="353"/>
                    </a:lnTo>
                    <a:lnTo>
                      <a:pt x="504" y="353"/>
                    </a:lnTo>
                    <a:lnTo>
                      <a:pt x="504" y="343"/>
                    </a:lnTo>
                    <a:lnTo>
                      <a:pt x="504" y="334"/>
                    </a:lnTo>
                    <a:lnTo>
                      <a:pt x="500" y="311"/>
                    </a:lnTo>
                    <a:lnTo>
                      <a:pt x="490" y="288"/>
                    </a:lnTo>
                    <a:lnTo>
                      <a:pt x="490" y="279"/>
                    </a:lnTo>
                    <a:lnTo>
                      <a:pt x="495" y="275"/>
                    </a:lnTo>
                    <a:lnTo>
                      <a:pt x="495" y="266"/>
                    </a:lnTo>
                    <a:lnTo>
                      <a:pt x="500" y="261"/>
                    </a:lnTo>
                    <a:lnTo>
                      <a:pt x="509" y="256"/>
                    </a:lnTo>
                    <a:lnTo>
                      <a:pt x="513" y="252"/>
                    </a:lnTo>
                    <a:lnTo>
                      <a:pt x="522" y="247"/>
                    </a:lnTo>
                    <a:lnTo>
                      <a:pt x="527" y="243"/>
                    </a:lnTo>
                    <a:lnTo>
                      <a:pt x="541" y="233"/>
                    </a:lnTo>
                    <a:lnTo>
                      <a:pt x="545" y="229"/>
                    </a:lnTo>
                    <a:lnTo>
                      <a:pt x="545" y="224"/>
                    </a:lnTo>
                    <a:lnTo>
                      <a:pt x="550" y="220"/>
                    </a:lnTo>
                    <a:lnTo>
                      <a:pt x="545" y="220"/>
                    </a:lnTo>
                    <a:lnTo>
                      <a:pt x="555" y="220"/>
                    </a:lnTo>
                    <a:lnTo>
                      <a:pt x="555" y="215"/>
                    </a:lnTo>
                    <a:lnTo>
                      <a:pt x="555" y="211"/>
                    </a:lnTo>
                    <a:lnTo>
                      <a:pt x="555" y="215"/>
                    </a:lnTo>
                    <a:lnTo>
                      <a:pt x="550" y="215"/>
                    </a:lnTo>
                    <a:lnTo>
                      <a:pt x="545" y="211"/>
                    </a:lnTo>
                    <a:lnTo>
                      <a:pt x="545" y="206"/>
                    </a:lnTo>
                    <a:lnTo>
                      <a:pt x="555" y="211"/>
                    </a:lnTo>
                    <a:lnTo>
                      <a:pt x="555" y="201"/>
                    </a:lnTo>
                    <a:lnTo>
                      <a:pt x="545" y="197"/>
                    </a:lnTo>
                    <a:lnTo>
                      <a:pt x="550" y="192"/>
                    </a:lnTo>
                    <a:lnTo>
                      <a:pt x="545" y="188"/>
                    </a:lnTo>
                    <a:lnTo>
                      <a:pt x="541" y="178"/>
                    </a:lnTo>
                    <a:lnTo>
                      <a:pt x="536" y="174"/>
                    </a:lnTo>
                    <a:lnTo>
                      <a:pt x="550" y="178"/>
                    </a:lnTo>
                    <a:lnTo>
                      <a:pt x="545" y="169"/>
                    </a:lnTo>
                    <a:lnTo>
                      <a:pt x="555" y="160"/>
                    </a:lnTo>
                    <a:lnTo>
                      <a:pt x="550" y="174"/>
                    </a:lnTo>
                    <a:lnTo>
                      <a:pt x="555" y="178"/>
                    </a:lnTo>
                    <a:lnTo>
                      <a:pt x="555" y="183"/>
                    </a:lnTo>
                    <a:lnTo>
                      <a:pt x="555" y="188"/>
                    </a:lnTo>
                    <a:lnTo>
                      <a:pt x="555" y="197"/>
                    </a:lnTo>
                    <a:lnTo>
                      <a:pt x="559" y="183"/>
                    </a:lnTo>
                    <a:lnTo>
                      <a:pt x="564" y="178"/>
                    </a:lnTo>
                    <a:lnTo>
                      <a:pt x="559" y="169"/>
                    </a:lnTo>
                    <a:lnTo>
                      <a:pt x="559" y="160"/>
                    </a:lnTo>
                    <a:lnTo>
                      <a:pt x="564" y="169"/>
                    </a:lnTo>
                    <a:lnTo>
                      <a:pt x="573" y="156"/>
                    </a:lnTo>
                    <a:lnTo>
                      <a:pt x="573" y="146"/>
                    </a:lnTo>
                    <a:lnTo>
                      <a:pt x="573" y="142"/>
                    </a:lnTo>
                    <a:lnTo>
                      <a:pt x="582" y="137"/>
                    </a:lnTo>
                    <a:lnTo>
                      <a:pt x="591" y="133"/>
                    </a:lnTo>
                    <a:lnTo>
                      <a:pt x="600" y="133"/>
                    </a:lnTo>
                    <a:lnTo>
                      <a:pt x="605" y="128"/>
                    </a:lnTo>
                    <a:lnTo>
                      <a:pt x="614" y="128"/>
                    </a:lnTo>
                    <a:lnTo>
                      <a:pt x="619" y="128"/>
                    </a:lnTo>
                    <a:lnTo>
                      <a:pt x="623" y="124"/>
                    </a:lnTo>
                    <a:lnTo>
                      <a:pt x="619" y="128"/>
                    </a:lnTo>
                    <a:lnTo>
                      <a:pt x="614" y="124"/>
                    </a:lnTo>
                    <a:lnTo>
                      <a:pt x="610" y="114"/>
                    </a:lnTo>
                    <a:lnTo>
                      <a:pt x="614" y="105"/>
                    </a:lnTo>
                    <a:lnTo>
                      <a:pt x="619" y="101"/>
                    </a:lnTo>
                    <a:lnTo>
                      <a:pt x="623" y="96"/>
                    </a:lnTo>
                    <a:lnTo>
                      <a:pt x="632" y="91"/>
                    </a:lnTo>
                    <a:lnTo>
                      <a:pt x="632" y="82"/>
                    </a:lnTo>
                    <a:lnTo>
                      <a:pt x="646" y="87"/>
                    </a:lnTo>
                    <a:lnTo>
                      <a:pt x="655" y="82"/>
                    </a:lnTo>
                    <a:lnTo>
                      <a:pt x="655" y="78"/>
                    </a:lnTo>
                    <a:lnTo>
                      <a:pt x="655" y="73"/>
                    </a:lnTo>
                    <a:lnTo>
                      <a:pt x="651" y="69"/>
                    </a:lnTo>
                    <a:lnTo>
                      <a:pt x="651" y="64"/>
                    </a:lnTo>
                    <a:lnTo>
                      <a:pt x="646" y="55"/>
                    </a:lnTo>
                    <a:lnTo>
                      <a:pt x="646" y="41"/>
                    </a:lnTo>
                    <a:lnTo>
                      <a:pt x="642" y="36"/>
                    </a:lnTo>
                    <a:lnTo>
                      <a:pt x="637" y="36"/>
                    </a:lnTo>
                    <a:lnTo>
                      <a:pt x="632" y="36"/>
                    </a:lnTo>
                    <a:lnTo>
                      <a:pt x="628" y="36"/>
                    </a:lnTo>
                    <a:lnTo>
                      <a:pt x="619" y="46"/>
                    </a:lnTo>
                    <a:lnTo>
                      <a:pt x="619" y="59"/>
                    </a:lnTo>
                    <a:lnTo>
                      <a:pt x="614" y="64"/>
                    </a:lnTo>
                    <a:lnTo>
                      <a:pt x="610" y="69"/>
                    </a:lnTo>
                    <a:lnTo>
                      <a:pt x="605" y="73"/>
                    </a:lnTo>
                    <a:lnTo>
                      <a:pt x="600" y="73"/>
                    </a:lnTo>
                    <a:lnTo>
                      <a:pt x="573" y="78"/>
                    </a:lnTo>
                    <a:lnTo>
                      <a:pt x="559" y="78"/>
                    </a:lnTo>
                    <a:lnTo>
                      <a:pt x="550" y="91"/>
                    </a:lnTo>
                    <a:lnTo>
                      <a:pt x="550" y="91"/>
                    </a:lnTo>
                    <a:lnTo>
                      <a:pt x="550" y="101"/>
                    </a:lnTo>
                    <a:lnTo>
                      <a:pt x="541" y="101"/>
                    </a:lnTo>
                    <a:lnTo>
                      <a:pt x="518" y="105"/>
                    </a:lnTo>
                    <a:lnTo>
                      <a:pt x="518" y="110"/>
                    </a:lnTo>
                    <a:lnTo>
                      <a:pt x="513" y="114"/>
                    </a:lnTo>
                    <a:lnTo>
                      <a:pt x="500" y="124"/>
                    </a:lnTo>
                    <a:lnTo>
                      <a:pt x="481" y="128"/>
                    </a:lnTo>
                    <a:lnTo>
                      <a:pt x="467" y="128"/>
                    </a:lnTo>
                    <a:lnTo>
                      <a:pt x="477" y="110"/>
                    </a:lnTo>
                    <a:lnTo>
                      <a:pt x="472" y="91"/>
                    </a:lnTo>
                    <a:lnTo>
                      <a:pt x="467" y="91"/>
                    </a:lnTo>
                    <a:lnTo>
                      <a:pt x="463" y="96"/>
                    </a:lnTo>
                    <a:lnTo>
                      <a:pt x="467" y="78"/>
                    </a:lnTo>
                    <a:lnTo>
                      <a:pt x="467" y="73"/>
                    </a:lnTo>
                    <a:lnTo>
                      <a:pt x="458" y="64"/>
                    </a:lnTo>
                    <a:lnTo>
                      <a:pt x="454" y="64"/>
                    </a:lnTo>
                    <a:lnTo>
                      <a:pt x="449" y="69"/>
                    </a:lnTo>
                    <a:lnTo>
                      <a:pt x="440" y="78"/>
                    </a:lnTo>
                    <a:lnTo>
                      <a:pt x="440" y="73"/>
                    </a:lnTo>
                    <a:lnTo>
                      <a:pt x="435" y="87"/>
                    </a:lnTo>
                    <a:lnTo>
                      <a:pt x="435" y="101"/>
                    </a:lnTo>
                    <a:lnTo>
                      <a:pt x="435" y="110"/>
                    </a:lnTo>
                    <a:lnTo>
                      <a:pt x="435" y="119"/>
                    </a:lnTo>
                    <a:lnTo>
                      <a:pt x="431" y="124"/>
                    </a:lnTo>
                    <a:lnTo>
                      <a:pt x="426" y="128"/>
                    </a:lnTo>
                    <a:lnTo>
                      <a:pt x="417" y="124"/>
                    </a:lnTo>
                    <a:lnTo>
                      <a:pt x="417" y="119"/>
                    </a:lnTo>
                    <a:lnTo>
                      <a:pt x="417" y="101"/>
                    </a:lnTo>
                    <a:lnTo>
                      <a:pt x="422" y="82"/>
                    </a:lnTo>
                    <a:lnTo>
                      <a:pt x="426" y="69"/>
                    </a:lnTo>
                    <a:lnTo>
                      <a:pt x="422" y="78"/>
                    </a:lnTo>
                    <a:lnTo>
                      <a:pt x="417" y="82"/>
                    </a:lnTo>
                    <a:lnTo>
                      <a:pt x="422" y="69"/>
                    </a:lnTo>
                    <a:lnTo>
                      <a:pt x="431" y="59"/>
                    </a:lnTo>
                    <a:lnTo>
                      <a:pt x="431" y="64"/>
                    </a:lnTo>
                    <a:lnTo>
                      <a:pt x="440" y="59"/>
                    </a:lnTo>
                    <a:lnTo>
                      <a:pt x="449" y="59"/>
                    </a:lnTo>
                    <a:lnTo>
                      <a:pt x="454" y="59"/>
                    </a:lnTo>
                    <a:lnTo>
                      <a:pt x="463" y="59"/>
                    </a:lnTo>
                    <a:lnTo>
                      <a:pt x="454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6" name="Freeform 32"/>
              <p:cNvSpPr>
                <a:spLocks noEditPoints="1"/>
              </p:cNvSpPr>
              <p:nvPr/>
            </p:nvSpPr>
            <p:spPr bwMode="auto">
              <a:xfrm>
                <a:off x="1260" y="1479"/>
                <a:ext cx="665" cy="357"/>
              </a:xfrm>
              <a:custGeom>
                <a:avLst/>
                <a:gdLst>
                  <a:gd name="T0" fmla="*/ 468 w 665"/>
                  <a:gd name="T1" fmla="*/ 298 h 357"/>
                  <a:gd name="T2" fmla="*/ 417 w 665"/>
                  <a:gd name="T3" fmla="*/ 288 h 357"/>
                  <a:gd name="T4" fmla="*/ 385 w 665"/>
                  <a:gd name="T5" fmla="*/ 307 h 357"/>
                  <a:gd name="T6" fmla="*/ 326 w 665"/>
                  <a:gd name="T7" fmla="*/ 311 h 357"/>
                  <a:gd name="T8" fmla="*/ 317 w 665"/>
                  <a:gd name="T9" fmla="*/ 348 h 357"/>
                  <a:gd name="T10" fmla="*/ 243 w 665"/>
                  <a:gd name="T11" fmla="*/ 311 h 357"/>
                  <a:gd name="T12" fmla="*/ 170 w 665"/>
                  <a:gd name="T13" fmla="*/ 279 h 357"/>
                  <a:gd name="T14" fmla="*/ 46 w 665"/>
                  <a:gd name="T15" fmla="*/ 233 h 357"/>
                  <a:gd name="T16" fmla="*/ 10 w 665"/>
                  <a:gd name="T17" fmla="*/ 160 h 357"/>
                  <a:gd name="T18" fmla="*/ 5 w 665"/>
                  <a:gd name="T19" fmla="*/ 46 h 357"/>
                  <a:gd name="T20" fmla="*/ 14 w 665"/>
                  <a:gd name="T21" fmla="*/ 9 h 357"/>
                  <a:gd name="T22" fmla="*/ 335 w 665"/>
                  <a:gd name="T23" fmla="*/ 4 h 357"/>
                  <a:gd name="T24" fmla="*/ 408 w 665"/>
                  <a:gd name="T25" fmla="*/ 23 h 357"/>
                  <a:gd name="T26" fmla="*/ 390 w 665"/>
                  <a:gd name="T27" fmla="*/ 46 h 357"/>
                  <a:gd name="T28" fmla="*/ 417 w 665"/>
                  <a:gd name="T29" fmla="*/ 41 h 357"/>
                  <a:gd name="T30" fmla="*/ 468 w 665"/>
                  <a:gd name="T31" fmla="*/ 64 h 357"/>
                  <a:gd name="T32" fmla="*/ 486 w 665"/>
                  <a:gd name="T33" fmla="*/ 110 h 357"/>
                  <a:gd name="T34" fmla="*/ 537 w 665"/>
                  <a:gd name="T35" fmla="*/ 101 h 357"/>
                  <a:gd name="T36" fmla="*/ 610 w 665"/>
                  <a:gd name="T37" fmla="*/ 73 h 357"/>
                  <a:gd name="T38" fmla="*/ 642 w 665"/>
                  <a:gd name="T39" fmla="*/ 36 h 357"/>
                  <a:gd name="T40" fmla="*/ 665 w 665"/>
                  <a:gd name="T41" fmla="*/ 82 h 357"/>
                  <a:gd name="T42" fmla="*/ 624 w 665"/>
                  <a:gd name="T43" fmla="*/ 124 h 357"/>
                  <a:gd name="T44" fmla="*/ 601 w 665"/>
                  <a:gd name="T45" fmla="*/ 137 h 357"/>
                  <a:gd name="T46" fmla="*/ 564 w 665"/>
                  <a:gd name="T47" fmla="*/ 197 h 357"/>
                  <a:gd name="T48" fmla="*/ 555 w 665"/>
                  <a:gd name="T49" fmla="*/ 229 h 357"/>
                  <a:gd name="T50" fmla="*/ 500 w 665"/>
                  <a:gd name="T51" fmla="*/ 288 h 357"/>
                  <a:gd name="T52" fmla="*/ 486 w 665"/>
                  <a:gd name="T53" fmla="*/ 321 h 357"/>
                  <a:gd name="T54" fmla="*/ 500 w 665"/>
                  <a:gd name="T55" fmla="*/ 302 h 357"/>
                  <a:gd name="T56" fmla="*/ 532 w 665"/>
                  <a:gd name="T57" fmla="*/ 238 h 357"/>
                  <a:gd name="T58" fmla="*/ 541 w 665"/>
                  <a:gd name="T59" fmla="*/ 215 h 357"/>
                  <a:gd name="T60" fmla="*/ 550 w 665"/>
                  <a:gd name="T61" fmla="*/ 201 h 357"/>
                  <a:gd name="T62" fmla="*/ 541 w 665"/>
                  <a:gd name="T63" fmla="*/ 169 h 357"/>
                  <a:gd name="T64" fmla="*/ 569 w 665"/>
                  <a:gd name="T65" fmla="*/ 156 h 357"/>
                  <a:gd name="T66" fmla="*/ 610 w 665"/>
                  <a:gd name="T67" fmla="*/ 128 h 357"/>
                  <a:gd name="T68" fmla="*/ 624 w 665"/>
                  <a:gd name="T69" fmla="*/ 96 h 357"/>
                  <a:gd name="T70" fmla="*/ 660 w 665"/>
                  <a:gd name="T71" fmla="*/ 78 h 357"/>
                  <a:gd name="T72" fmla="*/ 628 w 665"/>
                  <a:gd name="T73" fmla="*/ 50 h 357"/>
                  <a:gd name="T74" fmla="*/ 560 w 665"/>
                  <a:gd name="T75" fmla="*/ 91 h 357"/>
                  <a:gd name="T76" fmla="*/ 468 w 665"/>
                  <a:gd name="T77" fmla="*/ 128 h 357"/>
                  <a:gd name="T78" fmla="*/ 468 w 665"/>
                  <a:gd name="T79" fmla="*/ 87 h 357"/>
                  <a:gd name="T80" fmla="*/ 440 w 665"/>
                  <a:gd name="T81" fmla="*/ 101 h 357"/>
                  <a:gd name="T82" fmla="*/ 417 w 665"/>
                  <a:gd name="T83" fmla="*/ 82 h 357"/>
                  <a:gd name="T84" fmla="*/ 440 w 665"/>
                  <a:gd name="T85" fmla="*/ 59 h 357"/>
                  <a:gd name="T86" fmla="*/ 422 w 665"/>
                  <a:gd name="T87" fmla="*/ 50 h 357"/>
                  <a:gd name="T88" fmla="*/ 372 w 665"/>
                  <a:gd name="T89" fmla="*/ 55 h 357"/>
                  <a:gd name="T90" fmla="*/ 344 w 665"/>
                  <a:gd name="T91" fmla="*/ 14 h 357"/>
                  <a:gd name="T92" fmla="*/ 19 w 665"/>
                  <a:gd name="T93" fmla="*/ 41 h 357"/>
                  <a:gd name="T94" fmla="*/ 14 w 665"/>
                  <a:gd name="T95" fmla="*/ 50 h 357"/>
                  <a:gd name="T96" fmla="*/ 10 w 665"/>
                  <a:gd name="T97" fmla="*/ 146 h 357"/>
                  <a:gd name="T98" fmla="*/ 33 w 665"/>
                  <a:gd name="T99" fmla="*/ 183 h 357"/>
                  <a:gd name="T100" fmla="*/ 51 w 665"/>
                  <a:gd name="T101" fmla="*/ 224 h 357"/>
                  <a:gd name="T102" fmla="*/ 101 w 665"/>
                  <a:gd name="T103" fmla="*/ 256 h 357"/>
                  <a:gd name="T104" fmla="*/ 211 w 665"/>
                  <a:gd name="T105" fmla="*/ 270 h 357"/>
                  <a:gd name="T106" fmla="*/ 303 w 665"/>
                  <a:gd name="T107" fmla="*/ 339 h 357"/>
                  <a:gd name="T108" fmla="*/ 317 w 665"/>
                  <a:gd name="T109" fmla="*/ 316 h 357"/>
                  <a:gd name="T110" fmla="*/ 344 w 665"/>
                  <a:gd name="T111" fmla="*/ 293 h 357"/>
                  <a:gd name="T112" fmla="*/ 395 w 665"/>
                  <a:gd name="T113" fmla="*/ 298 h 357"/>
                  <a:gd name="T114" fmla="*/ 417 w 665"/>
                  <a:gd name="T115" fmla="*/ 279 h 357"/>
                  <a:gd name="T116" fmla="*/ 468 w 665"/>
                  <a:gd name="T117" fmla="*/ 293 h 357"/>
                  <a:gd name="T118" fmla="*/ 555 w 665"/>
                  <a:gd name="T119" fmla="*/ 201 h 357"/>
                  <a:gd name="T120" fmla="*/ 564 w 665"/>
                  <a:gd name="T121" fmla="*/ 160 h 357"/>
                  <a:gd name="T122" fmla="*/ 436 w 665"/>
                  <a:gd name="T123" fmla="*/ 114 h 357"/>
                  <a:gd name="T124" fmla="*/ 436 w 665"/>
                  <a:gd name="T125" fmla="*/ 69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5" h="357">
                    <a:moveTo>
                      <a:pt x="500" y="357"/>
                    </a:moveTo>
                    <a:lnTo>
                      <a:pt x="495" y="353"/>
                    </a:lnTo>
                    <a:lnTo>
                      <a:pt x="495" y="348"/>
                    </a:lnTo>
                    <a:lnTo>
                      <a:pt x="486" y="339"/>
                    </a:lnTo>
                    <a:lnTo>
                      <a:pt x="482" y="325"/>
                    </a:lnTo>
                    <a:lnTo>
                      <a:pt x="477" y="325"/>
                    </a:lnTo>
                    <a:lnTo>
                      <a:pt x="477" y="321"/>
                    </a:lnTo>
                    <a:lnTo>
                      <a:pt x="477" y="321"/>
                    </a:lnTo>
                    <a:lnTo>
                      <a:pt x="477" y="307"/>
                    </a:lnTo>
                    <a:lnTo>
                      <a:pt x="472" y="298"/>
                    </a:lnTo>
                    <a:lnTo>
                      <a:pt x="468" y="298"/>
                    </a:lnTo>
                    <a:lnTo>
                      <a:pt x="463" y="298"/>
                    </a:lnTo>
                    <a:lnTo>
                      <a:pt x="459" y="298"/>
                    </a:lnTo>
                    <a:lnTo>
                      <a:pt x="454" y="298"/>
                    </a:lnTo>
                    <a:lnTo>
                      <a:pt x="445" y="293"/>
                    </a:lnTo>
                    <a:lnTo>
                      <a:pt x="440" y="288"/>
                    </a:lnTo>
                    <a:lnTo>
                      <a:pt x="431" y="288"/>
                    </a:lnTo>
                    <a:lnTo>
                      <a:pt x="422" y="293"/>
                    </a:lnTo>
                    <a:lnTo>
                      <a:pt x="417" y="293"/>
                    </a:lnTo>
                    <a:lnTo>
                      <a:pt x="417" y="293"/>
                    </a:lnTo>
                    <a:lnTo>
                      <a:pt x="417" y="288"/>
                    </a:lnTo>
                    <a:lnTo>
                      <a:pt x="417" y="288"/>
                    </a:lnTo>
                    <a:lnTo>
                      <a:pt x="408" y="293"/>
                    </a:lnTo>
                    <a:lnTo>
                      <a:pt x="408" y="293"/>
                    </a:lnTo>
                    <a:lnTo>
                      <a:pt x="404" y="298"/>
                    </a:lnTo>
                    <a:lnTo>
                      <a:pt x="408" y="302"/>
                    </a:lnTo>
                    <a:lnTo>
                      <a:pt x="413" y="302"/>
                    </a:lnTo>
                    <a:lnTo>
                      <a:pt x="413" y="307"/>
                    </a:lnTo>
                    <a:lnTo>
                      <a:pt x="408" y="307"/>
                    </a:lnTo>
                    <a:lnTo>
                      <a:pt x="408" y="307"/>
                    </a:lnTo>
                    <a:lnTo>
                      <a:pt x="404" y="307"/>
                    </a:lnTo>
                    <a:lnTo>
                      <a:pt x="399" y="307"/>
                    </a:lnTo>
                    <a:lnTo>
                      <a:pt x="385" y="307"/>
                    </a:lnTo>
                    <a:lnTo>
                      <a:pt x="376" y="302"/>
                    </a:lnTo>
                    <a:lnTo>
                      <a:pt x="376" y="298"/>
                    </a:lnTo>
                    <a:lnTo>
                      <a:pt x="372" y="302"/>
                    </a:lnTo>
                    <a:lnTo>
                      <a:pt x="372" y="302"/>
                    </a:lnTo>
                    <a:lnTo>
                      <a:pt x="367" y="302"/>
                    </a:lnTo>
                    <a:lnTo>
                      <a:pt x="367" y="302"/>
                    </a:lnTo>
                    <a:lnTo>
                      <a:pt x="353" y="302"/>
                    </a:lnTo>
                    <a:lnTo>
                      <a:pt x="344" y="302"/>
                    </a:lnTo>
                    <a:lnTo>
                      <a:pt x="344" y="302"/>
                    </a:lnTo>
                    <a:lnTo>
                      <a:pt x="335" y="311"/>
                    </a:lnTo>
                    <a:lnTo>
                      <a:pt x="326" y="311"/>
                    </a:lnTo>
                    <a:lnTo>
                      <a:pt x="321" y="321"/>
                    </a:lnTo>
                    <a:lnTo>
                      <a:pt x="317" y="325"/>
                    </a:lnTo>
                    <a:lnTo>
                      <a:pt x="317" y="325"/>
                    </a:lnTo>
                    <a:lnTo>
                      <a:pt x="317" y="325"/>
                    </a:lnTo>
                    <a:lnTo>
                      <a:pt x="317" y="330"/>
                    </a:lnTo>
                    <a:lnTo>
                      <a:pt x="317" y="334"/>
                    </a:lnTo>
                    <a:lnTo>
                      <a:pt x="321" y="348"/>
                    </a:lnTo>
                    <a:lnTo>
                      <a:pt x="321" y="353"/>
                    </a:lnTo>
                    <a:lnTo>
                      <a:pt x="321" y="353"/>
                    </a:lnTo>
                    <a:lnTo>
                      <a:pt x="317" y="348"/>
                    </a:lnTo>
                    <a:lnTo>
                      <a:pt x="317" y="348"/>
                    </a:lnTo>
                    <a:lnTo>
                      <a:pt x="312" y="348"/>
                    </a:lnTo>
                    <a:lnTo>
                      <a:pt x="298" y="343"/>
                    </a:lnTo>
                    <a:lnTo>
                      <a:pt x="289" y="339"/>
                    </a:lnTo>
                    <a:lnTo>
                      <a:pt x="280" y="325"/>
                    </a:lnTo>
                    <a:lnTo>
                      <a:pt x="275" y="316"/>
                    </a:lnTo>
                    <a:lnTo>
                      <a:pt x="266" y="302"/>
                    </a:lnTo>
                    <a:lnTo>
                      <a:pt x="257" y="298"/>
                    </a:lnTo>
                    <a:lnTo>
                      <a:pt x="253" y="302"/>
                    </a:lnTo>
                    <a:lnTo>
                      <a:pt x="248" y="307"/>
                    </a:lnTo>
                    <a:lnTo>
                      <a:pt x="248" y="311"/>
                    </a:lnTo>
                    <a:lnTo>
                      <a:pt x="243" y="311"/>
                    </a:lnTo>
                    <a:lnTo>
                      <a:pt x="234" y="302"/>
                    </a:lnTo>
                    <a:lnTo>
                      <a:pt x="230" y="293"/>
                    </a:lnTo>
                    <a:lnTo>
                      <a:pt x="220" y="284"/>
                    </a:lnTo>
                    <a:lnTo>
                      <a:pt x="216" y="279"/>
                    </a:lnTo>
                    <a:lnTo>
                      <a:pt x="207" y="275"/>
                    </a:lnTo>
                    <a:lnTo>
                      <a:pt x="202" y="270"/>
                    </a:lnTo>
                    <a:lnTo>
                      <a:pt x="193" y="270"/>
                    </a:lnTo>
                    <a:lnTo>
                      <a:pt x="193" y="275"/>
                    </a:lnTo>
                    <a:lnTo>
                      <a:pt x="188" y="275"/>
                    </a:lnTo>
                    <a:lnTo>
                      <a:pt x="179" y="279"/>
                    </a:lnTo>
                    <a:lnTo>
                      <a:pt x="170" y="279"/>
                    </a:lnTo>
                    <a:lnTo>
                      <a:pt x="165" y="279"/>
                    </a:lnTo>
                    <a:lnTo>
                      <a:pt x="156" y="279"/>
                    </a:lnTo>
                    <a:lnTo>
                      <a:pt x="115" y="261"/>
                    </a:lnTo>
                    <a:lnTo>
                      <a:pt x="101" y="261"/>
                    </a:lnTo>
                    <a:lnTo>
                      <a:pt x="92" y="261"/>
                    </a:lnTo>
                    <a:lnTo>
                      <a:pt x="88" y="261"/>
                    </a:lnTo>
                    <a:lnTo>
                      <a:pt x="83" y="252"/>
                    </a:lnTo>
                    <a:lnTo>
                      <a:pt x="74" y="247"/>
                    </a:lnTo>
                    <a:lnTo>
                      <a:pt x="60" y="238"/>
                    </a:lnTo>
                    <a:lnTo>
                      <a:pt x="55" y="238"/>
                    </a:lnTo>
                    <a:lnTo>
                      <a:pt x="46" y="233"/>
                    </a:lnTo>
                    <a:lnTo>
                      <a:pt x="46" y="229"/>
                    </a:lnTo>
                    <a:lnTo>
                      <a:pt x="46" y="224"/>
                    </a:lnTo>
                    <a:lnTo>
                      <a:pt x="37" y="215"/>
                    </a:lnTo>
                    <a:lnTo>
                      <a:pt x="33" y="211"/>
                    </a:lnTo>
                    <a:lnTo>
                      <a:pt x="33" y="201"/>
                    </a:lnTo>
                    <a:lnTo>
                      <a:pt x="28" y="197"/>
                    </a:lnTo>
                    <a:lnTo>
                      <a:pt x="23" y="188"/>
                    </a:lnTo>
                    <a:lnTo>
                      <a:pt x="23" y="188"/>
                    </a:lnTo>
                    <a:lnTo>
                      <a:pt x="14" y="178"/>
                    </a:lnTo>
                    <a:lnTo>
                      <a:pt x="10" y="169"/>
                    </a:lnTo>
                    <a:lnTo>
                      <a:pt x="10" y="160"/>
                    </a:lnTo>
                    <a:lnTo>
                      <a:pt x="5" y="146"/>
                    </a:lnTo>
                    <a:lnTo>
                      <a:pt x="5" y="137"/>
                    </a:lnTo>
                    <a:lnTo>
                      <a:pt x="5" y="124"/>
                    </a:lnTo>
                    <a:lnTo>
                      <a:pt x="0" y="110"/>
                    </a:lnTo>
                    <a:lnTo>
                      <a:pt x="0" y="91"/>
                    </a:lnTo>
                    <a:lnTo>
                      <a:pt x="5" y="73"/>
                    </a:lnTo>
                    <a:lnTo>
                      <a:pt x="10" y="59"/>
                    </a:lnTo>
                    <a:lnTo>
                      <a:pt x="5" y="55"/>
                    </a:lnTo>
                    <a:lnTo>
                      <a:pt x="5" y="50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1"/>
                    </a:lnTo>
                    <a:lnTo>
                      <a:pt x="0" y="32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19" y="18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9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5" y="4"/>
                    </a:lnTo>
                    <a:lnTo>
                      <a:pt x="14" y="4"/>
                    </a:lnTo>
                    <a:lnTo>
                      <a:pt x="19" y="4"/>
                    </a:lnTo>
                    <a:lnTo>
                      <a:pt x="23" y="4"/>
                    </a:lnTo>
                    <a:lnTo>
                      <a:pt x="188" y="4"/>
                    </a:lnTo>
                    <a:lnTo>
                      <a:pt x="298" y="4"/>
                    </a:lnTo>
                    <a:lnTo>
                      <a:pt x="303" y="9"/>
                    </a:lnTo>
                    <a:lnTo>
                      <a:pt x="321" y="9"/>
                    </a:lnTo>
                    <a:lnTo>
                      <a:pt x="330" y="9"/>
                    </a:lnTo>
                    <a:lnTo>
                      <a:pt x="335" y="4"/>
                    </a:lnTo>
                    <a:lnTo>
                      <a:pt x="335" y="0"/>
                    </a:lnTo>
                    <a:lnTo>
                      <a:pt x="340" y="0"/>
                    </a:lnTo>
                    <a:lnTo>
                      <a:pt x="344" y="0"/>
                    </a:lnTo>
                    <a:lnTo>
                      <a:pt x="344" y="4"/>
                    </a:lnTo>
                    <a:lnTo>
                      <a:pt x="349" y="9"/>
                    </a:lnTo>
                    <a:lnTo>
                      <a:pt x="353" y="14"/>
                    </a:lnTo>
                    <a:lnTo>
                      <a:pt x="372" y="14"/>
                    </a:lnTo>
                    <a:lnTo>
                      <a:pt x="381" y="18"/>
                    </a:lnTo>
                    <a:lnTo>
                      <a:pt x="390" y="23"/>
                    </a:lnTo>
                    <a:lnTo>
                      <a:pt x="399" y="23"/>
                    </a:lnTo>
                    <a:lnTo>
                      <a:pt x="408" y="23"/>
                    </a:lnTo>
                    <a:lnTo>
                      <a:pt x="408" y="23"/>
                    </a:lnTo>
                    <a:lnTo>
                      <a:pt x="404" y="27"/>
                    </a:lnTo>
                    <a:lnTo>
                      <a:pt x="404" y="27"/>
                    </a:lnTo>
                    <a:lnTo>
                      <a:pt x="385" y="41"/>
                    </a:lnTo>
                    <a:lnTo>
                      <a:pt x="385" y="41"/>
                    </a:lnTo>
                    <a:lnTo>
                      <a:pt x="390" y="41"/>
                    </a:lnTo>
                    <a:lnTo>
                      <a:pt x="390" y="41"/>
                    </a:lnTo>
                    <a:lnTo>
                      <a:pt x="390" y="46"/>
                    </a:lnTo>
                    <a:lnTo>
                      <a:pt x="390" y="46"/>
                    </a:lnTo>
                    <a:lnTo>
                      <a:pt x="390" y="46"/>
                    </a:lnTo>
                    <a:lnTo>
                      <a:pt x="390" y="46"/>
                    </a:lnTo>
                    <a:lnTo>
                      <a:pt x="390" y="46"/>
                    </a:lnTo>
                    <a:lnTo>
                      <a:pt x="404" y="41"/>
                    </a:lnTo>
                    <a:lnTo>
                      <a:pt x="417" y="36"/>
                    </a:lnTo>
                    <a:lnTo>
                      <a:pt x="422" y="32"/>
                    </a:lnTo>
                    <a:lnTo>
                      <a:pt x="431" y="27"/>
                    </a:lnTo>
                    <a:lnTo>
                      <a:pt x="431" y="27"/>
                    </a:lnTo>
                    <a:lnTo>
                      <a:pt x="436" y="27"/>
                    </a:lnTo>
                    <a:lnTo>
                      <a:pt x="427" y="36"/>
                    </a:lnTo>
                    <a:lnTo>
                      <a:pt x="427" y="36"/>
                    </a:lnTo>
                    <a:lnTo>
                      <a:pt x="422" y="41"/>
                    </a:lnTo>
                    <a:lnTo>
                      <a:pt x="417" y="41"/>
                    </a:lnTo>
                    <a:lnTo>
                      <a:pt x="427" y="46"/>
                    </a:lnTo>
                    <a:lnTo>
                      <a:pt x="431" y="50"/>
                    </a:lnTo>
                    <a:lnTo>
                      <a:pt x="436" y="50"/>
                    </a:lnTo>
                    <a:lnTo>
                      <a:pt x="445" y="46"/>
                    </a:lnTo>
                    <a:lnTo>
                      <a:pt x="454" y="46"/>
                    </a:lnTo>
                    <a:lnTo>
                      <a:pt x="463" y="50"/>
                    </a:lnTo>
                    <a:lnTo>
                      <a:pt x="463" y="50"/>
                    </a:lnTo>
                    <a:lnTo>
                      <a:pt x="468" y="59"/>
                    </a:lnTo>
                    <a:lnTo>
                      <a:pt x="472" y="64"/>
                    </a:lnTo>
                    <a:lnTo>
                      <a:pt x="472" y="64"/>
                    </a:lnTo>
                    <a:lnTo>
                      <a:pt x="468" y="64"/>
                    </a:lnTo>
                    <a:lnTo>
                      <a:pt x="468" y="64"/>
                    </a:lnTo>
                    <a:lnTo>
                      <a:pt x="459" y="64"/>
                    </a:lnTo>
                    <a:lnTo>
                      <a:pt x="459" y="64"/>
                    </a:lnTo>
                    <a:lnTo>
                      <a:pt x="468" y="64"/>
                    </a:lnTo>
                    <a:lnTo>
                      <a:pt x="477" y="78"/>
                    </a:lnTo>
                    <a:lnTo>
                      <a:pt x="472" y="91"/>
                    </a:lnTo>
                    <a:lnTo>
                      <a:pt x="477" y="87"/>
                    </a:lnTo>
                    <a:lnTo>
                      <a:pt x="482" y="87"/>
                    </a:lnTo>
                    <a:lnTo>
                      <a:pt x="482" y="91"/>
                    </a:lnTo>
                    <a:lnTo>
                      <a:pt x="482" y="91"/>
                    </a:lnTo>
                    <a:lnTo>
                      <a:pt x="486" y="110"/>
                    </a:lnTo>
                    <a:lnTo>
                      <a:pt x="477" y="128"/>
                    </a:lnTo>
                    <a:lnTo>
                      <a:pt x="482" y="128"/>
                    </a:lnTo>
                    <a:lnTo>
                      <a:pt x="505" y="124"/>
                    </a:lnTo>
                    <a:lnTo>
                      <a:pt x="514" y="114"/>
                    </a:lnTo>
                    <a:lnTo>
                      <a:pt x="523" y="110"/>
                    </a:lnTo>
                    <a:lnTo>
                      <a:pt x="523" y="105"/>
                    </a:lnTo>
                    <a:lnTo>
                      <a:pt x="518" y="105"/>
                    </a:lnTo>
                    <a:lnTo>
                      <a:pt x="518" y="101"/>
                    </a:lnTo>
                    <a:lnTo>
                      <a:pt x="523" y="101"/>
                    </a:lnTo>
                    <a:lnTo>
                      <a:pt x="523" y="101"/>
                    </a:lnTo>
                    <a:lnTo>
                      <a:pt x="537" y="101"/>
                    </a:lnTo>
                    <a:lnTo>
                      <a:pt x="546" y="101"/>
                    </a:lnTo>
                    <a:lnTo>
                      <a:pt x="555" y="96"/>
                    </a:lnTo>
                    <a:lnTo>
                      <a:pt x="555" y="91"/>
                    </a:lnTo>
                    <a:lnTo>
                      <a:pt x="550" y="91"/>
                    </a:lnTo>
                    <a:lnTo>
                      <a:pt x="550" y="91"/>
                    </a:lnTo>
                    <a:lnTo>
                      <a:pt x="550" y="87"/>
                    </a:lnTo>
                    <a:lnTo>
                      <a:pt x="555" y="87"/>
                    </a:lnTo>
                    <a:lnTo>
                      <a:pt x="564" y="78"/>
                    </a:lnTo>
                    <a:lnTo>
                      <a:pt x="573" y="73"/>
                    </a:lnTo>
                    <a:lnTo>
                      <a:pt x="596" y="73"/>
                    </a:lnTo>
                    <a:lnTo>
                      <a:pt x="610" y="73"/>
                    </a:lnTo>
                    <a:lnTo>
                      <a:pt x="610" y="73"/>
                    </a:lnTo>
                    <a:lnTo>
                      <a:pt x="619" y="69"/>
                    </a:lnTo>
                    <a:lnTo>
                      <a:pt x="619" y="64"/>
                    </a:lnTo>
                    <a:lnTo>
                      <a:pt x="619" y="59"/>
                    </a:lnTo>
                    <a:lnTo>
                      <a:pt x="624" y="46"/>
                    </a:lnTo>
                    <a:lnTo>
                      <a:pt x="633" y="32"/>
                    </a:lnTo>
                    <a:lnTo>
                      <a:pt x="633" y="32"/>
                    </a:lnTo>
                    <a:lnTo>
                      <a:pt x="633" y="32"/>
                    </a:lnTo>
                    <a:lnTo>
                      <a:pt x="637" y="32"/>
                    </a:lnTo>
                    <a:lnTo>
                      <a:pt x="637" y="32"/>
                    </a:lnTo>
                    <a:lnTo>
                      <a:pt x="642" y="36"/>
                    </a:lnTo>
                    <a:lnTo>
                      <a:pt x="647" y="36"/>
                    </a:lnTo>
                    <a:lnTo>
                      <a:pt x="647" y="36"/>
                    </a:lnTo>
                    <a:lnTo>
                      <a:pt x="651" y="36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60" y="64"/>
                    </a:lnTo>
                    <a:lnTo>
                      <a:pt x="660" y="69"/>
                    </a:lnTo>
                    <a:lnTo>
                      <a:pt x="665" y="73"/>
                    </a:lnTo>
                    <a:lnTo>
                      <a:pt x="665" y="78"/>
                    </a:lnTo>
                    <a:lnTo>
                      <a:pt x="665" y="78"/>
                    </a:lnTo>
                    <a:lnTo>
                      <a:pt x="665" y="82"/>
                    </a:lnTo>
                    <a:lnTo>
                      <a:pt x="660" y="87"/>
                    </a:lnTo>
                    <a:lnTo>
                      <a:pt x="651" y="91"/>
                    </a:lnTo>
                    <a:lnTo>
                      <a:pt x="642" y="87"/>
                    </a:lnTo>
                    <a:lnTo>
                      <a:pt x="633" y="96"/>
                    </a:lnTo>
                    <a:lnTo>
                      <a:pt x="633" y="96"/>
                    </a:lnTo>
                    <a:lnTo>
                      <a:pt x="628" y="101"/>
                    </a:lnTo>
                    <a:lnTo>
                      <a:pt x="624" y="105"/>
                    </a:lnTo>
                    <a:lnTo>
                      <a:pt x="624" y="110"/>
                    </a:lnTo>
                    <a:lnTo>
                      <a:pt x="624" y="114"/>
                    </a:lnTo>
                    <a:lnTo>
                      <a:pt x="619" y="119"/>
                    </a:lnTo>
                    <a:lnTo>
                      <a:pt x="624" y="124"/>
                    </a:lnTo>
                    <a:lnTo>
                      <a:pt x="624" y="124"/>
                    </a:lnTo>
                    <a:lnTo>
                      <a:pt x="628" y="124"/>
                    </a:lnTo>
                    <a:lnTo>
                      <a:pt x="628" y="114"/>
                    </a:lnTo>
                    <a:lnTo>
                      <a:pt x="628" y="114"/>
                    </a:lnTo>
                    <a:lnTo>
                      <a:pt x="633" y="124"/>
                    </a:lnTo>
                    <a:lnTo>
                      <a:pt x="633" y="124"/>
                    </a:lnTo>
                    <a:lnTo>
                      <a:pt x="628" y="128"/>
                    </a:lnTo>
                    <a:lnTo>
                      <a:pt x="624" y="133"/>
                    </a:lnTo>
                    <a:lnTo>
                      <a:pt x="615" y="133"/>
                    </a:lnTo>
                    <a:lnTo>
                      <a:pt x="610" y="137"/>
                    </a:lnTo>
                    <a:lnTo>
                      <a:pt x="601" y="137"/>
                    </a:lnTo>
                    <a:lnTo>
                      <a:pt x="601" y="137"/>
                    </a:lnTo>
                    <a:lnTo>
                      <a:pt x="587" y="142"/>
                    </a:lnTo>
                    <a:lnTo>
                      <a:pt x="582" y="146"/>
                    </a:lnTo>
                    <a:lnTo>
                      <a:pt x="582" y="151"/>
                    </a:lnTo>
                    <a:lnTo>
                      <a:pt x="582" y="156"/>
                    </a:lnTo>
                    <a:lnTo>
                      <a:pt x="578" y="169"/>
                    </a:lnTo>
                    <a:lnTo>
                      <a:pt x="573" y="169"/>
                    </a:lnTo>
                    <a:lnTo>
                      <a:pt x="573" y="174"/>
                    </a:lnTo>
                    <a:lnTo>
                      <a:pt x="573" y="174"/>
                    </a:lnTo>
                    <a:lnTo>
                      <a:pt x="564" y="192"/>
                    </a:lnTo>
                    <a:lnTo>
                      <a:pt x="564" y="197"/>
                    </a:lnTo>
                    <a:lnTo>
                      <a:pt x="564" y="197"/>
                    </a:lnTo>
                    <a:lnTo>
                      <a:pt x="564" y="206"/>
                    </a:lnTo>
                    <a:lnTo>
                      <a:pt x="564" y="211"/>
                    </a:lnTo>
                    <a:lnTo>
                      <a:pt x="564" y="211"/>
                    </a:lnTo>
                    <a:lnTo>
                      <a:pt x="564" y="211"/>
                    </a:lnTo>
                    <a:lnTo>
                      <a:pt x="564" y="211"/>
                    </a:lnTo>
                    <a:lnTo>
                      <a:pt x="564" y="220"/>
                    </a:lnTo>
                    <a:lnTo>
                      <a:pt x="555" y="224"/>
                    </a:lnTo>
                    <a:lnTo>
                      <a:pt x="555" y="224"/>
                    </a:lnTo>
                    <a:lnTo>
                      <a:pt x="555" y="224"/>
                    </a:lnTo>
                    <a:lnTo>
                      <a:pt x="555" y="229"/>
                    </a:lnTo>
                    <a:lnTo>
                      <a:pt x="550" y="233"/>
                    </a:lnTo>
                    <a:lnTo>
                      <a:pt x="546" y="238"/>
                    </a:lnTo>
                    <a:lnTo>
                      <a:pt x="537" y="243"/>
                    </a:lnTo>
                    <a:lnTo>
                      <a:pt x="537" y="243"/>
                    </a:lnTo>
                    <a:lnTo>
                      <a:pt x="527" y="252"/>
                    </a:lnTo>
                    <a:lnTo>
                      <a:pt x="518" y="261"/>
                    </a:lnTo>
                    <a:lnTo>
                      <a:pt x="509" y="261"/>
                    </a:lnTo>
                    <a:lnTo>
                      <a:pt x="509" y="261"/>
                    </a:lnTo>
                    <a:lnTo>
                      <a:pt x="505" y="270"/>
                    </a:lnTo>
                    <a:lnTo>
                      <a:pt x="500" y="279"/>
                    </a:lnTo>
                    <a:lnTo>
                      <a:pt x="500" y="288"/>
                    </a:lnTo>
                    <a:lnTo>
                      <a:pt x="505" y="302"/>
                    </a:lnTo>
                    <a:lnTo>
                      <a:pt x="514" y="334"/>
                    </a:lnTo>
                    <a:lnTo>
                      <a:pt x="514" y="334"/>
                    </a:lnTo>
                    <a:lnTo>
                      <a:pt x="514" y="343"/>
                    </a:lnTo>
                    <a:lnTo>
                      <a:pt x="514" y="353"/>
                    </a:lnTo>
                    <a:lnTo>
                      <a:pt x="509" y="357"/>
                    </a:lnTo>
                    <a:lnTo>
                      <a:pt x="500" y="357"/>
                    </a:lnTo>
                    <a:lnTo>
                      <a:pt x="500" y="357"/>
                    </a:lnTo>
                    <a:close/>
                    <a:moveTo>
                      <a:pt x="491" y="316"/>
                    </a:moveTo>
                    <a:lnTo>
                      <a:pt x="486" y="321"/>
                    </a:lnTo>
                    <a:lnTo>
                      <a:pt x="486" y="321"/>
                    </a:lnTo>
                    <a:lnTo>
                      <a:pt x="486" y="325"/>
                    </a:lnTo>
                    <a:lnTo>
                      <a:pt x="491" y="334"/>
                    </a:lnTo>
                    <a:lnTo>
                      <a:pt x="491" y="339"/>
                    </a:lnTo>
                    <a:lnTo>
                      <a:pt x="495" y="343"/>
                    </a:lnTo>
                    <a:lnTo>
                      <a:pt x="500" y="348"/>
                    </a:lnTo>
                    <a:lnTo>
                      <a:pt x="500" y="353"/>
                    </a:lnTo>
                    <a:lnTo>
                      <a:pt x="500" y="353"/>
                    </a:lnTo>
                    <a:lnTo>
                      <a:pt x="505" y="353"/>
                    </a:lnTo>
                    <a:lnTo>
                      <a:pt x="509" y="343"/>
                    </a:lnTo>
                    <a:lnTo>
                      <a:pt x="509" y="334"/>
                    </a:lnTo>
                    <a:lnTo>
                      <a:pt x="500" y="302"/>
                    </a:lnTo>
                    <a:lnTo>
                      <a:pt x="491" y="288"/>
                    </a:lnTo>
                    <a:lnTo>
                      <a:pt x="491" y="279"/>
                    </a:lnTo>
                    <a:lnTo>
                      <a:pt x="500" y="270"/>
                    </a:lnTo>
                    <a:lnTo>
                      <a:pt x="500" y="261"/>
                    </a:lnTo>
                    <a:lnTo>
                      <a:pt x="500" y="256"/>
                    </a:lnTo>
                    <a:lnTo>
                      <a:pt x="500" y="256"/>
                    </a:lnTo>
                    <a:lnTo>
                      <a:pt x="505" y="256"/>
                    </a:lnTo>
                    <a:lnTo>
                      <a:pt x="505" y="256"/>
                    </a:lnTo>
                    <a:lnTo>
                      <a:pt x="514" y="256"/>
                    </a:lnTo>
                    <a:lnTo>
                      <a:pt x="523" y="247"/>
                    </a:lnTo>
                    <a:lnTo>
                      <a:pt x="532" y="238"/>
                    </a:lnTo>
                    <a:lnTo>
                      <a:pt x="541" y="233"/>
                    </a:lnTo>
                    <a:lnTo>
                      <a:pt x="550" y="229"/>
                    </a:lnTo>
                    <a:lnTo>
                      <a:pt x="546" y="224"/>
                    </a:lnTo>
                    <a:lnTo>
                      <a:pt x="550" y="224"/>
                    </a:lnTo>
                    <a:lnTo>
                      <a:pt x="550" y="224"/>
                    </a:lnTo>
                    <a:lnTo>
                      <a:pt x="550" y="224"/>
                    </a:lnTo>
                    <a:lnTo>
                      <a:pt x="550" y="224"/>
                    </a:lnTo>
                    <a:lnTo>
                      <a:pt x="537" y="215"/>
                    </a:lnTo>
                    <a:lnTo>
                      <a:pt x="532" y="211"/>
                    </a:lnTo>
                    <a:lnTo>
                      <a:pt x="527" y="211"/>
                    </a:lnTo>
                    <a:lnTo>
                      <a:pt x="541" y="215"/>
                    </a:lnTo>
                    <a:lnTo>
                      <a:pt x="550" y="215"/>
                    </a:lnTo>
                    <a:lnTo>
                      <a:pt x="550" y="215"/>
                    </a:lnTo>
                    <a:lnTo>
                      <a:pt x="555" y="215"/>
                    </a:lnTo>
                    <a:lnTo>
                      <a:pt x="555" y="215"/>
                    </a:lnTo>
                    <a:lnTo>
                      <a:pt x="555" y="215"/>
                    </a:lnTo>
                    <a:lnTo>
                      <a:pt x="550" y="215"/>
                    </a:lnTo>
                    <a:lnTo>
                      <a:pt x="550" y="215"/>
                    </a:lnTo>
                    <a:lnTo>
                      <a:pt x="550" y="211"/>
                    </a:lnTo>
                    <a:lnTo>
                      <a:pt x="550" y="211"/>
                    </a:lnTo>
                    <a:lnTo>
                      <a:pt x="550" y="206"/>
                    </a:lnTo>
                    <a:lnTo>
                      <a:pt x="550" y="201"/>
                    </a:lnTo>
                    <a:lnTo>
                      <a:pt x="550" y="201"/>
                    </a:lnTo>
                    <a:lnTo>
                      <a:pt x="541" y="201"/>
                    </a:lnTo>
                    <a:lnTo>
                      <a:pt x="541" y="201"/>
                    </a:lnTo>
                    <a:lnTo>
                      <a:pt x="546" y="197"/>
                    </a:lnTo>
                    <a:lnTo>
                      <a:pt x="550" y="197"/>
                    </a:lnTo>
                    <a:lnTo>
                      <a:pt x="550" y="197"/>
                    </a:lnTo>
                    <a:lnTo>
                      <a:pt x="555" y="192"/>
                    </a:lnTo>
                    <a:lnTo>
                      <a:pt x="550" y="188"/>
                    </a:lnTo>
                    <a:lnTo>
                      <a:pt x="546" y="183"/>
                    </a:lnTo>
                    <a:lnTo>
                      <a:pt x="541" y="174"/>
                    </a:lnTo>
                    <a:lnTo>
                      <a:pt x="541" y="169"/>
                    </a:lnTo>
                    <a:lnTo>
                      <a:pt x="541" y="169"/>
                    </a:lnTo>
                    <a:lnTo>
                      <a:pt x="550" y="174"/>
                    </a:lnTo>
                    <a:lnTo>
                      <a:pt x="550" y="174"/>
                    </a:lnTo>
                    <a:lnTo>
                      <a:pt x="550" y="165"/>
                    </a:lnTo>
                    <a:lnTo>
                      <a:pt x="560" y="156"/>
                    </a:lnTo>
                    <a:lnTo>
                      <a:pt x="560" y="156"/>
                    </a:lnTo>
                    <a:lnTo>
                      <a:pt x="560" y="156"/>
                    </a:lnTo>
                    <a:lnTo>
                      <a:pt x="560" y="151"/>
                    </a:lnTo>
                    <a:lnTo>
                      <a:pt x="564" y="156"/>
                    </a:lnTo>
                    <a:lnTo>
                      <a:pt x="564" y="156"/>
                    </a:lnTo>
                    <a:lnTo>
                      <a:pt x="569" y="156"/>
                    </a:lnTo>
                    <a:lnTo>
                      <a:pt x="564" y="156"/>
                    </a:lnTo>
                    <a:lnTo>
                      <a:pt x="564" y="156"/>
                    </a:lnTo>
                    <a:lnTo>
                      <a:pt x="573" y="165"/>
                    </a:lnTo>
                    <a:lnTo>
                      <a:pt x="578" y="156"/>
                    </a:lnTo>
                    <a:lnTo>
                      <a:pt x="578" y="151"/>
                    </a:lnTo>
                    <a:lnTo>
                      <a:pt x="578" y="146"/>
                    </a:lnTo>
                    <a:lnTo>
                      <a:pt x="578" y="142"/>
                    </a:lnTo>
                    <a:lnTo>
                      <a:pt x="582" y="137"/>
                    </a:lnTo>
                    <a:lnTo>
                      <a:pt x="596" y="133"/>
                    </a:lnTo>
                    <a:lnTo>
                      <a:pt x="601" y="133"/>
                    </a:lnTo>
                    <a:lnTo>
                      <a:pt x="610" y="128"/>
                    </a:lnTo>
                    <a:lnTo>
                      <a:pt x="610" y="128"/>
                    </a:lnTo>
                    <a:lnTo>
                      <a:pt x="615" y="124"/>
                    </a:lnTo>
                    <a:lnTo>
                      <a:pt x="615" y="124"/>
                    </a:lnTo>
                    <a:lnTo>
                      <a:pt x="615" y="124"/>
                    </a:lnTo>
                    <a:lnTo>
                      <a:pt x="619" y="128"/>
                    </a:lnTo>
                    <a:lnTo>
                      <a:pt x="619" y="124"/>
                    </a:lnTo>
                    <a:lnTo>
                      <a:pt x="615" y="119"/>
                    </a:lnTo>
                    <a:lnTo>
                      <a:pt x="619" y="110"/>
                    </a:lnTo>
                    <a:lnTo>
                      <a:pt x="619" y="105"/>
                    </a:lnTo>
                    <a:lnTo>
                      <a:pt x="619" y="105"/>
                    </a:lnTo>
                    <a:lnTo>
                      <a:pt x="624" y="96"/>
                    </a:lnTo>
                    <a:lnTo>
                      <a:pt x="628" y="91"/>
                    </a:lnTo>
                    <a:lnTo>
                      <a:pt x="628" y="91"/>
                    </a:lnTo>
                    <a:lnTo>
                      <a:pt x="637" y="87"/>
                    </a:lnTo>
                    <a:lnTo>
                      <a:pt x="637" y="82"/>
                    </a:lnTo>
                    <a:lnTo>
                      <a:pt x="642" y="78"/>
                    </a:lnTo>
                    <a:lnTo>
                      <a:pt x="642" y="73"/>
                    </a:lnTo>
                    <a:lnTo>
                      <a:pt x="642" y="82"/>
                    </a:lnTo>
                    <a:lnTo>
                      <a:pt x="642" y="82"/>
                    </a:lnTo>
                    <a:lnTo>
                      <a:pt x="651" y="82"/>
                    </a:lnTo>
                    <a:lnTo>
                      <a:pt x="660" y="78"/>
                    </a:lnTo>
                    <a:lnTo>
                      <a:pt x="660" y="78"/>
                    </a:lnTo>
                    <a:lnTo>
                      <a:pt x="660" y="78"/>
                    </a:lnTo>
                    <a:lnTo>
                      <a:pt x="656" y="73"/>
                    </a:lnTo>
                    <a:lnTo>
                      <a:pt x="656" y="69"/>
                    </a:lnTo>
                    <a:lnTo>
                      <a:pt x="651" y="59"/>
                    </a:lnTo>
                    <a:lnTo>
                      <a:pt x="651" y="46"/>
                    </a:lnTo>
                    <a:lnTo>
                      <a:pt x="651" y="46"/>
                    </a:lnTo>
                    <a:lnTo>
                      <a:pt x="651" y="41"/>
                    </a:lnTo>
                    <a:lnTo>
                      <a:pt x="647" y="41"/>
                    </a:lnTo>
                    <a:lnTo>
                      <a:pt x="647" y="41"/>
                    </a:lnTo>
                    <a:lnTo>
                      <a:pt x="637" y="41"/>
                    </a:lnTo>
                    <a:lnTo>
                      <a:pt x="628" y="50"/>
                    </a:lnTo>
                    <a:lnTo>
                      <a:pt x="628" y="59"/>
                    </a:lnTo>
                    <a:lnTo>
                      <a:pt x="624" y="64"/>
                    </a:lnTo>
                    <a:lnTo>
                      <a:pt x="624" y="69"/>
                    </a:lnTo>
                    <a:lnTo>
                      <a:pt x="619" y="73"/>
                    </a:lnTo>
                    <a:lnTo>
                      <a:pt x="615" y="78"/>
                    </a:lnTo>
                    <a:lnTo>
                      <a:pt x="610" y="78"/>
                    </a:lnTo>
                    <a:lnTo>
                      <a:pt x="596" y="78"/>
                    </a:lnTo>
                    <a:lnTo>
                      <a:pt x="587" y="78"/>
                    </a:lnTo>
                    <a:lnTo>
                      <a:pt x="573" y="82"/>
                    </a:lnTo>
                    <a:lnTo>
                      <a:pt x="560" y="87"/>
                    </a:lnTo>
                    <a:lnTo>
                      <a:pt x="560" y="91"/>
                    </a:lnTo>
                    <a:lnTo>
                      <a:pt x="560" y="91"/>
                    </a:lnTo>
                    <a:lnTo>
                      <a:pt x="560" y="101"/>
                    </a:lnTo>
                    <a:lnTo>
                      <a:pt x="550" y="105"/>
                    </a:lnTo>
                    <a:lnTo>
                      <a:pt x="537" y="105"/>
                    </a:lnTo>
                    <a:lnTo>
                      <a:pt x="527" y="105"/>
                    </a:lnTo>
                    <a:lnTo>
                      <a:pt x="527" y="114"/>
                    </a:lnTo>
                    <a:lnTo>
                      <a:pt x="518" y="119"/>
                    </a:lnTo>
                    <a:lnTo>
                      <a:pt x="509" y="128"/>
                    </a:lnTo>
                    <a:lnTo>
                      <a:pt x="482" y="133"/>
                    </a:lnTo>
                    <a:lnTo>
                      <a:pt x="472" y="128"/>
                    </a:lnTo>
                    <a:lnTo>
                      <a:pt x="468" y="128"/>
                    </a:lnTo>
                    <a:lnTo>
                      <a:pt x="468" y="128"/>
                    </a:lnTo>
                    <a:lnTo>
                      <a:pt x="472" y="124"/>
                    </a:lnTo>
                    <a:lnTo>
                      <a:pt x="482" y="110"/>
                    </a:lnTo>
                    <a:lnTo>
                      <a:pt x="477" y="96"/>
                    </a:lnTo>
                    <a:lnTo>
                      <a:pt x="477" y="96"/>
                    </a:lnTo>
                    <a:lnTo>
                      <a:pt x="468" y="101"/>
                    </a:lnTo>
                    <a:lnTo>
                      <a:pt x="463" y="101"/>
                    </a:lnTo>
                    <a:lnTo>
                      <a:pt x="463" y="101"/>
                    </a:lnTo>
                    <a:lnTo>
                      <a:pt x="463" y="96"/>
                    </a:lnTo>
                    <a:lnTo>
                      <a:pt x="463" y="96"/>
                    </a:lnTo>
                    <a:lnTo>
                      <a:pt x="468" y="87"/>
                    </a:lnTo>
                    <a:lnTo>
                      <a:pt x="472" y="78"/>
                    </a:lnTo>
                    <a:lnTo>
                      <a:pt x="463" y="69"/>
                    </a:lnTo>
                    <a:lnTo>
                      <a:pt x="459" y="69"/>
                    </a:lnTo>
                    <a:lnTo>
                      <a:pt x="454" y="73"/>
                    </a:lnTo>
                    <a:lnTo>
                      <a:pt x="450" y="78"/>
                    </a:lnTo>
                    <a:lnTo>
                      <a:pt x="445" y="87"/>
                    </a:lnTo>
                    <a:lnTo>
                      <a:pt x="445" y="91"/>
                    </a:lnTo>
                    <a:lnTo>
                      <a:pt x="445" y="82"/>
                    </a:lnTo>
                    <a:lnTo>
                      <a:pt x="445" y="82"/>
                    </a:lnTo>
                    <a:lnTo>
                      <a:pt x="440" y="91"/>
                    </a:lnTo>
                    <a:lnTo>
                      <a:pt x="440" y="101"/>
                    </a:lnTo>
                    <a:lnTo>
                      <a:pt x="445" y="114"/>
                    </a:lnTo>
                    <a:lnTo>
                      <a:pt x="440" y="128"/>
                    </a:lnTo>
                    <a:lnTo>
                      <a:pt x="431" y="133"/>
                    </a:lnTo>
                    <a:lnTo>
                      <a:pt x="422" y="128"/>
                    </a:lnTo>
                    <a:lnTo>
                      <a:pt x="417" y="110"/>
                    </a:lnTo>
                    <a:lnTo>
                      <a:pt x="427" y="87"/>
                    </a:lnTo>
                    <a:lnTo>
                      <a:pt x="427" y="82"/>
                    </a:lnTo>
                    <a:lnTo>
                      <a:pt x="422" y="87"/>
                    </a:lnTo>
                    <a:lnTo>
                      <a:pt x="417" y="87"/>
                    </a:lnTo>
                    <a:lnTo>
                      <a:pt x="417" y="87"/>
                    </a:lnTo>
                    <a:lnTo>
                      <a:pt x="417" y="82"/>
                    </a:lnTo>
                    <a:lnTo>
                      <a:pt x="417" y="82"/>
                    </a:lnTo>
                    <a:lnTo>
                      <a:pt x="427" y="64"/>
                    </a:lnTo>
                    <a:lnTo>
                      <a:pt x="427" y="59"/>
                    </a:lnTo>
                    <a:lnTo>
                      <a:pt x="427" y="55"/>
                    </a:lnTo>
                    <a:lnTo>
                      <a:pt x="431" y="59"/>
                    </a:lnTo>
                    <a:lnTo>
                      <a:pt x="431" y="64"/>
                    </a:lnTo>
                    <a:lnTo>
                      <a:pt x="436" y="59"/>
                    </a:lnTo>
                    <a:lnTo>
                      <a:pt x="440" y="59"/>
                    </a:lnTo>
                    <a:lnTo>
                      <a:pt x="440" y="59"/>
                    </a:lnTo>
                    <a:lnTo>
                      <a:pt x="440" y="59"/>
                    </a:lnTo>
                    <a:lnTo>
                      <a:pt x="440" y="59"/>
                    </a:lnTo>
                    <a:lnTo>
                      <a:pt x="450" y="55"/>
                    </a:lnTo>
                    <a:lnTo>
                      <a:pt x="454" y="55"/>
                    </a:lnTo>
                    <a:lnTo>
                      <a:pt x="459" y="59"/>
                    </a:lnTo>
                    <a:lnTo>
                      <a:pt x="463" y="55"/>
                    </a:lnTo>
                    <a:lnTo>
                      <a:pt x="459" y="55"/>
                    </a:lnTo>
                    <a:lnTo>
                      <a:pt x="454" y="50"/>
                    </a:lnTo>
                    <a:lnTo>
                      <a:pt x="445" y="50"/>
                    </a:lnTo>
                    <a:lnTo>
                      <a:pt x="440" y="55"/>
                    </a:lnTo>
                    <a:lnTo>
                      <a:pt x="431" y="55"/>
                    </a:lnTo>
                    <a:lnTo>
                      <a:pt x="422" y="50"/>
                    </a:lnTo>
                    <a:lnTo>
                      <a:pt x="422" y="50"/>
                    </a:lnTo>
                    <a:lnTo>
                      <a:pt x="417" y="50"/>
                    </a:lnTo>
                    <a:lnTo>
                      <a:pt x="413" y="55"/>
                    </a:lnTo>
                    <a:lnTo>
                      <a:pt x="413" y="55"/>
                    </a:lnTo>
                    <a:lnTo>
                      <a:pt x="413" y="50"/>
                    </a:lnTo>
                    <a:lnTo>
                      <a:pt x="413" y="46"/>
                    </a:lnTo>
                    <a:lnTo>
                      <a:pt x="413" y="46"/>
                    </a:lnTo>
                    <a:lnTo>
                      <a:pt x="395" y="50"/>
                    </a:lnTo>
                    <a:lnTo>
                      <a:pt x="385" y="50"/>
                    </a:lnTo>
                    <a:lnTo>
                      <a:pt x="385" y="50"/>
                    </a:lnTo>
                    <a:lnTo>
                      <a:pt x="376" y="50"/>
                    </a:lnTo>
                    <a:lnTo>
                      <a:pt x="372" y="55"/>
                    </a:lnTo>
                    <a:lnTo>
                      <a:pt x="367" y="55"/>
                    </a:lnTo>
                    <a:lnTo>
                      <a:pt x="367" y="55"/>
                    </a:lnTo>
                    <a:lnTo>
                      <a:pt x="372" y="50"/>
                    </a:lnTo>
                    <a:lnTo>
                      <a:pt x="372" y="46"/>
                    </a:lnTo>
                    <a:lnTo>
                      <a:pt x="395" y="27"/>
                    </a:lnTo>
                    <a:lnTo>
                      <a:pt x="390" y="27"/>
                    </a:lnTo>
                    <a:lnTo>
                      <a:pt x="381" y="23"/>
                    </a:lnTo>
                    <a:lnTo>
                      <a:pt x="367" y="18"/>
                    </a:lnTo>
                    <a:lnTo>
                      <a:pt x="353" y="18"/>
                    </a:lnTo>
                    <a:lnTo>
                      <a:pt x="349" y="18"/>
                    </a:lnTo>
                    <a:lnTo>
                      <a:pt x="344" y="14"/>
                    </a:lnTo>
                    <a:lnTo>
                      <a:pt x="340" y="9"/>
                    </a:lnTo>
                    <a:lnTo>
                      <a:pt x="321" y="14"/>
                    </a:lnTo>
                    <a:lnTo>
                      <a:pt x="303" y="14"/>
                    </a:lnTo>
                    <a:lnTo>
                      <a:pt x="298" y="14"/>
                    </a:lnTo>
                    <a:lnTo>
                      <a:pt x="188" y="14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27"/>
                    </a:lnTo>
                    <a:lnTo>
                      <a:pt x="23" y="36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32"/>
                    </a:lnTo>
                    <a:lnTo>
                      <a:pt x="10" y="41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9" y="55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4" y="59"/>
                    </a:lnTo>
                    <a:lnTo>
                      <a:pt x="10" y="73"/>
                    </a:lnTo>
                    <a:lnTo>
                      <a:pt x="10" y="91"/>
                    </a:lnTo>
                    <a:lnTo>
                      <a:pt x="10" y="110"/>
                    </a:lnTo>
                    <a:lnTo>
                      <a:pt x="10" y="124"/>
                    </a:lnTo>
                    <a:lnTo>
                      <a:pt x="10" y="137"/>
                    </a:lnTo>
                    <a:lnTo>
                      <a:pt x="10" y="146"/>
                    </a:lnTo>
                    <a:lnTo>
                      <a:pt x="14" y="156"/>
                    </a:lnTo>
                    <a:lnTo>
                      <a:pt x="19" y="165"/>
                    </a:lnTo>
                    <a:lnTo>
                      <a:pt x="19" y="174"/>
                    </a:lnTo>
                    <a:lnTo>
                      <a:pt x="23" y="178"/>
                    </a:lnTo>
                    <a:lnTo>
                      <a:pt x="28" y="178"/>
                    </a:lnTo>
                    <a:lnTo>
                      <a:pt x="28" y="178"/>
                    </a:lnTo>
                    <a:lnTo>
                      <a:pt x="33" y="178"/>
                    </a:lnTo>
                    <a:lnTo>
                      <a:pt x="37" y="178"/>
                    </a:lnTo>
                    <a:lnTo>
                      <a:pt x="42" y="178"/>
                    </a:lnTo>
                    <a:lnTo>
                      <a:pt x="46" y="178"/>
                    </a:lnTo>
                    <a:lnTo>
                      <a:pt x="33" y="183"/>
                    </a:lnTo>
                    <a:lnTo>
                      <a:pt x="33" y="183"/>
                    </a:lnTo>
                    <a:lnTo>
                      <a:pt x="33" y="183"/>
                    </a:lnTo>
                    <a:lnTo>
                      <a:pt x="33" y="188"/>
                    </a:lnTo>
                    <a:lnTo>
                      <a:pt x="28" y="192"/>
                    </a:lnTo>
                    <a:lnTo>
                      <a:pt x="28" y="192"/>
                    </a:lnTo>
                    <a:lnTo>
                      <a:pt x="33" y="192"/>
                    </a:lnTo>
                    <a:lnTo>
                      <a:pt x="37" y="197"/>
                    </a:lnTo>
                    <a:lnTo>
                      <a:pt x="37" y="201"/>
                    </a:lnTo>
                    <a:lnTo>
                      <a:pt x="37" y="206"/>
                    </a:lnTo>
                    <a:lnTo>
                      <a:pt x="42" y="211"/>
                    </a:lnTo>
                    <a:lnTo>
                      <a:pt x="51" y="224"/>
                    </a:lnTo>
                    <a:lnTo>
                      <a:pt x="51" y="229"/>
                    </a:lnTo>
                    <a:lnTo>
                      <a:pt x="51" y="229"/>
                    </a:lnTo>
                    <a:lnTo>
                      <a:pt x="55" y="233"/>
                    </a:lnTo>
                    <a:lnTo>
                      <a:pt x="60" y="233"/>
                    </a:lnTo>
                    <a:lnTo>
                      <a:pt x="69" y="233"/>
                    </a:lnTo>
                    <a:lnTo>
                      <a:pt x="74" y="238"/>
                    </a:lnTo>
                    <a:lnTo>
                      <a:pt x="83" y="247"/>
                    </a:lnTo>
                    <a:lnTo>
                      <a:pt x="88" y="252"/>
                    </a:lnTo>
                    <a:lnTo>
                      <a:pt x="92" y="256"/>
                    </a:lnTo>
                    <a:lnTo>
                      <a:pt x="92" y="256"/>
                    </a:lnTo>
                    <a:lnTo>
                      <a:pt x="101" y="256"/>
                    </a:lnTo>
                    <a:lnTo>
                      <a:pt x="110" y="256"/>
                    </a:lnTo>
                    <a:lnTo>
                      <a:pt x="115" y="256"/>
                    </a:lnTo>
                    <a:lnTo>
                      <a:pt x="156" y="275"/>
                    </a:lnTo>
                    <a:lnTo>
                      <a:pt x="165" y="275"/>
                    </a:lnTo>
                    <a:lnTo>
                      <a:pt x="179" y="275"/>
                    </a:lnTo>
                    <a:lnTo>
                      <a:pt x="184" y="270"/>
                    </a:lnTo>
                    <a:lnTo>
                      <a:pt x="188" y="270"/>
                    </a:lnTo>
                    <a:lnTo>
                      <a:pt x="193" y="266"/>
                    </a:lnTo>
                    <a:lnTo>
                      <a:pt x="202" y="266"/>
                    </a:lnTo>
                    <a:lnTo>
                      <a:pt x="207" y="266"/>
                    </a:lnTo>
                    <a:lnTo>
                      <a:pt x="211" y="270"/>
                    </a:lnTo>
                    <a:lnTo>
                      <a:pt x="220" y="275"/>
                    </a:lnTo>
                    <a:lnTo>
                      <a:pt x="220" y="279"/>
                    </a:lnTo>
                    <a:lnTo>
                      <a:pt x="234" y="288"/>
                    </a:lnTo>
                    <a:lnTo>
                      <a:pt x="243" y="302"/>
                    </a:lnTo>
                    <a:lnTo>
                      <a:pt x="253" y="293"/>
                    </a:lnTo>
                    <a:lnTo>
                      <a:pt x="257" y="293"/>
                    </a:lnTo>
                    <a:lnTo>
                      <a:pt x="271" y="298"/>
                    </a:lnTo>
                    <a:lnTo>
                      <a:pt x="280" y="311"/>
                    </a:lnTo>
                    <a:lnTo>
                      <a:pt x="285" y="321"/>
                    </a:lnTo>
                    <a:lnTo>
                      <a:pt x="298" y="339"/>
                    </a:lnTo>
                    <a:lnTo>
                      <a:pt x="303" y="339"/>
                    </a:lnTo>
                    <a:lnTo>
                      <a:pt x="312" y="343"/>
                    </a:lnTo>
                    <a:lnTo>
                      <a:pt x="312" y="343"/>
                    </a:lnTo>
                    <a:lnTo>
                      <a:pt x="312" y="339"/>
                    </a:lnTo>
                    <a:lnTo>
                      <a:pt x="308" y="330"/>
                    </a:lnTo>
                    <a:lnTo>
                      <a:pt x="308" y="330"/>
                    </a:lnTo>
                    <a:lnTo>
                      <a:pt x="312" y="325"/>
                    </a:lnTo>
                    <a:lnTo>
                      <a:pt x="312" y="325"/>
                    </a:lnTo>
                    <a:lnTo>
                      <a:pt x="312" y="325"/>
                    </a:lnTo>
                    <a:lnTo>
                      <a:pt x="312" y="321"/>
                    </a:lnTo>
                    <a:lnTo>
                      <a:pt x="312" y="321"/>
                    </a:lnTo>
                    <a:lnTo>
                      <a:pt x="317" y="316"/>
                    </a:lnTo>
                    <a:lnTo>
                      <a:pt x="321" y="311"/>
                    </a:lnTo>
                    <a:lnTo>
                      <a:pt x="321" y="307"/>
                    </a:lnTo>
                    <a:lnTo>
                      <a:pt x="321" y="307"/>
                    </a:lnTo>
                    <a:lnTo>
                      <a:pt x="326" y="307"/>
                    </a:lnTo>
                    <a:lnTo>
                      <a:pt x="326" y="307"/>
                    </a:lnTo>
                    <a:lnTo>
                      <a:pt x="330" y="307"/>
                    </a:lnTo>
                    <a:lnTo>
                      <a:pt x="335" y="307"/>
                    </a:lnTo>
                    <a:lnTo>
                      <a:pt x="340" y="298"/>
                    </a:lnTo>
                    <a:lnTo>
                      <a:pt x="340" y="293"/>
                    </a:lnTo>
                    <a:lnTo>
                      <a:pt x="340" y="293"/>
                    </a:lnTo>
                    <a:lnTo>
                      <a:pt x="344" y="293"/>
                    </a:lnTo>
                    <a:lnTo>
                      <a:pt x="349" y="298"/>
                    </a:lnTo>
                    <a:lnTo>
                      <a:pt x="358" y="293"/>
                    </a:lnTo>
                    <a:lnTo>
                      <a:pt x="367" y="298"/>
                    </a:lnTo>
                    <a:lnTo>
                      <a:pt x="372" y="298"/>
                    </a:lnTo>
                    <a:lnTo>
                      <a:pt x="372" y="298"/>
                    </a:lnTo>
                    <a:lnTo>
                      <a:pt x="376" y="293"/>
                    </a:lnTo>
                    <a:lnTo>
                      <a:pt x="376" y="293"/>
                    </a:lnTo>
                    <a:lnTo>
                      <a:pt x="385" y="302"/>
                    </a:lnTo>
                    <a:lnTo>
                      <a:pt x="390" y="302"/>
                    </a:lnTo>
                    <a:lnTo>
                      <a:pt x="395" y="298"/>
                    </a:lnTo>
                    <a:lnTo>
                      <a:pt x="395" y="298"/>
                    </a:lnTo>
                    <a:lnTo>
                      <a:pt x="399" y="298"/>
                    </a:lnTo>
                    <a:lnTo>
                      <a:pt x="395" y="293"/>
                    </a:lnTo>
                    <a:lnTo>
                      <a:pt x="390" y="288"/>
                    </a:lnTo>
                    <a:lnTo>
                      <a:pt x="390" y="288"/>
                    </a:lnTo>
                    <a:lnTo>
                      <a:pt x="390" y="284"/>
                    </a:lnTo>
                    <a:lnTo>
                      <a:pt x="395" y="284"/>
                    </a:lnTo>
                    <a:lnTo>
                      <a:pt x="395" y="284"/>
                    </a:lnTo>
                    <a:lnTo>
                      <a:pt x="399" y="288"/>
                    </a:lnTo>
                    <a:lnTo>
                      <a:pt x="408" y="288"/>
                    </a:lnTo>
                    <a:lnTo>
                      <a:pt x="417" y="284"/>
                    </a:lnTo>
                    <a:lnTo>
                      <a:pt x="417" y="279"/>
                    </a:lnTo>
                    <a:lnTo>
                      <a:pt x="417" y="279"/>
                    </a:lnTo>
                    <a:lnTo>
                      <a:pt x="422" y="279"/>
                    </a:lnTo>
                    <a:lnTo>
                      <a:pt x="422" y="279"/>
                    </a:lnTo>
                    <a:lnTo>
                      <a:pt x="422" y="284"/>
                    </a:lnTo>
                    <a:lnTo>
                      <a:pt x="422" y="284"/>
                    </a:lnTo>
                    <a:lnTo>
                      <a:pt x="422" y="284"/>
                    </a:lnTo>
                    <a:lnTo>
                      <a:pt x="431" y="284"/>
                    </a:lnTo>
                    <a:lnTo>
                      <a:pt x="440" y="284"/>
                    </a:lnTo>
                    <a:lnTo>
                      <a:pt x="450" y="288"/>
                    </a:lnTo>
                    <a:lnTo>
                      <a:pt x="454" y="293"/>
                    </a:lnTo>
                    <a:lnTo>
                      <a:pt x="468" y="293"/>
                    </a:lnTo>
                    <a:lnTo>
                      <a:pt x="477" y="293"/>
                    </a:lnTo>
                    <a:lnTo>
                      <a:pt x="482" y="302"/>
                    </a:lnTo>
                    <a:lnTo>
                      <a:pt x="482" y="316"/>
                    </a:lnTo>
                    <a:lnTo>
                      <a:pt x="491" y="316"/>
                    </a:lnTo>
                    <a:lnTo>
                      <a:pt x="491" y="316"/>
                    </a:lnTo>
                    <a:close/>
                    <a:moveTo>
                      <a:pt x="550" y="201"/>
                    </a:moveTo>
                    <a:lnTo>
                      <a:pt x="555" y="206"/>
                    </a:lnTo>
                    <a:lnTo>
                      <a:pt x="555" y="206"/>
                    </a:lnTo>
                    <a:lnTo>
                      <a:pt x="560" y="206"/>
                    </a:lnTo>
                    <a:lnTo>
                      <a:pt x="560" y="206"/>
                    </a:lnTo>
                    <a:lnTo>
                      <a:pt x="555" y="201"/>
                    </a:lnTo>
                    <a:lnTo>
                      <a:pt x="555" y="201"/>
                    </a:lnTo>
                    <a:lnTo>
                      <a:pt x="550" y="201"/>
                    </a:lnTo>
                    <a:lnTo>
                      <a:pt x="550" y="201"/>
                    </a:lnTo>
                    <a:close/>
                    <a:moveTo>
                      <a:pt x="564" y="160"/>
                    </a:moveTo>
                    <a:lnTo>
                      <a:pt x="564" y="160"/>
                    </a:lnTo>
                    <a:lnTo>
                      <a:pt x="560" y="174"/>
                    </a:lnTo>
                    <a:lnTo>
                      <a:pt x="560" y="178"/>
                    </a:lnTo>
                    <a:lnTo>
                      <a:pt x="564" y="178"/>
                    </a:lnTo>
                    <a:lnTo>
                      <a:pt x="564" y="174"/>
                    </a:lnTo>
                    <a:lnTo>
                      <a:pt x="564" y="160"/>
                    </a:lnTo>
                    <a:lnTo>
                      <a:pt x="564" y="160"/>
                    </a:lnTo>
                    <a:close/>
                    <a:moveTo>
                      <a:pt x="431" y="69"/>
                    </a:moveTo>
                    <a:lnTo>
                      <a:pt x="431" y="69"/>
                    </a:lnTo>
                    <a:lnTo>
                      <a:pt x="431" y="78"/>
                    </a:lnTo>
                    <a:lnTo>
                      <a:pt x="431" y="87"/>
                    </a:lnTo>
                    <a:lnTo>
                      <a:pt x="427" y="105"/>
                    </a:lnTo>
                    <a:lnTo>
                      <a:pt x="422" y="119"/>
                    </a:lnTo>
                    <a:lnTo>
                      <a:pt x="427" y="124"/>
                    </a:lnTo>
                    <a:lnTo>
                      <a:pt x="431" y="124"/>
                    </a:lnTo>
                    <a:lnTo>
                      <a:pt x="431" y="124"/>
                    </a:lnTo>
                    <a:lnTo>
                      <a:pt x="436" y="124"/>
                    </a:lnTo>
                    <a:lnTo>
                      <a:pt x="436" y="114"/>
                    </a:lnTo>
                    <a:lnTo>
                      <a:pt x="436" y="101"/>
                    </a:lnTo>
                    <a:lnTo>
                      <a:pt x="436" y="87"/>
                    </a:lnTo>
                    <a:lnTo>
                      <a:pt x="445" y="73"/>
                    </a:lnTo>
                    <a:lnTo>
                      <a:pt x="450" y="69"/>
                    </a:lnTo>
                    <a:lnTo>
                      <a:pt x="450" y="69"/>
                    </a:lnTo>
                    <a:lnTo>
                      <a:pt x="450" y="69"/>
                    </a:lnTo>
                    <a:lnTo>
                      <a:pt x="454" y="64"/>
                    </a:lnTo>
                    <a:lnTo>
                      <a:pt x="454" y="59"/>
                    </a:lnTo>
                    <a:lnTo>
                      <a:pt x="440" y="64"/>
                    </a:lnTo>
                    <a:lnTo>
                      <a:pt x="436" y="69"/>
                    </a:lnTo>
                    <a:lnTo>
                      <a:pt x="436" y="69"/>
                    </a:lnTo>
                    <a:lnTo>
                      <a:pt x="431" y="69"/>
                    </a:lnTo>
                    <a:lnTo>
                      <a:pt x="431" y="69"/>
                    </a:lnTo>
                    <a:lnTo>
                      <a:pt x="431" y="69"/>
                    </a:lnTo>
                    <a:lnTo>
                      <a:pt x="431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7" name="Freeform 33"/>
              <p:cNvSpPr>
                <a:spLocks/>
              </p:cNvSpPr>
              <p:nvPr/>
            </p:nvSpPr>
            <p:spPr bwMode="auto">
              <a:xfrm>
                <a:off x="1260" y="1479"/>
                <a:ext cx="665" cy="357"/>
              </a:xfrm>
              <a:custGeom>
                <a:avLst/>
                <a:gdLst>
                  <a:gd name="T0" fmla="*/ 482 w 665"/>
                  <a:gd name="T1" fmla="*/ 325 h 357"/>
                  <a:gd name="T2" fmla="*/ 472 w 665"/>
                  <a:gd name="T3" fmla="*/ 298 h 357"/>
                  <a:gd name="T4" fmla="*/ 445 w 665"/>
                  <a:gd name="T5" fmla="*/ 293 h 357"/>
                  <a:gd name="T6" fmla="*/ 417 w 665"/>
                  <a:gd name="T7" fmla="*/ 293 h 357"/>
                  <a:gd name="T8" fmla="*/ 404 w 665"/>
                  <a:gd name="T9" fmla="*/ 298 h 357"/>
                  <a:gd name="T10" fmla="*/ 408 w 665"/>
                  <a:gd name="T11" fmla="*/ 307 h 357"/>
                  <a:gd name="T12" fmla="*/ 376 w 665"/>
                  <a:gd name="T13" fmla="*/ 298 h 357"/>
                  <a:gd name="T14" fmla="*/ 353 w 665"/>
                  <a:gd name="T15" fmla="*/ 302 h 357"/>
                  <a:gd name="T16" fmla="*/ 321 w 665"/>
                  <a:gd name="T17" fmla="*/ 321 h 357"/>
                  <a:gd name="T18" fmla="*/ 317 w 665"/>
                  <a:gd name="T19" fmla="*/ 334 h 357"/>
                  <a:gd name="T20" fmla="*/ 317 w 665"/>
                  <a:gd name="T21" fmla="*/ 348 h 357"/>
                  <a:gd name="T22" fmla="*/ 275 w 665"/>
                  <a:gd name="T23" fmla="*/ 316 h 357"/>
                  <a:gd name="T24" fmla="*/ 248 w 665"/>
                  <a:gd name="T25" fmla="*/ 311 h 357"/>
                  <a:gd name="T26" fmla="*/ 216 w 665"/>
                  <a:gd name="T27" fmla="*/ 279 h 357"/>
                  <a:gd name="T28" fmla="*/ 188 w 665"/>
                  <a:gd name="T29" fmla="*/ 275 h 357"/>
                  <a:gd name="T30" fmla="*/ 115 w 665"/>
                  <a:gd name="T31" fmla="*/ 261 h 357"/>
                  <a:gd name="T32" fmla="*/ 74 w 665"/>
                  <a:gd name="T33" fmla="*/ 247 h 357"/>
                  <a:gd name="T34" fmla="*/ 46 w 665"/>
                  <a:gd name="T35" fmla="*/ 224 h 357"/>
                  <a:gd name="T36" fmla="*/ 23 w 665"/>
                  <a:gd name="T37" fmla="*/ 188 h 357"/>
                  <a:gd name="T38" fmla="*/ 5 w 665"/>
                  <a:gd name="T39" fmla="*/ 146 h 357"/>
                  <a:gd name="T40" fmla="*/ 5 w 665"/>
                  <a:gd name="T41" fmla="*/ 73 h 357"/>
                  <a:gd name="T42" fmla="*/ 5 w 665"/>
                  <a:gd name="T43" fmla="*/ 46 h 357"/>
                  <a:gd name="T44" fmla="*/ 19 w 665"/>
                  <a:gd name="T45" fmla="*/ 18 h 357"/>
                  <a:gd name="T46" fmla="*/ 19 w 665"/>
                  <a:gd name="T47" fmla="*/ 14 h 357"/>
                  <a:gd name="T48" fmla="*/ 19 w 665"/>
                  <a:gd name="T49" fmla="*/ 4 h 357"/>
                  <a:gd name="T50" fmla="*/ 321 w 665"/>
                  <a:gd name="T51" fmla="*/ 9 h 357"/>
                  <a:gd name="T52" fmla="*/ 344 w 665"/>
                  <a:gd name="T53" fmla="*/ 0 h 357"/>
                  <a:gd name="T54" fmla="*/ 381 w 665"/>
                  <a:gd name="T55" fmla="*/ 18 h 357"/>
                  <a:gd name="T56" fmla="*/ 404 w 665"/>
                  <a:gd name="T57" fmla="*/ 27 h 357"/>
                  <a:gd name="T58" fmla="*/ 390 w 665"/>
                  <a:gd name="T59" fmla="*/ 41 h 357"/>
                  <a:gd name="T60" fmla="*/ 390 w 665"/>
                  <a:gd name="T61" fmla="*/ 46 h 357"/>
                  <a:gd name="T62" fmla="*/ 431 w 665"/>
                  <a:gd name="T63" fmla="*/ 27 h 357"/>
                  <a:gd name="T64" fmla="*/ 417 w 665"/>
                  <a:gd name="T65" fmla="*/ 41 h 357"/>
                  <a:gd name="T66" fmla="*/ 454 w 665"/>
                  <a:gd name="T67" fmla="*/ 46 h 357"/>
                  <a:gd name="T68" fmla="*/ 472 w 665"/>
                  <a:gd name="T69" fmla="*/ 64 h 357"/>
                  <a:gd name="T70" fmla="*/ 468 w 665"/>
                  <a:gd name="T71" fmla="*/ 64 h 357"/>
                  <a:gd name="T72" fmla="*/ 482 w 665"/>
                  <a:gd name="T73" fmla="*/ 91 h 357"/>
                  <a:gd name="T74" fmla="*/ 505 w 665"/>
                  <a:gd name="T75" fmla="*/ 124 h 357"/>
                  <a:gd name="T76" fmla="*/ 518 w 665"/>
                  <a:gd name="T77" fmla="*/ 101 h 357"/>
                  <a:gd name="T78" fmla="*/ 555 w 665"/>
                  <a:gd name="T79" fmla="*/ 96 h 357"/>
                  <a:gd name="T80" fmla="*/ 555 w 665"/>
                  <a:gd name="T81" fmla="*/ 87 h 357"/>
                  <a:gd name="T82" fmla="*/ 610 w 665"/>
                  <a:gd name="T83" fmla="*/ 73 h 357"/>
                  <a:gd name="T84" fmla="*/ 633 w 665"/>
                  <a:gd name="T85" fmla="*/ 32 h 357"/>
                  <a:gd name="T86" fmla="*/ 642 w 665"/>
                  <a:gd name="T87" fmla="*/ 36 h 357"/>
                  <a:gd name="T88" fmla="*/ 656 w 665"/>
                  <a:gd name="T89" fmla="*/ 46 h 357"/>
                  <a:gd name="T90" fmla="*/ 665 w 665"/>
                  <a:gd name="T91" fmla="*/ 78 h 357"/>
                  <a:gd name="T92" fmla="*/ 633 w 665"/>
                  <a:gd name="T93" fmla="*/ 96 h 357"/>
                  <a:gd name="T94" fmla="*/ 624 w 665"/>
                  <a:gd name="T95" fmla="*/ 114 h 357"/>
                  <a:gd name="T96" fmla="*/ 628 w 665"/>
                  <a:gd name="T97" fmla="*/ 114 h 357"/>
                  <a:gd name="T98" fmla="*/ 624 w 665"/>
                  <a:gd name="T99" fmla="*/ 133 h 357"/>
                  <a:gd name="T100" fmla="*/ 587 w 665"/>
                  <a:gd name="T101" fmla="*/ 142 h 357"/>
                  <a:gd name="T102" fmla="*/ 573 w 665"/>
                  <a:gd name="T103" fmla="*/ 169 h 357"/>
                  <a:gd name="T104" fmla="*/ 564 w 665"/>
                  <a:gd name="T105" fmla="*/ 197 h 357"/>
                  <a:gd name="T106" fmla="*/ 564 w 665"/>
                  <a:gd name="T107" fmla="*/ 211 h 357"/>
                  <a:gd name="T108" fmla="*/ 555 w 665"/>
                  <a:gd name="T109" fmla="*/ 229 h 357"/>
                  <a:gd name="T110" fmla="*/ 527 w 665"/>
                  <a:gd name="T111" fmla="*/ 252 h 357"/>
                  <a:gd name="T112" fmla="*/ 500 w 665"/>
                  <a:gd name="T113" fmla="*/ 279 h 357"/>
                  <a:gd name="T114" fmla="*/ 514 w 665"/>
                  <a:gd name="T115" fmla="*/ 343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65" h="357">
                    <a:moveTo>
                      <a:pt x="500" y="357"/>
                    </a:moveTo>
                    <a:lnTo>
                      <a:pt x="495" y="353"/>
                    </a:lnTo>
                    <a:lnTo>
                      <a:pt x="495" y="348"/>
                    </a:lnTo>
                    <a:lnTo>
                      <a:pt x="486" y="339"/>
                    </a:lnTo>
                    <a:lnTo>
                      <a:pt x="482" y="325"/>
                    </a:lnTo>
                    <a:lnTo>
                      <a:pt x="477" y="325"/>
                    </a:lnTo>
                    <a:lnTo>
                      <a:pt x="477" y="321"/>
                    </a:lnTo>
                    <a:lnTo>
                      <a:pt x="477" y="321"/>
                    </a:lnTo>
                    <a:lnTo>
                      <a:pt x="477" y="307"/>
                    </a:lnTo>
                    <a:lnTo>
                      <a:pt x="472" y="298"/>
                    </a:lnTo>
                    <a:lnTo>
                      <a:pt x="468" y="298"/>
                    </a:lnTo>
                    <a:lnTo>
                      <a:pt x="463" y="298"/>
                    </a:lnTo>
                    <a:lnTo>
                      <a:pt x="459" y="298"/>
                    </a:lnTo>
                    <a:lnTo>
                      <a:pt x="454" y="298"/>
                    </a:lnTo>
                    <a:lnTo>
                      <a:pt x="445" y="293"/>
                    </a:lnTo>
                    <a:lnTo>
                      <a:pt x="440" y="288"/>
                    </a:lnTo>
                    <a:lnTo>
                      <a:pt x="431" y="288"/>
                    </a:lnTo>
                    <a:lnTo>
                      <a:pt x="422" y="293"/>
                    </a:lnTo>
                    <a:lnTo>
                      <a:pt x="417" y="293"/>
                    </a:lnTo>
                    <a:lnTo>
                      <a:pt x="417" y="293"/>
                    </a:lnTo>
                    <a:lnTo>
                      <a:pt x="417" y="288"/>
                    </a:lnTo>
                    <a:lnTo>
                      <a:pt x="417" y="288"/>
                    </a:lnTo>
                    <a:lnTo>
                      <a:pt x="408" y="293"/>
                    </a:lnTo>
                    <a:lnTo>
                      <a:pt x="408" y="293"/>
                    </a:lnTo>
                    <a:lnTo>
                      <a:pt x="404" y="298"/>
                    </a:lnTo>
                    <a:lnTo>
                      <a:pt x="408" y="302"/>
                    </a:lnTo>
                    <a:lnTo>
                      <a:pt x="413" y="302"/>
                    </a:lnTo>
                    <a:lnTo>
                      <a:pt x="413" y="307"/>
                    </a:lnTo>
                    <a:lnTo>
                      <a:pt x="408" y="307"/>
                    </a:lnTo>
                    <a:lnTo>
                      <a:pt x="408" y="307"/>
                    </a:lnTo>
                    <a:lnTo>
                      <a:pt x="404" y="307"/>
                    </a:lnTo>
                    <a:lnTo>
                      <a:pt x="399" y="307"/>
                    </a:lnTo>
                    <a:lnTo>
                      <a:pt x="385" y="307"/>
                    </a:lnTo>
                    <a:lnTo>
                      <a:pt x="376" y="302"/>
                    </a:lnTo>
                    <a:lnTo>
                      <a:pt x="376" y="298"/>
                    </a:lnTo>
                    <a:lnTo>
                      <a:pt x="372" y="302"/>
                    </a:lnTo>
                    <a:lnTo>
                      <a:pt x="372" y="302"/>
                    </a:lnTo>
                    <a:lnTo>
                      <a:pt x="367" y="302"/>
                    </a:lnTo>
                    <a:lnTo>
                      <a:pt x="367" y="302"/>
                    </a:lnTo>
                    <a:lnTo>
                      <a:pt x="353" y="302"/>
                    </a:lnTo>
                    <a:lnTo>
                      <a:pt x="344" y="302"/>
                    </a:lnTo>
                    <a:lnTo>
                      <a:pt x="344" y="302"/>
                    </a:lnTo>
                    <a:lnTo>
                      <a:pt x="335" y="311"/>
                    </a:lnTo>
                    <a:lnTo>
                      <a:pt x="326" y="311"/>
                    </a:lnTo>
                    <a:lnTo>
                      <a:pt x="321" y="321"/>
                    </a:lnTo>
                    <a:lnTo>
                      <a:pt x="317" y="325"/>
                    </a:lnTo>
                    <a:lnTo>
                      <a:pt x="317" y="325"/>
                    </a:lnTo>
                    <a:lnTo>
                      <a:pt x="317" y="325"/>
                    </a:lnTo>
                    <a:lnTo>
                      <a:pt x="317" y="330"/>
                    </a:lnTo>
                    <a:lnTo>
                      <a:pt x="317" y="334"/>
                    </a:lnTo>
                    <a:lnTo>
                      <a:pt x="321" y="348"/>
                    </a:lnTo>
                    <a:lnTo>
                      <a:pt x="321" y="353"/>
                    </a:lnTo>
                    <a:lnTo>
                      <a:pt x="321" y="353"/>
                    </a:lnTo>
                    <a:lnTo>
                      <a:pt x="317" y="348"/>
                    </a:lnTo>
                    <a:lnTo>
                      <a:pt x="317" y="348"/>
                    </a:lnTo>
                    <a:lnTo>
                      <a:pt x="312" y="348"/>
                    </a:lnTo>
                    <a:lnTo>
                      <a:pt x="298" y="343"/>
                    </a:lnTo>
                    <a:lnTo>
                      <a:pt x="289" y="339"/>
                    </a:lnTo>
                    <a:lnTo>
                      <a:pt x="280" y="325"/>
                    </a:lnTo>
                    <a:lnTo>
                      <a:pt x="275" y="316"/>
                    </a:lnTo>
                    <a:lnTo>
                      <a:pt x="266" y="302"/>
                    </a:lnTo>
                    <a:lnTo>
                      <a:pt x="257" y="298"/>
                    </a:lnTo>
                    <a:lnTo>
                      <a:pt x="253" y="302"/>
                    </a:lnTo>
                    <a:lnTo>
                      <a:pt x="248" y="307"/>
                    </a:lnTo>
                    <a:lnTo>
                      <a:pt x="248" y="311"/>
                    </a:lnTo>
                    <a:lnTo>
                      <a:pt x="243" y="311"/>
                    </a:lnTo>
                    <a:lnTo>
                      <a:pt x="234" y="302"/>
                    </a:lnTo>
                    <a:lnTo>
                      <a:pt x="230" y="293"/>
                    </a:lnTo>
                    <a:lnTo>
                      <a:pt x="220" y="284"/>
                    </a:lnTo>
                    <a:lnTo>
                      <a:pt x="216" y="279"/>
                    </a:lnTo>
                    <a:lnTo>
                      <a:pt x="207" y="275"/>
                    </a:lnTo>
                    <a:lnTo>
                      <a:pt x="202" y="270"/>
                    </a:lnTo>
                    <a:lnTo>
                      <a:pt x="193" y="270"/>
                    </a:lnTo>
                    <a:lnTo>
                      <a:pt x="193" y="275"/>
                    </a:lnTo>
                    <a:lnTo>
                      <a:pt x="188" y="275"/>
                    </a:lnTo>
                    <a:lnTo>
                      <a:pt x="179" y="279"/>
                    </a:lnTo>
                    <a:lnTo>
                      <a:pt x="170" y="279"/>
                    </a:lnTo>
                    <a:lnTo>
                      <a:pt x="165" y="279"/>
                    </a:lnTo>
                    <a:lnTo>
                      <a:pt x="156" y="279"/>
                    </a:lnTo>
                    <a:lnTo>
                      <a:pt x="115" y="261"/>
                    </a:lnTo>
                    <a:lnTo>
                      <a:pt x="101" y="261"/>
                    </a:lnTo>
                    <a:lnTo>
                      <a:pt x="92" y="261"/>
                    </a:lnTo>
                    <a:lnTo>
                      <a:pt x="88" y="261"/>
                    </a:lnTo>
                    <a:lnTo>
                      <a:pt x="83" y="252"/>
                    </a:lnTo>
                    <a:lnTo>
                      <a:pt x="74" y="247"/>
                    </a:lnTo>
                    <a:lnTo>
                      <a:pt x="60" y="238"/>
                    </a:lnTo>
                    <a:lnTo>
                      <a:pt x="55" y="238"/>
                    </a:lnTo>
                    <a:lnTo>
                      <a:pt x="46" y="233"/>
                    </a:lnTo>
                    <a:lnTo>
                      <a:pt x="46" y="229"/>
                    </a:lnTo>
                    <a:lnTo>
                      <a:pt x="46" y="224"/>
                    </a:lnTo>
                    <a:lnTo>
                      <a:pt x="37" y="215"/>
                    </a:lnTo>
                    <a:lnTo>
                      <a:pt x="33" y="211"/>
                    </a:lnTo>
                    <a:lnTo>
                      <a:pt x="33" y="201"/>
                    </a:lnTo>
                    <a:lnTo>
                      <a:pt x="28" y="197"/>
                    </a:lnTo>
                    <a:lnTo>
                      <a:pt x="23" y="188"/>
                    </a:lnTo>
                    <a:lnTo>
                      <a:pt x="23" y="188"/>
                    </a:lnTo>
                    <a:lnTo>
                      <a:pt x="14" y="178"/>
                    </a:lnTo>
                    <a:lnTo>
                      <a:pt x="10" y="169"/>
                    </a:lnTo>
                    <a:lnTo>
                      <a:pt x="10" y="160"/>
                    </a:lnTo>
                    <a:lnTo>
                      <a:pt x="5" y="146"/>
                    </a:lnTo>
                    <a:lnTo>
                      <a:pt x="5" y="137"/>
                    </a:lnTo>
                    <a:lnTo>
                      <a:pt x="5" y="124"/>
                    </a:lnTo>
                    <a:lnTo>
                      <a:pt x="0" y="110"/>
                    </a:lnTo>
                    <a:lnTo>
                      <a:pt x="0" y="91"/>
                    </a:lnTo>
                    <a:lnTo>
                      <a:pt x="5" y="73"/>
                    </a:lnTo>
                    <a:lnTo>
                      <a:pt x="10" y="59"/>
                    </a:lnTo>
                    <a:lnTo>
                      <a:pt x="5" y="55"/>
                    </a:lnTo>
                    <a:lnTo>
                      <a:pt x="5" y="50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1"/>
                    </a:lnTo>
                    <a:lnTo>
                      <a:pt x="0" y="32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19" y="18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9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5" y="4"/>
                    </a:lnTo>
                    <a:lnTo>
                      <a:pt x="14" y="4"/>
                    </a:lnTo>
                    <a:lnTo>
                      <a:pt x="19" y="4"/>
                    </a:lnTo>
                    <a:lnTo>
                      <a:pt x="23" y="4"/>
                    </a:lnTo>
                    <a:lnTo>
                      <a:pt x="188" y="4"/>
                    </a:lnTo>
                    <a:lnTo>
                      <a:pt x="298" y="4"/>
                    </a:lnTo>
                    <a:lnTo>
                      <a:pt x="303" y="9"/>
                    </a:lnTo>
                    <a:lnTo>
                      <a:pt x="321" y="9"/>
                    </a:lnTo>
                    <a:lnTo>
                      <a:pt x="330" y="9"/>
                    </a:lnTo>
                    <a:lnTo>
                      <a:pt x="335" y="4"/>
                    </a:lnTo>
                    <a:lnTo>
                      <a:pt x="335" y="0"/>
                    </a:lnTo>
                    <a:lnTo>
                      <a:pt x="340" y="0"/>
                    </a:lnTo>
                    <a:lnTo>
                      <a:pt x="344" y="0"/>
                    </a:lnTo>
                    <a:lnTo>
                      <a:pt x="344" y="4"/>
                    </a:lnTo>
                    <a:lnTo>
                      <a:pt x="349" y="9"/>
                    </a:lnTo>
                    <a:lnTo>
                      <a:pt x="353" y="14"/>
                    </a:lnTo>
                    <a:lnTo>
                      <a:pt x="372" y="14"/>
                    </a:lnTo>
                    <a:lnTo>
                      <a:pt x="381" y="18"/>
                    </a:lnTo>
                    <a:lnTo>
                      <a:pt x="390" y="23"/>
                    </a:lnTo>
                    <a:lnTo>
                      <a:pt x="399" y="23"/>
                    </a:lnTo>
                    <a:lnTo>
                      <a:pt x="408" y="23"/>
                    </a:lnTo>
                    <a:lnTo>
                      <a:pt x="408" y="23"/>
                    </a:lnTo>
                    <a:lnTo>
                      <a:pt x="404" y="27"/>
                    </a:lnTo>
                    <a:lnTo>
                      <a:pt x="404" y="27"/>
                    </a:lnTo>
                    <a:lnTo>
                      <a:pt x="385" y="41"/>
                    </a:lnTo>
                    <a:lnTo>
                      <a:pt x="385" y="41"/>
                    </a:lnTo>
                    <a:lnTo>
                      <a:pt x="390" y="41"/>
                    </a:lnTo>
                    <a:lnTo>
                      <a:pt x="390" y="41"/>
                    </a:lnTo>
                    <a:lnTo>
                      <a:pt x="390" y="46"/>
                    </a:lnTo>
                    <a:lnTo>
                      <a:pt x="390" y="46"/>
                    </a:lnTo>
                    <a:lnTo>
                      <a:pt x="390" y="46"/>
                    </a:lnTo>
                    <a:lnTo>
                      <a:pt x="390" y="46"/>
                    </a:lnTo>
                    <a:lnTo>
                      <a:pt x="390" y="46"/>
                    </a:lnTo>
                    <a:lnTo>
                      <a:pt x="404" y="41"/>
                    </a:lnTo>
                    <a:lnTo>
                      <a:pt x="417" y="36"/>
                    </a:lnTo>
                    <a:lnTo>
                      <a:pt x="422" y="32"/>
                    </a:lnTo>
                    <a:lnTo>
                      <a:pt x="431" y="27"/>
                    </a:lnTo>
                    <a:lnTo>
                      <a:pt x="431" y="27"/>
                    </a:lnTo>
                    <a:lnTo>
                      <a:pt x="436" y="27"/>
                    </a:lnTo>
                    <a:lnTo>
                      <a:pt x="427" y="36"/>
                    </a:lnTo>
                    <a:lnTo>
                      <a:pt x="427" y="36"/>
                    </a:lnTo>
                    <a:lnTo>
                      <a:pt x="422" y="41"/>
                    </a:lnTo>
                    <a:lnTo>
                      <a:pt x="417" y="41"/>
                    </a:lnTo>
                    <a:lnTo>
                      <a:pt x="427" y="46"/>
                    </a:lnTo>
                    <a:lnTo>
                      <a:pt x="431" y="50"/>
                    </a:lnTo>
                    <a:lnTo>
                      <a:pt x="436" y="50"/>
                    </a:lnTo>
                    <a:lnTo>
                      <a:pt x="445" y="46"/>
                    </a:lnTo>
                    <a:lnTo>
                      <a:pt x="454" y="46"/>
                    </a:lnTo>
                    <a:lnTo>
                      <a:pt x="463" y="50"/>
                    </a:lnTo>
                    <a:lnTo>
                      <a:pt x="463" y="50"/>
                    </a:lnTo>
                    <a:lnTo>
                      <a:pt x="468" y="59"/>
                    </a:lnTo>
                    <a:lnTo>
                      <a:pt x="472" y="64"/>
                    </a:lnTo>
                    <a:lnTo>
                      <a:pt x="472" y="64"/>
                    </a:lnTo>
                    <a:lnTo>
                      <a:pt x="468" y="64"/>
                    </a:lnTo>
                    <a:lnTo>
                      <a:pt x="468" y="64"/>
                    </a:lnTo>
                    <a:lnTo>
                      <a:pt x="459" y="64"/>
                    </a:lnTo>
                    <a:lnTo>
                      <a:pt x="459" y="64"/>
                    </a:lnTo>
                    <a:lnTo>
                      <a:pt x="468" y="64"/>
                    </a:lnTo>
                    <a:lnTo>
                      <a:pt x="477" y="78"/>
                    </a:lnTo>
                    <a:lnTo>
                      <a:pt x="472" y="91"/>
                    </a:lnTo>
                    <a:lnTo>
                      <a:pt x="477" y="87"/>
                    </a:lnTo>
                    <a:lnTo>
                      <a:pt x="482" y="87"/>
                    </a:lnTo>
                    <a:lnTo>
                      <a:pt x="482" y="91"/>
                    </a:lnTo>
                    <a:lnTo>
                      <a:pt x="482" y="91"/>
                    </a:lnTo>
                    <a:lnTo>
                      <a:pt x="486" y="110"/>
                    </a:lnTo>
                    <a:lnTo>
                      <a:pt x="477" y="128"/>
                    </a:lnTo>
                    <a:lnTo>
                      <a:pt x="482" y="128"/>
                    </a:lnTo>
                    <a:lnTo>
                      <a:pt x="505" y="124"/>
                    </a:lnTo>
                    <a:lnTo>
                      <a:pt x="514" y="114"/>
                    </a:lnTo>
                    <a:lnTo>
                      <a:pt x="523" y="110"/>
                    </a:lnTo>
                    <a:lnTo>
                      <a:pt x="523" y="105"/>
                    </a:lnTo>
                    <a:lnTo>
                      <a:pt x="518" y="105"/>
                    </a:lnTo>
                    <a:lnTo>
                      <a:pt x="518" y="101"/>
                    </a:lnTo>
                    <a:lnTo>
                      <a:pt x="523" y="101"/>
                    </a:lnTo>
                    <a:lnTo>
                      <a:pt x="523" y="101"/>
                    </a:lnTo>
                    <a:lnTo>
                      <a:pt x="537" y="101"/>
                    </a:lnTo>
                    <a:lnTo>
                      <a:pt x="546" y="101"/>
                    </a:lnTo>
                    <a:lnTo>
                      <a:pt x="555" y="96"/>
                    </a:lnTo>
                    <a:lnTo>
                      <a:pt x="555" y="91"/>
                    </a:lnTo>
                    <a:lnTo>
                      <a:pt x="550" y="91"/>
                    </a:lnTo>
                    <a:lnTo>
                      <a:pt x="550" y="91"/>
                    </a:lnTo>
                    <a:lnTo>
                      <a:pt x="550" y="87"/>
                    </a:lnTo>
                    <a:lnTo>
                      <a:pt x="555" y="87"/>
                    </a:lnTo>
                    <a:lnTo>
                      <a:pt x="564" y="78"/>
                    </a:lnTo>
                    <a:lnTo>
                      <a:pt x="573" y="73"/>
                    </a:lnTo>
                    <a:lnTo>
                      <a:pt x="596" y="73"/>
                    </a:lnTo>
                    <a:lnTo>
                      <a:pt x="610" y="73"/>
                    </a:lnTo>
                    <a:lnTo>
                      <a:pt x="610" y="73"/>
                    </a:lnTo>
                    <a:lnTo>
                      <a:pt x="619" y="69"/>
                    </a:lnTo>
                    <a:lnTo>
                      <a:pt x="619" y="64"/>
                    </a:lnTo>
                    <a:lnTo>
                      <a:pt x="619" y="59"/>
                    </a:lnTo>
                    <a:lnTo>
                      <a:pt x="624" y="46"/>
                    </a:lnTo>
                    <a:lnTo>
                      <a:pt x="633" y="32"/>
                    </a:lnTo>
                    <a:lnTo>
                      <a:pt x="633" y="32"/>
                    </a:lnTo>
                    <a:lnTo>
                      <a:pt x="633" y="32"/>
                    </a:lnTo>
                    <a:lnTo>
                      <a:pt x="637" y="32"/>
                    </a:lnTo>
                    <a:lnTo>
                      <a:pt x="637" y="32"/>
                    </a:lnTo>
                    <a:lnTo>
                      <a:pt x="642" y="36"/>
                    </a:lnTo>
                    <a:lnTo>
                      <a:pt x="647" y="36"/>
                    </a:lnTo>
                    <a:lnTo>
                      <a:pt x="647" y="36"/>
                    </a:lnTo>
                    <a:lnTo>
                      <a:pt x="651" y="36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60" y="64"/>
                    </a:lnTo>
                    <a:lnTo>
                      <a:pt x="660" y="69"/>
                    </a:lnTo>
                    <a:lnTo>
                      <a:pt x="665" y="73"/>
                    </a:lnTo>
                    <a:lnTo>
                      <a:pt x="665" y="78"/>
                    </a:lnTo>
                    <a:lnTo>
                      <a:pt x="665" y="78"/>
                    </a:lnTo>
                    <a:lnTo>
                      <a:pt x="665" y="82"/>
                    </a:lnTo>
                    <a:lnTo>
                      <a:pt x="660" y="87"/>
                    </a:lnTo>
                    <a:lnTo>
                      <a:pt x="651" y="91"/>
                    </a:lnTo>
                    <a:lnTo>
                      <a:pt x="642" y="87"/>
                    </a:lnTo>
                    <a:lnTo>
                      <a:pt x="633" y="96"/>
                    </a:lnTo>
                    <a:lnTo>
                      <a:pt x="633" y="96"/>
                    </a:lnTo>
                    <a:lnTo>
                      <a:pt x="628" y="101"/>
                    </a:lnTo>
                    <a:lnTo>
                      <a:pt x="624" y="105"/>
                    </a:lnTo>
                    <a:lnTo>
                      <a:pt x="624" y="110"/>
                    </a:lnTo>
                    <a:lnTo>
                      <a:pt x="624" y="114"/>
                    </a:lnTo>
                    <a:lnTo>
                      <a:pt x="619" y="119"/>
                    </a:lnTo>
                    <a:lnTo>
                      <a:pt x="624" y="124"/>
                    </a:lnTo>
                    <a:lnTo>
                      <a:pt x="624" y="124"/>
                    </a:lnTo>
                    <a:lnTo>
                      <a:pt x="628" y="124"/>
                    </a:lnTo>
                    <a:lnTo>
                      <a:pt x="628" y="114"/>
                    </a:lnTo>
                    <a:lnTo>
                      <a:pt x="628" y="114"/>
                    </a:lnTo>
                    <a:lnTo>
                      <a:pt x="633" y="124"/>
                    </a:lnTo>
                    <a:lnTo>
                      <a:pt x="633" y="124"/>
                    </a:lnTo>
                    <a:lnTo>
                      <a:pt x="628" y="128"/>
                    </a:lnTo>
                    <a:lnTo>
                      <a:pt x="624" y="133"/>
                    </a:lnTo>
                    <a:lnTo>
                      <a:pt x="615" y="133"/>
                    </a:lnTo>
                    <a:lnTo>
                      <a:pt x="610" y="137"/>
                    </a:lnTo>
                    <a:lnTo>
                      <a:pt x="601" y="137"/>
                    </a:lnTo>
                    <a:lnTo>
                      <a:pt x="601" y="137"/>
                    </a:lnTo>
                    <a:lnTo>
                      <a:pt x="587" y="142"/>
                    </a:lnTo>
                    <a:lnTo>
                      <a:pt x="582" y="146"/>
                    </a:lnTo>
                    <a:lnTo>
                      <a:pt x="582" y="151"/>
                    </a:lnTo>
                    <a:lnTo>
                      <a:pt x="582" y="156"/>
                    </a:lnTo>
                    <a:lnTo>
                      <a:pt x="578" y="169"/>
                    </a:lnTo>
                    <a:lnTo>
                      <a:pt x="573" y="169"/>
                    </a:lnTo>
                    <a:lnTo>
                      <a:pt x="573" y="174"/>
                    </a:lnTo>
                    <a:lnTo>
                      <a:pt x="573" y="174"/>
                    </a:lnTo>
                    <a:lnTo>
                      <a:pt x="564" y="192"/>
                    </a:lnTo>
                    <a:lnTo>
                      <a:pt x="564" y="197"/>
                    </a:lnTo>
                    <a:lnTo>
                      <a:pt x="564" y="197"/>
                    </a:lnTo>
                    <a:lnTo>
                      <a:pt x="564" y="206"/>
                    </a:lnTo>
                    <a:lnTo>
                      <a:pt x="564" y="211"/>
                    </a:lnTo>
                    <a:lnTo>
                      <a:pt x="564" y="211"/>
                    </a:lnTo>
                    <a:lnTo>
                      <a:pt x="564" y="211"/>
                    </a:lnTo>
                    <a:lnTo>
                      <a:pt x="564" y="211"/>
                    </a:lnTo>
                    <a:lnTo>
                      <a:pt x="564" y="220"/>
                    </a:lnTo>
                    <a:lnTo>
                      <a:pt x="555" y="224"/>
                    </a:lnTo>
                    <a:lnTo>
                      <a:pt x="555" y="224"/>
                    </a:lnTo>
                    <a:lnTo>
                      <a:pt x="555" y="224"/>
                    </a:lnTo>
                    <a:lnTo>
                      <a:pt x="555" y="229"/>
                    </a:lnTo>
                    <a:lnTo>
                      <a:pt x="550" y="233"/>
                    </a:lnTo>
                    <a:lnTo>
                      <a:pt x="546" y="238"/>
                    </a:lnTo>
                    <a:lnTo>
                      <a:pt x="537" y="243"/>
                    </a:lnTo>
                    <a:lnTo>
                      <a:pt x="537" y="243"/>
                    </a:lnTo>
                    <a:lnTo>
                      <a:pt x="527" y="252"/>
                    </a:lnTo>
                    <a:lnTo>
                      <a:pt x="518" y="261"/>
                    </a:lnTo>
                    <a:lnTo>
                      <a:pt x="509" y="261"/>
                    </a:lnTo>
                    <a:lnTo>
                      <a:pt x="509" y="261"/>
                    </a:lnTo>
                    <a:lnTo>
                      <a:pt x="505" y="270"/>
                    </a:lnTo>
                    <a:lnTo>
                      <a:pt x="500" y="279"/>
                    </a:lnTo>
                    <a:lnTo>
                      <a:pt x="500" y="288"/>
                    </a:lnTo>
                    <a:lnTo>
                      <a:pt x="505" y="302"/>
                    </a:lnTo>
                    <a:lnTo>
                      <a:pt x="514" y="334"/>
                    </a:lnTo>
                    <a:lnTo>
                      <a:pt x="514" y="334"/>
                    </a:lnTo>
                    <a:lnTo>
                      <a:pt x="514" y="343"/>
                    </a:lnTo>
                    <a:lnTo>
                      <a:pt x="514" y="353"/>
                    </a:lnTo>
                    <a:lnTo>
                      <a:pt x="509" y="357"/>
                    </a:lnTo>
                    <a:lnTo>
                      <a:pt x="500" y="357"/>
                    </a:lnTo>
                    <a:lnTo>
                      <a:pt x="500" y="35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8" name="Freeform 34"/>
              <p:cNvSpPr>
                <a:spLocks/>
              </p:cNvSpPr>
              <p:nvPr/>
            </p:nvSpPr>
            <p:spPr bwMode="auto">
              <a:xfrm>
                <a:off x="1265" y="1488"/>
                <a:ext cx="655" cy="344"/>
              </a:xfrm>
              <a:custGeom>
                <a:avLst/>
                <a:gdLst>
                  <a:gd name="T0" fmla="*/ 486 w 655"/>
                  <a:gd name="T1" fmla="*/ 330 h 344"/>
                  <a:gd name="T2" fmla="*/ 504 w 655"/>
                  <a:gd name="T3" fmla="*/ 334 h 344"/>
                  <a:gd name="T4" fmla="*/ 495 w 655"/>
                  <a:gd name="T5" fmla="*/ 252 h 344"/>
                  <a:gd name="T6" fmla="*/ 518 w 655"/>
                  <a:gd name="T7" fmla="*/ 238 h 344"/>
                  <a:gd name="T8" fmla="*/ 545 w 655"/>
                  <a:gd name="T9" fmla="*/ 215 h 344"/>
                  <a:gd name="T10" fmla="*/ 536 w 655"/>
                  <a:gd name="T11" fmla="*/ 206 h 344"/>
                  <a:gd name="T12" fmla="*/ 545 w 655"/>
                  <a:gd name="T13" fmla="*/ 206 h 344"/>
                  <a:gd name="T14" fmla="*/ 545 w 655"/>
                  <a:gd name="T15" fmla="*/ 192 h 344"/>
                  <a:gd name="T16" fmla="*/ 550 w 655"/>
                  <a:gd name="T17" fmla="*/ 183 h 344"/>
                  <a:gd name="T18" fmla="*/ 545 w 655"/>
                  <a:gd name="T19" fmla="*/ 165 h 344"/>
                  <a:gd name="T20" fmla="*/ 555 w 655"/>
                  <a:gd name="T21" fmla="*/ 142 h 344"/>
                  <a:gd name="T22" fmla="*/ 568 w 655"/>
                  <a:gd name="T23" fmla="*/ 156 h 344"/>
                  <a:gd name="T24" fmla="*/ 591 w 655"/>
                  <a:gd name="T25" fmla="*/ 124 h 344"/>
                  <a:gd name="T26" fmla="*/ 610 w 655"/>
                  <a:gd name="T27" fmla="*/ 115 h 344"/>
                  <a:gd name="T28" fmla="*/ 614 w 655"/>
                  <a:gd name="T29" fmla="*/ 96 h 344"/>
                  <a:gd name="T30" fmla="*/ 637 w 655"/>
                  <a:gd name="T31" fmla="*/ 69 h 344"/>
                  <a:gd name="T32" fmla="*/ 655 w 655"/>
                  <a:gd name="T33" fmla="*/ 69 h 344"/>
                  <a:gd name="T34" fmla="*/ 646 w 655"/>
                  <a:gd name="T35" fmla="*/ 37 h 344"/>
                  <a:gd name="T36" fmla="*/ 623 w 655"/>
                  <a:gd name="T37" fmla="*/ 50 h 344"/>
                  <a:gd name="T38" fmla="*/ 591 w 655"/>
                  <a:gd name="T39" fmla="*/ 69 h 344"/>
                  <a:gd name="T40" fmla="*/ 555 w 655"/>
                  <a:gd name="T41" fmla="*/ 92 h 344"/>
                  <a:gd name="T42" fmla="*/ 504 w 655"/>
                  <a:gd name="T43" fmla="*/ 119 h 344"/>
                  <a:gd name="T44" fmla="*/ 477 w 655"/>
                  <a:gd name="T45" fmla="*/ 101 h 344"/>
                  <a:gd name="T46" fmla="*/ 458 w 655"/>
                  <a:gd name="T47" fmla="*/ 87 h 344"/>
                  <a:gd name="T48" fmla="*/ 449 w 655"/>
                  <a:gd name="T49" fmla="*/ 64 h 344"/>
                  <a:gd name="T50" fmla="*/ 435 w 655"/>
                  <a:gd name="T51" fmla="*/ 82 h 344"/>
                  <a:gd name="T52" fmla="*/ 412 w 655"/>
                  <a:gd name="T53" fmla="*/ 101 h 344"/>
                  <a:gd name="T54" fmla="*/ 412 w 655"/>
                  <a:gd name="T55" fmla="*/ 73 h 344"/>
                  <a:gd name="T56" fmla="*/ 426 w 655"/>
                  <a:gd name="T57" fmla="*/ 55 h 344"/>
                  <a:gd name="T58" fmla="*/ 445 w 655"/>
                  <a:gd name="T59" fmla="*/ 46 h 344"/>
                  <a:gd name="T60" fmla="*/ 440 w 655"/>
                  <a:gd name="T61" fmla="*/ 41 h 344"/>
                  <a:gd name="T62" fmla="*/ 408 w 655"/>
                  <a:gd name="T63" fmla="*/ 46 h 344"/>
                  <a:gd name="T64" fmla="*/ 380 w 655"/>
                  <a:gd name="T65" fmla="*/ 41 h 344"/>
                  <a:gd name="T66" fmla="*/ 367 w 655"/>
                  <a:gd name="T67" fmla="*/ 41 h 344"/>
                  <a:gd name="T68" fmla="*/ 348 w 655"/>
                  <a:gd name="T69" fmla="*/ 9 h 344"/>
                  <a:gd name="T70" fmla="*/ 293 w 655"/>
                  <a:gd name="T71" fmla="*/ 5 h 344"/>
                  <a:gd name="T72" fmla="*/ 18 w 655"/>
                  <a:gd name="T73" fmla="*/ 27 h 344"/>
                  <a:gd name="T74" fmla="*/ 14 w 655"/>
                  <a:gd name="T75" fmla="*/ 18 h 344"/>
                  <a:gd name="T76" fmla="*/ 9 w 655"/>
                  <a:gd name="T77" fmla="*/ 41 h 344"/>
                  <a:gd name="T78" fmla="*/ 5 w 655"/>
                  <a:gd name="T79" fmla="*/ 64 h 344"/>
                  <a:gd name="T80" fmla="*/ 9 w 655"/>
                  <a:gd name="T81" fmla="*/ 147 h 344"/>
                  <a:gd name="T82" fmla="*/ 28 w 655"/>
                  <a:gd name="T83" fmla="*/ 169 h 344"/>
                  <a:gd name="T84" fmla="*/ 28 w 655"/>
                  <a:gd name="T85" fmla="*/ 174 h 344"/>
                  <a:gd name="T86" fmla="*/ 32 w 655"/>
                  <a:gd name="T87" fmla="*/ 192 h 344"/>
                  <a:gd name="T88" fmla="*/ 50 w 655"/>
                  <a:gd name="T89" fmla="*/ 224 h 344"/>
                  <a:gd name="T90" fmla="*/ 87 w 655"/>
                  <a:gd name="T91" fmla="*/ 247 h 344"/>
                  <a:gd name="T92" fmla="*/ 160 w 655"/>
                  <a:gd name="T93" fmla="*/ 266 h 344"/>
                  <a:gd name="T94" fmla="*/ 202 w 655"/>
                  <a:gd name="T95" fmla="*/ 257 h 344"/>
                  <a:gd name="T96" fmla="*/ 248 w 655"/>
                  <a:gd name="T97" fmla="*/ 284 h 344"/>
                  <a:gd name="T98" fmla="*/ 298 w 655"/>
                  <a:gd name="T99" fmla="*/ 330 h 344"/>
                  <a:gd name="T100" fmla="*/ 307 w 655"/>
                  <a:gd name="T101" fmla="*/ 316 h 344"/>
                  <a:gd name="T102" fmla="*/ 316 w 655"/>
                  <a:gd name="T103" fmla="*/ 302 h 344"/>
                  <a:gd name="T104" fmla="*/ 330 w 655"/>
                  <a:gd name="T105" fmla="*/ 298 h 344"/>
                  <a:gd name="T106" fmla="*/ 353 w 655"/>
                  <a:gd name="T107" fmla="*/ 284 h 344"/>
                  <a:gd name="T108" fmla="*/ 380 w 655"/>
                  <a:gd name="T109" fmla="*/ 293 h 344"/>
                  <a:gd name="T110" fmla="*/ 385 w 655"/>
                  <a:gd name="T111" fmla="*/ 279 h 344"/>
                  <a:gd name="T112" fmla="*/ 403 w 655"/>
                  <a:gd name="T113" fmla="*/ 279 h 344"/>
                  <a:gd name="T114" fmla="*/ 417 w 655"/>
                  <a:gd name="T115" fmla="*/ 275 h 344"/>
                  <a:gd name="T116" fmla="*/ 449 w 655"/>
                  <a:gd name="T117" fmla="*/ 284 h 344"/>
                  <a:gd name="T118" fmla="*/ 486 w 655"/>
                  <a:gd name="T119" fmla="*/ 307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55" h="344">
                    <a:moveTo>
                      <a:pt x="486" y="307"/>
                    </a:moveTo>
                    <a:lnTo>
                      <a:pt x="481" y="312"/>
                    </a:lnTo>
                    <a:lnTo>
                      <a:pt x="481" y="312"/>
                    </a:lnTo>
                    <a:lnTo>
                      <a:pt x="481" y="316"/>
                    </a:lnTo>
                    <a:lnTo>
                      <a:pt x="486" y="325"/>
                    </a:lnTo>
                    <a:lnTo>
                      <a:pt x="486" y="330"/>
                    </a:lnTo>
                    <a:lnTo>
                      <a:pt x="490" y="334"/>
                    </a:lnTo>
                    <a:lnTo>
                      <a:pt x="495" y="339"/>
                    </a:lnTo>
                    <a:lnTo>
                      <a:pt x="495" y="344"/>
                    </a:lnTo>
                    <a:lnTo>
                      <a:pt x="495" y="344"/>
                    </a:lnTo>
                    <a:lnTo>
                      <a:pt x="500" y="344"/>
                    </a:lnTo>
                    <a:lnTo>
                      <a:pt x="504" y="334"/>
                    </a:lnTo>
                    <a:lnTo>
                      <a:pt x="504" y="325"/>
                    </a:lnTo>
                    <a:lnTo>
                      <a:pt x="495" y="293"/>
                    </a:lnTo>
                    <a:lnTo>
                      <a:pt x="486" y="279"/>
                    </a:lnTo>
                    <a:lnTo>
                      <a:pt x="486" y="270"/>
                    </a:lnTo>
                    <a:lnTo>
                      <a:pt x="495" y="261"/>
                    </a:lnTo>
                    <a:lnTo>
                      <a:pt x="495" y="252"/>
                    </a:lnTo>
                    <a:lnTo>
                      <a:pt x="495" y="247"/>
                    </a:lnTo>
                    <a:lnTo>
                      <a:pt x="495" y="247"/>
                    </a:lnTo>
                    <a:lnTo>
                      <a:pt x="500" y="247"/>
                    </a:lnTo>
                    <a:lnTo>
                      <a:pt x="500" y="247"/>
                    </a:lnTo>
                    <a:lnTo>
                      <a:pt x="509" y="247"/>
                    </a:lnTo>
                    <a:lnTo>
                      <a:pt x="518" y="238"/>
                    </a:lnTo>
                    <a:lnTo>
                      <a:pt x="527" y="229"/>
                    </a:lnTo>
                    <a:lnTo>
                      <a:pt x="536" y="224"/>
                    </a:lnTo>
                    <a:lnTo>
                      <a:pt x="545" y="220"/>
                    </a:lnTo>
                    <a:lnTo>
                      <a:pt x="541" y="215"/>
                    </a:lnTo>
                    <a:lnTo>
                      <a:pt x="545" y="215"/>
                    </a:lnTo>
                    <a:lnTo>
                      <a:pt x="545" y="215"/>
                    </a:lnTo>
                    <a:lnTo>
                      <a:pt x="545" y="215"/>
                    </a:lnTo>
                    <a:lnTo>
                      <a:pt x="545" y="215"/>
                    </a:lnTo>
                    <a:lnTo>
                      <a:pt x="532" y="206"/>
                    </a:lnTo>
                    <a:lnTo>
                      <a:pt x="527" y="202"/>
                    </a:lnTo>
                    <a:lnTo>
                      <a:pt x="522" y="202"/>
                    </a:lnTo>
                    <a:lnTo>
                      <a:pt x="536" y="206"/>
                    </a:lnTo>
                    <a:lnTo>
                      <a:pt x="545" y="206"/>
                    </a:lnTo>
                    <a:lnTo>
                      <a:pt x="545" y="206"/>
                    </a:lnTo>
                    <a:lnTo>
                      <a:pt x="550" y="206"/>
                    </a:lnTo>
                    <a:lnTo>
                      <a:pt x="550" y="206"/>
                    </a:lnTo>
                    <a:lnTo>
                      <a:pt x="550" y="206"/>
                    </a:lnTo>
                    <a:lnTo>
                      <a:pt x="545" y="206"/>
                    </a:lnTo>
                    <a:lnTo>
                      <a:pt x="545" y="206"/>
                    </a:lnTo>
                    <a:lnTo>
                      <a:pt x="545" y="202"/>
                    </a:lnTo>
                    <a:lnTo>
                      <a:pt x="545" y="202"/>
                    </a:lnTo>
                    <a:lnTo>
                      <a:pt x="545" y="197"/>
                    </a:lnTo>
                    <a:lnTo>
                      <a:pt x="545" y="192"/>
                    </a:lnTo>
                    <a:lnTo>
                      <a:pt x="545" y="192"/>
                    </a:lnTo>
                    <a:lnTo>
                      <a:pt x="536" y="192"/>
                    </a:lnTo>
                    <a:lnTo>
                      <a:pt x="536" y="192"/>
                    </a:lnTo>
                    <a:lnTo>
                      <a:pt x="541" y="188"/>
                    </a:lnTo>
                    <a:lnTo>
                      <a:pt x="545" y="188"/>
                    </a:lnTo>
                    <a:lnTo>
                      <a:pt x="545" y="188"/>
                    </a:lnTo>
                    <a:lnTo>
                      <a:pt x="550" y="183"/>
                    </a:lnTo>
                    <a:lnTo>
                      <a:pt x="545" y="179"/>
                    </a:lnTo>
                    <a:lnTo>
                      <a:pt x="541" y="174"/>
                    </a:lnTo>
                    <a:lnTo>
                      <a:pt x="536" y="165"/>
                    </a:lnTo>
                    <a:lnTo>
                      <a:pt x="536" y="160"/>
                    </a:lnTo>
                    <a:lnTo>
                      <a:pt x="536" y="160"/>
                    </a:lnTo>
                    <a:lnTo>
                      <a:pt x="545" y="165"/>
                    </a:lnTo>
                    <a:lnTo>
                      <a:pt x="545" y="165"/>
                    </a:lnTo>
                    <a:lnTo>
                      <a:pt x="545" y="156"/>
                    </a:lnTo>
                    <a:lnTo>
                      <a:pt x="555" y="147"/>
                    </a:lnTo>
                    <a:lnTo>
                      <a:pt x="555" y="147"/>
                    </a:lnTo>
                    <a:lnTo>
                      <a:pt x="555" y="147"/>
                    </a:lnTo>
                    <a:lnTo>
                      <a:pt x="555" y="142"/>
                    </a:lnTo>
                    <a:lnTo>
                      <a:pt x="559" y="147"/>
                    </a:lnTo>
                    <a:lnTo>
                      <a:pt x="559" y="147"/>
                    </a:lnTo>
                    <a:lnTo>
                      <a:pt x="564" y="147"/>
                    </a:lnTo>
                    <a:lnTo>
                      <a:pt x="559" y="147"/>
                    </a:lnTo>
                    <a:lnTo>
                      <a:pt x="559" y="147"/>
                    </a:lnTo>
                    <a:lnTo>
                      <a:pt x="568" y="156"/>
                    </a:lnTo>
                    <a:lnTo>
                      <a:pt x="573" y="147"/>
                    </a:lnTo>
                    <a:lnTo>
                      <a:pt x="573" y="142"/>
                    </a:lnTo>
                    <a:lnTo>
                      <a:pt x="573" y="137"/>
                    </a:lnTo>
                    <a:lnTo>
                      <a:pt x="573" y="133"/>
                    </a:lnTo>
                    <a:lnTo>
                      <a:pt x="577" y="128"/>
                    </a:lnTo>
                    <a:lnTo>
                      <a:pt x="591" y="124"/>
                    </a:lnTo>
                    <a:lnTo>
                      <a:pt x="596" y="124"/>
                    </a:lnTo>
                    <a:lnTo>
                      <a:pt x="605" y="119"/>
                    </a:lnTo>
                    <a:lnTo>
                      <a:pt x="605" y="119"/>
                    </a:lnTo>
                    <a:lnTo>
                      <a:pt x="610" y="115"/>
                    </a:lnTo>
                    <a:lnTo>
                      <a:pt x="610" y="115"/>
                    </a:lnTo>
                    <a:lnTo>
                      <a:pt x="610" y="115"/>
                    </a:lnTo>
                    <a:lnTo>
                      <a:pt x="614" y="119"/>
                    </a:lnTo>
                    <a:lnTo>
                      <a:pt x="614" y="115"/>
                    </a:lnTo>
                    <a:lnTo>
                      <a:pt x="610" y="110"/>
                    </a:lnTo>
                    <a:lnTo>
                      <a:pt x="614" y="101"/>
                    </a:lnTo>
                    <a:lnTo>
                      <a:pt x="614" y="96"/>
                    </a:lnTo>
                    <a:lnTo>
                      <a:pt x="614" y="96"/>
                    </a:lnTo>
                    <a:lnTo>
                      <a:pt x="619" y="87"/>
                    </a:lnTo>
                    <a:lnTo>
                      <a:pt x="623" y="82"/>
                    </a:lnTo>
                    <a:lnTo>
                      <a:pt x="623" y="82"/>
                    </a:lnTo>
                    <a:lnTo>
                      <a:pt x="632" y="78"/>
                    </a:lnTo>
                    <a:lnTo>
                      <a:pt x="632" y="73"/>
                    </a:lnTo>
                    <a:lnTo>
                      <a:pt x="637" y="69"/>
                    </a:lnTo>
                    <a:lnTo>
                      <a:pt x="637" y="64"/>
                    </a:lnTo>
                    <a:lnTo>
                      <a:pt x="637" y="73"/>
                    </a:lnTo>
                    <a:lnTo>
                      <a:pt x="637" y="73"/>
                    </a:lnTo>
                    <a:lnTo>
                      <a:pt x="646" y="73"/>
                    </a:lnTo>
                    <a:lnTo>
                      <a:pt x="655" y="69"/>
                    </a:lnTo>
                    <a:lnTo>
                      <a:pt x="655" y="69"/>
                    </a:lnTo>
                    <a:lnTo>
                      <a:pt x="655" y="69"/>
                    </a:lnTo>
                    <a:lnTo>
                      <a:pt x="651" y="64"/>
                    </a:lnTo>
                    <a:lnTo>
                      <a:pt x="651" y="60"/>
                    </a:lnTo>
                    <a:lnTo>
                      <a:pt x="646" y="50"/>
                    </a:lnTo>
                    <a:lnTo>
                      <a:pt x="646" y="37"/>
                    </a:lnTo>
                    <a:lnTo>
                      <a:pt x="646" y="37"/>
                    </a:lnTo>
                    <a:lnTo>
                      <a:pt x="646" y="32"/>
                    </a:lnTo>
                    <a:lnTo>
                      <a:pt x="642" y="32"/>
                    </a:lnTo>
                    <a:lnTo>
                      <a:pt x="642" y="32"/>
                    </a:lnTo>
                    <a:lnTo>
                      <a:pt x="632" y="32"/>
                    </a:lnTo>
                    <a:lnTo>
                      <a:pt x="623" y="41"/>
                    </a:lnTo>
                    <a:lnTo>
                      <a:pt x="623" y="50"/>
                    </a:lnTo>
                    <a:lnTo>
                      <a:pt x="619" y="55"/>
                    </a:lnTo>
                    <a:lnTo>
                      <a:pt x="619" y="60"/>
                    </a:lnTo>
                    <a:lnTo>
                      <a:pt x="614" y="64"/>
                    </a:lnTo>
                    <a:lnTo>
                      <a:pt x="610" y="69"/>
                    </a:lnTo>
                    <a:lnTo>
                      <a:pt x="605" y="69"/>
                    </a:lnTo>
                    <a:lnTo>
                      <a:pt x="591" y="69"/>
                    </a:lnTo>
                    <a:lnTo>
                      <a:pt x="582" y="69"/>
                    </a:lnTo>
                    <a:lnTo>
                      <a:pt x="568" y="73"/>
                    </a:lnTo>
                    <a:lnTo>
                      <a:pt x="555" y="78"/>
                    </a:lnTo>
                    <a:lnTo>
                      <a:pt x="555" y="82"/>
                    </a:lnTo>
                    <a:lnTo>
                      <a:pt x="555" y="82"/>
                    </a:lnTo>
                    <a:lnTo>
                      <a:pt x="555" y="92"/>
                    </a:lnTo>
                    <a:lnTo>
                      <a:pt x="545" y="96"/>
                    </a:lnTo>
                    <a:lnTo>
                      <a:pt x="532" y="96"/>
                    </a:lnTo>
                    <a:lnTo>
                      <a:pt x="522" y="96"/>
                    </a:lnTo>
                    <a:lnTo>
                      <a:pt x="522" y="105"/>
                    </a:lnTo>
                    <a:lnTo>
                      <a:pt x="513" y="110"/>
                    </a:lnTo>
                    <a:lnTo>
                      <a:pt x="504" y="119"/>
                    </a:lnTo>
                    <a:lnTo>
                      <a:pt x="477" y="124"/>
                    </a:lnTo>
                    <a:lnTo>
                      <a:pt x="467" y="119"/>
                    </a:lnTo>
                    <a:lnTo>
                      <a:pt x="463" y="119"/>
                    </a:lnTo>
                    <a:lnTo>
                      <a:pt x="463" y="119"/>
                    </a:lnTo>
                    <a:lnTo>
                      <a:pt x="467" y="115"/>
                    </a:lnTo>
                    <a:lnTo>
                      <a:pt x="477" y="101"/>
                    </a:lnTo>
                    <a:lnTo>
                      <a:pt x="472" y="87"/>
                    </a:lnTo>
                    <a:lnTo>
                      <a:pt x="472" y="87"/>
                    </a:lnTo>
                    <a:lnTo>
                      <a:pt x="463" y="92"/>
                    </a:lnTo>
                    <a:lnTo>
                      <a:pt x="458" y="92"/>
                    </a:lnTo>
                    <a:lnTo>
                      <a:pt x="458" y="92"/>
                    </a:lnTo>
                    <a:lnTo>
                      <a:pt x="458" y="87"/>
                    </a:lnTo>
                    <a:lnTo>
                      <a:pt x="458" y="87"/>
                    </a:lnTo>
                    <a:lnTo>
                      <a:pt x="463" y="78"/>
                    </a:lnTo>
                    <a:lnTo>
                      <a:pt x="467" y="69"/>
                    </a:lnTo>
                    <a:lnTo>
                      <a:pt x="458" y="60"/>
                    </a:lnTo>
                    <a:lnTo>
                      <a:pt x="454" y="60"/>
                    </a:lnTo>
                    <a:lnTo>
                      <a:pt x="449" y="64"/>
                    </a:lnTo>
                    <a:lnTo>
                      <a:pt x="445" y="69"/>
                    </a:lnTo>
                    <a:lnTo>
                      <a:pt x="440" y="78"/>
                    </a:lnTo>
                    <a:lnTo>
                      <a:pt x="440" y="82"/>
                    </a:lnTo>
                    <a:lnTo>
                      <a:pt x="440" y="73"/>
                    </a:lnTo>
                    <a:lnTo>
                      <a:pt x="440" y="73"/>
                    </a:lnTo>
                    <a:lnTo>
                      <a:pt x="435" y="82"/>
                    </a:lnTo>
                    <a:lnTo>
                      <a:pt x="435" y="92"/>
                    </a:lnTo>
                    <a:lnTo>
                      <a:pt x="440" y="105"/>
                    </a:lnTo>
                    <a:lnTo>
                      <a:pt x="435" y="119"/>
                    </a:lnTo>
                    <a:lnTo>
                      <a:pt x="426" y="124"/>
                    </a:lnTo>
                    <a:lnTo>
                      <a:pt x="417" y="119"/>
                    </a:lnTo>
                    <a:lnTo>
                      <a:pt x="412" y="101"/>
                    </a:lnTo>
                    <a:lnTo>
                      <a:pt x="422" y="78"/>
                    </a:lnTo>
                    <a:lnTo>
                      <a:pt x="422" y="73"/>
                    </a:lnTo>
                    <a:lnTo>
                      <a:pt x="417" y="78"/>
                    </a:lnTo>
                    <a:lnTo>
                      <a:pt x="412" y="78"/>
                    </a:lnTo>
                    <a:lnTo>
                      <a:pt x="412" y="78"/>
                    </a:lnTo>
                    <a:lnTo>
                      <a:pt x="412" y="73"/>
                    </a:lnTo>
                    <a:lnTo>
                      <a:pt x="412" y="73"/>
                    </a:lnTo>
                    <a:lnTo>
                      <a:pt x="422" y="55"/>
                    </a:lnTo>
                    <a:lnTo>
                      <a:pt x="422" y="50"/>
                    </a:lnTo>
                    <a:lnTo>
                      <a:pt x="422" y="46"/>
                    </a:lnTo>
                    <a:lnTo>
                      <a:pt x="426" y="50"/>
                    </a:lnTo>
                    <a:lnTo>
                      <a:pt x="426" y="55"/>
                    </a:lnTo>
                    <a:lnTo>
                      <a:pt x="431" y="50"/>
                    </a:lnTo>
                    <a:lnTo>
                      <a:pt x="435" y="50"/>
                    </a:lnTo>
                    <a:lnTo>
                      <a:pt x="435" y="50"/>
                    </a:lnTo>
                    <a:lnTo>
                      <a:pt x="435" y="50"/>
                    </a:lnTo>
                    <a:lnTo>
                      <a:pt x="435" y="50"/>
                    </a:lnTo>
                    <a:lnTo>
                      <a:pt x="445" y="46"/>
                    </a:lnTo>
                    <a:lnTo>
                      <a:pt x="449" y="46"/>
                    </a:lnTo>
                    <a:lnTo>
                      <a:pt x="454" y="50"/>
                    </a:lnTo>
                    <a:lnTo>
                      <a:pt x="458" y="46"/>
                    </a:lnTo>
                    <a:lnTo>
                      <a:pt x="454" y="46"/>
                    </a:lnTo>
                    <a:lnTo>
                      <a:pt x="449" y="41"/>
                    </a:lnTo>
                    <a:lnTo>
                      <a:pt x="440" y="41"/>
                    </a:lnTo>
                    <a:lnTo>
                      <a:pt x="435" y="46"/>
                    </a:lnTo>
                    <a:lnTo>
                      <a:pt x="426" y="46"/>
                    </a:lnTo>
                    <a:lnTo>
                      <a:pt x="417" y="41"/>
                    </a:lnTo>
                    <a:lnTo>
                      <a:pt x="417" y="41"/>
                    </a:lnTo>
                    <a:lnTo>
                      <a:pt x="412" y="41"/>
                    </a:lnTo>
                    <a:lnTo>
                      <a:pt x="408" y="46"/>
                    </a:lnTo>
                    <a:lnTo>
                      <a:pt x="408" y="46"/>
                    </a:lnTo>
                    <a:lnTo>
                      <a:pt x="408" y="41"/>
                    </a:lnTo>
                    <a:lnTo>
                      <a:pt x="408" y="37"/>
                    </a:lnTo>
                    <a:lnTo>
                      <a:pt x="408" y="37"/>
                    </a:lnTo>
                    <a:lnTo>
                      <a:pt x="390" y="41"/>
                    </a:lnTo>
                    <a:lnTo>
                      <a:pt x="380" y="41"/>
                    </a:lnTo>
                    <a:lnTo>
                      <a:pt x="380" y="41"/>
                    </a:lnTo>
                    <a:lnTo>
                      <a:pt x="371" y="41"/>
                    </a:lnTo>
                    <a:lnTo>
                      <a:pt x="367" y="46"/>
                    </a:lnTo>
                    <a:lnTo>
                      <a:pt x="362" y="46"/>
                    </a:lnTo>
                    <a:lnTo>
                      <a:pt x="362" y="46"/>
                    </a:lnTo>
                    <a:lnTo>
                      <a:pt x="367" y="41"/>
                    </a:lnTo>
                    <a:lnTo>
                      <a:pt x="367" y="37"/>
                    </a:lnTo>
                    <a:lnTo>
                      <a:pt x="390" y="18"/>
                    </a:lnTo>
                    <a:lnTo>
                      <a:pt x="385" y="18"/>
                    </a:lnTo>
                    <a:lnTo>
                      <a:pt x="376" y="14"/>
                    </a:lnTo>
                    <a:lnTo>
                      <a:pt x="362" y="9"/>
                    </a:lnTo>
                    <a:lnTo>
                      <a:pt x="348" y="9"/>
                    </a:lnTo>
                    <a:lnTo>
                      <a:pt x="344" y="9"/>
                    </a:lnTo>
                    <a:lnTo>
                      <a:pt x="339" y="5"/>
                    </a:lnTo>
                    <a:lnTo>
                      <a:pt x="335" y="0"/>
                    </a:lnTo>
                    <a:lnTo>
                      <a:pt x="316" y="5"/>
                    </a:lnTo>
                    <a:lnTo>
                      <a:pt x="298" y="5"/>
                    </a:lnTo>
                    <a:lnTo>
                      <a:pt x="293" y="5"/>
                    </a:lnTo>
                    <a:lnTo>
                      <a:pt x="183" y="5"/>
                    </a:lnTo>
                    <a:lnTo>
                      <a:pt x="23" y="5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18"/>
                    </a:lnTo>
                    <a:lnTo>
                      <a:pt x="18" y="27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23"/>
                    </a:lnTo>
                    <a:lnTo>
                      <a:pt x="5" y="32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4" y="46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9" y="50"/>
                    </a:lnTo>
                    <a:lnTo>
                      <a:pt x="5" y="64"/>
                    </a:lnTo>
                    <a:lnTo>
                      <a:pt x="5" y="82"/>
                    </a:lnTo>
                    <a:lnTo>
                      <a:pt x="5" y="101"/>
                    </a:lnTo>
                    <a:lnTo>
                      <a:pt x="5" y="115"/>
                    </a:lnTo>
                    <a:lnTo>
                      <a:pt x="5" y="128"/>
                    </a:lnTo>
                    <a:lnTo>
                      <a:pt x="5" y="137"/>
                    </a:lnTo>
                    <a:lnTo>
                      <a:pt x="9" y="147"/>
                    </a:lnTo>
                    <a:lnTo>
                      <a:pt x="14" y="156"/>
                    </a:lnTo>
                    <a:lnTo>
                      <a:pt x="14" y="165"/>
                    </a:lnTo>
                    <a:lnTo>
                      <a:pt x="18" y="169"/>
                    </a:lnTo>
                    <a:lnTo>
                      <a:pt x="23" y="169"/>
                    </a:lnTo>
                    <a:lnTo>
                      <a:pt x="23" y="169"/>
                    </a:lnTo>
                    <a:lnTo>
                      <a:pt x="28" y="169"/>
                    </a:lnTo>
                    <a:lnTo>
                      <a:pt x="32" y="169"/>
                    </a:lnTo>
                    <a:lnTo>
                      <a:pt x="37" y="169"/>
                    </a:lnTo>
                    <a:lnTo>
                      <a:pt x="41" y="169"/>
                    </a:lnTo>
                    <a:lnTo>
                      <a:pt x="28" y="174"/>
                    </a:lnTo>
                    <a:lnTo>
                      <a:pt x="28" y="174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8" y="183"/>
                    </a:lnTo>
                    <a:lnTo>
                      <a:pt x="32" y="188"/>
                    </a:lnTo>
                    <a:lnTo>
                      <a:pt x="32" y="192"/>
                    </a:lnTo>
                    <a:lnTo>
                      <a:pt x="32" y="197"/>
                    </a:lnTo>
                    <a:lnTo>
                      <a:pt x="37" y="202"/>
                    </a:lnTo>
                    <a:lnTo>
                      <a:pt x="46" y="215"/>
                    </a:lnTo>
                    <a:lnTo>
                      <a:pt x="46" y="220"/>
                    </a:lnTo>
                    <a:lnTo>
                      <a:pt x="46" y="220"/>
                    </a:lnTo>
                    <a:lnTo>
                      <a:pt x="50" y="224"/>
                    </a:lnTo>
                    <a:lnTo>
                      <a:pt x="55" y="224"/>
                    </a:lnTo>
                    <a:lnTo>
                      <a:pt x="64" y="224"/>
                    </a:lnTo>
                    <a:lnTo>
                      <a:pt x="69" y="229"/>
                    </a:lnTo>
                    <a:lnTo>
                      <a:pt x="78" y="238"/>
                    </a:lnTo>
                    <a:lnTo>
                      <a:pt x="83" y="243"/>
                    </a:lnTo>
                    <a:lnTo>
                      <a:pt x="87" y="247"/>
                    </a:lnTo>
                    <a:lnTo>
                      <a:pt x="87" y="247"/>
                    </a:lnTo>
                    <a:lnTo>
                      <a:pt x="96" y="247"/>
                    </a:lnTo>
                    <a:lnTo>
                      <a:pt x="105" y="247"/>
                    </a:lnTo>
                    <a:lnTo>
                      <a:pt x="110" y="247"/>
                    </a:lnTo>
                    <a:lnTo>
                      <a:pt x="151" y="266"/>
                    </a:lnTo>
                    <a:lnTo>
                      <a:pt x="160" y="266"/>
                    </a:lnTo>
                    <a:lnTo>
                      <a:pt x="174" y="266"/>
                    </a:lnTo>
                    <a:lnTo>
                      <a:pt x="179" y="261"/>
                    </a:lnTo>
                    <a:lnTo>
                      <a:pt x="183" y="261"/>
                    </a:lnTo>
                    <a:lnTo>
                      <a:pt x="188" y="257"/>
                    </a:lnTo>
                    <a:lnTo>
                      <a:pt x="197" y="257"/>
                    </a:lnTo>
                    <a:lnTo>
                      <a:pt x="202" y="257"/>
                    </a:lnTo>
                    <a:lnTo>
                      <a:pt x="206" y="261"/>
                    </a:lnTo>
                    <a:lnTo>
                      <a:pt x="215" y="266"/>
                    </a:lnTo>
                    <a:lnTo>
                      <a:pt x="215" y="270"/>
                    </a:lnTo>
                    <a:lnTo>
                      <a:pt x="229" y="279"/>
                    </a:lnTo>
                    <a:lnTo>
                      <a:pt x="238" y="293"/>
                    </a:lnTo>
                    <a:lnTo>
                      <a:pt x="248" y="284"/>
                    </a:lnTo>
                    <a:lnTo>
                      <a:pt x="252" y="284"/>
                    </a:lnTo>
                    <a:lnTo>
                      <a:pt x="266" y="289"/>
                    </a:lnTo>
                    <a:lnTo>
                      <a:pt x="275" y="302"/>
                    </a:lnTo>
                    <a:lnTo>
                      <a:pt x="280" y="312"/>
                    </a:lnTo>
                    <a:lnTo>
                      <a:pt x="293" y="330"/>
                    </a:lnTo>
                    <a:lnTo>
                      <a:pt x="298" y="330"/>
                    </a:lnTo>
                    <a:lnTo>
                      <a:pt x="307" y="334"/>
                    </a:lnTo>
                    <a:lnTo>
                      <a:pt x="307" y="334"/>
                    </a:lnTo>
                    <a:lnTo>
                      <a:pt x="307" y="330"/>
                    </a:lnTo>
                    <a:lnTo>
                      <a:pt x="303" y="321"/>
                    </a:lnTo>
                    <a:lnTo>
                      <a:pt x="303" y="321"/>
                    </a:lnTo>
                    <a:lnTo>
                      <a:pt x="307" y="316"/>
                    </a:lnTo>
                    <a:lnTo>
                      <a:pt x="307" y="316"/>
                    </a:lnTo>
                    <a:lnTo>
                      <a:pt x="307" y="316"/>
                    </a:lnTo>
                    <a:lnTo>
                      <a:pt x="307" y="312"/>
                    </a:lnTo>
                    <a:lnTo>
                      <a:pt x="307" y="312"/>
                    </a:lnTo>
                    <a:lnTo>
                      <a:pt x="312" y="307"/>
                    </a:lnTo>
                    <a:lnTo>
                      <a:pt x="316" y="302"/>
                    </a:lnTo>
                    <a:lnTo>
                      <a:pt x="316" y="298"/>
                    </a:lnTo>
                    <a:lnTo>
                      <a:pt x="316" y="298"/>
                    </a:lnTo>
                    <a:lnTo>
                      <a:pt x="321" y="298"/>
                    </a:lnTo>
                    <a:lnTo>
                      <a:pt x="321" y="298"/>
                    </a:lnTo>
                    <a:lnTo>
                      <a:pt x="325" y="298"/>
                    </a:lnTo>
                    <a:lnTo>
                      <a:pt x="330" y="298"/>
                    </a:lnTo>
                    <a:lnTo>
                      <a:pt x="335" y="289"/>
                    </a:lnTo>
                    <a:lnTo>
                      <a:pt x="335" y="284"/>
                    </a:lnTo>
                    <a:lnTo>
                      <a:pt x="335" y="284"/>
                    </a:lnTo>
                    <a:lnTo>
                      <a:pt x="339" y="284"/>
                    </a:lnTo>
                    <a:lnTo>
                      <a:pt x="344" y="289"/>
                    </a:lnTo>
                    <a:lnTo>
                      <a:pt x="353" y="284"/>
                    </a:lnTo>
                    <a:lnTo>
                      <a:pt x="362" y="289"/>
                    </a:lnTo>
                    <a:lnTo>
                      <a:pt x="367" y="289"/>
                    </a:lnTo>
                    <a:lnTo>
                      <a:pt x="367" y="289"/>
                    </a:lnTo>
                    <a:lnTo>
                      <a:pt x="371" y="284"/>
                    </a:lnTo>
                    <a:lnTo>
                      <a:pt x="371" y="284"/>
                    </a:lnTo>
                    <a:lnTo>
                      <a:pt x="380" y="293"/>
                    </a:lnTo>
                    <a:lnTo>
                      <a:pt x="385" y="293"/>
                    </a:lnTo>
                    <a:lnTo>
                      <a:pt x="390" y="289"/>
                    </a:lnTo>
                    <a:lnTo>
                      <a:pt x="390" y="289"/>
                    </a:lnTo>
                    <a:lnTo>
                      <a:pt x="394" y="289"/>
                    </a:lnTo>
                    <a:lnTo>
                      <a:pt x="390" y="284"/>
                    </a:lnTo>
                    <a:lnTo>
                      <a:pt x="385" y="279"/>
                    </a:lnTo>
                    <a:lnTo>
                      <a:pt x="385" y="279"/>
                    </a:lnTo>
                    <a:lnTo>
                      <a:pt x="385" y="275"/>
                    </a:lnTo>
                    <a:lnTo>
                      <a:pt x="390" y="275"/>
                    </a:lnTo>
                    <a:lnTo>
                      <a:pt x="390" y="275"/>
                    </a:lnTo>
                    <a:lnTo>
                      <a:pt x="394" y="279"/>
                    </a:lnTo>
                    <a:lnTo>
                      <a:pt x="403" y="279"/>
                    </a:lnTo>
                    <a:lnTo>
                      <a:pt x="412" y="275"/>
                    </a:lnTo>
                    <a:lnTo>
                      <a:pt x="412" y="270"/>
                    </a:lnTo>
                    <a:lnTo>
                      <a:pt x="412" y="270"/>
                    </a:lnTo>
                    <a:lnTo>
                      <a:pt x="417" y="270"/>
                    </a:lnTo>
                    <a:lnTo>
                      <a:pt x="417" y="270"/>
                    </a:lnTo>
                    <a:lnTo>
                      <a:pt x="417" y="275"/>
                    </a:lnTo>
                    <a:lnTo>
                      <a:pt x="417" y="275"/>
                    </a:lnTo>
                    <a:lnTo>
                      <a:pt x="417" y="275"/>
                    </a:lnTo>
                    <a:lnTo>
                      <a:pt x="426" y="275"/>
                    </a:lnTo>
                    <a:lnTo>
                      <a:pt x="435" y="275"/>
                    </a:lnTo>
                    <a:lnTo>
                      <a:pt x="445" y="279"/>
                    </a:lnTo>
                    <a:lnTo>
                      <a:pt x="449" y="284"/>
                    </a:lnTo>
                    <a:lnTo>
                      <a:pt x="463" y="284"/>
                    </a:lnTo>
                    <a:lnTo>
                      <a:pt x="472" y="284"/>
                    </a:lnTo>
                    <a:lnTo>
                      <a:pt x="477" y="293"/>
                    </a:lnTo>
                    <a:lnTo>
                      <a:pt x="477" y="307"/>
                    </a:lnTo>
                    <a:lnTo>
                      <a:pt x="486" y="307"/>
                    </a:lnTo>
                    <a:lnTo>
                      <a:pt x="486" y="30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9" name="Freeform 35"/>
              <p:cNvSpPr>
                <a:spLocks/>
              </p:cNvSpPr>
              <p:nvPr/>
            </p:nvSpPr>
            <p:spPr bwMode="auto">
              <a:xfrm>
                <a:off x="1810" y="1680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5 w 10"/>
                  <a:gd name="T3" fmla="*/ 5 h 5"/>
                  <a:gd name="T4" fmla="*/ 5 w 10"/>
                  <a:gd name="T5" fmla="*/ 5 h 5"/>
                  <a:gd name="T6" fmla="*/ 10 w 10"/>
                  <a:gd name="T7" fmla="*/ 5 h 5"/>
                  <a:gd name="T8" fmla="*/ 10 w 10"/>
                  <a:gd name="T9" fmla="*/ 5 h 5"/>
                  <a:gd name="T10" fmla="*/ 5 w 10"/>
                  <a:gd name="T11" fmla="*/ 0 h 5"/>
                  <a:gd name="T12" fmla="*/ 5 w 10"/>
                  <a:gd name="T13" fmla="*/ 0 h 5"/>
                  <a:gd name="T14" fmla="*/ 0 w 10"/>
                  <a:gd name="T15" fmla="*/ 0 h 5"/>
                  <a:gd name="T16" fmla="*/ 0 w 10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0" name="Freeform 36"/>
              <p:cNvSpPr>
                <a:spLocks/>
              </p:cNvSpPr>
              <p:nvPr/>
            </p:nvSpPr>
            <p:spPr bwMode="auto">
              <a:xfrm>
                <a:off x="1820" y="1639"/>
                <a:ext cx="4" cy="18"/>
              </a:xfrm>
              <a:custGeom>
                <a:avLst/>
                <a:gdLst>
                  <a:gd name="T0" fmla="*/ 4 w 4"/>
                  <a:gd name="T1" fmla="*/ 0 h 18"/>
                  <a:gd name="T2" fmla="*/ 4 w 4"/>
                  <a:gd name="T3" fmla="*/ 0 h 18"/>
                  <a:gd name="T4" fmla="*/ 0 w 4"/>
                  <a:gd name="T5" fmla="*/ 14 h 18"/>
                  <a:gd name="T6" fmla="*/ 0 w 4"/>
                  <a:gd name="T7" fmla="*/ 18 h 18"/>
                  <a:gd name="T8" fmla="*/ 4 w 4"/>
                  <a:gd name="T9" fmla="*/ 18 h 18"/>
                  <a:gd name="T10" fmla="*/ 4 w 4"/>
                  <a:gd name="T11" fmla="*/ 14 h 18"/>
                  <a:gd name="T12" fmla="*/ 4 w 4"/>
                  <a:gd name="T13" fmla="*/ 0 h 18"/>
                  <a:gd name="T14" fmla="*/ 4 w 4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8">
                    <a:moveTo>
                      <a:pt x="4" y="0"/>
                    </a:moveTo>
                    <a:lnTo>
                      <a:pt x="4" y="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1" name="Freeform 37"/>
              <p:cNvSpPr>
                <a:spLocks/>
              </p:cNvSpPr>
              <p:nvPr/>
            </p:nvSpPr>
            <p:spPr bwMode="auto">
              <a:xfrm>
                <a:off x="1682" y="1538"/>
                <a:ext cx="32" cy="65"/>
              </a:xfrm>
              <a:custGeom>
                <a:avLst/>
                <a:gdLst>
                  <a:gd name="T0" fmla="*/ 9 w 32"/>
                  <a:gd name="T1" fmla="*/ 10 h 65"/>
                  <a:gd name="T2" fmla="*/ 9 w 32"/>
                  <a:gd name="T3" fmla="*/ 10 h 65"/>
                  <a:gd name="T4" fmla="*/ 9 w 32"/>
                  <a:gd name="T5" fmla="*/ 19 h 65"/>
                  <a:gd name="T6" fmla="*/ 9 w 32"/>
                  <a:gd name="T7" fmla="*/ 28 h 65"/>
                  <a:gd name="T8" fmla="*/ 5 w 32"/>
                  <a:gd name="T9" fmla="*/ 46 h 65"/>
                  <a:gd name="T10" fmla="*/ 0 w 32"/>
                  <a:gd name="T11" fmla="*/ 60 h 65"/>
                  <a:gd name="T12" fmla="*/ 5 w 32"/>
                  <a:gd name="T13" fmla="*/ 65 h 65"/>
                  <a:gd name="T14" fmla="*/ 9 w 32"/>
                  <a:gd name="T15" fmla="*/ 65 h 65"/>
                  <a:gd name="T16" fmla="*/ 9 w 32"/>
                  <a:gd name="T17" fmla="*/ 65 h 65"/>
                  <a:gd name="T18" fmla="*/ 14 w 32"/>
                  <a:gd name="T19" fmla="*/ 65 h 65"/>
                  <a:gd name="T20" fmla="*/ 14 w 32"/>
                  <a:gd name="T21" fmla="*/ 55 h 65"/>
                  <a:gd name="T22" fmla="*/ 14 w 32"/>
                  <a:gd name="T23" fmla="*/ 42 h 65"/>
                  <a:gd name="T24" fmla="*/ 14 w 32"/>
                  <a:gd name="T25" fmla="*/ 28 h 65"/>
                  <a:gd name="T26" fmla="*/ 23 w 32"/>
                  <a:gd name="T27" fmla="*/ 14 h 65"/>
                  <a:gd name="T28" fmla="*/ 28 w 32"/>
                  <a:gd name="T29" fmla="*/ 10 h 65"/>
                  <a:gd name="T30" fmla="*/ 28 w 32"/>
                  <a:gd name="T31" fmla="*/ 10 h 65"/>
                  <a:gd name="T32" fmla="*/ 28 w 32"/>
                  <a:gd name="T33" fmla="*/ 10 h 65"/>
                  <a:gd name="T34" fmla="*/ 32 w 32"/>
                  <a:gd name="T35" fmla="*/ 5 h 65"/>
                  <a:gd name="T36" fmla="*/ 32 w 32"/>
                  <a:gd name="T37" fmla="*/ 0 h 65"/>
                  <a:gd name="T38" fmla="*/ 18 w 32"/>
                  <a:gd name="T39" fmla="*/ 5 h 65"/>
                  <a:gd name="T40" fmla="*/ 14 w 32"/>
                  <a:gd name="T41" fmla="*/ 10 h 65"/>
                  <a:gd name="T42" fmla="*/ 14 w 32"/>
                  <a:gd name="T43" fmla="*/ 10 h 65"/>
                  <a:gd name="T44" fmla="*/ 9 w 32"/>
                  <a:gd name="T45" fmla="*/ 10 h 65"/>
                  <a:gd name="T46" fmla="*/ 9 w 32"/>
                  <a:gd name="T47" fmla="*/ 10 h 65"/>
                  <a:gd name="T48" fmla="*/ 9 w 32"/>
                  <a:gd name="T49" fmla="*/ 10 h 65"/>
                  <a:gd name="T50" fmla="*/ 9 w 32"/>
                  <a:gd name="T51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" h="65">
                    <a:moveTo>
                      <a:pt x="9" y="10"/>
                    </a:moveTo>
                    <a:lnTo>
                      <a:pt x="9" y="10"/>
                    </a:lnTo>
                    <a:lnTo>
                      <a:pt x="9" y="19"/>
                    </a:lnTo>
                    <a:lnTo>
                      <a:pt x="9" y="28"/>
                    </a:lnTo>
                    <a:lnTo>
                      <a:pt x="5" y="46"/>
                    </a:lnTo>
                    <a:lnTo>
                      <a:pt x="0" y="60"/>
                    </a:lnTo>
                    <a:lnTo>
                      <a:pt x="5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14" y="65"/>
                    </a:lnTo>
                    <a:lnTo>
                      <a:pt x="14" y="55"/>
                    </a:lnTo>
                    <a:lnTo>
                      <a:pt x="14" y="42"/>
                    </a:lnTo>
                    <a:lnTo>
                      <a:pt x="14" y="28"/>
                    </a:lnTo>
                    <a:lnTo>
                      <a:pt x="23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2" y="5"/>
                    </a:lnTo>
                    <a:lnTo>
                      <a:pt x="32" y="0"/>
                    </a:lnTo>
                    <a:lnTo>
                      <a:pt x="18" y="5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2" name="Freeform 38"/>
              <p:cNvSpPr>
                <a:spLocks/>
              </p:cNvSpPr>
              <p:nvPr/>
            </p:nvSpPr>
            <p:spPr bwMode="auto">
              <a:xfrm>
                <a:off x="766" y="956"/>
                <a:ext cx="435" cy="427"/>
              </a:xfrm>
              <a:custGeom>
                <a:avLst/>
                <a:gdLst>
                  <a:gd name="T0" fmla="*/ 59 w 435"/>
                  <a:gd name="T1" fmla="*/ 417 h 427"/>
                  <a:gd name="T2" fmla="*/ 96 w 435"/>
                  <a:gd name="T3" fmla="*/ 408 h 427"/>
                  <a:gd name="T4" fmla="*/ 114 w 435"/>
                  <a:gd name="T5" fmla="*/ 390 h 427"/>
                  <a:gd name="T6" fmla="*/ 137 w 435"/>
                  <a:gd name="T7" fmla="*/ 372 h 427"/>
                  <a:gd name="T8" fmla="*/ 160 w 435"/>
                  <a:gd name="T9" fmla="*/ 330 h 427"/>
                  <a:gd name="T10" fmla="*/ 187 w 435"/>
                  <a:gd name="T11" fmla="*/ 298 h 427"/>
                  <a:gd name="T12" fmla="*/ 206 w 435"/>
                  <a:gd name="T13" fmla="*/ 285 h 427"/>
                  <a:gd name="T14" fmla="*/ 192 w 435"/>
                  <a:gd name="T15" fmla="*/ 303 h 427"/>
                  <a:gd name="T16" fmla="*/ 183 w 435"/>
                  <a:gd name="T17" fmla="*/ 330 h 427"/>
                  <a:gd name="T18" fmla="*/ 206 w 435"/>
                  <a:gd name="T19" fmla="*/ 326 h 427"/>
                  <a:gd name="T20" fmla="*/ 224 w 435"/>
                  <a:gd name="T21" fmla="*/ 303 h 427"/>
                  <a:gd name="T22" fmla="*/ 238 w 435"/>
                  <a:gd name="T23" fmla="*/ 294 h 427"/>
                  <a:gd name="T24" fmla="*/ 247 w 435"/>
                  <a:gd name="T25" fmla="*/ 298 h 427"/>
                  <a:gd name="T26" fmla="*/ 284 w 435"/>
                  <a:gd name="T27" fmla="*/ 317 h 427"/>
                  <a:gd name="T28" fmla="*/ 325 w 435"/>
                  <a:gd name="T29" fmla="*/ 317 h 427"/>
                  <a:gd name="T30" fmla="*/ 334 w 435"/>
                  <a:gd name="T31" fmla="*/ 335 h 427"/>
                  <a:gd name="T32" fmla="*/ 348 w 435"/>
                  <a:gd name="T33" fmla="*/ 349 h 427"/>
                  <a:gd name="T34" fmla="*/ 357 w 435"/>
                  <a:gd name="T35" fmla="*/ 340 h 427"/>
                  <a:gd name="T36" fmla="*/ 375 w 435"/>
                  <a:gd name="T37" fmla="*/ 349 h 427"/>
                  <a:gd name="T38" fmla="*/ 394 w 435"/>
                  <a:gd name="T39" fmla="*/ 358 h 427"/>
                  <a:gd name="T40" fmla="*/ 398 w 435"/>
                  <a:gd name="T41" fmla="*/ 367 h 427"/>
                  <a:gd name="T42" fmla="*/ 407 w 435"/>
                  <a:gd name="T43" fmla="*/ 390 h 427"/>
                  <a:gd name="T44" fmla="*/ 426 w 435"/>
                  <a:gd name="T45" fmla="*/ 413 h 427"/>
                  <a:gd name="T46" fmla="*/ 435 w 435"/>
                  <a:gd name="T47" fmla="*/ 404 h 427"/>
                  <a:gd name="T48" fmla="*/ 375 w 435"/>
                  <a:gd name="T49" fmla="*/ 326 h 427"/>
                  <a:gd name="T50" fmla="*/ 339 w 435"/>
                  <a:gd name="T51" fmla="*/ 326 h 427"/>
                  <a:gd name="T52" fmla="*/ 311 w 435"/>
                  <a:gd name="T53" fmla="*/ 289 h 427"/>
                  <a:gd name="T54" fmla="*/ 279 w 435"/>
                  <a:gd name="T55" fmla="*/ 37 h 427"/>
                  <a:gd name="T56" fmla="*/ 183 w 435"/>
                  <a:gd name="T57" fmla="*/ 23 h 427"/>
                  <a:gd name="T58" fmla="*/ 160 w 435"/>
                  <a:gd name="T59" fmla="*/ 14 h 427"/>
                  <a:gd name="T60" fmla="*/ 142 w 435"/>
                  <a:gd name="T61" fmla="*/ 5 h 427"/>
                  <a:gd name="T62" fmla="*/ 105 w 435"/>
                  <a:gd name="T63" fmla="*/ 14 h 427"/>
                  <a:gd name="T64" fmla="*/ 91 w 435"/>
                  <a:gd name="T65" fmla="*/ 33 h 427"/>
                  <a:gd name="T66" fmla="*/ 68 w 435"/>
                  <a:gd name="T67" fmla="*/ 42 h 427"/>
                  <a:gd name="T68" fmla="*/ 64 w 435"/>
                  <a:gd name="T69" fmla="*/ 55 h 427"/>
                  <a:gd name="T70" fmla="*/ 18 w 435"/>
                  <a:gd name="T71" fmla="*/ 88 h 427"/>
                  <a:gd name="T72" fmla="*/ 55 w 435"/>
                  <a:gd name="T73" fmla="*/ 133 h 427"/>
                  <a:gd name="T74" fmla="*/ 73 w 435"/>
                  <a:gd name="T75" fmla="*/ 143 h 427"/>
                  <a:gd name="T76" fmla="*/ 68 w 435"/>
                  <a:gd name="T77" fmla="*/ 147 h 427"/>
                  <a:gd name="T78" fmla="*/ 73 w 435"/>
                  <a:gd name="T79" fmla="*/ 165 h 427"/>
                  <a:gd name="T80" fmla="*/ 36 w 435"/>
                  <a:gd name="T81" fmla="*/ 152 h 427"/>
                  <a:gd name="T82" fmla="*/ 9 w 435"/>
                  <a:gd name="T83" fmla="*/ 179 h 427"/>
                  <a:gd name="T84" fmla="*/ 50 w 435"/>
                  <a:gd name="T85" fmla="*/ 207 h 427"/>
                  <a:gd name="T86" fmla="*/ 68 w 435"/>
                  <a:gd name="T87" fmla="*/ 202 h 427"/>
                  <a:gd name="T88" fmla="*/ 82 w 435"/>
                  <a:gd name="T89" fmla="*/ 225 h 427"/>
                  <a:gd name="T90" fmla="*/ 50 w 435"/>
                  <a:gd name="T91" fmla="*/ 243 h 427"/>
                  <a:gd name="T92" fmla="*/ 27 w 435"/>
                  <a:gd name="T93" fmla="*/ 266 h 427"/>
                  <a:gd name="T94" fmla="*/ 32 w 435"/>
                  <a:gd name="T95" fmla="*/ 285 h 427"/>
                  <a:gd name="T96" fmla="*/ 50 w 435"/>
                  <a:gd name="T97" fmla="*/ 298 h 427"/>
                  <a:gd name="T98" fmla="*/ 50 w 435"/>
                  <a:gd name="T99" fmla="*/ 321 h 427"/>
                  <a:gd name="T100" fmla="*/ 68 w 435"/>
                  <a:gd name="T101" fmla="*/ 303 h 427"/>
                  <a:gd name="T102" fmla="*/ 73 w 435"/>
                  <a:gd name="T103" fmla="*/ 340 h 427"/>
                  <a:gd name="T104" fmla="*/ 96 w 435"/>
                  <a:gd name="T105" fmla="*/ 340 h 427"/>
                  <a:gd name="T106" fmla="*/ 119 w 435"/>
                  <a:gd name="T107" fmla="*/ 344 h 427"/>
                  <a:gd name="T108" fmla="*/ 110 w 435"/>
                  <a:gd name="T109" fmla="*/ 376 h 427"/>
                  <a:gd name="T110" fmla="*/ 77 w 435"/>
                  <a:gd name="T111" fmla="*/ 404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35" h="427">
                    <a:moveTo>
                      <a:pt x="55" y="417"/>
                    </a:moveTo>
                    <a:lnTo>
                      <a:pt x="55" y="422"/>
                    </a:lnTo>
                    <a:lnTo>
                      <a:pt x="55" y="427"/>
                    </a:lnTo>
                    <a:lnTo>
                      <a:pt x="55" y="417"/>
                    </a:lnTo>
                    <a:lnTo>
                      <a:pt x="64" y="422"/>
                    </a:lnTo>
                    <a:lnTo>
                      <a:pt x="59" y="417"/>
                    </a:lnTo>
                    <a:lnTo>
                      <a:pt x="64" y="422"/>
                    </a:lnTo>
                    <a:lnTo>
                      <a:pt x="68" y="417"/>
                    </a:lnTo>
                    <a:lnTo>
                      <a:pt x="77" y="408"/>
                    </a:lnTo>
                    <a:lnTo>
                      <a:pt x="73" y="413"/>
                    </a:lnTo>
                    <a:lnTo>
                      <a:pt x="91" y="404"/>
                    </a:lnTo>
                    <a:lnTo>
                      <a:pt x="96" y="408"/>
                    </a:lnTo>
                    <a:lnTo>
                      <a:pt x="100" y="404"/>
                    </a:lnTo>
                    <a:lnTo>
                      <a:pt x="105" y="399"/>
                    </a:lnTo>
                    <a:lnTo>
                      <a:pt x="100" y="390"/>
                    </a:lnTo>
                    <a:lnTo>
                      <a:pt x="110" y="395"/>
                    </a:lnTo>
                    <a:lnTo>
                      <a:pt x="114" y="390"/>
                    </a:lnTo>
                    <a:lnTo>
                      <a:pt x="114" y="390"/>
                    </a:lnTo>
                    <a:lnTo>
                      <a:pt x="119" y="390"/>
                    </a:lnTo>
                    <a:lnTo>
                      <a:pt x="119" y="390"/>
                    </a:lnTo>
                    <a:lnTo>
                      <a:pt x="123" y="381"/>
                    </a:lnTo>
                    <a:lnTo>
                      <a:pt x="132" y="381"/>
                    </a:lnTo>
                    <a:lnTo>
                      <a:pt x="132" y="376"/>
                    </a:lnTo>
                    <a:lnTo>
                      <a:pt x="137" y="372"/>
                    </a:lnTo>
                    <a:lnTo>
                      <a:pt x="142" y="362"/>
                    </a:lnTo>
                    <a:lnTo>
                      <a:pt x="146" y="362"/>
                    </a:lnTo>
                    <a:lnTo>
                      <a:pt x="155" y="358"/>
                    </a:lnTo>
                    <a:lnTo>
                      <a:pt x="169" y="340"/>
                    </a:lnTo>
                    <a:lnTo>
                      <a:pt x="155" y="335"/>
                    </a:lnTo>
                    <a:lnTo>
                      <a:pt x="160" y="330"/>
                    </a:lnTo>
                    <a:lnTo>
                      <a:pt x="169" y="321"/>
                    </a:lnTo>
                    <a:lnTo>
                      <a:pt x="174" y="317"/>
                    </a:lnTo>
                    <a:lnTo>
                      <a:pt x="169" y="307"/>
                    </a:lnTo>
                    <a:lnTo>
                      <a:pt x="174" y="307"/>
                    </a:lnTo>
                    <a:lnTo>
                      <a:pt x="183" y="303"/>
                    </a:lnTo>
                    <a:lnTo>
                      <a:pt x="187" y="298"/>
                    </a:lnTo>
                    <a:lnTo>
                      <a:pt x="192" y="289"/>
                    </a:lnTo>
                    <a:lnTo>
                      <a:pt x="201" y="280"/>
                    </a:lnTo>
                    <a:lnTo>
                      <a:pt x="206" y="262"/>
                    </a:lnTo>
                    <a:lnTo>
                      <a:pt x="201" y="275"/>
                    </a:lnTo>
                    <a:lnTo>
                      <a:pt x="201" y="285"/>
                    </a:lnTo>
                    <a:lnTo>
                      <a:pt x="206" y="285"/>
                    </a:lnTo>
                    <a:lnTo>
                      <a:pt x="215" y="280"/>
                    </a:lnTo>
                    <a:lnTo>
                      <a:pt x="206" y="289"/>
                    </a:lnTo>
                    <a:lnTo>
                      <a:pt x="215" y="294"/>
                    </a:lnTo>
                    <a:lnTo>
                      <a:pt x="201" y="294"/>
                    </a:lnTo>
                    <a:lnTo>
                      <a:pt x="192" y="298"/>
                    </a:lnTo>
                    <a:lnTo>
                      <a:pt x="192" y="303"/>
                    </a:lnTo>
                    <a:lnTo>
                      <a:pt x="187" y="312"/>
                    </a:lnTo>
                    <a:lnTo>
                      <a:pt x="187" y="321"/>
                    </a:lnTo>
                    <a:lnTo>
                      <a:pt x="187" y="326"/>
                    </a:lnTo>
                    <a:lnTo>
                      <a:pt x="197" y="321"/>
                    </a:lnTo>
                    <a:lnTo>
                      <a:pt x="187" y="326"/>
                    </a:lnTo>
                    <a:lnTo>
                      <a:pt x="183" y="330"/>
                    </a:lnTo>
                    <a:lnTo>
                      <a:pt x="187" y="335"/>
                    </a:lnTo>
                    <a:lnTo>
                      <a:pt x="187" y="335"/>
                    </a:lnTo>
                    <a:lnTo>
                      <a:pt x="192" y="330"/>
                    </a:lnTo>
                    <a:lnTo>
                      <a:pt x="201" y="326"/>
                    </a:lnTo>
                    <a:lnTo>
                      <a:pt x="201" y="330"/>
                    </a:lnTo>
                    <a:lnTo>
                      <a:pt x="206" y="326"/>
                    </a:lnTo>
                    <a:lnTo>
                      <a:pt x="210" y="317"/>
                    </a:lnTo>
                    <a:lnTo>
                      <a:pt x="210" y="321"/>
                    </a:lnTo>
                    <a:lnTo>
                      <a:pt x="210" y="312"/>
                    </a:lnTo>
                    <a:lnTo>
                      <a:pt x="224" y="312"/>
                    </a:lnTo>
                    <a:lnTo>
                      <a:pt x="229" y="303"/>
                    </a:lnTo>
                    <a:lnTo>
                      <a:pt x="224" y="303"/>
                    </a:lnTo>
                    <a:lnTo>
                      <a:pt x="224" y="298"/>
                    </a:lnTo>
                    <a:lnTo>
                      <a:pt x="220" y="298"/>
                    </a:lnTo>
                    <a:lnTo>
                      <a:pt x="229" y="289"/>
                    </a:lnTo>
                    <a:lnTo>
                      <a:pt x="229" y="294"/>
                    </a:lnTo>
                    <a:lnTo>
                      <a:pt x="233" y="289"/>
                    </a:lnTo>
                    <a:lnTo>
                      <a:pt x="238" y="294"/>
                    </a:lnTo>
                    <a:lnTo>
                      <a:pt x="242" y="289"/>
                    </a:lnTo>
                    <a:lnTo>
                      <a:pt x="242" y="298"/>
                    </a:lnTo>
                    <a:lnTo>
                      <a:pt x="247" y="298"/>
                    </a:lnTo>
                    <a:lnTo>
                      <a:pt x="242" y="298"/>
                    </a:lnTo>
                    <a:lnTo>
                      <a:pt x="252" y="298"/>
                    </a:lnTo>
                    <a:lnTo>
                      <a:pt x="247" y="298"/>
                    </a:lnTo>
                    <a:lnTo>
                      <a:pt x="256" y="298"/>
                    </a:lnTo>
                    <a:lnTo>
                      <a:pt x="256" y="307"/>
                    </a:lnTo>
                    <a:lnTo>
                      <a:pt x="261" y="307"/>
                    </a:lnTo>
                    <a:lnTo>
                      <a:pt x="265" y="307"/>
                    </a:lnTo>
                    <a:lnTo>
                      <a:pt x="275" y="312"/>
                    </a:lnTo>
                    <a:lnTo>
                      <a:pt x="284" y="317"/>
                    </a:lnTo>
                    <a:lnTo>
                      <a:pt x="302" y="317"/>
                    </a:lnTo>
                    <a:lnTo>
                      <a:pt x="302" y="317"/>
                    </a:lnTo>
                    <a:lnTo>
                      <a:pt x="307" y="317"/>
                    </a:lnTo>
                    <a:lnTo>
                      <a:pt x="316" y="321"/>
                    </a:lnTo>
                    <a:lnTo>
                      <a:pt x="320" y="321"/>
                    </a:lnTo>
                    <a:lnTo>
                      <a:pt x="325" y="317"/>
                    </a:lnTo>
                    <a:lnTo>
                      <a:pt x="330" y="321"/>
                    </a:lnTo>
                    <a:lnTo>
                      <a:pt x="330" y="326"/>
                    </a:lnTo>
                    <a:lnTo>
                      <a:pt x="325" y="317"/>
                    </a:lnTo>
                    <a:lnTo>
                      <a:pt x="320" y="326"/>
                    </a:lnTo>
                    <a:lnTo>
                      <a:pt x="330" y="330"/>
                    </a:lnTo>
                    <a:lnTo>
                      <a:pt x="334" y="335"/>
                    </a:lnTo>
                    <a:lnTo>
                      <a:pt x="343" y="330"/>
                    </a:lnTo>
                    <a:lnTo>
                      <a:pt x="343" y="326"/>
                    </a:lnTo>
                    <a:lnTo>
                      <a:pt x="343" y="330"/>
                    </a:lnTo>
                    <a:lnTo>
                      <a:pt x="343" y="335"/>
                    </a:lnTo>
                    <a:lnTo>
                      <a:pt x="343" y="344"/>
                    </a:lnTo>
                    <a:lnTo>
                      <a:pt x="348" y="349"/>
                    </a:lnTo>
                    <a:lnTo>
                      <a:pt x="357" y="353"/>
                    </a:lnTo>
                    <a:lnTo>
                      <a:pt x="362" y="353"/>
                    </a:lnTo>
                    <a:lnTo>
                      <a:pt x="366" y="349"/>
                    </a:lnTo>
                    <a:lnTo>
                      <a:pt x="357" y="344"/>
                    </a:lnTo>
                    <a:lnTo>
                      <a:pt x="357" y="344"/>
                    </a:lnTo>
                    <a:lnTo>
                      <a:pt x="357" y="340"/>
                    </a:lnTo>
                    <a:lnTo>
                      <a:pt x="362" y="344"/>
                    </a:lnTo>
                    <a:lnTo>
                      <a:pt x="366" y="340"/>
                    </a:lnTo>
                    <a:lnTo>
                      <a:pt x="366" y="353"/>
                    </a:lnTo>
                    <a:lnTo>
                      <a:pt x="371" y="349"/>
                    </a:lnTo>
                    <a:lnTo>
                      <a:pt x="375" y="353"/>
                    </a:lnTo>
                    <a:lnTo>
                      <a:pt x="375" y="349"/>
                    </a:lnTo>
                    <a:lnTo>
                      <a:pt x="375" y="344"/>
                    </a:lnTo>
                    <a:lnTo>
                      <a:pt x="371" y="330"/>
                    </a:lnTo>
                    <a:lnTo>
                      <a:pt x="380" y="349"/>
                    </a:lnTo>
                    <a:lnTo>
                      <a:pt x="385" y="353"/>
                    </a:lnTo>
                    <a:lnTo>
                      <a:pt x="389" y="358"/>
                    </a:lnTo>
                    <a:lnTo>
                      <a:pt x="394" y="358"/>
                    </a:lnTo>
                    <a:lnTo>
                      <a:pt x="394" y="362"/>
                    </a:lnTo>
                    <a:lnTo>
                      <a:pt x="394" y="362"/>
                    </a:lnTo>
                    <a:lnTo>
                      <a:pt x="403" y="372"/>
                    </a:lnTo>
                    <a:lnTo>
                      <a:pt x="394" y="367"/>
                    </a:lnTo>
                    <a:lnTo>
                      <a:pt x="394" y="367"/>
                    </a:lnTo>
                    <a:lnTo>
                      <a:pt x="398" y="367"/>
                    </a:lnTo>
                    <a:lnTo>
                      <a:pt x="398" y="372"/>
                    </a:lnTo>
                    <a:lnTo>
                      <a:pt x="398" y="376"/>
                    </a:lnTo>
                    <a:lnTo>
                      <a:pt x="394" y="376"/>
                    </a:lnTo>
                    <a:lnTo>
                      <a:pt x="403" y="385"/>
                    </a:lnTo>
                    <a:lnTo>
                      <a:pt x="403" y="381"/>
                    </a:lnTo>
                    <a:lnTo>
                      <a:pt x="407" y="390"/>
                    </a:lnTo>
                    <a:lnTo>
                      <a:pt x="417" y="399"/>
                    </a:lnTo>
                    <a:lnTo>
                      <a:pt x="412" y="404"/>
                    </a:lnTo>
                    <a:lnTo>
                      <a:pt x="412" y="408"/>
                    </a:lnTo>
                    <a:lnTo>
                      <a:pt x="421" y="399"/>
                    </a:lnTo>
                    <a:lnTo>
                      <a:pt x="426" y="408"/>
                    </a:lnTo>
                    <a:lnTo>
                      <a:pt x="426" y="413"/>
                    </a:lnTo>
                    <a:lnTo>
                      <a:pt x="426" y="417"/>
                    </a:lnTo>
                    <a:lnTo>
                      <a:pt x="426" y="422"/>
                    </a:lnTo>
                    <a:lnTo>
                      <a:pt x="426" y="427"/>
                    </a:lnTo>
                    <a:lnTo>
                      <a:pt x="430" y="422"/>
                    </a:lnTo>
                    <a:lnTo>
                      <a:pt x="435" y="413"/>
                    </a:lnTo>
                    <a:lnTo>
                      <a:pt x="435" y="404"/>
                    </a:lnTo>
                    <a:lnTo>
                      <a:pt x="430" y="399"/>
                    </a:lnTo>
                    <a:lnTo>
                      <a:pt x="417" y="390"/>
                    </a:lnTo>
                    <a:lnTo>
                      <a:pt x="412" y="385"/>
                    </a:lnTo>
                    <a:lnTo>
                      <a:pt x="398" y="362"/>
                    </a:lnTo>
                    <a:lnTo>
                      <a:pt x="389" y="344"/>
                    </a:lnTo>
                    <a:lnTo>
                      <a:pt x="375" y="326"/>
                    </a:lnTo>
                    <a:lnTo>
                      <a:pt x="371" y="321"/>
                    </a:lnTo>
                    <a:lnTo>
                      <a:pt x="362" y="326"/>
                    </a:lnTo>
                    <a:lnTo>
                      <a:pt x="357" y="335"/>
                    </a:lnTo>
                    <a:lnTo>
                      <a:pt x="348" y="340"/>
                    </a:lnTo>
                    <a:lnTo>
                      <a:pt x="343" y="330"/>
                    </a:lnTo>
                    <a:lnTo>
                      <a:pt x="339" y="326"/>
                    </a:lnTo>
                    <a:lnTo>
                      <a:pt x="330" y="317"/>
                    </a:lnTo>
                    <a:lnTo>
                      <a:pt x="330" y="307"/>
                    </a:lnTo>
                    <a:lnTo>
                      <a:pt x="316" y="312"/>
                    </a:lnTo>
                    <a:lnTo>
                      <a:pt x="311" y="307"/>
                    </a:lnTo>
                    <a:lnTo>
                      <a:pt x="311" y="298"/>
                    </a:lnTo>
                    <a:lnTo>
                      <a:pt x="311" y="289"/>
                    </a:lnTo>
                    <a:lnTo>
                      <a:pt x="311" y="202"/>
                    </a:lnTo>
                    <a:lnTo>
                      <a:pt x="311" y="51"/>
                    </a:lnTo>
                    <a:lnTo>
                      <a:pt x="302" y="51"/>
                    </a:lnTo>
                    <a:lnTo>
                      <a:pt x="297" y="51"/>
                    </a:lnTo>
                    <a:lnTo>
                      <a:pt x="284" y="37"/>
                    </a:lnTo>
                    <a:lnTo>
                      <a:pt x="279" y="37"/>
                    </a:lnTo>
                    <a:lnTo>
                      <a:pt x="270" y="42"/>
                    </a:lnTo>
                    <a:lnTo>
                      <a:pt x="256" y="42"/>
                    </a:lnTo>
                    <a:lnTo>
                      <a:pt x="224" y="33"/>
                    </a:lnTo>
                    <a:lnTo>
                      <a:pt x="187" y="28"/>
                    </a:lnTo>
                    <a:lnTo>
                      <a:pt x="187" y="23"/>
                    </a:lnTo>
                    <a:lnTo>
                      <a:pt x="183" y="23"/>
                    </a:lnTo>
                    <a:lnTo>
                      <a:pt x="183" y="14"/>
                    </a:lnTo>
                    <a:lnTo>
                      <a:pt x="174" y="14"/>
                    </a:lnTo>
                    <a:lnTo>
                      <a:pt x="169" y="14"/>
                    </a:lnTo>
                    <a:lnTo>
                      <a:pt x="169" y="10"/>
                    </a:lnTo>
                    <a:lnTo>
                      <a:pt x="165" y="14"/>
                    </a:lnTo>
                    <a:lnTo>
                      <a:pt x="160" y="14"/>
                    </a:lnTo>
                    <a:lnTo>
                      <a:pt x="155" y="10"/>
                    </a:lnTo>
                    <a:lnTo>
                      <a:pt x="151" y="5"/>
                    </a:lnTo>
                    <a:lnTo>
                      <a:pt x="146" y="10"/>
                    </a:lnTo>
                    <a:lnTo>
                      <a:pt x="146" y="19"/>
                    </a:lnTo>
                    <a:lnTo>
                      <a:pt x="137" y="14"/>
                    </a:lnTo>
                    <a:lnTo>
                      <a:pt x="142" y="5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8" y="0"/>
                    </a:lnTo>
                    <a:lnTo>
                      <a:pt x="119" y="10"/>
                    </a:lnTo>
                    <a:lnTo>
                      <a:pt x="110" y="14"/>
                    </a:lnTo>
                    <a:lnTo>
                      <a:pt x="105" y="14"/>
                    </a:lnTo>
                    <a:lnTo>
                      <a:pt x="100" y="19"/>
                    </a:lnTo>
                    <a:lnTo>
                      <a:pt x="96" y="19"/>
                    </a:lnTo>
                    <a:lnTo>
                      <a:pt x="105" y="10"/>
                    </a:lnTo>
                    <a:lnTo>
                      <a:pt x="91" y="19"/>
                    </a:lnTo>
                    <a:lnTo>
                      <a:pt x="100" y="23"/>
                    </a:lnTo>
                    <a:lnTo>
                      <a:pt x="91" y="33"/>
                    </a:lnTo>
                    <a:lnTo>
                      <a:pt x="91" y="28"/>
                    </a:lnTo>
                    <a:lnTo>
                      <a:pt x="91" y="23"/>
                    </a:lnTo>
                    <a:lnTo>
                      <a:pt x="68" y="37"/>
                    </a:lnTo>
                    <a:lnTo>
                      <a:pt x="73" y="33"/>
                    </a:lnTo>
                    <a:lnTo>
                      <a:pt x="68" y="33"/>
                    </a:lnTo>
                    <a:lnTo>
                      <a:pt x="68" y="42"/>
                    </a:lnTo>
                    <a:lnTo>
                      <a:pt x="73" y="46"/>
                    </a:lnTo>
                    <a:lnTo>
                      <a:pt x="64" y="42"/>
                    </a:lnTo>
                    <a:lnTo>
                      <a:pt x="59" y="51"/>
                    </a:lnTo>
                    <a:lnTo>
                      <a:pt x="64" y="51"/>
                    </a:lnTo>
                    <a:lnTo>
                      <a:pt x="59" y="51"/>
                    </a:lnTo>
                    <a:lnTo>
                      <a:pt x="64" y="55"/>
                    </a:lnTo>
                    <a:lnTo>
                      <a:pt x="59" y="55"/>
                    </a:lnTo>
                    <a:lnTo>
                      <a:pt x="55" y="69"/>
                    </a:lnTo>
                    <a:lnTo>
                      <a:pt x="41" y="78"/>
                    </a:lnTo>
                    <a:lnTo>
                      <a:pt x="32" y="78"/>
                    </a:lnTo>
                    <a:lnTo>
                      <a:pt x="22" y="78"/>
                    </a:lnTo>
                    <a:lnTo>
                      <a:pt x="18" y="88"/>
                    </a:lnTo>
                    <a:lnTo>
                      <a:pt x="22" y="92"/>
                    </a:lnTo>
                    <a:lnTo>
                      <a:pt x="13" y="97"/>
                    </a:lnTo>
                    <a:lnTo>
                      <a:pt x="32" y="106"/>
                    </a:lnTo>
                    <a:lnTo>
                      <a:pt x="45" y="115"/>
                    </a:lnTo>
                    <a:lnTo>
                      <a:pt x="50" y="124"/>
                    </a:lnTo>
                    <a:lnTo>
                      <a:pt x="55" y="133"/>
                    </a:lnTo>
                    <a:lnTo>
                      <a:pt x="59" y="138"/>
                    </a:lnTo>
                    <a:lnTo>
                      <a:pt x="64" y="133"/>
                    </a:lnTo>
                    <a:lnTo>
                      <a:pt x="64" y="138"/>
                    </a:lnTo>
                    <a:lnTo>
                      <a:pt x="73" y="133"/>
                    </a:lnTo>
                    <a:lnTo>
                      <a:pt x="73" y="138"/>
                    </a:lnTo>
                    <a:lnTo>
                      <a:pt x="73" y="143"/>
                    </a:lnTo>
                    <a:lnTo>
                      <a:pt x="77" y="152"/>
                    </a:lnTo>
                    <a:lnTo>
                      <a:pt x="77" y="143"/>
                    </a:lnTo>
                    <a:lnTo>
                      <a:pt x="96" y="147"/>
                    </a:lnTo>
                    <a:lnTo>
                      <a:pt x="82" y="152"/>
                    </a:lnTo>
                    <a:lnTo>
                      <a:pt x="73" y="152"/>
                    </a:lnTo>
                    <a:lnTo>
                      <a:pt x="68" y="147"/>
                    </a:lnTo>
                    <a:lnTo>
                      <a:pt x="68" y="152"/>
                    </a:lnTo>
                    <a:lnTo>
                      <a:pt x="68" y="156"/>
                    </a:lnTo>
                    <a:lnTo>
                      <a:pt x="82" y="156"/>
                    </a:lnTo>
                    <a:lnTo>
                      <a:pt x="77" y="161"/>
                    </a:lnTo>
                    <a:lnTo>
                      <a:pt x="77" y="156"/>
                    </a:lnTo>
                    <a:lnTo>
                      <a:pt x="73" y="165"/>
                    </a:lnTo>
                    <a:lnTo>
                      <a:pt x="64" y="165"/>
                    </a:lnTo>
                    <a:lnTo>
                      <a:pt x="55" y="165"/>
                    </a:lnTo>
                    <a:lnTo>
                      <a:pt x="45" y="161"/>
                    </a:lnTo>
                    <a:lnTo>
                      <a:pt x="50" y="152"/>
                    </a:lnTo>
                    <a:lnTo>
                      <a:pt x="45" y="147"/>
                    </a:lnTo>
                    <a:lnTo>
                      <a:pt x="36" y="152"/>
                    </a:lnTo>
                    <a:lnTo>
                      <a:pt x="27" y="156"/>
                    </a:lnTo>
                    <a:lnTo>
                      <a:pt x="27" y="161"/>
                    </a:lnTo>
                    <a:lnTo>
                      <a:pt x="22" y="161"/>
                    </a:lnTo>
                    <a:lnTo>
                      <a:pt x="13" y="165"/>
                    </a:lnTo>
                    <a:lnTo>
                      <a:pt x="0" y="175"/>
                    </a:lnTo>
                    <a:lnTo>
                      <a:pt x="9" y="179"/>
                    </a:lnTo>
                    <a:lnTo>
                      <a:pt x="22" y="184"/>
                    </a:lnTo>
                    <a:lnTo>
                      <a:pt x="13" y="188"/>
                    </a:lnTo>
                    <a:lnTo>
                      <a:pt x="22" y="197"/>
                    </a:lnTo>
                    <a:lnTo>
                      <a:pt x="32" y="207"/>
                    </a:lnTo>
                    <a:lnTo>
                      <a:pt x="45" y="207"/>
                    </a:lnTo>
                    <a:lnTo>
                      <a:pt x="50" y="207"/>
                    </a:lnTo>
                    <a:lnTo>
                      <a:pt x="59" y="207"/>
                    </a:lnTo>
                    <a:lnTo>
                      <a:pt x="55" y="207"/>
                    </a:lnTo>
                    <a:lnTo>
                      <a:pt x="55" y="202"/>
                    </a:lnTo>
                    <a:lnTo>
                      <a:pt x="59" y="207"/>
                    </a:lnTo>
                    <a:lnTo>
                      <a:pt x="59" y="211"/>
                    </a:lnTo>
                    <a:lnTo>
                      <a:pt x="68" y="202"/>
                    </a:lnTo>
                    <a:lnTo>
                      <a:pt x="77" y="197"/>
                    </a:lnTo>
                    <a:lnTo>
                      <a:pt x="82" y="197"/>
                    </a:lnTo>
                    <a:lnTo>
                      <a:pt x="82" y="202"/>
                    </a:lnTo>
                    <a:lnTo>
                      <a:pt x="77" y="207"/>
                    </a:lnTo>
                    <a:lnTo>
                      <a:pt x="82" y="216"/>
                    </a:lnTo>
                    <a:lnTo>
                      <a:pt x="82" y="225"/>
                    </a:lnTo>
                    <a:lnTo>
                      <a:pt x="82" y="230"/>
                    </a:lnTo>
                    <a:lnTo>
                      <a:pt x="73" y="230"/>
                    </a:lnTo>
                    <a:lnTo>
                      <a:pt x="68" y="230"/>
                    </a:lnTo>
                    <a:lnTo>
                      <a:pt x="64" y="239"/>
                    </a:lnTo>
                    <a:lnTo>
                      <a:pt x="59" y="243"/>
                    </a:lnTo>
                    <a:lnTo>
                      <a:pt x="50" y="243"/>
                    </a:lnTo>
                    <a:lnTo>
                      <a:pt x="45" y="248"/>
                    </a:lnTo>
                    <a:lnTo>
                      <a:pt x="45" y="252"/>
                    </a:lnTo>
                    <a:lnTo>
                      <a:pt x="41" y="252"/>
                    </a:lnTo>
                    <a:lnTo>
                      <a:pt x="32" y="257"/>
                    </a:lnTo>
                    <a:lnTo>
                      <a:pt x="27" y="262"/>
                    </a:lnTo>
                    <a:lnTo>
                      <a:pt x="27" y="266"/>
                    </a:lnTo>
                    <a:lnTo>
                      <a:pt x="22" y="275"/>
                    </a:lnTo>
                    <a:lnTo>
                      <a:pt x="22" y="275"/>
                    </a:lnTo>
                    <a:lnTo>
                      <a:pt x="22" y="280"/>
                    </a:lnTo>
                    <a:lnTo>
                      <a:pt x="32" y="275"/>
                    </a:lnTo>
                    <a:lnTo>
                      <a:pt x="27" y="285"/>
                    </a:lnTo>
                    <a:lnTo>
                      <a:pt x="32" y="285"/>
                    </a:lnTo>
                    <a:lnTo>
                      <a:pt x="32" y="289"/>
                    </a:lnTo>
                    <a:lnTo>
                      <a:pt x="32" y="294"/>
                    </a:lnTo>
                    <a:lnTo>
                      <a:pt x="36" y="294"/>
                    </a:lnTo>
                    <a:lnTo>
                      <a:pt x="41" y="294"/>
                    </a:lnTo>
                    <a:lnTo>
                      <a:pt x="36" y="294"/>
                    </a:lnTo>
                    <a:lnTo>
                      <a:pt x="50" y="298"/>
                    </a:lnTo>
                    <a:lnTo>
                      <a:pt x="45" y="303"/>
                    </a:lnTo>
                    <a:lnTo>
                      <a:pt x="41" y="307"/>
                    </a:lnTo>
                    <a:lnTo>
                      <a:pt x="41" y="317"/>
                    </a:lnTo>
                    <a:lnTo>
                      <a:pt x="50" y="317"/>
                    </a:lnTo>
                    <a:lnTo>
                      <a:pt x="45" y="317"/>
                    </a:lnTo>
                    <a:lnTo>
                      <a:pt x="50" y="321"/>
                    </a:lnTo>
                    <a:lnTo>
                      <a:pt x="55" y="321"/>
                    </a:lnTo>
                    <a:lnTo>
                      <a:pt x="64" y="317"/>
                    </a:lnTo>
                    <a:lnTo>
                      <a:pt x="64" y="307"/>
                    </a:lnTo>
                    <a:lnTo>
                      <a:pt x="68" y="303"/>
                    </a:lnTo>
                    <a:lnTo>
                      <a:pt x="73" y="298"/>
                    </a:lnTo>
                    <a:lnTo>
                      <a:pt x="68" y="303"/>
                    </a:lnTo>
                    <a:lnTo>
                      <a:pt x="64" y="312"/>
                    </a:lnTo>
                    <a:lnTo>
                      <a:pt x="73" y="321"/>
                    </a:lnTo>
                    <a:lnTo>
                      <a:pt x="73" y="326"/>
                    </a:lnTo>
                    <a:lnTo>
                      <a:pt x="68" y="335"/>
                    </a:lnTo>
                    <a:lnTo>
                      <a:pt x="73" y="335"/>
                    </a:lnTo>
                    <a:lnTo>
                      <a:pt x="73" y="340"/>
                    </a:lnTo>
                    <a:lnTo>
                      <a:pt x="73" y="344"/>
                    </a:lnTo>
                    <a:lnTo>
                      <a:pt x="68" y="344"/>
                    </a:lnTo>
                    <a:lnTo>
                      <a:pt x="77" y="340"/>
                    </a:lnTo>
                    <a:lnTo>
                      <a:pt x="87" y="330"/>
                    </a:lnTo>
                    <a:lnTo>
                      <a:pt x="87" y="340"/>
                    </a:lnTo>
                    <a:lnTo>
                      <a:pt x="96" y="340"/>
                    </a:lnTo>
                    <a:lnTo>
                      <a:pt x="100" y="344"/>
                    </a:lnTo>
                    <a:lnTo>
                      <a:pt x="105" y="353"/>
                    </a:lnTo>
                    <a:lnTo>
                      <a:pt x="105" y="344"/>
                    </a:lnTo>
                    <a:lnTo>
                      <a:pt x="110" y="340"/>
                    </a:lnTo>
                    <a:lnTo>
                      <a:pt x="110" y="344"/>
                    </a:lnTo>
                    <a:lnTo>
                      <a:pt x="119" y="344"/>
                    </a:lnTo>
                    <a:lnTo>
                      <a:pt x="128" y="335"/>
                    </a:lnTo>
                    <a:lnTo>
                      <a:pt x="123" y="344"/>
                    </a:lnTo>
                    <a:lnTo>
                      <a:pt x="119" y="353"/>
                    </a:lnTo>
                    <a:lnTo>
                      <a:pt x="123" y="353"/>
                    </a:lnTo>
                    <a:lnTo>
                      <a:pt x="114" y="372"/>
                    </a:lnTo>
                    <a:lnTo>
                      <a:pt x="110" y="376"/>
                    </a:lnTo>
                    <a:lnTo>
                      <a:pt x="105" y="381"/>
                    </a:lnTo>
                    <a:lnTo>
                      <a:pt x="100" y="385"/>
                    </a:lnTo>
                    <a:lnTo>
                      <a:pt x="91" y="395"/>
                    </a:lnTo>
                    <a:lnTo>
                      <a:pt x="87" y="399"/>
                    </a:lnTo>
                    <a:lnTo>
                      <a:pt x="87" y="404"/>
                    </a:lnTo>
                    <a:lnTo>
                      <a:pt x="77" y="404"/>
                    </a:lnTo>
                    <a:lnTo>
                      <a:pt x="68" y="404"/>
                    </a:lnTo>
                    <a:lnTo>
                      <a:pt x="55" y="417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3" name="Freeform 39"/>
              <p:cNvSpPr>
                <a:spLocks/>
              </p:cNvSpPr>
              <p:nvPr/>
            </p:nvSpPr>
            <p:spPr bwMode="auto">
              <a:xfrm>
                <a:off x="766" y="956"/>
                <a:ext cx="435" cy="427"/>
              </a:xfrm>
              <a:custGeom>
                <a:avLst/>
                <a:gdLst>
                  <a:gd name="T0" fmla="*/ 59 w 435"/>
                  <a:gd name="T1" fmla="*/ 417 h 427"/>
                  <a:gd name="T2" fmla="*/ 96 w 435"/>
                  <a:gd name="T3" fmla="*/ 408 h 427"/>
                  <a:gd name="T4" fmla="*/ 114 w 435"/>
                  <a:gd name="T5" fmla="*/ 390 h 427"/>
                  <a:gd name="T6" fmla="*/ 137 w 435"/>
                  <a:gd name="T7" fmla="*/ 372 h 427"/>
                  <a:gd name="T8" fmla="*/ 160 w 435"/>
                  <a:gd name="T9" fmla="*/ 330 h 427"/>
                  <a:gd name="T10" fmla="*/ 187 w 435"/>
                  <a:gd name="T11" fmla="*/ 298 h 427"/>
                  <a:gd name="T12" fmla="*/ 206 w 435"/>
                  <a:gd name="T13" fmla="*/ 285 h 427"/>
                  <a:gd name="T14" fmla="*/ 192 w 435"/>
                  <a:gd name="T15" fmla="*/ 303 h 427"/>
                  <a:gd name="T16" fmla="*/ 183 w 435"/>
                  <a:gd name="T17" fmla="*/ 330 h 427"/>
                  <a:gd name="T18" fmla="*/ 206 w 435"/>
                  <a:gd name="T19" fmla="*/ 326 h 427"/>
                  <a:gd name="T20" fmla="*/ 224 w 435"/>
                  <a:gd name="T21" fmla="*/ 303 h 427"/>
                  <a:gd name="T22" fmla="*/ 238 w 435"/>
                  <a:gd name="T23" fmla="*/ 294 h 427"/>
                  <a:gd name="T24" fmla="*/ 247 w 435"/>
                  <a:gd name="T25" fmla="*/ 298 h 427"/>
                  <a:gd name="T26" fmla="*/ 284 w 435"/>
                  <a:gd name="T27" fmla="*/ 317 h 427"/>
                  <a:gd name="T28" fmla="*/ 325 w 435"/>
                  <a:gd name="T29" fmla="*/ 317 h 427"/>
                  <a:gd name="T30" fmla="*/ 334 w 435"/>
                  <a:gd name="T31" fmla="*/ 335 h 427"/>
                  <a:gd name="T32" fmla="*/ 348 w 435"/>
                  <a:gd name="T33" fmla="*/ 349 h 427"/>
                  <a:gd name="T34" fmla="*/ 357 w 435"/>
                  <a:gd name="T35" fmla="*/ 340 h 427"/>
                  <a:gd name="T36" fmla="*/ 375 w 435"/>
                  <a:gd name="T37" fmla="*/ 349 h 427"/>
                  <a:gd name="T38" fmla="*/ 394 w 435"/>
                  <a:gd name="T39" fmla="*/ 358 h 427"/>
                  <a:gd name="T40" fmla="*/ 398 w 435"/>
                  <a:gd name="T41" fmla="*/ 367 h 427"/>
                  <a:gd name="T42" fmla="*/ 407 w 435"/>
                  <a:gd name="T43" fmla="*/ 390 h 427"/>
                  <a:gd name="T44" fmla="*/ 426 w 435"/>
                  <a:gd name="T45" fmla="*/ 413 h 427"/>
                  <a:gd name="T46" fmla="*/ 435 w 435"/>
                  <a:gd name="T47" fmla="*/ 404 h 427"/>
                  <a:gd name="T48" fmla="*/ 375 w 435"/>
                  <a:gd name="T49" fmla="*/ 326 h 427"/>
                  <a:gd name="T50" fmla="*/ 339 w 435"/>
                  <a:gd name="T51" fmla="*/ 326 h 427"/>
                  <a:gd name="T52" fmla="*/ 311 w 435"/>
                  <a:gd name="T53" fmla="*/ 289 h 427"/>
                  <a:gd name="T54" fmla="*/ 279 w 435"/>
                  <a:gd name="T55" fmla="*/ 37 h 427"/>
                  <a:gd name="T56" fmla="*/ 183 w 435"/>
                  <a:gd name="T57" fmla="*/ 23 h 427"/>
                  <a:gd name="T58" fmla="*/ 160 w 435"/>
                  <a:gd name="T59" fmla="*/ 14 h 427"/>
                  <a:gd name="T60" fmla="*/ 142 w 435"/>
                  <a:gd name="T61" fmla="*/ 5 h 427"/>
                  <a:gd name="T62" fmla="*/ 105 w 435"/>
                  <a:gd name="T63" fmla="*/ 14 h 427"/>
                  <a:gd name="T64" fmla="*/ 91 w 435"/>
                  <a:gd name="T65" fmla="*/ 33 h 427"/>
                  <a:gd name="T66" fmla="*/ 68 w 435"/>
                  <a:gd name="T67" fmla="*/ 42 h 427"/>
                  <a:gd name="T68" fmla="*/ 64 w 435"/>
                  <a:gd name="T69" fmla="*/ 55 h 427"/>
                  <a:gd name="T70" fmla="*/ 18 w 435"/>
                  <a:gd name="T71" fmla="*/ 88 h 427"/>
                  <a:gd name="T72" fmla="*/ 55 w 435"/>
                  <a:gd name="T73" fmla="*/ 133 h 427"/>
                  <a:gd name="T74" fmla="*/ 73 w 435"/>
                  <a:gd name="T75" fmla="*/ 143 h 427"/>
                  <a:gd name="T76" fmla="*/ 68 w 435"/>
                  <a:gd name="T77" fmla="*/ 147 h 427"/>
                  <a:gd name="T78" fmla="*/ 73 w 435"/>
                  <a:gd name="T79" fmla="*/ 165 h 427"/>
                  <a:gd name="T80" fmla="*/ 36 w 435"/>
                  <a:gd name="T81" fmla="*/ 152 h 427"/>
                  <a:gd name="T82" fmla="*/ 9 w 435"/>
                  <a:gd name="T83" fmla="*/ 179 h 427"/>
                  <a:gd name="T84" fmla="*/ 50 w 435"/>
                  <a:gd name="T85" fmla="*/ 207 h 427"/>
                  <a:gd name="T86" fmla="*/ 68 w 435"/>
                  <a:gd name="T87" fmla="*/ 202 h 427"/>
                  <a:gd name="T88" fmla="*/ 82 w 435"/>
                  <a:gd name="T89" fmla="*/ 225 h 427"/>
                  <a:gd name="T90" fmla="*/ 50 w 435"/>
                  <a:gd name="T91" fmla="*/ 243 h 427"/>
                  <a:gd name="T92" fmla="*/ 27 w 435"/>
                  <a:gd name="T93" fmla="*/ 266 h 427"/>
                  <a:gd name="T94" fmla="*/ 32 w 435"/>
                  <a:gd name="T95" fmla="*/ 285 h 427"/>
                  <a:gd name="T96" fmla="*/ 50 w 435"/>
                  <a:gd name="T97" fmla="*/ 298 h 427"/>
                  <a:gd name="T98" fmla="*/ 50 w 435"/>
                  <a:gd name="T99" fmla="*/ 321 h 427"/>
                  <a:gd name="T100" fmla="*/ 68 w 435"/>
                  <a:gd name="T101" fmla="*/ 303 h 427"/>
                  <a:gd name="T102" fmla="*/ 73 w 435"/>
                  <a:gd name="T103" fmla="*/ 340 h 427"/>
                  <a:gd name="T104" fmla="*/ 96 w 435"/>
                  <a:gd name="T105" fmla="*/ 340 h 427"/>
                  <a:gd name="T106" fmla="*/ 119 w 435"/>
                  <a:gd name="T107" fmla="*/ 344 h 427"/>
                  <a:gd name="T108" fmla="*/ 110 w 435"/>
                  <a:gd name="T109" fmla="*/ 376 h 427"/>
                  <a:gd name="T110" fmla="*/ 77 w 435"/>
                  <a:gd name="T111" fmla="*/ 404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35" h="427">
                    <a:moveTo>
                      <a:pt x="55" y="417"/>
                    </a:moveTo>
                    <a:lnTo>
                      <a:pt x="55" y="422"/>
                    </a:lnTo>
                    <a:lnTo>
                      <a:pt x="55" y="427"/>
                    </a:lnTo>
                    <a:lnTo>
                      <a:pt x="55" y="417"/>
                    </a:lnTo>
                    <a:lnTo>
                      <a:pt x="64" y="422"/>
                    </a:lnTo>
                    <a:lnTo>
                      <a:pt x="59" y="417"/>
                    </a:lnTo>
                    <a:lnTo>
                      <a:pt x="64" y="422"/>
                    </a:lnTo>
                    <a:lnTo>
                      <a:pt x="68" y="417"/>
                    </a:lnTo>
                    <a:lnTo>
                      <a:pt x="77" y="408"/>
                    </a:lnTo>
                    <a:lnTo>
                      <a:pt x="73" y="413"/>
                    </a:lnTo>
                    <a:lnTo>
                      <a:pt x="91" y="404"/>
                    </a:lnTo>
                    <a:lnTo>
                      <a:pt x="96" y="408"/>
                    </a:lnTo>
                    <a:lnTo>
                      <a:pt x="100" y="404"/>
                    </a:lnTo>
                    <a:lnTo>
                      <a:pt x="105" y="399"/>
                    </a:lnTo>
                    <a:lnTo>
                      <a:pt x="100" y="390"/>
                    </a:lnTo>
                    <a:lnTo>
                      <a:pt x="110" y="395"/>
                    </a:lnTo>
                    <a:lnTo>
                      <a:pt x="114" y="390"/>
                    </a:lnTo>
                    <a:lnTo>
                      <a:pt x="114" y="390"/>
                    </a:lnTo>
                    <a:lnTo>
                      <a:pt x="119" y="390"/>
                    </a:lnTo>
                    <a:lnTo>
                      <a:pt x="119" y="390"/>
                    </a:lnTo>
                    <a:lnTo>
                      <a:pt x="123" y="381"/>
                    </a:lnTo>
                    <a:lnTo>
                      <a:pt x="132" y="381"/>
                    </a:lnTo>
                    <a:lnTo>
                      <a:pt x="132" y="376"/>
                    </a:lnTo>
                    <a:lnTo>
                      <a:pt x="137" y="372"/>
                    </a:lnTo>
                    <a:lnTo>
                      <a:pt x="142" y="362"/>
                    </a:lnTo>
                    <a:lnTo>
                      <a:pt x="146" y="362"/>
                    </a:lnTo>
                    <a:lnTo>
                      <a:pt x="155" y="358"/>
                    </a:lnTo>
                    <a:lnTo>
                      <a:pt x="169" y="340"/>
                    </a:lnTo>
                    <a:lnTo>
                      <a:pt x="155" y="335"/>
                    </a:lnTo>
                    <a:lnTo>
                      <a:pt x="160" y="330"/>
                    </a:lnTo>
                    <a:lnTo>
                      <a:pt x="169" y="321"/>
                    </a:lnTo>
                    <a:lnTo>
                      <a:pt x="174" y="317"/>
                    </a:lnTo>
                    <a:lnTo>
                      <a:pt x="169" y="307"/>
                    </a:lnTo>
                    <a:lnTo>
                      <a:pt x="174" y="307"/>
                    </a:lnTo>
                    <a:lnTo>
                      <a:pt x="183" y="303"/>
                    </a:lnTo>
                    <a:lnTo>
                      <a:pt x="187" y="298"/>
                    </a:lnTo>
                    <a:lnTo>
                      <a:pt x="192" y="289"/>
                    </a:lnTo>
                    <a:lnTo>
                      <a:pt x="201" y="280"/>
                    </a:lnTo>
                    <a:lnTo>
                      <a:pt x="206" y="262"/>
                    </a:lnTo>
                    <a:lnTo>
                      <a:pt x="201" y="275"/>
                    </a:lnTo>
                    <a:lnTo>
                      <a:pt x="201" y="285"/>
                    </a:lnTo>
                    <a:lnTo>
                      <a:pt x="206" y="285"/>
                    </a:lnTo>
                    <a:lnTo>
                      <a:pt x="215" y="280"/>
                    </a:lnTo>
                    <a:lnTo>
                      <a:pt x="206" y="289"/>
                    </a:lnTo>
                    <a:lnTo>
                      <a:pt x="215" y="294"/>
                    </a:lnTo>
                    <a:lnTo>
                      <a:pt x="201" y="294"/>
                    </a:lnTo>
                    <a:lnTo>
                      <a:pt x="192" y="298"/>
                    </a:lnTo>
                    <a:lnTo>
                      <a:pt x="192" y="303"/>
                    </a:lnTo>
                    <a:lnTo>
                      <a:pt x="187" y="312"/>
                    </a:lnTo>
                    <a:lnTo>
                      <a:pt x="187" y="321"/>
                    </a:lnTo>
                    <a:lnTo>
                      <a:pt x="187" y="326"/>
                    </a:lnTo>
                    <a:lnTo>
                      <a:pt x="197" y="321"/>
                    </a:lnTo>
                    <a:lnTo>
                      <a:pt x="187" y="326"/>
                    </a:lnTo>
                    <a:lnTo>
                      <a:pt x="183" y="330"/>
                    </a:lnTo>
                    <a:lnTo>
                      <a:pt x="187" y="335"/>
                    </a:lnTo>
                    <a:lnTo>
                      <a:pt x="187" y="335"/>
                    </a:lnTo>
                    <a:lnTo>
                      <a:pt x="192" y="330"/>
                    </a:lnTo>
                    <a:lnTo>
                      <a:pt x="201" y="326"/>
                    </a:lnTo>
                    <a:lnTo>
                      <a:pt x="201" y="330"/>
                    </a:lnTo>
                    <a:lnTo>
                      <a:pt x="206" y="326"/>
                    </a:lnTo>
                    <a:lnTo>
                      <a:pt x="210" y="317"/>
                    </a:lnTo>
                    <a:lnTo>
                      <a:pt x="210" y="321"/>
                    </a:lnTo>
                    <a:lnTo>
                      <a:pt x="210" y="312"/>
                    </a:lnTo>
                    <a:lnTo>
                      <a:pt x="224" y="312"/>
                    </a:lnTo>
                    <a:lnTo>
                      <a:pt x="229" y="303"/>
                    </a:lnTo>
                    <a:lnTo>
                      <a:pt x="224" y="303"/>
                    </a:lnTo>
                    <a:lnTo>
                      <a:pt x="224" y="298"/>
                    </a:lnTo>
                    <a:lnTo>
                      <a:pt x="220" y="298"/>
                    </a:lnTo>
                    <a:lnTo>
                      <a:pt x="229" y="289"/>
                    </a:lnTo>
                    <a:lnTo>
                      <a:pt x="229" y="294"/>
                    </a:lnTo>
                    <a:lnTo>
                      <a:pt x="233" y="289"/>
                    </a:lnTo>
                    <a:lnTo>
                      <a:pt x="238" y="294"/>
                    </a:lnTo>
                    <a:lnTo>
                      <a:pt x="242" y="289"/>
                    </a:lnTo>
                    <a:lnTo>
                      <a:pt x="242" y="298"/>
                    </a:lnTo>
                    <a:lnTo>
                      <a:pt x="247" y="298"/>
                    </a:lnTo>
                    <a:lnTo>
                      <a:pt x="242" y="298"/>
                    </a:lnTo>
                    <a:lnTo>
                      <a:pt x="252" y="298"/>
                    </a:lnTo>
                    <a:lnTo>
                      <a:pt x="247" y="298"/>
                    </a:lnTo>
                    <a:lnTo>
                      <a:pt x="256" y="298"/>
                    </a:lnTo>
                    <a:lnTo>
                      <a:pt x="256" y="307"/>
                    </a:lnTo>
                    <a:lnTo>
                      <a:pt x="261" y="307"/>
                    </a:lnTo>
                    <a:lnTo>
                      <a:pt x="265" y="307"/>
                    </a:lnTo>
                    <a:lnTo>
                      <a:pt x="275" y="312"/>
                    </a:lnTo>
                    <a:lnTo>
                      <a:pt x="284" y="317"/>
                    </a:lnTo>
                    <a:lnTo>
                      <a:pt x="302" y="317"/>
                    </a:lnTo>
                    <a:lnTo>
                      <a:pt x="302" y="317"/>
                    </a:lnTo>
                    <a:lnTo>
                      <a:pt x="307" y="317"/>
                    </a:lnTo>
                    <a:lnTo>
                      <a:pt x="316" y="321"/>
                    </a:lnTo>
                    <a:lnTo>
                      <a:pt x="320" y="321"/>
                    </a:lnTo>
                    <a:lnTo>
                      <a:pt x="325" y="317"/>
                    </a:lnTo>
                    <a:lnTo>
                      <a:pt x="330" y="321"/>
                    </a:lnTo>
                    <a:lnTo>
                      <a:pt x="330" y="326"/>
                    </a:lnTo>
                    <a:lnTo>
                      <a:pt x="325" y="317"/>
                    </a:lnTo>
                    <a:lnTo>
                      <a:pt x="320" y="326"/>
                    </a:lnTo>
                    <a:lnTo>
                      <a:pt x="330" y="330"/>
                    </a:lnTo>
                    <a:lnTo>
                      <a:pt x="334" y="335"/>
                    </a:lnTo>
                    <a:lnTo>
                      <a:pt x="343" y="330"/>
                    </a:lnTo>
                    <a:lnTo>
                      <a:pt x="343" y="326"/>
                    </a:lnTo>
                    <a:lnTo>
                      <a:pt x="343" y="330"/>
                    </a:lnTo>
                    <a:lnTo>
                      <a:pt x="343" y="335"/>
                    </a:lnTo>
                    <a:lnTo>
                      <a:pt x="343" y="344"/>
                    </a:lnTo>
                    <a:lnTo>
                      <a:pt x="348" y="349"/>
                    </a:lnTo>
                    <a:lnTo>
                      <a:pt x="357" y="353"/>
                    </a:lnTo>
                    <a:lnTo>
                      <a:pt x="362" y="353"/>
                    </a:lnTo>
                    <a:lnTo>
                      <a:pt x="366" y="349"/>
                    </a:lnTo>
                    <a:lnTo>
                      <a:pt x="357" y="344"/>
                    </a:lnTo>
                    <a:lnTo>
                      <a:pt x="357" y="344"/>
                    </a:lnTo>
                    <a:lnTo>
                      <a:pt x="357" y="340"/>
                    </a:lnTo>
                    <a:lnTo>
                      <a:pt x="362" y="344"/>
                    </a:lnTo>
                    <a:lnTo>
                      <a:pt x="366" y="340"/>
                    </a:lnTo>
                    <a:lnTo>
                      <a:pt x="366" y="353"/>
                    </a:lnTo>
                    <a:lnTo>
                      <a:pt x="371" y="349"/>
                    </a:lnTo>
                    <a:lnTo>
                      <a:pt x="375" y="353"/>
                    </a:lnTo>
                    <a:lnTo>
                      <a:pt x="375" y="349"/>
                    </a:lnTo>
                    <a:lnTo>
                      <a:pt x="375" y="344"/>
                    </a:lnTo>
                    <a:lnTo>
                      <a:pt x="371" y="330"/>
                    </a:lnTo>
                    <a:lnTo>
                      <a:pt x="380" y="349"/>
                    </a:lnTo>
                    <a:lnTo>
                      <a:pt x="385" y="353"/>
                    </a:lnTo>
                    <a:lnTo>
                      <a:pt x="389" y="358"/>
                    </a:lnTo>
                    <a:lnTo>
                      <a:pt x="394" y="358"/>
                    </a:lnTo>
                    <a:lnTo>
                      <a:pt x="394" y="362"/>
                    </a:lnTo>
                    <a:lnTo>
                      <a:pt x="394" y="362"/>
                    </a:lnTo>
                    <a:lnTo>
                      <a:pt x="403" y="372"/>
                    </a:lnTo>
                    <a:lnTo>
                      <a:pt x="394" y="367"/>
                    </a:lnTo>
                    <a:lnTo>
                      <a:pt x="394" y="367"/>
                    </a:lnTo>
                    <a:lnTo>
                      <a:pt x="398" y="367"/>
                    </a:lnTo>
                    <a:lnTo>
                      <a:pt x="398" y="372"/>
                    </a:lnTo>
                    <a:lnTo>
                      <a:pt x="398" y="376"/>
                    </a:lnTo>
                    <a:lnTo>
                      <a:pt x="394" y="376"/>
                    </a:lnTo>
                    <a:lnTo>
                      <a:pt x="403" y="385"/>
                    </a:lnTo>
                    <a:lnTo>
                      <a:pt x="403" y="381"/>
                    </a:lnTo>
                    <a:lnTo>
                      <a:pt x="407" y="390"/>
                    </a:lnTo>
                    <a:lnTo>
                      <a:pt x="417" y="399"/>
                    </a:lnTo>
                    <a:lnTo>
                      <a:pt x="412" y="404"/>
                    </a:lnTo>
                    <a:lnTo>
                      <a:pt x="412" y="408"/>
                    </a:lnTo>
                    <a:lnTo>
                      <a:pt x="421" y="399"/>
                    </a:lnTo>
                    <a:lnTo>
                      <a:pt x="426" y="408"/>
                    </a:lnTo>
                    <a:lnTo>
                      <a:pt x="426" y="413"/>
                    </a:lnTo>
                    <a:lnTo>
                      <a:pt x="426" y="417"/>
                    </a:lnTo>
                    <a:lnTo>
                      <a:pt x="426" y="422"/>
                    </a:lnTo>
                    <a:lnTo>
                      <a:pt x="426" y="427"/>
                    </a:lnTo>
                    <a:lnTo>
                      <a:pt x="430" y="422"/>
                    </a:lnTo>
                    <a:lnTo>
                      <a:pt x="435" y="413"/>
                    </a:lnTo>
                    <a:lnTo>
                      <a:pt x="435" y="404"/>
                    </a:lnTo>
                    <a:lnTo>
                      <a:pt x="430" y="399"/>
                    </a:lnTo>
                    <a:lnTo>
                      <a:pt x="417" y="390"/>
                    </a:lnTo>
                    <a:lnTo>
                      <a:pt x="412" y="385"/>
                    </a:lnTo>
                    <a:lnTo>
                      <a:pt x="398" y="362"/>
                    </a:lnTo>
                    <a:lnTo>
                      <a:pt x="389" y="344"/>
                    </a:lnTo>
                    <a:lnTo>
                      <a:pt x="375" y="326"/>
                    </a:lnTo>
                    <a:lnTo>
                      <a:pt x="371" y="321"/>
                    </a:lnTo>
                    <a:lnTo>
                      <a:pt x="362" y="326"/>
                    </a:lnTo>
                    <a:lnTo>
                      <a:pt x="357" y="335"/>
                    </a:lnTo>
                    <a:lnTo>
                      <a:pt x="348" y="340"/>
                    </a:lnTo>
                    <a:lnTo>
                      <a:pt x="343" y="330"/>
                    </a:lnTo>
                    <a:lnTo>
                      <a:pt x="339" y="326"/>
                    </a:lnTo>
                    <a:lnTo>
                      <a:pt x="330" y="317"/>
                    </a:lnTo>
                    <a:lnTo>
                      <a:pt x="330" y="307"/>
                    </a:lnTo>
                    <a:lnTo>
                      <a:pt x="316" y="312"/>
                    </a:lnTo>
                    <a:lnTo>
                      <a:pt x="311" y="307"/>
                    </a:lnTo>
                    <a:lnTo>
                      <a:pt x="311" y="298"/>
                    </a:lnTo>
                    <a:lnTo>
                      <a:pt x="311" y="289"/>
                    </a:lnTo>
                    <a:lnTo>
                      <a:pt x="311" y="202"/>
                    </a:lnTo>
                    <a:lnTo>
                      <a:pt x="311" y="51"/>
                    </a:lnTo>
                    <a:lnTo>
                      <a:pt x="302" y="51"/>
                    </a:lnTo>
                    <a:lnTo>
                      <a:pt x="297" y="51"/>
                    </a:lnTo>
                    <a:lnTo>
                      <a:pt x="284" y="37"/>
                    </a:lnTo>
                    <a:lnTo>
                      <a:pt x="279" y="37"/>
                    </a:lnTo>
                    <a:lnTo>
                      <a:pt x="270" y="42"/>
                    </a:lnTo>
                    <a:lnTo>
                      <a:pt x="256" y="42"/>
                    </a:lnTo>
                    <a:lnTo>
                      <a:pt x="224" y="33"/>
                    </a:lnTo>
                    <a:lnTo>
                      <a:pt x="187" y="28"/>
                    </a:lnTo>
                    <a:lnTo>
                      <a:pt x="187" y="23"/>
                    </a:lnTo>
                    <a:lnTo>
                      <a:pt x="183" y="23"/>
                    </a:lnTo>
                    <a:lnTo>
                      <a:pt x="183" y="14"/>
                    </a:lnTo>
                    <a:lnTo>
                      <a:pt x="174" y="14"/>
                    </a:lnTo>
                    <a:lnTo>
                      <a:pt x="169" y="14"/>
                    </a:lnTo>
                    <a:lnTo>
                      <a:pt x="169" y="10"/>
                    </a:lnTo>
                    <a:lnTo>
                      <a:pt x="165" y="14"/>
                    </a:lnTo>
                    <a:lnTo>
                      <a:pt x="160" y="14"/>
                    </a:lnTo>
                    <a:lnTo>
                      <a:pt x="155" y="10"/>
                    </a:lnTo>
                    <a:lnTo>
                      <a:pt x="151" y="5"/>
                    </a:lnTo>
                    <a:lnTo>
                      <a:pt x="146" y="10"/>
                    </a:lnTo>
                    <a:lnTo>
                      <a:pt x="146" y="19"/>
                    </a:lnTo>
                    <a:lnTo>
                      <a:pt x="137" y="14"/>
                    </a:lnTo>
                    <a:lnTo>
                      <a:pt x="142" y="5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8" y="0"/>
                    </a:lnTo>
                    <a:lnTo>
                      <a:pt x="119" y="10"/>
                    </a:lnTo>
                    <a:lnTo>
                      <a:pt x="110" y="14"/>
                    </a:lnTo>
                    <a:lnTo>
                      <a:pt x="105" y="14"/>
                    </a:lnTo>
                    <a:lnTo>
                      <a:pt x="100" y="19"/>
                    </a:lnTo>
                    <a:lnTo>
                      <a:pt x="96" y="19"/>
                    </a:lnTo>
                    <a:lnTo>
                      <a:pt x="105" y="10"/>
                    </a:lnTo>
                    <a:lnTo>
                      <a:pt x="91" y="19"/>
                    </a:lnTo>
                    <a:lnTo>
                      <a:pt x="100" y="23"/>
                    </a:lnTo>
                    <a:lnTo>
                      <a:pt x="91" y="33"/>
                    </a:lnTo>
                    <a:lnTo>
                      <a:pt x="91" y="28"/>
                    </a:lnTo>
                    <a:lnTo>
                      <a:pt x="91" y="23"/>
                    </a:lnTo>
                    <a:lnTo>
                      <a:pt x="68" y="37"/>
                    </a:lnTo>
                    <a:lnTo>
                      <a:pt x="73" y="33"/>
                    </a:lnTo>
                    <a:lnTo>
                      <a:pt x="68" y="33"/>
                    </a:lnTo>
                    <a:lnTo>
                      <a:pt x="68" y="42"/>
                    </a:lnTo>
                    <a:lnTo>
                      <a:pt x="73" y="46"/>
                    </a:lnTo>
                    <a:lnTo>
                      <a:pt x="64" y="42"/>
                    </a:lnTo>
                    <a:lnTo>
                      <a:pt x="59" y="51"/>
                    </a:lnTo>
                    <a:lnTo>
                      <a:pt x="64" y="51"/>
                    </a:lnTo>
                    <a:lnTo>
                      <a:pt x="59" y="51"/>
                    </a:lnTo>
                    <a:lnTo>
                      <a:pt x="64" y="55"/>
                    </a:lnTo>
                    <a:lnTo>
                      <a:pt x="59" y="55"/>
                    </a:lnTo>
                    <a:lnTo>
                      <a:pt x="55" y="69"/>
                    </a:lnTo>
                    <a:lnTo>
                      <a:pt x="41" y="78"/>
                    </a:lnTo>
                    <a:lnTo>
                      <a:pt x="32" y="78"/>
                    </a:lnTo>
                    <a:lnTo>
                      <a:pt x="22" y="78"/>
                    </a:lnTo>
                    <a:lnTo>
                      <a:pt x="18" y="88"/>
                    </a:lnTo>
                    <a:lnTo>
                      <a:pt x="22" y="92"/>
                    </a:lnTo>
                    <a:lnTo>
                      <a:pt x="13" y="97"/>
                    </a:lnTo>
                    <a:lnTo>
                      <a:pt x="32" y="106"/>
                    </a:lnTo>
                    <a:lnTo>
                      <a:pt x="45" y="115"/>
                    </a:lnTo>
                    <a:lnTo>
                      <a:pt x="50" y="124"/>
                    </a:lnTo>
                    <a:lnTo>
                      <a:pt x="55" y="133"/>
                    </a:lnTo>
                    <a:lnTo>
                      <a:pt x="59" y="138"/>
                    </a:lnTo>
                    <a:lnTo>
                      <a:pt x="64" y="133"/>
                    </a:lnTo>
                    <a:lnTo>
                      <a:pt x="64" y="138"/>
                    </a:lnTo>
                    <a:lnTo>
                      <a:pt x="73" y="133"/>
                    </a:lnTo>
                    <a:lnTo>
                      <a:pt x="73" y="138"/>
                    </a:lnTo>
                    <a:lnTo>
                      <a:pt x="73" y="143"/>
                    </a:lnTo>
                    <a:lnTo>
                      <a:pt x="77" y="152"/>
                    </a:lnTo>
                    <a:lnTo>
                      <a:pt x="77" y="143"/>
                    </a:lnTo>
                    <a:lnTo>
                      <a:pt x="96" y="147"/>
                    </a:lnTo>
                    <a:lnTo>
                      <a:pt x="82" y="152"/>
                    </a:lnTo>
                    <a:lnTo>
                      <a:pt x="73" y="152"/>
                    </a:lnTo>
                    <a:lnTo>
                      <a:pt x="68" y="147"/>
                    </a:lnTo>
                    <a:lnTo>
                      <a:pt x="68" y="152"/>
                    </a:lnTo>
                    <a:lnTo>
                      <a:pt x="68" y="156"/>
                    </a:lnTo>
                    <a:lnTo>
                      <a:pt x="82" y="156"/>
                    </a:lnTo>
                    <a:lnTo>
                      <a:pt x="77" y="161"/>
                    </a:lnTo>
                    <a:lnTo>
                      <a:pt x="77" y="156"/>
                    </a:lnTo>
                    <a:lnTo>
                      <a:pt x="73" y="165"/>
                    </a:lnTo>
                    <a:lnTo>
                      <a:pt x="64" y="165"/>
                    </a:lnTo>
                    <a:lnTo>
                      <a:pt x="55" y="165"/>
                    </a:lnTo>
                    <a:lnTo>
                      <a:pt x="45" y="161"/>
                    </a:lnTo>
                    <a:lnTo>
                      <a:pt x="50" y="152"/>
                    </a:lnTo>
                    <a:lnTo>
                      <a:pt x="45" y="147"/>
                    </a:lnTo>
                    <a:lnTo>
                      <a:pt x="36" y="152"/>
                    </a:lnTo>
                    <a:lnTo>
                      <a:pt x="27" y="156"/>
                    </a:lnTo>
                    <a:lnTo>
                      <a:pt x="27" y="161"/>
                    </a:lnTo>
                    <a:lnTo>
                      <a:pt x="22" y="161"/>
                    </a:lnTo>
                    <a:lnTo>
                      <a:pt x="13" y="165"/>
                    </a:lnTo>
                    <a:lnTo>
                      <a:pt x="0" y="175"/>
                    </a:lnTo>
                    <a:lnTo>
                      <a:pt x="9" y="179"/>
                    </a:lnTo>
                    <a:lnTo>
                      <a:pt x="22" y="184"/>
                    </a:lnTo>
                    <a:lnTo>
                      <a:pt x="13" y="188"/>
                    </a:lnTo>
                    <a:lnTo>
                      <a:pt x="22" y="197"/>
                    </a:lnTo>
                    <a:lnTo>
                      <a:pt x="32" y="207"/>
                    </a:lnTo>
                    <a:lnTo>
                      <a:pt x="45" y="207"/>
                    </a:lnTo>
                    <a:lnTo>
                      <a:pt x="50" y="207"/>
                    </a:lnTo>
                    <a:lnTo>
                      <a:pt x="59" y="207"/>
                    </a:lnTo>
                    <a:lnTo>
                      <a:pt x="55" y="207"/>
                    </a:lnTo>
                    <a:lnTo>
                      <a:pt x="55" y="202"/>
                    </a:lnTo>
                    <a:lnTo>
                      <a:pt x="59" y="207"/>
                    </a:lnTo>
                    <a:lnTo>
                      <a:pt x="59" y="211"/>
                    </a:lnTo>
                    <a:lnTo>
                      <a:pt x="68" y="202"/>
                    </a:lnTo>
                    <a:lnTo>
                      <a:pt x="77" y="197"/>
                    </a:lnTo>
                    <a:lnTo>
                      <a:pt x="82" y="197"/>
                    </a:lnTo>
                    <a:lnTo>
                      <a:pt x="82" y="202"/>
                    </a:lnTo>
                    <a:lnTo>
                      <a:pt x="77" y="207"/>
                    </a:lnTo>
                    <a:lnTo>
                      <a:pt x="82" y="216"/>
                    </a:lnTo>
                    <a:lnTo>
                      <a:pt x="82" y="225"/>
                    </a:lnTo>
                    <a:lnTo>
                      <a:pt x="82" y="230"/>
                    </a:lnTo>
                    <a:lnTo>
                      <a:pt x="73" y="230"/>
                    </a:lnTo>
                    <a:lnTo>
                      <a:pt x="68" y="230"/>
                    </a:lnTo>
                    <a:lnTo>
                      <a:pt x="64" y="239"/>
                    </a:lnTo>
                    <a:lnTo>
                      <a:pt x="59" y="243"/>
                    </a:lnTo>
                    <a:lnTo>
                      <a:pt x="50" y="243"/>
                    </a:lnTo>
                    <a:lnTo>
                      <a:pt x="45" y="248"/>
                    </a:lnTo>
                    <a:lnTo>
                      <a:pt x="45" y="252"/>
                    </a:lnTo>
                    <a:lnTo>
                      <a:pt x="41" y="252"/>
                    </a:lnTo>
                    <a:lnTo>
                      <a:pt x="32" y="257"/>
                    </a:lnTo>
                    <a:lnTo>
                      <a:pt x="27" y="262"/>
                    </a:lnTo>
                    <a:lnTo>
                      <a:pt x="27" y="266"/>
                    </a:lnTo>
                    <a:lnTo>
                      <a:pt x="22" y="275"/>
                    </a:lnTo>
                    <a:lnTo>
                      <a:pt x="22" y="275"/>
                    </a:lnTo>
                    <a:lnTo>
                      <a:pt x="22" y="280"/>
                    </a:lnTo>
                    <a:lnTo>
                      <a:pt x="32" y="275"/>
                    </a:lnTo>
                    <a:lnTo>
                      <a:pt x="27" y="285"/>
                    </a:lnTo>
                    <a:lnTo>
                      <a:pt x="32" y="285"/>
                    </a:lnTo>
                    <a:lnTo>
                      <a:pt x="32" y="289"/>
                    </a:lnTo>
                    <a:lnTo>
                      <a:pt x="32" y="294"/>
                    </a:lnTo>
                    <a:lnTo>
                      <a:pt x="36" y="294"/>
                    </a:lnTo>
                    <a:lnTo>
                      <a:pt x="41" y="294"/>
                    </a:lnTo>
                    <a:lnTo>
                      <a:pt x="36" y="294"/>
                    </a:lnTo>
                    <a:lnTo>
                      <a:pt x="50" y="298"/>
                    </a:lnTo>
                    <a:lnTo>
                      <a:pt x="45" y="303"/>
                    </a:lnTo>
                    <a:lnTo>
                      <a:pt x="41" y="307"/>
                    </a:lnTo>
                    <a:lnTo>
                      <a:pt x="41" y="317"/>
                    </a:lnTo>
                    <a:lnTo>
                      <a:pt x="50" y="317"/>
                    </a:lnTo>
                    <a:lnTo>
                      <a:pt x="45" y="317"/>
                    </a:lnTo>
                    <a:lnTo>
                      <a:pt x="50" y="321"/>
                    </a:lnTo>
                    <a:lnTo>
                      <a:pt x="55" y="321"/>
                    </a:lnTo>
                    <a:lnTo>
                      <a:pt x="64" y="317"/>
                    </a:lnTo>
                    <a:lnTo>
                      <a:pt x="64" y="307"/>
                    </a:lnTo>
                    <a:lnTo>
                      <a:pt x="68" y="303"/>
                    </a:lnTo>
                    <a:lnTo>
                      <a:pt x="73" y="298"/>
                    </a:lnTo>
                    <a:lnTo>
                      <a:pt x="68" y="303"/>
                    </a:lnTo>
                    <a:lnTo>
                      <a:pt x="64" y="312"/>
                    </a:lnTo>
                    <a:lnTo>
                      <a:pt x="73" y="321"/>
                    </a:lnTo>
                    <a:lnTo>
                      <a:pt x="73" y="326"/>
                    </a:lnTo>
                    <a:lnTo>
                      <a:pt x="68" y="335"/>
                    </a:lnTo>
                    <a:lnTo>
                      <a:pt x="73" y="335"/>
                    </a:lnTo>
                    <a:lnTo>
                      <a:pt x="73" y="340"/>
                    </a:lnTo>
                    <a:lnTo>
                      <a:pt x="73" y="344"/>
                    </a:lnTo>
                    <a:lnTo>
                      <a:pt x="68" y="344"/>
                    </a:lnTo>
                    <a:lnTo>
                      <a:pt x="77" y="340"/>
                    </a:lnTo>
                    <a:lnTo>
                      <a:pt x="87" y="330"/>
                    </a:lnTo>
                    <a:lnTo>
                      <a:pt x="87" y="340"/>
                    </a:lnTo>
                    <a:lnTo>
                      <a:pt x="96" y="340"/>
                    </a:lnTo>
                    <a:lnTo>
                      <a:pt x="100" y="344"/>
                    </a:lnTo>
                    <a:lnTo>
                      <a:pt x="105" y="353"/>
                    </a:lnTo>
                    <a:lnTo>
                      <a:pt x="105" y="344"/>
                    </a:lnTo>
                    <a:lnTo>
                      <a:pt x="110" y="340"/>
                    </a:lnTo>
                    <a:lnTo>
                      <a:pt x="110" y="344"/>
                    </a:lnTo>
                    <a:lnTo>
                      <a:pt x="119" y="344"/>
                    </a:lnTo>
                    <a:lnTo>
                      <a:pt x="128" y="335"/>
                    </a:lnTo>
                    <a:lnTo>
                      <a:pt x="123" y="344"/>
                    </a:lnTo>
                    <a:lnTo>
                      <a:pt x="119" y="353"/>
                    </a:lnTo>
                    <a:lnTo>
                      <a:pt x="123" y="353"/>
                    </a:lnTo>
                    <a:lnTo>
                      <a:pt x="114" y="372"/>
                    </a:lnTo>
                    <a:lnTo>
                      <a:pt x="110" y="376"/>
                    </a:lnTo>
                    <a:lnTo>
                      <a:pt x="105" y="381"/>
                    </a:lnTo>
                    <a:lnTo>
                      <a:pt x="100" y="385"/>
                    </a:lnTo>
                    <a:lnTo>
                      <a:pt x="91" y="395"/>
                    </a:lnTo>
                    <a:lnTo>
                      <a:pt x="87" y="399"/>
                    </a:lnTo>
                    <a:lnTo>
                      <a:pt x="87" y="404"/>
                    </a:lnTo>
                    <a:lnTo>
                      <a:pt x="77" y="404"/>
                    </a:lnTo>
                    <a:lnTo>
                      <a:pt x="68" y="404"/>
                    </a:lnTo>
                    <a:lnTo>
                      <a:pt x="55" y="41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4" name="Freeform 40"/>
              <p:cNvSpPr>
                <a:spLocks noEditPoints="1"/>
              </p:cNvSpPr>
              <p:nvPr/>
            </p:nvSpPr>
            <p:spPr bwMode="auto">
              <a:xfrm>
                <a:off x="761" y="947"/>
                <a:ext cx="440" cy="440"/>
              </a:xfrm>
              <a:custGeom>
                <a:avLst/>
                <a:gdLst>
                  <a:gd name="T0" fmla="*/ 64 w 440"/>
                  <a:gd name="T1" fmla="*/ 431 h 440"/>
                  <a:gd name="T2" fmla="*/ 87 w 440"/>
                  <a:gd name="T3" fmla="*/ 408 h 440"/>
                  <a:gd name="T4" fmla="*/ 110 w 440"/>
                  <a:gd name="T5" fmla="*/ 367 h 440"/>
                  <a:gd name="T6" fmla="*/ 73 w 440"/>
                  <a:gd name="T7" fmla="*/ 344 h 440"/>
                  <a:gd name="T8" fmla="*/ 50 w 440"/>
                  <a:gd name="T9" fmla="*/ 307 h 440"/>
                  <a:gd name="T10" fmla="*/ 18 w 440"/>
                  <a:gd name="T11" fmla="*/ 294 h 440"/>
                  <a:gd name="T12" fmla="*/ 64 w 440"/>
                  <a:gd name="T13" fmla="*/ 243 h 440"/>
                  <a:gd name="T14" fmla="*/ 14 w 440"/>
                  <a:gd name="T15" fmla="*/ 193 h 440"/>
                  <a:gd name="T16" fmla="*/ 55 w 440"/>
                  <a:gd name="T17" fmla="*/ 165 h 440"/>
                  <a:gd name="T18" fmla="*/ 69 w 440"/>
                  <a:gd name="T19" fmla="*/ 147 h 440"/>
                  <a:gd name="T20" fmla="*/ 23 w 440"/>
                  <a:gd name="T21" fmla="*/ 92 h 440"/>
                  <a:gd name="T22" fmla="*/ 73 w 440"/>
                  <a:gd name="T23" fmla="*/ 37 h 440"/>
                  <a:gd name="T24" fmla="*/ 151 w 440"/>
                  <a:gd name="T25" fmla="*/ 5 h 440"/>
                  <a:gd name="T26" fmla="*/ 188 w 440"/>
                  <a:gd name="T27" fmla="*/ 23 h 440"/>
                  <a:gd name="T28" fmla="*/ 316 w 440"/>
                  <a:gd name="T29" fmla="*/ 92 h 440"/>
                  <a:gd name="T30" fmla="*/ 335 w 440"/>
                  <a:gd name="T31" fmla="*/ 316 h 440"/>
                  <a:gd name="T32" fmla="*/ 367 w 440"/>
                  <a:gd name="T33" fmla="*/ 330 h 440"/>
                  <a:gd name="T34" fmla="*/ 426 w 440"/>
                  <a:gd name="T35" fmla="*/ 436 h 440"/>
                  <a:gd name="T36" fmla="*/ 399 w 440"/>
                  <a:gd name="T37" fmla="*/ 385 h 440"/>
                  <a:gd name="T38" fmla="*/ 394 w 440"/>
                  <a:gd name="T39" fmla="*/ 371 h 440"/>
                  <a:gd name="T40" fmla="*/ 362 w 440"/>
                  <a:gd name="T41" fmla="*/ 362 h 440"/>
                  <a:gd name="T42" fmla="*/ 316 w 440"/>
                  <a:gd name="T43" fmla="*/ 330 h 440"/>
                  <a:gd name="T44" fmla="*/ 243 w 440"/>
                  <a:gd name="T45" fmla="*/ 312 h 440"/>
                  <a:gd name="T46" fmla="*/ 234 w 440"/>
                  <a:gd name="T47" fmla="*/ 303 h 440"/>
                  <a:gd name="T48" fmla="*/ 211 w 440"/>
                  <a:gd name="T49" fmla="*/ 330 h 440"/>
                  <a:gd name="T50" fmla="*/ 192 w 440"/>
                  <a:gd name="T51" fmla="*/ 303 h 440"/>
                  <a:gd name="T52" fmla="*/ 165 w 440"/>
                  <a:gd name="T53" fmla="*/ 358 h 440"/>
                  <a:gd name="T54" fmla="*/ 115 w 440"/>
                  <a:gd name="T55" fmla="*/ 408 h 440"/>
                  <a:gd name="T56" fmla="*/ 426 w 440"/>
                  <a:gd name="T57" fmla="*/ 404 h 440"/>
                  <a:gd name="T58" fmla="*/ 87 w 440"/>
                  <a:gd name="T59" fmla="*/ 413 h 440"/>
                  <a:gd name="T60" fmla="*/ 105 w 440"/>
                  <a:gd name="T61" fmla="*/ 394 h 440"/>
                  <a:gd name="T62" fmla="*/ 128 w 440"/>
                  <a:gd name="T63" fmla="*/ 385 h 440"/>
                  <a:gd name="T64" fmla="*/ 160 w 440"/>
                  <a:gd name="T65" fmla="*/ 344 h 440"/>
                  <a:gd name="T66" fmla="*/ 202 w 440"/>
                  <a:gd name="T67" fmla="*/ 275 h 440"/>
                  <a:gd name="T68" fmla="*/ 220 w 440"/>
                  <a:gd name="T69" fmla="*/ 289 h 440"/>
                  <a:gd name="T70" fmla="*/ 238 w 440"/>
                  <a:gd name="T71" fmla="*/ 294 h 440"/>
                  <a:gd name="T72" fmla="*/ 257 w 440"/>
                  <a:gd name="T73" fmla="*/ 303 h 440"/>
                  <a:gd name="T74" fmla="*/ 312 w 440"/>
                  <a:gd name="T75" fmla="*/ 321 h 440"/>
                  <a:gd name="T76" fmla="*/ 298 w 440"/>
                  <a:gd name="T77" fmla="*/ 60 h 440"/>
                  <a:gd name="T78" fmla="*/ 170 w 440"/>
                  <a:gd name="T79" fmla="*/ 19 h 440"/>
                  <a:gd name="T80" fmla="*/ 137 w 440"/>
                  <a:gd name="T81" fmla="*/ 5 h 440"/>
                  <a:gd name="T82" fmla="*/ 96 w 440"/>
                  <a:gd name="T83" fmla="*/ 42 h 440"/>
                  <a:gd name="T84" fmla="*/ 69 w 440"/>
                  <a:gd name="T85" fmla="*/ 60 h 440"/>
                  <a:gd name="T86" fmla="*/ 37 w 440"/>
                  <a:gd name="T87" fmla="*/ 97 h 440"/>
                  <a:gd name="T88" fmla="*/ 73 w 440"/>
                  <a:gd name="T89" fmla="*/ 138 h 440"/>
                  <a:gd name="T90" fmla="*/ 82 w 440"/>
                  <a:gd name="T91" fmla="*/ 165 h 440"/>
                  <a:gd name="T92" fmla="*/ 41 w 440"/>
                  <a:gd name="T93" fmla="*/ 170 h 440"/>
                  <a:gd name="T94" fmla="*/ 23 w 440"/>
                  <a:gd name="T95" fmla="*/ 193 h 440"/>
                  <a:gd name="T96" fmla="*/ 92 w 440"/>
                  <a:gd name="T97" fmla="*/ 206 h 440"/>
                  <a:gd name="T98" fmla="*/ 46 w 440"/>
                  <a:gd name="T99" fmla="*/ 261 h 440"/>
                  <a:gd name="T100" fmla="*/ 37 w 440"/>
                  <a:gd name="T101" fmla="*/ 289 h 440"/>
                  <a:gd name="T102" fmla="*/ 55 w 440"/>
                  <a:gd name="T103" fmla="*/ 321 h 440"/>
                  <a:gd name="T104" fmla="*/ 73 w 440"/>
                  <a:gd name="T105" fmla="*/ 316 h 440"/>
                  <a:gd name="T106" fmla="*/ 110 w 440"/>
                  <a:gd name="T107" fmla="*/ 339 h 440"/>
                  <a:gd name="T108" fmla="*/ 128 w 440"/>
                  <a:gd name="T109" fmla="*/ 358 h 440"/>
                  <a:gd name="T110" fmla="*/ 380 w 440"/>
                  <a:gd name="T111" fmla="*/ 339 h 440"/>
                  <a:gd name="T112" fmla="*/ 376 w 440"/>
                  <a:gd name="T113" fmla="*/ 353 h 440"/>
                  <a:gd name="T114" fmla="*/ 339 w 440"/>
                  <a:gd name="T115" fmla="*/ 335 h 440"/>
                  <a:gd name="T116" fmla="*/ 211 w 440"/>
                  <a:gd name="T117" fmla="*/ 312 h 440"/>
                  <a:gd name="T118" fmla="*/ 197 w 440"/>
                  <a:gd name="T119" fmla="*/ 316 h 440"/>
                  <a:gd name="T120" fmla="*/ 73 w 440"/>
                  <a:gd name="T121" fmla="*/ 234 h 440"/>
                  <a:gd name="T122" fmla="*/ 82 w 440"/>
                  <a:gd name="T123" fmla="*/ 206 h 440"/>
                  <a:gd name="T124" fmla="*/ 101 w 440"/>
                  <a:gd name="T125" fmla="*/ 23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0" h="440">
                    <a:moveTo>
                      <a:pt x="101" y="440"/>
                    </a:moveTo>
                    <a:lnTo>
                      <a:pt x="101" y="426"/>
                    </a:lnTo>
                    <a:lnTo>
                      <a:pt x="96" y="422"/>
                    </a:lnTo>
                    <a:lnTo>
                      <a:pt x="96" y="417"/>
                    </a:lnTo>
                    <a:lnTo>
                      <a:pt x="96" y="417"/>
                    </a:lnTo>
                    <a:lnTo>
                      <a:pt x="96" y="417"/>
                    </a:lnTo>
                    <a:lnTo>
                      <a:pt x="82" y="422"/>
                    </a:lnTo>
                    <a:lnTo>
                      <a:pt x="78" y="426"/>
                    </a:lnTo>
                    <a:lnTo>
                      <a:pt x="78" y="426"/>
                    </a:lnTo>
                    <a:lnTo>
                      <a:pt x="78" y="426"/>
                    </a:lnTo>
                    <a:lnTo>
                      <a:pt x="69" y="431"/>
                    </a:lnTo>
                    <a:lnTo>
                      <a:pt x="73" y="431"/>
                    </a:lnTo>
                    <a:lnTo>
                      <a:pt x="73" y="431"/>
                    </a:lnTo>
                    <a:lnTo>
                      <a:pt x="64" y="431"/>
                    </a:lnTo>
                    <a:lnTo>
                      <a:pt x="64" y="431"/>
                    </a:lnTo>
                    <a:lnTo>
                      <a:pt x="64" y="431"/>
                    </a:lnTo>
                    <a:lnTo>
                      <a:pt x="64" y="426"/>
                    </a:lnTo>
                    <a:lnTo>
                      <a:pt x="60" y="436"/>
                    </a:lnTo>
                    <a:lnTo>
                      <a:pt x="60" y="436"/>
                    </a:lnTo>
                    <a:lnTo>
                      <a:pt x="60" y="431"/>
                    </a:lnTo>
                    <a:lnTo>
                      <a:pt x="55" y="431"/>
                    </a:lnTo>
                    <a:lnTo>
                      <a:pt x="55" y="426"/>
                    </a:lnTo>
                    <a:lnTo>
                      <a:pt x="55" y="426"/>
                    </a:lnTo>
                    <a:lnTo>
                      <a:pt x="55" y="422"/>
                    </a:lnTo>
                    <a:lnTo>
                      <a:pt x="55" y="422"/>
                    </a:lnTo>
                    <a:lnTo>
                      <a:pt x="60" y="422"/>
                    </a:lnTo>
                    <a:lnTo>
                      <a:pt x="60" y="422"/>
                    </a:lnTo>
                    <a:lnTo>
                      <a:pt x="60" y="422"/>
                    </a:lnTo>
                    <a:lnTo>
                      <a:pt x="64" y="417"/>
                    </a:lnTo>
                    <a:lnTo>
                      <a:pt x="73" y="408"/>
                    </a:lnTo>
                    <a:lnTo>
                      <a:pt x="87" y="408"/>
                    </a:lnTo>
                    <a:lnTo>
                      <a:pt x="87" y="408"/>
                    </a:lnTo>
                    <a:lnTo>
                      <a:pt x="92" y="399"/>
                    </a:lnTo>
                    <a:lnTo>
                      <a:pt x="101" y="390"/>
                    </a:lnTo>
                    <a:lnTo>
                      <a:pt x="110" y="390"/>
                    </a:lnTo>
                    <a:lnTo>
                      <a:pt x="115" y="381"/>
                    </a:lnTo>
                    <a:lnTo>
                      <a:pt x="119" y="376"/>
                    </a:lnTo>
                    <a:lnTo>
                      <a:pt x="124" y="362"/>
                    </a:lnTo>
                    <a:lnTo>
                      <a:pt x="119" y="362"/>
                    </a:lnTo>
                    <a:lnTo>
                      <a:pt x="124" y="358"/>
                    </a:lnTo>
                    <a:lnTo>
                      <a:pt x="124" y="358"/>
                    </a:lnTo>
                    <a:lnTo>
                      <a:pt x="124" y="353"/>
                    </a:lnTo>
                    <a:lnTo>
                      <a:pt x="119" y="353"/>
                    </a:lnTo>
                    <a:lnTo>
                      <a:pt x="110" y="353"/>
                    </a:lnTo>
                    <a:lnTo>
                      <a:pt x="110" y="353"/>
                    </a:lnTo>
                    <a:lnTo>
                      <a:pt x="110" y="358"/>
                    </a:lnTo>
                    <a:lnTo>
                      <a:pt x="110" y="362"/>
                    </a:lnTo>
                    <a:lnTo>
                      <a:pt x="110" y="367"/>
                    </a:lnTo>
                    <a:lnTo>
                      <a:pt x="105" y="358"/>
                    </a:lnTo>
                    <a:lnTo>
                      <a:pt x="105" y="358"/>
                    </a:lnTo>
                    <a:lnTo>
                      <a:pt x="105" y="358"/>
                    </a:lnTo>
                    <a:lnTo>
                      <a:pt x="101" y="353"/>
                    </a:lnTo>
                    <a:lnTo>
                      <a:pt x="96" y="349"/>
                    </a:lnTo>
                    <a:lnTo>
                      <a:pt x="92" y="344"/>
                    </a:lnTo>
                    <a:lnTo>
                      <a:pt x="78" y="353"/>
                    </a:lnTo>
                    <a:lnTo>
                      <a:pt x="73" y="353"/>
                    </a:lnTo>
                    <a:lnTo>
                      <a:pt x="73" y="353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3" y="349"/>
                    </a:lnTo>
                    <a:lnTo>
                      <a:pt x="73" y="349"/>
                    </a:lnTo>
                    <a:lnTo>
                      <a:pt x="73" y="349"/>
                    </a:lnTo>
                    <a:lnTo>
                      <a:pt x="73" y="344"/>
                    </a:lnTo>
                    <a:lnTo>
                      <a:pt x="73" y="344"/>
                    </a:lnTo>
                    <a:lnTo>
                      <a:pt x="73" y="344"/>
                    </a:lnTo>
                    <a:lnTo>
                      <a:pt x="69" y="339"/>
                    </a:lnTo>
                    <a:lnTo>
                      <a:pt x="69" y="339"/>
                    </a:lnTo>
                    <a:lnTo>
                      <a:pt x="73" y="339"/>
                    </a:lnTo>
                    <a:lnTo>
                      <a:pt x="73" y="330"/>
                    </a:lnTo>
                    <a:lnTo>
                      <a:pt x="69" y="321"/>
                    </a:lnTo>
                    <a:lnTo>
                      <a:pt x="69" y="321"/>
                    </a:lnTo>
                    <a:lnTo>
                      <a:pt x="69" y="326"/>
                    </a:lnTo>
                    <a:lnTo>
                      <a:pt x="64" y="330"/>
                    </a:lnTo>
                    <a:lnTo>
                      <a:pt x="55" y="330"/>
                    </a:lnTo>
                    <a:lnTo>
                      <a:pt x="50" y="330"/>
                    </a:lnTo>
                    <a:lnTo>
                      <a:pt x="46" y="326"/>
                    </a:lnTo>
                    <a:lnTo>
                      <a:pt x="46" y="326"/>
                    </a:lnTo>
                    <a:lnTo>
                      <a:pt x="46" y="321"/>
                    </a:lnTo>
                    <a:lnTo>
                      <a:pt x="46" y="316"/>
                    </a:lnTo>
                    <a:lnTo>
                      <a:pt x="50" y="307"/>
                    </a:lnTo>
                    <a:lnTo>
                      <a:pt x="41" y="303"/>
                    </a:lnTo>
                    <a:lnTo>
                      <a:pt x="37" y="303"/>
                    </a:lnTo>
                    <a:lnTo>
                      <a:pt x="41" y="303"/>
                    </a:lnTo>
                    <a:lnTo>
                      <a:pt x="37" y="303"/>
                    </a:lnTo>
                    <a:lnTo>
                      <a:pt x="37" y="303"/>
                    </a:lnTo>
                    <a:lnTo>
                      <a:pt x="37" y="303"/>
                    </a:lnTo>
                    <a:lnTo>
                      <a:pt x="32" y="298"/>
                    </a:lnTo>
                    <a:lnTo>
                      <a:pt x="32" y="298"/>
                    </a:lnTo>
                    <a:lnTo>
                      <a:pt x="32" y="298"/>
                    </a:lnTo>
                    <a:lnTo>
                      <a:pt x="32" y="294"/>
                    </a:lnTo>
                    <a:lnTo>
                      <a:pt x="32" y="294"/>
                    </a:lnTo>
                    <a:lnTo>
                      <a:pt x="23" y="294"/>
                    </a:lnTo>
                    <a:lnTo>
                      <a:pt x="18" y="294"/>
                    </a:lnTo>
                    <a:lnTo>
                      <a:pt x="18" y="294"/>
                    </a:lnTo>
                    <a:lnTo>
                      <a:pt x="18" y="294"/>
                    </a:lnTo>
                    <a:lnTo>
                      <a:pt x="18" y="294"/>
                    </a:lnTo>
                    <a:lnTo>
                      <a:pt x="23" y="289"/>
                    </a:lnTo>
                    <a:lnTo>
                      <a:pt x="23" y="284"/>
                    </a:lnTo>
                    <a:lnTo>
                      <a:pt x="23" y="284"/>
                    </a:lnTo>
                    <a:lnTo>
                      <a:pt x="23" y="280"/>
                    </a:lnTo>
                    <a:lnTo>
                      <a:pt x="23" y="275"/>
                    </a:lnTo>
                    <a:lnTo>
                      <a:pt x="27" y="275"/>
                    </a:lnTo>
                    <a:lnTo>
                      <a:pt x="27" y="271"/>
                    </a:lnTo>
                    <a:lnTo>
                      <a:pt x="32" y="266"/>
                    </a:lnTo>
                    <a:lnTo>
                      <a:pt x="41" y="257"/>
                    </a:lnTo>
                    <a:lnTo>
                      <a:pt x="41" y="257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50" y="252"/>
                    </a:lnTo>
                    <a:lnTo>
                      <a:pt x="55" y="248"/>
                    </a:lnTo>
                    <a:lnTo>
                      <a:pt x="60" y="248"/>
                    </a:lnTo>
                    <a:lnTo>
                      <a:pt x="64" y="243"/>
                    </a:lnTo>
                    <a:lnTo>
                      <a:pt x="69" y="234"/>
                    </a:lnTo>
                    <a:lnTo>
                      <a:pt x="73" y="234"/>
                    </a:lnTo>
                    <a:lnTo>
                      <a:pt x="69" y="225"/>
                    </a:lnTo>
                    <a:lnTo>
                      <a:pt x="64" y="225"/>
                    </a:lnTo>
                    <a:lnTo>
                      <a:pt x="64" y="225"/>
                    </a:lnTo>
                    <a:lnTo>
                      <a:pt x="64" y="220"/>
                    </a:lnTo>
                    <a:lnTo>
                      <a:pt x="64" y="220"/>
                    </a:lnTo>
                    <a:lnTo>
                      <a:pt x="60" y="216"/>
                    </a:lnTo>
                    <a:lnTo>
                      <a:pt x="60" y="216"/>
                    </a:lnTo>
                    <a:lnTo>
                      <a:pt x="55" y="211"/>
                    </a:lnTo>
                    <a:lnTo>
                      <a:pt x="46" y="216"/>
                    </a:lnTo>
                    <a:lnTo>
                      <a:pt x="37" y="216"/>
                    </a:lnTo>
                    <a:lnTo>
                      <a:pt x="23" y="206"/>
                    </a:lnTo>
                    <a:lnTo>
                      <a:pt x="18" y="197"/>
                    </a:lnTo>
                    <a:lnTo>
                      <a:pt x="18" y="193"/>
                    </a:lnTo>
                    <a:lnTo>
                      <a:pt x="14" y="193"/>
                    </a:lnTo>
                    <a:lnTo>
                      <a:pt x="14" y="188"/>
                    </a:lnTo>
                    <a:lnTo>
                      <a:pt x="18" y="188"/>
                    </a:lnTo>
                    <a:lnTo>
                      <a:pt x="5" y="179"/>
                    </a:lnTo>
                    <a:lnTo>
                      <a:pt x="0" y="179"/>
                    </a:lnTo>
                    <a:lnTo>
                      <a:pt x="5" y="174"/>
                    </a:lnTo>
                    <a:lnTo>
                      <a:pt x="5" y="174"/>
                    </a:lnTo>
                    <a:lnTo>
                      <a:pt x="9" y="174"/>
                    </a:lnTo>
                    <a:lnTo>
                      <a:pt x="18" y="165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32" y="156"/>
                    </a:lnTo>
                    <a:lnTo>
                      <a:pt x="41" y="152"/>
                    </a:lnTo>
                    <a:lnTo>
                      <a:pt x="50" y="152"/>
                    </a:lnTo>
                    <a:lnTo>
                      <a:pt x="55" y="156"/>
                    </a:lnTo>
                    <a:lnTo>
                      <a:pt x="55" y="165"/>
                    </a:lnTo>
                    <a:lnTo>
                      <a:pt x="64" y="165"/>
                    </a:lnTo>
                    <a:lnTo>
                      <a:pt x="69" y="170"/>
                    </a:lnTo>
                    <a:lnTo>
                      <a:pt x="73" y="170"/>
                    </a:lnTo>
                    <a:lnTo>
                      <a:pt x="73" y="170"/>
                    </a:lnTo>
                    <a:lnTo>
                      <a:pt x="78" y="165"/>
                    </a:lnTo>
                    <a:lnTo>
                      <a:pt x="73" y="165"/>
                    </a:lnTo>
                    <a:lnTo>
                      <a:pt x="73" y="165"/>
                    </a:lnTo>
                    <a:lnTo>
                      <a:pt x="73" y="161"/>
                    </a:lnTo>
                    <a:lnTo>
                      <a:pt x="73" y="156"/>
                    </a:lnTo>
                    <a:lnTo>
                      <a:pt x="69" y="152"/>
                    </a:lnTo>
                    <a:lnTo>
                      <a:pt x="69" y="152"/>
                    </a:lnTo>
                    <a:lnTo>
                      <a:pt x="73" y="152"/>
                    </a:lnTo>
                    <a:lnTo>
                      <a:pt x="73" y="152"/>
                    </a:lnTo>
                    <a:lnTo>
                      <a:pt x="73" y="142"/>
                    </a:lnTo>
                    <a:lnTo>
                      <a:pt x="73" y="142"/>
                    </a:lnTo>
                    <a:lnTo>
                      <a:pt x="69" y="147"/>
                    </a:lnTo>
                    <a:lnTo>
                      <a:pt x="64" y="147"/>
                    </a:lnTo>
                    <a:lnTo>
                      <a:pt x="64" y="147"/>
                    </a:lnTo>
                    <a:lnTo>
                      <a:pt x="64" y="147"/>
                    </a:lnTo>
                    <a:lnTo>
                      <a:pt x="64" y="147"/>
                    </a:lnTo>
                    <a:lnTo>
                      <a:pt x="55" y="142"/>
                    </a:lnTo>
                    <a:lnTo>
                      <a:pt x="50" y="129"/>
                    </a:lnTo>
                    <a:lnTo>
                      <a:pt x="46" y="124"/>
                    </a:lnTo>
                    <a:lnTo>
                      <a:pt x="27" y="110"/>
                    </a:lnTo>
                    <a:lnTo>
                      <a:pt x="18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23" y="97"/>
                    </a:lnTo>
                    <a:lnTo>
                      <a:pt x="23" y="97"/>
                    </a:lnTo>
                    <a:lnTo>
                      <a:pt x="23" y="92"/>
                    </a:lnTo>
                    <a:lnTo>
                      <a:pt x="23" y="87"/>
                    </a:lnTo>
                    <a:lnTo>
                      <a:pt x="23" y="83"/>
                    </a:lnTo>
                    <a:lnTo>
                      <a:pt x="27" y="78"/>
                    </a:lnTo>
                    <a:lnTo>
                      <a:pt x="41" y="78"/>
                    </a:lnTo>
                    <a:lnTo>
                      <a:pt x="46" y="78"/>
                    </a:lnTo>
                    <a:lnTo>
                      <a:pt x="55" y="74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4" y="46"/>
                    </a:lnTo>
                    <a:lnTo>
                      <a:pt x="69" y="46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87" y="28"/>
                    </a:lnTo>
                    <a:lnTo>
                      <a:pt x="92" y="28"/>
                    </a:lnTo>
                    <a:lnTo>
                      <a:pt x="92" y="23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15" y="14"/>
                    </a:lnTo>
                    <a:lnTo>
                      <a:pt x="124" y="9"/>
                    </a:lnTo>
                    <a:lnTo>
                      <a:pt x="124" y="9"/>
                    </a:lnTo>
                    <a:lnTo>
                      <a:pt x="128" y="5"/>
                    </a:lnTo>
                    <a:lnTo>
                      <a:pt x="137" y="0"/>
                    </a:lnTo>
                    <a:lnTo>
                      <a:pt x="147" y="5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56" y="9"/>
                    </a:lnTo>
                    <a:lnTo>
                      <a:pt x="160" y="14"/>
                    </a:lnTo>
                    <a:lnTo>
                      <a:pt x="165" y="19"/>
                    </a:lnTo>
                    <a:lnTo>
                      <a:pt x="165" y="14"/>
                    </a:lnTo>
                    <a:lnTo>
                      <a:pt x="174" y="14"/>
                    </a:lnTo>
                    <a:lnTo>
                      <a:pt x="179" y="14"/>
                    </a:lnTo>
                    <a:lnTo>
                      <a:pt x="179" y="19"/>
                    </a:lnTo>
                    <a:lnTo>
                      <a:pt x="183" y="19"/>
                    </a:lnTo>
                    <a:lnTo>
                      <a:pt x="192" y="14"/>
                    </a:lnTo>
                    <a:lnTo>
                      <a:pt x="192" y="14"/>
                    </a:lnTo>
                    <a:lnTo>
                      <a:pt x="188" y="19"/>
                    </a:lnTo>
                    <a:lnTo>
                      <a:pt x="188" y="23"/>
                    </a:lnTo>
                    <a:lnTo>
                      <a:pt x="188" y="23"/>
                    </a:lnTo>
                    <a:lnTo>
                      <a:pt x="192" y="28"/>
                    </a:lnTo>
                    <a:lnTo>
                      <a:pt x="197" y="28"/>
                    </a:lnTo>
                    <a:lnTo>
                      <a:pt x="197" y="28"/>
                    </a:lnTo>
                    <a:lnTo>
                      <a:pt x="197" y="28"/>
                    </a:lnTo>
                    <a:lnTo>
                      <a:pt x="229" y="32"/>
                    </a:lnTo>
                    <a:lnTo>
                      <a:pt x="261" y="46"/>
                    </a:lnTo>
                    <a:lnTo>
                      <a:pt x="275" y="42"/>
                    </a:lnTo>
                    <a:lnTo>
                      <a:pt x="284" y="42"/>
                    </a:lnTo>
                    <a:lnTo>
                      <a:pt x="289" y="42"/>
                    </a:lnTo>
                    <a:lnTo>
                      <a:pt x="293" y="46"/>
                    </a:lnTo>
                    <a:lnTo>
                      <a:pt x="302" y="51"/>
                    </a:lnTo>
                    <a:lnTo>
                      <a:pt x="307" y="55"/>
                    </a:lnTo>
                    <a:lnTo>
                      <a:pt x="312" y="55"/>
                    </a:lnTo>
                    <a:lnTo>
                      <a:pt x="316" y="51"/>
                    </a:lnTo>
                    <a:lnTo>
                      <a:pt x="316" y="51"/>
                    </a:lnTo>
                    <a:lnTo>
                      <a:pt x="316" y="92"/>
                    </a:lnTo>
                    <a:lnTo>
                      <a:pt x="316" y="133"/>
                    </a:lnTo>
                    <a:lnTo>
                      <a:pt x="316" y="165"/>
                    </a:lnTo>
                    <a:lnTo>
                      <a:pt x="316" y="193"/>
                    </a:lnTo>
                    <a:lnTo>
                      <a:pt x="316" y="234"/>
                    </a:lnTo>
                    <a:lnTo>
                      <a:pt x="316" y="266"/>
                    </a:lnTo>
                    <a:lnTo>
                      <a:pt x="316" y="284"/>
                    </a:lnTo>
                    <a:lnTo>
                      <a:pt x="316" y="294"/>
                    </a:lnTo>
                    <a:lnTo>
                      <a:pt x="316" y="294"/>
                    </a:lnTo>
                    <a:lnTo>
                      <a:pt x="316" y="298"/>
                    </a:lnTo>
                    <a:lnTo>
                      <a:pt x="316" y="307"/>
                    </a:lnTo>
                    <a:lnTo>
                      <a:pt x="316" y="316"/>
                    </a:lnTo>
                    <a:lnTo>
                      <a:pt x="321" y="316"/>
                    </a:lnTo>
                    <a:lnTo>
                      <a:pt x="330" y="312"/>
                    </a:lnTo>
                    <a:lnTo>
                      <a:pt x="335" y="307"/>
                    </a:lnTo>
                    <a:lnTo>
                      <a:pt x="339" y="307"/>
                    </a:lnTo>
                    <a:lnTo>
                      <a:pt x="335" y="316"/>
                    </a:lnTo>
                    <a:lnTo>
                      <a:pt x="335" y="316"/>
                    </a:lnTo>
                    <a:lnTo>
                      <a:pt x="335" y="321"/>
                    </a:lnTo>
                    <a:lnTo>
                      <a:pt x="344" y="330"/>
                    </a:lnTo>
                    <a:lnTo>
                      <a:pt x="339" y="321"/>
                    </a:lnTo>
                    <a:lnTo>
                      <a:pt x="339" y="316"/>
                    </a:lnTo>
                    <a:lnTo>
                      <a:pt x="339" y="316"/>
                    </a:lnTo>
                    <a:lnTo>
                      <a:pt x="344" y="321"/>
                    </a:lnTo>
                    <a:lnTo>
                      <a:pt x="348" y="326"/>
                    </a:lnTo>
                    <a:lnTo>
                      <a:pt x="348" y="330"/>
                    </a:lnTo>
                    <a:lnTo>
                      <a:pt x="348" y="335"/>
                    </a:lnTo>
                    <a:lnTo>
                      <a:pt x="353" y="344"/>
                    </a:lnTo>
                    <a:lnTo>
                      <a:pt x="357" y="339"/>
                    </a:lnTo>
                    <a:lnTo>
                      <a:pt x="357" y="339"/>
                    </a:lnTo>
                    <a:lnTo>
                      <a:pt x="357" y="339"/>
                    </a:lnTo>
                    <a:lnTo>
                      <a:pt x="362" y="335"/>
                    </a:lnTo>
                    <a:lnTo>
                      <a:pt x="367" y="330"/>
                    </a:lnTo>
                    <a:lnTo>
                      <a:pt x="371" y="326"/>
                    </a:lnTo>
                    <a:lnTo>
                      <a:pt x="376" y="326"/>
                    </a:lnTo>
                    <a:lnTo>
                      <a:pt x="376" y="326"/>
                    </a:lnTo>
                    <a:lnTo>
                      <a:pt x="380" y="330"/>
                    </a:lnTo>
                    <a:lnTo>
                      <a:pt x="394" y="349"/>
                    </a:lnTo>
                    <a:lnTo>
                      <a:pt x="403" y="367"/>
                    </a:lnTo>
                    <a:lnTo>
                      <a:pt x="408" y="371"/>
                    </a:lnTo>
                    <a:lnTo>
                      <a:pt x="408" y="371"/>
                    </a:lnTo>
                    <a:lnTo>
                      <a:pt x="417" y="390"/>
                    </a:lnTo>
                    <a:lnTo>
                      <a:pt x="422" y="394"/>
                    </a:lnTo>
                    <a:lnTo>
                      <a:pt x="431" y="404"/>
                    </a:lnTo>
                    <a:lnTo>
                      <a:pt x="440" y="408"/>
                    </a:lnTo>
                    <a:lnTo>
                      <a:pt x="440" y="417"/>
                    </a:lnTo>
                    <a:lnTo>
                      <a:pt x="435" y="426"/>
                    </a:lnTo>
                    <a:lnTo>
                      <a:pt x="426" y="436"/>
                    </a:lnTo>
                    <a:lnTo>
                      <a:pt x="426" y="436"/>
                    </a:lnTo>
                    <a:lnTo>
                      <a:pt x="426" y="436"/>
                    </a:lnTo>
                    <a:lnTo>
                      <a:pt x="426" y="436"/>
                    </a:lnTo>
                    <a:lnTo>
                      <a:pt x="426" y="431"/>
                    </a:lnTo>
                    <a:lnTo>
                      <a:pt x="426" y="426"/>
                    </a:lnTo>
                    <a:lnTo>
                      <a:pt x="426" y="426"/>
                    </a:lnTo>
                    <a:lnTo>
                      <a:pt x="422" y="417"/>
                    </a:lnTo>
                    <a:lnTo>
                      <a:pt x="422" y="408"/>
                    </a:lnTo>
                    <a:lnTo>
                      <a:pt x="417" y="417"/>
                    </a:lnTo>
                    <a:lnTo>
                      <a:pt x="412" y="422"/>
                    </a:lnTo>
                    <a:lnTo>
                      <a:pt x="412" y="422"/>
                    </a:lnTo>
                    <a:lnTo>
                      <a:pt x="412" y="417"/>
                    </a:lnTo>
                    <a:lnTo>
                      <a:pt x="412" y="417"/>
                    </a:lnTo>
                    <a:lnTo>
                      <a:pt x="408" y="408"/>
                    </a:lnTo>
                    <a:lnTo>
                      <a:pt x="412" y="404"/>
                    </a:lnTo>
                    <a:lnTo>
                      <a:pt x="403" y="394"/>
                    </a:lnTo>
                    <a:lnTo>
                      <a:pt x="399" y="385"/>
                    </a:lnTo>
                    <a:lnTo>
                      <a:pt x="399" y="385"/>
                    </a:lnTo>
                    <a:lnTo>
                      <a:pt x="399" y="385"/>
                    </a:lnTo>
                    <a:lnTo>
                      <a:pt x="390" y="385"/>
                    </a:lnTo>
                    <a:lnTo>
                      <a:pt x="390" y="385"/>
                    </a:lnTo>
                    <a:lnTo>
                      <a:pt x="394" y="381"/>
                    </a:lnTo>
                    <a:lnTo>
                      <a:pt x="399" y="381"/>
                    </a:lnTo>
                    <a:lnTo>
                      <a:pt x="399" y="381"/>
                    </a:lnTo>
                    <a:lnTo>
                      <a:pt x="394" y="376"/>
                    </a:lnTo>
                    <a:lnTo>
                      <a:pt x="394" y="376"/>
                    </a:lnTo>
                    <a:lnTo>
                      <a:pt x="394" y="376"/>
                    </a:lnTo>
                    <a:lnTo>
                      <a:pt x="394" y="376"/>
                    </a:lnTo>
                    <a:lnTo>
                      <a:pt x="394" y="376"/>
                    </a:lnTo>
                    <a:lnTo>
                      <a:pt x="394" y="376"/>
                    </a:lnTo>
                    <a:lnTo>
                      <a:pt x="394" y="376"/>
                    </a:lnTo>
                    <a:lnTo>
                      <a:pt x="394" y="376"/>
                    </a:lnTo>
                    <a:lnTo>
                      <a:pt x="394" y="371"/>
                    </a:lnTo>
                    <a:lnTo>
                      <a:pt x="394" y="371"/>
                    </a:lnTo>
                    <a:lnTo>
                      <a:pt x="394" y="371"/>
                    </a:lnTo>
                    <a:lnTo>
                      <a:pt x="390" y="371"/>
                    </a:lnTo>
                    <a:lnTo>
                      <a:pt x="390" y="367"/>
                    </a:lnTo>
                    <a:lnTo>
                      <a:pt x="390" y="367"/>
                    </a:lnTo>
                    <a:lnTo>
                      <a:pt x="385" y="362"/>
                    </a:lnTo>
                    <a:lnTo>
                      <a:pt x="380" y="358"/>
                    </a:lnTo>
                    <a:lnTo>
                      <a:pt x="376" y="362"/>
                    </a:lnTo>
                    <a:lnTo>
                      <a:pt x="376" y="367"/>
                    </a:lnTo>
                    <a:lnTo>
                      <a:pt x="371" y="367"/>
                    </a:lnTo>
                    <a:lnTo>
                      <a:pt x="371" y="362"/>
                    </a:lnTo>
                    <a:lnTo>
                      <a:pt x="371" y="362"/>
                    </a:lnTo>
                    <a:lnTo>
                      <a:pt x="371" y="358"/>
                    </a:lnTo>
                    <a:lnTo>
                      <a:pt x="371" y="358"/>
                    </a:lnTo>
                    <a:lnTo>
                      <a:pt x="367" y="362"/>
                    </a:lnTo>
                    <a:lnTo>
                      <a:pt x="362" y="362"/>
                    </a:lnTo>
                    <a:lnTo>
                      <a:pt x="348" y="358"/>
                    </a:lnTo>
                    <a:lnTo>
                      <a:pt x="348" y="358"/>
                    </a:lnTo>
                    <a:lnTo>
                      <a:pt x="344" y="353"/>
                    </a:lnTo>
                    <a:lnTo>
                      <a:pt x="339" y="344"/>
                    </a:lnTo>
                    <a:lnTo>
                      <a:pt x="339" y="344"/>
                    </a:lnTo>
                    <a:lnTo>
                      <a:pt x="330" y="339"/>
                    </a:lnTo>
                    <a:lnTo>
                      <a:pt x="330" y="339"/>
                    </a:lnTo>
                    <a:lnTo>
                      <a:pt x="330" y="339"/>
                    </a:lnTo>
                    <a:lnTo>
                      <a:pt x="325" y="339"/>
                    </a:lnTo>
                    <a:lnTo>
                      <a:pt x="321" y="335"/>
                    </a:lnTo>
                    <a:lnTo>
                      <a:pt x="321" y="335"/>
                    </a:lnTo>
                    <a:lnTo>
                      <a:pt x="321" y="330"/>
                    </a:lnTo>
                    <a:lnTo>
                      <a:pt x="321" y="330"/>
                    </a:lnTo>
                    <a:lnTo>
                      <a:pt x="321" y="330"/>
                    </a:lnTo>
                    <a:lnTo>
                      <a:pt x="325" y="330"/>
                    </a:lnTo>
                    <a:lnTo>
                      <a:pt x="316" y="330"/>
                    </a:lnTo>
                    <a:lnTo>
                      <a:pt x="307" y="326"/>
                    </a:lnTo>
                    <a:lnTo>
                      <a:pt x="307" y="326"/>
                    </a:lnTo>
                    <a:lnTo>
                      <a:pt x="302" y="326"/>
                    </a:lnTo>
                    <a:lnTo>
                      <a:pt x="298" y="326"/>
                    </a:lnTo>
                    <a:lnTo>
                      <a:pt x="298" y="326"/>
                    </a:lnTo>
                    <a:lnTo>
                      <a:pt x="289" y="326"/>
                    </a:lnTo>
                    <a:lnTo>
                      <a:pt x="275" y="321"/>
                    </a:lnTo>
                    <a:lnTo>
                      <a:pt x="266" y="316"/>
                    </a:lnTo>
                    <a:lnTo>
                      <a:pt x="266" y="316"/>
                    </a:lnTo>
                    <a:lnTo>
                      <a:pt x="266" y="316"/>
                    </a:lnTo>
                    <a:lnTo>
                      <a:pt x="261" y="316"/>
                    </a:lnTo>
                    <a:lnTo>
                      <a:pt x="257" y="312"/>
                    </a:lnTo>
                    <a:lnTo>
                      <a:pt x="257" y="307"/>
                    </a:lnTo>
                    <a:lnTo>
                      <a:pt x="252" y="307"/>
                    </a:lnTo>
                    <a:lnTo>
                      <a:pt x="243" y="312"/>
                    </a:lnTo>
                    <a:lnTo>
                      <a:pt x="243" y="312"/>
                    </a:lnTo>
                    <a:lnTo>
                      <a:pt x="247" y="307"/>
                    </a:lnTo>
                    <a:lnTo>
                      <a:pt x="247" y="307"/>
                    </a:lnTo>
                    <a:lnTo>
                      <a:pt x="247" y="303"/>
                    </a:lnTo>
                    <a:lnTo>
                      <a:pt x="243" y="303"/>
                    </a:lnTo>
                    <a:lnTo>
                      <a:pt x="243" y="303"/>
                    </a:lnTo>
                    <a:lnTo>
                      <a:pt x="243" y="303"/>
                    </a:lnTo>
                    <a:lnTo>
                      <a:pt x="243" y="303"/>
                    </a:lnTo>
                    <a:lnTo>
                      <a:pt x="238" y="303"/>
                    </a:lnTo>
                    <a:lnTo>
                      <a:pt x="234" y="303"/>
                    </a:lnTo>
                    <a:lnTo>
                      <a:pt x="234" y="303"/>
                    </a:lnTo>
                    <a:lnTo>
                      <a:pt x="229" y="303"/>
                    </a:lnTo>
                    <a:lnTo>
                      <a:pt x="229" y="303"/>
                    </a:lnTo>
                    <a:lnTo>
                      <a:pt x="229" y="298"/>
                    </a:lnTo>
                    <a:lnTo>
                      <a:pt x="229" y="303"/>
                    </a:lnTo>
                    <a:lnTo>
                      <a:pt x="229" y="303"/>
                    </a:lnTo>
                    <a:lnTo>
                      <a:pt x="234" y="303"/>
                    </a:lnTo>
                    <a:lnTo>
                      <a:pt x="234" y="303"/>
                    </a:lnTo>
                    <a:lnTo>
                      <a:pt x="238" y="303"/>
                    </a:lnTo>
                    <a:lnTo>
                      <a:pt x="238" y="303"/>
                    </a:lnTo>
                    <a:lnTo>
                      <a:pt x="243" y="307"/>
                    </a:lnTo>
                    <a:lnTo>
                      <a:pt x="243" y="307"/>
                    </a:lnTo>
                    <a:lnTo>
                      <a:pt x="238" y="307"/>
                    </a:lnTo>
                    <a:lnTo>
                      <a:pt x="234" y="307"/>
                    </a:lnTo>
                    <a:lnTo>
                      <a:pt x="234" y="312"/>
                    </a:lnTo>
                    <a:lnTo>
                      <a:pt x="234" y="312"/>
                    </a:lnTo>
                    <a:lnTo>
                      <a:pt x="234" y="312"/>
                    </a:lnTo>
                    <a:lnTo>
                      <a:pt x="229" y="321"/>
                    </a:lnTo>
                    <a:lnTo>
                      <a:pt x="215" y="326"/>
                    </a:lnTo>
                    <a:lnTo>
                      <a:pt x="215" y="326"/>
                    </a:lnTo>
                    <a:lnTo>
                      <a:pt x="215" y="330"/>
                    </a:lnTo>
                    <a:lnTo>
                      <a:pt x="215" y="330"/>
                    </a:lnTo>
                    <a:lnTo>
                      <a:pt x="211" y="330"/>
                    </a:lnTo>
                    <a:lnTo>
                      <a:pt x="206" y="339"/>
                    </a:lnTo>
                    <a:lnTo>
                      <a:pt x="202" y="344"/>
                    </a:lnTo>
                    <a:lnTo>
                      <a:pt x="202" y="349"/>
                    </a:lnTo>
                    <a:lnTo>
                      <a:pt x="202" y="353"/>
                    </a:lnTo>
                    <a:lnTo>
                      <a:pt x="202" y="344"/>
                    </a:lnTo>
                    <a:lnTo>
                      <a:pt x="202" y="339"/>
                    </a:lnTo>
                    <a:lnTo>
                      <a:pt x="202" y="339"/>
                    </a:lnTo>
                    <a:lnTo>
                      <a:pt x="192" y="344"/>
                    </a:lnTo>
                    <a:lnTo>
                      <a:pt x="188" y="339"/>
                    </a:lnTo>
                    <a:lnTo>
                      <a:pt x="183" y="339"/>
                    </a:lnTo>
                    <a:lnTo>
                      <a:pt x="188" y="330"/>
                    </a:lnTo>
                    <a:lnTo>
                      <a:pt x="188" y="330"/>
                    </a:lnTo>
                    <a:lnTo>
                      <a:pt x="188" y="326"/>
                    </a:lnTo>
                    <a:lnTo>
                      <a:pt x="192" y="316"/>
                    </a:lnTo>
                    <a:lnTo>
                      <a:pt x="192" y="312"/>
                    </a:lnTo>
                    <a:lnTo>
                      <a:pt x="192" y="303"/>
                    </a:lnTo>
                    <a:lnTo>
                      <a:pt x="206" y="298"/>
                    </a:lnTo>
                    <a:lnTo>
                      <a:pt x="206" y="294"/>
                    </a:lnTo>
                    <a:lnTo>
                      <a:pt x="206" y="294"/>
                    </a:lnTo>
                    <a:lnTo>
                      <a:pt x="202" y="294"/>
                    </a:lnTo>
                    <a:lnTo>
                      <a:pt x="202" y="294"/>
                    </a:lnTo>
                    <a:lnTo>
                      <a:pt x="197" y="298"/>
                    </a:lnTo>
                    <a:lnTo>
                      <a:pt x="188" y="307"/>
                    </a:lnTo>
                    <a:lnTo>
                      <a:pt x="179" y="316"/>
                    </a:lnTo>
                    <a:lnTo>
                      <a:pt x="179" y="321"/>
                    </a:lnTo>
                    <a:lnTo>
                      <a:pt x="179" y="326"/>
                    </a:lnTo>
                    <a:lnTo>
                      <a:pt x="174" y="330"/>
                    </a:lnTo>
                    <a:lnTo>
                      <a:pt x="165" y="339"/>
                    </a:lnTo>
                    <a:lnTo>
                      <a:pt x="174" y="344"/>
                    </a:lnTo>
                    <a:lnTo>
                      <a:pt x="174" y="349"/>
                    </a:lnTo>
                    <a:lnTo>
                      <a:pt x="174" y="349"/>
                    </a:lnTo>
                    <a:lnTo>
                      <a:pt x="165" y="358"/>
                    </a:lnTo>
                    <a:lnTo>
                      <a:pt x="156" y="367"/>
                    </a:lnTo>
                    <a:lnTo>
                      <a:pt x="147" y="371"/>
                    </a:lnTo>
                    <a:lnTo>
                      <a:pt x="137" y="381"/>
                    </a:lnTo>
                    <a:lnTo>
                      <a:pt x="137" y="381"/>
                    </a:lnTo>
                    <a:lnTo>
                      <a:pt x="137" y="385"/>
                    </a:lnTo>
                    <a:lnTo>
                      <a:pt x="133" y="390"/>
                    </a:lnTo>
                    <a:lnTo>
                      <a:pt x="128" y="390"/>
                    </a:lnTo>
                    <a:lnTo>
                      <a:pt x="128" y="394"/>
                    </a:lnTo>
                    <a:lnTo>
                      <a:pt x="124" y="399"/>
                    </a:lnTo>
                    <a:lnTo>
                      <a:pt x="124" y="399"/>
                    </a:lnTo>
                    <a:lnTo>
                      <a:pt x="124" y="399"/>
                    </a:lnTo>
                    <a:lnTo>
                      <a:pt x="119" y="399"/>
                    </a:lnTo>
                    <a:lnTo>
                      <a:pt x="115" y="404"/>
                    </a:lnTo>
                    <a:lnTo>
                      <a:pt x="115" y="404"/>
                    </a:lnTo>
                    <a:lnTo>
                      <a:pt x="115" y="408"/>
                    </a:lnTo>
                    <a:lnTo>
                      <a:pt x="115" y="408"/>
                    </a:lnTo>
                    <a:lnTo>
                      <a:pt x="110" y="408"/>
                    </a:lnTo>
                    <a:lnTo>
                      <a:pt x="110" y="408"/>
                    </a:lnTo>
                    <a:lnTo>
                      <a:pt x="105" y="413"/>
                    </a:lnTo>
                    <a:lnTo>
                      <a:pt x="101" y="413"/>
                    </a:lnTo>
                    <a:lnTo>
                      <a:pt x="115" y="422"/>
                    </a:lnTo>
                    <a:lnTo>
                      <a:pt x="115" y="422"/>
                    </a:lnTo>
                    <a:lnTo>
                      <a:pt x="105" y="417"/>
                    </a:lnTo>
                    <a:lnTo>
                      <a:pt x="101" y="417"/>
                    </a:lnTo>
                    <a:lnTo>
                      <a:pt x="101" y="440"/>
                    </a:lnTo>
                    <a:lnTo>
                      <a:pt x="101" y="440"/>
                    </a:lnTo>
                    <a:close/>
                    <a:moveTo>
                      <a:pt x="431" y="417"/>
                    </a:moveTo>
                    <a:lnTo>
                      <a:pt x="431" y="422"/>
                    </a:lnTo>
                    <a:lnTo>
                      <a:pt x="431" y="422"/>
                    </a:lnTo>
                    <a:lnTo>
                      <a:pt x="435" y="417"/>
                    </a:lnTo>
                    <a:lnTo>
                      <a:pt x="431" y="408"/>
                    </a:lnTo>
                    <a:lnTo>
                      <a:pt x="426" y="404"/>
                    </a:lnTo>
                    <a:lnTo>
                      <a:pt x="426" y="408"/>
                    </a:lnTo>
                    <a:lnTo>
                      <a:pt x="426" y="413"/>
                    </a:lnTo>
                    <a:lnTo>
                      <a:pt x="431" y="417"/>
                    </a:lnTo>
                    <a:lnTo>
                      <a:pt x="431" y="417"/>
                    </a:lnTo>
                    <a:close/>
                    <a:moveTo>
                      <a:pt x="69" y="422"/>
                    </a:moveTo>
                    <a:lnTo>
                      <a:pt x="69" y="422"/>
                    </a:lnTo>
                    <a:lnTo>
                      <a:pt x="73" y="417"/>
                    </a:lnTo>
                    <a:lnTo>
                      <a:pt x="78" y="413"/>
                    </a:lnTo>
                    <a:lnTo>
                      <a:pt x="69" y="422"/>
                    </a:lnTo>
                    <a:lnTo>
                      <a:pt x="64" y="422"/>
                    </a:lnTo>
                    <a:lnTo>
                      <a:pt x="69" y="422"/>
                    </a:lnTo>
                    <a:lnTo>
                      <a:pt x="69" y="422"/>
                    </a:lnTo>
                    <a:close/>
                    <a:moveTo>
                      <a:pt x="82" y="413"/>
                    </a:moveTo>
                    <a:lnTo>
                      <a:pt x="82" y="417"/>
                    </a:lnTo>
                    <a:lnTo>
                      <a:pt x="82" y="417"/>
                    </a:lnTo>
                    <a:lnTo>
                      <a:pt x="87" y="413"/>
                    </a:lnTo>
                    <a:lnTo>
                      <a:pt x="82" y="413"/>
                    </a:lnTo>
                    <a:lnTo>
                      <a:pt x="82" y="413"/>
                    </a:lnTo>
                    <a:close/>
                    <a:moveTo>
                      <a:pt x="110" y="394"/>
                    </a:moveTo>
                    <a:lnTo>
                      <a:pt x="105" y="399"/>
                    </a:lnTo>
                    <a:lnTo>
                      <a:pt x="96" y="404"/>
                    </a:lnTo>
                    <a:lnTo>
                      <a:pt x="92" y="408"/>
                    </a:lnTo>
                    <a:lnTo>
                      <a:pt x="96" y="408"/>
                    </a:lnTo>
                    <a:lnTo>
                      <a:pt x="96" y="408"/>
                    </a:lnTo>
                    <a:lnTo>
                      <a:pt x="96" y="408"/>
                    </a:lnTo>
                    <a:lnTo>
                      <a:pt x="101" y="408"/>
                    </a:lnTo>
                    <a:lnTo>
                      <a:pt x="101" y="408"/>
                    </a:lnTo>
                    <a:lnTo>
                      <a:pt x="101" y="408"/>
                    </a:lnTo>
                    <a:lnTo>
                      <a:pt x="105" y="404"/>
                    </a:lnTo>
                    <a:lnTo>
                      <a:pt x="105" y="404"/>
                    </a:lnTo>
                    <a:lnTo>
                      <a:pt x="105" y="399"/>
                    </a:lnTo>
                    <a:lnTo>
                      <a:pt x="105" y="394"/>
                    </a:lnTo>
                    <a:lnTo>
                      <a:pt x="105" y="394"/>
                    </a:lnTo>
                    <a:lnTo>
                      <a:pt x="115" y="399"/>
                    </a:lnTo>
                    <a:lnTo>
                      <a:pt x="110" y="394"/>
                    </a:lnTo>
                    <a:lnTo>
                      <a:pt x="110" y="394"/>
                    </a:lnTo>
                    <a:close/>
                    <a:moveTo>
                      <a:pt x="408" y="390"/>
                    </a:moveTo>
                    <a:lnTo>
                      <a:pt x="417" y="399"/>
                    </a:lnTo>
                    <a:lnTo>
                      <a:pt x="422" y="399"/>
                    </a:lnTo>
                    <a:lnTo>
                      <a:pt x="422" y="399"/>
                    </a:lnTo>
                    <a:lnTo>
                      <a:pt x="408" y="390"/>
                    </a:lnTo>
                    <a:lnTo>
                      <a:pt x="408" y="390"/>
                    </a:lnTo>
                    <a:lnTo>
                      <a:pt x="408" y="390"/>
                    </a:lnTo>
                    <a:close/>
                    <a:moveTo>
                      <a:pt x="110" y="394"/>
                    </a:moveTo>
                    <a:lnTo>
                      <a:pt x="119" y="394"/>
                    </a:lnTo>
                    <a:lnTo>
                      <a:pt x="119" y="394"/>
                    </a:lnTo>
                    <a:lnTo>
                      <a:pt x="124" y="390"/>
                    </a:lnTo>
                    <a:lnTo>
                      <a:pt x="128" y="385"/>
                    </a:lnTo>
                    <a:lnTo>
                      <a:pt x="128" y="385"/>
                    </a:lnTo>
                    <a:lnTo>
                      <a:pt x="133" y="385"/>
                    </a:lnTo>
                    <a:lnTo>
                      <a:pt x="133" y="381"/>
                    </a:lnTo>
                    <a:lnTo>
                      <a:pt x="133" y="381"/>
                    </a:lnTo>
                    <a:lnTo>
                      <a:pt x="133" y="376"/>
                    </a:lnTo>
                    <a:lnTo>
                      <a:pt x="137" y="376"/>
                    </a:lnTo>
                    <a:lnTo>
                      <a:pt x="142" y="371"/>
                    </a:lnTo>
                    <a:lnTo>
                      <a:pt x="142" y="367"/>
                    </a:lnTo>
                    <a:lnTo>
                      <a:pt x="142" y="367"/>
                    </a:lnTo>
                    <a:lnTo>
                      <a:pt x="147" y="367"/>
                    </a:lnTo>
                    <a:lnTo>
                      <a:pt x="147" y="367"/>
                    </a:lnTo>
                    <a:lnTo>
                      <a:pt x="156" y="362"/>
                    </a:lnTo>
                    <a:lnTo>
                      <a:pt x="160" y="353"/>
                    </a:lnTo>
                    <a:lnTo>
                      <a:pt x="170" y="349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60" y="335"/>
                    </a:lnTo>
                    <a:lnTo>
                      <a:pt x="170" y="326"/>
                    </a:lnTo>
                    <a:lnTo>
                      <a:pt x="174" y="326"/>
                    </a:lnTo>
                    <a:lnTo>
                      <a:pt x="174" y="321"/>
                    </a:lnTo>
                    <a:lnTo>
                      <a:pt x="174" y="316"/>
                    </a:lnTo>
                    <a:lnTo>
                      <a:pt x="174" y="312"/>
                    </a:lnTo>
                    <a:lnTo>
                      <a:pt x="174" y="312"/>
                    </a:lnTo>
                    <a:lnTo>
                      <a:pt x="179" y="312"/>
                    </a:lnTo>
                    <a:lnTo>
                      <a:pt x="179" y="312"/>
                    </a:lnTo>
                    <a:lnTo>
                      <a:pt x="183" y="303"/>
                    </a:lnTo>
                    <a:lnTo>
                      <a:pt x="192" y="294"/>
                    </a:lnTo>
                    <a:lnTo>
                      <a:pt x="202" y="284"/>
                    </a:lnTo>
                    <a:lnTo>
                      <a:pt x="202" y="275"/>
                    </a:lnTo>
                    <a:lnTo>
                      <a:pt x="206" y="266"/>
                    </a:lnTo>
                    <a:lnTo>
                      <a:pt x="206" y="252"/>
                    </a:lnTo>
                    <a:lnTo>
                      <a:pt x="211" y="248"/>
                    </a:lnTo>
                    <a:lnTo>
                      <a:pt x="211" y="243"/>
                    </a:lnTo>
                    <a:lnTo>
                      <a:pt x="211" y="257"/>
                    </a:lnTo>
                    <a:lnTo>
                      <a:pt x="211" y="266"/>
                    </a:lnTo>
                    <a:lnTo>
                      <a:pt x="211" y="266"/>
                    </a:lnTo>
                    <a:lnTo>
                      <a:pt x="206" y="289"/>
                    </a:lnTo>
                    <a:lnTo>
                      <a:pt x="211" y="284"/>
                    </a:lnTo>
                    <a:lnTo>
                      <a:pt x="215" y="284"/>
                    </a:lnTo>
                    <a:lnTo>
                      <a:pt x="225" y="275"/>
                    </a:lnTo>
                    <a:lnTo>
                      <a:pt x="229" y="271"/>
                    </a:lnTo>
                    <a:lnTo>
                      <a:pt x="234" y="271"/>
                    </a:lnTo>
                    <a:lnTo>
                      <a:pt x="225" y="280"/>
                    </a:lnTo>
                    <a:lnTo>
                      <a:pt x="220" y="284"/>
                    </a:lnTo>
                    <a:lnTo>
                      <a:pt x="220" y="289"/>
                    </a:lnTo>
                    <a:lnTo>
                      <a:pt x="215" y="294"/>
                    </a:lnTo>
                    <a:lnTo>
                      <a:pt x="215" y="294"/>
                    </a:lnTo>
                    <a:lnTo>
                      <a:pt x="225" y="298"/>
                    </a:lnTo>
                    <a:lnTo>
                      <a:pt x="225" y="298"/>
                    </a:lnTo>
                    <a:lnTo>
                      <a:pt x="229" y="294"/>
                    </a:lnTo>
                    <a:lnTo>
                      <a:pt x="234" y="289"/>
                    </a:lnTo>
                    <a:lnTo>
                      <a:pt x="234" y="289"/>
                    </a:lnTo>
                    <a:lnTo>
                      <a:pt x="234" y="284"/>
                    </a:lnTo>
                    <a:lnTo>
                      <a:pt x="234" y="284"/>
                    </a:lnTo>
                    <a:lnTo>
                      <a:pt x="234" y="289"/>
                    </a:lnTo>
                    <a:lnTo>
                      <a:pt x="234" y="289"/>
                    </a:lnTo>
                    <a:lnTo>
                      <a:pt x="238" y="284"/>
                    </a:lnTo>
                    <a:lnTo>
                      <a:pt x="238" y="284"/>
                    </a:lnTo>
                    <a:lnTo>
                      <a:pt x="238" y="294"/>
                    </a:lnTo>
                    <a:lnTo>
                      <a:pt x="238" y="294"/>
                    </a:lnTo>
                    <a:lnTo>
                      <a:pt x="238" y="294"/>
                    </a:lnTo>
                    <a:lnTo>
                      <a:pt x="243" y="298"/>
                    </a:lnTo>
                    <a:lnTo>
                      <a:pt x="247" y="294"/>
                    </a:lnTo>
                    <a:lnTo>
                      <a:pt x="252" y="294"/>
                    </a:lnTo>
                    <a:lnTo>
                      <a:pt x="252" y="294"/>
                    </a:lnTo>
                    <a:lnTo>
                      <a:pt x="252" y="298"/>
                    </a:lnTo>
                    <a:lnTo>
                      <a:pt x="252" y="298"/>
                    </a:lnTo>
                    <a:lnTo>
                      <a:pt x="252" y="298"/>
                    </a:lnTo>
                    <a:lnTo>
                      <a:pt x="257" y="298"/>
                    </a:lnTo>
                    <a:lnTo>
                      <a:pt x="257" y="298"/>
                    </a:lnTo>
                    <a:lnTo>
                      <a:pt x="261" y="298"/>
                    </a:lnTo>
                    <a:lnTo>
                      <a:pt x="261" y="298"/>
                    </a:lnTo>
                    <a:lnTo>
                      <a:pt x="261" y="298"/>
                    </a:lnTo>
                    <a:lnTo>
                      <a:pt x="261" y="298"/>
                    </a:lnTo>
                    <a:lnTo>
                      <a:pt x="261" y="303"/>
                    </a:lnTo>
                    <a:lnTo>
                      <a:pt x="257" y="303"/>
                    </a:lnTo>
                    <a:lnTo>
                      <a:pt x="257" y="303"/>
                    </a:lnTo>
                    <a:lnTo>
                      <a:pt x="257" y="303"/>
                    </a:lnTo>
                    <a:lnTo>
                      <a:pt x="261" y="303"/>
                    </a:lnTo>
                    <a:lnTo>
                      <a:pt x="261" y="307"/>
                    </a:lnTo>
                    <a:lnTo>
                      <a:pt x="261" y="307"/>
                    </a:lnTo>
                    <a:lnTo>
                      <a:pt x="261" y="307"/>
                    </a:lnTo>
                    <a:lnTo>
                      <a:pt x="266" y="307"/>
                    </a:lnTo>
                    <a:lnTo>
                      <a:pt x="270" y="312"/>
                    </a:lnTo>
                    <a:lnTo>
                      <a:pt x="270" y="312"/>
                    </a:lnTo>
                    <a:lnTo>
                      <a:pt x="280" y="316"/>
                    </a:lnTo>
                    <a:lnTo>
                      <a:pt x="289" y="316"/>
                    </a:lnTo>
                    <a:lnTo>
                      <a:pt x="298" y="316"/>
                    </a:lnTo>
                    <a:lnTo>
                      <a:pt x="302" y="316"/>
                    </a:lnTo>
                    <a:lnTo>
                      <a:pt x="302" y="316"/>
                    </a:lnTo>
                    <a:lnTo>
                      <a:pt x="307" y="321"/>
                    </a:lnTo>
                    <a:lnTo>
                      <a:pt x="312" y="321"/>
                    </a:lnTo>
                    <a:lnTo>
                      <a:pt x="312" y="321"/>
                    </a:lnTo>
                    <a:lnTo>
                      <a:pt x="321" y="326"/>
                    </a:lnTo>
                    <a:lnTo>
                      <a:pt x="325" y="321"/>
                    </a:lnTo>
                    <a:lnTo>
                      <a:pt x="312" y="316"/>
                    </a:lnTo>
                    <a:lnTo>
                      <a:pt x="312" y="307"/>
                    </a:lnTo>
                    <a:lnTo>
                      <a:pt x="307" y="298"/>
                    </a:lnTo>
                    <a:lnTo>
                      <a:pt x="307" y="252"/>
                    </a:lnTo>
                    <a:lnTo>
                      <a:pt x="307" y="220"/>
                    </a:lnTo>
                    <a:lnTo>
                      <a:pt x="307" y="188"/>
                    </a:lnTo>
                    <a:lnTo>
                      <a:pt x="307" y="161"/>
                    </a:lnTo>
                    <a:lnTo>
                      <a:pt x="307" y="119"/>
                    </a:lnTo>
                    <a:lnTo>
                      <a:pt x="307" y="92"/>
                    </a:lnTo>
                    <a:lnTo>
                      <a:pt x="307" y="74"/>
                    </a:lnTo>
                    <a:lnTo>
                      <a:pt x="307" y="64"/>
                    </a:lnTo>
                    <a:lnTo>
                      <a:pt x="307" y="60"/>
                    </a:lnTo>
                    <a:lnTo>
                      <a:pt x="307" y="60"/>
                    </a:lnTo>
                    <a:lnTo>
                      <a:pt x="298" y="60"/>
                    </a:lnTo>
                    <a:lnTo>
                      <a:pt x="289" y="51"/>
                    </a:lnTo>
                    <a:lnTo>
                      <a:pt x="284" y="46"/>
                    </a:lnTo>
                    <a:lnTo>
                      <a:pt x="280" y="46"/>
                    </a:lnTo>
                    <a:lnTo>
                      <a:pt x="275" y="46"/>
                    </a:lnTo>
                    <a:lnTo>
                      <a:pt x="257" y="51"/>
                    </a:lnTo>
                    <a:lnTo>
                      <a:pt x="225" y="37"/>
                    </a:lnTo>
                    <a:lnTo>
                      <a:pt x="192" y="37"/>
                    </a:lnTo>
                    <a:lnTo>
                      <a:pt x="188" y="37"/>
                    </a:lnTo>
                    <a:lnTo>
                      <a:pt x="183" y="37"/>
                    </a:lnTo>
                    <a:lnTo>
                      <a:pt x="188" y="32"/>
                    </a:lnTo>
                    <a:lnTo>
                      <a:pt x="188" y="32"/>
                    </a:lnTo>
                    <a:lnTo>
                      <a:pt x="183" y="28"/>
                    </a:lnTo>
                    <a:lnTo>
                      <a:pt x="183" y="23"/>
                    </a:lnTo>
                    <a:lnTo>
                      <a:pt x="174" y="23"/>
                    </a:lnTo>
                    <a:lnTo>
                      <a:pt x="174" y="19"/>
                    </a:lnTo>
                    <a:lnTo>
                      <a:pt x="170" y="19"/>
                    </a:lnTo>
                    <a:lnTo>
                      <a:pt x="165" y="23"/>
                    </a:lnTo>
                    <a:lnTo>
                      <a:pt x="160" y="23"/>
                    </a:lnTo>
                    <a:lnTo>
                      <a:pt x="156" y="19"/>
                    </a:lnTo>
                    <a:lnTo>
                      <a:pt x="151" y="14"/>
                    </a:lnTo>
                    <a:lnTo>
                      <a:pt x="151" y="14"/>
                    </a:lnTo>
                    <a:lnTo>
                      <a:pt x="151" y="23"/>
                    </a:lnTo>
                    <a:lnTo>
                      <a:pt x="156" y="28"/>
                    </a:lnTo>
                    <a:lnTo>
                      <a:pt x="156" y="32"/>
                    </a:lnTo>
                    <a:lnTo>
                      <a:pt x="151" y="28"/>
                    </a:lnTo>
                    <a:lnTo>
                      <a:pt x="151" y="28"/>
                    </a:lnTo>
                    <a:lnTo>
                      <a:pt x="137" y="23"/>
                    </a:lnTo>
                    <a:lnTo>
                      <a:pt x="133" y="19"/>
                    </a:lnTo>
                    <a:lnTo>
                      <a:pt x="133" y="19"/>
                    </a:lnTo>
                    <a:lnTo>
                      <a:pt x="142" y="9"/>
                    </a:lnTo>
                    <a:lnTo>
                      <a:pt x="142" y="9"/>
                    </a:lnTo>
                    <a:lnTo>
                      <a:pt x="137" y="5"/>
                    </a:lnTo>
                    <a:lnTo>
                      <a:pt x="128" y="14"/>
                    </a:lnTo>
                    <a:lnTo>
                      <a:pt x="128" y="14"/>
                    </a:lnTo>
                    <a:lnTo>
                      <a:pt x="115" y="23"/>
                    </a:lnTo>
                    <a:lnTo>
                      <a:pt x="110" y="23"/>
                    </a:lnTo>
                    <a:lnTo>
                      <a:pt x="110" y="28"/>
                    </a:lnTo>
                    <a:lnTo>
                      <a:pt x="110" y="28"/>
                    </a:lnTo>
                    <a:lnTo>
                      <a:pt x="115" y="32"/>
                    </a:lnTo>
                    <a:lnTo>
                      <a:pt x="115" y="32"/>
                    </a:lnTo>
                    <a:lnTo>
                      <a:pt x="105" y="32"/>
                    </a:lnTo>
                    <a:lnTo>
                      <a:pt x="105" y="32"/>
                    </a:lnTo>
                    <a:lnTo>
                      <a:pt x="101" y="32"/>
                    </a:lnTo>
                    <a:lnTo>
                      <a:pt x="101" y="37"/>
                    </a:lnTo>
                    <a:lnTo>
                      <a:pt x="101" y="46"/>
                    </a:lnTo>
                    <a:lnTo>
                      <a:pt x="101" y="51"/>
                    </a:lnTo>
                    <a:lnTo>
                      <a:pt x="96" y="42"/>
                    </a:lnTo>
                    <a:lnTo>
                      <a:pt x="96" y="4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82" y="42"/>
                    </a:lnTo>
                    <a:lnTo>
                      <a:pt x="78" y="46"/>
                    </a:lnTo>
                    <a:lnTo>
                      <a:pt x="73" y="46"/>
                    </a:lnTo>
                    <a:lnTo>
                      <a:pt x="78" y="46"/>
                    </a:lnTo>
                    <a:lnTo>
                      <a:pt x="78" y="51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3" y="51"/>
                    </a:lnTo>
                    <a:lnTo>
                      <a:pt x="69" y="51"/>
                    </a:lnTo>
                    <a:lnTo>
                      <a:pt x="69" y="51"/>
                    </a:lnTo>
                    <a:lnTo>
                      <a:pt x="69" y="51"/>
                    </a:lnTo>
                    <a:lnTo>
                      <a:pt x="69" y="51"/>
                    </a:lnTo>
                    <a:lnTo>
                      <a:pt x="69" y="51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4" y="64"/>
                    </a:lnTo>
                    <a:lnTo>
                      <a:pt x="60" y="78"/>
                    </a:lnTo>
                    <a:lnTo>
                      <a:pt x="46" y="83"/>
                    </a:lnTo>
                    <a:lnTo>
                      <a:pt x="41" y="83"/>
                    </a:lnTo>
                    <a:lnTo>
                      <a:pt x="32" y="87"/>
                    </a:lnTo>
                    <a:lnTo>
                      <a:pt x="27" y="87"/>
                    </a:lnTo>
                    <a:lnTo>
                      <a:pt x="27" y="87"/>
                    </a:lnTo>
                    <a:lnTo>
                      <a:pt x="27" y="92"/>
                    </a:lnTo>
                    <a:lnTo>
                      <a:pt x="37" y="97"/>
                    </a:lnTo>
                    <a:lnTo>
                      <a:pt x="37" y="97"/>
                    </a:lnTo>
                    <a:lnTo>
                      <a:pt x="27" y="97"/>
                    </a:lnTo>
                    <a:lnTo>
                      <a:pt x="27" y="101"/>
                    </a:lnTo>
                    <a:lnTo>
                      <a:pt x="23" y="101"/>
                    </a:lnTo>
                    <a:lnTo>
                      <a:pt x="27" y="106"/>
                    </a:lnTo>
                    <a:lnTo>
                      <a:pt x="50" y="119"/>
                    </a:lnTo>
                    <a:lnTo>
                      <a:pt x="55" y="129"/>
                    </a:lnTo>
                    <a:lnTo>
                      <a:pt x="60" y="133"/>
                    </a:lnTo>
                    <a:lnTo>
                      <a:pt x="64" y="142"/>
                    </a:lnTo>
                    <a:lnTo>
                      <a:pt x="69" y="133"/>
                    </a:lnTo>
                    <a:lnTo>
                      <a:pt x="73" y="124"/>
                    </a:lnTo>
                    <a:lnTo>
                      <a:pt x="73" y="119"/>
                    </a:lnTo>
                    <a:lnTo>
                      <a:pt x="78" y="115"/>
                    </a:lnTo>
                    <a:lnTo>
                      <a:pt x="73" y="129"/>
                    </a:lnTo>
                    <a:lnTo>
                      <a:pt x="73" y="133"/>
                    </a:lnTo>
                    <a:lnTo>
                      <a:pt x="73" y="138"/>
                    </a:lnTo>
                    <a:lnTo>
                      <a:pt x="73" y="138"/>
                    </a:lnTo>
                    <a:lnTo>
                      <a:pt x="78" y="138"/>
                    </a:lnTo>
                    <a:lnTo>
                      <a:pt x="82" y="147"/>
                    </a:lnTo>
                    <a:lnTo>
                      <a:pt x="82" y="147"/>
                    </a:lnTo>
                    <a:lnTo>
                      <a:pt x="82" y="147"/>
                    </a:lnTo>
                    <a:lnTo>
                      <a:pt x="101" y="152"/>
                    </a:lnTo>
                    <a:lnTo>
                      <a:pt x="110" y="152"/>
                    </a:lnTo>
                    <a:lnTo>
                      <a:pt x="110" y="152"/>
                    </a:lnTo>
                    <a:lnTo>
                      <a:pt x="105" y="156"/>
                    </a:lnTo>
                    <a:lnTo>
                      <a:pt x="105" y="156"/>
                    </a:lnTo>
                    <a:lnTo>
                      <a:pt x="92" y="161"/>
                    </a:lnTo>
                    <a:lnTo>
                      <a:pt x="87" y="170"/>
                    </a:lnTo>
                    <a:lnTo>
                      <a:pt x="82" y="170"/>
                    </a:lnTo>
                    <a:lnTo>
                      <a:pt x="82" y="170"/>
                    </a:lnTo>
                    <a:lnTo>
                      <a:pt x="82" y="170"/>
                    </a:lnTo>
                    <a:lnTo>
                      <a:pt x="82" y="165"/>
                    </a:lnTo>
                    <a:lnTo>
                      <a:pt x="78" y="170"/>
                    </a:lnTo>
                    <a:lnTo>
                      <a:pt x="73" y="174"/>
                    </a:lnTo>
                    <a:lnTo>
                      <a:pt x="69" y="174"/>
                    </a:lnTo>
                    <a:lnTo>
                      <a:pt x="64" y="174"/>
                    </a:lnTo>
                    <a:lnTo>
                      <a:pt x="55" y="170"/>
                    </a:lnTo>
                    <a:lnTo>
                      <a:pt x="46" y="165"/>
                    </a:lnTo>
                    <a:lnTo>
                      <a:pt x="46" y="161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50" y="156"/>
                    </a:lnTo>
                    <a:lnTo>
                      <a:pt x="50" y="156"/>
                    </a:lnTo>
                    <a:lnTo>
                      <a:pt x="37" y="161"/>
                    </a:lnTo>
                    <a:lnTo>
                      <a:pt x="37" y="165"/>
                    </a:lnTo>
                    <a:lnTo>
                      <a:pt x="37" y="165"/>
                    </a:lnTo>
                    <a:lnTo>
                      <a:pt x="41" y="170"/>
                    </a:lnTo>
                    <a:lnTo>
                      <a:pt x="41" y="170"/>
                    </a:lnTo>
                    <a:lnTo>
                      <a:pt x="32" y="170"/>
                    </a:lnTo>
                    <a:lnTo>
                      <a:pt x="32" y="170"/>
                    </a:lnTo>
                    <a:lnTo>
                      <a:pt x="23" y="170"/>
                    </a:lnTo>
                    <a:lnTo>
                      <a:pt x="14" y="179"/>
                    </a:lnTo>
                    <a:lnTo>
                      <a:pt x="9" y="179"/>
                    </a:lnTo>
                    <a:lnTo>
                      <a:pt x="18" y="184"/>
                    </a:lnTo>
                    <a:lnTo>
                      <a:pt x="27" y="188"/>
                    </a:lnTo>
                    <a:lnTo>
                      <a:pt x="41" y="188"/>
                    </a:lnTo>
                    <a:lnTo>
                      <a:pt x="50" y="193"/>
                    </a:lnTo>
                    <a:lnTo>
                      <a:pt x="55" y="193"/>
                    </a:lnTo>
                    <a:lnTo>
                      <a:pt x="55" y="193"/>
                    </a:lnTo>
                    <a:lnTo>
                      <a:pt x="37" y="193"/>
                    </a:lnTo>
                    <a:lnTo>
                      <a:pt x="32" y="193"/>
                    </a:lnTo>
                    <a:lnTo>
                      <a:pt x="27" y="193"/>
                    </a:lnTo>
                    <a:lnTo>
                      <a:pt x="27" y="193"/>
                    </a:lnTo>
                    <a:lnTo>
                      <a:pt x="23" y="193"/>
                    </a:lnTo>
                    <a:lnTo>
                      <a:pt x="23" y="193"/>
                    </a:lnTo>
                    <a:lnTo>
                      <a:pt x="23" y="197"/>
                    </a:lnTo>
                    <a:lnTo>
                      <a:pt x="27" y="206"/>
                    </a:lnTo>
                    <a:lnTo>
                      <a:pt x="37" y="211"/>
                    </a:lnTo>
                    <a:lnTo>
                      <a:pt x="46" y="206"/>
                    </a:lnTo>
                    <a:lnTo>
                      <a:pt x="55" y="206"/>
                    </a:lnTo>
                    <a:lnTo>
                      <a:pt x="50" y="206"/>
                    </a:lnTo>
                    <a:lnTo>
                      <a:pt x="60" y="206"/>
                    </a:lnTo>
                    <a:lnTo>
                      <a:pt x="60" y="206"/>
                    </a:lnTo>
                    <a:lnTo>
                      <a:pt x="64" y="206"/>
                    </a:lnTo>
                    <a:lnTo>
                      <a:pt x="69" y="211"/>
                    </a:lnTo>
                    <a:lnTo>
                      <a:pt x="73" y="202"/>
                    </a:lnTo>
                    <a:lnTo>
                      <a:pt x="82" y="202"/>
                    </a:lnTo>
                    <a:lnTo>
                      <a:pt x="87" y="202"/>
                    </a:lnTo>
                    <a:lnTo>
                      <a:pt x="92" y="202"/>
                    </a:lnTo>
                    <a:lnTo>
                      <a:pt x="92" y="206"/>
                    </a:lnTo>
                    <a:lnTo>
                      <a:pt x="87" y="211"/>
                    </a:lnTo>
                    <a:lnTo>
                      <a:pt x="87" y="211"/>
                    </a:lnTo>
                    <a:lnTo>
                      <a:pt x="92" y="225"/>
                    </a:lnTo>
                    <a:lnTo>
                      <a:pt x="92" y="234"/>
                    </a:lnTo>
                    <a:lnTo>
                      <a:pt x="87" y="239"/>
                    </a:lnTo>
                    <a:lnTo>
                      <a:pt x="82" y="239"/>
                    </a:lnTo>
                    <a:lnTo>
                      <a:pt x="78" y="239"/>
                    </a:lnTo>
                    <a:lnTo>
                      <a:pt x="73" y="239"/>
                    </a:lnTo>
                    <a:lnTo>
                      <a:pt x="69" y="243"/>
                    </a:lnTo>
                    <a:lnTo>
                      <a:pt x="64" y="252"/>
                    </a:lnTo>
                    <a:lnTo>
                      <a:pt x="55" y="252"/>
                    </a:lnTo>
                    <a:lnTo>
                      <a:pt x="55" y="257"/>
                    </a:lnTo>
                    <a:lnTo>
                      <a:pt x="55" y="257"/>
                    </a:lnTo>
                    <a:lnTo>
                      <a:pt x="55" y="257"/>
                    </a:lnTo>
                    <a:lnTo>
                      <a:pt x="50" y="261"/>
                    </a:lnTo>
                    <a:lnTo>
                      <a:pt x="46" y="261"/>
                    </a:lnTo>
                    <a:lnTo>
                      <a:pt x="46" y="261"/>
                    </a:lnTo>
                    <a:lnTo>
                      <a:pt x="46" y="261"/>
                    </a:lnTo>
                    <a:lnTo>
                      <a:pt x="37" y="266"/>
                    </a:lnTo>
                    <a:lnTo>
                      <a:pt x="32" y="271"/>
                    </a:lnTo>
                    <a:lnTo>
                      <a:pt x="32" y="275"/>
                    </a:lnTo>
                    <a:lnTo>
                      <a:pt x="27" y="280"/>
                    </a:lnTo>
                    <a:lnTo>
                      <a:pt x="27" y="284"/>
                    </a:lnTo>
                    <a:lnTo>
                      <a:pt x="27" y="284"/>
                    </a:lnTo>
                    <a:lnTo>
                      <a:pt x="37" y="280"/>
                    </a:lnTo>
                    <a:lnTo>
                      <a:pt x="37" y="280"/>
                    </a:lnTo>
                    <a:lnTo>
                      <a:pt x="37" y="284"/>
                    </a:lnTo>
                    <a:lnTo>
                      <a:pt x="37" y="284"/>
                    </a:lnTo>
                    <a:lnTo>
                      <a:pt x="37" y="284"/>
                    </a:lnTo>
                    <a:lnTo>
                      <a:pt x="41" y="284"/>
                    </a:lnTo>
                    <a:lnTo>
                      <a:pt x="37" y="289"/>
                    </a:lnTo>
                    <a:lnTo>
                      <a:pt x="37" y="289"/>
                    </a:lnTo>
                    <a:lnTo>
                      <a:pt x="37" y="294"/>
                    </a:lnTo>
                    <a:lnTo>
                      <a:pt x="41" y="294"/>
                    </a:lnTo>
                    <a:lnTo>
                      <a:pt x="46" y="294"/>
                    </a:lnTo>
                    <a:lnTo>
                      <a:pt x="50" y="294"/>
                    </a:lnTo>
                    <a:lnTo>
                      <a:pt x="50" y="294"/>
                    </a:lnTo>
                    <a:lnTo>
                      <a:pt x="46" y="298"/>
                    </a:lnTo>
                    <a:lnTo>
                      <a:pt x="46" y="298"/>
                    </a:lnTo>
                    <a:lnTo>
                      <a:pt x="46" y="298"/>
                    </a:lnTo>
                    <a:lnTo>
                      <a:pt x="55" y="298"/>
                    </a:lnTo>
                    <a:lnTo>
                      <a:pt x="60" y="298"/>
                    </a:lnTo>
                    <a:lnTo>
                      <a:pt x="60" y="298"/>
                    </a:lnTo>
                    <a:lnTo>
                      <a:pt x="55" y="303"/>
                    </a:lnTo>
                    <a:lnTo>
                      <a:pt x="55" y="303"/>
                    </a:lnTo>
                    <a:lnTo>
                      <a:pt x="50" y="316"/>
                    </a:lnTo>
                    <a:lnTo>
                      <a:pt x="50" y="321"/>
                    </a:lnTo>
                    <a:lnTo>
                      <a:pt x="55" y="321"/>
                    </a:lnTo>
                    <a:lnTo>
                      <a:pt x="55" y="326"/>
                    </a:lnTo>
                    <a:lnTo>
                      <a:pt x="55" y="326"/>
                    </a:lnTo>
                    <a:lnTo>
                      <a:pt x="55" y="326"/>
                    </a:lnTo>
                    <a:lnTo>
                      <a:pt x="60" y="326"/>
                    </a:lnTo>
                    <a:lnTo>
                      <a:pt x="64" y="321"/>
                    </a:lnTo>
                    <a:lnTo>
                      <a:pt x="69" y="312"/>
                    </a:lnTo>
                    <a:lnTo>
                      <a:pt x="69" y="307"/>
                    </a:lnTo>
                    <a:lnTo>
                      <a:pt x="78" y="298"/>
                    </a:lnTo>
                    <a:lnTo>
                      <a:pt x="87" y="294"/>
                    </a:lnTo>
                    <a:lnTo>
                      <a:pt x="92" y="294"/>
                    </a:lnTo>
                    <a:lnTo>
                      <a:pt x="92" y="294"/>
                    </a:lnTo>
                    <a:lnTo>
                      <a:pt x="82" y="303"/>
                    </a:lnTo>
                    <a:lnTo>
                      <a:pt x="82" y="303"/>
                    </a:lnTo>
                    <a:lnTo>
                      <a:pt x="78" y="307"/>
                    </a:lnTo>
                    <a:lnTo>
                      <a:pt x="73" y="312"/>
                    </a:lnTo>
                    <a:lnTo>
                      <a:pt x="73" y="316"/>
                    </a:lnTo>
                    <a:lnTo>
                      <a:pt x="73" y="321"/>
                    </a:lnTo>
                    <a:lnTo>
                      <a:pt x="78" y="330"/>
                    </a:lnTo>
                    <a:lnTo>
                      <a:pt x="78" y="339"/>
                    </a:lnTo>
                    <a:lnTo>
                      <a:pt x="78" y="339"/>
                    </a:lnTo>
                    <a:lnTo>
                      <a:pt x="82" y="339"/>
                    </a:lnTo>
                    <a:lnTo>
                      <a:pt x="82" y="339"/>
                    </a:lnTo>
                    <a:lnTo>
                      <a:pt x="82" y="344"/>
                    </a:lnTo>
                    <a:lnTo>
                      <a:pt x="82" y="344"/>
                    </a:lnTo>
                    <a:lnTo>
                      <a:pt x="87" y="344"/>
                    </a:lnTo>
                    <a:lnTo>
                      <a:pt x="92" y="335"/>
                    </a:lnTo>
                    <a:lnTo>
                      <a:pt x="96" y="339"/>
                    </a:lnTo>
                    <a:lnTo>
                      <a:pt x="96" y="339"/>
                    </a:lnTo>
                    <a:lnTo>
                      <a:pt x="96" y="344"/>
                    </a:lnTo>
                    <a:lnTo>
                      <a:pt x="101" y="344"/>
                    </a:lnTo>
                    <a:lnTo>
                      <a:pt x="105" y="349"/>
                    </a:lnTo>
                    <a:lnTo>
                      <a:pt x="110" y="339"/>
                    </a:lnTo>
                    <a:lnTo>
                      <a:pt x="115" y="339"/>
                    </a:lnTo>
                    <a:lnTo>
                      <a:pt x="115" y="339"/>
                    </a:lnTo>
                    <a:lnTo>
                      <a:pt x="115" y="344"/>
                    </a:lnTo>
                    <a:lnTo>
                      <a:pt x="115" y="344"/>
                    </a:lnTo>
                    <a:lnTo>
                      <a:pt x="115" y="349"/>
                    </a:lnTo>
                    <a:lnTo>
                      <a:pt x="124" y="344"/>
                    </a:lnTo>
                    <a:lnTo>
                      <a:pt x="128" y="339"/>
                    </a:lnTo>
                    <a:lnTo>
                      <a:pt x="133" y="339"/>
                    </a:lnTo>
                    <a:lnTo>
                      <a:pt x="142" y="330"/>
                    </a:lnTo>
                    <a:lnTo>
                      <a:pt x="142" y="330"/>
                    </a:lnTo>
                    <a:lnTo>
                      <a:pt x="137" y="339"/>
                    </a:lnTo>
                    <a:lnTo>
                      <a:pt x="137" y="344"/>
                    </a:lnTo>
                    <a:lnTo>
                      <a:pt x="133" y="344"/>
                    </a:lnTo>
                    <a:lnTo>
                      <a:pt x="128" y="358"/>
                    </a:lnTo>
                    <a:lnTo>
                      <a:pt x="133" y="358"/>
                    </a:lnTo>
                    <a:lnTo>
                      <a:pt x="128" y="358"/>
                    </a:lnTo>
                    <a:lnTo>
                      <a:pt x="128" y="358"/>
                    </a:lnTo>
                    <a:lnTo>
                      <a:pt x="124" y="376"/>
                    </a:lnTo>
                    <a:lnTo>
                      <a:pt x="119" y="385"/>
                    </a:lnTo>
                    <a:lnTo>
                      <a:pt x="115" y="390"/>
                    </a:lnTo>
                    <a:lnTo>
                      <a:pt x="110" y="394"/>
                    </a:lnTo>
                    <a:lnTo>
                      <a:pt x="110" y="394"/>
                    </a:lnTo>
                    <a:close/>
                    <a:moveTo>
                      <a:pt x="380" y="339"/>
                    </a:moveTo>
                    <a:lnTo>
                      <a:pt x="380" y="349"/>
                    </a:lnTo>
                    <a:lnTo>
                      <a:pt x="385" y="353"/>
                    </a:lnTo>
                    <a:lnTo>
                      <a:pt x="385" y="353"/>
                    </a:lnTo>
                    <a:lnTo>
                      <a:pt x="390" y="358"/>
                    </a:lnTo>
                    <a:lnTo>
                      <a:pt x="394" y="362"/>
                    </a:lnTo>
                    <a:lnTo>
                      <a:pt x="394" y="362"/>
                    </a:lnTo>
                    <a:lnTo>
                      <a:pt x="390" y="353"/>
                    </a:lnTo>
                    <a:lnTo>
                      <a:pt x="380" y="339"/>
                    </a:lnTo>
                    <a:lnTo>
                      <a:pt x="380" y="339"/>
                    </a:lnTo>
                    <a:close/>
                    <a:moveTo>
                      <a:pt x="353" y="353"/>
                    </a:moveTo>
                    <a:lnTo>
                      <a:pt x="353" y="353"/>
                    </a:lnTo>
                    <a:lnTo>
                      <a:pt x="362" y="358"/>
                    </a:lnTo>
                    <a:lnTo>
                      <a:pt x="362" y="358"/>
                    </a:lnTo>
                    <a:lnTo>
                      <a:pt x="362" y="353"/>
                    </a:lnTo>
                    <a:lnTo>
                      <a:pt x="353" y="349"/>
                    </a:lnTo>
                    <a:lnTo>
                      <a:pt x="353" y="349"/>
                    </a:lnTo>
                    <a:lnTo>
                      <a:pt x="353" y="349"/>
                    </a:lnTo>
                    <a:lnTo>
                      <a:pt x="353" y="353"/>
                    </a:lnTo>
                    <a:lnTo>
                      <a:pt x="353" y="353"/>
                    </a:lnTo>
                    <a:close/>
                    <a:moveTo>
                      <a:pt x="367" y="339"/>
                    </a:moveTo>
                    <a:lnTo>
                      <a:pt x="371" y="344"/>
                    </a:lnTo>
                    <a:lnTo>
                      <a:pt x="371" y="344"/>
                    </a:lnTo>
                    <a:lnTo>
                      <a:pt x="371" y="353"/>
                    </a:lnTo>
                    <a:lnTo>
                      <a:pt x="371" y="353"/>
                    </a:lnTo>
                    <a:lnTo>
                      <a:pt x="376" y="353"/>
                    </a:lnTo>
                    <a:lnTo>
                      <a:pt x="376" y="349"/>
                    </a:lnTo>
                    <a:lnTo>
                      <a:pt x="371" y="335"/>
                    </a:lnTo>
                    <a:lnTo>
                      <a:pt x="371" y="330"/>
                    </a:lnTo>
                    <a:lnTo>
                      <a:pt x="371" y="330"/>
                    </a:lnTo>
                    <a:lnTo>
                      <a:pt x="367" y="335"/>
                    </a:lnTo>
                    <a:lnTo>
                      <a:pt x="367" y="339"/>
                    </a:lnTo>
                    <a:lnTo>
                      <a:pt x="362" y="344"/>
                    </a:lnTo>
                    <a:lnTo>
                      <a:pt x="362" y="344"/>
                    </a:lnTo>
                    <a:lnTo>
                      <a:pt x="367" y="344"/>
                    </a:lnTo>
                    <a:lnTo>
                      <a:pt x="367" y="344"/>
                    </a:lnTo>
                    <a:lnTo>
                      <a:pt x="367" y="339"/>
                    </a:lnTo>
                    <a:lnTo>
                      <a:pt x="367" y="339"/>
                    </a:lnTo>
                    <a:close/>
                    <a:moveTo>
                      <a:pt x="335" y="335"/>
                    </a:moveTo>
                    <a:lnTo>
                      <a:pt x="339" y="339"/>
                    </a:lnTo>
                    <a:lnTo>
                      <a:pt x="339" y="335"/>
                    </a:lnTo>
                    <a:lnTo>
                      <a:pt x="339" y="335"/>
                    </a:lnTo>
                    <a:lnTo>
                      <a:pt x="335" y="330"/>
                    </a:lnTo>
                    <a:lnTo>
                      <a:pt x="335" y="335"/>
                    </a:lnTo>
                    <a:lnTo>
                      <a:pt x="335" y="335"/>
                    </a:lnTo>
                    <a:lnTo>
                      <a:pt x="335" y="335"/>
                    </a:lnTo>
                    <a:close/>
                    <a:moveTo>
                      <a:pt x="192" y="339"/>
                    </a:moveTo>
                    <a:lnTo>
                      <a:pt x="197" y="335"/>
                    </a:lnTo>
                    <a:lnTo>
                      <a:pt x="202" y="330"/>
                    </a:lnTo>
                    <a:lnTo>
                      <a:pt x="211" y="321"/>
                    </a:lnTo>
                    <a:lnTo>
                      <a:pt x="211" y="321"/>
                    </a:lnTo>
                    <a:lnTo>
                      <a:pt x="211" y="326"/>
                    </a:lnTo>
                    <a:lnTo>
                      <a:pt x="211" y="326"/>
                    </a:lnTo>
                    <a:lnTo>
                      <a:pt x="211" y="321"/>
                    </a:lnTo>
                    <a:lnTo>
                      <a:pt x="211" y="321"/>
                    </a:lnTo>
                    <a:lnTo>
                      <a:pt x="211" y="321"/>
                    </a:lnTo>
                    <a:lnTo>
                      <a:pt x="211" y="321"/>
                    </a:lnTo>
                    <a:lnTo>
                      <a:pt x="211" y="312"/>
                    </a:lnTo>
                    <a:lnTo>
                      <a:pt x="215" y="307"/>
                    </a:lnTo>
                    <a:lnTo>
                      <a:pt x="215" y="307"/>
                    </a:lnTo>
                    <a:lnTo>
                      <a:pt x="215" y="316"/>
                    </a:lnTo>
                    <a:lnTo>
                      <a:pt x="215" y="316"/>
                    </a:lnTo>
                    <a:lnTo>
                      <a:pt x="220" y="307"/>
                    </a:lnTo>
                    <a:lnTo>
                      <a:pt x="225" y="307"/>
                    </a:lnTo>
                    <a:lnTo>
                      <a:pt x="225" y="307"/>
                    </a:lnTo>
                    <a:lnTo>
                      <a:pt x="225" y="307"/>
                    </a:lnTo>
                    <a:lnTo>
                      <a:pt x="220" y="303"/>
                    </a:lnTo>
                    <a:lnTo>
                      <a:pt x="220" y="303"/>
                    </a:lnTo>
                    <a:lnTo>
                      <a:pt x="220" y="303"/>
                    </a:lnTo>
                    <a:lnTo>
                      <a:pt x="215" y="303"/>
                    </a:lnTo>
                    <a:lnTo>
                      <a:pt x="206" y="303"/>
                    </a:lnTo>
                    <a:lnTo>
                      <a:pt x="197" y="303"/>
                    </a:lnTo>
                    <a:lnTo>
                      <a:pt x="197" y="312"/>
                    </a:lnTo>
                    <a:lnTo>
                      <a:pt x="197" y="316"/>
                    </a:lnTo>
                    <a:lnTo>
                      <a:pt x="192" y="326"/>
                    </a:lnTo>
                    <a:lnTo>
                      <a:pt x="197" y="326"/>
                    </a:lnTo>
                    <a:lnTo>
                      <a:pt x="202" y="316"/>
                    </a:lnTo>
                    <a:lnTo>
                      <a:pt x="202" y="316"/>
                    </a:lnTo>
                    <a:lnTo>
                      <a:pt x="202" y="326"/>
                    </a:lnTo>
                    <a:lnTo>
                      <a:pt x="202" y="326"/>
                    </a:lnTo>
                    <a:lnTo>
                      <a:pt x="192" y="335"/>
                    </a:lnTo>
                    <a:lnTo>
                      <a:pt x="192" y="339"/>
                    </a:lnTo>
                    <a:lnTo>
                      <a:pt x="192" y="339"/>
                    </a:lnTo>
                    <a:close/>
                    <a:moveTo>
                      <a:pt x="220" y="316"/>
                    </a:moveTo>
                    <a:lnTo>
                      <a:pt x="225" y="316"/>
                    </a:lnTo>
                    <a:lnTo>
                      <a:pt x="225" y="312"/>
                    </a:lnTo>
                    <a:lnTo>
                      <a:pt x="225" y="312"/>
                    </a:lnTo>
                    <a:lnTo>
                      <a:pt x="220" y="316"/>
                    </a:lnTo>
                    <a:lnTo>
                      <a:pt x="220" y="316"/>
                    </a:lnTo>
                    <a:close/>
                    <a:moveTo>
                      <a:pt x="73" y="234"/>
                    </a:moveTo>
                    <a:lnTo>
                      <a:pt x="78" y="234"/>
                    </a:lnTo>
                    <a:lnTo>
                      <a:pt x="82" y="234"/>
                    </a:lnTo>
                    <a:lnTo>
                      <a:pt x="82" y="234"/>
                    </a:lnTo>
                    <a:lnTo>
                      <a:pt x="82" y="225"/>
                    </a:lnTo>
                    <a:lnTo>
                      <a:pt x="78" y="216"/>
                    </a:lnTo>
                    <a:lnTo>
                      <a:pt x="78" y="211"/>
                    </a:lnTo>
                    <a:lnTo>
                      <a:pt x="78" y="206"/>
                    </a:lnTo>
                    <a:lnTo>
                      <a:pt x="78" y="206"/>
                    </a:lnTo>
                    <a:lnTo>
                      <a:pt x="73" y="216"/>
                    </a:lnTo>
                    <a:lnTo>
                      <a:pt x="69" y="220"/>
                    </a:lnTo>
                    <a:lnTo>
                      <a:pt x="69" y="220"/>
                    </a:lnTo>
                    <a:lnTo>
                      <a:pt x="73" y="234"/>
                    </a:lnTo>
                    <a:lnTo>
                      <a:pt x="73" y="234"/>
                    </a:lnTo>
                    <a:close/>
                    <a:moveTo>
                      <a:pt x="78" y="206"/>
                    </a:moveTo>
                    <a:lnTo>
                      <a:pt x="82" y="206"/>
                    </a:lnTo>
                    <a:lnTo>
                      <a:pt x="82" y="206"/>
                    </a:lnTo>
                    <a:lnTo>
                      <a:pt x="82" y="206"/>
                    </a:lnTo>
                    <a:lnTo>
                      <a:pt x="78" y="206"/>
                    </a:lnTo>
                    <a:lnTo>
                      <a:pt x="78" y="206"/>
                    </a:lnTo>
                    <a:close/>
                    <a:moveTo>
                      <a:pt x="82" y="156"/>
                    </a:moveTo>
                    <a:lnTo>
                      <a:pt x="82" y="156"/>
                    </a:lnTo>
                    <a:lnTo>
                      <a:pt x="92" y="156"/>
                    </a:lnTo>
                    <a:lnTo>
                      <a:pt x="87" y="152"/>
                    </a:lnTo>
                    <a:lnTo>
                      <a:pt x="82" y="156"/>
                    </a:lnTo>
                    <a:lnTo>
                      <a:pt x="82" y="156"/>
                    </a:lnTo>
                    <a:lnTo>
                      <a:pt x="82" y="156"/>
                    </a:lnTo>
                    <a:close/>
                    <a:moveTo>
                      <a:pt x="101" y="28"/>
                    </a:moveTo>
                    <a:lnTo>
                      <a:pt x="101" y="28"/>
                    </a:lnTo>
                    <a:lnTo>
                      <a:pt x="105" y="28"/>
                    </a:lnTo>
                    <a:lnTo>
                      <a:pt x="105" y="28"/>
                    </a:lnTo>
                    <a:lnTo>
                      <a:pt x="101" y="28"/>
                    </a:lnTo>
                    <a:lnTo>
                      <a:pt x="101" y="23"/>
                    </a:lnTo>
                    <a:lnTo>
                      <a:pt x="101" y="28"/>
                    </a:lnTo>
                    <a:lnTo>
                      <a:pt x="101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5" name="Freeform 41"/>
              <p:cNvSpPr>
                <a:spLocks/>
              </p:cNvSpPr>
              <p:nvPr/>
            </p:nvSpPr>
            <p:spPr bwMode="auto">
              <a:xfrm>
                <a:off x="761" y="947"/>
                <a:ext cx="440" cy="440"/>
              </a:xfrm>
              <a:custGeom>
                <a:avLst/>
                <a:gdLst>
                  <a:gd name="T0" fmla="*/ 78 w 440"/>
                  <a:gd name="T1" fmla="*/ 426 h 440"/>
                  <a:gd name="T2" fmla="*/ 64 w 440"/>
                  <a:gd name="T3" fmla="*/ 431 h 440"/>
                  <a:gd name="T4" fmla="*/ 55 w 440"/>
                  <a:gd name="T5" fmla="*/ 422 h 440"/>
                  <a:gd name="T6" fmla="*/ 87 w 440"/>
                  <a:gd name="T7" fmla="*/ 408 h 440"/>
                  <a:gd name="T8" fmla="*/ 124 w 440"/>
                  <a:gd name="T9" fmla="*/ 358 h 440"/>
                  <a:gd name="T10" fmla="*/ 110 w 440"/>
                  <a:gd name="T11" fmla="*/ 367 h 440"/>
                  <a:gd name="T12" fmla="*/ 73 w 440"/>
                  <a:gd name="T13" fmla="*/ 353 h 440"/>
                  <a:gd name="T14" fmla="*/ 73 w 440"/>
                  <a:gd name="T15" fmla="*/ 344 h 440"/>
                  <a:gd name="T16" fmla="*/ 69 w 440"/>
                  <a:gd name="T17" fmla="*/ 326 h 440"/>
                  <a:gd name="T18" fmla="*/ 50 w 440"/>
                  <a:gd name="T19" fmla="*/ 307 h 440"/>
                  <a:gd name="T20" fmla="*/ 32 w 440"/>
                  <a:gd name="T21" fmla="*/ 298 h 440"/>
                  <a:gd name="T22" fmla="*/ 18 w 440"/>
                  <a:gd name="T23" fmla="*/ 294 h 440"/>
                  <a:gd name="T24" fmla="*/ 32 w 440"/>
                  <a:gd name="T25" fmla="*/ 266 h 440"/>
                  <a:gd name="T26" fmla="*/ 64 w 440"/>
                  <a:gd name="T27" fmla="*/ 243 h 440"/>
                  <a:gd name="T28" fmla="*/ 60 w 440"/>
                  <a:gd name="T29" fmla="*/ 216 h 440"/>
                  <a:gd name="T30" fmla="*/ 14 w 440"/>
                  <a:gd name="T31" fmla="*/ 193 h 440"/>
                  <a:gd name="T32" fmla="*/ 18 w 440"/>
                  <a:gd name="T33" fmla="*/ 165 h 440"/>
                  <a:gd name="T34" fmla="*/ 55 w 440"/>
                  <a:gd name="T35" fmla="*/ 165 h 440"/>
                  <a:gd name="T36" fmla="*/ 73 w 440"/>
                  <a:gd name="T37" fmla="*/ 161 h 440"/>
                  <a:gd name="T38" fmla="*/ 69 w 440"/>
                  <a:gd name="T39" fmla="*/ 147 h 440"/>
                  <a:gd name="T40" fmla="*/ 27 w 440"/>
                  <a:gd name="T41" fmla="*/ 110 h 440"/>
                  <a:gd name="T42" fmla="*/ 23 w 440"/>
                  <a:gd name="T43" fmla="*/ 92 h 440"/>
                  <a:gd name="T44" fmla="*/ 60 w 440"/>
                  <a:gd name="T45" fmla="*/ 60 h 440"/>
                  <a:gd name="T46" fmla="*/ 73 w 440"/>
                  <a:gd name="T47" fmla="*/ 37 h 440"/>
                  <a:gd name="T48" fmla="*/ 110 w 440"/>
                  <a:gd name="T49" fmla="*/ 19 h 440"/>
                  <a:gd name="T50" fmla="*/ 151 w 440"/>
                  <a:gd name="T51" fmla="*/ 5 h 440"/>
                  <a:gd name="T52" fmla="*/ 174 w 440"/>
                  <a:gd name="T53" fmla="*/ 14 h 440"/>
                  <a:gd name="T54" fmla="*/ 188 w 440"/>
                  <a:gd name="T55" fmla="*/ 23 h 440"/>
                  <a:gd name="T56" fmla="*/ 284 w 440"/>
                  <a:gd name="T57" fmla="*/ 42 h 440"/>
                  <a:gd name="T58" fmla="*/ 316 w 440"/>
                  <a:gd name="T59" fmla="*/ 92 h 440"/>
                  <a:gd name="T60" fmla="*/ 316 w 440"/>
                  <a:gd name="T61" fmla="*/ 294 h 440"/>
                  <a:gd name="T62" fmla="*/ 335 w 440"/>
                  <a:gd name="T63" fmla="*/ 316 h 440"/>
                  <a:gd name="T64" fmla="*/ 348 w 440"/>
                  <a:gd name="T65" fmla="*/ 326 h 440"/>
                  <a:gd name="T66" fmla="*/ 367 w 440"/>
                  <a:gd name="T67" fmla="*/ 330 h 440"/>
                  <a:gd name="T68" fmla="*/ 408 w 440"/>
                  <a:gd name="T69" fmla="*/ 371 h 440"/>
                  <a:gd name="T70" fmla="*/ 426 w 440"/>
                  <a:gd name="T71" fmla="*/ 436 h 440"/>
                  <a:gd name="T72" fmla="*/ 417 w 440"/>
                  <a:gd name="T73" fmla="*/ 417 h 440"/>
                  <a:gd name="T74" fmla="*/ 399 w 440"/>
                  <a:gd name="T75" fmla="*/ 385 h 440"/>
                  <a:gd name="T76" fmla="*/ 394 w 440"/>
                  <a:gd name="T77" fmla="*/ 376 h 440"/>
                  <a:gd name="T78" fmla="*/ 394 w 440"/>
                  <a:gd name="T79" fmla="*/ 371 h 440"/>
                  <a:gd name="T80" fmla="*/ 376 w 440"/>
                  <a:gd name="T81" fmla="*/ 362 h 440"/>
                  <a:gd name="T82" fmla="*/ 362 w 440"/>
                  <a:gd name="T83" fmla="*/ 362 h 440"/>
                  <a:gd name="T84" fmla="*/ 330 w 440"/>
                  <a:gd name="T85" fmla="*/ 339 h 440"/>
                  <a:gd name="T86" fmla="*/ 316 w 440"/>
                  <a:gd name="T87" fmla="*/ 330 h 440"/>
                  <a:gd name="T88" fmla="*/ 266 w 440"/>
                  <a:gd name="T89" fmla="*/ 316 h 440"/>
                  <a:gd name="T90" fmla="*/ 243 w 440"/>
                  <a:gd name="T91" fmla="*/ 312 h 440"/>
                  <a:gd name="T92" fmla="*/ 238 w 440"/>
                  <a:gd name="T93" fmla="*/ 303 h 440"/>
                  <a:gd name="T94" fmla="*/ 234 w 440"/>
                  <a:gd name="T95" fmla="*/ 303 h 440"/>
                  <a:gd name="T96" fmla="*/ 234 w 440"/>
                  <a:gd name="T97" fmla="*/ 312 h 440"/>
                  <a:gd name="T98" fmla="*/ 211 w 440"/>
                  <a:gd name="T99" fmla="*/ 330 h 440"/>
                  <a:gd name="T100" fmla="*/ 192 w 440"/>
                  <a:gd name="T101" fmla="*/ 344 h 440"/>
                  <a:gd name="T102" fmla="*/ 192 w 440"/>
                  <a:gd name="T103" fmla="*/ 303 h 440"/>
                  <a:gd name="T104" fmla="*/ 179 w 440"/>
                  <a:gd name="T105" fmla="*/ 316 h 440"/>
                  <a:gd name="T106" fmla="*/ 165 w 440"/>
                  <a:gd name="T107" fmla="*/ 358 h 440"/>
                  <a:gd name="T108" fmla="*/ 128 w 440"/>
                  <a:gd name="T109" fmla="*/ 394 h 440"/>
                  <a:gd name="T110" fmla="*/ 115 w 440"/>
                  <a:gd name="T111" fmla="*/ 408 h 440"/>
                  <a:gd name="T112" fmla="*/ 101 w 440"/>
                  <a:gd name="T113" fmla="*/ 417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0" h="440">
                    <a:moveTo>
                      <a:pt x="101" y="440"/>
                    </a:moveTo>
                    <a:lnTo>
                      <a:pt x="101" y="426"/>
                    </a:lnTo>
                    <a:lnTo>
                      <a:pt x="96" y="422"/>
                    </a:lnTo>
                    <a:lnTo>
                      <a:pt x="96" y="417"/>
                    </a:lnTo>
                    <a:lnTo>
                      <a:pt x="96" y="417"/>
                    </a:lnTo>
                    <a:lnTo>
                      <a:pt x="96" y="417"/>
                    </a:lnTo>
                    <a:lnTo>
                      <a:pt x="82" y="422"/>
                    </a:lnTo>
                    <a:lnTo>
                      <a:pt x="78" y="426"/>
                    </a:lnTo>
                    <a:lnTo>
                      <a:pt x="78" y="426"/>
                    </a:lnTo>
                    <a:lnTo>
                      <a:pt x="78" y="426"/>
                    </a:lnTo>
                    <a:lnTo>
                      <a:pt x="69" y="431"/>
                    </a:lnTo>
                    <a:lnTo>
                      <a:pt x="73" y="431"/>
                    </a:lnTo>
                    <a:lnTo>
                      <a:pt x="73" y="431"/>
                    </a:lnTo>
                    <a:lnTo>
                      <a:pt x="64" y="431"/>
                    </a:lnTo>
                    <a:lnTo>
                      <a:pt x="64" y="431"/>
                    </a:lnTo>
                    <a:lnTo>
                      <a:pt x="64" y="431"/>
                    </a:lnTo>
                    <a:lnTo>
                      <a:pt x="64" y="426"/>
                    </a:lnTo>
                    <a:lnTo>
                      <a:pt x="60" y="436"/>
                    </a:lnTo>
                    <a:lnTo>
                      <a:pt x="60" y="436"/>
                    </a:lnTo>
                    <a:lnTo>
                      <a:pt x="60" y="431"/>
                    </a:lnTo>
                    <a:lnTo>
                      <a:pt x="55" y="431"/>
                    </a:lnTo>
                    <a:lnTo>
                      <a:pt x="55" y="426"/>
                    </a:lnTo>
                    <a:lnTo>
                      <a:pt x="55" y="426"/>
                    </a:lnTo>
                    <a:lnTo>
                      <a:pt x="55" y="422"/>
                    </a:lnTo>
                    <a:lnTo>
                      <a:pt x="55" y="422"/>
                    </a:lnTo>
                    <a:lnTo>
                      <a:pt x="60" y="422"/>
                    </a:lnTo>
                    <a:lnTo>
                      <a:pt x="60" y="422"/>
                    </a:lnTo>
                    <a:lnTo>
                      <a:pt x="60" y="422"/>
                    </a:lnTo>
                    <a:lnTo>
                      <a:pt x="64" y="417"/>
                    </a:lnTo>
                    <a:lnTo>
                      <a:pt x="73" y="408"/>
                    </a:lnTo>
                    <a:lnTo>
                      <a:pt x="87" y="408"/>
                    </a:lnTo>
                    <a:lnTo>
                      <a:pt x="87" y="408"/>
                    </a:lnTo>
                    <a:lnTo>
                      <a:pt x="92" y="399"/>
                    </a:lnTo>
                    <a:lnTo>
                      <a:pt x="101" y="390"/>
                    </a:lnTo>
                    <a:lnTo>
                      <a:pt x="110" y="390"/>
                    </a:lnTo>
                    <a:lnTo>
                      <a:pt x="115" y="381"/>
                    </a:lnTo>
                    <a:lnTo>
                      <a:pt x="119" y="376"/>
                    </a:lnTo>
                    <a:lnTo>
                      <a:pt x="124" y="362"/>
                    </a:lnTo>
                    <a:lnTo>
                      <a:pt x="119" y="362"/>
                    </a:lnTo>
                    <a:lnTo>
                      <a:pt x="124" y="358"/>
                    </a:lnTo>
                    <a:lnTo>
                      <a:pt x="124" y="358"/>
                    </a:lnTo>
                    <a:lnTo>
                      <a:pt x="124" y="353"/>
                    </a:lnTo>
                    <a:lnTo>
                      <a:pt x="119" y="353"/>
                    </a:lnTo>
                    <a:lnTo>
                      <a:pt x="110" y="353"/>
                    </a:lnTo>
                    <a:lnTo>
                      <a:pt x="110" y="353"/>
                    </a:lnTo>
                    <a:lnTo>
                      <a:pt x="110" y="358"/>
                    </a:lnTo>
                    <a:lnTo>
                      <a:pt x="110" y="362"/>
                    </a:lnTo>
                    <a:lnTo>
                      <a:pt x="110" y="367"/>
                    </a:lnTo>
                    <a:lnTo>
                      <a:pt x="105" y="358"/>
                    </a:lnTo>
                    <a:lnTo>
                      <a:pt x="105" y="358"/>
                    </a:lnTo>
                    <a:lnTo>
                      <a:pt x="105" y="358"/>
                    </a:lnTo>
                    <a:lnTo>
                      <a:pt x="101" y="353"/>
                    </a:lnTo>
                    <a:lnTo>
                      <a:pt x="96" y="349"/>
                    </a:lnTo>
                    <a:lnTo>
                      <a:pt x="92" y="344"/>
                    </a:lnTo>
                    <a:lnTo>
                      <a:pt x="78" y="353"/>
                    </a:lnTo>
                    <a:lnTo>
                      <a:pt x="73" y="353"/>
                    </a:lnTo>
                    <a:lnTo>
                      <a:pt x="73" y="353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3" y="349"/>
                    </a:lnTo>
                    <a:lnTo>
                      <a:pt x="73" y="349"/>
                    </a:lnTo>
                    <a:lnTo>
                      <a:pt x="73" y="349"/>
                    </a:lnTo>
                    <a:lnTo>
                      <a:pt x="73" y="344"/>
                    </a:lnTo>
                    <a:lnTo>
                      <a:pt x="73" y="344"/>
                    </a:lnTo>
                    <a:lnTo>
                      <a:pt x="73" y="344"/>
                    </a:lnTo>
                    <a:lnTo>
                      <a:pt x="69" y="339"/>
                    </a:lnTo>
                    <a:lnTo>
                      <a:pt x="69" y="339"/>
                    </a:lnTo>
                    <a:lnTo>
                      <a:pt x="73" y="339"/>
                    </a:lnTo>
                    <a:lnTo>
                      <a:pt x="73" y="330"/>
                    </a:lnTo>
                    <a:lnTo>
                      <a:pt x="69" y="321"/>
                    </a:lnTo>
                    <a:lnTo>
                      <a:pt x="69" y="321"/>
                    </a:lnTo>
                    <a:lnTo>
                      <a:pt x="69" y="326"/>
                    </a:lnTo>
                    <a:lnTo>
                      <a:pt x="64" y="330"/>
                    </a:lnTo>
                    <a:lnTo>
                      <a:pt x="55" y="330"/>
                    </a:lnTo>
                    <a:lnTo>
                      <a:pt x="50" y="330"/>
                    </a:lnTo>
                    <a:lnTo>
                      <a:pt x="46" y="326"/>
                    </a:lnTo>
                    <a:lnTo>
                      <a:pt x="46" y="326"/>
                    </a:lnTo>
                    <a:lnTo>
                      <a:pt x="46" y="321"/>
                    </a:lnTo>
                    <a:lnTo>
                      <a:pt x="46" y="316"/>
                    </a:lnTo>
                    <a:lnTo>
                      <a:pt x="50" y="307"/>
                    </a:lnTo>
                    <a:lnTo>
                      <a:pt x="41" y="303"/>
                    </a:lnTo>
                    <a:lnTo>
                      <a:pt x="37" y="303"/>
                    </a:lnTo>
                    <a:lnTo>
                      <a:pt x="41" y="303"/>
                    </a:lnTo>
                    <a:lnTo>
                      <a:pt x="37" y="303"/>
                    </a:lnTo>
                    <a:lnTo>
                      <a:pt x="37" y="303"/>
                    </a:lnTo>
                    <a:lnTo>
                      <a:pt x="37" y="303"/>
                    </a:lnTo>
                    <a:lnTo>
                      <a:pt x="32" y="298"/>
                    </a:lnTo>
                    <a:lnTo>
                      <a:pt x="32" y="298"/>
                    </a:lnTo>
                    <a:lnTo>
                      <a:pt x="32" y="298"/>
                    </a:lnTo>
                    <a:lnTo>
                      <a:pt x="32" y="294"/>
                    </a:lnTo>
                    <a:lnTo>
                      <a:pt x="32" y="294"/>
                    </a:lnTo>
                    <a:lnTo>
                      <a:pt x="23" y="294"/>
                    </a:lnTo>
                    <a:lnTo>
                      <a:pt x="18" y="294"/>
                    </a:lnTo>
                    <a:lnTo>
                      <a:pt x="18" y="294"/>
                    </a:lnTo>
                    <a:lnTo>
                      <a:pt x="18" y="294"/>
                    </a:lnTo>
                    <a:lnTo>
                      <a:pt x="18" y="294"/>
                    </a:lnTo>
                    <a:lnTo>
                      <a:pt x="23" y="289"/>
                    </a:lnTo>
                    <a:lnTo>
                      <a:pt x="23" y="284"/>
                    </a:lnTo>
                    <a:lnTo>
                      <a:pt x="23" y="284"/>
                    </a:lnTo>
                    <a:lnTo>
                      <a:pt x="23" y="280"/>
                    </a:lnTo>
                    <a:lnTo>
                      <a:pt x="23" y="275"/>
                    </a:lnTo>
                    <a:lnTo>
                      <a:pt x="27" y="275"/>
                    </a:lnTo>
                    <a:lnTo>
                      <a:pt x="27" y="271"/>
                    </a:lnTo>
                    <a:lnTo>
                      <a:pt x="32" y="266"/>
                    </a:lnTo>
                    <a:lnTo>
                      <a:pt x="41" y="257"/>
                    </a:lnTo>
                    <a:lnTo>
                      <a:pt x="41" y="257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50" y="252"/>
                    </a:lnTo>
                    <a:lnTo>
                      <a:pt x="55" y="248"/>
                    </a:lnTo>
                    <a:lnTo>
                      <a:pt x="60" y="248"/>
                    </a:lnTo>
                    <a:lnTo>
                      <a:pt x="64" y="243"/>
                    </a:lnTo>
                    <a:lnTo>
                      <a:pt x="69" y="234"/>
                    </a:lnTo>
                    <a:lnTo>
                      <a:pt x="73" y="234"/>
                    </a:lnTo>
                    <a:lnTo>
                      <a:pt x="69" y="225"/>
                    </a:lnTo>
                    <a:lnTo>
                      <a:pt x="64" y="225"/>
                    </a:lnTo>
                    <a:lnTo>
                      <a:pt x="64" y="225"/>
                    </a:lnTo>
                    <a:lnTo>
                      <a:pt x="64" y="220"/>
                    </a:lnTo>
                    <a:lnTo>
                      <a:pt x="64" y="220"/>
                    </a:lnTo>
                    <a:lnTo>
                      <a:pt x="60" y="216"/>
                    </a:lnTo>
                    <a:lnTo>
                      <a:pt x="60" y="216"/>
                    </a:lnTo>
                    <a:lnTo>
                      <a:pt x="55" y="211"/>
                    </a:lnTo>
                    <a:lnTo>
                      <a:pt x="46" y="216"/>
                    </a:lnTo>
                    <a:lnTo>
                      <a:pt x="37" y="216"/>
                    </a:lnTo>
                    <a:lnTo>
                      <a:pt x="23" y="206"/>
                    </a:lnTo>
                    <a:lnTo>
                      <a:pt x="18" y="197"/>
                    </a:lnTo>
                    <a:lnTo>
                      <a:pt x="18" y="193"/>
                    </a:lnTo>
                    <a:lnTo>
                      <a:pt x="14" y="193"/>
                    </a:lnTo>
                    <a:lnTo>
                      <a:pt x="14" y="188"/>
                    </a:lnTo>
                    <a:lnTo>
                      <a:pt x="18" y="188"/>
                    </a:lnTo>
                    <a:lnTo>
                      <a:pt x="5" y="179"/>
                    </a:lnTo>
                    <a:lnTo>
                      <a:pt x="0" y="179"/>
                    </a:lnTo>
                    <a:lnTo>
                      <a:pt x="5" y="174"/>
                    </a:lnTo>
                    <a:lnTo>
                      <a:pt x="5" y="174"/>
                    </a:lnTo>
                    <a:lnTo>
                      <a:pt x="9" y="174"/>
                    </a:lnTo>
                    <a:lnTo>
                      <a:pt x="18" y="165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32" y="156"/>
                    </a:lnTo>
                    <a:lnTo>
                      <a:pt x="41" y="152"/>
                    </a:lnTo>
                    <a:lnTo>
                      <a:pt x="50" y="152"/>
                    </a:lnTo>
                    <a:lnTo>
                      <a:pt x="55" y="156"/>
                    </a:lnTo>
                    <a:lnTo>
                      <a:pt x="55" y="165"/>
                    </a:lnTo>
                    <a:lnTo>
                      <a:pt x="64" y="165"/>
                    </a:lnTo>
                    <a:lnTo>
                      <a:pt x="69" y="170"/>
                    </a:lnTo>
                    <a:lnTo>
                      <a:pt x="73" y="170"/>
                    </a:lnTo>
                    <a:lnTo>
                      <a:pt x="73" y="170"/>
                    </a:lnTo>
                    <a:lnTo>
                      <a:pt x="78" y="165"/>
                    </a:lnTo>
                    <a:lnTo>
                      <a:pt x="73" y="165"/>
                    </a:lnTo>
                    <a:lnTo>
                      <a:pt x="73" y="165"/>
                    </a:lnTo>
                    <a:lnTo>
                      <a:pt x="73" y="161"/>
                    </a:lnTo>
                    <a:lnTo>
                      <a:pt x="73" y="156"/>
                    </a:lnTo>
                    <a:lnTo>
                      <a:pt x="69" y="152"/>
                    </a:lnTo>
                    <a:lnTo>
                      <a:pt x="69" y="152"/>
                    </a:lnTo>
                    <a:lnTo>
                      <a:pt x="73" y="152"/>
                    </a:lnTo>
                    <a:lnTo>
                      <a:pt x="73" y="152"/>
                    </a:lnTo>
                    <a:lnTo>
                      <a:pt x="73" y="142"/>
                    </a:lnTo>
                    <a:lnTo>
                      <a:pt x="73" y="142"/>
                    </a:lnTo>
                    <a:lnTo>
                      <a:pt x="69" y="147"/>
                    </a:lnTo>
                    <a:lnTo>
                      <a:pt x="64" y="147"/>
                    </a:lnTo>
                    <a:lnTo>
                      <a:pt x="64" y="147"/>
                    </a:lnTo>
                    <a:lnTo>
                      <a:pt x="64" y="147"/>
                    </a:lnTo>
                    <a:lnTo>
                      <a:pt x="64" y="147"/>
                    </a:lnTo>
                    <a:lnTo>
                      <a:pt x="55" y="142"/>
                    </a:lnTo>
                    <a:lnTo>
                      <a:pt x="50" y="129"/>
                    </a:lnTo>
                    <a:lnTo>
                      <a:pt x="46" y="124"/>
                    </a:lnTo>
                    <a:lnTo>
                      <a:pt x="27" y="110"/>
                    </a:lnTo>
                    <a:lnTo>
                      <a:pt x="18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23" y="97"/>
                    </a:lnTo>
                    <a:lnTo>
                      <a:pt x="23" y="97"/>
                    </a:lnTo>
                    <a:lnTo>
                      <a:pt x="23" y="92"/>
                    </a:lnTo>
                    <a:lnTo>
                      <a:pt x="23" y="87"/>
                    </a:lnTo>
                    <a:lnTo>
                      <a:pt x="23" y="83"/>
                    </a:lnTo>
                    <a:lnTo>
                      <a:pt x="27" y="78"/>
                    </a:lnTo>
                    <a:lnTo>
                      <a:pt x="41" y="78"/>
                    </a:lnTo>
                    <a:lnTo>
                      <a:pt x="46" y="78"/>
                    </a:lnTo>
                    <a:lnTo>
                      <a:pt x="55" y="74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4" y="46"/>
                    </a:lnTo>
                    <a:lnTo>
                      <a:pt x="69" y="46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87" y="28"/>
                    </a:lnTo>
                    <a:lnTo>
                      <a:pt x="92" y="28"/>
                    </a:lnTo>
                    <a:lnTo>
                      <a:pt x="92" y="23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15" y="14"/>
                    </a:lnTo>
                    <a:lnTo>
                      <a:pt x="124" y="9"/>
                    </a:lnTo>
                    <a:lnTo>
                      <a:pt x="124" y="9"/>
                    </a:lnTo>
                    <a:lnTo>
                      <a:pt x="128" y="5"/>
                    </a:lnTo>
                    <a:lnTo>
                      <a:pt x="137" y="0"/>
                    </a:lnTo>
                    <a:lnTo>
                      <a:pt x="147" y="5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56" y="9"/>
                    </a:lnTo>
                    <a:lnTo>
                      <a:pt x="160" y="14"/>
                    </a:lnTo>
                    <a:lnTo>
                      <a:pt x="165" y="19"/>
                    </a:lnTo>
                    <a:lnTo>
                      <a:pt x="165" y="14"/>
                    </a:lnTo>
                    <a:lnTo>
                      <a:pt x="174" y="14"/>
                    </a:lnTo>
                    <a:lnTo>
                      <a:pt x="179" y="14"/>
                    </a:lnTo>
                    <a:lnTo>
                      <a:pt x="179" y="19"/>
                    </a:lnTo>
                    <a:lnTo>
                      <a:pt x="183" y="19"/>
                    </a:lnTo>
                    <a:lnTo>
                      <a:pt x="192" y="14"/>
                    </a:lnTo>
                    <a:lnTo>
                      <a:pt x="192" y="14"/>
                    </a:lnTo>
                    <a:lnTo>
                      <a:pt x="188" y="19"/>
                    </a:lnTo>
                    <a:lnTo>
                      <a:pt x="188" y="23"/>
                    </a:lnTo>
                    <a:lnTo>
                      <a:pt x="188" y="23"/>
                    </a:lnTo>
                    <a:lnTo>
                      <a:pt x="192" y="28"/>
                    </a:lnTo>
                    <a:lnTo>
                      <a:pt x="197" y="28"/>
                    </a:lnTo>
                    <a:lnTo>
                      <a:pt x="197" y="28"/>
                    </a:lnTo>
                    <a:lnTo>
                      <a:pt x="197" y="28"/>
                    </a:lnTo>
                    <a:lnTo>
                      <a:pt x="229" y="32"/>
                    </a:lnTo>
                    <a:lnTo>
                      <a:pt x="261" y="46"/>
                    </a:lnTo>
                    <a:lnTo>
                      <a:pt x="275" y="42"/>
                    </a:lnTo>
                    <a:lnTo>
                      <a:pt x="284" y="42"/>
                    </a:lnTo>
                    <a:lnTo>
                      <a:pt x="289" y="42"/>
                    </a:lnTo>
                    <a:lnTo>
                      <a:pt x="293" y="46"/>
                    </a:lnTo>
                    <a:lnTo>
                      <a:pt x="302" y="51"/>
                    </a:lnTo>
                    <a:lnTo>
                      <a:pt x="307" y="55"/>
                    </a:lnTo>
                    <a:lnTo>
                      <a:pt x="312" y="55"/>
                    </a:lnTo>
                    <a:lnTo>
                      <a:pt x="316" y="51"/>
                    </a:lnTo>
                    <a:lnTo>
                      <a:pt x="316" y="51"/>
                    </a:lnTo>
                    <a:lnTo>
                      <a:pt x="316" y="92"/>
                    </a:lnTo>
                    <a:lnTo>
                      <a:pt x="316" y="133"/>
                    </a:lnTo>
                    <a:lnTo>
                      <a:pt x="316" y="165"/>
                    </a:lnTo>
                    <a:lnTo>
                      <a:pt x="316" y="193"/>
                    </a:lnTo>
                    <a:lnTo>
                      <a:pt x="316" y="234"/>
                    </a:lnTo>
                    <a:lnTo>
                      <a:pt x="316" y="266"/>
                    </a:lnTo>
                    <a:lnTo>
                      <a:pt x="316" y="284"/>
                    </a:lnTo>
                    <a:lnTo>
                      <a:pt x="316" y="294"/>
                    </a:lnTo>
                    <a:lnTo>
                      <a:pt x="316" y="294"/>
                    </a:lnTo>
                    <a:lnTo>
                      <a:pt x="316" y="298"/>
                    </a:lnTo>
                    <a:lnTo>
                      <a:pt x="316" y="307"/>
                    </a:lnTo>
                    <a:lnTo>
                      <a:pt x="316" y="316"/>
                    </a:lnTo>
                    <a:lnTo>
                      <a:pt x="321" y="316"/>
                    </a:lnTo>
                    <a:lnTo>
                      <a:pt x="330" y="312"/>
                    </a:lnTo>
                    <a:lnTo>
                      <a:pt x="335" y="307"/>
                    </a:lnTo>
                    <a:lnTo>
                      <a:pt x="339" y="307"/>
                    </a:lnTo>
                    <a:lnTo>
                      <a:pt x="335" y="316"/>
                    </a:lnTo>
                    <a:lnTo>
                      <a:pt x="335" y="316"/>
                    </a:lnTo>
                    <a:lnTo>
                      <a:pt x="335" y="321"/>
                    </a:lnTo>
                    <a:lnTo>
                      <a:pt x="344" y="330"/>
                    </a:lnTo>
                    <a:lnTo>
                      <a:pt x="339" y="321"/>
                    </a:lnTo>
                    <a:lnTo>
                      <a:pt x="339" y="316"/>
                    </a:lnTo>
                    <a:lnTo>
                      <a:pt x="339" y="316"/>
                    </a:lnTo>
                    <a:lnTo>
                      <a:pt x="344" y="321"/>
                    </a:lnTo>
                    <a:lnTo>
                      <a:pt x="348" y="326"/>
                    </a:lnTo>
                    <a:lnTo>
                      <a:pt x="348" y="330"/>
                    </a:lnTo>
                    <a:lnTo>
                      <a:pt x="348" y="335"/>
                    </a:lnTo>
                    <a:lnTo>
                      <a:pt x="353" y="344"/>
                    </a:lnTo>
                    <a:lnTo>
                      <a:pt x="357" y="339"/>
                    </a:lnTo>
                    <a:lnTo>
                      <a:pt x="357" y="339"/>
                    </a:lnTo>
                    <a:lnTo>
                      <a:pt x="357" y="339"/>
                    </a:lnTo>
                    <a:lnTo>
                      <a:pt x="362" y="335"/>
                    </a:lnTo>
                    <a:lnTo>
                      <a:pt x="367" y="330"/>
                    </a:lnTo>
                    <a:lnTo>
                      <a:pt x="371" y="326"/>
                    </a:lnTo>
                    <a:lnTo>
                      <a:pt x="376" y="326"/>
                    </a:lnTo>
                    <a:lnTo>
                      <a:pt x="376" y="326"/>
                    </a:lnTo>
                    <a:lnTo>
                      <a:pt x="380" y="330"/>
                    </a:lnTo>
                    <a:lnTo>
                      <a:pt x="394" y="349"/>
                    </a:lnTo>
                    <a:lnTo>
                      <a:pt x="403" y="367"/>
                    </a:lnTo>
                    <a:lnTo>
                      <a:pt x="408" y="371"/>
                    </a:lnTo>
                    <a:lnTo>
                      <a:pt x="408" y="371"/>
                    </a:lnTo>
                    <a:lnTo>
                      <a:pt x="417" y="390"/>
                    </a:lnTo>
                    <a:lnTo>
                      <a:pt x="422" y="394"/>
                    </a:lnTo>
                    <a:lnTo>
                      <a:pt x="431" y="404"/>
                    </a:lnTo>
                    <a:lnTo>
                      <a:pt x="440" y="408"/>
                    </a:lnTo>
                    <a:lnTo>
                      <a:pt x="440" y="417"/>
                    </a:lnTo>
                    <a:lnTo>
                      <a:pt x="435" y="426"/>
                    </a:lnTo>
                    <a:lnTo>
                      <a:pt x="426" y="436"/>
                    </a:lnTo>
                    <a:lnTo>
                      <a:pt x="426" y="436"/>
                    </a:lnTo>
                    <a:lnTo>
                      <a:pt x="426" y="436"/>
                    </a:lnTo>
                    <a:lnTo>
                      <a:pt x="426" y="436"/>
                    </a:lnTo>
                    <a:lnTo>
                      <a:pt x="426" y="431"/>
                    </a:lnTo>
                    <a:lnTo>
                      <a:pt x="426" y="426"/>
                    </a:lnTo>
                    <a:lnTo>
                      <a:pt x="426" y="426"/>
                    </a:lnTo>
                    <a:lnTo>
                      <a:pt x="422" y="417"/>
                    </a:lnTo>
                    <a:lnTo>
                      <a:pt x="422" y="408"/>
                    </a:lnTo>
                    <a:lnTo>
                      <a:pt x="417" y="417"/>
                    </a:lnTo>
                    <a:lnTo>
                      <a:pt x="412" y="422"/>
                    </a:lnTo>
                    <a:lnTo>
                      <a:pt x="412" y="422"/>
                    </a:lnTo>
                    <a:lnTo>
                      <a:pt x="412" y="417"/>
                    </a:lnTo>
                    <a:lnTo>
                      <a:pt x="412" y="417"/>
                    </a:lnTo>
                    <a:lnTo>
                      <a:pt x="408" y="408"/>
                    </a:lnTo>
                    <a:lnTo>
                      <a:pt x="412" y="404"/>
                    </a:lnTo>
                    <a:lnTo>
                      <a:pt x="403" y="394"/>
                    </a:lnTo>
                    <a:lnTo>
                      <a:pt x="399" y="385"/>
                    </a:lnTo>
                    <a:lnTo>
                      <a:pt x="399" y="385"/>
                    </a:lnTo>
                    <a:lnTo>
                      <a:pt x="399" y="385"/>
                    </a:lnTo>
                    <a:lnTo>
                      <a:pt x="390" y="385"/>
                    </a:lnTo>
                    <a:lnTo>
                      <a:pt x="390" y="385"/>
                    </a:lnTo>
                    <a:lnTo>
                      <a:pt x="394" y="381"/>
                    </a:lnTo>
                    <a:lnTo>
                      <a:pt x="399" y="381"/>
                    </a:lnTo>
                    <a:lnTo>
                      <a:pt x="399" y="381"/>
                    </a:lnTo>
                    <a:lnTo>
                      <a:pt x="394" y="376"/>
                    </a:lnTo>
                    <a:lnTo>
                      <a:pt x="394" y="376"/>
                    </a:lnTo>
                    <a:lnTo>
                      <a:pt x="394" y="376"/>
                    </a:lnTo>
                    <a:lnTo>
                      <a:pt x="394" y="376"/>
                    </a:lnTo>
                    <a:lnTo>
                      <a:pt x="394" y="376"/>
                    </a:lnTo>
                    <a:lnTo>
                      <a:pt x="394" y="376"/>
                    </a:lnTo>
                    <a:lnTo>
                      <a:pt x="394" y="376"/>
                    </a:lnTo>
                    <a:lnTo>
                      <a:pt x="394" y="376"/>
                    </a:lnTo>
                    <a:lnTo>
                      <a:pt x="394" y="371"/>
                    </a:lnTo>
                    <a:lnTo>
                      <a:pt x="394" y="371"/>
                    </a:lnTo>
                    <a:lnTo>
                      <a:pt x="394" y="371"/>
                    </a:lnTo>
                    <a:lnTo>
                      <a:pt x="390" y="371"/>
                    </a:lnTo>
                    <a:lnTo>
                      <a:pt x="390" y="367"/>
                    </a:lnTo>
                    <a:lnTo>
                      <a:pt x="390" y="367"/>
                    </a:lnTo>
                    <a:lnTo>
                      <a:pt x="385" y="362"/>
                    </a:lnTo>
                    <a:lnTo>
                      <a:pt x="380" y="358"/>
                    </a:lnTo>
                    <a:lnTo>
                      <a:pt x="376" y="362"/>
                    </a:lnTo>
                    <a:lnTo>
                      <a:pt x="376" y="367"/>
                    </a:lnTo>
                    <a:lnTo>
                      <a:pt x="371" y="367"/>
                    </a:lnTo>
                    <a:lnTo>
                      <a:pt x="371" y="362"/>
                    </a:lnTo>
                    <a:lnTo>
                      <a:pt x="371" y="362"/>
                    </a:lnTo>
                    <a:lnTo>
                      <a:pt x="371" y="358"/>
                    </a:lnTo>
                    <a:lnTo>
                      <a:pt x="371" y="358"/>
                    </a:lnTo>
                    <a:lnTo>
                      <a:pt x="367" y="362"/>
                    </a:lnTo>
                    <a:lnTo>
                      <a:pt x="362" y="362"/>
                    </a:lnTo>
                    <a:lnTo>
                      <a:pt x="348" y="358"/>
                    </a:lnTo>
                    <a:lnTo>
                      <a:pt x="348" y="358"/>
                    </a:lnTo>
                    <a:lnTo>
                      <a:pt x="344" y="353"/>
                    </a:lnTo>
                    <a:lnTo>
                      <a:pt x="339" y="344"/>
                    </a:lnTo>
                    <a:lnTo>
                      <a:pt x="339" y="344"/>
                    </a:lnTo>
                    <a:lnTo>
                      <a:pt x="330" y="339"/>
                    </a:lnTo>
                    <a:lnTo>
                      <a:pt x="330" y="339"/>
                    </a:lnTo>
                    <a:lnTo>
                      <a:pt x="330" y="339"/>
                    </a:lnTo>
                    <a:lnTo>
                      <a:pt x="325" y="339"/>
                    </a:lnTo>
                    <a:lnTo>
                      <a:pt x="321" y="335"/>
                    </a:lnTo>
                    <a:lnTo>
                      <a:pt x="321" y="335"/>
                    </a:lnTo>
                    <a:lnTo>
                      <a:pt x="321" y="330"/>
                    </a:lnTo>
                    <a:lnTo>
                      <a:pt x="321" y="330"/>
                    </a:lnTo>
                    <a:lnTo>
                      <a:pt x="321" y="330"/>
                    </a:lnTo>
                    <a:lnTo>
                      <a:pt x="325" y="330"/>
                    </a:lnTo>
                    <a:lnTo>
                      <a:pt x="316" y="330"/>
                    </a:lnTo>
                    <a:lnTo>
                      <a:pt x="307" y="326"/>
                    </a:lnTo>
                    <a:lnTo>
                      <a:pt x="307" y="326"/>
                    </a:lnTo>
                    <a:lnTo>
                      <a:pt x="302" y="326"/>
                    </a:lnTo>
                    <a:lnTo>
                      <a:pt x="298" y="326"/>
                    </a:lnTo>
                    <a:lnTo>
                      <a:pt x="298" y="326"/>
                    </a:lnTo>
                    <a:lnTo>
                      <a:pt x="289" y="326"/>
                    </a:lnTo>
                    <a:lnTo>
                      <a:pt x="275" y="321"/>
                    </a:lnTo>
                    <a:lnTo>
                      <a:pt x="266" y="316"/>
                    </a:lnTo>
                    <a:lnTo>
                      <a:pt x="266" y="316"/>
                    </a:lnTo>
                    <a:lnTo>
                      <a:pt x="266" y="316"/>
                    </a:lnTo>
                    <a:lnTo>
                      <a:pt x="261" y="316"/>
                    </a:lnTo>
                    <a:lnTo>
                      <a:pt x="257" y="312"/>
                    </a:lnTo>
                    <a:lnTo>
                      <a:pt x="257" y="307"/>
                    </a:lnTo>
                    <a:lnTo>
                      <a:pt x="252" y="307"/>
                    </a:lnTo>
                    <a:lnTo>
                      <a:pt x="243" y="312"/>
                    </a:lnTo>
                    <a:lnTo>
                      <a:pt x="243" y="312"/>
                    </a:lnTo>
                    <a:lnTo>
                      <a:pt x="247" y="307"/>
                    </a:lnTo>
                    <a:lnTo>
                      <a:pt x="247" y="307"/>
                    </a:lnTo>
                    <a:lnTo>
                      <a:pt x="247" y="303"/>
                    </a:lnTo>
                    <a:lnTo>
                      <a:pt x="243" y="303"/>
                    </a:lnTo>
                    <a:lnTo>
                      <a:pt x="243" y="303"/>
                    </a:lnTo>
                    <a:lnTo>
                      <a:pt x="243" y="303"/>
                    </a:lnTo>
                    <a:lnTo>
                      <a:pt x="243" y="303"/>
                    </a:lnTo>
                    <a:lnTo>
                      <a:pt x="238" y="303"/>
                    </a:lnTo>
                    <a:lnTo>
                      <a:pt x="234" y="303"/>
                    </a:lnTo>
                    <a:lnTo>
                      <a:pt x="234" y="303"/>
                    </a:lnTo>
                    <a:lnTo>
                      <a:pt x="229" y="303"/>
                    </a:lnTo>
                    <a:lnTo>
                      <a:pt x="229" y="303"/>
                    </a:lnTo>
                    <a:lnTo>
                      <a:pt x="229" y="298"/>
                    </a:lnTo>
                    <a:lnTo>
                      <a:pt x="229" y="303"/>
                    </a:lnTo>
                    <a:lnTo>
                      <a:pt x="229" y="303"/>
                    </a:lnTo>
                    <a:lnTo>
                      <a:pt x="234" y="303"/>
                    </a:lnTo>
                    <a:lnTo>
                      <a:pt x="234" y="303"/>
                    </a:lnTo>
                    <a:lnTo>
                      <a:pt x="238" y="303"/>
                    </a:lnTo>
                    <a:lnTo>
                      <a:pt x="238" y="303"/>
                    </a:lnTo>
                    <a:lnTo>
                      <a:pt x="243" y="307"/>
                    </a:lnTo>
                    <a:lnTo>
                      <a:pt x="243" y="307"/>
                    </a:lnTo>
                    <a:lnTo>
                      <a:pt x="238" y="307"/>
                    </a:lnTo>
                    <a:lnTo>
                      <a:pt x="234" y="307"/>
                    </a:lnTo>
                    <a:lnTo>
                      <a:pt x="234" y="312"/>
                    </a:lnTo>
                    <a:lnTo>
                      <a:pt x="234" y="312"/>
                    </a:lnTo>
                    <a:lnTo>
                      <a:pt x="234" y="312"/>
                    </a:lnTo>
                    <a:lnTo>
                      <a:pt x="229" y="321"/>
                    </a:lnTo>
                    <a:lnTo>
                      <a:pt x="215" y="326"/>
                    </a:lnTo>
                    <a:lnTo>
                      <a:pt x="215" y="326"/>
                    </a:lnTo>
                    <a:lnTo>
                      <a:pt x="215" y="330"/>
                    </a:lnTo>
                    <a:lnTo>
                      <a:pt x="215" y="330"/>
                    </a:lnTo>
                    <a:lnTo>
                      <a:pt x="211" y="330"/>
                    </a:lnTo>
                    <a:lnTo>
                      <a:pt x="206" y="339"/>
                    </a:lnTo>
                    <a:lnTo>
                      <a:pt x="202" y="344"/>
                    </a:lnTo>
                    <a:lnTo>
                      <a:pt x="202" y="349"/>
                    </a:lnTo>
                    <a:lnTo>
                      <a:pt x="202" y="353"/>
                    </a:lnTo>
                    <a:lnTo>
                      <a:pt x="202" y="344"/>
                    </a:lnTo>
                    <a:lnTo>
                      <a:pt x="202" y="339"/>
                    </a:lnTo>
                    <a:lnTo>
                      <a:pt x="202" y="339"/>
                    </a:lnTo>
                    <a:lnTo>
                      <a:pt x="192" y="344"/>
                    </a:lnTo>
                    <a:lnTo>
                      <a:pt x="188" y="339"/>
                    </a:lnTo>
                    <a:lnTo>
                      <a:pt x="183" y="339"/>
                    </a:lnTo>
                    <a:lnTo>
                      <a:pt x="188" y="330"/>
                    </a:lnTo>
                    <a:lnTo>
                      <a:pt x="188" y="330"/>
                    </a:lnTo>
                    <a:lnTo>
                      <a:pt x="188" y="326"/>
                    </a:lnTo>
                    <a:lnTo>
                      <a:pt x="192" y="316"/>
                    </a:lnTo>
                    <a:lnTo>
                      <a:pt x="192" y="312"/>
                    </a:lnTo>
                    <a:lnTo>
                      <a:pt x="192" y="303"/>
                    </a:lnTo>
                    <a:lnTo>
                      <a:pt x="206" y="298"/>
                    </a:lnTo>
                    <a:lnTo>
                      <a:pt x="206" y="294"/>
                    </a:lnTo>
                    <a:lnTo>
                      <a:pt x="206" y="294"/>
                    </a:lnTo>
                    <a:lnTo>
                      <a:pt x="202" y="294"/>
                    </a:lnTo>
                    <a:lnTo>
                      <a:pt x="202" y="294"/>
                    </a:lnTo>
                    <a:lnTo>
                      <a:pt x="197" y="298"/>
                    </a:lnTo>
                    <a:lnTo>
                      <a:pt x="188" y="307"/>
                    </a:lnTo>
                    <a:lnTo>
                      <a:pt x="179" y="316"/>
                    </a:lnTo>
                    <a:lnTo>
                      <a:pt x="179" y="321"/>
                    </a:lnTo>
                    <a:lnTo>
                      <a:pt x="179" y="326"/>
                    </a:lnTo>
                    <a:lnTo>
                      <a:pt x="174" y="330"/>
                    </a:lnTo>
                    <a:lnTo>
                      <a:pt x="165" y="339"/>
                    </a:lnTo>
                    <a:lnTo>
                      <a:pt x="174" y="344"/>
                    </a:lnTo>
                    <a:lnTo>
                      <a:pt x="174" y="349"/>
                    </a:lnTo>
                    <a:lnTo>
                      <a:pt x="174" y="349"/>
                    </a:lnTo>
                    <a:lnTo>
                      <a:pt x="165" y="358"/>
                    </a:lnTo>
                    <a:lnTo>
                      <a:pt x="156" y="367"/>
                    </a:lnTo>
                    <a:lnTo>
                      <a:pt x="147" y="371"/>
                    </a:lnTo>
                    <a:lnTo>
                      <a:pt x="137" y="381"/>
                    </a:lnTo>
                    <a:lnTo>
                      <a:pt x="137" y="381"/>
                    </a:lnTo>
                    <a:lnTo>
                      <a:pt x="137" y="385"/>
                    </a:lnTo>
                    <a:lnTo>
                      <a:pt x="133" y="390"/>
                    </a:lnTo>
                    <a:lnTo>
                      <a:pt x="128" y="390"/>
                    </a:lnTo>
                    <a:lnTo>
                      <a:pt x="128" y="394"/>
                    </a:lnTo>
                    <a:lnTo>
                      <a:pt x="124" y="399"/>
                    </a:lnTo>
                    <a:lnTo>
                      <a:pt x="124" y="399"/>
                    </a:lnTo>
                    <a:lnTo>
                      <a:pt x="124" y="399"/>
                    </a:lnTo>
                    <a:lnTo>
                      <a:pt x="119" y="399"/>
                    </a:lnTo>
                    <a:lnTo>
                      <a:pt x="115" y="404"/>
                    </a:lnTo>
                    <a:lnTo>
                      <a:pt x="115" y="404"/>
                    </a:lnTo>
                    <a:lnTo>
                      <a:pt x="115" y="408"/>
                    </a:lnTo>
                    <a:lnTo>
                      <a:pt x="115" y="408"/>
                    </a:lnTo>
                    <a:lnTo>
                      <a:pt x="110" y="408"/>
                    </a:lnTo>
                    <a:lnTo>
                      <a:pt x="110" y="408"/>
                    </a:lnTo>
                    <a:lnTo>
                      <a:pt x="105" y="413"/>
                    </a:lnTo>
                    <a:lnTo>
                      <a:pt x="101" y="413"/>
                    </a:lnTo>
                    <a:lnTo>
                      <a:pt x="115" y="422"/>
                    </a:lnTo>
                    <a:lnTo>
                      <a:pt x="115" y="422"/>
                    </a:lnTo>
                    <a:lnTo>
                      <a:pt x="105" y="417"/>
                    </a:lnTo>
                    <a:lnTo>
                      <a:pt x="101" y="417"/>
                    </a:lnTo>
                    <a:lnTo>
                      <a:pt x="101" y="440"/>
                    </a:lnTo>
                    <a:lnTo>
                      <a:pt x="101" y="44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6" name="Freeform 42"/>
              <p:cNvSpPr>
                <a:spLocks/>
              </p:cNvSpPr>
              <p:nvPr/>
            </p:nvSpPr>
            <p:spPr bwMode="auto">
              <a:xfrm>
                <a:off x="1187" y="1351"/>
                <a:ext cx="9" cy="18"/>
              </a:xfrm>
              <a:custGeom>
                <a:avLst/>
                <a:gdLst>
                  <a:gd name="T0" fmla="*/ 5 w 9"/>
                  <a:gd name="T1" fmla="*/ 13 h 18"/>
                  <a:gd name="T2" fmla="*/ 5 w 9"/>
                  <a:gd name="T3" fmla="*/ 18 h 18"/>
                  <a:gd name="T4" fmla="*/ 5 w 9"/>
                  <a:gd name="T5" fmla="*/ 18 h 18"/>
                  <a:gd name="T6" fmla="*/ 9 w 9"/>
                  <a:gd name="T7" fmla="*/ 13 h 18"/>
                  <a:gd name="T8" fmla="*/ 5 w 9"/>
                  <a:gd name="T9" fmla="*/ 4 h 18"/>
                  <a:gd name="T10" fmla="*/ 0 w 9"/>
                  <a:gd name="T11" fmla="*/ 0 h 18"/>
                  <a:gd name="T12" fmla="*/ 0 w 9"/>
                  <a:gd name="T13" fmla="*/ 4 h 18"/>
                  <a:gd name="T14" fmla="*/ 0 w 9"/>
                  <a:gd name="T15" fmla="*/ 9 h 18"/>
                  <a:gd name="T16" fmla="*/ 5 w 9"/>
                  <a:gd name="T17" fmla="*/ 13 h 18"/>
                  <a:gd name="T18" fmla="*/ 5 w 9"/>
                  <a:gd name="T1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8">
                    <a:moveTo>
                      <a:pt x="5" y="13"/>
                    </a:moveTo>
                    <a:lnTo>
                      <a:pt x="5" y="18"/>
                    </a:lnTo>
                    <a:lnTo>
                      <a:pt x="5" y="18"/>
                    </a:lnTo>
                    <a:lnTo>
                      <a:pt x="9" y="13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5" y="13"/>
                    </a:lnTo>
                    <a:lnTo>
                      <a:pt x="5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7" name="Freeform 43"/>
              <p:cNvSpPr>
                <a:spLocks/>
              </p:cNvSpPr>
              <p:nvPr/>
            </p:nvSpPr>
            <p:spPr bwMode="auto">
              <a:xfrm>
                <a:off x="825" y="1360"/>
                <a:ext cx="14" cy="9"/>
              </a:xfrm>
              <a:custGeom>
                <a:avLst/>
                <a:gdLst>
                  <a:gd name="T0" fmla="*/ 5 w 14"/>
                  <a:gd name="T1" fmla="*/ 9 h 9"/>
                  <a:gd name="T2" fmla="*/ 5 w 14"/>
                  <a:gd name="T3" fmla="*/ 9 h 9"/>
                  <a:gd name="T4" fmla="*/ 9 w 14"/>
                  <a:gd name="T5" fmla="*/ 4 h 9"/>
                  <a:gd name="T6" fmla="*/ 14 w 14"/>
                  <a:gd name="T7" fmla="*/ 0 h 9"/>
                  <a:gd name="T8" fmla="*/ 5 w 14"/>
                  <a:gd name="T9" fmla="*/ 9 h 9"/>
                  <a:gd name="T10" fmla="*/ 0 w 14"/>
                  <a:gd name="T11" fmla="*/ 9 h 9"/>
                  <a:gd name="T12" fmla="*/ 5 w 14"/>
                  <a:gd name="T13" fmla="*/ 9 h 9"/>
                  <a:gd name="T14" fmla="*/ 5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5" y="9"/>
                    </a:moveTo>
                    <a:lnTo>
                      <a:pt x="5" y="9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8" name="Freeform 44"/>
              <p:cNvSpPr>
                <a:spLocks/>
              </p:cNvSpPr>
              <p:nvPr/>
            </p:nvSpPr>
            <p:spPr bwMode="auto">
              <a:xfrm>
                <a:off x="843" y="1360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  <a:gd name="T8" fmla="*/ 0 w 5"/>
                  <a:gd name="T9" fmla="*/ 0 h 4"/>
                  <a:gd name="T10" fmla="*/ 0 w 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9" name="Freeform 45"/>
              <p:cNvSpPr>
                <a:spLocks/>
              </p:cNvSpPr>
              <p:nvPr/>
            </p:nvSpPr>
            <p:spPr bwMode="auto">
              <a:xfrm>
                <a:off x="853" y="1341"/>
                <a:ext cx="23" cy="14"/>
              </a:xfrm>
              <a:custGeom>
                <a:avLst/>
                <a:gdLst>
                  <a:gd name="T0" fmla="*/ 18 w 23"/>
                  <a:gd name="T1" fmla="*/ 0 h 14"/>
                  <a:gd name="T2" fmla="*/ 13 w 23"/>
                  <a:gd name="T3" fmla="*/ 5 h 14"/>
                  <a:gd name="T4" fmla="*/ 4 w 23"/>
                  <a:gd name="T5" fmla="*/ 10 h 14"/>
                  <a:gd name="T6" fmla="*/ 0 w 23"/>
                  <a:gd name="T7" fmla="*/ 14 h 14"/>
                  <a:gd name="T8" fmla="*/ 4 w 23"/>
                  <a:gd name="T9" fmla="*/ 14 h 14"/>
                  <a:gd name="T10" fmla="*/ 4 w 23"/>
                  <a:gd name="T11" fmla="*/ 14 h 14"/>
                  <a:gd name="T12" fmla="*/ 4 w 23"/>
                  <a:gd name="T13" fmla="*/ 14 h 14"/>
                  <a:gd name="T14" fmla="*/ 9 w 23"/>
                  <a:gd name="T15" fmla="*/ 14 h 14"/>
                  <a:gd name="T16" fmla="*/ 9 w 23"/>
                  <a:gd name="T17" fmla="*/ 14 h 14"/>
                  <a:gd name="T18" fmla="*/ 9 w 23"/>
                  <a:gd name="T19" fmla="*/ 14 h 14"/>
                  <a:gd name="T20" fmla="*/ 13 w 23"/>
                  <a:gd name="T21" fmla="*/ 10 h 14"/>
                  <a:gd name="T22" fmla="*/ 13 w 23"/>
                  <a:gd name="T23" fmla="*/ 10 h 14"/>
                  <a:gd name="T24" fmla="*/ 13 w 23"/>
                  <a:gd name="T25" fmla="*/ 5 h 14"/>
                  <a:gd name="T26" fmla="*/ 13 w 23"/>
                  <a:gd name="T27" fmla="*/ 0 h 14"/>
                  <a:gd name="T28" fmla="*/ 13 w 23"/>
                  <a:gd name="T29" fmla="*/ 0 h 14"/>
                  <a:gd name="T30" fmla="*/ 23 w 23"/>
                  <a:gd name="T31" fmla="*/ 5 h 14"/>
                  <a:gd name="T32" fmla="*/ 18 w 23"/>
                  <a:gd name="T33" fmla="*/ 0 h 14"/>
                  <a:gd name="T34" fmla="*/ 18 w 23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14">
                    <a:moveTo>
                      <a:pt x="18" y="0"/>
                    </a:moveTo>
                    <a:lnTo>
                      <a:pt x="13" y="5"/>
                    </a:lnTo>
                    <a:lnTo>
                      <a:pt x="4" y="10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3" y="5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0" name="Freeform 46"/>
              <p:cNvSpPr>
                <a:spLocks/>
              </p:cNvSpPr>
              <p:nvPr/>
            </p:nvSpPr>
            <p:spPr bwMode="auto">
              <a:xfrm>
                <a:off x="1169" y="1337"/>
                <a:ext cx="14" cy="9"/>
              </a:xfrm>
              <a:custGeom>
                <a:avLst/>
                <a:gdLst>
                  <a:gd name="T0" fmla="*/ 0 w 14"/>
                  <a:gd name="T1" fmla="*/ 0 h 9"/>
                  <a:gd name="T2" fmla="*/ 9 w 14"/>
                  <a:gd name="T3" fmla="*/ 9 h 9"/>
                  <a:gd name="T4" fmla="*/ 14 w 14"/>
                  <a:gd name="T5" fmla="*/ 9 h 9"/>
                  <a:gd name="T6" fmla="*/ 14 w 14"/>
                  <a:gd name="T7" fmla="*/ 9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lnTo>
                      <a:pt x="9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1" name="Freeform 47"/>
              <p:cNvSpPr>
                <a:spLocks/>
              </p:cNvSpPr>
              <p:nvPr/>
            </p:nvSpPr>
            <p:spPr bwMode="auto">
              <a:xfrm>
                <a:off x="770" y="952"/>
                <a:ext cx="316" cy="389"/>
              </a:xfrm>
              <a:custGeom>
                <a:avLst/>
                <a:gdLst>
                  <a:gd name="T0" fmla="*/ 119 w 316"/>
                  <a:gd name="T1" fmla="*/ 380 h 389"/>
                  <a:gd name="T2" fmla="*/ 133 w 316"/>
                  <a:gd name="T3" fmla="*/ 366 h 389"/>
                  <a:gd name="T4" fmla="*/ 151 w 316"/>
                  <a:gd name="T5" fmla="*/ 348 h 389"/>
                  <a:gd name="T6" fmla="*/ 151 w 316"/>
                  <a:gd name="T7" fmla="*/ 339 h 389"/>
                  <a:gd name="T8" fmla="*/ 165 w 316"/>
                  <a:gd name="T9" fmla="*/ 307 h 389"/>
                  <a:gd name="T10" fmla="*/ 193 w 316"/>
                  <a:gd name="T11" fmla="*/ 279 h 389"/>
                  <a:gd name="T12" fmla="*/ 202 w 316"/>
                  <a:gd name="T13" fmla="*/ 252 h 389"/>
                  <a:gd name="T14" fmla="*/ 216 w 316"/>
                  <a:gd name="T15" fmla="*/ 270 h 389"/>
                  <a:gd name="T16" fmla="*/ 206 w 316"/>
                  <a:gd name="T17" fmla="*/ 289 h 389"/>
                  <a:gd name="T18" fmla="*/ 225 w 316"/>
                  <a:gd name="T19" fmla="*/ 284 h 389"/>
                  <a:gd name="T20" fmla="*/ 229 w 316"/>
                  <a:gd name="T21" fmla="*/ 279 h 389"/>
                  <a:gd name="T22" fmla="*/ 243 w 316"/>
                  <a:gd name="T23" fmla="*/ 289 h 389"/>
                  <a:gd name="T24" fmla="*/ 248 w 316"/>
                  <a:gd name="T25" fmla="*/ 293 h 389"/>
                  <a:gd name="T26" fmla="*/ 248 w 316"/>
                  <a:gd name="T27" fmla="*/ 298 h 389"/>
                  <a:gd name="T28" fmla="*/ 252 w 316"/>
                  <a:gd name="T29" fmla="*/ 302 h 389"/>
                  <a:gd name="T30" fmla="*/ 289 w 316"/>
                  <a:gd name="T31" fmla="*/ 311 h 389"/>
                  <a:gd name="T32" fmla="*/ 312 w 316"/>
                  <a:gd name="T33" fmla="*/ 321 h 389"/>
                  <a:gd name="T34" fmla="*/ 298 w 316"/>
                  <a:gd name="T35" fmla="*/ 215 h 389"/>
                  <a:gd name="T36" fmla="*/ 298 w 316"/>
                  <a:gd name="T37" fmla="*/ 59 h 389"/>
                  <a:gd name="T38" fmla="*/ 271 w 316"/>
                  <a:gd name="T39" fmla="*/ 41 h 389"/>
                  <a:gd name="T40" fmla="*/ 174 w 316"/>
                  <a:gd name="T41" fmla="*/ 32 h 389"/>
                  <a:gd name="T42" fmla="*/ 165 w 316"/>
                  <a:gd name="T43" fmla="*/ 14 h 389"/>
                  <a:gd name="T44" fmla="*/ 142 w 316"/>
                  <a:gd name="T45" fmla="*/ 9 h 389"/>
                  <a:gd name="T46" fmla="*/ 128 w 316"/>
                  <a:gd name="T47" fmla="*/ 18 h 389"/>
                  <a:gd name="T48" fmla="*/ 119 w 316"/>
                  <a:gd name="T49" fmla="*/ 9 h 389"/>
                  <a:gd name="T50" fmla="*/ 106 w 316"/>
                  <a:gd name="T51" fmla="*/ 27 h 389"/>
                  <a:gd name="T52" fmla="*/ 92 w 316"/>
                  <a:gd name="T53" fmla="*/ 41 h 389"/>
                  <a:gd name="T54" fmla="*/ 73 w 316"/>
                  <a:gd name="T55" fmla="*/ 37 h 389"/>
                  <a:gd name="T56" fmla="*/ 69 w 316"/>
                  <a:gd name="T57" fmla="*/ 50 h 389"/>
                  <a:gd name="T58" fmla="*/ 60 w 316"/>
                  <a:gd name="T59" fmla="*/ 46 h 389"/>
                  <a:gd name="T60" fmla="*/ 60 w 316"/>
                  <a:gd name="T61" fmla="*/ 55 h 389"/>
                  <a:gd name="T62" fmla="*/ 32 w 316"/>
                  <a:gd name="T63" fmla="*/ 78 h 389"/>
                  <a:gd name="T64" fmla="*/ 28 w 316"/>
                  <a:gd name="T65" fmla="*/ 92 h 389"/>
                  <a:gd name="T66" fmla="*/ 46 w 316"/>
                  <a:gd name="T67" fmla="*/ 124 h 389"/>
                  <a:gd name="T68" fmla="*/ 69 w 316"/>
                  <a:gd name="T69" fmla="*/ 110 h 389"/>
                  <a:gd name="T70" fmla="*/ 73 w 316"/>
                  <a:gd name="T71" fmla="*/ 142 h 389"/>
                  <a:gd name="T72" fmla="*/ 96 w 316"/>
                  <a:gd name="T73" fmla="*/ 151 h 389"/>
                  <a:gd name="T74" fmla="*/ 73 w 316"/>
                  <a:gd name="T75" fmla="*/ 165 h 389"/>
                  <a:gd name="T76" fmla="*/ 46 w 316"/>
                  <a:gd name="T77" fmla="*/ 165 h 389"/>
                  <a:gd name="T78" fmla="*/ 41 w 316"/>
                  <a:gd name="T79" fmla="*/ 151 h 389"/>
                  <a:gd name="T80" fmla="*/ 23 w 316"/>
                  <a:gd name="T81" fmla="*/ 165 h 389"/>
                  <a:gd name="T82" fmla="*/ 18 w 316"/>
                  <a:gd name="T83" fmla="*/ 183 h 389"/>
                  <a:gd name="T84" fmla="*/ 23 w 316"/>
                  <a:gd name="T85" fmla="*/ 188 h 389"/>
                  <a:gd name="T86" fmla="*/ 18 w 316"/>
                  <a:gd name="T87" fmla="*/ 201 h 389"/>
                  <a:gd name="T88" fmla="*/ 51 w 316"/>
                  <a:gd name="T89" fmla="*/ 201 h 389"/>
                  <a:gd name="T90" fmla="*/ 83 w 316"/>
                  <a:gd name="T91" fmla="*/ 197 h 389"/>
                  <a:gd name="T92" fmla="*/ 78 w 316"/>
                  <a:gd name="T93" fmla="*/ 234 h 389"/>
                  <a:gd name="T94" fmla="*/ 46 w 316"/>
                  <a:gd name="T95" fmla="*/ 247 h 389"/>
                  <a:gd name="T96" fmla="*/ 37 w 316"/>
                  <a:gd name="T97" fmla="*/ 256 h 389"/>
                  <a:gd name="T98" fmla="*/ 18 w 316"/>
                  <a:gd name="T99" fmla="*/ 279 h 389"/>
                  <a:gd name="T100" fmla="*/ 28 w 316"/>
                  <a:gd name="T101" fmla="*/ 279 h 389"/>
                  <a:gd name="T102" fmla="*/ 37 w 316"/>
                  <a:gd name="T103" fmla="*/ 289 h 389"/>
                  <a:gd name="T104" fmla="*/ 46 w 316"/>
                  <a:gd name="T105" fmla="*/ 293 h 389"/>
                  <a:gd name="T106" fmla="*/ 41 w 316"/>
                  <a:gd name="T107" fmla="*/ 316 h 389"/>
                  <a:gd name="T108" fmla="*/ 55 w 316"/>
                  <a:gd name="T109" fmla="*/ 316 h 389"/>
                  <a:gd name="T110" fmla="*/ 83 w 316"/>
                  <a:gd name="T111" fmla="*/ 289 h 389"/>
                  <a:gd name="T112" fmla="*/ 64 w 316"/>
                  <a:gd name="T113" fmla="*/ 316 h 389"/>
                  <a:gd name="T114" fmla="*/ 73 w 316"/>
                  <a:gd name="T115" fmla="*/ 339 h 389"/>
                  <a:gd name="T116" fmla="*/ 87 w 316"/>
                  <a:gd name="T117" fmla="*/ 339 h 389"/>
                  <a:gd name="T118" fmla="*/ 106 w 316"/>
                  <a:gd name="T119" fmla="*/ 339 h 389"/>
                  <a:gd name="T120" fmla="*/ 133 w 316"/>
                  <a:gd name="T121" fmla="*/ 325 h 389"/>
                  <a:gd name="T122" fmla="*/ 124 w 316"/>
                  <a:gd name="T123" fmla="*/ 353 h 389"/>
                  <a:gd name="T124" fmla="*/ 101 w 316"/>
                  <a:gd name="T125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6" h="389">
                    <a:moveTo>
                      <a:pt x="101" y="389"/>
                    </a:moveTo>
                    <a:lnTo>
                      <a:pt x="110" y="389"/>
                    </a:lnTo>
                    <a:lnTo>
                      <a:pt x="110" y="389"/>
                    </a:lnTo>
                    <a:lnTo>
                      <a:pt x="115" y="385"/>
                    </a:lnTo>
                    <a:lnTo>
                      <a:pt x="119" y="380"/>
                    </a:lnTo>
                    <a:lnTo>
                      <a:pt x="119" y="380"/>
                    </a:lnTo>
                    <a:lnTo>
                      <a:pt x="124" y="380"/>
                    </a:lnTo>
                    <a:lnTo>
                      <a:pt x="124" y="376"/>
                    </a:lnTo>
                    <a:lnTo>
                      <a:pt x="124" y="376"/>
                    </a:lnTo>
                    <a:lnTo>
                      <a:pt x="124" y="371"/>
                    </a:lnTo>
                    <a:lnTo>
                      <a:pt x="128" y="371"/>
                    </a:lnTo>
                    <a:lnTo>
                      <a:pt x="133" y="366"/>
                    </a:lnTo>
                    <a:lnTo>
                      <a:pt x="133" y="362"/>
                    </a:lnTo>
                    <a:lnTo>
                      <a:pt x="133" y="362"/>
                    </a:lnTo>
                    <a:lnTo>
                      <a:pt x="138" y="362"/>
                    </a:lnTo>
                    <a:lnTo>
                      <a:pt x="138" y="362"/>
                    </a:lnTo>
                    <a:lnTo>
                      <a:pt x="147" y="357"/>
                    </a:lnTo>
                    <a:lnTo>
                      <a:pt x="151" y="348"/>
                    </a:lnTo>
                    <a:lnTo>
                      <a:pt x="161" y="344"/>
                    </a:lnTo>
                    <a:lnTo>
                      <a:pt x="151" y="339"/>
                    </a:lnTo>
                    <a:lnTo>
                      <a:pt x="151" y="339"/>
                    </a:lnTo>
                    <a:lnTo>
                      <a:pt x="151" y="339"/>
                    </a:lnTo>
                    <a:lnTo>
                      <a:pt x="151" y="339"/>
                    </a:lnTo>
                    <a:lnTo>
                      <a:pt x="151" y="339"/>
                    </a:lnTo>
                    <a:lnTo>
                      <a:pt x="151" y="330"/>
                    </a:lnTo>
                    <a:lnTo>
                      <a:pt x="161" y="321"/>
                    </a:lnTo>
                    <a:lnTo>
                      <a:pt x="165" y="321"/>
                    </a:lnTo>
                    <a:lnTo>
                      <a:pt x="165" y="316"/>
                    </a:lnTo>
                    <a:lnTo>
                      <a:pt x="165" y="311"/>
                    </a:lnTo>
                    <a:lnTo>
                      <a:pt x="165" y="307"/>
                    </a:lnTo>
                    <a:lnTo>
                      <a:pt x="165" y="307"/>
                    </a:lnTo>
                    <a:lnTo>
                      <a:pt x="170" y="307"/>
                    </a:lnTo>
                    <a:lnTo>
                      <a:pt x="170" y="307"/>
                    </a:lnTo>
                    <a:lnTo>
                      <a:pt x="174" y="298"/>
                    </a:lnTo>
                    <a:lnTo>
                      <a:pt x="183" y="289"/>
                    </a:lnTo>
                    <a:lnTo>
                      <a:pt x="193" y="279"/>
                    </a:lnTo>
                    <a:lnTo>
                      <a:pt x="193" y="270"/>
                    </a:lnTo>
                    <a:lnTo>
                      <a:pt x="197" y="261"/>
                    </a:lnTo>
                    <a:lnTo>
                      <a:pt x="197" y="247"/>
                    </a:lnTo>
                    <a:lnTo>
                      <a:pt x="202" y="243"/>
                    </a:lnTo>
                    <a:lnTo>
                      <a:pt x="202" y="238"/>
                    </a:lnTo>
                    <a:lnTo>
                      <a:pt x="202" y="252"/>
                    </a:lnTo>
                    <a:lnTo>
                      <a:pt x="202" y="261"/>
                    </a:lnTo>
                    <a:lnTo>
                      <a:pt x="202" y="261"/>
                    </a:lnTo>
                    <a:lnTo>
                      <a:pt x="197" y="284"/>
                    </a:lnTo>
                    <a:lnTo>
                      <a:pt x="202" y="279"/>
                    </a:lnTo>
                    <a:lnTo>
                      <a:pt x="206" y="279"/>
                    </a:lnTo>
                    <a:lnTo>
                      <a:pt x="216" y="270"/>
                    </a:lnTo>
                    <a:lnTo>
                      <a:pt x="220" y="266"/>
                    </a:lnTo>
                    <a:lnTo>
                      <a:pt x="225" y="266"/>
                    </a:lnTo>
                    <a:lnTo>
                      <a:pt x="216" y="275"/>
                    </a:lnTo>
                    <a:lnTo>
                      <a:pt x="211" y="279"/>
                    </a:lnTo>
                    <a:lnTo>
                      <a:pt x="211" y="284"/>
                    </a:lnTo>
                    <a:lnTo>
                      <a:pt x="206" y="289"/>
                    </a:lnTo>
                    <a:lnTo>
                      <a:pt x="206" y="289"/>
                    </a:lnTo>
                    <a:lnTo>
                      <a:pt x="216" y="293"/>
                    </a:lnTo>
                    <a:lnTo>
                      <a:pt x="216" y="293"/>
                    </a:lnTo>
                    <a:lnTo>
                      <a:pt x="220" y="289"/>
                    </a:lnTo>
                    <a:lnTo>
                      <a:pt x="225" y="284"/>
                    </a:lnTo>
                    <a:lnTo>
                      <a:pt x="225" y="284"/>
                    </a:lnTo>
                    <a:lnTo>
                      <a:pt x="225" y="279"/>
                    </a:lnTo>
                    <a:lnTo>
                      <a:pt x="225" y="279"/>
                    </a:lnTo>
                    <a:lnTo>
                      <a:pt x="225" y="284"/>
                    </a:lnTo>
                    <a:lnTo>
                      <a:pt x="225" y="284"/>
                    </a:lnTo>
                    <a:lnTo>
                      <a:pt x="229" y="279"/>
                    </a:lnTo>
                    <a:lnTo>
                      <a:pt x="229" y="279"/>
                    </a:lnTo>
                    <a:lnTo>
                      <a:pt x="229" y="289"/>
                    </a:lnTo>
                    <a:lnTo>
                      <a:pt x="229" y="289"/>
                    </a:lnTo>
                    <a:lnTo>
                      <a:pt x="229" y="289"/>
                    </a:lnTo>
                    <a:lnTo>
                      <a:pt x="234" y="293"/>
                    </a:lnTo>
                    <a:lnTo>
                      <a:pt x="238" y="289"/>
                    </a:lnTo>
                    <a:lnTo>
                      <a:pt x="243" y="289"/>
                    </a:lnTo>
                    <a:lnTo>
                      <a:pt x="243" y="289"/>
                    </a:lnTo>
                    <a:lnTo>
                      <a:pt x="243" y="293"/>
                    </a:lnTo>
                    <a:lnTo>
                      <a:pt x="243" y="293"/>
                    </a:lnTo>
                    <a:lnTo>
                      <a:pt x="243" y="293"/>
                    </a:lnTo>
                    <a:lnTo>
                      <a:pt x="248" y="293"/>
                    </a:lnTo>
                    <a:lnTo>
                      <a:pt x="248" y="293"/>
                    </a:lnTo>
                    <a:lnTo>
                      <a:pt x="252" y="293"/>
                    </a:lnTo>
                    <a:lnTo>
                      <a:pt x="252" y="293"/>
                    </a:lnTo>
                    <a:lnTo>
                      <a:pt x="252" y="293"/>
                    </a:lnTo>
                    <a:lnTo>
                      <a:pt x="252" y="293"/>
                    </a:lnTo>
                    <a:lnTo>
                      <a:pt x="252" y="298"/>
                    </a:lnTo>
                    <a:lnTo>
                      <a:pt x="248" y="298"/>
                    </a:lnTo>
                    <a:lnTo>
                      <a:pt x="248" y="298"/>
                    </a:lnTo>
                    <a:lnTo>
                      <a:pt x="248" y="298"/>
                    </a:lnTo>
                    <a:lnTo>
                      <a:pt x="252" y="298"/>
                    </a:lnTo>
                    <a:lnTo>
                      <a:pt x="252" y="302"/>
                    </a:lnTo>
                    <a:lnTo>
                      <a:pt x="252" y="302"/>
                    </a:lnTo>
                    <a:lnTo>
                      <a:pt x="252" y="302"/>
                    </a:lnTo>
                    <a:lnTo>
                      <a:pt x="257" y="302"/>
                    </a:lnTo>
                    <a:lnTo>
                      <a:pt x="261" y="307"/>
                    </a:lnTo>
                    <a:lnTo>
                      <a:pt x="261" y="307"/>
                    </a:lnTo>
                    <a:lnTo>
                      <a:pt x="271" y="311"/>
                    </a:lnTo>
                    <a:lnTo>
                      <a:pt x="280" y="311"/>
                    </a:lnTo>
                    <a:lnTo>
                      <a:pt x="289" y="311"/>
                    </a:lnTo>
                    <a:lnTo>
                      <a:pt x="293" y="311"/>
                    </a:lnTo>
                    <a:lnTo>
                      <a:pt x="293" y="311"/>
                    </a:lnTo>
                    <a:lnTo>
                      <a:pt x="298" y="316"/>
                    </a:lnTo>
                    <a:lnTo>
                      <a:pt x="303" y="316"/>
                    </a:lnTo>
                    <a:lnTo>
                      <a:pt x="303" y="316"/>
                    </a:lnTo>
                    <a:lnTo>
                      <a:pt x="312" y="321"/>
                    </a:lnTo>
                    <a:lnTo>
                      <a:pt x="316" y="316"/>
                    </a:lnTo>
                    <a:lnTo>
                      <a:pt x="303" y="311"/>
                    </a:lnTo>
                    <a:lnTo>
                      <a:pt x="303" y="302"/>
                    </a:lnTo>
                    <a:lnTo>
                      <a:pt x="298" y="293"/>
                    </a:lnTo>
                    <a:lnTo>
                      <a:pt x="298" y="247"/>
                    </a:lnTo>
                    <a:lnTo>
                      <a:pt x="298" y="215"/>
                    </a:lnTo>
                    <a:lnTo>
                      <a:pt x="298" y="183"/>
                    </a:lnTo>
                    <a:lnTo>
                      <a:pt x="298" y="156"/>
                    </a:lnTo>
                    <a:lnTo>
                      <a:pt x="298" y="114"/>
                    </a:lnTo>
                    <a:lnTo>
                      <a:pt x="298" y="87"/>
                    </a:lnTo>
                    <a:lnTo>
                      <a:pt x="298" y="69"/>
                    </a:lnTo>
                    <a:lnTo>
                      <a:pt x="298" y="59"/>
                    </a:lnTo>
                    <a:lnTo>
                      <a:pt x="298" y="55"/>
                    </a:lnTo>
                    <a:lnTo>
                      <a:pt x="298" y="55"/>
                    </a:lnTo>
                    <a:lnTo>
                      <a:pt x="289" y="55"/>
                    </a:lnTo>
                    <a:lnTo>
                      <a:pt x="280" y="46"/>
                    </a:lnTo>
                    <a:lnTo>
                      <a:pt x="275" y="41"/>
                    </a:lnTo>
                    <a:lnTo>
                      <a:pt x="271" y="41"/>
                    </a:lnTo>
                    <a:lnTo>
                      <a:pt x="266" y="41"/>
                    </a:lnTo>
                    <a:lnTo>
                      <a:pt x="248" y="46"/>
                    </a:lnTo>
                    <a:lnTo>
                      <a:pt x="216" y="32"/>
                    </a:lnTo>
                    <a:lnTo>
                      <a:pt x="183" y="32"/>
                    </a:lnTo>
                    <a:lnTo>
                      <a:pt x="179" y="32"/>
                    </a:lnTo>
                    <a:lnTo>
                      <a:pt x="174" y="32"/>
                    </a:lnTo>
                    <a:lnTo>
                      <a:pt x="179" y="27"/>
                    </a:lnTo>
                    <a:lnTo>
                      <a:pt x="179" y="27"/>
                    </a:lnTo>
                    <a:lnTo>
                      <a:pt x="174" y="23"/>
                    </a:lnTo>
                    <a:lnTo>
                      <a:pt x="174" y="18"/>
                    </a:lnTo>
                    <a:lnTo>
                      <a:pt x="165" y="18"/>
                    </a:lnTo>
                    <a:lnTo>
                      <a:pt x="165" y="14"/>
                    </a:lnTo>
                    <a:lnTo>
                      <a:pt x="161" y="14"/>
                    </a:lnTo>
                    <a:lnTo>
                      <a:pt x="156" y="18"/>
                    </a:lnTo>
                    <a:lnTo>
                      <a:pt x="151" y="18"/>
                    </a:lnTo>
                    <a:lnTo>
                      <a:pt x="147" y="14"/>
                    </a:lnTo>
                    <a:lnTo>
                      <a:pt x="142" y="9"/>
                    </a:lnTo>
                    <a:lnTo>
                      <a:pt x="142" y="9"/>
                    </a:lnTo>
                    <a:lnTo>
                      <a:pt x="142" y="18"/>
                    </a:lnTo>
                    <a:lnTo>
                      <a:pt x="147" y="23"/>
                    </a:lnTo>
                    <a:lnTo>
                      <a:pt x="147" y="27"/>
                    </a:lnTo>
                    <a:lnTo>
                      <a:pt x="142" y="23"/>
                    </a:lnTo>
                    <a:lnTo>
                      <a:pt x="142" y="23"/>
                    </a:lnTo>
                    <a:lnTo>
                      <a:pt x="128" y="18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33" y="4"/>
                    </a:lnTo>
                    <a:lnTo>
                      <a:pt x="133" y="4"/>
                    </a:lnTo>
                    <a:lnTo>
                      <a:pt x="128" y="0"/>
                    </a:lnTo>
                    <a:lnTo>
                      <a:pt x="119" y="9"/>
                    </a:lnTo>
                    <a:lnTo>
                      <a:pt x="119" y="9"/>
                    </a:lnTo>
                    <a:lnTo>
                      <a:pt x="106" y="18"/>
                    </a:lnTo>
                    <a:lnTo>
                      <a:pt x="101" y="18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106" y="27"/>
                    </a:lnTo>
                    <a:lnTo>
                      <a:pt x="106" y="27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2" y="41"/>
                    </a:lnTo>
                    <a:lnTo>
                      <a:pt x="92" y="46"/>
                    </a:lnTo>
                    <a:lnTo>
                      <a:pt x="87" y="37"/>
                    </a:lnTo>
                    <a:lnTo>
                      <a:pt x="87" y="37"/>
                    </a:lnTo>
                    <a:lnTo>
                      <a:pt x="83" y="27"/>
                    </a:lnTo>
                    <a:lnTo>
                      <a:pt x="83" y="27"/>
                    </a:lnTo>
                    <a:lnTo>
                      <a:pt x="73" y="37"/>
                    </a:lnTo>
                    <a:lnTo>
                      <a:pt x="69" y="41"/>
                    </a:lnTo>
                    <a:lnTo>
                      <a:pt x="64" y="41"/>
                    </a:lnTo>
                    <a:lnTo>
                      <a:pt x="69" y="41"/>
                    </a:lnTo>
                    <a:lnTo>
                      <a:pt x="69" y="46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64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55" y="59"/>
                    </a:lnTo>
                    <a:lnTo>
                      <a:pt x="51" y="73"/>
                    </a:lnTo>
                    <a:lnTo>
                      <a:pt x="37" y="78"/>
                    </a:lnTo>
                    <a:lnTo>
                      <a:pt x="32" y="78"/>
                    </a:lnTo>
                    <a:lnTo>
                      <a:pt x="23" y="82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8" y="87"/>
                    </a:lnTo>
                    <a:lnTo>
                      <a:pt x="28" y="92"/>
                    </a:lnTo>
                    <a:lnTo>
                      <a:pt x="28" y="92"/>
                    </a:lnTo>
                    <a:lnTo>
                      <a:pt x="18" y="92"/>
                    </a:lnTo>
                    <a:lnTo>
                      <a:pt x="18" y="96"/>
                    </a:lnTo>
                    <a:lnTo>
                      <a:pt x="14" y="96"/>
                    </a:lnTo>
                    <a:lnTo>
                      <a:pt x="18" y="101"/>
                    </a:lnTo>
                    <a:lnTo>
                      <a:pt x="41" y="114"/>
                    </a:lnTo>
                    <a:lnTo>
                      <a:pt x="46" y="124"/>
                    </a:lnTo>
                    <a:lnTo>
                      <a:pt x="51" y="128"/>
                    </a:lnTo>
                    <a:lnTo>
                      <a:pt x="55" y="137"/>
                    </a:lnTo>
                    <a:lnTo>
                      <a:pt x="60" y="128"/>
                    </a:lnTo>
                    <a:lnTo>
                      <a:pt x="64" y="119"/>
                    </a:lnTo>
                    <a:lnTo>
                      <a:pt x="64" y="114"/>
                    </a:lnTo>
                    <a:lnTo>
                      <a:pt x="69" y="110"/>
                    </a:lnTo>
                    <a:lnTo>
                      <a:pt x="64" y="124"/>
                    </a:lnTo>
                    <a:lnTo>
                      <a:pt x="64" y="128"/>
                    </a:lnTo>
                    <a:lnTo>
                      <a:pt x="64" y="133"/>
                    </a:lnTo>
                    <a:lnTo>
                      <a:pt x="64" y="133"/>
                    </a:lnTo>
                    <a:lnTo>
                      <a:pt x="69" y="133"/>
                    </a:lnTo>
                    <a:lnTo>
                      <a:pt x="73" y="142"/>
                    </a:lnTo>
                    <a:lnTo>
                      <a:pt x="73" y="142"/>
                    </a:lnTo>
                    <a:lnTo>
                      <a:pt x="73" y="142"/>
                    </a:lnTo>
                    <a:lnTo>
                      <a:pt x="92" y="147"/>
                    </a:lnTo>
                    <a:lnTo>
                      <a:pt x="101" y="147"/>
                    </a:lnTo>
                    <a:lnTo>
                      <a:pt x="101" y="147"/>
                    </a:lnTo>
                    <a:lnTo>
                      <a:pt x="96" y="151"/>
                    </a:lnTo>
                    <a:lnTo>
                      <a:pt x="96" y="151"/>
                    </a:lnTo>
                    <a:lnTo>
                      <a:pt x="83" y="156"/>
                    </a:lnTo>
                    <a:lnTo>
                      <a:pt x="78" y="165"/>
                    </a:lnTo>
                    <a:lnTo>
                      <a:pt x="73" y="165"/>
                    </a:lnTo>
                    <a:lnTo>
                      <a:pt x="73" y="165"/>
                    </a:lnTo>
                    <a:lnTo>
                      <a:pt x="73" y="165"/>
                    </a:lnTo>
                    <a:lnTo>
                      <a:pt x="73" y="160"/>
                    </a:lnTo>
                    <a:lnTo>
                      <a:pt x="69" y="165"/>
                    </a:lnTo>
                    <a:lnTo>
                      <a:pt x="64" y="169"/>
                    </a:lnTo>
                    <a:lnTo>
                      <a:pt x="60" y="169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7" y="160"/>
                    </a:lnTo>
                    <a:lnTo>
                      <a:pt x="37" y="156"/>
                    </a:lnTo>
                    <a:lnTo>
                      <a:pt x="41" y="156"/>
                    </a:lnTo>
                    <a:lnTo>
                      <a:pt x="41" y="156"/>
                    </a:lnTo>
                    <a:lnTo>
                      <a:pt x="41" y="151"/>
                    </a:lnTo>
                    <a:lnTo>
                      <a:pt x="41" y="151"/>
                    </a:lnTo>
                    <a:lnTo>
                      <a:pt x="28" y="156"/>
                    </a:lnTo>
                    <a:lnTo>
                      <a:pt x="28" y="160"/>
                    </a:lnTo>
                    <a:lnTo>
                      <a:pt x="28" y="160"/>
                    </a:lnTo>
                    <a:lnTo>
                      <a:pt x="32" y="165"/>
                    </a:lnTo>
                    <a:lnTo>
                      <a:pt x="32" y="165"/>
                    </a:lnTo>
                    <a:lnTo>
                      <a:pt x="23" y="165"/>
                    </a:lnTo>
                    <a:lnTo>
                      <a:pt x="23" y="165"/>
                    </a:lnTo>
                    <a:lnTo>
                      <a:pt x="14" y="165"/>
                    </a:lnTo>
                    <a:lnTo>
                      <a:pt x="5" y="174"/>
                    </a:lnTo>
                    <a:lnTo>
                      <a:pt x="0" y="174"/>
                    </a:lnTo>
                    <a:lnTo>
                      <a:pt x="9" y="179"/>
                    </a:lnTo>
                    <a:lnTo>
                      <a:pt x="18" y="183"/>
                    </a:lnTo>
                    <a:lnTo>
                      <a:pt x="32" y="183"/>
                    </a:lnTo>
                    <a:lnTo>
                      <a:pt x="41" y="188"/>
                    </a:lnTo>
                    <a:lnTo>
                      <a:pt x="46" y="188"/>
                    </a:lnTo>
                    <a:lnTo>
                      <a:pt x="46" y="188"/>
                    </a:lnTo>
                    <a:lnTo>
                      <a:pt x="28" y="188"/>
                    </a:lnTo>
                    <a:lnTo>
                      <a:pt x="23" y="188"/>
                    </a:lnTo>
                    <a:lnTo>
                      <a:pt x="18" y="188"/>
                    </a:lnTo>
                    <a:lnTo>
                      <a:pt x="18" y="188"/>
                    </a:lnTo>
                    <a:lnTo>
                      <a:pt x="14" y="188"/>
                    </a:lnTo>
                    <a:lnTo>
                      <a:pt x="14" y="188"/>
                    </a:lnTo>
                    <a:lnTo>
                      <a:pt x="14" y="192"/>
                    </a:lnTo>
                    <a:lnTo>
                      <a:pt x="18" y="201"/>
                    </a:lnTo>
                    <a:lnTo>
                      <a:pt x="28" y="206"/>
                    </a:lnTo>
                    <a:lnTo>
                      <a:pt x="37" y="201"/>
                    </a:lnTo>
                    <a:lnTo>
                      <a:pt x="46" y="201"/>
                    </a:lnTo>
                    <a:lnTo>
                      <a:pt x="41" y="201"/>
                    </a:lnTo>
                    <a:lnTo>
                      <a:pt x="51" y="201"/>
                    </a:lnTo>
                    <a:lnTo>
                      <a:pt x="51" y="201"/>
                    </a:lnTo>
                    <a:lnTo>
                      <a:pt x="55" y="201"/>
                    </a:lnTo>
                    <a:lnTo>
                      <a:pt x="60" y="206"/>
                    </a:lnTo>
                    <a:lnTo>
                      <a:pt x="64" y="197"/>
                    </a:lnTo>
                    <a:lnTo>
                      <a:pt x="73" y="197"/>
                    </a:lnTo>
                    <a:lnTo>
                      <a:pt x="78" y="197"/>
                    </a:lnTo>
                    <a:lnTo>
                      <a:pt x="83" y="197"/>
                    </a:lnTo>
                    <a:lnTo>
                      <a:pt x="83" y="201"/>
                    </a:lnTo>
                    <a:lnTo>
                      <a:pt x="78" y="206"/>
                    </a:lnTo>
                    <a:lnTo>
                      <a:pt x="78" y="206"/>
                    </a:lnTo>
                    <a:lnTo>
                      <a:pt x="83" y="220"/>
                    </a:lnTo>
                    <a:lnTo>
                      <a:pt x="83" y="229"/>
                    </a:lnTo>
                    <a:lnTo>
                      <a:pt x="78" y="234"/>
                    </a:lnTo>
                    <a:lnTo>
                      <a:pt x="73" y="234"/>
                    </a:lnTo>
                    <a:lnTo>
                      <a:pt x="69" y="234"/>
                    </a:lnTo>
                    <a:lnTo>
                      <a:pt x="64" y="234"/>
                    </a:lnTo>
                    <a:lnTo>
                      <a:pt x="60" y="238"/>
                    </a:lnTo>
                    <a:lnTo>
                      <a:pt x="55" y="247"/>
                    </a:lnTo>
                    <a:lnTo>
                      <a:pt x="46" y="247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1" y="256"/>
                    </a:lnTo>
                    <a:lnTo>
                      <a:pt x="37" y="256"/>
                    </a:lnTo>
                    <a:lnTo>
                      <a:pt x="37" y="256"/>
                    </a:lnTo>
                    <a:lnTo>
                      <a:pt x="37" y="256"/>
                    </a:lnTo>
                    <a:lnTo>
                      <a:pt x="28" y="261"/>
                    </a:lnTo>
                    <a:lnTo>
                      <a:pt x="23" y="266"/>
                    </a:lnTo>
                    <a:lnTo>
                      <a:pt x="23" y="270"/>
                    </a:lnTo>
                    <a:lnTo>
                      <a:pt x="18" y="275"/>
                    </a:lnTo>
                    <a:lnTo>
                      <a:pt x="18" y="279"/>
                    </a:lnTo>
                    <a:lnTo>
                      <a:pt x="18" y="279"/>
                    </a:lnTo>
                    <a:lnTo>
                      <a:pt x="28" y="275"/>
                    </a:lnTo>
                    <a:lnTo>
                      <a:pt x="28" y="275"/>
                    </a:lnTo>
                    <a:lnTo>
                      <a:pt x="28" y="279"/>
                    </a:lnTo>
                    <a:lnTo>
                      <a:pt x="28" y="279"/>
                    </a:lnTo>
                    <a:lnTo>
                      <a:pt x="28" y="279"/>
                    </a:lnTo>
                    <a:lnTo>
                      <a:pt x="32" y="279"/>
                    </a:lnTo>
                    <a:lnTo>
                      <a:pt x="28" y="284"/>
                    </a:lnTo>
                    <a:lnTo>
                      <a:pt x="28" y="284"/>
                    </a:lnTo>
                    <a:lnTo>
                      <a:pt x="28" y="289"/>
                    </a:lnTo>
                    <a:lnTo>
                      <a:pt x="32" y="289"/>
                    </a:lnTo>
                    <a:lnTo>
                      <a:pt x="37" y="289"/>
                    </a:lnTo>
                    <a:lnTo>
                      <a:pt x="41" y="289"/>
                    </a:lnTo>
                    <a:lnTo>
                      <a:pt x="41" y="289"/>
                    </a:lnTo>
                    <a:lnTo>
                      <a:pt x="37" y="293"/>
                    </a:lnTo>
                    <a:lnTo>
                      <a:pt x="37" y="293"/>
                    </a:lnTo>
                    <a:lnTo>
                      <a:pt x="37" y="293"/>
                    </a:lnTo>
                    <a:lnTo>
                      <a:pt x="46" y="293"/>
                    </a:lnTo>
                    <a:lnTo>
                      <a:pt x="51" y="293"/>
                    </a:lnTo>
                    <a:lnTo>
                      <a:pt x="51" y="293"/>
                    </a:lnTo>
                    <a:lnTo>
                      <a:pt x="46" y="298"/>
                    </a:lnTo>
                    <a:lnTo>
                      <a:pt x="46" y="298"/>
                    </a:lnTo>
                    <a:lnTo>
                      <a:pt x="41" y="311"/>
                    </a:lnTo>
                    <a:lnTo>
                      <a:pt x="41" y="316"/>
                    </a:lnTo>
                    <a:lnTo>
                      <a:pt x="46" y="316"/>
                    </a:lnTo>
                    <a:lnTo>
                      <a:pt x="46" y="321"/>
                    </a:lnTo>
                    <a:lnTo>
                      <a:pt x="46" y="321"/>
                    </a:lnTo>
                    <a:lnTo>
                      <a:pt x="46" y="321"/>
                    </a:lnTo>
                    <a:lnTo>
                      <a:pt x="51" y="321"/>
                    </a:lnTo>
                    <a:lnTo>
                      <a:pt x="55" y="316"/>
                    </a:lnTo>
                    <a:lnTo>
                      <a:pt x="60" y="307"/>
                    </a:lnTo>
                    <a:lnTo>
                      <a:pt x="60" y="302"/>
                    </a:lnTo>
                    <a:lnTo>
                      <a:pt x="69" y="293"/>
                    </a:lnTo>
                    <a:lnTo>
                      <a:pt x="78" y="289"/>
                    </a:lnTo>
                    <a:lnTo>
                      <a:pt x="83" y="289"/>
                    </a:lnTo>
                    <a:lnTo>
                      <a:pt x="83" y="289"/>
                    </a:lnTo>
                    <a:lnTo>
                      <a:pt x="73" y="298"/>
                    </a:lnTo>
                    <a:lnTo>
                      <a:pt x="73" y="298"/>
                    </a:lnTo>
                    <a:lnTo>
                      <a:pt x="69" y="302"/>
                    </a:lnTo>
                    <a:lnTo>
                      <a:pt x="64" y="307"/>
                    </a:lnTo>
                    <a:lnTo>
                      <a:pt x="64" y="311"/>
                    </a:lnTo>
                    <a:lnTo>
                      <a:pt x="64" y="316"/>
                    </a:lnTo>
                    <a:lnTo>
                      <a:pt x="69" y="325"/>
                    </a:lnTo>
                    <a:lnTo>
                      <a:pt x="69" y="334"/>
                    </a:lnTo>
                    <a:lnTo>
                      <a:pt x="69" y="334"/>
                    </a:lnTo>
                    <a:lnTo>
                      <a:pt x="73" y="334"/>
                    </a:lnTo>
                    <a:lnTo>
                      <a:pt x="73" y="334"/>
                    </a:lnTo>
                    <a:lnTo>
                      <a:pt x="73" y="339"/>
                    </a:lnTo>
                    <a:lnTo>
                      <a:pt x="73" y="339"/>
                    </a:lnTo>
                    <a:lnTo>
                      <a:pt x="78" y="339"/>
                    </a:lnTo>
                    <a:lnTo>
                      <a:pt x="83" y="330"/>
                    </a:lnTo>
                    <a:lnTo>
                      <a:pt x="87" y="334"/>
                    </a:lnTo>
                    <a:lnTo>
                      <a:pt x="87" y="334"/>
                    </a:lnTo>
                    <a:lnTo>
                      <a:pt x="87" y="339"/>
                    </a:lnTo>
                    <a:lnTo>
                      <a:pt x="92" y="339"/>
                    </a:lnTo>
                    <a:lnTo>
                      <a:pt x="96" y="344"/>
                    </a:lnTo>
                    <a:lnTo>
                      <a:pt x="101" y="334"/>
                    </a:lnTo>
                    <a:lnTo>
                      <a:pt x="106" y="334"/>
                    </a:lnTo>
                    <a:lnTo>
                      <a:pt x="106" y="334"/>
                    </a:lnTo>
                    <a:lnTo>
                      <a:pt x="106" y="339"/>
                    </a:lnTo>
                    <a:lnTo>
                      <a:pt x="106" y="339"/>
                    </a:lnTo>
                    <a:lnTo>
                      <a:pt x="106" y="344"/>
                    </a:lnTo>
                    <a:lnTo>
                      <a:pt x="115" y="339"/>
                    </a:lnTo>
                    <a:lnTo>
                      <a:pt x="119" y="334"/>
                    </a:lnTo>
                    <a:lnTo>
                      <a:pt x="124" y="334"/>
                    </a:lnTo>
                    <a:lnTo>
                      <a:pt x="133" y="325"/>
                    </a:lnTo>
                    <a:lnTo>
                      <a:pt x="133" y="325"/>
                    </a:lnTo>
                    <a:lnTo>
                      <a:pt x="128" y="334"/>
                    </a:lnTo>
                    <a:lnTo>
                      <a:pt x="128" y="339"/>
                    </a:lnTo>
                    <a:lnTo>
                      <a:pt x="124" y="339"/>
                    </a:lnTo>
                    <a:lnTo>
                      <a:pt x="119" y="353"/>
                    </a:lnTo>
                    <a:lnTo>
                      <a:pt x="124" y="353"/>
                    </a:lnTo>
                    <a:lnTo>
                      <a:pt x="119" y="353"/>
                    </a:lnTo>
                    <a:lnTo>
                      <a:pt x="119" y="353"/>
                    </a:lnTo>
                    <a:lnTo>
                      <a:pt x="115" y="371"/>
                    </a:lnTo>
                    <a:lnTo>
                      <a:pt x="110" y="380"/>
                    </a:lnTo>
                    <a:lnTo>
                      <a:pt x="106" y="385"/>
                    </a:lnTo>
                    <a:lnTo>
                      <a:pt x="101" y="389"/>
                    </a:lnTo>
                    <a:lnTo>
                      <a:pt x="101" y="38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2" name="Freeform 48"/>
              <p:cNvSpPr>
                <a:spLocks/>
              </p:cNvSpPr>
              <p:nvPr/>
            </p:nvSpPr>
            <p:spPr bwMode="auto">
              <a:xfrm>
                <a:off x="1141" y="1286"/>
                <a:ext cx="14" cy="23"/>
              </a:xfrm>
              <a:custGeom>
                <a:avLst/>
                <a:gdLst>
                  <a:gd name="T0" fmla="*/ 0 w 14"/>
                  <a:gd name="T1" fmla="*/ 0 h 23"/>
                  <a:gd name="T2" fmla="*/ 0 w 14"/>
                  <a:gd name="T3" fmla="*/ 10 h 23"/>
                  <a:gd name="T4" fmla="*/ 5 w 14"/>
                  <a:gd name="T5" fmla="*/ 14 h 23"/>
                  <a:gd name="T6" fmla="*/ 5 w 14"/>
                  <a:gd name="T7" fmla="*/ 14 h 23"/>
                  <a:gd name="T8" fmla="*/ 10 w 14"/>
                  <a:gd name="T9" fmla="*/ 19 h 23"/>
                  <a:gd name="T10" fmla="*/ 14 w 14"/>
                  <a:gd name="T11" fmla="*/ 23 h 23"/>
                  <a:gd name="T12" fmla="*/ 14 w 14"/>
                  <a:gd name="T13" fmla="*/ 23 h 23"/>
                  <a:gd name="T14" fmla="*/ 10 w 14"/>
                  <a:gd name="T15" fmla="*/ 14 h 23"/>
                  <a:gd name="T16" fmla="*/ 0 w 14"/>
                  <a:gd name="T17" fmla="*/ 0 h 23"/>
                  <a:gd name="T18" fmla="*/ 0 w 14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23">
                    <a:moveTo>
                      <a:pt x="0" y="0"/>
                    </a:moveTo>
                    <a:lnTo>
                      <a:pt x="0" y="10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10" y="19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0" y="1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3" name="Freeform 49"/>
              <p:cNvSpPr>
                <a:spLocks/>
              </p:cNvSpPr>
              <p:nvPr/>
            </p:nvSpPr>
            <p:spPr bwMode="auto">
              <a:xfrm>
                <a:off x="1114" y="1296"/>
                <a:ext cx="9" cy="9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4 h 9"/>
                  <a:gd name="T4" fmla="*/ 9 w 9"/>
                  <a:gd name="T5" fmla="*/ 9 h 9"/>
                  <a:gd name="T6" fmla="*/ 9 w 9"/>
                  <a:gd name="T7" fmla="*/ 9 h 9"/>
                  <a:gd name="T8" fmla="*/ 9 w 9"/>
                  <a:gd name="T9" fmla="*/ 4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4 h 9"/>
                  <a:gd name="T18" fmla="*/ 0 w 9"/>
                  <a:gd name="T1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4" name="Freeform 50"/>
              <p:cNvSpPr>
                <a:spLocks/>
              </p:cNvSpPr>
              <p:nvPr/>
            </p:nvSpPr>
            <p:spPr bwMode="auto">
              <a:xfrm>
                <a:off x="1123" y="1277"/>
                <a:ext cx="14" cy="23"/>
              </a:xfrm>
              <a:custGeom>
                <a:avLst/>
                <a:gdLst>
                  <a:gd name="T0" fmla="*/ 5 w 14"/>
                  <a:gd name="T1" fmla="*/ 9 h 23"/>
                  <a:gd name="T2" fmla="*/ 9 w 14"/>
                  <a:gd name="T3" fmla="*/ 14 h 23"/>
                  <a:gd name="T4" fmla="*/ 9 w 14"/>
                  <a:gd name="T5" fmla="*/ 14 h 23"/>
                  <a:gd name="T6" fmla="*/ 9 w 14"/>
                  <a:gd name="T7" fmla="*/ 23 h 23"/>
                  <a:gd name="T8" fmla="*/ 9 w 14"/>
                  <a:gd name="T9" fmla="*/ 23 h 23"/>
                  <a:gd name="T10" fmla="*/ 14 w 14"/>
                  <a:gd name="T11" fmla="*/ 23 h 23"/>
                  <a:gd name="T12" fmla="*/ 14 w 14"/>
                  <a:gd name="T13" fmla="*/ 19 h 23"/>
                  <a:gd name="T14" fmla="*/ 9 w 14"/>
                  <a:gd name="T15" fmla="*/ 5 h 23"/>
                  <a:gd name="T16" fmla="*/ 9 w 14"/>
                  <a:gd name="T17" fmla="*/ 0 h 23"/>
                  <a:gd name="T18" fmla="*/ 9 w 14"/>
                  <a:gd name="T19" fmla="*/ 0 h 23"/>
                  <a:gd name="T20" fmla="*/ 5 w 14"/>
                  <a:gd name="T21" fmla="*/ 5 h 23"/>
                  <a:gd name="T22" fmla="*/ 5 w 14"/>
                  <a:gd name="T23" fmla="*/ 9 h 23"/>
                  <a:gd name="T24" fmla="*/ 0 w 14"/>
                  <a:gd name="T25" fmla="*/ 14 h 23"/>
                  <a:gd name="T26" fmla="*/ 0 w 14"/>
                  <a:gd name="T27" fmla="*/ 14 h 23"/>
                  <a:gd name="T28" fmla="*/ 5 w 14"/>
                  <a:gd name="T29" fmla="*/ 14 h 23"/>
                  <a:gd name="T30" fmla="*/ 5 w 14"/>
                  <a:gd name="T31" fmla="*/ 14 h 23"/>
                  <a:gd name="T32" fmla="*/ 5 w 14"/>
                  <a:gd name="T33" fmla="*/ 9 h 23"/>
                  <a:gd name="T34" fmla="*/ 5 w 14"/>
                  <a:gd name="T35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3">
                    <a:moveTo>
                      <a:pt x="5" y="9"/>
                    </a:moveTo>
                    <a:lnTo>
                      <a:pt x="9" y="14"/>
                    </a:lnTo>
                    <a:lnTo>
                      <a:pt x="9" y="14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4" y="1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5"/>
                    </a:lnTo>
                    <a:lnTo>
                      <a:pt x="5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5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5" name="Freeform 51"/>
              <p:cNvSpPr>
                <a:spLocks/>
              </p:cNvSpPr>
              <p:nvPr/>
            </p:nvSpPr>
            <p:spPr bwMode="auto">
              <a:xfrm>
                <a:off x="1096" y="1277"/>
                <a:ext cx="4" cy="9"/>
              </a:xfrm>
              <a:custGeom>
                <a:avLst/>
                <a:gdLst>
                  <a:gd name="T0" fmla="*/ 0 w 4"/>
                  <a:gd name="T1" fmla="*/ 5 h 9"/>
                  <a:gd name="T2" fmla="*/ 4 w 4"/>
                  <a:gd name="T3" fmla="*/ 9 h 9"/>
                  <a:gd name="T4" fmla="*/ 4 w 4"/>
                  <a:gd name="T5" fmla="*/ 5 h 9"/>
                  <a:gd name="T6" fmla="*/ 4 w 4"/>
                  <a:gd name="T7" fmla="*/ 5 h 9"/>
                  <a:gd name="T8" fmla="*/ 0 w 4"/>
                  <a:gd name="T9" fmla="*/ 0 h 9"/>
                  <a:gd name="T10" fmla="*/ 0 w 4"/>
                  <a:gd name="T11" fmla="*/ 5 h 9"/>
                  <a:gd name="T12" fmla="*/ 0 w 4"/>
                  <a:gd name="T13" fmla="*/ 5 h 9"/>
                  <a:gd name="T14" fmla="*/ 0 w 4"/>
                  <a:gd name="T1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5"/>
                    </a:moveTo>
                    <a:lnTo>
                      <a:pt x="4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" name="Freeform 52"/>
              <p:cNvSpPr>
                <a:spLocks/>
              </p:cNvSpPr>
              <p:nvPr/>
            </p:nvSpPr>
            <p:spPr bwMode="auto">
              <a:xfrm>
                <a:off x="953" y="1250"/>
                <a:ext cx="33" cy="36"/>
              </a:xfrm>
              <a:custGeom>
                <a:avLst/>
                <a:gdLst>
                  <a:gd name="T0" fmla="*/ 0 w 33"/>
                  <a:gd name="T1" fmla="*/ 36 h 36"/>
                  <a:gd name="T2" fmla="*/ 5 w 33"/>
                  <a:gd name="T3" fmla="*/ 32 h 36"/>
                  <a:gd name="T4" fmla="*/ 10 w 33"/>
                  <a:gd name="T5" fmla="*/ 27 h 36"/>
                  <a:gd name="T6" fmla="*/ 19 w 33"/>
                  <a:gd name="T7" fmla="*/ 18 h 36"/>
                  <a:gd name="T8" fmla="*/ 19 w 33"/>
                  <a:gd name="T9" fmla="*/ 18 h 36"/>
                  <a:gd name="T10" fmla="*/ 19 w 33"/>
                  <a:gd name="T11" fmla="*/ 23 h 36"/>
                  <a:gd name="T12" fmla="*/ 19 w 33"/>
                  <a:gd name="T13" fmla="*/ 23 h 36"/>
                  <a:gd name="T14" fmla="*/ 19 w 33"/>
                  <a:gd name="T15" fmla="*/ 18 h 36"/>
                  <a:gd name="T16" fmla="*/ 19 w 33"/>
                  <a:gd name="T17" fmla="*/ 18 h 36"/>
                  <a:gd name="T18" fmla="*/ 19 w 33"/>
                  <a:gd name="T19" fmla="*/ 18 h 36"/>
                  <a:gd name="T20" fmla="*/ 19 w 33"/>
                  <a:gd name="T21" fmla="*/ 18 h 36"/>
                  <a:gd name="T22" fmla="*/ 19 w 33"/>
                  <a:gd name="T23" fmla="*/ 9 h 36"/>
                  <a:gd name="T24" fmla="*/ 23 w 33"/>
                  <a:gd name="T25" fmla="*/ 4 h 36"/>
                  <a:gd name="T26" fmla="*/ 23 w 33"/>
                  <a:gd name="T27" fmla="*/ 4 h 36"/>
                  <a:gd name="T28" fmla="*/ 23 w 33"/>
                  <a:gd name="T29" fmla="*/ 13 h 36"/>
                  <a:gd name="T30" fmla="*/ 23 w 33"/>
                  <a:gd name="T31" fmla="*/ 13 h 36"/>
                  <a:gd name="T32" fmla="*/ 28 w 33"/>
                  <a:gd name="T33" fmla="*/ 4 h 36"/>
                  <a:gd name="T34" fmla="*/ 33 w 33"/>
                  <a:gd name="T35" fmla="*/ 4 h 36"/>
                  <a:gd name="T36" fmla="*/ 33 w 33"/>
                  <a:gd name="T37" fmla="*/ 4 h 36"/>
                  <a:gd name="T38" fmla="*/ 33 w 33"/>
                  <a:gd name="T39" fmla="*/ 4 h 36"/>
                  <a:gd name="T40" fmla="*/ 28 w 33"/>
                  <a:gd name="T41" fmla="*/ 0 h 36"/>
                  <a:gd name="T42" fmla="*/ 28 w 33"/>
                  <a:gd name="T43" fmla="*/ 0 h 36"/>
                  <a:gd name="T44" fmla="*/ 28 w 33"/>
                  <a:gd name="T45" fmla="*/ 0 h 36"/>
                  <a:gd name="T46" fmla="*/ 23 w 33"/>
                  <a:gd name="T47" fmla="*/ 0 h 36"/>
                  <a:gd name="T48" fmla="*/ 14 w 33"/>
                  <a:gd name="T49" fmla="*/ 0 h 36"/>
                  <a:gd name="T50" fmla="*/ 5 w 33"/>
                  <a:gd name="T51" fmla="*/ 0 h 36"/>
                  <a:gd name="T52" fmla="*/ 5 w 33"/>
                  <a:gd name="T53" fmla="*/ 9 h 36"/>
                  <a:gd name="T54" fmla="*/ 5 w 33"/>
                  <a:gd name="T55" fmla="*/ 13 h 36"/>
                  <a:gd name="T56" fmla="*/ 0 w 33"/>
                  <a:gd name="T57" fmla="*/ 23 h 36"/>
                  <a:gd name="T58" fmla="*/ 5 w 33"/>
                  <a:gd name="T59" fmla="*/ 23 h 36"/>
                  <a:gd name="T60" fmla="*/ 10 w 33"/>
                  <a:gd name="T61" fmla="*/ 13 h 36"/>
                  <a:gd name="T62" fmla="*/ 10 w 33"/>
                  <a:gd name="T63" fmla="*/ 13 h 36"/>
                  <a:gd name="T64" fmla="*/ 10 w 33"/>
                  <a:gd name="T65" fmla="*/ 23 h 36"/>
                  <a:gd name="T66" fmla="*/ 10 w 33"/>
                  <a:gd name="T67" fmla="*/ 23 h 36"/>
                  <a:gd name="T68" fmla="*/ 0 w 33"/>
                  <a:gd name="T69" fmla="*/ 32 h 36"/>
                  <a:gd name="T70" fmla="*/ 0 w 33"/>
                  <a:gd name="T71" fmla="*/ 36 h 36"/>
                  <a:gd name="T72" fmla="*/ 0 w 33"/>
                  <a:gd name="T7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" h="36">
                    <a:moveTo>
                      <a:pt x="0" y="36"/>
                    </a:moveTo>
                    <a:lnTo>
                      <a:pt x="5" y="32"/>
                    </a:lnTo>
                    <a:lnTo>
                      <a:pt x="10" y="27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8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5" y="13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7" name="Freeform 53"/>
              <p:cNvSpPr>
                <a:spLocks/>
              </p:cNvSpPr>
              <p:nvPr/>
            </p:nvSpPr>
            <p:spPr bwMode="auto">
              <a:xfrm>
                <a:off x="981" y="1259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4 h 4"/>
                  <a:gd name="T4" fmla="*/ 5 w 5"/>
                  <a:gd name="T5" fmla="*/ 0 h 4"/>
                  <a:gd name="T6" fmla="*/ 5 w 5"/>
                  <a:gd name="T7" fmla="*/ 0 h 4"/>
                  <a:gd name="T8" fmla="*/ 0 w 5"/>
                  <a:gd name="T9" fmla="*/ 4 h 4"/>
                  <a:gd name="T10" fmla="*/ 0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8" name="Freeform 54"/>
              <p:cNvSpPr>
                <a:spLocks/>
              </p:cNvSpPr>
              <p:nvPr/>
            </p:nvSpPr>
            <p:spPr bwMode="auto">
              <a:xfrm>
                <a:off x="830" y="1153"/>
                <a:ext cx="13" cy="28"/>
              </a:xfrm>
              <a:custGeom>
                <a:avLst/>
                <a:gdLst>
                  <a:gd name="T0" fmla="*/ 4 w 13"/>
                  <a:gd name="T1" fmla="*/ 28 h 28"/>
                  <a:gd name="T2" fmla="*/ 9 w 13"/>
                  <a:gd name="T3" fmla="*/ 28 h 28"/>
                  <a:gd name="T4" fmla="*/ 13 w 13"/>
                  <a:gd name="T5" fmla="*/ 28 h 28"/>
                  <a:gd name="T6" fmla="*/ 13 w 13"/>
                  <a:gd name="T7" fmla="*/ 28 h 28"/>
                  <a:gd name="T8" fmla="*/ 13 w 13"/>
                  <a:gd name="T9" fmla="*/ 19 h 28"/>
                  <a:gd name="T10" fmla="*/ 9 w 13"/>
                  <a:gd name="T11" fmla="*/ 10 h 28"/>
                  <a:gd name="T12" fmla="*/ 9 w 13"/>
                  <a:gd name="T13" fmla="*/ 5 h 28"/>
                  <a:gd name="T14" fmla="*/ 9 w 13"/>
                  <a:gd name="T15" fmla="*/ 0 h 28"/>
                  <a:gd name="T16" fmla="*/ 9 w 13"/>
                  <a:gd name="T17" fmla="*/ 0 h 28"/>
                  <a:gd name="T18" fmla="*/ 4 w 13"/>
                  <a:gd name="T19" fmla="*/ 10 h 28"/>
                  <a:gd name="T20" fmla="*/ 0 w 13"/>
                  <a:gd name="T21" fmla="*/ 14 h 28"/>
                  <a:gd name="T22" fmla="*/ 0 w 13"/>
                  <a:gd name="T23" fmla="*/ 14 h 28"/>
                  <a:gd name="T24" fmla="*/ 4 w 13"/>
                  <a:gd name="T25" fmla="*/ 28 h 28"/>
                  <a:gd name="T26" fmla="*/ 4 w 13"/>
                  <a:gd name="T2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8">
                    <a:moveTo>
                      <a:pt x="4" y="28"/>
                    </a:moveTo>
                    <a:lnTo>
                      <a:pt x="9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19"/>
                    </a:lnTo>
                    <a:lnTo>
                      <a:pt x="9" y="10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28"/>
                    </a:lnTo>
                    <a:lnTo>
                      <a:pt x="4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9" name="Freeform 55"/>
              <p:cNvSpPr>
                <a:spLocks/>
              </p:cNvSpPr>
              <p:nvPr/>
            </p:nvSpPr>
            <p:spPr bwMode="auto">
              <a:xfrm>
                <a:off x="839" y="1153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4 w 4"/>
                  <a:gd name="T3" fmla="*/ 4 w 4"/>
                  <a:gd name="T4" fmla="*/ 0 w 4"/>
                  <a:gd name="T5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0" name="Freeform 56"/>
              <p:cNvSpPr>
                <a:spLocks/>
              </p:cNvSpPr>
              <p:nvPr/>
            </p:nvSpPr>
            <p:spPr bwMode="auto">
              <a:xfrm>
                <a:off x="843" y="1099"/>
                <a:ext cx="10" cy="4"/>
              </a:xfrm>
              <a:custGeom>
                <a:avLst/>
                <a:gdLst>
                  <a:gd name="T0" fmla="*/ 0 w 10"/>
                  <a:gd name="T1" fmla="*/ 4 h 4"/>
                  <a:gd name="T2" fmla="*/ 0 w 10"/>
                  <a:gd name="T3" fmla="*/ 4 h 4"/>
                  <a:gd name="T4" fmla="*/ 10 w 10"/>
                  <a:gd name="T5" fmla="*/ 4 h 4"/>
                  <a:gd name="T6" fmla="*/ 5 w 10"/>
                  <a:gd name="T7" fmla="*/ 0 h 4"/>
                  <a:gd name="T8" fmla="*/ 0 w 10"/>
                  <a:gd name="T9" fmla="*/ 4 h 4"/>
                  <a:gd name="T10" fmla="*/ 0 w 10"/>
                  <a:gd name="T11" fmla="*/ 4 h 4"/>
                  <a:gd name="T12" fmla="*/ 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0" y="4"/>
                    </a:moveTo>
                    <a:lnTo>
                      <a:pt x="0" y="4"/>
                    </a:lnTo>
                    <a:lnTo>
                      <a:pt x="10" y="4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1" name="Freeform 57"/>
              <p:cNvSpPr>
                <a:spLocks/>
              </p:cNvSpPr>
              <p:nvPr/>
            </p:nvSpPr>
            <p:spPr bwMode="auto">
              <a:xfrm>
                <a:off x="862" y="970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4 w 4"/>
                  <a:gd name="T5" fmla="*/ 5 h 5"/>
                  <a:gd name="T6" fmla="*/ 4 w 4"/>
                  <a:gd name="T7" fmla="*/ 5 h 5"/>
                  <a:gd name="T8" fmla="*/ 0 w 4"/>
                  <a:gd name="T9" fmla="*/ 5 h 5"/>
                  <a:gd name="T10" fmla="*/ 0 w 4"/>
                  <a:gd name="T11" fmla="*/ 0 h 5"/>
                  <a:gd name="T12" fmla="*/ 0 w 4"/>
                  <a:gd name="T13" fmla="*/ 5 h 5"/>
                  <a:gd name="T14" fmla="*/ 0 w 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2" name="Freeform 58"/>
              <p:cNvSpPr>
                <a:spLocks/>
              </p:cNvSpPr>
              <p:nvPr/>
            </p:nvSpPr>
            <p:spPr bwMode="auto">
              <a:xfrm>
                <a:off x="1842" y="1616"/>
                <a:ext cx="19" cy="9"/>
              </a:xfrm>
              <a:custGeom>
                <a:avLst/>
                <a:gdLst>
                  <a:gd name="T0" fmla="*/ 19 w 19"/>
                  <a:gd name="T1" fmla="*/ 0 h 9"/>
                  <a:gd name="T2" fmla="*/ 10 w 19"/>
                  <a:gd name="T3" fmla="*/ 5 h 9"/>
                  <a:gd name="T4" fmla="*/ 0 w 19"/>
                  <a:gd name="T5" fmla="*/ 9 h 9"/>
                  <a:gd name="T6" fmla="*/ 10 w 19"/>
                  <a:gd name="T7" fmla="*/ 5 h 9"/>
                  <a:gd name="T8" fmla="*/ 19 w 1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9" y="0"/>
                    </a:moveTo>
                    <a:lnTo>
                      <a:pt x="10" y="5"/>
                    </a:lnTo>
                    <a:lnTo>
                      <a:pt x="0" y="9"/>
                    </a:lnTo>
                    <a:lnTo>
                      <a:pt x="10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3" name="Freeform 59"/>
              <p:cNvSpPr>
                <a:spLocks/>
              </p:cNvSpPr>
              <p:nvPr/>
            </p:nvSpPr>
            <p:spPr bwMode="auto">
              <a:xfrm>
                <a:off x="1842" y="1616"/>
                <a:ext cx="19" cy="9"/>
              </a:xfrm>
              <a:custGeom>
                <a:avLst/>
                <a:gdLst>
                  <a:gd name="T0" fmla="*/ 19 w 19"/>
                  <a:gd name="T1" fmla="*/ 0 h 9"/>
                  <a:gd name="T2" fmla="*/ 10 w 19"/>
                  <a:gd name="T3" fmla="*/ 5 h 9"/>
                  <a:gd name="T4" fmla="*/ 0 w 19"/>
                  <a:gd name="T5" fmla="*/ 9 h 9"/>
                  <a:gd name="T6" fmla="*/ 10 w 19"/>
                  <a:gd name="T7" fmla="*/ 5 h 9"/>
                  <a:gd name="T8" fmla="*/ 19 w 1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9" y="0"/>
                    </a:moveTo>
                    <a:lnTo>
                      <a:pt x="10" y="5"/>
                    </a:lnTo>
                    <a:lnTo>
                      <a:pt x="0" y="9"/>
                    </a:lnTo>
                    <a:lnTo>
                      <a:pt x="10" y="5"/>
                    </a:lnTo>
                    <a:lnTo>
                      <a:pt x="1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4" name="Freeform 60"/>
              <p:cNvSpPr>
                <a:spLocks/>
              </p:cNvSpPr>
              <p:nvPr/>
            </p:nvSpPr>
            <p:spPr bwMode="auto">
              <a:xfrm>
                <a:off x="1838" y="1607"/>
                <a:ext cx="32" cy="23"/>
              </a:xfrm>
              <a:custGeom>
                <a:avLst/>
                <a:gdLst>
                  <a:gd name="T0" fmla="*/ 0 w 32"/>
                  <a:gd name="T1" fmla="*/ 23 h 23"/>
                  <a:gd name="T2" fmla="*/ 4 w 32"/>
                  <a:gd name="T3" fmla="*/ 18 h 23"/>
                  <a:gd name="T4" fmla="*/ 4 w 32"/>
                  <a:gd name="T5" fmla="*/ 14 h 23"/>
                  <a:gd name="T6" fmla="*/ 14 w 32"/>
                  <a:gd name="T7" fmla="*/ 9 h 23"/>
                  <a:gd name="T8" fmla="*/ 18 w 32"/>
                  <a:gd name="T9" fmla="*/ 5 h 23"/>
                  <a:gd name="T10" fmla="*/ 23 w 32"/>
                  <a:gd name="T11" fmla="*/ 5 h 23"/>
                  <a:gd name="T12" fmla="*/ 32 w 32"/>
                  <a:gd name="T13" fmla="*/ 0 h 23"/>
                  <a:gd name="T14" fmla="*/ 32 w 32"/>
                  <a:gd name="T15" fmla="*/ 0 h 23"/>
                  <a:gd name="T16" fmla="*/ 27 w 32"/>
                  <a:gd name="T17" fmla="*/ 9 h 23"/>
                  <a:gd name="T18" fmla="*/ 27 w 32"/>
                  <a:gd name="T19" fmla="*/ 9 h 23"/>
                  <a:gd name="T20" fmla="*/ 23 w 32"/>
                  <a:gd name="T21" fmla="*/ 14 h 23"/>
                  <a:gd name="T22" fmla="*/ 14 w 32"/>
                  <a:gd name="T23" fmla="*/ 18 h 23"/>
                  <a:gd name="T24" fmla="*/ 9 w 32"/>
                  <a:gd name="T25" fmla="*/ 18 h 23"/>
                  <a:gd name="T26" fmla="*/ 0 w 32"/>
                  <a:gd name="T27" fmla="*/ 23 h 23"/>
                  <a:gd name="T28" fmla="*/ 0 w 32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23">
                    <a:moveTo>
                      <a:pt x="0" y="23"/>
                    </a:moveTo>
                    <a:lnTo>
                      <a:pt x="4" y="18"/>
                    </a:lnTo>
                    <a:lnTo>
                      <a:pt x="4" y="14"/>
                    </a:lnTo>
                    <a:lnTo>
                      <a:pt x="14" y="9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3" y="14"/>
                    </a:lnTo>
                    <a:lnTo>
                      <a:pt x="14" y="18"/>
                    </a:lnTo>
                    <a:lnTo>
                      <a:pt x="9" y="18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5" name="Freeform 61"/>
              <p:cNvSpPr>
                <a:spLocks/>
              </p:cNvSpPr>
              <p:nvPr/>
            </p:nvSpPr>
            <p:spPr bwMode="auto">
              <a:xfrm>
                <a:off x="1838" y="1607"/>
                <a:ext cx="32" cy="23"/>
              </a:xfrm>
              <a:custGeom>
                <a:avLst/>
                <a:gdLst>
                  <a:gd name="T0" fmla="*/ 0 w 32"/>
                  <a:gd name="T1" fmla="*/ 23 h 23"/>
                  <a:gd name="T2" fmla="*/ 4 w 32"/>
                  <a:gd name="T3" fmla="*/ 18 h 23"/>
                  <a:gd name="T4" fmla="*/ 4 w 32"/>
                  <a:gd name="T5" fmla="*/ 14 h 23"/>
                  <a:gd name="T6" fmla="*/ 14 w 32"/>
                  <a:gd name="T7" fmla="*/ 9 h 23"/>
                  <a:gd name="T8" fmla="*/ 18 w 32"/>
                  <a:gd name="T9" fmla="*/ 5 h 23"/>
                  <a:gd name="T10" fmla="*/ 23 w 32"/>
                  <a:gd name="T11" fmla="*/ 5 h 23"/>
                  <a:gd name="T12" fmla="*/ 32 w 32"/>
                  <a:gd name="T13" fmla="*/ 0 h 23"/>
                  <a:gd name="T14" fmla="*/ 32 w 32"/>
                  <a:gd name="T15" fmla="*/ 0 h 23"/>
                  <a:gd name="T16" fmla="*/ 27 w 32"/>
                  <a:gd name="T17" fmla="*/ 9 h 23"/>
                  <a:gd name="T18" fmla="*/ 27 w 32"/>
                  <a:gd name="T19" fmla="*/ 9 h 23"/>
                  <a:gd name="T20" fmla="*/ 23 w 32"/>
                  <a:gd name="T21" fmla="*/ 14 h 23"/>
                  <a:gd name="T22" fmla="*/ 14 w 32"/>
                  <a:gd name="T23" fmla="*/ 18 h 23"/>
                  <a:gd name="T24" fmla="*/ 9 w 32"/>
                  <a:gd name="T25" fmla="*/ 18 h 23"/>
                  <a:gd name="T26" fmla="*/ 0 w 32"/>
                  <a:gd name="T27" fmla="*/ 23 h 23"/>
                  <a:gd name="T28" fmla="*/ 0 w 32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23">
                    <a:moveTo>
                      <a:pt x="0" y="23"/>
                    </a:moveTo>
                    <a:lnTo>
                      <a:pt x="4" y="18"/>
                    </a:lnTo>
                    <a:lnTo>
                      <a:pt x="4" y="14"/>
                    </a:lnTo>
                    <a:lnTo>
                      <a:pt x="14" y="9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3" y="14"/>
                    </a:lnTo>
                    <a:lnTo>
                      <a:pt x="14" y="18"/>
                    </a:lnTo>
                    <a:lnTo>
                      <a:pt x="9" y="18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6" name="Freeform 62"/>
              <p:cNvSpPr>
                <a:spLocks/>
              </p:cNvSpPr>
              <p:nvPr/>
            </p:nvSpPr>
            <p:spPr bwMode="auto">
              <a:xfrm>
                <a:off x="1577" y="1795"/>
                <a:ext cx="9" cy="9"/>
              </a:xfrm>
              <a:custGeom>
                <a:avLst/>
                <a:gdLst>
                  <a:gd name="T0" fmla="*/ 0 w 9"/>
                  <a:gd name="T1" fmla="*/ 5 h 9"/>
                  <a:gd name="T2" fmla="*/ 9 w 9"/>
                  <a:gd name="T3" fmla="*/ 0 h 9"/>
                  <a:gd name="T4" fmla="*/ 0 w 9"/>
                  <a:gd name="T5" fmla="*/ 9 h 9"/>
                  <a:gd name="T6" fmla="*/ 0 w 9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7" name="Freeform 63"/>
              <p:cNvSpPr>
                <a:spLocks/>
              </p:cNvSpPr>
              <p:nvPr/>
            </p:nvSpPr>
            <p:spPr bwMode="auto">
              <a:xfrm>
                <a:off x="1577" y="1795"/>
                <a:ext cx="9" cy="9"/>
              </a:xfrm>
              <a:custGeom>
                <a:avLst/>
                <a:gdLst>
                  <a:gd name="T0" fmla="*/ 0 w 9"/>
                  <a:gd name="T1" fmla="*/ 5 h 9"/>
                  <a:gd name="T2" fmla="*/ 9 w 9"/>
                  <a:gd name="T3" fmla="*/ 0 h 9"/>
                  <a:gd name="T4" fmla="*/ 0 w 9"/>
                  <a:gd name="T5" fmla="*/ 9 h 9"/>
                  <a:gd name="T6" fmla="*/ 0 w 9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8" name="Freeform 64"/>
              <p:cNvSpPr>
                <a:spLocks/>
              </p:cNvSpPr>
              <p:nvPr/>
            </p:nvSpPr>
            <p:spPr bwMode="auto">
              <a:xfrm>
                <a:off x="1572" y="1781"/>
                <a:ext cx="23" cy="32"/>
              </a:xfrm>
              <a:custGeom>
                <a:avLst/>
                <a:gdLst>
                  <a:gd name="T0" fmla="*/ 0 w 23"/>
                  <a:gd name="T1" fmla="*/ 32 h 32"/>
                  <a:gd name="T2" fmla="*/ 0 w 23"/>
                  <a:gd name="T3" fmla="*/ 23 h 32"/>
                  <a:gd name="T4" fmla="*/ 5 w 23"/>
                  <a:gd name="T5" fmla="*/ 19 h 32"/>
                  <a:gd name="T6" fmla="*/ 5 w 23"/>
                  <a:gd name="T7" fmla="*/ 19 h 32"/>
                  <a:gd name="T8" fmla="*/ 5 w 23"/>
                  <a:gd name="T9" fmla="*/ 14 h 32"/>
                  <a:gd name="T10" fmla="*/ 9 w 23"/>
                  <a:gd name="T11" fmla="*/ 14 h 32"/>
                  <a:gd name="T12" fmla="*/ 18 w 23"/>
                  <a:gd name="T13" fmla="*/ 5 h 32"/>
                  <a:gd name="T14" fmla="*/ 23 w 23"/>
                  <a:gd name="T15" fmla="*/ 0 h 32"/>
                  <a:gd name="T16" fmla="*/ 23 w 23"/>
                  <a:gd name="T17" fmla="*/ 0 h 32"/>
                  <a:gd name="T18" fmla="*/ 18 w 23"/>
                  <a:gd name="T19" fmla="*/ 9 h 32"/>
                  <a:gd name="T20" fmla="*/ 14 w 23"/>
                  <a:gd name="T21" fmla="*/ 14 h 32"/>
                  <a:gd name="T22" fmla="*/ 14 w 23"/>
                  <a:gd name="T23" fmla="*/ 14 h 32"/>
                  <a:gd name="T24" fmla="*/ 9 w 23"/>
                  <a:gd name="T25" fmla="*/ 23 h 32"/>
                  <a:gd name="T26" fmla="*/ 0 w 23"/>
                  <a:gd name="T27" fmla="*/ 32 h 32"/>
                  <a:gd name="T28" fmla="*/ 0 w 23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32">
                    <a:moveTo>
                      <a:pt x="0" y="32"/>
                    </a:moveTo>
                    <a:lnTo>
                      <a:pt x="0" y="23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18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9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23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9" name="Freeform 65"/>
              <p:cNvSpPr>
                <a:spLocks/>
              </p:cNvSpPr>
              <p:nvPr/>
            </p:nvSpPr>
            <p:spPr bwMode="auto">
              <a:xfrm>
                <a:off x="1572" y="1781"/>
                <a:ext cx="23" cy="32"/>
              </a:xfrm>
              <a:custGeom>
                <a:avLst/>
                <a:gdLst>
                  <a:gd name="T0" fmla="*/ 0 w 23"/>
                  <a:gd name="T1" fmla="*/ 32 h 32"/>
                  <a:gd name="T2" fmla="*/ 0 w 23"/>
                  <a:gd name="T3" fmla="*/ 23 h 32"/>
                  <a:gd name="T4" fmla="*/ 5 w 23"/>
                  <a:gd name="T5" fmla="*/ 19 h 32"/>
                  <a:gd name="T6" fmla="*/ 5 w 23"/>
                  <a:gd name="T7" fmla="*/ 19 h 32"/>
                  <a:gd name="T8" fmla="*/ 5 w 23"/>
                  <a:gd name="T9" fmla="*/ 14 h 32"/>
                  <a:gd name="T10" fmla="*/ 9 w 23"/>
                  <a:gd name="T11" fmla="*/ 14 h 32"/>
                  <a:gd name="T12" fmla="*/ 18 w 23"/>
                  <a:gd name="T13" fmla="*/ 5 h 32"/>
                  <a:gd name="T14" fmla="*/ 23 w 23"/>
                  <a:gd name="T15" fmla="*/ 0 h 32"/>
                  <a:gd name="T16" fmla="*/ 23 w 23"/>
                  <a:gd name="T17" fmla="*/ 0 h 32"/>
                  <a:gd name="T18" fmla="*/ 18 w 23"/>
                  <a:gd name="T19" fmla="*/ 9 h 32"/>
                  <a:gd name="T20" fmla="*/ 14 w 23"/>
                  <a:gd name="T21" fmla="*/ 14 h 32"/>
                  <a:gd name="T22" fmla="*/ 14 w 23"/>
                  <a:gd name="T23" fmla="*/ 14 h 32"/>
                  <a:gd name="T24" fmla="*/ 9 w 23"/>
                  <a:gd name="T25" fmla="*/ 23 h 32"/>
                  <a:gd name="T26" fmla="*/ 0 w 23"/>
                  <a:gd name="T27" fmla="*/ 32 h 32"/>
                  <a:gd name="T28" fmla="*/ 0 w 23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32">
                    <a:moveTo>
                      <a:pt x="0" y="32"/>
                    </a:moveTo>
                    <a:lnTo>
                      <a:pt x="0" y="23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18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9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23"/>
                    </a:lnTo>
                    <a:lnTo>
                      <a:pt x="0" y="32"/>
                    </a:lnTo>
                    <a:lnTo>
                      <a:pt x="0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0" name="Freeform 66"/>
              <p:cNvSpPr>
                <a:spLocks/>
              </p:cNvSpPr>
              <p:nvPr/>
            </p:nvSpPr>
            <p:spPr bwMode="auto">
              <a:xfrm>
                <a:off x="1315" y="1717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0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1" name="Freeform 67"/>
              <p:cNvSpPr>
                <a:spLocks/>
              </p:cNvSpPr>
              <p:nvPr/>
            </p:nvSpPr>
            <p:spPr bwMode="auto">
              <a:xfrm>
                <a:off x="1315" y="1717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0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2" name="Freeform 68"/>
              <p:cNvSpPr>
                <a:spLocks/>
              </p:cNvSpPr>
              <p:nvPr/>
            </p:nvSpPr>
            <p:spPr bwMode="auto">
              <a:xfrm>
                <a:off x="1297" y="1708"/>
                <a:ext cx="32" cy="14"/>
              </a:xfrm>
              <a:custGeom>
                <a:avLst/>
                <a:gdLst>
                  <a:gd name="T0" fmla="*/ 23 w 32"/>
                  <a:gd name="T1" fmla="*/ 14 h 14"/>
                  <a:gd name="T2" fmla="*/ 23 w 32"/>
                  <a:gd name="T3" fmla="*/ 14 h 14"/>
                  <a:gd name="T4" fmla="*/ 9 w 32"/>
                  <a:gd name="T5" fmla="*/ 4 h 14"/>
                  <a:gd name="T6" fmla="*/ 5 w 32"/>
                  <a:gd name="T7" fmla="*/ 0 h 14"/>
                  <a:gd name="T8" fmla="*/ 0 w 32"/>
                  <a:gd name="T9" fmla="*/ 0 h 14"/>
                  <a:gd name="T10" fmla="*/ 18 w 32"/>
                  <a:gd name="T11" fmla="*/ 4 h 14"/>
                  <a:gd name="T12" fmla="*/ 28 w 32"/>
                  <a:gd name="T13" fmla="*/ 9 h 14"/>
                  <a:gd name="T14" fmla="*/ 32 w 32"/>
                  <a:gd name="T15" fmla="*/ 9 h 14"/>
                  <a:gd name="T16" fmla="*/ 32 w 32"/>
                  <a:gd name="T17" fmla="*/ 9 h 14"/>
                  <a:gd name="T18" fmla="*/ 28 w 32"/>
                  <a:gd name="T19" fmla="*/ 14 h 14"/>
                  <a:gd name="T20" fmla="*/ 28 w 32"/>
                  <a:gd name="T21" fmla="*/ 14 h 14"/>
                  <a:gd name="T22" fmla="*/ 23 w 32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4">
                    <a:moveTo>
                      <a:pt x="23" y="14"/>
                    </a:moveTo>
                    <a:lnTo>
                      <a:pt x="23" y="14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8" y="4"/>
                    </a:lnTo>
                    <a:lnTo>
                      <a:pt x="28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3" name="Freeform 69"/>
              <p:cNvSpPr>
                <a:spLocks/>
              </p:cNvSpPr>
              <p:nvPr/>
            </p:nvSpPr>
            <p:spPr bwMode="auto">
              <a:xfrm>
                <a:off x="1297" y="1708"/>
                <a:ext cx="32" cy="14"/>
              </a:xfrm>
              <a:custGeom>
                <a:avLst/>
                <a:gdLst>
                  <a:gd name="T0" fmla="*/ 23 w 32"/>
                  <a:gd name="T1" fmla="*/ 14 h 14"/>
                  <a:gd name="T2" fmla="*/ 23 w 32"/>
                  <a:gd name="T3" fmla="*/ 14 h 14"/>
                  <a:gd name="T4" fmla="*/ 9 w 32"/>
                  <a:gd name="T5" fmla="*/ 4 h 14"/>
                  <a:gd name="T6" fmla="*/ 5 w 32"/>
                  <a:gd name="T7" fmla="*/ 0 h 14"/>
                  <a:gd name="T8" fmla="*/ 0 w 32"/>
                  <a:gd name="T9" fmla="*/ 0 h 14"/>
                  <a:gd name="T10" fmla="*/ 18 w 32"/>
                  <a:gd name="T11" fmla="*/ 4 h 14"/>
                  <a:gd name="T12" fmla="*/ 28 w 32"/>
                  <a:gd name="T13" fmla="*/ 9 h 14"/>
                  <a:gd name="T14" fmla="*/ 32 w 32"/>
                  <a:gd name="T15" fmla="*/ 9 h 14"/>
                  <a:gd name="T16" fmla="*/ 32 w 32"/>
                  <a:gd name="T17" fmla="*/ 9 h 14"/>
                  <a:gd name="T18" fmla="*/ 28 w 32"/>
                  <a:gd name="T19" fmla="*/ 14 h 14"/>
                  <a:gd name="T20" fmla="*/ 28 w 32"/>
                  <a:gd name="T21" fmla="*/ 14 h 14"/>
                  <a:gd name="T22" fmla="*/ 23 w 32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4">
                    <a:moveTo>
                      <a:pt x="23" y="14"/>
                    </a:moveTo>
                    <a:lnTo>
                      <a:pt x="23" y="14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8" y="4"/>
                    </a:lnTo>
                    <a:lnTo>
                      <a:pt x="28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3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4" name="Freeform 70"/>
              <p:cNvSpPr>
                <a:spLocks/>
              </p:cNvSpPr>
              <p:nvPr/>
            </p:nvSpPr>
            <p:spPr bwMode="auto">
              <a:xfrm>
                <a:off x="1668" y="1919"/>
                <a:ext cx="14" cy="27"/>
              </a:xfrm>
              <a:custGeom>
                <a:avLst/>
                <a:gdLst>
                  <a:gd name="T0" fmla="*/ 5 w 14"/>
                  <a:gd name="T1" fmla="*/ 27 h 27"/>
                  <a:gd name="T2" fmla="*/ 5 w 14"/>
                  <a:gd name="T3" fmla="*/ 23 h 27"/>
                  <a:gd name="T4" fmla="*/ 9 w 14"/>
                  <a:gd name="T5" fmla="*/ 9 h 27"/>
                  <a:gd name="T6" fmla="*/ 14 w 14"/>
                  <a:gd name="T7" fmla="*/ 0 h 27"/>
                  <a:gd name="T8" fmla="*/ 9 w 14"/>
                  <a:gd name="T9" fmla="*/ 0 h 27"/>
                  <a:gd name="T10" fmla="*/ 0 w 14"/>
                  <a:gd name="T11" fmla="*/ 4 h 27"/>
                  <a:gd name="T12" fmla="*/ 0 w 14"/>
                  <a:gd name="T13" fmla="*/ 9 h 27"/>
                  <a:gd name="T14" fmla="*/ 0 w 14"/>
                  <a:gd name="T15" fmla="*/ 27 h 27"/>
                  <a:gd name="T16" fmla="*/ 5 w 14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7">
                    <a:moveTo>
                      <a:pt x="5" y="27"/>
                    </a:moveTo>
                    <a:lnTo>
                      <a:pt x="5" y="23"/>
                    </a:lnTo>
                    <a:lnTo>
                      <a:pt x="9" y="9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7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5" name="Freeform 71"/>
              <p:cNvSpPr>
                <a:spLocks/>
              </p:cNvSpPr>
              <p:nvPr/>
            </p:nvSpPr>
            <p:spPr bwMode="auto">
              <a:xfrm>
                <a:off x="1668" y="1919"/>
                <a:ext cx="14" cy="27"/>
              </a:xfrm>
              <a:custGeom>
                <a:avLst/>
                <a:gdLst>
                  <a:gd name="T0" fmla="*/ 5 w 14"/>
                  <a:gd name="T1" fmla="*/ 27 h 27"/>
                  <a:gd name="T2" fmla="*/ 5 w 14"/>
                  <a:gd name="T3" fmla="*/ 23 h 27"/>
                  <a:gd name="T4" fmla="*/ 9 w 14"/>
                  <a:gd name="T5" fmla="*/ 9 h 27"/>
                  <a:gd name="T6" fmla="*/ 14 w 14"/>
                  <a:gd name="T7" fmla="*/ 0 h 27"/>
                  <a:gd name="T8" fmla="*/ 9 w 14"/>
                  <a:gd name="T9" fmla="*/ 0 h 27"/>
                  <a:gd name="T10" fmla="*/ 0 w 14"/>
                  <a:gd name="T11" fmla="*/ 4 h 27"/>
                  <a:gd name="T12" fmla="*/ 0 w 14"/>
                  <a:gd name="T13" fmla="*/ 9 h 27"/>
                  <a:gd name="T14" fmla="*/ 0 w 14"/>
                  <a:gd name="T15" fmla="*/ 27 h 27"/>
                  <a:gd name="T16" fmla="*/ 5 w 14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7">
                    <a:moveTo>
                      <a:pt x="5" y="27"/>
                    </a:moveTo>
                    <a:lnTo>
                      <a:pt x="5" y="23"/>
                    </a:lnTo>
                    <a:lnTo>
                      <a:pt x="9" y="9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7"/>
                    </a:lnTo>
                    <a:lnTo>
                      <a:pt x="5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6" name="Freeform 72"/>
              <p:cNvSpPr>
                <a:spLocks noEditPoints="1"/>
              </p:cNvSpPr>
              <p:nvPr/>
            </p:nvSpPr>
            <p:spPr bwMode="auto">
              <a:xfrm>
                <a:off x="1664" y="1914"/>
                <a:ext cx="18" cy="37"/>
              </a:xfrm>
              <a:custGeom>
                <a:avLst/>
                <a:gdLst>
                  <a:gd name="T0" fmla="*/ 9 w 18"/>
                  <a:gd name="T1" fmla="*/ 37 h 37"/>
                  <a:gd name="T2" fmla="*/ 0 w 18"/>
                  <a:gd name="T3" fmla="*/ 37 h 37"/>
                  <a:gd name="T4" fmla="*/ 0 w 18"/>
                  <a:gd name="T5" fmla="*/ 37 h 37"/>
                  <a:gd name="T6" fmla="*/ 0 w 18"/>
                  <a:gd name="T7" fmla="*/ 32 h 37"/>
                  <a:gd name="T8" fmla="*/ 0 w 18"/>
                  <a:gd name="T9" fmla="*/ 32 h 37"/>
                  <a:gd name="T10" fmla="*/ 0 w 18"/>
                  <a:gd name="T11" fmla="*/ 28 h 37"/>
                  <a:gd name="T12" fmla="*/ 0 w 18"/>
                  <a:gd name="T13" fmla="*/ 14 h 37"/>
                  <a:gd name="T14" fmla="*/ 4 w 18"/>
                  <a:gd name="T15" fmla="*/ 5 h 37"/>
                  <a:gd name="T16" fmla="*/ 13 w 18"/>
                  <a:gd name="T17" fmla="*/ 0 h 37"/>
                  <a:gd name="T18" fmla="*/ 18 w 18"/>
                  <a:gd name="T19" fmla="*/ 5 h 37"/>
                  <a:gd name="T20" fmla="*/ 18 w 18"/>
                  <a:gd name="T21" fmla="*/ 9 h 37"/>
                  <a:gd name="T22" fmla="*/ 18 w 18"/>
                  <a:gd name="T23" fmla="*/ 23 h 37"/>
                  <a:gd name="T24" fmla="*/ 13 w 18"/>
                  <a:gd name="T25" fmla="*/ 32 h 37"/>
                  <a:gd name="T26" fmla="*/ 9 w 18"/>
                  <a:gd name="T27" fmla="*/ 37 h 37"/>
                  <a:gd name="T28" fmla="*/ 9 w 18"/>
                  <a:gd name="T29" fmla="*/ 37 h 37"/>
                  <a:gd name="T30" fmla="*/ 9 w 18"/>
                  <a:gd name="T31" fmla="*/ 37 h 37"/>
                  <a:gd name="T32" fmla="*/ 4 w 18"/>
                  <a:gd name="T33" fmla="*/ 32 h 37"/>
                  <a:gd name="T34" fmla="*/ 4 w 18"/>
                  <a:gd name="T35" fmla="*/ 32 h 37"/>
                  <a:gd name="T36" fmla="*/ 13 w 18"/>
                  <a:gd name="T37" fmla="*/ 18 h 37"/>
                  <a:gd name="T38" fmla="*/ 13 w 18"/>
                  <a:gd name="T39" fmla="*/ 9 h 37"/>
                  <a:gd name="T40" fmla="*/ 13 w 18"/>
                  <a:gd name="T41" fmla="*/ 5 h 37"/>
                  <a:gd name="T42" fmla="*/ 9 w 18"/>
                  <a:gd name="T43" fmla="*/ 14 h 37"/>
                  <a:gd name="T44" fmla="*/ 4 w 18"/>
                  <a:gd name="T45" fmla="*/ 28 h 37"/>
                  <a:gd name="T46" fmla="*/ 4 w 18"/>
                  <a:gd name="T47" fmla="*/ 32 h 37"/>
                  <a:gd name="T48" fmla="*/ 4 w 18"/>
                  <a:gd name="T4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" h="37">
                    <a:moveTo>
                      <a:pt x="9" y="37"/>
                    </a:moveTo>
                    <a:lnTo>
                      <a:pt x="0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14"/>
                    </a:lnTo>
                    <a:lnTo>
                      <a:pt x="4" y="5"/>
                    </a:lnTo>
                    <a:lnTo>
                      <a:pt x="13" y="0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8" y="23"/>
                    </a:lnTo>
                    <a:lnTo>
                      <a:pt x="13" y="32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close/>
                    <a:moveTo>
                      <a:pt x="4" y="32"/>
                    </a:moveTo>
                    <a:lnTo>
                      <a:pt x="4" y="32"/>
                    </a:lnTo>
                    <a:lnTo>
                      <a:pt x="13" y="18"/>
                    </a:lnTo>
                    <a:lnTo>
                      <a:pt x="13" y="9"/>
                    </a:lnTo>
                    <a:lnTo>
                      <a:pt x="13" y="5"/>
                    </a:lnTo>
                    <a:lnTo>
                      <a:pt x="9" y="14"/>
                    </a:lnTo>
                    <a:lnTo>
                      <a:pt x="4" y="28"/>
                    </a:lnTo>
                    <a:lnTo>
                      <a:pt x="4" y="32"/>
                    </a:ln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7" name="Freeform 73"/>
              <p:cNvSpPr>
                <a:spLocks/>
              </p:cNvSpPr>
              <p:nvPr/>
            </p:nvSpPr>
            <p:spPr bwMode="auto">
              <a:xfrm>
                <a:off x="1664" y="1914"/>
                <a:ext cx="18" cy="37"/>
              </a:xfrm>
              <a:custGeom>
                <a:avLst/>
                <a:gdLst>
                  <a:gd name="T0" fmla="*/ 9 w 18"/>
                  <a:gd name="T1" fmla="*/ 37 h 37"/>
                  <a:gd name="T2" fmla="*/ 0 w 18"/>
                  <a:gd name="T3" fmla="*/ 37 h 37"/>
                  <a:gd name="T4" fmla="*/ 0 w 18"/>
                  <a:gd name="T5" fmla="*/ 37 h 37"/>
                  <a:gd name="T6" fmla="*/ 0 w 18"/>
                  <a:gd name="T7" fmla="*/ 32 h 37"/>
                  <a:gd name="T8" fmla="*/ 0 w 18"/>
                  <a:gd name="T9" fmla="*/ 32 h 37"/>
                  <a:gd name="T10" fmla="*/ 0 w 18"/>
                  <a:gd name="T11" fmla="*/ 28 h 37"/>
                  <a:gd name="T12" fmla="*/ 0 w 18"/>
                  <a:gd name="T13" fmla="*/ 14 h 37"/>
                  <a:gd name="T14" fmla="*/ 4 w 18"/>
                  <a:gd name="T15" fmla="*/ 5 h 37"/>
                  <a:gd name="T16" fmla="*/ 13 w 18"/>
                  <a:gd name="T17" fmla="*/ 0 h 37"/>
                  <a:gd name="T18" fmla="*/ 18 w 18"/>
                  <a:gd name="T19" fmla="*/ 5 h 37"/>
                  <a:gd name="T20" fmla="*/ 18 w 18"/>
                  <a:gd name="T21" fmla="*/ 9 h 37"/>
                  <a:gd name="T22" fmla="*/ 18 w 18"/>
                  <a:gd name="T23" fmla="*/ 23 h 37"/>
                  <a:gd name="T24" fmla="*/ 13 w 18"/>
                  <a:gd name="T25" fmla="*/ 32 h 37"/>
                  <a:gd name="T26" fmla="*/ 9 w 18"/>
                  <a:gd name="T27" fmla="*/ 37 h 37"/>
                  <a:gd name="T28" fmla="*/ 9 w 18"/>
                  <a:gd name="T29" fmla="*/ 37 h 37"/>
                  <a:gd name="T30" fmla="*/ 9 w 18"/>
                  <a:gd name="T3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37">
                    <a:moveTo>
                      <a:pt x="9" y="37"/>
                    </a:moveTo>
                    <a:lnTo>
                      <a:pt x="0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14"/>
                    </a:lnTo>
                    <a:lnTo>
                      <a:pt x="4" y="5"/>
                    </a:lnTo>
                    <a:lnTo>
                      <a:pt x="13" y="0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8" y="23"/>
                    </a:lnTo>
                    <a:lnTo>
                      <a:pt x="13" y="32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8" name="Freeform 74"/>
              <p:cNvSpPr>
                <a:spLocks/>
              </p:cNvSpPr>
              <p:nvPr/>
            </p:nvSpPr>
            <p:spPr bwMode="auto">
              <a:xfrm>
                <a:off x="1668" y="1919"/>
                <a:ext cx="9" cy="27"/>
              </a:xfrm>
              <a:custGeom>
                <a:avLst/>
                <a:gdLst>
                  <a:gd name="T0" fmla="*/ 0 w 9"/>
                  <a:gd name="T1" fmla="*/ 27 h 27"/>
                  <a:gd name="T2" fmla="*/ 0 w 9"/>
                  <a:gd name="T3" fmla="*/ 27 h 27"/>
                  <a:gd name="T4" fmla="*/ 9 w 9"/>
                  <a:gd name="T5" fmla="*/ 13 h 27"/>
                  <a:gd name="T6" fmla="*/ 9 w 9"/>
                  <a:gd name="T7" fmla="*/ 4 h 27"/>
                  <a:gd name="T8" fmla="*/ 9 w 9"/>
                  <a:gd name="T9" fmla="*/ 0 h 27"/>
                  <a:gd name="T10" fmla="*/ 5 w 9"/>
                  <a:gd name="T11" fmla="*/ 9 h 27"/>
                  <a:gd name="T12" fmla="*/ 0 w 9"/>
                  <a:gd name="T13" fmla="*/ 23 h 27"/>
                  <a:gd name="T14" fmla="*/ 0 w 9"/>
                  <a:gd name="T15" fmla="*/ 27 h 27"/>
                  <a:gd name="T16" fmla="*/ 0 w 9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7">
                    <a:moveTo>
                      <a:pt x="0" y="27"/>
                    </a:moveTo>
                    <a:lnTo>
                      <a:pt x="0" y="27"/>
                    </a:lnTo>
                    <a:lnTo>
                      <a:pt x="9" y="13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9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9" name="Freeform 75"/>
              <p:cNvSpPr>
                <a:spLocks/>
              </p:cNvSpPr>
              <p:nvPr/>
            </p:nvSpPr>
            <p:spPr bwMode="auto">
              <a:xfrm>
                <a:off x="1655" y="860"/>
                <a:ext cx="330" cy="367"/>
              </a:xfrm>
              <a:custGeom>
                <a:avLst/>
                <a:gdLst>
                  <a:gd name="T0" fmla="*/ 256 w 330"/>
                  <a:gd name="T1" fmla="*/ 326 h 367"/>
                  <a:gd name="T2" fmla="*/ 288 w 330"/>
                  <a:gd name="T3" fmla="*/ 344 h 367"/>
                  <a:gd name="T4" fmla="*/ 293 w 330"/>
                  <a:gd name="T5" fmla="*/ 326 h 367"/>
                  <a:gd name="T6" fmla="*/ 288 w 330"/>
                  <a:gd name="T7" fmla="*/ 307 h 367"/>
                  <a:gd name="T8" fmla="*/ 275 w 330"/>
                  <a:gd name="T9" fmla="*/ 293 h 367"/>
                  <a:gd name="T10" fmla="*/ 265 w 330"/>
                  <a:gd name="T11" fmla="*/ 280 h 367"/>
                  <a:gd name="T12" fmla="*/ 265 w 330"/>
                  <a:gd name="T13" fmla="*/ 261 h 367"/>
                  <a:gd name="T14" fmla="*/ 270 w 330"/>
                  <a:gd name="T15" fmla="*/ 243 h 367"/>
                  <a:gd name="T16" fmla="*/ 293 w 330"/>
                  <a:gd name="T17" fmla="*/ 275 h 367"/>
                  <a:gd name="T18" fmla="*/ 311 w 330"/>
                  <a:gd name="T19" fmla="*/ 280 h 367"/>
                  <a:gd name="T20" fmla="*/ 320 w 330"/>
                  <a:gd name="T21" fmla="*/ 257 h 367"/>
                  <a:gd name="T22" fmla="*/ 330 w 330"/>
                  <a:gd name="T23" fmla="*/ 239 h 367"/>
                  <a:gd name="T24" fmla="*/ 302 w 330"/>
                  <a:gd name="T25" fmla="*/ 216 h 367"/>
                  <a:gd name="T26" fmla="*/ 279 w 330"/>
                  <a:gd name="T27" fmla="*/ 197 h 367"/>
                  <a:gd name="T28" fmla="*/ 252 w 330"/>
                  <a:gd name="T29" fmla="*/ 184 h 367"/>
                  <a:gd name="T30" fmla="*/ 275 w 330"/>
                  <a:gd name="T31" fmla="*/ 161 h 367"/>
                  <a:gd name="T32" fmla="*/ 256 w 330"/>
                  <a:gd name="T33" fmla="*/ 129 h 367"/>
                  <a:gd name="T34" fmla="*/ 242 w 330"/>
                  <a:gd name="T35" fmla="*/ 129 h 367"/>
                  <a:gd name="T36" fmla="*/ 238 w 330"/>
                  <a:gd name="T37" fmla="*/ 115 h 367"/>
                  <a:gd name="T38" fmla="*/ 224 w 330"/>
                  <a:gd name="T39" fmla="*/ 101 h 367"/>
                  <a:gd name="T40" fmla="*/ 201 w 330"/>
                  <a:gd name="T41" fmla="*/ 78 h 367"/>
                  <a:gd name="T42" fmla="*/ 192 w 330"/>
                  <a:gd name="T43" fmla="*/ 83 h 367"/>
                  <a:gd name="T44" fmla="*/ 178 w 330"/>
                  <a:gd name="T45" fmla="*/ 64 h 367"/>
                  <a:gd name="T46" fmla="*/ 142 w 330"/>
                  <a:gd name="T47" fmla="*/ 41 h 367"/>
                  <a:gd name="T48" fmla="*/ 132 w 330"/>
                  <a:gd name="T49" fmla="*/ 51 h 367"/>
                  <a:gd name="T50" fmla="*/ 105 w 330"/>
                  <a:gd name="T51" fmla="*/ 69 h 367"/>
                  <a:gd name="T52" fmla="*/ 110 w 330"/>
                  <a:gd name="T53" fmla="*/ 41 h 367"/>
                  <a:gd name="T54" fmla="*/ 100 w 330"/>
                  <a:gd name="T55" fmla="*/ 9 h 367"/>
                  <a:gd name="T56" fmla="*/ 73 w 330"/>
                  <a:gd name="T57" fmla="*/ 19 h 367"/>
                  <a:gd name="T58" fmla="*/ 73 w 330"/>
                  <a:gd name="T59" fmla="*/ 28 h 367"/>
                  <a:gd name="T60" fmla="*/ 55 w 330"/>
                  <a:gd name="T61" fmla="*/ 51 h 367"/>
                  <a:gd name="T62" fmla="*/ 59 w 330"/>
                  <a:gd name="T63" fmla="*/ 83 h 367"/>
                  <a:gd name="T64" fmla="*/ 59 w 330"/>
                  <a:gd name="T65" fmla="*/ 96 h 367"/>
                  <a:gd name="T66" fmla="*/ 41 w 330"/>
                  <a:gd name="T67" fmla="*/ 60 h 367"/>
                  <a:gd name="T68" fmla="*/ 41 w 330"/>
                  <a:gd name="T69" fmla="*/ 0 h 367"/>
                  <a:gd name="T70" fmla="*/ 9 w 330"/>
                  <a:gd name="T71" fmla="*/ 32 h 367"/>
                  <a:gd name="T72" fmla="*/ 4 w 330"/>
                  <a:gd name="T73" fmla="*/ 60 h 367"/>
                  <a:gd name="T74" fmla="*/ 0 w 330"/>
                  <a:gd name="T75" fmla="*/ 87 h 367"/>
                  <a:gd name="T76" fmla="*/ 32 w 330"/>
                  <a:gd name="T77" fmla="*/ 129 h 367"/>
                  <a:gd name="T78" fmla="*/ 64 w 330"/>
                  <a:gd name="T79" fmla="*/ 138 h 367"/>
                  <a:gd name="T80" fmla="*/ 96 w 330"/>
                  <a:gd name="T81" fmla="*/ 138 h 367"/>
                  <a:gd name="T82" fmla="*/ 128 w 330"/>
                  <a:gd name="T83" fmla="*/ 138 h 367"/>
                  <a:gd name="T84" fmla="*/ 137 w 330"/>
                  <a:gd name="T85" fmla="*/ 129 h 367"/>
                  <a:gd name="T86" fmla="*/ 151 w 330"/>
                  <a:gd name="T87" fmla="*/ 151 h 367"/>
                  <a:gd name="T88" fmla="*/ 155 w 330"/>
                  <a:gd name="T89" fmla="*/ 179 h 367"/>
                  <a:gd name="T90" fmla="*/ 183 w 330"/>
                  <a:gd name="T91" fmla="*/ 179 h 367"/>
                  <a:gd name="T92" fmla="*/ 206 w 330"/>
                  <a:gd name="T93" fmla="*/ 211 h 367"/>
                  <a:gd name="T94" fmla="*/ 187 w 330"/>
                  <a:gd name="T95" fmla="*/ 261 h 367"/>
                  <a:gd name="T96" fmla="*/ 160 w 330"/>
                  <a:gd name="T97" fmla="*/ 280 h 367"/>
                  <a:gd name="T98" fmla="*/ 142 w 330"/>
                  <a:gd name="T99" fmla="*/ 298 h 367"/>
                  <a:gd name="T100" fmla="*/ 169 w 330"/>
                  <a:gd name="T101" fmla="*/ 298 h 367"/>
                  <a:gd name="T102" fmla="*/ 178 w 330"/>
                  <a:gd name="T103" fmla="*/ 289 h 367"/>
                  <a:gd name="T104" fmla="*/ 206 w 330"/>
                  <a:gd name="T105" fmla="*/ 316 h 367"/>
                  <a:gd name="T106" fmla="*/ 220 w 330"/>
                  <a:gd name="T107" fmla="*/ 339 h 367"/>
                  <a:gd name="T108" fmla="*/ 242 w 330"/>
                  <a:gd name="T109" fmla="*/ 353 h 367"/>
                  <a:gd name="T110" fmla="*/ 275 w 330"/>
                  <a:gd name="T111" fmla="*/ 362 h 367"/>
                  <a:gd name="T112" fmla="*/ 261 w 330"/>
                  <a:gd name="T113" fmla="*/ 339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0" h="367">
                    <a:moveTo>
                      <a:pt x="261" y="339"/>
                    </a:moveTo>
                    <a:lnTo>
                      <a:pt x="247" y="321"/>
                    </a:lnTo>
                    <a:lnTo>
                      <a:pt x="252" y="321"/>
                    </a:lnTo>
                    <a:lnTo>
                      <a:pt x="256" y="326"/>
                    </a:lnTo>
                    <a:lnTo>
                      <a:pt x="256" y="326"/>
                    </a:lnTo>
                    <a:lnTo>
                      <a:pt x="261" y="326"/>
                    </a:lnTo>
                    <a:lnTo>
                      <a:pt x="270" y="335"/>
                    </a:lnTo>
                    <a:lnTo>
                      <a:pt x="275" y="339"/>
                    </a:lnTo>
                    <a:lnTo>
                      <a:pt x="284" y="339"/>
                    </a:lnTo>
                    <a:lnTo>
                      <a:pt x="288" y="344"/>
                    </a:lnTo>
                    <a:lnTo>
                      <a:pt x="293" y="348"/>
                    </a:lnTo>
                    <a:lnTo>
                      <a:pt x="293" y="339"/>
                    </a:lnTo>
                    <a:lnTo>
                      <a:pt x="297" y="344"/>
                    </a:lnTo>
                    <a:lnTo>
                      <a:pt x="293" y="335"/>
                    </a:lnTo>
                    <a:lnTo>
                      <a:pt x="293" y="326"/>
                    </a:lnTo>
                    <a:lnTo>
                      <a:pt x="297" y="330"/>
                    </a:lnTo>
                    <a:lnTo>
                      <a:pt x="297" y="321"/>
                    </a:lnTo>
                    <a:lnTo>
                      <a:pt x="293" y="312"/>
                    </a:lnTo>
                    <a:lnTo>
                      <a:pt x="288" y="312"/>
                    </a:lnTo>
                    <a:lnTo>
                      <a:pt x="288" y="307"/>
                    </a:lnTo>
                    <a:lnTo>
                      <a:pt x="288" y="303"/>
                    </a:lnTo>
                    <a:lnTo>
                      <a:pt x="288" y="298"/>
                    </a:lnTo>
                    <a:lnTo>
                      <a:pt x="284" y="298"/>
                    </a:lnTo>
                    <a:lnTo>
                      <a:pt x="284" y="289"/>
                    </a:lnTo>
                    <a:lnTo>
                      <a:pt x="275" y="293"/>
                    </a:lnTo>
                    <a:lnTo>
                      <a:pt x="279" y="289"/>
                    </a:lnTo>
                    <a:lnTo>
                      <a:pt x="275" y="289"/>
                    </a:lnTo>
                    <a:lnTo>
                      <a:pt x="270" y="293"/>
                    </a:lnTo>
                    <a:lnTo>
                      <a:pt x="265" y="284"/>
                    </a:lnTo>
                    <a:lnTo>
                      <a:pt x="265" y="280"/>
                    </a:lnTo>
                    <a:lnTo>
                      <a:pt x="265" y="271"/>
                    </a:lnTo>
                    <a:lnTo>
                      <a:pt x="261" y="271"/>
                    </a:lnTo>
                    <a:lnTo>
                      <a:pt x="256" y="271"/>
                    </a:lnTo>
                    <a:lnTo>
                      <a:pt x="256" y="261"/>
                    </a:lnTo>
                    <a:lnTo>
                      <a:pt x="265" y="261"/>
                    </a:lnTo>
                    <a:lnTo>
                      <a:pt x="256" y="248"/>
                    </a:lnTo>
                    <a:lnTo>
                      <a:pt x="261" y="248"/>
                    </a:lnTo>
                    <a:lnTo>
                      <a:pt x="265" y="252"/>
                    </a:lnTo>
                    <a:lnTo>
                      <a:pt x="261" y="243"/>
                    </a:lnTo>
                    <a:lnTo>
                      <a:pt x="270" y="243"/>
                    </a:lnTo>
                    <a:lnTo>
                      <a:pt x="270" y="248"/>
                    </a:lnTo>
                    <a:lnTo>
                      <a:pt x="275" y="257"/>
                    </a:lnTo>
                    <a:lnTo>
                      <a:pt x="288" y="261"/>
                    </a:lnTo>
                    <a:lnTo>
                      <a:pt x="288" y="266"/>
                    </a:lnTo>
                    <a:lnTo>
                      <a:pt x="293" y="275"/>
                    </a:lnTo>
                    <a:lnTo>
                      <a:pt x="293" y="275"/>
                    </a:lnTo>
                    <a:lnTo>
                      <a:pt x="293" y="280"/>
                    </a:lnTo>
                    <a:lnTo>
                      <a:pt x="297" y="280"/>
                    </a:lnTo>
                    <a:lnTo>
                      <a:pt x="307" y="289"/>
                    </a:lnTo>
                    <a:lnTo>
                      <a:pt x="311" y="280"/>
                    </a:lnTo>
                    <a:lnTo>
                      <a:pt x="311" y="266"/>
                    </a:lnTo>
                    <a:lnTo>
                      <a:pt x="316" y="271"/>
                    </a:lnTo>
                    <a:lnTo>
                      <a:pt x="320" y="261"/>
                    </a:lnTo>
                    <a:lnTo>
                      <a:pt x="325" y="257"/>
                    </a:lnTo>
                    <a:lnTo>
                      <a:pt x="320" y="257"/>
                    </a:lnTo>
                    <a:lnTo>
                      <a:pt x="320" y="252"/>
                    </a:lnTo>
                    <a:lnTo>
                      <a:pt x="320" y="252"/>
                    </a:lnTo>
                    <a:lnTo>
                      <a:pt x="330" y="252"/>
                    </a:lnTo>
                    <a:lnTo>
                      <a:pt x="330" y="243"/>
                    </a:lnTo>
                    <a:lnTo>
                      <a:pt x="330" y="239"/>
                    </a:lnTo>
                    <a:lnTo>
                      <a:pt x="320" y="234"/>
                    </a:lnTo>
                    <a:lnTo>
                      <a:pt x="311" y="234"/>
                    </a:lnTo>
                    <a:lnTo>
                      <a:pt x="316" y="225"/>
                    </a:lnTo>
                    <a:lnTo>
                      <a:pt x="302" y="225"/>
                    </a:lnTo>
                    <a:lnTo>
                      <a:pt x="302" y="216"/>
                    </a:lnTo>
                    <a:lnTo>
                      <a:pt x="297" y="211"/>
                    </a:lnTo>
                    <a:lnTo>
                      <a:pt x="293" y="206"/>
                    </a:lnTo>
                    <a:lnTo>
                      <a:pt x="293" y="197"/>
                    </a:lnTo>
                    <a:lnTo>
                      <a:pt x="279" y="202"/>
                    </a:lnTo>
                    <a:lnTo>
                      <a:pt x="279" y="197"/>
                    </a:lnTo>
                    <a:lnTo>
                      <a:pt x="275" y="193"/>
                    </a:lnTo>
                    <a:lnTo>
                      <a:pt x="270" y="193"/>
                    </a:lnTo>
                    <a:lnTo>
                      <a:pt x="270" y="188"/>
                    </a:lnTo>
                    <a:lnTo>
                      <a:pt x="265" y="188"/>
                    </a:lnTo>
                    <a:lnTo>
                      <a:pt x="252" y="184"/>
                    </a:lnTo>
                    <a:lnTo>
                      <a:pt x="261" y="179"/>
                    </a:lnTo>
                    <a:lnTo>
                      <a:pt x="256" y="174"/>
                    </a:lnTo>
                    <a:lnTo>
                      <a:pt x="261" y="170"/>
                    </a:lnTo>
                    <a:lnTo>
                      <a:pt x="252" y="165"/>
                    </a:lnTo>
                    <a:lnTo>
                      <a:pt x="275" y="161"/>
                    </a:lnTo>
                    <a:lnTo>
                      <a:pt x="247" y="151"/>
                    </a:lnTo>
                    <a:lnTo>
                      <a:pt x="261" y="147"/>
                    </a:lnTo>
                    <a:lnTo>
                      <a:pt x="265" y="142"/>
                    </a:lnTo>
                    <a:lnTo>
                      <a:pt x="261" y="138"/>
                    </a:lnTo>
                    <a:lnTo>
                      <a:pt x="256" y="129"/>
                    </a:lnTo>
                    <a:lnTo>
                      <a:pt x="252" y="133"/>
                    </a:lnTo>
                    <a:lnTo>
                      <a:pt x="242" y="138"/>
                    </a:lnTo>
                    <a:lnTo>
                      <a:pt x="247" y="129"/>
                    </a:lnTo>
                    <a:lnTo>
                      <a:pt x="238" y="133"/>
                    </a:lnTo>
                    <a:lnTo>
                      <a:pt x="242" y="129"/>
                    </a:lnTo>
                    <a:lnTo>
                      <a:pt x="247" y="124"/>
                    </a:lnTo>
                    <a:lnTo>
                      <a:pt x="252" y="119"/>
                    </a:lnTo>
                    <a:lnTo>
                      <a:pt x="247" y="115"/>
                    </a:lnTo>
                    <a:lnTo>
                      <a:pt x="242" y="115"/>
                    </a:lnTo>
                    <a:lnTo>
                      <a:pt x="238" y="115"/>
                    </a:lnTo>
                    <a:lnTo>
                      <a:pt x="229" y="119"/>
                    </a:lnTo>
                    <a:lnTo>
                      <a:pt x="233" y="110"/>
                    </a:lnTo>
                    <a:lnTo>
                      <a:pt x="224" y="115"/>
                    </a:lnTo>
                    <a:lnTo>
                      <a:pt x="224" y="106"/>
                    </a:lnTo>
                    <a:lnTo>
                      <a:pt x="224" y="101"/>
                    </a:lnTo>
                    <a:lnTo>
                      <a:pt x="210" y="101"/>
                    </a:lnTo>
                    <a:lnTo>
                      <a:pt x="220" y="96"/>
                    </a:lnTo>
                    <a:lnTo>
                      <a:pt x="220" y="92"/>
                    </a:lnTo>
                    <a:lnTo>
                      <a:pt x="210" y="83"/>
                    </a:lnTo>
                    <a:lnTo>
                      <a:pt x="201" y="78"/>
                    </a:lnTo>
                    <a:lnTo>
                      <a:pt x="201" y="83"/>
                    </a:lnTo>
                    <a:lnTo>
                      <a:pt x="192" y="83"/>
                    </a:lnTo>
                    <a:lnTo>
                      <a:pt x="197" y="92"/>
                    </a:lnTo>
                    <a:lnTo>
                      <a:pt x="192" y="87"/>
                    </a:lnTo>
                    <a:lnTo>
                      <a:pt x="192" y="83"/>
                    </a:lnTo>
                    <a:lnTo>
                      <a:pt x="187" y="87"/>
                    </a:lnTo>
                    <a:lnTo>
                      <a:pt x="192" y="74"/>
                    </a:lnTo>
                    <a:lnTo>
                      <a:pt x="174" y="78"/>
                    </a:lnTo>
                    <a:lnTo>
                      <a:pt x="183" y="69"/>
                    </a:lnTo>
                    <a:lnTo>
                      <a:pt x="178" y="64"/>
                    </a:lnTo>
                    <a:lnTo>
                      <a:pt x="174" y="64"/>
                    </a:lnTo>
                    <a:lnTo>
                      <a:pt x="174" y="55"/>
                    </a:lnTo>
                    <a:lnTo>
                      <a:pt x="165" y="46"/>
                    </a:lnTo>
                    <a:lnTo>
                      <a:pt x="151" y="41"/>
                    </a:lnTo>
                    <a:lnTo>
                      <a:pt x="142" y="41"/>
                    </a:lnTo>
                    <a:lnTo>
                      <a:pt x="137" y="41"/>
                    </a:lnTo>
                    <a:lnTo>
                      <a:pt x="132" y="46"/>
                    </a:lnTo>
                    <a:lnTo>
                      <a:pt x="132" y="51"/>
                    </a:lnTo>
                    <a:lnTo>
                      <a:pt x="132" y="51"/>
                    </a:lnTo>
                    <a:lnTo>
                      <a:pt x="132" y="51"/>
                    </a:lnTo>
                    <a:lnTo>
                      <a:pt x="132" y="55"/>
                    </a:lnTo>
                    <a:lnTo>
                      <a:pt x="123" y="55"/>
                    </a:lnTo>
                    <a:lnTo>
                      <a:pt x="119" y="46"/>
                    </a:lnTo>
                    <a:lnTo>
                      <a:pt x="114" y="60"/>
                    </a:lnTo>
                    <a:lnTo>
                      <a:pt x="105" y="69"/>
                    </a:lnTo>
                    <a:lnTo>
                      <a:pt x="105" y="64"/>
                    </a:lnTo>
                    <a:lnTo>
                      <a:pt x="110" y="64"/>
                    </a:lnTo>
                    <a:lnTo>
                      <a:pt x="105" y="60"/>
                    </a:lnTo>
                    <a:lnTo>
                      <a:pt x="110" y="51"/>
                    </a:lnTo>
                    <a:lnTo>
                      <a:pt x="110" y="41"/>
                    </a:lnTo>
                    <a:lnTo>
                      <a:pt x="110" y="37"/>
                    </a:lnTo>
                    <a:lnTo>
                      <a:pt x="105" y="32"/>
                    </a:lnTo>
                    <a:lnTo>
                      <a:pt x="105" y="23"/>
                    </a:lnTo>
                    <a:lnTo>
                      <a:pt x="100" y="19"/>
                    </a:lnTo>
                    <a:lnTo>
                      <a:pt x="100" y="9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77" y="5"/>
                    </a:lnTo>
                    <a:lnTo>
                      <a:pt x="73" y="9"/>
                    </a:lnTo>
                    <a:lnTo>
                      <a:pt x="73" y="19"/>
                    </a:lnTo>
                    <a:lnTo>
                      <a:pt x="64" y="14"/>
                    </a:lnTo>
                    <a:lnTo>
                      <a:pt x="64" y="19"/>
                    </a:lnTo>
                    <a:lnTo>
                      <a:pt x="59" y="14"/>
                    </a:lnTo>
                    <a:lnTo>
                      <a:pt x="59" y="23"/>
                    </a:lnTo>
                    <a:lnTo>
                      <a:pt x="73" y="28"/>
                    </a:lnTo>
                    <a:lnTo>
                      <a:pt x="50" y="28"/>
                    </a:lnTo>
                    <a:lnTo>
                      <a:pt x="68" y="37"/>
                    </a:lnTo>
                    <a:lnTo>
                      <a:pt x="50" y="32"/>
                    </a:lnTo>
                    <a:lnTo>
                      <a:pt x="50" y="46"/>
                    </a:lnTo>
                    <a:lnTo>
                      <a:pt x="55" y="51"/>
                    </a:lnTo>
                    <a:lnTo>
                      <a:pt x="59" y="51"/>
                    </a:lnTo>
                    <a:lnTo>
                      <a:pt x="50" y="64"/>
                    </a:lnTo>
                    <a:lnTo>
                      <a:pt x="50" y="69"/>
                    </a:lnTo>
                    <a:lnTo>
                      <a:pt x="55" y="78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7"/>
                    </a:lnTo>
                    <a:lnTo>
                      <a:pt x="59" y="106"/>
                    </a:lnTo>
                    <a:lnTo>
                      <a:pt x="59" y="96"/>
                    </a:lnTo>
                    <a:lnTo>
                      <a:pt x="41" y="101"/>
                    </a:lnTo>
                    <a:lnTo>
                      <a:pt x="59" y="92"/>
                    </a:lnTo>
                    <a:lnTo>
                      <a:pt x="50" y="83"/>
                    </a:lnTo>
                    <a:lnTo>
                      <a:pt x="45" y="69"/>
                    </a:lnTo>
                    <a:lnTo>
                      <a:pt x="41" y="60"/>
                    </a:lnTo>
                    <a:lnTo>
                      <a:pt x="41" y="46"/>
                    </a:lnTo>
                    <a:lnTo>
                      <a:pt x="41" y="37"/>
                    </a:lnTo>
                    <a:lnTo>
                      <a:pt x="45" y="23"/>
                    </a:lnTo>
                    <a:lnTo>
                      <a:pt x="59" y="0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22" y="5"/>
                    </a:lnTo>
                    <a:lnTo>
                      <a:pt x="18" y="14"/>
                    </a:lnTo>
                    <a:lnTo>
                      <a:pt x="13" y="23"/>
                    </a:lnTo>
                    <a:lnTo>
                      <a:pt x="9" y="32"/>
                    </a:lnTo>
                    <a:lnTo>
                      <a:pt x="9" y="37"/>
                    </a:lnTo>
                    <a:lnTo>
                      <a:pt x="4" y="41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4" y="60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4" y="7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32" y="101"/>
                    </a:lnTo>
                    <a:lnTo>
                      <a:pt x="9" y="101"/>
                    </a:lnTo>
                    <a:lnTo>
                      <a:pt x="9" y="110"/>
                    </a:lnTo>
                    <a:lnTo>
                      <a:pt x="18" y="124"/>
                    </a:lnTo>
                    <a:lnTo>
                      <a:pt x="32" y="129"/>
                    </a:lnTo>
                    <a:lnTo>
                      <a:pt x="36" y="129"/>
                    </a:lnTo>
                    <a:lnTo>
                      <a:pt x="41" y="124"/>
                    </a:lnTo>
                    <a:lnTo>
                      <a:pt x="41" y="133"/>
                    </a:lnTo>
                    <a:lnTo>
                      <a:pt x="50" y="133"/>
                    </a:lnTo>
                    <a:lnTo>
                      <a:pt x="64" y="138"/>
                    </a:lnTo>
                    <a:lnTo>
                      <a:pt x="73" y="138"/>
                    </a:lnTo>
                    <a:lnTo>
                      <a:pt x="82" y="138"/>
                    </a:lnTo>
                    <a:lnTo>
                      <a:pt x="91" y="142"/>
                    </a:lnTo>
                    <a:lnTo>
                      <a:pt x="96" y="142"/>
                    </a:lnTo>
                    <a:lnTo>
                      <a:pt x="96" y="138"/>
                    </a:lnTo>
                    <a:lnTo>
                      <a:pt x="105" y="147"/>
                    </a:lnTo>
                    <a:lnTo>
                      <a:pt x="96" y="133"/>
                    </a:lnTo>
                    <a:lnTo>
                      <a:pt x="114" y="138"/>
                    </a:lnTo>
                    <a:lnTo>
                      <a:pt x="123" y="142"/>
                    </a:lnTo>
                    <a:lnTo>
                      <a:pt x="128" y="138"/>
                    </a:lnTo>
                    <a:lnTo>
                      <a:pt x="132" y="133"/>
                    </a:lnTo>
                    <a:lnTo>
                      <a:pt x="123" y="124"/>
                    </a:lnTo>
                    <a:lnTo>
                      <a:pt x="128" y="124"/>
                    </a:lnTo>
                    <a:lnTo>
                      <a:pt x="132" y="129"/>
                    </a:lnTo>
                    <a:lnTo>
                      <a:pt x="137" y="129"/>
                    </a:lnTo>
                    <a:lnTo>
                      <a:pt x="142" y="129"/>
                    </a:lnTo>
                    <a:lnTo>
                      <a:pt x="142" y="138"/>
                    </a:lnTo>
                    <a:lnTo>
                      <a:pt x="146" y="142"/>
                    </a:lnTo>
                    <a:lnTo>
                      <a:pt x="151" y="142"/>
                    </a:lnTo>
                    <a:lnTo>
                      <a:pt x="151" y="151"/>
                    </a:lnTo>
                    <a:lnTo>
                      <a:pt x="160" y="156"/>
                    </a:lnTo>
                    <a:lnTo>
                      <a:pt x="165" y="161"/>
                    </a:lnTo>
                    <a:lnTo>
                      <a:pt x="165" y="170"/>
                    </a:lnTo>
                    <a:lnTo>
                      <a:pt x="155" y="170"/>
                    </a:lnTo>
                    <a:lnTo>
                      <a:pt x="155" y="179"/>
                    </a:lnTo>
                    <a:lnTo>
                      <a:pt x="165" y="174"/>
                    </a:lnTo>
                    <a:lnTo>
                      <a:pt x="174" y="170"/>
                    </a:lnTo>
                    <a:lnTo>
                      <a:pt x="178" y="179"/>
                    </a:lnTo>
                    <a:lnTo>
                      <a:pt x="183" y="184"/>
                    </a:lnTo>
                    <a:lnTo>
                      <a:pt x="183" y="179"/>
                    </a:lnTo>
                    <a:lnTo>
                      <a:pt x="187" y="184"/>
                    </a:lnTo>
                    <a:lnTo>
                      <a:pt x="187" y="188"/>
                    </a:lnTo>
                    <a:lnTo>
                      <a:pt x="192" y="193"/>
                    </a:lnTo>
                    <a:lnTo>
                      <a:pt x="197" y="197"/>
                    </a:lnTo>
                    <a:lnTo>
                      <a:pt x="206" y="211"/>
                    </a:lnTo>
                    <a:lnTo>
                      <a:pt x="201" y="225"/>
                    </a:lnTo>
                    <a:lnTo>
                      <a:pt x="197" y="239"/>
                    </a:lnTo>
                    <a:lnTo>
                      <a:pt x="187" y="248"/>
                    </a:lnTo>
                    <a:lnTo>
                      <a:pt x="183" y="257"/>
                    </a:lnTo>
                    <a:lnTo>
                      <a:pt x="187" y="261"/>
                    </a:lnTo>
                    <a:lnTo>
                      <a:pt x="187" y="266"/>
                    </a:lnTo>
                    <a:lnTo>
                      <a:pt x="192" y="275"/>
                    </a:lnTo>
                    <a:lnTo>
                      <a:pt x="183" y="275"/>
                    </a:lnTo>
                    <a:lnTo>
                      <a:pt x="174" y="280"/>
                    </a:lnTo>
                    <a:lnTo>
                      <a:pt x="160" y="280"/>
                    </a:lnTo>
                    <a:lnTo>
                      <a:pt x="146" y="275"/>
                    </a:lnTo>
                    <a:lnTo>
                      <a:pt x="151" y="275"/>
                    </a:lnTo>
                    <a:lnTo>
                      <a:pt x="142" y="284"/>
                    </a:lnTo>
                    <a:lnTo>
                      <a:pt x="137" y="293"/>
                    </a:lnTo>
                    <a:lnTo>
                      <a:pt x="142" y="298"/>
                    </a:lnTo>
                    <a:lnTo>
                      <a:pt x="146" y="303"/>
                    </a:lnTo>
                    <a:lnTo>
                      <a:pt x="155" y="307"/>
                    </a:lnTo>
                    <a:lnTo>
                      <a:pt x="160" y="303"/>
                    </a:lnTo>
                    <a:lnTo>
                      <a:pt x="165" y="298"/>
                    </a:lnTo>
                    <a:lnTo>
                      <a:pt x="169" y="298"/>
                    </a:lnTo>
                    <a:lnTo>
                      <a:pt x="174" y="298"/>
                    </a:lnTo>
                    <a:lnTo>
                      <a:pt x="178" y="303"/>
                    </a:lnTo>
                    <a:lnTo>
                      <a:pt x="178" y="298"/>
                    </a:lnTo>
                    <a:lnTo>
                      <a:pt x="178" y="293"/>
                    </a:lnTo>
                    <a:lnTo>
                      <a:pt x="178" y="289"/>
                    </a:lnTo>
                    <a:lnTo>
                      <a:pt x="183" y="293"/>
                    </a:lnTo>
                    <a:lnTo>
                      <a:pt x="187" y="298"/>
                    </a:lnTo>
                    <a:lnTo>
                      <a:pt x="192" y="298"/>
                    </a:lnTo>
                    <a:lnTo>
                      <a:pt x="197" y="307"/>
                    </a:lnTo>
                    <a:lnTo>
                      <a:pt x="206" y="316"/>
                    </a:lnTo>
                    <a:lnTo>
                      <a:pt x="220" y="326"/>
                    </a:lnTo>
                    <a:lnTo>
                      <a:pt x="215" y="326"/>
                    </a:lnTo>
                    <a:lnTo>
                      <a:pt x="210" y="326"/>
                    </a:lnTo>
                    <a:lnTo>
                      <a:pt x="215" y="330"/>
                    </a:lnTo>
                    <a:lnTo>
                      <a:pt x="220" y="339"/>
                    </a:lnTo>
                    <a:lnTo>
                      <a:pt x="229" y="344"/>
                    </a:lnTo>
                    <a:lnTo>
                      <a:pt x="233" y="339"/>
                    </a:lnTo>
                    <a:lnTo>
                      <a:pt x="233" y="344"/>
                    </a:lnTo>
                    <a:lnTo>
                      <a:pt x="242" y="344"/>
                    </a:lnTo>
                    <a:lnTo>
                      <a:pt x="242" y="353"/>
                    </a:lnTo>
                    <a:lnTo>
                      <a:pt x="247" y="353"/>
                    </a:lnTo>
                    <a:lnTo>
                      <a:pt x="252" y="358"/>
                    </a:lnTo>
                    <a:lnTo>
                      <a:pt x="261" y="362"/>
                    </a:lnTo>
                    <a:lnTo>
                      <a:pt x="270" y="362"/>
                    </a:lnTo>
                    <a:lnTo>
                      <a:pt x="275" y="362"/>
                    </a:lnTo>
                    <a:lnTo>
                      <a:pt x="275" y="367"/>
                    </a:lnTo>
                    <a:lnTo>
                      <a:pt x="279" y="362"/>
                    </a:lnTo>
                    <a:lnTo>
                      <a:pt x="275" y="353"/>
                    </a:lnTo>
                    <a:lnTo>
                      <a:pt x="265" y="344"/>
                    </a:lnTo>
                    <a:lnTo>
                      <a:pt x="261" y="339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0" name="Freeform 76"/>
              <p:cNvSpPr>
                <a:spLocks/>
              </p:cNvSpPr>
              <p:nvPr/>
            </p:nvSpPr>
            <p:spPr bwMode="auto">
              <a:xfrm>
                <a:off x="1655" y="860"/>
                <a:ext cx="330" cy="367"/>
              </a:xfrm>
              <a:custGeom>
                <a:avLst/>
                <a:gdLst>
                  <a:gd name="T0" fmla="*/ 256 w 330"/>
                  <a:gd name="T1" fmla="*/ 326 h 367"/>
                  <a:gd name="T2" fmla="*/ 288 w 330"/>
                  <a:gd name="T3" fmla="*/ 344 h 367"/>
                  <a:gd name="T4" fmla="*/ 293 w 330"/>
                  <a:gd name="T5" fmla="*/ 326 h 367"/>
                  <a:gd name="T6" fmla="*/ 288 w 330"/>
                  <a:gd name="T7" fmla="*/ 307 h 367"/>
                  <a:gd name="T8" fmla="*/ 275 w 330"/>
                  <a:gd name="T9" fmla="*/ 293 h 367"/>
                  <a:gd name="T10" fmla="*/ 265 w 330"/>
                  <a:gd name="T11" fmla="*/ 280 h 367"/>
                  <a:gd name="T12" fmla="*/ 265 w 330"/>
                  <a:gd name="T13" fmla="*/ 261 h 367"/>
                  <a:gd name="T14" fmla="*/ 270 w 330"/>
                  <a:gd name="T15" fmla="*/ 243 h 367"/>
                  <a:gd name="T16" fmla="*/ 293 w 330"/>
                  <a:gd name="T17" fmla="*/ 275 h 367"/>
                  <a:gd name="T18" fmla="*/ 311 w 330"/>
                  <a:gd name="T19" fmla="*/ 280 h 367"/>
                  <a:gd name="T20" fmla="*/ 320 w 330"/>
                  <a:gd name="T21" fmla="*/ 257 h 367"/>
                  <a:gd name="T22" fmla="*/ 330 w 330"/>
                  <a:gd name="T23" fmla="*/ 239 h 367"/>
                  <a:gd name="T24" fmla="*/ 302 w 330"/>
                  <a:gd name="T25" fmla="*/ 216 h 367"/>
                  <a:gd name="T26" fmla="*/ 279 w 330"/>
                  <a:gd name="T27" fmla="*/ 197 h 367"/>
                  <a:gd name="T28" fmla="*/ 252 w 330"/>
                  <a:gd name="T29" fmla="*/ 184 h 367"/>
                  <a:gd name="T30" fmla="*/ 275 w 330"/>
                  <a:gd name="T31" fmla="*/ 161 h 367"/>
                  <a:gd name="T32" fmla="*/ 256 w 330"/>
                  <a:gd name="T33" fmla="*/ 129 h 367"/>
                  <a:gd name="T34" fmla="*/ 242 w 330"/>
                  <a:gd name="T35" fmla="*/ 129 h 367"/>
                  <a:gd name="T36" fmla="*/ 238 w 330"/>
                  <a:gd name="T37" fmla="*/ 115 h 367"/>
                  <a:gd name="T38" fmla="*/ 224 w 330"/>
                  <a:gd name="T39" fmla="*/ 101 h 367"/>
                  <a:gd name="T40" fmla="*/ 201 w 330"/>
                  <a:gd name="T41" fmla="*/ 78 h 367"/>
                  <a:gd name="T42" fmla="*/ 192 w 330"/>
                  <a:gd name="T43" fmla="*/ 83 h 367"/>
                  <a:gd name="T44" fmla="*/ 178 w 330"/>
                  <a:gd name="T45" fmla="*/ 64 h 367"/>
                  <a:gd name="T46" fmla="*/ 142 w 330"/>
                  <a:gd name="T47" fmla="*/ 41 h 367"/>
                  <a:gd name="T48" fmla="*/ 132 w 330"/>
                  <a:gd name="T49" fmla="*/ 51 h 367"/>
                  <a:gd name="T50" fmla="*/ 105 w 330"/>
                  <a:gd name="T51" fmla="*/ 69 h 367"/>
                  <a:gd name="T52" fmla="*/ 110 w 330"/>
                  <a:gd name="T53" fmla="*/ 41 h 367"/>
                  <a:gd name="T54" fmla="*/ 100 w 330"/>
                  <a:gd name="T55" fmla="*/ 9 h 367"/>
                  <a:gd name="T56" fmla="*/ 73 w 330"/>
                  <a:gd name="T57" fmla="*/ 19 h 367"/>
                  <a:gd name="T58" fmla="*/ 73 w 330"/>
                  <a:gd name="T59" fmla="*/ 28 h 367"/>
                  <a:gd name="T60" fmla="*/ 55 w 330"/>
                  <a:gd name="T61" fmla="*/ 51 h 367"/>
                  <a:gd name="T62" fmla="*/ 59 w 330"/>
                  <a:gd name="T63" fmla="*/ 83 h 367"/>
                  <a:gd name="T64" fmla="*/ 59 w 330"/>
                  <a:gd name="T65" fmla="*/ 96 h 367"/>
                  <a:gd name="T66" fmla="*/ 41 w 330"/>
                  <a:gd name="T67" fmla="*/ 60 h 367"/>
                  <a:gd name="T68" fmla="*/ 41 w 330"/>
                  <a:gd name="T69" fmla="*/ 0 h 367"/>
                  <a:gd name="T70" fmla="*/ 9 w 330"/>
                  <a:gd name="T71" fmla="*/ 32 h 367"/>
                  <a:gd name="T72" fmla="*/ 4 w 330"/>
                  <a:gd name="T73" fmla="*/ 60 h 367"/>
                  <a:gd name="T74" fmla="*/ 0 w 330"/>
                  <a:gd name="T75" fmla="*/ 87 h 367"/>
                  <a:gd name="T76" fmla="*/ 32 w 330"/>
                  <a:gd name="T77" fmla="*/ 129 h 367"/>
                  <a:gd name="T78" fmla="*/ 64 w 330"/>
                  <a:gd name="T79" fmla="*/ 138 h 367"/>
                  <a:gd name="T80" fmla="*/ 96 w 330"/>
                  <a:gd name="T81" fmla="*/ 138 h 367"/>
                  <a:gd name="T82" fmla="*/ 128 w 330"/>
                  <a:gd name="T83" fmla="*/ 138 h 367"/>
                  <a:gd name="T84" fmla="*/ 137 w 330"/>
                  <a:gd name="T85" fmla="*/ 129 h 367"/>
                  <a:gd name="T86" fmla="*/ 151 w 330"/>
                  <a:gd name="T87" fmla="*/ 151 h 367"/>
                  <a:gd name="T88" fmla="*/ 155 w 330"/>
                  <a:gd name="T89" fmla="*/ 179 h 367"/>
                  <a:gd name="T90" fmla="*/ 183 w 330"/>
                  <a:gd name="T91" fmla="*/ 179 h 367"/>
                  <a:gd name="T92" fmla="*/ 206 w 330"/>
                  <a:gd name="T93" fmla="*/ 211 h 367"/>
                  <a:gd name="T94" fmla="*/ 187 w 330"/>
                  <a:gd name="T95" fmla="*/ 261 h 367"/>
                  <a:gd name="T96" fmla="*/ 160 w 330"/>
                  <a:gd name="T97" fmla="*/ 280 h 367"/>
                  <a:gd name="T98" fmla="*/ 142 w 330"/>
                  <a:gd name="T99" fmla="*/ 298 h 367"/>
                  <a:gd name="T100" fmla="*/ 169 w 330"/>
                  <a:gd name="T101" fmla="*/ 298 h 367"/>
                  <a:gd name="T102" fmla="*/ 178 w 330"/>
                  <a:gd name="T103" fmla="*/ 289 h 367"/>
                  <a:gd name="T104" fmla="*/ 206 w 330"/>
                  <a:gd name="T105" fmla="*/ 316 h 367"/>
                  <a:gd name="T106" fmla="*/ 220 w 330"/>
                  <a:gd name="T107" fmla="*/ 339 h 367"/>
                  <a:gd name="T108" fmla="*/ 242 w 330"/>
                  <a:gd name="T109" fmla="*/ 353 h 367"/>
                  <a:gd name="T110" fmla="*/ 275 w 330"/>
                  <a:gd name="T111" fmla="*/ 362 h 367"/>
                  <a:gd name="T112" fmla="*/ 261 w 330"/>
                  <a:gd name="T113" fmla="*/ 339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0" h="367">
                    <a:moveTo>
                      <a:pt x="261" y="339"/>
                    </a:moveTo>
                    <a:lnTo>
                      <a:pt x="247" y="321"/>
                    </a:lnTo>
                    <a:lnTo>
                      <a:pt x="252" y="321"/>
                    </a:lnTo>
                    <a:lnTo>
                      <a:pt x="256" y="326"/>
                    </a:lnTo>
                    <a:lnTo>
                      <a:pt x="256" y="326"/>
                    </a:lnTo>
                    <a:lnTo>
                      <a:pt x="261" y="326"/>
                    </a:lnTo>
                    <a:lnTo>
                      <a:pt x="270" y="335"/>
                    </a:lnTo>
                    <a:lnTo>
                      <a:pt x="275" y="339"/>
                    </a:lnTo>
                    <a:lnTo>
                      <a:pt x="284" y="339"/>
                    </a:lnTo>
                    <a:lnTo>
                      <a:pt x="288" y="344"/>
                    </a:lnTo>
                    <a:lnTo>
                      <a:pt x="293" y="348"/>
                    </a:lnTo>
                    <a:lnTo>
                      <a:pt x="293" y="339"/>
                    </a:lnTo>
                    <a:lnTo>
                      <a:pt x="297" y="344"/>
                    </a:lnTo>
                    <a:lnTo>
                      <a:pt x="293" y="335"/>
                    </a:lnTo>
                    <a:lnTo>
                      <a:pt x="293" y="326"/>
                    </a:lnTo>
                    <a:lnTo>
                      <a:pt x="297" y="330"/>
                    </a:lnTo>
                    <a:lnTo>
                      <a:pt x="297" y="321"/>
                    </a:lnTo>
                    <a:lnTo>
                      <a:pt x="293" y="312"/>
                    </a:lnTo>
                    <a:lnTo>
                      <a:pt x="288" y="312"/>
                    </a:lnTo>
                    <a:lnTo>
                      <a:pt x="288" y="307"/>
                    </a:lnTo>
                    <a:lnTo>
                      <a:pt x="288" y="303"/>
                    </a:lnTo>
                    <a:lnTo>
                      <a:pt x="288" y="298"/>
                    </a:lnTo>
                    <a:lnTo>
                      <a:pt x="284" y="298"/>
                    </a:lnTo>
                    <a:lnTo>
                      <a:pt x="284" y="289"/>
                    </a:lnTo>
                    <a:lnTo>
                      <a:pt x="275" y="293"/>
                    </a:lnTo>
                    <a:lnTo>
                      <a:pt x="279" y="289"/>
                    </a:lnTo>
                    <a:lnTo>
                      <a:pt x="275" y="289"/>
                    </a:lnTo>
                    <a:lnTo>
                      <a:pt x="270" y="293"/>
                    </a:lnTo>
                    <a:lnTo>
                      <a:pt x="265" y="284"/>
                    </a:lnTo>
                    <a:lnTo>
                      <a:pt x="265" y="280"/>
                    </a:lnTo>
                    <a:lnTo>
                      <a:pt x="265" y="271"/>
                    </a:lnTo>
                    <a:lnTo>
                      <a:pt x="261" y="271"/>
                    </a:lnTo>
                    <a:lnTo>
                      <a:pt x="256" y="271"/>
                    </a:lnTo>
                    <a:lnTo>
                      <a:pt x="256" y="261"/>
                    </a:lnTo>
                    <a:lnTo>
                      <a:pt x="265" y="261"/>
                    </a:lnTo>
                    <a:lnTo>
                      <a:pt x="256" y="248"/>
                    </a:lnTo>
                    <a:lnTo>
                      <a:pt x="261" y="248"/>
                    </a:lnTo>
                    <a:lnTo>
                      <a:pt x="265" y="252"/>
                    </a:lnTo>
                    <a:lnTo>
                      <a:pt x="261" y="243"/>
                    </a:lnTo>
                    <a:lnTo>
                      <a:pt x="270" y="243"/>
                    </a:lnTo>
                    <a:lnTo>
                      <a:pt x="270" y="248"/>
                    </a:lnTo>
                    <a:lnTo>
                      <a:pt x="275" y="257"/>
                    </a:lnTo>
                    <a:lnTo>
                      <a:pt x="288" y="261"/>
                    </a:lnTo>
                    <a:lnTo>
                      <a:pt x="288" y="266"/>
                    </a:lnTo>
                    <a:lnTo>
                      <a:pt x="293" y="275"/>
                    </a:lnTo>
                    <a:lnTo>
                      <a:pt x="293" y="275"/>
                    </a:lnTo>
                    <a:lnTo>
                      <a:pt x="293" y="280"/>
                    </a:lnTo>
                    <a:lnTo>
                      <a:pt x="297" y="280"/>
                    </a:lnTo>
                    <a:lnTo>
                      <a:pt x="307" y="289"/>
                    </a:lnTo>
                    <a:lnTo>
                      <a:pt x="311" y="280"/>
                    </a:lnTo>
                    <a:lnTo>
                      <a:pt x="311" y="266"/>
                    </a:lnTo>
                    <a:lnTo>
                      <a:pt x="316" y="271"/>
                    </a:lnTo>
                    <a:lnTo>
                      <a:pt x="320" y="261"/>
                    </a:lnTo>
                    <a:lnTo>
                      <a:pt x="325" y="257"/>
                    </a:lnTo>
                    <a:lnTo>
                      <a:pt x="320" y="257"/>
                    </a:lnTo>
                    <a:lnTo>
                      <a:pt x="320" y="252"/>
                    </a:lnTo>
                    <a:lnTo>
                      <a:pt x="320" y="252"/>
                    </a:lnTo>
                    <a:lnTo>
                      <a:pt x="330" y="252"/>
                    </a:lnTo>
                    <a:lnTo>
                      <a:pt x="330" y="243"/>
                    </a:lnTo>
                    <a:lnTo>
                      <a:pt x="330" y="239"/>
                    </a:lnTo>
                    <a:lnTo>
                      <a:pt x="320" y="234"/>
                    </a:lnTo>
                    <a:lnTo>
                      <a:pt x="311" y="234"/>
                    </a:lnTo>
                    <a:lnTo>
                      <a:pt x="316" y="225"/>
                    </a:lnTo>
                    <a:lnTo>
                      <a:pt x="302" y="225"/>
                    </a:lnTo>
                    <a:lnTo>
                      <a:pt x="302" y="216"/>
                    </a:lnTo>
                    <a:lnTo>
                      <a:pt x="297" y="211"/>
                    </a:lnTo>
                    <a:lnTo>
                      <a:pt x="293" y="206"/>
                    </a:lnTo>
                    <a:lnTo>
                      <a:pt x="293" y="197"/>
                    </a:lnTo>
                    <a:lnTo>
                      <a:pt x="279" y="202"/>
                    </a:lnTo>
                    <a:lnTo>
                      <a:pt x="279" y="197"/>
                    </a:lnTo>
                    <a:lnTo>
                      <a:pt x="275" y="193"/>
                    </a:lnTo>
                    <a:lnTo>
                      <a:pt x="270" y="193"/>
                    </a:lnTo>
                    <a:lnTo>
                      <a:pt x="270" y="188"/>
                    </a:lnTo>
                    <a:lnTo>
                      <a:pt x="265" y="188"/>
                    </a:lnTo>
                    <a:lnTo>
                      <a:pt x="252" y="184"/>
                    </a:lnTo>
                    <a:lnTo>
                      <a:pt x="261" y="179"/>
                    </a:lnTo>
                    <a:lnTo>
                      <a:pt x="256" y="174"/>
                    </a:lnTo>
                    <a:lnTo>
                      <a:pt x="261" y="170"/>
                    </a:lnTo>
                    <a:lnTo>
                      <a:pt x="252" y="165"/>
                    </a:lnTo>
                    <a:lnTo>
                      <a:pt x="275" y="161"/>
                    </a:lnTo>
                    <a:lnTo>
                      <a:pt x="247" y="151"/>
                    </a:lnTo>
                    <a:lnTo>
                      <a:pt x="261" y="147"/>
                    </a:lnTo>
                    <a:lnTo>
                      <a:pt x="265" y="142"/>
                    </a:lnTo>
                    <a:lnTo>
                      <a:pt x="261" y="138"/>
                    </a:lnTo>
                    <a:lnTo>
                      <a:pt x="256" y="129"/>
                    </a:lnTo>
                    <a:lnTo>
                      <a:pt x="252" y="133"/>
                    </a:lnTo>
                    <a:lnTo>
                      <a:pt x="242" y="138"/>
                    </a:lnTo>
                    <a:lnTo>
                      <a:pt x="247" y="129"/>
                    </a:lnTo>
                    <a:lnTo>
                      <a:pt x="238" y="133"/>
                    </a:lnTo>
                    <a:lnTo>
                      <a:pt x="242" y="129"/>
                    </a:lnTo>
                    <a:lnTo>
                      <a:pt x="247" y="124"/>
                    </a:lnTo>
                    <a:lnTo>
                      <a:pt x="252" y="119"/>
                    </a:lnTo>
                    <a:lnTo>
                      <a:pt x="247" y="115"/>
                    </a:lnTo>
                    <a:lnTo>
                      <a:pt x="242" y="115"/>
                    </a:lnTo>
                    <a:lnTo>
                      <a:pt x="238" y="115"/>
                    </a:lnTo>
                    <a:lnTo>
                      <a:pt x="229" y="119"/>
                    </a:lnTo>
                    <a:lnTo>
                      <a:pt x="233" y="110"/>
                    </a:lnTo>
                    <a:lnTo>
                      <a:pt x="224" y="115"/>
                    </a:lnTo>
                    <a:lnTo>
                      <a:pt x="224" y="106"/>
                    </a:lnTo>
                    <a:lnTo>
                      <a:pt x="224" y="101"/>
                    </a:lnTo>
                    <a:lnTo>
                      <a:pt x="210" y="101"/>
                    </a:lnTo>
                    <a:lnTo>
                      <a:pt x="220" y="96"/>
                    </a:lnTo>
                    <a:lnTo>
                      <a:pt x="220" y="92"/>
                    </a:lnTo>
                    <a:lnTo>
                      <a:pt x="210" y="83"/>
                    </a:lnTo>
                    <a:lnTo>
                      <a:pt x="201" y="78"/>
                    </a:lnTo>
                    <a:lnTo>
                      <a:pt x="201" y="83"/>
                    </a:lnTo>
                    <a:lnTo>
                      <a:pt x="192" y="83"/>
                    </a:lnTo>
                    <a:lnTo>
                      <a:pt x="197" y="92"/>
                    </a:lnTo>
                    <a:lnTo>
                      <a:pt x="192" y="87"/>
                    </a:lnTo>
                    <a:lnTo>
                      <a:pt x="192" y="83"/>
                    </a:lnTo>
                    <a:lnTo>
                      <a:pt x="187" y="87"/>
                    </a:lnTo>
                    <a:lnTo>
                      <a:pt x="192" y="74"/>
                    </a:lnTo>
                    <a:lnTo>
                      <a:pt x="174" y="78"/>
                    </a:lnTo>
                    <a:lnTo>
                      <a:pt x="183" y="69"/>
                    </a:lnTo>
                    <a:lnTo>
                      <a:pt x="178" y="64"/>
                    </a:lnTo>
                    <a:lnTo>
                      <a:pt x="174" y="64"/>
                    </a:lnTo>
                    <a:lnTo>
                      <a:pt x="174" y="55"/>
                    </a:lnTo>
                    <a:lnTo>
                      <a:pt x="165" y="46"/>
                    </a:lnTo>
                    <a:lnTo>
                      <a:pt x="151" y="41"/>
                    </a:lnTo>
                    <a:lnTo>
                      <a:pt x="142" y="41"/>
                    </a:lnTo>
                    <a:lnTo>
                      <a:pt x="137" y="41"/>
                    </a:lnTo>
                    <a:lnTo>
                      <a:pt x="132" y="46"/>
                    </a:lnTo>
                    <a:lnTo>
                      <a:pt x="132" y="51"/>
                    </a:lnTo>
                    <a:lnTo>
                      <a:pt x="132" y="51"/>
                    </a:lnTo>
                    <a:lnTo>
                      <a:pt x="132" y="51"/>
                    </a:lnTo>
                    <a:lnTo>
                      <a:pt x="132" y="55"/>
                    </a:lnTo>
                    <a:lnTo>
                      <a:pt x="123" y="55"/>
                    </a:lnTo>
                    <a:lnTo>
                      <a:pt x="119" y="46"/>
                    </a:lnTo>
                    <a:lnTo>
                      <a:pt x="114" y="60"/>
                    </a:lnTo>
                    <a:lnTo>
                      <a:pt x="105" y="69"/>
                    </a:lnTo>
                    <a:lnTo>
                      <a:pt x="105" y="64"/>
                    </a:lnTo>
                    <a:lnTo>
                      <a:pt x="110" y="64"/>
                    </a:lnTo>
                    <a:lnTo>
                      <a:pt x="105" y="60"/>
                    </a:lnTo>
                    <a:lnTo>
                      <a:pt x="110" y="51"/>
                    </a:lnTo>
                    <a:lnTo>
                      <a:pt x="110" y="41"/>
                    </a:lnTo>
                    <a:lnTo>
                      <a:pt x="110" y="37"/>
                    </a:lnTo>
                    <a:lnTo>
                      <a:pt x="105" y="32"/>
                    </a:lnTo>
                    <a:lnTo>
                      <a:pt x="105" y="23"/>
                    </a:lnTo>
                    <a:lnTo>
                      <a:pt x="100" y="19"/>
                    </a:lnTo>
                    <a:lnTo>
                      <a:pt x="100" y="9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77" y="5"/>
                    </a:lnTo>
                    <a:lnTo>
                      <a:pt x="73" y="9"/>
                    </a:lnTo>
                    <a:lnTo>
                      <a:pt x="73" y="19"/>
                    </a:lnTo>
                    <a:lnTo>
                      <a:pt x="64" y="14"/>
                    </a:lnTo>
                    <a:lnTo>
                      <a:pt x="64" y="19"/>
                    </a:lnTo>
                    <a:lnTo>
                      <a:pt x="59" y="14"/>
                    </a:lnTo>
                    <a:lnTo>
                      <a:pt x="59" y="23"/>
                    </a:lnTo>
                    <a:lnTo>
                      <a:pt x="73" y="28"/>
                    </a:lnTo>
                    <a:lnTo>
                      <a:pt x="50" y="28"/>
                    </a:lnTo>
                    <a:lnTo>
                      <a:pt x="68" y="37"/>
                    </a:lnTo>
                    <a:lnTo>
                      <a:pt x="50" y="32"/>
                    </a:lnTo>
                    <a:lnTo>
                      <a:pt x="50" y="46"/>
                    </a:lnTo>
                    <a:lnTo>
                      <a:pt x="55" y="51"/>
                    </a:lnTo>
                    <a:lnTo>
                      <a:pt x="59" y="51"/>
                    </a:lnTo>
                    <a:lnTo>
                      <a:pt x="50" y="64"/>
                    </a:lnTo>
                    <a:lnTo>
                      <a:pt x="50" y="69"/>
                    </a:lnTo>
                    <a:lnTo>
                      <a:pt x="55" y="78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7"/>
                    </a:lnTo>
                    <a:lnTo>
                      <a:pt x="59" y="106"/>
                    </a:lnTo>
                    <a:lnTo>
                      <a:pt x="59" y="96"/>
                    </a:lnTo>
                    <a:lnTo>
                      <a:pt x="41" y="101"/>
                    </a:lnTo>
                    <a:lnTo>
                      <a:pt x="59" y="92"/>
                    </a:lnTo>
                    <a:lnTo>
                      <a:pt x="50" y="83"/>
                    </a:lnTo>
                    <a:lnTo>
                      <a:pt x="45" y="69"/>
                    </a:lnTo>
                    <a:lnTo>
                      <a:pt x="41" y="60"/>
                    </a:lnTo>
                    <a:lnTo>
                      <a:pt x="41" y="46"/>
                    </a:lnTo>
                    <a:lnTo>
                      <a:pt x="41" y="37"/>
                    </a:lnTo>
                    <a:lnTo>
                      <a:pt x="45" y="23"/>
                    </a:lnTo>
                    <a:lnTo>
                      <a:pt x="59" y="0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22" y="5"/>
                    </a:lnTo>
                    <a:lnTo>
                      <a:pt x="18" y="14"/>
                    </a:lnTo>
                    <a:lnTo>
                      <a:pt x="13" y="23"/>
                    </a:lnTo>
                    <a:lnTo>
                      <a:pt x="9" y="32"/>
                    </a:lnTo>
                    <a:lnTo>
                      <a:pt x="9" y="37"/>
                    </a:lnTo>
                    <a:lnTo>
                      <a:pt x="4" y="41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4" y="60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4" y="7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32" y="101"/>
                    </a:lnTo>
                    <a:lnTo>
                      <a:pt x="9" y="101"/>
                    </a:lnTo>
                    <a:lnTo>
                      <a:pt x="9" y="110"/>
                    </a:lnTo>
                    <a:lnTo>
                      <a:pt x="18" y="124"/>
                    </a:lnTo>
                    <a:lnTo>
                      <a:pt x="32" y="129"/>
                    </a:lnTo>
                    <a:lnTo>
                      <a:pt x="36" y="129"/>
                    </a:lnTo>
                    <a:lnTo>
                      <a:pt x="41" y="124"/>
                    </a:lnTo>
                    <a:lnTo>
                      <a:pt x="41" y="133"/>
                    </a:lnTo>
                    <a:lnTo>
                      <a:pt x="50" y="133"/>
                    </a:lnTo>
                    <a:lnTo>
                      <a:pt x="64" y="138"/>
                    </a:lnTo>
                    <a:lnTo>
                      <a:pt x="73" y="138"/>
                    </a:lnTo>
                    <a:lnTo>
                      <a:pt x="82" y="138"/>
                    </a:lnTo>
                    <a:lnTo>
                      <a:pt x="91" y="142"/>
                    </a:lnTo>
                    <a:lnTo>
                      <a:pt x="96" y="142"/>
                    </a:lnTo>
                    <a:lnTo>
                      <a:pt x="96" y="138"/>
                    </a:lnTo>
                    <a:lnTo>
                      <a:pt x="105" y="147"/>
                    </a:lnTo>
                    <a:lnTo>
                      <a:pt x="96" y="133"/>
                    </a:lnTo>
                    <a:lnTo>
                      <a:pt x="114" y="138"/>
                    </a:lnTo>
                    <a:lnTo>
                      <a:pt x="123" y="142"/>
                    </a:lnTo>
                    <a:lnTo>
                      <a:pt x="128" y="138"/>
                    </a:lnTo>
                    <a:lnTo>
                      <a:pt x="132" y="133"/>
                    </a:lnTo>
                    <a:lnTo>
                      <a:pt x="123" y="124"/>
                    </a:lnTo>
                    <a:lnTo>
                      <a:pt x="128" y="124"/>
                    </a:lnTo>
                    <a:lnTo>
                      <a:pt x="132" y="129"/>
                    </a:lnTo>
                    <a:lnTo>
                      <a:pt x="137" y="129"/>
                    </a:lnTo>
                    <a:lnTo>
                      <a:pt x="142" y="129"/>
                    </a:lnTo>
                    <a:lnTo>
                      <a:pt x="142" y="138"/>
                    </a:lnTo>
                    <a:lnTo>
                      <a:pt x="146" y="142"/>
                    </a:lnTo>
                    <a:lnTo>
                      <a:pt x="151" y="142"/>
                    </a:lnTo>
                    <a:lnTo>
                      <a:pt x="151" y="151"/>
                    </a:lnTo>
                    <a:lnTo>
                      <a:pt x="160" y="156"/>
                    </a:lnTo>
                    <a:lnTo>
                      <a:pt x="165" y="161"/>
                    </a:lnTo>
                    <a:lnTo>
                      <a:pt x="165" y="170"/>
                    </a:lnTo>
                    <a:lnTo>
                      <a:pt x="155" y="170"/>
                    </a:lnTo>
                    <a:lnTo>
                      <a:pt x="155" y="179"/>
                    </a:lnTo>
                    <a:lnTo>
                      <a:pt x="165" y="174"/>
                    </a:lnTo>
                    <a:lnTo>
                      <a:pt x="174" y="170"/>
                    </a:lnTo>
                    <a:lnTo>
                      <a:pt x="178" y="179"/>
                    </a:lnTo>
                    <a:lnTo>
                      <a:pt x="183" y="184"/>
                    </a:lnTo>
                    <a:lnTo>
                      <a:pt x="183" y="179"/>
                    </a:lnTo>
                    <a:lnTo>
                      <a:pt x="187" y="184"/>
                    </a:lnTo>
                    <a:lnTo>
                      <a:pt x="187" y="188"/>
                    </a:lnTo>
                    <a:lnTo>
                      <a:pt x="192" y="193"/>
                    </a:lnTo>
                    <a:lnTo>
                      <a:pt x="197" y="197"/>
                    </a:lnTo>
                    <a:lnTo>
                      <a:pt x="206" y="211"/>
                    </a:lnTo>
                    <a:lnTo>
                      <a:pt x="201" y="225"/>
                    </a:lnTo>
                    <a:lnTo>
                      <a:pt x="197" y="239"/>
                    </a:lnTo>
                    <a:lnTo>
                      <a:pt x="187" y="248"/>
                    </a:lnTo>
                    <a:lnTo>
                      <a:pt x="183" y="257"/>
                    </a:lnTo>
                    <a:lnTo>
                      <a:pt x="187" y="261"/>
                    </a:lnTo>
                    <a:lnTo>
                      <a:pt x="187" y="266"/>
                    </a:lnTo>
                    <a:lnTo>
                      <a:pt x="192" y="275"/>
                    </a:lnTo>
                    <a:lnTo>
                      <a:pt x="183" y="275"/>
                    </a:lnTo>
                    <a:lnTo>
                      <a:pt x="174" y="280"/>
                    </a:lnTo>
                    <a:lnTo>
                      <a:pt x="160" y="280"/>
                    </a:lnTo>
                    <a:lnTo>
                      <a:pt x="146" y="275"/>
                    </a:lnTo>
                    <a:lnTo>
                      <a:pt x="151" y="275"/>
                    </a:lnTo>
                    <a:lnTo>
                      <a:pt x="142" y="284"/>
                    </a:lnTo>
                    <a:lnTo>
                      <a:pt x="137" y="293"/>
                    </a:lnTo>
                    <a:lnTo>
                      <a:pt x="142" y="298"/>
                    </a:lnTo>
                    <a:lnTo>
                      <a:pt x="146" y="303"/>
                    </a:lnTo>
                    <a:lnTo>
                      <a:pt x="155" y="307"/>
                    </a:lnTo>
                    <a:lnTo>
                      <a:pt x="160" y="303"/>
                    </a:lnTo>
                    <a:lnTo>
                      <a:pt x="165" y="298"/>
                    </a:lnTo>
                    <a:lnTo>
                      <a:pt x="169" y="298"/>
                    </a:lnTo>
                    <a:lnTo>
                      <a:pt x="174" y="298"/>
                    </a:lnTo>
                    <a:lnTo>
                      <a:pt x="178" y="303"/>
                    </a:lnTo>
                    <a:lnTo>
                      <a:pt x="178" y="298"/>
                    </a:lnTo>
                    <a:lnTo>
                      <a:pt x="178" y="293"/>
                    </a:lnTo>
                    <a:lnTo>
                      <a:pt x="178" y="289"/>
                    </a:lnTo>
                    <a:lnTo>
                      <a:pt x="183" y="293"/>
                    </a:lnTo>
                    <a:lnTo>
                      <a:pt x="187" y="298"/>
                    </a:lnTo>
                    <a:lnTo>
                      <a:pt x="192" y="298"/>
                    </a:lnTo>
                    <a:lnTo>
                      <a:pt x="197" y="307"/>
                    </a:lnTo>
                    <a:lnTo>
                      <a:pt x="206" y="316"/>
                    </a:lnTo>
                    <a:lnTo>
                      <a:pt x="220" y="326"/>
                    </a:lnTo>
                    <a:lnTo>
                      <a:pt x="215" y="326"/>
                    </a:lnTo>
                    <a:lnTo>
                      <a:pt x="210" y="326"/>
                    </a:lnTo>
                    <a:lnTo>
                      <a:pt x="215" y="330"/>
                    </a:lnTo>
                    <a:lnTo>
                      <a:pt x="220" y="339"/>
                    </a:lnTo>
                    <a:lnTo>
                      <a:pt x="229" y="344"/>
                    </a:lnTo>
                    <a:lnTo>
                      <a:pt x="233" y="339"/>
                    </a:lnTo>
                    <a:lnTo>
                      <a:pt x="233" y="344"/>
                    </a:lnTo>
                    <a:lnTo>
                      <a:pt x="242" y="344"/>
                    </a:lnTo>
                    <a:lnTo>
                      <a:pt x="242" y="353"/>
                    </a:lnTo>
                    <a:lnTo>
                      <a:pt x="247" y="353"/>
                    </a:lnTo>
                    <a:lnTo>
                      <a:pt x="252" y="358"/>
                    </a:lnTo>
                    <a:lnTo>
                      <a:pt x="261" y="362"/>
                    </a:lnTo>
                    <a:lnTo>
                      <a:pt x="270" y="362"/>
                    </a:lnTo>
                    <a:lnTo>
                      <a:pt x="275" y="362"/>
                    </a:lnTo>
                    <a:lnTo>
                      <a:pt x="275" y="367"/>
                    </a:lnTo>
                    <a:lnTo>
                      <a:pt x="279" y="362"/>
                    </a:lnTo>
                    <a:lnTo>
                      <a:pt x="275" y="353"/>
                    </a:lnTo>
                    <a:lnTo>
                      <a:pt x="265" y="344"/>
                    </a:lnTo>
                    <a:lnTo>
                      <a:pt x="261" y="33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1" name="Freeform 77"/>
              <p:cNvSpPr>
                <a:spLocks noEditPoints="1"/>
              </p:cNvSpPr>
              <p:nvPr/>
            </p:nvSpPr>
            <p:spPr bwMode="auto">
              <a:xfrm>
                <a:off x="1650" y="856"/>
                <a:ext cx="339" cy="371"/>
              </a:xfrm>
              <a:custGeom>
                <a:avLst/>
                <a:gdLst>
                  <a:gd name="T0" fmla="*/ 238 w 339"/>
                  <a:gd name="T1" fmla="*/ 352 h 371"/>
                  <a:gd name="T2" fmla="*/ 192 w 339"/>
                  <a:gd name="T3" fmla="*/ 302 h 371"/>
                  <a:gd name="T4" fmla="*/ 151 w 339"/>
                  <a:gd name="T5" fmla="*/ 275 h 371"/>
                  <a:gd name="T6" fmla="*/ 197 w 339"/>
                  <a:gd name="T7" fmla="*/ 201 h 371"/>
                  <a:gd name="T8" fmla="*/ 156 w 339"/>
                  <a:gd name="T9" fmla="*/ 169 h 371"/>
                  <a:gd name="T10" fmla="*/ 137 w 339"/>
                  <a:gd name="T11" fmla="*/ 133 h 371"/>
                  <a:gd name="T12" fmla="*/ 73 w 339"/>
                  <a:gd name="T13" fmla="*/ 142 h 371"/>
                  <a:gd name="T14" fmla="*/ 14 w 339"/>
                  <a:gd name="T15" fmla="*/ 96 h 371"/>
                  <a:gd name="T16" fmla="*/ 37 w 339"/>
                  <a:gd name="T17" fmla="*/ 0 h 371"/>
                  <a:gd name="T18" fmla="*/ 96 w 339"/>
                  <a:gd name="T19" fmla="*/ 4 h 371"/>
                  <a:gd name="T20" fmla="*/ 133 w 339"/>
                  <a:gd name="T21" fmla="*/ 55 h 371"/>
                  <a:gd name="T22" fmla="*/ 202 w 339"/>
                  <a:gd name="T23" fmla="*/ 73 h 371"/>
                  <a:gd name="T24" fmla="*/ 225 w 339"/>
                  <a:gd name="T25" fmla="*/ 100 h 371"/>
                  <a:gd name="T26" fmla="*/ 270 w 339"/>
                  <a:gd name="T27" fmla="*/ 142 h 371"/>
                  <a:gd name="T28" fmla="*/ 266 w 339"/>
                  <a:gd name="T29" fmla="*/ 174 h 371"/>
                  <a:gd name="T30" fmla="*/ 302 w 339"/>
                  <a:gd name="T31" fmla="*/ 197 h 371"/>
                  <a:gd name="T32" fmla="*/ 335 w 339"/>
                  <a:gd name="T33" fmla="*/ 238 h 371"/>
                  <a:gd name="T34" fmla="*/ 321 w 339"/>
                  <a:gd name="T35" fmla="*/ 279 h 371"/>
                  <a:gd name="T36" fmla="*/ 280 w 339"/>
                  <a:gd name="T37" fmla="*/ 261 h 371"/>
                  <a:gd name="T38" fmla="*/ 270 w 339"/>
                  <a:gd name="T39" fmla="*/ 284 h 371"/>
                  <a:gd name="T40" fmla="*/ 298 w 339"/>
                  <a:gd name="T41" fmla="*/ 307 h 371"/>
                  <a:gd name="T42" fmla="*/ 302 w 339"/>
                  <a:gd name="T43" fmla="*/ 366 h 371"/>
                  <a:gd name="T44" fmla="*/ 266 w 339"/>
                  <a:gd name="T45" fmla="*/ 339 h 371"/>
                  <a:gd name="T46" fmla="*/ 261 w 339"/>
                  <a:gd name="T47" fmla="*/ 343 h 371"/>
                  <a:gd name="T48" fmla="*/ 289 w 339"/>
                  <a:gd name="T49" fmla="*/ 339 h 371"/>
                  <a:gd name="T50" fmla="*/ 293 w 339"/>
                  <a:gd name="T51" fmla="*/ 302 h 371"/>
                  <a:gd name="T52" fmla="*/ 270 w 339"/>
                  <a:gd name="T53" fmla="*/ 302 h 371"/>
                  <a:gd name="T54" fmla="*/ 266 w 339"/>
                  <a:gd name="T55" fmla="*/ 261 h 371"/>
                  <a:gd name="T56" fmla="*/ 289 w 339"/>
                  <a:gd name="T57" fmla="*/ 261 h 371"/>
                  <a:gd name="T58" fmla="*/ 307 w 339"/>
                  <a:gd name="T59" fmla="*/ 261 h 371"/>
                  <a:gd name="T60" fmla="*/ 330 w 339"/>
                  <a:gd name="T61" fmla="*/ 247 h 371"/>
                  <a:gd name="T62" fmla="*/ 302 w 339"/>
                  <a:gd name="T63" fmla="*/ 224 h 371"/>
                  <a:gd name="T64" fmla="*/ 257 w 339"/>
                  <a:gd name="T65" fmla="*/ 188 h 371"/>
                  <a:gd name="T66" fmla="*/ 266 w 339"/>
                  <a:gd name="T67" fmla="*/ 165 h 371"/>
                  <a:gd name="T68" fmla="*/ 247 w 339"/>
                  <a:gd name="T69" fmla="*/ 137 h 371"/>
                  <a:gd name="T70" fmla="*/ 225 w 339"/>
                  <a:gd name="T71" fmla="*/ 137 h 371"/>
                  <a:gd name="T72" fmla="*/ 206 w 339"/>
                  <a:gd name="T73" fmla="*/ 110 h 371"/>
                  <a:gd name="T74" fmla="*/ 179 w 339"/>
                  <a:gd name="T75" fmla="*/ 105 h 371"/>
                  <a:gd name="T76" fmla="*/ 174 w 339"/>
                  <a:gd name="T77" fmla="*/ 68 h 371"/>
                  <a:gd name="T78" fmla="*/ 119 w 339"/>
                  <a:gd name="T79" fmla="*/ 68 h 371"/>
                  <a:gd name="T80" fmla="*/ 110 w 339"/>
                  <a:gd name="T81" fmla="*/ 32 h 371"/>
                  <a:gd name="T82" fmla="*/ 73 w 339"/>
                  <a:gd name="T83" fmla="*/ 23 h 371"/>
                  <a:gd name="T84" fmla="*/ 87 w 339"/>
                  <a:gd name="T85" fmla="*/ 50 h 371"/>
                  <a:gd name="T86" fmla="*/ 64 w 339"/>
                  <a:gd name="T87" fmla="*/ 82 h 371"/>
                  <a:gd name="T88" fmla="*/ 55 w 339"/>
                  <a:gd name="T89" fmla="*/ 110 h 371"/>
                  <a:gd name="T90" fmla="*/ 69 w 339"/>
                  <a:gd name="T91" fmla="*/ 137 h 371"/>
                  <a:gd name="T92" fmla="*/ 115 w 339"/>
                  <a:gd name="T93" fmla="*/ 137 h 371"/>
                  <a:gd name="T94" fmla="*/ 151 w 339"/>
                  <a:gd name="T95" fmla="*/ 133 h 371"/>
                  <a:gd name="T96" fmla="*/ 188 w 339"/>
                  <a:gd name="T97" fmla="*/ 178 h 371"/>
                  <a:gd name="T98" fmla="*/ 197 w 339"/>
                  <a:gd name="T99" fmla="*/ 284 h 371"/>
                  <a:gd name="T100" fmla="*/ 170 w 339"/>
                  <a:gd name="T101" fmla="*/ 297 h 371"/>
                  <a:gd name="T102" fmla="*/ 220 w 339"/>
                  <a:gd name="T103" fmla="*/ 320 h 371"/>
                  <a:gd name="T104" fmla="*/ 252 w 339"/>
                  <a:gd name="T105" fmla="*/ 352 h 371"/>
                  <a:gd name="T106" fmla="*/ 165 w 339"/>
                  <a:gd name="T107" fmla="*/ 174 h 371"/>
                  <a:gd name="T108" fmla="*/ 60 w 339"/>
                  <a:gd name="T109" fmla="*/ 96 h 371"/>
                  <a:gd name="T110" fmla="*/ 14 w 339"/>
                  <a:gd name="T111" fmla="*/ 41 h 371"/>
                  <a:gd name="T112" fmla="*/ 9 w 339"/>
                  <a:gd name="T113" fmla="*/ 78 h 371"/>
                  <a:gd name="T114" fmla="*/ 202 w 339"/>
                  <a:gd name="T115" fmla="*/ 91 h 371"/>
                  <a:gd name="T116" fmla="*/ 60 w 339"/>
                  <a:gd name="T117" fmla="*/ 59 h 371"/>
                  <a:gd name="T118" fmla="*/ 60 w 339"/>
                  <a:gd name="T119" fmla="*/ 13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371">
                    <a:moveTo>
                      <a:pt x="280" y="371"/>
                    </a:moveTo>
                    <a:lnTo>
                      <a:pt x="275" y="366"/>
                    </a:lnTo>
                    <a:lnTo>
                      <a:pt x="275" y="366"/>
                    </a:lnTo>
                    <a:lnTo>
                      <a:pt x="270" y="366"/>
                    </a:lnTo>
                    <a:lnTo>
                      <a:pt x="266" y="366"/>
                    </a:lnTo>
                    <a:lnTo>
                      <a:pt x="261" y="366"/>
                    </a:lnTo>
                    <a:lnTo>
                      <a:pt x="252" y="357"/>
                    </a:lnTo>
                    <a:lnTo>
                      <a:pt x="247" y="362"/>
                    </a:lnTo>
                    <a:lnTo>
                      <a:pt x="247" y="362"/>
                    </a:lnTo>
                    <a:lnTo>
                      <a:pt x="247" y="357"/>
                    </a:lnTo>
                    <a:lnTo>
                      <a:pt x="247" y="357"/>
                    </a:lnTo>
                    <a:lnTo>
                      <a:pt x="243" y="352"/>
                    </a:lnTo>
                    <a:lnTo>
                      <a:pt x="243" y="348"/>
                    </a:lnTo>
                    <a:lnTo>
                      <a:pt x="243" y="348"/>
                    </a:lnTo>
                    <a:lnTo>
                      <a:pt x="238" y="352"/>
                    </a:lnTo>
                    <a:lnTo>
                      <a:pt x="238" y="352"/>
                    </a:lnTo>
                    <a:lnTo>
                      <a:pt x="238" y="348"/>
                    </a:lnTo>
                    <a:lnTo>
                      <a:pt x="238" y="348"/>
                    </a:lnTo>
                    <a:lnTo>
                      <a:pt x="238" y="348"/>
                    </a:lnTo>
                    <a:lnTo>
                      <a:pt x="234" y="348"/>
                    </a:lnTo>
                    <a:lnTo>
                      <a:pt x="220" y="343"/>
                    </a:lnTo>
                    <a:lnTo>
                      <a:pt x="211" y="330"/>
                    </a:lnTo>
                    <a:lnTo>
                      <a:pt x="211" y="330"/>
                    </a:lnTo>
                    <a:lnTo>
                      <a:pt x="215" y="325"/>
                    </a:lnTo>
                    <a:lnTo>
                      <a:pt x="215" y="325"/>
                    </a:lnTo>
                    <a:lnTo>
                      <a:pt x="206" y="320"/>
                    </a:lnTo>
                    <a:lnTo>
                      <a:pt x="197" y="307"/>
                    </a:lnTo>
                    <a:lnTo>
                      <a:pt x="197" y="307"/>
                    </a:lnTo>
                    <a:lnTo>
                      <a:pt x="192" y="302"/>
                    </a:lnTo>
                    <a:lnTo>
                      <a:pt x="192" y="302"/>
                    </a:lnTo>
                    <a:lnTo>
                      <a:pt x="188" y="302"/>
                    </a:lnTo>
                    <a:lnTo>
                      <a:pt x="188" y="302"/>
                    </a:lnTo>
                    <a:lnTo>
                      <a:pt x="188" y="307"/>
                    </a:lnTo>
                    <a:lnTo>
                      <a:pt x="179" y="307"/>
                    </a:lnTo>
                    <a:lnTo>
                      <a:pt x="174" y="302"/>
                    </a:lnTo>
                    <a:lnTo>
                      <a:pt x="170" y="307"/>
                    </a:lnTo>
                    <a:lnTo>
                      <a:pt x="160" y="311"/>
                    </a:lnTo>
                    <a:lnTo>
                      <a:pt x="151" y="311"/>
                    </a:lnTo>
                    <a:lnTo>
                      <a:pt x="142" y="302"/>
                    </a:lnTo>
                    <a:lnTo>
                      <a:pt x="142" y="297"/>
                    </a:lnTo>
                    <a:lnTo>
                      <a:pt x="147" y="284"/>
                    </a:lnTo>
                    <a:lnTo>
                      <a:pt x="151" y="279"/>
                    </a:lnTo>
                    <a:lnTo>
                      <a:pt x="147" y="275"/>
                    </a:lnTo>
                    <a:lnTo>
                      <a:pt x="147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60" y="275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9" y="275"/>
                    </a:lnTo>
                    <a:lnTo>
                      <a:pt x="183" y="275"/>
                    </a:lnTo>
                    <a:lnTo>
                      <a:pt x="192" y="270"/>
                    </a:lnTo>
                    <a:lnTo>
                      <a:pt x="188" y="265"/>
                    </a:lnTo>
                    <a:lnTo>
                      <a:pt x="183" y="261"/>
                    </a:lnTo>
                    <a:lnTo>
                      <a:pt x="188" y="252"/>
                    </a:lnTo>
                    <a:lnTo>
                      <a:pt x="197" y="238"/>
                    </a:lnTo>
                    <a:lnTo>
                      <a:pt x="206" y="229"/>
                    </a:lnTo>
                    <a:lnTo>
                      <a:pt x="206" y="215"/>
                    </a:lnTo>
                    <a:lnTo>
                      <a:pt x="202" y="201"/>
                    </a:lnTo>
                    <a:lnTo>
                      <a:pt x="197" y="201"/>
                    </a:lnTo>
                    <a:lnTo>
                      <a:pt x="192" y="197"/>
                    </a:lnTo>
                    <a:lnTo>
                      <a:pt x="192" y="201"/>
                    </a:lnTo>
                    <a:lnTo>
                      <a:pt x="192" y="201"/>
                    </a:lnTo>
                    <a:lnTo>
                      <a:pt x="188" y="192"/>
                    </a:lnTo>
                    <a:lnTo>
                      <a:pt x="183" y="188"/>
                    </a:lnTo>
                    <a:lnTo>
                      <a:pt x="183" y="188"/>
                    </a:lnTo>
                    <a:lnTo>
                      <a:pt x="179" y="178"/>
                    </a:lnTo>
                    <a:lnTo>
                      <a:pt x="165" y="183"/>
                    </a:lnTo>
                    <a:lnTo>
                      <a:pt x="160" y="188"/>
                    </a:lnTo>
                    <a:lnTo>
                      <a:pt x="160" y="188"/>
                    </a:lnTo>
                    <a:lnTo>
                      <a:pt x="156" y="188"/>
                    </a:lnTo>
                    <a:lnTo>
                      <a:pt x="156" y="183"/>
                    </a:lnTo>
                    <a:lnTo>
                      <a:pt x="156" y="183"/>
                    </a:lnTo>
                    <a:lnTo>
                      <a:pt x="156" y="169"/>
                    </a:lnTo>
                    <a:lnTo>
                      <a:pt x="156" y="169"/>
                    </a:lnTo>
                    <a:lnTo>
                      <a:pt x="156" y="165"/>
                    </a:lnTo>
                    <a:lnTo>
                      <a:pt x="160" y="169"/>
                    </a:lnTo>
                    <a:lnTo>
                      <a:pt x="160" y="169"/>
                    </a:lnTo>
                    <a:lnTo>
                      <a:pt x="165" y="169"/>
                    </a:lnTo>
                    <a:lnTo>
                      <a:pt x="165" y="165"/>
                    </a:lnTo>
                    <a:lnTo>
                      <a:pt x="165" y="160"/>
                    </a:lnTo>
                    <a:lnTo>
                      <a:pt x="156" y="155"/>
                    </a:lnTo>
                    <a:lnTo>
                      <a:pt x="151" y="155"/>
                    </a:lnTo>
                    <a:lnTo>
                      <a:pt x="151" y="151"/>
                    </a:lnTo>
                    <a:lnTo>
                      <a:pt x="151" y="151"/>
                    </a:lnTo>
                    <a:lnTo>
                      <a:pt x="156" y="151"/>
                    </a:lnTo>
                    <a:lnTo>
                      <a:pt x="151" y="151"/>
                    </a:lnTo>
                    <a:lnTo>
                      <a:pt x="147" y="146"/>
                    </a:lnTo>
                    <a:lnTo>
                      <a:pt x="147" y="137"/>
                    </a:lnTo>
                    <a:lnTo>
                      <a:pt x="137" y="133"/>
                    </a:lnTo>
                    <a:lnTo>
                      <a:pt x="137" y="137"/>
                    </a:lnTo>
                    <a:lnTo>
                      <a:pt x="128" y="146"/>
                    </a:lnTo>
                    <a:lnTo>
                      <a:pt x="124" y="146"/>
                    </a:lnTo>
                    <a:lnTo>
                      <a:pt x="110" y="142"/>
                    </a:lnTo>
                    <a:lnTo>
                      <a:pt x="110" y="142"/>
                    </a:lnTo>
                    <a:lnTo>
                      <a:pt x="115" y="146"/>
                    </a:lnTo>
                    <a:lnTo>
                      <a:pt x="115" y="151"/>
                    </a:lnTo>
                    <a:lnTo>
                      <a:pt x="119" y="151"/>
                    </a:lnTo>
                    <a:lnTo>
                      <a:pt x="110" y="151"/>
                    </a:lnTo>
                    <a:lnTo>
                      <a:pt x="110" y="151"/>
                    </a:lnTo>
                    <a:lnTo>
                      <a:pt x="101" y="146"/>
                    </a:lnTo>
                    <a:lnTo>
                      <a:pt x="96" y="151"/>
                    </a:lnTo>
                    <a:lnTo>
                      <a:pt x="87" y="146"/>
                    </a:lnTo>
                    <a:lnTo>
                      <a:pt x="87" y="142"/>
                    </a:lnTo>
                    <a:lnTo>
                      <a:pt x="73" y="142"/>
                    </a:lnTo>
                    <a:lnTo>
                      <a:pt x="69" y="142"/>
                    </a:lnTo>
                    <a:lnTo>
                      <a:pt x="69" y="142"/>
                    </a:lnTo>
                    <a:lnTo>
                      <a:pt x="69" y="142"/>
                    </a:lnTo>
                    <a:lnTo>
                      <a:pt x="50" y="142"/>
                    </a:lnTo>
                    <a:lnTo>
                      <a:pt x="41" y="133"/>
                    </a:lnTo>
                    <a:lnTo>
                      <a:pt x="37" y="133"/>
                    </a:lnTo>
                    <a:lnTo>
                      <a:pt x="23" y="128"/>
                    </a:lnTo>
                    <a:lnTo>
                      <a:pt x="14" y="114"/>
                    </a:lnTo>
                    <a:lnTo>
                      <a:pt x="9" y="105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4" y="100"/>
                    </a:lnTo>
                    <a:lnTo>
                      <a:pt x="23" y="100"/>
                    </a:lnTo>
                    <a:lnTo>
                      <a:pt x="14" y="96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0" y="91"/>
                    </a:lnTo>
                    <a:lnTo>
                      <a:pt x="5" y="82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0" y="68"/>
                    </a:lnTo>
                    <a:lnTo>
                      <a:pt x="5" y="64"/>
                    </a:lnTo>
                    <a:lnTo>
                      <a:pt x="5" y="55"/>
                    </a:lnTo>
                    <a:lnTo>
                      <a:pt x="9" y="41"/>
                    </a:lnTo>
                    <a:lnTo>
                      <a:pt x="9" y="36"/>
                    </a:lnTo>
                    <a:lnTo>
                      <a:pt x="14" y="27"/>
                    </a:lnTo>
                    <a:lnTo>
                      <a:pt x="23" y="13"/>
                    </a:lnTo>
                    <a:lnTo>
                      <a:pt x="27" y="9"/>
                    </a:lnTo>
                    <a:lnTo>
                      <a:pt x="37" y="0"/>
                    </a:lnTo>
                    <a:lnTo>
                      <a:pt x="50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9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3" y="18"/>
                    </a:lnTo>
                    <a:lnTo>
                      <a:pt x="78" y="9"/>
                    </a:lnTo>
                    <a:lnTo>
                      <a:pt x="82" y="4"/>
                    </a:lnTo>
                    <a:lnTo>
                      <a:pt x="92" y="4"/>
                    </a:lnTo>
                    <a:lnTo>
                      <a:pt x="96" y="4"/>
                    </a:lnTo>
                    <a:lnTo>
                      <a:pt x="105" y="4"/>
                    </a:lnTo>
                    <a:lnTo>
                      <a:pt x="110" y="9"/>
                    </a:lnTo>
                    <a:lnTo>
                      <a:pt x="110" y="23"/>
                    </a:lnTo>
                    <a:lnTo>
                      <a:pt x="110" y="23"/>
                    </a:lnTo>
                    <a:lnTo>
                      <a:pt x="115" y="27"/>
                    </a:lnTo>
                    <a:lnTo>
                      <a:pt x="115" y="36"/>
                    </a:lnTo>
                    <a:lnTo>
                      <a:pt x="115" y="36"/>
                    </a:lnTo>
                    <a:lnTo>
                      <a:pt x="119" y="45"/>
                    </a:lnTo>
                    <a:lnTo>
                      <a:pt x="115" y="55"/>
                    </a:lnTo>
                    <a:lnTo>
                      <a:pt x="115" y="64"/>
                    </a:lnTo>
                    <a:lnTo>
                      <a:pt x="119" y="50"/>
                    </a:lnTo>
                    <a:lnTo>
                      <a:pt x="124" y="50"/>
                    </a:lnTo>
                    <a:lnTo>
                      <a:pt x="124" y="50"/>
                    </a:lnTo>
                    <a:lnTo>
                      <a:pt x="124" y="55"/>
                    </a:lnTo>
                    <a:lnTo>
                      <a:pt x="133" y="55"/>
                    </a:lnTo>
                    <a:lnTo>
                      <a:pt x="137" y="55"/>
                    </a:lnTo>
                    <a:lnTo>
                      <a:pt x="133" y="55"/>
                    </a:lnTo>
                    <a:lnTo>
                      <a:pt x="133" y="50"/>
                    </a:lnTo>
                    <a:lnTo>
                      <a:pt x="142" y="41"/>
                    </a:lnTo>
                    <a:lnTo>
                      <a:pt x="147" y="41"/>
                    </a:lnTo>
                    <a:lnTo>
                      <a:pt x="151" y="41"/>
                    </a:lnTo>
                    <a:lnTo>
                      <a:pt x="170" y="45"/>
                    </a:lnTo>
                    <a:lnTo>
                      <a:pt x="179" y="55"/>
                    </a:lnTo>
                    <a:lnTo>
                      <a:pt x="179" y="64"/>
                    </a:lnTo>
                    <a:lnTo>
                      <a:pt x="188" y="68"/>
                    </a:lnTo>
                    <a:lnTo>
                      <a:pt x="188" y="68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202" y="73"/>
                    </a:lnTo>
                    <a:lnTo>
                      <a:pt x="202" y="73"/>
                    </a:lnTo>
                    <a:lnTo>
                      <a:pt x="197" y="82"/>
                    </a:lnTo>
                    <a:lnTo>
                      <a:pt x="197" y="82"/>
                    </a:lnTo>
                    <a:lnTo>
                      <a:pt x="197" y="82"/>
                    </a:lnTo>
                    <a:lnTo>
                      <a:pt x="197" y="82"/>
                    </a:lnTo>
                    <a:lnTo>
                      <a:pt x="197" y="87"/>
                    </a:lnTo>
                    <a:lnTo>
                      <a:pt x="202" y="87"/>
                    </a:lnTo>
                    <a:lnTo>
                      <a:pt x="202" y="82"/>
                    </a:lnTo>
                    <a:lnTo>
                      <a:pt x="206" y="82"/>
                    </a:lnTo>
                    <a:lnTo>
                      <a:pt x="206" y="78"/>
                    </a:lnTo>
                    <a:lnTo>
                      <a:pt x="206" y="78"/>
                    </a:lnTo>
                    <a:lnTo>
                      <a:pt x="206" y="78"/>
                    </a:lnTo>
                    <a:lnTo>
                      <a:pt x="211" y="78"/>
                    </a:lnTo>
                    <a:lnTo>
                      <a:pt x="220" y="87"/>
                    </a:lnTo>
                    <a:lnTo>
                      <a:pt x="225" y="96"/>
                    </a:lnTo>
                    <a:lnTo>
                      <a:pt x="225" y="100"/>
                    </a:lnTo>
                    <a:lnTo>
                      <a:pt x="234" y="105"/>
                    </a:lnTo>
                    <a:lnTo>
                      <a:pt x="234" y="114"/>
                    </a:lnTo>
                    <a:lnTo>
                      <a:pt x="238" y="110"/>
                    </a:lnTo>
                    <a:lnTo>
                      <a:pt x="243" y="105"/>
                    </a:lnTo>
                    <a:lnTo>
                      <a:pt x="247" y="105"/>
                    </a:lnTo>
                    <a:lnTo>
                      <a:pt x="243" y="114"/>
                    </a:lnTo>
                    <a:lnTo>
                      <a:pt x="243" y="114"/>
                    </a:lnTo>
                    <a:lnTo>
                      <a:pt x="243" y="114"/>
                    </a:lnTo>
                    <a:lnTo>
                      <a:pt x="247" y="114"/>
                    </a:lnTo>
                    <a:lnTo>
                      <a:pt x="257" y="119"/>
                    </a:lnTo>
                    <a:lnTo>
                      <a:pt x="261" y="123"/>
                    </a:lnTo>
                    <a:lnTo>
                      <a:pt x="257" y="123"/>
                    </a:lnTo>
                    <a:lnTo>
                      <a:pt x="261" y="128"/>
                    </a:lnTo>
                    <a:lnTo>
                      <a:pt x="261" y="128"/>
                    </a:lnTo>
                    <a:lnTo>
                      <a:pt x="270" y="142"/>
                    </a:lnTo>
                    <a:lnTo>
                      <a:pt x="270" y="146"/>
                    </a:lnTo>
                    <a:lnTo>
                      <a:pt x="266" y="151"/>
                    </a:lnTo>
                    <a:lnTo>
                      <a:pt x="261" y="155"/>
                    </a:lnTo>
                    <a:lnTo>
                      <a:pt x="280" y="160"/>
                    </a:lnTo>
                    <a:lnTo>
                      <a:pt x="284" y="165"/>
                    </a:lnTo>
                    <a:lnTo>
                      <a:pt x="289" y="165"/>
                    </a:lnTo>
                    <a:lnTo>
                      <a:pt x="293" y="165"/>
                    </a:lnTo>
                    <a:lnTo>
                      <a:pt x="275" y="169"/>
                    </a:lnTo>
                    <a:lnTo>
                      <a:pt x="266" y="169"/>
                    </a:lnTo>
                    <a:lnTo>
                      <a:pt x="261" y="169"/>
                    </a:lnTo>
                    <a:lnTo>
                      <a:pt x="261" y="169"/>
                    </a:lnTo>
                    <a:lnTo>
                      <a:pt x="266" y="169"/>
                    </a:lnTo>
                    <a:lnTo>
                      <a:pt x="270" y="174"/>
                    </a:lnTo>
                    <a:lnTo>
                      <a:pt x="270" y="174"/>
                    </a:lnTo>
                    <a:lnTo>
                      <a:pt x="266" y="174"/>
                    </a:lnTo>
                    <a:lnTo>
                      <a:pt x="266" y="174"/>
                    </a:lnTo>
                    <a:lnTo>
                      <a:pt x="261" y="178"/>
                    </a:lnTo>
                    <a:lnTo>
                      <a:pt x="266" y="178"/>
                    </a:lnTo>
                    <a:lnTo>
                      <a:pt x="270" y="183"/>
                    </a:lnTo>
                    <a:lnTo>
                      <a:pt x="270" y="183"/>
                    </a:lnTo>
                    <a:lnTo>
                      <a:pt x="266" y="183"/>
                    </a:lnTo>
                    <a:lnTo>
                      <a:pt x="266" y="183"/>
                    </a:lnTo>
                    <a:lnTo>
                      <a:pt x="275" y="192"/>
                    </a:lnTo>
                    <a:lnTo>
                      <a:pt x="275" y="192"/>
                    </a:lnTo>
                    <a:lnTo>
                      <a:pt x="284" y="197"/>
                    </a:lnTo>
                    <a:lnTo>
                      <a:pt x="284" y="201"/>
                    </a:lnTo>
                    <a:lnTo>
                      <a:pt x="284" y="201"/>
                    </a:lnTo>
                    <a:lnTo>
                      <a:pt x="293" y="201"/>
                    </a:lnTo>
                    <a:lnTo>
                      <a:pt x="302" y="197"/>
                    </a:lnTo>
                    <a:lnTo>
                      <a:pt x="302" y="197"/>
                    </a:lnTo>
                    <a:lnTo>
                      <a:pt x="298" y="201"/>
                    </a:lnTo>
                    <a:lnTo>
                      <a:pt x="298" y="201"/>
                    </a:lnTo>
                    <a:lnTo>
                      <a:pt x="298" y="206"/>
                    </a:lnTo>
                    <a:lnTo>
                      <a:pt x="302" y="210"/>
                    </a:lnTo>
                    <a:lnTo>
                      <a:pt x="307" y="215"/>
                    </a:lnTo>
                    <a:lnTo>
                      <a:pt x="312" y="220"/>
                    </a:lnTo>
                    <a:lnTo>
                      <a:pt x="312" y="224"/>
                    </a:lnTo>
                    <a:lnTo>
                      <a:pt x="316" y="224"/>
                    </a:lnTo>
                    <a:lnTo>
                      <a:pt x="321" y="220"/>
                    </a:lnTo>
                    <a:lnTo>
                      <a:pt x="321" y="220"/>
                    </a:lnTo>
                    <a:lnTo>
                      <a:pt x="321" y="224"/>
                    </a:lnTo>
                    <a:lnTo>
                      <a:pt x="321" y="224"/>
                    </a:lnTo>
                    <a:lnTo>
                      <a:pt x="321" y="233"/>
                    </a:lnTo>
                    <a:lnTo>
                      <a:pt x="330" y="233"/>
                    </a:lnTo>
                    <a:lnTo>
                      <a:pt x="335" y="238"/>
                    </a:lnTo>
                    <a:lnTo>
                      <a:pt x="339" y="243"/>
                    </a:lnTo>
                    <a:lnTo>
                      <a:pt x="339" y="247"/>
                    </a:lnTo>
                    <a:lnTo>
                      <a:pt x="339" y="252"/>
                    </a:lnTo>
                    <a:lnTo>
                      <a:pt x="339" y="252"/>
                    </a:lnTo>
                    <a:lnTo>
                      <a:pt x="335" y="256"/>
                    </a:lnTo>
                    <a:lnTo>
                      <a:pt x="330" y="256"/>
                    </a:lnTo>
                    <a:lnTo>
                      <a:pt x="325" y="256"/>
                    </a:lnTo>
                    <a:lnTo>
                      <a:pt x="339" y="261"/>
                    </a:lnTo>
                    <a:lnTo>
                      <a:pt x="339" y="261"/>
                    </a:lnTo>
                    <a:lnTo>
                      <a:pt x="330" y="265"/>
                    </a:lnTo>
                    <a:lnTo>
                      <a:pt x="330" y="265"/>
                    </a:lnTo>
                    <a:lnTo>
                      <a:pt x="325" y="270"/>
                    </a:lnTo>
                    <a:lnTo>
                      <a:pt x="325" y="275"/>
                    </a:lnTo>
                    <a:lnTo>
                      <a:pt x="325" y="279"/>
                    </a:lnTo>
                    <a:lnTo>
                      <a:pt x="321" y="279"/>
                    </a:lnTo>
                    <a:lnTo>
                      <a:pt x="321" y="275"/>
                    </a:lnTo>
                    <a:lnTo>
                      <a:pt x="321" y="275"/>
                    </a:lnTo>
                    <a:lnTo>
                      <a:pt x="316" y="275"/>
                    </a:lnTo>
                    <a:lnTo>
                      <a:pt x="316" y="284"/>
                    </a:lnTo>
                    <a:lnTo>
                      <a:pt x="316" y="293"/>
                    </a:lnTo>
                    <a:lnTo>
                      <a:pt x="312" y="297"/>
                    </a:lnTo>
                    <a:lnTo>
                      <a:pt x="312" y="297"/>
                    </a:lnTo>
                    <a:lnTo>
                      <a:pt x="312" y="293"/>
                    </a:lnTo>
                    <a:lnTo>
                      <a:pt x="312" y="293"/>
                    </a:lnTo>
                    <a:lnTo>
                      <a:pt x="302" y="288"/>
                    </a:lnTo>
                    <a:lnTo>
                      <a:pt x="298" y="279"/>
                    </a:lnTo>
                    <a:lnTo>
                      <a:pt x="293" y="284"/>
                    </a:lnTo>
                    <a:lnTo>
                      <a:pt x="293" y="279"/>
                    </a:lnTo>
                    <a:lnTo>
                      <a:pt x="289" y="265"/>
                    </a:lnTo>
                    <a:lnTo>
                      <a:pt x="280" y="261"/>
                    </a:lnTo>
                    <a:lnTo>
                      <a:pt x="270" y="256"/>
                    </a:lnTo>
                    <a:lnTo>
                      <a:pt x="270" y="252"/>
                    </a:lnTo>
                    <a:lnTo>
                      <a:pt x="266" y="256"/>
                    </a:lnTo>
                    <a:lnTo>
                      <a:pt x="266" y="256"/>
                    </a:lnTo>
                    <a:lnTo>
                      <a:pt x="266" y="252"/>
                    </a:lnTo>
                    <a:lnTo>
                      <a:pt x="270" y="261"/>
                    </a:lnTo>
                    <a:lnTo>
                      <a:pt x="275" y="265"/>
                    </a:lnTo>
                    <a:lnTo>
                      <a:pt x="280" y="265"/>
                    </a:lnTo>
                    <a:lnTo>
                      <a:pt x="270" y="265"/>
                    </a:lnTo>
                    <a:lnTo>
                      <a:pt x="270" y="265"/>
                    </a:lnTo>
                    <a:lnTo>
                      <a:pt x="266" y="265"/>
                    </a:lnTo>
                    <a:lnTo>
                      <a:pt x="266" y="270"/>
                    </a:lnTo>
                    <a:lnTo>
                      <a:pt x="270" y="270"/>
                    </a:lnTo>
                    <a:lnTo>
                      <a:pt x="270" y="279"/>
                    </a:lnTo>
                    <a:lnTo>
                      <a:pt x="270" y="284"/>
                    </a:lnTo>
                    <a:lnTo>
                      <a:pt x="275" y="284"/>
                    </a:lnTo>
                    <a:lnTo>
                      <a:pt x="275" y="288"/>
                    </a:lnTo>
                    <a:lnTo>
                      <a:pt x="280" y="288"/>
                    </a:lnTo>
                    <a:lnTo>
                      <a:pt x="284" y="288"/>
                    </a:lnTo>
                    <a:lnTo>
                      <a:pt x="289" y="288"/>
                    </a:lnTo>
                    <a:lnTo>
                      <a:pt x="289" y="288"/>
                    </a:lnTo>
                    <a:lnTo>
                      <a:pt x="289" y="288"/>
                    </a:lnTo>
                    <a:lnTo>
                      <a:pt x="289" y="288"/>
                    </a:lnTo>
                    <a:lnTo>
                      <a:pt x="289" y="288"/>
                    </a:lnTo>
                    <a:lnTo>
                      <a:pt x="289" y="293"/>
                    </a:lnTo>
                    <a:lnTo>
                      <a:pt x="289" y="293"/>
                    </a:lnTo>
                    <a:lnTo>
                      <a:pt x="289" y="293"/>
                    </a:lnTo>
                    <a:lnTo>
                      <a:pt x="289" y="297"/>
                    </a:lnTo>
                    <a:lnTo>
                      <a:pt x="298" y="297"/>
                    </a:lnTo>
                    <a:lnTo>
                      <a:pt x="298" y="307"/>
                    </a:lnTo>
                    <a:lnTo>
                      <a:pt x="298" y="311"/>
                    </a:lnTo>
                    <a:lnTo>
                      <a:pt x="302" y="320"/>
                    </a:lnTo>
                    <a:lnTo>
                      <a:pt x="302" y="330"/>
                    </a:lnTo>
                    <a:lnTo>
                      <a:pt x="302" y="339"/>
                    </a:lnTo>
                    <a:lnTo>
                      <a:pt x="302" y="339"/>
                    </a:lnTo>
                    <a:lnTo>
                      <a:pt x="302" y="339"/>
                    </a:lnTo>
                    <a:lnTo>
                      <a:pt x="302" y="343"/>
                    </a:lnTo>
                    <a:lnTo>
                      <a:pt x="302" y="348"/>
                    </a:lnTo>
                    <a:lnTo>
                      <a:pt x="302" y="348"/>
                    </a:lnTo>
                    <a:lnTo>
                      <a:pt x="298" y="348"/>
                    </a:lnTo>
                    <a:lnTo>
                      <a:pt x="298" y="348"/>
                    </a:lnTo>
                    <a:lnTo>
                      <a:pt x="298" y="348"/>
                    </a:lnTo>
                    <a:lnTo>
                      <a:pt x="298" y="352"/>
                    </a:lnTo>
                    <a:lnTo>
                      <a:pt x="302" y="362"/>
                    </a:lnTo>
                    <a:lnTo>
                      <a:pt x="302" y="366"/>
                    </a:lnTo>
                    <a:lnTo>
                      <a:pt x="302" y="366"/>
                    </a:lnTo>
                    <a:lnTo>
                      <a:pt x="298" y="357"/>
                    </a:lnTo>
                    <a:lnTo>
                      <a:pt x="298" y="357"/>
                    </a:lnTo>
                    <a:lnTo>
                      <a:pt x="293" y="352"/>
                    </a:lnTo>
                    <a:lnTo>
                      <a:pt x="293" y="352"/>
                    </a:lnTo>
                    <a:lnTo>
                      <a:pt x="289" y="348"/>
                    </a:lnTo>
                    <a:lnTo>
                      <a:pt x="289" y="343"/>
                    </a:lnTo>
                    <a:lnTo>
                      <a:pt x="284" y="343"/>
                    </a:lnTo>
                    <a:lnTo>
                      <a:pt x="275" y="343"/>
                    </a:lnTo>
                    <a:lnTo>
                      <a:pt x="270" y="339"/>
                    </a:lnTo>
                    <a:lnTo>
                      <a:pt x="266" y="330"/>
                    </a:lnTo>
                    <a:lnTo>
                      <a:pt x="266" y="330"/>
                    </a:lnTo>
                    <a:lnTo>
                      <a:pt x="261" y="334"/>
                    </a:lnTo>
                    <a:lnTo>
                      <a:pt x="261" y="334"/>
                    </a:lnTo>
                    <a:lnTo>
                      <a:pt x="266" y="339"/>
                    </a:lnTo>
                    <a:lnTo>
                      <a:pt x="270" y="339"/>
                    </a:lnTo>
                    <a:lnTo>
                      <a:pt x="284" y="352"/>
                    </a:lnTo>
                    <a:lnTo>
                      <a:pt x="289" y="366"/>
                    </a:lnTo>
                    <a:lnTo>
                      <a:pt x="280" y="371"/>
                    </a:lnTo>
                    <a:lnTo>
                      <a:pt x="280" y="371"/>
                    </a:lnTo>
                    <a:lnTo>
                      <a:pt x="280" y="371"/>
                    </a:lnTo>
                    <a:close/>
                    <a:moveTo>
                      <a:pt x="275" y="362"/>
                    </a:moveTo>
                    <a:lnTo>
                      <a:pt x="280" y="362"/>
                    </a:lnTo>
                    <a:lnTo>
                      <a:pt x="280" y="366"/>
                    </a:lnTo>
                    <a:lnTo>
                      <a:pt x="280" y="366"/>
                    </a:lnTo>
                    <a:lnTo>
                      <a:pt x="280" y="362"/>
                    </a:lnTo>
                    <a:lnTo>
                      <a:pt x="280" y="357"/>
                    </a:lnTo>
                    <a:lnTo>
                      <a:pt x="275" y="352"/>
                    </a:lnTo>
                    <a:lnTo>
                      <a:pt x="266" y="343"/>
                    </a:lnTo>
                    <a:lnTo>
                      <a:pt x="261" y="343"/>
                    </a:lnTo>
                    <a:lnTo>
                      <a:pt x="261" y="339"/>
                    </a:lnTo>
                    <a:lnTo>
                      <a:pt x="247" y="325"/>
                    </a:lnTo>
                    <a:lnTo>
                      <a:pt x="247" y="320"/>
                    </a:lnTo>
                    <a:lnTo>
                      <a:pt x="247" y="320"/>
                    </a:lnTo>
                    <a:lnTo>
                      <a:pt x="247" y="320"/>
                    </a:lnTo>
                    <a:lnTo>
                      <a:pt x="247" y="320"/>
                    </a:lnTo>
                    <a:lnTo>
                      <a:pt x="257" y="320"/>
                    </a:lnTo>
                    <a:lnTo>
                      <a:pt x="257" y="325"/>
                    </a:lnTo>
                    <a:lnTo>
                      <a:pt x="261" y="325"/>
                    </a:lnTo>
                    <a:lnTo>
                      <a:pt x="266" y="325"/>
                    </a:lnTo>
                    <a:lnTo>
                      <a:pt x="266" y="325"/>
                    </a:lnTo>
                    <a:lnTo>
                      <a:pt x="275" y="334"/>
                    </a:lnTo>
                    <a:lnTo>
                      <a:pt x="275" y="334"/>
                    </a:lnTo>
                    <a:lnTo>
                      <a:pt x="284" y="339"/>
                    </a:lnTo>
                    <a:lnTo>
                      <a:pt x="289" y="339"/>
                    </a:lnTo>
                    <a:lnTo>
                      <a:pt x="293" y="339"/>
                    </a:lnTo>
                    <a:lnTo>
                      <a:pt x="298" y="339"/>
                    </a:lnTo>
                    <a:lnTo>
                      <a:pt x="298" y="339"/>
                    </a:lnTo>
                    <a:lnTo>
                      <a:pt x="293" y="339"/>
                    </a:lnTo>
                    <a:lnTo>
                      <a:pt x="293" y="330"/>
                    </a:lnTo>
                    <a:lnTo>
                      <a:pt x="293" y="325"/>
                    </a:lnTo>
                    <a:lnTo>
                      <a:pt x="293" y="320"/>
                    </a:lnTo>
                    <a:lnTo>
                      <a:pt x="298" y="325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0"/>
                    </a:lnTo>
                    <a:lnTo>
                      <a:pt x="293" y="316"/>
                    </a:lnTo>
                    <a:lnTo>
                      <a:pt x="289" y="311"/>
                    </a:lnTo>
                    <a:lnTo>
                      <a:pt x="289" y="302"/>
                    </a:lnTo>
                    <a:lnTo>
                      <a:pt x="293" y="302"/>
                    </a:lnTo>
                    <a:lnTo>
                      <a:pt x="289" y="302"/>
                    </a:lnTo>
                    <a:lnTo>
                      <a:pt x="284" y="302"/>
                    </a:lnTo>
                    <a:lnTo>
                      <a:pt x="284" y="302"/>
                    </a:lnTo>
                    <a:lnTo>
                      <a:pt x="284" y="297"/>
                    </a:lnTo>
                    <a:lnTo>
                      <a:pt x="284" y="297"/>
                    </a:lnTo>
                    <a:lnTo>
                      <a:pt x="284" y="297"/>
                    </a:lnTo>
                    <a:lnTo>
                      <a:pt x="284" y="297"/>
                    </a:lnTo>
                    <a:lnTo>
                      <a:pt x="284" y="297"/>
                    </a:lnTo>
                    <a:lnTo>
                      <a:pt x="280" y="297"/>
                    </a:lnTo>
                    <a:lnTo>
                      <a:pt x="275" y="302"/>
                    </a:lnTo>
                    <a:lnTo>
                      <a:pt x="275" y="302"/>
                    </a:lnTo>
                    <a:lnTo>
                      <a:pt x="275" y="302"/>
                    </a:lnTo>
                    <a:lnTo>
                      <a:pt x="275" y="302"/>
                    </a:lnTo>
                    <a:lnTo>
                      <a:pt x="270" y="302"/>
                    </a:lnTo>
                    <a:lnTo>
                      <a:pt x="270" y="302"/>
                    </a:lnTo>
                    <a:lnTo>
                      <a:pt x="275" y="297"/>
                    </a:lnTo>
                    <a:lnTo>
                      <a:pt x="275" y="297"/>
                    </a:lnTo>
                    <a:lnTo>
                      <a:pt x="270" y="297"/>
                    </a:lnTo>
                    <a:lnTo>
                      <a:pt x="270" y="297"/>
                    </a:lnTo>
                    <a:lnTo>
                      <a:pt x="270" y="288"/>
                    </a:lnTo>
                    <a:lnTo>
                      <a:pt x="266" y="284"/>
                    </a:lnTo>
                    <a:lnTo>
                      <a:pt x="266" y="279"/>
                    </a:lnTo>
                    <a:lnTo>
                      <a:pt x="266" y="275"/>
                    </a:lnTo>
                    <a:lnTo>
                      <a:pt x="261" y="275"/>
                    </a:lnTo>
                    <a:lnTo>
                      <a:pt x="257" y="275"/>
                    </a:lnTo>
                    <a:lnTo>
                      <a:pt x="257" y="275"/>
                    </a:lnTo>
                    <a:lnTo>
                      <a:pt x="257" y="275"/>
                    </a:lnTo>
                    <a:lnTo>
                      <a:pt x="257" y="275"/>
                    </a:lnTo>
                    <a:lnTo>
                      <a:pt x="261" y="261"/>
                    </a:lnTo>
                    <a:lnTo>
                      <a:pt x="266" y="261"/>
                    </a:lnTo>
                    <a:lnTo>
                      <a:pt x="257" y="252"/>
                    </a:lnTo>
                    <a:lnTo>
                      <a:pt x="257" y="252"/>
                    </a:lnTo>
                    <a:lnTo>
                      <a:pt x="257" y="247"/>
                    </a:lnTo>
                    <a:lnTo>
                      <a:pt x="261" y="247"/>
                    </a:lnTo>
                    <a:lnTo>
                      <a:pt x="261" y="243"/>
                    </a:lnTo>
                    <a:lnTo>
                      <a:pt x="266" y="243"/>
                    </a:lnTo>
                    <a:lnTo>
                      <a:pt x="266" y="243"/>
                    </a:lnTo>
                    <a:lnTo>
                      <a:pt x="275" y="243"/>
                    </a:lnTo>
                    <a:lnTo>
                      <a:pt x="275" y="243"/>
                    </a:lnTo>
                    <a:lnTo>
                      <a:pt x="280" y="243"/>
                    </a:lnTo>
                    <a:lnTo>
                      <a:pt x="275" y="247"/>
                    </a:lnTo>
                    <a:lnTo>
                      <a:pt x="275" y="247"/>
                    </a:lnTo>
                    <a:lnTo>
                      <a:pt x="275" y="252"/>
                    </a:lnTo>
                    <a:lnTo>
                      <a:pt x="284" y="256"/>
                    </a:lnTo>
                    <a:lnTo>
                      <a:pt x="289" y="261"/>
                    </a:lnTo>
                    <a:lnTo>
                      <a:pt x="293" y="256"/>
                    </a:lnTo>
                    <a:lnTo>
                      <a:pt x="293" y="256"/>
                    </a:lnTo>
                    <a:lnTo>
                      <a:pt x="293" y="261"/>
                    </a:lnTo>
                    <a:lnTo>
                      <a:pt x="293" y="261"/>
                    </a:lnTo>
                    <a:lnTo>
                      <a:pt x="298" y="275"/>
                    </a:lnTo>
                    <a:lnTo>
                      <a:pt x="302" y="270"/>
                    </a:lnTo>
                    <a:lnTo>
                      <a:pt x="302" y="265"/>
                    </a:lnTo>
                    <a:lnTo>
                      <a:pt x="302" y="275"/>
                    </a:lnTo>
                    <a:lnTo>
                      <a:pt x="302" y="275"/>
                    </a:lnTo>
                    <a:lnTo>
                      <a:pt x="302" y="279"/>
                    </a:lnTo>
                    <a:lnTo>
                      <a:pt x="307" y="284"/>
                    </a:lnTo>
                    <a:lnTo>
                      <a:pt x="312" y="288"/>
                    </a:lnTo>
                    <a:lnTo>
                      <a:pt x="312" y="279"/>
                    </a:lnTo>
                    <a:lnTo>
                      <a:pt x="312" y="270"/>
                    </a:lnTo>
                    <a:lnTo>
                      <a:pt x="307" y="261"/>
                    </a:lnTo>
                    <a:lnTo>
                      <a:pt x="307" y="261"/>
                    </a:lnTo>
                    <a:lnTo>
                      <a:pt x="316" y="265"/>
                    </a:lnTo>
                    <a:lnTo>
                      <a:pt x="316" y="265"/>
                    </a:lnTo>
                    <a:lnTo>
                      <a:pt x="321" y="270"/>
                    </a:lnTo>
                    <a:lnTo>
                      <a:pt x="321" y="270"/>
                    </a:lnTo>
                    <a:lnTo>
                      <a:pt x="321" y="261"/>
                    </a:lnTo>
                    <a:lnTo>
                      <a:pt x="321" y="261"/>
                    </a:lnTo>
                    <a:lnTo>
                      <a:pt x="321" y="261"/>
                    </a:lnTo>
                    <a:lnTo>
                      <a:pt x="321" y="256"/>
                    </a:lnTo>
                    <a:lnTo>
                      <a:pt x="321" y="256"/>
                    </a:lnTo>
                    <a:lnTo>
                      <a:pt x="321" y="252"/>
                    </a:lnTo>
                    <a:lnTo>
                      <a:pt x="325" y="252"/>
                    </a:lnTo>
                    <a:lnTo>
                      <a:pt x="325" y="252"/>
                    </a:lnTo>
                    <a:lnTo>
                      <a:pt x="330" y="252"/>
                    </a:lnTo>
                    <a:lnTo>
                      <a:pt x="330" y="247"/>
                    </a:lnTo>
                    <a:lnTo>
                      <a:pt x="330" y="243"/>
                    </a:lnTo>
                    <a:lnTo>
                      <a:pt x="325" y="238"/>
                    </a:lnTo>
                    <a:lnTo>
                      <a:pt x="325" y="238"/>
                    </a:lnTo>
                    <a:lnTo>
                      <a:pt x="321" y="238"/>
                    </a:lnTo>
                    <a:lnTo>
                      <a:pt x="316" y="238"/>
                    </a:lnTo>
                    <a:lnTo>
                      <a:pt x="312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12" y="229"/>
                    </a:lnTo>
                    <a:lnTo>
                      <a:pt x="302" y="229"/>
                    </a:lnTo>
                    <a:lnTo>
                      <a:pt x="298" y="233"/>
                    </a:lnTo>
                    <a:lnTo>
                      <a:pt x="298" y="233"/>
                    </a:lnTo>
                    <a:lnTo>
                      <a:pt x="302" y="224"/>
                    </a:lnTo>
                    <a:lnTo>
                      <a:pt x="302" y="224"/>
                    </a:lnTo>
                    <a:lnTo>
                      <a:pt x="302" y="220"/>
                    </a:lnTo>
                    <a:lnTo>
                      <a:pt x="298" y="215"/>
                    </a:lnTo>
                    <a:lnTo>
                      <a:pt x="293" y="206"/>
                    </a:lnTo>
                    <a:lnTo>
                      <a:pt x="284" y="206"/>
                    </a:lnTo>
                    <a:lnTo>
                      <a:pt x="280" y="201"/>
                    </a:lnTo>
                    <a:lnTo>
                      <a:pt x="275" y="201"/>
                    </a:lnTo>
                    <a:lnTo>
                      <a:pt x="275" y="201"/>
                    </a:lnTo>
                    <a:lnTo>
                      <a:pt x="270" y="201"/>
                    </a:lnTo>
                    <a:lnTo>
                      <a:pt x="266" y="201"/>
                    </a:lnTo>
                    <a:lnTo>
                      <a:pt x="270" y="197"/>
                    </a:lnTo>
                    <a:lnTo>
                      <a:pt x="270" y="197"/>
                    </a:lnTo>
                    <a:lnTo>
                      <a:pt x="270" y="192"/>
                    </a:lnTo>
                    <a:lnTo>
                      <a:pt x="266" y="192"/>
                    </a:lnTo>
                    <a:lnTo>
                      <a:pt x="261" y="188"/>
                    </a:lnTo>
                    <a:lnTo>
                      <a:pt x="257" y="188"/>
                    </a:lnTo>
                    <a:lnTo>
                      <a:pt x="243" y="183"/>
                    </a:lnTo>
                    <a:lnTo>
                      <a:pt x="243" y="183"/>
                    </a:lnTo>
                    <a:lnTo>
                      <a:pt x="252" y="183"/>
                    </a:lnTo>
                    <a:lnTo>
                      <a:pt x="257" y="183"/>
                    </a:lnTo>
                    <a:lnTo>
                      <a:pt x="257" y="183"/>
                    </a:lnTo>
                    <a:lnTo>
                      <a:pt x="257" y="183"/>
                    </a:lnTo>
                    <a:lnTo>
                      <a:pt x="257" y="178"/>
                    </a:lnTo>
                    <a:lnTo>
                      <a:pt x="257" y="174"/>
                    </a:lnTo>
                    <a:lnTo>
                      <a:pt x="257" y="174"/>
                    </a:lnTo>
                    <a:lnTo>
                      <a:pt x="252" y="169"/>
                    </a:lnTo>
                    <a:lnTo>
                      <a:pt x="243" y="165"/>
                    </a:lnTo>
                    <a:lnTo>
                      <a:pt x="243" y="165"/>
                    </a:lnTo>
                    <a:lnTo>
                      <a:pt x="257" y="165"/>
                    </a:lnTo>
                    <a:lnTo>
                      <a:pt x="261" y="165"/>
                    </a:lnTo>
                    <a:lnTo>
                      <a:pt x="266" y="165"/>
                    </a:lnTo>
                    <a:lnTo>
                      <a:pt x="252" y="155"/>
                    </a:lnTo>
                    <a:lnTo>
                      <a:pt x="243" y="155"/>
                    </a:lnTo>
                    <a:lnTo>
                      <a:pt x="243" y="155"/>
                    </a:lnTo>
                    <a:lnTo>
                      <a:pt x="247" y="151"/>
                    </a:lnTo>
                    <a:lnTo>
                      <a:pt x="252" y="151"/>
                    </a:lnTo>
                    <a:lnTo>
                      <a:pt x="261" y="151"/>
                    </a:lnTo>
                    <a:lnTo>
                      <a:pt x="266" y="146"/>
                    </a:lnTo>
                    <a:lnTo>
                      <a:pt x="266" y="142"/>
                    </a:lnTo>
                    <a:lnTo>
                      <a:pt x="261" y="137"/>
                    </a:lnTo>
                    <a:lnTo>
                      <a:pt x="247" y="146"/>
                    </a:lnTo>
                    <a:lnTo>
                      <a:pt x="238" y="146"/>
                    </a:lnTo>
                    <a:lnTo>
                      <a:pt x="238" y="146"/>
                    </a:lnTo>
                    <a:lnTo>
                      <a:pt x="247" y="142"/>
                    </a:lnTo>
                    <a:lnTo>
                      <a:pt x="247" y="142"/>
                    </a:lnTo>
                    <a:lnTo>
                      <a:pt x="247" y="137"/>
                    </a:lnTo>
                    <a:lnTo>
                      <a:pt x="243" y="137"/>
                    </a:lnTo>
                    <a:lnTo>
                      <a:pt x="234" y="137"/>
                    </a:lnTo>
                    <a:lnTo>
                      <a:pt x="229" y="137"/>
                    </a:lnTo>
                    <a:lnTo>
                      <a:pt x="229" y="137"/>
                    </a:lnTo>
                    <a:lnTo>
                      <a:pt x="238" y="133"/>
                    </a:lnTo>
                    <a:lnTo>
                      <a:pt x="243" y="133"/>
                    </a:lnTo>
                    <a:lnTo>
                      <a:pt x="252" y="123"/>
                    </a:lnTo>
                    <a:lnTo>
                      <a:pt x="252" y="123"/>
                    </a:lnTo>
                    <a:lnTo>
                      <a:pt x="252" y="123"/>
                    </a:lnTo>
                    <a:lnTo>
                      <a:pt x="252" y="123"/>
                    </a:lnTo>
                    <a:lnTo>
                      <a:pt x="243" y="119"/>
                    </a:lnTo>
                    <a:lnTo>
                      <a:pt x="243" y="119"/>
                    </a:lnTo>
                    <a:lnTo>
                      <a:pt x="238" y="123"/>
                    </a:lnTo>
                    <a:lnTo>
                      <a:pt x="229" y="133"/>
                    </a:lnTo>
                    <a:lnTo>
                      <a:pt x="225" y="137"/>
                    </a:lnTo>
                    <a:lnTo>
                      <a:pt x="225" y="137"/>
                    </a:lnTo>
                    <a:lnTo>
                      <a:pt x="225" y="128"/>
                    </a:lnTo>
                    <a:lnTo>
                      <a:pt x="229" y="123"/>
                    </a:lnTo>
                    <a:lnTo>
                      <a:pt x="229" y="123"/>
                    </a:lnTo>
                    <a:lnTo>
                      <a:pt x="234" y="119"/>
                    </a:lnTo>
                    <a:lnTo>
                      <a:pt x="220" y="123"/>
                    </a:lnTo>
                    <a:lnTo>
                      <a:pt x="220" y="128"/>
                    </a:lnTo>
                    <a:lnTo>
                      <a:pt x="225" y="119"/>
                    </a:lnTo>
                    <a:lnTo>
                      <a:pt x="225" y="119"/>
                    </a:lnTo>
                    <a:lnTo>
                      <a:pt x="229" y="110"/>
                    </a:lnTo>
                    <a:lnTo>
                      <a:pt x="229" y="110"/>
                    </a:lnTo>
                    <a:lnTo>
                      <a:pt x="220" y="110"/>
                    </a:lnTo>
                    <a:lnTo>
                      <a:pt x="211" y="110"/>
                    </a:lnTo>
                    <a:lnTo>
                      <a:pt x="206" y="110"/>
                    </a:lnTo>
                    <a:lnTo>
                      <a:pt x="206" y="110"/>
                    </a:lnTo>
                    <a:lnTo>
                      <a:pt x="206" y="114"/>
                    </a:lnTo>
                    <a:lnTo>
                      <a:pt x="211" y="114"/>
                    </a:lnTo>
                    <a:lnTo>
                      <a:pt x="206" y="110"/>
                    </a:lnTo>
                    <a:lnTo>
                      <a:pt x="206" y="110"/>
                    </a:lnTo>
                    <a:lnTo>
                      <a:pt x="197" y="110"/>
                    </a:lnTo>
                    <a:lnTo>
                      <a:pt x="192" y="110"/>
                    </a:lnTo>
                    <a:lnTo>
                      <a:pt x="202" y="105"/>
                    </a:lnTo>
                    <a:lnTo>
                      <a:pt x="202" y="105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192" y="91"/>
                    </a:lnTo>
                    <a:lnTo>
                      <a:pt x="192" y="91"/>
                    </a:lnTo>
                    <a:lnTo>
                      <a:pt x="183" y="100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8" y="91"/>
                    </a:lnTo>
                    <a:lnTo>
                      <a:pt x="188" y="87"/>
                    </a:lnTo>
                    <a:lnTo>
                      <a:pt x="192" y="82"/>
                    </a:lnTo>
                    <a:lnTo>
                      <a:pt x="179" y="87"/>
                    </a:lnTo>
                    <a:lnTo>
                      <a:pt x="165" y="87"/>
                    </a:lnTo>
                    <a:lnTo>
                      <a:pt x="160" y="91"/>
                    </a:lnTo>
                    <a:lnTo>
                      <a:pt x="156" y="91"/>
                    </a:lnTo>
                    <a:lnTo>
                      <a:pt x="170" y="82"/>
                    </a:lnTo>
                    <a:lnTo>
                      <a:pt x="174" y="82"/>
                    </a:lnTo>
                    <a:lnTo>
                      <a:pt x="179" y="78"/>
                    </a:lnTo>
                    <a:lnTo>
                      <a:pt x="183" y="73"/>
                    </a:lnTo>
                    <a:lnTo>
                      <a:pt x="183" y="73"/>
                    </a:lnTo>
                    <a:lnTo>
                      <a:pt x="179" y="68"/>
                    </a:lnTo>
                    <a:lnTo>
                      <a:pt x="174" y="68"/>
                    </a:lnTo>
                    <a:lnTo>
                      <a:pt x="174" y="68"/>
                    </a:lnTo>
                    <a:lnTo>
                      <a:pt x="174" y="64"/>
                    </a:lnTo>
                    <a:lnTo>
                      <a:pt x="174" y="64"/>
                    </a:lnTo>
                    <a:lnTo>
                      <a:pt x="174" y="59"/>
                    </a:lnTo>
                    <a:lnTo>
                      <a:pt x="165" y="50"/>
                    </a:lnTo>
                    <a:lnTo>
                      <a:pt x="151" y="45"/>
                    </a:lnTo>
                    <a:lnTo>
                      <a:pt x="147" y="45"/>
                    </a:lnTo>
                    <a:lnTo>
                      <a:pt x="147" y="45"/>
                    </a:lnTo>
                    <a:lnTo>
                      <a:pt x="137" y="50"/>
                    </a:lnTo>
                    <a:lnTo>
                      <a:pt x="137" y="50"/>
                    </a:lnTo>
                    <a:lnTo>
                      <a:pt x="142" y="55"/>
                    </a:lnTo>
                    <a:lnTo>
                      <a:pt x="137" y="64"/>
                    </a:lnTo>
                    <a:lnTo>
                      <a:pt x="128" y="64"/>
                    </a:lnTo>
                    <a:lnTo>
                      <a:pt x="124" y="59"/>
                    </a:lnTo>
                    <a:lnTo>
                      <a:pt x="119" y="68"/>
                    </a:lnTo>
                    <a:lnTo>
                      <a:pt x="119" y="68"/>
                    </a:lnTo>
                    <a:lnTo>
                      <a:pt x="119" y="68"/>
                    </a:lnTo>
                    <a:lnTo>
                      <a:pt x="110" y="78"/>
                    </a:lnTo>
                    <a:lnTo>
                      <a:pt x="110" y="82"/>
                    </a:lnTo>
                    <a:lnTo>
                      <a:pt x="105" y="82"/>
                    </a:lnTo>
                    <a:lnTo>
                      <a:pt x="105" y="73"/>
                    </a:lnTo>
                    <a:lnTo>
                      <a:pt x="105" y="73"/>
                    </a:lnTo>
                    <a:lnTo>
                      <a:pt x="105" y="73"/>
                    </a:lnTo>
                    <a:lnTo>
                      <a:pt x="110" y="64"/>
                    </a:lnTo>
                    <a:lnTo>
                      <a:pt x="110" y="59"/>
                    </a:lnTo>
                    <a:lnTo>
                      <a:pt x="110" y="50"/>
                    </a:lnTo>
                    <a:lnTo>
                      <a:pt x="115" y="45"/>
                    </a:lnTo>
                    <a:lnTo>
                      <a:pt x="110" y="41"/>
                    </a:lnTo>
                    <a:lnTo>
                      <a:pt x="110" y="36"/>
                    </a:lnTo>
                    <a:lnTo>
                      <a:pt x="110" y="32"/>
                    </a:lnTo>
                    <a:lnTo>
                      <a:pt x="110" y="32"/>
                    </a:lnTo>
                    <a:lnTo>
                      <a:pt x="105" y="27"/>
                    </a:lnTo>
                    <a:lnTo>
                      <a:pt x="101" y="27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105" y="13"/>
                    </a:lnTo>
                    <a:lnTo>
                      <a:pt x="101" y="9"/>
                    </a:lnTo>
                    <a:lnTo>
                      <a:pt x="96" y="9"/>
                    </a:lnTo>
                    <a:lnTo>
                      <a:pt x="92" y="9"/>
                    </a:lnTo>
                    <a:lnTo>
                      <a:pt x="82" y="13"/>
                    </a:lnTo>
                    <a:lnTo>
                      <a:pt x="82" y="18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8" y="27"/>
                    </a:lnTo>
                    <a:lnTo>
                      <a:pt x="87" y="32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78" y="36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78" y="41"/>
                    </a:lnTo>
                    <a:lnTo>
                      <a:pt x="87" y="45"/>
                    </a:lnTo>
                    <a:lnTo>
                      <a:pt x="87" y="50"/>
                    </a:lnTo>
                    <a:lnTo>
                      <a:pt x="69" y="45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60" y="50"/>
                    </a:lnTo>
                    <a:lnTo>
                      <a:pt x="64" y="55"/>
                    </a:lnTo>
                    <a:lnTo>
                      <a:pt x="69" y="55"/>
                    </a:lnTo>
                    <a:lnTo>
                      <a:pt x="73" y="55"/>
                    </a:lnTo>
                    <a:lnTo>
                      <a:pt x="69" y="59"/>
                    </a:lnTo>
                    <a:lnTo>
                      <a:pt x="69" y="59"/>
                    </a:lnTo>
                    <a:lnTo>
                      <a:pt x="64" y="64"/>
                    </a:lnTo>
                    <a:lnTo>
                      <a:pt x="55" y="73"/>
                    </a:lnTo>
                    <a:lnTo>
                      <a:pt x="60" y="78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9" y="82"/>
                    </a:lnTo>
                    <a:lnTo>
                      <a:pt x="69" y="87"/>
                    </a:lnTo>
                    <a:lnTo>
                      <a:pt x="69" y="91"/>
                    </a:lnTo>
                    <a:lnTo>
                      <a:pt x="69" y="96"/>
                    </a:lnTo>
                    <a:lnTo>
                      <a:pt x="64" y="110"/>
                    </a:lnTo>
                    <a:lnTo>
                      <a:pt x="60" y="110"/>
                    </a:lnTo>
                    <a:lnTo>
                      <a:pt x="60" y="110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6" y="105"/>
                    </a:lnTo>
                    <a:lnTo>
                      <a:pt x="55" y="110"/>
                    </a:lnTo>
                    <a:lnTo>
                      <a:pt x="55" y="110"/>
                    </a:lnTo>
                    <a:lnTo>
                      <a:pt x="46" y="110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27" y="114"/>
                    </a:lnTo>
                    <a:lnTo>
                      <a:pt x="23" y="114"/>
                    </a:lnTo>
                    <a:lnTo>
                      <a:pt x="18" y="114"/>
                    </a:lnTo>
                    <a:lnTo>
                      <a:pt x="23" y="123"/>
                    </a:lnTo>
                    <a:lnTo>
                      <a:pt x="37" y="128"/>
                    </a:lnTo>
                    <a:lnTo>
                      <a:pt x="41" y="123"/>
                    </a:lnTo>
                    <a:lnTo>
                      <a:pt x="46" y="114"/>
                    </a:lnTo>
                    <a:lnTo>
                      <a:pt x="46" y="114"/>
                    </a:lnTo>
                    <a:lnTo>
                      <a:pt x="46" y="123"/>
                    </a:lnTo>
                    <a:lnTo>
                      <a:pt x="46" y="123"/>
                    </a:lnTo>
                    <a:lnTo>
                      <a:pt x="50" y="137"/>
                    </a:lnTo>
                    <a:lnTo>
                      <a:pt x="69" y="137"/>
                    </a:lnTo>
                    <a:lnTo>
                      <a:pt x="69" y="137"/>
                    </a:lnTo>
                    <a:lnTo>
                      <a:pt x="69" y="137"/>
                    </a:lnTo>
                    <a:lnTo>
                      <a:pt x="73" y="137"/>
                    </a:lnTo>
                    <a:lnTo>
                      <a:pt x="78" y="137"/>
                    </a:lnTo>
                    <a:lnTo>
                      <a:pt x="87" y="137"/>
                    </a:lnTo>
                    <a:lnTo>
                      <a:pt x="92" y="142"/>
                    </a:lnTo>
                    <a:lnTo>
                      <a:pt x="96" y="142"/>
                    </a:lnTo>
                    <a:lnTo>
                      <a:pt x="101" y="142"/>
                    </a:lnTo>
                    <a:lnTo>
                      <a:pt x="101" y="137"/>
                    </a:lnTo>
                    <a:lnTo>
                      <a:pt x="101" y="137"/>
                    </a:lnTo>
                    <a:lnTo>
                      <a:pt x="96" y="133"/>
                    </a:lnTo>
                    <a:lnTo>
                      <a:pt x="96" y="133"/>
                    </a:lnTo>
                    <a:lnTo>
                      <a:pt x="101" y="133"/>
                    </a:lnTo>
                    <a:lnTo>
                      <a:pt x="101" y="133"/>
                    </a:lnTo>
                    <a:lnTo>
                      <a:pt x="115" y="137"/>
                    </a:lnTo>
                    <a:lnTo>
                      <a:pt x="124" y="142"/>
                    </a:lnTo>
                    <a:lnTo>
                      <a:pt x="128" y="142"/>
                    </a:lnTo>
                    <a:lnTo>
                      <a:pt x="133" y="137"/>
                    </a:lnTo>
                    <a:lnTo>
                      <a:pt x="124" y="133"/>
                    </a:lnTo>
                    <a:lnTo>
                      <a:pt x="119" y="128"/>
                    </a:lnTo>
                    <a:lnTo>
                      <a:pt x="115" y="128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8" y="123"/>
                    </a:lnTo>
                    <a:lnTo>
                      <a:pt x="137" y="128"/>
                    </a:lnTo>
                    <a:lnTo>
                      <a:pt x="147" y="133"/>
                    </a:lnTo>
                    <a:lnTo>
                      <a:pt x="151" y="128"/>
                    </a:lnTo>
                    <a:lnTo>
                      <a:pt x="151" y="128"/>
                    </a:lnTo>
                    <a:lnTo>
                      <a:pt x="151" y="133"/>
                    </a:lnTo>
                    <a:lnTo>
                      <a:pt x="151" y="133"/>
                    </a:lnTo>
                    <a:lnTo>
                      <a:pt x="151" y="137"/>
                    </a:lnTo>
                    <a:lnTo>
                      <a:pt x="151" y="142"/>
                    </a:lnTo>
                    <a:lnTo>
                      <a:pt x="151" y="142"/>
                    </a:lnTo>
                    <a:lnTo>
                      <a:pt x="160" y="146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74" y="165"/>
                    </a:lnTo>
                    <a:lnTo>
                      <a:pt x="174" y="174"/>
                    </a:lnTo>
                    <a:lnTo>
                      <a:pt x="170" y="174"/>
                    </a:lnTo>
                    <a:lnTo>
                      <a:pt x="179" y="169"/>
                    </a:lnTo>
                    <a:lnTo>
                      <a:pt x="183" y="169"/>
                    </a:lnTo>
                    <a:lnTo>
                      <a:pt x="183" y="174"/>
                    </a:lnTo>
                    <a:lnTo>
                      <a:pt x="183" y="178"/>
                    </a:lnTo>
                    <a:lnTo>
                      <a:pt x="188" y="178"/>
                    </a:lnTo>
                    <a:lnTo>
                      <a:pt x="188" y="178"/>
                    </a:lnTo>
                    <a:lnTo>
                      <a:pt x="192" y="183"/>
                    </a:lnTo>
                    <a:lnTo>
                      <a:pt x="197" y="188"/>
                    </a:lnTo>
                    <a:lnTo>
                      <a:pt x="197" y="192"/>
                    </a:lnTo>
                    <a:lnTo>
                      <a:pt x="197" y="192"/>
                    </a:lnTo>
                    <a:lnTo>
                      <a:pt x="206" y="197"/>
                    </a:lnTo>
                    <a:lnTo>
                      <a:pt x="211" y="215"/>
                    </a:lnTo>
                    <a:lnTo>
                      <a:pt x="211" y="233"/>
                    </a:lnTo>
                    <a:lnTo>
                      <a:pt x="202" y="243"/>
                    </a:lnTo>
                    <a:lnTo>
                      <a:pt x="192" y="252"/>
                    </a:lnTo>
                    <a:lnTo>
                      <a:pt x="192" y="261"/>
                    </a:lnTo>
                    <a:lnTo>
                      <a:pt x="192" y="265"/>
                    </a:lnTo>
                    <a:lnTo>
                      <a:pt x="197" y="270"/>
                    </a:lnTo>
                    <a:lnTo>
                      <a:pt x="197" y="279"/>
                    </a:lnTo>
                    <a:lnTo>
                      <a:pt x="197" y="284"/>
                    </a:lnTo>
                    <a:lnTo>
                      <a:pt x="197" y="284"/>
                    </a:lnTo>
                    <a:lnTo>
                      <a:pt x="192" y="279"/>
                    </a:lnTo>
                    <a:lnTo>
                      <a:pt x="192" y="279"/>
                    </a:lnTo>
                    <a:lnTo>
                      <a:pt x="188" y="279"/>
                    </a:lnTo>
                    <a:lnTo>
                      <a:pt x="183" y="279"/>
                    </a:lnTo>
                    <a:lnTo>
                      <a:pt x="179" y="284"/>
                    </a:lnTo>
                    <a:lnTo>
                      <a:pt x="170" y="284"/>
                    </a:lnTo>
                    <a:lnTo>
                      <a:pt x="156" y="279"/>
                    </a:lnTo>
                    <a:lnTo>
                      <a:pt x="156" y="279"/>
                    </a:lnTo>
                    <a:lnTo>
                      <a:pt x="151" y="284"/>
                    </a:lnTo>
                    <a:lnTo>
                      <a:pt x="147" y="297"/>
                    </a:lnTo>
                    <a:lnTo>
                      <a:pt x="147" y="302"/>
                    </a:lnTo>
                    <a:lnTo>
                      <a:pt x="160" y="307"/>
                    </a:lnTo>
                    <a:lnTo>
                      <a:pt x="160" y="307"/>
                    </a:lnTo>
                    <a:lnTo>
                      <a:pt x="165" y="302"/>
                    </a:lnTo>
                    <a:lnTo>
                      <a:pt x="170" y="297"/>
                    </a:lnTo>
                    <a:lnTo>
                      <a:pt x="179" y="297"/>
                    </a:lnTo>
                    <a:lnTo>
                      <a:pt x="179" y="293"/>
                    </a:lnTo>
                    <a:lnTo>
                      <a:pt x="183" y="288"/>
                    </a:lnTo>
                    <a:lnTo>
                      <a:pt x="188" y="288"/>
                    </a:lnTo>
                    <a:lnTo>
                      <a:pt x="188" y="288"/>
                    </a:lnTo>
                    <a:lnTo>
                      <a:pt x="188" y="293"/>
                    </a:lnTo>
                    <a:lnTo>
                      <a:pt x="188" y="293"/>
                    </a:lnTo>
                    <a:lnTo>
                      <a:pt x="188" y="293"/>
                    </a:lnTo>
                    <a:lnTo>
                      <a:pt x="188" y="297"/>
                    </a:lnTo>
                    <a:lnTo>
                      <a:pt x="192" y="297"/>
                    </a:lnTo>
                    <a:lnTo>
                      <a:pt x="197" y="297"/>
                    </a:lnTo>
                    <a:lnTo>
                      <a:pt x="202" y="302"/>
                    </a:lnTo>
                    <a:lnTo>
                      <a:pt x="202" y="307"/>
                    </a:lnTo>
                    <a:lnTo>
                      <a:pt x="211" y="316"/>
                    </a:lnTo>
                    <a:lnTo>
                      <a:pt x="220" y="320"/>
                    </a:lnTo>
                    <a:lnTo>
                      <a:pt x="225" y="325"/>
                    </a:lnTo>
                    <a:lnTo>
                      <a:pt x="225" y="325"/>
                    </a:lnTo>
                    <a:lnTo>
                      <a:pt x="225" y="325"/>
                    </a:lnTo>
                    <a:lnTo>
                      <a:pt x="225" y="330"/>
                    </a:lnTo>
                    <a:lnTo>
                      <a:pt x="220" y="330"/>
                    </a:lnTo>
                    <a:lnTo>
                      <a:pt x="229" y="339"/>
                    </a:lnTo>
                    <a:lnTo>
                      <a:pt x="234" y="343"/>
                    </a:lnTo>
                    <a:lnTo>
                      <a:pt x="238" y="339"/>
                    </a:lnTo>
                    <a:lnTo>
                      <a:pt x="238" y="339"/>
                    </a:lnTo>
                    <a:lnTo>
                      <a:pt x="238" y="339"/>
                    </a:lnTo>
                    <a:lnTo>
                      <a:pt x="243" y="343"/>
                    </a:lnTo>
                    <a:lnTo>
                      <a:pt x="243" y="343"/>
                    </a:lnTo>
                    <a:lnTo>
                      <a:pt x="243" y="343"/>
                    </a:lnTo>
                    <a:lnTo>
                      <a:pt x="247" y="343"/>
                    </a:lnTo>
                    <a:lnTo>
                      <a:pt x="252" y="352"/>
                    </a:lnTo>
                    <a:lnTo>
                      <a:pt x="252" y="348"/>
                    </a:lnTo>
                    <a:lnTo>
                      <a:pt x="252" y="352"/>
                    </a:lnTo>
                    <a:lnTo>
                      <a:pt x="252" y="352"/>
                    </a:lnTo>
                    <a:lnTo>
                      <a:pt x="257" y="357"/>
                    </a:lnTo>
                    <a:lnTo>
                      <a:pt x="266" y="362"/>
                    </a:lnTo>
                    <a:lnTo>
                      <a:pt x="266" y="362"/>
                    </a:lnTo>
                    <a:lnTo>
                      <a:pt x="270" y="362"/>
                    </a:lnTo>
                    <a:lnTo>
                      <a:pt x="270" y="362"/>
                    </a:lnTo>
                    <a:lnTo>
                      <a:pt x="275" y="362"/>
                    </a:lnTo>
                    <a:lnTo>
                      <a:pt x="275" y="362"/>
                    </a:lnTo>
                    <a:close/>
                    <a:moveTo>
                      <a:pt x="165" y="174"/>
                    </a:moveTo>
                    <a:lnTo>
                      <a:pt x="165" y="178"/>
                    </a:lnTo>
                    <a:lnTo>
                      <a:pt x="165" y="174"/>
                    </a:lnTo>
                    <a:lnTo>
                      <a:pt x="165" y="174"/>
                    </a:lnTo>
                    <a:lnTo>
                      <a:pt x="165" y="174"/>
                    </a:lnTo>
                    <a:close/>
                    <a:moveTo>
                      <a:pt x="14" y="105"/>
                    </a:moveTo>
                    <a:lnTo>
                      <a:pt x="18" y="114"/>
                    </a:lnTo>
                    <a:lnTo>
                      <a:pt x="27" y="110"/>
                    </a:lnTo>
                    <a:lnTo>
                      <a:pt x="32" y="110"/>
                    </a:lnTo>
                    <a:lnTo>
                      <a:pt x="27" y="110"/>
                    </a:lnTo>
                    <a:lnTo>
                      <a:pt x="14" y="105"/>
                    </a:lnTo>
                    <a:lnTo>
                      <a:pt x="14" y="105"/>
                    </a:lnTo>
                    <a:close/>
                    <a:moveTo>
                      <a:pt x="9" y="87"/>
                    </a:moveTo>
                    <a:lnTo>
                      <a:pt x="27" y="96"/>
                    </a:lnTo>
                    <a:lnTo>
                      <a:pt x="37" y="100"/>
                    </a:lnTo>
                    <a:lnTo>
                      <a:pt x="41" y="105"/>
                    </a:lnTo>
                    <a:lnTo>
                      <a:pt x="41" y="105"/>
                    </a:lnTo>
                    <a:lnTo>
                      <a:pt x="50" y="100"/>
                    </a:lnTo>
                    <a:lnTo>
                      <a:pt x="55" y="96"/>
                    </a:lnTo>
                    <a:lnTo>
                      <a:pt x="60" y="96"/>
                    </a:lnTo>
                    <a:lnTo>
                      <a:pt x="55" y="91"/>
                    </a:lnTo>
                    <a:lnTo>
                      <a:pt x="46" y="73"/>
                    </a:lnTo>
                    <a:lnTo>
                      <a:pt x="46" y="64"/>
                    </a:lnTo>
                    <a:lnTo>
                      <a:pt x="41" y="55"/>
                    </a:lnTo>
                    <a:lnTo>
                      <a:pt x="41" y="41"/>
                    </a:lnTo>
                    <a:lnTo>
                      <a:pt x="46" y="32"/>
                    </a:lnTo>
                    <a:lnTo>
                      <a:pt x="55" y="9"/>
                    </a:lnTo>
                    <a:lnTo>
                      <a:pt x="60" y="4"/>
                    </a:lnTo>
                    <a:lnTo>
                      <a:pt x="55" y="4"/>
                    </a:lnTo>
                    <a:lnTo>
                      <a:pt x="41" y="4"/>
                    </a:lnTo>
                    <a:lnTo>
                      <a:pt x="32" y="13"/>
                    </a:lnTo>
                    <a:lnTo>
                      <a:pt x="27" y="13"/>
                    </a:lnTo>
                    <a:lnTo>
                      <a:pt x="18" y="27"/>
                    </a:lnTo>
                    <a:lnTo>
                      <a:pt x="14" y="36"/>
                    </a:lnTo>
                    <a:lnTo>
                      <a:pt x="14" y="41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9" y="45"/>
                    </a:lnTo>
                    <a:lnTo>
                      <a:pt x="9" y="55"/>
                    </a:lnTo>
                    <a:lnTo>
                      <a:pt x="9" y="59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9" y="68"/>
                    </a:lnTo>
                    <a:lnTo>
                      <a:pt x="9" y="73"/>
                    </a:lnTo>
                    <a:lnTo>
                      <a:pt x="9" y="78"/>
                    </a:lnTo>
                    <a:lnTo>
                      <a:pt x="9" y="82"/>
                    </a:lnTo>
                    <a:lnTo>
                      <a:pt x="9" y="87"/>
                    </a:lnTo>
                    <a:lnTo>
                      <a:pt x="9" y="87"/>
                    </a:lnTo>
                    <a:close/>
                    <a:moveTo>
                      <a:pt x="202" y="91"/>
                    </a:moveTo>
                    <a:lnTo>
                      <a:pt x="202" y="91"/>
                    </a:lnTo>
                    <a:lnTo>
                      <a:pt x="202" y="96"/>
                    </a:lnTo>
                    <a:lnTo>
                      <a:pt x="206" y="100"/>
                    </a:lnTo>
                    <a:lnTo>
                      <a:pt x="206" y="105"/>
                    </a:lnTo>
                    <a:lnTo>
                      <a:pt x="211" y="100"/>
                    </a:lnTo>
                    <a:lnTo>
                      <a:pt x="211" y="100"/>
                    </a:lnTo>
                    <a:lnTo>
                      <a:pt x="220" y="100"/>
                    </a:lnTo>
                    <a:lnTo>
                      <a:pt x="220" y="96"/>
                    </a:lnTo>
                    <a:lnTo>
                      <a:pt x="215" y="91"/>
                    </a:lnTo>
                    <a:lnTo>
                      <a:pt x="211" y="87"/>
                    </a:lnTo>
                    <a:lnTo>
                      <a:pt x="202" y="91"/>
                    </a:lnTo>
                    <a:lnTo>
                      <a:pt x="202" y="91"/>
                    </a:lnTo>
                    <a:close/>
                    <a:moveTo>
                      <a:pt x="60" y="87"/>
                    </a:moveTo>
                    <a:lnTo>
                      <a:pt x="60" y="87"/>
                    </a:lnTo>
                    <a:lnTo>
                      <a:pt x="64" y="91"/>
                    </a:lnTo>
                    <a:lnTo>
                      <a:pt x="64" y="87"/>
                    </a:lnTo>
                    <a:lnTo>
                      <a:pt x="60" y="87"/>
                    </a:lnTo>
                    <a:lnTo>
                      <a:pt x="60" y="87"/>
                    </a:lnTo>
                    <a:close/>
                    <a:moveTo>
                      <a:pt x="50" y="27"/>
                    </a:moveTo>
                    <a:lnTo>
                      <a:pt x="46" y="41"/>
                    </a:lnTo>
                    <a:lnTo>
                      <a:pt x="50" y="50"/>
                    </a:lnTo>
                    <a:lnTo>
                      <a:pt x="50" y="64"/>
                    </a:lnTo>
                    <a:lnTo>
                      <a:pt x="50" y="73"/>
                    </a:lnTo>
                    <a:lnTo>
                      <a:pt x="50" y="64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50" y="50"/>
                    </a:lnTo>
                    <a:lnTo>
                      <a:pt x="50" y="41"/>
                    </a:lnTo>
                    <a:lnTo>
                      <a:pt x="50" y="36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0" y="27"/>
                    </a:lnTo>
                    <a:lnTo>
                      <a:pt x="50" y="27"/>
                    </a:lnTo>
                    <a:close/>
                    <a:moveTo>
                      <a:pt x="50" y="27"/>
                    </a:moveTo>
                    <a:lnTo>
                      <a:pt x="60" y="27"/>
                    </a:lnTo>
                    <a:lnTo>
                      <a:pt x="60" y="27"/>
                    </a:lnTo>
                    <a:lnTo>
                      <a:pt x="60" y="18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9" y="18"/>
                    </a:lnTo>
                    <a:lnTo>
                      <a:pt x="64" y="18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0" y="9"/>
                    </a:lnTo>
                    <a:lnTo>
                      <a:pt x="50" y="27"/>
                    </a:lnTo>
                    <a:lnTo>
                      <a:pt x="5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2" name="Freeform 78"/>
              <p:cNvSpPr>
                <a:spLocks/>
              </p:cNvSpPr>
              <p:nvPr/>
            </p:nvSpPr>
            <p:spPr bwMode="auto">
              <a:xfrm>
                <a:off x="1650" y="856"/>
                <a:ext cx="339" cy="371"/>
              </a:xfrm>
              <a:custGeom>
                <a:avLst/>
                <a:gdLst>
                  <a:gd name="T0" fmla="*/ 261 w 339"/>
                  <a:gd name="T1" fmla="*/ 366 h 371"/>
                  <a:gd name="T2" fmla="*/ 243 w 339"/>
                  <a:gd name="T3" fmla="*/ 352 h 371"/>
                  <a:gd name="T4" fmla="*/ 238 w 339"/>
                  <a:gd name="T5" fmla="*/ 348 h 371"/>
                  <a:gd name="T6" fmla="*/ 215 w 339"/>
                  <a:gd name="T7" fmla="*/ 325 h 371"/>
                  <a:gd name="T8" fmla="*/ 192 w 339"/>
                  <a:gd name="T9" fmla="*/ 302 h 371"/>
                  <a:gd name="T10" fmla="*/ 170 w 339"/>
                  <a:gd name="T11" fmla="*/ 307 h 371"/>
                  <a:gd name="T12" fmla="*/ 151 w 339"/>
                  <a:gd name="T13" fmla="*/ 279 h 371"/>
                  <a:gd name="T14" fmla="*/ 174 w 339"/>
                  <a:gd name="T15" fmla="*/ 279 h 371"/>
                  <a:gd name="T16" fmla="*/ 183 w 339"/>
                  <a:gd name="T17" fmla="*/ 261 h 371"/>
                  <a:gd name="T18" fmla="*/ 197 w 339"/>
                  <a:gd name="T19" fmla="*/ 201 h 371"/>
                  <a:gd name="T20" fmla="*/ 183 w 339"/>
                  <a:gd name="T21" fmla="*/ 188 h 371"/>
                  <a:gd name="T22" fmla="*/ 156 w 339"/>
                  <a:gd name="T23" fmla="*/ 183 h 371"/>
                  <a:gd name="T24" fmla="*/ 160 w 339"/>
                  <a:gd name="T25" fmla="*/ 169 h 371"/>
                  <a:gd name="T26" fmla="*/ 151 w 339"/>
                  <a:gd name="T27" fmla="*/ 151 h 371"/>
                  <a:gd name="T28" fmla="*/ 137 w 339"/>
                  <a:gd name="T29" fmla="*/ 133 h 371"/>
                  <a:gd name="T30" fmla="*/ 115 w 339"/>
                  <a:gd name="T31" fmla="*/ 146 h 371"/>
                  <a:gd name="T32" fmla="*/ 96 w 339"/>
                  <a:gd name="T33" fmla="*/ 151 h 371"/>
                  <a:gd name="T34" fmla="*/ 69 w 339"/>
                  <a:gd name="T35" fmla="*/ 142 h 371"/>
                  <a:gd name="T36" fmla="*/ 9 w 339"/>
                  <a:gd name="T37" fmla="*/ 105 h 371"/>
                  <a:gd name="T38" fmla="*/ 14 w 339"/>
                  <a:gd name="T39" fmla="*/ 96 h 371"/>
                  <a:gd name="T40" fmla="*/ 5 w 339"/>
                  <a:gd name="T41" fmla="*/ 73 h 371"/>
                  <a:gd name="T42" fmla="*/ 14 w 339"/>
                  <a:gd name="T43" fmla="*/ 27 h 371"/>
                  <a:gd name="T44" fmla="*/ 60 w 339"/>
                  <a:gd name="T45" fmla="*/ 0 h 371"/>
                  <a:gd name="T46" fmla="*/ 69 w 339"/>
                  <a:gd name="T47" fmla="*/ 13 h 371"/>
                  <a:gd name="T48" fmla="*/ 96 w 339"/>
                  <a:gd name="T49" fmla="*/ 4 h 371"/>
                  <a:gd name="T50" fmla="*/ 115 w 339"/>
                  <a:gd name="T51" fmla="*/ 36 h 371"/>
                  <a:gd name="T52" fmla="*/ 124 w 339"/>
                  <a:gd name="T53" fmla="*/ 50 h 371"/>
                  <a:gd name="T54" fmla="*/ 133 w 339"/>
                  <a:gd name="T55" fmla="*/ 50 h 371"/>
                  <a:gd name="T56" fmla="*/ 179 w 339"/>
                  <a:gd name="T57" fmla="*/ 64 h 371"/>
                  <a:gd name="T58" fmla="*/ 202 w 339"/>
                  <a:gd name="T59" fmla="*/ 73 h 371"/>
                  <a:gd name="T60" fmla="*/ 202 w 339"/>
                  <a:gd name="T61" fmla="*/ 87 h 371"/>
                  <a:gd name="T62" fmla="*/ 211 w 339"/>
                  <a:gd name="T63" fmla="*/ 78 h 371"/>
                  <a:gd name="T64" fmla="*/ 238 w 339"/>
                  <a:gd name="T65" fmla="*/ 110 h 371"/>
                  <a:gd name="T66" fmla="*/ 247 w 339"/>
                  <a:gd name="T67" fmla="*/ 114 h 371"/>
                  <a:gd name="T68" fmla="*/ 270 w 339"/>
                  <a:gd name="T69" fmla="*/ 142 h 371"/>
                  <a:gd name="T70" fmla="*/ 289 w 339"/>
                  <a:gd name="T71" fmla="*/ 165 h 371"/>
                  <a:gd name="T72" fmla="*/ 266 w 339"/>
                  <a:gd name="T73" fmla="*/ 169 h 371"/>
                  <a:gd name="T74" fmla="*/ 266 w 339"/>
                  <a:gd name="T75" fmla="*/ 178 h 371"/>
                  <a:gd name="T76" fmla="*/ 275 w 339"/>
                  <a:gd name="T77" fmla="*/ 192 h 371"/>
                  <a:gd name="T78" fmla="*/ 302 w 339"/>
                  <a:gd name="T79" fmla="*/ 197 h 371"/>
                  <a:gd name="T80" fmla="*/ 312 w 339"/>
                  <a:gd name="T81" fmla="*/ 220 h 371"/>
                  <a:gd name="T82" fmla="*/ 321 w 339"/>
                  <a:gd name="T83" fmla="*/ 224 h 371"/>
                  <a:gd name="T84" fmla="*/ 339 w 339"/>
                  <a:gd name="T85" fmla="*/ 252 h 371"/>
                  <a:gd name="T86" fmla="*/ 339 w 339"/>
                  <a:gd name="T87" fmla="*/ 261 h 371"/>
                  <a:gd name="T88" fmla="*/ 321 w 339"/>
                  <a:gd name="T89" fmla="*/ 279 h 371"/>
                  <a:gd name="T90" fmla="*/ 312 w 339"/>
                  <a:gd name="T91" fmla="*/ 297 h 371"/>
                  <a:gd name="T92" fmla="*/ 293 w 339"/>
                  <a:gd name="T93" fmla="*/ 284 h 371"/>
                  <a:gd name="T94" fmla="*/ 266 w 339"/>
                  <a:gd name="T95" fmla="*/ 256 h 371"/>
                  <a:gd name="T96" fmla="*/ 270 w 339"/>
                  <a:gd name="T97" fmla="*/ 265 h 371"/>
                  <a:gd name="T98" fmla="*/ 270 w 339"/>
                  <a:gd name="T99" fmla="*/ 284 h 371"/>
                  <a:gd name="T100" fmla="*/ 289 w 339"/>
                  <a:gd name="T101" fmla="*/ 288 h 371"/>
                  <a:gd name="T102" fmla="*/ 289 w 339"/>
                  <a:gd name="T103" fmla="*/ 293 h 371"/>
                  <a:gd name="T104" fmla="*/ 302 w 339"/>
                  <a:gd name="T105" fmla="*/ 330 h 371"/>
                  <a:gd name="T106" fmla="*/ 302 w 339"/>
                  <a:gd name="T107" fmla="*/ 348 h 371"/>
                  <a:gd name="T108" fmla="*/ 302 w 339"/>
                  <a:gd name="T109" fmla="*/ 366 h 371"/>
                  <a:gd name="T110" fmla="*/ 289 w 339"/>
                  <a:gd name="T111" fmla="*/ 348 h 371"/>
                  <a:gd name="T112" fmla="*/ 266 w 339"/>
                  <a:gd name="T113" fmla="*/ 330 h 371"/>
                  <a:gd name="T114" fmla="*/ 289 w 339"/>
                  <a:gd name="T115" fmla="*/ 366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9" h="371">
                    <a:moveTo>
                      <a:pt x="280" y="371"/>
                    </a:moveTo>
                    <a:lnTo>
                      <a:pt x="275" y="366"/>
                    </a:lnTo>
                    <a:lnTo>
                      <a:pt x="275" y="366"/>
                    </a:lnTo>
                    <a:lnTo>
                      <a:pt x="270" y="366"/>
                    </a:lnTo>
                    <a:lnTo>
                      <a:pt x="266" y="366"/>
                    </a:lnTo>
                    <a:lnTo>
                      <a:pt x="261" y="366"/>
                    </a:lnTo>
                    <a:lnTo>
                      <a:pt x="252" y="357"/>
                    </a:lnTo>
                    <a:lnTo>
                      <a:pt x="247" y="362"/>
                    </a:lnTo>
                    <a:lnTo>
                      <a:pt x="247" y="362"/>
                    </a:lnTo>
                    <a:lnTo>
                      <a:pt x="247" y="357"/>
                    </a:lnTo>
                    <a:lnTo>
                      <a:pt x="247" y="357"/>
                    </a:lnTo>
                    <a:lnTo>
                      <a:pt x="243" y="352"/>
                    </a:lnTo>
                    <a:lnTo>
                      <a:pt x="243" y="348"/>
                    </a:lnTo>
                    <a:lnTo>
                      <a:pt x="243" y="348"/>
                    </a:lnTo>
                    <a:lnTo>
                      <a:pt x="238" y="352"/>
                    </a:lnTo>
                    <a:lnTo>
                      <a:pt x="238" y="352"/>
                    </a:lnTo>
                    <a:lnTo>
                      <a:pt x="238" y="348"/>
                    </a:lnTo>
                    <a:lnTo>
                      <a:pt x="238" y="348"/>
                    </a:lnTo>
                    <a:lnTo>
                      <a:pt x="238" y="348"/>
                    </a:lnTo>
                    <a:lnTo>
                      <a:pt x="234" y="348"/>
                    </a:lnTo>
                    <a:lnTo>
                      <a:pt x="220" y="343"/>
                    </a:lnTo>
                    <a:lnTo>
                      <a:pt x="211" y="330"/>
                    </a:lnTo>
                    <a:lnTo>
                      <a:pt x="211" y="330"/>
                    </a:lnTo>
                    <a:lnTo>
                      <a:pt x="215" y="325"/>
                    </a:lnTo>
                    <a:lnTo>
                      <a:pt x="215" y="325"/>
                    </a:lnTo>
                    <a:lnTo>
                      <a:pt x="206" y="320"/>
                    </a:lnTo>
                    <a:lnTo>
                      <a:pt x="197" y="307"/>
                    </a:lnTo>
                    <a:lnTo>
                      <a:pt x="197" y="307"/>
                    </a:lnTo>
                    <a:lnTo>
                      <a:pt x="192" y="302"/>
                    </a:lnTo>
                    <a:lnTo>
                      <a:pt x="192" y="302"/>
                    </a:lnTo>
                    <a:lnTo>
                      <a:pt x="188" y="302"/>
                    </a:lnTo>
                    <a:lnTo>
                      <a:pt x="188" y="302"/>
                    </a:lnTo>
                    <a:lnTo>
                      <a:pt x="188" y="307"/>
                    </a:lnTo>
                    <a:lnTo>
                      <a:pt x="179" y="307"/>
                    </a:lnTo>
                    <a:lnTo>
                      <a:pt x="174" y="302"/>
                    </a:lnTo>
                    <a:lnTo>
                      <a:pt x="170" y="307"/>
                    </a:lnTo>
                    <a:lnTo>
                      <a:pt x="160" y="311"/>
                    </a:lnTo>
                    <a:lnTo>
                      <a:pt x="151" y="311"/>
                    </a:lnTo>
                    <a:lnTo>
                      <a:pt x="142" y="302"/>
                    </a:lnTo>
                    <a:lnTo>
                      <a:pt x="142" y="297"/>
                    </a:lnTo>
                    <a:lnTo>
                      <a:pt x="147" y="284"/>
                    </a:lnTo>
                    <a:lnTo>
                      <a:pt x="151" y="279"/>
                    </a:lnTo>
                    <a:lnTo>
                      <a:pt x="147" y="275"/>
                    </a:lnTo>
                    <a:lnTo>
                      <a:pt x="147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60" y="275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9" y="275"/>
                    </a:lnTo>
                    <a:lnTo>
                      <a:pt x="183" y="275"/>
                    </a:lnTo>
                    <a:lnTo>
                      <a:pt x="192" y="270"/>
                    </a:lnTo>
                    <a:lnTo>
                      <a:pt x="188" y="265"/>
                    </a:lnTo>
                    <a:lnTo>
                      <a:pt x="183" y="261"/>
                    </a:lnTo>
                    <a:lnTo>
                      <a:pt x="188" y="252"/>
                    </a:lnTo>
                    <a:lnTo>
                      <a:pt x="197" y="238"/>
                    </a:lnTo>
                    <a:lnTo>
                      <a:pt x="206" y="229"/>
                    </a:lnTo>
                    <a:lnTo>
                      <a:pt x="206" y="215"/>
                    </a:lnTo>
                    <a:lnTo>
                      <a:pt x="202" y="201"/>
                    </a:lnTo>
                    <a:lnTo>
                      <a:pt x="197" y="201"/>
                    </a:lnTo>
                    <a:lnTo>
                      <a:pt x="192" y="197"/>
                    </a:lnTo>
                    <a:lnTo>
                      <a:pt x="192" y="201"/>
                    </a:lnTo>
                    <a:lnTo>
                      <a:pt x="192" y="201"/>
                    </a:lnTo>
                    <a:lnTo>
                      <a:pt x="188" y="192"/>
                    </a:lnTo>
                    <a:lnTo>
                      <a:pt x="183" y="188"/>
                    </a:lnTo>
                    <a:lnTo>
                      <a:pt x="183" y="188"/>
                    </a:lnTo>
                    <a:lnTo>
                      <a:pt x="179" y="178"/>
                    </a:lnTo>
                    <a:lnTo>
                      <a:pt x="165" y="183"/>
                    </a:lnTo>
                    <a:lnTo>
                      <a:pt x="160" y="188"/>
                    </a:lnTo>
                    <a:lnTo>
                      <a:pt x="160" y="188"/>
                    </a:lnTo>
                    <a:lnTo>
                      <a:pt x="156" y="188"/>
                    </a:lnTo>
                    <a:lnTo>
                      <a:pt x="156" y="183"/>
                    </a:lnTo>
                    <a:lnTo>
                      <a:pt x="156" y="183"/>
                    </a:lnTo>
                    <a:lnTo>
                      <a:pt x="156" y="169"/>
                    </a:lnTo>
                    <a:lnTo>
                      <a:pt x="156" y="169"/>
                    </a:lnTo>
                    <a:lnTo>
                      <a:pt x="156" y="165"/>
                    </a:lnTo>
                    <a:lnTo>
                      <a:pt x="160" y="169"/>
                    </a:lnTo>
                    <a:lnTo>
                      <a:pt x="160" y="169"/>
                    </a:lnTo>
                    <a:lnTo>
                      <a:pt x="165" y="169"/>
                    </a:lnTo>
                    <a:lnTo>
                      <a:pt x="165" y="165"/>
                    </a:lnTo>
                    <a:lnTo>
                      <a:pt x="165" y="160"/>
                    </a:lnTo>
                    <a:lnTo>
                      <a:pt x="156" y="155"/>
                    </a:lnTo>
                    <a:lnTo>
                      <a:pt x="151" y="155"/>
                    </a:lnTo>
                    <a:lnTo>
                      <a:pt x="151" y="151"/>
                    </a:lnTo>
                    <a:lnTo>
                      <a:pt x="151" y="151"/>
                    </a:lnTo>
                    <a:lnTo>
                      <a:pt x="156" y="151"/>
                    </a:lnTo>
                    <a:lnTo>
                      <a:pt x="151" y="151"/>
                    </a:lnTo>
                    <a:lnTo>
                      <a:pt x="147" y="146"/>
                    </a:lnTo>
                    <a:lnTo>
                      <a:pt x="147" y="137"/>
                    </a:lnTo>
                    <a:lnTo>
                      <a:pt x="137" y="133"/>
                    </a:lnTo>
                    <a:lnTo>
                      <a:pt x="137" y="137"/>
                    </a:lnTo>
                    <a:lnTo>
                      <a:pt x="128" y="146"/>
                    </a:lnTo>
                    <a:lnTo>
                      <a:pt x="124" y="146"/>
                    </a:lnTo>
                    <a:lnTo>
                      <a:pt x="110" y="142"/>
                    </a:lnTo>
                    <a:lnTo>
                      <a:pt x="110" y="142"/>
                    </a:lnTo>
                    <a:lnTo>
                      <a:pt x="115" y="146"/>
                    </a:lnTo>
                    <a:lnTo>
                      <a:pt x="115" y="151"/>
                    </a:lnTo>
                    <a:lnTo>
                      <a:pt x="119" y="151"/>
                    </a:lnTo>
                    <a:lnTo>
                      <a:pt x="110" y="151"/>
                    </a:lnTo>
                    <a:lnTo>
                      <a:pt x="110" y="151"/>
                    </a:lnTo>
                    <a:lnTo>
                      <a:pt x="101" y="146"/>
                    </a:lnTo>
                    <a:lnTo>
                      <a:pt x="96" y="151"/>
                    </a:lnTo>
                    <a:lnTo>
                      <a:pt x="87" y="146"/>
                    </a:lnTo>
                    <a:lnTo>
                      <a:pt x="87" y="142"/>
                    </a:lnTo>
                    <a:lnTo>
                      <a:pt x="73" y="142"/>
                    </a:lnTo>
                    <a:lnTo>
                      <a:pt x="69" y="142"/>
                    </a:lnTo>
                    <a:lnTo>
                      <a:pt x="69" y="142"/>
                    </a:lnTo>
                    <a:lnTo>
                      <a:pt x="69" y="142"/>
                    </a:lnTo>
                    <a:lnTo>
                      <a:pt x="50" y="142"/>
                    </a:lnTo>
                    <a:lnTo>
                      <a:pt x="41" y="133"/>
                    </a:lnTo>
                    <a:lnTo>
                      <a:pt x="37" y="133"/>
                    </a:lnTo>
                    <a:lnTo>
                      <a:pt x="23" y="128"/>
                    </a:lnTo>
                    <a:lnTo>
                      <a:pt x="14" y="114"/>
                    </a:lnTo>
                    <a:lnTo>
                      <a:pt x="9" y="105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4" y="100"/>
                    </a:lnTo>
                    <a:lnTo>
                      <a:pt x="23" y="100"/>
                    </a:lnTo>
                    <a:lnTo>
                      <a:pt x="14" y="96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0" y="91"/>
                    </a:lnTo>
                    <a:lnTo>
                      <a:pt x="5" y="82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0" y="68"/>
                    </a:lnTo>
                    <a:lnTo>
                      <a:pt x="5" y="64"/>
                    </a:lnTo>
                    <a:lnTo>
                      <a:pt x="5" y="55"/>
                    </a:lnTo>
                    <a:lnTo>
                      <a:pt x="9" y="41"/>
                    </a:lnTo>
                    <a:lnTo>
                      <a:pt x="9" y="36"/>
                    </a:lnTo>
                    <a:lnTo>
                      <a:pt x="14" y="27"/>
                    </a:lnTo>
                    <a:lnTo>
                      <a:pt x="23" y="13"/>
                    </a:lnTo>
                    <a:lnTo>
                      <a:pt x="27" y="9"/>
                    </a:lnTo>
                    <a:lnTo>
                      <a:pt x="37" y="0"/>
                    </a:lnTo>
                    <a:lnTo>
                      <a:pt x="50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9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3" y="18"/>
                    </a:lnTo>
                    <a:lnTo>
                      <a:pt x="78" y="9"/>
                    </a:lnTo>
                    <a:lnTo>
                      <a:pt x="82" y="4"/>
                    </a:lnTo>
                    <a:lnTo>
                      <a:pt x="92" y="4"/>
                    </a:lnTo>
                    <a:lnTo>
                      <a:pt x="96" y="4"/>
                    </a:lnTo>
                    <a:lnTo>
                      <a:pt x="105" y="4"/>
                    </a:lnTo>
                    <a:lnTo>
                      <a:pt x="110" y="9"/>
                    </a:lnTo>
                    <a:lnTo>
                      <a:pt x="110" y="23"/>
                    </a:lnTo>
                    <a:lnTo>
                      <a:pt x="110" y="23"/>
                    </a:lnTo>
                    <a:lnTo>
                      <a:pt x="115" y="27"/>
                    </a:lnTo>
                    <a:lnTo>
                      <a:pt x="115" y="36"/>
                    </a:lnTo>
                    <a:lnTo>
                      <a:pt x="115" y="36"/>
                    </a:lnTo>
                    <a:lnTo>
                      <a:pt x="119" y="45"/>
                    </a:lnTo>
                    <a:lnTo>
                      <a:pt x="115" y="55"/>
                    </a:lnTo>
                    <a:lnTo>
                      <a:pt x="115" y="64"/>
                    </a:lnTo>
                    <a:lnTo>
                      <a:pt x="119" y="50"/>
                    </a:lnTo>
                    <a:lnTo>
                      <a:pt x="124" y="50"/>
                    </a:lnTo>
                    <a:lnTo>
                      <a:pt x="124" y="50"/>
                    </a:lnTo>
                    <a:lnTo>
                      <a:pt x="124" y="55"/>
                    </a:lnTo>
                    <a:lnTo>
                      <a:pt x="133" y="55"/>
                    </a:lnTo>
                    <a:lnTo>
                      <a:pt x="137" y="55"/>
                    </a:lnTo>
                    <a:lnTo>
                      <a:pt x="133" y="55"/>
                    </a:lnTo>
                    <a:lnTo>
                      <a:pt x="133" y="50"/>
                    </a:lnTo>
                    <a:lnTo>
                      <a:pt x="142" y="41"/>
                    </a:lnTo>
                    <a:lnTo>
                      <a:pt x="147" y="41"/>
                    </a:lnTo>
                    <a:lnTo>
                      <a:pt x="151" y="41"/>
                    </a:lnTo>
                    <a:lnTo>
                      <a:pt x="170" y="45"/>
                    </a:lnTo>
                    <a:lnTo>
                      <a:pt x="179" y="55"/>
                    </a:lnTo>
                    <a:lnTo>
                      <a:pt x="179" y="64"/>
                    </a:lnTo>
                    <a:lnTo>
                      <a:pt x="188" y="68"/>
                    </a:lnTo>
                    <a:lnTo>
                      <a:pt x="188" y="68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202" y="73"/>
                    </a:lnTo>
                    <a:lnTo>
                      <a:pt x="202" y="73"/>
                    </a:lnTo>
                    <a:lnTo>
                      <a:pt x="197" y="82"/>
                    </a:lnTo>
                    <a:lnTo>
                      <a:pt x="197" y="82"/>
                    </a:lnTo>
                    <a:lnTo>
                      <a:pt x="197" y="82"/>
                    </a:lnTo>
                    <a:lnTo>
                      <a:pt x="197" y="82"/>
                    </a:lnTo>
                    <a:lnTo>
                      <a:pt x="197" y="87"/>
                    </a:lnTo>
                    <a:lnTo>
                      <a:pt x="202" y="87"/>
                    </a:lnTo>
                    <a:lnTo>
                      <a:pt x="202" y="82"/>
                    </a:lnTo>
                    <a:lnTo>
                      <a:pt x="206" y="82"/>
                    </a:lnTo>
                    <a:lnTo>
                      <a:pt x="206" y="78"/>
                    </a:lnTo>
                    <a:lnTo>
                      <a:pt x="206" y="78"/>
                    </a:lnTo>
                    <a:lnTo>
                      <a:pt x="206" y="78"/>
                    </a:lnTo>
                    <a:lnTo>
                      <a:pt x="211" y="78"/>
                    </a:lnTo>
                    <a:lnTo>
                      <a:pt x="220" y="87"/>
                    </a:lnTo>
                    <a:lnTo>
                      <a:pt x="225" y="96"/>
                    </a:lnTo>
                    <a:lnTo>
                      <a:pt x="225" y="100"/>
                    </a:lnTo>
                    <a:lnTo>
                      <a:pt x="234" y="105"/>
                    </a:lnTo>
                    <a:lnTo>
                      <a:pt x="234" y="114"/>
                    </a:lnTo>
                    <a:lnTo>
                      <a:pt x="238" y="110"/>
                    </a:lnTo>
                    <a:lnTo>
                      <a:pt x="243" y="105"/>
                    </a:lnTo>
                    <a:lnTo>
                      <a:pt x="247" y="105"/>
                    </a:lnTo>
                    <a:lnTo>
                      <a:pt x="243" y="114"/>
                    </a:lnTo>
                    <a:lnTo>
                      <a:pt x="243" y="114"/>
                    </a:lnTo>
                    <a:lnTo>
                      <a:pt x="243" y="114"/>
                    </a:lnTo>
                    <a:lnTo>
                      <a:pt x="247" y="114"/>
                    </a:lnTo>
                    <a:lnTo>
                      <a:pt x="257" y="119"/>
                    </a:lnTo>
                    <a:lnTo>
                      <a:pt x="261" y="123"/>
                    </a:lnTo>
                    <a:lnTo>
                      <a:pt x="257" y="123"/>
                    </a:lnTo>
                    <a:lnTo>
                      <a:pt x="261" y="128"/>
                    </a:lnTo>
                    <a:lnTo>
                      <a:pt x="261" y="128"/>
                    </a:lnTo>
                    <a:lnTo>
                      <a:pt x="270" y="142"/>
                    </a:lnTo>
                    <a:lnTo>
                      <a:pt x="270" y="146"/>
                    </a:lnTo>
                    <a:lnTo>
                      <a:pt x="266" y="151"/>
                    </a:lnTo>
                    <a:lnTo>
                      <a:pt x="261" y="155"/>
                    </a:lnTo>
                    <a:lnTo>
                      <a:pt x="280" y="160"/>
                    </a:lnTo>
                    <a:lnTo>
                      <a:pt x="284" y="165"/>
                    </a:lnTo>
                    <a:lnTo>
                      <a:pt x="289" y="165"/>
                    </a:lnTo>
                    <a:lnTo>
                      <a:pt x="293" y="165"/>
                    </a:lnTo>
                    <a:lnTo>
                      <a:pt x="275" y="169"/>
                    </a:lnTo>
                    <a:lnTo>
                      <a:pt x="266" y="169"/>
                    </a:lnTo>
                    <a:lnTo>
                      <a:pt x="261" y="169"/>
                    </a:lnTo>
                    <a:lnTo>
                      <a:pt x="261" y="169"/>
                    </a:lnTo>
                    <a:lnTo>
                      <a:pt x="266" y="169"/>
                    </a:lnTo>
                    <a:lnTo>
                      <a:pt x="270" y="174"/>
                    </a:lnTo>
                    <a:lnTo>
                      <a:pt x="270" y="174"/>
                    </a:lnTo>
                    <a:lnTo>
                      <a:pt x="266" y="174"/>
                    </a:lnTo>
                    <a:lnTo>
                      <a:pt x="266" y="174"/>
                    </a:lnTo>
                    <a:lnTo>
                      <a:pt x="261" y="178"/>
                    </a:lnTo>
                    <a:lnTo>
                      <a:pt x="266" y="178"/>
                    </a:lnTo>
                    <a:lnTo>
                      <a:pt x="270" y="183"/>
                    </a:lnTo>
                    <a:lnTo>
                      <a:pt x="270" y="183"/>
                    </a:lnTo>
                    <a:lnTo>
                      <a:pt x="266" y="183"/>
                    </a:lnTo>
                    <a:lnTo>
                      <a:pt x="266" y="183"/>
                    </a:lnTo>
                    <a:lnTo>
                      <a:pt x="275" y="192"/>
                    </a:lnTo>
                    <a:lnTo>
                      <a:pt x="275" y="192"/>
                    </a:lnTo>
                    <a:lnTo>
                      <a:pt x="284" y="197"/>
                    </a:lnTo>
                    <a:lnTo>
                      <a:pt x="284" y="201"/>
                    </a:lnTo>
                    <a:lnTo>
                      <a:pt x="284" y="201"/>
                    </a:lnTo>
                    <a:lnTo>
                      <a:pt x="293" y="201"/>
                    </a:lnTo>
                    <a:lnTo>
                      <a:pt x="302" y="197"/>
                    </a:lnTo>
                    <a:lnTo>
                      <a:pt x="302" y="197"/>
                    </a:lnTo>
                    <a:lnTo>
                      <a:pt x="298" y="201"/>
                    </a:lnTo>
                    <a:lnTo>
                      <a:pt x="298" y="201"/>
                    </a:lnTo>
                    <a:lnTo>
                      <a:pt x="298" y="206"/>
                    </a:lnTo>
                    <a:lnTo>
                      <a:pt x="302" y="210"/>
                    </a:lnTo>
                    <a:lnTo>
                      <a:pt x="307" y="215"/>
                    </a:lnTo>
                    <a:lnTo>
                      <a:pt x="312" y="220"/>
                    </a:lnTo>
                    <a:lnTo>
                      <a:pt x="312" y="224"/>
                    </a:lnTo>
                    <a:lnTo>
                      <a:pt x="316" y="224"/>
                    </a:lnTo>
                    <a:lnTo>
                      <a:pt x="321" y="220"/>
                    </a:lnTo>
                    <a:lnTo>
                      <a:pt x="321" y="220"/>
                    </a:lnTo>
                    <a:lnTo>
                      <a:pt x="321" y="224"/>
                    </a:lnTo>
                    <a:lnTo>
                      <a:pt x="321" y="224"/>
                    </a:lnTo>
                    <a:lnTo>
                      <a:pt x="321" y="233"/>
                    </a:lnTo>
                    <a:lnTo>
                      <a:pt x="330" y="233"/>
                    </a:lnTo>
                    <a:lnTo>
                      <a:pt x="335" y="238"/>
                    </a:lnTo>
                    <a:lnTo>
                      <a:pt x="339" y="243"/>
                    </a:lnTo>
                    <a:lnTo>
                      <a:pt x="339" y="247"/>
                    </a:lnTo>
                    <a:lnTo>
                      <a:pt x="339" y="252"/>
                    </a:lnTo>
                    <a:lnTo>
                      <a:pt x="339" y="252"/>
                    </a:lnTo>
                    <a:lnTo>
                      <a:pt x="335" y="256"/>
                    </a:lnTo>
                    <a:lnTo>
                      <a:pt x="330" y="256"/>
                    </a:lnTo>
                    <a:lnTo>
                      <a:pt x="325" y="256"/>
                    </a:lnTo>
                    <a:lnTo>
                      <a:pt x="339" y="261"/>
                    </a:lnTo>
                    <a:lnTo>
                      <a:pt x="339" y="261"/>
                    </a:lnTo>
                    <a:lnTo>
                      <a:pt x="330" y="265"/>
                    </a:lnTo>
                    <a:lnTo>
                      <a:pt x="330" y="265"/>
                    </a:lnTo>
                    <a:lnTo>
                      <a:pt x="325" y="270"/>
                    </a:lnTo>
                    <a:lnTo>
                      <a:pt x="325" y="275"/>
                    </a:lnTo>
                    <a:lnTo>
                      <a:pt x="325" y="279"/>
                    </a:lnTo>
                    <a:lnTo>
                      <a:pt x="321" y="279"/>
                    </a:lnTo>
                    <a:lnTo>
                      <a:pt x="321" y="275"/>
                    </a:lnTo>
                    <a:lnTo>
                      <a:pt x="321" y="275"/>
                    </a:lnTo>
                    <a:lnTo>
                      <a:pt x="316" y="275"/>
                    </a:lnTo>
                    <a:lnTo>
                      <a:pt x="316" y="284"/>
                    </a:lnTo>
                    <a:lnTo>
                      <a:pt x="316" y="293"/>
                    </a:lnTo>
                    <a:lnTo>
                      <a:pt x="312" y="297"/>
                    </a:lnTo>
                    <a:lnTo>
                      <a:pt x="312" y="297"/>
                    </a:lnTo>
                    <a:lnTo>
                      <a:pt x="312" y="293"/>
                    </a:lnTo>
                    <a:lnTo>
                      <a:pt x="312" y="293"/>
                    </a:lnTo>
                    <a:lnTo>
                      <a:pt x="302" y="288"/>
                    </a:lnTo>
                    <a:lnTo>
                      <a:pt x="298" y="279"/>
                    </a:lnTo>
                    <a:lnTo>
                      <a:pt x="293" y="284"/>
                    </a:lnTo>
                    <a:lnTo>
                      <a:pt x="293" y="279"/>
                    </a:lnTo>
                    <a:lnTo>
                      <a:pt x="289" y="265"/>
                    </a:lnTo>
                    <a:lnTo>
                      <a:pt x="280" y="261"/>
                    </a:lnTo>
                    <a:lnTo>
                      <a:pt x="270" y="256"/>
                    </a:lnTo>
                    <a:lnTo>
                      <a:pt x="270" y="252"/>
                    </a:lnTo>
                    <a:lnTo>
                      <a:pt x="266" y="256"/>
                    </a:lnTo>
                    <a:lnTo>
                      <a:pt x="266" y="256"/>
                    </a:lnTo>
                    <a:lnTo>
                      <a:pt x="266" y="252"/>
                    </a:lnTo>
                    <a:lnTo>
                      <a:pt x="270" y="261"/>
                    </a:lnTo>
                    <a:lnTo>
                      <a:pt x="275" y="265"/>
                    </a:lnTo>
                    <a:lnTo>
                      <a:pt x="280" y="265"/>
                    </a:lnTo>
                    <a:lnTo>
                      <a:pt x="270" y="265"/>
                    </a:lnTo>
                    <a:lnTo>
                      <a:pt x="270" y="265"/>
                    </a:lnTo>
                    <a:lnTo>
                      <a:pt x="266" y="265"/>
                    </a:lnTo>
                    <a:lnTo>
                      <a:pt x="266" y="270"/>
                    </a:lnTo>
                    <a:lnTo>
                      <a:pt x="270" y="270"/>
                    </a:lnTo>
                    <a:lnTo>
                      <a:pt x="270" y="279"/>
                    </a:lnTo>
                    <a:lnTo>
                      <a:pt x="270" y="284"/>
                    </a:lnTo>
                    <a:lnTo>
                      <a:pt x="275" y="284"/>
                    </a:lnTo>
                    <a:lnTo>
                      <a:pt x="275" y="288"/>
                    </a:lnTo>
                    <a:lnTo>
                      <a:pt x="280" y="288"/>
                    </a:lnTo>
                    <a:lnTo>
                      <a:pt x="284" y="288"/>
                    </a:lnTo>
                    <a:lnTo>
                      <a:pt x="289" y="288"/>
                    </a:lnTo>
                    <a:lnTo>
                      <a:pt x="289" y="288"/>
                    </a:lnTo>
                    <a:lnTo>
                      <a:pt x="289" y="288"/>
                    </a:lnTo>
                    <a:lnTo>
                      <a:pt x="289" y="288"/>
                    </a:lnTo>
                    <a:lnTo>
                      <a:pt x="289" y="288"/>
                    </a:lnTo>
                    <a:lnTo>
                      <a:pt x="289" y="293"/>
                    </a:lnTo>
                    <a:lnTo>
                      <a:pt x="289" y="293"/>
                    </a:lnTo>
                    <a:lnTo>
                      <a:pt x="289" y="293"/>
                    </a:lnTo>
                    <a:lnTo>
                      <a:pt x="289" y="297"/>
                    </a:lnTo>
                    <a:lnTo>
                      <a:pt x="298" y="297"/>
                    </a:lnTo>
                    <a:lnTo>
                      <a:pt x="298" y="307"/>
                    </a:lnTo>
                    <a:lnTo>
                      <a:pt x="298" y="311"/>
                    </a:lnTo>
                    <a:lnTo>
                      <a:pt x="302" y="320"/>
                    </a:lnTo>
                    <a:lnTo>
                      <a:pt x="302" y="330"/>
                    </a:lnTo>
                    <a:lnTo>
                      <a:pt x="302" y="339"/>
                    </a:lnTo>
                    <a:lnTo>
                      <a:pt x="302" y="339"/>
                    </a:lnTo>
                    <a:lnTo>
                      <a:pt x="302" y="339"/>
                    </a:lnTo>
                    <a:lnTo>
                      <a:pt x="302" y="343"/>
                    </a:lnTo>
                    <a:lnTo>
                      <a:pt x="302" y="348"/>
                    </a:lnTo>
                    <a:lnTo>
                      <a:pt x="302" y="348"/>
                    </a:lnTo>
                    <a:lnTo>
                      <a:pt x="298" y="348"/>
                    </a:lnTo>
                    <a:lnTo>
                      <a:pt x="298" y="348"/>
                    </a:lnTo>
                    <a:lnTo>
                      <a:pt x="298" y="348"/>
                    </a:lnTo>
                    <a:lnTo>
                      <a:pt x="298" y="352"/>
                    </a:lnTo>
                    <a:lnTo>
                      <a:pt x="302" y="362"/>
                    </a:lnTo>
                    <a:lnTo>
                      <a:pt x="302" y="366"/>
                    </a:lnTo>
                    <a:lnTo>
                      <a:pt x="302" y="366"/>
                    </a:lnTo>
                    <a:lnTo>
                      <a:pt x="298" y="357"/>
                    </a:lnTo>
                    <a:lnTo>
                      <a:pt x="298" y="357"/>
                    </a:lnTo>
                    <a:lnTo>
                      <a:pt x="293" y="352"/>
                    </a:lnTo>
                    <a:lnTo>
                      <a:pt x="293" y="352"/>
                    </a:lnTo>
                    <a:lnTo>
                      <a:pt x="289" y="348"/>
                    </a:lnTo>
                    <a:lnTo>
                      <a:pt x="289" y="343"/>
                    </a:lnTo>
                    <a:lnTo>
                      <a:pt x="284" y="343"/>
                    </a:lnTo>
                    <a:lnTo>
                      <a:pt x="275" y="343"/>
                    </a:lnTo>
                    <a:lnTo>
                      <a:pt x="270" y="339"/>
                    </a:lnTo>
                    <a:lnTo>
                      <a:pt x="266" y="330"/>
                    </a:lnTo>
                    <a:lnTo>
                      <a:pt x="266" y="330"/>
                    </a:lnTo>
                    <a:lnTo>
                      <a:pt x="261" y="334"/>
                    </a:lnTo>
                    <a:lnTo>
                      <a:pt x="261" y="334"/>
                    </a:lnTo>
                    <a:lnTo>
                      <a:pt x="266" y="339"/>
                    </a:lnTo>
                    <a:lnTo>
                      <a:pt x="270" y="339"/>
                    </a:lnTo>
                    <a:lnTo>
                      <a:pt x="284" y="352"/>
                    </a:lnTo>
                    <a:lnTo>
                      <a:pt x="289" y="366"/>
                    </a:lnTo>
                    <a:lnTo>
                      <a:pt x="280" y="371"/>
                    </a:lnTo>
                    <a:lnTo>
                      <a:pt x="280" y="371"/>
                    </a:lnTo>
                    <a:lnTo>
                      <a:pt x="280" y="37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3" name="Freeform 79"/>
              <p:cNvSpPr>
                <a:spLocks/>
              </p:cNvSpPr>
              <p:nvPr/>
            </p:nvSpPr>
            <p:spPr bwMode="auto">
              <a:xfrm>
                <a:off x="1668" y="865"/>
                <a:ext cx="312" cy="357"/>
              </a:xfrm>
              <a:custGeom>
                <a:avLst/>
                <a:gdLst>
                  <a:gd name="T0" fmla="*/ 248 w 312"/>
                  <a:gd name="T1" fmla="*/ 334 h 357"/>
                  <a:gd name="T2" fmla="*/ 239 w 312"/>
                  <a:gd name="T3" fmla="*/ 311 h 357"/>
                  <a:gd name="T4" fmla="*/ 271 w 312"/>
                  <a:gd name="T5" fmla="*/ 330 h 357"/>
                  <a:gd name="T6" fmla="*/ 280 w 312"/>
                  <a:gd name="T7" fmla="*/ 316 h 357"/>
                  <a:gd name="T8" fmla="*/ 271 w 312"/>
                  <a:gd name="T9" fmla="*/ 293 h 357"/>
                  <a:gd name="T10" fmla="*/ 262 w 312"/>
                  <a:gd name="T11" fmla="*/ 288 h 357"/>
                  <a:gd name="T12" fmla="*/ 257 w 312"/>
                  <a:gd name="T13" fmla="*/ 288 h 357"/>
                  <a:gd name="T14" fmla="*/ 239 w 312"/>
                  <a:gd name="T15" fmla="*/ 266 h 357"/>
                  <a:gd name="T16" fmla="*/ 239 w 312"/>
                  <a:gd name="T17" fmla="*/ 238 h 357"/>
                  <a:gd name="T18" fmla="*/ 257 w 312"/>
                  <a:gd name="T19" fmla="*/ 238 h 357"/>
                  <a:gd name="T20" fmla="*/ 275 w 312"/>
                  <a:gd name="T21" fmla="*/ 252 h 357"/>
                  <a:gd name="T22" fmla="*/ 294 w 312"/>
                  <a:gd name="T23" fmla="*/ 279 h 357"/>
                  <a:gd name="T24" fmla="*/ 303 w 312"/>
                  <a:gd name="T25" fmla="*/ 261 h 357"/>
                  <a:gd name="T26" fmla="*/ 307 w 312"/>
                  <a:gd name="T27" fmla="*/ 243 h 357"/>
                  <a:gd name="T28" fmla="*/ 294 w 312"/>
                  <a:gd name="T29" fmla="*/ 234 h 357"/>
                  <a:gd name="T30" fmla="*/ 284 w 312"/>
                  <a:gd name="T31" fmla="*/ 215 h 357"/>
                  <a:gd name="T32" fmla="*/ 257 w 312"/>
                  <a:gd name="T33" fmla="*/ 192 h 357"/>
                  <a:gd name="T34" fmla="*/ 239 w 312"/>
                  <a:gd name="T35" fmla="*/ 179 h 357"/>
                  <a:gd name="T36" fmla="*/ 239 w 312"/>
                  <a:gd name="T37" fmla="*/ 165 h 357"/>
                  <a:gd name="T38" fmla="*/ 234 w 312"/>
                  <a:gd name="T39" fmla="*/ 146 h 357"/>
                  <a:gd name="T40" fmla="*/ 243 w 312"/>
                  <a:gd name="T41" fmla="*/ 128 h 357"/>
                  <a:gd name="T42" fmla="*/ 216 w 312"/>
                  <a:gd name="T43" fmla="*/ 128 h 357"/>
                  <a:gd name="T44" fmla="*/ 234 w 312"/>
                  <a:gd name="T45" fmla="*/ 114 h 357"/>
                  <a:gd name="T46" fmla="*/ 211 w 312"/>
                  <a:gd name="T47" fmla="*/ 114 h 357"/>
                  <a:gd name="T48" fmla="*/ 211 w 312"/>
                  <a:gd name="T49" fmla="*/ 101 h 357"/>
                  <a:gd name="T50" fmla="*/ 188 w 312"/>
                  <a:gd name="T51" fmla="*/ 101 h 357"/>
                  <a:gd name="T52" fmla="*/ 174 w 312"/>
                  <a:gd name="T53" fmla="*/ 82 h 357"/>
                  <a:gd name="T54" fmla="*/ 147 w 312"/>
                  <a:gd name="T55" fmla="*/ 78 h 357"/>
                  <a:gd name="T56" fmla="*/ 161 w 312"/>
                  <a:gd name="T57" fmla="*/ 59 h 357"/>
                  <a:gd name="T58" fmla="*/ 129 w 312"/>
                  <a:gd name="T59" fmla="*/ 36 h 357"/>
                  <a:gd name="T60" fmla="*/ 101 w 312"/>
                  <a:gd name="T61" fmla="*/ 59 h 357"/>
                  <a:gd name="T62" fmla="*/ 87 w 312"/>
                  <a:gd name="T63" fmla="*/ 64 h 357"/>
                  <a:gd name="T64" fmla="*/ 92 w 312"/>
                  <a:gd name="T65" fmla="*/ 23 h 357"/>
                  <a:gd name="T66" fmla="*/ 74 w 312"/>
                  <a:gd name="T67" fmla="*/ 0 h 357"/>
                  <a:gd name="T68" fmla="*/ 55 w 312"/>
                  <a:gd name="T69" fmla="*/ 14 h 357"/>
                  <a:gd name="T70" fmla="*/ 60 w 312"/>
                  <a:gd name="T71" fmla="*/ 27 h 357"/>
                  <a:gd name="T72" fmla="*/ 42 w 312"/>
                  <a:gd name="T73" fmla="*/ 32 h 357"/>
                  <a:gd name="T74" fmla="*/ 51 w 312"/>
                  <a:gd name="T75" fmla="*/ 50 h 357"/>
                  <a:gd name="T76" fmla="*/ 51 w 312"/>
                  <a:gd name="T77" fmla="*/ 78 h 357"/>
                  <a:gd name="T78" fmla="*/ 32 w 312"/>
                  <a:gd name="T79" fmla="*/ 96 h 357"/>
                  <a:gd name="T80" fmla="*/ 9 w 312"/>
                  <a:gd name="T81" fmla="*/ 105 h 357"/>
                  <a:gd name="T82" fmla="*/ 28 w 312"/>
                  <a:gd name="T83" fmla="*/ 114 h 357"/>
                  <a:gd name="T84" fmla="*/ 69 w 312"/>
                  <a:gd name="T85" fmla="*/ 128 h 357"/>
                  <a:gd name="T86" fmla="*/ 83 w 312"/>
                  <a:gd name="T87" fmla="*/ 124 h 357"/>
                  <a:gd name="T88" fmla="*/ 97 w 312"/>
                  <a:gd name="T89" fmla="*/ 119 h 357"/>
                  <a:gd name="T90" fmla="*/ 133 w 312"/>
                  <a:gd name="T91" fmla="*/ 124 h 357"/>
                  <a:gd name="T92" fmla="*/ 156 w 312"/>
                  <a:gd name="T93" fmla="*/ 156 h 357"/>
                  <a:gd name="T94" fmla="*/ 170 w 312"/>
                  <a:gd name="T95" fmla="*/ 169 h 357"/>
                  <a:gd name="T96" fmla="*/ 184 w 312"/>
                  <a:gd name="T97" fmla="*/ 234 h 357"/>
                  <a:gd name="T98" fmla="*/ 174 w 312"/>
                  <a:gd name="T99" fmla="*/ 270 h 357"/>
                  <a:gd name="T100" fmla="*/ 133 w 312"/>
                  <a:gd name="T101" fmla="*/ 275 h 357"/>
                  <a:gd name="T102" fmla="*/ 161 w 312"/>
                  <a:gd name="T103" fmla="*/ 284 h 357"/>
                  <a:gd name="T104" fmla="*/ 174 w 312"/>
                  <a:gd name="T105" fmla="*/ 288 h 357"/>
                  <a:gd name="T106" fmla="*/ 207 w 312"/>
                  <a:gd name="T107" fmla="*/ 316 h 357"/>
                  <a:gd name="T108" fmla="*/ 225 w 312"/>
                  <a:gd name="T109" fmla="*/ 334 h 357"/>
                  <a:gd name="T110" fmla="*/ 239 w 312"/>
                  <a:gd name="T111" fmla="*/ 34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2" h="357">
                    <a:moveTo>
                      <a:pt x="257" y="353"/>
                    </a:moveTo>
                    <a:lnTo>
                      <a:pt x="262" y="353"/>
                    </a:lnTo>
                    <a:lnTo>
                      <a:pt x="262" y="357"/>
                    </a:lnTo>
                    <a:lnTo>
                      <a:pt x="262" y="357"/>
                    </a:lnTo>
                    <a:lnTo>
                      <a:pt x="262" y="353"/>
                    </a:lnTo>
                    <a:lnTo>
                      <a:pt x="262" y="348"/>
                    </a:lnTo>
                    <a:lnTo>
                      <a:pt x="257" y="343"/>
                    </a:lnTo>
                    <a:lnTo>
                      <a:pt x="248" y="334"/>
                    </a:lnTo>
                    <a:lnTo>
                      <a:pt x="243" y="334"/>
                    </a:lnTo>
                    <a:lnTo>
                      <a:pt x="243" y="330"/>
                    </a:lnTo>
                    <a:lnTo>
                      <a:pt x="229" y="316"/>
                    </a:lnTo>
                    <a:lnTo>
                      <a:pt x="229" y="311"/>
                    </a:lnTo>
                    <a:lnTo>
                      <a:pt x="229" y="311"/>
                    </a:lnTo>
                    <a:lnTo>
                      <a:pt x="229" y="311"/>
                    </a:lnTo>
                    <a:lnTo>
                      <a:pt x="229" y="311"/>
                    </a:lnTo>
                    <a:lnTo>
                      <a:pt x="239" y="311"/>
                    </a:lnTo>
                    <a:lnTo>
                      <a:pt x="239" y="316"/>
                    </a:lnTo>
                    <a:lnTo>
                      <a:pt x="243" y="316"/>
                    </a:lnTo>
                    <a:lnTo>
                      <a:pt x="248" y="316"/>
                    </a:lnTo>
                    <a:lnTo>
                      <a:pt x="248" y="316"/>
                    </a:lnTo>
                    <a:lnTo>
                      <a:pt x="257" y="325"/>
                    </a:lnTo>
                    <a:lnTo>
                      <a:pt x="257" y="325"/>
                    </a:lnTo>
                    <a:lnTo>
                      <a:pt x="266" y="330"/>
                    </a:lnTo>
                    <a:lnTo>
                      <a:pt x="271" y="330"/>
                    </a:lnTo>
                    <a:lnTo>
                      <a:pt x="275" y="330"/>
                    </a:lnTo>
                    <a:lnTo>
                      <a:pt x="280" y="330"/>
                    </a:lnTo>
                    <a:lnTo>
                      <a:pt x="280" y="330"/>
                    </a:lnTo>
                    <a:lnTo>
                      <a:pt x="275" y="330"/>
                    </a:lnTo>
                    <a:lnTo>
                      <a:pt x="275" y="321"/>
                    </a:lnTo>
                    <a:lnTo>
                      <a:pt x="275" y="316"/>
                    </a:lnTo>
                    <a:lnTo>
                      <a:pt x="275" y="311"/>
                    </a:lnTo>
                    <a:lnTo>
                      <a:pt x="280" y="316"/>
                    </a:lnTo>
                    <a:lnTo>
                      <a:pt x="280" y="321"/>
                    </a:lnTo>
                    <a:lnTo>
                      <a:pt x="280" y="321"/>
                    </a:lnTo>
                    <a:lnTo>
                      <a:pt x="280" y="311"/>
                    </a:lnTo>
                    <a:lnTo>
                      <a:pt x="275" y="307"/>
                    </a:lnTo>
                    <a:lnTo>
                      <a:pt x="271" y="302"/>
                    </a:lnTo>
                    <a:lnTo>
                      <a:pt x="271" y="293"/>
                    </a:lnTo>
                    <a:lnTo>
                      <a:pt x="275" y="293"/>
                    </a:lnTo>
                    <a:lnTo>
                      <a:pt x="271" y="293"/>
                    </a:lnTo>
                    <a:lnTo>
                      <a:pt x="266" y="293"/>
                    </a:lnTo>
                    <a:lnTo>
                      <a:pt x="266" y="293"/>
                    </a:lnTo>
                    <a:lnTo>
                      <a:pt x="266" y="288"/>
                    </a:lnTo>
                    <a:lnTo>
                      <a:pt x="266" y="288"/>
                    </a:lnTo>
                    <a:lnTo>
                      <a:pt x="266" y="288"/>
                    </a:lnTo>
                    <a:lnTo>
                      <a:pt x="266" y="288"/>
                    </a:lnTo>
                    <a:lnTo>
                      <a:pt x="266" y="288"/>
                    </a:lnTo>
                    <a:lnTo>
                      <a:pt x="262" y="288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2" y="293"/>
                    </a:lnTo>
                    <a:lnTo>
                      <a:pt x="252" y="293"/>
                    </a:lnTo>
                    <a:lnTo>
                      <a:pt x="257" y="288"/>
                    </a:lnTo>
                    <a:lnTo>
                      <a:pt x="257" y="288"/>
                    </a:lnTo>
                    <a:lnTo>
                      <a:pt x="252" y="288"/>
                    </a:lnTo>
                    <a:lnTo>
                      <a:pt x="252" y="288"/>
                    </a:lnTo>
                    <a:lnTo>
                      <a:pt x="252" y="279"/>
                    </a:lnTo>
                    <a:lnTo>
                      <a:pt x="248" y="275"/>
                    </a:lnTo>
                    <a:lnTo>
                      <a:pt x="248" y="270"/>
                    </a:lnTo>
                    <a:lnTo>
                      <a:pt x="248" y="266"/>
                    </a:lnTo>
                    <a:lnTo>
                      <a:pt x="243" y="266"/>
                    </a:lnTo>
                    <a:lnTo>
                      <a:pt x="239" y="266"/>
                    </a:lnTo>
                    <a:lnTo>
                      <a:pt x="239" y="266"/>
                    </a:lnTo>
                    <a:lnTo>
                      <a:pt x="239" y="266"/>
                    </a:lnTo>
                    <a:lnTo>
                      <a:pt x="239" y="266"/>
                    </a:lnTo>
                    <a:lnTo>
                      <a:pt x="243" y="252"/>
                    </a:lnTo>
                    <a:lnTo>
                      <a:pt x="248" y="252"/>
                    </a:lnTo>
                    <a:lnTo>
                      <a:pt x="239" y="243"/>
                    </a:lnTo>
                    <a:lnTo>
                      <a:pt x="239" y="243"/>
                    </a:lnTo>
                    <a:lnTo>
                      <a:pt x="239" y="238"/>
                    </a:lnTo>
                    <a:lnTo>
                      <a:pt x="243" y="238"/>
                    </a:lnTo>
                    <a:lnTo>
                      <a:pt x="243" y="234"/>
                    </a:lnTo>
                    <a:lnTo>
                      <a:pt x="248" y="234"/>
                    </a:lnTo>
                    <a:lnTo>
                      <a:pt x="248" y="234"/>
                    </a:lnTo>
                    <a:lnTo>
                      <a:pt x="257" y="234"/>
                    </a:lnTo>
                    <a:lnTo>
                      <a:pt x="257" y="234"/>
                    </a:lnTo>
                    <a:lnTo>
                      <a:pt x="262" y="234"/>
                    </a:lnTo>
                    <a:lnTo>
                      <a:pt x="257" y="238"/>
                    </a:lnTo>
                    <a:lnTo>
                      <a:pt x="257" y="238"/>
                    </a:lnTo>
                    <a:lnTo>
                      <a:pt x="257" y="243"/>
                    </a:lnTo>
                    <a:lnTo>
                      <a:pt x="266" y="247"/>
                    </a:lnTo>
                    <a:lnTo>
                      <a:pt x="271" y="252"/>
                    </a:lnTo>
                    <a:lnTo>
                      <a:pt x="275" y="247"/>
                    </a:lnTo>
                    <a:lnTo>
                      <a:pt x="275" y="247"/>
                    </a:lnTo>
                    <a:lnTo>
                      <a:pt x="275" y="252"/>
                    </a:lnTo>
                    <a:lnTo>
                      <a:pt x="275" y="252"/>
                    </a:lnTo>
                    <a:lnTo>
                      <a:pt x="280" y="266"/>
                    </a:lnTo>
                    <a:lnTo>
                      <a:pt x="284" y="261"/>
                    </a:lnTo>
                    <a:lnTo>
                      <a:pt x="284" y="256"/>
                    </a:lnTo>
                    <a:lnTo>
                      <a:pt x="284" y="266"/>
                    </a:lnTo>
                    <a:lnTo>
                      <a:pt x="284" y="266"/>
                    </a:lnTo>
                    <a:lnTo>
                      <a:pt x="284" y="270"/>
                    </a:lnTo>
                    <a:lnTo>
                      <a:pt x="289" y="275"/>
                    </a:lnTo>
                    <a:lnTo>
                      <a:pt x="294" y="279"/>
                    </a:lnTo>
                    <a:lnTo>
                      <a:pt x="294" y="270"/>
                    </a:lnTo>
                    <a:lnTo>
                      <a:pt x="294" y="261"/>
                    </a:lnTo>
                    <a:lnTo>
                      <a:pt x="289" y="252"/>
                    </a:lnTo>
                    <a:lnTo>
                      <a:pt x="289" y="252"/>
                    </a:lnTo>
                    <a:lnTo>
                      <a:pt x="298" y="256"/>
                    </a:lnTo>
                    <a:lnTo>
                      <a:pt x="298" y="256"/>
                    </a:lnTo>
                    <a:lnTo>
                      <a:pt x="303" y="261"/>
                    </a:lnTo>
                    <a:lnTo>
                      <a:pt x="303" y="261"/>
                    </a:lnTo>
                    <a:lnTo>
                      <a:pt x="303" y="252"/>
                    </a:lnTo>
                    <a:lnTo>
                      <a:pt x="303" y="252"/>
                    </a:lnTo>
                    <a:lnTo>
                      <a:pt x="303" y="252"/>
                    </a:lnTo>
                    <a:lnTo>
                      <a:pt x="303" y="247"/>
                    </a:lnTo>
                    <a:lnTo>
                      <a:pt x="303" y="247"/>
                    </a:lnTo>
                    <a:lnTo>
                      <a:pt x="303" y="243"/>
                    </a:lnTo>
                    <a:lnTo>
                      <a:pt x="307" y="243"/>
                    </a:lnTo>
                    <a:lnTo>
                      <a:pt x="307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2" y="234"/>
                    </a:lnTo>
                    <a:lnTo>
                      <a:pt x="307" y="229"/>
                    </a:lnTo>
                    <a:lnTo>
                      <a:pt x="307" y="229"/>
                    </a:lnTo>
                    <a:lnTo>
                      <a:pt x="303" y="229"/>
                    </a:lnTo>
                    <a:lnTo>
                      <a:pt x="298" y="229"/>
                    </a:lnTo>
                    <a:lnTo>
                      <a:pt x="294" y="234"/>
                    </a:lnTo>
                    <a:lnTo>
                      <a:pt x="294" y="234"/>
                    </a:lnTo>
                    <a:lnTo>
                      <a:pt x="294" y="229"/>
                    </a:lnTo>
                    <a:lnTo>
                      <a:pt x="294" y="229"/>
                    </a:lnTo>
                    <a:lnTo>
                      <a:pt x="294" y="220"/>
                    </a:lnTo>
                    <a:lnTo>
                      <a:pt x="284" y="220"/>
                    </a:lnTo>
                    <a:lnTo>
                      <a:pt x="280" y="224"/>
                    </a:lnTo>
                    <a:lnTo>
                      <a:pt x="280" y="224"/>
                    </a:lnTo>
                    <a:lnTo>
                      <a:pt x="284" y="215"/>
                    </a:lnTo>
                    <a:lnTo>
                      <a:pt x="284" y="215"/>
                    </a:lnTo>
                    <a:lnTo>
                      <a:pt x="284" y="211"/>
                    </a:lnTo>
                    <a:lnTo>
                      <a:pt x="280" y="206"/>
                    </a:lnTo>
                    <a:lnTo>
                      <a:pt x="275" y="197"/>
                    </a:lnTo>
                    <a:lnTo>
                      <a:pt x="266" y="197"/>
                    </a:lnTo>
                    <a:lnTo>
                      <a:pt x="262" y="192"/>
                    </a:lnTo>
                    <a:lnTo>
                      <a:pt x="257" y="192"/>
                    </a:lnTo>
                    <a:lnTo>
                      <a:pt x="257" y="192"/>
                    </a:lnTo>
                    <a:lnTo>
                      <a:pt x="252" y="192"/>
                    </a:lnTo>
                    <a:lnTo>
                      <a:pt x="248" y="192"/>
                    </a:lnTo>
                    <a:lnTo>
                      <a:pt x="252" y="188"/>
                    </a:lnTo>
                    <a:lnTo>
                      <a:pt x="252" y="188"/>
                    </a:lnTo>
                    <a:lnTo>
                      <a:pt x="252" y="183"/>
                    </a:lnTo>
                    <a:lnTo>
                      <a:pt x="248" y="183"/>
                    </a:lnTo>
                    <a:lnTo>
                      <a:pt x="243" y="179"/>
                    </a:lnTo>
                    <a:lnTo>
                      <a:pt x="239" y="179"/>
                    </a:lnTo>
                    <a:lnTo>
                      <a:pt x="225" y="174"/>
                    </a:lnTo>
                    <a:lnTo>
                      <a:pt x="225" y="174"/>
                    </a:lnTo>
                    <a:lnTo>
                      <a:pt x="234" y="174"/>
                    </a:lnTo>
                    <a:lnTo>
                      <a:pt x="239" y="174"/>
                    </a:lnTo>
                    <a:lnTo>
                      <a:pt x="239" y="174"/>
                    </a:lnTo>
                    <a:lnTo>
                      <a:pt x="239" y="174"/>
                    </a:lnTo>
                    <a:lnTo>
                      <a:pt x="239" y="169"/>
                    </a:lnTo>
                    <a:lnTo>
                      <a:pt x="239" y="165"/>
                    </a:lnTo>
                    <a:lnTo>
                      <a:pt x="239" y="165"/>
                    </a:lnTo>
                    <a:lnTo>
                      <a:pt x="234" y="160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39" y="156"/>
                    </a:lnTo>
                    <a:lnTo>
                      <a:pt x="243" y="156"/>
                    </a:lnTo>
                    <a:lnTo>
                      <a:pt x="248" y="156"/>
                    </a:lnTo>
                    <a:lnTo>
                      <a:pt x="234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29" y="142"/>
                    </a:lnTo>
                    <a:lnTo>
                      <a:pt x="234" y="142"/>
                    </a:lnTo>
                    <a:lnTo>
                      <a:pt x="243" y="142"/>
                    </a:lnTo>
                    <a:lnTo>
                      <a:pt x="248" y="137"/>
                    </a:lnTo>
                    <a:lnTo>
                      <a:pt x="248" y="133"/>
                    </a:lnTo>
                    <a:lnTo>
                      <a:pt x="243" y="128"/>
                    </a:lnTo>
                    <a:lnTo>
                      <a:pt x="229" y="137"/>
                    </a:lnTo>
                    <a:lnTo>
                      <a:pt x="220" y="137"/>
                    </a:lnTo>
                    <a:lnTo>
                      <a:pt x="220" y="137"/>
                    </a:lnTo>
                    <a:lnTo>
                      <a:pt x="229" y="133"/>
                    </a:lnTo>
                    <a:lnTo>
                      <a:pt x="229" y="133"/>
                    </a:lnTo>
                    <a:lnTo>
                      <a:pt x="229" y="128"/>
                    </a:lnTo>
                    <a:lnTo>
                      <a:pt x="225" y="128"/>
                    </a:lnTo>
                    <a:lnTo>
                      <a:pt x="216" y="128"/>
                    </a:lnTo>
                    <a:lnTo>
                      <a:pt x="211" y="128"/>
                    </a:lnTo>
                    <a:lnTo>
                      <a:pt x="211" y="128"/>
                    </a:lnTo>
                    <a:lnTo>
                      <a:pt x="220" y="124"/>
                    </a:lnTo>
                    <a:lnTo>
                      <a:pt x="225" y="12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25" y="110"/>
                    </a:lnTo>
                    <a:lnTo>
                      <a:pt x="225" y="110"/>
                    </a:lnTo>
                    <a:lnTo>
                      <a:pt x="220" y="114"/>
                    </a:lnTo>
                    <a:lnTo>
                      <a:pt x="211" y="124"/>
                    </a:lnTo>
                    <a:lnTo>
                      <a:pt x="207" y="128"/>
                    </a:lnTo>
                    <a:lnTo>
                      <a:pt x="207" y="128"/>
                    </a:lnTo>
                    <a:lnTo>
                      <a:pt x="207" y="119"/>
                    </a:lnTo>
                    <a:lnTo>
                      <a:pt x="211" y="114"/>
                    </a:lnTo>
                    <a:lnTo>
                      <a:pt x="211" y="114"/>
                    </a:lnTo>
                    <a:lnTo>
                      <a:pt x="216" y="110"/>
                    </a:lnTo>
                    <a:lnTo>
                      <a:pt x="202" y="114"/>
                    </a:lnTo>
                    <a:lnTo>
                      <a:pt x="202" y="119"/>
                    </a:lnTo>
                    <a:lnTo>
                      <a:pt x="207" y="110"/>
                    </a:lnTo>
                    <a:lnTo>
                      <a:pt x="207" y="110"/>
                    </a:lnTo>
                    <a:lnTo>
                      <a:pt x="211" y="101"/>
                    </a:lnTo>
                    <a:lnTo>
                      <a:pt x="211" y="101"/>
                    </a:lnTo>
                    <a:lnTo>
                      <a:pt x="202" y="101"/>
                    </a:lnTo>
                    <a:lnTo>
                      <a:pt x="193" y="101"/>
                    </a:lnTo>
                    <a:lnTo>
                      <a:pt x="188" y="101"/>
                    </a:lnTo>
                    <a:lnTo>
                      <a:pt x="188" y="101"/>
                    </a:lnTo>
                    <a:lnTo>
                      <a:pt x="188" y="105"/>
                    </a:lnTo>
                    <a:lnTo>
                      <a:pt x="193" y="105"/>
                    </a:lnTo>
                    <a:lnTo>
                      <a:pt x="188" y="101"/>
                    </a:lnTo>
                    <a:lnTo>
                      <a:pt x="188" y="101"/>
                    </a:lnTo>
                    <a:lnTo>
                      <a:pt x="179" y="101"/>
                    </a:lnTo>
                    <a:lnTo>
                      <a:pt x="174" y="101"/>
                    </a:lnTo>
                    <a:lnTo>
                      <a:pt x="184" y="96"/>
                    </a:lnTo>
                    <a:lnTo>
                      <a:pt x="184" y="96"/>
                    </a:lnTo>
                    <a:lnTo>
                      <a:pt x="179" y="87"/>
                    </a:lnTo>
                    <a:lnTo>
                      <a:pt x="179" y="87"/>
                    </a:lnTo>
                    <a:lnTo>
                      <a:pt x="174" y="82"/>
                    </a:lnTo>
                    <a:lnTo>
                      <a:pt x="174" y="82"/>
                    </a:lnTo>
                    <a:lnTo>
                      <a:pt x="165" y="91"/>
                    </a:lnTo>
                    <a:lnTo>
                      <a:pt x="161" y="96"/>
                    </a:lnTo>
                    <a:lnTo>
                      <a:pt x="161" y="96"/>
                    </a:lnTo>
                    <a:lnTo>
                      <a:pt x="170" y="82"/>
                    </a:lnTo>
                    <a:lnTo>
                      <a:pt x="170" y="78"/>
                    </a:lnTo>
                    <a:lnTo>
                      <a:pt x="174" y="73"/>
                    </a:lnTo>
                    <a:lnTo>
                      <a:pt x="161" y="78"/>
                    </a:lnTo>
                    <a:lnTo>
                      <a:pt x="147" y="78"/>
                    </a:lnTo>
                    <a:lnTo>
                      <a:pt x="142" y="82"/>
                    </a:lnTo>
                    <a:lnTo>
                      <a:pt x="138" y="82"/>
                    </a:lnTo>
                    <a:lnTo>
                      <a:pt x="152" y="73"/>
                    </a:lnTo>
                    <a:lnTo>
                      <a:pt x="156" y="73"/>
                    </a:lnTo>
                    <a:lnTo>
                      <a:pt x="161" y="69"/>
                    </a:lnTo>
                    <a:lnTo>
                      <a:pt x="165" y="64"/>
                    </a:lnTo>
                    <a:lnTo>
                      <a:pt x="165" y="64"/>
                    </a:lnTo>
                    <a:lnTo>
                      <a:pt x="161" y="59"/>
                    </a:lnTo>
                    <a:lnTo>
                      <a:pt x="156" y="59"/>
                    </a:lnTo>
                    <a:lnTo>
                      <a:pt x="156" y="59"/>
                    </a:lnTo>
                    <a:lnTo>
                      <a:pt x="156" y="55"/>
                    </a:lnTo>
                    <a:lnTo>
                      <a:pt x="156" y="55"/>
                    </a:lnTo>
                    <a:lnTo>
                      <a:pt x="156" y="50"/>
                    </a:lnTo>
                    <a:lnTo>
                      <a:pt x="147" y="41"/>
                    </a:lnTo>
                    <a:lnTo>
                      <a:pt x="133" y="36"/>
                    </a:lnTo>
                    <a:lnTo>
                      <a:pt x="129" y="36"/>
                    </a:lnTo>
                    <a:lnTo>
                      <a:pt x="129" y="36"/>
                    </a:lnTo>
                    <a:lnTo>
                      <a:pt x="119" y="41"/>
                    </a:lnTo>
                    <a:lnTo>
                      <a:pt x="119" y="41"/>
                    </a:lnTo>
                    <a:lnTo>
                      <a:pt x="124" y="46"/>
                    </a:lnTo>
                    <a:lnTo>
                      <a:pt x="119" y="55"/>
                    </a:lnTo>
                    <a:lnTo>
                      <a:pt x="110" y="55"/>
                    </a:lnTo>
                    <a:lnTo>
                      <a:pt x="106" y="50"/>
                    </a:lnTo>
                    <a:lnTo>
                      <a:pt x="101" y="59"/>
                    </a:lnTo>
                    <a:lnTo>
                      <a:pt x="101" y="59"/>
                    </a:lnTo>
                    <a:lnTo>
                      <a:pt x="101" y="59"/>
                    </a:lnTo>
                    <a:lnTo>
                      <a:pt x="92" y="69"/>
                    </a:lnTo>
                    <a:lnTo>
                      <a:pt x="92" y="73"/>
                    </a:lnTo>
                    <a:lnTo>
                      <a:pt x="87" y="73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92" y="55"/>
                    </a:lnTo>
                    <a:lnTo>
                      <a:pt x="92" y="50"/>
                    </a:lnTo>
                    <a:lnTo>
                      <a:pt x="92" y="41"/>
                    </a:lnTo>
                    <a:lnTo>
                      <a:pt x="97" y="36"/>
                    </a:lnTo>
                    <a:lnTo>
                      <a:pt x="92" y="32"/>
                    </a:lnTo>
                    <a:lnTo>
                      <a:pt x="92" y="27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87" y="18"/>
                    </a:lnTo>
                    <a:lnTo>
                      <a:pt x="83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7" y="4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64" y="4"/>
                    </a:lnTo>
                    <a:lnTo>
                      <a:pt x="64" y="9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60" y="18"/>
                    </a:lnTo>
                    <a:lnTo>
                      <a:pt x="69" y="23"/>
                    </a:lnTo>
                    <a:lnTo>
                      <a:pt x="74" y="27"/>
                    </a:lnTo>
                    <a:lnTo>
                      <a:pt x="74" y="27"/>
                    </a:lnTo>
                    <a:lnTo>
                      <a:pt x="60" y="27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60" y="32"/>
                    </a:lnTo>
                    <a:lnTo>
                      <a:pt x="69" y="36"/>
                    </a:lnTo>
                    <a:lnTo>
                      <a:pt x="69" y="41"/>
                    </a:lnTo>
                    <a:lnTo>
                      <a:pt x="51" y="36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41"/>
                    </a:lnTo>
                    <a:lnTo>
                      <a:pt x="46" y="46"/>
                    </a:lnTo>
                    <a:lnTo>
                      <a:pt x="51" y="46"/>
                    </a:lnTo>
                    <a:lnTo>
                      <a:pt x="55" y="46"/>
                    </a:lnTo>
                    <a:lnTo>
                      <a:pt x="51" y="50"/>
                    </a:lnTo>
                    <a:lnTo>
                      <a:pt x="51" y="50"/>
                    </a:lnTo>
                    <a:lnTo>
                      <a:pt x="46" y="55"/>
                    </a:lnTo>
                    <a:lnTo>
                      <a:pt x="37" y="64"/>
                    </a:lnTo>
                    <a:lnTo>
                      <a:pt x="42" y="69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51" y="73"/>
                    </a:lnTo>
                    <a:lnTo>
                      <a:pt x="51" y="78"/>
                    </a:lnTo>
                    <a:lnTo>
                      <a:pt x="51" y="82"/>
                    </a:lnTo>
                    <a:lnTo>
                      <a:pt x="51" y="87"/>
                    </a:lnTo>
                    <a:lnTo>
                      <a:pt x="46" y="101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28" y="96"/>
                    </a:lnTo>
                    <a:lnTo>
                      <a:pt x="37" y="101"/>
                    </a:lnTo>
                    <a:lnTo>
                      <a:pt x="37" y="101"/>
                    </a:lnTo>
                    <a:lnTo>
                      <a:pt x="28" y="101"/>
                    </a:lnTo>
                    <a:lnTo>
                      <a:pt x="23" y="101"/>
                    </a:lnTo>
                    <a:lnTo>
                      <a:pt x="23" y="101"/>
                    </a:lnTo>
                    <a:lnTo>
                      <a:pt x="9" y="105"/>
                    </a:lnTo>
                    <a:lnTo>
                      <a:pt x="5" y="105"/>
                    </a:lnTo>
                    <a:lnTo>
                      <a:pt x="0" y="105"/>
                    </a:lnTo>
                    <a:lnTo>
                      <a:pt x="5" y="114"/>
                    </a:lnTo>
                    <a:lnTo>
                      <a:pt x="19" y="119"/>
                    </a:lnTo>
                    <a:lnTo>
                      <a:pt x="23" y="114"/>
                    </a:lnTo>
                    <a:lnTo>
                      <a:pt x="28" y="105"/>
                    </a:lnTo>
                    <a:lnTo>
                      <a:pt x="28" y="105"/>
                    </a:lnTo>
                    <a:lnTo>
                      <a:pt x="28" y="114"/>
                    </a:lnTo>
                    <a:lnTo>
                      <a:pt x="28" y="114"/>
                    </a:lnTo>
                    <a:lnTo>
                      <a:pt x="32" y="128"/>
                    </a:lnTo>
                    <a:lnTo>
                      <a:pt x="51" y="128"/>
                    </a:lnTo>
                    <a:lnTo>
                      <a:pt x="51" y="128"/>
                    </a:lnTo>
                    <a:lnTo>
                      <a:pt x="51" y="128"/>
                    </a:lnTo>
                    <a:lnTo>
                      <a:pt x="55" y="128"/>
                    </a:lnTo>
                    <a:lnTo>
                      <a:pt x="60" y="128"/>
                    </a:lnTo>
                    <a:lnTo>
                      <a:pt x="69" y="128"/>
                    </a:lnTo>
                    <a:lnTo>
                      <a:pt x="74" y="133"/>
                    </a:lnTo>
                    <a:lnTo>
                      <a:pt x="78" y="133"/>
                    </a:lnTo>
                    <a:lnTo>
                      <a:pt x="83" y="133"/>
                    </a:lnTo>
                    <a:lnTo>
                      <a:pt x="83" y="128"/>
                    </a:lnTo>
                    <a:lnTo>
                      <a:pt x="83" y="128"/>
                    </a:lnTo>
                    <a:lnTo>
                      <a:pt x="78" y="124"/>
                    </a:lnTo>
                    <a:lnTo>
                      <a:pt x="78" y="124"/>
                    </a:lnTo>
                    <a:lnTo>
                      <a:pt x="83" y="124"/>
                    </a:lnTo>
                    <a:lnTo>
                      <a:pt x="83" y="124"/>
                    </a:lnTo>
                    <a:lnTo>
                      <a:pt x="97" y="128"/>
                    </a:lnTo>
                    <a:lnTo>
                      <a:pt x="106" y="133"/>
                    </a:lnTo>
                    <a:lnTo>
                      <a:pt x="110" y="133"/>
                    </a:lnTo>
                    <a:lnTo>
                      <a:pt x="115" y="128"/>
                    </a:lnTo>
                    <a:lnTo>
                      <a:pt x="106" y="124"/>
                    </a:lnTo>
                    <a:lnTo>
                      <a:pt x="101" y="119"/>
                    </a:lnTo>
                    <a:lnTo>
                      <a:pt x="97" y="119"/>
                    </a:lnTo>
                    <a:lnTo>
                      <a:pt x="106" y="114"/>
                    </a:lnTo>
                    <a:lnTo>
                      <a:pt x="106" y="114"/>
                    </a:lnTo>
                    <a:lnTo>
                      <a:pt x="110" y="114"/>
                    </a:lnTo>
                    <a:lnTo>
                      <a:pt x="119" y="119"/>
                    </a:lnTo>
                    <a:lnTo>
                      <a:pt x="129" y="124"/>
                    </a:lnTo>
                    <a:lnTo>
                      <a:pt x="133" y="119"/>
                    </a:lnTo>
                    <a:lnTo>
                      <a:pt x="133" y="119"/>
                    </a:lnTo>
                    <a:lnTo>
                      <a:pt x="133" y="124"/>
                    </a:lnTo>
                    <a:lnTo>
                      <a:pt x="133" y="124"/>
                    </a:lnTo>
                    <a:lnTo>
                      <a:pt x="133" y="128"/>
                    </a:lnTo>
                    <a:lnTo>
                      <a:pt x="133" y="133"/>
                    </a:lnTo>
                    <a:lnTo>
                      <a:pt x="133" y="133"/>
                    </a:lnTo>
                    <a:lnTo>
                      <a:pt x="142" y="137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56" y="156"/>
                    </a:lnTo>
                    <a:lnTo>
                      <a:pt x="156" y="165"/>
                    </a:lnTo>
                    <a:lnTo>
                      <a:pt x="152" y="165"/>
                    </a:lnTo>
                    <a:lnTo>
                      <a:pt x="161" y="160"/>
                    </a:lnTo>
                    <a:lnTo>
                      <a:pt x="165" y="160"/>
                    </a:lnTo>
                    <a:lnTo>
                      <a:pt x="165" y="165"/>
                    </a:lnTo>
                    <a:lnTo>
                      <a:pt x="165" y="169"/>
                    </a:lnTo>
                    <a:lnTo>
                      <a:pt x="170" y="169"/>
                    </a:lnTo>
                    <a:lnTo>
                      <a:pt x="170" y="169"/>
                    </a:lnTo>
                    <a:lnTo>
                      <a:pt x="174" y="174"/>
                    </a:lnTo>
                    <a:lnTo>
                      <a:pt x="179" y="179"/>
                    </a:lnTo>
                    <a:lnTo>
                      <a:pt x="179" y="183"/>
                    </a:lnTo>
                    <a:lnTo>
                      <a:pt x="179" y="183"/>
                    </a:lnTo>
                    <a:lnTo>
                      <a:pt x="188" y="188"/>
                    </a:lnTo>
                    <a:lnTo>
                      <a:pt x="193" y="206"/>
                    </a:lnTo>
                    <a:lnTo>
                      <a:pt x="193" y="224"/>
                    </a:lnTo>
                    <a:lnTo>
                      <a:pt x="184" y="234"/>
                    </a:lnTo>
                    <a:lnTo>
                      <a:pt x="174" y="243"/>
                    </a:lnTo>
                    <a:lnTo>
                      <a:pt x="174" y="252"/>
                    </a:lnTo>
                    <a:lnTo>
                      <a:pt x="174" y="256"/>
                    </a:lnTo>
                    <a:lnTo>
                      <a:pt x="179" y="261"/>
                    </a:lnTo>
                    <a:lnTo>
                      <a:pt x="179" y="270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74" y="270"/>
                    </a:lnTo>
                    <a:lnTo>
                      <a:pt x="174" y="270"/>
                    </a:lnTo>
                    <a:lnTo>
                      <a:pt x="170" y="270"/>
                    </a:lnTo>
                    <a:lnTo>
                      <a:pt x="165" y="270"/>
                    </a:lnTo>
                    <a:lnTo>
                      <a:pt x="161" y="275"/>
                    </a:lnTo>
                    <a:lnTo>
                      <a:pt x="152" y="275"/>
                    </a:lnTo>
                    <a:lnTo>
                      <a:pt x="138" y="270"/>
                    </a:lnTo>
                    <a:lnTo>
                      <a:pt x="138" y="270"/>
                    </a:lnTo>
                    <a:lnTo>
                      <a:pt x="133" y="275"/>
                    </a:lnTo>
                    <a:lnTo>
                      <a:pt x="129" y="288"/>
                    </a:lnTo>
                    <a:lnTo>
                      <a:pt x="129" y="293"/>
                    </a:lnTo>
                    <a:lnTo>
                      <a:pt x="142" y="298"/>
                    </a:lnTo>
                    <a:lnTo>
                      <a:pt x="142" y="298"/>
                    </a:lnTo>
                    <a:lnTo>
                      <a:pt x="147" y="293"/>
                    </a:lnTo>
                    <a:lnTo>
                      <a:pt x="152" y="288"/>
                    </a:lnTo>
                    <a:lnTo>
                      <a:pt x="161" y="288"/>
                    </a:lnTo>
                    <a:lnTo>
                      <a:pt x="161" y="284"/>
                    </a:lnTo>
                    <a:lnTo>
                      <a:pt x="165" y="279"/>
                    </a:lnTo>
                    <a:lnTo>
                      <a:pt x="170" y="279"/>
                    </a:lnTo>
                    <a:lnTo>
                      <a:pt x="170" y="279"/>
                    </a:lnTo>
                    <a:lnTo>
                      <a:pt x="170" y="284"/>
                    </a:lnTo>
                    <a:lnTo>
                      <a:pt x="170" y="284"/>
                    </a:lnTo>
                    <a:lnTo>
                      <a:pt x="170" y="284"/>
                    </a:lnTo>
                    <a:lnTo>
                      <a:pt x="170" y="288"/>
                    </a:lnTo>
                    <a:lnTo>
                      <a:pt x="174" y="288"/>
                    </a:lnTo>
                    <a:lnTo>
                      <a:pt x="179" y="288"/>
                    </a:lnTo>
                    <a:lnTo>
                      <a:pt x="184" y="293"/>
                    </a:lnTo>
                    <a:lnTo>
                      <a:pt x="184" y="298"/>
                    </a:lnTo>
                    <a:lnTo>
                      <a:pt x="193" y="307"/>
                    </a:lnTo>
                    <a:lnTo>
                      <a:pt x="202" y="311"/>
                    </a:lnTo>
                    <a:lnTo>
                      <a:pt x="207" y="316"/>
                    </a:lnTo>
                    <a:lnTo>
                      <a:pt x="207" y="316"/>
                    </a:lnTo>
                    <a:lnTo>
                      <a:pt x="207" y="316"/>
                    </a:lnTo>
                    <a:lnTo>
                      <a:pt x="207" y="321"/>
                    </a:lnTo>
                    <a:lnTo>
                      <a:pt x="202" y="321"/>
                    </a:lnTo>
                    <a:lnTo>
                      <a:pt x="211" y="330"/>
                    </a:lnTo>
                    <a:lnTo>
                      <a:pt x="216" y="334"/>
                    </a:lnTo>
                    <a:lnTo>
                      <a:pt x="220" y="330"/>
                    </a:lnTo>
                    <a:lnTo>
                      <a:pt x="220" y="330"/>
                    </a:lnTo>
                    <a:lnTo>
                      <a:pt x="220" y="330"/>
                    </a:lnTo>
                    <a:lnTo>
                      <a:pt x="225" y="334"/>
                    </a:lnTo>
                    <a:lnTo>
                      <a:pt x="225" y="334"/>
                    </a:lnTo>
                    <a:lnTo>
                      <a:pt x="225" y="334"/>
                    </a:lnTo>
                    <a:lnTo>
                      <a:pt x="229" y="334"/>
                    </a:lnTo>
                    <a:lnTo>
                      <a:pt x="234" y="343"/>
                    </a:lnTo>
                    <a:lnTo>
                      <a:pt x="234" y="339"/>
                    </a:lnTo>
                    <a:lnTo>
                      <a:pt x="234" y="343"/>
                    </a:lnTo>
                    <a:lnTo>
                      <a:pt x="234" y="343"/>
                    </a:lnTo>
                    <a:lnTo>
                      <a:pt x="239" y="348"/>
                    </a:lnTo>
                    <a:lnTo>
                      <a:pt x="248" y="353"/>
                    </a:lnTo>
                    <a:lnTo>
                      <a:pt x="248" y="353"/>
                    </a:lnTo>
                    <a:lnTo>
                      <a:pt x="252" y="353"/>
                    </a:lnTo>
                    <a:lnTo>
                      <a:pt x="252" y="353"/>
                    </a:lnTo>
                    <a:lnTo>
                      <a:pt x="257" y="353"/>
                    </a:lnTo>
                    <a:lnTo>
                      <a:pt x="257" y="35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4" name="Freeform 80"/>
              <p:cNvSpPr>
                <a:spLocks/>
              </p:cNvSpPr>
              <p:nvPr/>
            </p:nvSpPr>
            <p:spPr bwMode="auto">
              <a:xfrm>
                <a:off x="1815" y="1030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  <a:gd name="T3" fmla="*/ 0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5" name="Freeform 81"/>
              <p:cNvSpPr>
                <a:spLocks/>
              </p:cNvSpPr>
              <p:nvPr/>
            </p:nvSpPr>
            <p:spPr bwMode="auto">
              <a:xfrm>
                <a:off x="1664" y="961"/>
                <a:ext cx="18" cy="9"/>
              </a:xfrm>
              <a:custGeom>
                <a:avLst/>
                <a:gdLst>
                  <a:gd name="T0" fmla="*/ 0 w 18"/>
                  <a:gd name="T1" fmla="*/ 0 h 9"/>
                  <a:gd name="T2" fmla="*/ 4 w 18"/>
                  <a:gd name="T3" fmla="*/ 9 h 9"/>
                  <a:gd name="T4" fmla="*/ 13 w 18"/>
                  <a:gd name="T5" fmla="*/ 5 h 9"/>
                  <a:gd name="T6" fmla="*/ 18 w 18"/>
                  <a:gd name="T7" fmla="*/ 5 h 9"/>
                  <a:gd name="T8" fmla="*/ 13 w 18"/>
                  <a:gd name="T9" fmla="*/ 5 h 9"/>
                  <a:gd name="T10" fmla="*/ 0 w 18"/>
                  <a:gd name="T11" fmla="*/ 0 h 9"/>
                  <a:gd name="T12" fmla="*/ 0 w 18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9">
                    <a:moveTo>
                      <a:pt x="0" y="0"/>
                    </a:moveTo>
                    <a:lnTo>
                      <a:pt x="4" y="9"/>
                    </a:lnTo>
                    <a:lnTo>
                      <a:pt x="13" y="5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6" name="Freeform 82"/>
              <p:cNvSpPr>
                <a:spLocks/>
              </p:cNvSpPr>
              <p:nvPr/>
            </p:nvSpPr>
            <p:spPr bwMode="auto">
              <a:xfrm>
                <a:off x="1659" y="860"/>
                <a:ext cx="51" cy="101"/>
              </a:xfrm>
              <a:custGeom>
                <a:avLst/>
                <a:gdLst>
                  <a:gd name="T0" fmla="*/ 0 w 51"/>
                  <a:gd name="T1" fmla="*/ 83 h 101"/>
                  <a:gd name="T2" fmla="*/ 18 w 51"/>
                  <a:gd name="T3" fmla="*/ 92 h 101"/>
                  <a:gd name="T4" fmla="*/ 28 w 51"/>
                  <a:gd name="T5" fmla="*/ 96 h 101"/>
                  <a:gd name="T6" fmla="*/ 32 w 51"/>
                  <a:gd name="T7" fmla="*/ 101 h 101"/>
                  <a:gd name="T8" fmla="*/ 32 w 51"/>
                  <a:gd name="T9" fmla="*/ 101 h 101"/>
                  <a:gd name="T10" fmla="*/ 41 w 51"/>
                  <a:gd name="T11" fmla="*/ 96 h 101"/>
                  <a:gd name="T12" fmla="*/ 46 w 51"/>
                  <a:gd name="T13" fmla="*/ 92 h 101"/>
                  <a:gd name="T14" fmla="*/ 51 w 51"/>
                  <a:gd name="T15" fmla="*/ 92 h 101"/>
                  <a:gd name="T16" fmla="*/ 46 w 51"/>
                  <a:gd name="T17" fmla="*/ 87 h 101"/>
                  <a:gd name="T18" fmla="*/ 37 w 51"/>
                  <a:gd name="T19" fmla="*/ 69 h 101"/>
                  <a:gd name="T20" fmla="*/ 37 w 51"/>
                  <a:gd name="T21" fmla="*/ 60 h 101"/>
                  <a:gd name="T22" fmla="*/ 32 w 51"/>
                  <a:gd name="T23" fmla="*/ 51 h 101"/>
                  <a:gd name="T24" fmla="*/ 32 w 51"/>
                  <a:gd name="T25" fmla="*/ 37 h 101"/>
                  <a:gd name="T26" fmla="*/ 37 w 51"/>
                  <a:gd name="T27" fmla="*/ 28 h 101"/>
                  <a:gd name="T28" fmla="*/ 46 w 51"/>
                  <a:gd name="T29" fmla="*/ 5 h 101"/>
                  <a:gd name="T30" fmla="*/ 51 w 51"/>
                  <a:gd name="T31" fmla="*/ 0 h 101"/>
                  <a:gd name="T32" fmla="*/ 46 w 51"/>
                  <a:gd name="T33" fmla="*/ 0 h 101"/>
                  <a:gd name="T34" fmla="*/ 32 w 51"/>
                  <a:gd name="T35" fmla="*/ 0 h 101"/>
                  <a:gd name="T36" fmla="*/ 23 w 51"/>
                  <a:gd name="T37" fmla="*/ 9 h 101"/>
                  <a:gd name="T38" fmla="*/ 18 w 51"/>
                  <a:gd name="T39" fmla="*/ 9 h 101"/>
                  <a:gd name="T40" fmla="*/ 9 w 51"/>
                  <a:gd name="T41" fmla="*/ 23 h 101"/>
                  <a:gd name="T42" fmla="*/ 5 w 51"/>
                  <a:gd name="T43" fmla="*/ 32 h 101"/>
                  <a:gd name="T44" fmla="*/ 5 w 51"/>
                  <a:gd name="T45" fmla="*/ 37 h 101"/>
                  <a:gd name="T46" fmla="*/ 14 w 51"/>
                  <a:gd name="T47" fmla="*/ 41 h 101"/>
                  <a:gd name="T48" fmla="*/ 14 w 51"/>
                  <a:gd name="T49" fmla="*/ 41 h 101"/>
                  <a:gd name="T50" fmla="*/ 5 w 51"/>
                  <a:gd name="T51" fmla="*/ 41 h 101"/>
                  <a:gd name="T52" fmla="*/ 5 w 51"/>
                  <a:gd name="T53" fmla="*/ 41 h 101"/>
                  <a:gd name="T54" fmla="*/ 5 w 51"/>
                  <a:gd name="T55" fmla="*/ 41 h 101"/>
                  <a:gd name="T56" fmla="*/ 0 w 51"/>
                  <a:gd name="T57" fmla="*/ 41 h 101"/>
                  <a:gd name="T58" fmla="*/ 0 w 51"/>
                  <a:gd name="T59" fmla="*/ 51 h 101"/>
                  <a:gd name="T60" fmla="*/ 0 w 51"/>
                  <a:gd name="T61" fmla="*/ 55 h 101"/>
                  <a:gd name="T62" fmla="*/ 5 w 51"/>
                  <a:gd name="T63" fmla="*/ 60 h 101"/>
                  <a:gd name="T64" fmla="*/ 5 w 51"/>
                  <a:gd name="T65" fmla="*/ 60 h 101"/>
                  <a:gd name="T66" fmla="*/ 0 w 51"/>
                  <a:gd name="T67" fmla="*/ 60 h 101"/>
                  <a:gd name="T68" fmla="*/ 0 w 51"/>
                  <a:gd name="T69" fmla="*/ 60 h 101"/>
                  <a:gd name="T70" fmla="*/ 0 w 51"/>
                  <a:gd name="T71" fmla="*/ 64 h 101"/>
                  <a:gd name="T72" fmla="*/ 0 w 51"/>
                  <a:gd name="T73" fmla="*/ 69 h 101"/>
                  <a:gd name="T74" fmla="*/ 0 w 51"/>
                  <a:gd name="T75" fmla="*/ 74 h 101"/>
                  <a:gd name="T76" fmla="*/ 0 w 51"/>
                  <a:gd name="T77" fmla="*/ 78 h 101"/>
                  <a:gd name="T78" fmla="*/ 0 w 51"/>
                  <a:gd name="T79" fmla="*/ 83 h 101"/>
                  <a:gd name="T80" fmla="*/ 0 w 51"/>
                  <a:gd name="T81" fmla="*/ 8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1" h="101">
                    <a:moveTo>
                      <a:pt x="0" y="83"/>
                    </a:moveTo>
                    <a:lnTo>
                      <a:pt x="18" y="92"/>
                    </a:lnTo>
                    <a:lnTo>
                      <a:pt x="28" y="96"/>
                    </a:lnTo>
                    <a:lnTo>
                      <a:pt x="32" y="101"/>
                    </a:lnTo>
                    <a:lnTo>
                      <a:pt x="32" y="101"/>
                    </a:lnTo>
                    <a:lnTo>
                      <a:pt x="41" y="96"/>
                    </a:lnTo>
                    <a:lnTo>
                      <a:pt x="46" y="92"/>
                    </a:lnTo>
                    <a:lnTo>
                      <a:pt x="51" y="92"/>
                    </a:lnTo>
                    <a:lnTo>
                      <a:pt x="46" y="87"/>
                    </a:lnTo>
                    <a:lnTo>
                      <a:pt x="37" y="69"/>
                    </a:lnTo>
                    <a:lnTo>
                      <a:pt x="37" y="60"/>
                    </a:lnTo>
                    <a:lnTo>
                      <a:pt x="32" y="51"/>
                    </a:lnTo>
                    <a:lnTo>
                      <a:pt x="32" y="37"/>
                    </a:lnTo>
                    <a:lnTo>
                      <a:pt x="37" y="28"/>
                    </a:lnTo>
                    <a:lnTo>
                      <a:pt x="46" y="5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3" y="9"/>
                    </a:lnTo>
                    <a:lnTo>
                      <a:pt x="18" y="9"/>
                    </a:lnTo>
                    <a:lnTo>
                      <a:pt x="9" y="23"/>
                    </a:lnTo>
                    <a:lnTo>
                      <a:pt x="5" y="32"/>
                    </a:lnTo>
                    <a:lnTo>
                      <a:pt x="5" y="37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0" y="41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83"/>
                    </a:lnTo>
                    <a:lnTo>
                      <a:pt x="0" y="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7" name="Freeform 83"/>
              <p:cNvSpPr>
                <a:spLocks/>
              </p:cNvSpPr>
              <p:nvPr/>
            </p:nvSpPr>
            <p:spPr bwMode="auto">
              <a:xfrm>
                <a:off x="1852" y="943"/>
                <a:ext cx="18" cy="18"/>
              </a:xfrm>
              <a:custGeom>
                <a:avLst/>
                <a:gdLst>
                  <a:gd name="T0" fmla="*/ 0 w 18"/>
                  <a:gd name="T1" fmla="*/ 4 h 18"/>
                  <a:gd name="T2" fmla="*/ 0 w 18"/>
                  <a:gd name="T3" fmla="*/ 4 h 18"/>
                  <a:gd name="T4" fmla="*/ 0 w 18"/>
                  <a:gd name="T5" fmla="*/ 9 h 18"/>
                  <a:gd name="T6" fmla="*/ 4 w 18"/>
                  <a:gd name="T7" fmla="*/ 13 h 18"/>
                  <a:gd name="T8" fmla="*/ 4 w 18"/>
                  <a:gd name="T9" fmla="*/ 18 h 18"/>
                  <a:gd name="T10" fmla="*/ 9 w 18"/>
                  <a:gd name="T11" fmla="*/ 13 h 18"/>
                  <a:gd name="T12" fmla="*/ 9 w 18"/>
                  <a:gd name="T13" fmla="*/ 13 h 18"/>
                  <a:gd name="T14" fmla="*/ 18 w 18"/>
                  <a:gd name="T15" fmla="*/ 13 h 18"/>
                  <a:gd name="T16" fmla="*/ 18 w 18"/>
                  <a:gd name="T17" fmla="*/ 9 h 18"/>
                  <a:gd name="T18" fmla="*/ 13 w 18"/>
                  <a:gd name="T19" fmla="*/ 4 h 18"/>
                  <a:gd name="T20" fmla="*/ 9 w 18"/>
                  <a:gd name="T21" fmla="*/ 0 h 18"/>
                  <a:gd name="T22" fmla="*/ 0 w 18"/>
                  <a:gd name="T23" fmla="*/ 4 h 18"/>
                  <a:gd name="T24" fmla="*/ 0 w 18"/>
                  <a:gd name="T2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0" y="4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4" y="18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8" y="13"/>
                    </a:lnTo>
                    <a:lnTo>
                      <a:pt x="18" y="9"/>
                    </a:lnTo>
                    <a:lnTo>
                      <a:pt x="13" y="4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8" name="Freeform 84"/>
              <p:cNvSpPr>
                <a:spLocks/>
              </p:cNvSpPr>
              <p:nvPr/>
            </p:nvSpPr>
            <p:spPr bwMode="auto">
              <a:xfrm>
                <a:off x="1710" y="943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9" name="Freeform 85"/>
              <p:cNvSpPr>
                <a:spLocks/>
              </p:cNvSpPr>
              <p:nvPr/>
            </p:nvSpPr>
            <p:spPr bwMode="auto">
              <a:xfrm>
                <a:off x="1696" y="883"/>
                <a:ext cx="14" cy="46"/>
              </a:xfrm>
              <a:custGeom>
                <a:avLst/>
                <a:gdLst>
                  <a:gd name="T0" fmla="*/ 4 w 14"/>
                  <a:gd name="T1" fmla="*/ 0 h 46"/>
                  <a:gd name="T2" fmla="*/ 0 w 14"/>
                  <a:gd name="T3" fmla="*/ 14 h 46"/>
                  <a:gd name="T4" fmla="*/ 4 w 14"/>
                  <a:gd name="T5" fmla="*/ 23 h 46"/>
                  <a:gd name="T6" fmla="*/ 4 w 14"/>
                  <a:gd name="T7" fmla="*/ 37 h 46"/>
                  <a:gd name="T8" fmla="*/ 4 w 14"/>
                  <a:gd name="T9" fmla="*/ 46 h 46"/>
                  <a:gd name="T10" fmla="*/ 4 w 14"/>
                  <a:gd name="T11" fmla="*/ 37 h 46"/>
                  <a:gd name="T12" fmla="*/ 14 w 14"/>
                  <a:gd name="T13" fmla="*/ 32 h 46"/>
                  <a:gd name="T14" fmla="*/ 14 w 14"/>
                  <a:gd name="T15" fmla="*/ 32 h 46"/>
                  <a:gd name="T16" fmla="*/ 4 w 14"/>
                  <a:gd name="T17" fmla="*/ 23 h 46"/>
                  <a:gd name="T18" fmla="*/ 4 w 14"/>
                  <a:gd name="T19" fmla="*/ 14 h 46"/>
                  <a:gd name="T20" fmla="*/ 4 w 14"/>
                  <a:gd name="T21" fmla="*/ 9 h 46"/>
                  <a:gd name="T22" fmla="*/ 4 w 14"/>
                  <a:gd name="T23" fmla="*/ 5 h 46"/>
                  <a:gd name="T24" fmla="*/ 4 w 14"/>
                  <a:gd name="T25" fmla="*/ 5 h 46"/>
                  <a:gd name="T26" fmla="*/ 14 w 14"/>
                  <a:gd name="T27" fmla="*/ 9 h 46"/>
                  <a:gd name="T28" fmla="*/ 14 w 14"/>
                  <a:gd name="T29" fmla="*/ 9 h 46"/>
                  <a:gd name="T30" fmla="*/ 4 w 14"/>
                  <a:gd name="T31" fmla="*/ 0 h 46"/>
                  <a:gd name="T32" fmla="*/ 4 w 14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46">
                    <a:moveTo>
                      <a:pt x="4" y="0"/>
                    </a:moveTo>
                    <a:lnTo>
                      <a:pt x="0" y="14"/>
                    </a:lnTo>
                    <a:lnTo>
                      <a:pt x="4" y="23"/>
                    </a:lnTo>
                    <a:lnTo>
                      <a:pt x="4" y="37"/>
                    </a:lnTo>
                    <a:lnTo>
                      <a:pt x="4" y="46"/>
                    </a:lnTo>
                    <a:lnTo>
                      <a:pt x="4" y="37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4" y="23"/>
                    </a:lnTo>
                    <a:lnTo>
                      <a:pt x="4" y="14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0" name="Freeform 86"/>
              <p:cNvSpPr>
                <a:spLocks/>
              </p:cNvSpPr>
              <p:nvPr/>
            </p:nvSpPr>
            <p:spPr bwMode="auto">
              <a:xfrm>
                <a:off x="1700" y="865"/>
                <a:ext cx="19" cy="18"/>
              </a:xfrm>
              <a:custGeom>
                <a:avLst/>
                <a:gdLst>
                  <a:gd name="T0" fmla="*/ 0 w 19"/>
                  <a:gd name="T1" fmla="*/ 18 h 18"/>
                  <a:gd name="T2" fmla="*/ 10 w 19"/>
                  <a:gd name="T3" fmla="*/ 18 h 18"/>
                  <a:gd name="T4" fmla="*/ 10 w 19"/>
                  <a:gd name="T5" fmla="*/ 18 h 18"/>
                  <a:gd name="T6" fmla="*/ 10 w 19"/>
                  <a:gd name="T7" fmla="*/ 9 h 18"/>
                  <a:gd name="T8" fmla="*/ 10 w 19"/>
                  <a:gd name="T9" fmla="*/ 4 h 18"/>
                  <a:gd name="T10" fmla="*/ 10 w 19"/>
                  <a:gd name="T11" fmla="*/ 4 h 18"/>
                  <a:gd name="T12" fmla="*/ 14 w 19"/>
                  <a:gd name="T13" fmla="*/ 9 h 18"/>
                  <a:gd name="T14" fmla="*/ 14 w 19"/>
                  <a:gd name="T15" fmla="*/ 9 h 18"/>
                  <a:gd name="T16" fmla="*/ 19 w 19"/>
                  <a:gd name="T17" fmla="*/ 9 h 18"/>
                  <a:gd name="T18" fmla="*/ 14 w 19"/>
                  <a:gd name="T19" fmla="*/ 9 h 18"/>
                  <a:gd name="T20" fmla="*/ 14 w 19"/>
                  <a:gd name="T21" fmla="*/ 0 h 18"/>
                  <a:gd name="T22" fmla="*/ 14 w 19"/>
                  <a:gd name="T23" fmla="*/ 0 h 18"/>
                  <a:gd name="T24" fmla="*/ 10 w 19"/>
                  <a:gd name="T25" fmla="*/ 0 h 18"/>
                  <a:gd name="T26" fmla="*/ 0 w 19"/>
                  <a:gd name="T27" fmla="*/ 18 h 18"/>
                  <a:gd name="T28" fmla="*/ 0 w 19"/>
                  <a:gd name="T2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0" y="18"/>
                    </a:moveTo>
                    <a:lnTo>
                      <a:pt x="10" y="18"/>
                    </a:lnTo>
                    <a:lnTo>
                      <a:pt x="10" y="18"/>
                    </a:lnTo>
                    <a:lnTo>
                      <a:pt x="10" y="9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1" name="Freeform 87"/>
              <p:cNvSpPr>
                <a:spLocks/>
              </p:cNvSpPr>
              <p:nvPr/>
            </p:nvSpPr>
            <p:spPr bwMode="auto">
              <a:xfrm>
                <a:off x="2007" y="1442"/>
                <a:ext cx="74" cy="87"/>
              </a:xfrm>
              <a:custGeom>
                <a:avLst/>
                <a:gdLst>
                  <a:gd name="T0" fmla="*/ 37 w 74"/>
                  <a:gd name="T1" fmla="*/ 0 h 87"/>
                  <a:gd name="T2" fmla="*/ 28 w 74"/>
                  <a:gd name="T3" fmla="*/ 9 h 87"/>
                  <a:gd name="T4" fmla="*/ 23 w 74"/>
                  <a:gd name="T5" fmla="*/ 14 h 87"/>
                  <a:gd name="T6" fmla="*/ 23 w 74"/>
                  <a:gd name="T7" fmla="*/ 18 h 87"/>
                  <a:gd name="T8" fmla="*/ 23 w 74"/>
                  <a:gd name="T9" fmla="*/ 23 h 87"/>
                  <a:gd name="T10" fmla="*/ 19 w 74"/>
                  <a:gd name="T11" fmla="*/ 32 h 87"/>
                  <a:gd name="T12" fmla="*/ 14 w 74"/>
                  <a:gd name="T13" fmla="*/ 46 h 87"/>
                  <a:gd name="T14" fmla="*/ 10 w 74"/>
                  <a:gd name="T15" fmla="*/ 46 h 87"/>
                  <a:gd name="T16" fmla="*/ 0 w 74"/>
                  <a:gd name="T17" fmla="*/ 55 h 87"/>
                  <a:gd name="T18" fmla="*/ 10 w 74"/>
                  <a:gd name="T19" fmla="*/ 55 h 87"/>
                  <a:gd name="T20" fmla="*/ 5 w 74"/>
                  <a:gd name="T21" fmla="*/ 64 h 87"/>
                  <a:gd name="T22" fmla="*/ 5 w 74"/>
                  <a:gd name="T23" fmla="*/ 69 h 87"/>
                  <a:gd name="T24" fmla="*/ 14 w 74"/>
                  <a:gd name="T25" fmla="*/ 69 h 87"/>
                  <a:gd name="T26" fmla="*/ 28 w 74"/>
                  <a:gd name="T27" fmla="*/ 69 h 87"/>
                  <a:gd name="T28" fmla="*/ 42 w 74"/>
                  <a:gd name="T29" fmla="*/ 64 h 87"/>
                  <a:gd name="T30" fmla="*/ 37 w 74"/>
                  <a:gd name="T31" fmla="*/ 73 h 87"/>
                  <a:gd name="T32" fmla="*/ 46 w 74"/>
                  <a:gd name="T33" fmla="*/ 69 h 87"/>
                  <a:gd name="T34" fmla="*/ 51 w 74"/>
                  <a:gd name="T35" fmla="*/ 69 h 87"/>
                  <a:gd name="T36" fmla="*/ 42 w 74"/>
                  <a:gd name="T37" fmla="*/ 78 h 87"/>
                  <a:gd name="T38" fmla="*/ 46 w 74"/>
                  <a:gd name="T39" fmla="*/ 78 h 87"/>
                  <a:gd name="T40" fmla="*/ 51 w 74"/>
                  <a:gd name="T41" fmla="*/ 73 h 87"/>
                  <a:gd name="T42" fmla="*/ 55 w 74"/>
                  <a:gd name="T43" fmla="*/ 69 h 87"/>
                  <a:gd name="T44" fmla="*/ 60 w 74"/>
                  <a:gd name="T45" fmla="*/ 64 h 87"/>
                  <a:gd name="T46" fmla="*/ 60 w 74"/>
                  <a:gd name="T47" fmla="*/ 83 h 87"/>
                  <a:gd name="T48" fmla="*/ 65 w 74"/>
                  <a:gd name="T49" fmla="*/ 78 h 87"/>
                  <a:gd name="T50" fmla="*/ 69 w 74"/>
                  <a:gd name="T51" fmla="*/ 87 h 87"/>
                  <a:gd name="T52" fmla="*/ 74 w 74"/>
                  <a:gd name="T53" fmla="*/ 78 h 87"/>
                  <a:gd name="T54" fmla="*/ 74 w 74"/>
                  <a:gd name="T55" fmla="*/ 69 h 87"/>
                  <a:gd name="T56" fmla="*/ 74 w 74"/>
                  <a:gd name="T57" fmla="*/ 69 h 87"/>
                  <a:gd name="T58" fmla="*/ 74 w 74"/>
                  <a:gd name="T59" fmla="*/ 60 h 87"/>
                  <a:gd name="T60" fmla="*/ 65 w 74"/>
                  <a:gd name="T61" fmla="*/ 69 h 87"/>
                  <a:gd name="T62" fmla="*/ 65 w 74"/>
                  <a:gd name="T63" fmla="*/ 60 h 87"/>
                  <a:gd name="T64" fmla="*/ 74 w 74"/>
                  <a:gd name="T65" fmla="*/ 51 h 87"/>
                  <a:gd name="T66" fmla="*/ 60 w 74"/>
                  <a:gd name="T67" fmla="*/ 55 h 87"/>
                  <a:gd name="T68" fmla="*/ 69 w 74"/>
                  <a:gd name="T69" fmla="*/ 37 h 87"/>
                  <a:gd name="T70" fmla="*/ 55 w 74"/>
                  <a:gd name="T71" fmla="*/ 37 h 87"/>
                  <a:gd name="T72" fmla="*/ 46 w 74"/>
                  <a:gd name="T73" fmla="*/ 41 h 87"/>
                  <a:gd name="T74" fmla="*/ 51 w 74"/>
                  <a:gd name="T75" fmla="*/ 37 h 87"/>
                  <a:gd name="T76" fmla="*/ 42 w 74"/>
                  <a:gd name="T77" fmla="*/ 37 h 87"/>
                  <a:gd name="T78" fmla="*/ 37 w 74"/>
                  <a:gd name="T79" fmla="*/ 32 h 87"/>
                  <a:gd name="T80" fmla="*/ 46 w 74"/>
                  <a:gd name="T81" fmla="*/ 28 h 87"/>
                  <a:gd name="T82" fmla="*/ 42 w 74"/>
                  <a:gd name="T83" fmla="*/ 28 h 87"/>
                  <a:gd name="T84" fmla="*/ 37 w 74"/>
                  <a:gd name="T85" fmla="*/ 28 h 87"/>
                  <a:gd name="T86" fmla="*/ 32 w 74"/>
                  <a:gd name="T87" fmla="*/ 37 h 87"/>
                  <a:gd name="T88" fmla="*/ 32 w 74"/>
                  <a:gd name="T89" fmla="*/ 23 h 87"/>
                  <a:gd name="T90" fmla="*/ 37 w 74"/>
                  <a:gd name="T91" fmla="*/ 14 h 87"/>
                  <a:gd name="T92" fmla="*/ 42 w 74"/>
                  <a:gd name="T93" fmla="*/ 9 h 87"/>
                  <a:gd name="T94" fmla="*/ 46 w 74"/>
                  <a:gd name="T95" fmla="*/ 0 h 87"/>
                  <a:gd name="T96" fmla="*/ 37 w 74"/>
                  <a:gd name="T9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87">
                    <a:moveTo>
                      <a:pt x="37" y="0"/>
                    </a:moveTo>
                    <a:lnTo>
                      <a:pt x="28" y="9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3" y="23"/>
                    </a:lnTo>
                    <a:lnTo>
                      <a:pt x="19" y="32"/>
                    </a:lnTo>
                    <a:lnTo>
                      <a:pt x="14" y="46"/>
                    </a:lnTo>
                    <a:lnTo>
                      <a:pt x="10" y="46"/>
                    </a:lnTo>
                    <a:lnTo>
                      <a:pt x="0" y="55"/>
                    </a:lnTo>
                    <a:lnTo>
                      <a:pt x="10" y="55"/>
                    </a:lnTo>
                    <a:lnTo>
                      <a:pt x="5" y="64"/>
                    </a:lnTo>
                    <a:lnTo>
                      <a:pt x="5" y="69"/>
                    </a:lnTo>
                    <a:lnTo>
                      <a:pt x="14" y="69"/>
                    </a:lnTo>
                    <a:lnTo>
                      <a:pt x="28" y="69"/>
                    </a:lnTo>
                    <a:lnTo>
                      <a:pt x="42" y="64"/>
                    </a:lnTo>
                    <a:lnTo>
                      <a:pt x="37" y="73"/>
                    </a:lnTo>
                    <a:lnTo>
                      <a:pt x="46" y="69"/>
                    </a:lnTo>
                    <a:lnTo>
                      <a:pt x="51" y="69"/>
                    </a:lnTo>
                    <a:lnTo>
                      <a:pt x="42" y="78"/>
                    </a:lnTo>
                    <a:lnTo>
                      <a:pt x="46" y="78"/>
                    </a:lnTo>
                    <a:lnTo>
                      <a:pt x="51" y="73"/>
                    </a:lnTo>
                    <a:lnTo>
                      <a:pt x="55" y="69"/>
                    </a:lnTo>
                    <a:lnTo>
                      <a:pt x="60" y="64"/>
                    </a:lnTo>
                    <a:lnTo>
                      <a:pt x="60" y="83"/>
                    </a:lnTo>
                    <a:lnTo>
                      <a:pt x="65" y="78"/>
                    </a:lnTo>
                    <a:lnTo>
                      <a:pt x="69" y="87"/>
                    </a:lnTo>
                    <a:lnTo>
                      <a:pt x="74" y="78"/>
                    </a:lnTo>
                    <a:lnTo>
                      <a:pt x="74" y="69"/>
                    </a:lnTo>
                    <a:lnTo>
                      <a:pt x="74" y="69"/>
                    </a:lnTo>
                    <a:lnTo>
                      <a:pt x="74" y="60"/>
                    </a:lnTo>
                    <a:lnTo>
                      <a:pt x="65" y="69"/>
                    </a:lnTo>
                    <a:lnTo>
                      <a:pt x="65" y="60"/>
                    </a:lnTo>
                    <a:lnTo>
                      <a:pt x="74" y="51"/>
                    </a:lnTo>
                    <a:lnTo>
                      <a:pt x="60" y="55"/>
                    </a:lnTo>
                    <a:lnTo>
                      <a:pt x="69" y="37"/>
                    </a:lnTo>
                    <a:lnTo>
                      <a:pt x="55" y="37"/>
                    </a:lnTo>
                    <a:lnTo>
                      <a:pt x="46" y="41"/>
                    </a:lnTo>
                    <a:lnTo>
                      <a:pt x="51" y="37"/>
                    </a:lnTo>
                    <a:lnTo>
                      <a:pt x="42" y="37"/>
                    </a:lnTo>
                    <a:lnTo>
                      <a:pt x="37" y="32"/>
                    </a:lnTo>
                    <a:lnTo>
                      <a:pt x="46" y="28"/>
                    </a:lnTo>
                    <a:lnTo>
                      <a:pt x="42" y="28"/>
                    </a:lnTo>
                    <a:lnTo>
                      <a:pt x="37" y="28"/>
                    </a:lnTo>
                    <a:lnTo>
                      <a:pt x="32" y="37"/>
                    </a:lnTo>
                    <a:lnTo>
                      <a:pt x="32" y="23"/>
                    </a:lnTo>
                    <a:lnTo>
                      <a:pt x="37" y="14"/>
                    </a:lnTo>
                    <a:lnTo>
                      <a:pt x="42" y="9"/>
                    </a:lnTo>
                    <a:lnTo>
                      <a:pt x="46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2" name="Freeform 88"/>
              <p:cNvSpPr>
                <a:spLocks/>
              </p:cNvSpPr>
              <p:nvPr/>
            </p:nvSpPr>
            <p:spPr bwMode="auto">
              <a:xfrm>
                <a:off x="2007" y="1442"/>
                <a:ext cx="74" cy="87"/>
              </a:xfrm>
              <a:custGeom>
                <a:avLst/>
                <a:gdLst>
                  <a:gd name="T0" fmla="*/ 37 w 74"/>
                  <a:gd name="T1" fmla="*/ 0 h 87"/>
                  <a:gd name="T2" fmla="*/ 28 w 74"/>
                  <a:gd name="T3" fmla="*/ 9 h 87"/>
                  <a:gd name="T4" fmla="*/ 23 w 74"/>
                  <a:gd name="T5" fmla="*/ 14 h 87"/>
                  <a:gd name="T6" fmla="*/ 23 w 74"/>
                  <a:gd name="T7" fmla="*/ 18 h 87"/>
                  <a:gd name="T8" fmla="*/ 23 w 74"/>
                  <a:gd name="T9" fmla="*/ 23 h 87"/>
                  <a:gd name="T10" fmla="*/ 19 w 74"/>
                  <a:gd name="T11" fmla="*/ 32 h 87"/>
                  <a:gd name="T12" fmla="*/ 14 w 74"/>
                  <a:gd name="T13" fmla="*/ 46 h 87"/>
                  <a:gd name="T14" fmla="*/ 10 w 74"/>
                  <a:gd name="T15" fmla="*/ 46 h 87"/>
                  <a:gd name="T16" fmla="*/ 0 w 74"/>
                  <a:gd name="T17" fmla="*/ 55 h 87"/>
                  <a:gd name="T18" fmla="*/ 10 w 74"/>
                  <a:gd name="T19" fmla="*/ 55 h 87"/>
                  <a:gd name="T20" fmla="*/ 5 w 74"/>
                  <a:gd name="T21" fmla="*/ 64 h 87"/>
                  <a:gd name="T22" fmla="*/ 5 w 74"/>
                  <a:gd name="T23" fmla="*/ 69 h 87"/>
                  <a:gd name="T24" fmla="*/ 14 w 74"/>
                  <a:gd name="T25" fmla="*/ 69 h 87"/>
                  <a:gd name="T26" fmla="*/ 28 w 74"/>
                  <a:gd name="T27" fmla="*/ 69 h 87"/>
                  <a:gd name="T28" fmla="*/ 42 w 74"/>
                  <a:gd name="T29" fmla="*/ 64 h 87"/>
                  <a:gd name="T30" fmla="*/ 37 w 74"/>
                  <a:gd name="T31" fmla="*/ 73 h 87"/>
                  <a:gd name="T32" fmla="*/ 46 w 74"/>
                  <a:gd name="T33" fmla="*/ 69 h 87"/>
                  <a:gd name="T34" fmla="*/ 51 w 74"/>
                  <a:gd name="T35" fmla="*/ 69 h 87"/>
                  <a:gd name="T36" fmla="*/ 42 w 74"/>
                  <a:gd name="T37" fmla="*/ 78 h 87"/>
                  <a:gd name="T38" fmla="*/ 46 w 74"/>
                  <a:gd name="T39" fmla="*/ 78 h 87"/>
                  <a:gd name="T40" fmla="*/ 51 w 74"/>
                  <a:gd name="T41" fmla="*/ 73 h 87"/>
                  <a:gd name="T42" fmla="*/ 55 w 74"/>
                  <a:gd name="T43" fmla="*/ 69 h 87"/>
                  <a:gd name="T44" fmla="*/ 60 w 74"/>
                  <a:gd name="T45" fmla="*/ 64 h 87"/>
                  <a:gd name="T46" fmla="*/ 60 w 74"/>
                  <a:gd name="T47" fmla="*/ 83 h 87"/>
                  <a:gd name="T48" fmla="*/ 65 w 74"/>
                  <a:gd name="T49" fmla="*/ 78 h 87"/>
                  <a:gd name="T50" fmla="*/ 69 w 74"/>
                  <a:gd name="T51" fmla="*/ 87 h 87"/>
                  <a:gd name="T52" fmla="*/ 74 w 74"/>
                  <a:gd name="T53" fmla="*/ 78 h 87"/>
                  <a:gd name="T54" fmla="*/ 74 w 74"/>
                  <a:gd name="T55" fmla="*/ 69 h 87"/>
                  <a:gd name="T56" fmla="*/ 74 w 74"/>
                  <a:gd name="T57" fmla="*/ 69 h 87"/>
                  <a:gd name="T58" fmla="*/ 74 w 74"/>
                  <a:gd name="T59" fmla="*/ 60 h 87"/>
                  <a:gd name="T60" fmla="*/ 65 w 74"/>
                  <a:gd name="T61" fmla="*/ 69 h 87"/>
                  <a:gd name="T62" fmla="*/ 65 w 74"/>
                  <a:gd name="T63" fmla="*/ 60 h 87"/>
                  <a:gd name="T64" fmla="*/ 74 w 74"/>
                  <a:gd name="T65" fmla="*/ 51 h 87"/>
                  <a:gd name="T66" fmla="*/ 60 w 74"/>
                  <a:gd name="T67" fmla="*/ 55 h 87"/>
                  <a:gd name="T68" fmla="*/ 69 w 74"/>
                  <a:gd name="T69" fmla="*/ 37 h 87"/>
                  <a:gd name="T70" fmla="*/ 55 w 74"/>
                  <a:gd name="T71" fmla="*/ 37 h 87"/>
                  <a:gd name="T72" fmla="*/ 46 w 74"/>
                  <a:gd name="T73" fmla="*/ 41 h 87"/>
                  <a:gd name="T74" fmla="*/ 51 w 74"/>
                  <a:gd name="T75" fmla="*/ 37 h 87"/>
                  <a:gd name="T76" fmla="*/ 42 w 74"/>
                  <a:gd name="T77" fmla="*/ 37 h 87"/>
                  <a:gd name="T78" fmla="*/ 37 w 74"/>
                  <a:gd name="T79" fmla="*/ 32 h 87"/>
                  <a:gd name="T80" fmla="*/ 46 w 74"/>
                  <a:gd name="T81" fmla="*/ 28 h 87"/>
                  <a:gd name="T82" fmla="*/ 42 w 74"/>
                  <a:gd name="T83" fmla="*/ 28 h 87"/>
                  <a:gd name="T84" fmla="*/ 37 w 74"/>
                  <a:gd name="T85" fmla="*/ 28 h 87"/>
                  <a:gd name="T86" fmla="*/ 32 w 74"/>
                  <a:gd name="T87" fmla="*/ 37 h 87"/>
                  <a:gd name="T88" fmla="*/ 32 w 74"/>
                  <a:gd name="T89" fmla="*/ 23 h 87"/>
                  <a:gd name="T90" fmla="*/ 37 w 74"/>
                  <a:gd name="T91" fmla="*/ 14 h 87"/>
                  <a:gd name="T92" fmla="*/ 42 w 74"/>
                  <a:gd name="T93" fmla="*/ 9 h 87"/>
                  <a:gd name="T94" fmla="*/ 46 w 74"/>
                  <a:gd name="T95" fmla="*/ 0 h 87"/>
                  <a:gd name="T96" fmla="*/ 37 w 74"/>
                  <a:gd name="T9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87">
                    <a:moveTo>
                      <a:pt x="37" y="0"/>
                    </a:moveTo>
                    <a:lnTo>
                      <a:pt x="28" y="9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3" y="23"/>
                    </a:lnTo>
                    <a:lnTo>
                      <a:pt x="19" y="32"/>
                    </a:lnTo>
                    <a:lnTo>
                      <a:pt x="14" y="46"/>
                    </a:lnTo>
                    <a:lnTo>
                      <a:pt x="10" y="46"/>
                    </a:lnTo>
                    <a:lnTo>
                      <a:pt x="0" y="55"/>
                    </a:lnTo>
                    <a:lnTo>
                      <a:pt x="10" y="55"/>
                    </a:lnTo>
                    <a:lnTo>
                      <a:pt x="5" y="64"/>
                    </a:lnTo>
                    <a:lnTo>
                      <a:pt x="5" y="69"/>
                    </a:lnTo>
                    <a:lnTo>
                      <a:pt x="14" y="69"/>
                    </a:lnTo>
                    <a:lnTo>
                      <a:pt x="28" y="69"/>
                    </a:lnTo>
                    <a:lnTo>
                      <a:pt x="42" y="64"/>
                    </a:lnTo>
                    <a:lnTo>
                      <a:pt x="37" y="73"/>
                    </a:lnTo>
                    <a:lnTo>
                      <a:pt x="46" y="69"/>
                    </a:lnTo>
                    <a:lnTo>
                      <a:pt x="51" y="69"/>
                    </a:lnTo>
                    <a:lnTo>
                      <a:pt x="42" y="78"/>
                    </a:lnTo>
                    <a:lnTo>
                      <a:pt x="46" y="78"/>
                    </a:lnTo>
                    <a:lnTo>
                      <a:pt x="51" y="73"/>
                    </a:lnTo>
                    <a:lnTo>
                      <a:pt x="55" y="69"/>
                    </a:lnTo>
                    <a:lnTo>
                      <a:pt x="60" y="64"/>
                    </a:lnTo>
                    <a:lnTo>
                      <a:pt x="60" y="83"/>
                    </a:lnTo>
                    <a:lnTo>
                      <a:pt x="65" y="78"/>
                    </a:lnTo>
                    <a:lnTo>
                      <a:pt x="69" y="87"/>
                    </a:lnTo>
                    <a:lnTo>
                      <a:pt x="74" y="78"/>
                    </a:lnTo>
                    <a:lnTo>
                      <a:pt x="74" y="69"/>
                    </a:lnTo>
                    <a:lnTo>
                      <a:pt x="74" y="69"/>
                    </a:lnTo>
                    <a:lnTo>
                      <a:pt x="74" y="60"/>
                    </a:lnTo>
                    <a:lnTo>
                      <a:pt x="65" y="69"/>
                    </a:lnTo>
                    <a:lnTo>
                      <a:pt x="65" y="60"/>
                    </a:lnTo>
                    <a:lnTo>
                      <a:pt x="74" y="51"/>
                    </a:lnTo>
                    <a:lnTo>
                      <a:pt x="60" y="55"/>
                    </a:lnTo>
                    <a:lnTo>
                      <a:pt x="69" y="37"/>
                    </a:lnTo>
                    <a:lnTo>
                      <a:pt x="55" y="37"/>
                    </a:lnTo>
                    <a:lnTo>
                      <a:pt x="46" y="41"/>
                    </a:lnTo>
                    <a:lnTo>
                      <a:pt x="51" y="37"/>
                    </a:lnTo>
                    <a:lnTo>
                      <a:pt x="42" y="37"/>
                    </a:lnTo>
                    <a:lnTo>
                      <a:pt x="37" y="32"/>
                    </a:lnTo>
                    <a:lnTo>
                      <a:pt x="46" y="28"/>
                    </a:lnTo>
                    <a:lnTo>
                      <a:pt x="42" y="28"/>
                    </a:lnTo>
                    <a:lnTo>
                      <a:pt x="37" y="28"/>
                    </a:lnTo>
                    <a:lnTo>
                      <a:pt x="32" y="37"/>
                    </a:lnTo>
                    <a:lnTo>
                      <a:pt x="32" y="23"/>
                    </a:lnTo>
                    <a:lnTo>
                      <a:pt x="37" y="14"/>
                    </a:lnTo>
                    <a:lnTo>
                      <a:pt x="42" y="9"/>
                    </a:lnTo>
                    <a:lnTo>
                      <a:pt x="46" y="0"/>
                    </a:lnTo>
                    <a:lnTo>
                      <a:pt x="3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3" name="Freeform 89"/>
              <p:cNvSpPr>
                <a:spLocks noEditPoints="1"/>
              </p:cNvSpPr>
              <p:nvPr/>
            </p:nvSpPr>
            <p:spPr bwMode="auto">
              <a:xfrm>
                <a:off x="2007" y="1438"/>
                <a:ext cx="83" cy="96"/>
              </a:xfrm>
              <a:custGeom>
                <a:avLst/>
                <a:gdLst>
                  <a:gd name="T0" fmla="*/ 69 w 83"/>
                  <a:gd name="T1" fmla="*/ 91 h 96"/>
                  <a:gd name="T2" fmla="*/ 65 w 83"/>
                  <a:gd name="T3" fmla="*/ 91 h 96"/>
                  <a:gd name="T4" fmla="*/ 65 w 83"/>
                  <a:gd name="T5" fmla="*/ 77 h 96"/>
                  <a:gd name="T6" fmla="*/ 42 w 83"/>
                  <a:gd name="T7" fmla="*/ 87 h 96"/>
                  <a:gd name="T8" fmla="*/ 42 w 83"/>
                  <a:gd name="T9" fmla="*/ 82 h 96"/>
                  <a:gd name="T10" fmla="*/ 32 w 83"/>
                  <a:gd name="T11" fmla="*/ 77 h 96"/>
                  <a:gd name="T12" fmla="*/ 5 w 83"/>
                  <a:gd name="T13" fmla="*/ 77 h 96"/>
                  <a:gd name="T14" fmla="*/ 5 w 83"/>
                  <a:gd name="T15" fmla="*/ 64 h 96"/>
                  <a:gd name="T16" fmla="*/ 5 w 83"/>
                  <a:gd name="T17" fmla="*/ 55 h 96"/>
                  <a:gd name="T18" fmla="*/ 14 w 83"/>
                  <a:gd name="T19" fmla="*/ 36 h 96"/>
                  <a:gd name="T20" fmla="*/ 19 w 83"/>
                  <a:gd name="T21" fmla="*/ 18 h 96"/>
                  <a:gd name="T22" fmla="*/ 37 w 83"/>
                  <a:gd name="T23" fmla="*/ 0 h 96"/>
                  <a:gd name="T24" fmla="*/ 51 w 83"/>
                  <a:gd name="T25" fmla="*/ 0 h 96"/>
                  <a:gd name="T26" fmla="*/ 51 w 83"/>
                  <a:gd name="T27" fmla="*/ 4 h 96"/>
                  <a:gd name="T28" fmla="*/ 42 w 83"/>
                  <a:gd name="T29" fmla="*/ 18 h 96"/>
                  <a:gd name="T30" fmla="*/ 42 w 83"/>
                  <a:gd name="T31" fmla="*/ 27 h 96"/>
                  <a:gd name="T32" fmla="*/ 46 w 83"/>
                  <a:gd name="T33" fmla="*/ 32 h 96"/>
                  <a:gd name="T34" fmla="*/ 55 w 83"/>
                  <a:gd name="T35" fmla="*/ 32 h 96"/>
                  <a:gd name="T36" fmla="*/ 60 w 83"/>
                  <a:gd name="T37" fmla="*/ 36 h 96"/>
                  <a:gd name="T38" fmla="*/ 55 w 83"/>
                  <a:gd name="T39" fmla="*/ 41 h 96"/>
                  <a:gd name="T40" fmla="*/ 74 w 83"/>
                  <a:gd name="T41" fmla="*/ 41 h 96"/>
                  <a:gd name="T42" fmla="*/ 69 w 83"/>
                  <a:gd name="T43" fmla="*/ 55 h 96"/>
                  <a:gd name="T44" fmla="*/ 78 w 83"/>
                  <a:gd name="T45" fmla="*/ 55 h 96"/>
                  <a:gd name="T46" fmla="*/ 69 w 83"/>
                  <a:gd name="T47" fmla="*/ 68 h 96"/>
                  <a:gd name="T48" fmla="*/ 83 w 83"/>
                  <a:gd name="T49" fmla="*/ 55 h 96"/>
                  <a:gd name="T50" fmla="*/ 78 w 83"/>
                  <a:gd name="T51" fmla="*/ 64 h 96"/>
                  <a:gd name="T52" fmla="*/ 83 w 83"/>
                  <a:gd name="T53" fmla="*/ 87 h 96"/>
                  <a:gd name="T54" fmla="*/ 69 w 83"/>
                  <a:gd name="T55" fmla="*/ 96 h 96"/>
                  <a:gd name="T56" fmla="*/ 74 w 83"/>
                  <a:gd name="T57" fmla="*/ 87 h 96"/>
                  <a:gd name="T58" fmla="*/ 74 w 83"/>
                  <a:gd name="T59" fmla="*/ 82 h 96"/>
                  <a:gd name="T60" fmla="*/ 14 w 83"/>
                  <a:gd name="T61" fmla="*/ 59 h 96"/>
                  <a:gd name="T62" fmla="*/ 14 w 83"/>
                  <a:gd name="T63" fmla="*/ 64 h 96"/>
                  <a:gd name="T64" fmla="*/ 10 w 83"/>
                  <a:gd name="T65" fmla="*/ 73 h 96"/>
                  <a:gd name="T66" fmla="*/ 28 w 83"/>
                  <a:gd name="T67" fmla="*/ 73 h 96"/>
                  <a:gd name="T68" fmla="*/ 55 w 83"/>
                  <a:gd name="T69" fmla="*/ 64 h 96"/>
                  <a:gd name="T70" fmla="*/ 46 w 83"/>
                  <a:gd name="T71" fmla="*/ 73 h 96"/>
                  <a:gd name="T72" fmla="*/ 55 w 83"/>
                  <a:gd name="T73" fmla="*/ 73 h 96"/>
                  <a:gd name="T74" fmla="*/ 65 w 83"/>
                  <a:gd name="T75" fmla="*/ 64 h 96"/>
                  <a:gd name="T76" fmla="*/ 60 w 83"/>
                  <a:gd name="T77" fmla="*/ 59 h 96"/>
                  <a:gd name="T78" fmla="*/ 65 w 83"/>
                  <a:gd name="T79" fmla="*/ 45 h 96"/>
                  <a:gd name="T80" fmla="*/ 42 w 83"/>
                  <a:gd name="T81" fmla="*/ 50 h 96"/>
                  <a:gd name="T82" fmla="*/ 46 w 83"/>
                  <a:gd name="T83" fmla="*/ 45 h 96"/>
                  <a:gd name="T84" fmla="*/ 37 w 83"/>
                  <a:gd name="T85" fmla="*/ 36 h 96"/>
                  <a:gd name="T86" fmla="*/ 28 w 83"/>
                  <a:gd name="T87" fmla="*/ 41 h 96"/>
                  <a:gd name="T88" fmla="*/ 32 w 83"/>
                  <a:gd name="T89" fmla="*/ 27 h 96"/>
                  <a:gd name="T90" fmla="*/ 42 w 83"/>
                  <a:gd name="T91" fmla="*/ 9 h 96"/>
                  <a:gd name="T92" fmla="*/ 28 w 83"/>
                  <a:gd name="T93" fmla="*/ 18 h 96"/>
                  <a:gd name="T94" fmla="*/ 28 w 83"/>
                  <a:gd name="T95" fmla="*/ 32 h 96"/>
                  <a:gd name="T96" fmla="*/ 19 w 83"/>
                  <a:gd name="T97" fmla="*/ 45 h 96"/>
                  <a:gd name="T98" fmla="*/ 19 w 83"/>
                  <a:gd name="T99" fmla="*/ 50 h 96"/>
                  <a:gd name="T100" fmla="*/ 10 w 83"/>
                  <a:gd name="T101" fmla="*/ 59 h 96"/>
                  <a:gd name="T102" fmla="*/ 46 w 83"/>
                  <a:gd name="T103" fmla="*/ 41 h 96"/>
                  <a:gd name="T104" fmla="*/ 46 w 83"/>
                  <a:gd name="T105" fmla="*/ 36 h 96"/>
                  <a:gd name="T106" fmla="*/ 46 w 83"/>
                  <a:gd name="T107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3" h="96">
                    <a:moveTo>
                      <a:pt x="69" y="96"/>
                    </a:moveTo>
                    <a:lnTo>
                      <a:pt x="69" y="91"/>
                    </a:lnTo>
                    <a:lnTo>
                      <a:pt x="69" y="91"/>
                    </a:lnTo>
                    <a:lnTo>
                      <a:pt x="69" y="87"/>
                    </a:lnTo>
                    <a:lnTo>
                      <a:pt x="69" y="87"/>
                    </a:lnTo>
                    <a:lnTo>
                      <a:pt x="65" y="91"/>
                    </a:lnTo>
                    <a:lnTo>
                      <a:pt x="60" y="87"/>
                    </a:lnTo>
                    <a:lnTo>
                      <a:pt x="60" y="87"/>
                    </a:lnTo>
                    <a:lnTo>
                      <a:pt x="65" y="77"/>
                    </a:lnTo>
                    <a:lnTo>
                      <a:pt x="55" y="87"/>
                    </a:lnTo>
                    <a:lnTo>
                      <a:pt x="46" y="91"/>
                    </a:lnTo>
                    <a:lnTo>
                      <a:pt x="42" y="87"/>
                    </a:lnTo>
                    <a:lnTo>
                      <a:pt x="37" y="82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37" y="82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7" y="77"/>
                    </a:lnTo>
                    <a:lnTo>
                      <a:pt x="14" y="77"/>
                    </a:lnTo>
                    <a:lnTo>
                      <a:pt x="5" y="77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59"/>
                    </a:lnTo>
                    <a:lnTo>
                      <a:pt x="5" y="55"/>
                    </a:lnTo>
                    <a:lnTo>
                      <a:pt x="10" y="50"/>
                    </a:lnTo>
                    <a:lnTo>
                      <a:pt x="14" y="45"/>
                    </a:lnTo>
                    <a:lnTo>
                      <a:pt x="14" y="36"/>
                    </a:lnTo>
                    <a:lnTo>
                      <a:pt x="23" y="27"/>
                    </a:lnTo>
                    <a:lnTo>
                      <a:pt x="23" y="22"/>
                    </a:lnTo>
                    <a:lnTo>
                      <a:pt x="19" y="18"/>
                    </a:lnTo>
                    <a:lnTo>
                      <a:pt x="23" y="18"/>
                    </a:lnTo>
                    <a:lnTo>
                      <a:pt x="23" y="13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51" y="4"/>
                    </a:lnTo>
                    <a:lnTo>
                      <a:pt x="46" y="9"/>
                    </a:lnTo>
                    <a:lnTo>
                      <a:pt x="46" y="13"/>
                    </a:lnTo>
                    <a:lnTo>
                      <a:pt x="42" y="18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69" y="41"/>
                    </a:lnTo>
                    <a:lnTo>
                      <a:pt x="74" y="41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69" y="55"/>
                    </a:lnTo>
                    <a:lnTo>
                      <a:pt x="74" y="55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8" y="59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78" y="59"/>
                    </a:lnTo>
                    <a:lnTo>
                      <a:pt x="83" y="55"/>
                    </a:lnTo>
                    <a:lnTo>
                      <a:pt x="83" y="55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68"/>
                    </a:lnTo>
                    <a:lnTo>
                      <a:pt x="83" y="73"/>
                    </a:lnTo>
                    <a:lnTo>
                      <a:pt x="83" y="87"/>
                    </a:lnTo>
                    <a:lnTo>
                      <a:pt x="74" y="96"/>
                    </a:lnTo>
                    <a:lnTo>
                      <a:pt x="69" y="96"/>
                    </a:lnTo>
                    <a:lnTo>
                      <a:pt x="69" y="96"/>
                    </a:lnTo>
                    <a:close/>
                    <a:moveTo>
                      <a:pt x="74" y="82"/>
                    </a:moveTo>
                    <a:lnTo>
                      <a:pt x="74" y="87"/>
                    </a:lnTo>
                    <a:lnTo>
                      <a:pt x="74" y="87"/>
                    </a:lnTo>
                    <a:lnTo>
                      <a:pt x="74" y="82"/>
                    </a:lnTo>
                    <a:lnTo>
                      <a:pt x="78" y="77"/>
                    </a:lnTo>
                    <a:lnTo>
                      <a:pt x="74" y="82"/>
                    </a:lnTo>
                    <a:lnTo>
                      <a:pt x="74" y="82"/>
                    </a:lnTo>
                    <a:close/>
                    <a:moveTo>
                      <a:pt x="10" y="59"/>
                    </a:moveTo>
                    <a:lnTo>
                      <a:pt x="14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0" y="68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4" y="73"/>
                    </a:lnTo>
                    <a:lnTo>
                      <a:pt x="28" y="73"/>
                    </a:lnTo>
                    <a:lnTo>
                      <a:pt x="42" y="68"/>
                    </a:lnTo>
                    <a:lnTo>
                      <a:pt x="55" y="64"/>
                    </a:lnTo>
                    <a:lnTo>
                      <a:pt x="55" y="64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51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60" y="73"/>
                    </a:lnTo>
                    <a:lnTo>
                      <a:pt x="60" y="68"/>
                    </a:lnTo>
                    <a:lnTo>
                      <a:pt x="65" y="64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5" y="50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51" y="50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2" y="45"/>
                    </a:lnTo>
                    <a:lnTo>
                      <a:pt x="37" y="41"/>
                    </a:lnTo>
                    <a:lnTo>
                      <a:pt x="37" y="36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32"/>
                    </a:lnTo>
                    <a:lnTo>
                      <a:pt x="32" y="27"/>
                    </a:lnTo>
                    <a:lnTo>
                      <a:pt x="37" y="18"/>
                    </a:lnTo>
                    <a:lnTo>
                      <a:pt x="37" y="13"/>
                    </a:lnTo>
                    <a:lnTo>
                      <a:pt x="42" y="9"/>
                    </a:lnTo>
                    <a:lnTo>
                      <a:pt x="37" y="9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3" y="41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4" y="55"/>
                    </a:lnTo>
                    <a:lnTo>
                      <a:pt x="10" y="59"/>
                    </a:lnTo>
                    <a:lnTo>
                      <a:pt x="10" y="59"/>
                    </a:lnTo>
                    <a:close/>
                    <a:moveTo>
                      <a:pt x="46" y="41"/>
                    </a:moveTo>
                    <a:lnTo>
                      <a:pt x="46" y="41"/>
                    </a:lnTo>
                    <a:lnTo>
                      <a:pt x="51" y="36"/>
                    </a:lnTo>
                    <a:lnTo>
                      <a:pt x="51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6" y="41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4" name="Freeform 90"/>
              <p:cNvSpPr>
                <a:spLocks/>
              </p:cNvSpPr>
              <p:nvPr/>
            </p:nvSpPr>
            <p:spPr bwMode="auto">
              <a:xfrm>
                <a:off x="2007" y="1438"/>
                <a:ext cx="83" cy="96"/>
              </a:xfrm>
              <a:custGeom>
                <a:avLst/>
                <a:gdLst>
                  <a:gd name="T0" fmla="*/ 69 w 83"/>
                  <a:gd name="T1" fmla="*/ 91 h 96"/>
                  <a:gd name="T2" fmla="*/ 69 w 83"/>
                  <a:gd name="T3" fmla="*/ 87 h 96"/>
                  <a:gd name="T4" fmla="*/ 65 w 83"/>
                  <a:gd name="T5" fmla="*/ 91 h 96"/>
                  <a:gd name="T6" fmla="*/ 60 w 83"/>
                  <a:gd name="T7" fmla="*/ 87 h 96"/>
                  <a:gd name="T8" fmla="*/ 55 w 83"/>
                  <a:gd name="T9" fmla="*/ 87 h 96"/>
                  <a:gd name="T10" fmla="*/ 42 w 83"/>
                  <a:gd name="T11" fmla="*/ 87 h 96"/>
                  <a:gd name="T12" fmla="*/ 42 w 83"/>
                  <a:gd name="T13" fmla="*/ 82 h 96"/>
                  <a:gd name="T14" fmla="*/ 37 w 83"/>
                  <a:gd name="T15" fmla="*/ 82 h 96"/>
                  <a:gd name="T16" fmla="*/ 32 w 83"/>
                  <a:gd name="T17" fmla="*/ 77 h 96"/>
                  <a:gd name="T18" fmla="*/ 14 w 83"/>
                  <a:gd name="T19" fmla="*/ 77 h 96"/>
                  <a:gd name="T20" fmla="*/ 0 w 83"/>
                  <a:gd name="T21" fmla="*/ 73 h 96"/>
                  <a:gd name="T22" fmla="*/ 5 w 83"/>
                  <a:gd name="T23" fmla="*/ 64 h 96"/>
                  <a:gd name="T24" fmla="*/ 5 w 83"/>
                  <a:gd name="T25" fmla="*/ 59 h 96"/>
                  <a:gd name="T26" fmla="*/ 10 w 83"/>
                  <a:gd name="T27" fmla="*/ 50 h 96"/>
                  <a:gd name="T28" fmla="*/ 14 w 83"/>
                  <a:gd name="T29" fmla="*/ 36 h 96"/>
                  <a:gd name="T30" fmla="*/ 23 w 83"/>
                  <a:gd name="T31" fmla="*/ 22 h 96"/>
                  <a:gd name="T32" fmla="*/ 23 w 83"/>
                  <a:gd name="T33" fmla="*/ 18 h 96"/>
                  <a:gd name="T34" fmla="*/ 37 w 83"/>
                  <a:gd name="T35" fmla="*/ 0 h 96"/>
                  <a:gd name="T36" fmla="*/ 46 w 83"/>
                  <a:gd name="T37" fmla="*/ 0 h 96"/>
                  <a:gd name="T38" fmla="*/ 55 w 83"/>
                  <a:gd name="T39" fmla="*/ 0 h 96"/>
                  <a:gd name="T40" fmla="*/ 51 w 83"/>
                  <a:gd name="T41" fmla="*/ 4 h 96"/>
                  <a:gd name="T42" fmla="*/ 46 w 83"/>
                  <a:gd name="T43" fmla="*/ 13 h 96"/>
                  <a:gd name="T44" fmla="*/ 42 w 83"/>
                  <a:gd name="T45" fmla="*/ 27 h 96"/>
                  <a:gd name="T46" fmla="*/ 42 w 83"/>
                  <a:gd name="T47" fmla="*/ 27 h 96"/>
                  <a:gd name="T48" fmla="*/ 46 w 83"/>
                  <a:gd name="T49" fmla="*/ 32 h 96"/>
                  <a:gd name="T50" fmla="*/ 55 w 83"/>
                  <a:gd name="T51" fmla="*/ 32 h 96"/>
                  <a:gd name="T52" fmla="*/ 55 w 83"/>
                  <a:gd name="T53" fmla="*/ 32 h 96"/>
                  <a:gd name="T54" fmla="*/ 60 w 83"/>
                  <a:gd name="T55" fmla="*/ 36 h 96"/>
                  <a:gd name="T56" fmla="*/ 55 w 83"/>
                  <a:gd name="T57" fmla="*/ 36 h 96"/>
                  <a:gd name="T58" fmla="*/ 55 w 83"/>
                  <a:gd name="T59" fmla="*/ 41 h 96"/>
                  <a:gd name="T60" fmla="*/ 69 w 83"/>
                  <a:gd name="T61" fmla="*/ 41 h 96"/>
                  <a:gd name="T62" fmla="*/ 69 w 83"/>
                  <a:gd name="T63" fmla="*/ 50 h 96"/>
                  <a:gd name="T64" fmla="*/ 69 w 83"/>
                  <a:gd name="T65" fmla="*/ 55 h 96"/>
                  <a:gd name="T66" fmla="*/ 78 w 83"/>
                  <a:gd name="T67" fmla="*/ 55 h 96"/>
                  <a:gd name="T68" fmla="*/ 78 w 83"/>
                  <a:gd name="T69" fmla="*/ 55 h 96"/>
                  <a:gd name="T70" fmla="*/ 69 w 83"/>
                  <a:gd name="T71" fmla="*/ 68 h 96"/>
                  <a:gd name="T72" fmla="*/ 78 w 83"/>
                  <a:gd name="T73" fmla="*/ 59 h 96"/>
                  <a:gd name="T74" fmla="*/ 83 w 83"/>
                  <a:gd name="T75" fmla="*/ 55 h 96"/>
                  <a:gd name="T76" fmla="*/ 78 w 83"/>
                  <a:gd name="T77" fmla="*/ 64 h 96"/>
                  <a:gd name="T78" fmla="*/ 83 w 83"/>
                  <a:gd name="T79" fmla="*/ 73 h 96"/>
                  <a:gd name="T80" fmla="*/ 74 w 83"/>
                  <a:gd name="T81" fmla="*/ 96 h 96"/>
                  <a:gd name="T82" fmla="*/ 69 w 83"/>
                  <a:gd name="T8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3" h="96">
                    <a:moveTo>
                      <a:pt x="69" y="96"/>
                    </a:moveTo>
                    <a:lnTo>
                      <a:pt x="69" y="91"/>
                    </a:lnTo>
                    <a:lnTo>
                      <a:pt x="69" y="91"/>
                    </a:lnTo>
                    <a:lnTo>
                      <a:pt x="69" y="87"/>
                    </a:lnTo>
                    <a:lnTo>
                      <a:pt x="69" y="87"/>
                    </a:lnTo>
                    <a:lnTo>
                      <a:pt x="65" y="91"/>
                    </a:lnTo>
                    <a:lnTo>
                      <a:pt x="60" y="87"/>
                    </a:lnTo>
                    <a:lnTo>
                      <a:pt x="60" y="87"/>
                    </a:lnTo>
                    <a:lnTo>
                      <a:pt x="65" y="77"/>
                    </a:lnTo>
                    <a:lnTo>
                      <a:pt x="55" y="87"/>
                    </a:lnTo>
                    <a:lnTo>
                      <a:pt x="46" y="91"/>
                    </a:lnTo>
                    <a:lnTo>
                      <a:pt x="42" y="87"/>
                    </a:lnTo>
                    <a:lnTo>
                      <a:pt x="37" y="82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37" y="82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7" y="77"/>
                    </a:lnTo>
                    <a:lnTo>
                      <a:pt x="14" y="77"/>
                    </a:lnTo>
                    <a:lnTo>
                      <a:pt x="5" y="77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59"/>
                    </a:lnTo>
                    <a:lnTo>
                      <a:pt x="5" y="55"/>
                    </a:lnTo>
                    <a:lnTo>
                      <a:pt x="10" y="50"/>
                    </a:lnTo>
                    <a:lnTo>
                      <a:pt x="14" y="45"/>
                    </a:lnTo>
                    <a:lnTo>
                      <a:pt x="14" y="36"/>
                    </a:lnTo>
                    <a:lnTo>
                      <a:pt x="23" y="27"/>
                    </a:lnTo>
                    <a:lnTo>
                      <a:pt x="23" y="22"/>
                    </a:lnTo>
                    <a:lnTo>
                      <a:pt x="19" y="18"/>
                    </a:lnTo>
                    <a:lnTo>
                      <a:pt x="23" y="18"/>
                    </a:lnTo>
                    <a:lnTo>
                      <a:pt x="23" y="13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51" y="4"/>
                    </a:lnTo>
                    <a:lnTo>
                      <a:pt x="46" y="9"/>
                    </a:lnTo>
                    <a:lnTo>
                      <a:pt x="46" y="13"/>
                    </a:lnTo>
                    <a:lnTo>
                      <a:pt x="42" y="18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69" y="41"/>
                    </a:lnTo>
                    <a:lnTo>
                      <a:pt x="74" y="41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69" y="55"/>
                    </a:lnTo>
                    <a:lnTo>
                      <a:pt x="74" y="55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8" y="59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78" y="59"/>
                    </a:lnTo>
                    <a:lnTo>
                      <a:pt x="83" y="55"/>
                    </a:lnTo>
                    <a:lnTo>
                      <a:pt x="83" y="55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68"/>
                    </a:lnTo>
                    <a:lnTo>
                      <a:pt x="83" y="73"/>
                    </a:lnTo>
                    <a:lnTo>
                      <a:pt x="83" y="87"/>
                    </a:lnTo>
                    <a:lnTo>
                      <a:pt x="74" y="96"/>
                    </a:lnTo>
                    <a:lnTo>
                      <a:pt x="69" y="96"/>
                    </a:lnTo>
                    <a:lnTo>
                      <a:pt x="69" y="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5" name="Freeform 91"/>
              <p:cNvSpPr>
                <a:spLocks/>
              </p:cNvSpPr>
              <p:nvPr/>
            </p:nvSpPr>
            <p:spPr bwMode="auto">
              <a:xfrm>
                <a:off x="2081" y="1515"/>
                <a:ext cx="4" cy="10"/>
              </a:xfrm>
              <a:custGeom>
                <a:avLst/>
                <a:gdLst>
                  <a:gd name="T0" fmla="*/ 0 w 4"/>
                  <a:gd name="T1" fmla="*/ 5 h 10"/>
                  <a:gd name="T2" fmla="*/ 0 w 4"/>
                  <a:gd name="T3" fmla="*/ 10 h 10"/>
                  <a:gd name="T4" fmla="*/ 0 w 4"/>
                  <a:gd name="T5" fmla="*/ 10 h 10"/>
                  <a:gd name="T6" fmla="*/ 0 w 4"/>
                  <a:gd name="T7" fmla="*/ 5 h 10"/>
                  <a:gd name="T8" fmla="*/ 4 w 4"/>
                  <a:gd name="T9" fmla="*/ 0 h 10"/>
                  <a:gd name="T10" fmla="*/ 0 w 4"/>
                  <a:gd name="T11" fmla="*/ 5 h 10"/>
                  <a:gd name="T12" fmla="*/ 0 w 4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0">
                    <a:moveTo>
                      <a:pt x="0" y="5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6" name="Freeform 92"/>
              <p:cNvSpPr>
                <a:spLocks/>
              </p:cNvSpPr>
              <p:nvPr/>
            </p:nvSpPr>
            <p:spPr bwMode="auto">
              <a:xfrm>
                <a:off x="2017" y="1447"/>
                <a:ext cx="55" cy="64"/>
              </a:xfrm>
              <a:custGeom>
                <a:avLst/>
                <a:gdLst>
                  <a:gd name="T0" fmla="*/ 0 w 55"/>
                  <a:gd name="T1" fmla="*/ 50 h 64"/>
                  <a:gd name="T2" fmla="*/ 4 w 55"/>
                  <a:gd name="T3" fmla="*/ 50 h 64"/>
                  <a:gd name="T4" fmla="*/ 9 w 55"/>
                  <a:gd name="T5" fmla="*/ 50 h 64"/>
                  <a:gd name="T6" fmla="*/ 9 w 55"/>
                  <a:gd name="T7" fmla="*/ 50 h 64"/>
                  <a:gd name="T8" fmla="*/ 4 w 55"/>
                  <a:gd name="T9" fmla="*/ 55 h 64"/>
                  <a:gd name="T10" fmla="*/ 4 w 55"/>
                  <a:gd name="T11" fmla="*/ 55 h 64"/>
                  <a:gd name="T12" fmla="*/ 0 w 55"/>
                  <a:gd name="T13" fmla="*/ 59 h 64"/>
                  <a:gd name="T14" fmla="*/ 0 w 55"/>
                  <a:gd name="T15" fmla="*/ 64 h 64"/>
                  <a:gd name="T16" fmla="*/ 0 w 55"/>
                  <a:gd name="T17" fmla="*/ 64 h 64"/>
                  <a:gd name="T18" fmla="*/ 4 w 55"/>
                  <a:gd name="T19" fmla="*/ 64 h 64"/>
                  <a:gd name="T20" fmla="*/ 18 w 55"/>
                  <a:gd name="T21" fmla="*/ 64 h 64"/>
                  <a:gd name="T22" fmla="*/ 32 w 55"/>
                  <a:gd name="T23" fmla="*/ 59 h 64"/>
                  <a:gd name="T24" fmla="*/ 45 w 55"/>
                  <a:gd name="T25" fmla="*/ 55 h 64"/>
                  <a:gd name="T26" fmla="*/ 45 w 55"/>
                  <a:gd name="T27" fmla="*/ 55 h 64"/>
                  <a:gd name="T28" fmla="*/ 36 w 55"/>
                  <a:gd name="T29" fmla="*/ 64 h 64"/>
                  <a:gd name="T30" fmla="*/ 36 w 55"/>
                  <a:gd name="T31" fmla="*/ 64 h 64"/>
                  <a:gd name="T32" fmla="*/ 36 w 55"/>
                  <a:gd name="T33" fmla="*/ 64 h 64"/>
                  <a:gd name="T34" fmla="*/ 41 w 55"/>
                  <a:gd name="T35" fmla="*/ 64 h 64"/>
                  <a:gd name="T36" fmla="*/ 45 w 55"/>
                  <a:gd name="T37" fmla="*/ 64 h 64"/>
                  <a:gd name="T38" fmla="*/ 45 w 55"/>
                  <a:gd name="T39" fmla="*/ 64 h 64"/>
                  <a:gd name="T40" fmla="*/ 50 w 55"/>
                  <a:gd name="T41" fmla="*/ 64 h 64"/>
                  <a:gd name="T42" fmla="*/ 50 w 55"/>
                  <a:gd name="T43" fmla="*/ 59 h 64"/>
                  <a:gd name="T44" fmla="*/ 55 w 55"/>
                  <a:gd name="T45" fmla="*/ 55 h 64"/>
                  <a:gd name="T46" fmla="*/ 50 w 55"/>
                  <a:gd name="T47" fmla="*/ 55 h 64"/>
                  <a:gd name="T48" fmla="*/ 50 w 55"/>
                  <a:gd name="T49" fmla="*/ 55 h 64"/>
                  <a:gd name="T50" fmla="*/ 50 w 55"/>
                  <a:gd name="T51" fmla="*/ 50 h 64"/>
                  <a:gd name="T52" fmla="*/ 50 w 55"/>
                  <a:gd name="T53" fmla="*/ 50 h 64"/>
                  <a:gd name="T54" fmla="*/ 55 w 55"/>
                  <a:gd name="T55" fmla="*/ 41 h 64"/>
                  <a:gd name="T56" fmla="*/ 55 w 55"/>
                  <a:gd name="T57" fmla="*/ 36 h 64"/>
                  <a:gd name="T58" fmla="*/ 55 w 55"/>
                  <a:gd name="T59" fmla="*/ 36 h 64"/>
                  <a:gd name="T60" fmla="*/ 41 w 55"/>
                  <a:gd name="T61" fmla="*/ 41 h 64"/>
                  <a:gd name="T62" fmla="*/ 32 w 55"/>
                  <a:gd name="T63" fmla="*/ 41 h 64"/>
                  <a:gd name="T64" fmla="*/ 32 w 55"/>
                  <a:gd name="T65" fmla="*/ 41 h 64"/>
                  <a:gd name="T66" fmla="*/ 36 w 55"/>
                  <a:gd name="T67" fmla="*/ 36 h 64"/>
                  <a:gd name="T68" fmla="*/ 36 w 55"/>
                  <a:gd name="T69" fmla="*/ 36 h 64"/>
                  <a:gd name="T70" fmla="*/ 32 w 55"/>
                  <a:gd name="T71" fmla="*/ 36 h 64"/>
                  <a:gd name="T72" fmla="*/ 27 w 55"/>
                  <a:gd name="T73" fmla="*/ 32 h 64"/>
                  <a:gd name="T74" fmla="*/ 27 w 55"/>
                  <a:gd name="T75" fmla="*/ 27 h 64"/>
                  <a:gd name="T76" fmla="*/ 22 w 55"/>
                  <a:gd name="T77" fmla="*/ 36 h 64"/>
                  <a:gd name="T78" fmla="*/ 22 w 55"/>
                  <a:gd name="T79" fmla="*/ 36 h 64"/>
                  <a:gd name="T80" fmla="*/ 18 w 55"/>
                  <a:gd name="T81" fmla="*/ 32 h 64"/>
                  <a:gd name="T82" fmla="*/ 18 w 55"/>
                  <a:gd name="T83" fmla="*/ 32 h 64"/>
                  <a:gd name="T84" fmla="*/ 18 w 55"/>
                  <a:gd name="T85" fmla="*/ 23 h 64"/>
                  <a:gd name="T86" fmla="*/ 22 w 55"/>
                  <a:gd name="T87" fmla="*/ 18 h 64"/>
                  <a:gd name="T88" fmla="*/ 27 w 55"/>
                  <a:gd name="T89" fmla="*/ 9 h 64"/>
                  <a:gd name="T90" fmla="*/ 27 w 55"/>
                  <a:gd name="T91" fmla="*/ 4 h 64"/>
                  <a:gd name="T92" fmla="*/ 32 w 55"/>
                  <a:gd name="T93" fmla="*/ 0 h 64"/>
                  <a:gd name="T94" fmla="*/ 27 w 55"/>
                  <a:gd name="T95" fmla="*/ 0 h 64"/>
                  <a:gd name="T96" fmla="*/ 18 w 55"/>
                  <a:gd name="T97" fmla="*/ 9 h 64"/>
                  <a:gd name="T98" fmla="*/ 18 w 55"/>
                  <a:gd name="T99" fmla="*/ 9 h 64"/>
                  <a:gd name="T100" fmla="*/ 18 w 55"/>
                  <a:gd name="T101" fmla="*/ 23 h 64"/>
                  <a:gd name="T102" fmla="*/ 18 w 55"/>
                  <a:gd name="T103" fmla="*/ 23 h 64"/>
                  <a:gd name="T104" fmla="*/ 18 w 55"/>
                  <a:gd name="T105" fmla="*/ 23 h 64"/>
                  <a:gd name="T106" fmla="*/ 13 w 55"/>
                  <a:gd name="T107" fmla="*/ 32 h 64"/>
                  <a:gd name="T108" fmla="*/ 9 w 55"/>
                  <a:gd name="T109" fmla="*/ 36 h 64"/>
                  <a:gd name="T110" fmla="*/ 9 w 55"/>
                  <a:gd name="T111" fmla="*/ 36 h 64"/>
                  <a:gd name="T112" fmla="*/ 13 w 55"/>
                  <a:gd name="T113" fmla="*/ 41 h 64"/>
                  <a:gd name="T114" fmla="*/ 13 w 55"/>
                  <a:gd name="T115" fmla="*/ 41 h 64"/>
                  <a:gd name="T116" fmla="*/ 9 w 55"/>
                  <a:gd name="T117" fmla="*/ 41 h 64"/>
                  <a:gd name="T118" fmla="*/ 9 w 55"/>
                  <a:gd name="T119" fmla="*/ 41 h 64"/>
                  <a:gd name="T120" fmla="*/ 4 w 55"/>
                  <a:gd name="T121" fmla="*/ 46 h 64"/>
                  <a:gd name="T122" fmla="*/ 0 w 55"/>
                  <a:gd name="T123" fmla="*/ 50 h 64"/>
                  <a:gd name="T124" fmla="*/ 0 w 55"/>
                  <a:gd name="T125" fmla="*/ 5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64">
                    <a:moveTo>
                      <a:pt x="0" y="50"/>
                    </a:moveTo>
                    <a:lnTo>
                      <a:pt x="4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4" y="64"/>
                    </a:lnTo>
                    <a:lnTo>
                      <a:pt x="18" y="64"/>
                    </a:lnTo>
                    <a:lnTo>
                      <a:pt x="32" y="59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41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50" y="64"/>
                    </a:lnTo>
                    <a:lnTo>
                      <a:pt x="50" y="59"/>
                    </a:lnTo>
                    <a:lnTo>
                      <a:pt x="55" y="55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5" y="41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41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36"/>
                    </a:lnTo>
                    <a:lnTo>
                      <a:pt x="27" y="32"/>
                    </a:lnTo>
                    <a:lnTo>
                      <a:pt x="27" y="27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23"/>
                    </a:lnTo>
                    <a:lnTo>
                      <a:pt x="22" y="18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3" y="32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46"/>
                    </a:lnTo>
                    <a:lnTo>
                      <a:pt x="0" y="50"/>
                    </a:lnTo>
                    <a:lnTo>
                      <a:pt x="0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7" name="Freeform 93"/>
              <p:cNvSpPr>
                <a:spLocks/>
              </p:cNvSpPr>
              <p:nvPr/>
            </p:nvSpPr>
            <p:spPr bwMode="auto">
              <a:xfrm>
                <a:off x="2053" y="1474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5 w 5"/>
                  <a:gd name="T5" fmla="*/ 0 h 5"/>
                  <a:gd name="T6" fmla="*/ 5 w 5"/>
                  <a:gd name="T7" fmla="*/ 0 h 5"/>
                  <a:gd name="T8" fmla="*/ 0 w 5"/>
                  <a:gd name="T9" fmla="*/ 0 h 5"/>
                  <a:gd name="T10" fmla="*/ 0 w 5"/>
                  <a:gd name="T11" fmla="*/ 0 h 5"/>
                  <a:gd name="T12" fmla="*/ 0 w 5"/>
                  <a:gd name="T13" fmla="*/ 5 h 5"/>
                  <a:gd name="T14" fmla="*/ 0 w 5"/>
                  <a:gd name="T15" fmla="*/ 5 h 5"/>
                  <a:gd name="T16" fmla="*/ 0 w 5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8" name="Freeform 94"/>
              <p:cNvSpPr>
                <a:spLocks/>
              </p:cNvSpPr>
              <p:nvPr/>
            </p:nvSpPr>
            <p:spPr bwMode="auto">
              <a:xfrm>
                <a:off x="1705" y="2001"/>
                <a:ext cx="37" cy="32"/>
              </a:xfrm>
              <a:custGeom>
                <a:avLst/>
                <a:gdLst>
                  <a:gd name="T0" fmla="*/ 37 w 37"/>
                  <a:gd name="T1" fmla="*/ 18 h 32"/>
                  <a:gd name="T2" fmla="*/ 27 w 37"/>
                  <a:gd name="T3" fmla="*/ 9 h 32"/>
                  <a:gd name="T4" fmla="*/ 23 w 37"/>
                  <a:gd name="T5" fmla="*/ 5 h 32"/>
                  <a:gd name="T6" fmla="*/ 14 w 37"/>
                  <a:gd name="T7" fmla="*/ 5 h 32"/>
                  <a:gd name="T8" fmla="*/ 9 w 37"/>
                  <a:gd name="T9" fmla="*/ 0 h 32"/>
                  <a:gd name="T10" fmla="*/ 0 w 37"/>
                  <a:gd name="T11" fmla="*/ 5 h 32"/>
                  <a:gd name="T12" fmla="*/ 0 w 37"/>
                  <a:gd name="T13" fmla="*/ 14 h 32"/>
                  <a:gd name="T14" fmla="*/ 9 w 37"/>
                  <a:gd name="T15" fmla="*/ 18 h 32"/>
                  <a:gd name="T16" fmla="*/ 9 w 37"/>
                  <a:gd name="T17" fmla="*/ 14 h 32"/>
                  <a:gd name="T18" fmla="*/ 9 w 37"/>
                  <a:gd name="T19" fmla="*/ 14 h 32"/>
                  <a:gd name="T20" fmla="*/ 14 w 37"/>
                  <a:gd name="T21" fmla="*/ 18 h 32"/>
                  <a:gd name="T22" fmla="*/ 18 w 37"/>
                  <a:gd name="T23" fmla="*/ 23 h 32"/>
                  <a:gd name="T24" fmla="*/ 27 w 37"/>
                  <a:gd name="T25" fmla="*/ 32 h 32"/>
                  <a:gd name="T26" fmla="*/ 27 w 37"/>
                  <a:gd name="T27" fmla="*/ 28 h 32"/>
                  <a:gd name="T28" fmla="*/ 32 w 37"/>
                  <a:gd name="T29" fmla="*/ 32 h 32"/>
                  <a:gd name="T30" fmla="*/ 32 w 37"/>
                  <a:gd name="T31" fmla="*/ 28 h 32"/>
                  <a:gd name="T32" fmla="*/ 32 w 37"/>
                  <a:gd name="T33" fmla="*/ 23 h 32"/>
                  <a:gd name="T34" fmla="*/ 32 w 37"/>
                  <a:gd name="T35" fmla="*/ 23 h 32"/>
                  <a:gd name="T36" fmla="*/ 37 w 37"/>
                  <a:gd name="T37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32">
                    <a:moveTo>
                      <a:pt x="37" y="18"/>
                    </a:moveTo>
                    <a:lnTo>
                      <a:pt x="27" y="9"/>
                    </a:lnTo>
                    <a:lnTo>
                      <a:pt x="23" y="5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4" y="18"/>
                    </a:lnTo>
                    <a:lnTo>
                      <a:pt x="18" y="23"/>
                    </a:lnTo>
                    <a:lnTo>
                      <a:pt x="27" y="32"/>
                    </a:lnTo>
                    <a:lnTo>
                      <a:pt x="27" y="28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7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9" name="Freeform 95"/>
              <p:cNvSpPr>
                <a:spLocks/>
              </p:cNvSpPr>
              <p:nvPr/>
            </p:nvSpPr>
            <p:spPr bwMode="auto">
              <a:xfrm>
                <a:off x="1705" y="2001"/>
                <a:ext cx="37" cy="32"/>
              </a:xfrm>
              <a:custGeom>
                <a:avLst/>
                <a:gdLst>
                  <a:gd name="T0" fmla="*/ 37 w 37"/>
                  <a:gd name="T1" fmla="*/ 18 h 32"/>
                  <a:gd name="T2" fmla="*/ 27 w 37"/>
                  <a:gd name="T3" fmla="*/ 9 h 32"/>
                  <a:gd name="T4" fmla="*/ 23 w 37"/>
                  <a:gd name="T5" fmla="*/ 5 h 32"/>
                  <a:gd name="T6" fmla="*/ 14 w 37"/>
                  <a:gd name="T7" fmla="*/ 5 h 32"/>
                  <a:gd name="T8" fmla="*/ 9 w 37"/>
                  <a:gd name="T9" fmla="*/ 0 h 32"/>
                  <a:gd name="T10" fmla="*/ 0 w 37"/>
                  <a:gd name="T11" fmla="*/ 5 h 32"/>
                  <a:gd name="T12" fmla="*/ 0 w 37"/>
                  <a:gd name="T13" fmla="*/ 14 h 32"/>
                  <a:gd name="T14" fmla="*/ 9 w 37"/>
                  <a:gd name="T15" fmla="*/ 18 h 32"/>
                  <a:gd name="T16" fmla="*/ 9 w 37"/>
                  <a:gd name="T17" fmla="*/ 14 h 32"/>
                  <a:gd name="T18" fmla="*/ 9 w 37"/>
                  <a:gd name="T19" fmla="*/ 14 h 32"/>
                  <a:gd name="T20" fmla="*/ 14 w 37"/>
                  <a:gd name="T21" fmla="*/ 18 h 32"/>
                  <a:gd name="T22" fmla="*/ 18 w 37"/>
                  <a:gd name="T23" fmla="*/ 23 h 32"/>
                  <a:gd name="T24" fmla="*/ 27 w 37"/>
                  <a:gd name="T25" fmla="*/ 32 h 32"/>
                  <a:gd name="T26" fmla="*/ 27 w 37"/>
                  <a:gd name="T27" fmla="*/ 28 h 32"/>
                  <a:gd name="T28" fmla="*/ 32 w 37"/>
                  <a:gd name="T29" fmla="*/ 32 h 32"/>
                  <a:gd name="T30" fmla="*/ 32 w 37"/>
                  <a:gd name="T31" fmla="*/ 28 h 32"/>
                  <a:gd name="T32" fmla="*/ 32 w 37"/>
                  <a:gd name="T33" fmla="*/ 23 h 32"/>
                  <a:gd name="T34" fmla="*/ 32 w 37"/>
                  <a:gd name="T35" fmla="*/ 23 h 32"/>
                  <a:gd name="T36" fmla="*/ 37 w 37"/>
                  <a:gd name="T37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32">
                    <a:moveTo>
                      <a:pt x="37" y="18"/>
                    </a:moveTo>
                    <a:lnTo>
                      <a:pt x="27" y="9"/>
                    </a:lnTo>
                    <a:lnTo>
                      <a:pt x="23" y="5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4" y="18"/>
                    </a:lnTo>
                    <a:lnTo>
                      <a:pt x="18" y="23"/>
                    </a:lnTo>
                    <a:lnTo>
                      <a:pt x="27" y="32"/>
                    </a:lnTo>
                    <a:lnTo>
                      <a:pt x="27" y="28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7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0" name="Freeform 96"/>
              <p:cNvSpPr>
                <a:spLocks noEditPoints="1"/>
              </p:cNvSpPr>
              <p:nvPr/>
            </p:nvSpPr>
            <p:spPr bwMode="auto">
              <a:xfrm>
                <a:off x="1700" y="2001"/>
                <a:ext cx="46" cy="37"/>
              </a:xfrm>
              <a:custGeom>
                <a:avLst/>
                <a:gdLst>
                  <a:gd name="T0" fmla="*/ 37 w 46"/>
                  <a:gd name="T1" fmla="*/ 37 h 37"/>
                  <a:gd name="T2" fmla="*/ 37 w 46"/>
                  <a:gd name="T3" fmla="*/ 37 h 37"/>
                  <a:gd name="T4" fmla="*/ 37 w 46"/>
                  <a:gd name="T5" fmla="*/ 37 h 37"/>
                  <a:gd name="T6" fmla="*/ 32 w 46"/>
                  <a:gd name="T7" fmla="*/ 37 h 37"/>
                  <a:gd name="T8" fmla="*/ 32 w 46"/>
                  <a:gd name="T9" fmla="*/ 32 h 37"/>
                  <a:gd name="T10" fmla="*/ 23 w 46"/>
                  <a:gd name="T11" fmla="*/ 28 h 37"/>
                  <a:gd name="T12" fmla="*/ 19 w 46"/>
                  <a:gd name="T13" fmla="*/ 18 h 37"/>
                  <a:gd name="T14" fmla="*/ 19 w 46"/>
                  <a:gd name="T15" fmla="*/ 23 h 37"/>
                  <a:gd name="T16" fmla="*/ 19 w 46"/>
                  <a:gd name="T17" fmla="*/ 23 h 37"/>
                  <a:gd name="T18" fmla="*/ 14 w 46"/>
                  <a:gd name="T19" fmla="*/ 23 h 37"/>
                  <a:gd name="T20" fmla="*/ 14 w 46"/>
                  <a:gd name="T21" fmla="*/ 23 h 37"/>
                  <a:gd name="T22" fmla="*/ 5 w 46"/>
                  <a:gd name="T23" fmla="*/ 14 h 37"/>
                  <a:gd name="T24" fmla="*/ 0 w 46"/>
                  <a:gd name="T25" fmla="*/ 5 h 37"/>
                  <a:gd name="T26" fmla="*/ 5 w 46"/>
                  <a:gd name="T27" fmla="*/ 0 h 37"/>
                  <a:gd name="T28" fmla="*/ 10 w 46"/>
                  <a:gd name="T29" fmla="*/ 0 h 37"/>
                  <a:gd name="T30" fmla="*/ 14 w 46"/>
                  <a:gd name="T31" fmla="*/ 0 h 37"/>
                  <a:gd name="T32" fmla="*/ 19 w 46"/>
                  <a:gd name="T33" fmla="*/ 0 h 37"/>
                  <a:gd name="T34" fmla="*/ 28 w 46"/>
                  <a:gd name="T35" fmla="*/ 5 h 37"/>
                  <a:gd name="T36" fmla="*/ 37 w 46"/>
                  <a:gd name="T37" fmla="*/ 9 h 37"/>
                  <a:gd name="T38" fmla="*/ 42 w 46"/>
                  <a:gd name="T39" fmla="*/ 18 h 37"/>
                  <a:gd name="T40" fmla="*/ 46 w 46"/>
                  <a:gd name="T41" fmla="*/ 18 h 37"/>
                  <a:gd name="T42" fmla="*/ 42 w 46"/>
                  <a:gd name="T43" fmla="*/ 23 h 37"/>
                  <a:gd name="T44" fmla="*/ 42 w 46"/>
                  <a:gd name="T45" fmla="*/ 23 h 37"/>
                  <a:gd name="T46" fmla="*/ 42 w 46"/>
                  <a:gd name="T47" fmla="*/ 28 h 37"/>
                  <a:gd name="T48" fmla="*/ 37 w 46"/>
                  <a:gd name="T49" fmla="*/ 32 h 37"/>
                  <a:gd name="T50" fmla="*/ 37 w 46"/>
                  <a:gd name="T51" fmla="*/ 37 h 37"/>
                  <a:gd name="T52" fmla="*/ 37 w 46"/>
                  <a:gd name="T53" fmla="*/ 37 h 37"/>
                  <a:gd name="T54" fmla="*/ 32 w 46"/>
                  <a:gd name="T55" fmla="*/ 23 h 37"/>
                  <a:gd name="T56" fmla="*/ 37 w 46"/>
                  <a:gd name="T57" fmla="*/ 28 h 37"/>
                  <a:gd name="T58" fmla="*/ 37 w 46"/>
                  <a:gd name="T59" fmla="*/ 28 h 37"/>
                  <a:gd name="T60" fmla="*/ 37 w 46"/>
                  <a:gd name="T61" fmla="*/ 28 h 37"/>
                  <a:gd name="T62" fmla="*/ 37 w 46"/>
                  <a:gd name="T63" fmla="*/ 28 h 37"/>
                  <a:gd name="T64" fmla="*/ 37 w 46"/>
                  <a:gd name="T65" fmla="*/ 18 h 37"/>
                  <a:gd name="T66" fmla="*/ 32 w 46"/>
                  <a:gd name="T67" fmla="*/ 14 h 37"/>
                  <a:gd name="T68" fmla="*/ 28 w 46"/>
                  <a:gd name="T69" fmla="*/ 9 h 37"/>
                  <a:gd name="T70" fmla="*/ 19 w 46"/>
                  <a:gd name="T71" fmla="*/ 5 h 37"/>
                  <a:gd name="T72" fmla="*/ 14 w 46"/>
                  <a:gd name="T73" fmla="*/ 5 h 37"/>
                  <a:gd name="T74" fmla="*/ 10 w 46"/>
                  <a:gd name="T75" fmla="*/ 5 h 37"/>
                  <a:gd name="T76" fmla="*/ 10 w 46"/>
                  <a:gd name="T77" fmla="*/ 5 h 37"/>
                  <a:gd name="T78" fmla="*/ 10 w 46"/>
                  <a:gd name="T79" fmla="*/ 9 h 37"/>
                  <a:gd name="T80" fmla="*/ 10 w 46"/>
                  <a:gd name="T81" fmla="*/ 9 h 37"/>
                  <a:gd name="T82" fmla="*/ 14 w 46"/>
                  <a:gd name="T83" fmla="*/ 9 h 37"/>
                  <a:gd name="T84" fmla="*/ 23 w 46"/>
                  <a:gd name="T85" fmla="*/ 14 h 37"/>
                  <a:gd name="T86" fmla="*/ 28 w 46"/>
                  <a:gd name="T87" fmla="*/ 23 h 37"/>
                  <a:gd name="T88" fmla="*/ 32 w 46"/>
                  <a:gd name="T89" fmla="*/ 28 h 37"/>
                  <a:gd name="T90" fmla="*/ 32 w 46"/>
                  <a:gd name="T91" fmla="*/ 23 h 37"/>
                  <a:gd name="T92" fmla="*/ 32 w 46"/>
                  <a:gd name="T93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37">
                    <a:moveTo>
                      <a:pt x="37" y="37"/>
                    </a:moveTo>
                    <a:lnTo>
                      <a:pt x="37" y="37"/>
                    </a:lnTo>
                    <a:lnTo>
                      <a:pt x="37" y="37"/>
                    </a:lnTo>
                    <a:lnTo>
                      <a:pt x="32" y="37"/>
                    </a:lnTo>
                    <a:lnTo>
                      <a:pt x="32" y="32"/>
                    </a:lnTo>
                    <a:lnTo>
                      <a:pt x="23" y="28"/>
                    </a:lnTo>
                    <a:lnTo>
                      <a:pt x="19" y="18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5" y="14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8" y="5"/>
                    </a:lnTo>
                    <a:lnTo>
                      <a:pt x="37" y="9"/>
                    </a:lnTo>
                    <a:lnTo>
                      <a:pt x="42" y="18"/>
                    </a:lnTo>
                    <a:lnTo>
                      <a:pt x="46" y="18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8"/>
                    </a:lnTo>
                    <a:lnTo>
                      <a:pt x="37" y="32"/>
                    </a:lnTo>
                    <a:lnTo>
                      <a:pt x="37" y="37"/>
                    </a:lnTo>
                    <a:lnTo>
                      <a:pt x="37" y="37"/>
                    </a:lnTo>
                    <a:close/>
                    <a:moveTo>
                      <a:pt x="32" y="23"/>
                    </a:moveTo>
                    <a:lnTo>
                      <a:pt x="37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7" y="18"/>
                    </a:lnTo>
                    <a:lnTo>
                      <a:pt x="32" y="14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4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4" y="9"/>
                    </a:lnTo>
                    <a:lnTo>
                      <a:pt x="23" y="14"/>
                    </a:lnTo>
                    <a:lnTo>
                      <a:pt x="28" y="23"/>
                    </a:lnTo>
                    <a:lnTo>
                      <a:pt x="32" y="28"/>
                    </a:lnTo>
                    <a:lnTo>
                      <a:pt x="32" y="23"/>
                    </a:lnTo>
                    <a:lnTo>
                      <a:pt x="32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1" name="Freeform 97"/>
              <p:cNvSpPr>
                <a:spLocks/>
              </p:cNvSpPr>
              <p:nvPr/>
            </p:nvSpPr>
            <p:spPr bwMode="auto">
              <a:xfrm>
                <a:off x="1700" y="2001"/>
                <a:ext cx="46" cy="37"/>
              </a:xfrm>
              <a:custGeom>
                <a:avLst/>
                <a:gdLst>
                  <a:gd name="T0" fmla="*/ 37 w 46"/>
                  <a:gd name="T1" fmla="*/ 37 h 37"/>
                  <a:gd name="T2" fmla="*/ 37 w 46"/>
                  <a:gd name="T3" fmla="*/ 37 h 37"/>
                  <a:gd name="T4" fmla="*/ 37 w 46"/>
                  <a:gd name="T5" fmla="*/ 37 h 37"/>
                  <a:gd name="T6" fmla="*/ 32 w 46"/>
                  <a:gd name="T7" fmla="*/ 37 h 37"/>
                  <a:gd name="T8" fmla="*/ 32 w 46"/>
                  <a:gd name="T9" fmla="*/ 32 h 37"/>
                  <a:gd name="T10" fmla="*/ 23 w 46"/>
                  <a:gd name="T11" fmla="*/ 28 h 37"/>
                  <a:gd name="T12" fmla="*/ 19 w 46"/>
                  <a:gd name="T13" fmla="*/ 18 h 37"/>
                  <a:gd name="T14" fmla="*/ 19 w 46"/>
                  <a:gd name="T15" fmla="*/ 23 h 37"/>
                  <a:gd name="T16" fmla="*/ 19 w 46"/>
                  <a:gd name="T17" fmla="*/ 23 h 37"/>
                  <a:gd name="T18" fmla="*/ 14 w 46"/>
                  <a:gd name="T19" fmla="*/ 23 h 37"/>
                  <a:gd name="T20" fmla="*/ 14 w 46"/>
                  <a:gd name="T21" fmla="*/ 23 h 37"/>
                  <a:gd name="T22" fmla="*/ 5 w 46"/>
                  <a:gd name="T23" fmla="*/ 14 h 37"/>
                  <a:gd name="T24" fmla="*/ 0 w 46"/>
                  <a:gd name="T25" fmla="*/ 5 h 37"/>
                  <a:gd name="T26" fmla="*/ 5 w 46"/>
                  <a:gd name="T27" fmla="*/ 0 h 37"/>
                  <a:gd name="T28" fmla="*/ 10 w 46"/>
                  <a:gd name="T29" fmla="*/ 0 h 37"/>
                  <a:gd name="T30" fmla="*/ 14 w 46"/>
                  <a:gd name="T31" fmla="*/ 0 h 37"/>
                  <a:gd name="T32" fmla="*/ 19 w 46"/>
                  <a:gd name="T33" fmla="*/ 0 h 37"/>
                  <a:gd name="T34" fmla="*/ 28 w 46"/>
                  <a:gd name="T35" fmla="*/ 5 h 37"/>
                  <a:gd name="T36" fmla="*/ 37 w 46"/>
                  <a:gd name="T37" fmla="*/ 9 h 37"/>
                  <a:gd name="T38" fmla="*/ 42 w 46"/>
                  <a:gd name="T39" fmla="*/ 18 h 37"/>
                  <a:gd name="T40" fmla="*/ 46 w 46"/>
                  <a:gd name="T41" fmla="*/ 18 h 37"/>
                  <a:gd name="T42" fmla="*/ 42 w 46"/>
                  <a:gd name="T43" fmla="*/ 23 h 37"/>
                  <a:gd name="T44" fmla="*/ 42 w 46"/>
                  <a:gd name="T45" fmla="*/ 23 h 37"/>
                  <a:gd name="T46" fmla="*/ 42 w 46"/>
                  <a:gd name="T47" fmla="*/ 28 h 37"/>
                  <a:gd name="T48" fmla="*/ 37 w 46"/>
                  <a:gd name="T49" fmla="*/ 32 h 37"/>
                  <a:gd name="T50" fmla="*/ 37 w 46"/>
                  <a:gd name="T51" fmla="*/ 37 h 37"/>
                  <a:gd name="T52" fmla="*/ 37 w 46"/>
                  <a:gd name="T5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" h="37">
                    <a:moveTo>
                      <a:pt x="37" y="37"/>
                    </a:moveTo>
                    <a:lnTo>
                      <a:pt x="37" y="37"/>
                    </a:lnTo>
                    <a:lnTo>
                      <a:pt x="37" y="37"/>
                    </a:lnTo>
                    <a:lnTo>
                      <a:pt x="32" y="37"/>
                    </a:lnTo>
                    <a:lnTo>
                      <a:pt x="32" y="32"/>
                    </a:lnTo>
                    <a:lnTo>
                      <a:pt x="23" y="28"/>
                    </a:lnTo>
                    <a:lnTo>
                      <a:pt x="19" y="18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5" y="14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8" y="5"/>
                    </a:lnTo>
                    <a:lnTo>
                      <a:pt x="37" y="9"/>
                    </a:lnTo>
                    <a:lnTo>
                      <a:pt x="42" y="18"/>
                    </a:lnTo>
                    <a:lnTo>
                      <a:pt x="46" y="18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8"/>
                    </a:lnTo>
                    <a:lnTo>
                      <a:pt x="37" y="32"/>
                    </a:lnTo>
                    <a:lnTo>
                      <a:pt x="37" y="37"/>
                    </a:lnTo>
                    <a:lnTo>
                      <a:pt x="37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2" name="Freeform 98"/>
              <p:cNvSpPr>
                <a:spLocks/>
              </p:cNvSpPr>
              <p:nvPr/>
            </p:nvSpPr>
            <p:spPr bwMode="auto">
              <a:xfrm>
                <a:off x="1710" y="2006"/>
                <a:ext cx="27" cy="23"/>
              </a:xfrm>
              <a:custGeom>
                <a:avLst/>
                <a:gdLst>
                  <a:gd name="T0" fmla="*/ 22 w 27"/>
                  <a:gd name="T1" fmla="*/ 18 h 23"/>
                  <a:gd name="T2" fmla="*/ 27 w 27"/>
                  <a:gd name="T3" fmla="*/ 23 h 23"/>
                  <a:gd name="T4" fmla="*/ 27 w 27"/>
                  <a:gd name="T5" fmla="*/ 23 h 23"/>
                  <a:gd name="T6" fmla="*/ 27 w 27"/>
                  <a:gd name="T7" fmla="*/ 23 h 23"/>
                  <a:gd name="T8" fmla="*/ 27 w 27"/>
                  <a:gd name="T9" fmla="*/ 23 h 23"/>
                  <a:gd name="T10" fmla="*/ 27 w 27"/>
                  <a:gd name="T11" fmla="*/ 13 h 23"/>
                  <a:gd name="T12" fmla="*/ 22 w 27"/>
                  <a:gd name="T13" fmla="*/ 9 h 23"/>
                  <a:gd name="T14" fmla="*/ 18 w 27"/>
                  <a:gd name="T15" fmla="*/ 4 h 23"/>
                  <a:gd name="T16" fmla="*/ 9 w 27"/>
                  <a:gd name="T17" fmla="*/ 0 h 23"/>
                  <a:gd name="T18" fmla="*/ 4 w 27"/>
                  <a:gd name="T19" fmla="*/ 0 h 23"/>
                  <a:gd name="T20" fmla="*/ 0 w 27"/>
                  <a:gd name="T21" fmla="*/ 0 h 23"/>
                  <a:gd name="T22" fmla="*/ 0 w 27"/>
                  <a:gd name="T23" fmla="*/ 0 h 23"/>
                  <a:gd name="T24" fmla="*/ 0 w 27"/>
                  <a:gd name="T25" fmla="*/ 4 h 23"/>
                  <a:gd name="T26" fmla="*/ 0 w 27"/>
                  <a:gd name="T27" fmla="*/ 4 h 23"/>
                  <a:gd name="T28" fmla="*/ 4 w 27"/>
                  <a:gd name="T29" fmla="*/ 4 h 23"/>
                  <a:gd name="T30" fmla="*/ 13 w 27"/>
                  <a:gd name="T31" fmla="*/ 9 h 23"/>
                  <a:gd name="T32" fmla="*/ 18 w 27"/>
                  <a:gd name="T33" fmla="*/ 18 h 23"/>
                  <a:gd name="T34" fmla="*/ 22 w 27"/>
                  <a:gd name="T35" fmla="*/ 23 h 23"/>
                  <a:gd name="T36" fmla="*/ 22 w 27"/>
                  <a:gd name="T37" fmla="*/ 18 h 23"/>
                  <a:gd name="T38" fmla="*/ 22 w 27"/>
                  <a:gd name="T3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23">
                    <a:moveTo>
                      <a:pt x="22" y="18"/>
                    </a:move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13"/>
                    </a:lnTo>
                    <a:lnTo>
                      <a:pt x="22" y="9"/>
                    </a:lnTo>
                    <a:lnTo>
                      <a:pt x="18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13" y="9"/>
                    </a:lnTo>
                    <a:lnTo>
                      <a:pt x="18" y="18"/>
                    </a:lnTo>
                    <a:lnTo>
                      <a:pt x="22" y="23"/>
                    </a:lnTo>
                    <a:lnTo>
                      <a:pt x="22" y="18"/>
                    </a:lnTo>
                    <a:lnTo>
                      <a:pt x="22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3" name="Freeform 99"/>
              <p:cNvSpPr>
                <a:spLocks/>
              </p:cNvSpPr>
              <p:nvPr/>
            </p:nvSpPr>
            <p:spPr bwMode="auto">
              <a:xfrm>
                <a:off x="1719" y="1859"/>
                <a:ext cx="119" cy="41"/>
              </a:xfrm>
              <a:custGeom>
                <a:avLst/>
                <a:gdLst>
                  <a:gd name="T0" fmla="*/ 87 w 119"/>
                  <a:gd name="T1" fmla="*/ 18 h 41"/>
                  <a:gd name="T2" fmla="*/ 91 w 119"/>
                  <a:gd name="T3" fmla="*/ 23 h 41"/>
                  <a:gd name="T4" fmla="*/ 101 w 119"/>
                  <a:gd name="T5" fmla="*/ 28 h 41"/>
                  <a:gd name="T6" fmla="*/ 110 w 119"/>
                  <a:gd name="T7" fmla="*/ 32 h 41"/>
                  <a:gd name="T8" fmla="*/ 119 w 119"/>
                  <a:gd name="T9" fmla="*/ 37 h 41"/>
                  <a:gd name="T10" fmla="*/ 101 w 119"/>
                  <a:gd name="T11" fmla="*/ 41 h 41"/>
                  <a:gd name="T12" fmla="*/ 78 w 119"/>
                  <a:gd name="T13" fmla="*/ 37 h 41"/>
                  <a:gd name="T14" fmla="*/ 87 w 119"/>
                  <a:gd name="T15" fmla="*/ 32 h 41"/>
                  <a:gd name="T16" fmla="*/ 73 w 119"/>
                  <a:gd name="T17" fmla="*/ 28 h 41"/>
                  <a:gd name="T18" fmla="*/ 64 w 119"/>
                  <a:gd name="T19" fmla="*/ 23 h 41"/>
                  <a:gd name="T20" fmla="*/ 55 w 119"/>
                  <a:gd name="T21" fmla="*/ 18 h 41"/>
                  <a:gd name="T22" fmla="*/ 50 w 119"/>
                  <a:gd name="T23" fmla="*/ 18 h 41"/>
                  <a:gd name="T24" fmla="*/ 46 w 119"/>
                  <a:gd name="T25" fmla="*/ 14 h 41"/>
                  <a:gd name="T26" fmla="*/ 36 w 119"/>
                  <a:gd name="T27" fmla="*/ 14 h 41"/>
                  <a:gd name="T28" fmla="*/ 32 w 119"/>
                  <a:gd name="T29" fmla="*/ 9 h 41"/>
                  <a:gd name="T30" fmla="*/ 36 w 119"/>
                  <a:gd name="T31" fmla="*/ 9 h 41"/>
                  <a:gd name="T32" fmla="*/ 27 w 119"/>
                  <a:gd name="T33" fmla="*/ 9 h 41"/>
                  <a:gd name="T34" fmla="*/ 18 w 119"/>
                  <a:gd name="T35" fmla="*/ 14 h 41"/>
                  <a:gd name="T36" fmla="*/ 9 w 119"/>
                  <a:gd name="T37" fmla="*/ 18 h 41"/>
                  <a:gd name="T38" fmla="*/ 0 w 119"/>
                  <a:gd name="T39" fmla="*/ 18 h 41"/>
                  <a:gd name="T40" fmla="*/ 4 w 119"/>
                  <a:gd name="T41" fmla="*/ 14 h 41"/>
                  <a:gd name="T42" fmla="*/ 13 w 119"/>
                  <a:gd name="T43" fmla="*/ 5 h 41"/>
                  <a:gd name="T44" fmla="*/ 23 w 119"/>
                  <a:gd name="T45" fmla="*/ 0 h 41"/>
                  <a:gd name="T46" fmla="*/ 36 w 119"/>
                  <a:gd name="T47" fmla="*/ 0 h 41"/>
                  <a:gd name="T48" fmla="*/ 59 w 119"/>
                  <a:gd name="T49" fmla="*/ 9 h 41"/>
                  <a:gd name="T50" fmla="*/ 87 w 119"/>
                  <a:gd name="T51" fmla="*/ 1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9" h="41">
                    <a:moveTo>
                      <a:pt x="87" y="18"/>
                    </a:moveTo>
                    <a:lnTo>
                      <a:pt x="91" y="23"/>
                    </a:lnTo>
                    <a:lnTo>
                      <a:pt x="101" y="28"/>
                    </a:lnTo>
                    <a:lnTo>
                      <a:pt x="110" y="32"/>
                    </a:lnTo>
                    <a:lnTo>
                      <a:pt x="119" y="37"/>
                    </a:lnTo>
                    <a:lnTo>
                      <a:pt x="101" y="41"/>
                    </a:lnTo>
                    <a:lnTo>
                      <a:pt x="78" y="37"/>
                    </a:lnTo>
                    <a:lnTo>
                      <a:pt x="87" y="32"/>
                    </a:lnTo>
                    <a:lnTo>
                      <a:pt x="73" y="28"/>
                    </a:lnTo>
                    <a:lnTo>
                      <a:pt x="64" y="23"/>
                    </a:lnTo>
                    <a:lnTo>
                      <a:pt x="55" y="18"/>
                    </a:lnTo>
                    <a:lnTo>
                      <a:pt x="50" y="18"/>
                    </a:lnTo>
                    <a:lnTo>
                      <a:pt x="46" y="14"/>
                    </a:lnTo>
                    <a:lnTo>
                      <a:pt x="36" y="14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27" y="9"/>
                    </a:lnTo>
                    <a:lnTo>
                      <a:pt x="18" y="14"/>
                    </a:lnTo>
                    <a:lnTo>
                      <a:pt x="9" y="18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13" y="5"/>
                    </a:lnTo>
                    <a:lnTo>
                      <a:pt x="23" y="0"/>
                    </a:lnTo>
                    <a:lnTo>
                      <a:pt x="36" y="0"/>
                    </a:lnTo>
                    <a:lnTo>
                      <a:pt x="59" y="9"/>
                    </a:lnTo>
                    <a:lnTo>
                      <a:pt x="87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4" name="Freeform 100"/>
              <p:cNvSpPr>
                <a:spLocks/>
              </p:cNvSpPr>
              <p:nvPr/>
            </p:nvSpPr>
            <p:spPr bwMode="auto">
              <a:xfrm>
                <a:off x="1719" y="1859"/>
                <a:ext cx="119" cy="41"/>
              </a:xfrm>
              <a:custGeom>
                <a:avLst/>
                <a:gdLst>
                  <a:gd name="T0" fmla="*/ 87 w 119"/>
                  <a:gd name="T1" fmla="*/ 18 h 41"/>
                  <a:gd name="T2" fmla="*/ 91 w 119"/>
                  <a:gd name="T3" fmla="*/ 23 h 41"/>
                  <a:gd name="T4" fmla="*/ 101 w 119"/>
                  <a:gd name="T5" fmla="*/ 28 h 41"/>
                  <a:gd name="T6" fmla="*/ 110 w 119"/>
                  <a:gd name="T7" fmla="*/ 32 h 41"/>
                  <a:gd name="T8" fmla="*/ 119 w 119"/>
                  <a:gd name="T9" fmla="*/ 37 h 41"/>
                  <a:gd name="T10" fmla="*/ 101 w 119"/>
                  <a:gd name="T11" fmla="*/ 41 h 41"/>
                  <a:gd name="T12" fmla="*/ 78 w 119"/>
                  <a:gd name="T13" fmla="*/ 37 h 41"/>
                  <a:gd name="T14" fmla="*/ 87 w 119"/>
                  <a:gd name="T15" fmla="*/ 32 h 41"/>
                  <a:gd name="T16" fmla="*/ 73 w 119"/>
                  <a:gd name="T17" fmla="*/ 28 h 41"/>
                  <a:gd name="T18" fmla="*/ 64 w 119"/>
                  <a:gd name="T19" fmla="*/ 23 h 41"/>
                  <a:gd name="T20" fmla="*/ 55 w 119"/>
                  <a:gd name="T21" fmla="*/ 18 h 41"/>
                  <a:gd name="T22" fmla="*/ 50 w 119"/>
                  <a:gd name="T23" fmla="*/ 18 h 41"/>
                  <a:gd name="T24" fmla="*/ 46 w 119"/>
                  <a:gd name="T25" fmla="*/ 14 h 41"/>
                  <a:gd name="T26" fmla="*/ 36 w 119"/>
                  <a:gd name="T27" fmla="*/ 14 h 41"/>
                  <a:gd name="T28" fmla="*/ 32 w 119"/>
                  <a:gd name="T29" fmla="*/ 9 h 41"/>
                  <a:gd name="T30" fmla="*/ 36 w 119"/>
                  <a:gd name="T31" fmla="*/ 9 h 41"/>
                  <a:gd name="T32" fmla="*/ 27 w 119"/>
                  <a:gd name="T33" fmla="*/ 9 h 41"/>
                  <a:gd name="T34" fmla="*/ 18 w 119"/>
                  <a:gd name="T35" fmla="*/ 14 h 41"/>
                  <a:gd name="T36" fmla="*/ 9 w 119"/>
                  <a:gd name="T37" fmla="*/ 18 h 41"/>
                  <a:gd name="T38" fmla="*/ 0 w 119"/>
                  <a:gd name="T39" fmla="*/ 18 h 41"/>
                  <a:gd name="T40" fmla="*/ 4 w 119"/>
                  <a:gd name="T41" fmla="*/ 14 h 41"/>
                  <a:gd name="T42" fmla="*/ 13 w 119"/>
                  <a:gd name="T43" fmla="*/ 5 h 41"/>
                  <a:gd name="T44" fmla="*/ 23 w 119"/>
                  <a:gd name="T45" fmla="*/ 0 h 41"/>
                  <a:gd name="T46" fmla="*/ 36 w 119"/>
                  <a:gd name="T47" fmla="*/ 0 h 41"/>
                  <a:gd name="T48" fmla="*/ 59 w 119"/>
                  <a:gd name="T49" fmla="*/ 9 h 41"/>
                  <a:gd name="T50" fmla="*/ 87 w 119"/>
                  <a:gd name="T51" fmla="*/ 1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9" h="41">
                    <a:moveTo>
                      <a:pt x="87" y="18"/>
                    </a:moveTo>
                    <a:lnTo>
                      <a:pt x="91" y="23"/>
                    </a:lnTo>
                    <a:lnTo>
                      <a:pt x="101" y="28"/>
                    </a:lnTo>
                    <a:lnTo>
                      <a:pt x="110" y="32"/>
                    </a:lnTo>
                    <a:lnTo>
                      <a:pt x="119" y="37"/>
                    </a:lnTo>
                    <a:lnTo>
                      <a:pt x="101" y="41"/>
                    </a:lnTo>
                    <a:lnTo>
                      <a:pt x="78" y="37"/>
                    </a:lnTo>
                    <a:lnTo>
                      <a:pt x="87" y="32"/>
                    </a:lnTo>
                    <a:lnTo>
                      <a:pt x="73" y="28"/>
                    </a:lnTo>
                    <a:lnTo>
                      <a:pt x="64" y="23"/>
                    </a:lnTo>
                    <a:lnTo>
                      <a:pt x="55" y="18"/>
                    </a:lnTo>
                    <a:lnTo>
                      <a:pt x="50" y="18"/>
                    </a:lnTo>
                    <a:lnTo>
                      <a:pt x="46" y="14"/>
                    </a:lnTo>
                    <a:lnTo>
                      <a:pt x="36" y="14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27" y="9"/>
                    </a:lnTo>
                    <a:lnTo>
                      <a:pt x="18" y="14"/>
                    </a:lnTo>
                    <a:lnTo>
                      <a:pt x="9" y="18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13" y="5"/>
                    </a:lnTo>
                    <a:lnTo>
                      <a:pt x="23" y="0"/>
                    </a:lnTo>
                    <a:lnTo>
                      <a:pt x="36" y="0"/>
                    </a:lnTo>
                    <a:lnTo>
                      <a:pt x="59" y="9"/>
                    </a:lnTo>
                    <a:lnTo>
                      <a:pt x="87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5" name="Freeform 101"/>
              <p:cNvSpPr>
                <a:spLocks noEditPoints="1"/>
              </p:cNvSpPr>
              <p:nvPr/>
            </p:nvSpPr>
            <p:spPr bwMode="auto">
              <a:xfrm>
                <a:off x="1705" y="1855"/>
                <a:ext cx="137" cy="45"/>
              </a:xfrm>
              <a:custGeom>
                <a:avLst/>
                <a:gdLst>
                  <a:gd name="T0" fmla="*/ 92 w 137"/>
                  <a:gd name="T1" fmla="*/ 45 h 45"/>
                  <a:gd name="T2" fmla="*/ 87 w 137"/>
                  <a:gd name="T3" fmla="*/ 41 h 45"/>
                  <a:gd name="T4" fmla="*/ 92 w 137"/>
                  <a:gd name="T5" fmla="*/ 41 h 45"/>
                  <a:gd name="T6" fmla="*/ 96 w 137"/>
                  <a:gd name="T7" fmla="*/ 36 h 45"/>
                  <a:gd name="T8" fmla="*/ 78 w 137"/>
                  <a:gd name="T9" fmla="*/ 27 h 45"/>
                  <a:gd name="T10" fmla="*/ 64 w 137"/>
                  <a:gd name="T11" fmla="*/ 22 h 45"/>
                  <a:gd name="T12" fmla="*/ 55 w 137"/>
                  <a:gd name="T13" fmla="*/ 18 h 45"/>
                  <a:gd name="T14" fmla="*/ 46 w 137"/>
                  <a:gd name="T15" fmla="*/ 18 h 45"/>
                  <a:gd name="T16" fmla="*/ 37 w 137"/>
                  <a:gd name="T17" fmla="*/ 13 h 45"/>
                  <a:gd name="T18" fmla="*/ 18 w 137"/>
                  <a:gd name="T19" fmla="*/ 22 h 45"/>
                  <a:gd name="T20" fmla="*/ 0 w 137"/>
                  <a:gd name="T21" fmla="*/ 18 h 45"/>
                  <a:gd name="T22" fmla="*/ 9 w 137"/>
                  <a:gd name="T23" fmla="*/ 18 h 45"/>
                  <a:gd name="T24" fmla="*/ 14 w 137"/>
                  <a:gd name="T25" fmla="*/ 13 h 45"/>
                  <a:gd name="T26" fmla="*/ 23 w 137"/>
                  <a:gd name="T27" fmla="*/ 4 h 45"/>
                  <a:gd name="T28" fmla="*/ 37 w 137"/>
                  <a:gd name="T29" fmla="*/ 0 h 45"/>
                  <a:gd name="T30" fmla="*/ 78 w 137"/>
                  <a:gd name="T31" fmla="*/ 9 h 45"/>
                  <a:gd name="T32" fmla="*/ 101 w 137"/>
                  <a:gd name="T33" fmla="*/ 18 h 45"/>
                  <a:gd name="T34" fmla="*/ 110 w 137"/>
                  <a:gd name="T35" fmla="*/ 22 h 45"/>
                  <a:gd name="T36" fmla="*/ 133 w 137"/>
                  <a:gd name="T37" fmla="*/ 36 h 45"/>
                  <a:gd name="T38" fmla="*/ 137 w 137"/>
                  <a:gd name="T39" fmla="*/ 41 h 45"/>
                  <a:gd name="T40" fmla="*/ 133 w 137"/>
                  <a:gd name="T41" fmla="*/ 41 h 45"/>
                  <a:gd name="T42" fmla="*/ 105 w 137"/>
                  <a:gd name="T43" fmla="*/ 45 h 45"/>
                  <a:gd name="T44" fmla="*/ 128 w 137"/>
                  <a:gd name="T45" fmla="*/ 36 h 45"/>
                  <a:gd name="T46" fmla="*/ 96 w 137"/>
                  <a:gd name="T47" fmla="*/ 22 h 45"/>
                  <a:gd name="T48" fmla="*/ 50 w 137"/>
                  <a:gd name="T49" fmla="*/ 4 h 45"/>
                  <a:gd name="T50" fmla="*/ 27 w 137"/>
                  <a:gd name="T51" fmla="*/ 9 h 45"/>
                  <a:gd name="T52" fmla="*/ 18 w 137"/>
                  <a:gd name="T53" fmla="*/ 18 h 45"/>
                  <a:gd name="T54" fmla="*/ 41 w 137"/>
                  <a:gd name="T55" fmla="*/ 9 h 45"/>
                  <a:gd name="T56" fmla="*/ 55 w 137"/>
                  <a:gd name="T57" fmla="*/ 9 h 45"/>
                  <a:gd name="T58" fmla="*/ 50 w 137"/>
                  <a:gd name="T59" fmla="*/ 13 h 45"/>
                  <a:gd name="T60" fmla="*/ 55 w 137"/>
                  <a:gd name="T61" fmla="*/ 13 h 45"/>
                  <a:gd name="T62" fmla="*/ 60 w 137"/>
                  <a:gd name="T63" fmla="*/ 13 h 45"/>
                  <a:gd name="T64" fmla="*/ 69 w 137"/>
                  <a:gd name="T65" fmla="*/ 18 h 45"/>
                  <a:gd name="T66" fmla="*/ 87 w 137"/>
                  <a:gd name="T67" fmla="*/ 27 h 45"/>
                  <a:gd name="T68" fmla="*/ 105 w 137"/>
                  <a:gd name="T69" fmla="*/ 32 h 45"/>
                  <a:gd name="T70" fmla="*/ 101 w 137"/>
                  <a:gd name="T71" fmla="*/ 36 h 45"/>
                  <a:gd name="T72" fmla="*/ 96 w 137"/>
                  <a:gd name="T73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7" h="45">
                    <a:moveTo>
                      <a:pt x="105" y="45"/>
                    </a:moveTo>
                    <a:lnTo>
                      <a:pt x="92" y="45"/>
                    </a:lnTo>
                    <a:lnTo>
                      <a:pt x="87" y="45"/>
                    </a:lnTo>
                    <a:lnTo>
                      <a:pt x="87" y="41"/>
                    </a:lnTo>
                    <a:lnTo>
                      <a:pt x="92" y="41"/>
                    </a:lnTo>
                    <a:lnTo>
                      <a:pt x="92" y="41"/>
                    </a:lnTo>
                    <a:lnTo>
                      <a:pt x="92" y="36"/>
                    </a:lnTo>
                    <a:lnTo>
                      <a:pt x="96" y="36"/>
                    </a:lnTo>
                    <a:lnTo>
                      <a:pt x="82" y="32"/>
                    </a:lnTo>
                    <a:lnTo>
                      <a:pt x="78" y="27"/>
                    </a:lnTo>
                    <a:lnTo>
                      <a:pt x="69" y="27"/>
                    </a:lnTo>
                    <a:lnTo>
                      <a:pt x="64" y="22"/>
                    </a:lnTo>
                    <a:lnTo>
                      <a:pt x="60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46" y="18"/>
                    </a:lnTo>
                    <a:lnTo>
                      <a:pt x="41" y="13"/>
                    </a:lnTo>
                    <a:lnTo>
                      <a:pt x="37" y="13"/>
                    </a:lnTo>
                    <a:lnTo>
                      <a:pt x="27" y="18"/>
                    </a:lnTo>
                    <a:lnTo>
                      <a:pt x="18" y="22"/>
                    </a:lnTo>
                    <a:lnTo>
                      <a:pt x="9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14" y="13"/>
                    </a:lnTo>
                    <a:lnTo>
                      <a:pt x="18" y="9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37" y="0"/>
                    </a:lnTo>
                    <a:lnTo>
                      <a:pt x="50" y="0"/>
                    </a:lnTo>
                    <a:lnTo>
                      <a:pt x="78" y="9"/>
                    </a:lnTo>
                    <a:lnTo>
                      <a:pt x="96" y="18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10" y="22"/>
                    </a:lnTo>
                    <a:lnTo>
                      <a:pt x="115" y="27"/>
                    </a:lnTo>
                    <a:lnTo>
                      <a:pt x="133" y="36"/>
                    </a:lnTo>
                    <a:lnTo>
                      <a:pt x="137" y="41"/>
                    </a:lnTo>
                    <a:lnTo>
                      <a:pt x="137" y="41"/>
                    </a:lnTo>
                    <a:lnTo>
                      <a:pt x="133" y="41"/>
                    </a:lnTo>
                    <a:lnTo>
                      <a:pt x="133" y="41"/>
                    </a:lnTo>
                    <a:lnTo>
                      <a:pt x="105" y="45"/>
                    </a:lnTo>
                    <a:lnTo>
                      <a:pt x="105" y="45"/>
                    </a:lnTo>
                    <a:close/>
                    <a:moveTo>
                      <a:pt x="96" y="41"/>
                    </a:moveTo>
                    <a:lnTo>
                      <a:pt x="128" y="36"/>
                    </a:lnTo>
                    <a:lnTo>
                      <a:pt x="115" y="32"/>
                    </a:lnTo>
                    <a:lnTo>
                      <a:pt x="96" y="22"/>
                    </a:lnTo>
                    <a:lnTo>
                      <a:pt x="73" y="13"/>
                    </a:lnTo>
                    <a:lnTo>
                      <a:pt x="50" y="4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18" y="13"/>
                    </a:lnTo>
                    <a:lnTo>
                      <a:pt x="18" y="18"/>
                    </a:lnTo>
                    <a:lnTo>
                      <a:pt x="27" y="13"/>
                    </a:lnTo>
                    <a:lnTo>
                      <a:pt x="41" y="9"/>
                    </a:lnTo>
                    <a:lnTo>
                      <a:pt x="46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60" y="13"/>
                    </a:lnTo>
                    <a:lnTo>
                      <a:pt x="64" y="18"/>
                    </a:lnTo>
                    <a:lnTo>
                      <a:pt x="69" y="18"/>
                    </a:lnTo>
                    <a:lnTo>
                      <a:pt x="78" y="22"/>
                    </a:lnTo>
                    <a:lnTo>
                      <a:pt x="87" y="27"/>
                    </a:lnTo>
                    <a:lnTo>
                      <a:pt x="101" y="32"/>
                    </a:lnTo>
                    <a:lnTo>
                      <a:pt x="105" y="32"/>
                    </a:lnTo>
                    <a:lnTo>
                      <a:pt x="105" y="32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96" y="41"/>
                    </a:lnTo>
                    <a:lnTo>
                      <a:pt x="96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6" name="Freeform 102"/>
              <p:cNvSpPr>
                <a:spLocks/>
              </p:cNvSpPr>
              <p:nvPr/>
            </p:nvSpPr>
            <p:spPr bwMode="auto">
              <a:xfrm>
                <a:off x="1705" y="1855"/>
                <a:ext cx="137" cy="45"/>
              </a:xfrm>
              <a:custGeom>
                <a:avLst/>
                <a:gdLst>
                  <a:gd name="T0" fmla="*/ 105 w 137"/>
                  <a:gd name="T1" fmla="*/ 45 h 45"/>
                  <a:gd name="T2" fmla="*/ 92 w 137"/>
                  <a:gd name="T3" fmla="*/ 45 h 45"/>
                  <a:gd name="T4" fmla="*/ 87 w 137"/>
                  <a:gd name="T5" fmla="*/ 45 h 45"/>
                  <a:gd name="T6" fmla="*/ 87 w 137"/>
                  <a:gd name="T7" fmla="*/ 41 h 45"/>
                  <a:gd name="T8" fmla="*/ 92 w 137"/>
                  <a:gd name="T9" fmla="*/ 41 h 45"/>
                  <a:gd name="T10" fmla="*/ 92 w 137"/>
                  <a:gd name="T11" fmla="*/ 41 h 45"/>
                  <a:gd name="T12" fmla="*/ 92 w 137"/>
                  <a:gd name="T13" fmla="*/ 36 h 45"/>
                  <a:gd name="T14" fmla="*/ 96 w 137"/>
                  <a:gd name="T15" fmla="*/ 36 h 45"/>
                  <a:gd name="T16" fmla="*/ 82 w 137"/>
                  <a:gd name="T17" fmla="*/ 32 h 45"/>
                  <a:gd name="T18" fmla="*/ 78 w 137"/>
                  <a:gd name="T19" fmla="*/ 27 h 45"/>
                  <a:gd name="T20" fmla="*/ 69 w 137"/>
                  <a:gd name="T21" fmla="*/ 27 h 45"/>
                  <a:gd name="T22" fmla="*/ 64 w 137"/>
                  <a:gd name="T23" fmla="*/ 22 h 45"/>
                  <a:gd name="T24" fmla="*/ 60 w 137"/>
                  <a:gd name="T25" fmla="*/ 18 h 45"/>
                  <a:gd name="T26" fmla="*/ 55 w 137"/>
                  <a:gd name="T27" fmla="*/ 18 h 45"/>
                  <a:gd name="T28" fmla="*/ 55 w 137"/>
                  <a:gd name="T29" fmla="*/ 18 h 45"/>
                  <a:gd name="T30" fmla="*/ 46 w 137"/>
                  <a:gd name="T31" fmla="*/ 18 h 45"/>
                  <a:gd name="T32" fmla="*/ 41 w 137"/>
                  <a:gd name="T33" fmla="*/ 13 h 45"/>
                  <a:gd name="T34" fmla="*/ 37 w 137"/>
                  <a:gd name="T35" fmla="*/ 13 h 45"/>
                  <a:gd name="T36" fmla="*/ 27 w 137"/>
                  <a:gd name="T37" fmla="*/ 18 h 45"/>
                  <a:gd name="T38" fmla="*/ 18 w 137"/>
                  <a:gd name="T39" fmla="*/ 22 h 45"/>
                  <a:gd name="T40" fmla="*/ 9 w 137"/>
                  <a:gd name="T41" fmla="*/ 22 h 45"/>
                  <a:gd name="T42" fmla="*/ 0 w 137"/>
                  <a:gd name="T43" fmla="*/ 18 h 45"/>
                  <a:gd name="T44" fmla="*/ 0 w 137"/>
                  <a:gd name="T45" fmla="*/ 18 h 45"/>
                  <a:gd name="T46" fmla="*/ 9 w 137"/>
                  <a:gd name="T47" fmla="*/ 18 h 45"/>
                  <a:gd name="T48" fmla="*/ 14 w 137"/>
                  <a:gd name="T49" fmla="*/ 18 h 45"/>
                  <a:gd name="T50" fmla="*/ 14 w 137"/>
                  <a:gd name="T51" fmla="*/ 13 h 45"/>
                  <a:gd name="T52" fmla="*/ 18 w 137"/>
                  <a:gd name="T53" fmla="*/ 9 h 45"/>
                  <a:gd name="T54" fmla="*/ 23 w 137"/>
                  <a:gd name="T55" fmla="*/ 4 h 45"/>
                  <a:gd name="T56" fmla="*/ 27 w 137"/>
                  <a:gd name="T57" fmla="*/ 4 h 45"/>
                  <a:gd name="T58" fmla="*/ 37 w 137"/>
                  <a:gd name="T59" fmla="*/ 0 h 45"/>
                  <a:gd name="T60" fmla="*/ 50 w 137"/>
                  <a:gd name="T61" fmla="*/ 0 h 45"/>
                  <a:gd name="T62" fmla="*/ 78 w 137"/>
                  <a:gd name="T63" fmla="*/ 9 h 45"/>
                  <a:gd name="T64" fmla="*/ 96 w 137"/>
                  <a:gd name="T65" fmla="*/ 18 h 45"/>
                  <a:gd name="T66" fmla="*/ 101 w 137"/>
                  <a:gd name="T67" fmla="*/ 18 h 45"/>
                  <a:gd name="T68" fmla="*/ 101 w 137"/>
                  <a:gd name="T69" fmla="*/ 18 h 45"/>
                  <a:gd name="T70" fmla="*/ 110 w 137"/>
                  <a:gd name="T71" fmla="*/ 22 h 45"/>
                  <a:gd name="T72" fmla="*/ 115 w 137"/>
                  <a:gd name="T73" fmla="*/ 27 h 45"/>
                  <a:gd name="T74" fmla="*/ 133 w 137"/>
                  <a:gd name="T75" fmla="*/ 36 h 45"/>
                  <a:gd name="T76" fmla="*/ 137 w 137"/>
                  <a:gd name="T77" fmla="*/ 41 h 45"/>
                  <a:gd name="T78" fmla="*/ 137 w 137"/>
                  <a:gd name="T79" fmla="*/ 41 h 45"/>
                  <a:gd name="T80" fmla="*/ 133 w 137"/>
                  <a:gd name="T81" fmla="*/ 41 h 45"/>
                  <a:gd name="T82" fmla="*/ 133 w 137"/>
                  <a:gd name="T83" fmla="*/ 41 h 45"/>
                  <a:gd name="T84" fmla="*/ 105 w 137"/>
                  <a:gd name="T85" fmla="*/ 45 h 45"/>
                  <a:gd name="T86" fmla="*/ 105 w 137"/>
                  <a:gd name="T8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7" h="45">
                    <a:moveTo>
                      <a:pt x="105" y="45"/>
                    </a:moveTo>
                    <a:lnTo>
                      <a:pt x="92" y="45"/>
                    </a:lnTo>
                    <a:lnTo>
                      <a:pt x="87" y="45"/>
                    </a:lnTo>
                    <a:lnTo>
                      <a:pt x="87" y="41"/>
                    </a:lnTo>
                    <a:lnTo>
                      <a:pt x="92" y="41"/>
                    </a:lnTo>
                    <a:lnTo>
                      <a:pt x="92" y="41"/>
                    </a:lnTo>
                    <a:lnTo>
                      <a:pt x="92" y="36"/>
                    </a:lnTo>
                    <a:lnTo>
                      <a:pt x="96" y="36"/>
                    </a:lnTo>
                    <a:lnTo>
                      <a:pt x="82" y="32"/>
                    </a:lnTo>
                    <a:lnTo>
                      <a:pt x="78" y="27"/>
                    </a:lnTo>
                    <a:lnTo>
                      <a:pt x="69" y="27"/>
                    </a:lnTo>
                    <a:lnTo>
                      <a:pt x="64" y="22"/>
                    </a:lnTo>
                    <a:lnTo>
                      <a:pt x="60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46" y="18"/>
                    </a:lnTo>
                    <a:lnTo>
                      <a:pt x="41" y="13"/>
                    </a:lnTo>
                    <a:lnTo>
                      <a:pt x="37" y="13"/>
                    </a:lnTo>
                    <a:lnTo>
                      <a:pt x="27" y="18"/>
                    </a:lnTo>
                    <a:lnTo>
                      <a:pt x="18" y="22"/>
                    </a:lnTo>
                    <a:lnTo>
                      <a:pt x="9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14" y="13"/>
                    </a:lnTo>
                    <a:lnTo>
                      <a:pt x="18" y="9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37" y="0"/>
                    </a:lnTo>
                    <a:lnTo>
                      <a:pt x="50" y="0"/>
                    </a:lnTo>
                    <a:lnTo>
                      <a:pt x="78" y="9"/>
                    </a:lnTo>
                    <a:lnTo>
                      <a:pt x="96" y="18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10" y="22"/>
                    </a:lnTo>
                    <a:lnTo>
                      <a:pt x="115" y="27"/>
                    </a:lnTo>
                    <a:lnTo>
                      <a:pt x="133" y="36"/>
                    </a:lnTo>
                    <a:lnTo>
                      <a:pt x="137" y="41"/>
                    </a:lnTo>
                    <a:lnTo>
                      <a:pt x="137" y="41"/>
                    </a:lnTo>
                    <a:lnTo>
                      <a:pt x="133" y="41"/>
                    </a:lnTo>
                    <a:lnTo>
                      <a:pt x="133" y="41"/>
                    </a:lnTo>
                    <a:lnTo>
                      <a:pt x="105" y="45"/>
                    </a:lnTo>
                    <a:lnTo>
                      <a:pt x="105" y="4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7" name="Freeform 103"/>
              <p:cNvSpPr>
                <a:spLocks/>
              </p:cNvSpPr>
              <p:nvPr/>
            </p:nvSpPr>
            <p:spPr bwMode="auto">
              <a:xfrm>
                <a:off x="1723" y="1859"/>
                <a:ext cx="110" cy="37"/>
              </a:xfrm>
              <a:custGeom>
                <a:avLst/>
                <a:gdLst>
                  <a:gd name="T0" fmla="*/ 78 w 110"/>
                  <a:gd name="T1" fmla="*/ 37 h 37"/>
                  <a:gd name="T2" fmla="*/ 110 w 110"/>
                  <a:gd name="T3" fmla="*/ 32 h 37"/>
                  <a:gd name="T4" fmla="*/ 97 w 110"/>
                  <a:gd name="T5" fmla="*/ 28 h 37"/>
                  <a:gd name="T6" fmla="*/ 78 w 110"/>
                  <a:gd name="T7" fmla="*/ 18 h 37"/>
                  <a:gd name="T8" fmla="*/ 55 w 110"/>
                  <a:gd name="T9" fmla="*/ 9 h 37"/>
                  <a:gd name="T10" fmla="*/ 32 w 110"/>
                  <a:gd name="T11" fmla="*/ 0 h 37"/>
                  <a:gd name="T12" fmla="*/ 9 w 110"/>
                  <a:gd name="T13" fmla="*/ 5 h 37"/>
                  <a:gd name="T14" fmla="*/ 9 w 110"/>
                  <a:gd name="T15" fmla="*/ 5 h 37"/>
                  <a:gd name="T16" fmla="*/ 0 w 110"/>
                  <a:gd name="T17" fmla="*/ 9 h 37"/>
                  <a:gd name="T18" fmla="*/ 0 w 110"/>
                  <a:gd name="T19" fmla="*/ 14 h 37"/>
                  <a:gd name="T20" fmla="*/ 9 w 110"/>
                  <a:gd name="T21" fmla="*/ 9 h 37"/>
                  <a:gd name="T22" fmla="*/ 23 w 110"/>
                  <a:gd name="T23" fmla="*/ 5 h 37"/>
                  <a:gd name="T24" fmla="*/ 28 w 110"/>
                  <a:gd name="T25" fmla="*/ 5 h 37"/>
                  <a:gd name="T26" fmla="*/ 37 w 110"/>
                  <a:gd name="T27" fmla="*/ 5 h 37"/>
                  <a:gd name="T28" fmla="*/ 37 w 110"/>
                  <a:gd name="T29" fmla="*/ 5 h 37"/>
                  <a:gd name="T30" fmla="*/ 32 w 110"/>
                  <a:gd name="T31" fmla="*/ 9 h 37"/>
                  <a:gd name="T32" fmla="*/ 32 w 110"/>
                  <a:gd name="T33" fmla="*/ 9 h 37"/>
                  <a:gd name="T34" fmla="*/ 37 w 110"/>
                  <a:gd name="T35" fmla="*/ 9 h 37"/>
                  <a:gd name="T36" fmla="*/ 37 w 110"/>
                  <a:gd name="T37" fmla="*/ 9 h 37"/>
                  <a:gd name="T38" fmla="*/ 42 w 110"/>
                  <a:gd name="T39" fmla="*/ 9 h 37"/>
                  <a:gd name="T40" fmla="*/ 46 w 110"/>
                  <a:gd name="T41" fmla="*/ 14 h 37"/>
                  <a:gd name="T42" fmla="*/ 51 w 110"/>
                  <a:gd name="T43" fmla="*/ 14 h 37"/>
                  <a:gd name="T44" fmla="*/ 60 w 110"/>
                  <a:gd name="T45" fmla="*/ 18 h 37"/>
                  <a:gd name="T46" fmla="*/ 69 w 110"/>
                  <a:gd name="T47" fmla="*/ 23 h 37"/>
                  <a:gd name="T48" fmla="*/ 83 w 110"/>
                  <a:gd name="T49" fmla="*/ 28 h 37"/>
                  <a:gd name="T50" fmla="*/ 87 w 110"/>
                  <a:gd name="T51" fmla="*/ 28 h 37"/>
                  <a:gd name="T52" fmla="*/ 87 w 110"/>
                  <a:gd name="T53" fmla="*/ 28 h 37"/>
                  <a:gd name="T54" fmla="*/ 83 w 110"/>
                  <a:gd name="T55" fmla="*/ 32 h 37"/>
                  <a:gd name="T56" fmla="*/ 83 w 110"/>
                  <a:gd name="T57" fmla="*/ 32 h 37"/>
                  <a:gd name="T58" fmla="*/ 78 w 110"/>
                  <a:gd name="T59" fmla="*/ 37 h 37"/>
                  <a:gd name="T60" fmla="*/ 78 w 110"/>
                  <a:gd name="T6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0" h="37">
                    <a:moveTo>
                      <a:pt x="78" y="37"/>
                    </a:moveTo>
                    <a:lnTo>
                      <a:pt x="110" y="32"/>
                    </a:lnTo>
                    <a:lnTo>
                      <a:pt x="97" y="28"/>
                    </a:lnTo>
                    <a:lnTo>
                      <a:pt x="78" y="18"/>
                    </a:lnTo>
                    <a:lnTo>
                      <a:pt x="55" y="9"/>
                    </a:lnTo>
                    <a:lnTo>
                      <a:pt x="32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9" y="9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42" y="9"/>
                    </a:lnTo>
                    <a:lnTo>
                      <a:pt x="46" y="14"/>
                    </a:lnTo>
                    <a:lnTo>
                      <a:pt x="51" y="14"/>
                    </a:lnTo>
                    <a:lnTo>
                      <a:pt x="60" y="18"/>
                    </a:lnTo>
                    <a:lnTo>
                      <a:pt x="69" y="23"/>
                    </a:lnTo>
                    <a:lnTo>
                      <a:pt x="83" y="28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3" y="32"/>
                    </a:lnTo>
                    <a:lnTo>
                      <a:pt x="83" y="32"/>
                    </a:lnTo>
                    <a:lnTo>
                      <a:pt x="78" y="37"/>
                    </a:lnTo>
                    <a:lnTo>
                      <a:pt x="78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8" name="Freeform 104"/>
              <p:cNvSpPr>
                <a:spLocks/>
              </p:cNvSpPr>
              <p:nvPr/>
            </p:nvSpPr>
            <p:spPr bwMode="auto">
              <a:xfrm>
                <a:off x="1787" y="1864"/>
                <a:ext cx="10" cy="9"/>
              </a:xfrm>
              <a:custGeom>
                <a:avLst/>
                <a:gdLst>
                  <a:gd name="T0" fmla="*/ 5 w 10"/>
                  <a:gd name="T1" fmla="*/ 4 h 9"/>
                  <a:gd name="T2" fmla="*/ 10 w 10"/>
                  <a:gd name="T3" fmla="*/ 4 h 9"/>
                  <a:gd name="T4" fmla="*/ 10 w 10"/>
                  <a:gd name="T5" fmla="*/ 9 h 9"/>
                  <a:gd name="T6" fmla="*/ 0 w 10"/>
                  <a:gd name="T7" fmla="*/ 0 h 9"/>
                  <a:gd name="T8" fmla="*/ 5 w 10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5" y="4"/>
                    </a:moveTo>
                    <a:lnTo>
                      <a:pt x="10" y="4"/>
                    </a:lnTo>
                    <a:lnTo>
                      <a:pt x="10" y="9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9" name="Freeform 105"/>
              <p:cNvSpPr>
                <a:spLocks/>
              </p:cNvSpPr>
              <p:nvPr/>
            </p:nvSpPr>
            <p:spPr bwMode="auto">
              <a:xfrm>
                <a:off x="1787" y="1864"/>
                <a:ext cx="10" cy="9"/>
              </a:xfrm>
              <a:custGeom>
                <a:avLst/>
                <a:gdLst>
                  <a:gd name="T0" fmla="*/ 5 w 10"/>
                  <a:gd name="T1" fmla="*/ 4 h 9"/>
                  <a:gd name="T2" fmla="*/ 10 w 10"/>
                  <a:gd name="T3" fmla="*/ 4 h 9"/>
                  <a:gd name="T4" fmla="*/ 10 w 10"/>
                  <a:gd name="T5" fmla="*/ 9 h 9"/>
                  <a:gd name="T6" fmla="*/ 0 w 10"/>
                  <a:gd name="T7" fmla="*/ 0 h 9"/>
                  <a:gd name="T8" fmla="*/ 5 w 10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5" y="4"/>
                    </a:moveTo>
                    <a:lnTo>
                      <a:pt x="10" y="4"/>
                    </a:lnTo>
                    <a:lnTo>
                      <a:pt x="10" y="9"/>
                    </a:lnTo>
                    <a:lnTo>
                      <a:pt x="0" y="0"/>
                    </a:lnTo>
                    <a:lnTo>
                      <a:pt x="5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0" name="Freeform 106"/>
              <p:cNvSpPr>
                <a:spLocks/>
              </p:cNvSpPr>
              <p:nvPr/>
            </p:nvSpPr>
            <p:spPr bwMode="auto">
              <a:xfrm>
                <a:off x="1769" y="1855"/>
                <a:ext cx="32" cy="22"/>
              </a:xfrm>
              <a:custGeom>
                <a:avLst/>
                <a:gdLst>
                  <a:gd name="T0" fmla="*/ 32 w 32"/>
                  <a:gd name="T1" fmla="*/ 22 h 22"/>
                  <a:gd name="T2" fmla="*/ 28 w 32"/>
                  <a:gd name="T3" fmla="*/ 22 h 22"/>
                  <a:gd name="T4" fmla="*/ 28 w 32"/>
                  <a:gd name="T5" fmla="*/ 22 h 22"/>
                  <a:gd name="T6" fmla="*/ 18 w 32"/>
                  <a:gd name="T7" fmla="*/ 13 h 22"/>
                  <a:gd name="T8" fmla="*/ 9 w 32"/>
                  <a:gd name="T9" fmla="*/ 4 h 22"/>
                  <a:gd name="T10" fmla="*/ 5 w 32"/>
                  <a:gd name="T11" fmla="*/ 0 h 22"/>
                  <a:gd name="T12" fmla="*/ 0 w 32"/>
                  <a:gd name="T13" fmla="*/ 0 h 22"/>
                  <a:gd name="T14" fmla="*/ 14 w 32"/>
                  <a:gd name="T15" fmla="*/ 4 h 22"/>
                  <a:gd name="T16" fmla="*/ 18 w 32"/>
                  <a:gd name="T17" fmla="*/ 9 h 22"/>
                  <a:gd name="T18" fmla="*/ 23 w 32"/>
                  <a:gd name="T19" fmla="*/ 9 h 22"/>
                  <a:gd name="T20" fmla="*/ 28 w 32"/>
                  <a:gd name="T21" fmla="*/ 13 h 22"/>
                  <a:gd name="T22" fmla="*/ 28 w 32"/>
                  <a:gd name="T23" fmla="*/ 13 h 22"/>
                  <a:gd name="T24" fmla="*/ 28 w 32"/>
                  <a:gd name="T25" fmla="*/ 13 h 22"/>
                  <a:gd name="T26" fmla="*/ 32 w 32"/>
                  <a:gd name="T27" fmla="*/ 13 h 22"/>
                  <a:gd name="T28" fmla="*/ 32 w 32"/>
                  <a:gd name="T29" fmla="*/ 18 h 22"/>
                  <a:gd name="T30" fmla="*/ 32 w 32"/>
                  <a:gd name="T31" fmla="*/ 22 h 22"/>
                  <a:gd name="T32" fmla="*/ 32 w 32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2">
                    <a:moveTo>
                      <a:pt x="32" y="22"/>
                    </a:moveTo>
                    <a:lnTo>
                      <a:pt x="28" y="22"/>
                    </a:lnTo>
                    <a:lnTo>
                      <a:pt x="28" y="22"/>
                    </a:lnTo>
                    <a:lnTo>
                      <a:pt x="18" y="13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32" y="13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2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1" name="Freeform 107"/>
              <p:cNvSpPr>
                <a:spLocks/>
              </p:cNvSpPr>
              <p:nvPr/>
            </p:nvSpPr>
            <p:spPr bwMode="auto">
              <a:xfrm>
                <a:off x="1769" y="1855"/>
                <a:ext cx="32" cy="22"/>
              </a:xfrm>
              <a:custGeom>
                <a:avLst/>
                <a:gdLst>
                  <a:gd name="T0" fmla="*/ 32 w 32"/>
                  <a:gd name="T1" fmla="*/ 22 h 22"/>
                  <a:gd name="T2" fmla="*/ 28 w 32"/>
                  <a:gd name="T3" fmla="*/ 22 h 22"/>
                  <a:gd name="T4" fmla="*/ 28 w 32"/>
                  <a:gd name="T5" fmla="*/ 22 h 22"/>
                  <a:gd name="T6" fmla="*/ 18 w 32"/>
                  <a:gd name="T7" fmla="*/ 13 h 22"/>
                  <a:gd name="T8" fmla="*/ 9 w 32"/>
                  <a:gd name="T9" fmla="*/ 4 h 22"/>
                  <a:gd name="T10" fmla="*/ 5 w 32"/>
                  <a:gd name="T11" fmla="*/ 0 h 22"/>
                  <a:gd name="T12" fmla="*/ 0 w 32"/>
                  <a:gd name="T13" fmla="*/ 0 h 22"/>
                  <a:gd name="T14" fmla="*/ 14 w 32"/>
                  <a:gd name="T15" fmla="*/ 4 h 22"/>
                  <a:gd name="T16" fmla="*/ 18 w 32"/>
                  <a:gd name="T17" fmla="*/ 9 h 22"/>
                  <a:gd name="T18" fmla="*/ 23 w 32"/>
                  <a:gd name="T19" fmla="*/ 9 h 22"/>
                  <a:gd name="T20" fmla="*/ 28 w 32"/>
                  <a:gd name="T21" fmla="*/ 13 h 22"/>
                  <a:gd name="T22" fmla="*/ 28 w 32"/>
                  <a:gd name="T23" fmla="*/ 13 h 22"/>
                  <a:gd name="T24" fmla="*/ 28 w 32"/>
                  <a:gd name="T25" fmla="*/ 13 h 22"/>
                  <a:gd name="T26" fmla="*/ 32 w 32"/>
                  <a:gd name="T27" fmla="*/ 13 h 22"/>
                  <a:gd name="T28" fmla="*/ 32 w 32"/>
                  <a:gd name="T29" fmla="*/ 18 h 22"/>
                  <a:gd name="T30" fmla="*/ 32 w 32"/>
                  <a:gd name="T31" fmla="*/ 22 h 22"/>
                  <a:gd name="T32" fmla="*/ 32 w 32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2">
                    <a:moveTo>
                      <a:pt x="32" y="22"/>
                    </a:moveTo>
                    <a:lnTo>
                      <a:pt x="28" y="22"/>
                    </a:lnTo>
                    <a:lnTo>
                      <a:pt x="28" y="22"/>
                    </a:lnTo>
                    <a:lnTo>
                      <a:pt x="18" y="13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32" y="13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2" y="2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2" name="Rectangle 108"/>
              <p:cNvSpPr>
                <a:spLocks noChangeArrowheads="1"/>
              </p:cNvSpPr>
              <p:nvPr/>
            </p:nvSpPr>
            <p:spPr bwMode="auto">
              <a:xfrm>
                <a:off x="1737" y="1873"/>
                <a:ext cx="5" cy="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3" name="Rectangle 109"/>
              <p:cNvSpPr>
                <a:spLocks noChangeArrowheads="1"/>
              </p:cNvSpPr>
              <p:nvPr/>
            </p:nvSpPr>
            <p:spPr bwMode="auto">
              <a:xfrm>
                <a:off x="1737" y="1873"/>
                <a:ext cx="5" cy="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4" name="Freeform 110"/>
              <p:cNvSpPr>
                <a:spLocks/>
              </p:cNvSpPr>
              <p:nvPr/>
            </p:nvSpPr>
            <p:spPr bwMode="auto">
              <a:xfrm>
                <a:off x="1732" y="1868"/>
                <a:ext cx="14" cy="14"/>
              </a:xfrm>
              <a:custGeom>
                <a:avLst/>
                <a:gdLst>
                  <a:gd name="T0" fmla="*/ 0 w 14"/>
                  <a:gd name="T1" fmla="*/ 14 h 14"/>
                  <a:gd name="T2" fmla="*/ 0 w 14"/>
                  <a:gd name="T3" fmla="*/ 9 h 14"/>
                  <a:gd name="T4" fmla="*/ 0 w 14"/>
                  <a:gd name="T5" fmla="*/ 9 h 14"/>
                  <a:gd name="T6" fmla="*/ 5 w 14"/>
                  <a:gd name="T7" fmla="*/ 5 h 14"/>
                  <a:gd name="T8" fmla="*/ 5 w 14"/>
                  <a:gd name="T9" fmla="*/ 5 h 14"/>
                  <a:gd name="T10" fmla="*/ 5 w 14"/>
                  <a:gd name="T11" fmla="*/ 5 h 14"/>
                  <a:gd name="T12" fmla="*/ 10 w 14"/>
                  <a:gd name="T13" fmla="*/ 0 h 14"/>
                  <a:gd name="T14" fmla="*/ 10 w 14"/>
                  <a:gd name="T15" fmla="*/ 0 h 14"/>
                  <a:gd name="T16" fmla="*/ 14 w 14"/>
                  <a:gd name="T17" fmla="*/ 5 h 14"/>
                  <a:gd name="T18" fmla="*/ 14 w 14"/>
                  <a:gd name="T19" fmla="*/ 5 h 14"/>
                  <a:gd name="T20" fmla="*/ 14 w 14"/>
                  <a:gd name="T21" fmla="*/ 9 h 14"/>
                  <a:gd name="T22" fmla="*/ 14 w 14"/>
                  <a:gd name="T23" fmla="*/ 14 h 14"/>
                  <a:gd name="T24" fmla="*/ 14 w 14"/>
                  <a:gd name="T25" fmla="*/ 14 h 14"/>
                  <a:gd name="T26" fmla="*/ 10 w 14"/>
                  <a:gd name="T27" fmla="*/ 14 h 14"/>
                  <a:gd name="T28" fmla="*/ 10 w 14"/>
                  <a:gd name="T29" fmla="*/ 14 h 14"/>
                  <a:gd name="T30" fmla="*/ 5 w 14"/>
                  <a:gd name="T31" fmla="*/ 14 h 14"/>
                  <a:gd name="T32" fmla="*/ 0 w 14"/>
                  <a:gd name="T33" fmla="*/ 14 h 14"/>
                  <a:gd name="T34" fmla="*/ 0 w 14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5" name="Freeform 111"/>
              <p:cNvSpPr>
                <a:spLocks/>
              </p:cNvSpPr>
              <p:nvPr/>
            </p:nvSpPr>
            <p:spPr bwMode="auto">
              <a:xfrm>
                <a:off x="1732" y="1868"/>
                <a:ext cx="14" cy="14"/>
              </a:xfrm>
              <a:custGeom>
                <a:avLst/>
                <a:gdLst>
                  <a:gd name="T0" fmla="*/ 0 w 14"/>
                  <a:gd name="T1" fmla="*/ 14 h 14"/>
                  <a:gd name="T2" fmla="*/ 0 w 14"/>
                  <a:gd name="T3" fmla="*/ 9 h 14"/>
                  <a:gd name="T4" fmla="*/ 0 w 14"/>
                  <a:gd name="T5" fmla="*/ 9 h 14"/>
                  <a:gd name="T6" fmla="*/ 5 w 14"/>
                  <a:gd name="T7" fmla="*/ 5 h 14"/>
                  <a:gd name="T8" fmla="*/ 5 w 14"/>
                  <a:gd name="T9" fmla="*/ 5 h 14"/>
                  <a:gd name="T10" fmla="*/ 5 w 14"/>
                  <a:gd name="T11" fmla="*/ 5 h 14"/>
                  <a:gd name="T12" fmla="*/ 10 w 14"/>
                  <a:gd name="T13" fmla="*/ 0 h 14"/>
                  <a:gd name="T14" fmla="*/ 10 w 14"/>
                  <a:gd name="T15" fmla="*/ 0 h 14"/>
                  <a:gd name="T16" fmla="*/ 14 w 14"/>
                  <a:gd name="T17" fmla="*/ 5 h 14"/>
                  <a:gd name="T18" fmla="*/ 14 w 14"/>
                  <a:gd name="T19" fmla="*/ 5 h 14"/>
                  <a:gd name="T20" fmla="*/ 14 w 14"/>
                  <a:gd name="T21" fmla="*/ 9 h 14"/>
                  <a:gd name="T22" fmla="*/ 14 w 14"/>
                  <a:gd name="T23" fmla="*/ 14 h 14"/>
                  <a:gd name="T24" fmla="*/ 14 w 14"/>
                  <a:gd name="T25" fmla="*/ 14 h 14"/>
                  <a:gd name="T26" fmla="*/ 10 w 14"/>
                  <a:gd name="T27" fmla="*/ 14 h 14"/>
                  <a:gd name="T28" fmla="*/ 10 w 14"/>
                  <a:gd name="T29" fmla="*/ 14 h 14"/>
                  <a:gd name="T30" fmla="*/ 5 w 14"/>
                  <a:gd name="T31" fmla="*/ 14 h 14"/>
                  <a:gd name="T32" fmla="*/ 0 w 14"/>
                  <a:gd name="T33" fmla="*/ 14 h 14"/>
                  <a:gd name="T34" fmla="*/ 0 w 14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6" name="Freeform 112"/>
              <p:cNvSpPr>
                <a:spLocks/>
              </p:cNvSpPr>
              <p:nvPr/>
            </p:nvSpPr>
            <p:spPr bwMode="auto">
              <a:xfrm>
                <a:off x="1865" y="1900"/>
                <a:ext cx="37" cy="23"/>
              </a:xfrm>
              <a:custGeom>
                <a:avLst/>
                <a:gdLst>
                  <a:gd name="T0" fmla="*/ 0 w 37"/>
                  <a:gd name="T1" fmla="*/ 0 h 23"/>
                  <a:gd name="T2" fmla="*/ 0 w 37"/>
                  <a:gd name="T3" fmla="*/ 5 h 23"/>
                  <a:gd name="T4" fmla="*/ 0 w 37"/>
                  <a:gd name="T5" fmla="*/ 14 h 23"/>
                  <a:gd name="T6" fmla="*/ 0 w 37"/>
                  <a:gd name="T7" fmla="*/ 19 h 23"/>
                  <a:gd name="T8" fmla="*/ 5 w 37"/>
                  <a:gd name="T9" fmla="*/ 23 h 23"/>
                  <a:gd name="T10" fmla="*/ 10 w 37"/>
                  <a:gd name="T11" fmla="*/ 14 h 23"/>
                  <a:gd name="T12" fmla="*/ 23 w 37"/>
                  <a:gd name="T13" fmla="*/ 19 h 23"/>
                  <a:gd name="T14" fmla="*/ 32 w 37"/>
                  <a:gd name="T15" fmla="*/ 19 h 23"/>
                  <a:gd name="T16" fmla="*/ 37 w 37"/>
                  <a:gd name="T17" fmla="*/ 14 h 23"/>
                  <a:gd name="T18" fmla="*/ 37 w 37"/>
                  <a:gd name="T19" fmla="*/ 14 h 23"/>
                  <a:gd name="T20" fmla="*/ 28 w 37"/>
                  <a:gd name="T21" fmla="*/ 9 h 23"/>
                  <a:gd name="T22" fmla="*/ 28 w 37"/>
                  <a:gd name="T23" fmla="*/ 5 h 23"/>
                  <a:gd name="T24" fmla="*/ 23 w 37"/>
                  <a:gd name="T25" fmla="*/ 5 h 23"/>
                  <a:gd name="T26" fmla="*/ 14 w 37"/>
                  <a:gd name="T27" fmla="*/ 0 h 23"/>
                  <a:gd name="T28" fmla="*/ 0 w 37"/>
                  <a:gd name="T2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3">
                    <a:moveTo>
                      <a:pt x="0" y="0"/>
                    </a:moveTo>
                    <a:lnTo>
                      <a:pt x="0" y="5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5" y="23"/>
                    </a:lnTo>
                    <a:lnTo>
                      <a:pt x="10" y="14"/>
                    </a:lnTo>
                    <a:lnTo>
                      <a:pt x="23" y="19"/>
                    </a:lnTo>
                    <a:lnTo>
                      <a:pt x="32" y="19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28" y="9"/>
                    </a:lnTo>
                    <a:lnTo>
                      <a:pt x="28" y="5"/>
                    </a:lnTo>
                    <a:lnTo>
                      <a:pt x="23" y="5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7" name="Freeform 113"/>
              <p:cNvSpPr>
                <a:spLocks/>
              </p:cNvSpPr>
              <p:nvPr/>
            </p:nvSpPr>
            <p:spPr bwMode="auto">
              <a:xfrm>
                <a:off x="1865" y="1900"/>
                <a:ext cx="37" cy="23"/>
              </a:xfrm>
              <a:custGeom>
                <a:avLst/>
                <a:gdLst>
                  <a:gd name="T0" fmla="*/ 0 w 37"/>
                  <a:gd name="T1" fmla="*/ 0 h 23"/>
                  <a:gd name="T2" fmla="*/ 0 w 37"/>
                  <a:gd name="T3" fmla="*/ 5 h 23"/>
                  <a:gd name="T4" fmla="*/ 0 w 37"/>
                  <a:gd name="T5" fmla="*/ 14 h 23"/>
                  <a:gd name="T6" fmla="*/ 0 w 37"/>
                  <a:gd name="T7" fmla="*/ 19 h 23"/>
                  <a:gd name="T8" fmla="*/ 5 w 37"/>
                  <a:gd name="T9" fmla="*/ 23 h 23"/>
                  <a:gd name="T10" fmla="*/ 10 w 37"/>
                  <a:gd name="T11" fmla="*/ 14 h 23"/>
                  <a:gd name="T12" fmla="*/ 23 w 37"/>
                  <a:gd name="T13" fmla="*/ 19 h 23"/>
                  <a:gd name="T14" fmla="*/ 32 w 37"/>
                  <a:gd name="T15" fmla="*/ 19 h 23"/>
                  <a:gd name="T16" fmla="*/ 37 w 37"/>
                  <a:gd name="T17" fmla="*/ 14 h 23"/>
                  <a:gd name="T18" fmla="*/ 37 w 37"/>
                  <a:gd name="T19" fmla="*/ 14 h 23"/>
                  <a:gd name="T20" fmla="*/ 28 w 37"/>
                  <a:gd name="T21" fmla="*/ 9 h 23"/>
                  <a:gd name="T22" fmla="*/ 28 w 37"/>
                  <a:gd name="T23" fmla="*/ 5 h 23"/>
                  <a:gd name="T24" fmla="*/ 23 w 37"/>
                  <a:gd name="T25" fmla="*/ 5 h 23"/>
                  <a:gd name="T26" fmla="*/ 14 w 37"/>
                  <a:gd name="T27" fmla="*/ 0 h 23"/>
                  <a:gd name="T28" fmla="*/ 0 w 37"/>
                  <a:gd name="T2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3">
                    <a:moveTo>
                      <a:pt x="0" y="0"/>
                    </a:moveTo>
                    <a:lnTo>
                      <a:pt x="0" y="5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5" y="23"/>
                    </a:lnTo>
                    <a:lnTo>
                      <a:pt x="10" y="14"/>
                    </a:lnTo>
                    <a:lnTo>
                      <a:pt x="23" y="19"/>
                    </a:lnTo>
                    <a:lnTo>
                      <a:pt x="32" y="19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28" y="9"/>
                    </a:lnTo>
                    <a:lnTo>
                      <a:pt x="28" y="5"/>
                    </a:lnTo>
                    <a:lnTo>
                      <a:pt x="23" y="5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8" name="Freeform 114"/>
              <p:cNvSpPr>
                <a:spLocks noEditPoints="1"/>
              </p:cNvSpPr>
              <p:nvPr/>
            </p:nvSpPr>
            <p:spPr bwMode="auto">
              <a:xfrm>
                <a:off x="1861" y="1896"/>
                <a:ext cx="46" cy="32"/>
              </a:xfrm>
              <a:custGeom>
                <a:avLst/>
                <a:gdLst>
                  <a:gd name="T0" fmla="*/ 9 w 46"/>
                  <a:gd name="T1" fmla="*/ 32 h 32"/>
                  <a:gd name="T2" fmla="*/ 4 w 46"/>
                  <a:gd name="T3" fmla="*/ 27 h 32"/>
                  <a:gd name="T4" fmla="*/ 4 w 46"/>
                  <a:gd name="T5" fmla="*/ 23 h 32"/>
                  <a:gd name="T6" fmla="*/ 4 w 46"/>
                  <a:gd name="T7" fmla="*/ 13 h 32"/>
                  <a:gd name="T8" fmla="*/ 4 w 46"/>
                  <a:gd name="T9" fmla="*/ 4 h 32"/>
                  <a:gd name="T10" fmla="*/ 0 w 46"/>
                  <a:gd name="T11" fmla="*/ 0 h 32"/>
                  <a:gd name="T12" fmla="*/ 0 w 46"/>
                  <a:gd name="T13" fmla="*/ 0 h 32"/>
                  <a:gd name="T14" fmla="*/ 9 w 46"/>
                  <a:gd name="T15" fmla="*/ 0 h 32"/>
                  <a:gd name="T16" fmla="*/ 9 w 46"/>
                  <a:gd name="T17" fmla="*/ 0 h 32"/>
                  <a:gd name="T18" fmla="*/ 23 w 46"/>
                  <a:gd name="T19" fmla="*/ 0 h 32"/>
                  <a:gd name="T20" fmla="*/ 27 w 46"/>
                  <a:gd name="T21" fmla="*/ 4 h 32"/>
                  <a:gd name="T22" fmla="*/ 36 w 46"/>
                  <a:gd name="T23" fmla="*/ 9 h 32"/>
                  <a:gd name="T24" fmla="*/ 41 w 46"/>
                  <a:gd name="T25" fmla="*/ 9 h 32"/>
                  <a:gd name="T26" fmla="*/ 46 w 46"/>
                  <a:gd name="T27" fmla="*/ 9 h 32"/>
                  <a:gd name="T28" fmla="*/ 36 w 46"/>
                  <a:gd name="T29" fmla="*/ 9 h 32"/>
                  <a:gd name="T30" fmla="*/ 36 w 46"/>
                  <a:gd name="T31" fmla="*/ 9 h 32"/>
                  <a:gd name="T32" fmla="*/ 46 w 46"/>
                  <a:gd name="T33" fmla="*/ 13 h 32"/>
                  <a:gd name="T34" fmla="*/ 46 w 46"/>
                  <a:gd name="T35" fmla="*/ 18 h 32"/>
                  <a:gd name="T36" fmla="*/ 46 w 46"/>
                  <a:gd name="T37" fmla="*/ 23 h 32"/>
                  <a:gd name="T38" fmla="*/ 41 w 46"/>
                  <a:gd name="T39" fmla="*/ 23 h 32"/>
                  <a:gd name="T40" fmla="*/ 32 w 46"/>
                  <a:gd name="T41" fmla="*/ 23 h 32"/>
                  <a:gd name="T42" fmla="*/ 23 w 46"/>
                  <a:gd name="T43" fmla="*/ 23 h 32"/>
                  <a:gd name="T44" fmla="*/ 18 w 46"/>
                  <a:gd name="T45" fmla="*/ 23 h 32"/>
                  <a:gd name="T46" fmla="*/ 9 w 46"/>
                  <a:gd name="T47" fmla="*/ 32 h 32"/>
                  <a:gd name="T48" fmla="*/ 9 w 46"/>
                  <a:gd name="T49" fmla="*/ 32 h 32"/>
                  <a:gd name="T50" fmla="*/ 9 w 46"/>
                  <a:gd name="T51" fmla="*/ 4 h 32"/>
                  <a:gd name="T52" fmla="*/ 9 w 46"/>
                  <a:gd name="T53" fmla="*/ 13 h 32"/>
                  <a:gd name="T54" fmla="*/ 9 w 46"/>
                  <a:gd name="T55" fmla="*/ 23 h 32"/>
                  <a:gd name="T56" fmla="*/ 18 w 46"/>
                  <a:gd name="T57" fmla="*/ 18 h 32"/>
                  <a:gd name="T58" fmla="*/ 18 w 46"/>
                  <a:gd name="T59" fmla="*/ 13 h 32"/>
                  <a:gd name="T60" fmla="*/ 18 w 46"/>
                  <a:gd name="T61" fmla="*/ 18 h 32"/>
                  <a:gd name="T62" fmla="*/ 23 w 46"/>
                  <a:gd name="T63" fmla="*/ 18 h 32"/>
                  <a:gd name="T64" fmla="*/ 27 w 46"/>
                  <a:gd name="T65" fmla="*/ 18 h 32"/>
                  <a:gd name="T66" fmla="*/ 41 w 46"/>
                  <a:gd name="T67" fmla="*/ 18 h 32"/>
                  <a:gd name="T68" fmla="*/ 32 w 46"/>
                  <a:gd name="T69" fmla="*/ 13 h 32"/>
                  <a:gd name="T70" fmla="*/ 23 w 46"/>
                  <a:gd name="T71" fmla="*/ 13 h 32"/>
                  <a:gd name="T72" fmla="*/ 23 w 46"/>
                  <a:gd name="T73" fmla="*/ 13 h 32"/>
                  <a:gd name="T74" fmla="*/ 27 w 46"/>
                  <a:gd name="T75" fmla="*/ 13 h 32"/>
                  <a:gd name="T76" fmla="*/ 27 w 46"/>
                  <a:gd name="T77" fmla="*/ 9 h 32"/>
                  <a:gd name="T78" fmla="*/ 27 w 46"/>
                  <a:gd name="T79" fmla="*/ 9 h 32"/>
                  <a:gd name="T80" fmla="*/ 23 w 46"/>
                  <a:gd name="T81" fmla="*/ 4 h 32"/>
                  <a:gd name="T82" fmla="*/ 9 w 46"/>
                  <a:gd name="T83" fmla="*/ 4 h 32"/>
                  <a:gd name="T84" fmla="*/ 9 w 46"/>
                  <a:gd name="T85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32">
                    <a:moveTo>
                      <a:pt x="9" y="32"/>
                    </a:moveTo>
                    <a:lnTo>
                      <a:pt x="4" y="27"/>
                    </a:lnTo>
                    <a:lnTo>
                      <a:pt x="4" y="23"/>
                    </a:lnTo>
                    <a:lnTo>
                      <a:pt x="4" y="13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23" y="0"/>
                    </a:lnTo>
                    <a:lnTo>
                      <a:pt x="27" y="4"/>
                    </a:lnTo>
                    <a:lnTo>
                      <a:pt x="36" y="9"/>
                    </a:lnTo>
                    <a:lnTo>
                      <a:pt x="41" y="9"/>
                    </a:lnTo>
                    <a:lnTo>
                      <a:pt x="4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6" y="13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41" y="23"/>
                    </a:lnTo>
                    <a:lnTo>
                      <a:pt x="32" y="23"/>
                    </a:lnTo>
                    <a:lnTo>
                      <a:pt x="23" y="23"/>
                    </a:lnTo>
                    <a:lnTo>
                      <a:pt x="18" y="23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  <a:moveTo>
                      <a:pt x="9" y="4"/>
                    </a:moveTo>
                    <a:lnTo>
                      <a:pt x="9" y="13"/>
                    </a:lnTo>
                    <a:lnTo>
                      <a:pt x="9" y="23"/>
                    </a:lnTo>
                    <a:lnTo>
                      <a:pt x="18" y="18"/>
                    </a:lnTo>
                    <a:lnTo>
                      <a:pt x="18" y="13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7" y="18"/>
                    </a:lnTo>
                    <a:lnTo>
                      <a:pt x="41" y="18"/>
                    </a:lnTo>
                    <a:lnTo>
                      <a:pt x="32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7" y="13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3" y="4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9" name="Freeform 115"/>
              <p:cNvSpPr>
                <a:spLocks/>
              </p:cNvSpPr>
              <p:nvPr/>
            </p:nvSpPr>
            <p:spPr bwMode="auto">
              <a:xfrm>
                <a:off x="1861" y="1896"/>
                <a:ext cx="46" cy="32"/>
              </a:xfrm>
              <a:custGeom>
                <a:avLst/>
                <a:gdLst>
                  <a:gd name="T0" fmla="*/ 9 w 46"/>
                  <a:gd name="T1" fmla="*/ 32 h 32"/>
                  <a:gd name="T2" fmla="*/ 4 w 46"/>
                  <a:gd name="T3" fmla="*/ 27 h 32"/>
                  <a:gd name="T4" fmla="*/ 4 w 46"/>
                  <a:gd name="T5" fmla="*/ 23 h 32"/>
                  <a:gd name="T6" fmla="*/ 4 w 46"/>
                  <a:gd name="T7" fmla="*/ 13 h 32"/>
                  <a:gd name="T8" fmla="*/ 4 w 46"/>
                  <a:gd name="T9" fmla="*/ 4 h 32"/>
                  <a:gd name="T10" fmla="*/ 0 w 46"/>
                  <a:gd name="T11" fmla="*/ 0 h 32"/>
                  <a:gd name="T12" fmla="*/ 0 w 46"/>
                  <a:gd name="T13" fmla="*/ 0 h 32"/>
                  <a:gd name="T14" fmla="*/ 9 w 46"/>
                  <a:gd name="T15" fmla="*/ 0 h 32"/>
                  <a:gd name="T16" fmla="*/ 9 w 46"/>
                  <a:gd name="T17" fmla="*/ 0 h 32"/>
                  <a:gd name="T18" fmla="*/ 23 w 46"/>
                  <a:gd name="T19" fmla="*/ 0 h 32"/>
                  <a:gd name="T20" fmla="*/ 27 w 46"/>
                  <a:gd name="T21" fmla="*/ 4 h 32"/>
                  <a:gd name="T22" fmla="*/ 36 w 46"/>
                  <a:gd name="T23" fmla="*/ 9 h 32"/>
                  <a:gd name="T24" fmla="*/ 41 w 46"/>
                  <a:gd name="T25" fmla="*/ 9 h 32"/>
                  <a:gd name="T26" fmla="*/ 46 w 46"/>
                  <a:gd name="T27" fmla="*/ 9 h 32"/>
                  <a:gd name="T28" fmla="*/ 36 w 46"/>
                  <a:gd name="T29" fmla="*/ 9 h 32"/>
                  <a:gd name="T30" fmla="*/ 36 w 46"/>
                  <a:gd name="T31" fmla="*/ 9 h 32"/>
                  <a:gd name="T32" fmla="*/ 46 w 46"/>
                  <a:gd name="T33" fmla="*/ 13 h 32"/>
                  <a:gd name="T34" fmla="*/ 46 w 46"/>
                  <a:gd name="T35" fmla="*/ 18 h 32"/>
                  <a:gd name="T36" fmla="*/ 46 w 46"/>
                  <a:gd name="T37" fmla="*/ 23 h 32"/>
                  <a:gd name="T38" fmla="*/ 41 w 46"/>
                  <a:gd name="T39" fmla="*/ 23 h 32"/>
                  <a:gd name="T40" fmla="*/ 32 w 46"/>
                  <a:gd name="T41" fmla="*/ 23 h 32"/>
                  <a:gd name="T42" fmla="*/ 23 w 46"/>
                  <a:gd name="T43" fmla="*/ 23 h 32"/>
                  <a:gd name="T44" fmla="*/ 18 w 46"/>
                  <a:gd name="T45" fmla="*/ 23 h 32"/>
                  <a:gd name="T46" fmla="*/ 9 w 46"/>
                  <a:gd name="T47" fmla="*/ 32 h 32"/>
                  <a:gd name="T48" fmla="*/ 9 w 46"/>
                  <a:gd name="T4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32">
                    <a:moveTo>
                      <a:pt x="9" y="32"/>
                    </a:moveTo>
                    <a:lnTo>
                      <a:pt x="4" y="27"/>
                    </a:lnTo>
                    <a:lnTo>
                      <a:pt x="4" y="23"/>
                    </a:lnTo>
                    <a:lnTo>
                      <a:pt x="4" y="13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23" y="0"/>
                    </a:lnTo>
                    <a:lnTo>
                      <a:pt x="27" y="4"/>
                    </a:lnTo>
                    <a:lnTo>
                      <a:pt x="36" y="9"/>
                    </a:lnTo>
                    <a:lnTo>
                      <a:pt x="41" y="9"/>
                    </a:lnTo>
                    <a:lnTo>
                      <a:pt x="4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6" y="13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41" y="23"/>
                    </a:lnTo>
                    <a:lnTo>
                      <a:pt x="32" y="23"/>
                    </a:lnTo>
                    <a:lnTo>
                      <a:pt x="23" y="23"/>
                    </a:lnTo>
                    <a:lnTo>
                      <a:pt x="18" y="23"/>
                    </a:lnTo>
                    <a:lnTo>
                      <a:pt x="9" y="32"/>
                    </a:lnTo>
                    <a:lnTo>
                      <a:pt x="9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0" name="Freeform 116"/>
              <p:cNvSpPr>
                <a:spLocks/>
              </p:cNvSpPr>
              <p:nvPr/>
            </p:nvSpPr>
            <p:spPr bwMode="auto">
              <a:xfrm>
                <a:off x="1870" y="1900"/>
                <a:ext cx="32" cy="19"/>
              </a:xfrm>
              <a:custGeom>
                <a:avLst/>
                <a:gdLst>
                  <a:gd name="T0" fmla="*/ 0 w 32"/>
                  <a:gd name="T1" fmla="*/ 0 h 19"/>
                  <a:gd name="T2" fmla="*/ 0 w 32"/>
                  <a:gd name="T3" fmla="*/ 9 h 19"/>
                  <a:gd name="T4" fmla="*/ 0 w 32"/>
                  <a:gd name="T5" fmla="*/ 19 h 19"/>
                  <a:gd name="T6" fmla="*/ 9 w 32"/>
                  <a:gd name="T7" fmla="*/ 14 h 19"/>
                  <a:gd name="T8" fmla="*/ 9 w 32"/>
                  <a:gd name="T9" fmla="*/ 9 h 19"/>
                  <a:gd name="T10" fmla="*/ 9 w 32"/>
                  <a:gd name="T11" fmla="*/ 14 h 19"/>
                  <a:gd name="T12" fmla="*/ 14 w 32"/>
                  <a:gd name="T13" fmla="*/ 14 h 19"/>
                  <a:gd name="T14" fmla="*/ 18 w 32"/>
                  <a:gd name="T15" fmla="*/ 14 h 19"/>
                  <a:gd name="T16" fmla="*/ 32 w 32"/>
                  <a:gd name="T17" fmla="*/ 14 h 19"/>
                  <a:gd name="T18" fmla="*/ 23 w 32"/>
                  <a:gd name="T19" fmla="*/ 9 h 19"/>
                  <a:gd name="T20" fmla="*/ 14 w 32"/>
                  <a:gd name="T21" fmla="*/ 9 h 19"/>
                  <a:gd name="T22" fmla="*/ 14 w 32"/>
                  <a:gd name="T23" fmla="*/ 9 h 19"/>
                  <a:gd name="T24" fmla="*/ 18 w 32"/>
                  <a:gd name="T25" fmla="*/ 9 h 19"/>
                  <a:gd name="T26" fmla="*/ 18 w 32"/>
                  <a:gd name="T27" fmla="*/ 5 h 19"/>
                  <a:gd name="T28" fmla="*/ 18 w 32"/>
                  <a:gd name="T29" fmla="*/ 5 h 19"/>
                  <a:gd name="T30" fmla="*/ 14 w 32"/>
                  <a:gd name="T31" fmla="*/ 0 h 19"/>
                  <a:gd name="T32" fmla="*/ 0 w 32"/>
                  <a:gd name="T33" fmla="*/ 0 h 19"/>
                  <a:gd name="T34" fmla="*/ 0 w 32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19">
                    <a:moveTo>
                      <a:pt x="0" y="0"/>
                    </a:moveTo>
                    <a:lnTo>
                      <a:pt x="0" y="9"/>
                    </a:lnTo>
                    <a:lnTo>
                      <a:pt x="0" y="19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32" y="14"/>
                    </a:lnTo>
                    <a:lnTo>
                      <a:pt x="23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1" name="Freeform 117"/>
              <p:cNvSpPr>
                <a:spLocks/>
              </p:cNvSpPr>
              <p:nvPr/>
            </p:nvSpPr>
            <p:spPr bwMode="auto">
              <a:xfrm>
                <a:off x="1655" y="1964"/>
                <a:ext cx="27" cy="10"/>
              </a:xfrm>
              <a:custGeom>
                <a:avLst/>
                <a:gdLst>
                  <a:gd name="T0" fmla="*/ 0 w 27"/>
                  <a:gd name="T1" fmla="*/ 5 h 10"/>
                  <a:gd name="T2" fmla="*/ 9 w 27"/>
                  <a:gd name="T3" fmla="*/ 10 h 10"/>
                  <a:gd name="T4" fmla="*/ 18 w 27"/>
                  <a:gd name="T5" fmla="*/ 10 h 10"/>
                  <a:gd name="T6" fmla="*/ 27 w 27"/>
                  <a:gd name="T7" fmla="*/ 10 h 10"/>
                  <a:gd name="T8" fmla="*/ 27 w 27"/>
                  <a:gd name="T9" fmla="*/ 5 h 10"/>
                  <a:gd name="T10" fmla="*/ 22 w 27"/>
                  <a:gd name="T11" fmla="*/ 5 h 10"/>
                  <a:gd name="T12" fmla="*/ 18 w 27"/>
                  <a:gd name="T13" fmla="*/ 0 h 10"/>
                  <a:gd name="T14" fmla="*/ 13 w 27"/>
                  <a:gd name="T15" fmla="*/ 0 h 10"/>
                  <a:gd name="T16" fmla="*/ 13 w 27"/>
                  <a:gd name="T17" fmla="*/ 0 h 10"/>
                  <a:gd name="T18" fmla="*/ 4 w 27"/>
                  <a:gd name="T19" fmla="*/ 0 h 10"/>
                  <a:gd name="T20" fmla="*/ 0 w 27"/>
                  <a:gd name="T2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0">
                    <a:moveTo>
                      <a:pt x="0" y="5"/>
                    </a:moveTo>
                    <a:lnTo>
                      <a:pt x="9" y="10"/>
                    </a:lnTo>
                    <a:lnTo>
                      <a:pt x="18" y="10"/>
                    </a:lnTo>
                    <a:lnTo>
                      <a:pt x="27" y="10"/>
                    </a:lnTo>
                    <a:lnTo>
                      <a:pt x="27" y="5"/>
                    </a:lnTo>
                    <a:lnTo>
                      <a:pt x="22" y="5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2" name="Freeform 118"/>
              <p:cNvSpPr>
                <a:spLocks/>
              </p:cNvSpPr>
              <p:nvPr/>
            </p:nvSpPr>
            <p:spPr bwMode="auto">
              <a:xfrm>
                <a:off x="1655" y="1964"/>
                <a:ext cx="27" cy="10"/>
              </a:xfrm>
              <a:custGeom>
                <a:avLst/>
                <a:gdLst>
                  <a:gd name="T0" fmla="*/ 0 w 27"/>
                  <a:gd name="T1" fmla="*/ 5 h 10"/>
                  <a:gd name="T2" fmla="*/ 9 w 27"/>
                  <a:gd name="T3" fmla="*/ 10 h 10"/>
                  <a:gd name="T4" fmla="*/ 18 w 27"/>
                  <a:gd name="T5" fmla="*/ 10 h 10"/>
                  <a:gd name="T6" fmla="*/ 27 w 27"/>
                  <a:gd name="T7" fmla="*/ 10 h 10"/>
                  <a:gd name="T8" fmla="*/ 27 w 27"/>
                  <a:gd name="T9" fmla="*/ 5 h 10"/>
                  <a:gd name="T10" fmla="*/ 22 w 27"/>
                  <a:gd name="T11" fmla="*/ 5 h 10"/>
                  <a:gd name="T12" fmla="*/ 18 w 27"/>
                  <a:gd name="T13" fmla="*/ 0 h 10"/>
                  <a:gd name="T14" fmla="*/ 13 w 27"/>
                  <a:gd name="T15" fmla="*/ 0 h 10"/>
                  <a:gd name="T16" fmla="*/ 13 w 27"/>
                  <a:gd name="T17" fmla="*/ 0 h 10"/>
                  <a:gd name="T18" fmla="*/ 4 w 27"/>
                  <a:gd name="T19" fmla="*/ 0 h 10"/>
                  <a:gd name="T20" fmla="*/ 0 w 27"/>
                  <a:gd name="T2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0">
                    <a:moveTo>
                      <a:pt x="0" y="5"/>
                    </a:moveTo>
                    <a:lnTo>
                      <a:pt x="9" y="10"/>
                    </a:lnTo>
                    <a:lnTo>
                      <a:pt x="18" y="10"/>
                    </a:lnTo>
                    <a:lnTo>
                      <a:pt x="27" y="10"/>
                    </a:lnTo>
                    <a:lnTo>
                      <a:pt x="27" y="5"/>
                    </a:lnTo>
                    <a:lnTo>
                      <a:pt x="22" y="5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3" name="Freeform 119"/>
              <p:cNvSpPr>
                <a:spLocks noEditPoints="1"/>
              </p:cNvSpPr>
              <p:nvPr/>
            </p:nvSpPr>
            <p:spPr bwMode="auto">
              <a:xfrm>
                <a:off x="1650" y="1960"/>
                <a:ext cx="37" cy="18"/>
              </a:xfrm>
              <a:custGeom>
                <a:avLst/>
                <a:gdLst>
                  <a:gd name="T0" fmla="*/ 27 w 37"/>
                  <a:gd name="T1" fmla="*/ 18 h 18"/>
                  <a:gd name="T2" fmla="*/ 14 w 37"/>
                  <a:gd name="T3" fmla="*/ 14 h 18"/>
                  <a:gd name="T4" fmla="*/ 9 w 37"/>
                  <a:gd name="T5" fmla="*/ 14 h 18"/>
                  <a:gd name="T6" fmla="*/ 5 w 37"/>
                  <a:gd name="T7" fmla="*/ 14 h 18"/>
                  <a:gd name="T8" fmla="*/ 0 w 37"/>
                  <a:gd name="T9" fmla="*/ 9 h 18"/>
                  <a:gd name="T10" fmla="*/ 0 w 37"/>
                  <a:gd name="T11" fmla="*/ 9 h 18"/>
                  <a:gd name="T12" fmla="*/ 5 w 37"/>
                  <a:gd name="T13" fmla="*/ 9 h 18"/>
                  <a:gd name="T14" fmla="*/ 5 w 37"/>
                  <a:gd name="T15" fmla="*/ 9 h 18"/>
                  <a:gd name="T16" fmla="*/ 5 w 37"/>
                  <a:gd name="T17" fmla="*/ 4 h 18"/>
                  <a:gd name="T18" fmla="*/ 14 w 37"/>
                  <a:gd name="T19" fmla="*/ 0 h 18"/>
                  <a:gd name="T20" fmla="*/ 18 w 37"/>
                  <a:gd name="T21" fmla="*/ 0 h 18"/>
                  <a:gd name="T22" fmla="*/ 23 w 37"/>
                  <a:gd name="T23" fmla="*/ 4 h 18"/>
                  <a:gd name="T24" fmla="*/ 32 w 37"/>
                  <a:gd name="T25" fmla="*/ 4 h 18"/>
                  <a:gd name="T26" fmla="*/ 32 w 37"/>
                  <a:gd name="T27" fmla="*/ 9 h 18"/>
                  <a:gd name="T28" fmla="*/ 32 w 37"/>
                  <a:gd name="T29" fmla="*/ 9 h 18"/>
                  <a:gd name="T30" fmla="*/ 32 w 37"/>
                  <a:gd name="T31" fmla="*/ 4 h 18"/>
                  <a:gd name="T32" fmla="*/ 32 w 37"/>
                  <a:gd name="T33" fmla="*/ 9 h 18"/>
                  <a:gd name="T34" fmla="*/ 37 w 37"/>
                  <a:gd name="T35" fmla="*/ 9 h 18"/>
                  <a:gd name="T36" fmla="*/ 37 w 37"/>
                  <a:gd name="T37" fmla="*/ 9 h 18"/>
                  <a:gd name="T38" fmla="*/ 37 w 37"/>
                  <a:gd name="T39" fmla="*/ 14 h 18"/>
                  <a:gd name="T40" fmla="*/ 27 w 37"/>
                  <a:gd name="T41" fmla="*/ 18 h 18"/>
                  <a:gd name="T42" fmla="*/ 27 w 37"/>
                  <a:gd name="T43" fmla="*/ 18 h 18"/>
                  <a:gd name="T44" fmla="*/ 9 w 37"/>
                  <a:gd name="T45" fmla="*/ 9 h 18"/>
                  <a:gd name="T46" fmla="*/ 18 w 37"/>
                  <a:gd name="T47" fmla="*/ 9 h 18"/>
                  <a:gd name="T48" fmla="*/ 27 w 37"/>
                  <a:gd name="T49" fmla="*/ 14 h 18"/>
                  <a:gd name="T50" fmla="*/ 32 w 37"/>
                  <a:gd name="T51" fmla="*/ 14 h 18"/>
                  <a:gd name="T52" fmla="*/ 32 w 37"/>
                  <a:gd name="T53" fmla="*/ 9 h 18"/>
                  <a:gd name="T54" fmla="*/ 23 w 37"/>
                  <a:gd name="T55" fmla="*/ 9 h 18"/>
                  <a:gd name="T56" fmla="*/ 14 w 37"/>
                  <a:gd name="T57" fmla="*/ 4 h 18"/>
                  <a:gd name="T58" fmla="*/ 14 w 37"/>
                  <a:gd name="T59" fmla="*/ 4 h 18"/>
                  <a:gd name="T60" fmla="*/ 9 w 37"/>
                  <a:gd name="T61" fmla="*/ 9 h 18"/>
                  <a:gd name="T62" fmla="*/ 9 w 37"/>
                  <a:gd name="T6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" h="18">
                    <a:moveTo>
                      <a:pt x="27" y="18"/>
                    </a:moveTo>
                    <a:lnTo>
                      <a:pt x="14" y="14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4"/>
                    </a:lnTo>
                    <a:lnTo>
                      <a:pt x="32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14"/>
                    </a:lnTo>
                    <a:lnTo>
                      <a:pt x="27" y="18"/>
                    </a:lnTo>
                    <a:lnTo>
                      <a:pt x="27" y="18"/>
                    </a:lnTo>
                    <a:close/>
                    <a:moveTo>
                      <a:pt x="9" y="9"/>
                    </a:moveTo>
                    <a:lnTo>
                      <a:pt x="18" y="9"/>
                    </a:lnTo>
                    <a:lnTo>
                      <a:pt x="27" y="14"/>
                    </a:lnTo>
                    <a:lnTo>
                      <a:pt x="32" y="14"/>
                    </a:lnTo>
                    <a:lnTo>
                      <a:pt x="32" y="9"/>
                    </a:lnTo>
                    <a:lnTo>
                      <a:pt x="23" y="9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4" name="Freeform 120"/>
              <p:cNvSpPr>
                <a:spLocks/>
              </p:cNvSpPr>
              <p:nvPr/>
            </p:nvSpPr>
            <p:spPr bwMode="auto">
              <a:xfrm>
                <a:off x="1650" y="1960"/>
                <a:ext cx="37" cy="18"/>
              </a:xfrm>
              <a:custGeom>
                <a:avLst/>
                <a:gdLst>
                  <a:gd name="T0" fmla="*/ 27 w 37"/>
                  <a:gd name="T1" fmla="*/ 18 h 18"/>
                  <a:gd name="T2" fmla="*/ 14 w 37"/>
                  <a:gd name="T3" fmla="*/ 14 h 18"/>
                  <a:gd name="T4" fmla="*/ 9 w 37"/>
                  <a:gd name="T5" fmla="*/ 14 h 18"/>
                  <a:gd name="T6" fmla="*/ 5 w 37"/>
                  <a:gd name="T7" fmla="*/ 14 h 18"/>
                  <a:gd name="T8" fmla="*/ 0 w 37"/>
                  <a:gd name="T9" fmla="*/ 9 h 18"/>
                  <a:gd name="T10" fmla="*/ 0 w 37"/>
                  <a:gd name="T11" fmla="*/ 9 h 18"/>
                  <a:gd name="T12" fmla="*/ 5 w 37"/>
                  <a:gd name="T13" fmla="*/ 9 h 18"/>
                  <a:gd name="T14" fmla="*/ 5 w 37"/>
                  <a:gd name="T15" fmla="*/ 9 h 18"/>
                  <a:gd name="T16" fmla="*/ 5 w 37"/>
                  <a:gd name="T17" fmla="*/ 4 h 18"/>
                  <a:gd name="T18" fmla="*/ 14 w 37"/>
                  <a:gd name="T19" fmla="*/ 0 h 18"/>
                  <a:gd name="T20" fmla="*/ 18 w 37"/>
                  <a:gd name="T21" fmla="*/ 0 h 18"/>
                  <a:gd name="T22" fmla="*/ 23 w 37"/>
                  <a:gd name="T23" fmla="*/ 4 h 18"/>
                  <a:gd name="T24" fmla="*/ 32 w 37"/>
                  <a:gd name="T25" fmla="*/ 4 h 18"/>
                  <a:gd name="T26" fmla="*/ 32 w 37"/>
                  <a:gd name="T27" fmla="*/ 9 h 18"/>
                  <a:gd name="T28" fmla="*/ 32 w 37"/>
                  <a:gd name="T29" fmla="*/ 9 h 18"/>
                  <a:gd name="T30" fmla="*/ 32 w 37"/>
                  <a:gd name="T31" fmla="*/ 4 h 18"/>
                  <a:gd name="T32" fmla="*/ 32 w 37"/>
                  <a:gd name="T33" fmla="*/ 9 h 18"/>
                  <a:gd name="T34" fmla="*/ 37 w 37"/>
                  <a:gd name="T35" fmla="*/ 9 h 18"/>
                  <a:gd name="T36" fmla="*/ 37 w 37"/>
                  <a:gd name="T37" fmla="*/ 9 h 18"/>
                  <a:gd name="T38" fmla="*/ 37 w 37"/>
                  <a:gd name="T39" fmla="*/ 14 h 18"/>
                  <a:gd name="T40" fmla="*/ 27 w 37"/>
                  <a:gd name="T41" fmla="*/ 18 h 18"/>
                  <a:gd name="T42" fmla="*/ 27 w 37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18">
                    <a:moveTo>
                      <a:pt x="27" y="18"/>
                    </a:moveTo>
                    <a:lnTo>
                      <a:pt x="14" y="14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4"/>
                    </a:lnTo>
                    <a:lnTo>
                      <a:pt x="32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14"/>
                    </a:lnTo>
                    <a:lnTo>
                      <a:pt x="27" y="18"/>
                    </a:lnTo>
                    <a:lnTo>
                      <a:pt x="27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5" name="Freeform 121"/>
              <p:cNvSpPr>
                <a:spLocks/>
              </p:cNvSpPr>
              <p:nvPr/>
            </p:nvSpPr>
            <p:spPr bwMode="auto">
              <a:xfrm>
                <a:off x="1659" y="1964"/>
                <a:ext cx="23" cy="10"/>
              </a:xfrm>
              <a:custGeom>
                <a:avLst/>
                <a:gdLst>
                  <a:gd name="T0" fmla="*/ 0 w 23"/>
                  <a:gd name="T1" fmla="*/ 5 h 10"/>
                  <a:gd name="T2" fmla="*/ 9 w 23"/>
                  <a:gd name="T3" fmla="*/ 5 h 10"/>
                  <a:gd name="T4" fmla="*/ 18 w 23"/>
                  <a:gd name="T5" fmla="*/ 10 h 10"/>
                  <a:gd name="T6" fmla="*/ 23 w 23"/>
                  <a:gd name="T7" fmla="*/ 10 h 10"/>
                  <a:gd name="T8" fmla="*/ 23 w 23"/>
                  <a:gd name="T9" fmla="*/ 5 h 10"/>
                  <a:gd name="T10" fmla="*/ 14 w 23"/>
                  <a:gd name="T11" fmla="*/ 5 h 10"/>
                  <a:gd name="T12" fmla="*/ 5 w 23"/>
                  <a:gd name="T13" fmla="*/ 0 h 10"/>
                  <a:gd name="T14" fmla="*/ 5 w 23"/>
                  <a:gd name="T15" fmla="*/ 0 h 10"/>
                  <a:gd name="T16" fmla="*/ 0 w 23"/>
                  <a:gd name="T17" fmla="*/ 5 h 10"/>
                  <a:gd name="T18" fmla="*/ 0 w 23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0">
                    <a:moveTo>
                      <a:pt x="0" y="5"/>
                    </a:moveTo>
                    <a:lnTo>
                      <a:pt x="9" y="5"/>
                    </a:lnTo>
                    <a:lnTo>
                      <a:pt x="18" y="10"/>
                    </a:lnTo>
                    <a:lnTo>
                      <a:pt x="23" y="10"/>
                    </a:lnTo>
                    <a:lnTo>
                      <a:pt x="23" y="5"/>
                    </a:lnTo>
                    <a:lnTo>
                      <a:pt x="14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6" name="Freeform 122"/>
              <p:cNvSpPr>
                <a:spLocks/>
              </p:cNvSpPr>
              <p:nvPr/>
            </p:nvSpPr>
            <p:spPr bwMode="auto">
              <a:xfrm>
                <a:off x="1632" y="1923"/>
                <a:ext cx="45" cy="51"/>
              </a:xfrm>
              <a:custGeom>
                <a:avLst/>
                <a:gdLst>
                  <a:gd name="T0" fmla="*/ 45 w 45"/>
                  <a:gd name="T1" fmla="*/ 28 h 51"/>
                  <a:gd name="T2" fmla="*/ 36 w 45"/>
                  <a:gd name="T3" fmla="*/ 23 h 51"/>
                  <a:gd name="T4" fmla="*/ 36 w 45"/>
                  <a:gd name="T5" fmla="*/ 0 h 51"/>
                  <a:gd name="T6" fmla="*/ 23 w 45"/>
                  <a:gd name="T7" fmla="*/ 0 h 51"/>
                  <a:gd name="T8" fmla="*/ 18 w 45"/>
                  <a:gd name="T9" fmla="*/ 0 h 51"/>
                  <a:gd name="T10" fmla="*/ 13 w 45"/>
                  <a:gd name="T11" fmla="*/ 5 h 51"/>
                  <a:gd name="T12" fmla="*/ 9 w 45"/>
                  <a:gd name="T13" fmla="*/ 5 h 51"/>
                  <a:gd name="T14" fmla="*/ 13 w 45"/>
                  <a:gd name="T15" fmla="*/ 14 h 51"/>
                  <a:gd name="T16" fmla="*/ 18 w 45"/>
                  <a:gd name="T17" fmla="*/ 23 h 51"/>
                  <a:gd name="T18" fmla="*/ 9 w 45"/>
                  <a:gd name="T19" fmla="*/ 23 h 51"/>
                  <a:gd name="T20" fmla="*/ 0 w 45"/>
                  <a:gd name="T21" fmla="*/ 32 h 51"/>
                  <a:gd name="T22" fmla="*/ 0 w 45"/>
                  <a:gd name="T23" fmla="*/ 41 h 51"/>
                  <a:gd name="T24" fmla="*/ 13 w 45"/>
                  <a:gd name="T25" fmla="*/ 51 h 51"/>
                  <a:gd name="T26" fmla="*/ 23 w 45"/>
                  <a:gd name="T27" fmla="*/ 51 h 51"/>
                  <a:gd name="T28" fmla="*/ 36 w 45"/>
                  <a:gd name="T29" fmla="*/ 41 h 51"/>
                  <a:gd name="T30" fmla="*/ 36 w 45"/>
                  <a:gd name="T31" fmla="*/ 37 h 51"/>
                  <a:gd name="T32" fmla="*/ 36 w 45"/>
                  <a:gd name="T33" fmla="*/ 37 h 51"/>
                  <a:gd name="T34" fmla="*/ 41 w 45"/>
                  <a:gd name="T35" fmla="*/ 32 h 51"/>
                  <a:gd name="T36" fmla="*/ 45 w 45"/>
                  <a:gd name="T37" fmla="*/ 2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51">
                    <a:moveTo>
                      <a:pt x="45" y="28"/>
                    </a:moveTo>
                    <a:lnTo>
                      <a:pt x="36" y="23"/>
                    </a:lnTo>
                    <a:lnTo>
                      <a:pt x="36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13" y="14"/>
                    </a:lnTo>
                    <a:lnTo>
                      <a:pt x="18" y="23"/>
                    </a:lnTo>
                    <a:lnTo>
                      <a:pt x="9" y="23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13" y="51"/>
                    </a:lnTo>
                    <a:lnTo>
                      <a:pt x="23" y="51"/>
                    </a:lnTo>
                    <a:lnTo>
                      <a:pt x="36" y="41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1" y="32"/>
                    </a:lnTo>
                    <a:lnTo>
                      <a:pt x="45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7" name="Freeform 123"/>
              <p:cNvSpPr>
                <a:spLocks/>
              </p:cNvSpPr>
              <p:nvPr/>
            </p:nvSpPr>
            <p:spPr bwMode="auto">
              <a:xfrm>
                <a:off x="1632" y="1923"/>
                <a:ext cx="45" cy="51"/>
              </a:xfrm>
              <a:custGeom>
                <a:avLst/>
                <a:gdLst>
                  <a:gd name="T0" fmla="*/ 45 w 45"/>
                  <a:gd name="T1" fmla="*/ 28 h 51"/>
                  <a:gd name="T2" fmla="*/ 36 w 45"/>
                  <a:gd name="T3" fmla="*/ 23 h 51"/>
                  <a:gd name="T4" fmla="*/ 36 w 45"/>
                  <a:gd name="T5" fmla="*/ 0 h 51"/>
                  <a:gd name="T6" fmla="*/ 23 w 45"/>
                  <a:gd name="T7" fmla="*/ 0 h 51"/>
                  <a:gd name="T8" fmla="*/ 18 w 45"/>
                  <a:gd name="T9" fmla="*/ 0 h 51"/>
                  <a:gd name="T10" fmla="*/ 13 w 45"/>
                  <a:gd name="T11" fmla="*/ 5 h 51"/>
                  <a:gd name="T12" fmla="*/ 9 w 45"/>
                  <a:gd name="T13" fmla="*/ 5 h 51"/>
                  <a:gd name="T14" fmla="*/ 13 w 45"/>
                  <a:gd name="T15" fmla="*/ 14 h 51"/>
                  <a:gd name="T16" fmla="*/ 18 w 45"/>
                  <a:gd name="T17" fmla="*/ 23 h 51"/>
                  <a:gd name="T18" fmla="*/ 9 w 45"/>
                  <a:gd name="T19" fmla="*/ 23 h 51"/>
                  <a:gd name="T20" fmla="*/ 0 w 45"/>
                  <a:gd name="T21" fmla="*/ 32 h 51"/>
                  <a:gd name="T22" fmla="*/ 0 w 45"/>
                  <a:gd name="T23" fmla="*/ 41 h 51"/>
                  <a:gd name="T24" fmla="*/ 13 w 45"/>
                  <a:gd name="T25" fmla="*/ 51 h 51"/>
                  <a:gd name="T26" fmla="*/ 23 w 45"/>
                  <a:gd name="T27" fmla="*/ 51 h 51"/>
                  <a:gd name="T28" fmla="*/ 36 w 45"/>
                  <a:gd name="T29" fmla="*/ 41 h 51"/>
                  <a:gd name="T30" fmla="*/ 36 w 45"/>
                  <a:gd name="T31" fmla="*/ 37 h 51"/>
                  <a:gd name="T32" fmla="*/ 36 w 45"/>
                  <a:gd name="T33" fmla="*/ 37 h 51"/>
                  <a:gd name="T34" fmla="*/ 41 w 45"/>
                  <a:gd name="T35" fmla="*/ 32 h 51"/>
                  <a:gd name="T36" fmla="*/ 45 w 45"/>
                  <a:gd name="T37" fmla="*/ 2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51">
                    <a:moveTo>
                      <a:pt x="45" y="28"/>
                    </a:moveTo>
                    <a:lnTo>
                      <a:pt x="36" y="23"/>
                    </a:lnTo>
                    <a:lnTo>
                      <a:pt x="36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13" y="14"/>
                    </a:lnTo>
                    <a:lnTo>
                      <a:pt x="18" y="23"/>
                    </a:lnTo>
                    <a:lnTo>
                      <a:pt x="9" y="23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13" y="51"/>
                    </a:lnTo>
                    <a:lnTo>
                      <a:pt x="23" y="51"/>
                    </a:lnTo>
                    <a:lnTo>
                      <a:pt x="36" y="41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1" y="32"/>
                    </a:lnTo>
                    <a:lnTo>
                      <a:pt x="45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8" name="Freeform 124"/>
              <p:cNvSpPr>
                <a:spLocks noEditPoints="1"/>
              </p:cNvSpPr>
              <p:nvPr/>
            </p:nvSpPr>
            <p:spPr bwMode="auto">
              <a:xfrm>
                <a:off x="1627" y="1919"/>
                <a:ext cx="55" cy="55"/>
              </a:xfrm>
              <a:custGeom>
                <a:avLst/>
                <a:gdLst>
                  <a:gd name="T0" fmla="*/ 18 w 55"/>
                  <a:gd name="T1" fmla="*/ 55 h 55"/>
                  <a:gd name="T2" fmla="*/ 5 w 55"/>
                  <a:gd name="T3" fmla="*/ 41 h 55"/>
                  <a:gd name="T4" fmla="*/ 23 w 55"/>
                  <a:gd name="T5" fmla="*/ 23 h 55"/>
                  <a:gd name="T6" fmla="*/ 5 w 55"/>
                  <a:gd name="T7" fmla="*/ 4 h 55"/>
                  <a:gd name="T8" fmla="*/ 0 w 55"/>
                  <a:gd name="T9" fmla="*/ 0 h 55"/>
                  <a:gd name="T10" fmla="*/ 14 w 55"/>
                  <a:gd name="T11" fmla="*/ 4 h 55"/>
                  <a:gd name="T12" fmla="*/ 18 w 55"/>
                  <a:gd name="T13" fmla="*/ 9 h 55"/>
                  <a:gd name="T14" fmla="*/ 18 w 55"/>
                  <a:gd name="T15" fmla="*/ 4 h 55"/>
                  <a:gd name="T16" fmla="*/ 37 w 55"/>
                  <a:gd name="T17" fmla="*/ 0 h 55"/>
                  <a:gd name="T18" fmla="*/ 46 w 55"/>
                  <a:gd name="T19" fmla="*/ 0 h 55"/>
                  <a:gd name="T20" fmla="*/ 46 w 55"/>
                  <a:gd name="T21" fmla="*/ 18 h 55"/>
                  <a:gd name="T22" fmla="*/ 46 w 55"/>
                  <a:gd name="T23" fmla="*/ 23 h 55"/>
                  <a:gd name="T24" fmla="*/ 55 w 55"/>
                  <a:gd name="T25" fmla="*/ 27 h 55"/>
                  <a:gd name="T26" fmla="*/ 55 w 55"/>
                  <a:gd name="T27" fmla="*/ 32 h 55"/>
                  <a:gd name="T28" fmla="*/ 46 w 55"/>
                  <a:gd name="T29" fmla="*/ 41 h 55"/>
                  <a:gd name="T30" fmla="*/ 37 w 55"/>
                  <a:gd name="T31" fmla="*/ 55 h 55"/>
                  <a:gd name="T32" fmla="*/ 28 w 55"/>
                  <a:gd name="T33" fmla="*/ 55 h 55"/>
                  <a:gd name="T34" fmla="*/ 14 w 55"/>
                  <a:gd name="T35" fmla="*/ 32 h 55"/>
                  <a:gd name="T36" fmla="*/ 14 w 55"/>
                  <a:gd name="T37" fmla="*/ 45 h 55"/>
                  <a:gd name="T38" fmla="*/ 28 w 55"/>
                  <a:gd name="T39" fmla="*/ 50 h 55"/>
                  <a:gd name="T40" fmla="*/ 37 w 55"/>
                  <a:gd name="T41" fmla="*/ 41 h 55"/>
                  <a:gd name="T42" fmla="*/ 41 w 55"/>
                  <a:gd name="T43" fmla="*/ 36 h 55"/>
                  <a:gd name="T44" fmla="*/ 46 w 55"/>
                  <a:gd name="T45" fmla="*/ 32 h 55"/>
                  <a:gd name="T46" fmla="*/ 37 w 55"/>
                  <a:gd name="T47" fmla="*/ 32 h 55"/>
                  <a:gd name="T48" fmla="*/ 37 w 55"/>
                  <a:gd name="T49" fmla="*/ 23 h 55"/>
                  <a:gd name="T50" fmla="*/ 37 w 55"/>
                  <a:gd name="T51" fmla="*/ 18 h 55"/>
                  <a:gd name="T52" fmla="*/ 37 w 55"/>
                  <a:gd name="T53" fmla="*/ 9 h 55"/>
                  <a:gd name="T54" fmla="*/ 23 w 55"/>
                  <a:gd name="T55" fmla="*/ 9 h 55"/>
                  <a:gd name="T56" fmla="*/ 23 w 55"/>
                  <a:gd name="T57" fmla="*/ 13 h 55"/>
                  <a:gd name="T58" fmla="*/ 23 w 55"/>
                  <a:gd name="T59" fmla="*/ 13 h 55"/>
                  <a:gd name="T60" fmla="*/ 32 w 55"/>
                  <a:gd name="T61" fmla="*/ 27 h 55"/>
                  <a:gd name="T62" fmla="*/ 28 w 55"/>
                  <a:gd name="T63" fmla="*/ 27 h 55"/>
                  <a:gd name="T64" fmla="*/ 23 w 55"/>
                  <a:gd name="T65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55">
                    <a:moveTo>
                      <a:pt x="28" y="55"/>
                    </a:moveTo>
                    <a:lnTo>
                      <a:pt x="18" y="55"/>
                    </a:lnTo>
                    <a:lnTo>
                      <a:pt x="9" y="50"/>
                    </a:lnTo>
                    <a:lnTo>
                      <a:pt x="5" y="41"/>
                    </a:lnTo>
                    <a:lnTo>
                      <a:pt x="9" y="27"/>
                    </a:lnTo>
                    <a:lnTo>
                      <a:pt x="23" y="23"/>
                    </a:lnTo>
                    <a:lnTo>
                      <a:pt x="14" y="13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50" y="27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5" y="32"/>
                    </a:lnTo>
                    <a:lnTo>
                      <a:pt x="46" y="36"/>
                    </a:lnTo>
                    <a:lnTo>
                      <a:pt x="46" y="41"/>
                    </a:lnTo>
                    <a:lnTo>
                      <a:pt x="41" y="45"/>
                    </a:lnTo>
                    <a:lnTo>
                      <a:pt x="37" y="55"/>
                    </a:lnTo>
                    <a:lnTo>
                      <a:pt x="28" y="55"/>
                    </a:lnTo>
                    <a:lnTo>
                      <a:pt x="28" y="55"/>
                    </a:lnTo>
                    <a:close/>
                    <a:moveTo>
                      <a:pt x="23" y="27"/>
                    </a:moveTo>
                    <a:lnTo>
                      <a:pt x="14" y="32"/>
                    </a:lnTo>
                    <a:lnTo>
                      <a:pt x="9" y="41"/>
                    </a:lnTo>
                    <a:lnTo>
                      <a:pt x="14" y="45"/>
                    </a:lnTo>
                    <a:lnTo>
                      <a:pt x="18" y="50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41" y="36"/>
                    </a:lnTo>
                    <a:lnTo>
                      <a:pt x="41" y="32"/>
                    </a:lnTo>
                    <a:lnTo>
                      <a:pt x="46" y="32"/>
                    </a:lnTo>
                    <a:lnTo>
                      <a:pt x="41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23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2" y="4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8" y="23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3" y="27"/>
                    </a:lnTo>
                    <a:lnTo>
                      <a:pt x="23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9" name="Freeform 125"/>
              <p:cNvSpPr>
                <a:spLocks/>
              </p:cNvSpPr>
              <p:nvPr/>
            </p:nvSpPr>
            <p:spPr bwMode="auto">
              <a:xfrm>
                <a:off x="1627" y="1919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18 w 55"/>
                  <a:gd name="T3" fmla="*/ 55 h 55"/>
                  <a:gd name="T4" fmla="*/ 9 w 55"/>
                  <a:gd name="T5" fmla="*/ 50 h 55"/>
                  <a:gd name="T6" fmla="*/ 5 w 55"/>
                  <a:gd name="T7" fmla="*/ 41 h 55"/>
                  <a:gd name="T8" fmla="*/ 9 w 55"/>
                  <a:gd name="T9" fmla="*/ 27 h 55"/>
                  <a:gd name="T10" fmla="*/ 23 w 55"/>
                  <a:gd name="T11" fmla="*/ 23 h 55"/>
                  <a:gd name="T12" fmla="*/ 14 w 55"/>
                  <a:gd name="T13" fmla="*/ 13 h 55"/>
                  <a:gd name="T14" fmla="*/ 5 w 55"/>
                  <a:gd name="T15" fmla="*/ 4 h 55"/>
                  <a:gd name="T16" fmla="*/ 0 w 55"/>
                  <a:gd name="T17" fmla="*/ 0 h 55"/>
                  <a:gd name="T18" fmla="*/ 0 w 55"/>
                  <a:gd name="T19" fmla="*/ 0 h 55"/>
                  <a:gd name="T20" fmla="*/ 9 w 55"/>
                  <a:gd name="T21" fmla="*/ 4 h 55"/>
                  <a:gd name="T22" fmla="*/ 14 w 55"/>
                  <a:gd name="T23" fmla="*/ 4 h 55"/>
                  <a:gd name="T24" fmla="*/ 14 w 55"/>
                  <a:gd name="T25" fmla="*/ 4 h 55"/>
                  <a:gd name="T26" fmla="*/ 18 w 55"/>
                  <a:gd name="T27" fmla="*/ 9 h 55"/>
                  <a:gd name="T28" fmla="*/ 18 w 55"/>
                  <a:gd name="T29" fmla="*/ 9 h 55"/>
                  <a:gd name="T30" fmla="*/ 18 w 55"/>
                  <a:gd name="T31" fmla="*/ 4 h 55"/>
                  <a:gd name="T32" fmla="*/ 32 w 55"/>
                  <a:gd name="T33" fmla="*/ 0 h 55"/>
                  <a:gd name="T34" fmla="*/ 37 w 55"/>
                  <a:gd name="T35" fmla="*/ 0 h 55"/>
                  <a:gd name="T36" fmla="*/ 41 w 55"/>
                  <a:gd name="T37" fmla="*/ 0 h 55"/>
                  <a:gd name="T38" fmla="*/ 46 w 55"/>
                  <a:gd name="T39" fmla="*/ 0 h 55"/>
                  <a:gd name="T40" fmla="*/ 46 w 55"/>
                  <a:gd name="T41" fmla="*/ 4 h 55"/>
                  <a:gd name="T42" fmla="*/ 46 w 55"/>
                  <a:gd name="T43" fmla="*/ 18 h 55"/>
                  <a:gd name="T44" fmla="*/ 46 w 55"/>
                  <a:gd name="T45" fmla="*/ 23 h 55"/>
                  <a:gd name="T46" fmla="*/ 46 w 55"/>
                  <a:gd name="T47" fmla="*/ 23 h 55"/>
                  <a:gd name="T48" fmla="*/ 50 w 55"/>
                  <a:gd name="T49" fmla="*/ 27 h 55"/>
                  <a:gd name="T50" fmla="*/ 55 w 55"/>
                  <a:gd name="T51" fmla="*/ 27 h 55"/>
                  <a:gd name="T52" fmla="*/ 55 w 55"/>
                  <a:gd name="T53" fmla="*/ 27 h 55"/>
                  <a:gd name="T54" fmla="*/ 55 w 55"/>
                  <a:gd name="T55" fmla="*/ 32 h 55"/>
                  <a:gd name="T56" fmla="*/ 46 w 55"/>
                  <a:gd name="T57" fmla="*/ 36 h 55"/>
                  <a:gd name="T58" fmla="*/ 46 w 55"/>
                  <a:gd name="T59" fmla="*/ 41 h 55"/>
                  <a:gd name="T60" fmla="*/ 41 w 55"/>
                  <a:gd name="T61" fmla="*/ 45 h 55"/>
                  <a:gd name="T62" fmla="*/ 37 w 55"/>
                  <a:gd name="T63" fmla="*/ 55 h 55"/>
                  <a:gd name="T64" fmla="*/ 28 w 55"/>
                  <a:gd name="T65" fmla="*/ 55 h 55"/>
                  <a:gd name="T66" fmla="*/ 28 w 55"/>
                  <a:gd name="T6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" h="55">
                    <a:moveTo>
                      <a:pt x="28" y="55"/>
                    </a:moveTo>
                    <a:lnTo>
                      <a:pt x="18" y="55"/>
                    </a:lnTo>
                    <a:lnTo>
                      <a:pt x="9" y="50"/>
                    </a:lnTo>
                    <a:lnTo>
                      <a:pt x="5" y="41"/>
                    </a:lnTo>
                    <a:lnTo>
                      <a:pt x="9" y="27"/>
                    </a:lnTo>
                    <a:lnTo>
                      <a:pt x="23" y="23"/>
                    </a:lnTo>
                    <a:lnTo>
                      <a:pt x="14" y="13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50" y="27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5" y="32"/>
                    </a:lnTo>
                    <a:lnTo>
                      <a:pt x="46" y="36"/>
                    </a:lnTo>
                    <a:lnTo>
                      <a:pt x="46" y="41"/>
                    </a:lnTo>
                    <a:lnTo>
                      <a:pt x="41" y="45"/>
                    </a:lnTo>
                    <a:lnTo>
                      <a:pt x="37" y="55"/>
                    </a:lnTo>
                    <a:lnTo>
                      <a:pt x="28" y="55"/>
                    </a:lnTo>
                    <a:lnTo>
                      <a:pt x="28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0" name="Freeform 126"/>
              <p:cNvSpPr>
                <a:spLocks/>
              </p:cNvSpPr>
              <p:nvPr/>
            </p:nvSpPr>
            <p:spPr bwMode="auto">
              <a:xfrm>
                <a:off x="1636" y="1923"/>
                <a:ext cx="37" cy="46"/>
              </a:xfrm>
              <a:custGeom>
                <a:avLst/>
                <a:gdLst>
                  <a:gd name="T0" fmla="*/ 14 w 37"/>
                  <a:gd name="T1" fmla="*/ 23 h 46"/>
                  <a:gd name="T2" fmla="*/ 5 w 37"/>
                  <a:gd name="T3" fmla="*/ 28 h 46"/>
                  <a:gd name="T4" fmla="*/ 0 w 37"/>
                  <a:gd name="T5" fmla="*/ 37 h 46"/>
                  <a:gd name="T6" fmla="*/ 5 w 37"/>
                  <a:gd name="T7" fmla="*/ 41 h 46"/>
                  <a:gd name="T8" fmla="*/ 9 w 37"/>
                  <a:gd name="T9" fmla="*/ 46 h 46"/>
                  <a:gd name="T10" fmla="*/ 19 w 37"/>
                  <a:gd name="T11" fmla="*/ 46 h 46"/>
                  <a:gd name="T12" fmla="*/ 23 w 37"/>
                  <a:gd name="T13" fmla="*/ 46 h 46"/>
                  <a:gd name="T14" fmla="*/ 28 w 37"/>
                  <a:gd name="T15" fmla="*/ 37 h 46"/>
                  <a:gd name="T16" fmla="*/ 28 w 37"/>
                  <a:gd name="T17" fmla="*/ 37 h 46"/>
                  <a:gd name="T18" fmla="*/ 32 w 37"/>
                  <a:gd name="T19" fmla="*/ 32 h 46"/>
                  <a:gd name="T20" fmla="*/ 32 w 37"/>
                  <a:gd name="T21" fmla="*/ 28 h 46"/>
                  <a:gd name="T22" fmla="*/ 37 w 37"/>
                  <a:gd name="T23" fmla="*/ 28 h 46"/>
                  <a:gd name="T24" fmla="*/ 32 w 37"/>
                  <a:gd name="T25" fmla="*/ 28 h 46"/>
                  <a:gd name="T26" fmla="*/ 28 w 37"/>
                  <a:gd name="T27" fmla="*/ 28 h 46"/>
                  <a:gd name="T28" fmla="*/ 28 w 37"/>
                  <a:gd name="T29" fmla="*/ 28 h 46"/>
                  <a:gd name="T30" fmla="*/ 28 w 37"/>
                  <a:gd name="T31" fmla="*/ 19 h 46"/>
                  <a:gd name="T32" fmla="*/ 28 w 37"/>
                  <a:gd name="T33" fmla="*/ 14 h 46"/>
                  <a:gd name="T34" fmla="*/ 28 w 37"/>
                  <a:gd name="T35" fmla="*/ 14 h 46"/>
                  <a:gd name="T36" fmla="*/ 28 w 37"/>
                  <a:gd name="T37" fmla="*/ 5 h 46"/>
                  <a:gd name="T38" fmla="*/ 28 w 37"/>
                  <a:gd name="T39" fmla="*/ 5 h 46"/>
                  <a:gd name="T40" fmla="*/ 23 w 37"/>
                  <a:gd name="T41" fmla="*/ 0 h 46"/>
                  <a:gd name="T42" fmla="*/ 14 w 37"/>
                  <a:gd name="T43" fmla="*/ 5 h 46"/>
                  <a:gd name="T44" fmla="*/ 14 w 37"/>
                  <a:gd name="T45" fmla="*/ 5 h 46"/>
                  <a:gd name="T46" fmla="*/ 14 w 37"/>
                  <a:gd name="T47" fmla="*/ 9 h 46"/>
                  <a:gd name="T48" fmla="*/ 14 w 37"/>
                  <a:gd name="T49" fmla="*/ 9 h 46"/>
                  <a:gd name="T50" fmla="*/ 14 w 37"/>
                  <a:gd name="T51" fmla="*/ 9 h 46"/>
                  <a:gd name="T52" fmla="*/ 19 w 37"/>
                  <a:gd name="T53" fmla="*/ 19 h 46"/>
                  <a:gd name="T54" fmla="*/ 23 w 37"/>
                  <a:gd name="T55" fmla="*/ 23 h 46"/>
                  <a:gd name="T56" fmla="*/ 23 w 37"/>
                  <a:gd name="T57" fmla="*/ 23 h 46"/>
                  <a:gd name="T58" fmla="*/ 19 w 37"/>
                  <a:gd name="T59" fmla="*/ 23 h 46"/>
                  <a:gd name="T60" fmla="*/ 19 w 37"/>
                  <a:gd name="T61" fmla="*/ 23 h 46"/>
                  <a:gd name="T62" fmla="*/ 14 w 37"/>
                  <a:gd name="T63" fmla="*/ 23 h 46"/>
                  <a:gd name="T64" fmla="*/ 14 w 37"/>
                  <a:gd name="T65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" h="46">
                    <a:moveTo>
                      <a:pt x="14" y="23"/>
                    </a:moveTo>
                    <a:lnTo>
                      <a:pt x="5" y="28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9" y="46"/>
                    </a:lnTo>
                    <a:lnTo>
                      <a:pt x="19" y="46"/>
                    </a:lnTo>
                    <a:lnTo>
                      <a:pt x="23" y="46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7" y="28"/>
                    </a:lnTo>
                    <a:lnTo>
                      <a:pt x="32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19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3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9" y="19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4" y="23"/>
                    </a:lnTo>
                    <a:lnTo>
                      <a:pt x="14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1" name="Freeform 127"/>
              <p:cNvSpPr>
                <a:spLocks/>
              </p:cNvSpPr>
              <p:nvPr/>
            </p:nvSpPr>
            <p:spPr bwMode="auto">
              <a:xfrm>
                <a:off x="1847" y="1909"/>
                <a:ext cx="9" cy="5"/>
              </a:xfrm>
              <a:custGeom>
                <a:avLst/>
                <a:gdLst>
                  <a:gd name="T0" fmla="*/ 5 w 9"/>
                  <a:gd name="T1" fmla="*/ 0 h 5"/>
                  <a:gd name="T2" fmla="*/ 9 w 9"/>
                  <a:gd name="T3" fmla="*/ 5 h 5"/>
                  <a:gd name="T4" fmla="*/ 5 w 9"/>
                  <a:gd name="T5" fmla="*/ 5 h 5"/>
                  <a:gd name="T6" fmla="*/ 0 w 9"/>
                  <a:gd name="T7" fmla="*/ 0 h 5"/>
                  <a:gd name="T8" fmla="*/ 5 w 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5" y="0"/>
                    </a:moveTo>
                    <a:lnTo>
                      <a:pt x="9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2" name="Freeform 128"/>
              <p:cNvSpPr>
                <a:spLocks/>
              </p:cNvSpPr>
              <p:nvPr/>
            </p:nvSpPr>
            <p:spPr bwMode="auto">
              <a:xfrm>
                <a:off x="1847" y="1909"/>
                <a:ext cx="9" cy="5"/>
              </a:xfrm>
              <a:custGeom>
                <a:avLst/>
                <a:gdLst>
                  <a:gd name="T0" fmla="*/ 5 w 9"/>
                  <a:gd name="T1" fmla="*/ 0 h 5"/>
                  <a:gd name="T2" fmla="*/ 9 w 9"/>
                  <a:gd name="T3" fmla="*/ 5 h 5"/>
                  <a:gd name="T4" fmla="*/ 5 w 9"/>
                  <a:gd name="T5" fmla="*/ 5 h 5"/>
                  <a:gd name="T6" fmla="*/ 0 w 9"/>
                  <a:gd name="T7" fmla="*/ 0 h 5"/>
                  <a:gd name="T8" fmla="*/ 5 w 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5" y="0"/>
                    </a:moveTo>
                    <a:lnTo>
                      <a:pt x="9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3" name="Freeform 129"/>
              <p:cNvSpPr>
                <a:spLocks/>
              </p:cNvSpPr>
              <p:nvPr/>
            </p:nvSpPr>
            <p:spPr bwMode="auto">
              <a:xfrm>
                <a:off x="1842" y="1905"/>
                <a:ext cx="19" cy="14"/>
              </a:xfrm>
              <a:custGeom>
                <a:avLst/>
                <a:gdLst>
                  <a:gd name="T0" fmla="*/ 19 w 19"/>
                  <a:gd name="T1" fmla="*/ 14 h 14"/>
                  <a:gd name="T2" fmla="*/ 14 w 19"/>
                  <a:gd name="T3" fmla="*/ 14 h 14"/>
                  <a:gd name="T4" fmla="*/ 10 w 19"/>
                  <a:gd name="T5" fmla="*/ 14 h 14"/>
                  <a:gd name="T6" fmla="*/ 5 w 19"/>
                  <a:gd name="T7" fmla="*/ 9 h 14"/>
                  <a:gd name="T8" fmla="*/ 0 w 19"/>
                  <a:gd name="T9" fmla="*/ 0 h 14"/>
                  <a:gd name="T10" fmla="*/ 0 w 19"/>
                  <a:gd name="T11" fmla="*/ 0 h 14"/>
                  <a:gd name="T12" fmla="*/ 10 w 19"/>
                  <a:gd name="T13" fmla="*/ 0 h 14"/>
                  <a:gd name="T14" fmla="*/ 10 w 19"/>
                  <a:gd name="T15" fmla="*/ 0 h 14"/>
                  <a:gd name="T16" fmla="*/ 14 w 19"/>
                  <a:gd name="T17" fmla="*/ 0 h 14"/>
                  <a:gd name="T18" fmla="*/ 14 w 19"/>
                  <a:gd name="T19" fmla="*/ 4 h 14"/>
                  <a:gd name="T20" fmla="*/ 19 w 19"/>
                  <a:gd name="T21" fmla="*/ 14 h 14"/>
                  <a:gd name="T22" fmla="*/ 19 w 19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4">
                    <a:moveTo>
                      <a:pt x="19" y="14"/>
                    </a:moveTo>
                    <a:lnTo>
                      <a:pt x="14" y="14"/>
                    </a:lnTo>
                    <a:lnTo>
                      <a:pt x="10" y="14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9" y="14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4" name="Freeform 130"/>
              <p:cNvSpPr>
                <a:spLocks/>
              </p:cNvSpPr>
              <p:nvPr/>
            </p:nvSpPr>
            <p:spPr bwMode="auto">
              <a:xfrm>
                <a:off x="1842" y="1905"/>
                <a:ext cx="19" cy="14"/>
              </a:xfrm>
              <a:custGeom>
                <a:avLst/>
                <a:gdLst>
                  <a:gd name="T0" fmla="*/ 19 w 19"/>
                  <a:gd name="T1" fmla="*/ 14 h 14"/>
                  <a:gd name="T2" fmla="*/ 14 w 19"/>
                  <a:gd name="T3" fmla="*/ 14 h 14"/>
                  <a:gd name="T4" fmla="*/ 10 w 19"/>
                  <a:gd name="T5" fmla="*/ 14 h 14"/>
                  <a:gd name="T6" fmla="*/ 5 w 19"/>
                  <a:gd name="T7" fmla="*/ 9 h 14"/>
                  <a:gd name="T8" fmla="*/ 0 w 19"/>
                  <a:gd name="T9" fmla="*/ 0 h 14"/>
                  <a:gd name="T10" fmla="*/ 0 w 19"/>
                  <a:gd name="T11" fmla="*/ 0 h 14"/>
                  <a:gd name="T12" fmla="*/ 10 w 19"/>
                  <a:gd name="T13" fmla="*/ 0 h 14"/>
                  <a:gd name="T14" fmla="*/ 10 w 19"/>
                  <a:gd name="T15" fmla="*/ 0 h 14"/>
                  <a:gd name="T16" fmla="*/ 14 w 19"/>
                  <a:gd name="T17" fmla="*/ 0 h 14"/>
                  <a:gd name="T18" fmla="*/ 14 w 19"/>
                  <a:gd name="T19" fmla="*/ 4 h 14"/>
                  <a:gd name="T20" fmla="*/ 19 w 19"/>
                  <a:gd name="T21" fmla="*/ 14 h 14"/>
                  <a:gd name="T22" fmla="*/ 19 w 19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4">
                    <a:moveTo>
                      <a:pt x="19" y="14"/>
                    </a:moveTo>
                    <a:lnTo>
                      <a:pt x="14" y="14"/>
                    </a:lnTo>
                    <a:lnTo>
                      <a:pt x="10" y="14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9" y="14"/>
                    </a:lnTo>
                    <a:lnTo>
                      <a:pt x="19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5" name="Freeform 131"/>
              <p:cNvSpPr>
                <a:spLocks/>
              </p:cNvSpPr>
              <p:nvPr/>
            </p:nvSpPr>
            <p:spPr bwMode="auto">
              <a:xfrm>
                <a:off x="1856" y="18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6" name="Freeform 132"/>
              <p:cNvSpPr>
                <a:spLocks/>
              </p:cNvSpPr>
              <p:nvPr/>
            </p:nvSpPr>
            <p:spPr bwMode="auto">
              <a:xfrm>
                <a:off x="1842" y="1887"/>
                <a:ext cx="14" cy="13"/>
              </a:xfrm>
              <a:custGeom>
                <a:avLst/>
                <a:gdLst>
                  <a:gd name="T0" fmla="*/ 14 w 14"/>
                  <a:gd name="T1" fmla="*/ 13 h 13"/>
                  <a:gd name="T2" fmla="*/ 10 w 14"/>
                  <a:gd name="T3" fmla="*/ 13 h 13"/>
                  <a:gd name="T4" fmla="*/ 10 w 14"/>
                  <a:gd name="T5" fmla="*/ 13 h 13"/>
                  <a:gd name="T6" fmla="*/ 10 w 14"/>
                  <a:gd name="T7" fmla="*/ 13 h 13"/>
                  <a:gd name="T8" fmla="*/ 10 w 14"/>
                  <a:gd name="T9" fmla="*/ 13 h 13"/>
                  <a:gd name="T10" fmla="*/ 10 w 14"/>
                  <a:gd name="T11" fmla="*/ 13 h 13"/>
                  <a:gd name="T12" fmla="*/ 0 w 14"/>
                  <a:gd name="T13" fmla="*/ 0 h 13"/>
                  <a:gd name="T14" fmla="*/ 0 w 14"/>
                  <a:gd name="T15" fmla="*/ 0 h 13"/>
                  <a:gd name="T16" fmla="*/ 10 w 14"/>
                  <a:gd name="T17" fmla="*/ 4 h 13"/>
                  <a:gd name="T18" fmla="*/ 10 w 14"/>
                  <a:gd name="T19" fmla="*/ 4 h 13"/>
                  <a:gd name="T20" fmla="*/ 14 w 14"/>
                  <a:gd name="T21" fmla="*/ 4 h 13"/>
                  <a:gd name="T22" fmla="*/ 14 w 14"/>
                  <a:gd name="T23" fmla="*/ 4 h 13"/>
                  <a:gd name="T24" fmla="*/ 14 w 14"/>
                  <a:gd name="T25" fmla="*/ 9 h 13"/>
                  <a:gd name="T26" fmla="*/ 14 w 14"/>
                  <a:gd name="T27" fmla="*/ 13 h 13"/>
                  <a:gd name="T28" fmla="*/ 14 w 14"/>
                  <a:gd name="T2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7" name="Freeform 133"/>
              <p:cNvSpPr>
                <a:spLocks/>
              </p:cNvSpPr>
              <p:nvPr/>
            </p:nvSpPr>
            <p:spPr bwMode="auto">
              <a:xfrm>
                <a:off x="1842" y="1887"/>
                <a:ext cx="14" cy="13"/>
              </a:xfrm>
              <a:custGeom>
                <a:avLst/>
                <a:gdLst>
                  <a:gd name="T0" fmla="*/ 14 w 14"/>
                  <a:gd name="T1" fmla="*/ 13 h 13"/>
                  <a:gd name="T2" fmla="*/ 10 w 14"/>
                  <a:gd name="T3" fmla="*/ 13 h 13"/>
                  <a:gd name="T4" fmla="*/ 10 w 14"/>
                  <a:gd name="T5" fmla="*/ 13 h 13"/>
                  <a:gd name="T6" fmla="*/ 10 w 14"/>
                  <a:gd name="T7" fmla="*/ 13 h 13"/>
                  <a:gd name="T8" fmla="*/ 10 w 14"/>
                  <a:gd name="T9" fmla="*/ 13 h 13"/>
                  <a:gd name="T10" fmla="*/ 10 w 14"/>
                  <a:gd name="T11" fmla="*/ 13 h 13"/>
                  <a:gd name="T12" fmla="*/ 0 w 14"/>
                  <a:gd name="T13" fmla="*/ 0 h 13"/>
                  <a:gd name="T14" fmla="*/ 0 w 14"/>
                  <a:gd name="T15" fmla="*/ 0 h 13"/>
                  <a:gd name="T16" fmla="*/ 10 w 14"/>
                  <a:gd name="T17" fmla="*/ 4 h 13"/>
                  <a:gd name="T18" fmla="*/ 10 w 14"/>
                  <a:gd name="T19" fmla="*/ 4 h 13"/>
                  <a:gd name="T20" fmla="*/ 14 w 14"/>
                  <a:gd name="T21" fmla="*/ 4 h 13"/>
                  <a:gd name="T22" fmla="*/ 14 w 14"/>
                  <a:gd name="T23" fmla="*/ 4 h 13"/>
                  <a:gd name="T24" fmla="*/ 14 w 14"/>
                  <a:gd name="T25" fmla="*/ 9 h 13"/>
                  <a:gd name="T26" fmla="*/ 14 w 14"/>
                  <a:gd name="T27" fmla="*/ 13 h 13"/>
                  <a:gd name="T28" fmla="*/ 14 w 14"/>
                  <a:gd name="T2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4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8" name="Freeform 134"/>
              <p:cNvSpPr>
                <a:spLocks/>
              </p:cNvSpPr>
              <p:nvPr/>
            </p:nvSpPr>
            <p:spPr bwMode="auto">
              <a:xfrm>
                <a:off x="1838" y="1900"/>
                <a:ext cx="27" cy="19"/>
              </a:xfrm>
              <a:custGeom>
                <a:avLst/>
                <a:gdLst>
                  <a:gd name="T0" fmla="*/ 27 w 27"/>
                  <a:gd name="T1" fmla="*/ 0 h 19"/>
                  <a:gd name="T2" fmla="*/ 27 w 27"/>
                  <a:gd name="T3" fmla="*/ 9 h 19"/>
                  <a:gd name="T4" fmla="*/ 27 w 27"/>
                  <a:gd name="T5" fmla="*/ 19 h 19"/>
                  <a:gd name="T6" fmla="*/ 23 w 27"/>
                  <a:gd name="T7" fmla="*/ 19 h 19"/>
                  <a:gd name="T8" fmla="*/ 14 w 27"/>
                  <a:gd name="T9" fmla="*/ 19 h 19"/>
                  <a:gd name="T10" fmla="*/ 4 w 27"/>
                  <a:gd name="T11" fmla="*/ 19 h 19"/>
                  <a:gd name="T12" fmla="*/ 0 w 27"/>
                  <a:gd name="T13" fmla="*/ 14 h 19"/>
                  <a:gd name="T14" fmla="*/ 23 w 27"/>
                  <a:gd name="T15" fmla="*/ 14 h 19"/>
                  <a:gd name="T16" fmla="*/ 18 w 27"/>
                  <a:gd name="T17" fmla="*/ 5 h 19"/>
                  <a:gd name="T18" fmla="*/ 9 w 27"/>
                  <a:gd name="T19" fmla="*/ 0 h 19"/>
                  <a:gd name="T20" fmla="*/ 14 w 27"/>
                  <a:gd name="T21" fmla="*/ 0 h 19"/>
                  <a:gd name="T22" fmla="*/ 18 w 27"/>
                  <a:gd name="T23" fmla="*/ 0 h 19"/>
                  <a:gd name="T24" fmla="*/ 27 w 27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lnTo>
                      <a:pt x="27" y="9"/>
                    </a:lnTo>
                    <a:lnTo>
                      <a:pt x="27" y="19"/>
                    </a:lnTo>
                    <a:lnTo>
                      <a:pt x="23" y="19"/>
                    </a:lnTo>
                    <a:lnTo>
                      <a:pt x="14" y="19"/>
                    </a:lnTo>
                    <a:lnTo>
                      <a:pt x="4" y="19"/>
                    </a:lnTo>
                    <a:lnTo>
                      <a:pt x="0" y="14"/>
                    </a:lnTo>
                    <a:lnTo>
                      <a:pt x="23" y="14"/>
                    </a:lnTo>
                    <a:lnTo>
                      <a:pt x="18" y="5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9" name="Freeform 135"/>
              <p:cNvSpPr>
                <a:spLocks/>
              </p:cNvSpPr>
              <p:nvPr/>
            </p:nvSpPr>
            <p:spPr bwMode="auto">
              <a:xfrm>
                <a:off x="1838" y="1900"/>
                <a:ext cx="27" cy="19"/>
              </a:xfrm>
              <a:custGeom>
                <a:avLst/>
                <a:gdLst>
                  <a:gd name="T0" fmla="*/ 27 w 27"/>
                  <a:gd name="T1" fmla="*/ 0 h 19"/>
                  <a:gd name="T2" fmla="*/ 27 w 27"/>
                  <a:gd name="T3" fmla="*/ 9 h 19"/>
                  <a:gd name="T4" fmla="*/ 27 w 27"/>
                  <a:gd name="T5" fmla="*/ 19 h 19"/>
                  <a:gd name="T6" fmla="*/ 23 w 27"/>
                  <a:gd name="T7" fmla="*/ 19 h 19"/>
                  <a:gd name="T8" fmla="*/ 14 w 27"/>
                  <a:gd name="T9" fmla="*/ 19 h 19"/>
                  <a:gd name="T10" fmla="*/ 4 w 27"/>
                  <a:gd name="T11" fmla="*/ 19 h 19"/>
                  <a:gd name="T12" fmla="*/ 0 w 27"/>
                  <a:gd name="T13" fmla="*/ 14 h 19"/>
                  <a:gd name="T14" fmla="*/ 23 w 27"/>
                  <a:gd name="T15" fmla="*/ 14 h 19"/>
                  <a:gd name="T16" fmla="*/ 18 w 27"/>
                  <a:gd name="T17" fmla="*/ 5 h 19"/>
                  <a:gd name="T18" fmla="*/ 9 w 27"/>
                  <a:gd name="T19" fmla="*/ 0 h 19"/>
                  <a:gd name="T20" fmla="*/ 14 w 27"/>
                  <a:gd name="T21" fmla="*/ 0 h 19"/>
                  <a:gd name="T22" fmla="*/ 18 w 27"/>
                  <a:gd name="T23" fmla="*/ 0 h 19"/>
                  <a:gd name="T24" fmla="*/ 27 w 27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lnTo>
                      <a:pt x="27" y="9"/>
                    </a:lnTo>
                    <a:lnTo>
                      <a:pt x="27" y="19"/>
                    </a:lnTo>
                    <a:lnTo>
                      <a:pt x="23" y="19"/>
                    </a:lnTo>
                    <a:lnTo>
                      <a:pt x="14" y="19"/>
                    </a:lnTo>
                    <a:lnTo>
                      <a:pt x="4" y="19"/>
                    </a:lnTo>
                    <a:lnTo>
                      <a:pt x="0" y="14"/>
                    </a:lnTo>
                    <a:lnTo>
                      <a:pt x="23" y="14"/>
                    </a:lnTo>
                    <a:lnTo>
                      <a:pt x="18" y="5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0" name="Freeform 136"/>
              <p:cNvSpPr>
                <a:spLocks noEditPoints="1"/>
              </p:cNvSpPr>
              <p:nvPr/>
            </p:nvSpPr>
            <p:spPr bwMode="auto">
              <a:xfrm>
                <a:off x="1833" y="1896"/>
                <a:ext cx="37" cy="32"/>
              </a:xfrm>
              <a:custGeom>
                <a:avLst/>
                <a:gdLst>
                  <a:gd name="T0" fmla="*/ 37 w 37"/>
                  <a:gd name="T1" fmla="*/ 32 h 32"/>
                  <a:gd name="T2" fmla="*/ 32 w 37"/>
                  <a:gd name="T3" fmla="*/ 27 h 32"/>
                  <a:gd name="T4" fmla="*/ 32 w 37"/>
                  <a:gd name="T5" fmla="*/ 27 h 32"/>
                  <a:gd name="T6" fmla="*/ 19 w 37"/>
                  <a:gd name="T7" fmla="*/ 27 h 32"/>
                  <a:gd name="T8" fmla="*/ 14 w 37"/>
                  <a:gd name="T9" fmla="*/ 27 h 32"/>
                  <a:gd name="T10" fmla="*/ 9 w 37"/>
                  <a:gd name="T11" fmla="*/ 27 h 32"/>
                  <a:gd name="T12" fmla="*/ 0 w 37"/>
                  <a:gd name="T13" fmla="*/ 23 h 32"/>
                  <a:gd name="T14" fmla="*/ 0 w 37"/>
                  <a:gd name="T15" fmla="*/ 18 h 32"/>
                  <a:gd name="T16" fmla="*/ 0 w 37"/>
                  <a:gd name="T17" fmla="*/ 18 h 32"/>
                  <a:gd name="T18" fmla="*/ 5 w 37"/>
                  <a:gd name="T19" fmla="*/ 18 h 32"/>
                  <a:gd name="T20" fmla="*/ 5 w 37"/>
                  <a:gd name="T21" fmla="*/ 18 h 32"/>
                  <a:gd name="T22" fmla="*/ 23 w 37"/>
                  <a:gd name="T23" fmla="*/ 18 h 32"/>
                  <a:gd name="T24" fmla="*/ 19 w 37"/>
                  <a:gd name="T25" fmla="*/ 18 h 32"/>
                  <a:gd name="T26" fmla="*/ 14 w 37"/>
                  <a:gd name="T27" fmla="*/ 9 h 32"/>
                  <a:gd name="T28" fmla="*/ 9 w 37"/>
                  <a:gd name="T29" fmla="*/ 9 h 32"/>
                  <a:gd name="T30" fmla="*/ 9 w 37"/>
                  <a:gd name="T31" fmla="*/ 9 h 32"/>
                  <a:gd name="T32" fmla="*/ 14 w 37"/>
                  <a:gd name="T33" fmla="*/ 4 h 32"/>
                  <a:gd name="T34" fmla="*/ 14 w 37"/>
                  <a:gd name="T35" fmla="*/ 4 h 32"/>
                  <a:gd name="T36" fmla="*/ 19 w 37"/>
                  <a:gd name="T37" fmla="*/ 0 h 32"/>
                  <a:gd name="T38" fmla="*/ 23 w 37"/>
                  <a:gd name="T39" fmla="*/ 0 h 32"/>
                  <a:gd name="T40" fmla="*/ 32 w 37"/>
                  <a:gd name="T41" fmla="*/ 0 h 32"/>
                  <a:gd name="T42" fmla="*/ 32 w 37"/>
                  <a:gd name="T43" fmla="*/ 0 h 32"/>
                  <a:gd name="T44" fmla="*/ 32 w 37"/>
                  <a:gd name="T45" fmla="*/ 4 h 32"/>
                  <a:gd name="T46" fmla="*/ 37 w 37"/>
                  <a:gd name="T47" fmla="*/ 9 h 32"/>
                  <a:gd name="T48" fmla="*/ 37 w 37"/>
                  <a:gd name="T49" fmla="*/ 18 h 32"/>
                  <a:gd name="T50" fmla="*/ 37 w 37"/>
                  <a:gd name="T51" fmla="*/ 27 h 32"/>
                  <a:gd name="T52" fmla="*/ 37 w 37"/>
                  <a:gd name="T53" fmla="*/ 32 h 32"/>
                  <a:gd name="T54" fmla="*/ 37 w 37"/>
                  <a:gd name="T55" fmla="*/ 32 h 32"/>
                  <a:gd name="T56" fmla="*/ 23 w 37"/>
                  <a:gd name="T57" fmla="*/ 9 h 32"/>
                  <a:gd name="T58" fmla="*/ 28 w 37"/>
                  <a:gd name="T59" fmla="*/ 13 h 32"/>
                  <a:gd name="T60" fmla="*/ 28 w 37"/>
                  <a:gd name="T61" fmla="*/ 18 h 32"/>
                  <a:gd name="T62" fmla="*/ 28 w 37"/>
                  <a:gd name="T63" fmla="*/ 23 h 32"/>
                  <a:gd name="T64" fmla="*/ 32 w 37"/>
                  <a:gd name="T65" fmla="*/ 13 h 32"/>
                  <a:gd name="T66" fmla="*/ 32 w 37"/>
                  <a:gd name="T67" fmla="*/ 9 h 32"/>
                  <a:gd name="T68" fmla="*/ 23 w 37"/>
                  <a:gd name="T69" fmla="*/ 9 h 32"/>
                  <a:gd name="T70" fmla="*/ 23 w 37"/>
                  <a:gd name="T71" fmla="*/ 9 h 32"/>
                  <a:gd name="T72" fmla="*/ 23 w 37"/>
                  <a:gd name="T7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" h="32">
                    <a:moveTo>
                      <a:pt x="37" y="32"/>
                    </a:moveTo>
                    <a:lnTo>
                      <a:pt x="32" y="27"/>
                    </a:lnTo>
                    <a:lnTo>
                      <a:pt x="32" y="27"/>
                    </a:lnTo>
                    <a:lnTo>
                      <a:pt x="19" y="27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23" y="18"/>
                    </a:lnTo>
                    <a:lnTo>
                      <a:pt x="19" y="18"/>
                    </a:lnTo>
                    <a:lnTo>
                      <a:pt x="1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7" y="9"/>
                    </a:lnTo>
                    <a:lnTo>
                      <a:pt x="37" y="18"/>
                    </a:lnTo>
                    <a:lnTo>
                      <a:pt x="37" y="27"/>
                    </a:lnTo>
                    <a:lnTo>
                      <a:pt x="37" y="32"/>
                    </a:lnTo>
                    <a:lnTo>
                      <a:pt x="37" y="32"/>
                    </a:lnTo>
                    <a:close/>
                    <a:moveTo>
                      <a:pt x="23" y="9"/>
                    </a:moveTo>
                    <a:lnTo>
                      <a:pt x="28" y="13"/>
                    </a:lnTo>
                    <a:lnTo>
                      <a:pt x="28" y="18"/>
                    </a:lnTo>
                    <a:lnTo>
                      <a:pt x="28" y="23"/>
                    </a:lnTo>
                    <a:lnTo>
                      <a:pt x="32" y="13"/>
                    </a:lnTo>
                    <a:lnTo>
                      <a:pt x="32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1" name="Freeform 137"/>
              <p:cNvSpPr>
                <a:spLocks/>
              </p:cNvSpPr>
              <p:nvPr/>
            </p:nvSpPr>
            <p:spPr bwMode="auto">
              <a:xfrm>
                <a:off x="1833" y="1896"/>
                <a:ext cx="37" cy="32"/>
              </a:xfrm>
              <a:custGeom>
                <a:avLst/>
                <a:gdLst>
                  <a:gd name="T0" fmla="*/ 37 w 37"/>
                  <a:gd name="T1" fmla="*/ 32 h 32"/>
                  <a:gd name="T2" fmla="*/ 32 w 37"/>
                  <a:gd name="T3" fmla="*/ 27 h 32"/>
                  <a:gd name="T4" fmla="*/ 32 w 37"/>
                  <a:gd name="T5" fmla="*/ 27 h 32"/>
                  <a:gd name="T6" fmla="*/ 19 w 37"/>
                  <a:gd name="T7" fmla="*/ 27 h 32"/>
                  <a:gd name="T8" fmla="*/ 14 w 37"/>
                  <a:gd name="T9" fmla="*/ 27 h 32"/>
                  <a:gd name="T10" fmla="*/ 9 w 37"/>
                  <a:gd name="T11" fmla="*/ 27 h 32"/>
                  <a:gd name="T12" fmla="*/ 0 w 37"/>
                  <a:gd name="T13" fmla="*/ 23 h 32"/>
                  <a:gd name="T14" fmla="*/ 0 w 37"/>
                  <a:gd name="T15" fmla="*/ 18 h 32"/>
                  <a:gd name="T16" fmla="*/ 0 w 37"/>
                  <a:gd name="T17" fmla="*/ 18 h 32"/>
                  <a:gd name="T18" fmla="*/ 5 w 37"/>
                  <a:gd name="T19" fmla="*/ 18 h 32"/>
                  <a:gd name="T20" fmla="*/ 5 w 37"/>
                  <a:gd name="T21" fmla="*/ 18 h 32"/>
                  <a:gd name="T22" fmla="*/ 23 w 37"/>
                  <a:gd name="T23" fmla="*/ 18 h 32"/>
                  <a:gd name="T24" fmla="*/ 19 w 37"/>
                  <a:gd name="T25" fmla="*/ 18 h 32"/>
                  <a:gd name="T26" fmla="*/ 14 w 37"/>
                  <a:gd name="T27" fmla="*/ 9 h 32"/>
                  <a:gd name="T28" fmla="*/ 9 w 37"/>
                  <a:gd name="T29" fmla="*/ 9 h 32"/>
                  <a:gd name="T30" fmla="*/ 9 w 37"/>
                  <a:gd name="T31" fmla="*/ 9 h 32"/>
                  <a:gd name="T32" fmla="*/ 14 w 37"/>
                  <a:gd name="T33" fmla="*/ 4 h 32"/>
                  <a:gd name="T34" fmla="*/ 14 w 37"/>
                  <a:gd name="T35" fmla="*/ 4 h 32"/>
                  <a:gd name="T36" fmla="*/ 19 w 37"/>
                  <a:gd name="T37" fmla="*/ 0 h 32"/>
                  <a:gd name="T38" fmla="*/ 23 w 37"/>
                  <a:gd name="T39" fmla="*/ 0 h 32"/>
                  <a:gd name="T40" fmla="*/ 32 w 37"/>
                  <a:gd name="T41" fmla="*/ 0 h 32"/>
                  <a:gd name="T42" fmla="*/ 32 w 37"/>
                  <a:gd name="T43" fmla="*/ 0 h 32"/>
                  <a:gd name="T44" fmla="*/ 32 w 37"/>
                  <a:gd name="T45" fmla="*/ 4 h 32"/>
                  <a:gd name="T46" fmla="*/ 37 w 37"/>
                  <a:gd name="T47" fmla="*/ 9 h 32"/>
                  <a:gd name="T48" fmla="*/ 37 w 37"/>
                  <a:gd name="T49" fmla="*/ 18 h 32"/>
                  <a:gd name="T50" fmla="*/ 37 w 37"/>
                  <a:gd name="T51" fmla="*/ 27 h 32"/>
                  <a:gd name="T52" fmla="*/ 37 w 37"/>
                  <a:gd name="T53" fmla="*/ 32 h 32"/>
                  <a:gd name="T54" fmla="*/ 37 w 37"/>
                  <a:gd name="T5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" h="32">
                    <a:moveTo>
                      <a:pt x="37" y="32"/>
                    </a:moveTo>
                    <a:lnTo>
                      <a:pt x="32" y="27"/>
                    </a:lnTo>
                    <a:lnTo>
                      <a:pt x="32" y="27"/>
                    </a:lnTo>
                    <a:lnTo>
                      <a:pt x="19" y="27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23" y="18"/>
                    </a:lnTo>
                    <a:lnTo>
                      <a:pt x="19" y="18"/>
                    </a:lnTo>
                    <a:lnTo>
                      <a:pt x="1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7" y="9"/>
                    </a:lnTo>
                    <a:lnTo>
                      <a:pt x="37" y="18"/>
                    </a:lnTo>
                    <a:lnTo>
                      <a:pt x="37" y="27"/>
                    </a:lnTo>
                    <a:lnTo>
                      <a:pt x="37" y="32"/>
                    </a:lnTo>
                    <a:lnTo>
                      <a:pt x="37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2" name="Freeform 138"/>
              <p:cNvSpPr>
                <a:spLocks/>
              </p:cNvSpPr>
              <p:nvPr/>
            </p:nvSpPr>
            <p:spPr bwMode="auto">
              <a:xfrm>
                <a:off x="1856" y="1905"/>
                <a:ext cx="9" cy="14"/>
              </a:xfrm>
              <a:custGeom>
                <a:avLst/>
                <a:gdLst>
                  <a:gd name="T0" fmla="*/ 0 w 9"/>
                  <a:gd name="T1" fmla="*/ 0 h 14"/>
                  <a:gd name="T2" fmla="*/ 5 w 9"/>
                  <a:gd name="T3" fmla="*/ 4 h 14"/>
                  <a:gd name="T4" fmla="*/ 5 w 9"/>
                  <a:gd name="T5" fmla="*/ 9 h 14"/>
                  <a:gd name="T6" fmla="*/ 5 w 9"/>
                  <a:gd name="T7" fmla="*/ 14 h 14"/>
                  <a:gd name="T8" fmla="*/ 9 w 9"/>
                  <a:gd name="T9" fmla="*/ 4 h 14"/>
                  <a:gd name="T10" fmla="*/ 9 w 9"/>
                  <a:gd name="T11" fmla="*/ 0 h 14"/>
                  <a:gd name="T12" fmla="*/ 0 w 9"/>
                  <a:gd name="T13" fmla="*/ 0 h 14"/>
                  <a:gd name="T14" fmla="*/ 0 w 9"/>
                  <a:gd name="T15" fmla="*/ 0 h 14"/>
                  <a:gd name="T16" fmla="*/ 0 w 9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4">
                    <a:moveTo>
                      <a:pt x="0" y="0"/>
                    </a:moveTo>
                    <a:lnTo>
                      <a:pt x="5" y="4"/>
                    </a:lnTo>
                    <a:lnTo>
                      <a:pt x="5" y="9"/>
                    </a:lnTo>
                    <a:lnTo>
                      <a:pt x="5" y="1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3" name="Freeform 139"/>
              <p:cNvSpPr>
                <a:spLocks/>
              </p:cNvSpPr>
              <p:nvPr/>
            </p:nvSpPr>
            <p:spPr bwMode="auto">
              <a:xfrm>
                <a:off x="1664" y="1946"/>
                <a:ext cx="73" cy="32"/>
              </a:xfrm>
              <a:custGeom>
                <a:avLst/>
                <a:gdLst>
                  <a:gd name="T0" fmla="*/ 73 w 73"/>
                  <a:gd name="T1" fmla="*/ 9 h 32"/>
                  <a:gd name="T2" fmla="*/ 55 w 73"/>
                  <a:gd name="T3" fmla="*/ 0 h 32"/>
                  <a:gd name="T4" fmla="*/ 32 w 73"/>
                  <a:gd name="T5" fmla="*/ 0 h 32"/>
                  <a:gd name="T6" fmla="*/ 13 w 73"/>
                  <a:gd name="T7" fmla="*/ 5 h 32"/>
                  <a:gd name="T8" fmla="*/ 0 w 73"/>
                  <a:gd name="T9" fmla="*/ 18 h 32"/>
                  <a:gd name="T10" fmla="*/ 9 w 73"/>
                  <a:gd name="T11" fmla="*/ 23 h 32"/>
                  <a:gd name="T12" fmla="*/ 18 w 73"/>
                  <a:gd name="T13" fmla="*/ 23 h 32"/>
                  <a:gd name="T14" fmla="*/ 18 w 73"/>
                  <a:gd name="T15" fmla="*/ 23 h 32"/>
                  <a:gd name="T16" fmla="*/ 18 w 73"/>
                  <a:gd name="T17" fmla="*/ 28 h 32"/>
                  <a:gd name="T18" fmla="*/ 23 w 73"/>
                  <a:gd name="T19" fmla="*/ 32 h 32"/>
                  <a:gd name="T20" fmla="*/ 27 w 73"/>
                  <a:gd name="T21" fmla="*/ 32 h 32"/>
                  <a:gd name="T22" fmla="*/ 32 w 73"/>
                  <a:gd name="T23" fmla="*/ 28 h 32"/>
                  <a:gd name="T24" fmla="*/ 32 w 73"/>
                  <a:gd name="T25" fmla="*/ 23 h 32"/>
                  <a:gd name="T26" fmla="*/ 41 w 73"/>
                  <a:gd name="T27" fmla="*/ 23 h 32"/>
                  <a:gd name="T28" fmla="*/ 50 w 73"/>
                  <a:gd name="T29" fmla="*/ 18 h 32"/>
                  <a:gd name="T30" fmla="*/ 59 w 73"/>
                  <a:gd name="T31" fmla="*/ 14 h 32"/>
                  <a:gd name="T32" fmla="*/ 73 w 73"/>
                  <a:gd name="T3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32">
                    <a:moveTo>
                      <a:pt x="73" y="9"/>
                    </a:moveTo>
                    <a:lnTo>
                      <a:pt x="55" y="0"/>
                    </a:lnTo>
                    <a:lnTo>
                      <a:pt x="32" y="0"/>
                    </a:lnTo>
                    <a:lnTo>
                      <a:pt x="13" y="5"/>
                    </a:lnTo>
                    <a:lnTo>
                      <a:pt x="0" y="18"/>
                    </a:lnTo>
                    <a:lnTo>
                      <a:pt x="9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8"/>
                    </a:lnTo>
                    <a:lnTo>
                      <a:pt x="23" y="32"/>
                    </a:lnTo>
                    <a:lnTo>
                      <a:pt x="27" y="32"/>
                    </a:lnTo>
                    <a:lnTo>
                      <a:pt x="32" y="28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50" y="18"/>
                    </a:lnTo>
                    <a:lnTo>
                      <a:pt x="59" y="14"/>
                    </a:lnTo>
                    <a:lnTo>
                      <a:pt x="7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4" name="Freeform 140"/>
              <p:cNvSpPr>
                <a:spLocks/>
              </p:cNvSpPr>
              <p:nvPr/>
            </p:nvSpPr>
            <p:spPr bwMode="auto">
              <a:xfrm>
                <a:off x="1664" y="1946"/>
                <a:ext cx="73" cy="32"/>
              </a:xfrm>
              <a:custGeom>
                <a:avLst/>
                <a:gdLst>
                  <a:gd name="T0" fmla="*/ 73 w 73"/>
                  <a:gd name="T1" fmla="*/ 9 h 32"/>
                  <a:gd name="T2" fmla="*/ 55 w 73"/>
                  <a:gd name="T3" fmla="*/ 0 h 32"/>
                  <a:gd name="T4" fmla="*/ 32 w 73"/>
                  <a:gd name="T5" fmla="*/ 0 h 32"/>
                  <a:gd name="T6" fmla="*/ 13 w 73"/>
                  <a:gd name="T7" fmla="*/ 5 h 32"/>
                  <a:gd name="T8" fmla="*/ 0 w 73"/>
                  <a:gd name="T9" fmla="*/ 18 h 32"/>
                  <a:gd name="T10" fmla="*/ 9 w 73"/>
                  <a:gd name="T11" fmla="*/ 23 h 32"/>
                  <a:gd name="T12" fmla="*/ 18 w 73"/>
                  <a:gd name="T13" fmla="*/ 23 h 32"/>
                  <a:gd name="T14" fmla="*/ 18 w 73"/>
                  <a:gd name="T15" fmla="*/ 23 h 32"/>
                  <a:gd name="T16" fmla="*/ 18 w 73"/>
                  <a:gd name="T17" fmla="*/ 28 h 32"/>
                  <a:gd name="T18" fmla="*/ 23 w 73"/>
                  <a:gd name="T19" fmla="*/ 32 h 32"/>
                  <a:gd name="T20" fmla="*/ 27 w 73"/>
                  <a:gd name="T21" fmla="*/ 32 h 32"/>
                  <a:gd name="T22" fmla="*/ 32 w 73"/>
                  <a:gd name="T23" fmla="*/ 28 h 32"/>
                  <a:gd name="T24" fmla="*/ 32 w 73"/>
                  <a:gd name="T25" fmla="*/ 23 h 32"/>
                  <a:gd name="T26" fmla="*/ 41 w 73"/>
                  <a:gd name="T27" fmla="*/ 23 h 32"/>
                  <a:gd name="T28" fmla="*/ 50 w 73"/>
                  <a:gd name="T29" fmla="*/ 18 h 32"/>
                  <a:gd name="T30" fmla="*/ 59 w 73"/>
                  <a:gd name="T31" fmla="*/ 14 h 32"/>
                  <a:gd name="T32" fmla="*/ 73 w 73"/>
                  <a:gd name="T3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32">
                    <a:moveTo>
                      <a:pt x="73" y="9"/>
                    </a:moveTo>
                    <a:lnTo>
                      <a:pt x="55" y="0"/>
                    </a:lnTo>
                    <a:lnTo>
                      <a:pt x="32" y="0"/>
                    </a:lnTo>
                    <a:lnTo>
                      <a:pt x="13" y="5"/>
                    </a:lnTo>
                    <a:lnTo>
                      <a:pt x="0" y="18"/>
                    </a:lnTo>
                    <a:lnTo>
                      <a:pt x="9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8"/>
                    </a:lnTo>
                    <a:lnTo>
                      <a:pt x="23" y="32"/>
                    </a:lnTo>
                    <a:lnTo>
                      <a:pt x="27" y="32"/>
                    </a:lnTo>
                    <a:lnTo>
                      <a:pt x="32" y="28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50" y="18"/>
                    </a:lnTo>
                    <a:lnTo>
                      <a:pt x="59" y="14"/>
                    </a:lnTo>
                    <a:lnTo>
                      <a:pt x="73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5" name="Freeform 141"/>
              <p:cNvSpPr>
                <a:spLocks noEditPoints="1"/>
              </p:cNvSpPr>
              <p:nvPr/>
            </p:nvSpPr>
            <p:spPr bwMode="auto">
              <a:xfrm>
                <a:off x="1664" y="1942"/>
                <a:ext cx="78" cy="41"/>
              </a:xfrm>
              <a:custGeom>
                <a:avLst/>
                <a:gdLst>
                  <a:gd name="T0" fmla="*/ 27 w 78"/>
                  <a:gd name="T1" fmla="*/ 41 h 41"/>
                  <a:gd name="T2" fmla="*/ 23 w 78"/>
                  <a:gd name="T3" fmla="*/ 36 h 41"/>
                  <a:gd name="T4" fmla="*/ 18 w 78"/>
                  <a:gd name="T5" fmla="*/ 36 h 41"/>
                  <a:gd name="T6" fmla="*/ 18 w 78"/>
                  <a:gd name="T7" fmla="*/ 32 h 41"/>
                  <a:gd name="T8" fmla="*/ 13 w 78"/>
                  <a:gd name="T9" fmla="*/ 32 h 41"/>
                  <a:gd name="T10" fmla="*/ 13 w 78"/>
                  <a:gd name="T11" fmla="*/ 32 h 41"/>
                  <a:gd name="T12" fmla="*/ 13 w 78"/>
                  <a:gd name="T13" fmla="*/ 32 h 41"/>
                  <a:gd name="T14" fmla="*/ 0 w 78"/>
                  <a:gd name="T15" fmla="*/ 22 h 41"/>
                  <a:gd name="T16" fmla="*/ 0 w 78"/>
                  <a:gd name="T17" fmla="*/ 22 h 41"/>
                  <a:gd name="T18" fmla="*/ 0 w 78"/>
                  <a:gd name="T19" fmla="*/ 22 h 41"/>
                  <a:gd name="T20" fmla="*/ 13 w 78"/>
                  <a:gd name="T21" fmla="*/ 4 h 41"/>
                  <a:gd name="T22" fmla="*/ 32 w 78"/>
                  <a:gd name="T23" fmla="*/ 0 h 41"/>
                  <a:gd name="T24" fmla="*/ 55 w 78"/>
                  <a:gd name="T25" fmla="*/ 4 h 41"/>
                  <a:gd name="T26" fmla="*/ 73 w 78"/>
                  <a:gd name="T27" fmla="*/ 13 h 41"/>
                  <a:gd name="T28" fmla="*/ 78 w 78"/>
                  <a:gd name="T29" fmla="*/ 18 h 41"/>
                  <a:gd name="T30" fmla="*/ 78 w 78"/>
                  <a:gd name="T31" fmla="*/ 18 h 41"/>
                  <a:gd name="T32" fmla="*/ 73 w 78"/>
                  <a:gd name="T33" fmla="*/ 18 h 41"/>
                  <a:gd name="T34" fmla="*/ 73 w 78"/>
                  <a:gd name="T35" fmla="*/ 18 h 41"/>
                  <a:gd name="T36" fmla="*/ 64 w 78"/>
                  <a:gd name="T37" fmla="*/ 18 h 41"/>
                  <a:gd name="T38" fmla="*/ 55 w 78"/>
                  <a:gd name="T39" fmla="*/ 22 h 41"/>
                  <a:gd name="T40" fmla="*/ 50 w 78"/>
                  <a:gd name="T41" fmla="*/ 27 h 41"/>
                  <a:gd name="T42" fmla="*/ 41 w 78"/>
                  <a:gd name="T43" fmla="*/ 32 h 41"/>
                  <a:gd name="T44" fmla="*/ 36 w 78"/>
                  <a:gd name="T45" fmla="*/ 32 h 41"/>
                  <a:gd name="T46" fmla="*/ 36 w 78"/>
                  <a:gd name="T47" fmla="*/ 32 h 41"/>
                  <a:gd name="T48" fmla="*/ 32 w 78"/>
                  <a:gd name="T49" fmla="*/ 36 h 41"/>
                  <a:gd name="T50" fmla="*/ 27 w 78"/>
                  <a:gd name="T51" fmla="*/ 41 h 41"/>
                  <a:gd name="T52" fmla="*/ 27 w 78"/>
                  <a:gd name="T53" fmla="*/ 41 h 41"/>
                  <a:gd name="T54" fmla="*/ 27 w 78"/>
                  <a:gd name="T55" fmla="*/ 41 h 41"/>
                  <a:gd name="T56" fmla="*/ 23 w 78"/>
                  <a:gd name="T57" fmla="*/ 32 h 41"/>
                  <a:gd name="T58" fmla="*/ 27 w 78"/>
                  <a:gd name="T59" fmla="*/ 32 h 41"/>
                  <a:gd name="T60" fmla="*/ 27 w 78"/>
                  <a:gd name="T61" fmla="*/ 36 h 41"/>
                  <a:gd name="T62" fmla="*/ 27 w 78"/>
                  <a:gd name="T63" fmla="*/ 32 h 41"/>
                  <a:gd name="T64" fmla="*/ 32 w 78"/>
                  <a:gd name="T65" fmla="*/ 27 h 41"/>
                  <a:gd name="T66" fmla="*/ 41 w 78"/>
                  <a:gd name="T67" fmla="*/ 27 h 41"/>
                  <a:gd name="T68" fmla="*/ 50 w 78"/>
                  <a:gd name="T69" fmla="*/ 18 h 41"/>
                  <a:gd name="T70" fmla="*/ 55 w 78"/>
                  <a:gd name="T71" fmla="*/ 18 h 41"/>
                  <a:gd name="T72" fmla="*/ 64 w 78"/>
                  <a:gd name="T73" fmla="*/ 13 h 41"/>
                  <a:gd name="T74" fmla="*/ 64 w 78"/>
                  <a:gd name="T75" fmla="*/ 13 h 41"/>
                  <a:gd name="T76" fmla="*/ 50 w 78"/>
                  <a:gd name="T77" fmla="*/ 9 h 41"/>
                  <a:gd name="T78" fmla="*/ 32 w 78"/>
                  <a:gd name="T79" fmla="*/ 4 h 41"/>
                  <a:gd name="T80" fmla="*/ 18 w 78"/>
                  <a:gd name="T81" fmla="*/ 9 h 41"/>
                  <a:gd name="T82" fmla="*/ 4 w 78"/>
                  <a:gd name="T83" fmla="*/ 22 h 41"/>
                  <a:gd name="T84" fmla="*/ 13 w 78"/>
                  <a:gd name="T85" fmla="*/ 27 h 41"/>
                  <a:gd name="T86" fmla="*/ 18 w 78"/>
                  <a:gd name="T87" fmla="*/ 27 h 41"/>
                  <a:gd name="T88" fmla="*/ 18 w 78"/>
                  <a:gd name="T89" fmla="*/ 27 h 41"/>
                  <a:gd name="T90" fmla="*/ 23 w 78"/>
                  <a:gd name="T91" fmla="*/ 27 h 41"/>
                  <a:gd name="T92" fmla="*/ 23 w 78"/>
                  <a:gd name="T93" fmla="*/ 32 h 41"/>
                  <a:gd name="T94" fmla="*/ 23 w 78"/>
                  <a:gd name="T95" fmla="*/ 32 h 41"/>
                  <a:gd name="T96" fmla="*/ 23 w 78"/>
                  <a:gd name="T97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8" h="41">
                    <a:moveTo>
                      <a:pt x="27" y="41"/>
                    </a:moveTo>
                    <a:lnTo>
                      <a:pt x="23" y="36"/>
                    </a:lnTo>
                    <a:lnTo>
                      <a:pt x="18" y="36"/>
                    </a:lnTo>
                    <a:lnTo>
                      <a:pt x="18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3" y="4"/>
                    </a:lnTo>
                    <a:lnTo>
                      <a:pt x="32" y="0"/>
                    </a:lnTo>
                    <a:lnTo>
                      <a:pt x="55" y="4"/>
                    </a:lnTo>
                    <a:lnTo>
                      <a:pt x="73" y="13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64" y="18"/>
                    </a:lnTo>
                    <a:lnTo>
                      <a:pt x="55" y="22"/>
                    </a:lnTo>
                    <a:lnTo>
                      <a:pt x="50" y="27"/>
                    </a:lnTo>
                    <a:lnTo>
                      <a:pt x="41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2" y="36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close/>
                    <a:moveTo>
                      <a:pt x="23" y="32"/>
                    </a:moveTo>
                    <a:lnTo>
                      <a:pt x="27" y="32"/>
                    </a:lnTo>
                    <a:lnTo>
                      <a:pt x="27" y="36"/>
                    </a:lnTo>
                    <a:lnTo>
                      <a:pt x="27" y="32"/>
                    </a:lnTo>
                    <a:lnTo>
                      <a:pt x="32" y="27"/>
                    </a:lnTo>
                    <a:lnTo>
                      <a:pt x="41" y="27"/>
                    </a:lnTo>
                    <a:lnTo>
                      <a:pt x="50" y="18"/>
                    </a:lnTo>
                    <a:lnTo>
                      <a:pt x="55" y="18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0" y="9"/>
                    </a:lnTo>
                    <a:lnTo>
                      <a:pt x="32" y="4"/>
                    </a:lnTo>
                    <a:lnTo>
                      <a:pt x="18" y="9"/>
                    </a:lnTo>
                    <a:lnTo>
                      <a:pt x="4" y="22"/>
                    </a:lnTo>
                    <a:lnTo>
                      <a:pt x="13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6" name="Freeform 142"/>
              <p:cNvSpPr>
                <a:spLocks/>
              </p:cNvSpPr>
              <p:nvPr/>
            </p:nvSpPr>
            <p:spPr bwMode="auto">
              <a:xfrm>
                <a:off x="1664" y="1942"/>
                <a:ext cx="78" cy="41"/>
              </a:xfrm>
              <a:custGeom>
                <a:avLst/>
                <a:gdLst>
                  <a:gd name="T0" fmla="*/ 27 w 78"/>
                  <a:gd name="T1" fmla="*/ 41 h 41"/>
                  <a:gd name="T2" fmla="*/ 23 w 78"/>
                  <a:gd name="T3" fmla="*/ 36 h 41"/>
                  <a:gd name="T4" fmla="*/ 18 w 78"/>
                  <a:gd name="T5" fmla="*/ 36 h 41"/>
                  <a:gd name="T6" fmla="*/ 18 w 78"/>
                  <a:gd name="T7" fmla="*/ 32 h 41"/>
                  <a:gd name="T8" fmla="*/ 13 w 78"/>
                  <a:gd name="T9" fmla="*/ 32 h 41"/>
                  <a:gd name="T10" fmla="*/ 13 w 78"/>
                  <a:gd name="T11" fmla="*/ 32 h 41"/>
                  <a:gd name="T12" fmla="*/ 13 w 78"/>
                  <a:gd name="T13" fmla="*/ 32 h 41"/>
                  <a:gd name="T14" fmla="*/ 0 w 78"/>
                  <a:gd name="T15" fmla="*/ 22 h 41"/>
                  <a:gd name="T16" fmla="*/ 0 w 78"/>
                  <a:gd name="T17" fmla="*/ 22 h 41"/>
                  <a:gd name="T18" fmla="*/ 0 w 78"/>
                  <a:gd name="T19" fmla="*/ 22 h 41"/>
                  <a:gd name="T20" fmla="*/ 13 w 78"/>
                  <a:gd name="T21" fmla="*/ 4 h 41"/>
                  <a:gd name="T22" fmla="*/ 32 w 78"/>
                  <a:gd name="T23" fmla="*/ 0 h 41"/>
                  <a:gd name="T24" fmla="*/ 55 w 78"/>
                  <a:gd name="T25" fmla="*/ 4 h 41"/>
                  <a:gd name="T26" fmla="*/ 73 w 78"/>
                  <a:gd name="T27" fmla="*/ 13 h 41"/>
                  <a:gd name="T28" fmla="*/ 78 w 78"/>
                  <a:gd name="T29" fmla="*/ 18 h 41"/>
                  <a:gd name="T30" fmla="*/ 78 w 78"/>
                  <a:gd name="T31" fmla="*/ 18 h 41"/>
                  <a:gd name="T32" fmla="*/ 73 w 78"/>
                  <a:gd name="T33" fmla="*/ 18 h 41"/>
                  <a:gd name="T34" fmla="*/ 73 w 78"/>
                  <a:gd name="T35" fmla="*/ 18 h 41"/>
                  <a:gd name="T36" fmla="*/ 64 w 78"/>
                  <a:gd name="T37" fmla="*/ 18 h 41"/>
                  <a:gd name="T38" fmla="*/ 55 w 78"/>
                  <a:gd name="T39" fmla="*/ 22 h 41"/>
                  <a:gd name="T40" fmla="*/ 50 w 78"/>
                  <a:gd name="T41" fmla="*/ 27 h 41"/>
                  <a:gd name="T42" fmla="*/ 41 w 78"/>
                  <a:gd name="T43" fmla="*/ 32 h 41"/>
                  <a:gd name="T44" fmla="*/ 36 w 78"/>
                  <a:gd name="T45" fmla="*/ 32 h 41"/>
                  <a:gd name="T46" fmla="*/ 36 w 78"/>
                  <a:gd name="T47" fmla="*/ 32 h 41"/>
                  <a:gd name="T48" fmla="*/ 32 w 78"/>
                  <a:gd name="T49" fmla="*/ 36 h 41"/>
                  <a:gd name="T50" fmla="*/ 27 w 78"/>
                  <a:gd name="T51" fmla="*/ 41 h 41"/>
                  <a:gd name="T52" fmla="*/ 27 w 78"/>
                  <a:gd name="T53" fmla="*/ 41 h 41"/>
                  <a:gd name="T54" fmla="*/ 27 w 78"/>
                  <a:gd name="T5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41">
                    <a:moveTo>
                      <a:pt x="27" y="41"/>
                    </a:moveTo>
                    <a:lnTo>
                      <a:pt x="23" y="36"/>
                    </a:lnTo>
                    <a:lnTo>
                      <a:pt x="18" y="36"/>
                    </a:lnTo>
                    <a:lnTo>
                      <a:pt x="18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3" y="4"/>
                    </a:lnTo>
                    <a:lnTo>
                      <a:pt x="32" y="0"/>
                    </a:lnTo>
                    <a:lnTo>
                      <a:pt x="55" y="4"/>
                    </a:lnTo>
                    <a:lnTo>
                      <a:pt x="73" y="13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64" y="18"/>
                    </a:lnTo>
                    <a:lnTo>
                      <a:pt x="55" y="22"/>
                    </a:lnTo>
                    <a:lnTo>
                      <a:pt x="50" y="27"/>
                    </a:lnTo>
                    <a:lnTo>
                      <a:pt x="41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2" y="36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7" name="Freeform 143"/>
              <p:cNvSpPr>
                <a:spLocks/>
              </p:cNvSpPr>
              <p:nvPr/>
            </p:nvSpPr>
            <p:spPr bwMode="auto">
              <a:xfrm>
                <a:off x="1668" y="1946"/>
                <a:ext cx="60" cy="32"/>
              </a:xfrm>
              <a:custGeom>
                <a:avLst/>
                <a:gdLst>
                  <a:gd name="T0" fmla="*/ 19 w 60"/>
                  <a:gd name="T1" fmla="*/ 28 h 32"/>
                  <a:gd name="T2" fmla="*/ 23 w 60"/>
                  <a:gd name="T3" fmla="*/ 28 h 32"/>
                  <a:gd name="T4" fmla="*/ 23 w 60"/>
                  <a:gd name="T5" fmla="*/ 32 h 32"/>
                  <a:gd name="T6" fmla="*/ 23 w 60"/>
                  <a:gd name="T7" fmla="*/ 28 h 32"/>
                  <a:gd name="T8" fmla="*/ 28 w 60"/>
                  <a:gd name="T9" fmla="*/ 23 h 32"/>
                  <a:gd name="T10" fmla="*/ 37 w 60"/>
                  <a:gd name="T11" fmla="*/ 23 h 32"/>
                  <a:gd name="T12" fmla="*/ 46 w 60"/>
                  <a:gd name="T13" fmla="*/ 14 h 32"/>
                  <a:gd name="T14" fmla="*/ 51 w 60"/>
                  <a:gd name="T15" fmla="*/ 14 h 32"/>
                  <a:gd name="T16" fmla="*/ 60 w 60"/>
                  <a:gd name="T17" fmla="*/ 9 h 32"/>
                  <a:gd name="T18" fmla="*/ 60 w 60"/>
                  <a:gd name="T19" fmla="*/ 9 h 32"/>
                  <a:gd name="T20" fmla="*/ 46 w 60"/>
                  <a:gd name="T21" fmla="*/ 5 h 32"/>
                  <a:gd name="T22" fmla="*/ 28 w 60"/>
                  <a:gd name="T23" fmla="*/ 0 h 32"/>
                  <a:gd name="T24" fmla="*/ 14 w 60"/>
                  <a:gd name="T25" fmla="*/ 5 h 32"/>
                  <a:gd name="T26" fmla="*/ 0 w 60"/>
                  <a:gd name="T27" fmla="*/ 18 h 32"/>
                  <a:gd name="T28" fmla="*/ 9 w 60"/>
                  <a:gd name="T29" fmla="*/ 23 h 32"/>
                  <a:gd name="T30" fmla="*/ 14 w 60"/>
                  <a:gd name="T31" fmla="*/ 23 h 32"/>
                  <a:gd name="T32" fmla="*/ 14 w 60"/>
                  <a:gd name="T33" fmla="*/ 23 h 32"/>
                  <a:gd name="T34" fmla="*/ 19 w 60"/>
                  <a:gd name="T35" fmla="*/ 23 h 32"/>
                  <a:gd name="T36" fmla="*/ 19 w 60"/>
                  <a:gd name="T37" fmla="*/ 28 h 32"/>
                  <a:gd name="T38" fmla="*/ 19 w 60"/>
                  <a:gd name="T39" fmla="*/ 28 h 32"/>
                  <a:gd name="T40" fmla="*/ 19 w 60"/>
                  <a:gd name="T4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32">
                    <a:moveTo>
                      <a:pt x="19" y="28"/>
                    </a:moveTo>
                    <a:lnTo>
                      <a:pt x="23" y="28"/>
                    </a:lnTo>
                    <a:lnTo>
                      <a:pt x="23" y="32"/>
                    </a:lnTo>
                    <a:lnTo>
                      <a:pt x="23" y="28"/>
                    </a:lnTo>
                    <a:lnTo>
                      <a:pt x="28" y="23"/>
                    </a:lnTo>
                    <a:lnTo>
                      <a:pt x="37" y="23"/>
                    </a:lnTo>
                    <a:lnTo>
                      <a:pt x="46" y="14"/>
                    </a:lnTo>
                    <a:lnTo>
                      <a:pt x="51" y="14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46" y="5"/>
                    </a:lnTo>
                    <a:lnTo>
                      <a:pt x="28" y="0"/>
                    </a:lnTo>
                    <a:lnTo>
                      <a:pt x="14" y="5"/>
                    </a:lnTo>
                    <a:lnTo>
                      <a:pt x="0" y="18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9" y="23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8" name="Freeform 144"/>
              <p:cNvSpPr>
                <a:spLocks/>
              </p:cNvSpPr>
              <p:nvPr/>
            </p:nvSpPr>
            <p:spPr bwMode="auto">
              <a:xfrm>
                <a:off x="1792" y="1914"/>
                <a:ext cx="23" cy="9"/>
              </a:xfrm>
              <a:custGeom>
                <a:avLst/>
                <a:gdLst>
                  <a:gd name="T0" fmla="*/ 14 w 23"/>
                  <a:gd name="T1" fmla="*/ 0 h 9"/>
                  <a:gd name="T2" fmla="*/ 23 w 23"/>
                  <a:gd name="T3" fmla="*/ 9 h 9"/>
                  <a:gd name="T4" fmla="*/ 14 w 23"/>
                  <a:gd name="T5" fmla="*/ 9 h 9"/>
                  <a:gd name="T6" fmla="*/ 5 w 23"/>
                  <a:gd name="T7" fmla="*/ 9 h 9"/>
                  <a:gd name="T8" fmla="*/ 0 w 23"/>
                  <a:gd name="T9" fmla="*/ 5 h 9"/>
                  <a:gd name="T10" fmla="*/ 14 w 23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9">
                    <a:moveTo>
                      <a:pt x="14" y="0"/>
                    </a:moveTo>
                    <a:lnTo>
                      <a:pt x="23" y="9"/>
                    </a:lnTo>
                    <a:lnTo>
                      <a:pt x="14" y="9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9" name="Freeform 145"/>
              <p:cNvSpPr>
                <a:spLocks/>
              </p:cNvSpPr>
              <p:nvPr/>
            </p:nvSpPr>
            <p:spPr bwMode="auto">
              <a:xfrm>
                <a:off x="1792" y="1914"/>
                <a:ext cx="23" cy="9"/>
              </a:xfrm>
              <a:custGeom>
                <a:avLst/>
                <a:gdLst>
                  <a:gd name="T0" fmla="*/ 14 w 23"/>
                  <a:gd name="T1" fmla="*/ 0 h 9"/>
                  <a:gd name="T2" fmla="*/ 23 w 23"/>
                  <a:gd name="T3" fmla="*/ 9 h 9"/>
                  <a:gd name="T4" fmla="*/ 14 w 23"/>
                  <a:gd name="T5" fmla="*/ 9 h 9"/>
                  <a:gd name="T6" fmla="*/ 5 w 23"/>
                  <a:gd name="T7" fmla="*/ 9 h 9"/>
                  <a:gd name="T8" fmla="*/ 0 w 23"/>
                  <a:gd name="T9" fmla="*/ 5 h 9"/>
                  <a:gd name="T10" fmla="*/ 14 w 23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9">
                    <a:moveTo>
                      <a:pt x="14" y="0"/>
                    </a:moveTo>
                    <a:lnTo>
                      <a:pt x="23" y="9"/>
                    </a:lnTo>
                    <a:lnTo>
                      <a:pt x="14" y="9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0" name="Freeform 146"/>
              <p:cNvSpPr>
                <a:spLocks noEditPoints="1"/>
              </p:cNvSpPr>
              <p:nvPr/>
            </p:nvSpPr>
            <p:spPr bwMode="auto">
              <a:xfrm>
                <a:off x="1787" y="1909"/>
                <a:ext cx="33" cy="19"/>
              </a:xfrm>
              <a:custGeom>
                <a:avLst/>
                <a:gdLst>
                  <a:gd name="T0" fmla="*/ 33 w 33"/>
                  <a:gd name="T1" fmla="*/ 19 h 19"/>
                  <a:gd name="T2" fmla="*/ 28 w 33"/>
                  <a:gd name="T3" fmla="*/ 19 h 19"/>
                  <a:gd name="T4" fmla="*/ 28 w 33"/>
                  <a:gd name="T5" fmla="*/ 19 h 19"/>
                  <a:gd name="T6" fmla="*/ 19 w 33"/>
                  <a:gd name="T7" fmla="*/ 19 h 19"/>
                  <a:gd name="T8" fmla="*/ 10 w 33"/>
                  <a:gd name="T9" fmla="*/ 19 h 19"/>
                  <a:gd name="T10" fmla="*/ 5 w 33"/>
                  <a:gd name="T11" fmla="*/ 10 h 19"/>
                  <a:gd name="T12" fmla="*/ 0 w 33"/>
                  <a:gd name="T13" fmla="*/ 10 h 19"/>
                  <a:gd name="T14" fmla="*/ 5 w 33"/>
                  <a:gd name="T15" fmla="*/ 5 h 19"/>
                  <a:gd name="T16" fmla="*/ 10 w 33"/>
                  <a:gd name="T17" fmla="*/ 0 h 19"/>
                  <a:gd name="T18" fmla="*/ 19 w 33"/>
                  <a:gd name="T19" fmla="*/ 5 h 19"/>
                  <a:gd name="T20" fmla="*/ 33 w 33"/>
                  <a:gd name="T21" fmla="*/ 14 h 19"/>
                  <a:gd name="T22" fmla="*/ 33 w 33"/>
                  <a:gd name="T23" fmla="*/ 19 h 19"/>
                  <a:gd name="T24" fmla="*/ 33 w 33"/>
                  <a:gd name="T25" fmla="*/ 19 h 19"/>
                  <a:gd name="T26" fmla="*/ 10 w 33"/>
                  <a:gd name="T27" fmla="*/ 10 h 19"/>
                  <a:gd name="T28" fmla="*/ 14 w 33"/>
                  <a:gd name="T29" fmla="*/ 10 h 19"/>
                  <a:gd name="T30" fmla="*/ 19 w 33"/>
                  <a:gd name="T31" fmla="*/ 10 h 19"/>
                  <a:gd name="T32" fmla="*/ 19 w 33"/>
                  <a:gd name="T33" fmla="*/ 10 h 19"/>
                  <a:gd name="T34" fmla="*/ 19 w 33"/>
                  <a:gd name="T35" fmla="*/ 10 h 19"/>
                  <a:gd name="T36" fmla="*/ 10 w 33"/>
                  <a:gd name="T37" fmla="*/ 10 h 19"/>
                  <a:gd name="T38" fmla="*/ 10 w 33"/>
                  <a:gd name="T3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19">
                    <a:moveTo>
                      <a:pt x="33" y="19"/>
                    </a:moveTo>
                    <a:lnTo>
                      <a:pt x="28" y="19"/>
                    </a:lnTo>
                    <a:lnTo>
                      <a:pt x="28" y="19"/>
                    </a:lnTo>
                    <a:lnTo>
                      <a:pt x="19" y="19"/>
                    </a:lnTo>
                    <a:lnTo>
                      <a:pt x="10" y="19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9" y="5"/>
                    </a:lnTo>
                    <a:lnTo>
                      <a:pt x="33" y="14"/>
                    </a:lnTo>
                    <a:lnTo>
                      <a:pt x="33" y="19"/>
                    </a:lnTo>
                    <a:lnTo>
                      <a:pt x="33" y="19"/>
                    </a:lnTo>
                    <a:close/>
                    <a:moveTo>
                      <a:pt x="10" y="10"/>
                    </a:moveTo>
                    <a:lnTo>
                      <a:pt x="14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0" y="1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1" name="Freeform 147"/>
              <p:cNvSpPr>
                <a:spLocks/>
              </p:cNvSpPr>
              <p:nvPr/>
            </p:nvSpPr>
            <p:spPr bwMode="auto">
              <a:xfrm>
                <a:off x="1787" y="1909"/>
                <a:ext cx="33" cy="19"/>
              </a:xfrm>
              <a:custGeom>
                <a:avLst/>
                <a:gdLst>
                  <a:gd name="T0" fmla="*/ 33 w 33"/>
                  <a:gd name="T1" fmla="*/ 19 h 19"/>
                  <a:gd name="T2" fmla="*/ 28 w 33"/>
                  <a:gd name="T3" fmla="*/ 19 h 19"/>
                  <a:gd name="T4" fmla="*/ 28 w 33"/>
                  <a:gd name="T5" fmla="*/ 19 h 19"/>
                  <a:gd name="T6" fmla="*/ 19 w 33"/>
                  <a:gd name="T7" fmla="*/ 19 h 19"/>
                  <a:gd name="T8" fmla="*/ 10 w 33"/>
                  <a:gd name="T9" fmla="*/ 19 h 19"/>
                  <a:gd name="T10" fmla="*/ 5 w 33"/>
                  <a:gd name="T11" fmla="*/ 10 h 19"/>
                  <a:gd name="T12" fmla="*/ 0 w 33"/>
                  <a:gd name="T13" fmla="*/ 10 h 19"/>
                  <a:gd name="T14" fmla="*/ 5 w 33"/>
                  <a:gd name="T15" fmla="*/ 5 h 19"/>
                  <a:gd name="T16" fmla="*/ 10 w 33"/>
                  <a:gd name="T17" fmla="*/ 0 h 19"/>
                  <a:gd name="T18" fmla="*/ 19 w 33"/>
                  <a:gd name="T19" fmla="*/ 5 h 19"/>
                  <a:gd name="T20" fmla="*/ 33 w 33"/>
                  <a:gd name="T21" fmla="*/ 14 h 19"/>
                  <a:gd name="T22" fmla="*/ 33 w 33"/>
                  <a:gd name="T23" fmla="*/ 19 h 19"/>
                  <a:gd name="T24" fmla="*/ 33 w 33"/>
                  <a:gd name="T2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19">
                    <a:moveTo>
                      <a:pt x="33" y="19"/>
                    </a:moveTo>
                    <a:lnTo>
                      <a:pt x="28" y="19"/>
                    </a:lnTo>
                    <a:lnTo>
                      <a:pt x="28" y="19"/>
                    </a:lnTo>
                    <a:lnTo>
                      <a:pt x="19" y="19"/>
                    </a:lnTo>
                    <a:lnTo>
                      <a:pt x="10" y="19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9" y="5"/>
                    </a:lnTo>
                    <a:lnTo>
                      <a:pt x="33" y="14"/>
                    </a:lnTo>
                    <a:lnTo>
                      <a:pt x="33" y="19"/>
                    </a:lnTo>
                    <a:lnTo>
                      <a:pt x="33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2" name="Freeform 148"/>
              <p:cNvSpPr>
                <a:spLocks/>
              </p:cNvSpPr>
              <p:nvPr/>
            </p:nvSpPr>
            <p:spPr bwMode="auto">
              <a:xfrm>
                <a:off x="1797" y="1919"/>
                <a:ext cx="9" cy="0"/>
              </a:xfrm>
              <a:custGeom>
                <a:avLst/>
                <a:gdLst>
                  <a:gd name="T0" fmla="*/ 0 w 9"/>
                  <a:gd name="T1" fmla="*/ 4 w 9"/>
                  <a:gd name="T2" fmla="*/ 9 w 9"/>
                  <a:gd name="T3" fmla="*/ 9 w 9"/>
                  <a:gd name="T4" fmla="*/ 9 w 9"/>
                  <a:gd name="T5" fmla="*/ 0 w 9"/>
                  <a:gd name="T6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3" name="Freeform 149"/>
              <p:cNvSpPr>
                <a:spLocks/>
              </p:cNvSpPr>
              <p:nvPr/>
            </p:nvSpPr>
            <p:spPr bwMode="auto">
              <a:xfrm>
                <a:off x="1348" y="1735"/>
                <a:ext cx="348" cy="225"/>
              </a:xfrm>
              <a:custGeom>
                <a:avLst/>
                <a:gdLst>
                  <a:gd name="T0" fmla="*/ 220 w 348"/>
                  <a:gd name="T1" fmla="*/ 87 h 225"/>
                  <a:gd name="T2" fmla="*/ 201 w 348"/>
                  <a:gd name="T3" fmla="*/ 69 h 225"/>
                  <a:gd name="T4" fmla="*/ 187 w 348"/>
                  <a:gd name="T5" fmla="*/ 46 h 225"/>
                  <a:gd name="T6" fmla="*/ 169 w 348"/>
                  <a:gd name="T7" fmla="*/ 37 h 225"/>
                  <a:gd name="T8" fmla="*/ 160 w 348"/>
                  <a:gd name="T9" fmla="*/ 51 h 225"/>
                  <a:gd name="T10" fmla="*/ 128 w 348"/>
                  <a:gd name="T11" fmla="*/ 19 h 225"/>
                  <a:gd name="T12" fmla="*/ 105 w 348"/>
                  <a:gd name="T13" fmla="*/ 14 h 225"/>
                  <a:gd name="T14" fmla="*/ 100 w 348"/>
                  <a:gd name="T15" fmla="*/ 14 h 225"/>
                  <a:gd name="T16" fmla="*/ 91 w 348"/>
                  <a:gd name="T17" fmla="*/ 19 h 225"/>
                  <a:gd name="T18" fmla="*/ 68 w 348"/>
                  <a:gd name="T19" fmla="*/ 19 h 225"/>
                  <a:gd name="T20" fmla="*/ 22 w 348"/>
                  <a:gd name="T21" fmla="*/ 0 h 225"/>
                  <a:gd name="T22" fmla="*/ 9 w 348"/>
                  <a:gd name="T23" fmla="*/ 19 h 225"/>
                  <a:gd name="T24" fmla="*/ 22 w 348"/>
                  <a:gd name="T25" fmla="*/ 42 h 225"/>
                  <a:gd name="T26" fmla="*/ 36 w 348"/>
                  <a:gd name="T27" fmla="*/ 55 h 225"/>
                  <a:gd name="T28" fmla="*/ 27 w 348"/>
                  <a:gd name="T29" fmla="*/ 65 h 225"/>
                  <a:gd name="T30" fmla="*/ 41 w 348"/>
                  <a:gd name="T31" fmla="*/ 78 h 225"/>
                  <a:gd name="T32" fmla="*/ 50 w 348"/>
                  <a:gd name="T33" fmla="*/ 83 h 225"/>
                  <a:gd name="T34" fmla="*/ 59 w 348"/>
                  <a:gd name="T35" fmla="*/ 97 h 225"/>
                  <a:gd name="T36" fmla="*/ 64 w 348"/>
                  <a:gd name="T37" fmla="*/ 106 h 225"/>
                  <a:gd name="T38" fmla="*/ 82 w 348"/>
                  <a:gd name="T39" fmla="*/ 129 h 225"/>
                  <a:gd name="T40" fmla="*/ 87 w 348"/>
                  <a:gd name="T41" fmla="*/ 120 h 225"/>
                  <a:gd name="T42" fmla="*/ 73 w 348"/>
                  <a:gd name="T43" fmla="*/ 106 h 225"/>
                  <a:gd name="T44" fmla="*/ 68 w 348"/>
                  <a:gd name="T45" fmla="*/ 83 h 225"/>
                  <a:gd name="T46" fmla="*/ 64 w 348"/>
                  <a:gd name="T47" fmla="*/ 83 h 225"/>
                  <a:gd name="T48" fmla="*/ 41 w 348"/>
                  <a:gd name="T49" fmla="*/ 51 h 225"/>
                  <a:gd name="T50" fmla="*/ 32 w 348"/>
                  <a:gd name="T51" fmla="*/ 32 h 225"/>
                  <a:gd name="T52" fmla="*/ 36 w 348"/>
                  <a:gd name="T53" fmla="*/ 19 h 225"/>
                  <a:gd name="T54" fmla="*/ 64 w 348"/>
                  <a:gd name="T55" fmla="*/ 55 h 225"/>
                  <a:gd name="T56" fmla="*/ 73 w 348"/>
                  <a:gd name="T57" fmla="*/ 65 h 225"/>
                  <a:gd name="T58" fmla="*/ 82 w 348"/>
                  <a:gd name="T59" fmla="*/ 74 h 225"/>
                  <a:gd name="T60" fmla="*/ 91 w 348"/>
                  <a:gd name="T61" fmla="*/ 83 h 225"/>
                  <a:gd name="T62" fmla="*/ 96 w 348"/>
                  <a:gd name="T63" fmla="*/ 92 h 225"/>
                  <a:gd name="T64" fmla="*/ 105 w 348"/>
                  <a:gd name="T65" fmla="*/ 101 h 225"/>
                  <a:gd name="T66" fmla="*/ 123 w 348"/>
                  <a:gd name="T67" fmla="*/ 120 h 225"/>
                  <a:gd name="T68" fmla="*/ 132 w 348"/>
                  <a:gd name="T69" fmla="*/ 133 h 225"/>
                  <a:gd name="T70" fmla="*/ 137 w 348"/>
                  <a:gd name="T71" fmla="*/ 156 h 225"/>
                  <a:gd name="T72" fmla="*/ 142 w 348"/>
                  <a:gd name="T73" fmla="*/ 170 h 225"/>
                  <a:gd name="T74" fmla="*/ 160 w 348"/>
                  <a:gd name="T75" fmla="*/ 184 h 225"/>
                  <a:gd name="T76" fmla="*/ 178 w 348"/>
                  <a:gd name="T77" fmla="*/ 188 h 225"/>
                  <a:gd name="T78" fmla="*/ 206 w 348"/>
                  <a:gd name="T79" fmla="*/ 202 h 225"/>
                  <a:gd name="T80" fmla="*/ 233 w 348"/>
                  <a:gd name="T81" fmla="*/ 211 h 225"/>
                  <a:gd name="T82" fmla="*/ 256 w 348"/>
                  <a:gd name="T83" fmla="*/ 207 h 225"/>
                  <a:gd name="T84" fmla="*/ 284 w 348"/>
                  <a:gd name="T85" fmla="*/ 225 h 225"/>
                  <a:gd name="T86" fmla="*/ 307 w 348"/>
                  <a:gd name="T87" fmla="*/ 207 h 225"/>
                  <a:gd name="T88" fmla="*/ 293 w 348"/>
                  <a:gd name="T89" fmla="*/ 193 h 225"/>
                  <a:gd name="T90" fmla="*/ 302 w 348"/>
                  <a:gd name="T91" fmla="*/ 188 h 225"/>
                  <a:gd name="T92" fmla="*/ 320 w 348"/>
                  <a:gd name="T93" fmla="*/ 188 h 225"/>
                  <a:gd name="T94" fmla="*/ 334 w 348"/>
                  <a:gd name="T95" fmla="*/ 174 h 225"/>
                  <a:gd name="T96" fmla="*/ 334 w 348"/>
                  <a:gd name="T97" fmla="*/ 184 h 225"/>
                  <a:gd name="T98" fmla="*/ 339 w 348"/>
                  <a:gd name="T99" fmla="*/ 165 h 225"/>
                  <a:gd name="T100" fmla="*/ 348 w 348"/>
                  <a:gd name="T101" fmla="*/ 147 h 225"/>
                  <a:gd name="T102" fmla="*/ 334 w 348"/>
                  <a:gd name="T103" fmla="*/ 142 h 225"/>
                  <a:gd name="T104" fmla="*/ 325 w 348"/>
                  <a:gd name="T105" fmla="*/ 142 h 225"/>
                  <a:gd name="T106" fmla="*/ 307 w 348"/>
                  <a:gd name="T107" fmla="*/ 152 h 225"/>
                  <a:gd name="T108" fmla="*/ 302 w 348"/>
                  <a:gd name="T109" fmla="*/ 170 h 225"/>
                  <a:gd name="T110" fmla="*/ 284 w 348"/>
                  <a:gd name="T111" fmla="*/ 174 h 225"/>
                  <a:gd name="T112" fmla="*/ 270 w 348"/>
                  <a:gd name="T113" fmla="*/ 179 h 225"/>
                  <a:gd name="T114" fmla="*/ 256 w 348"/>
                  <a:gd name="T115" fmla="*/ 179 h 225"/>
                  <a:gd name="T116" fmla="*/ 242 w 348"/>
                  <a:gd name="T117" fmla="*/ 170 h 225"/>
                  <a:gd name="T118" fmla="*/ 229 w 348"/>
                  <a:gd name="T119" fmla="*/ 152 h 225"/>
                  <a:gd name="T120" fmla="*/ 224 w 348"/>
                  <a:gd name="T121" fmla="*/ 138 h 225"/>
                  <a:gd name="T122" fmla="*/ 224 w 348"/>
                  <a:gd name="T123" fmla="*/ 110 h 225"/>
                  <a:gd name="T124" fmla="*/ 229 w 348"/>
                  <a:gd name="T125" fmla="*/ 87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8" h="225">
                    <a:moveTo>
                      <a:pt x="229" y="87"/>
                    </a:moveTo>
                    <a:lnTo>
                      <a:pt x="220" y="87"/>
                    </a:lnTo>
                    <a:lnTo>
                      <a:pt x="206" y="83"/>
                    </a:lnTo>
                    <a:lnTo>
                      <a:pt x="201" y="69"/>
                    </a:lnTo>
                    <a:lnTo>
                      <a:pt x="192" y="60"/>
                    </a:lnTo>
                    <a:lnTo>
                      <a:pt x="187" y="46"/>
                    </a:lnTo>
                    <a:lnTo>
                      <a:pt x="178" y="37"/>
                    </a:lnTo>
                    <a:lnTo>
                      <a:pt x="169" y="37"/>
                    </a:lnTo>
                    <a:lnTo>
                      <a:pt x="165" y="42"/>
                    </a:lnTo>
                    <a:lnTo>
                      <a:pt x="160" y="51"/>
                    </a:lnTo>
                    <a:lnTo>
                      <a:pt x="142" y="32"/>
                    </a:lnTo>
                    <a:lnTo>
                      <a:pt x="128" y="19"/>
                    </a:lnTo>
                    <a:lnTo>
                      <a:pt x="119" y="14"/>
                    </a:lnTo>
                    <a:lnTo>
                      <a:pt x="105" y="14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0" y="19"/>
                    </a:lnTo>
                    <a:lnTo>
                      <a:pt x="91" y="19"/>
                    </a:lnTo>
                    <a:lnTo>
                      <a:pt x="77" y="19"/>
                    </a:lnTo>
                    <a:lnTo>
                      <a:pt x="68" y="19"/>
                    </a:lnTo>
                    <a:lnTo>
                      <a:pt x="45" y="1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9" y="19"/>
                    </a:lnTo>
                    <a:lnTo>
                      <a:pt x="18" y="32"/>
                    </a:lnTo>
                    <a:lnTo>
                      <a:pt x="22" y="42"/>
                    </a:lnTo>
                    <a:lnTo>
                      <a:pt x="27" y="46"/>
                    </a:lnTo>
                    <a:lnTo>
                      <a:pt x="36" y="55"/>
                    </a:lnTo>
                    <a:lnTo>
                      <a:pt x="36" y="65"/>
                    </a:lnTo>
                    <a:lnTo>
                      <a:pt x="27" y="65"/>
                    </a:lnTo>
                    <a:lnTo>
                      <a:pt x="36" y="74"/>
                    </a:lnTo>
                    <a:lnTo>
                      <a:pt x="41" y="78"/>
                    </a:lnTo>
                    <a:lnTo>
                      <a:pt x="45" y="74"/>
                    </a:lnTo>
                    <a:lnTo>
                      <a:pt x="50" y="83"/>
                    </a:lnTo>
                    <a:lnTo>
                      <a:pt x="55" y="87"/>
                    </a:lnTo>
                    <a:lnTo>
                      <a:pt x="59" y="97"/>
                    </a:lnTo>
                    <a:lnTo>
                      <a:pt x="59" y="106"/>
                    </a:lnTo>
                    <a:lnTo>
                      <a:pt x="64" y="106"/>
                    </a:lnTo>
                    <a:lnTo>
                      <a:pt x="73" y="110"/>
                    </a:lnTo>
                    <a:lnTo>
                      <a:pt x="82" y="129"/>
                    </a:lnTo>
                    <a:lnTo>
                      <a:pt x="87" y="124"/>
                    </a:lnTo>
                    <a:lnTo>
                      <a:pt x="87" y="120"/>
                    </a:lnTo>
                    <a:lnTo>
                      <a:pt x="77" y="110"/>
                    </a:lnTo>
                    <a:lnTo>
                      <a:pt x="73" y="106"/>
                    </a:lnTo>
                    <a:lnTo>
                      <a:pt x="68" y="97"/>
                    </a:lnTo>
                    <a:lnTo>
                      <a:pt x="68" y="83"/>
                    </a:lnTo>
                    <a:lnTo>
                      <a:pt x="64" y="78"/>
                    </a:lnTo>
                    <a:lnTo>
                      <a:pt x="64" y="83"/>
                    </a:lnTo>
                    <a:lnTo>
                      <a:pt x="50" y="65"/>
                    </a:lnTo>
                    <a:lnTo>
                      <a:pt x="41" y="51"/>
                    </a:lnTo>
                    <a:lnTo>
                      <a:pt x="36" y="42"/>
                    </a:lnTo>
                    <a:lnTo>
                      <a:pt x="32" y="32"/>
                    </a:lnTo>
                    <a:lnTo>
                      <a:pt x="27" y="10"/>
                    </a:lnTo>
                    <a:lnTo>
                      <a:pt x="36" y="19"/>
                    </a:lnTo>
                    <a:lnTo>
                      <a:pt x="45" y="28"/>
                    </a:lnTo>
                    <a:lnTo>
                      <a:pt x="64" y="55"/>
                    </a:lnTo>
                    <a:lnTo>
                      <a:pt x="68" y="60"/>
                    </a:lnTo>
                    <a:lnTo>
                      <a:pt x="73" y="65"/>
                    </a:lnTo>
                    <a:lnTo>
                      <a:pt x="77" y="69"/>
                    </a:lnTo>
                    <a:lnTo>
                      <a:pt x="82" y="74"/>
                    </a:lnTo>
                    <a:lnTo>
                      <a:pt x="87" y="78"/>
                    </a:lnTo>
                    <a:lnTo>
                      <a:pt x="91" y="83"/>
                    </a:lnTo>
                    <a:lnTo>
                      <a:pt x="91" y="92"/>
                    </a:lnTo>
                    <a:lnTo>
                      <a:pt x="96" y="92"/>
                    </a:lnTo>
                    <a:lnTo>
                      <a:pt x="100" y="97"/>
                    </a:lnTo>
                    <a:lnTo>
                      <a:pt x="105" y="101"/>
                    </a:lnTo>
                    <a:lnTo>
                      <a:pt x="114" y="110"/>
                    </a:lnTo>
                    <a:lnTo>
                      <a:pt x="123" y="120"/>
                    </a:lnTo>
                    <a:lnTo>
                      <a:pt x="128" y="129"/>
                    </a:lnTo>
                    <a:lnTo>
                      <a:pt x="132" y="133"/>
                    </a:lnTo>
                    <a:lnTo>
                      <a:pt x="137" y="147"/>
                    </a:lnTo>
                    <a:lnTo>
                      <a:pt x="137" y="156"/>
                    </a:lnTo>
                    <a:lnTo>
                      <a:pt x="132" y="161"/>
                    </a:lnTo>
                    <a:lnTo>
                      <a:pt x="142" y="170"/>
                    </a:lnTo>
                    <a:lnTo>
                      <a:pt x="151" y="179"/>
                    </a:lnTo>
                    <a:lnTo>
                      <a:pt x="160" y="184"/>
                    </a:lnTo>
                    <a:lnTo>
                      <a:pt x="169" y="184"/>
                    </a:lnTo>
                    <a:lnTo>
                      <a:pt x="178" y="188"/>
                    </a:lnTo>
                    <a:lnTo>
                      <a:pt x="192" y="197"/>
                    </a:lnTo>
                    <a:lnTo>
                      <a:pt x="206" y="202"/>
                    </a:lnTo>
                    <a:lnTo>
                      <a:pt x="224" y="211"/>
                    </a:lnTo>
                    <a:lnTo>
                      <a:pt x="233" y="211"/>
                    </a:lnTo>
                    <a:lnTo>
                      <a:pt x="247" y="211"/>
                    </a:lnTo>
                    <a:lnTo>
                      <a:pt x="256" y="207"/>
                    </a:lnTo>
                    <a:lnTo>
                      <a:pt x="265" y="211"/>
                    </a:lnTo>
                    <a:lnTo>
                      <a:pt x="284" y="225"/>
                    </a:lnTo>
                    <a:lnTo>
                      <a:pt x="293" y="211"/>
                    </a:lnTo>
                    <a:lnTo>
                      <a:pt x="307" y="207"/>
                    </a:lnTo>
                    <a:lnTo>
                      <a:pt x="302" y="197"/>
                    </a:lnTo>
                    <a:lnTo>
                      <a:pt x="293" y="193"/>
                    </a:lnTo>
                    <a:lnTo>
                      <a:pt x="302" y="193"/>
                    </a:lnTo>
                    <a:lnTo>
                      <a:pt x="302" y="188"/>
                    </a:lnTo>
                    <a:lnTo>
                      <a:pt x="307" y="188"/>
                    </a:lnTo>
                    <a:lnTo>
                      <a:pt x="320" y="188"/>
                    </a:lnTo>
                    <a:lnTo>
                      <a:pt x="329" y="184"/>
                    </a:lnTo>
                    <a:lnTo>
                      <a:pt x="334" y="174"/>
                    </a:lnTo>
                    <a:lnTo>
                      <a:pt x="334" y="179"/>
                    </a:lnTo>
                    <a:lnTo>
                      <a:pt x="334" y="184"/>
                    </a:lnTo>
                    <a:lnTo>
                      <a:pt x="339" y="174"/>
                    </a:lnTo>
                    <a:lnTo>
                      <a:pt x="339" y="165"/>
                    </a:lnTo>
                    <a:lnTo>
                      <a:pt x="343" y="156"/>
                    </a:lnTo>
                    <a:lnTo>
                      <a:pt x="348" y="147"/>
                    </a:lnTo>
                    <a:lnTo>
                      <a:pt x="343" y="142"/>
                    </a:lnTo>
                    <a:lnTo>
                      <a:pt x="334" y="142"/>
                    </a:lnTo>
                    <a:lnTo>
                      <a:pt x="334" y="142"/>
                    </a:lnTo>
                    <a:lnTo>
                      <a:pt x="325" y="142"/>
                    </a:lnTo>
                    <a:lnTo>
                      <a:pt x="311" y="147"/>
                    </a:lnTo>
                    <a:lnTo>
                      <a:pt x="307" y="152"/>
                    </a:lnTo>
                    <a:lnTo>
                      <a:pt x="307" y="156"/>
                    </a:lnTo>
                    <a:lnTo>
                      <a:pt x="302" y="170"/>
                    </a:lnTo>
                    <a:lnTo>
                      <a:pt x="293" y="174"/>
                    </a:lnTo>
                    <a:lnTo>
                      <a:pt x="284" y="174"/>
                    </a:lnTo>
                    <a:lnTo>
                      <a:pt x="279" y="174"/>
                    </a:lnTo>
                    <a:lnTo>
                      <a:pt x="270" y="179"/>
                    </a:lnTo>
                    <a:lnTo>
                      <a:pt x="261" y="179"/>
                    </a:lnTo>
                    <a:lnTo>
                      <a:pt x="256" y="179"/>
                    </a:lnTo>
                    <a:lnTo>
                      <a:pt x="242" y="174"/>
                    </a:lnTo>
                    <a:lnTo>
                      <a:pt x="242" y="170"/>
                    </a:lnTo>
                    <a:lnTo>
                      <a:pt x="238" y="165"/>
                    </a:lnTo>
                    <a:lnTo>
                      <a:pt x="229" y="152"/>
                    </a:lnTo>
                    <a:lnTo>
                      <a:pt x="229" y="147"/>
                    </a:lnTo>
                    <a:lnTo>
                      <a:pt x="224" y="138"/>
                    </a:lnTo>
                    <a:lnTo>
                      <a:pt x="224" y="124"/>
                    </a:lnTo>
                    <a:lnTo>
                      <a:pt x="224" y="110"/>
                    </a:lnTo>
                    <a:lnTo>
                      <a:pt x="224" y="101"/>
                    </a:lnTo>
                    <a:lnTo>
                      <a:pt x="229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4" name="Freeform 150"/>
              <p:cNvSpPr>
                <a:spLocks/>
              </p:cNvSpPr>
              <p:nvPr/>
            </p:nvSpPr>
            <p:spPr bwMode="auto">
              <a:xfrm>
                <a:off x="1348" y="1735"/>
                <a:ext cx="348" cy="225"/>
              </a:xfrm>
              <a:custGeom>
                <a:avLst/>
                <a:gdLst>
                  <a:gd name="T0" fmla="*/ 220 w 348"/>
                  <a:gd name="T1" fmla="*/ 87 h 225"/>
                  <a:gd name="T2" fmla="*/ 201 w 348"/>
                  <a:gd name="T3" fmla="*/ 69 h 225"/>
                  <a:gd name="T4" fmla="*/ 187 w 348"/>
                  <a:gd name="T5" fmla="*/ 46 h 225"/>
                  <a:gd name="T6" fmla="*/ 169 w 348"/>
                  <a:gd name="T7" fmla="*/ 37 h 225"/>
                  <a:gd name="T8" fmla="*/ 160 w 348"/>
                  <a:gd name="T9" fmla="*/ 51 h 225"/>
                  <a:gd name="T10" fmla="*/ 128 w 348"/>
                  <a:gd name="T11" fmla="*/ 19 h 225"/>
                  <a:gd name="T12" fmla="*/ 105 w 348"/>
                  <a:gd name="T13" fmla="*/ 14 h 225"/>
                  <a:gd name="T14" fmla="*/ 100 w 348"/>
                  <a:gd name="T15" fmla="*/ 14 h 225"/>
                  <a:gd name="T16" fmla="*/ 91 w 348"/>
                  <a:gd name="T17" fmla="*/ 19 h 225"/>
                  <a:gd name="T18" fmla="*/ 68 w 348"/>
                  <a:gd name="T19" fmla="*/ 19 h 225"/>
                  <a:gd name="T20" fmla="*/ 22 w 348"/>
                  <a:gd name="T21" fmla="*/ 0 h 225"/>
                  <a:gd name="T22" fmla="*/ 9 w 348"/>
                  <a:gd name="T23" fmla="*/ 19 h 225"/>
                  <a:gd name="T24" fmla="*/ 22 w 348"/>
                  <a:gd name="T25" fmla="*/ 42 h 225"/>
                  <a:gd name="T26" fmla="*/ 36 w 348"/>
                  <a:gd name="T27" fmla="*/ 55 h 225"/>
                  <a:gd name="T28" fmla="*/ 27 w 348"/>
                  <a:gd name="T29" fmla="*/ 65 h 225"/>
                  <a:gd name="T30" fmla="*/ 41 w 348"/>
                  <a:gd name="T31" fmla="*/ 78 h 225"/>
                  <a:gd name="T32" fmla="*/ 50 w 348"/>
                  <a:gd name="T33" fmla="*/ 83 h 225"/>
                  <a:gd name="T34" fmla="*/ 59 w 348"/>
                  <a:gd name="T35" fmla="*/ 97 h 225"/>
                  <a:gd name="T36" fmla="*/ 64 w 348"/>
                  <a:gd name="T37" fmla="*/ 106 h 225"/>
                  <a:gd name="T38" fmla="*/ 82 w 348"/>
                  <a:gd name="T39" fmla="*/ 129 h 225"/>
                  <a:gd name="T40" fmla="*/ 87 w 348"/>
                  <a:gd name="T41" fmla="*/ 120 h 225"/>
                  <a:gd name="T42" fmla="*/ 73 w 348"/>
                  <a:gd name="T43" fmla="*/ 106 h 225"/>
                  <a:gd name="T44" fmla="*/ 68 w 348"/>
                  <a:gd name="T45" fmla="*/ 83 h 225"/>
                  <a:gd name="T46" fmla="*/ 64 w 348"/>
                  <a:gd name="T47" fmla="*/ 83 h 225"/>
                  <a:gd name="T48" fmla="*/ 41 w 348"/>
                  <a:gd name="T49" fmla="*/ 51 h 225"/>
                  <a:gd name="T50" fmla="*/ 32 w 348"/>
                  <a:gd name="T51" fmla="*/ 32 h 225"/>
                  <a:gd name="T52" fmla="*/ 36 w 348"/>
                  <a:gd name="T53" fmla="*/ 19 h 225"/>
                  <a:gd name="T54" fmla="*/ 64 w 348"/>
                  <a:gd name="T55" fmla="*/ 55 h 225"/>
                  <a:gd name="T56" fmla="*/ 73 w 348"/>
                  <a:gd name="T57" fmla="*/ 65 h 225"/>
                  <a:gd name="T58" fmla="*/ 82 w 348"/>
                  <a:gd name="T59" fmla="*/ 74 h 225"/>
                  <a:gd name="T60" fmla="*/ 91 w 348"/>
                  <a:gd name="T61" fmla="*/ 83 h 225"/>
                  <a:gd name="T62" fmla="*/ 96 w 348"/>
                  <a:gd name="T63" fmla="*/ 92 h 225"/>
                  <a:gd name="T64" fmla="*/ 105 w 348"/>
                  <a:gd name="T65" fmla="*/ 101 h 225"/>
                  <a:gd name="T66" fmla="*/ 123 w 348"/>
                  <a:gd name="T67" fmla="*/ 120 h 225"/>
                  <a:gd name="T68" fmla="*/ 132 w 348"/>
                  <a:gd name="T69" fmla="*/ 133 h 225"/>
                  <a:gd name="T70" fmla="*/ 137 w 348"/>
                  <a:gd name="T71" fmla="*/ 156 h 225"/>
                  <a:gd name="T72" fmla="*/ 142 w 348"/>
                  <a:gd name="T73" fmla="*/ 170 h 225"/>
                  <a:gd name="T74" fmla="*/ 160 w 348"/>
                  <a:gd name="T75" fmla="*/ 184 h 225"/>
                  <a:gd name="T76" fmla="*/ 178 w 348"/>
                  <a:gd name="T77" fmla="*/ 188 h 225"/>
                  <a:gd name="T78" fmla="*/ 206 w 348"/>
                  <a:gd name="T79" fmla="*/ 202 h 225"/>
                  <a:gd name="T80" fmla="*/ 233 w 348"/>
                  <a:gd name="T81" fmla="*/ 211 h 225"/>
                  <a:gd name="T82" fmla="*/ 256 w 348"/>
                  <a:gd name="T83" fmla="*/ 207 h 225"/>
                  <a:gd name="T84" fmla="*/ 284 w 348"/>
                  <a:gd name="T85" fmla="*/ 225 h 225"/>
                  <a:gd name="T86" fmla="*/ 307 w 348"/>
                  <a:gd name="T87" fmla="*/ 207 h 225"/>
                  <a:gd name="T88" fmla="*/ 293 w 348"/>
                  <a:gd name="T89" fmla="*/ 193 h 225"/>
                  <a:gd name="T90" fmla="*/ 302 w 348"/>
                  <a:gd name="T91" fmla="*/ 188 h 225"/>
                  <a:gd name="T92" fmla="*/ 320 w 348"/>
                  <a:gd name="T93" fmla="*/ 188 h 225"/>
                  <a:gd name="T94" fmla="*/ 334 w 348"/>
                  <a:gd name="T95" fmla="*/ 174 h 225"/>
                  <a:gd name="T96" fmla="*/ 334 w 348"/>
                  <a:gd name="T97" fmla="*/ 184 h 225"/>
                  <a:gd name="T98" fmla="*/ 339 w 348"/>
                  <a:gd name="T99" fmla="*/ 165 h 225"/>
                  <a:gd name="T100" fmla="*/ 348 w 348"/>
                  <a:gd name="T101" fmla="*/ 147 h 225"/>
                  <a:gd name="T102" fmla="*/ 334 w 348"/>
                  <a:gd name="T103" fmla="*/ 142 h 225"/>
                  <a:gd name="T104" fmla="*/ 325 w 348"/>
                  <a:gd name="T105" fmla="*/ 142 h 225"/>
                  <a:gd name="T106" fmla="*/ 307 w 348"/>
                  <a:gd name="T107" fmla="*/ 152 h 225"/>
                  <a:gd name="T108" fmla="*/ 302 w 348"/>
                  <a:gd name="T109" fmla="*/ 170 h 225"/>
                  <a:gd name="T110" fmla="*/ 284 w 348"/>
                  <a:gd name="T111" fmla="*/ 174 h 225"/>
                  <a:gd name="T112" fmla="*/ 270 w 348"/>
                  <a:gd name="T113" fmla="*/ 179 h 225"/>
                  <a:gd name="T114" fmla="*/ 256 w 348"/>
                  <a:gd name="T115" fmla="*/ 179 h 225"/>
                  <a:gd name="T116" fmla="*/ 242 w 348"/>
                  <a:gd name="T117" fmla="*/ 170 h 225"/>
                  <a:gd name="T118" fmla="*/ 229 w 348"/>
                  <a:gd name="T119" fmla="*/ 152 h 225"/>
                  <a:gd name="T120" fmla="*/ 224 w 348"/>
                  <a:gd name="T121" fmla="*/ 138 h 225"/>
                  <a:gd name="T122" fmla="*/ 224 w 348"/>
                  <a:gd name="T123" fmla="*/ 110 h 225"/>
                  <a:gd name="T124" fmla="*/ 229 w 348"/>
                  <a:gd name="T125" fmla="*/ 87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8" h="225">
                    <a:moveTo>
                      <a:pt x="229" y="87"/>
                    </a:moveTo>
                    <a:lnTo>
                      <a:pt x="220" y="87"/>
                    </a:lnTo>
                    <a:lnTo>
                      <a:pt x="206" y="83"/>
                    </a:lnTo>
                    <a:lnTo>
                      <a:pt x="201" y="69"/>
                    </a:lnTo>
                    <a:lnTo>
                      <a:pt x="192" y="60"/>
                    </a:lnTo>
                    <a:lnTo>
                      <a:pt x="187" y="46"/>
                    </a:lnTo>
                    <a:lnTo>
                      <a:pt x="178" y="37"/>
                    </a:lnTo>
                    <a:lnTo>
                      <a:pt x="169" y="37"/>
                    </a:lnTo>
                    <a:lnTo>
                      <a:pt x="165" y="42"/>
                    </a:lnTo>
                    <a:lnTo>
                      <a:pt x="160" y="51"/>
                    </a:lnTo>
                    <a:lnTo>
                      <a:pt x="142" y="32"/>
                    </a:lnTo>
                    <a:lnTo>
                      <a:pt x="128" y="19"/>
                    </a:lnTo>
                    <a:lnTo>
                      <a:pt x="119" y="14"/>
                    </a:lnTo>
                    <a:lnTo>
                      <a:pt x="105" y="14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0" y="19"/>
                    </a:lnTo>
                    <a:lnTo>
                      <a:pt x="91" y="19"/>
                    </a:lnTo>
                    <a:lnTo>
                      <a:pt x="77" y="19"/>
                    </a:lnTo>
                    <a:lnTo>
                      <a:pt x="68" y="19"/>
                    </a:lnTo>
                    <a:lnTo>
                      <a:pt x="45" y="1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9" y="19"/>
                    </a:lnTo>
                    <a:lnTo>
                      <a:pt x="18" y="32"/>
                    </a:lnTo>
                    <a:lnTo>
                      <a:pt x="22" y="42"/>
                    </a:lnTo>
                    <a:lnTo>
                      <a:pt x="27" y="46"/>
                    </a:lnTo>
                    <a:lnTo>
                      <a:pt x="36" y="55"/>
                    </a:lnTo>
                    <a:lnTo>
                      <a:pt x="36" y="65"/>
                    </a:lnTo>
                    <a:lnTo>
                      <a:pt x="27" y="65"/>
                    </a:lnTo>
                    <a:lnTo>
                      <a:pt x="36" y="74"/>
                    </a:lnTo>
                    <a:lnTo>
                      <a:pt x="41" y="78"/>
                    </a:lnTo>
                    <a:lnTo>
                      <a:pt x="45" y="74"/>
                    </a:lnTo>
                    <a:lnTo>
                      <a:pt x="50" y="83"/>
                    </a:lnTo>
                    <a:lnTo>
                      <a:pt x="55" y="87"/>
                    </a:lnTo>
                    <a:lnTo>
                      <a:pt x="59" y="97"/>
                    </a:lnTo>
                    <a:lnTo>
                      <a:pt x="59" y="106"/>
                    </a:lnTo>
                    <a:lnTo>
                      <a:pt x="64" y="106"/>
                    </a:lnTo>
                    <a:lnTo>
                      <a:pt x="73" y="110"/>
                    </a:lnTo>
                    <a:lnTo>
                      <a:pt x="82" y="129"/>
                    </a:lnTo>
                    <a:lnTo>
                      <a:pt x="87" y="124"/>
                    </a:lnTo>
                    <a:lnTo>
                      <a:pt x="87" y="120"/>
                    </a:lnTo>
                    <a:lnTo>
                      <a:pt x="77" y="110"/>
                    </a:lnTo>
                    <a:lnTo>
                      <a:pt x="73" y="106"/>
                    </a:lnTo>
                    <a:lnTo>
                      <a:pt x="68" y="97"/>
                    </a:lnTo>
                    <a:lnTo>
                      <a:pt x="68" y="83"/>
                    </a:lnTo>
                    <a:lnTo>
                      <a:pt x="64" y="78"/>
                    </a:lnTo>
                    <a:lnTo>
                      <a:pt x="64" y="83"/>
                    </a:lnTo>
                    <a:lnTo>
                      <a:pt x="50" y="65"/>
                    </a:lnTo>
                    <a:lnTo>
                      <a:pt x="41" y="51"/>
                    </a:lnTo>
                    <a:lnTo>
                      <a:pt x="36" y="42"/>
                    </a:lnTo>
                    <a:lnTo>
                      <a:pt x="32" y="32"/>
                    </a:lnTo>
                    <a:lnTo>
                      <a:pt x="27" y="10"/>
                    </a:lnTo>
                    <a:lnTo>
                      <a:pt x="36" y="19"/>
                    </a:lnTo>
                    <a:lnTo>
                      <a:pt x="45" y="28"/>
                    </a:lnTo>
                    <a:lnTo>
                      <a:pt x="64" y="55"/>
                    </a:lnTo>
                    <a:lnTo>
                      <a:pt x="68" y="60"/>
                    </a:lnTo>
                    <a:lnTo>
                      <a:pt x="73" y="65"/>
                    </a:lnTo>
                    <a:lnTo>
                      <a:pt x="77" y="69"/>
                    </a:lnTo>
                    <a:lnTo>
                      <a:pt x="82" y="74"/>
                    </a:lnTo>
                    <a:lnTo>
                      <a:pt x="87" y="78"/>
                    </a:lnTo>
                    <a:lnTo>
                      <a:pt x="91" y="83"/>
                    </a:lnTo>
                    <a:lnTo>
                      <a:pt x="91" y="92"/>
                    </a:lnTo>
                    <a:lnTo>
                      <a:pt x="96" y="92"/>
                    </a:lnTo>
                    <a:lnTo>
                      <a:pt x="100" y="97"/>
                    </a:lnTo>
                    <a:lnTo>
                      <a:pt x="105" y="101"/>
                    </a:lnTo>
                    <a:lnTo>
                      <a:pt x="114" y="110"/>
                    </a:lnTo>
                    <a:lnTo>
                      <a:pt x="123" y="120"/>
                    </a:lnTo>
                    <a:lnTo>
                      <a:pt x="128" y="129"/>
                    </a:lnTo>
                    <a:lnTo>
                      <a:pt x="132" y="133"/>
                    </a:lnTo>
                    <a:lnTo>
                      <a:pt x="137" y="147"/>
                    </a:lnTo>
                    <a:lnTo>
                      <a:pt x="137" y="156"/>
                    </a:lnTo>
                    <a:lnTo>
                      <a:pt x="132" y="161"/>
                    </a:lnTo>
                    <a:lnTo>
                      <a:pt x="142" y="170"/>
                    </a:lnTo>
                    <a:lnTo>
                      <a:pt x="151" y="179"/>
                    </a:lnTo>
                    <a:lnTo>
                      <a:pt x="160" y="184"/>
                    </a:lnTo>
                    <a:lnTo>
                      <a:pt x="169" y="184"/>
                    </a:lnTo>
                    <a:lnTo>
                      <a:pt x="178" y="188"/>
                    </a:lnTo>
                    <a:lnTo>
                      <a:pt x="192" y="197"/>
                    </a:lnTo>
                    <a:lnTo>
                      <a:pt x="206" y="202"/>
                    </a:lnTo>
                    <a:lnTo>
                      <a:pt x="224" y="211"/>
                    </a:lnTo>
                    <a:lnTo>
                      <a:pt x="233" y="211"/>
                    </a:lnTo>
                    <a:lnTo>
                      <a:pt x="247" y="211"/>
                    </a:lnTo>
                    <a:lnTo>
                      <a:pt x="256" y="207"/>
                    </a:lnTo>
                    <a:lnTo>
                      <a:pt x="265" y="211"/>
                    </a:lnTo>
                    <a:lnTo>
                      <a:pt x="284" y="225"/>
                    </a:lnTo>
                    <a:lnTo>
                      <a:pt x="293" y="211"/>
                    </a:lnTo>
                    <a:lnTo>
                      <a:pt x="307" y="207"/>
                    </a:lnTo>
                    <a:lnTo>
                      <a:pt x="302" y="197"/>
                    </a:lnTo>
                    <a:lnTo>
                      <a:pt x="293" y="193"/>
                    </a:lnTo>
                    <a:lnTo>
                      <a:pt x="302" y="193"/>
                    </a:lnTo>
                    <a:lnTo>
                      <a:pt x="302" y="188"/>
                    </a:lnTo>
                    <a:lnTo>
                      <a:pt x="307" y="188"/>
                    </a:lnTo>
                    <a:lnTo>
                      <a:pt x="320" y="188"/>
                    </a:lnTo>
                    <a:lnTo>
                      <a:pt x="329" y="184"/>
                    </a:lnTo>
                    <a:lnTo>
                      <a:pt x="334" y="174"/>
                    </a:lnTo>
                    <a:lnTo>
                      <a:pt x="334" y="179"/>
                    </a:lnTo>
                    <a:lnTo>
                      <a:pt x="334" y="184"/>
                    </a:lnTo>
                    <a:lnTo>
                      <a:pt x="339" y="174"/>
                    </a:lnTo>
                    <a:lnTo>
                      <a:pt x="339" y="165"/>
                    </a:lnTo>
                    <a:lnTo>
                      <a:pt x="343" y="156"/>
                    </a:lnTo>
                    <a:lnTo>
                      <a:pt x="348" y="147"/>
                    </a:lnTo>
                    <a:lnTo>
                      <a:pt x="343" y="142"/>
                    </a:lnTo>
                    <a:lnTo>
                      <a:pt x="334" y="142"/>
                    </a:lnTo>
                    <a:lnTo>
                      <a:pt x="334" y="142"/>
                    </a:lnTo>
                    <a:lnTo>
                      <a:pt x="325" y="142"/>
                    </a:lnTo>
                    <a:lnTo>
                      <a:pt x="311" y="147"/>
                    </a:lnTo>
                    <a:lnTo>
                      <a:pt x="307" y="152"/>
                    </a:lnTo>
                    <a:lnTo>
                      <a:pt x="307" y="156"/>
                    </a:lnTo>
                    <a:lnTo>
                      <a:pt x="302" y="170"/>
                    </a:lnTo>
                    <a:lnTo>
                      <a:pt x="293" y="174"/>
                    </a:lnTo>
                    <a:lnTo>
                      <a:pt x="284" y="174"/>
                    </a:lnTo>
                    <a:lnTo>
                      <a:pt x="279" y="174"/>
                    </a:lnTo>
                    <a:lnTo>
                      <a:pt x="270" y="179"/>
                    </a:lnTo>
                    <a:lnTo>
                      <a:pt x="261" y="179"/>
                    </a:lnTo>
                    <a:lnTo>
                      <a:pt x="256" y="179"/>
                    </a:lnTo>
                    <a:lnTo>
                      <a:pt x="242" y="174"/>
                    </a:lnTo>
                    <a:lnTo>
                      <a:pt x="242" y="170"/>
                    </a:lnTo>
                    <a:lnTo>
                      <a:pt x="238" y="165"/>
                    </a:lnTo>
                    <a:lnTo>
                      <a:pt x="229" y="152"/>
                    </a:lnTo>
                    <a:lnTo>
                      <a:pt x="229" y="147"/>
                    </a:lnTo>
                    <a:lnTo>
                      <a:pt x="224" y="138"/>
                    </a:lnTo>
                    <a:lnTo>
                      <a:pt x="224" y="124"/>
                    </a:lnTo>
                    <a:lnTo>
                      <a:pt x="224" y="110"/>
                    </a:lnTo>
                    <a:lnTo>
                      <a:pt x="224" y="101"/>
                    </a:lnTo>
                    <a:lnTo>
                      <a:pt x="229" y="8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" name="Freeform 151"/>
              <p:cNvSpPr>
                <a:spLocks noEditPoints="1"/>
              </p:cNvSpPr>
              <p:nvPr/>
            </p:nvSpPr>
            <p:spPr bwMode="auto">
              <a:xfrm>
                <a:off x="1343" y="1735"/>
                <a:ext cx="353" cy="234"/>
              </a:xfrm>
              <a:custGeom>
                <a:avLst/>
                <a:gdLst>
                  <a:gd name="T0" fmla="*/ 247 w 353"/>
                  <a:gd name="T1" fmla="*/ 216 h 234"/>
                  <a:gd name="T2" fmla="*/ 206 w 353"/>
                  <a:gd name="T3" fmla="*/ 207 h 234"/>
                  <a:gd name="T4" fmla="*/ 147 w 353"/>
                  <a:gd name="T5" fmla="*/ 179 h 234"/>
                  <a:gd name="T6" fmla="*/ 128 w 353"/>
                  <a:gd name="T7" fmla="*/ 129 h 234"/>
                  <a:gd name="T8" fmla="*/ 96 w 353"/>
                  <a:gd name="T9" fmla="*/ 97 h 234"/>
                  <a:gd name="T10" fmla="*/ 82 w 353"/>
                  <a:gd name="T11" fmla="*/ 78 h 234"/>
                  <a:gd name="T12" fmla="*/ 50 w 353"/>
                  <a:gd name="T13" fmla="*/ 28 h 234"/>
                  <a:gd name="T14" fmla="*/ 37 w 353"/>
                  <a:gd name="T15" fmla="*/ 37 h 234"/>
                  <a:gd name="T16" fmla="*/ 69 w 353"/>
                  <a:gd name="T17" fmla="*/ 78 h 234"/>
                  <a:gd name="T18" fmla="*/ 96 w 353"/>
                  <a:gd name="T19" fmla="*/ 124 h 234"/>
                  <a:gd name="T20" fmla="*/ 64 w 353"/>
                  <a:gd name="T21" fmla="*/ 110 h 234"/>
                  <a:gd name="T22" fmla="*/ 60 w 353"/>
                  <a:gd name="T23" fmla="*/ 92 h 234"/>
                  <a:gd name="T24" fmla="*/ 27 w 353"/>
                  <a:gd name="T25" fmla="*/ 60 h 234"/>
                  <a:gd name="T26" fmla="*/ 27 w 353"/>
                  <a:gd name="T27" fmla="*/ 51 h 234"/>
                  <a:gd name="T28" fmla="*/ 0 w 353"/>
                  <a:gd name="T29" fmla="*/ 0 h 234"/>
                  <a:gd name="T30" fmla="*/ 73 w 353"/>
                  <a:gd name="T31" fmla="*/ 14 h 234"/>
                  <a:gd name="T32" fmla="*/ 110 w 353"/>
                  <a:gd name="T33" fmla="*/ 10 h 234"/>
                  <a:gd name="T34" fmla="*/ 170 w 353"/>
                  <a:gd name="T35" fmla="*/ 42 h 234"/>
                  <a:gd name="T36" fmla="*/ 206 w 353"/>
                  <a:gd name="T37" fmla="*/ 69 h 234"/>
                  <a:gd name="T38" fmla="*/ 238 w 353"/>
                  <a:gd name="T39" fmla="*/ 92 h 234"/>
                  <a:gd name="T40" fmla="*/ 234 w 353"/>
                  <a:gd name="T41" fmla="*/ 147 h 234"/>
                  <a:gd name="T42" fmla="*/ 261 w 353"/>
                  <a:gd name="T43" fmla="*/ 179 h 234"/>
                  <a:gd name="T44" fmla="*/ 298 w 353"/>
                  <a:gd name="T45" fmla="*/ 174 h 234"/>
                  <a:gd name="T46" fmla="*/ 334 w 353"/>
                  <a:gd name="T47" fmla="*/ 142 h 234"/>
                  <a:gd name="T48" fmla="*/ 344 w 353"/>
                  <a:gd name="T49" fmla="*/ 170 h 234"/>
                  <a:gd name="T50" fmla="*/ 334 w 353"/>
                  <a:gd name="T51" fmla="*/ 188 h 234"/>
                  <a:gd name="T52" fmla="*/ 316 w 353"/>
                  <a:gd name="T53" fmla="*/ 193 h 234"/>
                  <a:gd name="T54" fmla="*/ 307 w 353"/>
                  <a:gd name="T55" fmla="*/ 197 h 234"/>
                  <a:gd name="T56" fmla="*/ 298 w 353"/>
                  <a:gd name="T57" fmla="*/ 216 h 234"/>
                  <a:gd name="T58" fmla="*/ 275 w 353"/>
                  <a:gd name="T59" fmla="*/ 211 h 234"/>
                  <a:gd name="T60" fmla="*/ 284 w 353"/>
                  <a:gd name="T61" fmla="*/ 188 h 234"/>
                  <a:gd name="T62" fmla="*/ 302 w 353"/>
                  <a:gd name="T63" fmla="*/ 193 h 234"/>
                  <a:gd name="T64" fmla="*/ 334 w 353"/>
                  <a:gd name="T65" fmla="*/ 174 h 234"/>
                  <a:gd name="T66" fmla="*/ 344 w 353"/>
                  <a:gd name="T67" fmla="*/ 147 h 234"/>
                  <a:gd name="T68" fmla="*/ 334 w 353"/>
                  <a:gd name="T69" fmla="*/ 147 h 234"/>
                  <a:gd name="T70" fmla="*/ 298 w 353"/>
                  <a:gd name="T71" fmla="*/ 184 h 234"/>
                  <a:gd name="T72" fmla="*/ 243 w 353"/>
                  <a:gd name="T73" fmla="*/ 174 h 234"/>
                  <a:gd name="T74" fmla="*/ 225 w 353"/>
                  <a:gd name="T75" fmla="*/ 133 h 234"/>
                  <a:gd name="T76" fmla="*/ 225 w 353"/>
                  <a:gd name="T77" fmla="*/ 92 h 234"/>
                  <a:gd name="T78" fmla="*/ 183 w 353"/>
                  <a:gd name="T79" fmla="*/ 42 h 234"/>
                  <a:gd name="T80" fmla="*/ 142 w 353"/>
                  <a:gd name="T81" fmla="*/ 37 h 234"/>
                  <a:gd name="T82" fmla="*/ 105 w 353"/>
                  <a:gd name="T83" fmla="*/ 23 h 234"/>
                  <a:gd name="T84" fmla="*/ 32 w 353"/>
                  <a:gd name="T85" fmla="*/ 5 h 234"/>
                  <a:gd name="T86" fmla="*/ 60 w 353"/>
                  <a:gd name="T87" fmla="*/ 42 h 234"/>
                  <a:gd name="T88" fmla="*/ 92 w 353"/>
                  <a:gd name="T89" fmla="*/ 74 h 234"/>
                  <a:gd name="T90" fmla="*/ 101 w 353"/>
                  <a:gd name="T91" fmla="*/ 92 h 234"/>
                  <a:gd name="T92" fmla="*/ 115 w 353"/>
                  <a:gd name="T93" fmla="*/ 106 h 234"/>
                  <a:gd name="T94" fmla="*/ 147 w 353"/>
                  <a:gd name="T95" fmla="*/ 156 h 234"/>
                  <a:gd name="T96" fmla="*/ 142 w 353"/>
                  <a:gd name="T97" fmla="*/ 165 h 234"/>
                  <a:gd name="T98" fmla="*/ 197 w 353"/>
                  <a:gd name="T99" fmla="*/ 197 h 234"/>
                  <a:gd name="T100" fmla="*/ 247 w 353"/>
                  <a:gd name="T101" fmla="*/ 211 h 234"/>
                  <a:gd name="T102" fmla="*/ 82 w 353"/>
                  <a:gd name="T103" fmla="*/ 115 h 234"/>
                  <a:gd name="T104" fmla="*/ 64 w 353"/>
                  <a:gd name="T105" fmla="*/ 87 h 234"/>
                  <a:gd name="T106" fmla="*/ 27 w 353"/>
                  <a:gd name="T107" fmla="*/ 19 h 234"/>
                  <a:gd name="T108" fmla="*/ 23 w 353"/>
                  <a:gd name="T109" fmla="*/ 32 h 234"/>
                  <a:gd name="T110" fmla="*/ 41 w 353"/>
                  <a:gd name="T111" fmla="*/ 69 h 234"/>
                  <a:gd name="T112" fmla="*/ 55 w 353"/>
                  <a:gd name="T113" fmla="*/ 74 h 234"/>
                  <a:gd name="T114" fmla="*/ 64 w 353"/>
                  <a:gd name="T115" fmla="*/ 10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3" h="234">
                    <a:moveTo>
                      <a:pt x="289" y="234"/>
                    </a:moveTo>
                    <a:lnTo>
                      <a:pt x="284" y="229"/>
                    </a:lnTo>
                    <a:lnTo>
                      <a:pt x="284" y="229"/>
                    </a:lnTo>
                    <a:lnTo>
                      <a:pt x="275" y="220"/>
                    </a:lnTo>
                    <a:lnTo>
                      <a:pt x="261" y="216"/>
                    </a:lnTo>
                    <a:lnTo>
                      <a:pt x="247" y="216"/>
                    </a:lnTo>
                    <a:lnTo>
                      <a:pt x="243" y="220"/>
                    </a:lnTo>
                    <a:lnTo>
                      <a:pt x="229" y="216"/>
                    </a:lnTo>
                    <a:lnTo>
                      <a:pt x="220" y="211"/>
                    </a:lnTo>
                    <a:lnTo>
                      <a:pt x="206" y="207"/>
                    </a:lnTo>
                    <a:lnTo>
                      <a:pt x="206" y="207"/>
                    </a:lnTo>
                    <a:lnTo>
                      <a:pt x="206" y="207"/>
                    </a:lnTo>
                    <a:lnTo>
                      <a:pt x="192" y="202"/>
                    </a:lnTo>
                    <a:lnTo>
                      <a:pt x="183" y="193"/>
                    </a:lnTo>
                    <a:lnTo>
                      <a:pt x="170" y="188"/>
                    </a:lnTo>
                    <a:lnTo>
                      <a:pt x="160" y="188"/>
                    </a:lnTo>
                    <a:lnTo>
                      <a:pt x="156" y="184"/>
                    </a:lnTo>
                    <a:lnTo>
                      <a:pt x="147" y="179"/>
                    </a:lnTo>
                    <a:lnTo>
                      <a:pt x="137" y="170"/>
                    </a:lnTo>
                    <a:lnTo>
                      <a:pt x="137" y="161"/>
                    </a:lnTo>
                    <a:lnTo>
                      <a:pt x="137" y="156"/>
                    </a:lnTo>
                    <a:lnTo>
                      <a:pt x="137" y="147"/>
                    </a:lnTo>
                    <a:lnTo>
                      <a:pt x="137" y="138"/>
                    </a:lnTo>
                    <a:lnTo>
                      <a:pt x="128" y="129"/>
                    </a:lnTo>
                    <a:lnTo>
                      <a:pt x="124" y="124"/>
                    </a:lnTo>
                    <a:lnTo>
                      <a:pt x="119" y="120"/>
                    </a:lnTo>
                    <a:lnTo>
                      <a:pt x="110" y="115"/>
                    </a:lnTo>
                    <a:lnTo>
                      <a:pt x="110" y="106"/>
                    </a:lnTo>
                    <a:lnTo>
                      <a:pt x="105" y="101"/>
                    </a:lnTo>
                    <a:lnTo>
                      <a:pt x="96" y="97"/>
                    </a:lnTo>
                    <a:lnTo>
                      <a:pt x="92" y="97"/>
                    </a:lnTo>
                    <a:lnTo>
                      <a:pt x="92" y="92"/>
                    </a:lnTo>
                    <a:lnTo>
                      <a:pt x="92" y="87"/>
                    </a:lnTo>
                    <a:lnTo>
                      <a:pt x="92" y="83"/>
                    </a:lnTo>
                    <a:lnTo>
                      <a:pt x="87" y="78"/>
                    </a:lnTo>
                    <a:lnTo>
                      <a:pt x="82" y="78"/>
                    </a:lnTo>
                    <a:lnTo>
                      <a:pt x="78" y="74"/>
                    </a:lnTo>
                    <a:lnTo>
                      <a:pt x="78" y="69"/>
                    </a:lnTo>
                    <a:lnTo>
                      <a:pt x="69" y="65"/>
                    </a:lnTo>
                    <a:lnTo>
                      <a:pt x="64" y="60"/>
                    </a:lnTo>
                    <a:lnTo>
                      <a:pt x="55" y="46"/>
                    </a:lnTo>
                    <a:lnTo>
                      <a:pt x="50" y="28"/>
                    </a:lnTo>
                    <a:lnTo>
                      <a:pt x="46" y="23"/>
                    </a:lnTo>
                    <a:lnTo>
                      <a:pt x="41" y="19"/>
                    </a:lnTo>
                    <a:lnTo>
                      <a:pt x="37" y="19"/>
                    </a:lnTo>
                    <a:lnTo>
                      <a:pt x="37" y="28"/>
                    </a:lnTo>
                    <a:lnTo>
                      <a:pt x="37" y="32"/>
                    </a:lnTo>
                    <a:lnTo>
                      <a:pt x="37" y="37"/>
                    </a:lnTo>
                    <a:lnTo>
                      <a:pt x="46" y="42"/>
                    </a:lnTo>
                    <a:lnTo>
                      <a:pt x="50" y="51"/>
                    </a:lnTo>
                    <a:lnTo>
                      <a:pt x="55" y="60"/>
                    </a:lnTo>
                    <a:lnTo>
                      <a:pt x="64" y="74"/>
                    </a:lnTo>
                    <a:lnTo>
                      <a:pt x="69" y="78"/>
                    </a:lnTo>
                    <a:lnTo>
                      <a:pt x="69" y="78"/>
                    </a:lnTo>
                    <a:lnTo>
                      <a:pt x="73" y="87"/>
                    </a:lnTo>
                    <a:lnTo>
                      <a:pt x="78" y="97"/>
                    </a:lnTo>
                    <a:lnTo>
                      <a:pt x="78" y="106"/>
                    </a:lnTo>
                    <a:lnTo>
                      <a:pt x="82" y="110"/>
                    </a:lnTo>
                    <a:lnTo>
                      <a:pt x="92" y="115"/>
                    </a:lnTo>
                    <a:lnTo>
                      <a:pt x="96" y="124"/>
                    </a:lnTo>
                    <a:lnTo>
                      <a:pt x="87" y="133"/>
                    </a:lnTo>
                    <a:lnTo>
                      <a:pt x="87" y="133"/>
                    </a:lnTo>
                    <a:lnTo>
                      <a:pt x="87" y="129"/>
                    </a:lnTo>
                    <a:lnTo>
                      <a:pt x="78" y="120"/>
                    </a:lnTo>
                    <a:lnTo>
                      <a:pt x="69" y="110"/>
                    </a:lnTo>
                    <a:lnTo>
                      <a:pt x="64" y="110"/>
                    </a:lnTo>
                    <a:lnTo>
                      <a:pt x="60" y="110"/>
                    </a:lnTo>
                    <a:lnTo>
                      <a:pt x="60" y="110"/>
                    </a:lnTo>
                    <a:lnTo>
                      <a:pt x="60" y="106"/>
                    </a:lnTo>
                    <a:lnTo>
                      <a:pt x="60" y="106"/>
                    </a:lnTo>
                    <a:lnTo>
                      <a:pt x="60" y="101"/>
                    </a:lnTo>
                    <a:lnTo>
                      <a:pt x="60" y="92"/>
                    </a:lnTo>
                    <a:lnTo>
                      <a:pt x="55" y="87"/>
                    </a:lnTo>
                    <a:lnTo>
                      <a:pt x="50" y="83"/>
                    </a:lnTo>
                    <a:lnTo>
                      <a:pt x="46" y="83"/>
                    </a:lnTo>
                    <a:lnTo>
                      <a:pt x="37" y="78"/>
                    </a:lnTo>
                    <a:lnTo>
                      <a:pt x="27" y="69"/>
                    </a:lnTo>
                    <a:lnTo>
                      <a:pt x="27" y="60"/>
                    </a:lnTo>
                    <a:lnTo>
                      <a:pt x="23" y="60"/>
                    </a:lnTo>
                    <a:lnTo>
                      <a:pt x="32" y="65"/>
                    </a:lnTo>
                    <a:lnTo>
                      <a:pt x="32" y="65"/>
                    </a:lnTo>
                    <a:lnTo>
                      <a:pt x="37" y="65"/>
                    </a:lnTo>
                    <a:lnTo>
                      <a:pt x="37" y="55"/>
                    </a:lnTo>
                    <a:lnTo>
                      <a:pt x="27" y="51"/>
                    </a:lnTo>
                    <a:lnTo>
                      <a:pt x="23" y="42"/>
                    </a:lnTo>
                    <a:lnTo>
                      <a:pt x="18" y="37"/>
                    </a:lnTo>
                    <a:lnTo>
                      <a:pt x="14" y="23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3" y="0"/>
                    </a:lnTo>
                    <a:lnTo>
                      <a:pt x="37" y="0"/>
                    </a:lnTo>
                    <a:lnTo>
                      <a:pt x="50" y="10"/>
                    </a:lnTo>
                    <a:lnTo>
                      <a:pt x="73" y="14"/>
                    </a:lnTo>
                    <a:lnTo>
                      <a:pt x="96" y="19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5" y="19"/>
                    </a:lnTo>
                    <a:lnTo>
                      <a:pt x="105" y="14"/>
                    </a:lnTo>
                    <a:lnTo>
                      <a:pt x="110" y="10"/>
                    </a:lnTo>
                    <a:lnTo>
                      <a:pt x="115" y="10"/>
                    </a:lnTo>
                    <a:lnTo>
                      <a:pt x="124" y="14"/>
                    </a:lnTo>
                    <a:lnTo>
                      <a:pt x="133" y="19"/>
                    </a:lnTo>
                    <a:lnTo>
                      <a:pt x="147" y="32"/>
                    </a:lnTo>
                    <a:lnTo>
                      <a:pt x="160" y="46"/>
                    </a:lnTo>
                    <a:lnTo>
                      <a:pt x="170" y="42"/>
                    </a:lnTo>
                    <a:lnTo>
                      <a:pt x="179" y="37"/>
                    </a:lnTo>
                    <a:lnTo>
                      <a:pt x="183" y="37"/>
                    </a:lnTo>
                    <a:lnTo>
                      <a:pt x="192" y="42"/>
                    </a:lnTo>
                    <a:lnTo>
                      <a:pt x="192" y="51"/>
                    </a:lnTo>
                    <a:lnTo>
                      <a:pt x="197" y="60"/>
                    </a:lnTo>
                    <a:lnTo>
                      <a:pt x="206" y="69"/>
                    </a:lnTo>
                    <a:lnTo>
                      <a:pt x="211" y="83"/>
                    </a:lnTo>
                    <a:lnTo>
                      <a:pt x="220" y="87"/>
                    </a:lnTo>
                    <a:lnTo>
                      <a:pt x="229" y="87"/>
                    </a:lnTo>
                    <a:lnTo>
                      <a:pt x="234" y="87"/>
                    </a:lnTo>
                    <a:lnTo>
                      <a:pt x="238" y="87"/>
                    </a:lnTo>
                    <a:lnTo>
                      <a:pt x="238" y="92"/>
                    </a:lnTo>
                    <a:lnTo>
                      <a:pt x="234" y="101"/>
                    </a:lnTo>
                    <a:lnTo>
                      <a:pt x="229" y="106"/>
                    </a:lnTo>
                    <a:lnTo>
                      <a:pt x="229" y="115"/>
                    </a:lnTo>
                    <a:lnTo>
                      <a:pt x="229" y="124"/>
                    </a:lnTo>
                    <a:lnTo>
                      <a:pt x="229" y="138"/>
                    </a:lnTo>
                    <a:lnTo>
                      <a:pt x="234" y="147"/>
                    </a:lnTo>
                    <a:lnTo>
                      <a:pt x="234" y="152"/>
                    </a:lnTo>
                    <a:lnTo>
                      <a:pt x="238" y="156"/>
                    </a:lnTo>
                    <a:lnTo>
                      <a:pt x="243" y="165"/>
                    </a:lnTo>
                    <a:lnTo>
                      <a:pt x="247" y="170"/>
                    </a:lnTo>
                    <a:lnTo>
                      <a:pt x="252" y="174"/>
                    </a:lnTo>
                    <a:lnTo>
                      <a:pt x="261" y="179"/>
                    </a:lnTo>
                    <a:lnTo>
                      <a:pt x="266" y="179"/>
                    </a:lnTo>
                    <a:lnTo>
                      <a:pt x="275" y="179"/>
                    </a:lnTo>
                    <a:lnTo>
                      <a:pt x="279" y="174"/>
                    </a:lnTo>
                    <a:lnTo>
                      <a:pt x="289" y="174"/>
                    </a:lnTo>
                    <a:lnTo>
                      <a:pt x="293" y="179"/>
                    </a:lnTo>
                    <a:lnTo>
                      <a:pt x="298" y="174"/>
                    </a:lnTo>
                    <a:lnTo>
                      <a:pt x="302" y="170"/>
                    </a:lnTo>
                    <a:lnTo>
                      <a:pt x="302" y="161"/>
                    </a:lnTo>
                    <a:lnTo>
                      <a:pt x="307" y="152"/>
                    </a:lnTo>
                    <a:lnTo>
                      <a:pt x="316" y="147"/>
                    </a:lnTo>
                    <a:lnTo>
                      <a:pt x="321" y="142"/>
                    </a:lnTo>
                    <a:lnTo>
                      <a:pt x="334" y="142"/>
                    </a:lnTo>
                    <a:lnTo>
                      <a:pt x="339" y="142"/>
                    </a:lnTo>
                    <a:lnTo>
                      <a:pt x="348" y="142"/>
                    </a:lnTo>
                    <a:lnTo>
                      <a:pt x="353" y="147"/>
                    </a:lnTo>
                    <a:lnTo>
                      <a:pt x="353" y="156"/>
                    </a:lnTo>
                    <a:lnTo>
                      <a:pt x="344" y="165"/>
                    </a:lnTo>
                    <a:lnTo>
                      <a:pt x="344" y="170"/>
                    </a:lnTo>
                    <a:lnTo>
                      <a:pt x="344" y="170"/>
                    </a:lnTo>
                    <a:lnTo>
                      <a:pt x="344" y="174"/>
                    </a:lnTo>
                    <a:lnTo>
                      <a:pt x="339" y="188"/>
                    </a:lnTo>
                    <a:lnTo>
                      <a:pt x="339" y="197"/>
                    </a:lnTo>
                    <a:lnTo>
                      <a:pt x="339" y="197"/>
                    </a:lnTo>
                    <a:lnTo>
                      <a:pt x="334" y="188"/>
                    </a:lnTo>
                    <a:lnTo>
                      <a:pt x="334" y="188"/>
                    </a:lnTo>
                    <a:lnTo>
                      <a:pt x="334" y="184"/>
                    </a:lnTo>
                    <a:lnTo>
                      <a:pt x="334" y="184"/>
                    </a:lnTo>
                    <a:lnTo>
                      <a:pt x="334" y="184"/>
                    </a:lnTo>
                    <a:lnTo>
                      <a:pt x="325" y="193"/>
                    </a:lnTo>
                    <a:lnTo>
                      <a:pt x="316" y="193"/>
                    </a:lnTo>
                    <a:lnTo>
                      <a:pt x="312" y="193"/>
                    </a:lnTo>
                    <a:lnTo>
                      <a:pt x="307" y="193"/>
                    </a:lnTo>
                    <a:lnTo>
                      <a:pt x="307" y="197"/>
                    </a:lnTo>
                    <a:lnTo>
                      <a:pt x="307" y="197"/>
                    </a:lnTo>
                    <a:lnTo>
                      <a:pt x="307" y="202"/>
                    </a:lnTo>
                    <a:lnTo>
                      <a:pt x="307" y="197"/>
                    </a:lnTo>
                    <a:lnTo>
                      <a:pt x="312" y="211"/>
                    </a:lnTo>
                    <a:lnTo>
                      <a:pt x="312" y="211"/>
                    </a:lnTo>
                    <a:lnTo>
                      <a:pt x="312" y="216"/>
                    </a:lnTo>
                    <a:lnTo>
                      <a:pt x="307" y="211"/>
                    </a:lnTo>
                    <a:lnTo>
                      <a:pt x="307" y="211"/>
                    </a:lnTo>
                    <a:lnTo>
                      <a:pt x="298" y="216"/>
                    </a:lnTo>
                    <a:lnTo>
                      <a:pt x="293" y="220"/>
                    </a:lnTo>
                    <a:lnTo>
                      <a:pt x="289" y="229"/>
                    </a:lnTo>
                    <a:lnTo>
                      <a:pt x="289" y="234"/>
                    </a:lnTo>
                    <a:lnTo>
                      <a:pt x="289" y="234"/>
                    </a:lnTo>
                    <a:close/>
                    <a:moveTo>
                      <a:pt x="261" y="207"/>
                    </a:moveTo>
                    <a:lnTo>
                      <a:pt x="275" y="211"/>
                    </a:lnTo>
                    <a:lnTo>
                      <a:pt x="284" y="225"/>
                    </a:lnTo>
                    <a:lnTo>
                      <a:pt x="293" y="211"/>
                    </a:lnTo>
                    <a:lnTo>
                      <a:pt x="302" y="207"/>
                    </a:lnTo>
                    <a:lnTo>
                      <a:pt x="298" y="197"/>
                    </a:lnTo>
                    <a:lnTo>
                      <a:pt x="289" y="193"/>
                    </a:lnTo>
                    <a:lnTo>
                      <a:pt x="284" y="188"/>
                    </a:lnTo>
                    <a:lnTo>
                      <a:pt x="284" y="184"/>
                    </a:lnTo>
                    <a:lnTo>
                      <a:pt x="289" y="188"/>
                    </a:lnTo>
                    <a:lnTo>
                      <a:pt x="293" y="193"/>
                    </a:lnTo>
                    <a:lnTo>
                      <a:pt x="298" y="193"/>
                    </a:lnTo>
                    <a:lnTo>
                      <a:pt x="298" y="193"/>
                    </a:lnTo>
                    <a:lnTo>
                      <a:pt x="302" y="193"/>
                    </a:lnTo>
                    <a:lnTo>
                      <a:pt x="302" y="188"/>
                    </a:lnTo>
                    <a:lnTo>
                      <a:pt x="312" y="188"/>
                    </a:lnTo>
                    <a:lnTo>
                      <a:pt x="316" y="188"/>
                    </a:lnTo>
                    <a:lnTo>
                      <a:pt x="325" y="188"/>
                    </a:lnTo>
                    <a:lnTo>
                      <a:pt x="330" y="184"/>
                    </a:lnTo>
                    <a:lnTo>
                      <a:pt x="334" y="174"/>
                    </a:lnTo>
                    <a:lnTo>
                      <a:pt x="334" y="174"/>
                    </a:lnTo>
                    <a:lnTo>
                      <a:pt x="339" y="165"/>
                    </a:lnTo>
                    <a:lnTo>
                      <a:pt x="339" y="161"/>
                    </a:lnTo>
                    <a:lnTo>
                      <a:pt x="344" y="156"/>
                    </a:lnTo>
                    <a:lnTo>
                      <a:pt x="348" y="152"/>
                    </a:lnTo>
                    <a:lnTo>
                      <a:pt x="344" y="147"/>
                    </a:lnTo>
                    <a:lnTo>
                      <a:pt x="339" y="147"/>
                    </a:lnTo>
                    <a:lnTo>
                      <a:pt x="339" y="152"/>
                    </a:lnTo>
                    <a:lnTo>
                      <a:pt x="339" y="152"/>
                    </a:lnTo>
                    <a:lnTo>
                      <a:pt x="334" y="147"/>
                    </a:lnTo>
                    <a:lnTo>
                      <a:pt x="334" y="147"/>
                    </a:lnTo>
                    <a:lnTo>
                      <a:pt x="334" y="147"/>
                    </a:lnTo>
                    <a:lnTo>
                      <a:pt x="321" y="152"/>
                    </a:lnTo>
                    <a:lnTo>
                      <a:pt x="316" y="152"/>
                    </a:lnTo>
                    <a:lnTo>
                      <a:pt x="312" y="156"/>
                    </a:lnTo>
                    <a:lnTo>
                      <a:pt x="312" y="161"/>
                    </a:lnTo>
                    <a:lnTo>
                      <a:pt x="307" y="174"/>
                    </a:lnTo>
                    <a:lnTo>
                      <a:pt x="298" y="184"/>
                    </a:lnTo>
                    <a:lnTo>
                      <a:pt x="289" y="184"/>
                    </a:lnTo>
                    <a:lnTo>
                      <a:pt x="275" y="184"/>
                    </a:lnTo>
                    <a:lnTo>
                      <a:pt x="266" y="188"/>
                    </a:lnTo>
                    <a:lnTo>
                      <a:pt x="257" y="184"/>
                    </a:lnTo>
                    <a:lnTo>
                      <a:pt x="252" y="179"/>
                    </a:lnTo>
                    <a:lnTo>
                      <a:pt x="243" y="174"/>
                    </a:lnTo>
                    <a:lnTo>
                      <a:pt x="238" y="165"/>
                    </a:lnTo>
                    <a:lnTo>
                      <a:pt x="234" y="161"/>
                    </a:lnTo>
                    <a:lnTo>
                      <a:pt x="229" y="156"/>
                    </a:lnTo>
                    <a:lnTo>
                      <a:pt x="229" y="147"/>
                    </a:lnTo>
                    <a:lnTo>
                      <a:pt x="225" y="142"/>
                    </a:lnTo>
                    <a:lnTo>
                      <a:pt x="225" y="133"/>
                    </a:lnTo>
                    <a:lnTo>
                      <a:pt x="225" y="124"/>
                    </a:lnTo>
                    <a:lnTo>
                      <a:pt x="225" y="115"/>
                    </a:lnTo>
                    <a:lnTo>
                      <a:pt x="225" y="106"/>
                    </a:lnTo>
                    <a:lnTo>
                      <a:pt x="229" y="97"/>
                    </a:lnTo>
                    <a:lnTo>
                      <a:pt x="229" y="92"/>
                    </a:lnTo>
                    <a:lnTo>
                      <a:pt x="225" y="92"/>
                    </a:lnTo>
                    <a:lnTo>
                      <a:pt x="215" y="92"/>
                    </a:lnTo>
                    <a:lnTo>
                      <a:pt x="211" y="87"/>
                    </a:lnTo>
                    <a:lnTo>
                      <a:pt x="202" y="74"/>
                    </a:lnTo>
                    <a:lnTo>
                      <a:pt x="192" y="60"/>
                    </a:lnTo>
                    <a:lnTo>
                      <a:pt x="188" y="55"/>
                    </a:lnTo>
                    <a:lnTo>
                      <a:pt x="183" y="42"/>
                    </a:lnTo>
                    <a:lnTo>
                      <a:pt x="170" y="46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0" y="55"/>
                    </a:lnTo>
                    <a:lnTo>
                      <a:pt x="151" y="46"/>
                    </a:lnTo>
                    <a:lnTo>
                      <a:pt x="142" y="37"/>
                    </a:lnTo>
                    <a:lnTo>
                      <a:pt x="128" y="23"/>
                    </a:lnTo>
                    <a:lnTo>
                      <a:pt x="124" y="19"/>
                    </a:lnTo>
                    <a:lnTo>
                      <a:pt x="115" y="19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05" y="23"/>
                    </a:lnTo>
                    <a:lnTo>
                      <a:pt x="101" y="23"/>
                    </a:lnTo>
                    <a:lnTo>
                      <a:pt x="96" y="23"/>
                    </a:lnTo>
                    <a:lnTo>
                      <a:pt x="92" y="23"/>
                    </a:lnTo>
                    <a:lnTo>
                      <a:pt x="69" y="23"/>
                    </a:lnTo>
                    <a:lnTo>
                      <a:pt x="50" y="14"/>
                    </a:lnTo>
                    <a:lnTo>
                      <a:pt x="32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41" y="14"/>
                    </a:lnTo>
                    <a:lnTo>
                      <a:pt x="50" y="19"/>
                    </a:lnTo>
                    <a:lnTo>
                      <a:pt x="55" y="28"/>
                    </a:lnTo>
                    <a:lnTo>
                      <a:pt x="60" y="42"/>
                    </a:lnTo>
                    <a:lnTo>
                      <a:pt x="69" y="55"/>
                    </a:lnTo>
                    <a:lnTo>
                      <a:pt x="73" y="60"/>
                    </a:lnTo>
                    <a:lnTo>
                      <a:pt x="78" y="65"/>
                    </a:lnTo>
                    <a:lnTo>
                      <a:pt x="82" y="69"/>
                    </a:lnTo>
                    <a:lnTo>
                      <a:pt x="87" y="74"/>
                    </a:lnTo>
                    <a:lnTo>
                      <a:pt x="92" y="74"/>
                    </a:lnTo>
                    <a:lnTo>
                      <a:pt x="96" y="83"/>
                    </a:lnTo>
                    <a:lnTo>
                      <a:pt x="101" y="87"/>
                    </a:lnTo>
                    <a:lnTo>
                      <a:pt x="96" y="92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01" y="97"/>
                    </a:lnTo>
                    <a:lnTo>
                      <a:pt x="105" y="97"/>
                    </a:lnTo>
                    <a:lnTo>
                      <a:pt x="110" y="101"/>
                    </a:lnTo>
                    <a:lnTo>
                      <a:pt x="115" y="106"/>
                    </a:lnTo>
                    <a:lnTo>
                      <a:pt x="119" y="115"/>
                    </a:lnTo>
                    <a:lnTo>
                      <a:pt x="128" y="120"/>
                    </a:lnTo>
                    <a:lnTo>
                      <a:pt x="133" y="124"/>
                    </a:lnTo>
                    <a:lnTo>
                      <a:pt x="142" y="138"/>
                    </a:lnTo>
                    <a:lnTo>
                      <a:pt x="142" y="147"/>
                    </a:lnTo>
                    <a:lnTo>
                      <a:pt x="147" y="156"/>
                    </a:lnTo>
                    <a:lnTo>
                      <a:pt x="147" y="161"/>
                    </a:lnTo>
                    <a:lnTo>
                      <a:pt x="147" y="161"/>
                    </a:lnTo>
                    <a:lnTo>
                      <a:pt x="142" y="161"/>
                    </a:lnTo>
                    <a:lnTo>
                      <a:pt x="142" y="161"/>
                    </a:lnTo>
                    <a:lnTo>
                      <a:pt x="142" y="161"/>
                    </a:lnTo>
                    <a:lnTo>
                      <a:pt x="142" y="165"/>
                    </a:lnTo>
                    <a:lnTo>
                      <a:pt x="151" y="170"/>
                    </a:lnTo>
                    <a:lnTo>
                      <a:pt x="165" y="184"/>
                    </a:lnTo>
                    <a:lnTo>
                      <a:pt x="174" y="184"/>
                    </a:lnTo>
                    <a:lnTo>
                      <a:pt x="179" y="188"/>
                    </a:lnTo>
                    <a:lnTo>
                      <a:pt x="183" y="188"/>
                    </a:lnTo>
                    <a:lnTo>
                      <a:pt x="197" y="197"/>
                    </a:lnTo>
                    <a:lnTo>
                      <a:pt x="206" y="202"/>
                    </a:lnTo>
                    <a:lnTo>
                      <a:pt x="211" y="202"/>
                    </a:lnTo>
                    <a:lnTo>
                      <a:pt x="211" y="202"/>
                    </a:lnTo>
                    <a:lnTo>
                      <a:pt x="220" y="207"/>
                    </a:lnTo>
                    <a:lnTo>
                      <a:pt x="234" y="211"/>
                    </a:lnTo>
                    <a:lnTo>
                      <a:pt x="247" y="211"/>
                    </a:lnTo>
                    <a:lnTo>
                      <a:pt x="261" y="207"/>
                    </a:lnTo>
                    <a:lnTo>
                      <a:pt x="261" y="207"/>
                    </a:lnTo>
                    <a:close/>
                    <a:moveTo>
                      <a:pt x="82" y="115"/>
                    </a:moveTo>
                    <a:lnTo>
                      <a:pt x="87" y="124"/>
                    </a:lnTo>
                    <a:lnTo>
                      <a:pt x="92" y="124"/>
                    </a:lnTo>
                    <a:lnTo>
                      <a:pt x="82" y="115"/>
                    </a:lnTo>
                    <a:lnTo>
                      <a:pt x="82" y="115"/>
                    </a:lnTo>
                    <a:close/>
                    <a:moveTo>
                      <a:pt x="64" y="101"/>
                    </a:moveTo>
                    <a:lnTo>
                      <a:pt x="73" y="106"/>
                    </a:lnTo>
                    <a:lnTo>
                      <a:pt x="73" y="97"/>
                    </a:lnTo>
                    <a:lnTo>
                      <a:pt x="69" y="92"/>
                    </a:lnTo>
                    <a:lnTo>
                      <a:pt x="64" y="87"/>
                    </a:lnTo>
                    <a:lnTo>
                      <a:pt x="64" y="87"/>
                    </a:lnTo>
                    <a:lnTo>
                      <a:pt x="55" y="69"/>
                    </a:lnTo>
                    <a:lnTo>
                      <a:pt x="46" y="51"/>
                    </a:lnTo>
                    <a:lnTo>
                      <a:pt x="41" y="46"/>
                    </a:lnTo>
                    <a:lnTo>
                      <a:pt x="32" y="37"/>
                    </a:lnTo>
                    <a:lnTo>
                      <a:pt x="27" y="19"/>
                    </a:lnTo>
                    <a:lnTo>
                      <a:pt x="27" y="10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9" y="5"/>
                    </a:lnTo>
                    <a:lnTo>
                      <a:pt x="18" y="23"/>
                    </a:lnTo>
                    <a:lnTo>
                      <a:pt x="23" y="32"/>
                    </a:lnTo>
                    <a:lnTo>
                      <a:pt x="32" y="46"/>
                    </a:lnTo>
                    <a:lnTo>
                      <a:pt x="41" y="55"/>
                    </a:lnTo>
                    <a:lnTo>
                      <a:pt x="46" y="60"/>
                    </a:lnTo>
                    <a:lnTo>
                      <a:pt x="41" y="69"/>
                    </a:lnTo>
                    <a:lnTo>
                      <a:pt x="41" y="74"/>
                    </a:lnTo>
                    <a:lnTo>
                      <a:pt x="41" y="69"/>
                    </a:lnTo>
                    <a:lnTo>
                      <a:pt x="37" y="69"/>
                    </a:lnTo>
                    <a:lnTo>
                      <a:pt x="41" y="74"/>
                    </a:lnTo>
                    <a:lnTo>
                      <a:pt x="46" y="78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55" y="74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60" y="83"/>
                    </a:lnTo>
                    <a:lnTo>
                      <a:pt x="64" y="87"/>
                    </a:lnTo>
                    <a:lnTo>
                      <a:pt x="64" y="101"/>
                    </a:lnTo>
                    <a:lnTo>
                      <a:pt x="64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" name="Freeform 152"/>
              <p:cNvSpPr>
                <a:spLocks/>
              </p:cNvSpPr>
              <p:nvPr/>
            </p:nvSpPr>
            <p:spPr bwMode="auto">
              <a:xfrm>
                <a:off x="1343" y="1735"/>
                <a:ext cx="353" cy="234"/>
              </a:xfrm>
              <a:custGeom>
                <a:avLst/>
                <a:gdLst>
                  <a:gd name="T0" fmla="*/ 284 w 353"/>
                  <a:gd name="T1" fmla="*/ 229 h 234"/>
                  <a:gd name="T2" fmla="*/ 247 w 353"/>
                  <a:gd name="T3" fmla="*/ 216 h 234"/>
                  <a:gd name="T4" fmla="*/ 220 w 353"/>
                  <a:gd name="T5" fmla="*/ 211 h 234"/>
                  <a:gd name="T6" fmla="*/ 206 w 353"/>
                  <a:gd name="T7" fmla="*/ 207 h 234"/>
                  <a:gd name="T8" fmla="*/ 170 w 353"/>
                  <a:gd name="T9" fmla="*/ 188 h 234"/>
                  <a:gd name="T10" fmla="*/ 147 w 353"/>
                  <a:gd name="T11" fmla="*/ 179 h 234"/>
                  <a:gd name="T12" fmla="*/ 137 w 353"/>
                  <a:gd name="T13" fmla="*/ 156 h 234"/>
                  <a:gd name="T14" fmla="*/ 128 w 353"/>
                  <a:gd name="T15" fmla="*/ 129 h 234"/>
                  <a:gd name="T16" fmla="*/ 110 w 353"/>
                  <a:gd name="T17" fmla="*/ 115 h 234"/>
                  <a:gd name="T18" fmla="*/ 96 w 353"/>
                  <a:gd name="T19" fmla="*/ 97 h 234"/>
                  <a:gd name="T20" fmla="*/ 92 w 353"/>
                  <a:gd name="T21" fmla="*/ 87 h 234"/>
                  <a:gd name="T22" fmla="*/ 82 w 353"/>
                  <a:gd name="T23" fmla="*/ 78 h 234"/>
                  <a:gd name="T24" fmla="*/ 69 w 353"/>
                  <a:gd name="T25" fmla="*/ 65 h 234"/>
                  <a:gd name="T26" fmla="*/ 50 w 353"/>
                  <a:gd name="T27" fmla="*/ 28 h 234"/>
                  <a:gd name="T28" fmla="*/ 37 w 353"/>
                  <a:gd name="T29" fmla="*/ 19 h 234"/>
                  <a:gd name="T30" fmla="*/ 37 w 353"/>
                  <a:gd name="T31" fmla="*/ 37 h 234"/>
                  <a:gd name="T32" fmla="*/ 55 w 353"/>
                  <a:gd name="T33" fmla="*/ 60 h 234"/>
                  <a:gd name="T34" fmla="*/ 69 w 353"/>
                  <a:gd name="T35" fmla="*/ 78 h 234"/>
                  <a:gd name="T36" fmla="*/ 78 w 353"/>
                  <a:gd name="T37" fmla="*/ 106 h 234"/>
                  <a:gd name="T38" fmla="*/ 96 w 353"/>
                  <a:gd name="T39" fmla="*/ 124 h 234"/>
                  <a:gd name="T40" fmla="*/ 87 w 353"/>
                  <a:gd name="T41" fmla="*/ 129 h 234"/>
                  <a:gd name="T42" fmla="*/ 64 w 353"/>
                  <a:gd name="T43" fmla="*/ 110 h 234"/>
                  <a:gd name="T44" fmla="*/ 60 w 353"/>
                  <a:gd name="T45" fmla="*/ 106 h 234"/>
                  <a:gd name="T46" fmla="*/ 60 w 353"/>
                  <a:gd name="T47" fmla="*/ 92 h 234"/>
                  <a:gd name="T48" fmla="*/ 46 w 353"/>
                  <a:gd name="T49" fmla="*/ 83 h 234"/>
                  <a:gd name="T50" fmla="*/ 27 w 353"/>
                  <a:gd name="T51" fmla="*/ 60 h 234"/>
                  <a:gd name="T52" fmla="*/ 32 w 353"/>
                  <a:gd name="T53" fmla="*/ 65 h 234"/>
                  <a:gd name="T54" fmla="*/ 27 w 353"/>
                  <a:gd name="T55" fmla="*/ 51 h 234"/>
                  <a:gd name="T56" fmla="*/ 14 w 353"/>
                  <a:gd name="T57" fmla="*/ 23 h 234"/>
                  <a:gd name="T58" fmla="*/ 0 w 353"/>
                  <a:gd name="T59" fmla="*/ 0 h 234"/>
                  <a:gd name="T60" fmla="*/ 23 w 353"/>
                  <a:gd name="T61" fmla="*/ 0 h 234"/>
                  <a:gd name="T62" fmla="*/ 73 w 353"/>
                  <a:gd name="T63" fmla="*/ 14 h 234"/>
                  <a:gd name="T64" fmla="*/ 101 w 353"/>
                  <a:gd name="T65" fmla="*/ 19 h 234"/>
                  <a:gd name="T66" fmla="*/ 110 w 353"/>
                  <a:gd name="T67" fmla="*/ 10 h 234"/>
                  <a:gd name="T68" fmla="*/ 133 w 353"/>
                  <a:gd name="T69" fmla="*/ 19 h 234"/>
                  <a:gd name="T70" fmla="*/ 170 w 353"/>
                  <a:gd name="T71" fmla="*/ 42 h 234"/>
                  <a:gd name="T72" fmla="*/ 192 w 353"/>
                  <a:gd name="T73" fmla="*/ 42 h 234"/>
                  <a:gd name="T74" fmla="*/ 206 w 353"/>
                  <a:gd name="T75" fmla="*/ 69 h 234"/>
                  <a:gd name="T76" fmla="*/ 229 w 353"/>
                  <a:gd name="T77" fmla="*/ 87 h 234"/>
                  <a:gd name="T78" fmla="*/ 238 w 353"/>
                  <a:gd name="T79" fmla="*/ 92 h 234"/>
                  <a:gd name="T80" fmla="*/ 229 w 353"/>
                  <a:gd name="T81" fmla="*/ 115 h 234"/>
                  <a:gd name="T82" fmla="*/ 234 w 353"/>
                  <a:gd name="T83" fmla="*/ 147 h 234"/>
                  <a:gd name="T84" fmla="*/ 243 w 353"/>
                  <a:gd name="T85" fmla="*/ 165 h 234"/>
                  <a:gd name="T86" fmla="*/ 261 w 353"/>
                  <a:gd name="T87" fmla="*/ 179 h 234"/>
                  <a:gd name="T88" fmla="*/ 279 w 353"/>
                  <a:gd name="T89" fmla="*/ 174 h 234"/>
                  <a:gd name="T90" fmla="*/ 298 w 353"/>
                  <a:gd name="T91" fmla="*/ 174 h 234"/>
                  <a:gd name="T92" fmla="*/ 307 w 353"/>
                  <a:gd name="T93" fmla="*/ 152 h 234"/>
                  <a:gd name="T94" fmla="*/ 334 w 353"/>
                  <a:gd name="T95" fmla="*/ 142 h 234"/>
                  <a:gd name="T96" fmla="*/ 353 w 353"/>
                  <a:gd name="T97" fmla="*/ 147 h 234"/>
                  <a:gd name="T98" fmla="*/ 344 w 353"/>
                  <a:gd name="T99" fmla="*/ 170 h 234"/>
                  <a:gd name="T100" fmla="*/ 339 w 353"/>
                  <a:gd name="T101" fmla="*/ 188 h 234"/>
                  <a:gd name="T102" fmla="*/ 334 w 353"/>
                  <a:gd name="T103" fmla="*/ 188 h 234"/>
                  <a:gd name="T104" fmla="*/ 334 w 353"/>
                  <a:gd name="T105" fmla="*/ 184 h 234"/>
                  <a:gd name="T106" fmla="*/ 316 w 353"/>
                  <a:gd name="T107" fmla="*/ 193 h 234"/>
                  <a:gd name="T108" fmla="*/ 307 w 353"/>
                  <a:gd name="T109" fmla="*/ 197 h 234"/>
                  <a:gd name="T110" fmla="*/ 307 w 353"/>
                  <a:gd name="T111" fmla="*/ 197 h 234"/>
                  <a:gd name="T112" fmla="*/ 312 w 353"/>
                  <a:gd name="T113" fmla="*/ 216 h 234"/>
                  <a:gd name="T114" fmla="*/ 298 w 353"/>
                  <a:gd name="T115" fmla="*/ 216 h 234"/>
                  <a:gd name="T116" fmla="*/ 289 w 353"/>
                  <a:gd name="T11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3" h="234">
                    <a:moveTo>
                      <a:pt x="289" y="234"/>
                    </a:moveTo>
                    <a:lnTo>
                      <a:pt x="284" y="229"/>
                    </a:lnTo>
                    <a:lnTo>
                      <a:pt x="284" y="229"/>
                    </a:lnTo>
                    <a:lnTo>
                      <a:pt x="275" y="220"/>
                    </a:lnTo>
                    <a:lnTo>
                      <a:pt x="261" y="216"/>
                    </a:lnTo>
                    <a:lnTo>
                      <a:pt x="247" y="216"/>
                    </a:lnTo>
                    <a:lnTo>
                      <a:pt x="243" y="220"/>
                    </a:lnTo>
                    <a:lnTo>
                      <a:pt x="229" y="216"/>
                    </a:lnTo>
                    <a:lnTo>
                      <a:pt x="220" y="211"/>
                    </a:lnTo>
                    <a:lnTo>
                      <a:pt x="206" y="207"/>
                    </a:lnTo>
                    <a:lnTo>
                      <a:pt x="206" y="207"/>
                    </a:lnTo>
                    <a:lnTo>
                      <a:pt x="206" y="207"/>
                    </a:lnTo>
                    <a:lnTo>
                      <a:pt x="192" y="202"/>
                    </a:lnTo>
                    <a:lnTo>
                      <a:pt x="183" y="193"/>
                    </a:lnTo>
                    <a:lnTo>
                      <a:pt x="170" y="188"/>
                    </a:lnTo>
                    <a:lnTo>
                      <a:pt x="160" y="188"/>
                    </a:lnTo>
                    <a:lnTo>
                      <a:pt x="156" y="184"/>
                    </a:lnTo>
                    <a:lnTo>
                      <a:pt x="147" y="179"/>
                    </a:lnTo>
                    <a:lnTo>
                      <a:pt x="137" y="170"/>
                    </a:lnTo>
                    <a:lnTo>
                      <a:pt x="137" y="161"/>
                    </a:lnTo>
                    <a:lnTo>
                      <a:pt x="137" y="156"/>
                    </a:lnTo>
                    <a:lnTo>
                      <a:pt x="137" y="147"/>
                    </a:lnTo>
                    <a:lnTo>
                      <a:pt x="137" y="138"/>
                    </a:lnTo>
                    <a:lnTo>
                      <a:pt x="128" y="129"/>
                    </a:lnTo>
                    <a:lnTo>
                      <a:pt x="124" y="124"/>
                    </a:lnTo>
                    <a:lnTo>
                      <a:pt x="119" y="120"/>
                    </a:lnTo>
                    <a:lnTo>
                      <a:pt x="110" y="115"/>
                    </a:lnTo>
                    <a:lnTo>
                      <a:pt x="110" y="106"/>
                    </a:lnTo>
                    <a:lnTo>
                      <a:pt x="105" y="101"/>
                    </a:lnTo>
                    <a:lnTo>
                      <a:pt x="96" y="97"/>
                    </a:lnTo>
                    <a:lnTo>
                      <a:pt x="92" y="97"/>
                    </a:lnTo>
                    <a:lnTo>
                      <a:pt x="92" y="92"/>
                    </a:lnTo>
                    <a:lnTo>
                      <a:pt x="92" y="87"/>
                    </a:lnTo>
                    <a:lnTo>
                      <a:pt x="92" y="83"/>
                    </a:lnTo>
                    <a:lnTo>
                      <a:pt x="87" y="78"/>
                    </a:lnTo>
                    <a:lnTo>
                      <a:pt x="82" y="78"/>
                    </a:lnTo>
                    <a:lnTo>
                      <a:pt x="78" y="74"/>
                    </a:lnTo>
                    <a:lnTo>
                      <a:pt x="78" y="69"/>
                    </a:lnTo>
                    <a:lnTo>
                      <a:pt x="69" y="65"/>
                    </a:lnTo>
                    <a:lnTo>
                      <a:pt x="64" y="60"/>
                    </a:lnTo>
                    <a:lnTo>
                      <a:pt x="55" y="46"/>
                    </a:lnTo>
                    <a:lnTo>
                      <a:pt x="50" y="28"/>
                    </a:lnTo>
                    <a:lnTo>
                      <a:pt x="46" y="23"/>
                    </a:lnTo>
                    <a:lnTo>
                      <a:pt x="41" y="19"/>
                    </a:lnTo>
                    <a:lnTo>
                      <a:pt x="37" y="19"/>
                    </a:lnTo>
                    <a:lnTo>
                      <a:pt x="37" y="28"/>
                    </a:lnTo>
                    <a:lnTo>
                      <a:pt x="37" y="32"/>
                    </a:lnTo>
                    <a:lnTo>
                      <a:pt x="37" y="37"/>
                    </a:lnTo>
                    <a:lnTo>
                      <a:pt x="46" y="42"/>
                    </a:lnTo>
                    <a:lnTo>
                      <a:pt x="50" y="51"/>
                    </a:lnTo>
                    <a:lnTo>
                      <a:pt x="55" y="60"/>
                    </a:lnTo>
                    <a:lnTo>
                      <a:pt x="64" y="74"/>
                    </a:lnTo>
                    <a:lnTo>
                      <a:pt x="69" y="78"/>
                    </a:lnTo>
                    <a:lnTo>
                      <a:pt x="69" y="78"/>
                    </a:lnTo>
                    <a:lnTo>
                      <a:pt x="73" y="87"/>
                    </a:lnTo>
                    <a:lnTo>
                      <a:pt x="78" y="97"/>
                    </a:lnTo>
                    <a:lnTo>
                      <a:pt x="78" y="106"/>
                    </a:lnTo>
                    <a:lnTo>
                      <a:pt x="82" y="110"/>
                    </a:lnTo>
                    <a:lnTo>
                      <a:pt x="92" y="115"/>
                    </a:lnTo>
                    <a:lnTo>
                      <a:pt x="96" y="124"/>
                    </a:lnTo>
                    <a:lnTo>
                      <a:pt x="87" y="133"/>
                    </a:lnTo>
                    <a:lnTo>
                      <a:pt x="87" y="133"/>
                    </a:lnTo>
                    <a:lnTo>
                      <a:pt x="87" y="129"/>
                    </a:lnTo>
                    <a:lnTo>
                      <a:pt x="78" y="120"/>
                    </a:lnTo>
                    <a:lnTo>
                      <a:pt x="69" y="110"/>
                    </a:lnTo>
                    <a:lnTo>
                      <a:pt x="64" y="110"/>
                    </a:lnTo>
                    <a:lnTo>
                      <a:pt x="60" y="110"/>
                    </a:lnTo>
                    <a:lnTo>
                      <a:pt x="60" y="110"/>
                    </a:lnTo>
                    <a:lnTo>
                      <a:pt x="60" y="106"/>
                    </a:lnTo>
                    <a:lnTo>
                      <a:pt x="60" y="106"/>
                    </a:lnTo>
                    <a:lnTo>
                      <a:pt x="60" y="101"/>
                    </a:lnTo>
                    <a:lnTo>
                      <a:pt x="60" y="92"/>
                    </a:lnTo>
                    <a:lnTo>
                      <a:pt x="55" y="87"/>
                    </a:lnTo>
                    <a:lnTo>
                      <a:pt x="50" y="83"/>
                    </a:lnTo>
                    <a:lnTo>
                      <a:pt x="46" y="83"/>
                    </a:lnTo>
                    <a:lnTo>
                      <a:pt x="37" y="78"/>
                    </a:lnTo>
                    <a:lnTo>
                      <a:pt x="27" y="69"/>
                    </a:lnTo>
                    <a:lnTo>
                      <a:pt x="27" y="60"/>
                    </a:lnTo>
                    <a:lnTo>
                      <a:pt x="23" y="60"/>
                    </a:lnTo>
                    <a:lnTo>
                      <a:pt x="32" y="65"/>
                    </a:lnTo>
                    <a:lnTo>
                      <a:pt x="32" y="65"/>
                    </a:lnTo>
                    <a:lnTo>
                      <a:pt x="37" y="65"/>
                    </a:lnTo>
                    <a:lnTo>
                      <a:pt x="37" y="55"/>
                    </a:lnTo>
                    <a:lnTo>
                      <a:pt x="27" y="51"/>
                    </a:lnTo>
                    <a:lnTo>
                      <a:pt x="23" y="42"/>
                    </a:lnTo>
                    <a:lnTo>
                      <a:pt x="18" y="37"/>
                    </a:lnTo>
                    <a:lnTo>
                      <a:pt x="14" y="23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3" y="0"/>
                    </a:lnTo>
                    <a:lnTo>
                      <a:pt x="37" y="0"/>
                    </a:lnTo>
                    <a:lnTo>
                      <a:pt x="50" y="10"/>
                    </a:lnTo>
                    <a:lnTo>
                      <a:pt x="73" y="14"/>
                    </a:lnTo>
                    <a:lnTo>
                      <a:pt x="96" y="19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5" y="19"/>
                    </a:lnTo>
                    <a:lnTo>
                      <a:pt x="105" y="14"/>
                    </a:lnTo>
                    <a:lnTo>
                      <a:pt x="110" y="10"/>
                    </a:lnTo>
                    <a:lnTo>
                      <a:pt x="115" y="10"/>
                    </a:lnTo>
                    <a:lnTo>
                      <a:pt x="124" y="14"/>
                    </a:lnTo>
                    <a:lnTo>
                      <a:pt x="133" y="19"/>
                    </a:lnTo>
                    <a:lnTo>
                      <a:pt x="147" y="32"/>
                    </a:lnTo>
                    <a:lnTo>
                      <a:pt x="160" y="46"/>
                    </a:lnTo>
                    <a:lnTo>
                      <a:pt x="170" y="42"/>
                    </a:lnTo>
                    <a:lnTo>
                      <a:pt x="179" y="37"/>
                    </a:lnTo>
                    <a:lnTo>
                      <a:pt x="183" y="37"/>
                    </a:lnTo>
                    <a:lnTo>
                      <a:pt x="192" y="42"/>
                    </a:lnTo>
                    <a:lnTo>
                      <a:pt x="192" y="51"/>
                    </a:lnTo>
                    <a:lnTo>
                      <a:pt x="197" y="60"/>
                    </a:lnTo>
                    <a:lnTo>
                      <a:pt x="206" y="69"/>
                    </a:lnTo>
                    <a:lnTo>
                      <a:pt x="211" y="83"/>
                    </a:lnTo>
                    <a:lnTo>
                      <a:pt x="220" y="87"/>
                    </a:lnTo>
                    <a:lnTo>
                      <a:pt x="229" y="87"/>
                    </a:lnTo>
                    <a:lnTo>
                      <a:pt x="234" y="87"/>
                    </a:lnTo>
                    <a:lnTo>
                      <a:pt x="238" y="87"/>
                    </a:lnTo>
                    <a:lnTo>
                      <a:pt x="238" y="92"/>
                    </a:lnTo>
                    <a:lnTo>
                      <a:pt x="234" y="101"/>
                    </a:lnTo>
                    <a:lnTo>
                      <a:pt x="229" y="106"/>
                    </a:lnTo>
                    <a:lnTo>
                      <a:pt x="229" y="115"/>
                    </a:lnTo>
                    <a:lnTo>
                      <a:pt x="229" y="124"/>
                    </a:lnTo>
                    <a:lnTo>
                      <a:pt x="229" y="138"/>
                    </a:lnTo>
                    <a:lnTo>
                      <a:pt x="234" y="147"/>
                    </a:lnTo>
                    <a:lnTo>
                      <a:pt x="234" y="152"/>
                    </a:lnTo>
                    <a:lnTo>
                      <a:pt x="238" y="156"/>
                    </a:lnTo>
                    <a:lnTo>
                      <a:pt x="243" y="165"/>
                    </a:lnTo>
                    <a:lnTo>
                      <a:pt x="247" y="170"/>
                    </a:lnTo>
                    <a:lnTo>
                      <a:pt x="252" y="174"/>
                    </a:lnTo>
                    <a:lnTo>
                      <a:pt x="261" y="179"/>
                    </a:lnTo>
                    <a:lnTo>
                      <a:pt x="266" y="179"/>
                    </a:lnTo>
                    <a:lnTo>
                      <a:pt x="275" y="179"/>
                    </a:lnTo>
                    <a:lnTo>
                      <a:pt x="279" y="174"/>
                    </a:lnTo>
                    <a:lnTo>
                      <a:pt x="289" y="174"/>
                    </a:lnTo>
                    <a:lnTo>
                      <a:pt x="293" y="179"/>
                    </a:lnTo>
                    <a:lnTo>
                      <a:pt x="298" y="174"/>
                    </a:lnTo>
                    <a:lnTo>
                      <a:pt x="302" y="170"/>
                    </a:lnTo>
                    <a:lnTo>
                      <a:pt x="302" y="161"/>
                    </a:lnTo>
                    <a:lnTo>
                      <a:pt x="307" y="152"/>
                    </a:lnTo>
                    <a:lnTo>
                      <a:pt x="316" y="147"/>
                    </a:lnTo>
                    <a:lnTo>
                      <a:pt x="321" y="142"/>
                    </a:lnTo>
                    <a:lnTo>
                      <a:pt x="334" y="142"/>
                    </a:lnTo>
                    <a:lnTo>
                      <a:pt x="339" y="142"/>
                    </a:lnTo>
                    <a:lnTo>
                      <a:pt x="348" y="142"/>
                    </a:lnTo>
                    <a:lnTo>
                      <a:pt x="353" y="147"/>
                    </a:lnTo>
                    <a:lnTo>
                      <a:pt x="353" y="156"/>
                    </a:lnTo>
                    <a:lnTo>
                      <a:pt x="344" y="165"/>
                    </a:lnTo>
                    <a:lnTo>
                      <a:pt x="344" y="170"/>
                    </a:lnTo>
                    <a:lnTo>
                      <a:pt x="344" y="170"/>
                    </a:lnTo>
                    <a:lnTo>
                      <a:pt x="344" y="174"/>
                    </a:lnTo>
                    <a:lnTo>
                      <a:pt x="339" y="188"/>
                    </a:lnTo>
                    <a:lnTo>
                      <a:pt x="339" y="197"/>
                    </a:lnTo>
                    <a:lnTo>
                      <a:pt x="339" y="197"/>
                    </a:lnTo>
                    <a:lnTo>
                      <a:pt x="334" y="188"/>
                    </a:lnTo>
                    <a:lnTo>
                      <a:pt x="334" y="188"/>
                    </a:lnTo>
                    <a:lnTo>
                      <a:pt x="334" y="184"/>
                    </a:lnTo>
                    <a:lnTo>
                      <a:pt x="334" y="184"/>
                    </a:lnTo>
                    <a:lnTo>
                      <a:pt x="334" y="184"/>
                    </a:lnTo>
                    <a:lnTo>
                      <a:pt x="325" y="193"/>
                    </a:lnTo>
                    <a:lnTo>
                      <a:pt x="316" y="193"/>
                    </a:lnTo>
                    <a:lnTo>
                      <a:pt x="312" y="193"/>
                    </a:lnTo>
                    <a:lnTo>
                      <a:pt x="307" y="193"/>
                    </a:lnTo>
                    <a:lnTo>
                      <a:pt x="307" y="197"/>
                    </a:lnTo>
                    <a:lnTo>
                      <a:pt x="307" y="197"/>
                    </a:lnTo>
                    <a:lnTo>
                      <a:pt x="307" y="202"/>
                    </a:lnTo>
                    <a:lnTo>
                      <a:pt x="307" y="197"/>
                    </a:lnTo>
                    <a:lnTo>
                      <a:pt x="312" y="211"/>
                    </a:lnTo>
                    <a:lnTo>
                      <a:pt x="312" y="211"/>
                    </a:lnTo>
                    <a:lnTo>
                      <a:pt x="312" y="216"/>
                    </a:lnTo>
                    <a:lnTo>
                      <a:pt x="307" y="211"/>
                    </a:lnTo>
                    <a:lnTo>
                      <a:pt x="307" y="211"/>
                    </a:lnTo>
                    <a:lnTo>
                      <a:pt x="298" y="216"/>
                    </a:lnTo>
                    <a:lnTo>
                      <a:pt x="293" y="220"/>
                    </a:lnTo>
                    <a:lnTo>
                      <a:pt x="289" y="229"/>
                    </a:lnTo>
                    <a:lnTo>
                      <a:pt x="289" y="234"/>
                    </a:lnTo>
                    <a:lnTo>
                      <a:pt x="289" y="23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7" name="Freeform 153"/>
              <p:cNvSpPr>
                <a:spLocks/>
              </p:cNvSpPr>
              <p:nvPr/>
            </p:nvSpPr>
            <p:spPr bwMode="auto">
              <a:xfrm>
                <a:off x="1375" y="1740"/>
                <a:ext cx="316" cy="220"/>
              </a:xfrm>
              <a:custGeom>
                <a:avLst/>
                <a:gdLst>
                  <a:gd name="T0" fmla="*/ 252 w 316"/>
                  <a:gd name="T1" fmla="*/ 220 h 220"/>
                  <a:gd name="T2" fmla="*/ 266 w 316"/>
                  <a:gd name="T3" fmla="*/ 192 h 220"/>
                  <a:gd name="T4" fmla="*/ 252 w 316"/>
                  <a:gd name="T5" fmla="*/ 179 h 220"/>
                  <a:gd name="T6" fmla="*/ 266 w 316"/>
                  <a:gd name="T7" fmla="*/ 188 h 220"/>
                  <a:gd name="T8" fmla="*/ 270 w 316"/>
                  <a:gd name="T9" fmla="*/ 183 h 220"/>
                  <a:gd name="T10" fmla="*/ 293 w 316"/>
                  <a:gd name="T11" fmla="*/ 183 h 220"/>
                  <a:gd name="T12" fmla="*/ 302 w 316"/>
                  <a:gd name="T13" fmla="*/ 169 h 220"/>
                  <a:gd name="T14" fmla="*/ 312 w 316"/>
                  <a:gd name="T15" fmla="*/ 151 h 220"/>
                  <a:gd name="T16" fmla="*/ 307 w 316"/>
                  <a:gd name="T17" fmla="*/ 142 h 220"/>
                  <a:gd name="T18" fmla="*/ 302 w 316"/>
                  <a:gd name="T19" fmla="*/ 142 h 220"/>
                  <a:gd name="T20" fmla="*/ 289 w 316"/>
                  <a:gd name="T21" fmla="*/ 147 h 220"/>
                  <a:gd name="T22" fmla="*/ 280 w 316"/>
                  <a:gd name="T23" fmla="*/ 156 h 220"/>
                  <a:gd name="T24" fmla="*/ 257 w 316"/>
                  <a:gd name="T25" fmla="*/ 179 h 220"/>
                  <a:gd name="T26" fmla="*/ 225 w 316"/>
                  <a:gd name="T27" fmla="*/ 179 h 220"/>
                  <a:gd name="T28" fmla="*/ 206 w 316"/>
                  <a:gd name="T29" fmla="*/ 160 h 220"/>
                  <a:gd name="T30" fmla="*/ 197 w 316"/>
                  <a:gd name="T31" fmla="*/ 142 h 220"/>
                  <a:gd name="T32" fmla="*/ 193 w 316"/>
                  <a:gd name="T33" fmla="*/ 119 h 220"/>
                  <a:gd name="T34" fmla="*/ 197 w 316"/>
                  <a:gd name="T35" fmla="*/ 92 h 220"/>
                  <a:gd name="T36" fmla="*/ 183 w 316"/>
                  <a:gd name="T37" fmla="*/ 87 h 220"/>
                  <a:gd name="T38" fmla="*/ 160 w 316"/>
                  <a:gd name="T39" fmla="*/ 55 h 220"/>
                  <a:gd name="T40" fmla="*/ 138 w 316"/>
                  <a:gd name="T41" fmla="*/ 41 h 220"/>
                  <a:gd name="T42" fmla="*/ 128 w 316"/>
                  <a:gd name="T43" fmla="*/ 50 h 220"/>
                  <a:gd name="T44" fmla="*/ 96 w 316"/>
                  <a:gd name="T45" fmla="*/ 18 h 220"/>
                  <a:gd name="T46" fmla="*/ 78 w 316"/>
                  <a:gd name="T47" fmla="*/ 14 h 220"/>
                  <a:gd name="T48" fmla="*/ 69 w 316"/>
                  <a:gd name="T49" fmla="*/ 18 h 220"/>
                  <a:gd name="T50" fmla="*/ 37 w 316"/>
                  <a:gd name="T51" fmla="*/ 18 h 220"/>
                  <a:gd name="T52" fmla="*/ 0 w 316"/>
                  <a:gd name="T53" fmla="*/ 5 h 220"/>
                  <a:gd name="T54" fmla="*/ 18 w 316"/>
                  <a:gd name="T55" fmla="*/ 14 h 220"/>
                  <a:gd name="T56" fmla="*/ 37 w 316"/>
                  <a:gd name="T57" fmla="*/ 50 h 220"/>
                  <a:gd name="T58" fmla="*/ 50 w 316"/>
                  <a:gd name="T59" fmla="*/ 64 h 220"/>
                  <a:gd name="T60" fmla="*/ 64 w 316"/>
                  <a:gd name="T61" fmla="*/ 78 h 220"/>
                  <a:gd name="T62" fmla="*/ 69 w 316"/>
                  <a:gd name="T63" fmla="*/ 87 h 220"/>
                  <a:gd name="T64" fmla="*/ 69 w 316"/>
                  <a:gd name="T65" fmla="*/ 87 h 220"/>
                  <a:gd name="T66" fmla="*/ 73 w 316"/>
                  <a:gd name="T67" fmla="*/ 92 h 220"/>
                  <a:gd name="T68" fmla="*/ 87 w 316"/>
                  <a:gd name="T69" fmla="*/ 110 h 220"/>
                  <a:gd name="T70" fmla="*/ 110 w 316"/>
                  <a:gd name="T71" fmla="*/ 133 h 220"/>
                  <a:gd name="T72" fmla="*/ 115 w 316"/>
                  <a:gd name="T73" fmla="*/ 156 h 220"/>
                  <a:gd name="T74" fmla="*/ 110 w 316"/>
                  <a:gd name="T75" fmla="*/ 156 h 220"/>
                  <a:gd name="T76" fmla="*/ 119 w 316"/>
                  <a:gd name="T77" fmla="*/ 165 h 220"/>
                  <a:gd name="T78" fmla="*/ 147 w 316"/>
                  <a:gd name="T79" fmla="*/ 183 h 220"/>
                  <a:gd name="T80" fmla="*/ 174 w 316"/>
                  <a:gd name="T81" fmla="*/ 197 h 220"/>
                  <a:gd name="T82" fmla="*/ 188 w 316"/>
                  <a:gd name="T83" fmla="*/ 202 h 220"/>
                  <a:gd name="T84" fmla="*/ 229 w 316"/>
                  <a:gd name="T85" fmla="*/ 20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6" h="220">
                    <a:moveTo>
                      <a:pt x="229" y="202"/>
                    </a:moveTo>
                    <a:lnTo>
                      <a:pt x="243" y="206"/>
                    </a:lnTo>
                    <a:lnTo>
                      <a:pt x="252" y="220"/>
                    </a:lnTo>
                    <a:lnTo>
                      <a:pt x="261" y="206"/>
                    </a:lnTo>
                    <a:lnTo>
                      <a:pt x="270" y="202"/>
                    </a:lnTo>
                    <a:lnTo>
                      <a:pt x="266" y="192"/>
                    </a:lnTo>
                    <a:lnTo>
                      <a:pt x="257" y="188"/>
                    </a:lnTo>
                    <a:lnTo>
                      <a:pt x="252" y="183"/>
                    </a:lnTo>
                    <a:lnTo>
                      <a:pt x="252" y="179"/>
                    </a:lnTo>
                    <a:lnTo>
                      <a:pt x="257" y="183"/>
                    </a:lnTo>
                    <a:lnTo>
                      <a:pt x="261" y="188"/>
                    </a:lnTo>
                    <a:lnTo>
                      <a:pt x="266" y="188"/>
                    </a:lnTo>
                    <a:lnTo>
                      <a:pt x="266" y="188"/>
                    </a:lnTo>
                    <a:lnTo>
                      <a:pt x="270" y="188"/>
                    </a:lnTo>
                    <a:lnTo>
                      <a:pt x="270" y="183"/>
                    </a:lnTo>
                    <a:lnTo>
                      <a:pt x="280" y="183"/>
                    </a:lnTo>
                    <a:lnTo>
                      <a:pt x="284" y="183"/>
                    </a:lnTo>
                    <a:lnTo>
                      <a:pt x="293" y="183"/>
                    </a:lnTo>
                    <a:lnTo>
                      <a:pt x="298" y="179"/>
                    </a:lnTo>
                    <a:lnTo>
                      <a:pt x="302" y="169"/>
                    </a:lnTo>
                    <a:lnTo>
                      <a:pt x="302" y="169"/>
                    </a:lnTo>
                    <a:lnTo>
                      <a:pt x="307" y="160"/>
                    </a:lnTo>
                    <a:lnTo>
                      <a:pt x="307" y="156"/>
                    </a:lnTo>
                    <a:lnTo>
                      <a:pt x="312" y="151"/>
                    </a:lnTo>
                    <a:lnTo>
                      <a:pt x="316" y="147"/>
                    </a:lnTo>
                    <a:lnTo>
                      <a:pt x="312" y="142"/>
                    </a:lnTo>
                    <a:lnTo>
                      <a:pt x="307" y="142"/>
                    </a:lnTo>
                    <a:lnTo>
                      <a:pt x="307" y="147"/>
                    </a:lnTo>
                    <a:lnTo>
                      <a:pt x="307" y="147"/>
                    </a:lnTo>
                    <a:lnTo>
                      <a:pt x="302" y="142"/>
                    </a:lnTo>
                    <a:lnTo>
                      <a:pt x="302" y="142"/>
                    </a:lnTo>
                    <a:lnTo>
                      <a:pt x="302" y="142"/>
                    </a:lnTo>
                    <a:lnTo>
                      <a:pt x="289" y="147"/>
                    </a:lnTo>
                    <a:lnTo>
                      <a:pt x="284" y="147"/>
                    </a:lnTo>
                    <a:lnTo>
                      <a:pt x="280" y="151"/>
                    </a:lnTo>
                    <a:lnTo>
                      <a:pt x="280" y="156"/>
                    </a:lnTo>
                    <a:lnTo>
                      <a:pt x="275" y="169"/>
                    </a:lnTo>
                    <a:lnTo>
                      <a:pt x="266" y="179"/>
                    </a:lnTo>
                    <a:lnTo>
                      <a:pt x="257" y="179"/>
                    </a:lnTo>
                    <a:lnTo>
                      <a:pt x="243" y="179"/>
                    </a:lnTo>
                    <a:lnTo>
                      <a:pt x="234" y="183"/>
                    </a:lnTo>
                    <a:lnTo>
                      <a:pt x="225" y="179"/>
                    </a:lnTo>
                    <a:lnTo>
                      <a:pt x="220" y="174"/>
                    </a:lnTo>
                    <a:lnTo>
                      <a:pt x="211" y="169"/>
                    </a:lnTo>
                    <a:lnTo>
                      <a:pt x="206" y="160"/>
                    </a:lnTo>
                    <a:lnTo>
                      <a:pt x="202" y="156"/>
                    </a:lnTo>
                    <a:lnTo>
                      <a:pt x="197" y="151"/>
                    </a:lnTo>
                    <a:lnTo>
                      <a:pt x="197" y="142"/>
                    </a:lnTo>
                    <a:lnTo>
                      <a:pt x="193" y="137"/>
                    </a:lnTo>
                    <a:lnTo>
                      <a:pt x="193" y="128"/>
                    </a:lnTo>
                    <a:lnTo>
                      <a:pt x="193" y="119"/>
                    </a:lnTo>
                    <a:lnTo>
                      <a:pt x="193" y="110"/>
                    </a:lnTo>
                    <a:lnTo>
                      <a:pt x="193" y="101"/>
                    </a:lnTo>
                    <a:lnTo>
                      <a:pt x="197" y="92"/>
                    </a:lnTo>
                    <a:lnTo>
                      <a:pt x="197" y="87"/>
                    </a:lnTo>
                    <a:lnTo>
                      <a:pt x="193" y="87"/>
                    </a:lnTo>
                    <a:lnTo>
                      <a:pt x="183" y="87"/>
                    </a:lnTo>
                    <a:lnTo>
                      <a:pt x="179" y="82"/>
                    </a:lnTo>
                    <a:lnTo>
                      <a:pt x="170" y="69"/>
                    </a:lnTo>
                    <a:lnTo>
                      <a:pt x="160" y="55"/>
                    </a:lnTo>
                    <a:lnTo>
                      <a:pt x="156" y="50"/>
                    </a:lnTo>
                    <a:lnTo>
                      <a:pt x="151" y="37"/>
                    </a:lnTo>
                    <a:lnTo>
                      <a:pt x="138" y="41"/>
                    </a:lnTo>
                    <a:lnTo>
                      <a:pt x="133" y="50"/>
                    </a:lnTo>
                    <a:lnTo>
                      <a:pt x="133" y="50"/>
                    </a:lnTo>
                    <a:lnTo>
                      <a:pt x="128" y="50"/>
                    </a:lnTo>
                    <a:lnTo>
                      <a:pt x="119" y="41"/>
                    </a:lnTo>
                    <a:lnTo>
                      <a:pt x="110" y="32"/>
                    </a:lnTo>
                    <a:lnTo>
                      <a:pt x="96" y="18"/>
                    </a:lnTo>
                    <a:lnTo>
                      <a:pt x="92" y="14"/>
                    </a:lnTo>
                    <a:lnTo>
                      <a:pt x="83" y="14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3" y="18"/>
                    </a:lnTo>
                    <a:lnTo>
                      <a:pt x="69" y="18"/>
                    </a:lnTo>
                    <a:lnTo>
                      <a:pt x="64" y="18"/>
                    </a:lnTo>
                    <a:lnTo>
                      <a:pt x="60" y="18"/>
                    </a:lnTo>
                    <a:lnTo>
                      <a:pt x="37" y="18"/>
                    </a:lnTo>
                    <a:lnTo>
                      <a:pt x="18" y="9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9" y="9"/>
                    </a:lnTo>
                    <a:lnTo>
                      <a:pt x="18" y="14"/>
                    </a:lnTo>
                    <a:lnTo>
                      <a:pt x="23" y="23"/>
                    </a:lnTo>
                    <a:lnTo>
                      <a:pt x="28" y="37"/>
                    </a:lnTo>
                    <a:lnTo>
                      <a:pt x="37" y="50"/>
                    </a:lnTo>
                    <a:lnTo>
                      <a:pt x="41" y="55"/>
                    </a:lnTo>
                    <a:lnTo>
                      <a:pt x="46" y="60"/>
                    </a:lnTo>
                    <a:lnTo>
                      <a:pt x="50" y="64"/>
                    </a:lnTo>
                    <a:lnTo>
                      <a:pt x="55" y="69"/>
                    </a:lnTo>
                    <a:lnTo>
                      <a:pt x="60" y="69"/>
                    </a:lnTo>
                    <a:lnTo>
                      <a:pt x="64" y="78"/>
                    </a:lnTo>
                    <a:lnTo>
                      <a:pt x="69" y="82"/>
                    </a:lnTo>
                    <a:lnTo>
                      <a:pt x="64" y="87"/>
                    </a:lnTo>
                    <a:lnTo>
                      <a:pt x="69" y="87"/>
                    </a:lnTo>
                    <a:lnTo>
                      <a:pt x="69" y="87"/>
                    </a:lnTo>
                    <a:lnTo>
                      <a:pt x="69" y="87"/>
                    </a:lnTo>
                    <a:lnTo>
                      <a:pt x="69" y="87"/>
                    </a:lnTo>
                    <a:lnTo>
                      <a:pt x="69" y="87"/>
                    </a:lnTo>
                    <a:lnTo>
                      <a:pt x="69" y="92"/>
                    </a:lnTo>
                    <a:lnTo>
                      <a:pt x="73" y="92"/>
                    </a:lnTo>
                    <a:lnTo>
                      <a:pt x="78" y="96"/>
                    </a:lnTo>
                    <a:lnTo>
                      <a:pt x="83" y="101"/>
                    </a:lnTo>
                    <a:lnTo>
                      <a:pt x="87" y="110"/>
                    </a:lnTo>
                    <a:lnTo>
                      <a:pt x="96" y="115"/>
                    </a:lnTo>
                    <a:lnTo>
                      <a:pt x="101" y="119"/>
                    </a:lnTo>
                    <a:lnTo>
                      <a:pt x="110" y="133"/>
                    </a:lnTo>
                    <a:lnTo>
                      <a:pt x="110" y="142"/>
                    </a:lnTo>
                    <a:lnTo>
                      <a:pt x="115" y="151"/>
                    </a:lnTo>
                    <a:lnTo>
                      <a:pt x="115" y="156"/>
                    </a:lnTo>
                    <a:lnTo>
                      <a:pt x="115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60"/>
                    </a:lnTo>
                    <a:lnTo>
                      <a:pt x="119" y="165"/>
                    </a:lnTo>
                    <a:lnTo>
                      <a:pt x="133" y="179"/>
                    </a:lnTo>
                    <a:lnTo>
                      <a:pt x="142" y="179"/>
                    </a:lnTo>
                    <a:lnTo>
                      <a:pt x="147" y="183"/>
                    </a:lnTo>
                    <a:lnTo>
                      <a:pt x="151" y="183"/>
                    </a:lnTo>
                    <a:lnTo>
                      <a:pt x="165" y="192"/>
                    </a:lnTo>
                    <a:lnTo>
                      <a:pt x="174" y="197"/>
                    </a:lnTo>
                    <a:lnTo>
                      <a:pt x="179" y="197"/>
                    </a:lnTo>
                    <a:lnTo>
                      <a:pt x="179" y="197"/>
                    </a:lnTo>
                    <a:lnTo>
                      <a:pt x="188" y="202"/>
                    </a:lnTo>
                    <a:lnTo>
                      <a:pt x="202" y="206"/>
                    </a:lnTo>
                    <a:lnTo>
                      <a:pt x="215" y="206"/>
                    </a:lnTo>
                    <a:lnTo>
                      <a:pt x="229" y="202"/>
                    </a:lnTo>
                    <a:lnTo>
                      <a:pt x="229" y="20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" name="Freeform 154"/>
              <p:cNvSpPr>
                <a:spLocks/>
              </p:cNvSpPr>
              <p:nvPr/>
            </p:nvSpPr>
            <p:spPr bwMode="auto">
              <a:xfrm>
                <a:off x="1425" y="1850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5 w 10"/>
                  <a:gd name="T3" fmla="*/ 9 h 9"/>
                  <a:gd name="T4" fmla="*/ 10 w 10"/>
                  <a:gd name="T5" fmla="*/ 9 h 9"/>
                  <a:gd name="T6" fmla="*/ 0 w 10"/>
                  <a:gd name="T7" fmla="*/ 0 h 9"/>
                  <a:gd name="T8" fmla="*/ 0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5" y="9"/>
                    </a:lnTo>
                    <a:lnTo>
                      <a:pt x="10" y="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9" name="Freeform 155"/>
              <p:cNvSpPr>
                <a:spLocks/>
              </p:cNvSpPr>
              <p:nvPr/>
            </p:nvSpPr>
            <p:spPr bwMode="auto">
              <a:xfrm>
                <a:off x="1352" y="1740"/>
                <a:ext cx="64" cy="101"/>
              </a:xfrm>
              <a:custGeom>
                <a:avLst/>
                <a:gdLst>
                  <a:gd name="T0" fmla="*/ 55 w 64"/>
                  <a:gd name="T1" fmla="*/ 96 h 101"/>
                  <a:gd name="T2" fmla="*/ 64 w 64"/>
                  <a:gd name="T3" fmla="*/ 101 h 101"/>
                  <a:gd name="T4" fmla="*/ 64 w 64"/>
                  <a:gd name="T5" fmla="*/ 92 h 101"/>
                  <a:gd name="T6" fmla="*/ 60 w 64"/>
                  <a:gd name="T7" fmla="*/ 87 h 101"/>
                  <a:gd name="T8" fmla="*/ 55 w 64"/>
                  <a:gd name="T9" fmla="*/ 82 h 101"/>
                  <a:gd name="T10" fmla="*/ 55 w 64"/>
                  <a:gd name="T11" fmla="*/ 82 h 101"/>
                  <a:gd name="T12" fmla="*/ 46 w 64"/>
                  <a:gd name="T13" fmla="*/ 64 h 101"/>
                  <a:gd name="T14" fmla="*/ 37 w 64"/>
                  <a:gd name="T15" fmla="*/ 46 h 101"/>
                  <a:gd name="T16" fmla="*/ 32 w 64"/>
                  <a:gd name="T17" fmla="*/ 41 h 101"/>
                  <a:gd name="T18" fmla="*/ 23 w 64"/>
                  <a:gd name="T19" fmla="*/ 32 h 101"/>
                  <a:gd name="T20" fmla="*/ 18 w 64"/>
                  <a:gd name="T21" fmla="*/ 14 h 101"/>
                  <a:gd name="T22" fmla="*/ 18 w 64"/>
                  <a:gd name="T23" fmla="*/ 5 h 101"/>
                  <a:gd name="T24" fmla="*/ 18 w 64"/>
                  <a:gd name="T25" fmla="*/ 0 h 101"/>
                  <a:gd name="T26" fmla="*/ 18 w 64"/>
                  <a:gd name="T27" fmla="*/ 0 h 101"/>
                  <a:gd name="T28" fmla="*/ 0 w 64"/>
                  <a:gd name="T29" fmla="*/ 0 h 101"/>
                  <a:gd name="T30" fmla="*/ 9 w 64"/>
                  <a:gd name="T31" fmla="*/ 18 h 101"/>
                  <a:gd name="T32" fmla="*/ 14 w 64"/>
                  <a:gd name="T33" fmla="*/ 27 h 101"/>
                  <a:gd name="T34" fmla="*/ 23 w 64"/>
                  <a:gd name="T35" fmla="*/ 41 h 101"/>
                  <a:gd name="T36" fmla="*/ 32 w 64"/>
                  <a:gd name="T37" fmla="*/ 50 h 101"/>
                  <a:gd name="T38" fmla="*/ 37 w 64"/>
                  <a:gd name="T39" fmla="*/ 55 h 101"/>
                  <a:gd name="T40" fmla="*/ 32 w 64"/>
                  <a:gd name="T41" fmla="*/ 64 h 101"/>
                  <a:gd name="T42" fmla="*/ 32 w 64"/>
                  <a:gd name="T43" fmla="*/ 69 h 101"/>
                  <a:gd name="T44" fmla="*/ 32 w 64"/>
                  <a:gd name="T45" fmla="*/ 64 h 101"/>
                  <a:gd name="T46" fmla="*/ 28 w 64"/>
                  <a:gd name="T47" fmla="*/ 64 h 101"/>
                  <a:gd name="T48" fmla="*/ 32 w 64"/>
                  <a:gd name="T49" fmla="*/ 69 h 101"/>
                  <a:gd name="T50" fmla="*/ 37 w 64"/>
                  <a:gd name="T51" fmla="*/ 73 h 101"/>
                  <a:gd name="T52" fmla="*/ 41 w 64"/>
                  <a:gd name="T53" fmla="*/ 69 h 101"/>
                  <a:gd name="T54" fmla="*/ 41 w 64"/>
                  <a:gd name="T55" fmla="*/ 69 h 101"/>
                  <a:gd name="T56" fmla="*/ 46 w 64"/>
                  <a:gd name="T57" fmla="*/ 69 h 101"/>
                  <a:gd name="T58" fmla="*/ 46 w 64"/>
                  <a:gd name="T59" fmla="*/ 73 h 101"/>
                  <a:gd name="T60" fmla="*/ 46 w 64"/>
                  <a:gd name="T61" fmla="*/ 73 h 101"/>
                  <a:gd name="T62" fmla="*/ 51 w 64"/>
                  <a:gd name="T63" fmla="*/ 78 h 101"/>
                  <a:gd name="T64" fmla="*/ 55 w 64"/>
                  <a:gd name="T65" fmla="*/ 82 h 101"/>
                  <a:gd name="T66" fmla="*/ 55 w 64"/>
                  <a:gd name="T67" fmla="*/ 96 h 101"/>
                  <a:gd name="T68" fmla="*/ 55 w 64"/>
                  <a:gd name="T69" fmla="*/ 9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101">
                    <a:moveTo>
                      <a:pt x="55" y="96"/>
                    </a:moveTo>
                    <a:lnTo>
                      <a:pt x="64" y="101"/>
                    </a:lnTo>
                    <a:lnTo>
                      <a:pt x="64" y="92"/>
                    </a:lnTo>
                    <a:lnTo>
                      <a:pt x="60" y="87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46" y="64"/>
                    </a:lnTo>
                    <a:lnTo>
                      <a:pt x="37" y="46"/>
                    </a:lnTo>
                    <a:lnTo>
                      <a:pt x="32" y="41"/>
                    </a:lnTo>
                    <a:lnTo>
                      <a:pt x="23" y="32"/>
                    </a:lnTo>
                    <a:lnTo>
                      <a:pt x="18" y="14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9" y="18"/>
                    </a:lnTo>
                    <a:lnTo>
                      <a:pt x="14" y="27"/>
                    </a:lnTo>
                    <a:lnTo>
                      <a:pt x="23" y="41"/>
                    </a:lnTo>
                    <a:lnTo>
                      <a:pt x="32" y="50"/>
                    </a:lnTo>
                    <a:lnTo>
                      <a:pt x="37" y="55"/>
                    </a:lnTo>
                    <a:lnTo>
                      <a:pt x="32" y="64"/>
                    </a:lnTo>
                    <a:lnTo>
                      <a:pt x="32" y="69"/>
                    </a:lnTo>
                    <a:lnTo>
                      <a:pt x="32" y="64"/>
                    </a:lnTo>
                    <a:lnTo>
                      <a:pt x="28" y="64"/>
                    </a:lnTo>
                    <a:lnTo>
                      <a:pt x="32" y="69"/>
                    </a:lnTo>
                    <a:lnTo>
                      <a:pt x="37" y="73"/>
                    </a:lnTo>
                    <a:lnTo>
                      <a:pt x="41" y="69"/>
                    </a:lnTo>
                    <a:lnTo>
                      <a:pt x="41" y="69"/>
                    </a:lnTo>
                    <a:lnTo>
                      <a:pt x="46" y="69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51" y="78"/>
                    </a:lnTo>
                    <a:lnTo>
                      <a:pt x="55" y="82"/>
                    </a:lnTo>
                    <a:lnTo>
                      <a:pt x="55" y="96"/>
                    </a:lnTo>
                    <a:lnTo>
                      <a:pt x="55" y="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0" name="Freeform 156"/>
              <p:cNvSpPr>
                <a:spLocks/>
              </p:cNvSpPr>
              <p:nvPr/>
            </p:nvSpPr>
            <p:spPr bwMode="auto">
              <a:xfrm>
                <a:off x="1370" y="1795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1" name="Freeform 157"/>
              <p:cNvSpPr>
                <a:spLocks/>
              </p:cNvSpPr>
              <p:nvPr/>
            </p:nvSpPr>
            <p:spPr bwMode="auto">
              <a:xfrm>
                <a:off x="1366" y="1786"/>
                <a:ext cx="9" cy="14"/>
              </a:xfrm>
              <a:custGeom>
                <a:avLst/>
                <a:gdLst>
                  <a:gd name="T0" fmla="*/ 0 w 9"/>
                  <a:gd name="T1" fmla="*/ 14 h 14"/>
                  <a:gd name="T2" fmla="*/ 0 w 9"/>
                  <a:gd name="T3" fmla="*/ 9 h 14"/>
                  <a:gd name="T4" fmla="*/ 4 w 9"/>
                  <a:gd name="T5" fmla="*/ 9 h 14"/>
                  <a:gd name="T6" fmla="*/ 9 w 9"/>
                  <a:gd name="T7" fmla="*/ 0 h 14"/>
                  <a:gd name="T8" fmla="*/ 9 w 9"/>
                  <a:gd name="T9" fmla="*/ 0 h 14"/>
                  <a:gd name="T10" fmla="*/ 9 w 9"/>
                  <a:gd name="T11" fmla="*/ 9 h 14"/>
                  <a:gd name="T12" fmla="*/ 9 w 9"/>
                  <a:gd name="T13" fmla="*/ 14 h 14"/>
                  <a:gd name="T14" fmla="*/ 9 w 9"/>
                  <a:gd name="T15" fmla="*/ 14 h 14"/>
                  <a:gd name="T16" fmla="*/ 0 w 9"/>
                  <a:gd name="T17" fmla="*/ 14 h 14"/>
                  <a:gd name="T18" fmla="*/ 0 w 9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0" y="14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2" name="Freeform 158"/>
              <p:cNvSpPr>
                <a:spLocks/>
              </p:cNvSpPr>
              <p:nvPr/>
            </p:nvSpPr>
            <p:spPr bwMode="auto">
              <a:xfrm>
                <a:off x="1366" y="1786"/>
                <a:ext cx="9" cy="14"/>
              </a:xfrm>
              <a:custGeom>
                <a:avLst/>
                <a:gdLst>
                  <a:gd name="T0" fmla="*/ 0 w 9"/>
                  <a:gd name="T1" fmla="*/ 14 h 14"/>
                  <a:gd name="T2" fmla="*/ 0 w 9"/>
                  <a:gd name="T3" fmla="*/ 9 h 14"/>
                  <a:gd name="T4" fmla="*/ 4 w 9"/>
                  <a:gd name="T5" fmla="*/ 9 h 14"/>
                  <a:gd name="T6" fmla="*/ 9 w 9"/>
                  <a:gd name="T7" fmla="*/ 0 h 14"/>
                  <a:gd name="T8" fmla="*/ 9 w 9"/>
                  <a:gd name="T9" fmla="*/ 0 h 14"/>
                  <a:gd name="T10" fmla="*/ 9 w 9"/>
                  <a:gd name="T11" fmla="*/ 9 h 14"/>
                  <a:gd name="T12" fmla="*/ 9 w 9"/>
                  <a:gd name="T13" fmla="*/ 14 h 14"/>
                  <a:gd name="T14" fmla="*/ 9 w 9"/>
                  <a:gd name="T15" fmla="*/ 14 h 14"/>
                  <a:gd name="T16" fmla="*/ 0 w 9"/>
                  <a:gd name="T17" fmla="*/ 14 h 14"/>
                  <a:gd name="T18" fmla="*/ 0 w 9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0" y="14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3" name="Rectangle 159"/>
              <p:cNvSpPr>
                <a:spLocks noChangeArrowheads="1"/>
              </p:cNvSpPr>
              <p:nvPr/>
            </p:nvSpPr>
            <p:spPr bwMode="auto">
              <a:xfrm>
                <a:off x="1334" y="1786"/>
                <a:ext cx="4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4" name="Freeform 160"/>
              <p:cNvSpPr>
                <a:spLocks/>
              </p:cNvSpPr>
              <p:nvPr/>
            </p:nvSpPr>
            <p:spPr bwMode="auto">
              <a:xfrm>
                <a:off x="1334" y="1786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5" name="Freeform 161"/>
              <p:cNvSpPr>
                <a:spLocks/>
              </p:cNvSpPr>
              <p:nvPr/>
            </p:nvSpPr>
            <p:spPr bwMode="auto">
              <a:xfrm>
                <a:off x="1334" y="1781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5 h 9"/>
                  <a:gd name="T4" fmla="*/ 0 w 4"/>
                  <a:gd name="T5" fmla="*/ 5 h 9"/>
                  <a:gd name="T6" fmla="*/ 0 w 4"/>
                  <a:gd name="T7" fmla="*/ 0 h 9"/>
                  <a:gd name="T8" fmla="*/ 4 w 4"/>
                  <a:gd name="T9" fmla="*/ 0 h 9"/>
                  <a:gd name="T10" fmla="*/ 4 w 4"/>
                  <a:gd name="T11" fmla="*/ 0 h 9"/>
                  <a:gd name="T12" fmla="*/ 4 w 4"/>
                  <a:gd name="T13" fmla="*/ 0 h 9"/>
                  <a:gd name="T14" fmla="*/ 4 w 4"/>
                  <a:gd name="T15" fmla="*/ 5 h 9"/>
                  <a:gd name="T16" fmla="*/ 4 w 4"/>
                  <a:gd name="T17" fmla="*/ 5 h 9"/>
                  <a:gd name="T18" fmla="*/ 4 w 4"/>
                  <a:gd name="T19" fmla="*/ 9 h 9"/>
                  <a:gd name="T20" fmla="*/ 4 w 4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6" name="Freeform 162"/>
              <p:cNvSpPr>
                <a:spLocks/>
              </p:cNvSpPr>
              <p:nvPr/>
            </p:nvSpPr>
            <p:spPr bwMode="auto">
              <a:xfrm>
                <a:off x="1334" y="1781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5 h 9"/>
                  <a:gd name="T4" fmla="*/ 0 w 4"/>
                  <a:gd name="T5" fmla="*/ 5 h 9"/>
                  <a:gd name="T6" fmla="*/ 0 w 4"/>
                  <a:gd name="T7" fmla="*/ 0 h 9"/>
                  <a:gd name="T8" fmla="*/ 4 w 4"/>
                  <a:gd name="T9" fmla="*/ 0 h 9"/>
                  <a:gd name="T10" fmla="*/ 4 w 4"/>
                  <a:gd name="T11" fmla="*/ 0 h 9"/>
                  <a:gd name="T12" fmla="*/ 4 w 4"/>
                  <a:gd name="T13" fmla="*/ 0 h 9"/>
                  <a:gd name="T14" fmla="*/ 4 w 4"/>
                  <a:gd name="T15" fmla="*/ 5 h 9"/>
                  <a:gd name="T16" fmla="*/ 4 w 4"/>
                  <a:gd name="T17" fmla="*/ 5 h 9"/>
                  <a:gd name="T18" fmla="*/ 4 w 4"/>
                  <a:gd name="T19" fmla="*/ 9 h 9"/>
                  <a:gd name="T20" fmla="*/ 4 w 4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4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7" name="Freeform 163"/>
              <p:cNvSpPr>
                <a:spLocks/>
              </p:cNvSpPr>
              <p:nvPr/>
            </p:nvSpPr>
            <p:spPr bwMode="auto">
              <a:xfrm>
                <a:off x="1403" y="1781"/>
                <a:ext cx="4" cy="9"/>
              </a:xfrm>
              <a:custGeom>
                <a:avLst/>
                <a:gdLst>
                  <a:gd name="T0" fmla="*/ 0 w 4"/>
                  <a:gd name="T1" fmla="*/ 5 h 9"/>
                  <a:gd name="T2" fmla="*/ 4 w 4"/>
                  <a:gd name="T3" fmla="*/ 0 h 9"/>
                  <a:gd name="T4" fmla="*/ 4 w 4"/>
                  <a:gd name="T5" fmla="*/ 9 h 9"/>
                  <a:gd name="T6" fmla="*/ 0 w 4"/>
                  <a:gd name="T7" fmla="*/ 9 h 9"/>
                  <a:gd name="T8" fmla="*/ 0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0" y="5"/>
                    </a:moveTo>
                    <a:lnTo>
                      <a:pt x="4" y="0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8" name="Freeform 164"/>
              <p:cNvSpPr>
                <a:spLocks/>
              </p:cNvSpPr>
              <p:nvPr/>
            </p:nvSpPr>
            <p:spPr bwMode="auto">
              <a:xfrm>
                <a:off x="1403" y="1781"/>
                <a:ext cx="4" cy="9"/>
              </a:xfrm>
              <a:custGeom>
                <a:avLst/>
                <a:gdLst>
                  <a:gd name="T0" fmla="*/ 0 w 4"/>
                  <a:gd name="T1" fmla="*/ 5 h 9"/>
                  <a:gd name="T2" fmla="*/ 4 w 4"/>
                  <a:gd name="T3" fmla="*/ 0 h 9"/>
                  <a:gd name="T4" fmla="*/ 4 w 4"/>
                  <a:gd name="T5" fmla="*/ 9 h 9"/>
                  <a:gd name="T6" fmla="*/ 0 w 4"/>
                  <a:gd name="T7" fmla="*/ 9 h 9"/>
                  <a:gd name="T8" fmla="*/ 0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0" y="5"/>
                    </a:moveTo>
                    <a:lnTo>
                      <a:pt x="4" y="0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9" name="Freeform 165"/>
              <p:cNvSpPr>
                <a:spLocks/>
              </p:cNvSpPr>
              <p:nvPr/>
            </p:nvSpPr>
            <p:spPr bwMode="auto">
              <a:xfrm>
                <a:off x="1398" y="1777"/>
                <a:ext cx="9" cy="13"/>
              </a:xfrm>
              <a:custGeom>
                <a:avLst/>
                <a:gdLst>
                  <a:gd name="T0" fmla="*/ 5 w 9"/>
                  <a:gd name="T1" fmla="*/ 13 h 13"/>
                  <a:gd name="T2" fmla="*/ 0 w 9"/>
                  <a:gd name="T3" fmla="*/ 9 h 13"/>
                  <a:gd name="T4" fmla="*/ 0 w 9"/>
                  <a:gd name="T5" fmla="*/ 9 h 13"/>
                  <a:gd name="T6" fmla="*/ 0 w 9"/>
                  <a:gd name="T7" fmla="*/ 4 h 13"/>
                  <a:gd name="T8" fmla="*/ 5 w 9"/>
                  <a:gd name="T9" fmla="*/ 4 h 13"/>
                  <a:gd name="T10" fmla="*/ 9 w 9"/>
                  <a:gd name="T11" fmla="*/ 0 h 13"/>
                  <a:gd name="T12" fmla="*/ 9 w 9"/>
                  <a:gd name="T13" fmla="*/ 0 h 13"/>
                  <a:gd name="T14" fmla="*/ 9 w 9"/>
                  <a:gd name="T15" fmla="*/ 4 h 13"/>
                  <a:gd name="T16" fmla="*/ 9 w 9"/>
                  <a:gd name="T17" fmla="*/ 4 h 13"/>
                  <a:gd name="T18" fmla="*/ 9 w 9"/>
                  <a:gd name="T19" fmla="*/ 9 h 13"/>
                  <a:gd name="T20" fmla="*/ 9 w 9"/>
                  <a:gd name="T21" fmla="*/ 13 h 13"/>
                  <a:gd name="T22" fmla="*/ 5 w 9"/>
                  <a:gd name="T23" fmla="*/ 13 h 13"/>
                  <a:gd name="T24" fmla="*/ 5 w 9"/>
                  <a:gd name="T2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3">
                    <a:moveTo>
                      <a:pt x="5" y="13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0" name="Freeform 166"/>
              <p:cNvSpPr>
                <a:spLocks/>
              </p:cNvSpPr>
              <p:nvPr/>
            </p:nvSpPr>
            <p:spPr bwMode="auto">
              <a:xfrm>
                <a:off x="1398" y="1777"/>
                <a:ext cx="9" cy="13"/>
              </a:xfrm>
              <a:custGeom>
                <a:avLst/>
                <a:gdLst>
                  <a:gd name="T0" fmla="*/ 5 w 9"/>
                  <a:gd name="T1" fmla="*/ 13 h 13"/>
                  <a:gd name="T2" fmla="*/ 0 w 9"/>
                  <a:gd name="T3" fmla="*/ 9 h 13"/>
                  <a:gd name="T4" fmla="*/ 0 w 9"/>
                  <a:gd name="T5" fmla="*/ 9 h 13"/>
                  <a:gd name="T6" fmla="*/ 0 w 9"/>
                  <a:gd name="T7" fmla="*/ 4 h 13"/>
                  <a:gd name="T8" fmla="*/ 5 w 9"/>
                  <a:gd name="T9" fmla="*/ 4 h 13"/>
                  <a:gd name="T10" fmla="*/ 9 w 9"/>
                  <a:gd name="T11" fmla="*/ 0 h 13"/>
                  <a:gd name="T12" fmla="*/ 9 w 9"/>
                  <a:gd name="T13" fmla="*/ 0 h 13"/>
                  <a:gd name="T14" fmla="*/ 9 w 9"/>
                  <a:gd name="T15" fmla="*/ 4 h 13"/>
                  <a:gd name="T16" fmla="*/ 9 w 9"/>
                  <a:gd name="T17" fmla="*/ 4 h 13"/>
                  <a:gd name="T18" fmla="*/ 9 w 9"/>
                  <a:gd name="T19" fmla="*/ 9 h 13"/>
                  <a:gd name="T20" fmla="*/ 9 w 9"/>
                  <a:gd name="T21" fmla="*/ 13 h 13"/>
                  <a:gd name="T22" fmla="*/ 5 w 9"/>
                  <a:gd name="T23" fmla="*/ 13 h 13"/>
                  <a:gd name="T24" fmla="*/ 5 w 9"/>
                  <a:gd name="T2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3">
                    <a:moveTo>
                      <a:pt x="5" y="13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5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1" name="Freeform 167"/>
              <p:cNvSpPr>
                <a:spLocks/>
              </p:cNvSpPr>
              <p:nvPr/>
            </p:nvSpPr>
            <p:spPr bwMode="auto">
              <a:xfrm>
                <a:off x="1687" y="1955"/>
                <a:ext cx="50" cy="51"/>
              </a:xfrm>
              <a:custGeom>
                <a:avLst/>
                <a:gdLst>
                  <a:gd name="T0" fmla="*/ 45 w 50"/>
                  <a:gd name="T1" fmla="*/ 51 h 51"/>
                  <a:gd name="T2" fmla="*/ 45 w 50"/>
                  <a:gd name="T3" fmla="*/ 37 h 51"/>
                  <a:gd name="T4" fmla="*/ 45 w 50"/>
                  <a:gd name="T5" fmla="*/ 23 h 51"/>
                  <a:gd name="T6" fmla="*/ 50 w 50"/>
                  <a:gd name="T7" fmla="*/ 0 h 51"/>
                  <a:gd name="T8" fmla="*/ 41 w 50"/>
                  <a:gd name="T9" fmla="*/ 5 h 51"/>
                  <a:gd name="T10" fmla="*/ 32 w 50"/>
                  <a:gd name="T11" fmla="*/ 5 h 51"/>
                  <a:gd name="T12" fmla="*/ 27 w 50"/>
                  <a:gd name="T13" fmla="*/ 9 h 51"/>
                  <a:gd name="T14" fmla="*/ 23 w 50"/>
                  <a:gd name="T15" fmla="*/ 14 h 51"/>
                  <a:gd name="T16" fmla="*/ 13 w 50"/>
                  <a:gd name="T17" fmla="*/ 14 h 51"/>
                  <a:gd name="T18" fmla="*/ 9 w 50"/>
                  <a:gd name="T19" fmla="*/ 19 h 51"/>
                  <a:gd name="T20" fmla="*/ 4 w 50"/>
                  <a:gd name="T21" fmla="*/ 23 h 51"/>
                  <a:gd name="T22" fmla="*/ 0 w 50"/>
                  <a:gd name="T23" fmla="*/ 23 h 51"/>
                  <a:gd name="T24" fmla="*/ 9 w 50"/>
                  <a:gd name="T25" fmla="*/ 37 h 51"/>
                  <a:gd name="T26" fmla="*/ 23 w 50"/>
                  <a:gd name="T27" fmla="*/ 46 h 51"/>
                  <a:gd name="T28" fmla="*/ 27 w 50"/>
                  <a:gd name="T29" fmla="*/ 46 h 51"/>
                  <a:gd name="T30" fmla="*/ 32 w 50"/>
                  <a:gd name="T31" fmla="*/ 51 h 51"/>
                  <a:gd name="T32" fmla="*/ 41 w 50"/>
                  <a:gd name="T33" fmla="*/ 51 h 51"/>
                  <a:gd name="T34" fmla="*/ 45 w 50"/>
                  <a:gd name="T3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51">
                    <a:moveTo>
                      <a:pt x="45" y="51"/>
                    </a:moveTo>
                    <a:lnTo>
                      <a:pt x="45" y="37"/>
                    </a:lnTo>
                    <a:lnTo>
                      <a:pt x="45" y="23"/>
                    </a:lnTo>
                    <a:lnTo>
                      <a:pt x="50" y="0"/>
                    </a:lnTo>
                    <a:lnTo>
                      <a:pt x="41" y="5"/>
                    </a:lnTo>
                    <a:lnTo>
                      <a:pt x="32" y="5"/>
                    </a:lnTo>
                    <a:lnTo>
                      <a:pt x="27" y="9"/>
                    </a:lnTo>
                    <a:lnTo>
                      <a:pt x="23" y="14"/>
                    </a:lnTo>
                    <a:lnTo>
                      <a:pt x="13" y="14"/>
                    </a:lnTo>
                    <a:lnTo>
                      <a:pt x="9" y="19"/>
                    </a:lnTo>
                    <a:lnTo>
                      <a:pt x="4" y="23"/>
                    </a:lnTo>
                    <a:lnTo>
                      <a:pt x="0" y="23"/>
                    </a:lnTo>
                    <a:lnTo>
                      <a:pt x="9" y="37"/>
                    </a:lnTo>
                    <a:lnTo>
                      <a:pt x="23" y="46"/>
                    </a:lnTo>
                    <a:lnTo>
                      <a:pt x="27" y="46"/>
                    </a:lnTo>
                    <a:lnTo>
                      <a:pt x="32" y="51"/>
                    </a:lnTo>
                    <a:lnTo>
                      <a:pt x="41" y="51"/>
                    </a:lnTo>
                    <a:lnTo>
                      <a:pt x="45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2" name="Freeform 168"/>
              <p:cNvSpPr>
                <a:spLocks/>
              </p:cNvSpPr>
              <p:nvPr/>
            </p:nvSpPr>
            <p:spPr bwMode="auto">
              <a:xfrm>
                <a:off x="1687" y="1955"/>
                <a:ext cx="50" cy="51"/>
              </a:xfrm>
              <a:custGeom>
                <a:avLst/>
                <a:gdLst>
                  <a:gd name="T0" fmla="*/ 45 w 50"/>
                  <a:gd name="T1" fmla="*/ 51 h 51"/>
                  <a:gd name="T2" fmla="*/ 45 w 50"/>
                  <a:gd name="T3" fmla="*/ 37 h 51"/>
                  <a:gd name="T4" fmla="*/ 45 w 50"/>
                  <a:gd name="T5" fmla="*/ 23 h 51"/>
                  <a:gd name="T6" fmla="*/ 50 w 50"/>
                  <a:gd name="T7" fmla="*/ 0 h 51"/>
                  <a:gd name="T8" fmla="*/ 41 w 50"/>
                  <a:gd name="T9" fmla="*/ 5 h 51"/>
                  <a:gd name="T10" fmla="*/ 32 w 50"/>
                  <a:gd name="T11" fmla="*/ 5 h 51"/>
                  <a:gd name="T12" fmla="*/ 27 w 50"/>
                  <a:gd name="T13" fmla="*/ 9 h 51"/>
                  <a:gd name="T14" fmla="*/ 23 w 50"/>
                  <a:gd name="T15" fmla="*/ 14 h 51"/>
                  <a:gd name="T16" fmla="*/ 13 w 50"/>
                  <a:gd name="T17" fmla="*/ 14 h 51"/>
                  <a:gd name="T18" fmla="*/ 9 w 50"/>
                  <a:gd name="T19" fmla="*/ 19 h 51"/>
                  <a:gd name="T20" fmla="*/ 4 w 50"/>
                  <a:gd name="T21" fmla="*/ 23 h 51"/>
                  <a:gd name="T22" fmla="*/ 0 w 50"/>
                  <a:gd name="T23" fmla="*/ 23 h 51"/>
                  <a:gd name="T24" fmla="*/ 9 w 50"/>
                  <a:gd name="T25" fmla="*/ 37 h 51"/>
                  <a:gd name="T26" fmla="*/ 23 w 50"/>
                  <a:gd name="T27" fmla="*/ 46 h 51"/>
                  <a:gd name="T28" fmla="*/ 27 w 50"/>
                  <a:gd name="T29" fmla="*/ 46 h 51"/>
                  <a:gd name="T30" fmla="*/ 32 w 50"/>
                  <a:gd name="T31" fmla="*/ 51 h 51"/>
                  <a:gd name="T32" fmla="*/ 41 w 50"/>
                  <a:gd name="T33" fmla="*/ 51 h 51"/>
                  <a:gd name="T34" fmla="*/ 45 w 50"/>
                  <a:gd name="T3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51">
                    <a:moveTo>
                      <a:pt x="45" y="51"/>
                    </a:moveTo>
                    <a:lnTo>
                      <a:pt x="45" y="37"/>
                    </a:lnTo>
                    <a:lnTo>
                      <a:pt x="45" y="23"/>
                    </a:lnTo>
                    <a:lnTo>
                      <a:pt x="50" y="0"/>
                    </a:lnTo>
                    <a:lnTo>
                      <a:pt x="41" y="5"/>
                    </a:lnTo>
                    <a:lnTo>
                      <a:pt x="32" y="5"/>
                    </a:lnTo>
                    <a:lnTo>
                      <a:pt x="27" y="9"/>
                    </a:lnTo>
                    <a:lnTo>
                      <a:pt x="23" y="14"/>
                    </a:lnTo>
                    <a:lnTo>
                      <a:pt x="13" y="14"/>
                    </a:lnTo>
                    <a:lnTo>
                      <a:pt x="9" y="19"/>
                    </a:lnTo>
                    <a:lnTo>
                      <a:pt x="4" y="23"/>
                    </a:lnTo>
                    <a:lnTo>
                      <a:pt x="0" y="23"/>
                    </a:lnTo>
                    <a:lnTo>
                      <a:pt x="9" y="37"/>
                    </a:lnTo>
                    <a:lnTo>
                      <a:pt x="23" y="46"/>
                    </a:lnTo>
                    <a:lnTo>
                      <a:pt x="27" y="46"/>
                    </a:lnTo>
                    <a:lnTo>
                      <a:pt x="32" y="51"/>
                    </a:lnTo>
                    <a:lnTo>
                      <a:pt x="41" y="51"/>
                    </a:lnTo>
                    <a:lnTo>
                      <a:pt x="45" y="5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3" name="Freeform 169"/>
              <p:cNvSpPr>
                <a:spLocks noEditPoints="1"/>
              </p:cNvSpPr>
              <p:nvPr/>
            </p:nvSpPr>
            <p:spPr bwMode="auto">
              <a:xfrm>
                <a:off x="1682" y="1951"/>
                <a:ext cx="55" cy="59"/>
              </a:xfrm>
              <a:custGeom>
                <a:avLst/>
                <a:gdLst>
                  <a:gd name="T0" fmla="*/ 41 w 55"/>
                  <a:gd name="T1" fmla="*/ 59 h 59"/>
                  <a:gd name="T2" fmla="*/ 41 w 55"/>
                  <a:gd name="T3" fmla="*/ 59 h 59"/>
                  <a:gd name="T4" fmla="*/ 32 w 55"/>
                  <a:gd name="T5" fmla="*/ 59 h 59"/>
                  <a:gd name="T6" fmla="*/ 23 w 55"/>
                  <a:gd name="T7" fmla="*/ 55 h 59"/>
                  <a:gd name="T8" fmla="*/ 18 w 55"/>
                  <a:gd name="T9" fmla="*/ 50 h 59"/>
                  <a:gd name="T10" fmla="*/ 9 w 55"/>
                  <a:gd name="T11" fmla="*/ 41 h 59"/>
                  <a:gd name="T12" fmla="*/ 5 w 55"/>
                  <a:gd name="T13" fmla="*/ 32 h 59"/>
                  <a:gd name="T14" fmla="*/ 0 w 55"/>
                  <a:gd name="T15" fmla="*/ 27 h 59"/>
                  <a:gd name="T16" fmla="*/ 0 w 55"/>
                  <a:gd name="T17" fmla="*/ 27 h 59"/>
                  <a:gd name="T18" fmla="*/ 5 w 55"/>
                  <a:gd name="T19" fmla="*/ 27 h 59"/>
                  <a:gd name="T20" fmla="*/ 5 w 55"/>
                  <a:gd name="T21" fmla="*/ 27 h 59"/>
                  <a:gd name="T22" fmla="*/ 9 w 55"/>
                  <a:gd name="T23" fmla="*/ 27 h 59"/>
                  <a:gd name="T24" fmla="*/ 9 w 55"/>
                  <a:gd name="T25" fmla="*/ 23 h 59"/>
                  <a:gd name="T26" fmla="*/ 14 w 55"/>
                  <a:gd name="T27" fmla="*/ 18 h 59"/>
                  <a:gd name="T28" fmla="*/ 23 w 55"/>
                  <a:gd name="T29" fmla="*/ 13 h 59"/>
                  <a:gd name="T30" fmla="*/ 23 w 55"/>
                  <a:gd name="T31" fmla="*/ 13 h 59"/>
                  <a:gd name="T32" fmla="*/ 28 w 55"/>
                  <a:gd name="T33" fmla="*/ 9 h 59"/>
                  <a:gd name="T34" fmla="*/ 32 w 55"/>
                  <a:gd name="T35" fmla="*/ 4 h 59"/>
                  <a:gd name="T36" fmla="*/ 37 w 55"/>
                  <a:gd name="T37" fmla="*/ 4 h 59"/>
                  <a:gd name="T38" fmla="*/ 37 w 55"/>
                  <a:gd name="T39" fmla="*/ 4 h 59"/>
                  <a:gd name="T40" fmla="*/ 46 w 55"/>
                  <a:gd name="T41" fmla="*/ 4 h 59"/>
                  <a:gd name="T42" fmla="*/ 50 w 55"/>
                  <a:gd name="T43" fmla="*/ 4 h 59"/>
                  <a:gd name="T44" fmla="*/ 55 w 55"/>
                  <a:gd name="T45" fmla="*/ 0 h 59"/>
                  <a:gd name="T46" fmla="*/ 55 w 55"/>
                  <a:gd name="T47" fmla="*/ 0 h 59"/>
                  <a:gd name="T48" fmla="*/ 55 w 55"/>
                  <a:gd name="T49" fmla="*/ 4 h 59"/>
                  <a:gd name="T50" fmla="*/ 55 w 55"/>
                  <a:gd name="T51" fmla="*/ 4 h 59"/>
                  <a:gd name="T52" fmla="*/ 50 w 55"/>
                  <a:gd name="T53" fmla="*/ 18 h 59"/>
                  <a:gd name="T54" fmla="*/ 50 w 55"/>
                  <a:gd name="T55" fmla="*/ 36 h 59"/>
                  <a:gd name="T56" fmla="*/ 50 w 55"/>
                  <a:gd name="T57" fmla="*/ 55 h 59"/>
                  <a:gd name="T58" fmla="*/ 50 w 55"/>
                  <a:gd name="T59" fmla="*/ 55 h 59"/>
                  <a:gd name="T60" fmla="*/ 50 w 55"/>
                  <a:gd name="T61" fmla="*/ 59 h 59"/>
                  <a:gd name="T62" fmla="*/ 41 w 55"/>
                  <a:gd name="T63" fmla="*/ 59 h 59"/>
                  <a:gd name="T64" fmla="*/ 41 w 55"/>
                  <a:gd name="T65" fmla="*/ 59 h 59"/>
                  <a:gd name="T66" fmla="*/ 9 w 55"/>
                  <a:gd name="T67" fmla="*/ 32 h 59"/>
                  <a:gd name="T68" fmla="*/ 18 w 55"/>
                  <a:gd name="T69" fmla="*/ 46 h 59"/>
                  <a:gd name="T70" fmla="*/ 28 w 55"/>
                  <a:gd name="T71" fmla="*/ 50 h 59"/>
                  <a:gd name="T72" fmla="*/ 32 w 55"/>
                  <a:gd name="T73" fmla="*/ 50 h 59"/>
                  <a:gd name="T74" fmla="*/ 41 w 55"/>
                  <a:gd name="T75" fmla="*/ 55 h 59"/>
                  <a:gd name="T76" fmla="*/ 41 w 55"/>
                  <a:gd name="T77" fmla="*/ 55 h 59"/>
                  <a:gd name="T78" fmla="*/ 46 w 55"/>
                  <a:gd name="T79" fmla="*/ 55 h 59"/>
                  <a:gd name="T80" fmla="*/ 41 w 55"/>
                  <a:gd name="T81" fmla="*/ 36 h 59"/>
                  <a:gd name="T82" fmla="*/ 46 w 55"/>
                  <a:gd name="T83" fmla="*/ 18 h 59"/>
                  <a:gd name="T84" fmla="*/ 46 w 55"/>
                  <a:gd name="T85" fmla="*/ 9 h 59"/>
                  <a:gd name="T86" fmla="*/ 37 w 55"/>
                  <a:gd name="T87" fmla="*/ 9 h 59"/>
                  <a:gd name="T88" fmla="*/ 32 w 55"/>
                  <a:gd name="T89" fmla="*/ 18 h 59"/>
                  <a:gd name="T90" fmla="*/ 28 w 55"/>
                  <a:gd name="T91" fmla="*/ 23 h 59"/>
                  <a:gd name="T92" fmla="*/ 23 w 55"/>
                  <a:gd name="T93" fmla="*/ 23 h 59"/>
                  <a:gd name="T94" fmla="*/ 18 w 55"/>
                  <a:gd name="T95" fmla="*/ 23 h 59"/>
                  <a:gd name="T96" fmla="*/ 9 w 55"/>
                  <a:gd name="T97" fmla="*/ 32 h 59"/>
                  <a:gd name="T98" fmla="*/ 9 w 55"/>
                  <a:gd name="T9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" h="59">
                    <a:moveTo>
                      <a:pt x="41" y="59"/>
                    </a:moveTo>
                    <a:lnTo>
                      <a:pt x="41" y="59"/>
                    </a:lnTo>
                    <a:lnTo>
                      <a:pt x="32" y="59"/>
                    </a:lnTo>
                    <a:lnTo>
                      <a:pt x="23" y="55"/>
                    </a:lnTo>
                    <a:lnTo>
                      <a:pt x="18" y="50"/>
                    </a:lnTo>
                    <a:lnTo>
                      <a:pt x="9" y="41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9" y="27"/>
                    </a:lnTo>
                    <a:lnTo>
                      <a:pt x="9" y="23"/>
                    </a:lnTo>
                    <a:lnTo>
                      <a:pt x="14" y="18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8" y="9"/>
                    </a:lnTo>
                    <a:lnTo>
                      <a:pt x="32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46" y="4"/>
                    </a:lnTo>
                    <a:lnTo>
                      <a:pt x="50" y="4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0" y="18"/>
                    </a:lnTo>
                    <a:lnTo>
                      <a:pt x="50" y="36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9"/>
                    </a:lnTo>
                    <a:lnTo>
                      <a:pt x="41" y="59"/>
                    </a:lnTo>
                    <a:lnTo>
                      <a:pt x="41" y="59"/>
                    </a:lnTo>
                    <a:close/>
                    <a:moveTo>
                      <a:pt x="9" y="32"/>
                    </a:moveTo>
                    <a:lnTo>
                      <a:pt x="18" y="46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6" y="55"/>
                    </a:lnTo>
                    <a:lnTo>
                      <a:pt x="41" y="36"/>
                    </a:lnTo>
                    <a:lnTo>
                      <a:pt x="46" y="18"/>
                    </a:lnTo>
                    <a:lnTo>
                      <a:pt x="46" y="9"/>
                    </a:lnTo>
                    <a:lnTo>
                      <a:pt x="37" y="9"/>
                    </a:lnTo>
                    <a:lnTo>
                      <a:pt x="32" y="18"/>
                    </a:lnTo>
                    <a:lnTo>
                      <a:pt x="28" y="23"/>
                    </a:lnTo>
                    <a:lnTo>
                      <a:pt x="23" y="23"/>
                    </a:lnTo>
                    <a:lnTo>
                      <a:pt x="18" y="23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4" name="Freeform 170"/>
              <p:cNvSpPr>
                <a:spLocks/>
              </p:cNvSpPr>
              <p:nvPr/>
            </p:nvSpPr>
            <p:spPr bwMode="auto">
              <a:xfrm>
                <a:off x="1682" y="1951"/>
                <a:ext cx="55" cy="59"/>
              </a:xfrm>
              <a:custGeom>
                <a:avLst/>
                <a:gdLst>
                  <a:gd name="T0" fmla="*/ 41 w 55"/>
                  <a:gd name="T1" fmla="*/ 59 h 59"/>
                  <a:gd name="T2" fmla="*/ 41 w 55"/>
                  <a:gd name="T3" fmla="*/ 59 h 59"/>
                  <a:gd name="T4" fmla="*/ 32 w 55"/>
                  <a:gd name="T5" fmla="*/ 59 h 59"/>
                  <a:gd name="T6" fmla="*/ 23 w 55"/>
                  <a:gd name="T7" fmla="*/ 55 h 59"/>
                  <a:gd name="T8" fmla="*/ 18 w 55"/>
                  <a:gd name="T9" fmla="*/ 50 h 59"/>
                  <a:gd name="T10" fmla="*/ 9 w 55"/>
                  <a:gd name="T11" fmla="*/ 41 h 59"/>
                  <a:gd name="T12" fmla="*/ 5 w 55"/>
                  <a:gd name="T13" fmla="*/ 32 h 59"/>
                  <a:gd name="T14" fmla="*/ 0 w 55"/>
                  <a:gd name="T15" fmla="*/ 27 h 59"/>
                  <a:gd name="T16" fmla="*/ 0 w 55"/>
                  <a:gd name="T17" fmla="*/ 27 h 59"/>
                  <a:gd name="T18" fmla="*/ 5 w 55"/>
                  <a:gd name="T19" fmla="*/ 27 h 59"/>
                  <a:gd name="T20" fmla="*/ 5 w 55"/>
                  <a:gd name="T21" fmla="*/ 27 h 59"/>
                  <a:gd name="T22" fmla="*/ 9 w 55"/>
                  <a:gd name="T23" fmla="*/ 27 h 59"/>
                  <a:gd name="T24" fmla="*/ 9 w 55"/>
                  <a:gd name="T25" fmla="*/ 23 h 59"/>
                  <a:gd name="T26" fmla="*/ 14 w 55"/>
                  <a:gd name="T27" fmla="*/ 18 h 59"/>
                  <a:gd name="T28" fmla="*/ 23 w 55"/>
                  <a:gd name="T29" fmla="*/ 13 h 59"/>
                  <a:gd name="T30" fmla="*/ 23 w 55"/>
                  <a:gd name="T31" fmla="*/ 13 h 59"/>
                  <a:gd name="T32" fmla="*/ 28 w 55"/>
                  <a:gd name="T33" fmla="*/ 9 h 59"/>
                  <a:gd name="T34" fmla="*/ 32 w 55"/>
                  <a:gd name="T35" fmla="*/ 4 h 59"/>
                  <a:gd name="T36" fmla="*/ 37 w 55"/>
                  <a:gd name="T37" fmla="*/ 4 h 59"/>
                  <a:gd name="T38" fmla="*/ 37 w 55"/>
                  <a:gd name="T39" fmla="*/ 4 h 59"/>
                  <a:gd name="T40" fmla="*/ 46 w 55"/>
                  <a:gd name="T41" fmla="*/ 4 h 59"/>
                  <a:gd name="T42" fmla="*/ 50 w 55"/>
                  <a:gd name="T43" fmla="*/ 4 h 59"/>
                  <a:gd name="T44" fmla="*/ 55 w 55"/>
                  <a:gd name="T45" fmla="*/ 0 h 59"/>
                  <a:gd name="T46" fmla="*/ 55 w 55"/>
                  <a:gd name="T47" fmla="*/ 0 h 59"/>
                  <a:gd name="T48" fmla="*/ 55 w 55"/>
                  <a:gd name="T49" fmla="*/ 4 h 59"/>
                  <a:gd name="T50" fmla="*/ 55 w 55"/>
                  <a:gd name="T51" fmla="*/ 4 h 59"/>
                  <a:gd name="T52" fmla="*/ 50 w 55"/>
                  <a:gd name="T53" fmla="*/ 18 h 59"/>
                  <a:gd name="T54" fmla="*/ 50 w 55"/>
                  <a:gd name="T55" fmla="*/ 36 h 59"/>
                  <a:gd name="T56" fmla="*/ 50 w 55"/>
                  <a:gd name="T57" fmla="*/ 55 h 59"/>
                  <a:gd name="T58" fmla="*/ 50 w 55"/>
                  <a:gd name="T59" fmla="*/ 55 h 59"/>
                  <a:gd name="T60" fmla="*/ 50 w 55"/>
                  <a:gd name="T61" fmla="*/ 59 h 59"/>
                  <a:gd name="T62" fmla="*/ 41 w 55"/>
                  <a:gd name="T63" fmla="*/ 59 h 59"/>
                  <a:gd name="T64" fmla="*/ 41 w 55"/>
                  <a:gd name="T6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59">
                    <a:moveTo>
                      <a:pt x="41" y="59"/>
                    </a:moveTo>
                    <a:lnTo>
                      <a:pt x="41" y="59"/>
                    </a:lnTo>
                    <a:lnTo>
                      <a:pt x="32" y="59"/>
                    </a:lnTo>
                    <a:lnTo>
                      <a:pt x="23" y="55"/>
                    </a:lnTo>
                    <a:lnTo>
                      <a:pt x="18" y="50"/>
                    </a:lnTo>
                    <a:lnTo>
                      <a:pt x="9" y="41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9" y="27"/>
                    </a:lnTo>
                    <a:lnTo>
                      <a:pt x="9" y="23"/>
                    </a:lnTo>
                    <a:lnTo>
                      <a:pt x="14" y="18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8" y="9"/>
                    </a:lnTo>
                    <a:lnTo>
                      <a:pt x="32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46" y="4"/>
                    </a:lnTo>
                    <a:lnTo>
                      <a:pt x="50" y="4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0" y="18"/>
                    </a:lnTo>
                    <a:lnTo>
                      <a:pt x="50" y="36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9"/>
                    </a:lnTo>
                    <a:lnTo>
                      <a:pt x="41" y="59"/>
                    </a:lnTo>
                    <a:lnTo>
                      <a:pt x="41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5" name="Freeform 171"/>
              <p:cNvSpPr>
                <a:spLocks/>
              </p:cNvSpPr>
              <p:nvPr/>
            </p:nvSpPr>
            <p:spPr bwMode="auto">
              <a:xfrm>
                <a:off x="1691" y="1960"/>
                <a:ext cx="37" cy="46"/>
              </a:xfrm>
              <a:custGeom>
                <a:avLst/>
                <a:gdLst>
                  <a:gd name="T0" fmla="*/ 0 w 37"/>
                  <a:gd name="T1" fmla="*/ 23 h 46"/>
                  <a:gd name="T2" fmla="*/ 9 w 37"/>
                  <a:gd name="T3" fmla="*/ 37 h 46"/>
                  <a:gd name="T4" fmla="*/ 19 w 37"/>
                  <a:gd name="T5" fmla="*/ 41 h 46"/>
                  <a:gd name="T6" fmla="*/ 23 w 37"/>
                  <a:gd name="T7" fmla="*/ 41 h 46"/>
                  <a:gd name="T8" fmla="*/ 32 w 37"/>
                  <a:gd name="T9" fmla="*/ 46 h 46"/>
                  <a:gd name="T10" fmla="*/ 32 w 37"/>
                  <a:gd name="T11" fmla="*/ 46 h 46"/>
                  <a:gd name="T12" fmla="*/ 37 w 37"/>
                  <a:gd name="T13" fmla="*/ 46 h 46"/>
                  <a:gd name="T14" fmla="*/ 32 w 37"/>
                  <a:gd name="T15" fmla="*/ 27 h 46"/>
                  <a:gd name="T16" fmla="*/ 37 w 37"/>
                  <a:gd name="T17" fmla="*/ 9 h 46"/>
                  <a:gd name="T18" fmla="*/ 37 w 37"/>
                  <a:gd name="T19" fmla="*/ 0 h 46"/>
                  <a:gd name="T20" fmla="*/ 28 w 37"/>
                  <a:gd name="T21" fmla="*/ 0 h 46"/>
                  <a:gd name="T22" fmla="*/ 23 w 37"/>
                  <a:gd name="T23" fmla="*/ 9 h 46"/>
                  <a:gd name="T24" fmla="*/ 19 w 37"/>
                  <a:gd name="T25" fmla="*/ 14 h 46"/>
                  <a:gd name="T26" fmla="*/ 14 w 37"/>
                  <a:gd name="T27" fmla="*/ 14 h 46"/>
                  <a:gd name="T28" fmla="*/ 9 w 37"/>
                  <a:gd name="T29" fmla="*/ 14 h 46"/>
                  <a:gd name="T30" fmla="*/ 0 w 37"/>
                  <a:gd name="T31" fmla="*/ 23 h 46"/>
                  <a:gd name="T32" fmla="*/ 0 w 37"/>
                  <a:gd name="T33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6">
                    <a:moveTo>
                      <a:pt x="0" y="23"/>
                    </a:moveTo>
                    <a:lnTo>
                      <a:pt x="9" y="37"/>
                    </a:lnTo>
                    <a:lnTo>
                      <a:pt x="19" y="41"/>
                    </a:lnTo>
                    <a:lnTo>
                      <a:pt x="23" y="41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7" y="46"/>
                    </a:lnTo>
                    <a:lnTo>
                      <a:pt x="32" y="27"/>
                    </a:lnTo>
                    <a:lnTo>
                      <a:pt x="37" y="9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3" y="9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6" name="Freeform 172"/>
              <p:cNvSpPr>
                <a:spLocks/>
              </p:cNvSpPr>
              <p:nvPr/>
            </p:nvSpPr>
            <p:spPr bwMode="auto">
              <a:xfrm>
                <a:off x="1751" y="2042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7" name="Freeform 173"/>
              <p:cNvSpPr>
                <a:spLocks/>
              </p:cNvSpPr>
              <p:nvPr/>
            </p:nvSpPr>
            <p:spPr bwMode="auto">
              <a:xfrm>
                <a:off x="1746" y="2033"/>
                <a:ext cx="9" cy="19"/>
              </a:xfrm>
              <a:custGeom>
                <a:avLst/>
                <a:gdLst>
                  <a:gd name="T0" fmla="*/ 9 w 9"/>
                  <a:gd name="T1" fmla="*/ 19 h 19"/>
                  <a:gd name="T2" fmla="*/ 5 w 9"/>
                  <a:gd name="T3" fmla="*/ 19 h 19"/>
                  <a:gd name="T4" fmla="*/ 5 w 9"/>
                  <a:gd name="T5" fmla="*/ 19 h 19"/>
                  <a:gd name="T6" fmla="*/ 5 w 9"/>
                  <a:gd name="T7" fmla="*/ 14 h 19"/>
                  <a:gd name="T8" fmla="*/ 0 w 9"/>
                  <a:gd name="T9" fmla="*/ 14 h 19"/>
                  <a:gd name="T10" fmla="*/ 5 w 9"/>
                  <a:gd name="T11" fmla="*/ 5 h 19"/>
                  <a:gd name="T12" fmla="*/ 5 w 9"/>
                  <a:gd name="T13" fmla="*/ 0 h 19"/>
                  <a:gd name="T14" fmla="*/ 9 w 9"/>
                  <a:gd name="T15" fmla="*/ 0 h 19"/>
                  <a:gd name="T16" fmla="*/ 9 w 9"/>
                  <a:gd name="T17" fmla="*/ 19 h 19"/>
                  <a:gd name="T18" fmla="*/ 9 w 9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9">
                    <a:moveTo>
                      <a:pt x="9" y="19"/>
                    </a:moveTo>
                    <a:lnTo>
                      <a:pt x="5" y="19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8" name="Freeform 174"/>
              <p:cNvSpPr>
                <a:spLocks/>
              </p:cNvSpPr>
              <p:nvPr/>
            </p:nvSpPr>
            <p:spPr bwMode="auto">
              <a:xfrm>
                <a:off x="1746" y="2033"/>
                <a:ext cx="9" cy="19"/>
              </a:xfrm>
              <a:custGeom>
                <a:avLst/>
                <a:gdLst>
                  <a:gd name="T0" fmla="*/ 9 w 9"/>
                  <a:gd name="T1" fmla="*/ 19 h 19"/>
                  <a:gd name="T2" fmla="*/ 5 w 9"/>
                  <a:gd name="T3" fmla="*/ 19 h 19"/>
                  <a:gd name="T4" fmla="*/ 5 w 9"/>
                  <a:gd name="T5" fmla="*/ 19 h 19"/>
                  <a:gd name="T6" fmla="*/ 5 w 9"/>
                  <a:gd name="T7" fmla="*/ 14 h 19"/>
                  <a:gd name="T8" fmla="*/ 0 w 9"/>
                  <a:gd name="T9" fmla="*/ 14 h 19"/>
                  <a:gd name="T10" fmla="*/ 5 w 9"/>
                  <a:gd name="T11" fmla="*/ 5 h 19"/>
                  <a:gd name="T12" fmla="*/ 5 w 9"/>
                  <a:gd name="T13" fmla="*/ 0 h 19"/>
                  <a:gd name="T14" fmla="*/ 9 w 9"/>
                  <a:gd name="T15" fmla="*/ 0 h 19"/>
                  <a:gd name="T16" fmla="*/ 9 w 9"/>
                  <a:gd name="T17" fmla="*/ 19 h 19"/>
                  <a:gd name="T18" fmla="*/ 9 w 9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9">
                    <a:moveTo>
                      <a:pt x="9" y="19"/>
                    </a:moveTo>
                    <a:lnTo>
                      <a:pt x="5" y="19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19"/>
                    </a:lnTo>
                    <a:lnTo>
                      <a:pt x="9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9" name="Freeform 175"/>
              <p:cNvSpPr>
                <a:spLocks/>
              </p:cNvSpPr>
              <p:nvPr/>
            </p:nvSpPr>
            <p:spPr bwMode="auto">
              <a:xfrm>
                <a:off x="1742" y="2019"/>
                <a:ext cx="59" cy="33"/>
              </a:xfrm>
              <a:custGeom>
                <a:avLst/>
                <a:gdLst>
                  <a:gd name="T0" fmla="*/ 59 w 59"/>
                  <a:gd name="T1" fmla="*/ 14 h 33"/>
                  <a:gd name="T2" fmla="*/ 59 w 59"/>
                  <a:gd name="T3" fmla="*/ 23 h 33"/>
                  <a:gd name="T4" fmla="*/ 55 w 59"/>
                  <a:gd name="T5" fmla="*/ 28 h 33"/>
                  <a:gd name="T6" fmla="*/ 50 w 59"/>
                  <a:gd name="T7" fmla="*/ 23 h 33"/>
                  <a:gd name="T8" fmla="*/ 55 w 59"/>
                  <a:gd name="T9" fmla="*/ 14 h 33"/>
                  <a:gd name="T10" fmla="*/ 45 w 59"/>
                  <a:gd name="T11" fmla="*/ 10 h 33"/>
                  <a:gd name="T12" fmla="*/ 41 w 59"/>
                  <a:gd name="T13" fmla="*/ 10 h 33"/>
                  <a:gd name="T14" fmla="*/ 36 w 59"/>
                  <a:gd name="T15" fmla="*/ 10 h 33"/>
                  <a:gd name="T16" fmla="*/ 27 w 59"/>
                  <a:gd name="T17" fmla="*/ 19 h 33"/>
                  <a:gd name="T18" fmla="*/ 27 w 59"/>
                  <a:gd name="T19" fmla="*/ 23 h 33"/>
                  <a:gd name="T20" fmla="*/ 32 w 59"/>
                  <a:gd name="T21" fmla="*/ 28 h 33"/>
                  <a:gd name="T22" fmla="*/ 23 w 59"/>
                  <a:gd name="T23" fmla="*/ 33 h 33"/>
                  <a:gd name="T24" fmla="*/ 18 w 59"/>
                  <a:gd name="T25" fmla="*/ 23 h 33"/>
                  <a:gd name="T26" fmla="*/ 13 w 59"/>
                  <a:gd name="T27" fmla="*/ 23 h 33"/>
                  <a:gd name="T28" fmla="*/ 9 w 59"/>
                  <a:gd name="T29" fmla="*/ 19 h 33"/>
                  <a:gd name="T30" fmla="*/ 4 w 59"/>
                  <a:gd name="T31" fmla="*/ 19 h 33"/>
                  <a:gd name="T32" fmla="*/ 0 w 59"/>
                  <a:gd name="T33" fmla="*/ 19 h 33"/>
                  <a:gd name="T34" fmla="*/ 0 w 59"/>
                  <a:gd name="T35" fmla="*/ 5 h 33"/>
                  <a:gd name="T36" fmla="*/ 4 w 59"/>
                  <a:gd name="T37" fmla="*/ 5 h 33"/>
                  <a:gd name="T38" fmla="*/ 4 w 59"/>
                  <a:gd name="T39" fmla="*/ 5 h 33"/>
                  <a:gd name="T40" fmla="*/ 9 w 59"/>
                  <a:gd name="T41" fmla="*/ 10 h 33"/>
                  <a:gd name="T42" fmla="*/ 18 w 59"/>
                  <a:gd name="T43" fmla="*/ 10 h 33"/>
                  <a:gd name="T44" fmla="*/ 27 w 59"/>
                  <a:gd name="T45" fmla="*/ 10 h 33"/>
                  <a:gd name="T46" fmla="*/ 32 w 59"/>
                  <a:gd name="T47" fmla="*/ 10 h 33"/>
                  <a:gd name="T48" fmla="*/ 36 w 59"/>
                  <a:gd name="T49" fmla="*/ 0 h 33"/>
                  <a:gd name="T50" fmla="*/ 45 w 59"/>
                  <a:gd name="T51" fmla="*/ 0 h 33"/>
                  <a:gd name="T52" fmla="*/ 55 w 59"/>
                  <a:gd name="T53" fmla="*/ 10 h 33"/>
                  <a:gd name="T54" fmla="*/ 59 w 59"/>
                  <a:gd name="T55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9" h="33">
                    <a:moveTo>
                      <a:pt x="59" y="14"/>
                    </a:moveTo>
                    <a:lnTo>
                      <a:pt x="59" y="23"/>
                    </a:lnTo>
                    <a:lnTo>
                      <a:pt x="55" y="28"/>
                    </a:lnTo>
                    <a:lnTo>
                      <a:pt x="50" y="23"/>
                    </a:lnTo>
                    <a:lnTo>
                      <a:pt x="55" y="14"/>
                    </a:lnTo>
                    <a:lnTo>
                      <a:pt x="45" y="10"/>
                    </a:lnTo>
                    <a:lnTo>
                      <a:pt x="41" y="10"/>
                    </a:lnTo>
                    <a:lnTo>
                      <a:pt x="36" y="10"/>
                    </a:lnTo>
                    <a:lnTo>
                      <a:pt x="27" y="19"/>
                    </a:lnTo>
                    <a:lnTo>
                      <a:pt x="27" y="23"/>
                    </a:lnTo>
                    <a:lnTo>
                      <a:pt x="32" y="28"/>
                    </a:lnTo>
                    <a:lnTo>
                      <a:pt x="23" y="33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9" y="19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10"/>
                    </a:lnTo>
                    <a:lnTo>
                      <a:pt x="18" y="10"/>
                    </a:lnTo>
                    <a:lnTo>
                      <a:pt x="27" y="10"/>
                    </a:lnTo>
                    <a:lnTo>
                      <a:pt x="32" y="1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5" y="10"/>
                    </a:lnTo>
                    <a:lnTo>
                      <a:pt x="5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0" name="Freeform 176"/>
              <p:cNvSpPr>
                <a:spLocks/>
              </p:cNvSpPr>
              <p:nvPr/>
            </p:nvSpPr>
            <p:spPr bwMode="auto">
              <a:xfrm>
                <a:off x="1742" y="2019"/>
                <a:ext cx="59" cy="33"/>
              </a:xfrm>
              <a:custGeom>
                <a:avLst/>
                <a:gdLst>
                  <a:gd name="T0" fmla="*/ 59 w 59"/>
                  <a:gd name="T1" fmla="*/ 14 h 33"/>
                  <a:gd name="T2" fmla="*/ 59 w 59"/>
                  <a:gd name="T3" fmla="*/ 23 h 33"/>
                  <a:gd name="T4" fmla="*/ 55 w 59"/>
                  <a:gd name="T5" fmla="*/ 28 h 33"/>
                  <a:gd name="T6" fmla="*/ 50 w 59"/>
                  <a:gd name="T7" fmla="*/ 23 h 33"/>
                  <a:gd name="T8" fmla="*/ 55 w 59"/>
                  <a:gd name="T9" fmla="*/ 14 h 33"/>
                  <a:gd name="T10" fmla="*/ 45 w 59"/>
                  <a:gd name="T11" fmla="*/ 10 h 33"/>
                  <a:gd name="T12" fmla="*/ 41 w 59"/>
                  <a:gd name="T13" fmla="*/ 10 h 33"/>
                  <a:gd name="T14" fmla="*/ 36 w 59"/>
                  <a:gd name="T15" fmla="*/ 10 h 33"/>
                  <a:gd name="T16" fmla="*/ 27 w 59"/>
                  <a:gd name="T17" fmla="*/ 19 h 33"/>
                  <a:gd name="T18" fmla="*/ 27 w 59"/>
                  <a:gd name="T19" fmla="*/ 23 h 33"/>
                  <a:gd name="T20" fmla="*/ 32 w 59"/>
                  <a:gd name="T21" fmla="*/ 28 h 33"/>
                  <a:gd name="T22" fmla="*/ 23 w 59"/>
                  <a:gd name="T23" fmla="*/ 33 h 33"/>
                  <a:gd name="T24" fmla="*/ 18 w 59"/>
                  <a:gd name="T25" fmla="*/ 23 h 33"/>
                  <a:gd name="T26" fmla="*/ 13 w 59"/>
                  <a:gd name="T27" fmla="*/ 23 h 33"/>
                  <a:gd name="T28" fmla="*/ 9 w 59"/>
                  <a:gd name="T29" fmla="*/ 19 h 33"/>
                  <a:gd name="T30" fmla="*/ 4 w 59"/>
                  <a:gd name="T31" fmla="*/ 19 h 33"/>
                  <a:gd name="T32" fmla="*/ 0 w 59"/>
                  <a:gd name="T33" fmla="*/ 19 h 33"/>
                  <a:gd name="T34" fmla="*/ 0 w 59"/>
                  <a:gd name="T35" fmla="*/ 5 h 33"/>
                  <a:gd name="T36" fmla="*/ 4 w 59"/>
                  <a:gd name="T37" fmla="*/ 5 h 33"/>
                  <a:gd name="T38" fmla="*/ 4 w 59"/>
                  <a:gd name="T39" fmla="*/ 5 h 33"/>
                  <a:gd name="T40" fmla="*/ 9 w 59"/>
                  <a:gd name="T41" fmla="*/ 10 h 33"/>
                  <a:gd name="T42" fmla="*/ 18 w 59"/>
                  <a:gd name="T43" fmla="*/ 10 h 33"/>
                  <a:gd name="T44" fmla="*/ 27 w 59"/>
                  <a:gd name="T45" fmla="*/ 10 h 33"/>
                  <a:gd name="T46" fmla="*/ 32 w 59"/>
                  <a:gd name="T47" fmla="*/ 10 h 33"/>
                  <a:gd name="T48" fmla="*/ 36 w 59"/>
                  <a:gd name="T49" fmla="*/ 0 h 33"/>
                  <a:gd name="T50" fmla="*/ 45 w 59"/>
                  <a:gd name="T51" fmla="*/ 0 h 33"/>
                  <a:gd name="T52" fmla="*/ 55 w 59"/>
                  <a:gd name="T53" fmla="*/ 10 h 33"/>
                  <a:gd name="T54" fmla="*/ 59 w 59"/>
                  <a:gd name="T55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9" h="33">
                    <a:moveTo>
                      <a:pt x="59" y="14"/>
                    </a:moveTo>
                    <a:lnTo>
                      <a:pt x="59" y="23"/>
                    </a:lnTo>
                    <a:lnTo>
                      <a:pt x="55" y="28"/>
                    </a:lnTo>
                    <a:lnTo>
                      <a:pt x="50" y="23"/>
                    </a:lnTo>
                    <a:lnTo>
                      <a:pt x="55" y="14"/>
                    </a:lnTo>
                    <a:lnTo>
                      <a:pt x="45" y="10"/>
                    </a:lnTo>
                    <a:lnTo>
                      <a:pt x="41" y="10"/>
                    </a:lnTo>
                    <a:lnTo>
                      <a:pt x="36" y="10"/>
                    </a:lnTo>
                    <a:lnTo>
                      <a:pt x="27" y="19"/>
                    </a:lnTo>
                    <a:lnTo>
                      <a:pt x="27" y="23"/>
                    </a:lnTo>
                    <a:lnTo>
                      <a:pt x="32" y="28"/>
                    </a:lnTo>
                    <a:lnTo>
                      <a:pt x="23" y="33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9" y="19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10"/>
                    </a:lnTo>
                    <a:lnTo>
                      <a:pt x="18" y="10"/>
                    </a:lnTo>
                    <a:lnTo>
                      <a:pt x="27" y="10"/>
                    </a:lnTo>
                    <a:lnTo>
                      <a:pt x="32" y="1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5" y="10"/>
                    </a:lnTo>
                    <a:lnTo>
                      <a:pt x="59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1" name="Freeform 177"/>
              <p:cNvSpPr>
                <a:spLocks noEditPoints="1"/>
              </p:cNvSpPr>
              <p:nvPr/>
            </p:nvSpPr>
            <p:spPr bwMode="auto">
              <a:xfrm>
                <a:off x="1732" y="2015"/>
                <a:ext cx="74" cy="37"/>
              </a:xfrm>
              <a:custGeom>
                <a:avLst/>
                <a:gdLst>
                  <a:gd name="T0" fmla="*/ 28 w 74"/>
                  <a:gd name="T1" fmla="*/ 37 h 37"/>
                  <a:gd name="T2" fmla="*/ 19 w 74"/>
                  <a:gd name="T3" fmla="*/ 27 h 37"/>
                  <a:gd name="T4" fmla="*/ 10 w 74"/>
                  <a:gd name="T5" fmla="*/ 23 h 37"/>
                  <a:gd name="T6" fmla="*/ 5 w 74"/>
                  <a:gd name="T7" fmla="*/ 27 h 37"/>
                  <a:gd name="T8" fmla="*/ 0 w 74"/>
                  <a:gd name="T9" fmla="*/ 23 h 37"/>
                  <a:gd name="T10" fmla="*/ 14 w 74"/>
                  <a:gd name="T11" fmla="*/ 4 h 37"/>
                  <a:gd name="T12" fmla="*/ 19 w 74"/>
                  <a:gd name="T13" fmla="*/ 9 h 37"/>
                  <a:gd name="T14" fmla="*/ 23 w 74"/>
                  <a:gd name="T15" fmla="*/ 9 h 37"/>
                  <a:gd name="T16" fmla="*/ 37 w 74"/>
                  <a:gd name="T17" fmla="*/ 4 h 37"/>
                  <a:gd name="T18" fmla="*/ 60 w 74"/>
                  <a:gd name="T19" fmla="*/ 4 h 37"/>
                  <a:gd name="T20" fmla="*/ 74 w 74"/>
                  <a:gd name="T21" fmla="*/ 14 h 37"/>
                  <a:gd name="T22" fmla="*/ 74 w 74"/>
                  <a:gd name="T23" fmla="*/ 23 h 37"/>
                  <a:gd name="T24" fmla="*/ 65 w 74"/>
                  <a:gd name="T25" fmla="*/ 32 h 37"/>
                  <a:gd name="T26" fmla="*/ 60 w 74"/>
                  <a:gd name="T27" fmla="*/ 37 h 37"/>
                  <a:gd name="T28" fmla="*/ 55 w 74"/>
                  <a:gd name="T29" fmla="*/ 23 h 37"/>
                  <a:gd name="T30" fmla="*/ 51 w 74"/>
                  <a:gd name="T31" fmla="*/ 18 h 37"/>
                  <a:gd name="T32" fmla="*/ 42 w 74"/>
                  <a:gd name="T33" fmla="*/ 18 h 37"/>
                  <a:gd name="T34" fmla="*/ 37 w 74"/>
                  <a:gd name="T35" fmla="*/ 23 h 37"/>
                  <a:gd name="T36" fmla="*/ 42 w 74"/>
                  <a:gd name="T37" fmla="*/ 32 h 37"/>
                  <a:gd name="T38" fmla="*/ 33 w 74"/>
                  <a:gd name="T39" fmla="*/ 37 h 37"/>
                  <a:gd name="T40" fmla="*/ 28 w 74"/>
                  <a:gd name="T41" fmla="*/ 23 h 37"/>
                  <a:gd name="T42" fmla="*/ 33 w 74"/>
                  <a:gd name="T43" fmla="*/ 27 h 37"/>
                  <a:gd name="T44" fmla="*/ 33 w 74"/>
                  <a:gd name="T45" fmla="*/ 32 h 37"/>
                  <a:gd name="T46" fmla="*/ 33 w 74"/>
                  <a:gd name="T47" fmla="*/ 23 h 37"/>
                  <a:gd name="T48" fmla="*/ 42 w 74"/>
                  <a:gd name="T49" fmla="*/ 14 h 37"/>
                  <a:gd name="T50" fmla="*/ 37 w 74"/>
                  <a:gd name="T51" fmla="*/ 14 h 37"/>
                  <a:gd name="T52" fmla="*/ 23 w 74"/>
                  <a:gd name="T53" fmla="*/ 18 h 37"/>
                  <a:gd name="T54" fmla="*/ 14 w 74"/>
                  <a:gd name="T55" fmla="*/ 14 h 37"/>
                  <a:gd name="T56" fmla="*/ 10 w 74"/>
                  <a:gd name="T57" fmla="*/ 9 h 37"/>
                  <a:gd name="T58" fmla="*/ 10 w 74"/>
                  <a:gd name="T59" fmla="*/ 9 h 37"/>
                  <a:gd name="T60" fmla="*/ 14 w 74"/>
                  <a:gd name="T61" fmla="*/ 18 h 37"/>
                  <a:gd name="T62" fmla="*/ 28 w 74"/>
                  <a:gd name="T63" fmla="*/ 23 h 37"/>
                  <a:gd name="T64" fmla="*/ 28 w 74"/>
                  <a:gd name="T65" fmla="*/ 23 h 37"/>
                  <a:gd name="T66" fmla="*/ 65 w 74"/>
                  <a:gd name="T67" fmla="*/ 23 h 37"/>
                  <a:gd name="T68" fmla="*/ 60 w 74"/>
                  <a:gd name="T69" fmla="*/ 23 h 37"/>
                  <a:gd name="T70" fmla="*/ 65 w 74"/>
                  <a:gd name="T71" fmla="*/ 27 h 37"/>
                  <a:gd name="T72" fmla="*/ 65 w 74"/>
                  <a:gd name="T73" fmla="*/ 18 h 37"/>
                  <a:gd name="T74" fmla="*/ 46 w 74"/>
                  <a:gd name="T75" fmla="*/ 9 h 37"/>
                  <a:gd name="T76" fmla="*/ 60 w 74"/>
                  <a:gd name="T77" fmla="*/ 18 h 37"/>
                  <a:gd name="T78" fmla="*/ 65 w 74"/>
                  <a:gd name="T79" fmla="*/ 18 h 37"/>
                  <a:gd name="T80" fmla="*/ 46 w 74"/>
                  <a:gd name="T81" fmla="*/ 4 h 37"/>
                  <a:gd name="T82" fmla="*/ 42 w 74"/>
                  <a:gd name="T83" fmla="*/ 9 h 37"/>
                  <a:gd name="T84" fmla="*/ 42 w 74"/>
                  <a:gd name="T85" fmla="*/ 9 h 37"/>
                  <a:gd name="T86" fmla="*/ 46 w 74"/>
                  <a:gd name="T87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4" h="37">
                    <a:moveTo>
                      <a:pt x="33" y="37"/>
                    </a:moveTo>
                    <a:lnTo>
                      <a:pt x="28" y="37"/>
                    </a:lnTo>
                    <a:lnTo>
                      <a:pt x="23" y="32"/>
                    </a:lnTo>
                    <a:lnTo>
                      <a:pt x="19" y="27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0" y="23"/>
                    </a:lnTo>
                    <a:lnTo>
                      <a:pt x="5" y="4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28" y="9"/>
                    </a:lnTo>
                    <a:lnTo>
                      <a:pt x="37" y="4"/>
                    </a:lnTo>
                    <a:lnTo>
                      <a:pt x="46" y="0"/>
                    </a:lnTo>
                    <a:lnTo>
                      <a:pt x="60" y="4"/>
                    </a:lnTo>
                    <a:lnTo>
                      <a:pt x="69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23"/>
                    </a:lnTo>
                    <a:lnTo>
                      <a:pt x="69" y="32"/>
                    </a:lnTo>
                    <a:lnTo>
                      <a:pt x="65" y="32"/>
                    </a:lnTo>
                    <a:lnTo>
                      <a:pt x="65" y="37"/>
                    </a:lnTo>
                    <a:lnTo>
                      <a:pt x="60" y="37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46" y="18"/>
                    </a:lnTo>
                    <a:lnTo>
                      <a:pt x="42" y="18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7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33" y="37"/>
                    </a:lnTo>
                    <a:lnTo>
                      <a:pt x="33" y="37"/>
                    </a:lnTo>
                    <a:close/>
                    <a:moveTo>
                      <a:pt x="28" y="23"/>
                    </a:moveTo>
                    <a:lnTo>
                      <a:pt x="33" y="27"/>
                    </a:lnTo>
                    <a:lnTo>
                      <a:pt x="33" y="27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23"/>
                    </a:lnTo>
                    <a:lnTo>
                      <a:pt x="33" y="18"/>
                    </a:lnTo>
                    <a:lnTo>
                      <a:pt x="42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3" y="14"/>
                    </a:lnTo>
                    <a:lnTo>
                      <a:pt x="23" y="18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5" y="18"/>
                    </a:lnTo>
                    <a:lnTo>
                      <a:pt x="14" y="18"/>
                    </a:lnTo>
                    <a:lnTo>
                      <a:pt x="19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3"/>
                    </a:lnTo>
                    <a:close/>
                    <a:moveTo>
                      <a:pt x="65" y="18"/>
                    </a:moveTo>
                    <a:lnTo>
                      <a:pt x="65" y="23"/>
                    </a:lnTo>
                    <a:lnTo>
                      <a:pt x="65" y="23"/>
                    </a:lnTo>
                    <a:lnTo>
                      <a:pt x="60" y="23"/>
                    </a:lnTo>
                    <a:lnTo>
                      <a:pt x="65" y="27"/>
                    </a:lnTo>
                    <a:lnTo>
                      <a:pt x="65" y="27"/>
                    </a:lnTo>
                    <a:lnTo>
                      <a:pt x="69" y="23"/>
                    </a:lnTo>
                    <a:lnTo>
                      <a:pt x="65" y="18"/>
                    </a:lnTo>
                    <a:lnTo>
                      <a:pt x="65" y="18"/>
                    </a:lnTo>
                    <a:close/>
                    <a:moveTo>
                      <a:pt x="46" y="9"/>
                    </a:moveTo>
                    <a:lnTo>
                      <a:pt x="55" y="14"/>
                    </a:lnTo>
                    <a:lnTo>
                      <a:pt x="60" y="18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55" y="9"/>
                    </a:lnTo>
                    <a:lnTo>
                      <a:pt x="46" y="4"/>
                    </a:lnTo>
                    <a:lnTo>
                      <a:pt x="46" y="9"/>
                    </a:lnTo>
                    <a:lnTo>
                      <a:pt x="42" y="9"/>
                    </a:lnTo>
                    <a:lnTo>
                      <a:pt x="42" y="14"/>
                    </a:lnTo>
                    <a:lnTo>
                      <a:pt x="42" y="9"/>
                    </a:lnTo>
                    <a:lnTo>
                      <a:pt x="46" y="9"/>
                    </a:lnTo>
                    <a:lnTo>
                      <a:pt x="46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2" name="Freeform 178"/>
              <p:cNvSpPr>
                <a:spLocks/>
              </p:cNvSpPr>
              <p:nvPr/>
            </p:nvSpPr>
            <p:spPr bwMode="auto">
              <a:xfrm>
                <a:off x="1732" y="2015"/>
                <a:ext cx="74" cy="37"/>
              </a:xfrm>
              <a:custGeom>
                <a:avLst/>
                <a:gdLst>
                  <a:gd name="T0" fmla="*/ 33 w 74"/>
                  <a:gd name="T1" fmla="*/ 37 h 37"/>
                  <a:gd name="T2" fmla="*/ 28 w 74"/>
                  <a:gd name="T3" fmla="*/ 37 h 37"/>
                  <a:gd name="T4" fmla="*/ 23 w 74"/>
                  <a:gd name="T5" fmla="*/ 32 h 37"/>
                  <a:gd name="T6" fmla="*/ 19 w 74"/>
                  <a:gd name="T7" fmla="*/ 27 h 37"/>
                  <a:gd name="T8" fmla="*/ 10 w 74"/>
                  <a:gd name="T9" fmla="*/ 23 h 37"/>
                  <a:gd name="T10" fmla="*/ 10 w 74"/>
                  <a:gd name="T11" fmla="*/ 23 h 37"/>
                  <a:gd name="T12" fmla="*/ 5 w 74"/>
                  <a:gd name="T13" fmla="*/ 27 h 37"/>
                  <a:gd name="T14" fmla="*/ 5 w 74"/>
                  <a:gd name="T15" fmla="*/ 27 h 37"/>
                  <a:gd name="T16" fmla="*/ 5 w 74"/>
                  <a:gd name="T17" fmla="*/ 23 h 37"/>
                  <a:gd name="T18" fmla="*/ 0 w 74"/>
                  <a:gd name="T19" fmla="*/ 23 h 37"/>
                  <a:gd name="T20" fmla="*/ 5 w 74"/>
                  <a:gd name="T21" fmla="*/ 4 h 37"/>
                  <a:gd name="T22" fmla="*/ 14 w 74"/>
                  <a:gd name="T23" fmla="*/ 4 h 37"/>
                  <a:gd name="T24" fmla="*/ 14 w 74"/>
                  <a:gd name="T25" fmla="*/ 9 h 37"/>
                  <a:gd name="T26" fmla="*/ 19 w 74"/>
                  <a:gd name="T27" fmla="*/ 9 h 37"/>
                  <a:gd name="T28" fmla="*/ 19 w 74"/>
                  <a:gd name="T29" fmla="*/ 9 h 37"/>
                  <a:gd name="T30" fmla="*/ 23 w 74"/>
                  <a:gd name="T31" fmla="*/ 9 h 37"/>
                  <a:gd name="T32" fmla="*/ 28 w 74"/>
                  <a:gd name="T33" fmla="*/ 9 h 37"/>
                  <a:gd name="T34" fmla="*/ 37 w 74"/>
                  <a:gd name="T35" fmla="*/ 4 h 37"/>
                  <a:gd name="T36" fmla="*/ 46 w 74"/>
                  <a:gd name="T37" fmla="*/ 0 h 37"/>
                  <a:gd name="T38" fmla="*/ 60 w 74"/>
                  <a:gd name="T39" fmla="*/ 4 h 37"/>
                  <a:gd name="T40" fmla="*/ 69 w 74"/>
                  <a:gd name="T41" fmla="*/ 14 h 37"/>
                  <a:gd name="T42" fmla="*/ 74 w 74"/>
                  <a:gd name="T43" fmla="*/ 14 h 37"/>
                  <a:gd name="T44" fmla="*/ 74 w 74"/>
                  <a:gd name="T45" fmla="*/ 14 h 37"/>
                  <a:gd name="T46" fmla="*/ 74 w 74"/>
                  <a:gd name="T47" fmla="*/ 23 h 37"/>
                  <a:gd name="T48" fmla="*/ 69 w 74"/>
                  <a:gd name="T49" fmla="*/ 32 h 37"/>
                  <a:gd name="T50" fmla="*/ 65 w 74"/>
                  <a:gd name="T51" fmla="*/ 32 h 37"/>
                  <a:gd name="T52" fmla="*/ 65 w 74"/>
                  <a:gd name="T53" fmla="*/ 37 h 37"/>
                  <a:gd name="T54" fmla="*/ 60 w 74"/>
                  <a:gd name="T55" fmla="*/ 37 h 37"/>
                  <a:gd name="T56" fmla="*/ 55 w 74"/>
                  <a:gd name="T57" fmla="*/ 23 h 37"/>
                  <a:gd name="T58" fmla="*/ 55 w 74"/>
                  <a:gd name="T59" fmla="*/ 23 h 37"/>
                  <a:gd name="T60" fmla="*/ 51 w 74"/>
                  <a:gd name="T61" fmla="*/ 18 h 37"/>
                  <a:gd name="T62" fmla="*/ 51 w 74"/>
                  <a:gd name="T63" fmla="*/ 18 h 37"/>
                  <a:gd name="T64" fmla="*/ 46 w 74"/>
                  <a:gd name="T65" fmla="*/ 18 h 37"/>
                  <a:gd name="T66" fmla="*/ 42 w 74"/>
                  <a:gd name="T67" fmla="*/ 18 h 37"/>
                  <a:gd name="T68" fmla="*/ 37 w 74"/>
                  <a:gd name="T69" fmla="*/ 23 h 37"/>
                  <a:gd name="T70" fmla="*/ 37 w 74"/>
                  <a:gd name="T71" fmla="*/ 23 h 37"/>
                  <a:gd name="T72" fmla="*/ 37 w 74"/>
                  <a:gd name="T73" fmla="*/ 27 h 37"/>
                  <a:gd name="T74" fmla="*/ 42 w 74"/>
                  <a:gd name="T75" fmla="*/ 32 h 37"/>
                  <a:gd name="T76" fmla="*/ 42 w 74"/>
                  <a:gd name="T77" fmla="*/ 32 h 37"/>
                  <a:gd name="T78" fmla="*/ 33 w 74"/>
                  <a:gd name="T79" fmla="*/ 37 h 37"/>
                  <a:gd name="T80" fmla="*/ 33 w 74"/>
                  <a:gd name="T8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" h="37">
                    <a:moveTo>
                      <a:pt x="33" y="37"/>
                    </a:moveTo>
                    <a:lnTo>
                      <a:pt x="28" y="37"/>
                    </a:lnTo>
                    <a:lnTo>
                      <a:pt x="23" y="32"/>
                    </a:lnTo>
                    <a:lnTo>
                      <a:pt x="19" y="27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0" y="23"/>
                    </a:lnTo>
                    <a:lnTo>
                      <a:pt x="5" y="4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28" y="9"/>
                    </a:lnTo>
                    <a:lnTo>
                      <a:pt x="37" y="4"/>
                    </a:lnTo>
                    <a:lnTo>
                      <a:pt x="46" y="0"/>
                    </a:lnTo>
                    <a:lnTo>
                      <a:pt x="60" y="4"/>
                    </a:lnTo>
                    <a:lnTo>
                      <a:pt x="69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23"/>
                    </a:lnTo>
                    <a:lnTo>
                      <a:pt x="69" y="32"/>
                    </a:lnTo>
                    <a:lnTo>
                      <a:pt x="65" y="32"/>
                    </a:lnTo>
                    <a:lnTo>
                      <a:pt x="65" y="37"/>
                    </a:lnTo>
                    <a:lnTo>
                      <a:pt x="60" y="37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46" y="18"/>
                    </a:lnTo>
                    <a:lnTo>
                      <a:pt x="42" y="18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7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33" y="37"/>
                    </a:lnTo>
                    <a:lnTo>
                      <a:pt x="33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3" name="Freeform 179"/>
              <p:cNvSpPr>
                <a:spLocks/>
              </p:cNvSpPr>
              <p:nvPr/>
            </p:nvSpPr>
            <p:spPr bwMode="auto">
              <a:xfrm>
                <a:off x="1737" y="2024"/>
                <a:ext cx="37" cy="23"/>
              </a:xfrm>
              <a:custGeom>
                <a:avLst/>
                <a:gdLst>
                  <a:gd name="T0" fmla="*/ 23 w 37"/>
                  <a:gd name="T1" fmla="*/ 14 h 23"/>
                  <a:gd name="T2" fmla="*/ 28 w 37"/>
                  <a:gd name="T3" fmla="*/ 18 h 23"/>
                  <a:gd name="T4" fmla="*/ 28 w 37"/>
                  <a:gd name="T5" fmla="*/ 18 h 23"/>
                  <a:gd name="T6" fmla="*/ 28 w 37"/>
                  <a:gd name="T7" fmla="*/ 23 h 23"/>
                  <a:gd name="T8" fmla="*/ 28 w 37"/>
                  <a:gd name="T9" fmla="*/ 23 h 23"/>
                  <a:gd name="T10" fmla="*/ 28 w 37"/>
                  <a:gd name="T11" fmla="*/ 23 h 23"/>
                  <a:gd name="T12" fmla="*/ 28 w 37"/>
                  <a:gd name="T13" fmla="*/ 14 h 23"/>
                  <a:gd name="T14" fmla="*/ 28 w 37"/>
                  <a:gd name="T15" fmla="*/ 9 h 23"/>
                  <a:gd name="T16" fmla="*/ 37 w 37"/>
                  <a:gd name="T17" fmla="*/ 5 h 23"/>
                  <a:gd name="T18" fmla="*/ 32 w 37"/>
                  <a:gd name="T19" fmla="*/ 5 h 23"/>
                  <a:gd name="T20" fmla="*/ 32 w 37"/>
                  <a:gd name="T21" fmla="*/ 5 h 23"/>
                  <a:gd name="T22" fmla="*/ 28 w 37"/>
                  <a:gd name="T23" fmla="*/ 5 h 23"/>
                  <a:gd name="T24" fmla="*/ 18 w 37"/>
                  <a:gd name="T25" fmla="*/ 9 h 23"/>
                  <a:gd name="T26" fmla="*/ 14 w 37"/>
                  <a:gd name="T27" fmla="*/ 5 h 23"/>
                  <a:gd name="T28" fmla="*/ 9 w 37"/>
                  <a:gd name="T29" fmla="*/ 5 h 23"/>
                  <a:gd name="T30" fmla="*/ 5 w 37"/>
                  <a:gd name="T31" fmla="*/ 5 h 23"/>
                  <a:gd name="T32" fmla="*/ 5 w 37"/>
                  <a:gd name="T33" fmla="*/ 0 h 23"/>
                  <a:gd name="T34" fmla="*/ 5 w 37"/>
                  <a:gd name="T35" fmla="*/ 0 h 23"/>
                  <a:gd name="T36" fmla="*/ 5 w 37"/>
                  <a:gd name="T37" fmla="*/ 0 h 23"/>
                  <a:gd name="T38" fmla="*/ 0 w 37"/>
                  <a:gd name="T39" fmla="*/ 9 h 23"/>
                  <a:gd name="T40" fmla="*/ 9 w 37"/>
                  <a:gd name="T41" fmla="*/ 9 h 23"/>
                  <a:gd name="T42" fmla="*/ 14 w 37"/>
                  <a:gd name="T43" fmla="*/ 14 h 23"/>
                  <a:gd name="T44" fmla="*/ 23 w 37"/>
                  <a:gd name="T45" fmla="*/ 14 h 23"/>
                  <a:gd name="T46" fmla="*/ 23 w 37"/>
                  <a:gd name="T47" fmla="*/ 14 h 23"/>
                  <a:gd name="T48" fmla="*/ 23 w 37"/>
                  <a:gd name="T4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23">
                    <a:moveTo>
                      <a:pt x="23" y="14"/>
                    </a:moveTo>
                    <a:lnTo>
                      <a:pt x="28" y="18"/>
                    </a:lnTo>
                    <a:lnTo>
                      <a:pt x="28" y="18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14"/>
                    </a:lnTo>
                    <a:lnTo>
                      <a:pt x="28" y="9"/>
                    </a:lnTo>
                    <a:lnTo>
                      <a:pt x="37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28" y="5"/>
                    </a:lnTo>
                    <a:lnTo>
                      <a:pt x="18" y="9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14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4" name="Freeform 180"/>
              <p:cNvSpPr>
                <a:spLocks/>
              </p:cNvSpPr>
              <p:nvPr/>
            </p:nvSpPr>
            <p:spPr bwMode="auto">
              <a:xfrm>
                <a:off x="1792" y="2033"/>
                <a:ext cx="9" cy="9"/>
              </a:xfrm>
              <a:custGeom>
                <a:avLst/>
                <a:gdLst>
                  <a:gd name="T0" fmla="*/ 5 w 9"/>
                  <a:gd name="T1" fmla="*/ 0 h 9"/>
                  <a:gd name="T2" fmla="*/ 5 w 9"/>
                  <a:gd name="T3" fmla="*/ 5 h 9"/>
                  <a:gd name="T4" fmla="*/ 5 w 9"/>
                  <a:gd name="T5" fmla="*/ 5 h 9"/>
                  <a:gd name="T6" fmla="*/ 0 w 9"/>
                  <a:gd name="T7" fmla="*/ 5 h 9"/>
                  <a:gd name="T8" fmla="*/ 5 w 9"/>
                  <a:gd name="T9" fmla="*/ 9 h 9"/>
                  <a:gd name="T10" fmla="*/ 5 w 9"/>
                  <a:gd name="T11" fmla="*/ 9 h 9"/>
                  <a:gd name="T12" fmla="*/ 9 w 9"/>
                  <a:gd name="T13" fmla="*/ 5 h 9"/>
                  <a:gd name="T14" fmla="*/ 5 w 9"/>
                  <a:gd name="T15" fmla="*/ 0 h 9"/>
                  <a:gd name="T16" fmla="*/ 5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5" name="Freeform 181"/>
              <p:cNvSpPr>
                <a:spLocks/>
              </p:cNvSpPr>
              <p:nvPr/>
            </p:nvSpPr>
            <p:spPr bwMode="auto">
              <a:xfrm>
                <a:off x="1774" y="2019"/>
                <a:ext cx="23" cy="14"/>
              </a:xfrm>
              <a:custGeom>
                <a:avLst/>
                <a:gdLst>
                  <a:gd name="T0" fmla="*/ 4 w 23"/>
                  <a:gd name="T1" fmla="*/ 5 h 14"/>
                  <a:gd name="T2" fmla="*/ 13 w 23"/>
                  <a:gd name="T3" fmla="*/ 10 h 14"/>
                  <a:gd name="T4" fmla="*/ 18 w 23"/>
                  <a:gd name="T5" fmla="*/ 14 h 14"/>
                  <a:gd name="T6" fmla="*/ 23 w 23"/>
                  <a:gd name="T7" fmla="*/ 14 h 14"/>
                  <a:gd name="T8" fmla="*/ 23 w 23"/>
                  <a:gd name="T9" fmla="*/ 14 h 14"/>
                  <a:gd name="T10" fmla="*/ 13 w 23"/>
                  <a:gd name="T11" fmla="*/ 5 h 14"/>
                  <a:gd name="T12" fmla="*/ 4 w 23"/>
                  <a:gd name="T13" fmla="*/ 0 h 14"/>
                  <a:gd name="T14" fmla="*/ 4 w 23"/>
                  <a:gd name="T15" fmla="*/ 5 h 14"/>
                  <a:gd name="T16" fmla="*/ 0 w 23"/>
                  <a:gd name="T17" fmla="*/ 5 h 14"/>
                  <a:gd name="T18" fmla="*/ 0 w 23"/>
                  <a:gd name="T19" fmla="*/ 10 h 14"/>
                  <a:gd name="T20" fmla="*/ 0 w 23"/>
                  <a:gd name="T21" fmla="*/ 5 h 14"/>
                  <a:gd name="T22" fmla="*/ 4 w 23"/>
                  <a:gd name="T23" fmla="*/ 5 h 14"/>
                  <a:gd name="T24" fmla="*/ 4 w 23"/>
                  <a:gd name="T2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4">
                    <a:moveTo>
                      <a:pt x="4" y="5"/>
                    </a:moveTo>
                    <a:lnTo>
                      <a:pt x="13" y="10"/>
                    </a:lnTo>
                    <a:lnTo>
                      <a:pt x="18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6" name="Freeform 182"/>
              <p:cNvSpPr>
                <a:spLocks/>
              </p:cNvSpPr>
              <p:nvPr/>
            </p:nvSpPr>
            <p:spPr bwMode="auto">
              <a:xfrm>
                <a:off x="1783" y="1813"/>
                <a:ext cx="14" cy="0"/>
              </a:xfrm>
              <a:custGeom>
                <a:avLst/>
                <a:gdLst>
                  <a:gd name="T0" fmla="*/ 14 w 14"/>
                  <a:gd name="T1" fmla="*/ 14 w 14"/>
                  <a:gd name="T2" fmla="*/ 0 w 14"/>
                  <a:gd name="T3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7" name="Freeform 183"/>
              <p:cNvSpPr>
                <a:spLocks/>
              </p:cNvSpPr>
              <p:nvPr/>
            </p:nvSpPr>
            <p:spPr bwMode="auto">
              <a:xfrm>
                <a:off x="1760" y="1809"/>
                <a:ext cx="41" cy="9"/>
              </a:xfrm>
              <a:custGeom>
                <a:avLst/>
                <a:gdLst>
                  <a:gd name="T0" fmla="*/ 41 w 41"/>
                  <a:gd name="T1" fmla="*/ 9 h 9"/>
                  <a:gd name="T2" fmla="*/ 18 w 41"/>
                  <a:gd name="T3" fmla="*/ 4 h 9"/>
                  <a:gd name="T4" fmla="*/ 5 w 41"/>
                  <a:gd name="T5" fmla="*/ 4 h 9"/>
                  <a:gd name="T6" fmla="*/ 0 w 41"/>
                  <a:gd name="T7" fmla="*/ 4 h 9"/>
                  <a:gd name="T8" fmla="*/ 0 w 41"/>
                  <a:gd name="T9" fmla="*/ 4 h 9"/>
                  <a:gd name="T10" fmla="*/ 14 w 41"/>
                  <a:gd name="T11" fmla="*/ 4 h 9"/>
                  <a:gd name="T12" fmla="*/ 23 w 41"/>
                  <a:gd name="T13" fmla="*/ 0 h 9"/>
                  <a:gd name="T14" fmla="*/ 27 w 41"/>
                  <a:gd name="T15" fmla="*/ 0 h 9"/>
                  <a:gd name="T16" fmla="*/ 27 w 41"/>
                  <a:gd name="T17" fmla="*/ 0 h 9"/>
                  <a:gd name="T18" fmla="*/ 32 w 41"/>
                  <a:gd name="T19" fmla="*/ 0 h 9"/>
                  <a:gd name="T20" fmla="*/ 37 w 41"/>
                  <a:gd name="T21" fmla="*/ 0 h 9"/>
                  <a:gd name="T22" fmla="*/ 41 w 41"/>
                  <a:gd name="T23" fmla="*/ 9 h 9"/>
                  <a:gd name="T24" fmla="*/ 41 w 41"/>
                  <a:gd name="T2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9">
                    <a:moveTo>
                      <a:pt x="41" y="9"/>
                    </a:moveTo>
                    <a:lnTo>
                      <a:pt x="18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4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1" y="9"/>
                    </a:lnTo>
                    <a:lnTo>
                      <a:pt x="4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8" name="Freeform 184"/>
              <p:cNvSpPr>
                <a:spLocks/>
              </p:cNvSpPr>
              <p:nvPr/>
            </p:nvSpPr>
            <p:spPr bwMode="auto">
              <a:xfrm>
                <a:off x="1760" y="1809"/>
                <a:ext cx="41" cy="9"/>
              </a:xfrm>
              <a:custGeom>
                <a:avLst/>
                <a:gdLst>
                  <a:gd name="T0" fmla="*/ 41 w 41"/>
                  <a:gd name="T1" fmla="*/ 9 h 9"/>
                  <a:gd name="T2" fmla="*/ 18 w 41"/>
                  <a:gd name="T3" fmla="*/ 4 h 9"/>
                  <a:gd name="T4" fmla="*/ 5 w 41"/>
                  <a:gd name="T5" fmla="*/ 4 h 9"/>
                  <a:gd name="T6" fmla="*/ 0 w 41"/>
                  <a:gd name="T7" fmla="*/ 4 h 9"/>
                  <a:gd name="T8" fmla="*/ 0 w 41"/>
                  <a:gd name="T9" fmla="*/ 4 h 9"/>
                  <a:gd name="T10" fmla="*/ 14 w 41"/>
                  <a:gd name="T11" fmla="*/ 4 h 9"/>
                  <a:gd name="T12" fmla="*/ 23 w 41"/>
                  <a:gd name="T13" fmla="*/ 0 h 9"/>
                  <a:gd name="T14" fmla="*/ 27 w 41"/>
                  <a:gd name="T15" fmla="*/ 0 h 9"/>
                  <a:gd name="T16" fmla="*/ 27 w 41"/>
                  <a:gd name="T17" fmla="*/ 0 h 9"/>
                  <a:gd name="T18" fmla="*/ 32 w 41"/>
                  <a:gd name="T19" fmla="*/ 0 h 9"/>
                  <a:gd name="T20" fmla="*/ 37 w 41"/>
                  <a:gd name="T21" fmla="*/ 0 h 9"/>
                  <a:gd name="T22" fmla="*/ 41 w 41"/>
                  <a:gd name="T23" fmla="*/ 9 h 9"/>
                  <a:gd name="T24" fmla="*/ 41 w 41"/>
                  <a:gd name="T2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9">
                    <a:moveTo>
                      <a:pt x="41" y="9"/>
                    </a:moveTo>
                    <a:lnTo>
                      <a:pt x="18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4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1" y="9"/>
                    </a:lnTo>
                    <a:lnTo>
                      <a:pt x="41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9" name="Freeform 185"/>
              <p:cNvSpPr>
                <a:spLocks/>
              </p:cNvSpPr>
              <p:nvPr/>
            </p:nvSpPr>
            <p:spPr bwMode="auto">
              <a:xfrm>
                <a:off x="1847" y="1882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0" name="Freeform 186"/>
              <p:cNvSpPr>
                <a:spLocks/>
              </p:cNvSpPr>
              <p:nvPr/>
            </p:nvSpPr>
            <p:spPr bwMode="auto">
              <a:xfrm>
                <a:off x="1847" y="1882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1" name="Freeform 187"/>
              <p:cNvSpPr>
                <a:spLocks/>
              </p:cNvSpPr>
              <p:nvPr/>
            </p:nvSpPr>
            <p:spPr bwMode="auto">
              <a:xfrm>
                <a:off x="1842" y="1877"/>
                <a:ext cx="14" cy="10"/>
              </a:xfrm>
              <a:custGeom>
                <a:avLst/>
                <a:gdLst>
                  <a:gd name="T0" fmla="*/ 5 w 14"/>
                  <a:gd name="T1" fmla="*/ 10 h 10"/>
                  <a:gd name="T2" fmla="*/ 0 w 14"/>
                  <a:gd name="T3" fmla="*/ 10 h 10"/>
                  <a:gd name="T4" fmla="*/ 0 w 14"/>
                  <a:gd name="T5" fmla="*/ 10 h 10"/>
                  <a:gd name="T6" fmla="*/ 0 w 14"/>
                  <a:gd name="T7" fmla="*/ 10 h 10"/>
                  <a:gd name="T8" fmla="*/ 5 w 14"/>
                  <a:gd name="T9" fmla="*/ 5 h 10"/>
                  <a:gd name="T10" fmla="*/ 10 w 14"/>
                  <a:gd name="T11" fmla="*/ 0 h 10"/>
                  <a:gd name="T12" fmla="*/ 14 w 14"/>
                  <a:gd name="T13" fmla="*/ 0 h 10"/>
                  <a:gd name="T14" fmla="*/ 14 w 14"/>
                  <a:gd name="T15" fmla="*/ 0 h 10"/>
                  <a:gd name="T16" fmla="*/ 14 w 14"/>
                  <a:gd name="T17" fmla="*/ 5 h 10"/>
                  <a:gd name="T18" fmla="*/ 14 w 14"/>
                  <a:gd name="T19" fmla="*/ 5 h 10"/>
                  <a:gd name="T20" fmla="*/ 10 w 14"/>
                  <a:gd name="T21" fmla="*/ 10 h 10"/>
                  <a:gd name="T22" fmla="*/ 5 w 1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0">
                    <a:moveTo>
                      <a:pt x="5" y="1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0" y="1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2" name="Freeform 188"/>
              <p:cNvSpPr>
                <a:spLocks/>
              </p:cNvSpPr>
              <p:nvPr/>
            </p:nvSpPr>
            <p:spPr bwMode="auto">
              <a:xfrm>
                <a:off x="1842" y="1877"/>
                <a:ext cx="14" cy="10"/>
              </a:xfrm>
              <a:custGeom>
                <a:avLst/>
                <a:gdLst>
                  <a:gd name="T0" fmla="*/ 5 w 14"/>
                  <a:gd name="T1" fmla="*/ 10 h 10"/>
                  <a:gd name="T2" fmla="*/ 0 w 14"/>
                  <a:gd name="T3" fmla="*/ 10 h 10"/>
                  <a:gd name="T4" fmla="*/ 0 w 14"/>
                  <a:gd name="T5" fmla="*/ 10 h 10"/>
                  <a:gd name="T6" fmla="*/ 0 w 14"/>
                  <a:gd name="T7" fmla="*/ 10 h 10"/>
                  <a:gd name="T8" fmla="*/ 5 w 14"/>
                  <a:gd name="T9" fmla="*/ 5 h 10"/>
                  <a:gd name="T10" fmla="*/ 10 w 14"/>
                  <a:gd name="T11" fmla="*/ 0 h 10"/>
                  <a:gd name="T12" fmla="*/ 14 w 14"/>
                  <a:gd name="T13" fmla="*/ 0 h 10"/>
                  <a:gd name="T14" fmla="*/ 14 w 14"/>
                  <a:gd name="T15" fmla="*/ 0 h 10"/>
                  <a:gd name="T16" fmla="*/ 14 w 14"/>
                  <a:gd name="T17" fmla="*/ 5 h 10"/>
                  <a:gd name="T18" fmla="*/ 14 w 14"/>
                  <a:gd name="T19" fmla="*/ 5 h 10"/>
                  <a:gd name="T20" fmla="*/ 10 w 14"/>
                  <a:gd name="T21" fmla="*/ 10 h 10"/>
                  <a:gd name="T22" fmla="*/ 5 w 1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0">
                    <a:moveTo>
                      <a:pt x="5" y="1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0" y="10"/>
                    </a:lnTo>
                    <a:lnTo>
                      <a:pt x="5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3" name="Freeform 189"/>
              <p:cNvSpPr>
                <a:spLocks/>
              </p:cNvSpPr>
              <p:nvPr/>
            </p:nvSpPr>
            <p:spPr bwMode="auto">
              <a:xfrm>
                <a:off x="1820" y="184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0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4" name="Freeform 190"/>
              <p:cNvSpPr>
                <a:spLocks/>
              </p:cNvSpPr>
              <p:nvPr/>
            </p:nvSpPr>
            <p:spPr bwMode="auto">
              <a:xfrm>
                <a:off x="1820" y="184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0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5" name="Freeform 191"/>
              <p:cNvSpPr>
                <a:spLocks/>
              </p:cNvSpPr>
              <p:nvPr/>
            </p:nvSpPr>
            <p:spPr bwMode="auto">
              <a:xfrm>
                <a:off x="1806" y="1818"/>
                <a:ext cx="23" cy="32"/>
              </a:xfrm>
              <a:custGeom>
                <a:avLst/>
                <a:gdLst>
                  <a:gd name="T0" fmla="*/ 18 w 23"/>
                  <a:gd name="T1" fmla="*/ 32 h 32"/>
                  <a:gd name="T2" fmla="*/ 18 w 23"/>
                  <a:gd name="T3" fmla="*/ 32 h 32"/>
                  <a:gd name="T4" fmla="*/ 14 w 23"/>
                  <a:gd name="T5" fmla="*/ 23 h 32"/>
                  <a:gd name="T6" fmla="*/ 4 w 23"/>
                  <a:gd name="T7" fmla="*/ 9 h 32"/>
                  <a:gd name="T8" fmla="*/ 0 w 23"/>
                  <a:gd name="T9" fmla="*/ 4 h 32"/>
                  <a:gd name="T10" fmla="*/ 0 w 23"/>
                  <a:gd name="T11" fmla="*/ 0 h 32"/>
                  <a:gd name="T12" fmla="*/ 9 w 23"/>
                  <a:gd name="T13" fmla="*/ 14 h 32"/>
                  <a:gd name="T14" fmla="*/ 18 w 23"/>
                  <a:gd name="T15" fmla="*/ 18 h 32"/>
                  <a:gd name="T16" fmla="*/ 18 w 23"/>
                  <a:gd name="T17" fmla="*/ 23 h 32"/>
                  <a:gd name="T18" fmla="*/ 23 w 23"/>
                  <a:gd name="T19" fmla="*/ 27 h 32"/>
                  <a:gd name="T20" fmla="*/ 23 w 23"/>
                  <a:gd name="T21" fmla="*/ 27 h 32"/>
                  <a:gd name="T22" fmla="*/ 23 w 23"/>
                  <a:gd name="T23" fmla="*/ 27 h 32"/>
                  <a:gd name="T24" fmla="*/ 23 w 23"/>
                  <a:gd name="T25" fmla="*/ 32 h 32"/>
                  <a:gd name="T26" fmla="*/ 23 w 23"/>
                  <a:gd name="T27" fmla="*/ 32 h 32"/>
                  <a:gd name="T28" fmla="*/ 18 w 23"/>
                  <a:gd name="T29" fmla="*/ 32 h 32"/>
                  <a:gd name="T30" fmla="*/ 18 w 23"/>
                  <a:gd name="T3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32">
                    <a:moveTo>
                      <a:pt x="18" y="32"/>
                    </a:moveTo>
                    <a:lnTo>
                      <a:pt x="18" y="32"/>
                    </a:lnTo>
                    <a:lnTo>
                      <a:pt x="14" y="23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9" y="14"/>
                    </a:lnTo>
                    <a:lnTo>
                      <a:pt x="18" y="18"/>
                    </a:lnTo>
                    <a:lnTo>
                      <a:pt x="18" y="23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8" y="32"/>
                    </a:lnTo>
                    <a:lnTo>
                      <a:pt x="1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6" name="Freeform 192"/>
              <p:cNvSpPr>
                <a:spLocks/>
              </p:cNvSpPr>
              <p:nvPr/>
            </p:nvSpPr>
            <p:spPr bwMode="auto">
              <a:xfrm>
                <a:off x="1806" y="1818"/>
                <a:ext cx="23" cy="32"/>
              </a:xfrm>
              <a:custGeom>
                <a:avLst/>
                <a:gdLst>
                  <a:gd name="T0" fmla="*/ 18 w 23"/>
                  <a:gd name="T1" fmla="*/ 32 h 32"/>
                  <a:gd name="T2" fmla="*/ 18 w 23"/>
                  <a:gd name="T3" fmla="*/ 32 h 32"/>
                  <a:gd name="T4" fmla="*/ 14 w 23"/>
                  <a:gd name="T5" fmla="*/ 23 h 32"/>
                  <a:gd name="T6" fmla="*/ 4 w 23"/>
                  <a:gd name="T7" fmla="*/ 9 h 32"/>
                  <a:gd name="T8" fmla="*/ 0 w 23"/>
                  <a:gd name="T9" fmla="*/ 4 h 32"/>
                  <a:gd name="T10" fmla="*/ 0 w 23"/>
                  <a:gd name="T11" fmla="*/ 0 h 32"/>
                  <a:gd name="T12" fmla="*/ 9 w 23"/>
                  <a:gd name="T13" fmla="*/ 14 h 32"/>
                  <a:gd name="T14" fmla="*/ 18 w 23"/>
                  <a:gd name="T15" fmla="*/ 18 h 32"/>
                  <a:gd name="T16" fmla="*/ 18 w 23"/>
                  <a:gd name="T17" fmla="*/ 23 h 32"/>
                  <a:gd name="T18" fmla="*/ 23 w 23"/>
                  <a:gd name="T19" fmla="*/ 27 h 32"/>
                  <a:gd name="T20" fmla="*/ 23 w 23"/>
                  <a:gd name="T21" fmla="*/ 27 h 32"/>
                  <a:gd name="T22" fmla="*/ 23 w 23"/>
                  <a:gd name="T23" fmla="*/ 27 h 32"/>
                  <a:gd name="T24" fmla="*/ 23 w 23"/>
                  <a:gd name="T25" fmla="*/ 32 h 32"/>
                  <a:gd name="T26" fmla="*/ 23 w 23"/>
                  <a:gd name="T27" fmla="*/ 32 h 32"/>
                  <a:gd name="T28" fmla="*/ 18 w 23"/>
                  <a:gd name="T29" fmla="*/ 32 h 32"/>
                  <a:gd name="T30" fmla="*/ 18 w 23"/>
                  <a:gd name="T3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32">
                    <a:moveTo>
                      <a:pt x="18" y="32"/>
                    </a:moveTo>
                    <a:lnTo>
                      <a:pt x="18" y="32"/>
                    </a:lnTo>
                    <a:lnTo>
                      <a:pt x="14" y="23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9" y="14"/>
                    </a:lnTo>
                    <a:lnTo>
                      <a:pt x="18" y="18"/>
                    </a:lnTo>
                    <a:lnTo>
                      <a:pt x="18" y="23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8" y="32"/>
                    </a:lnTo>
                    <a:lnTo>
                      <a:pt x="18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7" name="Freeform 193"/>
              <p:cNvSpPr>
                <a:spLocks/>
              </p:cNvSpPr>
              <p:nvPr/>
            </p:nvSpPr>
            <p:spPr bwMode="auto">
              <a:xfrm>
                <a:off x="1815" y="1832"/>
                <a:ext cx="0" cy="9"/>
              </a:xfrm>
              <a:custGeom>
                <a:avLst/>
                <a:gdLst>
                  <a:gd name="T0" fmla="*/ 0 h 9"/>
                  <a:gd name="T1" fmla="*/ 9 h 9"/>
                  <a:gd name="T2" fmla="*/ 4 h 9"/>
                  <a:gd name="T3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8" name="Freeform 194"/>
              <p:cNvSpPr>
                <a:spLocks/>
              </p:cNvSpPr>
              <p:nvPr/>
            </p:nvSpPr>
            <p:spPr bwMode="auto">
              <a:xfrm>
                <a:off x="1815" y="1832"/>
                <a:ext cx="0" cy="9"/>
              </a:xfrm>
              <a:custGeom>
                <a:avLst/>
                <a:gdLst>
                  <a:gd name="T0" fmla="*/ 0 h 9"/>
                  <a:gd name="T1" fmla="*/ 9 h 9"/>
                  <a:gd name="T2" fmla="*/ 4 h 9"/>
                  <a:gd name="T3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9" name="Freeform 195"/>
              <p:cNvSpPr>
                <a:spLocks/>
              </p:cNvSpPr>
              <p:nvPr/>
            </p:nvSpPr>
            <p:spPr bwMode="auto">
              <a:xfrm>
                <a:off x="1810" y="1832"/>
                <a:ext cx="10" cy="13"/>
              </a:xfrm>
              <a:custGeom>
                <a:avLst/>
                <a:gdLst>
                  <a:gd name="T0" fmla="*/ 10 w 10"/>
                  <a:gd name="T1" fmla="*/ 13 h 13"/>
                  <a:gd name="T2" fmla="*/ 5 w 10"/>
                  <a:gd name="T3" fmla="*/ 9 h 13"/>
                  <a:gd name="T4" fmla="*/ 5 w 10"/>
                  <a:gd name="T5" fmla="*/ 9 h 13"/>
                  <a:gd name="T6" fmla="*/ 0 w 10"/>
                  <a:gd name="T7" fmla="*/ 4 h 13"/>
                  <a:gd name="T8" fmla="*/ 0 w 10"/>
                  <a:gd name="T9" fmla="*/ 0 h 13"/>
                  <a:gd name="T10" fmla="*/ 0 w 10"/>
                  <a:gd name="T11" fmla="*/ 0 h 13"/>
                  <a:gd name="T12" fmla="*/ 10 w 10"/>
                  <a:gd name="T13" fmla="*/ 0 h 13"/>
                  <a:gd name="T14" fmla="*/ 10 w 10"/>
                  <a:gd name="T15" fmla="*/ 0 h 13"/>
                  <a:gd name="T16" fmla="*/ 10 w 10"/>
                  <a:gd name="T17" fmla="*/ 4 h 13"/>
                  <a:gd name="T18" fmla="*/ 10 w 10"/>
                  <a:gd name="T19" fmla="*/ 13 h 13"/>
                  <a:gd name="T20" fmla="*/ 10 w 10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3">
                    <a:moveTo>
                      <a:pt x="10" y="13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0" y="13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0" name="Freeform 196"/>
              <p:cNvSpPr>
                <a:spLocks/>
              </p:cNvSpPr>
              <p:nvPr/>
            </p:nvSpPr>
            <p:spPr bwMode="auto">
              <a:xfrm>
                <a:off x="1810" y="1832"/>
                <a:ext cx="10" cy="13"/>
              </a:xfrm>
              <a:custGeom>
                <a:avLst/>
                <a:gdLst>
                  <a:gd name="T0" fmla="*/ 10 w 10"/>
                  <a:gd name="T1" fmla="*/ 13 h 13"/>
                  <a:gd name="T2" fmla="*/ 5 w 10"/>
                  <a:gd name="T3" fmla="*/ 9 h 13"/>
                  <a:gd name="T4" fmla="*/ 5 w 10"/>
                  <a:gd name="T5" fmla="*/ 9 h 13"/>
                  <a:gd name="T6" fmla="*/ 0 w 10"/>
                  <a:gd name="T7" fmla="*/ 4 h 13"/>
                  <a:gd name="T8" fmla="*/ 0 w 10"/>
                  <a:gd name="T9" fmla="*/ 0 h 13"/>
                  <a:gd name="T10" fmla="*/ 0 w 10"/>
                  <a:gd name="T11" fmla="*/ 0 h 13"/>
                  <a:gd name="T12" fmla="*/ 10 w 10"/>
                  <a:gd name="T13" fmla="*/ 0 h 13"/>
                  <a:gd name="T14" fmla="*/ 10 w 10"/>
                  <a:gd name="T15" fmla="*/ 0 h 13"/>
                  <a:gd name="T16" fmla="*/ 10 w 10"/>
                  <a:gd name="T17" fmla="*/ 4 h 13"/>
                  <a:gd name="T18" fmla="*/ 10 w 10"/>
                  <a:gd name="T19" fmla="*/ 13 h 13"/>
                  <a:gd name="T20" fmla="*/ 10 w 10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3">
                    <a:moveTo>
                      <a:pt x="10" y="13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0" y="13"/>
                    </a:lnTo>
                    <a:lnTo>
                      <a:pt x="10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1" name="Freeform 197"/>
              <p:cNvSpPr>
                <a:spLocks/>
              </p:cNvSpPr>
              <p:nvPr/>
            </p:nvSpPr>
            <p:spPr bwMode="auto">
              <a:xfrm>
                <a:off x="1797" y="1845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  <a:gd name="T3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2" name="Freeform 198"/>
              <p:cNvSpPr>
                <a:spLocks/>
              </p:cNvSpPr>
              <p:nvPr/>
            </p:nvSpPr>
            <p:spPr bwMode="auto">
              <a:xfrm>
                <a:off x="1792" y="1836"/>
                <a:ext cx="9" cy="23"/>
              </a:xfrm>
              <a:custGeom>
                <a:avLst/>
                <a:gdLst>
                  <a:gd name="T0" fmla="*/ 9 w 9"/>
                  <a:gd name="T1" fmla="*/ 23 h 23"/>
                  <a:gd name="T2" fmla="*/ 0 w 9"/>
                  <a:gd name="T3" fmla="*/ 9 h 23"/>
                  <a:gd name="T4" fmla="*/ 9 w 9"/>
                  <a:gd name="T5" fmla="*/ 0 h 23"/>
                  <a:gd name="T6" fmla="*/ 9 w 9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3">
                    <a:moveTo>
                      <a:pt x="9" y="23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3" name="Freeform 199"/>
              <p:cNvSpPr>
                <a:spLocks/>
              </p:cNvSpPr>
              <p:nvPr/>
            </p:nvSpPr>
            <p:spPr bwMode="auto">
              <a:xfrm>
                <a:off x="1792" y="1836"/>
                <a:ext cx="9" cy="23"/>
              </a:xfrm>
              <a:custGeom>
                <a:avLst/>
                <a:gdLst>
                  <a:gd name="T0" fmla="*/ 9 w 9"/>
                  <a:gd name="T1" fmla="*/ 23 h 23"/>
                  <a:gd name="T2" fmla="*/ 0 w 9"/>
                  <a:gd name="T3" fmla="*/ 9 h 23"/>
                  <a:gd name="T4" fmla="*/ 9 w 9"/>
                  <a:gd name="T5" fmla="*/ 0 h 23"/>
                  <a:gd name="T6" fmla="*/ 9 w 9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3">
                    <a:moveTo>
                      <a:pt x="9" y="23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9" y="23"/>
                    </a:lnTo>
                    <a:close/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4" name="Freeform 200"/>
              <p:cNvSpPr>
                <a:spLocks/>
              </p:cNvSpPr>
              <p:nvPr/>
            </p:nvSpPr>
            <p:spPr bwMode="auto">
              <a:xfrm>
                <a:off x="1787" y="1836"/>
                <a:ext cx="10" cy="5"/>
              </a:xfrm>
              <a:custGeom>
                <a:avLst/>
                <a:gdLst>
                  <a:gd name="T0" fmla="*/ 5 w 10"/>
                  <a:gd name="T1" fmla="*/ 0 h 5"/>
                  <a:gd name="T2" fmla="*/ 10 w 10"/>
                  <a:gd name="T3" fmla="*/ 5 h 5"/>
                  <a:gd name="T4" fmla="*/ 10 w 10"/>
                  <a:gd name="T5" fmla="*/ 5 h 5"/>
                  <a:gd name="T6" fmla="*/ 0 w 10"/>
                  <a:gd name="T7" fmla="*/ 0 h 5"/>
                  <a:gd name="T8" fmla="*/ 5 w 1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5" y="0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5" name="Freeform 201"/>
              <p:cNvSpPr>
                <a:spLocks/>
              </p:cNvSpPr>
              <p:nvPr/>
            </p:nvSpPr>
            <p:spPr bwMode="auto">
              <a:xfrm>
                <a:off x="1787" y="1836"/>
                <a:ext cx="10" cy="5"/>
              </a:xfrm>
              <a:custGeom>
                <a:avLst/>
                <a:gdLst>
                  <a:gd name="T0" fmla="*/ 5 w 10"/>
                  <a:gd name="T1" fmla="*/ 0 h 5"/>
                  <a:gd name="T2" fmla="*/ 10 w 10"/>
                  <a:gd name="T3" fmla="*/ 5 h 5"/>
                  <a:gd name="T4" fmla="*/ 10 w 10"/>
                  <a:gd name="T5" fmla="*/ 5 h 5"/>
                  <a:gd name="T6" fmla="*/ 0 w 10"/>
                  <a:gd name="T7" fmla="*/ 0 h 5"/>
                  <a:gd name="T8" fmla="*/ 5 w 1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5" y="0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6" name="Freeform 202"/>
              <p:cNvSpPr>
                <a:spLocks/>
              </p:cNvSpPr>
              <p:nvPr/>
            </p:nvSpPr>
            <p:spPr bwMode="auto">
              <a:xfrm>
                <a:off x="1787" y="1832"/>
                <a:ext cx="14" cy="13"/>
              </a:xfrm>
              <a:custGeom>
                <a:avLst/>
                <a:gdLst>
                  <a:gd name="T0" fmla="*/ 10 w 14"/>
                  <a:gd name="T1" fmla="*/ 13 h 13"/>
                  <a:gd name="T2" fmla="*/ 10 w 14"/>
                  <a:gd name="T3" fmla="*/ 13 h 13"/>
                  <a:gd name="T4" fmla="*/ 0 w 14"/>
                  <a:gd name="T5" fmla="*/ 9 h 13"/>
                  <a:gd name="T6" fmla="*/ 0 w 14"/>
                  <a:gd name="T7" fmla="*/ 4 h 13"/>
                  <a:gd name="T8" fmla="*/ 5 w 14"/>
                  <a:gd name="T9" fmla="*/ 0 h 13"/>
                  <a:gd name="T10" fmla="*/ 10 w 14"/>
                  <a:gd name="T11" fmla="*/ 0 h 13"/>
                  <a:gd name="T12" fmla="*/ 10 w 14"/>
                  <a:gd name="T13" fmla="*/ 0 h 13"/>
                  <a:gd name="T14" fmla="*/ 14 w 14"/>
                  <a:gd name="T15" fmla="*/ 4 h 13"/>
                  <a:gd name="T16" fmla="*/ 10 w 14"/>
                  <a:gd name="T17" fmla="*/ 13 h 13"/>
                  <a:gd name="T18" fmla="*/ 10 w 14"/>
                  <a:gd name="T19" fmla="*/ 13 h 13"/>
                  <a:gd name="T20" fmla="*/ 10 w 14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3">
                    <a:moveTo>
                      <a:pt x="10" y="13"/>
                    </a:moveTo>
                    <a:lnTo>
                      <a:pt x="10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4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7" name="Freeform 203"/>
              <p:cNvSpPr>
                <a:spLocks/>
              </p:cNvSpPr>
              <p:nvPr/>
            </p:nvSpPr>
            <p:spPr bwMode="auto">
              <a:xfrm>
                <a:off x="1787" y="1832"/>
                <a:ext cx="14" cy="13"/>
              </a:xfrm>
              <a:custGeom>
                <a:avLst/>
                <a:gdLst>
                  <a:gd name="T0" fmla="*/ 10 w 14"/>
                  <a:gd name="T1" fmla="*/ 13 h 13"/>
                  <a:gd name="T2" fmla="*/ 10 w 14"/>
                  <a:gd name="T3" fmla="*/ 13 h 13"/>
                  <a:gd name="T4" fmla="*/ 0 w 14"/>
                  <a:gd name="T5" fmla="*/ 9 h 13"/>
                  <a:gd name="T6" fmla="*/ 0 w 14"/>
                  <a:gd name="T7" fmla="*/ 4 h 13"/>
                  <a:gd name="T8" fmla="*/ 5 w 14"/>
                  <a:gd name="T9" fmla="*/ 0 h 13"/>
                  <a:gd name="T10" fmla="*/ 10 w 14"/>
                  <a:gd name="T11" fmla="*/ 0 h 13"/>
                  <a:gd name="T12" fmla="*/ 10 w 14"/>
                  <a:gd name="T13" fmla="*/ 0 h 13"/>
                  <a:gd name="T14" fmla="*/ 14 w 14"/>
                  <a:gd name="T15" fmla="*/ 4 h 13"/>
                  <a:gd name="T16" fmla="*/ 10 w 14"/>
                  <a:gd name="T17" fmla="*/ 13 h 13"/>
                  <a:gd name="T18" fmla="*/ 10 w 14"/>
                  <a:gd name="T19" fmla="*/ 13 h 13"/>
                  <a:gd name="T20" fmla="*/ 10 w 14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3">
                    <a:moveTo>
                      <a:pt x="10" y="13"/>
                    </a:moveTo>
                    <a:lnTo>
                      <a:pt x="10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4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8" name="Freeform 204"/>
              <p:cNvSpPr>
                <a:spLocks/>
              </p:cNvSpPr>
              <p:nvPr/>
            </p:nvSpPr>
            <p:spPr bwMode="auto">
              <a:xfrm>
                <a:off x="1801" y="1813"/>
                <a:ext cx="5" cy="14"/>
              </a:xfrm>
              <a:custGeom>
                <a:avLst/>
                <a:gdLst>
                  <a:gd name="T0" fmla="*/ 5 w 5"/>
                  <a:gd name="T1" fmla="*/ 5 h 14"/>
                  <a:gd name="T2" fmla="*/ 5 w 5"/>
                  <a:gd name="T3" fmla="*/ 14 h 14"/>
                  <a:gd name="T4" fmla="*/ 0 w 5"/>
                  <a:gd name="T5" fmla="*/ 5 h 14"/>
                  <a:gd name="T6" fmla="*/ 5 w 5"/>
                  <a:gd name="T7" fmla="*/ 0 h 14"/>
                  <a:gd name="T8" fmla="*/ 5 w 5"/>
                  <a:gd name="T9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4">
                    <a:moveTo>
                      <a:pt x="5" y="5"/>
                    </a:moveTo>
                    <a:lnTo>
                      <a:pt x="5" y="14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" name="Group 406"/>
            <p:cNvGrpSpPr>
              <a:grpSpLocks/>
            </p:cNvGrpSpPr>
            <p:nvPr/>
          </p:nvGrpSpPr>
          <p:grpSpPr bwMode="auto">
            <a:xfrm>
              <a:off x="1760" y="1804"/>
              <a:ext cx="532" cy="1081"/>
              <a:chOff x="1760" y="1804"/>
              <a:chExt cx="532" cy="1081"/>
            </a:xfrm>
          </p:grpSpPr>
          <p:sp>
            <p:nvSpPr>
              <p:cNvPr id="2419" name="Freeform 206"/>
              <p:cNvSpPr>
                <a:spLocks/>
              </p:cNvSpPr>
              <p:nvPr/>
            </p:nvSpPr>
            <p:spPr bwMode="auto">
              <a:xfrm>
                <a:off x="1801" y="1813"/>
                <a:ext cx="5" cy="14"/>
              </a:xfrm>
              <a:custGeom>
                <a:avLst/>
                <a:gdLst>
                  <a:gd name="T0" fmla="*/ 5 w 5"/>
                  <a:gd name="T1" fmla="*/ 5 h 14"/>
                  <a:gd name="T2" fmla="*/ 5 w 5"/>
                  <a:gd name="T3" fmla="*/ 14 h 14"/>
                  <a:gd name="T4" fmla="*/ 0 w 5"/>
                  <a:gd name="T5" fmla="*/ 5 h 14"/>
                  <a:gd name="T6" fmla="*/ 5 w 5"/>
                  <a:gd name="T7" fmla="*/ 0 h 14"/>
                  <a:gd name="T8" fmla="*/ 5 w 5"/>
                  <a:gd name="T9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4">
                    <a:moveTo>
                      <a:pt x="5" y="5"/>
                    </a:moveTo>
                    <a:lnTo>
                      <a:pt x="5" y="14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0" name="Freeform 207"/>
              <p:cNvSpPr>
                <a:spLocks/>
              </p:cNvSpPr>
              <p:nvPr/>
            </p:nvSpPr>
            <p:spPr bwMode="auto">
              <a:xfrm>
                <a:off x="1801" y="1804"/>
                <a:ext cx="5" cy="37"/>
              </a:xfrm>
              <a:custGeom>
                <a:avLst/>
                <a:gdLst>
                  <a:gd name="T0" fmla="*/ 5 w 5"/>
                  <a:gd name="T1" fmla="*/ 37 h 37"/>
                  <a:gd name="T2" fmla="*/ 0 w 5"/>
                  <a:gd name="T3" fmla="*/ 28 h 37"/>
                  <a:gd name="T4" fmla="*/ 0 w 5"/>
                  <a:gd name="T5" fmla="*/ 23 h 37"/>
                  <a:gd name="T6" fmla="*/ 0 w 5"/>
                  <a:gd name="T7" fmla="*/ 23 h 37"/>
                  <a:gd name="T8" fmla="*/ 0 w 5"/>
                  <a:gd name="T9" fmla="*/ 18 h 37"/>
                  <a:gd name="T10" fmla="*/ 0 w 5"/>
                  <a:gd name="T11" fmla="*/ 9 h 37"/>
                  <a:gd name="T12" fmla="*/ 5 w 5"/>
                  <a:gd name="T13" fmla="*/ 0 h 37"/>
                  <a:gd name="T14" fmla="*/ 5 w 5"/>
                  <a:gd name="T15" fmla="*/ 0 h 37"/>
                  <a:gd name="T16" fmla="*/ 5 w 5"/>
                  <a:gd name="T17" fmla="*/ 9 h 37"/>
                  <a:gd name="T18" fmla="*/ 5 w 5"/>
                  <a:gd name="T19" fmla="*/ 9 h 37"/>
                  <a:gd name="T20" fmla="*/ 5 w 5"/>
                  <a:gd name="T21" fmla="*/ 14 h 37"/>
                  <a:gd name="T22" fmla="*/ 5 w 5"/>
                  <a:gd name="T23" fmla="*/ 14 h 37"/>
                  <a:gd name="T24" fmla="*/ 5 w 5"/>
                  <a:gd name="T25" fmla="*/ 14 h 37"/>
                  <a:gd name="T26" fmla="*/ 5 w 5"/>
                  <a:gd name="T27" fmla="*/ 23 h 37"/>
                  <a:gd name="T28" fmla="*/ 5 w 5"/>
                  <a:gd name="T29" fmla="*/ 37 h 37"/>
                  <a:gd name="T30" fmla="*/ 5 w 5"/>
                  <a:gd name="T3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37">
                    <a:moveTo>
                      <a:pt x="5" y="37"/>
                    </a:move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23"/>
                    </a:lnTo>
                    <a:lnTo>
                      <a:pt x="5" y="37"/>
                    </a:lnTo>
                    <a:lnTo>
                      <a:pt x="5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1" name="Freeform 208"/>
              <p:cNvSpPr>
                <a:spLocks/>
              </p:cNvSpPr>
              <p:nvPr/>
            </p:nvSpPr>
            <p:spPr bwMode="auto">
              <a:xfrm>
                <a:off x="1801" y="1804"/>
                <a:ext cx="5" cy="37"/>
              </a:xfrm>
              <a:custGeom>
                <a:avLst/>
                <a:gdLst>
                  <a:gd name="T0" fmla="*/ 5 w 5"/>
                  <a:gd name="T1" fmla="*/ 37 h 37"/>
                  <a:gd name="T2" fmla="*/ 0 w 5"/>
                  <a:gd name="T3" fmla="*/ 28 h 37"/>
                  <a:gd name="T4" fmla="*/ 0 w 5"/>
                  <a:gd name="T5" fmla="*/ 23 h 37"/>
                  <a:gd name="T6" fmla="*/ 0 w 5"/>
                  <a:gd name="T7" fmla="*/ 23 h 37"/>
                  <a:gd name="T8" fmla="*/ 0 w 5"/>
                  <a:gd name="T9" fmla="*/ 18 h 37"/>
                  <a:gd name="T10" fmla="*/ 0 w 5"/>
                  <a:gd name="T11" fmla="*/ 9 h 37"/>
                  <a:gd name="T12" fmla="*/ 5 w 5"/>
                  <a:gd name="T13" fmla="*/ 0 h 37"/>
                  <a:gd name="T14" fmla="*/ 5 w 5"/>
                  <a:gd name="T15" fmla="*/ 0 h 37"/>
                  <a:gd name="T16" fmla="*/ 5 w 5"/>
                  <a:gd name="T17" fmla="*/ 9 h 37"/>
                  <a:gd name="T18" fmla="*/ 5 w 5"/>
                  <a:gd name="T19" fmla="*/ 9 h 37"/>
                  <a:gd name="T20" fmla="*/ 5 w 5"/>
                  <a:gd name="T21" fmla="*/ 14 h 37"/>
                  <a:gd name="T22" fmla="*/ 5 w 5"/>
                  <a:gd name="T23" fmla="*/ 14 h 37"/>
                  <a:gd name="T24" fmla="*/ 5 w 5"/>
                  <a:gd name="T25" fmla="*/ 14 h 37"/>
                  <a:gd name="T26" fmla="*/ 5 w 5"/>
                  <a:gd name="T27" fmla="*/ 23 h 37"/>
                  <a:gd name="T28" fmla="*/ 5 w 5"/>
                  <a:gd name="T29" fmla="*/ 37 h 37"/>
                  <a:gd name="T30" fmla="*/ 5 w 5"/>
                  <a:gd name="T3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37">
                    <a:moveTo>
                      <a:pt x="5" y="37"/>
                    </a:move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23"/>
                    </a:lnTo>
                    <a:lnTo>
                      <a:pt x="5" y="37"/>
                    </a:lnTo>
                    <a:lnTo>
                      <a:pt x="5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2" name="Freeform 209"/>
              <p:cNvSpPr>
                <a:spLocks/>
              </p:cNvSpPr>
              <p:nvPr/>
            </p:nvSpPr>
            <p:spPr bwMode="auto">
              <a:xfrm>
                <a:off x="1838" y="186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4 w 4"/>
                  <a:gd name="T5" fmla="*/ 0 h 4"/>
                  <a:gd name="T6" fmla="*/ 0 w 4"/>
                  <a:gd name="T7" fmla="*/ 0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3" name="Freeform 210"/>
              <p:cNvSpPr>
                <a:spLocks/>
              </p:cNvSpPr>
              <p:nvPr/>
            </p:nvSpPr>
            <p:spPr bwMode="auto">
              <a:xfrm>
                <a:off x="1838" y="186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4 w 4"/>
                  <a:gd name="T5" fmla="*/ 0 h 4"/>
                  <a:gd name="T6" fmla="*/ 0 w 4"/>
                  <a:gd name="T7" fmla="*/ 0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4" name="Freeform 211"/>
              <p:cNvSpPr>
                <a:spLocks/>
              </p:cNvSpPr>
              <p:nvPr/>
            </p:nvSpPr>
            <p:spPr bwMode="auto">
              <a:xfrm>
                <a:off x="1824" y="1859"/>
                <a:ext cx="23" cy="23"/>
              </a:xfrm>
              <a:custGeom>
                <a:avLst/>
                <a:gdLst>
                  <a:gd name="T0" fmla="*/ 14 w 23"/>
                  <a:gd name="T1" fmla="*/ 23 h 23"/>
                  <a:gd name="T2" fmla="*/ 14 w 23"/>
                  <a:gd name="T3" fmla="*/ 14 h 23"/>
                  <a:gd name="T4" fmla="*/ 14 w 23"/>
                  <a:gd name="T5" fmla="*/ 9 h 23"/>
                  <a:gd name="T6" fmla="*/ 14 w 23"/>
                  <a:gd name="T7" fmla="*/ 9 h 23"/>
                  <a:gd name="T8" fmla="*/ 9 w 23"/>
                  <a:gd name="T9" fmla="*/ 5 h 23"/>
                  <a:gd name="T10" fmla="*/ 0 w 23"/>
                  <a:gd name="T11" fmla="*/ 0 h 23"/>
                  <a:gd name="T12" fmla="*/ 0 w 23"/>
                  <a:gd name="T13" fmla="*/ 0 h 23"/>
                  <a:gd name="T14" fmla="*/ 9 w 23"/>
                  <a:gd name="T15" fmla="*/ 0 h 23"/>
                  <a:gd name="T16" fmla="*/ 9 w 23"/>
                  <a:gd name="T17" fmla="*/ 0 h 23"/>
                  <a:gd name="T18" fmla="*/ 14 w 23"/>
                  <a:gd name="T19" fmla="*/ 0 h 23"/>
                  <a:gd name="T20" fmla="*/ 18 w 23"/>
                  <a:gd name="T21" fmla="*/ 5 h 23"/>
                  <a:gd name="T22" fmla="*/ 23 w 23"/>
                  <a:gd name="T23" fmla="*/ 5 h 23"/>
                  <a:gd name="T24" fmla="*/ 23 w 23"/>
                  <a:gd name="T25" fmla="*/ 5 h 23"/>
                  <a:gd name="T26" fmla="*/ 23 w 23"/>
                  <a:gd name="T27" fmla="*/ 5 h 23"/>
                  <a:gd name="T28" fmla="*/ 18 w 23"/>
                  <a:gd name="T29" fmla="*/ 14 h 23"/>
                  <a:gd name="T30" fmla="*/ 14 w 23"/>
                  <a:gd name="T31" fmla="*/ 23 h 23"/>
                  <a:gd name="T32" fmla="*/ 14 w 23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3">
                    <a:moveTo>
                      <a:pt x="14" y="23"/>
                    </a:moveTo>
                    <a:lnTo>
                      <a:pt x="14" y="1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8" y="14"/>
                    </a:lnTo>
                    <a:lnTo>
                      <a:pt x="14" y="23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5" name="Freeform 212"/>
              <p:cNvSpPr>
                <a:spLocks/>
              </p:cNvSpPr>
              <p:nvPr/>
            </p:nvSpPr>
            <p:spPr bwMode="auto">
              <a:xfrm>
                <a:off x="1824" y="1859"/>
                <a:ext cx="23" cy="23"/>
              </a:xfrm>
              <a:custGeom>
                <a:avLst/>
                <a:gdLst>
                  <a:gd name="T0" fmla="*/ 14 w 23"/>
                  <a:gd name="T1" fmla="*/ 23 h 23"/>
                  <a:gd name="T2" fmla="*/ 14 w 23"/>
                  <a:gd name="T3" fmla="*/ 14 h 23"/>
                  <a:gd name="T4" fmla="*/ 14 w 23"/>
                  <a:gd name="T5" fmla="*/ 9 h 23"/>
                  <a:gd name="T6" fmla="*/ 14 w 23"/>
                  <a:gd name="T7" fmla="*/ 9 h 23"/>
                  <a:gd name="T8" fmla="*/ 9 w 23"/>
                  <a:gd name="T9" fmla="*/ 5 h 23"/>
                  <a:gd name="T10" fmla="*/ 0 w 23"/>
                  <a:gd name="T11" fmla="*/ 0 h 23"/>
                  <a:gd name="T12" fmla="*/ 0 w 23"/>
                  <a:gd name="T13" fmla="*/ 0 h 23"/>
                  <a:gd name="T14" fmla="*/ 9 w 23"/>
                  <a:gd name="T15" fmla="*/ 0 h 23"/>
                  <a:gd name="T16" fmla="*/ 9 w 23"/>
                  <a:gd name="T17" fmla="*/ 0 h 23"/>
                  <a:gd name="T18" fmla="*/ 14 w 23"/>
                  <a:gd name="T19" fmla="*/ 0 h 23"/>
                  <a:gd name="T20" fmla="*/ 18 w 23"/>
                  <a:gd name="T21" fmla="*/ 5 h 23"/>
                  <a:gd name="T22" fmla="*/ 23 w 23"/>
                  <a:gd name="T23" fmla="*/ 5 h 23"/>
                  <a:gd name="T24" fmla="*/ 23 w 23"/>
                  <a:gd name="T25" fmla="*/ 5 h 23"/>
                  <a:gd name="T26" fmla="*/ 23 w 23"/>
                  <a:gd name="T27" fmla="*/ 5 h 23"/>
                  <a:gd name="T28" fmla="*/ 18 w 23"/>
                  <a:gd name="T29" fmla="*/ 14 h 23"/>
                  <a:gd name="T30" fmla="*/ 14 w 23"/>
                  <a:gd name="T31" fmla="*/ 23 h 23"/>
                  <a:gd name="T32" fmla="*/ 14 w 23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3">
                    <a:moveTo>
                      <a:pt x="14" y="23"/>
                    </a:moveTo>
                    <a:lnTo>
                      <a:pt x="14" y="1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8" y="14"/>
                    </a:lnTo>
                    <a:lnTo>
                      <a:pt x="14" y="23"/>
                    </a:lnTo>
                    <a:lnTo>
                      <a:pt x="14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6" name="Freeform 213"/>
              <p:cNvSpPr>
                <a:spLocks/>
              </p:cNvSpPr>
              <p:nvPr/>
            </p:nvSpPr>
            <p:spPr bwMode="auto">
              <a:xfrm>
                <a:off x="1847" y="2381"/>
                <a:ext cx="225" cy="449"/>
              </a:xfrm>
              <a:custGeom>
                <a:avLst/>
                <a:gdLst>
                  <a:gd name="T0" fmla="*/ 225 w 225"/>
                  <a:gd name="T1" fmla="*/ 55 h 449"/>
                  <a:gd name="T2" fmla="*/ 206 w 225"/>
                  <a:gd name="T3" fmla="*/ 83 h 449"/>
                  <a:gd name="T4" fmla="*/ 179 w 225"/>
                  <a:gd name="T5" fmla="*/ 120 h 449"/>
                  <a:gd name="T6" fmla="*/ 179 w 225"/>
                  <a:gd name="T7" fmla="*/ 170 h 449"/>
                  <a:gd name="T8" fmla="*/ 188 w 225"/>
                  <a:gd name="T9" fmla="*/ 188 h 449"/>
                  <a:gd name="T10" fmla="*/ 183 w 225"/>
                  <a:gd name="T11" fmla="*/ 211 h 449"/>
                  <a:gd name="T12" fmla="*/ 160 w 225"/>
                  <a:gd name="T13" fmla="*/ 225 h 449"/>
                  <a:gd name="T14" fmla="*/ 128 w 225"/>
                  <a:gd name="T15" fmla="*/ 230 h 449"/>
                  <a:gd name="T16" fmla="*/ 128 w 225"/>
                  <a:gd name="T17" fmla="*/ 243 h 449"/>
                  <a:gd name="T18" fmla="*/ 115 w 225"/>
                  <a:gd name="T19" fmla="*/ 262 h 449"/>
                  <a:gd name="T20" fmla="*/ 96 w 225"/>
                  <a:gd name="T21" fmla="*/ 257 h 449"/>
                  <a:gd name="T22" fmla="*/ 101 w 225"/>
                  <a:gd name="T23" fmla="*/ 280 h 449"/>
                  <a:gd name="T24" fmla="*/ 110 w 225"/>
                  <a:gd name="T25" fmla="*/ 280 h 449"/>
                  <a:gd name="T26" fmla="*/ 105 w 225"/>
                  <a:gd name="T27" fmla="*/ 289 h 449"/>
                  <a:gd name="T28" fmla="*/ 105 w 225"/>
                  <a:gd name="T29" fmla="*/ 294 h 449"/>
                  <a:gd name="T30" fmla="*/ 92 w 225"/>
                  <a:gd name="T31" fmla="*/ 317 h 449"/>
                  <a:gd name="T32" fmla="*/ 69 w 225"/>
                  <a:gd name="T33" fmla="*/ 339 h 449"/>
                  <a:gd name="T34" fmla="*/ 83 w 225"/>
                  <a:gd name="T35" fmla="*/ 358 h 449"/>
                  <a:gd name="T36" fmla="*/ 83 w 225"/>
                  <a:gd name="T37" fmla="*/ 381 h 449"/>
                  <a:gd name="T38" fmla="*/ 64 w 225"/>
                  <a:gd name="T39" fmla="*/ 404 h 449"/>
                  <a:gd name="T40" fmla="*/ 55 w 225"/>
                  <a:gd name="T41" fmla="*/ 404 h 449"/>
                  <a:gd name="T42" fmla="*/ 46 w 225"/>
                  <a:gd name="T43" fmla="*/ 427 h 449"/>
                  <a:gd name="T44" fmla="*/ 46 w 225"/>
                  <a:gd name="T45" fmla="*/ 436 h 449"/>
                  <a:gd name="T46" fmla="*/ 23 w 225"/>
                  <a:gd name="T47" fmla="*/ 445 h 449"/>
                  <a:gd name="T48" fmla="*/ 14 w 225"/>
                  <a:gd name="T49" fmla="*/ 422 h 449"/>
                  <a:gd name="T50" fmla="*/ 5 w 225"/>
                  <a:gd name="T51" fmla="*/ 394 h 449"/>
                  <a:gd name="T52" fmla="*/ 14 w 225"/>
                  <a:gd name="T53" fmla="*/ 358 h 449"/>
                  <a:gd name="T54" fmla="*/ 18 w 225"/>
                  <a:gd name="T55" fmla="*/ 321 h 449"/>
                  <a:gd name="T56" fmla="*/ 18 w 225"/>
                  <a:gd name="T57" fmla="*/ 303 h 449"/>
                  <a:gd name="T58" fmla="*/ 18 w 225"/>
                  <a:gd name="T59" fmla="*/ 262 h 449"/>
                  <a:gd name="T60" fmla="*/ 28 w 225"/>
                  <a:gd name="T61" fmla="*/ 220 h 449"/>
                  <a:gd name="T62" fmla="*/ 28 w 225"/>
                  <a:gd name="T63" fmla="*/ 193 h 449"/>
                  <a:gd name="T64" fmla="*/ 32 w 225"/>
                  <a:gd name="T65" fmla="*/ 179 h 449"/>
                  <a:gd name="T66" fmla="*/ 32 w 225"/>
                  <a:gd name="T67" fmla="*/ 129 h 449"/>
                  <a:gd name="T68" fmla="*/ 41 w 225"/>
                  <a:gd name="T69" fmla="*/ 87 h 449"/>
                  <a:gd name="T70" fmla="*/ 55 w 225"/>
                  <a:gd name="T71" fmla="*/ 69 h 449"/>
                  <a:gd name="T72" fmla="*/ 55 w 225"/>
                  <a:gd name="T73" fmla="*/ 51 h 449"/>
                  <a:gd name="T74" fmla="*/ 69 w 225"/>
                  <a:gd name="T75" fmla="*/ 28 h 449"/>
                  <a:gd name="T76" fmla="*/ 73 w 225"/>
                  <a:gd name="T77" fmla="*/ 14 h 449"/>
                  <a:gd name="T78" fmla="*/ 92 w 225"/>
                  <a:gd name="T79" fmla="*/ 5 h 449"/>
                  <a:gd name="T80" fmla="*/ 110 w 225"/>
                  <a:gd name="T81" fmla="*/ 5 h 449"/>
                  <a:gd name="T82" fmla="*/ 138 w 225"/>
                  <a:gd name="T83" fmla="*/ 19 h 449"/>
                  <a:gd name="T84" fmla="*/ 165 w 225"/>
                  <a:gd name="T85" fmla="*/ 37 h 449"/>
                  <a:gd name="T86" fmla="*/ 179 w 225"/>
                  <a:gd name="T87" fmla="*/ 55 h 449"/>
                  <a:gd name="T88" fmla="*/ 174 w 225"/>
                  <a:gd name="T89" fmla="*/ 69 h 449"/>
                  <a:gd name="T90" fmla="*/ 206 w 225"/>
                  <a:gd name="T91" fmla="*/ 69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5" h="449">
                    <a:moveTo>
                      <a:pt x="215" y="51"/>
                    </a:moveTo>
                    <a:lnTo>
                      <a:pt x="225" y="51"/>
                    </a:lnTo>
                    <a:lnTo>
                      <a:pt x="225" y="55"/>
                    </a:lnTo>
                    <a:lnTo>
                      <a:pt x="225" y="65"/>
                    </a:lnTo>
                    <a:lnTo>
                      <a:pt x="220" y="69"/>
                    </a:lnTo>
                    <a:lnTo>
                      <a:pt x="206" y="83"/>
                    </a:lnTo>
                    <a:lnTo>
                      <a:pt x="192" y="97"/>
                    </a:lnTo>
                    <a:lnTo>
                      <a:pt x="183" y="106"/>
                    </a:lnTo>
                    <a:lnTo>
                      <a:pt x="179" y="120"/>
                    </a:lnTo>
                    <a:lnTo>
                      <a:pt x="170" y="161"/>
                    </a:lnTo>
                    <a:lnTo>
                      <a:pt x="174" y="165"/>
                    </a:lnTo>
                    <a:lnTo>
                      <a:pt x="179" y="170"/>
                    </a:lnTo>
                    <a:lnTo>
                      <a:pt x="183" y="175"/>
                    </a:lnTo>
                    <a:lnTo>
                      <a:pt x="183" y="184"/>
                    </a:lnTo>
                    <a:lnTo>
                      <a:pt x="188" y="188"/>
                    </a:lnTo>
                    <a:lnTo>
                      <a:pt x="192" y="193"/>
                    </a:lnTo>
                    <a:lnTo>
                      <a:pt x="192" y="202"/>
                    </a:lnTo>
                    <a:lnTo>
                      <a:pt x="183" y="211"/>
                    </a:lnTo>
                    <a:lnTo>
                      <a:pt x="174" y="220"/>
                    </a:lnTo>
                    <a:lnTo>
                      <a:pt x="170" y="225"/>
                    </a:lnTo>
                    <a:lnTo>
                      <a:pt x="160" y="225"/>
                    </a:lnTo>
                    <a:lnTo>
                      <a:pt x="147" y="230"/>
                    </a:lnTo>
                    <a:lnTo>
                      <a:pt x="138" y="230"/>
                    </a:lnTo>
                    <a:lnTo>
                      <a:pt x="128" y="230"/>
                    </a:lnTo>
                    <a:lnTo>
                      <a:pt x="128" y="234"/>
                    </a:lnTo>
                    <a:lnTo>
                      <a:pt x="128" y="239"/>
                    </a:lnTo>
                    <a:lnTo>
                      <a:pt x="128" y="243"/>
                    </a:lnTo>
                    <a:lnTo>
                      <a:pt x="128" y="248"/>
                    </a:lnTo>
                    <a:lnTo>
                      <a:pt x="124" y="262"/>
                    </a:lnTo>
                    <a:lnTo>
                      <a:pt x="115" y="262"/>
                    </a:lnTo>
                    <a:lnTo>
                      <a:pt x="110" y="262"/>
                    </a:lnTo>
                    <a:lnTo>
                      <a:pt x="101" y="257"/>
                    </a:lnTo>
                    <a:lnTo>
                      <a:pt x="96" y="257"/>
                    </a:lnTo>
                    <a:lnTo>
                      <a:pt x="96" y="262"/>
                    </a:lnTo>
                    <a:lnTo>
                      <a:pt x="96" y="275"/>
                    </a:lnTo>
                    <a:lnTo>
                      <a:pt x="101" y="280"/>
                    </a:lnTo>
                    <a:lnTo>
                      <a:pt x="105" y="280"/>
                    </a:lnTo>
                    <a:lnTo>
                      <a:pt x="105" y="280"/>
                    </a:lnTo>
                    <a:lnTo>
                      <a:pt x="110" y="280"/>
                    </a:lnTo>
                    <a:lnTo>
                      <a:pt x="115" y="284"/>
                    </a:lnTo>
                    <a:lnTo>
                      <a:pt x="110" y="289"/>
                    </a:lnTo>
                    <a:lnTo>
                      <a:pt x="105" y="289"/>
                    </a:lnTo>
                    <a:lnTo>
                      <a:pt x="101" y="284"/>
                    </a:lnTo>
                    <a:lnTo>
                      <a:pt x="96" y="289"/>
                    </a:lnTo>
                    <a:lnTo>
                      <a:pt x="105" y="294"/>
                    </a:lnTo>
                    <a:lnTo>
                      <a:pt x="96" y="298"/>
                    </a:lnTo>
                    <a:lnTo>
                      <a:pt x="96" y="303"/>
                    </a:lnTo>
                    <a:lnTo>
                      <a:pt x="92" y="317"/>
                    </a:lnTo>
                    <a:lnTo>
                      <a:pt x="92" y="326"/>
                    </a:lnTo>
                    <a:lnTo>
                      <a:pt x="73" y="330"/>
                    </a:lnTo>
                    <a:lnTo>
                      <a:pt x="69" y="339"/>
                    </a:lnTo>
                    <a:lnTo>
                      <a:pt x="69" y="349"/>
                    </a:lnTo>
                    <a:lnTo>
                      <a:pt x="78" y="353"/>
                    </a:lnTo>
                    <a:lnTo>
                      <a:pt x="83" y="358"/>
                    </a:lnTo>
                    <a:lnTo>
                      <a:pt x="87" y="362"/>
                    </a:lnTo>
                    <a:lnTo>
                      <a:pt x="87" y="372"/>
                    </a:lnTo>
                    <a:lnTo>
                      <a:pt x="83" y="381"/>
                    </a:lnTo>
                    <a:lnTo>
                      <a:pt x="69" y="390"/>
                    </a:lnTo>
                    <a:lnTo>
                      <a:pt x="69" y="394"/>
                    </a:lnTo>
                    <a:lnTo>
                      <a:pt x="64" y="404"/>
                    </a:lnTo>
                    <a:lnTo>
                      <a:pt x="60" y="408"/>
                    </a:lnTo>
                    <a:lnTo>
                      <a:pt x="55" y="408"/>
                    </a:lnTo>
                    <a:lnTo>
                      <a:pt x="55" y="404"/>
                    </a:lnTo>
                    <a:lnTo>
                      <a:pt x="55" y="408"/>
                    </a:lnTo>
                    <a:lnTo>
                      <a:pt x="55" y="417"/>
                    </a:lnTo>
                    <a:lnTo>
                      <a:pt x="46" y="427"/>
                    </a:lnTo>
                    <a:lnTo>
                      <a:pt x="50" y="427"/>
                    </a:lnTo>
                    <a:lnTo>
                      <a:pt x="50" y="431"/>
                    </a:lnTo>
                    <a:lnTo>
                      <a:pt x="46" y="436"/>
                    </a:lnTo>
                    <a:lnTo>
                      <a:pt x="55" y="440"/>
                    </a:lnTo>
                    <a:lnTo>
                      <a:pt x="60" y="449"/>
                    </a:lnTo>
                    <a:lnTo>
                      <a:pt x="23" y="445"/>
                    </a:lnTo>
                    <a:lnTo>
                      <a:pt x="14" y="440"/>
                    </a:lnTo>
                    <a:lnTo>
                      <a:pt x="14" y="436"/>
                    </a:lnTo>
                    <a:lnTo>
                      <a:pt x="14" y="422"/>
                    </a:lnTo>
                    <a:lnTo>
                      <a:pt x="0" y="422"/>
                    </a:lnTo>
                    <a:lnTo>
                      <a:pt x="0" y="408"/>
                    </a:lnTo>
                    <a:lnTo>
                      <a:pt x="5" y="394"/>
                    </a:lnTo>
                    <a:lnTo>
                      <a:pt x="9" y="381"/>
                    </a:lnTo>
                    <a:lnTo>
                      <a:pt x="14" y="367"/>
                    </a:lnTo>
                    <a:lnTo>
                      <a:pt x="14" y="358"/>
                    </a:lnTo>
                    <a:lnTo>
                      <a:pt x="18" y="344"/>
                    </a:lnTo>
                    <a:lnTo>
                      <a:pt x="23" y="330"/>
                    </a:lnTo>
                    <a:lnTo>
                      <a:pt x="18" y="321"/>
                    </a:lnTo>
                    <a:lnTo>
                      <a:pt x="23" y="317"/>
                    </a:lnTo>
                    <a:lnTo>
                      <a:pt x="18" y="312"/>
                    </a:lnTo>
                    <a:lnTo>
                      <a:pt x="18" y="303"/>
                    </a:lnTo>
                    <a:lnTo>
                      <a:pt x="14" y="289"/>
                    </a:lnTo>
                    <a:lnTo>
                      <a:pt x="14" y="284"/>
                    </a:lnTo>
                    <a:lnTo>
                      <a:pt x="18" y="262"/>
                    </a:lnTo>
                    <a:lnTo>
                      <a:pt x="23" y="239"/>
                    </a:lnTo>
                    <a:lnTo>
                      <a:pt x="23" y="230"/>
                    </a:lnTo>
                    <a:lnTo>
                      <a:pt x="28" y="220"/>
                    </a:lnTo>
                    <a:lnTo>
                      <a:pt x="23" y="207"/>
                    </a:lnTo>
                    <a:lnTo>
                      <a:pt x="28" y="197"/>
                    </a:lnTo>
                    <a:lnTo>
                      <a:pt x="28" y="193"/>
                    </a:lnTo>
                    <a:lnTo>
                      <a:pt x="32" y="188"/>
                    </a:lnTo>
                    <a:lnTo>
                      <a:pt x="32" y="184"/>
                    </a:lnTo>
                    <a:lnTo>
                      <a:pt x="32" y="179"/>
                    </a:lnTo>
                    <a:lnTo>
                      <a:pt x="37" y="165"/>
                    </a:lnTo>
                    <a:lnTo>
                      <a:pt x="41" y="152"/>
                    </a:lnTo>
                    <a:lnTo>
                      <a:pt x="32" y="129"/>
                    </a:lnTo>
                    <a:lnTo>
                      <a:pt x="37" y="120"/>
                    </a:lnTo>
                    <a:lnTo>
                      <a:pt x="41" y="110"/>
                    </a:lnTo>
                    <a:lnTo>
                      <a:pt x="41" y="87"/>
                    </a:lnTo>
                    <a:lnTo>
                      <a:pt x="46" y="78"/>
                    </a:lnTo>
                    <a:lnTo>
                      <a:pt x="50" y="69"/>
                    </a:lnTo>
                    <a:lnTo>
                      <a:pt x="55" y="69"/>
                    </a:lnTo>
                    <a:lnTo>
                      <a:pt x="60" y="65"/>
                    </a:lnTo>
                    <a:lnTo>
                      <a:pt x="60" y="60"/>
                    </a:lnTo>
                    <a:lnTo>
                      <a:pt x="55" y="51"/>
                    </a:lnTo>
                    <a:lnTo>
                      <a:pt x="55" y="42"/>
                    </a:lnTo>
                    <a:lnTo>
                      <a:pt x="60" y="37"/>
                    </a:lnTo>
                    <a:lnTo>
                      <a:pt x="69" y="28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4"/>
                    </a:lnTo>
                    <a:lnTo>
                      <a:pt x="83" y="0"/>
                    </a:lnTo>
                    <a:lnTo>
                      <a:pt x="87" y="5"/>
                    </a:lnTo>
                    <a:lnTo>
                      <a:pt x="92" y="5"/>
                    </a:lnTo>
                    <a:lnTo>
                      <a:pt x="101" y="10"/>
                    </a:lnTo>
                    <a:lnTo>
                      <a:pt x="105" y="1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28" y="14"/>
                    </a:lnTo>
                    <a:lnTo>
                      <a:pt x="138" y="19"/>
                    </a:lnTo>
                    <a:lnTo>
                      <a:pt x="147" y="28"/>
                    </a:lnTo>
                    <a:lnTo>
                      <a:pt x="156" y="32"/>
                    </a:lnTo>
                    <a:lnTo>
                      <a:pt x="165" y="37"/>
                    </a:lnTo>
                    <a:lnTo>
                      <a:pt x="179" y="46"/>
                    </a:lnTo>
                    <a:lnTo>
                      <a:pt x="179" y="51"/>
                    </a:lnTo>
                    <a:lnTo>
                      <a:pt x="179" y="55"/>
                    </a:lnTo>
                    <a:lnTo>
                      <a:pt x="174" y="60"/>
                    </a:lnTo>
                    <a:lnTo>
                      <a:pt x="170" y="65"/>
                    </a:lnTo>
                    <a:lnTo>
                      <a:pt x="174" y="69"/>
                    </a:lnTo>
                    <a:lnTo>
                      <a:pt x="183" y="69"/>
                    </a:lnTo>
                    <a:lnTo>
                      <a:pt x="197" y="74"/>
                    </a:lnTo>
                    <a:lnTo>
                      <a:pt x="206" y="69"/>
                    </a:lnTo>
                    <a:lnTo>
                      <a:pt x="215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7" name="Freeform 214"/>
              <p:cNvSpPr>
                <a:spLocks/>
              </p:cNvSpPr>
              <p:nvPr/>
            </p:nvSpPr>
            <p:spPr bwMode="auto">
              <a:xfrm>
                <a:off x="1847" y="2381"/>
                <a:ext cx="225" cy="449"/>
              </a:xfrm>
              <a:custGeom>
                <a:avLst/>
                <a:gdLst>
                  <a:gd name="T0" fmla="*/ 225 w 225"/>
                  <a:gd name="T1" fmla="*/ 55 h 449"/>
                  <a:gd name="T2" fmla="*/ 206 w 225"/>
                  <a:gd name="T3" fmla="*/ 83 h 449"/>
                  <a:gd name="T4" fmla="*/ 179 w 225"/>
                  <a:gd name="T5" fmla="*/ 120 h 449"/>
                  <a:gd name="T6" fmla="*/ 179 w 225"/>
                  <a:gd name="T7" fmla="*/ 170 h 449"/>
                  <a:gd name="T8" fmla="*/ 188 w 225"/>
                  <a:gd name="T9" fmla="*/ 188 h 449"/>
                  <a:gd name="T10" fmla="*/ 183 w 225"/>
                  <a:gd name="T11" fmla="*/ 211 h 449"/>
                  <a:gd name="T12" fmla="*/ 160 w 225"/>
                  <a:gd name="T13" fmla="*/ 225 h 449"/>
                  <a:gd name="T14" fmla="*/ 128 w 225"/>
                  <a:gd name="T15" fmla="*/ 230 h 449"/>
                  <a:gd name="T16" fmla="*/ 128 w 225"/>
                  <a:gd name="T17" fmla="*/ 243 h 449"/>
                  <a:gd name="T18" fmla="*/ 115 w 225"/>
                  <a:gd name="T19" fmla="*/ 262 h 449"/>
                  <a:gd name="T20" fmla="*/ 96 w 225"/>
                  <a:gd name="T21" fmla="*/ 257 h 449"/>
                  <a:gd name="T22" fmla="*/ 101 w 225"/>
                  <a:gd name="T23" fmla="*/ 280 h 449"/>
                  <a:gd name="T24" fmla="*/ 110 w 225"/>
                  <a:gd name="T25" fmla="*/ 280 h 449"/>
                  <a:gd name="T26" fmla="*/ 105 w 225"/>
                  <a:gd name="T27" fmla="*/ 289 h 449"/>
                  <a:gd name="T28" fmla="*/ 105 w 225"/>
                  <a:gd name="T29" fmla="*/ 294 h 449"/>
                  <a:gd name="T30" fmla="*/ 92 w 225"/>
                  <a:gd name="T31" fmla="*/ 317 h 449"/>
                  <a:gd name="T32" fmla="*/ 69 w 225"/>
                  <a:gd name="T33" fmla="*/ 339 h 449"/>
                  <a:gd name="T34" fmla="*/ 83 w 225"/>
                  <a:gd name="T35" fmla="*/ 358 h 449"/>
                  <a:gd name="T36" fmla="*/ 83 w 225"/>
                  <a:gd name="T37" fmla="*/ 381 h 449"/>
                  <a:gd name="T38" fmla="*/ 64 w 225"/>
                  <a:gd name="T39" fmla="*/ 404 h 449"/>
                  <a:gd name="T40" fmla="*/ 55 w 225"/>
                  <a:gd name="T41" fmla="*/ 404 h 449"/>
                  <a:gd name="T42" fmla="*/ 46 w 225"/>
                  <a:gd name="T43" fmla="*/ 427 h 449"/>
                  <a:gd name="T44" fmla="*/ 46 w 225"/>
                  <a:gd name="T45" fmla="*/ 436 h 449"/>
                  <a:gd name="T46" fmla="*/ 23 w 225"/>
                  <a:gd name="T47" fmla="*/ 445 h 449"/>
                  <a:gd name="T48" fmla="*/ 14 w 225"/>
                  <a:gd name="T49" fmla="*/ 422 h 449"/>
                  <a:gd name="T50" fmla="*/ 5 w 225"/>
                  <a:gd name="T51" fmla="*/ 394 h 449"/>
                  <a:gd name="T52" fmla="*/ 14 w 225"/>
                  <a:gd name="T53" fmla="*/ 358 h 449"/>
                  <a:gd name="T54" fmla="*/ 18 w 225"/>
                  <a:gd name="T55" fmla="*/ 321 h 449"/>
                  <a:gd name="T56" fmla="*/ 18 w 225"/>
                  <a:gd name="T57" fmla="*/ 303 h 449"/>
                  <a:gd name="T58" fmla="*/ 18 w 225"/>
                  <a:gd name="T59" fmla="*/ 262 h 449"/>
                  <a:gd name="T60" fmla="*/ 28 w 225"/>
                  <a:gd name="T61" fmla="*/ 220 h 449"/>
                  <a:gd name="T62" fmla="*/ 28 w 225"/>
                  <a:gd name="T63" fmla="*/ 193 h 449"/>
                  <a:gd name="T64" fmla="*/ 32 w 225"/>
                  <a:gd name="T65" fmla="*/ 179 h 449"/>
                  <a:gd name="T66" fmla="*/ 32 w 225"/>
                  <a:gd name="T67" fmla="*/ 129 h 449"/>
                  <a:gd name="T68" fmla="*/ 41 w 225"/>
                  <a:gd name="T69" fmla="*/ 87 h 449"/>
                  <a:gd name="T70" fmla="*/ 55 w 225"/>
                  <a:gd name="T71" fmla="*/ 69 h 449"/>
                  <a:gd name="T72" fmla="*/ 55 w 225"/>
                  <a:gd name="T73" fmla="*/ 51 h 449"/>
                  <a:gd name="T74" fmla="*/ 69 w 225"/>
                  <a:gd name="T75" fmla="*/ 28 h 449"/>
                  <a:gd name="T76" fmla="*/ 73 w 225"/>
                  <a:gd name="T77" fmla="*/ 14 h 449"/>
                  <a:gd name="T78" fmla="*/ 92 w 225"/>
                  <a:gd name="T79" fmla="*/ 5 h 449"/>
                  <a:gd name="T80" fmla="*/ 110 w 225"/>
                  <a:gd name="T81" fmla="*/ 5 h 449"/>
                  <a:gd name="T82" fmla="*/ 138 w 225"/>
                  <a:gd name="T83" fmla="*/ 19 h 449"/>
                  <a:gd name="T84" fmla="*/ 165 w 225"/>
                  <a:gd name="T85" fmla="*/ 37 h 449"/>
                  <a:gd name="T86" fmla="*/ 179 w 225"/>
                  <a:gd name="T87" fmla="*/ 55 h 449"/>
                  <a:gd name="T88" fmla="*/ 174 w 225"/>
                  <a:gd name="T89" fmla="*/ 69 h 449"/>
                  <a:gd name="T90" fmla="*/ 206 w 225"/>
                  <a:gd name="T91" fmla="*/ 69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5" h="449">
                    <a:moveTo>
                      <a:pt x="215" y="51"/>
                    </a:moveTo>
                    <a:lnTo>
                      <a:pt x="225" y="51"/>
                    </a:lnTo>
                    <a:lnTo>
                      <a:pt x="225" y="55"/>
                    </a:lnTo>
                    <a:lnTo>
                      <a:pt x="225" y="65"/>
                    </a:lnTo>
                    <a:lnTo>
                      <a:pt x="220" y="69"/>
                    </a:lnTo>
                    <a:lnTo>
                      <a:pt x="206" y="83"/>
                    </a:lnTo>
                    <a:lnTo>
                      <a:pt x="192" y="97"/>
                    </a:lnTo>
                    <a:lnTo>
                      <a:pt x="183" y="106"/>
                    </a:lnTo>
                    <a:lnTo>
                      <a:pt x="179" y="120"/>
                    </a:lnTo>
                    <a:lnTo>
                      <a:pt x="170" y="161"/>
                    </a:lnTo>
                    <a:lnTo>
                      <a:pt x="174" y="165"/>
                    </a:lnTo>
                    <a:lnTo>
                      <a:pt x="179" y="170"/>
                    </a:lnTo>
                    <a:lnTo>
                      <a:pt x="183" y="175"/>
                    </a:lnTo>
                    <a:lnTo>
                      <a:pt x="183" y="184"/>
                    </a:lnTo>
                    <a:lnTo>
                      <a:pt x="188" y="188"/>
                    </a:lnTo>
                    <a:lnTo>
                      <a:pt x="192" y="193"/>
                    </a:lnTo>
                    <a:lnTo>
                      <a:pt x="192" y="202"/>
                    </a:lnTo>
                    <a:lnTo>
                      <a:pt x="183" y="211"/>
                    </a:lnTo>
                    <a:lnTo>
                      <a:pt x="174" y="220"/>
                    </a:lnTo>
                    <a:lnTo>
                      <a:pt x="170" y="225"/>
                    </a:lnTo>
                    <a:lnTo>
                      <a:pt x="160" y="225"/>
                    </a:lnTo>
                    <a:lnTo>
                      <a:pt x="147" y="230"/>
                    </a:lnTo>
                    <a:lnTo>
                      <a:pt x="138" y="230"/>
                    </a:lnTo>
                    <a:lnTo>
                      <a:pt x="128" y="230"/>
                    </a:lnTo>
                    <a:lnTo>
                      <a:pt x="128" y="234"/>
                    </a:lnTo>
                    <a:lnTo>
                      <a:pt x="128" y="239"/>
                    </a:lnTo>
                    <a:lnTo>
                      <a:pt x="128" y="243"/>
                    </a:lnTo>
                    <a:lnTo>
                      <a:pt x="128" y="248"/>
                    </a:lnTo>
                    <a:lnTo>
                      <a:pt x="124" y="262"/>
                    </a:lnTo>
                    <a:lnTo>
                      <a:pt x="115" y="262"/>
                    </a:lnTo>
                    <a:lnTo>
                      <a:pt x="110" y="262"/>
                    </a:lnTo>
                    <a:lnTo>
                      <a:pt x="101" y="257"/>
                    </a:lnTo>
                    <a:lnTo>
                      <a:pt x="96" y="257"/>
                    </a:lnTo>
                    <a:lnTo>
                      <a:pt x="96" y="262"/>
                    </a:lnTo>
                    <a:lnTo>
                      <a:pt x="96" y="275"/>
                    </a:lnTo>
                    <a:lnTo>
                      <a:pt x="101" y="280"/>
                    </a:lnTo>
                    <a:lnTo>
                      <a:pt x="105" y="280"/>
                    </a:lnTo>
                    <a:lnTo>
                      <a:pt x="105" y="280"/>
                    </a:lnTo>
                    <a:lnTo>
                      <a:pt x="110" y="280"/>
                    </a:lnTo>
                    <a:lnTo>
                      <a:pt x="115" y="284"/>
                    </a:lnTo>
                    <a:lnTo>
                      <a:pt x="110" y="289"/>
                    </a:lnTo>
                    <a:lnTo>
                      <a:pt x="105" y="289"/>
                    </a:lnTo>
                    <a:lnTo>
                      <a:pt x="101" y="284"/>
                    </a:lnTo>
                    <a:lnTo>
                      <a:pt x="96" y="289"/>
                    </a:lnTo>
                    <a:lnTo>
                      <a:pt x="105" y="294"/>
                    </a:lnTo>
                    <a:lnTo>
                      <a:pt x="96" y="298"/>
                    </a:lnTo>
                    <a:lnTo>
                      <a:pt x="96" y="303"/>
                    </a:lnTo>
                    <a:lnTo>
                      <a:pt x="92" y="317"/>
                    </a:lnTo>
                    <a:lnTo>
                      <a:pt x="92" y="326"/>
                    </a:lnTo>
                    <a:lnTo>
                      <a:pt x="73" y="330"/>
                    </a:lnTo>
                    <a:lnTo>
                      <a:pt x="69" y="339"/>
                    </a:lnTo>
                    <a:lnTo>
                      <a:pt x="69" y="349"/>
                    </a:lnTo>
                    <a:lnTo>
                      <a:pt x="78" y="353"/>
                    </a:lnTo>
                    <a:lnTo>
                      <a:pt x="83" y="358"/>
                    </a:lnTo>
                    <a:lnTo>
                      <a:pt x="87" y="362"/>
                    </a:lnTo>
                    <a:lnTo>
                      <a:pt x="87" y="372"/>
                    </a:lnTo>
                    <a:lnTo>
                      <a:pt x="83" y="381"/>
                    </a:lnTo>
                    <a:lnTo>
                      <a:pt x="69" y="390"/>
                    </a:lnTo>
                    <a:lnTo>
                      <a:pt x="69" y="394"/>
                    </a:lnTo>
                    <a:lnTo>
                      <a:pt x="64" y="404"/>
                    </a:lnTo>
                    <a:lnTo>
                      <a:pt x="60" y="408"/>
                    </a:lnTo>
                    <a:lnTo>
                      <a:pt x="55" y="408"/>
                    </a:lnTo>
                    <a:lnTo>
                      <a:pt x="55" y="404"/>
                    </a:lnTo>
                    <a:lnTo>
                      <a:pt x="55" y="408"/>
                    </a:lnTo>
                    <a:lnTo>
                      <a:pt x="55" y="417"/>
                    </a:lnTo>
                    <a:lnTo>
                      <a:pt x="46" y="427"/>
                    </a:lnTo>
                    <a:lnTo>
                      <a:pt x="50" y="427"/>
                    </a:lnTo>
                    <a:lnTo>
                      <a:pt x="50" y="431"/>
                    </a:lnTo>
                    <a:lnTo>
                      <a:pt x="46" y="436"/>
                    </a:lnTo>
                    <a:lnTo>
                      <a:pt x="55" y="440"/>
                    </a:lnTo>
                    <a:lnTo>
                      <a:pt x="60" y="449"/>
                    </a:lnTo>
                    <a:lnTo>
                      <a:pt x="23" y="445"/>
                    </a:lnTo>
                    <a:lnTo>
                      <a:pt x="14" y="440"/>
                    </a:lnTo>
                    <a:lnTo>
                      <a:pt x="14" y="436"/>
                    </a:lnTo>
                    <a:lnTo>
                      <a:pt x="14" y="422"/>
                    </a:lnTo>
                    <a:lnTo>
                      <a:pt x="0" y="422"/>
                    </a:lnTo>
                    <a:lnTo>
                      <a:pt x="0" y="408"/>
                    </a:lnTo>
                    <a:lnTo>
                      <a:pt x="5" y="394"/>
                    </a:lnTo>
                    <a:lnTo>
                      <a:pt x="9" y="381"/>
                    </a:lnTo>
                    <a:lnTo>
                      <a:pt x="14" y="367"/>
                    </a:lnTo>
                    <a:lnTo>
                      <a:pt x="14" y="358"/>
                    </a:lnTo>
                    <a:lnTo>
                      <a:pt x="18" y="344"/>
                    </a:lnTo>
                    <a:lnTo>
                      <a:pt x="23" y="330"/>
                    </a:lnTo>
                    <a:lnTo>
                      <a:pt x="18" y="321"/>
                    </a:lnTo>
                    <a:lnTo>
                      <a:pt x="23" y="317"/>
                    </a:lnTo>
                    <a:lnTo>
                      <a:pt x="18" y="312"/>
                    </a:lnTo>
                    <a:lnTo>
                      <a:pt x="18" y="303"/>
                    </a:lnTo>
                    <a:lnTo>
                      <a:pt x="14" y="289"/>
                    </a:lnTo>
                    <a:lnTo>
                      <a:pt x="14" y="284"/>
                    </a:lnTo>
                    <a:lnTo>
                      <a:pt x="18" y="262"/>
                    </a:lnTo>
                    <a:lnTo>
                      <a:pt x="23" y="239"/>
                    </a:lnTo>
                    <a:lnTo>
                      <a:pt x="23" y="230"/>
                    </a:lnTo>
                    <a:lnTo>
                      <a:pt x="28" y="220"/>
                    </a:lnTo>
                    <a:lnTo>
                      <a:pt x="23" y="207"/>
                    </a:lnTo>
                    <a:lnTo>
                      <a:pt x="28" y="197"/>
                    </a:lnTo>
                    <a:lnTo>
                      <a:pt x="28" y="193"/>
                    </a:lnTo>
                    <a:lnTo>
                      <a:pt x="32" y="188"/>
                    </a:lnTo>
                    <a:lnTo>
                      <a:pt x="32" y="184"/>
                    </a:lnTo>
                    <a:lnTo>
                      <a:pt x="32" y="179"/>
                    </a:lnTo>
                    <a:lnTo>
                      <a:pt x="37" y="165"/>
                    </a:lnTo>
                    <a:lnTo>
                      <a:pt x="41" y="152"/>
                    </a:lnTo>
                    <a:lnTo>
                      <a:pt x="32" y="129"/>
                    </a:lnTo>
                    <a:lnTo>
                      <a:pt x="37" y="120"/>
                    </a:lnTo>
                    <a:lnTo>
                      <a:pt x="41" y="110"/>
                    </a:lnTo>
                    <a:lnTo>
                      <a:pt x="41" y="87"/>
                    </a:lnTo>
                    <a:lnTo>
                      <a:pt x="46" y="78"/>
                    </a:lnTo>
                    <a:lnTo>
                      <a:pt x="50" y="69"/>
                    </a:lnTo>
                    <a:lnTo>
                      <a:pt x="55" y="69"/>
                    </a:lnTo>
                    <a:lnTo>
                      <a:pt x="60" y="65"/>
                    </a:lnTo>
                    <a:lnTo>
                      <a:pt x="60" y="60"/>
                    </a:lnTo>
                    <a:lnTo>
                      <a:pt x="55" y="51"/>
                    </a:lnTo>
                    <a:lnTo>
                      <a:pt x="55" y="42"/>
                    </a:lnTo>
                    <a:lnTo>
                      <a:pt x="60" y="37"/>
                    </a:lnTo>
                    <a:lnTo>
                      <a:pt x="69" y="28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4"/>
                    </a:lnTo>
                    <a:lnTo>
                      <a:pt x="83" y="0"/>
                    </a:lnTo>
                    <a:lnTo>
                      <a:pt x="87" y="5"/>
                    </a:lnTo>
                    <a:lnTo>
                      <a:pt x="92" y="5"/>
                    </a:lnTo>
                    <a:lnTo>
                      <a:pt x="101" y="10"/>
                    </a:lnTo>
                    <a:lnTo>
                      <a:pt x="105" y="1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28" y="14"/>
                    </a:lnTo>
                    <a:lnTo>
                      <a:pt x="138" y="19"/>
                    </a:lnTo>
                    <a:lnTo>
                      <a:pt x="147" y="28"/>
                    </a:lnTo>
                    <a:lnTo>
                      <a:pt x="156" y="32"/>
                    </a:lnTo>
                    <a:lnTo>
                      <a:pt x="165" y="37"/>
                    </a:lnTo>
                    <a:lnTo>
                      <a:pt x="179" y="46"/>
                    </a:lnTo>
                    <a:lnTo>
                      <a:pt x="179" y="51"/>
                    </a:lnTo>
                    <a:lnTo>
                      <a:pt x="179" y="55"/>
                    </a:lnTo>
                    <a:lnTo>
                      <a:pt x="174" y="60"/>
                    </a:lnTo>
                    <a:lnTo>
                      <a:pt x="170" y="65"/>
                    </a:lnTo>
                    <a:lnTo>
                      <a:pt x="174" y="69"/>
                    </a:lnTo>
                    <a:lnTo>
                      <a:pt x="183" y="69"/>
                    </a:lnTo>
                    <a:lnTo>
                      <a:pt x="197" y="74"/>
                    </a:lnTo>
                    <a:lnTo>
                      <a:pt x="206" y="69"/>
                    </a:lnTo>
                    <a:lnTo>
                      <a:pt x="215" y="5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8" name="Freeform 215"/>
              <p:cNvSpPr>
                <a:spLocks noEditPoints="1"/>
              </p:cNvSpPr>
              <p:nvPr/>
            </p:nvSpPr>
            <p:spPr bwMode="auto">
              <a:xfrm>
                <a:off x="1847" y="2377"/>
                <a:ext cx="229" cy="458"/>
              </a:xfrm>
              <a:custGeom>
                <a:avLst/>
                <a:gdLst>
                  <a:gd name="T0" fmla="*/ 14 w 229"/>
                  <a:gd name="T1" fmla="*/ 444 h 458"/>
                  <a:gd name="T2" fmla="*/ 0 w 229"/>
                  <a:gd name="T3" fmla="*/ 426 h 458"/>
                  <a:gd name="T4" fmla="*/ 14 w 229"/>
                  <a:gd name="T5" fmla="*/ 357 h 458"/>
                  <a:gd name="T6" fmla="*/ 18 w 229"/>
                  <a:gd name="T7" fmla="*/ 321 h 458"/>
                  <a:gd name="T8" fmla="*/ 23 w 229"/>
                  <a:gd name="T9" fmla="*/ 243 h 458"/>
                  <a:gd name="T10" fmla="*/ 32 w 229"/>
                  <a:gd name="T11" fmla="*/ 192 h 458"/>
                  <a:gd name="T12" fmla="*/ 37 w 229"/>
                  <a:gd name="T13" fmla="*/ 142 h 458"/>
                  <a:gd name="T14" fmla="*/ 41 w 229"/>
                  <a:gd name="T15" fmla="*/ 91 h 458"/>
                  <a:gd name="T16" fmla="*/ 55 w 229"/>
                  <a:gd name="T17" fmla="*/ 55 h 458"/>
                  <a:gd name="T18" fmla="*/ 69 w 229"/>
                  <a:gd name="T19" fmla="*/ 23 h 458"/>
                  <a:gd name="T20" fmla="*/ 87 w 229"/>
                  <a:gd name="T21" fmla="*/ 4 h 458"/>
                  <a:gd name="T22" fmla="*/ 128 w 229"/>
                  <a:gd name="T23" fmla="*/ 14 h 458"/>
                  <a:gd name="T24" fmla="*/ 179 w 229"/>
                  <a:gd name="T25" fmla="*/ 46 h 458"/>
                  <a:gd name="T26" fmla="*/ 179 w 229"/>
                  <a:gd name="T27" fmla="*/ 69 h 458"/>
                  <a:gd name="T28" fmla="*/ 215 w 229"/>
                  <a:gd name="T29" fmla="*/ 50 h 458"/>
                  <a:gd name="T30" fmla="*/ 202 w 229"/>
                  <a:gd name="T31" fmla="*/ 91 h 458"/>
                  <a:gd name="T32" fmla="*/ 174 w 229"/>
                  <a:gd name="T33" fmla="*/ 169 h 458"/>
                  <a:gd name="T34" fmla="*/ 192 w 229"/>
                  <a:gd name="T35" fmla="*/ 192 h 458"/>
                  <a:gd name="T36" fmla="*/ 156 w 229"/>
                  <a:gd name="T37" fmla="*/ 234 h 458"/>
                  <a:gd name="T38" fmla="*/ 128 w 229"/>
                  <a:gd name="T39" fmla="*/ 252 h 458"/>
                  <a:gd name="T40" fmla="*/ 101 w 229"/>
                  <a:gd name="T41" fmla="*/ 266 h 458"/>
                  <a:gd name="T42" fmla="*/ 115 w 229"/>
                  <a:gd name="T43" fmla="*/ 288 h 458"/>
                  <a:gd name="T44" fmla="*/ 96 w 229"/>
                  <a:gd name="T45" fmla="*/ 307 h 458"/>
                  <a:gd name="T46" fmla="*/ 92 w 229"/>
                  <a:gd name="T47" fmla="*/ 330 h 458"/>
                  <a:gd name="T48" fmla="*/ 92 w 229"/>
                  <a:gd name="T49" fmla="*/ 366 h 458"/>
                  <a:gd name="T50" fmla="*/ 60 w 229"/>
                  <a:gd name="T51" fmla="*/ 417 h 458"/>
                  <a:gd name="T52" fmla="*/ 55 w 229"/>
                  <a:gd name="T53" fmla="*/ 440 h 458"/>
                  <a:gd name="T54" fmla="*/ 18 w 229"/>
                  <a:gd name="T55" fmla="*/ 421 h 458"/>
                  <a:gd name="T56" fmla="*/ 55 w 229"/>
                  <a:gd name="T57" fmla="*/ 449 h 458"/>
                  <a:gd name="T58" fmla="*/ 50 w 229"/>
                  <a:gd name="T59" fmla="*/ 435 h 458"/>
                  <a:gd name="T60" fmla="*/ 50 w 229"/>
                  <a:gd name="T61" fmla="*/ 421 h 458"/>
                  <a:gd name="T62" fmla="*/ 55 w 229"/>
                  <a:gd name="T63" fmla="*/ 398 h 458"/>
                  <a:gd name="T64" fmla="*/ 64 w 229"/>
                  <a:gd name="T65" fmla="*/ 398 h 458"/>
                  <a:gd name="T66" fmla="*/ 78 w 229"/>
                  <a:gd name="T67" fmla="*/ 362 h 458"/>
                  <a:gd name="T68" fmla="*/ 92 w 229"/>
                  <a:gd name="T69" fmla="*/ 307 h 458"/>
                  <a:gd name="T70" fmla="*/ 96 w 229"/>
                  <a:gd name="T71" fmla="*/ 288 h 458"/>
                  <a:gd name="T72" fmla="*/ 96 w 229"/>
                  <a:gd name="T73" fmla="*/ 256 h 458"/>
                  <a:gd name="T74" fmla="*/ 128 w 229"/>
                  <a:gd name="T75" fmla="*/ 243 h 458"/>
                  <a:gd name="T76" fmla="*/ 128 w 229"/>
                  <a:gd name="T77" fmla="*/ 229 h 458"/>
                  <a:gd name="T78" fmla="*/ 183 w 229"/>
                  <a:gd name="T79" fmla="*/ 211 h 458"/>
                  <a:gd name="T80" fmla="*/ 179 w 229"/>
                  <a:gd name="T81" fmla="*/ 179 h 458"/>
                  <a:gd name="T82" fmla="*/ 192 w 229"/>
                  <a:gd name="T83" fmla="*/ 96 h 458"/>
                  <a:gd name="T84" fmla="*/ 211 w 229"/>
                  <a:gd name="T85" fmla="*/ 73 h 458"/>
                  <a:gd name="T86" fmla="*/ 174 w 229"/>
                  <a:gd name="T87" fmla="*/ 73 h 458"/>
                  <a:gd name="T88" fmla="*/ 170 w 229"/>
                  <a:gd name="T89" fmla="*/ 46 h 458"/>
                  <a:gd name="T90" fmla="*/ 110 w 229"/>
                  <a:gd name="T91" fmla="*/ 9 h 458"/>
                  <a:gd name="T92" fmla="*/ 101 w 229"/>
                  <a:gd name="T93" fmla="*/ 18 h 458"/>
                  <a:gd name="T94" fmla="*/ 78 w 229"/>
                  <a:gd name="T95" fmla="*/ 23 h 458"/>
                  <a:gd name="T96" fmla="*/ 60 w 229"/>
                  <a:gd name="T97" fmla="*/ 59 h 458"/>
                  <a:gd name="T98" fmla="*/ 46 w 229"/>
                  <a:gd name="T99" fmla="*/ 101 h 458"/>
                  <a:gd name="T100" fmla="*/ 46 w 229"/>
                  <a:gd name="T101" fmla="*/ 165 h 458"/>
                  <a:gd name="T102" fmla="*/ 32 w 229"/>
                  <a:gd name="T103" fmla="*/ 201 h 458"/>
                  <a:gd name="T104" fmla="*/ 23 w 229"/>
                  <a:gd name="T105" fmla="*/ 261 h 458"/>
                  <a:gd name="T106" fmla="*/ 28 w 229"/>
                  <a:gd name="T107" fmla="*/ 321 h 458"/>
                  <a:gd name="T108" fmla="*/ 28 w 229"/>
                  <a:gd name="T109" fmla="*/ 330 h 458"/>
                  <a:gd name="T110" fmla="*/ 9 w 229"/>
                  <a:gd name="T111" fmla="*/ 40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9" h="458">
                    <a:moveTo>
                      <a:pt x="69" y="458"/>
                    </a:moveTo>
                    <a:lnTo>
                      <a:pt x="60" y="458"/>
                    </a:lnTo>
                    <a:lnTo>
                      <a:pt x="60" y="458"/>
                    </a:lnTo>
                    <a:lnTo>
                      <a:pt x="23" y="449"/>
                    </a:lnTo>
                    <a:lnTo>
                      <a:pt x="18" y="449"/>
                    </a:lnTo>
                    <a:lnTo>
                      <a:pt x="14" y="444"/>
                    </a:lnTo>
                    <a:lnTo>
                      <a:pt x="14" y="431"/>
                    </a:lnTo>
                    <a:lnTo>
                      <a:pt x="14" y="426"/>
                    </a:lnTo>
                    <a:lnTo>
                      <a:pt x="5" y="431"/>
                    </a:lnTo>
                    <a:lnTo>
                      <a:pt x="0" y="43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0" y="412"/>
                    </a:lnTo>
                    <a:lnTo>
                      <a:pt x="5" y="398"/>
                    </a:lnTo>
                    <a:lnTo>
                      <a:pt x="9" y="389"/>
                    </a:lnTo>
                    <a:lnTo>
                      <a:pt x="9" y="380"/>
                    </a:lnTo>
                    <a:lnTo>
                      <a:pt x="14" y="371"/>
                    </a:lnTo>
                    <a:lnTo>
                      <a:pt x="14" y="357"/>
                    </a:lnTo>
                    <a:lnTo>
                      <a:pt x="23" y="339"/>
                    </a:lnTo>
                    <a:lnTo>
                      <a:pt x="23" y="330"/>
                    </a:lnTo>
                    <a:lnTo>
                      <a:pt x="18" y="325"/>
                    </a:lnTo>
                    <a:lnTo>
                      <a:pt x="14" y="321"/>
                    </a:lnTo>
                    <a:lnTo>
                      <a:pt x="9" y="321"/>
                    </a:lnTo>
                    <a:lnTo>
                      <a:pt x="18" y="321"/>
                    </a:lnTo>
                    <a:lnTo>
                      <a:pt x="18" y="321"/>
                    </a:lnTo>
                    <a:lnTo>
                      <a:pt x="23" y="321"/>
                    </a:lnTo>
                    <a:lnTo>
                      <a:pt x="14" y="302"/>
                    </a:lnTo>
                    <a:lnTo>
                      <a:pt x="14" y="284"/>
                    </a:lnTo>
                    <a:lnTo>
                      <a:pt x="18" y="261"/>
                    </a:lnTo>
                    <a:lnTo>
                      <a:pt x="23" y="243"/>
                    </a:lnTo>
                    <a:lnTo>
                      <a:pt x="23" y="234"/>
                    </a:lnTo>
                    <a:lnTo>
                      <a:pt x="28" y="224"/>
                    </a:lnTo>
                    <a:lnTo>
                      <a:pt x="28" y="220"/>
                    </a:lnTo>
                    <a:lnTo>
                      <a:pt x="28" y="201"/>
                    </a:lnTo>
                    <a:lnTo>
                      <a:pt x="32" y="192"/>
                    </a:lnTo>
                    <a:lnTo>
                      <a:pt x="32" y="192"/>
                    </a:lnTo>
                    <a:lnTo>
                      <a:pt x="32" y="188"/>
                    </a:lnTo>
                    <a:lnTo>
                      <a:pt x="32" y="179"/>
                    </a:lnTo>
                    <a:lnTo>
                      <a:pt x="37" y="169"/>
                    </a:lnTo>
                    <a:lnTo>
                      <a:pt x="37" y="165"/>
                    </a:lnTo>
                    <a:lnTo>
                      <a:pt x="37" y="156"/>
                    </a:lnTo>
                    <a:lnTo>
                      <a:pt x="37" y="142"/>
                    </a:lnTo>
                    <a:lnTo>
                      <a:pt x="32" y="133"/>
                    </a:lnTo>
                    <a:lnTo>
                      <a:pt x="32" y="124"/>
                    </a:lnTo>
                    <a:lnTo>
                      <a:pt x="37" y="119"/>
                    </a:lnTo>
                    <a:lnTo>
                      <a:pt x="37" y="114"/>
                    </a:lnTo>
                    <a:lnTo>
                      <a:pt x="41" y="101"/>
                    </a:lnTo>
                    <a:lnTo>
                      <a:pt x="41" y="91"/>
                    </a:lnTo>
                    <a:lnTo>
                      <a:pt x="46" y="82"/>
                    </a:lnTo>
                    <a:lnTo>
                      <a:pt x="50" y="73"/>
                    </a:lnTo>
                    <a:lnTo>
                      <a:pt x="55" y="69"/>
                    </a:lnTo>
                    <a:lnTo>
                      <a:pt x="60" y="69"/>
                    </a:lnTo>
                    <a:lnTo>
                      <a:pt x="55" y="59"/>
                    </a:lnTo>
                    <a:lnTo>
                      <a:pt x="55" y="55"/>
                    </a:lnTo>
                    <a:lnTo>
                      <a:pt x="55" y="46"/>
                    </a:lnTo>
                    <a:lnTo>
                      <a:pt x="60" y="36"/>
                    </a:lnTo>
                    <a:lnTo>
                      <a:pt x="64" y="32"/>
                    </a:lnTo>
                    <a:lnTo>
                      <a:pt x="69" y="32"/>
                    </a:lnTo>
                    <a:lnTo>
                      <a:pt x="73" y="23"/>
                    </a:lnTo>
                    <a:lnTo>
                      <a:pt x="69" y="23"/>
                    </a:lnTo>
                    <a:lnTo>
                      <a:pt x="69" y="18"/>
                    </a:lnTo>
                    <a:lnTo>
                      <a:pt x="73" y="14"/>
                    </a:lnTo>
                    <a:lnTo>
                      <a:pt x="78" y="4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6" y="4"/>
                    </a:lnTo>
                    <a:lnTo>
                      <a:pt x="105" y="9"/>
                    </a:lnTo>
                    <a:lnTo>
                      <a:pt x="105" y="4"/>
                    </a:lnTo>
                    <a:lnTo>
                      <a:pt x="110" y="4"/>
                    </a:lnTo>
                    <a:lnTo>
                      <a:pt x="119" y="4"/>
                    </a:lnTo>
                    <a:lnTo>
                      <a:pt x="128" y="14"/>
                    </a:lnTo>
                    <a:lnTo>
                      <a:pt x="138" y="23"/>
                    </a:lnTo>
                    <a:lnTo>
                      <a:pt x="147" y="27"/>
                    </a:lnTo>
                    <a:lnTo>
                      <a:pt x="156" y="32"/>
                    </a:lnTo>
                    <a:lnTo>
                      <a:pt x="165" y="36"/>
                    </a:lnTo>
                    <a:lnTo>
                      <a:pt x="174" y="41"/>
                    </a:lnTo>
                    <a:lnTo>
                      <a:pt x="179" y="46"/>
                    </a:lnTo>
                    <a:lnTo>
                      <a:pt x="183" y="50"/>
                    </a:lnTo>
                    <a:lnTo>
                      <a:pt x="183" y="55"/>
                    </a:lnTo>
                    <a:lnTo>
                      <a:pt x="179" y="64"/>
                    </a:lnTo>
                    <a:lnTo>
                      <a:pt x="174" y="69"/>
                    </a:lnTo>
                    <a:lnTo>
                      <a:pt x="174" y="69"/>
                    </a:lnTo>
                    <a:lnTo>
                      <a:pt x="179" y="69"/>
                    </a:lnTo>
                    <a:lnTo>
                      <a:pt x="188" y="73"/>
                    </a:lnTo>
                    <a:lnTo>
                      <a:pt x="192" y="73"/>
                    </a:lnTo>
                    <a:lnTo>
                      <a:pt x="206" y="69"/>
                    </a:lnTo>
                    <a:lnTo>
                      <a:pt x="211" y="50"/>
                    </a:lnTo>
                    <a:lnTo>
                      <a:pt x="215" y="50"/>
                    </a:lnTo>
                    <a:lnTo>
                      <a:pt x="215" y="50"/>
                    </a:lnTo>
                    <a:lnTo>
                      <a:pt x="225" y="50"/>
                    </a:lnTo>
                    <a:lnTo>
                      <a:pt x="229" y="59"/>
                    </a:lnTo>
                    <a:lnTo>
                      <a:pt x="229" y="69"/>
                    </a:lnTo>
                    <a:lnTo>
                      <a:pt x="220" y="78"/>
                    </a:lnTo>
                    <a:lnTo>
                      <a:pt x="211" y="82"/>
                    </a:lnTo>
                    <a:lnTo>
                      <a:pt x="202" y="91"/>
                    </a:lnTo>
                    <a:lnTo>
                      <a:pt x="197" y="101"/>
                    </a:lnTo>
                    <a:lnTo>
                      <a:pt x="192" y="105"/>
                    </a:lnTo>
                    <a:lnTo>
                      <a:pt x="183" y="114"/>
                    </a:lnTo>
                    <a:lnTo>
                      <a:pt x="179" y="124"/>
                    </a:lnTo>
                    <a:lnTo>
                      <a:pt x="174" y="160"/>
                    </a:lnTo>
                    <a:lnTo>
                      <a:pt x="174" y="169"/>
                    </a:lnTo>
                    <a:lnTo>
                      <a:pt x="179" y="174"/>
                    </a:lnTo>
                    <a:lnTo>
                      <a:pt x="183" y="179"/>
                    </a:lnTo>
                    <a:lnTo>
                      <a:pt x="188" y="188"/>
                    </a:lnTo>
                    <a:lnTo>
                      <a:pt x="188" y="188"/>
                    </a:lnTo>
                    <a:lnTo>
                      <a:pt x="188" y="192"/>
                    </a:lnTo>
                    <a:lnTo>
                      <a:pt x="192" y="192"/>
                    </a:lnTo>
                    <a:lnTo>
                      <a:pt x="192" y="206"/>
                    </a:lnTo>
                    <a:lnTo>
                      <a:pt x="188" y="215"/>
                    </a:lnTo>
                    <a:lnTo>
                      <a:pt x="188" y="215"/>
                    </a:lnTo>
                    <a:lnTo>
                      <a:pt x="179" y="224"/>
                    </a:lnTo>
                    <a:lnTo>
                      <a:pt x="165" y="234"/>
                    </a:lnTo>
                    <a:lnTo>
                      <a:pt x="156" y="234"/>
                    </a:lnTo>
                    <a:lnTo>
                      <a:pt x="147" y="238"/>
                    </a:lnTo>
                    <a:lnTo>
                      <a:pt x="133" y="234"/>
                    </a:lnTo>
                    <a:lnTo>
                      <a:pt x="133" y="234"/>
                    </a:lnTo>
                    <a:lnTo>
                      <a:pt x="133" y="243"/>
                    </a:lnTo>
                    <a:lnTo>
                      <a:pt x="133" y="247"/>
                    </a:lnTo>
                    <a:lnTo>
                      <a:pt x="128" y="252"/>
                    </a:lnTo>
                    <a:lnTo>
                      <a:pt x="128" y="266"/>
                    </a:lnTo>
                    <a:lnTo>
                      <a:pt x="115" y="270"/>
                    </a:lnTo>
                    <a:lnTo>
                      <a:pt x="105" y="266"/>
                    </a:lnTo>
                    <a:lnTo>
                      <a:pt x="96" y="261"/>
                    </a:lnTo>
                    <a:lnTo>
                      <a:pt x="96" y="261"/>
                    </a:lnTo>
                    <a:lnTo>
                      <a:pt x="101" y="266"/>
                    </a:lnTo>
                    <a:lnTo>
                      <a:pt x="101" y="275"/>
                    </a:lnTo>
                    <a:lnTo>
                      <a:pt x="101" y="279"/>
                    </a:lnTo>
                    <a:lnTo>
                      <a:pt x="105" y="279"/>
                    </a:lnTo>
                    <a:lnTo>
                      <a:pt x="110" y="279"/>
                    </a:lnTo>
                    <a:lnTo>
                      <a:pt x="115" y="284"/>
                    </a:lnTo>
                    <a:lnTo>
                      <a:pt x="115" y="288"/>
                    </a:lnTo>
                    <a:lnTo>
                      <a:pt x="110" y="293"/>
                    </a:lnTo>
                    <a:lnTo>
                      <a:pt x="115" y="298"/>
                    </a:lnTo>
                    <a:lnTo>
                      <a:pt x="115" y="298"/>
                    </a:lnTo>
                    <a:lnTo>
                      <a:pt x="105" y="298"/>
                    </a:lnTo>
                    <a:lnTo>
                      <a:pt x="105" y="298"/>
                    </a:lnTo>
                    <a:lnTo>
                      <a:pt x="96" y="307"/>
                    </a:lnTo>
                    <a:lnTo>
                      <a:pt x="96" y="321"/>
                    </a:lnTo>
                    <a:lnTo>
                      <a:pt x="96" y="325"/>
                    </a:lnTo>
                    <a:lnTo>
                      <a:pt x="96" y="330"/>
                    </a:lnTo>
                    <a:lnTo>
                      <a:pt x="96" y="330"/>
                    </a:lnTo>
                    <a:lnTo>
                      <a:pt x="92" y="330"/>
                    </a:lnTo>
                    <a:lnTo>
                      <a:pt x="92" y="330"/>
                    </a:lnTo>
                    <a:lnTo>
                      <a:pt x="78" y="334"/>
                    </a:lnTo>
                    <a:lnTo>
                      <a:pt x="73" y="343"/>
                    </a:lnTo>
                    <a:lnTo>
                      <a:pt x="73" y="353"/>
                    </a:lnTo>
                    <a:lnTo>
                      <a:pt x="83" y="357"/>
                    </a:lnTo>
                    <a:lnTo>
                      <a:pt x="87" y="362"/>
                    </a:lnTo>
                    <a:lnTo>
                      <a:pt x="92" y="366"/>
                    </a:lnTo>
                    <a:lnTo>
                      <a:pt x="87" y="380"/>
                    </a:lnTo>
                    <a:lnTo>
                      <a:pt x="78" y="394"/>
                    </a:lnTo>
                    <a:lnTo>
                      <a:pt x="73" y="394"/>
                    </a:lnTo>
                    <a:lnTo>
                      <a:pt x="73" y="398"/>
                    </a:lnTo>
                    <a:lnTo>
                      <a:pt x="64" y="412"/>
                    </a:lnTo>
                    <a:lnTo>
                      <a:pt x="60" y="417"/>
                    </a:lnTo>
                    <a:lnTo>
                      <a:pt x="60" y="417"/>
                    </a:lnTo>
                    <a:lnTo>
                      <a:pt x="60" y="417"/>
                    </a:lnTo>
                    <a:lnTo>
                      <a:pt x="55" y="426"/>
                    </a:lnTo>
                    <a:lnTo>
                      <a:pt x="55" y="426"/>
                    </a:lnTo>
                    <a:lnTo>
                      <a:pt x="55" y="431"/>
                    </a:lnTo>
                    <a:lnTo>
                      <a:pt x="55" y="440"/>
                    </a:lnTo>
                    <a:lnTo>
                      <a:pt x="55" y="440"/>
                    </a:lnTo>
                    <a:lnTo>
                      <a:pt x="60" y="449"/>
                    </a:lnTo>
                    <a:lnTo>
                      <a:pt x="64" y="453"/>
                    </a:lnTo>
                    <a:lnTo>
                      <a:pt x="69" y="458"/>
                    </a:lnTo>
                    <a:lnTo>
                      <a:pt x="69" y="458"/>
                    </a:lnTo>
                    <a:close/>
                    <a:moveTo>
                      <a:pt x="18" y="421"/>
                    </a:moveTo>
                    <a:lnTo>
                      <a:pt x="18" y="426"/>
                    </a:lnTo>
                    <a:lnTo>
                      <a:pt x="18" y="426"/>
                    </a:lnTo>
                    <a:lnTo>
                      <a:pt x="18" y="431"/>
                    </a:lnTo>
                    <a:lnTo>
                      <a:pt x="18" y="440"/>
                    </a:lnTo>
                    <a:lnTo>
                      <a:pt x="23" y="444"/>
                    </a:lnTo>
                    <a:lnTo>
                      <a:pt x="55" y="449"/>
                    </a:lnTo>
                    <a:lnTo>
                      <a:pt x="46" y="444"/>
                    </a:lnTo>
                    <a:lnTo>
                      <a:pt x="41" y="440"/>
                    </a:lnTo>
                    <a:lnTo>
                      <a:pt x="37" y="440"/>
                    </a:lnTo>
                    <a:lnTo>
                      <a:pt x="46" y="440"/>
                    </a:lnTo>
                    <a:lnTo>
                      <a:pt x="46" y="435"/>
                    </a:lnTo>
                    <a:lnTo>
                      <a:pt x="50" y="435"/>
                    </a:lnTo>
                    <a:lnTo>
                      <a:pt x="50" y="435"/>
                    </a:lnTo>
                    <a:lnTo>
                      <a:pt x="46" y="435"/>
                    </a:lnTo>
                    <a:lnTo>
                      <a:pt x="46" y="435"/>
                    </a:lnTo>
                    <a:lnTo>
                      <a:pt x="46" y="431"/>
                    </a:lnTo>
                    <a:lnTo>
                      <a:pt x="46" y="431"/>
                    </a:lnTo>
                    <a:lnTo>
                      <a:pt x="50" y="421"/>
                    </a:lnTo>
                    <a:lnTo>
                      <a:pt x="55" y="412"/>
                    </a:lnTo>
                    <a:lnTo>
                      <a:pt x="55" y="408"/>
                    </a:lnTo>
                    <a:lnTo>
                      <a:pt x="50" y="394"/>
                    </a:lnTo>
                    <a:lnTo>
                      <a:pt x="50" y="389"/>
                    </a:lnTo>
                    <a:lnTo>
                      <a:pt x="50" y="385"/>
                    </a:lnTo>
                    <a:lnTo>
                      <a:pt x="55" y="398"/>
                    </a:lnTo>
                    <a:lnTo>
                      <a:pt x="60" y="403"/>
                    </a:lnTo>
                    <a:lnTo>
                      <a:pt x="60" y="408"/>
                    </a:lnTo>
                    <a:lnTo>
                      <a:pt x="60" y="408"/>
                    </a:lnTo>
                    <a:lnTo>
                      <a:pt x="60" y="412"/>
                    </a:lnTo>
                    <a:lnTo>
                      <a:pt x="64" y="408"/>
                    </a:lnTo>
                    <a:lnTo>
                      <a:pt x="64" y="398"/>
                    </a:lnTo>
                    <a:lnTo>
                      <a:pt x="69" y="394"/>
                    </a:lnTo>
                    <a:lnTo>
                      <a:pt x="73" y="389"/>
                    </a:lnTo>
                    <a:lnTo>
                      <a:pt x="83" y="380"/>
                    </a:lnTo>
                    <a:lnTo>
                      <a:pt x="87" y="366"/>
                    </a:lnTo>
                    <a:lnTo>
                      <a:pt x="83" y="366"/>
                    </a:lnTo>
                    <a:lnTo>
                      <a:pt x="78" y="362"/>
                    </a:lnTo>
                    <a:lnTo>
                      <a:pt x="69" y="357"/>
                    </a:lnTo>
                    <a:lnTo>
                      <a:pt x="64" y="343"/>
                    </a:lnTo>
                    <a:lnTo>
                      <a:pt x="73" y="330"/>
                    </a:lnTo>
                    <a:lnTo>
                      <a:pt x="87" y="325"/>
                    </a:lnTo>
                    <a:lnTo>
                      <a:pt x="92" y="316"/>
                    </a:lnTo>
                    <a:lnTo>
                      <a:pt x="92" y="307"/>
                    </a:lnTo>
                    <a:lnTo>
                      <a:pt x="101" y="293"/>
                    </a:lnTo>
                    <a:lnTo>
                      <a:pt x="96" y="293"/>
                    </a:lnTo>
                    <a:lnTo>
                      <a:pt x="92" y="293"/>
                    </a:lnTo>
                    <a:lnTo>
                      <a:pt x="92" y="293"/>
                    </a:lnTo>
                    <a:lnTo>
                      <a:pt x="96" y="288"/>
                    </a:lnTo>
                    <a:lnTo>
                      <a:pt x="96" y="288"/>
                    </a:lnTo>
                    <a:lnTo>
                      <a:pt x="101" y="284"/>
                    </a:lnTo>
                    <a:lnTo>
                      <a:pt x="96" y="279"/>
                    </a:lnTo>
                    <a:lnTo>
                      <a:pt x="92" y="266"/>
                    </a:lnTo>
                    <a:lnTo>
                      <a:pt x="92" y="266"/>
                    </a:lnTo>
                    <a:lnTo>
                      <a:pt x="96" y="256"/>
                    </a:lnTo>
                    <a:lnTo>
                      <a:pt x="96" y="256"/>
                    </a:lnTo>
                    <a:lnTo>
                      <a:pt x="110" y="261"/>
                    </a:lnTo>
                    <a:lnTo>
                      <a:pt x="115" y="266"/>
                    </a:lnTo>
                    <a:lnTo>
                      <a:pt x="124" y="261"/>
                    </a:lnTo>
                    <a:lnTo>
                      <a:pt x="124" y="252"/>
                    </a:lnTo>
                    <a:lnTo>
                      <a:pt x="128" y="243"/>
                    </a:lnTo>
                    <a:lnTo>
                      <a:pt x="128" y="243"/>
                    </a:lnTo>
                    <a:lnTo>
                      <a:pt x="128" y="238"/>
                    </a:lnTo>
                    <a:lnTo>
                      <a:pt x="124" y="229"/>
                    </a:lnTo>
                    <a:lnTo>
                      <a:pt x="128" y="224"/>
                    </a:lnTo>
                    <a:lnTo>
                      <a:pt x="128" y="224"/>
                    </a:lnTo>
                    <a:lnTo>
                      <a:pt x="128" y="229"/>
                    </a:lnTo>
                    <a:lnTo>
                      <a:pt x="128" y="229"/>
                    </a:lnTo>
                    <a:lnTo>
                      <a:pt x="138" y="229"/>
                    </a:lnTo>
                    <a:lnTo>
                      <a:pt x="156" y="229"/>
                    </a:lnTo>
                    <a:lnTo>
                      <a:pt x="160" y="224"/>
                    </a:lnTo>
                    <a:lnTo>
                      <a:pt x="174" y="220"/>
                    </a:lnTo>
                    <a:lnTo>
                      <a:pt x="183" y="211"/>
                    </a:lnTo>
                    <a:lnTo>
                      <a:pt x="183" y="211"/>
                    </a:lnTo>
                    <a:lnTo>
                      <a:pt x="188" y="206"/>
                    </a:lnTo>
                    <a:lnTo>
                      <a:pt x="188" y="197"/>
                    </a:lnTo>
                    <a:lnTo>
                      <a:pt x="188" y="197"/>
                    </a:lnTo>
                    <a:lnTo>
                      <a:pt x="183" y="192"/>
                    </a:lnTo>
                    <a:lnTo>
                      <a:pt x="179" y="188"/>
                    </a:lnTo>
                    <a:lnTo>
                      <a:pt x="179" y="179"/>
                    </a:lnTo>
                    <a:lnTo>
                      <a:pt x="170" y="174"/>
                    </a:lnTo>
                    <a:lnTo>
                      <a:pt x="170" y="160"/>
                    </a:lnTo>
                    <a:lnTo>
                      <a:pt x="174" y="124"/>
                    </a:lnTo>
                    <a:lnTo>
                      <a:pt x="179" y="110"/>
                    </a:lnTo>
                    <a:lnTo>
                      <a:pt x="188" y="101"/>
                    </a:lnTo>
                    <a:lnTo>
                      <a:pt x="192" y="96"/>
                    </a:lnTo>
                    <a:lnTo>
                      <a:pt x="197" y="91"/>
                    </a:lnTo>
                    <a:lnTo>
                      <a:pt x="220" y="73"/>
                    </a:lnTo>
                    <a:lnTo>
                      <a:pt x="220" y="64"/>
                    </a:lnTo>
                    <a:lnTo>
                      <a:pt x="225" y="59"/>
                    </a:lnTo>
                    <a:lnTo>
                      <a:pt x="220" y="55"/>
                    </a:lnTo>
                    <a:lnTo>
                      <a:pt x="211" y="73"/>
                    </a:lnTo>
                    <a:lnTo>
                      <a:pt x="202" y="78"/>
                    </a:lnTo>
                    <a:lnTo>
                      <a:pt x="192" y="78"/>
                    </a:lnTo>
                    <a:lnTo>
                      <a:pt x="192" y="78"/>
                    </a:lnTo>
                    <a:lnTo>
                      <a:pt x="183" y="78"/>
                    </a:lnTo>
                    <a:lnTo>
                      <a:pt x="179" y="73"/>
                    </a:lnTo>
                    <a:lnTo>
                      <a:pt x="174" y="73"/>
                    </a:lnTo>
                    <a:lnTo>
                      <a:pt x="170" y="73"/>
                    </a:lnTo>
                    <a:lnTo>
                      <a:pt x="170" y="64"/>
                    </a:lnTo>
                    <a:lnTo>
                      <a:pt x="174" y="59"/>
                    </a:lnTo>
                    <a:lnTo>
                      <a:pt x="174" y="55"/>
                    </a:lnTo>
                    <a:lnTo>
                      <a:pt x="174" y="50"/>
                    </a:lnTo>
                    <a:lnTo>
                      <a:pt x="170" y="46"/>
                    </a:lnTo>
                    <a:lnTo>
                      <a:pt x="165" y="41"/>
                    </a:lnTo>
                    <a:lnTo>
                      <a:pt x="156" y="36"/>
                    </a:lnTo>
                    <a:lnTo>
                      <a:pt x="142" y="32"/>
                    </a:lnTo>
                    <a:lnTo>
                      <a:pt x="133" y="27"/>
                    </a:lnTo>
                    <a:lnTo>
                      <a:pt x="124" y="14"/>
                    </a:lnTo>
                    <a:lnTo>
                      <a:pt x="110" y="9"/>
                    </a:lnTo>
                    <a:lnTo>
                      <a:pt x="110" y="9"/>
                    </a:lnTo>
                    <a:lnTo>
                      <a:pt x="110" y="14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5" y="18"/>
                    </a:lnTo>
                    <a:lnTo>
                      <a:pt x="101" y="18"/>
                    </a:lnTo>
                    <a:lnTo>
                      <a:pt x="96" y="14"/>
                    </a:lnTo>
                    <a:lnTo>
                      <a:pt x="83" y="9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8" y="23"/>
                    </a:lnTo>
                    <a:lnTo>
                      <a:pt x="73" y="36"/>
                    </a:lnTo>
                    <a:lnTo>
                      <a:pt x="64" y="41"/>
                    </a:lnTo>
                    <a:lnTo>
                      <a:pt x="60" y="41"/>
                    </a:lnTo>
                    <a:lnTo>
                      <a:pt x="60" y="46"/>
                    </a:lnTo>
                    <a:lnTo>
                      <a:pt x="60" y="55"/>
                    </a:lnTo>
                    <a:lnTo>
                      <a:pt x="60" y="59"/>
                    </a:lnTo>
                    <a:lnTo>
                      <a:pt x="64" y="69"/>
                    </a:lnTo>
                    <a:lnTo>
                      <a:pt x="60" y="73"/>
                    </a:lnTo>
                    <a:lnTo>
                      <a:pt x="55" y="73"/>
                    </a:lnTo>
                    <a:lnTo>
                      <a:pt x="50" y="82"/>
                    </a:lnTo>
                    <a:lnTo>
                      <a:pt x="46" y="91"/>
                    </a:lnTo>
                    <a:lnTo>
                      <a:pt x="46" y="101"/>
                    </a:lnTo>
                    <a:lnTo>
                      <a:pt x="46" y="114"/>
                    </a:lnTo>
                    <a:lnTo>
                      <a:pt x="41" y="119"/>
                    </a:lnTo>
                    <a:lnTo>
                      <a:pt x="37" y="133"/>
                    </a:lnTo>
                    <a:lnTo>
                      <a:pt x="41" y="137"/>
                    </a:lnTo>
                    <a:lnTo>
                      <a:pt x="46" y="156"/>
                    </a:lnTo>
                    <a:lnTo>
                      <a:pt x="46" y="165"/>
                    </a:lnTo>
                    <a:lnTo>
                      <a:pt x="41" y="174"/>
                    </a:lnTo>
                    <a:lnTo>
                      <a:pt x="37" y="183"/>
                    </a:lnTo>
                    <a:lnTo>
                      <a:pt x="37" y="188"/>
                    </a:lnTo>
                    <a:lnTo>
                      <a:pt x="37" y="192"/>
                    </a:lnTo>
                    <a:lnTo>
                      <a:pt x="32" y="197"/>
                    </a:lnTo>
                    <a:lnTo>
                      <a:pt x="32" y="201"/>
                    </a:lnTo>
                    <a:lnTo>
                      <a:pt x="32" y="211"/>
                    </a:lnTo>
                    <a:lnTo>
                      <a:pt x="32" y="220"/>
                    </a:lnTo>
                    <a:lnTo>
                      <a:pt x="32" y="220"/>
                    </a:lnTo>
                    <a:lnTo>
                      <a:pt x="28" y="238"/>
                    </a:lnTo>
                    <a:lnTo>
                      <a:pt x="28" y="243"/>
                    </a:lnTo>
                    <a:lnTo>
                      <a:pt x="23" y="261"/>
                    </a:lnTo>
                    <a:lnTo>
                      <a:pt x="23" y="275"/>
                    </a:lnTo>
                    <a:lnTo>
                      <a:pt x="23" y="288"/>
                    </a:lnTo>
                    <a:lnTo>
                      <a:pt x="18" y="293"/>
                    </a:lnTo>
                    <a:lnTo>
                      <a:pt x="23" y="307"/>
                    </a:lnTo>
                    <a:lnTo>
                      <a:pt x="23" y="311"/>
                    </a:lnTo>
                    <a:lnTo>
                      <a:pt x="28" y="321"/>
                    </a:lnTo>
                    <a:lnTo>
                      <a:pt x="37" y="321"/>
                    </a:lnTo>
                    <a:lnTo>
                      <a:pt x="37" y="321"/>
                    </a:lnTo>
                    <a:lnTo>
                      <a:pt x="28" y="325"/>
                    </a:lnTo>
                    <a:lnTo>
                      <a:pt x="28" y="325"/>
                    </a:lnTo>
                    <a:lnTo>
                      <a:pt x="23" y="325"/>
                    </a:lnTo>
                    <a:lnTo>
                      <a:pt x="28" y="330"/>
                    </a:lnTo>
                    <a:lnTo>
                      <a:pt x="28" y="339"/>
                    </a:lnTo>
                    <a:lnTo>
                      <a:pt x="23" y="362"/>
                    </a:lnTo>
                    <a:lnTo>
                      <a:pt x="18" y="371"/>
                    </a:lnTo>
                    <a:lnTo>
                      <a:pt x="14" y="380"/>
                    </a:lnTo>
                    <a:lnTo>
                      <a:pt x="14" y="389"/>
                    </a:lnTo>
                    <a:lnTo>
                      <a:pt x="9" y="403"/>
                    </a:lnTo>
                    <a:lnTo>
                      <a:pt x="9" y="412"/>
                    </a:lnTo>
                    <a:lnTo>
                      <a:pt x="5" y="421"/>
                    </a:lnTo>
                    <a:lnTo>
                      <a:pt x="18" y="421"/>
                    </a:lnTo>
                    <a:lnTo>
                      <a:pt x="18" y="4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9" name="Freeform 216"/>
              <p:cNvSpPr>
                <a:spLocks/>
              </p:cNvSpPr>
              <p:nvPr/>
            </p:nvSpPr>
            <p:spPr bwMode="auto">
              <a:xfrm>
                <a:off x="1847" y="2377"/>
                <a:ext cx="229" cy="458"/>
              </a:xfrm>
              <a:custGeom>
                <a:avLst/>
                <a:gdLst>
                  <a:gd name="T0" fmla="*/ 60 w 229"/>
                  <a:gd name="T1" fmla="*/ 458 h 458"/>
                  <a:gd name="T2" fmla="*/ 14 w 229"/>
                  <a:gd name="T3" fmla="*/ 444 h 458"/>
                  <a:gd name="T4" fmla="*/ 5 w 229"/>
                  <a:gd name="T5" fmla="*/ 431 h 458"/>
                  <a:gd name="T6" fmla="*/ 0 w 229"/>
                  <a:gd name="T7" fmla="*/ 426 h 458"/>
                  <a:gd name="T8" fmla="*/ 9 w 229"/>
                  <a:gd name="T9" fmla="*/ 389 h 458"/>
                  <a:gd name="T10" fmla="*/ 14 w 229"/>
                  <a:gd name="T11" fmla="*/ 357 h 458"/>
                  <a:gd name="T12" fmla="*/ 18 w 229"/>
                  <a:gd name="T13" fmla="*/ 325 h 458"/>
                  <a:gd name="T14" fmla="*/ 18 w 229"/>
                  <a:gd name="T15" fmla="*/ 321 h 458"/>
                  <a:gd name="T16" fmla="*/ 14 w 229"/>
                  <a:gd name="T17" fmla="*/ 302 h 458"/>
                  <a:gd name="T18" fmla="*/ 23 w 229"/>
                  <a:gd name="T19" fmla="*/ 243 h 458"/>
                  <a:gd name="T20" fmla="*/ 28 w 229"/>
                  <a:gd name="T21" fmla="*/ 220 h 458"/>
                  <a:gd name="T22" fmla="*/ 32 w 229"/>
                  <a:gd name="T23" fmla="*/ 192 h 458"/>
                  <a:gd name="T24" fmla="*/ 37 w 229"/>
                  <a:gd name="T25" fmla="*/ 169 h 458"/>
                  <a:gd name="T26" fmla="*/ 37 w 229"/>
                  <a:gd name="T27" fmla="*/ 142 h 458"/>
                  <a:gd name="T28" fmla="*/ 37 w 229"/>
                  <a:gd name="T29" fmla="*/ 119 h 458"/>
                  <a:gd name="T30" fmla="*/ 41 w 229"/>
                  <a:gd name="T31" fmla="*/ 91 h 458"/>
                  <a:gd name="T32" fmla="*/ 55 w 229"/>
                  <a:gd name="T33" fmla="*/ 69 h 458"/>
                  <a:gd name="T34" fmla="*/ 55 w 229"/>
                  <a:gd name="T35" fmla="*/ 55 h 458"/>
                  <a:gd name="T36" fmla="*/ 64 w 229"/>
                  <a:gd name="T37" fmla="*/ 32 h 458"/>
                  <a:gd name="T38" fmla="*/ 69 w 229"/>
                  <a:gd name="T39" fmla="*/ 23 h 458"/>
                  <a:gd name="T40" fmla="*/ 78 w 229"/>
                  <a:gd name="T41" fmla="*/ 4 h 458"/>
                  <a:gd name="T42" fmla="*/ 87 w 229"/>
                  <a:gd name="T43" fmla="*/ 4 h 458"/>
                  <a:gd name="T44" fmla="*/ 105 w 229"/>
                  <a:gd name="T45" fmla="*/ 4 h 458"/>
                  <a:gd name="T46" fmla="*/ 128 w 229"/>
                  <a:gd name="T47" fmla="*/ 14 h 458"/>
                  <a:gd name="T48" fmla="*/ 156 w 229"/>
                  <a:gd name="T49" fmla="*/ 32 h 458"/>
                  <a:gd name="T50" fmla="*/ 179 w 229"/>
                  <a:gd name="T51" fmla="*/ 46 h 458"/>
                  <a:gd name="T52" fmla="*/ 179 w 229"/>
                  <a:gd name="T53" fmla="*/ 64 h 458"/>
                  <a:gd name="T54" fmla="*/ 179 w 229"/>
                  <a:gd name="T55" fmla="*/ 69 h 458"/>
                  <a:gd name="T56" fmla="*/ 206 w 229"/>
                  <a:gd name="T57" fmla="*/ 69 h 458"/>
                  <a:gd name="T58" fmla="*/ 215 w 229"/>
                  <a:gd name="T59" fmla="*/ 50 h 458"/>
                  <a:gd name="T60" fmla="*/ 229 w 229"/>
                  <a:gd name="T61" fmla="*/ 69 h 458"/>
                  <a:gd name="T62" fmla="*/ 202 w 229"/>
                  <a:gd name="T63" fmla="*/ 91 h 458"/>
                  <a:gd name="T64" fmla="*/ 183 w 229"/>
                  <a:gd name="T65" fmla="*/ 114 h 458"/>
                  <a:gd name="T66" fmla="*/ 174 w 229"/>
                  <a:gd name="T67" fmla="*/ 169 h 458"/>
                  <a:gd name="T68" fmla="*/ 188 w 229"/>
                  <a:gd name="T69" fmla="*/ 188 h 458"/>
                  <a:gd name="T70" fmla="*/ 192 w 229"/>
                  <a:gd name="T71" fmla="*/ 192 h 458"/>
                  <a:gd name="T72" fmla="*/ 188 w 229"/>
                  <a:gd name="T73" fmla="*/ 215 h 458"/>
                  <a:gd name="T74" fmla="*/ 156 w 229"/>
                  <a:gd name="T75" fmla="*/ 234 h 458"/>
                  <a:gd name="T76" fmla="*/ 133 w 229"/>
                  <a:gd name="T77" fmla="*/ 234 h 458"/>
                  <a:gd name="T78" fmla="*/ 128 w 229"/>
                  <a:gd name="T79" fmla="*/ 252 h 458"/>
                  <a:gd name="T80" fmla="*/ 105 w 229"/>
                  <a:gd name="T81" fmla="*/ 266 h 458"/>
                  <a:gd name="T82" fmla="*/ 101 w 229"/>
                  <a:gd name="T83" fmla="*/ 266 h 458"/>
                  <a:gd name="T84" fmla="*/ 105 w 229"/>
                  <a:gd name="T85" fmla="*/ 279 h 458"/>
                  <a:gd name="T86" fmla="*/ 115 w 229"/>
                  <a:gd name="T87" fmla="*/ 288 h 458"/>
                  <a:gd name="T88" fmla="*/ 115 w 229"/>
                  <a:gd name="T89" fmla="*/ 298 h 458"/>
                  <a:gd name="T90" fmla="*/ 96 w 229"/>
                  <a:gd name="T91" fmla="*/ 307 h 458"/>
                  <a:gd name="T92" fmla="*/ 96 w 229"/>
                  <a:gd name="T93" fmla="*/ 330 h 458"/>
                  <a:gd name="T94" fmla="*/ 92 w 229"/>
                  <a:gd name="T95" fmla="*/ 330 h 458"/>
                  <a:gd name="T96" fmla="*/ 73 w 229"/>
                  <a:gd name="T97" fmla="*/ 353 h 458"/>
                  <a:gd name="T98" fmla="*/ 92 w 229"/>
                  <a:gd name="T99" fmla="*/ 366 h 458"/>
                  <a:gd name="T100" fmla="*/ 73 w 229"/>
                  <a:gd name="T101" fmla="*/ 394 h 458"/>
                  <a:gd name="T102" fmla="*/ 60 w 229"/>
                  <a:gd name="T103" fmla="*/ 417 h 458"/>
                  <a:gd name="T104" fmla="*/ 55 w 229"/>
                  <a:gd name="T105" fmla="*/ 426 h 458"/>
                  <a:gd name="T106" fmla="*/ 55 w 229"/>
                  <a:gd name="T107" fmla="*/ 440 h 458"/>
                  <a:gd name="T108" fmla="*/ 64 w 229"/>
                  <a:gd name="T109" fmla="*/ 4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9" h="458">
                    <a:moveTo>
                      <a:pt x="69" y="458"/>
                    </a:moveTo>
                    <a:lnTo>
                      <a:pt x="60" y="458"/>
                    </a:lnTo>
                    <a:lnTo>
                      <a:pt x="60" y="458"/>
                    </a:lnTo>
                    <a:lnTo>
                      <a:pt x="23" y="449"/>
                    </a:lnTo>
                    <a:lnTo>
                      <a:pt x="18" y="449"/>
                    </a:lnTo>
                    <a:lnTo>
                      <a:pt x="14" y="444"/>
                    </a:lnTo>
                    <a:lnTo>
                      <a:pt x="14" y="431"/>
                    </a:lnTo>
                    <a:lnTo>
                      <a:pt x="14" y="426"/>
                    </a:lnTo>
                    <a:lnTo>
                      <a:pt x="5" y="431"/>
                    </a:lnTo>
                    <a:lnTo>
                      <a:pt x="0" y="43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0" y="412"/>
                    </a:lnTo>
                    <a:lnTo>
                      <a:pt x="5" y="398"/>
                    </a:lnTo>
                    <a:lnTo>
                      <a:pt x="9" y="389"/>
                    </a:lnTo>
                    <a:lnTo>
                      <a:pt x="9" y="380"/>
                    </a:lnTo>
                    <a:lnTo>
                      <a:pt x="14" y="371"/>
                    </a:lnTo>
                    <a:lnTo>
                      <a:pt x="14" y="357"/>
                    </a:lnTo>
                    <a:lnTo>
                      <a:pt x="23" y="339"/>
                    </a:lnTo>
                    <a:lnTo>
                      <a:pt x="23" y="330"/>
                    </a:lnTo>
                    <a:lnTo>
                      <a:pt x="18" y="325"/>
                    </a:lnTo>
                    <a:lnTo>
                      <a:pt x="14" y="321"/>
                    </a:lnTo>
                    <a:lnTo>
                      <a:pt x="9" y="321"/>
                    </a:lnTo>
                    <a:lnTo>
                      <a:pt x="18" y="321"/>
                    </a:lnTo>
                    <a:lnTo>
                      <a:pt x="18" y="321"/>
                    </a:lnTo>
                    <a:lnTo>
                      <a:pt x="23" y="321"/>
                    </a:lnTo>
                    <a:lnTo>
                      <a:pt x="14" y="302"/>
                    </a:lnTo>
                    <a:lnTo>
                      <a:pt x="14" y="284"/>
                    </a:lnTo>
                    <a:lnTo>
                      <a:pt x="18" y="261"/>
                    </a:lnTo>
                    <a:lnTo>
                      <a:pt x="23" y="243"/>
                    </a:lnTo>
                    <a:lnTo>
                      <a:pt x="23" y="234"/>
                    </a:lnTo>
                    <a:lnTo>
                      <a:pt x="28" y="224"/>
                    </a:lnTo>
                    <a:lnTo>
                      <a:pt x="28" y="220"/>
                    </a:lnTo>
                    <a:lnTo>
                      <a:pt x="28" y="201"/>
                    </a:lnTo>
                    <a:lnTo>
                      <a:pt x="32" y="192"/>
                    </a:lnTo>
                    <a:lnTo>
                      <a:pt x="32" y="192"/>
                    </a:lnTo>
                    <a:lnTo>
                      <a:pt x="32" y="188"/>
                    </a:lnTo>
                    <a:lnTo>
                      <a:pt x="32" y="179"/>
                    </a:lnTo>
                    <a:lnTo>
                      <a:pt x="37" y="169"/>
                    </a:lnTo>
                    <a:lnTo>
                      <a:pt x="37" y="165"/>
                    </a:lnTo>
                    <a:lnTo>
                      <a:pt x="37" y="156"/>
                    </a:lnTo>
                    <a:lnTo>
                      <a:pt x="37" y="142"/>
                    </a:lnTo>
                    <a:lnTo>
                      <a:pt x="32" y="133"/>
                    </a:lnTo>
                    <a:lnTo>
                      <a:pt x="32" y="124"/>
                    </a:lnTo>
                    <a:lnTo>
                      <a:pt x="37" y="119"/>
                    </a:lnTo>
                    <a:lnTo>
                      <a:pt x="37" y="114"/>
                    </a:lnTo>
                    <a:lnTo>
                      <a:pt x="41" y="101"/>
                    </a:lnTo>
                    <a:lnTo>
                      <a:pt x="41" y="91"/>
                    </a:lnTo>
                    <a:lnTo>
                      <a:pt x="46" y="82"/>
                    </a:lnTo>
                    <a:lnTo>
                      <a:pt x="50" y="73"/>
                    </a:lnTo>
                    <a:lnTo>
                      <a:pt x="55" y="69"/>
                    </a:lnTo>
                    <a:lnTo>
                      <a:pt x="60" y="69"/>
                    </a:lnTo>
                    <a:lnTo>
                      <a:pt x="55" y="59"/>
                    </a:lnTo>
                    <a:lnTo>
                      <a:pt x="55" y="55"/>
                    </a:lnTo>
                    <a:lnTo>
                      <a:pt x="55" y="46"/>
                    </a:lnTo>
                    <a:lnTo>
                      <a:pt x="60" y="36"/>
                    </a:lnTo>
                    <a:lnTo>
                      <a:pt x="64" y="32"/>
                    </a:lnTo>
                    <a:lnTo>
                      <a:pt x="69" y="32"/>
                    </a:lnTo>
                    <a:lnTo>
                      <a:pt x="73" y="23"/>
                    </a:lnTo>
                    <a:lnTo>
                      <a:pt x="69" y="23"/>
                    </a:lnTo>
                    <a:lnTo>
                      <a:pt x="69" y="18"/>
                    </a:lnTo>
                    <a:lnTo>
                      <a:pt x="73" y="14"/>
                    </a:lnTo>
                    <a:lnTo>
                      <a:pt x="78" y="4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6" y="4"/>
                    </a:lnTo>
                    <a:lnTo>
                      <a:pt x="105" y="9"/>
                    </a:lnTo>
                    <a:lnTo>
                      <a:pt x="105" y="4"/>
                    </a:lnTo>
                    <a:lnTo>
                      <a:pt x="110" y="4"/>
                    </a:lnTo>
                    <a:lnTo>
                      <a:pt x="119" y="4"/>
                    </a:lnTo>
                    <a:lnTo>
                      <a:pt x="128" y="14"/>
                    </a:lnTo>
                    <a:lnTo>
                      <a:pt x="138" y="23"/>
                    </a:lnTo>
                    <a:lnTo>
                      <a:pt x="147" y="27"/>
                    </a:lnTo>
                    <a:lnTo>
                      <a:pt x="156" y="32"/>
                    </a:lnTo>
                    <a:lnTo>
                      <a:pt x="165" y="36"/>
                    </a:lnTo>
                    <a:lnTo>
                      <a:pt x="174" y="41"/>
                    </a:lnTo>
                    <a:lnTo>
                      <a:pt x="179" y="46"/>
                    </a:lnTo>
                    <a:lnTo>
                      <a:pt x="183" y="50"/>
                    </a:lnTo>
                    <a:lnTo>
                      <a:pt x="183" y="55"/>
                    </a:lnTo>
                    <a:lnTo>
                      <a:pt x="179" y="64"/>
                    </a:lnTo>
                    <a:lnTo>
                      <a:pt x="174" y="69"/>
                    </a:lnTo>
                    <a:lnTo>
                      <a:pt x="174" y="69"/>
                    </a:lnTo>
                    <a:lnTo>
                      <a:pt x="179" y="69"/>
                    </a:lnTo>
                    <a:lnTo>
                      <a:pt x="188" y="73"/>
                    </a:lnTo>
                    <a:lnTo>
                      <a:pt x="192" y="73"/>
                    </a:lnTo>
                    <a:lnTo>
                      <a:pt x="206" y="69"/>
                    </a:lnTo>
                    <a:lnTo>
                      <a:pt x="211" y="50"/>
                    </a:lnTo>
                    <a:lnTo>
                      <a:pt x="215" y="50"/>
                    </a:lnTo>
                    <a:lnTo>
                      <a:pt x="215" y="50"/>
                    </a:lnTo>
                    <a:lnTo>
                      <a:pt x="225" y="50"/>
                    </a:lnTo>
                    <a:lnTo>
                      <a:pt x="229" y="59"/>
                    </a:lnTo>
                    <a:lnTo>
                      <a:pt x="229" y="69"/>
                    </a:lnTo>
                    <a:lnTo>
                      <a:pt x="220" y="78"/>
                    </a:lnTo>
                    <a:lnTo>
                      <a:pt x="211" y="82"/>
                    </a:lnTo>
                    <a:lnTo>
                      <a:pt x="202" y="91"/>
                    </a:lnTo>
                    <a:lnTo>
                      <a:pt x="197" y="101"/>
                    </a:lnTo>
                    <a:lnTo>
                      <a:pt x="192" y="105"/>
                    </a:lnTo>
                    <a:lnTo>
                      <a:pt x="183" y="114"/>
                    </a:lnTo>
                    <a:lnTo>
                      <a:pt x="179" y="124"/>
                    </a:lnTo>
                    <a:lnTo>
                      <a:pt x="174" y="160"/>
                    </a:lnTo>
                    <a:lnTo>
                      <a:pt x="174" y="169"/>
                    </a:lnTo>
                    <a:lnTo>
                      <a:pt x="179" y="174"/>
                    </a:lnTo>
                    <a:lnTo>
                      <a:pt x="183" y="179"/>
                    </a:lnTo>
                    <a:lnTo>
                      <a:pt x="188" y="188"/>
                    </a:lnTo>
                    <a:lnTo>
                      <a:pt x="188" y="188"/>
                    </a:lnTo>
                    <a:lnTo>
                      <a:pt x="188" y="192"/>
                    </a:lnTo>
                    <a:lnTo>
                      <a:pt x="192" y="192"/>
                    </a:lnTo>
                    <a:lnTo>
                      <a:pt x="192" y="206"/>
                    </a:lnTo>
                    <a:lnTo>
                      <a:pt x="188" y="215"/>
                    </a:lnTo>
                    <a:lnTo>
                      <a:pt x="188" y="215"/>
                    </a:lnTo>
                    <a:lnTo>
                      <a:pt x="179" y="224"/>
                    </a:lnTo>
                    <a:lnTo>
                      <a:pt x="165" y="234"/>
                    </a:lnTo>
                    <a:lnTo>
                      <a:pt x="156" y="234"/>
                    </a:lnTo>
                    <a:lnTo>
                      <a:pt x="147" y="238"/>
                    </a:lnTo>
                    <a:lnTo>
                      <a:pt x="133" y="234"/>
                    </a:lnTo>
                    <a:lnTo>
                      <a:pt x="133" y="234"/>
                    </a:lnTo>
                    <a:lnTo>
                      <a:pt x="133" y="243"/>
                    </a:lnTo>
                    <a:lnTo>
                      <a:pt x="133" y="247"/>
                    </a:lnTo>
                    <a:lnTo>
                      <a:pt x="128" y="252"/>
                    </a:lnTo>
                    <a:lnTo>
                      <a:pt x="128" y="266"/>
                    </a:lnTo>
                    <a:lnTo>
                      <a:pt x="115" y="270"/>
                    </a:lnTo>
                    <a:lnTo>
                      <a:pt x="105" y="266"/>
                    </a:lnTo>
                    <a:lnTo>
                      <a:pt x="96" y="261"/>
                    </a:lnTo>
                    <a:lnTo>
                      <a:pt x="96" y="261"/>
                    </a:lnTo>
                    <a:lnTo>
                      <a:pt x="101" y="266"/>
                    </a:lnTo>
                    <a:lnTo>
                      <a:pt x="101" y="275"/>
                    </a:lnTo>
                    <a:lnTo>
                      <a:pt x="101" y="279"/>
                    </a:lnTo>
                    <a:lnTo>
                      <a:pt x="105" y="279"/>
                    </a:lnTo>
                    <a:lnTo>
                      <a:pt x="110" y="279"/>
                    </a:lnTo>
                    <a:lnTo>
                      <a:pt x="115" y="284"/>
                    </a:lnTo>
                    <a:lnTo>
                      <a:pt x="115" y="288"/>
                    </a:lnTo>
                    <a:lnTo>
                      <a:pt x="110" y="293"/>
                    </a:lnTo>
                    <a:lnTo>
                      <a:pt x="115" y="298"/>
                    </a:lnTo>
                    <a:lnTo>
                      <a:pt x="115" y="298"/>
                    </a:lnTo>
                    <a:lnTo>
                      <a:pt x="105" y="298"/>
                    </a:lnTo>
                    <a:lnTo>
                      <a:pt x="105" y="298"/>
                    </a:lnTo>
                    <a:lnTo>
                      <a:pt x="96" y="307"/>
                    </a:lnTo>
                    <a:lnTo>
                      <a:pt x="96" y="321"/>
                    </a:lnTo>
                    <a:lnTo>
                      <a:pt x="96" y="325"/>
                    </a:lnTo>
                    <a:lnTo>
                      <a:pt x="96" y="330"/>
                    </a:lnTo>
                    <a:lnTo>
                      <a:pt x="96" y="330"/>
                    </a:lnTo>
                    <a:lnTo>
                      <a:pt x="92" y="330"/>
                    </a:lnTo>
                    <a:lnTo>
                      <a:pt x="92" y="330"/>
                    </a:lnTo>
                    <a:lnTo>
                      <a:pt x="78" y="334"/>
                    </a:lnTo>
                    <a:lnTo>
                      <a:pt x="73" y="343"/>
                    </a:lnTo>
                    <a:lnTo>
                      <a:pt x="73" y="353"/>
                    </a:lnTo>
                    <a:lnTo>
                      <a:pt x="83" y="357"/>
                    </a:lnTo>
                    <a:lnTo>
                      <a:pt x="87" y="362"/>
                    </a:lnTo>
                    <a:lnTo>
                      <a:pt x="92" y="366"/>
                    </a:lnTo>
                    <a:lnTo>
                      <a:pt x="87" y="380"/>
                    </a:lnTo>
                    <a:lnTo>
                      <a:pt x="78" y="394"/>
                    </a:lnTo>
                    <a:lnTo>
                      <a:pt x="73" y="394"/>
                    </a:lnTo>
                    <a:lnTo>
                      <a:pt x="73" y="398"/>
                    </a:lnTo>
                    <a:lnTo>
                      <a:pt x="64" y="412"/>
                    </a:lnTo>
                    <a:lnTo>
                      <a:pt x="60" y="417"/>
                    </a:lnTo>
                    <a:lnTo>
                      <a:pt x="60" y="417"/>
                    </a:lnTo>
                    <a:lnTo>
                      <a:pt x="60" y="417"/>
                    </a:lnTo>
                    <a:lnTo>
                      <a:pt x="55" y="426"/>
                    </a:lnTo>
                    <a:lnTo>
                      <a:pt x="55" y="426"/>
                    </a:lnTo>
                    <a:lnTo>
                      <a:pt x="55" y="431"/>
                    </a:lnTo>
                    <a:lnTo>
                      <a:pt x="55" y="440"/>
                    </a:lnTo>
                    <a:lnTo>
                      <a:pt x="55" y="440"/>
                    </a:lnTo>
                    <a:lnTo>
                      <a:pt x="60" y="449"/>
                    </a:lnTo>
                    <a:lnTo>
                      <a:pt x="64" y="453"/>
                    </a:lnTo>
                    <a:lnTo>
                      <a:pt x="69" y="458"/>
                    </a:lnTo>
                    <a:lnTo>
                      <a:pt x="69" y="45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0" name="Freeform 217"/>
              <p:cNvSpPr>
                <a:spLocks/>
              </p:cNvSpPr>
              <p:nvPr/>
            </p:nvSpPr>
            <p:spPr bwMode="auto">
              <a:xfrm>
                <a:off x="1852" y="2386"/>
                <a:ext cx="220" cy="440"/>
              </a:xfrm>
              <a:custGeom>
                <a:avLst/>
                <a:gdLst>
                  <a:gd name="T0" fmla="*/ 13 w 220"/>
                  <a:gd name="T1" fmla="*/ 417 h 440"/>
                  <a:gd name="T2" fmla="*/ 18 w 220"/>
                  <a:gd name="T3" fmla="*/ 435 h 440"/>
                  <a:gd name="T4" fmla="*/ 36 w 220"/>
                  <a:gd name="T5" fmla="*/ 431 h 440"/>
                  <a:gd name="T6" fmla="*/ 41 w 220"/>
                  <a:gd name="T7" fmla="*/ 426 h 440"/>
                  <a:gd name="T8" fmla="*/ 41 w 220"/>
                  <a:gd name="T9" fmla="*/ 426 h 440"/>
                  <a:gd name="T10" fmla="*/ 41 w 220"/>
                  <a:gd name="T11" fmla="*/ 422 h 440"/>
                  <a:gd name="T12" fmla="*/ 50 w 220"/>
                  <a:gd name="T13" fmla="*/ 399 h 440"/>
                  <a:gd name="T14" fmla="*/ 45 w 220"/>
                  <a:gd name="T15" fmla="*/ 376 h 440"/>
                  <a:gd name="T16" fmla="*/ 55 w 220"/>
                  <a:gd name="T17" fmla="*/ 399 h 440"/>
                  <a:gd name="T18" fmla="*/ 59 w 220"/>
                  <a:gd name="T19" fmla="*/ 399 h 440"/>
                  <a:gd name="T20" fmla="*/ 68 w 220"/>
                  <a:gd name="T21" fmla="*/ 380 h 440"/>
                  <a:gd name="T22" fmla="*/ 78 w 220"/>
                  <a:gd name="T23" fmla="*/ 357 h 440"/>
                  <a:gd name="T24" fmla="*/ 59 w 220"/>
                  <a:gd name="T25" fmla="*/ 334 h 440"/>
                  <a:gd name="T26" fmla="*/ 87 w 220"/>
                  <a:gd name="T27" fmla="*/ 307 h 440"/>
                  <a:gd name="T28" fmla="*/ 91 w 220"/>
                  <a:gd name="T29" fmla="*/ 284 h 440"/>
                  <a:gd name="T30" fmla="*/ 91 w 220"/>
                  <a:gd name="T31" fmla="*/ 279 h 440"/>
                  <a:gd name="T32" fmla="*/ 91 w 220"/>
                  <a:gd name="T33" fmla="*/ 270 h 440"/>
                  <a:gd name="T34" fmla="*/ 91 w 220"/>
                  <a:gd name="T35" fmla="*/ 247 h 440"/>
                  <a:gd name="T36" fmla="*/ 110 w 220"/>
                  <a:gd name="T37" fmla="*/ 257 h 440"/>
                  <a:gd name="T38" fmla="*/ 123 w 220"/>
                  <a:gd name="T39" fmla="*/ 234 h 440"/>
                  <a:gd name="T40" fmla="*/ 119 w 220"/>
                  <a:gd name="T41" fmla="*/ 220 h 440"/>
                  <a:gd name="T42" fmla="*/ 123 w 220"/>
                  <a:gd name="T43" fmla="*/ 220 h 440"/>
                  <a:gd name="T44" fmla="*/ 151 w 220"/>
                  <a:gd name="T45" fmla="*/ 220 h 440"/>
                  <a:gd name="T46" fmla="*/ 178 w 220"/>
                  <a:gd name="T47" fmla="*/ 202 h 440"/>
                  <a:gd name="T48" fmla="*/ 183 w 220"/>
                  <a:gd name="T49" fmla="*/ 188 h 440"/>
                  <a:gd name="T50" fmla="*/ 174 w 220"/>
                  <a:gd name="T51" fmla="*/ 179 h 440"/>
                  <a:gd name="T52" fmla="*/ 165 w 220"/>
                  <a:gd name="T53" fmla="*/ 151 h 440"/>
                  <a:gd name="T54" fmla="*/ 183 w 220"/>
                  <a:gd name="T55" fmla="*/ 92 h 440"/>
                  <a:gd name="T56" fmla="*/ 215 w 220"/>
                  <a:gd name="T57" fmla="*/ 64 h 440"/>
                  <a:gd name="T58" fmla="*/ 215 w 220"/>
                  <a:gd name="T59" fmla="*/ 46 h 440"/>
                  <a:gd name="T60" fmla="*/ 187 w 220"/>
                  <a:gd name="T61" fmla="*/ 69 h 440"/>
                  <a:gd name="T62" fmla="*/ 174 w 220"/>
                  <a:gd name="T63" fmla="*/ 64 h 440"/>
                  <a:gd name="T64" fmla="*/ 165 w 220"/>
                  <a:gd name="T65" fmla="*/ 55 h 440"/>
                  <a:gd name="T66" fmla="*/ 169 w 220"/>
                  <a:gd name="T67" fmla="*/ 41 h 440"/>
                  <a:gd name="T68" fmla="*/ 151 w 220"/>
                  <a:gd name="T69" fmla="*/ 27 h 440"/>
                  <a:gd name="T70" fmla="*/ 119 w 220"/>
                  <a:gd name="T71" fmla="*/ 5 h 440"/>
                  <a:gd name="T72" fmla="*/ 105 w 220"/>
                  <a:gd name="T73" fmla="*/ 5 h 440"/>
                  <a:gd name="T74" fmla="*/ 100 w 220"/>
                  <a:gd name="T75" fmla="*/ 9 h 440"/>
                  <a:gd name="T76" fmla="*/ 78 w 220"/>
                  <a:gd name="T77" fmla="*/ 0 h 440"/>
                  <a:gd name="T78" fmla="*/ 73 w 220"/>
                  <a:gd name="T79" fmla="*/ 9 h 440"/>
                  <a:gd name="T80" fmla="*/ 59 w 220"/>
                  <a:gd name="T81" fmla="*/ 32 h 440"/>
                  <a:gd name="T82" fmla="*/ 55 w 220"/>
                  <a:gd name="T83" fmla="*/ 46 h 440"/>
                  <a:gd name="T84" fmla="*/ 55 w 220"/>
                  <a:gd name="T85" fmla="*/ 64 h 440"/>
                  <a:gd name="T86" fmla="*/ 41 w 220"/>
                  <a:gd name="T87" fmla="*/ 82 h 440"/>
                  <a:gd name="T88" fmla="*/ 36 w 220"/>
                  <a:gd name="T89" fmla="*/ 110 h 440"/>
                  <a:gd name="T90" fmla="*/ 41 w 220"/>
                  <a:gd name="T91" fmla="*/ 147 h 440"/>
                  <a:gd name="T92" fmla="*/ 32 w 220"/>
                  <a:gd name="T93" fmla="*/ 174 h 440"/>
                  <a:gd name="T94" fmla="*/ 27 w 220"/>
                  <a:gd name="T95" fmla="*/ 188 h 440"/>
                  <a:gd name="T96" fmla="*/ 27 w 220"/>
                  <a:gd name="T97" fmla="*/ 211 h 440"/>
                  <a:gd name="T98" fmla="*/ 23 w 220"/>
                  <a:gd name="T99" fmla="*/ 234 h 440"/>
                  <a:gd name="T100" fmla="*/ 18 w 220"/>
                  <a:gd name="T101" fmla="*/ 279 h 440"/>
                  <a:gd name="T102" fmla="*/ 18 w 220"/>
                  <a:gd name="T103" fmla="*/ 302 h 440"/>
                  <a:gd name="T104" fmla="*/ 32 w 220"/>
                  <a:gd name="T105" fmla="*/ 312 h 440"/>
                  <a:gd name="T106" fmla="*/ 18 w 220"/>
                  <a:gd name="T107" fmla="*/ 316 h 440"/>
                  <a:gd name="T108" fmla="*/ 18 w 220"/>
                  <a:gd name="T109" fmla="*/ 353 h 440"/>
                  <a:gd name="T110" fmla="*/ 9 w 220"/>
                  <a:gd name="T111" fmla="*/ 380 h 440"/>
                  <a:gd name="T112" fmla="*/ 0 w 220"/>
                  <a:gd name="T113" fmla="*/ 412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0" h="440">
                    <a:moveTo>
                      <a:pt x="13" y="412"/>
                    </a:moveTo>
                    <a:lnTo>
                      <a:pt x="13" y="417"/>
                    </a:lnTo>
                    <a:lnTo>
                      <a:pt x="13" y="417"/>
                    </a:lnTo>
                    <a:lnTo>
                      <a:pt x="13" y="422"/>
                    </a:lnTo>
                    <a:lnTo>
                      <a:pt x="13" y="431"/>
                    </a:lnTo>
                    <a:lnTo>
                      <a:pt x="18" y="435"/>
                    </a:lnTo>
                    <a:lnTo>
                      <a:pt x="50" y="440"/>
                    </a:lnTo>
                    <a:lnTo>
                      <a:pt x="41" y="435"/>
                    </a:lnTo>
                    <a:lnTo>
                      <a:pt x="36" y="431"/>
                    </a:lnTo>
                    <a:lnTo>
                      <a:pt x="32" y="431"/>
                    </a:lnTo>
                    <a:lnTo>
                      <a:pt x="41" y="431"/>
                    </a:lnTo>
                    <a:lnTo>
                      <a:pt x="41" y="426"/>
                    </a:lnTo>
                    <a:lnTo>
                      <a:pt x="45" y="426"/>
                    </a:lnTo>
                    <a:lnTo>
                      <a:pt x="45" y="426"/>
                    </a:lnTo>
                    <a:lnTo>
                      <a:pt x="41" y="426"/>
                    </a:lnTo>
                    <a:lnTo>
                      <a:pt x="41" y="426"/>
                    </a:lnTo>
                    <a:lnTo>
                      <a:pt x="41" y="422"/>
                    </a:lnTo>
                    <a:lnTo>
                      <a:pt x="41" y="422"/>
                    </a:lnTo>
                    <a:lnTo>
                      <a:pt x="45" y="412"/>
                    </a:lnTo>
                    <a:lnTo>
                      <a:pt x="50" y="403"/>
                    </a:lnTo>
                    <a:lnTo>
                      <a:pt x="50" y="399"/>
                    </a:lnTo>
                    <a:lnTo>
                      <a:pt x="45" y="385"/>
                    </a:lnTo>
                    <a:lnTo>
                      <a:pt x="45" y="380"/>
                    </a:lnTo>
                    <a:lnTo>
                      <a:pt x="45" y="376"/>
                    </a:lnTo>
                    <a:lnTo>
                      <a:pt x="50" y="389"/>
                    </a:lnTo>
                    <a:lnTo>
                      <a:pt x="55" y="394"/>
                    </a:lnTo>
                    <a:lnTo>
                      <a:pt x="55" y="399"/>
                    </a:lnTo>
                    <a:lnTo>
                      <a:pt x="55" y="399"/>
                    </a:lnTo>
                    <a:lnTo>
                      <a:pt x="55" y="403"/>
                    </a:lnTo>
                    <a:lnTo>
                      <a:pt x="59" y="399"/>
                    </a:lnTo>
                    <a:lnTo>
                      <a:pt x="59" y="389"/>
                    </a:lnTo>
                    <a:lnTo>
                      <a:pt x="64" y="385"/>
                    </a:lnTo>
                    <a:lnTo>
                      <a:pt x="68" y="380"/>
                    </a:lnTo>
                    <a:lnTo>
                      <a:pt x="78" y="371"/>
                    </a:lnTo>
                    <a:lnTo>
                      <a:pt x="82" y="357"/>
                    </a:lnTo>
                    <a:lnTo>
                      <a:pt x="78" y="357"/>
                    </a:lnTo>
                    <a:lnTo>
                      <a:pt x="73" y="353"/>
                    </a:lnTo>
                    <a:lnTo>
                      <a:pt x="64" y="348"/>
                    </a:lnTo>
                    <a:lnTo>
                      <a:pt x="59" y="334"/>
                    </a:lnTo>
                    <a:lnTo>
                      <a:pt x="68" y="321"/>
                    </a:lnTo>
                    <a:lnTo>
                      <a:pt x="82" y="316"/>
                    </a:lnTo>
                    <a:lnTo>
                      <a:pt x="87" y="307"/>
                    </a:lnTo>
                    <a:lnTo>
                      <a:pt x="87" y="298"/>
                    </a:lnTo>
                    <a:lnTo>
                      <a:pt x="96" y="284"/>
                    </a:lnTo>
                    <a:lnTo>
                      <a:pt x="91" y="284"/>
                    </a:lnTo>
                    <a:lnTo>
                      <a:pt x="87" y="284"/>
                    </a:lnTo>
                    <a:lnTo>
                      <a:pt x="87" y="284"/>
                    </a:lnTo>
                    <a:lnTo>
                      <a:pt x="91" y="279"/>
                    </a:lnTo>
                    <a:lnTo>
                      <a:pt x="91" y="279"/>
                    </a:lnTo>
                    <a:lnTo>
                      <a:pt x="96" y="275"/>
                    </a:lnTo>
                    <a:lnTo>
                      <a:pt x="91" y="270"/>
                    </a:lnTo>
                    <a:lnTo>
                      <a:pt x="87" y="257"/>
                    </a:lnTo>
                    <a:lnTo>
                      <a:pt x="87" y="257"/>
                    </a:lnTo>
                    <a:lnTo>
                      <a:pt x="91" y="247"/>
                    </a:lnTo>
                    <a:lnTo>
                      <a:pt x="91" y="247"/>
                    </a:lnTo>
                    <a:lnTo>
                      <a:pt x="105" y="252"/>
                    </a:lnTo>
                    <a:lnTo>
                      <a:pt x="110" y="257"/>
                    </a:lnTo>
                    <a:lnTo>
                      <a:pt x="119" y="252"/>
                    </a:lnTo>
                    <a:lnTo>
                      <a:pt x="119" y="243"/>
                    </a:lnTo>
                    <a:lnTo>
                      <a:pt x="123" y="234"/>
                    </a:lnTo>
                    <a:lnTo>
                      <a:pt x="123" y="234"/>
                    </a:lnTo>
                    <a:lnTo>
                      <a:pt x="123" y="229"/>
                    </a:lnTo>
                    <a:lnTo>
                      <a:pt x="119" y="220"/>
                    </a:lnTo>
                    <a:lnTo>
                      <a:pt x="123" y="215"/>
                    </a:lnTo>
                    <a:lnTo>
                      <a:pt x="123" y="215"/>
                    </a:lnTo>
                    <a:lnTo>
                      <a:pt x="123" y="220"/>
                    </a:lnTo>
                    <a:lnTo>
                      <a:pt x="123" y="220"/>
                    </a:lnTo>
                    <a:lnTo>
                      <a:pt x="133" y="220"/>
                    </a:lnTo>
                    <a:lnTo>
                      <a:pt x="151" y="220"/>
                    </a:lnTo>
                    <a:lnTo>
                      <a:pt x="155" y="215"/>
                    </a:lnTo>
                    <a:lnTo>
                      <a:pt x="169" y="211"/>
                    </a:lnTo>
                    <a:lnTo>
                      <a:pt x="178" y="202"/>
                    </a:lnTo>
                    <a:lnTo>
                      <a:pt x="178" y="202"/>
                    </a:lnTo>
                    <a:lnTo>
                      <a:pt x="183" y="197"/>
                    </a:lnTo>
                    <a:lnTo>
                      <a:pt x="183" y="188"/>
                    </a:lnTo>
                    <a:lnTo>
                      <a:pt x="183" y="188"/>
                    </a:lnTo>
                    <a:lnTo>
                      <a:pt x="178" y="183"/>
                    </a:lnTo>
                    <a:lnTo>
                      <a:pt x="174" y="179"/>
                    </a:lnTo>
                    <a:lnTo>
                      <a:pt x="174" y="170"/>
                    </a:lnTo>
                    <a:lnTo>
                      <a:pt x="165" y="165"/>
                    </a:lnTo>
                    <a:lnTo>
                      <a:pt x="165" y="151"/>
                    </a:lnTo>
                    <a:lnTo>
                      <a:pt x="169" y="115"/>
                    </a:lnTo>
                    <a:lnTo>
                      <a:pt x="174" y="101"/>
                    </a:lnTo>
                    <a:lnTo>
                      <a:pt x="183" y="92"/>
                    </a:lnTo>
                    <a:lnTo>
                      <a:pt x="187" y="87"/>
                    </a:lnTo>
                    <a:lnTo>
                      <a:pt x="192" y="82"/>
                    </a:lnTo>
                    <a:lnTo>
                      <a:pt x="215" y="64"/>
                    </a:lnTo>
                    <a:lnTo>
                      <a:pt x="215" y="55"/>
                    </a:lnTo>
                    <a:lnTo>
                      <a:pt x="220" y="50"/>
                    </a:lnTo>
                    <a:lnTo>
                      <a:pt x="215" y="46"/>
                    </a:lnTo>
                    <a:lnTo>
                      <a:pt x="206" y="64"/>
                    </a:lnTo>
                    <a:lnTo>
                      <a:pt x="197" y="6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8" y="69"/>
                    </a:lnTo>
                    <a:lnTo>
                      <a:pt x="174" y="64"/>
                    </a:lnTo>
                    <a:lnTo>
                      <a:pt x="169" y="64"/>
                    </a:lnTo>
                    <a:lnTo>
                      <a:pt x="165" y="64"/>
                    </a:lnTo>
                    <a:lnTo>
                      <a:pt x="165" y="55"/>
                    </a:lnTo>
                    <a:lnTo>
                      <a:pt x="169" y="50"/>
                    </a:lnTo>
                    <a:lnTo>
                      <a:pt x="169" y="46"/>
                    </a:lnTo>
                    <a:lnTo>
                      <a:pt x="169" y="41"/>
                    </a:lnTo>
                    <a:lnTo>
                      <a:pt x="165" y="37"/>
                    </a:lnTo>
                    <a:lnTo>
                      <a:pt x="160" y="32"/>
                    </a:lnTo>
                    <a:lnTo>
                      <a:pt x="151" y="27"/>
                    </a:lnTo>
                    <a:lnTo>
                      <a:pt x="137" y="23"/>
                    </a:lnTo>
                    <a:lnTo>
                      <a:pt x="128" y="18"/>
                    </a:lnTo>
                    <a:lnTo>
                      <a:pt x="119" y="5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05" y="5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0" y="9"/>
                    </a:lnTo>
                    <a:lnTo>
                      <a:pt x="96" y="9"/>
                    </a:lnTo>
                    <a:lnTo>
                      <a:pt x="91" y="5"/>
                    </a:lnTo>
                    <a:lnTo>
                      <a:pt x="78" y="0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14"/>
                    </a:lnTo>
                    <a:lnTo>
                      <a:pt x="68" y="27"/>
                    </a:lnTo>
                    <a:lnTo>
                      <a:pt x="59" y="32"/>
                    </a:lnTo>
                    <a:lnTo>
                      <a:pt x="55" y="32"/>
                    </a:lnTo>
                    <a:lnTo>
                      <a:pt x="55" y="37"/>
                    </a:lnTo>
                    <a:lnTo>
                      <a:pt x="55" y="46"/>
                    </a:lnTo>
                    <a:lnTo>
                      <a:pt x="55" y="50"/>
                    </a:lnTo>
                    <a:lnTo>
                      <a:pt x="59" y="60"/>
                    </a:lnTo>
                    <a:lnTo>
                      <a:pt x="55" y="64"/>
                    </a:lnTo>
                    <a:lnTo>
                      <a:pt x="50" y="64"/>
                    </a:lnTo>
                    <a:lnTo>
                      <a:pt x="45" y="73"/>
                    </a:lnTo>
                    <a:lnTo>
                      <a:pt x="41" y="82"/>
                    </a:lnTo>
                    <a:lnTo>
                      <a:pt x="41" y="92"/>
                    </a:lnTo>
                    <a:lnTo>
                      <a:pt x="41" y="105"/>
                    </a:lnTo>
                    <a:lnTo>
                      <a:pt x="36" y="110"/>
                    </a:lnTo>
                    <a:lnTo>
                      <a:pt x="32" y="124"/>
                    </a:lnTo>
                    <a:lnTo>
                      <a:pt x="36" y="128"/>
                    </a:lnTo>
                    <a:lnTo>
                      <a:pt x="41" y="147"/>
                    </a:lnTo>
                    <a:lnTo>
                      <a:pt x="41" y="156"/>
                    </a:lnTo>
                    <a:lnTo>
                      <a:pt x="36" y="165"/>
                    </a:lnTo>
                    <a:lnTo>
                      <a:pt x="32" y="174"/>
                    </a:lnTo>
                    <a:lnTo>
                      <a:pt x="32" y="179"/>
                    </a:lnTo>
                    <a:lnTo>
                      <a:pt x="32" y="183"/>
                    </a:lnTo>
                    <a:lnTo>
                      <a:pt x="27" y="188"/>
                    </a:lnTo>
                    <a:lnTo>
                      <a:pt x="27" y="192"/>
                    </a:lnTo>
                    <a:lnTo>
                      <a:pt x="27" y="202"/>
                    </a:lnTo>
                    <a:lnTo>
                      <a:pt x="27" y="211"/>
                    </a:lnTo>
                    <a:lnTo>
                      <a:pt x="27" y="211"/>
                    </a:lnTo>
                    <a:lnTo>
                      <a:pt x="23" y="229"/>
                    </a:lnTo>
                    <a:lnTo>
                      <a:pt x="23" y="234"/>
                    </a:lnTo>
                    <a:lnTo>
                      <a:pt x="18" y="252"/>
                    </a:lnTo>
                    <a:lnTo>
                      <a:pt x="18" y="266"/>
                    </a:lnTo>
                    <a:lnTo>
                      <a:pt x="18" y="279"/>
                    </a:lnTo>
                    <a:lnTo>
                      <a:pt x="13" y="284"/>
                    </a:lnTo>
                    <a:lnTo>
                      <a:pt x="18" y="298"/>
                    </a:lnTo>
                    <a:lnTo>
                      <a:pt x="18" y="302"/>
                    </a:lnTo>
                    <a:lnTo>
                      <a:pt x="23" y="312"/>
                    </a:lnTo>
                    <a:lnTo>
                      <a:pt x="32" y="312"/>
                    </a:lnTo>
                    <a:lnTo>
                      <a:pt x="32" y="312"/>
                    </a:lnTo>
                    <a:lnTo>
                      <a:pt x="23" y="316"/>
                    </a:lnTo>
                    <a:lnTo>
                      <a:pt x="23" y="316"/>
                    </a:lnTo>
                    <a:lnTo>
                      <a:pt x="18" y="316"/>
                    </a:lnTo>
                    <a:lnTo>
                      <a:pt x="23" y="321"/>
                    </a:lnTo>
                    <a:lnTo>
                      <a:pt x="23" y="330"/>
                    </a:lnTo>
                    <a:lnTo>
                      <a:pt x="18" y="353"/>
                    </a:lnTo>
                    <a:lnTo>
                      <a:pt x="13" y="362"/>
                    </a:lnTo>
                    <a:lnTo>
                      <a:pt x="9" y="371"/>
                    </a:lnTo>
                    <a:lnTo>
                      <a:pt x="9" y="380"/>
                    </a:lnTo>
                    <a:lnTo>
                      <a:pt x="4" y="394"/>
                    </a:lnTo>
                    <a:lnTo>
                      <a:pt x="4" y="403"/>
                    </a:lnTo>
                    <a:lnTo>
                      <a:pt x="0" y="412"/>
                    </a:lnTo>
                    <a:lnTo>
                      <a:pt x="13" y="412"/>
                    </a:lnTo>
                    <a:lnTo>
                      <a:pt x="13" y="4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1" name="Freeform 218"/>
              <p:cNvSpPr>
                <a:spLocks/>
              </p:cNvSpPr>
              <p:nvPr/>
            </p:nvSpPr>
            <p:spPr bwMode="auto">
              <a:xfrm>
                <a:off x="1948" y="287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9 w 9"/>
                  <a:gd name="T3" fmla="*/ 0 h 5"/>
                  <a:gd name="T4" fmla="*/ 0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9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2" name="Freeform 219"/>
              <p:cNvSpPr>
                <a:spLocks/>
              </p:cNvSpPr>
              <p:nvPr/>
            </p:nvSpPr>
            <p:spPr bwMode="auto">
              <a:xfrm>
                <a:off x="1948" y="287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9 w 9"/>
                  <a:gd name="T3" fmla="*/ 0 h 5"/>
                  <a:gd name="T4" fmla="*/ 0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9" y="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3" name="Freeform 220"/>
              <p:cNvSpPr>
                <a:spLocks/>
              </p:cNvSpPr>
              <p:nvPr/>
            </p:nvSpPr>
            <p:spPr bwMode="auto">
              <a:xfrm>
                <a:off x="1943" y="2876"/>
                <a:ext cx="32" cy="9"/>
              </a:xfrm>
              <a:custGeom>
                <a:avLst/>
                <a:gdLst>
                  <a:gd name="T0" fmla="*/ 0 w 32"/>
                  <a:gd name="T1" fmla="*/ 9 h 9"/>
                  <a:gd name="T2" fmla="*/ 5 w 32"/>
                  <a:gd name="T3" fmla="*/ 5 h 9"/>
                  <a:gd name="T4" fmla="*/ 5 w 32"/>
                  <a:gd name="T5" fmla="*/ 5 h 9"/>
                  <a:gd name="T6" fmla="*/ 5 w 32"/>
                  <a:gd name="T7" fmla="*/ 5 h 9"/>
                  <a:gd name="T8" fmla="*/ 9 w 32"/>
                  <a:gd name="T9" fmla="*/ 0 h 9"/>
                  <a:gd name="T10" fmla="*/ 9 w 32"/>
                  <a:gd name="T11" fmla="*/ 0 h 9"/>
                  <a:gd name="T12" fmla="*/ 14 w 32"/>
                  <a:gd name="T13" fmla="*/ 0 h 9"/>
                  <a:gd name="T14" fmla="*/ 19 w 32"/>
                  <a:gd name="T15" fmla="*/ 0 h 9"/>
                  <a:gd name="T16" fmla="*/ 28 w 32"/>
                  <a:gd name="T17" fmla="*/ 0 h 9"/>
                  <a:gd name="T18" fmla="*/ 32 w 32"/>
                  <a:gd name="T19" fmla="*/ 0 h 9"/>
                  <a:gd name="T20" fmla="*/ 32 w 32"/>
                  <a:gd name="T21" fmla="*/ 0 h 9"/>
                  <a:gd name="T22" fmla="*/ 23 w 32"/>
                  <a:gd name="T23" fmla="*/ 5 h 9"/>
                  <a:gd name="T24" fmla="*/ 23 w 32"/>
                  <a:gd name="T25" fmla="*/ 5 h 9"/>
                  <a:gd name="T26" fmla="*/ 19 w 32"/>
                  <a:gd name="T27" fmla="*/ 5 h 9"/>
                  <a:gd name="T28" fmla="*/ 9 w 32"/>
                  <a:gd name="T29" fmla="*/ 9 h 9"/>
                  <a:gd name="T30" fmla="*/ 0 w 32"/>
                  <a:gd name="T31" fmla="*/ 9 h 9"/>
                  <a:gd name="T32" fmla="*/ 0 w 32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9">
                    <a:moveTo>
                      <a:pt x="0" y="9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4" name="Freeform 221"/>
              <p:cNvSpPr>
                <a:spLocks/>
              </p:cNvSpPr>
              <p:nvPr/>
            </p:nvSpPr>
            <p:spPr bwMode="auto">
              <a:xfrm>
                <a:off x="1943" y="2876"/>
                <a:ext cx="32" cy="9"/>
              </a:xfrm>
              <a:custGeom>
                <a:avLst/>
                <a:gdLst>
                  <a:gd name="T0" fmla="*/ 0 w 32"/>
                  <a:gd name="T1" fmla="*/ 9 h 9"/>
                  <a:gd name="T2" fmla="*/ 5 w 32"/>
                  <a:gd name="T3" fmla="*/ 5 h 9"/>
                  <a:gd name="T4" fmla="*/ 5 w 32"/>
                  <a:gd name="T5" fmla="*/ 5 h 9"/>
                  <a:gd name="T6" fmla="*/ 5 w 32"/>
                  <a:gd name="T7" fmla="*/ 5 h 9"/>
                  <a:gd name="T8" fmla="*/ 9 w 32"/>
                  <a:gd name="T9" fmla="*/ 0 h 9"/>
                  <a:gd name="T10" fmla="*/ 9 w 32"/>
                  <a:gd name="T11" fmla="*/ 0 h 9"/>
                  <a:gd name="T12" fmla="*/ 14 w 32"/>
                  <a:gd name="T13" fmla="*/ 0 h 9"/>
                  <a:gd name="T14" fmla="*/ 19 w 32"/>
                  <a:gd name="T15" fmla="*/ 0 h 9"/>
                  <a:gd name="T16" fmla="*/ 28 w 32"/>
                  <a:gd name="T17" fmla="*/ 0 h 9"/>
                  <a:gd name="T18" fmla="*/ 32 w 32"/>
                  <a:gd name="T19" fmla="*/ 0 h 9"/>
                  <a:gd name="T20" fmla="*/ 32 w 32"/>
                  <a:gd name="T21" fmla="*/ 0 h 9"/>
                  <a:gd name="T22" fmla="*/ 23 w 32"/>
                  <a:gd name="T23" fmla="*/ 5 h 9"/>
                  <a:gd name="T24" fmla="*/ 23 w 32"/>
                  <a:gd name="T25" fmla="*/ 5 h 9"/>
                  <a:gd name="T26" fmla="*/ 19 w 32"/>
                  <a:gd name="T27" fmla="*/ 5 h 9"/>
                  <a:gd name="T28" fmla="*/ 9 w 32"/>
                  <a:gd name="T29" fmla="*/ 9 h 9"/>
                  <a:gd name="T30" fmla="*/ 0 w 32"/>
                  <a:gd name="T31" fmla="*/ 9 h 9"/>
                  <a:gd name="T32" fmla="*/ 0 w 32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9">
                    <a:moveTo>
                      <a:pt x="0" y="9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5" name="Freeform 222"/>
              <p:cNvSpPr>
                <a:spLocks/>
              </p:cNvSpPr>
              <p:nvPr/>
            </p:nvSpPr>
            <p:spPr bwMode="auto">
              <a:xfrm>
                <a:off x="1902" y="2840"/>
                <a:ext cx="41" cy="45"/>
              </a:xfrm>
              <a:custGeom>
                <a:avLst/>
                <a:gdLst>
                  <a:gd name="T0" fmla="*/ 0 w 41"/>
                  <a:gd name="T1" fmla="*/ 0 h 45"/>
                  <a:gd name="T2" fmla="*/ 0 w 41"/>
                  <a:gd name="T3" fmla="*/ 41 h 45"/>
                  <a:gd name="T4" fmla="*/ 9 w 41"/>
                  <a:gd name="T5" fmla="*/ 41 h 45"/>
                  <a:gd name="T6" fmla="*/ 23 w 41"/>
                  <a:gd name="T7" fmla="*/ 45 h 45"/>
                  <a:gd name="T8" fmla="*/ 32 w 41"/>
                  <a:gd name="T9" fmla="*/ 45 h 45"/>
                  <a:gd name="T10" fmla="*/ 41 w 41"/>
                  <a:gd name="T11" fmla="*/ 41 h 45"/>
                  <a:gd name="T12" fmla="*/ 18 w 41"/>
                  <a:gd name="T13" fmla="*/ 27 h 45"/>
                  <a:gd name="T14" fmla="*/ 0 w 41"/>
                  <a:gd name="T15" fmla="*/ 9 h 45"/>
                  <a:gd name="T16" fmla="*/ 5 w 41"/>
                  <a:gd name="T17" fmla="*/ 9 h 45"/>
                  <a:gd name="T18" fmla="*/ 0 w 41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5">
                    <a:moveTo>
                      <a:pt x="0" y="0"/>
                    </a:moveTo>
                    <a:lnTo>
                      <a:pt x="0" y="41"/>
                    </a:lnTo>
                    <a:lnTo>
                      <a:pt x="9" y="41"/>
                    </a:lnTo>
                    <a:lnTo>
                      <a:pt x="23" y="45"/>
                    </a:lnTo>
                    <a:lnTo>
                      <a:pt x="32" y="45"/>
                    </a:lnTo>
                    <a:lnTo>
                      <a:pt x="41" y="41"/>
                    </a:lnTo>
                    <a:lnTo>
                      <a:pt x="18" y="27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6" name="Freeform 223"/>
              <p:cNvSpPr>
                <a:spLocks/>
              </p:cNvSpPr>
              <p:nvPr/>
            </p:nvSpPr>
            <p:spPr bwMode="auto">
              <a:xfrm>
                <a:off x="1902" y="2840"/>
                <a:ext cx="41" cy="45"/>
              </a:xfrm>
              <a:custGeom>
                <a:avLst/>
                <a:gdLst>
                  <a:gd name="T0" fmla="*/ 0 w 41"/>
                  <a:gd name="T1" fmla="*/ 0 h 45"/>
                  <a:gd name="T2" fmla="*/ 0 w 41"/>
                  <a:gd name="T3" fmla="*/ 41 h 45"/>
                  <a:gd name="T4" fmla="*/ 9 w 41"/>
                  <a:gd name="T5" fmla="*/ 41 h 45"/>
                  <a:gd name="T6" fmla="*/ 23 w 41"/>
                  <a:gd name="T7" fmla="*/ 45 h 45"/>
                  <a:gd name="T8" fmla="*/ 32 w 41"/>
                  <a:gd name="T9" fmla="*/ 45 h 45"/>
                  <a:gd name="T10" fmla="*/ 41 w 41"/>
                  <a:gd name="T11" fmla="*/ 41 h 45"/>
                  <a:gd name="T12" fmla="*/ 18 w 41"/>
                  <a:gd name="T13" fmla="*/ 27 h 45"/>
                  <a:gd name="T14" fmla="*/ 0 w 41"/>
                  <a:gd name="T15" fmla="*/ 9 h 45"/>
                  <a:gd name="T16" fmla="*/ 5 w 41"/>
                  <a:gd name="T17" fmla="*/ 9 h 45"/>
                  <a:gd name="T18" fmla="*/ 0 w 41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5">
                    <a:moveTo>
                      <a:pt x="0" y="0"/>
                    </a:moveTo>
                    <a:lnTo>
                      <a:pt x="0" y="41"/>
                    </a:lnTo>
                    <a:lnTo>
                      <a:pt x="9" y="41"/>
                    </a:lnTo>
                    <a:lnTo>
                      <a:pt x="23" y="45"/>
                    </a:lnTo>
                    <a:lnTo>
                      <a:pt x="32" y="45"/>
                    </a:lnTo>
                    <a:lnTo>
                      <a:pt x="41" y="41"/>
                    </a:lnTo>
                    <a:lnTo>
                      <a:pt x="18" y="27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7" name="Freeform 224"/>
              <p:cNvSpPr>
                <a:spLocks noEditPoints="1"/>
              </p:cNvSpPr>
              <p:nvPr/>
            </p:nvSpPr>
            <p:spPr bwMode="auto">
              <a:xfrm>
                <a:off x="1897" y="2830"/>
                <a:ext cx="51" cy="55"/>
              </a:xfrm>
              <a:custGeom>
                <a:avLst/>
                <a:gdLst>
                  <a:gd name="T0" fmla="*/ 33 w 51"/>
                  <a:gd name="T1" fmla="*/ 55 h 55"/>
                  <a:gd name="T2" fmla="*/ 33 w 51"/>
                  <a:gd name="T3" fmla="*/ 55 h 55"/>
                  <a:gd name="T4" fmla="*/ 23 w 51"/>
                  <a:gd name="T5" fmla="*/ 55 h 55"/>
                  <a:gd name="T6" fmla="*/ 14 w 51"/>
                  <a:gd name="T7" fmla="*/ 51 h 55"/>
                  <a:gd name="T8" fmla="*/ 5 w 51"/>
                  <a:gd name="T9" fmla="*/ 51 h 55"/>
                  <a:gd name="T10" fmla="*/ 0 w 51"/>
                  <a:gd name="T11" fmla="*/ 55 h 55"/>
                  <a:gd name="T12" fmla="*/ 0 w 51"/>
                  <a:gd name="T13" fmla="*/ 55 h 55"/>
                  <a:gd name="T14" fmla="*/ 0 w 51"/>
                  <a:gd name="T15" fmla="*/ 51 h 55"/>
                  <a:gd name="T16" fmla="*/ 0 w 51"/>
                  <a:gd name="T17" fmla="*/ 51 h 55"/>
                  <a:gd name="T18" fmla="*/ 0 w 51"/>
                  <a:gd name="T19" fmla="*/ 14 h 55"/>
                  <a:gd name="T20" fmla="*/ 0 w 51"/>
                  <a:gd name="T21" fmla="*/ 14 h 55"/>
                  <a:gd name="T22" fmla="*/ 0 w 51"/>
                  <a:gd name="T23" fmla="*/ 14 h 55"/>
                  <a:gd name="T24" fmla="*/ 0 w 51"/>
                  <a:gd name="T25" fmla="*/ 10 h 55"/>
                  <a:gd name="T26" fmla="*/ 0 w 51"/>
                  <a:gd name="T27" fmla="*/ 0 h 55"/>
                  <a:gd name="T28" fmla="*/ 0 w 51"/>
                  <a:gd name="T29" fmla="*/ 0 h 55"/>
                  <a:gd name="T30" fmla="*/ 5 w 51"/>
                  <a:gd name="T31" fmla="*/ 5 h 55"/>
                  <a:gd name="T32" fmla="*/ 5 w 51"/>
                  <a:gd name="T33" fmla="*/ 5 h 55"/>
                  <a:gd name="T34" fmla="*/ 10 w 51"/>
                  <a:gd name="T35" fmla="*/ 14 h 55"/>
                  <a:gd name="T36" fmla="*/ 14 w 51"/>
                  <a:gd name="T37" fmla="*/ 14 h 55"/>
                  <a:gd name="T38" fmla="*/ 14 w 51"/>
                  <a:gd name="T39" fmla="*/ 19 h 55"/>
                  <a:gd name="T40" fmla="*/ 14 w 51"/>
                  <a:gd name="T41" fmla="*/ 19 h 55"/>
                  <a:gd name="T42" fmla="*/ 10 w 51"/>
                  <a:gd name="T43" fmla="*/ 19 h 55"/>
                  <a:gd name="T44" fmla="*/ 10 w 51"/>
                  <a:gd name="T45" fmla="*/ 19 h 55"/>
                  <a:gd name="T46" fmla="*/ 10 w 51"/>
                  <a:gd name="T47" fmla="*/ 19 h 55"/>
                  <a:gd name="T48" fmla="*/ 28 w 51"/>
                  <a:gd name="T49" fmla="*/ 37 h 55"/>
                  <a:gd name="T50" fmla="*/ 46 w 51"/>
                  <a:gd name="T51" fmla="*/ 46 h 55"/>
                  <a:gd name="T52" fmla="*/ 51 w 51"/>
                  <a:gd name="T53" fmla="*/ 46 h 55"/>
                  <a:gd name="T54" fmla="*/ 51 w 51"/>
                  <a:gd name="T55" fmla="*/ 46 h 55"/>
                  <a:gd name="T56" fmla="*/ 51 w 51"/>
                  <a:gd name="T57" fmla="*/ 46 h 55"/>
                  <a:gd name="T58" fmla="*/ 51 w 51"/>
                  <a:gd name="T59" fmla="*/ 46 h 55"/>
                  <a:gd name="T60" fmla="*/ 33 w 51"/>
                  <a:gd name="T61" fmla="*/ 55 h 55"/>
                  <a:gd name="T62" fmla="*/ 33 w 51"/>
                  <a:gd name="T63" fmla="*/ 55 h 55"/>
                  <a:gd name="T64" fmla="*/ 10 w 51"/>
                  <a:gd name="T65" fmla="*/ 46 h 55"/>
                  <a:gd name="T66" fmla="*/ 23 w 51"/>
                  <a:gd name="T67" fmla="*/ 46 h 55"/>
                  <a:gd name="T68" fmla="*/ 33 w 51"/>
                  <a:gd name="T69" fmla="*/ 51 h 55"/>
                  <a:gd name="T70" fmla="*/ 33 w 51"/>
                  <a:gd name="T71" fmla="*/ 51 h 55"/>
                  <a:gd name="T72" fmla="*/ 42 w 51"/>
                  <a:gd name="T73" fmla="*/ 46 h 55"/>
                  <a:gd name="T74" fmla="*/ 23 w 51"/>
                  <a:gd name="T75" fmla="*/ 37 h 55"/>
                  <a:gd name="T76" fmla="*/ 5 w 51"/>
                  <a:gd name="T77" fmla="*/ 23 h 55"/>
                  <a:gd name="T78" fmla="*/ 5 w 51"/>
                  <a:gd name="T79" fmla="*/ 46 h 55"/>
                  <a:gd name="T80" fmla="*/ 10 w 51"/>
                  <a:gd name="T81" fmla="*/ 46 h 55"/>
                  <a:gd name="T82" fmla="*/ 10 w 51"/>
                  <a:gd name="T83" fmla="*/ 4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" h="55">
                    <a:moveTo>
                      <a:pt x="33" y="55"/>
                    </a:moveTo>
                    <a:lnTo>
                      <a:pt x="33" y="55"/>
                    </a:lnTo>
                    <a:lnTo>
                      <a:pt x="23" y="55"/>
                    </a:lnTo>
                    <a:lnTo>
                      <a:pt x="14" y="51"/>
                    </a:lnTo>
                    <a:lnTo>
                      <a:pt x="5" y="5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28" y="37"/>
                    </a:lnTo>
                    <a:lnTo>
                      <a:pt x="46" y="46"/>
                    </a:lnTo>
                    <a:lnTo>
                      <a:pt x="51" y="46"/>
                    </a:lnTo>
                    <a:lnTo>
                      <a:pt x="51" y="46"/>
                    </a:lnTo>
                    <a:lnTo>
                      <a:pt x="51" y="46"/>
                    </a:lnTo>
                    <a:lnTo>
                      <a:pt x="51" y="46"/>
                    </a:lnTo>
                    <a:lnTo>
                      <a:pt x="33" y="55"/>
                    </a:lnTo>
                    <a:lnTo>
                      <a:pt x="33" y="55"/>
                    </a:lnTo>
                    <a:close/>
                    <a:moveTo>
                      <a:pt x="10" y="46"/>
                    </a:moveTo>
                    <a:lnTo>
                      <a:pt x="23" y="46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42" y="46"/>
                    </a:lnTo>
                    <a:lnTo>
                      <a:pt x="23" y="37"/>
                    </a:lnTo>
                    <a:lnTo>
                      <a:pt x="5" y="23"/>
                    </a:lnTo>
                    <a:lnTo>
                      <a:pt x="5" y="46"/>
                    </a:lnTo>
                    <a:lnTo>
                      <a:pt x="10" y="46"/>
                    </a:lnTo>
                    <a:lnTo>
                      <a:pt x="10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8" name="Freeform 225"/>
              <p:cNvSpPr>
                <a:spLocks/>
              </p:cNvSpPr>
              <p:nvPr/>
            </p:nvSpPr>
            <p:spPr bwMode="auto">
              <a:xfrm>
                <a:off x="1897" y="2830"/>
                <a:ext cx="51" cy="55"/>
              </a:xfrm>
              <a:custGeom>
                <a:avLst/>
                <a:gdLst>
                  <a:gd name="T0" fmla="*/ 33 w 51"/>
                  <a:gd name="T1" fmla="*/ 55 h 55"/>
                  <a:gd name="T2" fmla="*/ 33 w 51"/>
                  <a:gd name="T3" fmla="*/ 55 h 55"/>
                  <a:gd name="T4" fmla="*/ 23 w 51"/>
                  <a:gd name="T5" fmla="*/ 55 h 55"/>
                  <a:gd name="T6" fmla="*/ 14 w 51"/>
                  <a:gd name="T7" fmla="*/ 51 h 55"/>
                  <a:gd name="T8" fmla="*/ 5 w 51"/>
                  <a:gd name="T9" fmla="*/ 51 h 55"/>
                  <a:gd name="T10" fmla="*/ 0 w 51"/>
                  <a:gd name="T11" fmla="*/ 55 h 55"/>
                  <a:gd name="T12" fmla="*/ 0 w 51"/>
                  <a:gd name="T13" fmla="*/ 55 h 55"/>
                  <a:gd name="T14" fmla="*/ 0 w 51"/>
                  <a:gd name="T15" fmla="*/ 51 h 55"/>
                  <a:gd name="T16" fmla="*/ 0 w 51"/>
                  <a:gd name="T17" fmla="*/ 51 h 55"/>
                  <a:gd name="T18" fmla="*/ 0 w 51"/>
                  <a:gd name="T19" fmla="*/ 14 h 55"/>
                  <a:gd name="T20" fmla="*/ 0 w 51"/>
                  <a:gd name="T21" fmla="*/ 14 h 55"/>
                  <a:gd name="T22" fmla="*/ 0 w 51"/>
                  <a:gd name="T23" fmla="*/ 14 h 55"/>
                  <a:gd name="T24" fmla="*/ 0 w 51"/>
                  <a:gd name="T25" fmla="*/ 10 h 55"/>
                  <a:gd name="T26" fmla="*/ 0 w 51"/>
                  <a:gd name="T27" fmla="*/ 0 h 55"/>
                  <a:gd name="T28" fmla="*/ 0 w 51"/>
                  <a:gd name="T29" fmla="*/ 0 h 55"/>
                  <a:gd name="T30" fmla="*/ 5 w 51"/>
                  <a:gd name="T31" fmla="*/ 5 h 55"/>
                  <a:gd name="T32" fmla="*/ 5 w 51"/>
                  <a:gd name="T33" fmla="*/ 5 h 55"/>
                  <a:gd name="T34" fmla="*/ 10 w 51"/>
                  <a:gd name="T35" fmla="*/ 14 h 55"/>
                  <a:gd name="T36" fmla="*/ 14 w 51"/>
                  <a:gd name="T37" fmla="*/ 14 h 55"/>
                  <a:gd name="T38" fmla="*/ 14 w 51"/>
                  <a:gd name="T39" fmla="*/ 19 h 55"/>
                  <a:gd name="T40" fmla="*/ 14 w 51"/>
                  <a:gd name="T41" fmla="*/ 19 h 55"/>
                  <a:gd name="T42" fmla="*/ 10 w 51"/>
                  <a:gd name="T43" fmla="*/ 19 h 55"/>
                  <a:gd name="T44" fmla="*/ 10 w 51"/>
                  <a:gd name="T45" fmla="*/ 19 h 55"/>
                  <a:gd name="T46" fmla="*/ 10 w 51"/>
                  <a:gd name="T47" fmla="*/ 19 h 55"/>
                  <a:gd name="T48" fmla="*/ 28 w 51"/>
                  <a:gd name="T49" fmla="*/ 37 h 55"/>
                  <a:gd name="T50" fmla="*/ 46 w 51"/>
                  <a:gd name="T51" fmla="*/ 46 h 55"/>
                  <a:gd name="T52" fmla="*/ 51 w 51"/>
                  <a:gd name="T53" fmla="*/ 46 h 55"/>
                  <a:gd name="T54" fmla="*/ 51 w 51"/>
                  <a:gd name="T55" fmla="*/ 46 h 55"/>
                  <a:gd name="T56" fmla="*/ 51 w 51"/>
                  <a:gd name="T57" fmla="*/ 46 h 55"/>
                  <a:gd name="T58" fmla="*/ 51 w 51"/>
                  <a:gd name="T59" fmla="*/ 46 h 55"/>
                  <a:gd name="T60" fmla="*/ 33 w 51"/>
                  <a:gd name="T61" fmla="*/ 55 h 55"/>
                  <a:gd name="T62" fmla="*/ 33 w 51"/>
                  <a:gd name="T6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" h="55">
                    <a:moveTo>
                      <a:pt x="33" y="55"/>
                    </a:moveTo>
                    <a:lnTo>
                      <a:pt x="33" y="55"/>
                    </a:lnTo>
                    <a:lnTo>
                      <a:pt x="23" y="55"/>
                    </a:lnTo>
                    <a:lnTo>
                      <a:pt x="14" y="51"/>
                    </a:lnTo>
                    <a:lnTo>
                      <a:pt x="5" y="5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28" y="37"/>
                    </a:lnTo>
                    <a:lnTo>
                      <a:pt x="46" y="46"/>
                    </a:lnTo>
                    <a:lnTo>
                      <a:pt x="51" y="46"/>
                    </a:lnTo>
                    <a:lnTo>
                      <a:pt x="51" y="46"/>
                    </a:lnTo>
                    <a:lnTo>
                      <a:pt x="51" y="46"/>
                    </a:lnTo>
                    <a:lnTo>
                      <a:pt x="51" y="46"/>
                    </a:lnTo>
                    <a:lnTo>
                      <a:pt x="33" y="55"/>
                    </a:lnTo>
                    <a:lnTo>
                      <a:pt x="33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9" name="Freeform 226"/>
              <p:cNvSpPr>
                <a:spLocks/>
              </p:cNvSpPr>
              <p:nvPr/>
            </p:nvSpPr>
            <p:spPr bwMode="auto">
              <a:xfrm>
                <a:off x="1902" y="2853"/>
                <a:ext cx="37" cy="28"/>
              </a:xfrm>
              <a:custGeom>
                <a:avLst/>
                <a:gdLst>
                  <a:gd name="T0" fmla="*/ 5 w 37"/>
                  <a:gd name="T1" fmla="*/ 23 h 28"/>
                  <a:gd name="T2" fmla="*/ 18 w 37"/>
                  <a:gd name="T3" fmla="*/ 23 h 28"/>
                  <a:gd name="T4" fmla="*/ 28 w 37"/>
                  <a:gd name="T5" fmla="*/ 28 h 28"/>
                  <a:gd name="T6" fmla="*/ 28 w 37"/>
                  <a:gd name="T7" fmla="*/ 28 h 28"/>
                  <a:gd name="T8" fmla="*/ 37 w 37"/>
                  <a:gd name="T9" fmla="*/ 23 h 28"/>
                  <a:gd name="T10" fmla="*/ 18 w 37"/>
                  <a:gd name="T11" fmla="*/ 14 h 28"/>
                  <a:gd name="T12" fmla="*/ 0 w 37"/>
                  <a:gd name="T13" fmla="*/ 0 h 28"/>
                  <a:gd name="T14" fmla="*/ 0 w 37"/>
                  <a:gd name="T15" fmla="*/ 23 h 28"/>
                  <a:gd name="T16" fmla="*/ 5 w 37"/>
                  <a:gd name="T17" fmla="*/ 23 h 28"/>
                  <a:gd name="T18" fmla="*/ 5 w 37"/>
                  <a:gd name="T1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28">
                    <a:moveTo>
                      <a:pt x="5" y="23"/>
                    </a:moveTo>
                    <a:lnTo>
                      <a:pt x="18" y="2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7" y="23"/>
                    </a:lnTo>
                    <a:lnTo>
                      <a:pt x="18" y="14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5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0" name="Freeform 227"/>
              <p:cNvSpPr>
                <a:spLocks/>
              </p:cNvSpPr>
              <p:nvPr/>
            </p:nvSpPr>
            <p:spPr bwMode="auto">
              <a:xfrm>
                <a:off x="1893" y="2244"/>
                <a:ext cx="137" cy="151"/>
              </a:xfrm>
              <a:custGeom>
                <a:avLst/>
                <a:gdLst>
                  <a:gd name="T0" fmla="*/ 0 w 137"/>
                  <a:gd name="T1" fmla="*/ 87 h 151"/>
                  <a:gd name="T2" fmla="*/ 4 w 137"/>
                  <a:gd name="T3" fmla="*/ 92 h 151"/>
                  <a:gd name="T4" fmla="*/ 4 w 137"/>
                  <a:gd name="T5" fmla="*/ 96 h 151"/>
                  <a:gd name="T6" fmla="*/ 9 w 137"/>
                  <a:gd name="T7" fmla="*/ 105 h 151"/>
                  <a:gd name="T8" fmla="*/ 9 w 137"/>
                  <a:gd name="T9" fmla="*/ 110 h 151"/>
                  <a:gd name="T10" fmla="*/ 14 w 137"/>
                  <a:gd name="T11" fmla="*/ 115 h 151"/>
                  <a:gd name="T12" fmla="*/ 14 w 137"/>
                  <a:gd name="T13" fmla="*/ 124 h 151"/>
                  <a:gd name="T14" fmla="*/ 18 w 137"/>
                  <a:gd name="T15" fmla="*/ 137 h 151"/>
                  <a:gd name="T16" fmla="*/ 18 w 137"/>
                  <a:gd name="T17" fmla="*/ 151 h 151"/>
                  <a:gd name="T18" fmla="*/ 23 w 137"/>
                  <a:gd name="T19" fmla="*/ 151 h 151"/>
                  <a:gd name="T20" fmla="*/ 27 w 137"/>
                  <a:gd name="T21" fmla="*/ 151 h 151"/>
                  <a:gd name="T22" fmla="*/ 37 w 137"/>
                  <a:gd name="T23" fmla="*/ 142 h 151"/>
                  <a:gd name="T24" fmla="*/ 41 w 137"/>
                  <a:gd name="T25" fmla="*/ 137 h 151"/>
                  <a:gd name="T26" fmla="*/ 46 w 137"/>
                  <a:gd name="T27" fmla="*/ 142 h 151"/>
                  <a:gd name="T28" fmla="*/ 50 w 137"/>
                  <a:gd name="T29" fmla="*/ 147 h 151"/>
                  <a:gd name="T30" fmla="*/ 55 w 137"/>
                  <a:gd name="T31" fmla="*/ 147 h 151"/>
                  <a:gd name="T32" fmla="*/ 59 w 137"/>
                  <a:gd name="T33" fmla="*/ 151 h 151"/>
                  <a:gd name="T34" fmla="*/ 69 w 137"/>
                  <a:gd name="T35" fmla="*/ 142 h 151"/>
                  <a:gd name="T36" fmla="*/ 78 w 137"/>
                  <a:gd name="T37" fmla="*/ 147 h 151"/>
                  <a:gd name="T38" fmla="*/ 82 w 137"/>
                  <a:gd name="T39" fmla="*/ 128 h 151"/>
                  <a:gd name="T40" fmla="*/ 87 w 137"/>
                  <a:gd name="T41" fmla="*/ 119 h 151"/>
                  <a:gd name="T42" fmla="*/ 96 w 137"/>
                  <a:gd name="T43" fmla="*/ 115 h 151"/>
                  <a:gd name="T44" fmla="*/ 114 w 137"/>
                  <a:gd name="T45" fmla="*/ 110 h 151"/>
                  <a:gd name="T46" fmla="*/ 124 w 137"/>
                  <a:gd name="T47" fmla="*/ 115 h 151"/>
                  <a:gd name="T48" fmla="*/ 133 w 137"/>
                  <a:gd name="T49" fmla="*/ 119 h 151"/>
                  <a:gd name="T50" fmla="*/ 133 w 137"/>
                  <a:gd name="T51" fmla="*/ 115 h 151"/>
                  <a:gd name="T52" fmla="*/ 137 w 137"/>
                  <a:gd name="T53" fmla="*/ 105 h 151"/>
                  <a:gd name="T54" fmla="*/ 133 w 137"/>
                  <a:gd name="T55" fmla="*/ 92 h 151"/>
                  <a:gd name="T56" fmla="*/ 128 w 137"/>
                  <a:gd name="T57" fmla="*/ 87 h 151"/>
                  <a:gd name="T58" fmla="*/ 128 w 137"/>
                  <a:gd name="T59" fmla="*/ 82 h 151"/>
                  <a:gd name="T60" fmla="*/ 128 w 137"/>
                  <a:gd name="T61" fmla="*/ 78 h 151"/>
                  <a:gd name="T62" fmla="*/ 124 w 137"/>
                  <a:gd name="T63" fmla="*/ 78 h 151"/>
                  <a:gd name="T64" fmla="*/ 119 w 137"/>
                  <a:gd name="T65" fmla="*/ 73 h 151"/>
                  <a:gd name="T66" fmla="*/ 114 w 137"/>
                  <a:gd name="T67" fmla="*/ 73 h 151"/>
                  <a:gd name="T68" fmla="*/ 110 w 137"/>
                  <a:gd name="T69" fmla="*/ 73 h 151"/>
                  <a:gd name="T70" fmla="*/ 105 w 137"/>
                  <a:gd name="T71" fmla="*/ 64 h 151"/>
                  <a:gd name="T72" fmla="*/ 105 w 137"/>
                  <a:gd name="T73" fmla="*/ 55 h 151"/>
                  <a:gd name="T74" fmla="*/ 101 w 137"/>
                  <a:gd name="T75" fmla="*/ 46 h 151"/>
                  <a:gd name="T76" fmla="*/ 101 w 137"/>
                  <a:gd name="T77" fmla="*/ 41 h 151"/>
                  <a:gd name="T78" fmla="*/ 96 w 137"/>
                  <a:gd name="T79" fmla="*/ 41 h 151"/>
                  <a:gd name="T80" fmla="*/ 87 w 137"/>
                  <a:gd name="T81" fmla="*/ 41 h 151"/>
                  <a:gd name="T82" fmla="*/ 69 w 137"/>
                  <a:gd name="T83" fmla="*/ 32 h 151"/>
                  <a:gd name="T84" fmla="*/ 50 w 137"/>
                  <a:gd name="T85" fmla="*/ 23 h 151"/>
                  <a:gd name="T86" fmla="*/ 46 w 137"/>
                  <a:gd name="T87" fmla="*/ 14 h 151"/>
                  <a:gd name="T88" fmla="*/ 50 w 137"/>
                  <a:gd name="T89" fmla="*/ 5 h 151"/>
                  <a:gd name="T90" fmla="*/ 46 w 137"/>
                  <a:gd name="T91" fmla="*/ 0 h 151"/>
                  <a:gd name="T92" fmla="*/ 37 w 137"/>
                  <a:gd name="T93" fmla="*/ 0 h 151"/>
                  <a:gd name="T94" fmla="*/ 32 w 137"/>
                  <a:gd name="T95" fmla="*/ 5 h 151"/>
                  <a:gd name="T96" fmla="*/ 23 w 137"/>
                  <a:gd name="T97" fmla="*/ 9 h 151"/>
                  <a:gd name="T98" fmla="*/ 14 w 137"/>
                  <a:gd name="T99" fmla="*/ 14 h 151"/>
                  <a:gd name="T100" fmla="*/ 0 w 137"/>
                  <a:gd name="T101" fmla="*/ 14 h 151"/>
                  <a:gd name="T102" fmla="*/ 4 w 137"/>
                  <a:gd name="T103" fmla="*/ 23 h 151"/>
                  <a:gd name="T104" fmla="*/ 9 w 137"/>
                  <a:gd name="T105" fmla="*/ 32 h 151"/>
                  <a:gd name="T106" fmla="*/ 9 w 137"/>
                  <a:gd name="T107" fmla="*/ 41 h 151"/>
                  <a:gd name="T108" fmla="*/ 4 w 137"/>
                  <a:gd name="T109" fmla="*/ 55 h 151"/>
                  <a:gd name="T110" fmla="*/ 4 w 137"/>
                  <a:gd name="T111" fmla="*/ 60 h 151"/>
                  <a:gd name="T112" fmla="*/ 4 w 137"/>
                  <a:gd name="T113" fmla="*/ 69 h 151"/>
                  <a:gd name="T114" fmla="*/ 4 w 137"/>
                  <a:gd name="T115" fmla="*/ 73 h 151"/>
                  <a:gd name="T116" fmla="*/ 4 w 137"/>
                  <a:gd name="T117" fmla="*/ 78 h 151"/>
                  <a:gd name="T118" fmla="*/ 0 w 137"/>
                  <a:gd name="T119" fmla="*/ 8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7" h="151">
                    <a:moveTo>
                      <a:pt x="0" y="87"/>
                    </a:moveTo>
                    <a:lnTo>
                      <a:pt x="4" y="92"/>
                    </a:lnTo>
                    <a:lnTo>
                      <a:pt x="4" y="96"/>
                    </a:lnTo>
                    <a:lnTo>
                      <a:pt x="9" y="105"/>
                    </a:lnTo>
                    <a:lnTo>
                      <a:pt x="9" y="110"/>
                    </a:lnTo>
                    <a:lnTo>
                      <a:pt x="14" y="115"/>
                    </a:lnTo>
                    <a:lnTo>
                      <a:pt x="14" y="124"/>
                    </a:lnTo>
                    <a:lnTo>
                      <a:pt x="18" y="137"/>
                    </a:lnTo>
                    <a:lnTo>
                      <a:pt x="18" y="151"/>
                    </a:lnTo>
                    <a:lnTo>
                      <a:pt x="23" y="151"/>
                    </a:lnTo>
                    <a:lnTo>
                      <a:pt x="27" y="151"/>
                    </a:lnTo>
                    <a:lnTo>
                      <a:pt x="37" y="142"/>
                    </a:lnTo>
                    <a:lnTo>
                      <a:pt x="41" y="137"/>
                    </a:lnTo>
                    <a:lnTo>
                      <a:pt x="46" y="142"/>
                    </a:lnTo>
                    <a:lnTo>
                      <a:pt x="50" y="147"/>
                    </a:lnTo>
                    <a:lnTo>
                      <a:pt x="55" y="147"/>
                    </a:lnTo>
                    <a:lnTo>
                      <a:pt x="59" y="151"/>
                    </a:lnTo>
                    <a:lnTo>
                      <a:pt x="69" y="142"/>
                    </a:lnTo>
                    <a:lnTo>
                      <a:pt x="78" y="147"/>
                    </a:lnTo>
                    <a:lnTo>
                      <a:pt x="82" y="128"/>
                    </a:lnTo>
                    <a:lnTo>
                      <a:pt x="87" y="119"/>
                    </a:lnTo>
                    <a:lnTo>
                      <a:pt x="96" y="115"/>
                    </a:lnTo>
                    <a:lnTo>
                      <a:pt x="114" y="110"/>
                    </a:lnTo>
                    <a:lnTo>
                      <a:pt x="124" y="115"/>
                    </a:lnTo>
                    <a:lnTo>
                      <a:pt x="133" y="119"/>
                    </a:lnTo>
                    <a:lnTo>
                      <a:pt x="133" y="115"/>
                    </a:lnTo>
                    <a:lnTo>
                      <a:pt x="137" y="105"/>
                    </a:lnTo>
                    <a:lnTo>
                      <a:pt x="133" y="92"/>
                    </a:lnTo>
                    <a:lnTo>
                      <a:pt x="128" y="87"/>
                    </a:lnTo>
                    <a:lnTo>
                      <a:pt x="128" y="82"/>
                    </a:lnTo>
                    <a:lnTo>
                      <a:pt x="128" y="78"/>
                    </a:lnTo>
                    <a:lnTo>
                      <a:pt x="124" y="78"/>
                    </a:lnTo>
                    <a:lnTo>
                      <a:pt x="119" y="73"/>
                    </a:lnTo>
                    <a:lnTo>
                      <a:pt x="114" y="73"/>
                    </a:lnTo>
                    <a:lnTo>
                      <a:pt x="110" y="73"/>
                    </a:lnTo>
                    <a:lnTo>
                      <a:pt x="105" y="64"/>
                    </a:lnTo>
                    <a:lnTo>
                      <a:pt x="105" y="55"/>
                    </a:lnTo>
                    <a:lnTo>
                      <a:pt x="101" y="46"/>
                    </a:lnTo>
                    <a:lnTo>
                      <a:pt x="101" y="41"/>
                    </a:lnTo>
                    <a:lnTo>
                      <a:pt x="96" y="41"/>
                    </a:lnTo>
                    <a:lnTo>
                      <a:pt x="87" y="41"/>
                    </a:lnTo>
                    <a:lnTo>
                      <a:pt x="69" y="32"/>
                    </a:lnTo>
                    <a:lnTo>
                      <a:pt x="50" y="23"/>
                    </a:lnTo>
                    <a:lnTo>
                      <a:pt x="46" y="14"/>
                    </a:lnTo>
                    <a:lnTo>
                      <a:pt x="50" y="5"/>
                    </a:lnTo>
                    <a:lnTo>
                      <a:pt x="46" y="0"/>
                    </a:lnTo>
                    <a:lnTo>
                      <a:pt x="37" y="0"/>
                    </a:lnTo>
                    <a:lnTo>
                      <a:pt x="32" y="5"/>
                    </a:lnTo>
                    <a:lnTo>
                      <a:pt x="23" y="9"/>
                    </a:lnTo>
                    <a:lnTo>
                      <a:pt x="14" y="14"/>
                    </a:lnTo>
                    <a:lnTo>
                      <a:pt x="0" y="14"/>
                    </a:lnTo>
                    <a:lnTo>
                      <a:pt x="4" y="23"/>
                    </a:lnTo>
                    <a:lnTo>
                      <a:pt x="9" y="32"/>
                    </a:lnTo>
                    <a:lnTo>
                      <a:pt x="9" y="41"/>
                    </a:lnTo>
                    <a:lnTo>
                      <a:pt x="4" y="55"/>
                    </a:lnTo>
                    <a:lnTo>
                      <a:pt x="4" y="60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4" y="78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1" name="Freeform 228"/>
              <p:cNvSpPr>
                <a:spLocks/>
              </p:cNvSpPr>
              <p:nvPr/>
            </p:nvSpPr>
            <p:spPr bwMode="auto">
              <a:xfrm>
                <a:off x="1893" y="2244"/>
                <a:ext cx="137" cy="151"/>
              </a:xfrm>
              <a:custGeom>
                <a:avLst/>
                <a:gdLst>
                  <a:gd name="T0" fmla="*/ 0 w 137"/>
                  <a:gd name="T1" fmla="*/ 87 h 151"/>
                  <a:gd name="T2" fmla="*/ 4 w 137"/>
                  <a:gd name="T3" fmla="*/ 92 h 151"/>
                  <a:gd name="T4" fmla="*/ 4 w 137"/>
                  <a:gd name="T5" fmla="*/ 96 h 151"/>
                  <a:gd name="T6" fmla="*/ 9 w 137"/>
                  <a:gd name="T7" fmla="*/ 105 h 151"/>
                  <a:gd name="T8" fmla="*/ 9 w 137"/>
                  <a:gd name="T9" fmla="*/ 110 h 151"/>
                  <a:gd name="T10" fmla="*/ 14 w 137"/>
                  <a:gd name="T11" fmla="*/ 115 h 151"/>
                  <a:gd name="T12" fmla="*/ 14 w 137"/>
                  <a:gd name="T13" fmla="*/ 124 h 151"/>
                  <a:gd name="T14" fmla="*/ 18 w 137"/>
                  <a:gd name="T15" fmla="*/ 137 h 151"/>
                  <a:gd name="T16" fmla="*/ 18 w 137"/>
                  <a:gd name="T17" fmla="*/ 151 h 151"/>
                  <a:gd name="T18" fmla="*/ 23 w 137"/>
                  <a:gd name="T19" fmla="*/ 151 h 151"/>
                  <a:gd name="T20" fmla="*/ 27 w 137"/>
                  <a:gd name="T21" fmla="*/ 151 h 151"/>
                  <a:gd name="T22" fmla="*/ 37 w 137"/>
                  <a:gd name="T23" fmla="*/ 142 h 151"/>
                  <a:gd name="T24" fmla="*/ 41 w 137"/>
                  <a:gd name="T25" fmla="*/ 137 h 151"/>
                  <a:gd name="T26" fmla="*/ 46 w 137"/>
                  <a:gd name="T27" fmla="*/ 142 h 151"/>
                  <a:gd name="T28" fmla="*/ 50 w 137"/>
                  <a:gd name="T29" fmla="*/ 147 h 151"/>
                  <a:gd name="T30" fmla="*/ 55 w 137"/>
                  <a:gd name="T31" fmla="*/ 147 h 151"/>
                  <a:gd name="T32" fmla="*/ 59 w 137"/>
                  <a:gd name="T33" fmla="*/ 151 h 151"/>
                  <a:gd name="T34" fmla="*/ 69 w 137"/>
                  <a:gd name="T35" fmla="*/ 142 h 151"/>
                  <a:gd name="T36" fmla="*/ 78 w 137"/>
                  <a:gd name="T37" fmla="*/ 147 h 151"/>
                  <a:gd name="T38" fmla="*/ 82 w 137"/>
                  <a:gd name="T39" fmla="*/ 128 h 151"/>
                  <a:gd name="T40" fmla="*/ 87 w 137"/>
                  <a:gd name="T41" fmla="*/ 119 h 151"/>
                  <a:gd name="T42" fmla="*/ 96 w 137"/>
                  <a:gd name="T43" fmla="*/ 115 h 151"/>
                  <a:gd name="T44" fmla="*/ 114 w 137"/>
                  <a:gd name="T45" fmla="*/ 110 h 151"/>
                  <a:gd name="T46" fmla="*/ 124 w 137"/>
                  <a:gd name="T47" fmla="*/ 115 h 151"/>
                  <a:gd name="T48" fmla="*/ 133 w 137"/>
                  <a:gd name="T49" fmla="*/ 119 h 151"/>
                  <a:gd name="T50" fmla="*/ 133 w 137"/>
                  <a:gd name="T51" fmla="*/ 115 h 151"/>
                  <a:gd name="T52" fmla="*/ 137 w 137"/>
                  <a:gd name="T53" fmla="*/ 105 h 151"/>
                  <a:gd name="T54" fmla="*/ 133 w 137"/>
                  <a:gd name="T55" fmla="*/ 92 h 151"/>
                  <a:gd name="T56" fmla="*/ 128 w 137"/>
                  <a:gd name="T57" fmla="*/ 87 h 151"/>
                  <a:gd name="T58" fmla="*/ 128 w 137"/>
                  <a:gd name="T59" fmla="*/ 82 h 151"/>
                  <a:gd name="T60" fmla="*/ 128 w 137"/>
                  <a:gd name="T61" fmla="*/ 78 h 151"/>
                  <a:gd name="T62" fmla="*/ 124 w 137"/>
                  <a:gd name="T63" fmla="*/ 78 h 151"/>
                  <a:gd name="T64" fmla="*/ 119 w 137"/>
                  <a:gd name="T65" fmla="*/ 73 h 151"/>
                  <a:gd name="T66" fmla="*/ 114 w 137"/>
                  <a:gd name="T67" fmla="*/ 73 h 151"/>
                  <a:gd name="T68" fmla="*/ 110 w 137"/>
                  <a:gd name="T69" fmla="*/ 73 h 151"/>
                  <a:gd name="T70" fmla="*/ 105 w 137"/>
                  <a:gd name="T71" fmla="*/ 64 h 151"/>
                  <a:gd name="T72" fmla="*/ 105 w 137"/>
                  <a:gd name="T73" fmla="*/ 55 h 151"/>
                  <a:gd name="T74" fmla="*/ 101 w 137"/>
                  <a:gd name="T75" fmla="*/ 46 h 151"/>
                  <a:gd name="T76" fmla="*/ 101 w 137"/>
                  <a:gd name="T77" fmla="*/ 41 h 151"/>
                  <a:gd name="T78" fmla="*/ 96 w 137"/>
                  <a:gd name="T79" fmla="*/ 41 h 151"/>
                  <a:gd name="T80" fmla="*/ 87 w 137"/>
                  <a:gd name="T81" fmla="*/ 41 h 151"/>
                  <a:gd name="T82" fmla="*/ 69 w 137"/>
                  <a:gd name="T83" fmla="*/ 32 h 151"/>
                  <a:gd name="T84" fmla="*/ 50 w 137"/>
                  <a:gd name="T85" fmla="*/ 23 h 151"/>
                  <a:gd name="T86" fmla="*/ 46 w 137"/>
                  <a:gd name="T87" fmla="*/ 14 h 151"/>
                  <a:gd name="T88" fmla="*/ 50 w 137"/>
                  <a:gd name="T89" fmla="*/ 5 h 151"/>
                  <a:gd name="T90" fmla="*/ 46 w 137"/>
                  <a:gd name="T91" fmla="*/ 0 h 151"/>
                  <a:gd name="T92" fmla="*/ 37 w 137"/>
                  <a:gd name="T93" fmla="*/ 0 h 151"/>
                  <a:gd name="T94" fmla="*/ 32 w 137"/>
                  <a:gd name="T95" fmla="*/ 5 h 151"/>
                  <a:gd name="T96" fmla="*/ 23 w 137"/>
                  <a:gd name="T97" fmla="*/ 9 h 151"/>
                  <a:gd name="T98" fmla="*/ 14 w 137"/>
                  <a:gd name="T99" fmla="*/ 14 h 151"/>
                  <a:gd name="T100" fmla="*/ 0 w 137"/>
                  <a:gd name="T101" fmla="*/ 14 h 151"/>
                  <a:gd name="T102" fmla="*/ 4 w 137"/>
                  <a:gd name="T103" fmla="*/ 23 h 151"/>
                  <a:gd name="T104" fmla="*/ 9 w 137"/>
                  <a:gd name="T105" fmla="*/ 32 h 151"/>
                  <a:gd name="T106" fmla="*/ 9 w 137"/>
                  <a:gd name="T107" fmla="*/ 41 h 151"/>
                  <a:gd name="T108" fmla="*/ 4 w 137"/>
                  <a:gd name="T109" fmla="*/ 55 h 151"/>
                  <a:gd name="T110" fmla="*/ 4 w 137"/>
                  <a:gd name="T111" fmla="*/ 60 h 151"/>
                  <a:gd name="T112" fmla="*/ 4 w 137"/>
                  <a:gd name="T113" fmla="*/ 69 h 151"/>
                  <a:gd name="T114" fmla="*/ 4 w 137"/>
                  <a:gd name="T115" fmla="*/ 73 h 151"/>
                  <a:gd name="T116" fmla="*/ 4 w 137"/>
                  <a:gd name="T117" fmla="*/ 78 h 151"/>
                  <a:gd name="T118" fmla="*/ 0 w 137"/>
                  <a:gd name="T119" fmla="*/ 8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7" h="151">
                    <a:moveTo>
                      <a:pt x="0" y="87"/>
                    </a:moveTo>
                    <a:lnTo>
                      <a:pt x="4" y="92"/>
                    </a:lnTo>
                    <a:lnTo>
                      <a:pt x="4" y="96"/>
                    </a:lnTo>
                    <a:lnTo>
                      <a:pt x="9" y="105"/>
                    </a:lnTo>
                    <a:lnTo>
                      <a:pt x="9" y="110"/>
                    </a:lnTo>
                    <a:lnTo>
                      <a:pt x="14" y="115"/>
                    </a:lnTo>
                    <a:lnTo>
                      <a:pt x="14" y="124"/>
                    </a:lnTo>
                    <a:lnTo>
                      <a:pt x="18" y="137"/>
                    </a:lnTo>
                    <a:lnTo>
                      <a:pt x="18" y="151"/>
                    </a:lnTo>
                    <a:lnTo>
                      <a:pt x="23" y="151"/>
                    </a:lnTo>
                    <a:lnTo>
                      <a:pt x="27" y="151"/>
                    </a:lnTo>
                    <a:lnTo>
                      <a:pt x="37" y="142"/>
                    </a:lnTo>
                    <a:lnTo>
                      <a:pt x="41" y="137"/>
                    </a:lnTo>
                    <a:lnTo>
                      <a:pt x="46" y="142"/>
                    </a:lnTo>
                    <a:lnTo>
                      <a:pt x="50" y="147"/>
                    </a:lnTo>
                    <a:lnTo>
                      <a:pt x="55" y="147"/>
                    </a:lnTo>
                    <a:lnTo>
                      <a:pt x="59" y="151"/>
                    </a:lnTo>
                    <a:lnTo>
                      <a:pt x="69" y="142"/>
                    </a:lnTo>
                    <a:lnTo>
                      <a:pt x="78" y="147"/>
                    </a:lnTo>
                    <a:lnTo>
                      <a:pt x="82" y="128"/>
                    </a:lnTo>
                    <a:lnTo>
                      <a:pt x="87" y="119"/>
                    </a:lnTo>
                    <a:lnTo>
                      <a:pt x="96" y="115"/>
                    </a:lnTo>
                    <a:lnTo>
                      <a:pt x="114" y="110"/>
                    </a:lnTo>
                    <a:lnTo>
                      <a:pt x="124" y="115"/>
                    </a:lnTo>
                    <a:lnTo>
                      <a:pt x="133" y="119"/>
                    </a:lnTo>
                    <a:lnTo>
                      <a:pt x="133" y="115"/>
                    </a:lnTo>
                    <a:lnTo>
                      <a:pt x="137" y="105"/>
                    </a:lnTo>
                    <a:lnTo>
                      <a:pt x="133" y="92"/>
                    </a:lnTo>
                    <a:lnTo>
                      <a:pt x="128" y="87"/>
                    </a:lnTo>
                    <a:lnTo>
                      <a:pt x="128" y="82"/>
                    </a:lnTo>
                    <a:lnTo>
                      <a:pt x="128" y="78"/>
                    </a:lnTo>
                    <a:lnTo>
                      <a:pt x="124" y="78"/>
                    </a:lnTo>
                    <a:lnTo>
                      <a:pt x="119" y="73"/>
                    </a:lnTo>
                    <a:lnTo>
                      <a:pt x="114" y="73"/>
                    </a:lnTo>
                    <a:lnTo>
                      <a:pt x="110" y="73"/>
                    </a:lnTo>
                    <a:lnTo>
                      <a:pt x="105" y="64"/>
                    </a:lnTo>
                    <a:lnTo>
                      <a:pt x="105" y="55"/>
                    </a:lnTo>
                    <a:lnTo>
                      <a:pt x="101" y="46"/>
                    </a:lnTo>
                    <a:lnTo>
                      <a:pt x="101" y="41"/>
                    </a:lnTo>
                    <a:lnTo>
                      <a:pt x="96" y="41"/>
                    </a:lnTo>
                    <a:lnTo>
                      <a:pt x="87" y="41"/>
                    </a:lnTo>
                    <a:lnTo>
                      <a:pt x="69" y="32"/>
                    </a:lnTo>
                    <a:lnTo>
                      <a:pt x="50" y="23"/>
                    </a:lnTo>
                    <a:lnTo>
                      <a:pt x="46" y="14"/>
                    </a:lnTo>
                    <a:lnTo>
                      <a:pt x="50" y="5"/>
                    </a:lnTo>
                    <a:lnTo>
                      <a:pt x="46" y="0"/>
                    </a:lnTo>
                    <a:lnTo>
                      <a:pt x="37" y="0"/>
                    </a:lnTo>
                    <a:lnTo>
                      <a:pt x="32" y="5"/>
                    </a:lnTo>
                    <a:lnTo>
                      <a:pt x="23" y="9"/>
                    </a:lnTo>
                    <a:lnTo>
                      <a:pt x="14" y="14"/>
                    </a:lnTo>
                    <a:lnTo>
                      <a:pt x="0" y="14"/>
                    </a:lnTo>
                    <a:lnTo>
                      <a:pt x="4" y="23"/>
                    </a:lnTo>
                    <a:lnTo>
                      <a:pt x="9" y="32"/>
                    </a:lnTo>
                    <a:lnTo>
                      <a:pt x="9" y="41"/>
                    </a:lnTo>
                    <a:lnTo>
                      <a:pt x="4" y="55"/>
                    </a:lnTo>
                    <a:lnTo>
                      <a:pt x="4" y="60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4" y="78"/>
                    </a:lnTo>
                    <a:lnTo>
                      <a:pt x="0" y="8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2" name="Freeform 229"/>
              <p:cNvSpPr>
                <a:spLocks noEditPoints="1"/>
              </p:cNvSpPr>
              <p:nvPr/>
            </p:nvSpPr>
            <p:spPr bwMode="auto">
              <a:xfrm>
                <a:off x="1884" y="2239"/>
                <a:ext cx="146" cy="165"/>
              </a:xfrm>
              <a:custGeom>
                <a:avLst/>
                <a:gdLst>
                  <a:gd name="T0" fmla="*/ 64 w 146"/>
                  <a:gd name="T1" fmla="*/ 156 h 165"/>
                  <a:gd name="T2" fmla="*/ 36 w 146"/>
                  <a:gd name="T3" fmla="*/ 156 h 165"/>
                  <a:gd name="T4" fmla="*/ 27 w 146"/>
                  <a:gd name="T5" fmla="*/ 165 h 165"/>
                  <a:gd name="T6" fmla="*/ 13 w 146"/>
                  <a:gd name="T7" fmla="*/ 133 h 165"/>
                  <a:gd name="T8" fmla="*/ 13 w 146"/>
                  <a:gd name="T9" fmla="*/ 115 h 165"/>
                  <a:gd name="T10" fmla="*/ 4 w 146"/>
                  <a:gd name="T11" fmla="*/ 97 h 165"/>
                  <a:gd name="T12" fmla="*/ 9 w 146"/>
                  <a:gd name="T13" fmla="*/ 83 h 165"/>
                  <a:gd name="T14" fmla="*/ 4 w 146"/>
                  <a:gd name="T15" fmla="*/ 65 h 165"/>
                  <a:gd name="T16" fmla="*/ 9 w 146"/>
                  <a:gd name="T17" fmla="*/ 51 h 165"/>
                  <a:gd name="T18" fmla="*/ 4 w 146"/>
                  <a:gd name="T19" fmla="*/ 23 h 165"/>
                  <a:gd name="T20" fmla="*/ 0 w 146"/>
                  <a:gd name="T21" fmla="*/ 14 h 165"/>
                  <a:gd name="T22" fmla="*/ 18 w 146"/>
                  <a:gd name="T23" fmla="*/ 14 h 165"/>
                  <a:gd name="T24" fmla="*/ 46 w 146"/>
                  <a:gd name="T25" fmla="*/ 0 h 165"/>
                  <a:gd name="T26" fmla="*/ 59 w 146"/>
                  <a:gd name="T27" fmla="*/ 10 h 165"/>
                  <a:gd name="T28" fmla="*/ 59 w 146"/>
                  <a:gd name="T29" fmla="*/ 28 h 165"/>
                  <a:gd name="T30" fmla="*/ 96 w 146"/>
                  <a:gd name="T31" fmla="*/ 42 h 165"/>
                  <a:gd name="T32" fmla="*/ 110 w 146"/>
                  <a:gd name="T33" fmla="*/ 51 h 165"/>
                  <a:gd name="T34" fmla="*/ 119 w 146"/>
                  <a:gd name="T35" fmla="*/ 78 h 165"/>
                  <a:gd name="T36" fmla="*/ 137 w 146"/>
                  <a:gd name="T37" fmla="*/ 83 h 165"/>
                  <a:gd name="T38" fmla="*/ 146 w 146"/>
                  <a:gd name="T39" fmla="*/ 101 h 165"/>
                  <a:gd name="T40" fmla="*/ 137 w 146"/>
                  <a:gd name="T41" fmla="*/ 129 h 165"/>
                  <a:gd name="T42" fmla="*/ 123 w 146"/>
                  <a:gd name="T43" fmla="*/ 120 h 165"/>
                  <a:gd name="T44" fmla="*/ 101 w 146"/>
                  <a:gd name="T45" fmla="*/ 124 h 165"/>
                  <a:gd name="T46" fmla="*/ 87 w 146"/>
                  <a:gd name="T47" fmla="*/ 152 h 165"/>
                  <a:gd name="T48" fmla="*/ 82 w 146"/>
                  <a:gd name="T49" fmla="*/ 156 h 165"/>
                  <a:gd name="T50" fmla="*/ 68 w 146"/>
                  <a:gd name="T51" fmla="*/ 156 h 165"/>
                  <a:gd name="T52" fmla="*/ 9 w 146"/>
                  <a:gd name="T53" fmla="*/ 92 h 165"/>
                  <a:gd name="T54" fmla="*/ 23 w 146"/>
                  <a:gd name="T55" fmla="*/ 120 h 165"/>
                  <a:gd name="T56" fmla="*/ 23 w 146"/>
                  <a:gd name="T57" fmla="*/ 142 h 165"/>
                  <a:gd name="T58" fmla="*/ 27 w 146"/>
                  <a:gd name="T59" fmla="*/ 156 h 165"/>
                  <a:gd name="T60" fmla="*/ 46 w 146"/>
                  <a:gd name="T61" fmla="*/ 142 h 165"/>
                  <a:gd name="T62" fmla="*/ 64 w 146"/>
                  <a:gd name="T63" fmla="*/ 152 h 165"/>
                  <a:gd name="T64" fmla="*/ 82 w 146"/>
                  <a:gd name="T65" fmla="*/ 142 h 165"/>
                  <a:gd name="T66" fmla="*/ 105 w 146"/>
                  <a:gd name="T67" fmla="*/ 115 h 165"/>
                  <a:gd name="T68" fmla="*/ 128 w 146"/>
                  <a:gd name="T69" fmla="*/ 115 h 165"/>
                  <a:gd name="T70" fmla="*/ 142 w 146"/>
                  <a:gd name="T71" fmla="*/ 115 h 165"/>
                  <a:gd name="T72" fmla="*/ 137 w 146"/>
                  <a:gd name="T73" fmla="*/ 97 h 165"/>
                  <a:gd name="T74" fmla="*/ 133 w 146"/>
                  <a:gd name="T75" fmla="*/ 83 h 165"/>
                  <a:gd name="T76" fmla="*/ 123 w 146"/>
                  <a:gd name="T77" fmla="*/ 83 h 165"/>
                  <a:gd name="T78" fmla="*/ 110 w 146"/>
                  <a:gd name="T79" fmla="*/ 65 h 165"/>
                  <a:gd name="T80" fmla="*/ 101 w 146"/>
                  <a:gd name="T81" fmla="*/ 51 h 165"/>
                  <a:gd name="T82" fmla="*/ 55 w 146"/>
                  <a:gd name="T83" fmla="*/ 32 h 165"/>
                  <a:gd name="T84" fmla="*/ 50 w 146"/>
                  <a:gd name="T85" fmla="*/ 10 h 165"/>
                  <a:gd name="T86" fmla="*/ 36 w 146"/>
                  <a:gd name="T87" fmla="*/ 14 h 165"/>
                  <a:gd name="T88" fmla="*/ 18 w 146"/>
                  <a:gd name="T89" fmla="*/ 28 h 165"/>
                  <a:gd name="T90" fmla="*/ 13 w 146"/>
                  <a:gd name="T91" fmla="*/ 55 h 165"/>
                  <a:gd name="T92" fmla="*/ 13 w 146"/>
                  <a:gd name="T93" fmla="*/ 78 h 165"/>
                  <a:gd name="T94" fmla="*/ 13 w 146"/>
                  <a:gd name="T95" fmla="*/ 87 h 165"/>
                  <a:gd name="T96" fmla="*/ 9 w 146"/>
                  <a:gd name="T97" fmla="*/ 9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6" h="165">
                    <a:moveTo>
                      <a:pt x="68" y="165"/>
                    </a:moveTo>
                    <a:lnTo>
                      <a:pt x="64" y="161"/>
                    </a:lnTo>
                    <a:lnTo>
                      <a:pt x="64" y="156"/>
                    </a:lnTo>
                    <a:lnTo>
                      <a:pt x="55" y="152"/>
                    </a:lnTo>
                    <a:lnTo>
                      <a:pt x="46" y="152"/>
                    </a:lnTo>
                    <a:lnTo>
                      <a:pt x="36" y="156"/>
                    </a:lnTo>
                    <a:lnTo>
                      <a:pt x="32" y="161"/>
                    </a:lnTo>
                    <a:lnTo>
                      <a:pt x="27" y="165"/>
                    </a:lnTo>
                    <a:lnTo>
                      <a:pt x="27" y="165"/>
                    </a:lnTo>
                    <a:lnTo>
                      <a:pt x="23" y="156"/>
                    </a:lnTo>
                    <a:lnTo>
                      <a:pt x="23" y="152"/>
                    </a:lnTo>
                    <a:lnTo>
                      <a:pt x="13" y="133"/>
                    </a:lnTo>
                    <a:lnTo>
                      <a:pt x="13" y="129"/>
                    </a:lnTo>
                    <a:lnTo>
                      <a:pt x="13" y="120"/>
                    </a:lnTo>
                    <a:lnTo>
                      <a:pt x="13" y="115"/>
                    </a:lnTo>
                    <a:lnTo>
                      <a:pt x="9" y="106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4" y="74"/>
                    </a:lnTo>
                    <a:lnTo>
                      <a:pt x="4" y="65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51"/>
                    </a:lnTo>
                    <a:lnTo>
                      <a:pt x="13" y="37"/>
                    </a:lnTo>
                    <a:lnTo>
                      <a:pt x="9" y="32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8" y="14"/>
                    </a:lnTo>
                    <a:lnTo>
                      <a:pt x="27" y="14"/>
                    </a:lnTo>
                    <a:lnTo>
                      <a:pt x="32" y="1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5" y="5"/>
                    </a:lnTo>
                    <a:lnTo>
                      <a:pt x="59" y="10"/>
                    </a:lnTo>
                    <a:lnTo>
                      <a:pt x="59" y="14"/>
                    </a:lnTo>
                    <a:lnTo>
                      <a:pt x="55" y="23"/>
                    </a:lnTo>
                    <a:lnTo>
                      <a:pt x="59" y="28"/>
                    </a:lnTo>
                    <a:lnTo>
                      <a:pt x="78" y="32"/>
                    </a:lnTo>
                    <a:lnTo>
                      <a:pt x="87" y="37"/>
                    </a:lnTo>
                    <a:lnTo>
                      <a:pt x="96" y="42"/>
                    </a:lnTo>
                    <a:lnTo>
                      <a:pt x="101" y="46"/>
                    </a:lnTo>
                    <a:lnTo>
                      <a:pt x="105" y="46"/>
                    </a:lnTo>
                    <a:lnTo>
                      <a:pt x="110" y="51"/>
                    </a:lnTo>
                    <a:lnTo>
                      <a:pt x="114" y="65"/>
                    </a:lnTo>
                    <a:lnTo>
                      <a:pt x="114" y="69"/>
                    </a:lnTo>
                    <a:lnTo>
                      <a:pt x="119" y="78"/>
                    </a:lnTo>
                    <a:lnTo>
                      <a:pt x="123" y="78"/>
                    </a:lnTo>
                    <a:lnTo>
                      <a:pt x="128" y="78"/>
                    </a:lnTo>
                    <a:lnTo>
                      <a:pt x="137" y="83"/>
                    </a:lnTo>
                    <a:lnTo>
                      <a:pt x="137" y="87"/>
                    </a:lnTo>
                    <a:lnTo>
                      <a:pt x="137" y="87"/>
                    </a:lnTo>
                    <a:lnTo>
                      <a:pt x="146" y="101"/>
                    </a:lnTo>
                    <a:lnTo>
                      <a:pt x="146" y="115"/>
                    </a:lnTo>
                    <a:lnTo>
                      <a:pt x="142" y="124"/>
                    </a:lnTo>
                    <a:lnTo>
                      <a:pt x="137" y="129"/>
                    </a:lnTo>
                    <a:lnTo>
                      <a:pt x="133" y="124"/>
                    </a:lnTo>
                    <a:lnTo>
                      <a:pt x="128" y="120"/>
                    </a:lnTo>
                    <a:lnTo>
                      <a:pt x="123" y="120"/>
                    </a:lnTo>
                    <a:lnTo>
                      <a:pt x="105" y="120"/>
                    </a:lnTo>
                    <a:lnTo>
                      <a:pt x="105" y="124"/>
                    </a:lnTo>
                    <a:lnTo>
                      <a:pt x="101" y="124"/>
                    </a:lnTo>
                    <a:lnTo>
                      <a:pt x="91" y="129"/>
                    </a:lnTo>
                    <a:lnTo>
                      <a:pt x="91" y="142"/>
                    </a:lnTo>
                    <a:lnTo>
                      <a:pt x="87" y="152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2" y="156"/>
                    </a:lnTo>
                    <a:lnTo>
                      <a:pt x="82" y="156"/>
                    </a:lnTo>
                    <a:lnTo>
                      <a:pt x="73" y="152"/>
                    </a:lnTo>
                    <a:lnTo>
                      <a:pt x="68" y="156"/>
                    </a:lnTo>
                    <a:lnTo>
                      <a:pt x="68" y="165"/>
                    </a:lnTo>
                    <a:lnTo>
                      <a:pt x="68" y="165"/>
                    </a:lnTo>
                    <a:close/>
                    <a:moveTo>
                      <a:pt x="9" y="92"/>
                    </a:moveTo>
                    <a:lnTo>
                      <a:pt x="13" y="106"/>
                    </a:lnTo>
                    <a:lnTo>
                      <a:pt x="18" y="110"/>
                    </a:lnTo>
                    <a:lnTo>
                      <a:pt x="23" y="120"/>
                    </a:lnTo>
                    <a:lnTo>
                      <a:pt x="18" y="124"/>
                    </a:lnTo>
                    <a:lnTo>
                      <a:pt x="18" y="129"/>
                    </a:lnTo>
                    <a:lnTo>
                      <a:pt x="23" y="142"/>
                    </a:lnTo>
                    <a:lnTo>
                      <a:pt x="27" y="152"/>
                    </a:lnTo>
                    <a:lnTo>
                      <a:pt x="27" y="156"/>
                    </a:lnTo>
                    <a:lnTo>
                      <a:pt x="27" y="156"/>
                    </a:lnTo>
                    <a:lnTo>
                      <a:pt x="32" y="156"/>
                    </a:lnTo>
                    <a:lnTo>
                      <a:pt x="41" y="142"/>
                    </a:lnTo>
                    <a:lnTo>
                      <a:pt x="46" y="142"/>
                    </a:lnTo>
                    <a:lnTo>
                      <a:pt x="46" y="142"/>
                    </a:lnTo>
                    <a:lnTo>
                      <a:pt x="55" y="147"/>
                    </a:lnTo>
                    <a:lnTo>
                      <a:pt x="64" y="152"/>
                    </a:lnTo>
                    <a:lnTo>
                      <a:pt x="73" y="147"/>
                    </a:lnTo>
                    <a:lnTo>
                      <a:pt x="82" y="147"/>
                    </a:lnTo>
                    <a:lnTo>
                      <a:pt x="82" y="142"/>
                    </a:lnTo>
                    <a:lnTo>
                      <a:pt x="87" y="129"/>
                    </a:lnTo>
                    <a:lnTo>
                      <a:pt x="101" y="115"/>
                    </a:lnTo>
                    <a:lnTo>
                      <a:pt x="105" y="115"/>
                    </a:lnTo>
                    <a:lnTo>
                      <a:pt x="105" y="115"/>
                    </a:lnTo>
                    <a:lnTo>
                      <a:pt x="123" y="115"/>
                    </a:lnTo>
                    <a:lnTo>
                      <a:pt x="128" y="115"/>
                    </a:lnTo>
                    <a:lnTo>
                      <a:pt x="137" y="120"/>
                    </a:lnTo>
                    <a:lnTo>
                      <a:pt x="137" y="124"/>
                    </a:lnTo>
                    <a:lnTo>
                      <a:pt x="142" y="115"/>
                    </a:lnTo>
                    <a:lnTo>
                      <a:pt x="142" y="106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3" y="92"/>
                    </a:lnTo>
                    <a:lnTo>
                      <a:pt x="133" y="87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28" y="83"/>
                    </a:lnTo>
                    <a:lnTo>
                      <a:pt x="123" y="83"/>
                    </a:lnTo>
                    <a:lnTo>
                      <a:pt x="114" y="83"/>
                    </a:lnTo>
                    <a:lnTo>
                      <a:pt x="110" y="69"/>
                    </a:lnTo>
                    <a:lnTo>
                      <a:pt x="110" y="65"/>
                    </a:lnTo>
                    <a:lnTo>
                      <a:pt x="105" y="55"/>
                    </a:lnTo>
                    <a:lnTo>
                      <a:pt x="105" y="51"/>
                    </a:lnTo>
                    <a:lnTo>
                      <a:pt x="101" y="51"/>
                    </a:lnTo>
                    <a:lnTo>
                      <a:pt x="91" y="46"/>
                    </a:lnTo>
                    <a:lnTo>
                      <a:pt x="73" y="42"/>
                    </a:lnTo>
                    <a:lnTo>
                      <a:pt x="55" y="32"/>
                    </a:lnTo>
                    <a:lnTo>
                      <a:pt x="50" y="23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50" y="5"/>
                    </a:lnTo>
                    <a:lnTo>
                      <a:pt x="46" y="5"/>
                    </a:lnTo>
                    <a:lnTo>
                      <a:pt x="36" y="14"/>
                    </a:lnTo>
                    <a:lnTo>
                      <a:pt x="27" y="19"/>
                    </a:lnTo>
                    <a:lnTo>
                      <a:pt x="13" y="23"/>
                    </a:lnTo>
                    <a:lnTo>
                      <a:pt x="18" y="28"/>
                    </a:lnTo>
                    <a:lnTo>
                      <a:pt x="18" y="37"/>
                    </a:lnTo>
                    <a:lnTo>
                      <a:pt x="13" y="46"/>
                    </a:lnTo>
                    <a:lnTo>
                      <a:pt x="13" y="55"/>
                    </a:lnTo>
                    <a:lnTo>
                      <a:pt x="13" y="60"/>
                    </a:lnTo>
                    <a:lnTo>
                      <a:pt x="13" y="65"/>
                    </a:lnTo>
                    <a:lnTo>
                      <a:pt x="13" y="78"/>
                    </a:lnTo>
                    <a:lnTo>
                      <a:pt x="13" y="78"/>
                    </a:lnTo>
                    <a:lnTo>
                      <a:pt x="13" y="83"/>
                    </a:lnTo>
                    <a:lnTo>
                      <a:pt x="13" y="87"/>
                    </a:lnTo>
                    <a:lnTo>
                      <a:pt x="13" y="87"/>
                    </a:lnTo>
                    <a:lnTo>
                      <a:pt x="9" y="92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3" name="Freeform 230"/>
              <p:cNvSpPr>
                <a:spLocks/>
              </p:cNvSpPr>
              <p:nvPr/>
            </p:nvSpPr>
            <p:spPr bwMode="auto">
              <a:xfrm>
                <a:off x="1884" y="2239"/>
                <a:ext cx="146" cy="165"/>
              </a:xfrm>
              <a:custGeom>
                <a:avLst/>
                <a:gdLst>
                  <a:gd name="T0" fmla="*/ 64 w 146"/>
                  <a:gd name="T1" fmla="*/ 161 h 165"/>
                  <a:gd name="T2" fmla="*/ 55 w 146"/>
                  <a:gd name="T3" fmla="*/ 152 h 165"/>
                  <a:gd name="T4" fmla="*/ 36 w 146"/>
                  <a:gd name="T5" fmla="*/ 156 h 165"/>
                  <a:gd name="T6" fmla="*/ 27 w 146"/>
                  <a:gd name="T7" fmla="*/ 165 h 165"/>
                  <a:gd name="T8" fmla="*/ 23 w 146"/>
                  <a:gd name="T9" fmla="*/ 156 h 165"/>
                  <a:gd name="T10" fmla="*/ 13 w 146"/>
                  <a:gd name="T11" fmla="*/ 133 h 165"/>
                  <a:gd name="T12" fmla="*/ 13 w 146"/>
                  <a:gd name="T13" fmla="*/ 120 h 165"/>
                  <a:gd name="T14" fmla="*/ 9 w 146"/>
                  <a:gd name="T15" fmla="*/ 106 h 165"/>
                  <a:gd name="T16" fmla="*/ 4 w 146"/>
                  <a:gd name="T17" fmla="*/ 97 h 165"/>
                  <a:gd name="T18" fmla="*/ 9 w 146"/>
                  <a:gd name="T19" fmla="*/ 83 h 165"/>
                  <a:gd name="T20" fmla="*/ 9 w 146"/>
                  <a:gd name="T21" fmla="*/ 83 h 165"/>
                  <a:gd name="T22" fmla="*/ 4 w 146"/>
                  <a:gd name="T23" fmla="*/ 65 h 165"/>
                  <a:gd name="T24" fmla="*/ 9 w 146"/>
                  <a:gd name="T25" fmla="*/ 60 h 165"/>
                  <a:gd name="T26" fmla="*/ 13 w 146"/>
                  <a:gd name="T27" fmla="*/ 37 h 165"/>
                  <a:gd name="T28" fmla="*/ 4 w 146"/>
                  <a:gd name="T29" fmla="*/ 23 h 165"/>
                  <a:gd name="T30" fmla="*/ 0 w 146"/>
                  <a:gd name="T31" fmla="*/ 14 h 165"/>
                  <a:gd name="T32" fmla="*/ 9 w 146"/>
                  <a:gd name="T33" fmla="*/ 14 h 165"/>
                  <a:gd name="T34" fmla="*/ 18 w 146"/>
                  <a:gd name="T35" fmla="*/ 14 h 165"/>
                  <a:gd name="T36" fmla="*/ 32 w 146"/>
                  <a:gd name="T37" fmla="*/ 10 h 165"/>
                  <a:gd name="T38" fmla="*/ 50 w 146"/>
                  <a:gd name="T39" fmla="*/ 0 h 165"/>
                  <a:gd name="T40" fmla="*/ 59 w 146"/>
                  <a:gd name="T41" fmla="*/ 10 h 165"/>
                  <a:gd name="T42" fmla="*/ 55 w 146"/>
                  <a:gd name="T43" fmla="*/ 23 h 165"/>
                  <a:gd name="T44" fmla="*/ 78 w 146"/>
                  <a:gd name="T45" fmla="*/ 32 h 165"/>
                  <a:gd name="T46" fmla="*/ 96 w 146"/>
                  <a:gd name="T47" fmla="*/ 42 h 165"/>
                  <a:gd name="T48" fmla="*/ 105 w 146"/>
                  <a:gd name="T49" fmla="*/ 46 h 165"/>
                  <a:gd name="T50" fmla="*/ 114 w 146"/>
                  <a:gd name="T51" fmla="*/ 65 h 165"/>
                  <a:gd name="T52" fmla="*/ 119 w 146"/>
                  <a:gd name="T53" fmla="*/ 78 h 165"/>
                  <a:gd name="T54" fmla="*/ 128 w 146"/>
                  <a:gd name="T55" fmla="*/ 78 h 165"/>
                  <a:gd name="T56" fmla="*/ 137 w 146"/>
                  <a:gd name="T57" fmla="*/ 87 h 165"/>
                  <a:gd name="T58" fmla="*/ 146 w 146"/>
                  <a:gd name="T59" fmla="*/ 101 h 165"/>
                  <a:gd name="T60" fmla="*/ 142 w 146"/>
                  <a:gd name="T61" fmla="*/ 124 h 165"/>
                  <a:gd name="T62" fmla="*/ 133 w 146"/>
                  <a:gd name="T63" fmla="*/ 124 h 165"/>
                  <a:gd name="T64" fmla="*/ 123 w 146"/>
                  <a:gd name="T65" fmla="*/ 120 h 165"/>
                  <a:gd name="T66" fmla="*/ 105 w 146"/>
                  <a:gd name="T67" fmla="*/ 124 h 165"/>
                  <a:gd name="T68" fmla="*/ 91 w 146"/>
                  <a:gd name="T69" fmla="*/ 129 h 165"/>
                  <a:gd name="T70" fmla="*/ 87 w 146"/>
                  <a:gd name="T71" fmla="*/ 152 h 165"/>
                  <a:gd name="T72" fmla="*/ 87 w 146"/>
                  <a:gd name="T73" fmla="*/ 156 h 165"/>
                  <a:gd name="T74" fmla="*/ 82 w 146"/>
                  <a:gd name="T75" fmla="*/ 156 h 165"/>
                  <a:gd name="T76" fmla="*/ 68 w 146"/>
                  <a:gd name="T77" fmla="*/ 156 h 165"/>
                  <a:gd name="T78" fmla="*/ 68 w 146"/>
                  <a:gd name="T79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165">
                    <a:moveTo>
                      <a:pt x="68" y="165"/>
                    </a:moveTo>
                    <a:lnTo>
                      <a:pt x="64" y="161"/>
                    </a:lnTo>
                    <a:lnTo>
                      <a:pt x="64" y="156"/>
                    </a:lnTo>
                    <a:lnTo>
                      <a:pt x="55" y="152"/>
                    </a:lnTo>
                    <a:lnTo>
                      <a:pt x="46" y="152"/>
                    </a:lnTo>
                    <a:lnTo>
                      <a:pt x="36" y="156"/>
                    </a:lnTo>
                    <a:lnTo>
                      <a:pt x="32" y="161"/>
                    </a:lnTo>
                    <a:lnTo>
                      <a:pt x="27" y="165"/>
                    </a:lnTo>
                    <a:lnTo>
                      <a:pt x="27" y="165"/>
                    </a:lnTo>
                    <a:lnTo>
                      <a:pt x="23" y="156"/>
                    </a:lnTo>
                    <a:lnTo>
                      <a:pt x="23" y="152"/>
                    </a:lnTo>
                    <a:lnTo>
                      <a:pt x="13" y="133"/>
                    </a:lnTo>
                    <a:lnTo>
                      <a:pt x="13" y="129"/>
                    </a:lnTo>
                    <a:lnTo>
                      <a:pt x="13" y="120"/>
                    </a:lnTo>
                    <a:lnTo>
                      <a:pt x="13" y="115"/>
                    </a:lnTo>
                    <a:lnTo>
                      <a:pt x="9" y="106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4" y="74"/>
                    </a:lnTo>
                    <a:lnTo>
                      <a:pt x="4" y="65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51"/>
                    </a:lnTo>
                    <a:lnTo>
                      <a:pt x="13" y="37"/>
                    </a:lnTo>
                    <a:lnTo>
                      <a:pt x="9" y="32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8" y="14"/>
                    </a:lnTo>
                    <a:lnTo>
                      <a:pt x="27" y="14"/>
                    </a:lnTo>
                    <a:lnTo>
                      <a:pt x="32" y="1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5" y="5"/>
                    </a:lnTo>
                    <a:lnTo>
                      <a:pt x="59" y="10"/>
                    </a:lnTo>
                    <a:lnTo>
                      <a:pt x="59" y="14"/>
                    </a:lnTo>
                    <a:lnTo>
                      <a:pt x="55" y="23"/>
                    </a:lnTo>
                    <a:lnTo>
                      <a:pt x="59" y="28"/>
                    </a:lnTo>
                    <a:lnTo>
                      <a:pt x="78" y="32"/>
                    </a:lnTo>
                    <a:lnTo>
                      <a:pt x="87" y="37"/>
                    </a:lnTo>
                    <a:lnTo>
                      <a:pt x="96" y="42"/>
                    </a:lnTo>
                    <a:lnTo>
                      <a:pt x="101" y="46"/>
                    </a:lnTo>
                    <a:lnTo>
                      <a:pt x="105" y="46"/>
                    </a:lnTo>
                    <a:lnTo>
                      <a:pt x="110" y="51"/>
                    </a:lnTo>
                    <a:lnTo>
                      <a:pt x="114" y="65"/>
                    </a:lnTo>
                    <a:lnTo>
                      <a:pt x="114" y="69"/>
                    </a:lnTo>
                    <a:lnTo>
                      <a:pt x="119" y="78"/>
                    </a:lnTo>
                    <a:lnTo>
                      <a:pt x="123" y="78"/>
                    </a:lnTo>
                    <a:lnTo>
                      <a:pt x="128" y="78"/>
                    </a:lnTo>
                    <a:lnTo>
                      <a:pt x="137" y="83"/>
                    </a:lnTo>
                    <a:lnTo>
                      <a:pt x="137" y="87"/>
                    </a:lnTo>
                    <a:lnTo>
                      <a:pt x="137" y="87"/>
                    </a:lnTo>
                    <a:lnTo>
                      <a:pt x="146" y="101"/>
                    </a:lnTo>
                    <a:lnTo>
                      <a:pt x="146" y="115"/>
                    </a:lnTo>
                    <a:lnTo>
                      <a:pt x="142" y="124"/>
                    </a:lnTo>
                    <a:lnTo>
                      <a:pt x="137" y="129"/>
                    </a:lnTo>
                    <a:lnTo>
                      <a:pt x="133" y="124"/>
                    </a:lnTo>
                    <a:lnTo>
                      <a:pt x="128" y="120"/>
                    </a:lnTo>
                    <a:lnTo>
                      <a:pt x="123" y="120"/>
                    </a:lnTo>
                    <a:lnTo>
                      <a:pt x="105" y="120"/>
                    </a:lnTo>
                    <a:lnTo>
                      <a:pt x="105" y="124"/>
                    </a:lnTo>
                    <a:lnTo>
                      <a:pt x="101" y="124"/>
                    </a:lnTo>
                    <a:lnTo>
                      <a:pt x="91" y="129"/>
                    </a:lnTo>
                    <a:lnTo>
                      <a:pt x="91" y="142"/>
                    </a:lnTo>
                    <a:lnTo>
                      <a:pt x="87" y="152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2" y="156"/>
                    </a:lnTo>
                    <a:lnTo>
                      <a:pt x="82" y="156"/>
                    </a:lnTo>
                    <a:lnTo>
                      <a:pt x="73" y="152"/>
                    </a:lnTo>
                    <a:lnTo>
                      <a:pt x="68" y="156"/>
                    </a:lnTo>
                    <a:lnTo>
                      <a:pt x="68" y="165"/>
                    </a:lnTo>
                    <a:lnTo>
                      <a:pt x="68" y="16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4" name="Freeform 231"/>
              <p:cNvSpPr>
                <a:spLocks/>
              </p:cNvSpPr>
              <p:nvPr/>
            </p:nvSpPr>
            <p:spPr bwMode="auto">
              <a:xfrm>
                <a:off x="1893" y="2244"/>
                <a:ext cx="133" cy="151"/>
              </a:xfrm>
              <a:custGeom>
                <a:avLst/>
                <a:gdLst>
                  <a:gd name="T0" fmla="*/ 4 w 133"/>
                  <a:gd name="T1" fmla="*/ 101 h 151"/>
                  <a:gd name="T2" fmla="*/ 14 w 133"/>
                  <a:gd name="T3" fmla="*/ 115 h 151"/>
                  <a:gd name="T4" fmla="*/ 9 w 133"/>
                  <a:gd name="T5" fmla="*/ 124 h 151"/>
                  <a:gd name="T6" fmla="*/ 18 w 133"/>
                  <a:gd name="T7" fmla="*/ 147 h 151"/>
                  <a:gd name="T8" fmla="*/ 18 w 133"/>
                  <a:gd name="T9" fmla="*/ 151 h 151"/>
                  <a:gd name="T10" fmla="*/ 32 w 133"/>
                  <a:gd name="T11" fmla="*/ 137 h 151"/>
                  <a:gd name="T12" fmla="*/ 37 w 133"/>
                  <a:gd name="T13" fmla="*/ 137 h 151"/>
                  <a:gd name="T14" fmla="*/ 55 w 133"/>
                  <a:gd name="T15" fmla="*/ 147 h 151"/>
                  <a:gd name="T16" fmla="*/ 73 w 133"/>
                  <a:gd name="T17" fmla="*/ 142 h 151"/>
                  <a:gd name="T18" fmla="*/ 78 w 133"/>
                  <a:gd name="T19" fmla="*/ 124 h 151"/>
                  <a:gd name="T20" fmla="*/ 96 w 133"/>
                  <a:gd name="T21" fmla="*/ 110 h 151"/>
                  <a:gd name="T22" fmla="*/ 114 w 133"/>
                  <a:gd name="T23" fmla="*/ 110 h 151"/>
                  <a:gd name="T24" fmla="*/ 128 w 133"/>
                  <a:gd name="T25" fmla="*/ 115 h 151"/>
                  <a:gd name="T26" fmla="*/ 133 w 133"/>
                  <a:gd name="T27" fmla="*/ 110 h 151"/>
                  <a:gd name="T28" fmla="*/ 128 w 133"/>
                  <a:gd name="T29" fmla="*/ 92 h 151"/>
                  <a:gd name="T30" fmla="*/ 124 w 133"/>
                  <a:gd name="T31" fmla="*/ 87 h 151"/>
                  <a:gd name="T32" fmla="*/ 124 w 133"/>
                  <a:gd name="T33" fmla="*/ 78 h 151"/>
                  <a:gd name="T34" fmla="*/ 119 w 133"/>
                  <a:gd name="T35" fmla="*/ 78 h 151"/>
                  <a:gd name="T36" fmla="*/ 105 w 133"/>
                  <a:gd name="T37" fmla="*/ 78 h 151"/>
                  <a:gd name="T38" fmla="*/ 101 w 133"/>
                  <a:gd name="T39" fmla="*/ 60 h 151"/>
                  <a:gd name="T40" fmla="*/ 96 w 133"/>
                  <a:gd name="T41" fmla="*/ 46 h 151"/>
                  <a:gd name="T42" fmla="*/ 82 w 133"/>
                  <a:gd name="T43" fmla="*/ 41 h 151"/>
                  <a:gd name="T44" fmla="*/ 46 w 133"/>
                  <a:gd name="T45" fmla="*/ 27 h 151"/>
                  <a:gd name="T46" fmla="*/ 41 w 133"/>
                  <a:gd name="T47" fmla="*/ 9 h 151"/>
                  <a:gd name="T48" fmla="*/ 41 w 133"/>
                  <a:gd name="T49" fmla="*/ 0 h 151"/>
                  <a:gd name="T50" fmla="*/ 27 w 133"/>
                  <a:gd name="T51" fmla="*/ 9 h 151"/>
                  <a:gd name="T52" fmla="*/ 4 w 133"/>
                  <a:gd name="T53" fmla="*/ 18 h 151"/>
                  <a:gd name="T54" fmla="*/ 9 w 133"/>
                  <a:gd name="T55" fmla="*/ 32 h 151"/>
                  <a:gd name="T56" fmla="*/ 4 w 133"/>
                  <a:gd name="T57" fmla="*/ 50 h 151"/>
                  <a:gd name="T58" fmla="*/ 4 w 133"/>
                  <a:gd name="T59" fmla="*/ 60 h 151"/>
                  <a:gd name="T60" fmla="*/ 4 w 133"/>
                  <a:gd name="T61" fmla="*/ 73 h 151"/>
                  <a:gd name="T62" fmla="*/ 4 w 133"/>
                  <a:gd name="T63" fmla="*/ 82 h 151"/>
                  <a:gd name="T64" fmla="*/ 0 w 133"/>
                  <a:gd name="T65" fmla="*/ 8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" h="151">
                    <a:moveTo>
                      <a:pt x="0" y="87"/>
                    </a:moveTo>
                    <a:lnTo>
                      <a:pt x="4" y="101"/>
                    </a:lnTo>
                    <a:lnTo>
                      <a:pt x="9" y="105"/>
                    </a:lnTo>
                    <a:lnTo>
                      <a:pt x="14" y="115"/>
                    </a:lnTo>
                    <a:lnTo>
                      <a:pt x="9" y="119"/>
                    </a:lnTo>
                    <a:lnTo>
                      <a:pt x="9" y="124"/>
                    </a:lnTo>
                    <a:lnTo>
                      <a:pt x="14" y="137"/>
                    </a:lnTo>
                    <a:lnTo>
                      <a:pt x="18" y="147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23" y="151"/>
                    </a:lnTo>
                    <a:lnTo>
                      <a:pt x="32" y="137"/>
                    </a:lnTo>
                    <a:lnTo>
                      <a:pt x="37" y="137"/>
                    </a:lnTo>
                    <a:lnTo>
                      <a:pt x="37" y="137"/>
                    </a:lnTo>
                    <a:lnTo>
                      <a:pt x="46" y="142"/>
                    </a:lnTo>
                    <a:lnTo>
                      <a:pt x="55" y="147"/>
                    </a:lnTo>
                    <a:lnTo>
                      <a:pt x="64" y="142"/>
                    </a:lnTo>
                    <a:lnTo>
                      <a:pt x="73" y="142"/>
                    </a:lnTo>
                    <a:lnTo>
                      <a:pt x="73" y="137"/>
                    </a:lnTo>
                    <a:lnTo>
                      <a:pt x="78" y="124"/>
                    </a:lnTo>
                    <a:lnTo>
                      <a:pt x="92" y="110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114" y="110"/>
                    </a:lnTo>
                    <a:lnTo>
                      <a:pt x="119" y="110"/>
                    </a:lnTo>
                    <a:lnTo>
                      <a:pt x="128" y="115"/>
                    </a:lnTo>
                    <a:lnTo>
                      <a:pt x="128" y="119"/>
                    </a:lnTo>
                    <a:lnTo>
                      <a:pt x="133" y="110"/>
                    </a:lnTo>
                    <a:lnTo>
                      <a:pt x="133" y="101"/>
                    </a:lnTo>
                    <a:lnTo>
                      <a:pt x="128" y="92"/>
                    </a:lnTo>
                    <a:lnTo>
                      <a:pt x="128" y="92"/>
                    </a:lnTo>
                    <a:lnTo>
                      <a:pt x="124" y="87"/>
                    </a:lnTo>
                    <a:lnTo>
                      <a:pt x="124" y="82"/>
                    </a:lnTo>
                    <a:lnTo>
                      <a:pt x="124" y="78"/>
                    </a:lnTo>
                    <a:lnTo>
                      <a:pt x="124" y="78"/>
                    </a:lnTo>
                    <a:lnTo>
                      <a:pt x="119" y="78"/>
                    </a:lnTo>
                    <a:lnTo>
                      <a:pt x="114" y="78"/>
                    </a:lnTo>
                    <a:lnTo>
                      <a:pt x="105" y="78"/>
                    </a:lnTo>
                    <a:lnTo>
                      <a:pt x="101" y="64"/>
                    </a:lnTo>
                    <a:lnTo>
                      <a:pt x="101" y="60"/>
                    </a:lnTo>
                    <a:lnTo>
                      <a:pt x="96" y="50"/>
                    </a:lnTo>
                    <a:lnTo>
                      <a:pt x="96" y="46"/>
                    </a:lnTo>
                    <a:lnTo>
                      <a:pt x="92" y="46"/>
                    </a:lnTo>
                    <a:lnTo>
                      <a:pt x="82" y="41"/>
                    </a:lnTo>
                    <a:lnTo>
                      <a:pt x="64" y="37"/>
                    </a:lnTo>
                    <a:lnTo>
                      <a:pt x="46" y="27"/>
                    </a:lnTo>
                    <a:lnTo>
                      <a:pt x="41" y="18"/>
                    </a:lnTo>
                    <a:lnTo>
                      <a:pt x="41" y="9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27" y="9"/>
                    </a:lnTo>
                    <a:lnTo>
                      <a:pt x="18" y="14"/>
                    </a:lnTo>
                    <a:lnTo>
                      <a:pt x="4" y="18"/>
                    </a:lnTo>
                    <a:lnTo>
                      <a:pt x="9" y="23"/>
                    </a:lnTo>
                    <a:lnTo>
                      <a:pt x="9" y="32"/>
                    </a:lnTo>
                    <a:lnTo>
                      <a:pt x="4" y="41"/>
                    </a:lnTo>
                    <a:lnTo>
                      <a:pt x="4" y="50"/>
                    </a:lnTo>
                    <a:lnTo>
                      <a:pt x="4" y="55"/>
                    </a:lnTo>
                    <a:lnTo>
                      <a:pt x="4" y="60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8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0" y="87"/>
                    </a:lnTo>
                    <a:lnTo>
                      <a:pt x="0" y="8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5" name="Freeform 232"/>
              <p:cNvSpPr>
                <a:spLocks/>
              </p:cNvSpPr>
              <p:nvPr/>
            </p:nvSpPr>
            <p:spPr bwMode="auto">
              <a:xfrm>
                <a:off x="2113" y="2129"/>
                <a:ext cx="23" cy="23"/>
              </a:xfrm>
              <a:custGeom>
                <a:avLst/>
                <a:gdLst>
                  <a:gd name="T0" fmla="*/ 23 w 23"/>
                  <a:gd name="T1" fmla="*/ 5 h 23"/>
                  <a:gd name="T2" fmla="*/ 18 w 23"/>
                  <a:gd name="T3" fmla="*/ 10 h 23"/>
                  <a:gd name="T4" fmla="*/ 9 w 23"/>
                  <a:gd name="T5" fmla="*/ 19 h 23"/>
                  <a:gd name="T6" fmla="*/ 4 w 23"/>
                  <a:gd name="T7" fmla="*/ 23 h 23"/>
                  <a:gd name="T8" fmla="*/ 0 w 23"/>
                  <a:gd name="T9" fmla="*/ 19 h 23"/>
                  <a:gd name="T10" fmla="*/ 0 w 23"/>
                  <a:gd name="T11" fmla="*/ 10 h 23"/>
                  <a:gd name="T12" fmla="*/ 4 w 23"/>
                  <a:gd name="T13" fmla="*/ 0 h 23"/>
                  <a:gd name="T14" fmla="*/ 14 w 23"/>
                  <a:gd name="T15" fmla="*/ 0 h 23"/>
                  <a:gd name="T16" fmla="*/ 23 w 23"/>
                  <a:gd name="T1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3">
                    <a:moveTo>
                      <a:pt x="23" y="5"/>
                    </a:moveTo>
                    <a:lnTo>
                      <a:pt x="18" y="10"/>
                    </a:lnTo>
                    <a:lnTo>
                      <a:pt x="9" y="19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14" y="0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6" name="Freeform 233"/>
              <p:cNvSpPr>
                <a:spLocks/>
              </p:cNvSpPr>
              <p:nvPr/>
            </p:nvSpPr>
            <p:spPr bwMode="auto">
              <a:xfrm>
                <a:off x="2113" y="2129"/>
                <a:ext cx="23" cy="23"/>
              </a:xfrm>
              <a:custGeom>
                <a:avLst/>
                <a:gdLst>
                  <a:gd name="T0" fmla="*/ 23 w 23"/>
                  <a:gd name="T1" fmla="*/ 5 h 23"/>
                  <a:gd name="T2" fmla="*/ 18 w 23"/>
                  <a:gd name="T3" fmla="*/ 10 h 23"/>
                  <a:gd name="T4" fmla="*/ 9 w 23"/>
                  <a:gd name="T5" fmla="*/ 19 h 23"/>
                  <a:gd name="T6" fmla="*/ 4 w 23"/>
                  <a:gd name="T7" fmla="*/ 23 h 23"/>
                  <a:gd name="T8" fmla="*/ 0 w 23"/>
                  <a:gd name="T9" fmla="*/ 19 h 23"/>
                  <a:gd name="T10" fmla="*/ 0 w 23"/>
                  <a:gd name="T11" fmla="*/ 10 h 23"/>
                  <a:gd name="T12" fmla="*/ 4 w 23"/>
                  <a:gd name="T13" fmla="*/ 0 h 23"/>
                  <a:gd name="T14" fmla="*/ 14 w 23"/>
                  <a:gd name="T15" fmla="*/ 0 h 23"/>
                  <a:gd name="T16" fmla="*/ 23 w 23"/>
                  <a:gd name="T1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3">
                    <a:moveTo>
                      <a:pt x="23" y="5"/>
                    </a:moveTo>
                    <a:lnTo>
                      <a:pt x="18" y="10"/>
                    </a:lnTo>
                    <a:lnTo>
                      <a:pt x="9" y="19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14" y="0"/>
                    </a:lnTo>
                    <a:lnTo>
                      <a:pt x="23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7" name="Freeform 234"/>
              <p:cNvSpPr>
                <a:spLocks noEditPoints="1"/>
              </p:cNvSpPr>
              <p:nvPr/>
            </p:nvSpPr>
            <p:spPr bwMode="auto">
              <a:xfrm>
                <a:off x="2104" y="2129"/>
                <a:ext cx="32" cy="23"/>
              </a:xfrm>
              <a:custGeom>
                <a:avLst/>
                <a:gdLst>
                  <a:gd name="T0" fmla="*/ 9 w 32"/>
                  <a:gd name="T1" fmla="*/ 23 h 23"/>
                  <a:gd name="T2" fmla="*/ 0 w 32"/>
                  <a:gd name="T3" fmla="*/ 19 h 23"/>
                  <a:gd name="T4" fmla="*/ 0 w 32"/>
                  <a:gd name="T5" fmla="*/ 14 h 23"/>
                  <a:gd name="T6" fmla="*/ 0 w 32"/>
                  <a:gd name="T7" fmla="*/ 10 h 23"/>
                  <a:gd name="T8" fmla="*/ 4 w 32"/>
                  <a:gd name="T9" fmla="*/ 5 h 23"/>
                  <a:gd name="T10" fmla="*/ 9 w 32"/>
                  <a:gd name="T11" fmla="*/ 0 h 23"/>
                  <a:gd name="T12" fmla="*/ 13 w 32"/>
                  <a:gd name="T13" fmla="*/ 0 h 23"/>
                  <a:gd name="T14" fmla="*/ 32 w 32"/>
                  <a:gd name="T15" fmla="*/ 5 h 23"/>
                  <a:gd name="T16" fmla="*/ 32 w 32"/>
                  <a:gd name="T17" fmla="*/ 5 h 23"/>
                  <a:gd name="T18" fmla="*/ 32 w 32"/>
                  <a:gd name="T19" fmla="*/ 5 h 23"/>
                  <a:gd name="T20" fmla="*/ 27 w 32"/>
                  <a:gd name="T21" fmla="*/ 14 h 23"/>
                  <a:gd name="T22" fmla="*/ 23 w 32"/>
                  <a:gd name="T23" fmla="*/ 19 h 23"/>
                  <a:gd name="T24" fmla="*/ 9 w 32"/>
                  <a:gd name="T25" fmla="*/ 23 h 23"/>
                  <a:gd name="T26" fmla="*/ 9 w 32"/>
                  <a:gd name="T27" fmla="*/ 23 h 23"/>
                  <a:gd name="T28" fmla="*/ 18 w 32"/>
                  <a:gd name="T29" fmla="*/ 5 h 23"/>
                  <a:gd name="T30" fmla="*/ 13 w 32"/>
                  <a:gd name="T31" fmla="*/ 5 h 23"/>
                  <a:gd name="T32" fmla="*/ 9 w 32"/>
                  <a:gd name="T33" fmla="*/ 10 h 23"/>
                  <a:gd name="T34" fmla="*/ 9 w 32"/>
                  <a:gd name="T35" fmla="*/ 10 h 23"/>
                  <a:gd name="T36" fmla="*/ 9 w 32"/>
                  <a:gd name="T37" fmla="*/ 14 h 23"/>
                  <a:gd name="T38" fmla="*/ 9 w 32"/>
                  <a:gd name="T39" fmla="*/ 19 h 23"/>
                  <a:gd name="T40" fmla="*/ 9 w 32"/>
                  <a:gd name="T41" fmla="*/ 19 h 23"/>
                  <a:gd name="T42" fmla="*/ 18 w 32"/>
                  <a:gd name="T43" fmla="*/ 14 h 23"/>
                  <a:gd name="T44" fmla="*/ 27 w 32"/>
                  <a:gd name="T45" fmla="*/ 5 h 23"/>
                  <a:gd name="T46" fmla="*/ 18 w 32"/>
                  <a:gd name="T47" fmla="*/ 5 h 23"/>
                  <a:gd name="T48" fmla="*/ 18 w 32"/>
                  <a:gd name="T4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23">
                    <a:moveTo>
                      <a:pt x="9" y="23"/>
                    </a:move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27" y="14"/>
                    </a:lnTo>
                    <a:lnTo>
                      <a:pt x="23" y="19"/>
                    </a:lnTo>
                    <a:lnTo>
                      <a:pt x="9" y="23"/>
                    </a:lnTo>
                    <a:lnTo>
                      <a:pt x="9" y="23"/>
                    </a:lnTo>
                    <a:close/>
                    <a:moveTo>
                      <a:pt x="18" y="5"/>
                    </a:moveTo>
                    <a:lnTo>
                      <a:pt x="13" y="5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8" y="14"/>
                    </a:lnTo>
                    <a:lnTo>
                      <a:pt x="27" y="5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8" name="Freeform 235"/>
              <p:cNvSpPr>
                <a:spLocks/>
              </p:cNvSpPr>
              <p:nvPr/>
            </p:nvSpPr>
            <p:spPr bwMode="auto">
              <a:xfrm>
                <a:off x="2104" y="2129"/>
                <a:ext cx="32" cy="23"/>
              </a:xfrm>
              <a:custGeom>
                <a:avLst/>
                <a:gdLst>
                  <a:gd name="T0" fmla="*/ 9 w 32"/>
                  <a:gd name="T1" fmla="*/ 23 h 23"/>
                  <a:gd name="T2" fmla="*/ 0 w 32"/>
                  <a:gd name="T3" fmla="*/ 19 h 23"/>
                  <a:gd name="T4" fmla="*/ 0 w 32"/>
                  <a:gd name="T5" fmla="*/ 14 h 23"/>
                  <a:gd name="T6" fmla="*/ 0 w 32"/>
                  <a:gd name="T7" fmla="*/ 10 h 23"/>
                  <a:gd name="T8" fmla="*/ 4 w 32"/>
                  <a:gd name="T9" fmla="*/ 5 h 23"/>
                  <a:gd name="T10" fmla="*/ 9 w 32"/>
                  <a:gd name="T11" fmla="*/ 0 h 23"/>
                  <a:gd name="T12" fmla="*/ 13 w 32"/>
                  <a:gd name="T13" fmla="*/ 0 h 23"/>
                  <a:gd name="T14" fmla="*/ 32 w 32"/>
                  <a:gd name="T15" fmla="*/ 5 h 23"/>
                  <a:gd name="T16" fmla="*/ 32 w 32"/>
                  <a:gd name="T17" fmla="*/ 5 h 23"/>
                  <a:gd name="T18" fmla="*/ 32 w 32"/>
                  <a:gd name="T19" fmla="*/ 5 h 23"/>
                  <a:gd name="T20" fmla="*/ 27 w 32"/>
                  <a:gd name="T21" fmla="*/ 14 h 23"/>
                  <a:gd name="T22" fmla="*/ 23 w 32"/>
                  <a:gd name="T23" fmla="*/ 19 h 23"/>
                  <a:gd name="T24" fmla="*/ 9 w 32"/>
                  <a:gd name="T25" fmla="*/ 23 h 23"/>
                  <a:gd name="T26" fmla="*/ 9 w 32"/>
                  <a:gd name="T2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23">
                    <a:moveTo>
                      <a:pt x="9" y="23"/>
                    </a:move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27" y="14"/>
                    </a:lnTo>
                    <a:lnTo>
                      <a:pt x="23" y="19"/>
                    </a:lnTo>
                    <a:lnTo>
                      <a:pt x="9" y="23"/>
                    </a:lnTo>
                    <a:lnTo>
                      <a:pt x="9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9" name="Freeform 236"/>
              <p:cNvSpPr>
                <a:spLocks/>
              </p:cNvSpPr>
              <p:nvPr/>
            </p:nvSpPr>
            <p:spPr bwMode="auto">
              <a:xfrm>
                <a:off x="2113" y="2134"/>
                <a:ext cx="18" cy="14"/>
              </a:xfrm>
              <a:custGeom>
                <a:avLst/>
                <a:gdLst>
                  <a:gd name="T0" fmla="*/ 9 w 18"/>
                  <a:gd name="T1" fmla="*/ 0 h 14"/>
                  <a:gd name="T2" fmla="*/ 4 w 18"/>
                  <a:gd name="T3" fmla="*/ 0 h 14"/>
                  <a:gd name="T4" fmla="*/ 0 w 18"/>
                  <a:gd name="T5" fmla="*/ 5 h 14"/>
                  <a:gd name="T6" fmla="*/ 0 w 18"/>
                  <a:gd name="T7" fmla="*/ 5 h 14"/>
                  <a:gd name="T8" fmla="*/ 0 w 18"/>
                  <a:gd name="T9" fmla="*/ 9 h 14"/>
                  <a:gd name="T10" fmla="*/ 0 w 18"/>
                  <a:gd name="T11" fmla="*/ 14 h 14"/>
                  <a:gd name="T12" fmla="*/ 0 w 18"/>
                  <a:gd name="T13" fmla="*/ 14 h 14"/>
                  <a:gd name="T14" fmla="*/ 9 w 18"/>
                  <a:gd name="T15" fmla="*/ 9 h 14"/>
                  <a:gd name="T16" fmla="*/ 18 w 18"/>
                  <a:gd name="T17" fmla="*/ 0 h 14"/>
                  <a:gd name="T18" fmla="*/ 9 w 18"/>
                  <a:gd name="T19" fmla="*/ 0 h 14"/>
                  <a:gd name="T20" fmla="*/ 9 w 18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4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9" y="9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0" name="Freeform 237"/>
              <p:cNvSpPr>
                <a:spLocks/>
              </p:cNvSpPr>
              <p:nvPr/>
            </p:nvSpPr>
            <p:spPr bwMode="auto">
              <a:xfrm>
                <a:off x="1847" y="2074"/>
                <a:ext cx="440" cy="463"/>
              </a:xfrm>
              <a:custGeom>
                <a:avLst/>
                <a:gdLst>
                  <a:gd name="T0" fmla="*/ 225 w 440"/>
                  <a:gd name="T1" fmla="*/ 372 h 463"/>
                  <a:gd name="T2" fmla="*/ 183 w 440"/>
                  <a:gd name="T3" fmla="*/ 417 h 463"/>
                  <a:gd name="T4" fmla="*/ 215 w 440"/>
                  <a:gd name="T5" fmla="*/ 436 h 463"/>
                  <a:gd name="T6" fmla="*/ 229 w 440"/>
                  <a:gd name="T7" fmla="*/ 463 h 463"/>
                  <a:gd name="T8" fmla="*/ 270 w 440"/>
                  <a:gd name="T9" fmla="*/ 408 h 463"/>
                  <a:gd name="T10" fmla="*/ 289 w 440"/>
                  <a:gd name="T11" fmla="*/ 358 h 463"/>
                  <a:gd name="T12" fmla="*/ 339 w 440"/>
                  <a:gd name="T13" fmla="*/ 321 h 463"/>
                  <a:gd name="T14" fmla="*/ 385 w 440"/>
                  <a:gd name="T15" fmla="*/ 280 h 463"/>
                  <a:gd name="T16" fmla="*/ 394 w 440"/>
                  <a:gd name="T17" fmla="*/ 211 h 463"/>
                  <a:gd name="T18" fmla="*/ 426 w 440"/>
                  <a:gd name="T19" fmla="*/ 175 h 463"/>
                  <a:gd name="T20" fmla="*/ 435 w 440"/>
                  <a:gd name="T21" fmla="*/ 120 h 463"/>
                  <a:gd name="T22" fmla="*/ 399 w 440"/>
                  <a:gd name="T23" fmla="*/ 101 h 463"/>
                  <a:gd name="T24" fmla="*/ 339 w 440"/>
                  <a:gd name="T25" fmla="*/ 83 h 463"/>
                  <a:gd name="T26" fmla="*/ 330 w 440"/>
                  <a:gd name="T27" fmla="*/ 74 h 463"/>
                  <a:gd name="T28" fmla="*/ 293 w 440"/>
                  <a:gd name="T29" fmla="*/ 65 h 463"/>
                  <a:gd name="T30" fmla="*/ 275 w 440"/>
                  <a:gd name="T31" fmla="*/ 87 h 463"/>
                  <a:gd name="T32" fmla="*/ 252 w 440"/>
                  <a:gd name="T33" fmla="*/ 83 h 463"/>
                  <a:gd name="T34" fmla="*/ 261 w 440"/>
                  <a:gd name="T35" fmla="*/ 74 h 463"/>
                  <a:gd name="T36" fmla="*/ 261 w 440"/>
                  <a:gd name="T37" fmla="*/ 55 h 463"/>
                  <a:gd name="T38" fmla="*/ 266 w 440"/>
                  <a:gd name="T39" fmla="*/ 37 h 463"/>
                  <a:gd name="T40" fmla="*/ 257 w 440"/>
                  <a:gd name="T41" fmla="*/ 10 h 463"/>
                  <a:gd name="T42" fmla="*/ 225 w 440"/>
                  <a:gd name="T43" fmla="*/ 33 h 463"/>
                  <a:gd name="T44" fmla="*/ 202 w 440"/>
                  <a:gd name="T45" fmla="*/ 37 h 463"/>
                  <a:gd name="T46" fmla="*/ 165 w 440"/>
                  <a:gd name="T47" fmla="*/ 42 h 463"/>
                  <a:gd name="T48" fmla="*/ 160 w 440"/>
                  <a:gd name="T49" fmla="*/ 10 h 463"/>
                  <a:gd name="T50" fmla="*/ 156 w 440"/>
                  <a:gd name="T51" fmla="*/ 0 h 463"/>
                  <a:gd name="T52" fmla="*/ 124 w 440"/>
                  <a:gd name="T53" fmla="*/ 10 h 463"/>
                  <a:gd name="T54" fmla="*/ 105 w 440"/>
                  <a:gd name="T55" fmla="*/ 19 h 463"/>
                  <a:gd name="T56" fmla="*/ 96 w 440"/>
                  <a:gd name="T57" fmla="*/ 46 h 463"/>
                  <a:gd name="T58" fmla="*/ 73 w 440"/>
                  <a:gd name="T59" fmla="*/ 46 h 463"/>
                  <a:gd name="T60" fmla="*/ 55 w 440"/>
                  <a:gd name="T61" fmla="*/ 37 h 463"/>
                  <a:gd name="T62" fmla="*/ 50 w 440"/>
                  <a:gd name="T63" fmla="*/ 46 h 463"/>
                  <a:gd name="T64" fmla="*/ 46 w 440"/>
                  <a:gd name="T65" fmla="*/ 65 h 463"/>
                  <a:gd name="T66" fmla="*/ 28 w 440"/>
                  <a:gd name="T67" fmla="*/ 106 h 463"/>
                  <a:gd name="T68" fmla="*/ 0 w 440"/>
                  <a:gd name="T69" fmla="*/ 138 h 463"/>
                  <a:gd name="T70" fmla="*/ 14 w 440"/>
                  <a:gd name="T71" fmla="*/ 165 h 463"/>
                  <a:gd name="T72" fmla="*/ 32 w 440"/>
                  <a:gd name="T73" fmla="*/ 175 h 463"/>
                  <a:gd name="T74" fmla="*/ 55 w 440"/>
                  <a:gd name="T75" fmla="*/ 184 h 463"/>
                  <a:gd name="T76" fmla="*/ 92 w 440"/>
                  <a:gd name="T77" fmla="*/ 165 h 463"/>
                  <a:gd name="T78" fmla="*/ 101 w 440"/>
                  <a:gd name="T79" fmla="*/ 197 h 463"/>
                  <a:gd name="T80" fmla="*/ 119 w 440"/>
                  <a:gd name="T81" fmla="*/ 202 h 463"/>
                  <a:gd name="T82" fmla="*/ 151 w 440"/>
                  <a:gd name="T83" fmla="*/ 225 h 463"/>
                  <a:gd name="T84" fmla="*/ 174 w 440"/>
                  <a:gd name="T85" fmla="*/ 248 h 463"/>
                  <a:gd name="T86" fmla="*/ 179 w 440"/>
                  <a:gd name="T87" fmla="*/ 266 h 463"/>
                  <a:gd name="T88" fmla="*/ 179 w 440"/>
                  <a:gd name="T89" fmla="*/ 307 h 463"/>
                  <a:gd name="T90" fmla="*/ 202 w 440"/>
                  <a:gd name="T91" fmla="*/ 317 h 463"/>
                  <a:gd name="T92" fmla="*/ 215 w 440"/>
                  <a:gd name="T93" fmla="*/ 335 h 463"/>
                  <a:gd name="T94" fmla="*/ 215 w 440"/>
                  <a:gd name="T95" fmla="*/ 358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0" h="463">
                    <a:moveTo>
                      <a:pt x="215" y="358"/>
                    </a:moveTo>
                    <a:lnTo>
                      <a:pt x="225" y="358"/>
                    </a:lnTo>
                    <a:lnTo>
                      <a:pt x="225" y="367"/>
                    </a:lnTo>
                    <a:lnTo>
                      <a:pt x="225" y="372"/>
                    </a:lnTo>
                    <a:lnTo>
                      <a:pt x="220" y="376"/>
                    </a:lnTo>
                    <a:lnTo>
                      <a:pt x="220" y="376"/>
                    </a:lnTo>
                    <a:lnTo>
                      <a:pt x="215" y="381"/>
                    </a:lnTo>
                    <a:lnTo>
                      <a:pt x="183" y="417"/>
                    </a:lnTo>
                    <a:lnTo>
                      <a:pt x="192" y="417"/>
                    </a:lnTo>
                    <a:lnTo>
                      <a:pt x="197" y="427"/>
                    </a:lnTo>
                    <a:lnTo>
                      <a:pt x="206" y="427"/>
                    </a:lnTo>
                    <a:lnTo>
                      <a:pt x="215" y="436"/>
                    </a:lnTo>
                    <a:lnTo>
                      <a:pt x="225" y="445"/>
                    </a:lnTo>
                    <a:lnTo>
                      <a:pt x="234" y="449"/>
                    </a:lnTo>
                    <a:lnTo>
                      <a:pt x="229" y="454"/>
                    </a:lnTo>
                    <a:lnTo>
                      <a:pt x="229" y="463"/>
                    </a:lnTo>
                    <a:lnTo>
                      <a:pt x="238" y="449"/>
                    </a:lnTo>
                    <a:lnTo>
                      <a:pt x="247" y="440"/>
                    </a:lnTo>
                    <a:lnTo>
                      <a:pt x="261" y="427"/>
                    </a:lnTo>
                    <a:lnTo>
                      <a:pt x="270" y="408"/>
                    </a:lnTo>
                    <a:lnTo>
                      <a:pt x="275" y="399"/>
                    </a:lnTo>
                    <a:lnTo>
                      <a:pt x="284" y="385"/>
                    </a:lnTo>
                    <a:lnTo>
                      <a:pt x="284" y="372"/>
                    </a:lnTo>
                    <a:lnTo>
                      <a:pt x="289" y="358"/>
                    </a:lnTo>
                    <a:lnTo>
                      <a:pt x="298" y="344"/>
                    </a:lnTo>
                    <a:lnTo>
                      <a:pt x="312" y="335"/>
                    </a:lnTo>
                    <a:lnTo>
                      <a:pt x="325" y="326"/>
                    </a:lnTo>
                    <a:lnTo>
                      <a:pt x="339" y="321"/>
                    </a:lnTo>
                    <a:lnTo>
                      <a:pt x="357" y="321"/>
                    </a:lnTo>
                    <a:lnTo>
                      <a:pt x="367" y="307"/>
                    </a:lnTo>
                    <a:lnTo>
                      <a:pt x="376" y="294"/>
                    </a:lnTo>
                    <a:lnTo>
                      <a:pt x="385" y="280"/>
                    </a:lnTo>
                    <a:lnTo>
                      <a:pt x="390" y="262"/>
                    </a:lnTo>
                    <a:lnTo>
                      <a:pt x="394" y="243"/>
                    </a:lnTo>
                    <a:lnTo>
                      <a:pt x="394" y="230"/>
                    </a:lnTo>
                    <a:lnTo>
                      <a:pt x="394" y="211"/>
                    </a:lnTo>
                    <a:lnTo>
                      <a:pt x="399" y="207"/>
                    </a:lnTo>
                    <a:lnTo>
                      <a:pt x="403" y="202"/>
                    </a:lnTo>
                    <a:lnTo>
                      <a:pt x="412" y="184"/>
                    </a:lnTo>
                    <a:lnTo>
                      <a:pt x="426" y="175"/>
                    </a:lnTo>
                    <a:lnTo>
                      <a:pt x="435" y="161"/>
                    </a:lnTo>
                    <a:lnTo>
                      <a:pt x="440" y="142"/>
                    </a:lnTo>
                    <a:lnTo>
                      <a:pt x="440" y="124"/>
                    </a:lnTo>
                    <a:lnTo>
                      <a:pt x="435" y="120"/>
                    </a:lnTo>
                    <a:lnTo>
                      <a:pt x="426" y="115"/>
                    </a:lnTo>
                    <a:lnTo>
                      <a:pt x="422" y="115"/>
                    </a:lnTo>
                    <a:lnTo>
                      <a:pt x="412" y="110"/>
                    </a:lnTo>
                    <a:lnTo>
                      <a:pt x="399" y="101"/>
                    </a:lnTo>
                    <a:lnTo>
                      <a:pt x="385" y="92"/>
                    </a:lnTo>
                    <a:lnTo>
                      <a:pt x="367" y="87"/>
                    </a:lnTo>
                    <a:lnTo>
                      <a:pt x="344" y="83"/>
                    </a:lnTo>
                    <a:lnTo>
                      <a:pt x="339" y="83"/>
                    </a:lnTo>
                    <a:lnTo>
                      <a:pt x="330" y="87"/>
                    </a:lnTo>
                    <a:lnTo>
                      <a:pt x="335" y="83"/>
                    </a:lnTo>
                    <a:lnTo>
                      <a:pt x="330" y="83"/>
                    </a:lnTo>
                    <a:lnTo>
                      <a:pt x="330" y="74"/>
                    </a:lnTo>
                    <a:lnTo>
                      <a:pt x="321" y="7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293" y="65"/>
                    </a:lnTo>
                    <a:lnTo>
                      <a:pt x="289" y="69"/>
                    </a:lnTo>
                    <a:lnTo>
                      <a:pt x="284" y="74"/>
                    </a:lnTo>
                    <a:lnTo>
                      <a:pt x="280" y="83"/>
                    </a:lnTo>
                    <a:lnTo>
                      <a:pt x="275" y="87"/>
                    </a:lnTo>
                    <a:lnTo>
                      <a:pt x="275" y="78"/>
                    </a:lnTo>
                    <a:lnTo>
                      <a:pt x="266" y="78"/>
                    </a:lnTo>
                    <a:lnTo>
                      <a:pt x="257" y="78"/>
                    </a:lnTo>
                    <a:lnTo>
                      <a:pt x="252" y="83"/>
                    </a:lnTo>
                    <a:lnTo>
                      <a:pt x="252" y="78"/>
                    </a:lnTo>
                    <a:lnTo>
                      <a:pt x="257" y="78"/>
                    </a:lnTo>
                    <a:lnTo>
                      <a:pt x="261" y="78"/>
                    </a:lnTo>
                    <a:lnTo>
                      <a:pt x="261" y="74"/>
                    </a:lnTo>
                    <a:lnTo>
                      <a:pt x="261" y="65"/>
                    </a:lnTo>
                    <a:lnTo>
                      <a:pt x="252" y="69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6" y="46"/>
                    </a:lnTo>
                    <a:lnTo>
                      <a:pt x="270" y="37"/>
                    </a:lnTo>
                    <a:lnTo>
                      <a:pt x="266" y="37"/>
                    </a:lnTo>
                    <a:lnTo>
                      <a:pt x="266" y="37"/>
                    </a:lnTo>
                    <a:lnTo>
                      <a:pt x="261" y="28"/>
                    </a:lnTo>
                    <a:lnTo>
                      <a:pt x="261" y="23"/>
                    </a:lnTo>
                    <a:lnTo>
                      <a:pt x="257" y="19"/>
                    </a:lnTo>
                    <a:lnTo>
                      <a:pt x="257" y="10"/>
                    </a:lnTo>
                    <a:lnTo>
                      <a:pt x="252" y="10"/>
                    </a:lnTo>
                    <a:lnTo>
                      <a:pt x="243" y="28"/>
                    </a:lnTo>
                    <a:lnTo>
                      <a:pt x="234" y="33"/>
                    </a:lnTo>
                    <a:lnTo>
                      <a:pt x="225" y="33"/>
                    </a:lnTo>
                    <a:lnTo>
                      <a:pt x="220" y="33"/>
                    </a:lnTo>
                    <a:lnTo>
                      <a:pt x="211" y="28"/>
                    </a:lnTo>
                    <a:lnTo>
                      <a:pt x="206" y="33"/>
                    </a:lnTo>
                    <a:lnTo>
                      <a:pt x="202" y="37"/>
                    </a:lnTo>
                    <a:lnTo>
                      <a:pt x="192" y="37"/>
                    </a:lnTo>
                    <a:lnTo>
                      <a:pt x="183" y="37"/>
                    </a:lnTo>
                    <a:lnTo>
                      <a:pt x="174" y="42"/>
                    </a:lnTo>
                    <a:lnTo>
                      <a:pt x="165" y="42"/>
                    </a:lnTo>
                    <a:lnTo>
                      <a:pt x="156" y="37"/>
                    </a:lnTo>
                    <a:lnTo>
                      <a:pt x="156" y="28"/>
                    </a:lnTo>
                    <a:lnTo>
                      <a:pt x="160" y="19"/>
                    </a:lnTo>
                    <a:lnTo>
                      <a:pt x="160" y="10"/>
                    </a:lnTo>
                    <a:lnTo>
                      <a:pt x="160" y="10"/>
                    </a:lnTo>
                    <a:lnTo>
                      <a:pt x="156" y="5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7" y="0"/>
                    </a:lnTo>
                    <a:lnTo>
                      <a:pt x="142" y="5"/>
                    </a:lnTo>
                    <a:lnTo>
                      <a:pt x="133" y="10"/>
                    </a:lnTo>
                    <a:lnTo>
                      <a:pt x="124" y="10"/>
                    </a:lnTo>
                    <a:lnTo>
                      <a:pt x="115" y="10"/>
                    </a:lnTo>
                    <a:lnTo>
                      <a:pt x="101" y="10"/>
                    </a:lnTo>
                    <a:lnTo>
                      <a:pt x="105" y="14"/>
                    </a:lnTo>
                    <a:lnTo>
                      <a:pt x="105" y="19"/>
                    </a:lnTo>
                    <a:lnTo>
                      <a:pt x="110" y="28"/>
                    </a:lnTo>
                    <a:lnTo>
                      <a:pt x="115" y="33"/>
                    </a:lnTo>
                    <a:lnTo>
                      <a:pt x="110" y="37"/>
                    </a:lnTo>
                    <a:lnTo>
                      <a:pt x="96" y="46"/>
                    </a:lnTo>
                    <a:lnTo>
                      <a:pt x="92" y="46"/>
                    </a:lnTo>
                    <a:lnTo>
                      <a:pt x="83" y="51"/>
                    </a:lnTo>
                    <a:lnTo>
                      <a:pt x="78" y="46"/>
                    </a:lnTo>
                    <a:lnTo>
                      <a:pt x="73" y="46"/>
                    </a:lnTo>
                    <a:lnTo>
                      <a:pt x="73" y="37"/>
                    </a:lnTo>
                    <a:lnTo>
                      <a:pt x="69" y="37"/>
                    </a:lnTo>
                    <a:lnTo>
                      <a:pt x="60" y="33"/>
                    </a:lnTo>
                    <a:lnTo>
                      <a:pt x="55" y="37"/>
                    </a:lnTo>
                    <a:lnTo>
                      <a:pt x="41" y="37"/>
                    </a:lnTo>
                    <a:lnTo>
                      <a:pt x="41" y="42"/>
                    </a:lnTo>
                    <a:lnTo>
                      <a:pt x="46" y="46"/>
                    </a:lnTo>
                    <a:lnTo>
                      <a:pt x="50" y="46"/>
                    </a:lnTo>
                    <a:lnTo>
                      <a:pt x="50" y="51"/>
                    </a:lnTo>
                    <a:lnTo>
                      <a:pt x="41" y="51"/>
                    </a:lnTo>
                    <a:lnTo>
                      <a:pt x="41" y="55"/>
                    </a:lnTo>
                    <a:lnTo>
                      <a:pt x="46" y="65"/>
                    </a:lnTo>
                    <a:lnTo>
                      <a:pt x="46" y="74"/>
                    </a:lnTo>
                    <a:lnTo>
                      <a:pt x="41" y="97"/>
                    </a:lnTo>
                    <a:lnTo>
                      <a:pt x="37" y="106"/>
                    </a:lnTo>
                    <a:lnTo>
                      <a:pt x="28" y="106"/>
                    </a:lnTo>
                    <a:lnTo>
                      <a:pt x="14" y="115"/>
                    </a:lnTo>
                    <a:lnTo>
                      <a:pt x="9" y="124"/>
                    </a:lnTo>
                    <a:lnTo>
                      <a:pt x="5" y="133"/>
                    </a:lnTo>
                    <a:lnTo>
                      <a:pt x="0" y="138"/>
                    </a:lnTo>
                    <a:lnTo>
                      <a:pt x="0" y="147"/>
                    </a:lnTo>
                    <a:lnTo>
                      <a:pt x="5" y="156"/>
                    </a:lnTo>
                    <a:lnTo>
                      <a:pt x="9" y="165"/>
                    </a:lnTo>
                    <a:lnTo>
                      <a:pt x="14" y="165"/>
                    </a:lnTo>
                    <a:lnTo>
                      <a:pt x="18" y="170"/>
                    </a:lnTo>
                    <a:lnTo>
                      <a:pt x="28" y="165"/>
                    </a:lnTo>
                    <a:lnTo>
                      <a:pt x="37" y="161"/>
                    </a:lnTo>
                    <a:lnTo>
                      <a:pt x="32" y="175"/>
                    </a:lnTo>
                    <a:lnTo>
                      <a:pt x="37" y="184"/>
                    </a:lnTo>
                    <a:lnTo>
                      <a:pt x="41" y="184"/>
                    </a:lnTo>
                    <a:lnTo>
                      <a:pt x="46" y="184"/>
                    </a:lnTo>
                    <a:lnTo>
                      <a:pt x="55" y="184"/>
                    </a:lnTo>
                    <a:lnTo>
                      <a:pt x="60" y="184"/>
                    </a:lnTo>
                    <a:lnTo>
                      <a:pt x="69" y="179"/>
                    </a:lnTo>
                    <a:lnTo>
                      <a:pt x="78" y="170"/>
                    </a:lnTo>
                    <a:lnTo>
                      <a:pt x="92" y="165"/>
                    </a:lnTo>
                    <a:lnTo>
                      <a:pt x="92" y="170"/>
                    </a:lnTo>
                    <a:lnTo>
                      <a:pt x="96" y="175"/>
                    </a:lnTo>
                    <a:lnTo>
                      <a:pt x="92" y="184"/>
                    </a:lnTo>
                    <a:lnTo>
                      <a:pt x="101" y="197"/>
                    </a:lnTo>
                    <a:lnTo>
                      <a:pt x="105" y="197"/>
                    </a:lnTo>
                    <a:lnTo>
                      <a:pt x="105" y="197"/>
                    </a:lnTo>
                    <a:lnTo>
                      <a:pt x="115" y="202"/>
                    </a:lnTo>
                    <a:lnTo>
                      <a:pt x="119" y="202"/>
                    </a:lnTo>
                    <a:lnTo>
                      <a:pt x="128" y="207"/>
                    </a:lnTo>
                    <a:lnTo>
                      <a:pt x="142" y="211"/>
                    </a:lnTo>
                    <a:lnTo>
                      <a:pt x="151" y="216"/>
                    </a:lnTo>
                    <a:lnTo>
                      <a:pt x="151" y="225"/>
                    </a:lnTo>
                    <a:lnTo>
                      <a:pt x="151" y="239"/>
                    </a:lnTo>
                    <a:lnTo>
                      <a:pt x="156" y="243"/>
                    </a:lnTo>
                    <a:lnTo>
                      <a:pt x="170" y="243"/>
                    </a:lnTo>
                    <a:lnTo>
                      <a:pt x="174" y="248"/>
                    </a:lnTo>
                    <a:lnTo>
                      <a:pt x="174" y="257"/>
                    </a:lnTo>
                    <a:lnTo>
                      <a:pt x="174" y="257"/>
                    </a:lnTo>
                    <a:lnTo>
                      <a:pt x="179" y="262"/>
                    </a:lnTo>
                    <a:lnTo>
                      <a:pt x="179" y="266"/>
                    </a:lnTo>
                    <a:lnTo>
                      <a:pt x="179" y="271"/>
                    </a:lnTo>
                    <a:lnTo>
                      <a:pt x="179" y="285"/>
                    </a:lnTo>
                    <a:lnTo>
                      <a:pt x="174" y="294"/>
                    </a:lnTo>
                    <a:lnTo>
                      <a:pt x="179" y="307"/>
                    </a:lnTo>
                    <a:lnTo>
                      <a:pt x="179" y="312"/>
                    </a:lnTo>
                    <a:lnTo>
                      <a:pt x="188" y="317"/>
                    </a:lnTo>
                    <a:lnTo>
                      <a:pt x="197" y="317"/>
                    </a:lnTo>
                    <a:lnTo>
                      <a:pt x="202" y="317"/>
                    </a:lnTo>
                    <a:lnTo>
                      <a:pt x="202" y="321"/>
                    </a:lnTo>
                    <a:lnTo>
                      <a:pt x="206" y="330"/>
                    </a:lnTo>
                    <a:lnTo>
                      <a:pt x="211" y="335"/>
                    </a:lnTo>
                    <a:lnTo>
                      <a:pt x="215" y="335"/>
                    </a:lnTo>
                    <a:lnTo>
                      <a:pt x="220" y="339"/>
                    </a:lnTo>
                    <a:lnTo>
                      <a:pt x="220" y="344"/>
                    </a:lnTo>
                    <a:lnTo>
                      <a:pt x="215" y="353"/>
                    </a:lnTo>
                    <a:lnTo>
                      <a:pt x="215" y="3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1" name="Freeform 238"/>
              <p:cNvSpPr>
                <a:spLocks/>
              </p:cNvSpPr>
              <p:nvPr/>
            </p:nvSpPr>
            <p:spPr bwMode="auto">
              <a:xfrm>
                <a:off x="1847" y="2074"/>
                <a:ext cx="440" cy="463"/>
              </a:xfrm>
              <a:custGeom>
                <a:avLst/>
                <a:gdLst>
                  <a:gd name="T0" fmla="*/ 225 w 440"/>
                  <a:gd name="T1" fmla="*/ 372 h 463"/>
                  <a:gd name="T2" fmla="*/ 183 w 440"/>
                  <a:gd name="T3" fmla="*/ 417 h 463"/>
                  <a:gd name="T4" fmla="*/ 215 w 440"/>
                  <a:gd name="T5" fmla="*/ 436 h 463"/>
                  <a:gd name="T6" fmla="*/ 229 w 440"/>
                  <a:gd name="T7" fmla="*/ 463 h 463"/>
                  <a:gd name="T8" fmla="*/ 270 w 440"/>
                  <a:gd name="T9" fmla="*/ 408 h 463"/>
                  <a:gd name="T10" fmla="*/ 289 w 440"/>
                  <a:gd name="T11" fmla="*/ 358 h 463"/>
                  <a:gd name="T12" fmla="*/ 339 w 440"/>
                  <a:gd name="T13" fmla="*/ 321 h 463"/>
                  <a:gd name="T14" fmla="*/ 385 w 440"/>
                  <a:gd name="T15" fmla="*/ 280 h 463"/>
                  <a:gd name="T16" fmla="*/ 394 w 440"/>
                  <a:gd name="T17" fmla="*/ 211 h 463"/>
                  <a:gd name="T18" fmla="*/ 426 w 440"/>
                  <a:gd name="T19" fmla="*/ 175 h 463"/>
                  <a:gd name="T20" fmla="*/ 435 w 440"/>
                  <a:gd name="T21" fmla="*/ 120 h 463"/>
                  <a:gd name="T22" fmla="*/ 399 w 440"/>
                  <a:gd name="T23" fmla="*/ 101 h 463"/>
                  <a:gd name="T24" fmla="*/ 339 w 440"/>
                  <a:gd name="T25" fmla="*/ 83 h 463"/>
                  <a:gd name="T26" fmla="*/ 330 w 440"/>
                  <a:gd name="T27" fmla="*/ 74 h 463"/>
                  <a:gd name="T28" fmla="*/ 293 w 440"/>
                  <a:gd name="T29" fmla="*/ 65 h 463"/>
                  <a:gd name="T30" fmla="*/ 275 w 440"/>
                  <a:gd name="T31" fmla="*/ 87 h 463"/>
                  <a:gd name="T32" fmla="*/ 252 w 440"/>
                  <a:gd name="T33" fmla="*/ 83 h 463"/>
                  <a:gd name="T34" fmla="*/ 261 w 440"/>
                  <a:gd name="T35" fmla="*/ 74 h 463"/>
                  <a:gd name="T36" fmla="*/ 261 w 440"/>
                  <a:gd name="T37" fmla="*/ 55 h 463"/>
                  <a:gd name="T38" fmla="*/ 266 w 440"/>
                  <a:gd name="T39" fmla="*/ 37 h 463"/>
                  <a:gd name="T40" fmla="*/ 257 w 440"/>
                  <a:gd name="T41" fmla="*/ 10 h 463"/>
                  <a:gd name="T42" fmla="*/ 225 w 440"/>
                  <a:gd name="T43" fmla="*/ 33 h 463"/>
                  <a:gd name="T44" fmla="*/ 202 w 440"/>
                  <a:gd name="T45" fmla="*/ 37 h 463"/>
                  <a:gd name="T46" fmla="*/ 165 w 440"/>
                  <a:gd name="T47" fmla="*/ 42 h 463"/>
                  <a:gd name="T48" fmla="*/ 160 w 440"/>
                  <a:gd name="T49" fmla="*/ 10 h 463"/>
                  <a:gd name="T50" fmla="*/ 156 w 440"/>
                  <a:gd name="T51" fmla="*/ 0 h 463"/>
                  <a:gd name="T52" fmla="*/ 124 w 440"/>
                  <a:gd name="T53" fmla="*/ 10 h 463"/>
                  <a:gd name="T54" fmla="*/ 105 w 440"/>
                  <a:gd name="T55" fmla="*/ 19 h 463"/>
                  <a:gd name="T56" fmla="*/ 96 w 440"/>
                  <a:gd name="T57" fmla="*/ 46 h 463"/>
                  <a:gd name="T58" fmla="*/ 73 w 440"/>
                  <a:gd name="T59" fmla="*/ 46 h 463"/>
                  <a:gd name="T60" fmla="*/ 55 w 440"/>
                  <a:gd name="T61" fmla="*/ 37 h 463"/>
                  <a:gd name="T62" fmla="*/ 50 w 440"/>
                  <a:gd name="T63" fmla="*/ 46 h 463"/>
                  <a:gd name="T64" fmla="*/ 46 w 440"/>
                  <a:gd name="T65" fmla="*/ 65 h 463"/>
                  <a:gd name="T66" fmla="*/ 28 w 440"/>
                  <a:gd name="T67" fmla="*/ 106 h 463"/>
                  <a:gd name="T68" fmla="*/ 0 w 440"/>
                  <a:gd name="T69" fmla="*/ 138 h 463"/>
                  <a:gd name="T70" fmla="*/ 14 w 440"/>
                  <a:gd name="T71" fmla="*/ 165 h 463"/>
                  <a:gd name="T72" fmla="*/ 32 w 440"/>
                  <a:gd name="T73" fmla="*/ 175 h 463"/>
                  <a:gd name="T74" fmla="*/ 55 w 440"/>
                  <a:gd name="T75" fmla="*/ 184 h 463"/>
                  <a:gd name="T76" fmla="*/ 92 w 440"/>
                  <a:gd name="T77" fmla="*/ 165 h 463"/>
                  <a:gd name="T78" fmla="*/ 101 w 440"/>
                  <a:gd name="T79" fmla="*/ 197 h 463"/>
                  <a:gd name="T80" fmla="*/ 119 w 440"/>
                  <a:gd name="T81" fmla="*/ 202 h 463"/>
                  <a:gd name="T82" fmla="*/ 151 w 440"/>
                  <a:gd name="T83" fmla="*/ 225 h 463"/>
                  <a:gd name="T84" fmla="*/ 174 w 440"/>
                  <a:gd name="T85" fmla="*/ 248 h 463"/>
                  <a:gd name="T86" fmla="*/ 179 w 440"/>
                  <a:gd name="T87" fmla="*/ 266 h 463"/>
                  <a:gd name="T88" fmla="*/ 179 w 440"/>
                  <a:gd name="T89" fmla="*/ 307 h 463"/>
                  <a:gd name="T90" fmla="*/ 202 w 440"/>
                  <a:gd name="T91" fmla="*/ 317 h 463"/>
                  <a:gd name="T92" fmla="*/ 215 w 440"/>
                  <a:gd name="T93" fmla="*/ 335 h 463"/>
                  <a:gd name="T94" fmla="*/ 215 w 440"/>
                  <a:gd name="T95" fmla="*/ 358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0" h="463">
                    <a:moveTo>
                      <a:pt x="215" y="358"/>
                    </a:moveTo>
                    <a:lnTo>
                      <a:pt x="225" y="358"/>
                    </a:lnTo>
                    <a:lnTo>
                      <a:pt x="225" y="367"/>
                    </a:lnTo>
                    <a:lnTo>
                      <a:pt x="225" y="372"/>
                    </a:lnTo>
                    <a:lnTo>
                      <a:pt x="220" y="376"/>
                    </a:lnTo>
                    <a:lnTo>
                      <a:pt x="220" y="376"/>
                    </a:lnTo>
                    <a:lnTo>
                      <a:pt x="215" y="381"/>
                    </a:lnTo>
                    <a:lnTo>
                      <a:pt x="183" y="417"/>
                    </a:lnTo>
                    <a:lnTo>
                      <a:pt x="192" y="417"/>
                    </a:lnTo>
                    <a:lnTo>
                      <a:pt x="197" y="427"/>
                    </a:lnTo>
                    <a:lnTo>
                      <a:pt x="206" y="427"/>
                    </a:lnTo>
                    <a:lnTo>
                      <a:pt x="215" y="436"/>
                    </a:lnTo>
                    <a:lnTo>
                      <a:pt x="225" y="445"/>
                    </a:lnTo>
                    <a:lnTo>
                      <a:pt x="234" y="449"/>
                    </a:lnTo>
                    <a:lnTo>
                      <a:pt x="229" y="454"/>
                    </a:lnTo>
                    <a:lnTo>
                      <a:pt x="229" y="463"/>
                    </a:lnTo>
                    <a:lnTo>
                      <a:pt x="238" y="449"/>
                    </a:lnTo>
                    <a:lnTo>
                      <a:pt x="247" y="440"/>
                    </a:lnTo>
                    <a:lnTo>
                      <a:pt x="261" y="427"/>
                    </a:lnTo>
                    <a:lnTo>
                      <a:pt x="270" y="408"/>
                    </a:lnTo>
                    <a:lnTo>
                      <a:pt x="275" y="399"/>
                    </a:lnTo>
                    <a:lnTo>
                      <a:pt x="284" y="385"/>
                    </a:lnTo>
                    <a:lnTo>
                      <a:pt x="284" y="372"/>
                    </a:lnTo>
                    <a:lnTo>
                      <a:pt x="289" y="358"/>
                    </a:lnTo>
                    <a:lnTo>
                      <a:pt x="298" y="344"/>
                    </a:lnTo>
                    <a:lnTo>
                      <a:pt x="312" y="335"/>
                    </a:lnTo>
                    <a:lnTo>
                      <a:pt x="325" y="326"/>
                    </a:lnTo>
                    <a:lnTo>
                      <a:pt x="339" y="321"/>
                    </a:lnTo>
                    <a:lnTo>
                      <a:pt x="357" y="321"/>
                    </a:lnTo>
                    <a:lnTo>
                      <a:pt x="367" y="307"/>
                    </a:lnTo>
                    <a:lnTo>
                      <a:pt x="376" y="294"/>
                    </a:lnTo>
                    <a:lnTo>
                      <a:pt x="385" y="280"/>
                    </a:lnTo>
                    <a:lnTo>
                      <a:pt x="390" y="262"/>
                    </a:lnTo>
                    <a:lnTo>
                      <a:pt x="394" y="243"/>
                    </a:lnTo>
                    <a:lnTo>
                      <a:pt x="394" y="230"/>
                    </a:lnTo>
                    <a:lnTo>
                      <a:pt x="394" y="211"/>
                    </a:lnTo>
                    <a:lnTo>
                      <a:pt x="399" y="207"/>
                    </a:lnTo>
                    <a:lnTo>
                      <a:pt x="403" y="202"/>
                    </a:lnTo>
                    <a:lnTo>
                      <a:pt x="412" y="184"/>
                    </a:lnTo>
                    <a:lnTo>
                      <a:pt x="426" y="175"/>
                    </a:lnTo>
                    <a:lnTo>
                      <a:pt x="435" y="161"/>
                    </a:lnTo>
                    <a:lnTo>
                      <a:pt x="440" y="142"/>
                    </a:lnTo>
                    <a:lnTo>
                      <a:pt x="440" y="124"/>
                    </a:lnTo>
                    <a:lnTo>
                      <a:pt x="435" y="120"/>
                    </a:lnTo>
                    <a:lnTo>
                      <a:pt x="426" y="115"/>
                    </a:lnTo>
                    <a:lnTo>
                      <a:pt x="422" y="115"/>
                    </a:lnTo>
                    <a:lnTo>
                      <a:pt x="412" y="110"/>
                    </a:lnTo>
                    <a:lnTo>
                      <a:pt x="399" y="101"/>
                    </a:lnTo>
                    <a:lnTo>
                      <a:pt x="385" y="92"/>
                    </a:lnTo>
                    <a:lnTo>
                      <a:pt x="367" y="87"/>
                    </a:lnTo>
                    <a:lnTo>
                      <a:pt x="344" y="83"/>
                    </a:lnTo>
                    <a:lnTo>
                      <a:pt x="339" y="83"/>
                    </a:lnTo>
                    <a:lnTo>
                      <a:pt x="330" y="87"/>
                    </a:lnTo>
                    <a:lnTo>
                      <a:pt x="335" y="83"/>
                    </a:lnTo>
                    <a:lnTo>
                      <a:pt x="330" y="83"/>
                    </a:lnTo>
                    <a:lnTo>
                      <a:pt x="330" y="74"/>
                    </a:lnTo>
                    <a:lnTo>
                      <a:pt x="321" y="7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293" y="65"/>
                    </a:lnTo>
                    <a:lnTo>
                      <a:pt x="289" y="69"/>
                    </a:lnTo>
                    <a:lnTo>
                      <a:pt x="284" y="74"/>
                    </a:lnTo>
                    <a:lnTo>
                      <a:pt x="280" y="83"/>
                    </a:lnTo>
                    <a:lnTo>
                      <a:pt x="275" y="87"/>
                    </a:lnTo>
                    <a:lnTo>
                      <a:pt x="275" y="78"/>
                    </a:lnTo>
                    <a:lnTo>
                      <a:pt x="266" y="78"/>
                    </a:lnTo>
                    <a:lnTo>
                      <a:pt x="257" y="78"/>
                    </a:lnTo>
                    <a:lnTo>
                      <a:pt x="252" y="83"/>
                    </a:lnTo>
                    <a:lnTo>
                      <a:pt x="252" y="78"/>
                    </a:lnTo>
                    <a:lnTo>
                      <a:pt x="257" y="78"/>
                    </a:lnTo>
                    <a:lnTo>
                      <a:pt x="261" y="78"/>
                    </a:lnTo>
                    <a:lnTo>
                      <a:pt x="261" y="74"/>
                    </a:lnTo>
                    <a:lnTo>
                      <a:pt x="261" y="65"/>
                    </a:lnTo>
                    <a:lnTo>
                      <a:pt x="252" y="69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6" y="46"/>
                    </a:lnTo>
                    <a:lnTo>
                      <a:pt x="270" y="37"/>
                    </a:lnTo>
                    <a:lnTo>
                      <a:pt x="266" y="37"/>
                    </a:lnTo>
                    <a:lnTo>
                      <a:pt x="266" y="37"/>
                    </a:lnTo>
                    <a:lnTo>
                      <a:pt x="261" y="28"/>
                    </a:lnTo>
                    <a:lnTo>
                      <a:pt x="261" y="23"/>
                    </a:lnTo>
                    <a:lnTo>
                      <a:pt x="257" y="19"/>
                    </a:lnTo>
                    <a:lnTo>
                      <a:pt x="257" y="10"/>
                    </a:lnTo>
                    <a:lnTo>
                      <a:pt x="252" y="10"/>
                    </a:lnTo>
                    <a:lnTo>
                      <a:pt x="243" y="28"/>
                    </a:lnTo>
                    <a:lnTo>
                      <a:pt x="234" y="33"/>
                    </a:lnTo>
                    <a:lnTo>
                      <a:pt x="225" y="33"/>
                    </a:lnTo>
                    <a:lnTo>
                      <a:pt x="220" y="33"/>
                    </a:lnTo>
                    <a:lnTo>
                      <a:pt x="211" y="28"/>
                    </a:lnTo>
                    <a:lnTo>
                      <a:pt x="206" y="33"/>
                    </a:lnTo>
                    <a:lnTo>
                      <a:pt x="202" y="37"/>
                    </a:lnTo>
                    <a:lnTo>
                      <a:pt x="192" y="37"/>
                    </a:lnTo>
                    <a:lnTo>
                      <a:pt x="183" y="37"/>
                    </a:lnTo>
                    <a:lnTo>
                      <a:pt x="174" y="42"/>
                    </a:lnTo>
                    <a:lnTo>
                      <a:pt x="165" y="42"/>
                    </a:lnTo>
                    <a:lnTo>
                      <a:pt x="156" y="37"/>
                    </a:lnTo>
                    <a:lnTo>
                      <a:pt x="156" y="28"/>
                    </a:lnTo>
                    <a:lnTo>
                      <a:pt x="160" y="19"/>
                    </a:lnTo>
                    <a:lnTo>
                      <a:pt x="160" y="10"/>
                    </a:lnTo>
                    <a:lnTo>
                      <a:pt x="160" y="10"/>
                    </a:lnTo>
                    <a:lnTo>
                      <a:pt x="156" y="5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7" y="0"/>
                    </a:lnTo>
                    <a:lnTo>
                      <a:pt x="142" y="5"/>
                    </a:lnTo>
                    <a:lnTo>
                      <a:pt x="133" y="10"/>
                    </a:lnTo>
                    <a:lnTo>
                      <a:pt x="124" y="10"/>
                    </a:lnTo>
                    <a:lnTo>
                      <a:pt x="115" y="10"/>
                    </a:lnTo>
                    <a:lnTo>
                      <a:pt x="101" y="10"/>
                    </a:lnTo>
                    <a:lnTo>
                      <a:pt x="105" y="14"/>
                    </a:lnTo>
                    <a:lnTo>
                      <a:pt x="105" y="19"/>
                    </a:lnTo>
                    <a:lnTo>
                      <a:pt x="110" y="28"/>
                    </a:lnTo>
                    <a:lnTo>
                      <a:pt x="115" y="33"/>
                    </a:lnTo>
                    <a:lnTo>
                      <a:pt x="110" y="37"/>
                    </a:lnTo>
                    <a:lnTo>
                      <a:pt x="96" y="46"/>
                    </a:lnTo>
                    <a:lnTo>
                      <a:pt x="92" y="46"/>
                    </a:lnTo>
                    <a:lnTo>
                      <a:pt x="83" y="51"/>
                    </a:lnTo>
                    <a:lnTo>
                      <a:pt x="78" y="46"/>
                    </a:lnTo>
                    <a:lnTo>
                      <a:pt x="73" y="46"/>
                    </a:lnTo>
                    <a:lnTo>
                      <a:pt x="73" y="37"/>
                    </a:lnTo>
                    <a:lnTo>
                      <a:pt x="69" y="37"/>
                    </a:lnTo>
                    <a:lnTo>
                      <a:pt x="60" y="33"/>
                    </a:lnTo>
                    <a:lnTo>
                      <a:pt x="55" y="37"/>
                    </a:lnTo>
                    <a:lnTo>
                      <a:pt x="41" y="37"/>
                    </a:lnTo>
                    <a:lnTo>
                      <a:pt x="41" y="42"/>
                    </a:lnTo>
                    <a:lnTo>
                      <a:pt x="46" y="46"/>
                    </a:lnTo>
                    <a:lnTo>
                      <a:pt x="50" y="46"/>
                    </a:lnTo>
                    <a:lnTo>
                      <a:pt x="50" y="51"/>
                    </a:lnTo>
                    <a:lnTo>
                      <a:pt x="41" y="51"/>
                    </a:lnTo>
                    <a:lnTo>
                      <a:pt x="41" y="55"/>
                    </a:lnTo>
                    <a:lnTo>
                      <a:pt x="46" y="65"/>
                    </a:lnTo>
                    <a:lnTo>
                      <a:pt x="46" y="74"/>
                    </a:lnTo>
                    <a:lnTo>
                      <a:pt x="41" y="97"/>
                    </a:lnTo>
                    <a:lnTo>
                      <a:pt x="37" y="106"/>
                    </a:lnTo>
                    <a:lnTo>
                      <a:pt x="28" y="106"/>
                    </a:lnTo>
                    <a:lnTo>
                      <a:pt x="14" y="115"/>
                    </a:lnTo>
                    <a:lnTo>
                      <a:pt x="9" y="124"/>
                    </a:lnTo>
                    <a:lnTo>
                      <a:pt x="5" y="133"/>
                    </a:lnTo>
                    <a:lnTo>
                      <a:pt x="0" y="138"/>
                    </a:lnTo>
                    <a:lnTo>
                      <a:pt x="0" y="147"/>
                    </a:lnTo>
                    <a:lnTo>
                      <a:pt x="5" y="156"/>
                    </a:lnTo>
                    <a:lnTo>
                      <a:pt x="9" y="165"/>
                    </a:lnTo>
                    <a:lnTo>
                      <a:pt x="14" y="165"/>
                    </a:lnTo>
                    <a:lnTo>
                      <a:pt x="18" y="170"/>
                    </a:lnTo>
                    <a:lnTo>
                      <a:pt x="28" y="165"/>
                    </a:lnTo>
                    <a:lnTo>
                      <a:pt x="37" y="161"/>
                    </a:lnTo>
                    <a:lnTo>
                      <a:pt x="32" y="175"/>
                    </a:lnTo>
                    <a:lnTo>
                      <a:pt x="37" y="184"/>
                    </a:lnTo>
                    <a:lnTo>
                      <a:pt x="41" y="184"/>
                    </a:lnTo>
                    <a:lnTo>
                      <a:pt x="46" y="184"/>
                    </a:lnTo>
                    <a:lnTo>
                      <a:pt x="55" y="184"/>
                    </a:lnTo>
                    <a:lnTo>
                      <a:pt x="60" y="184"/>
                    </a:lnTo>
                    <a:lnTo>
                      <a:pt x="69" y="179"/>
                    </a:lnTo>
                    <a:lnTo>
                      <a:pt x="78" y="170"/>
                    </a:lnTo>
                    <a:lnTo>
                      <a:pt x="92" y="165"/>
                    </a:lnTo>
                    <a:lnTo>
                      <a:pt x="92" y="170"/>
                    </a:lnTo>
                    <a:lnTo>
                      <a:pt x="96" y="175"/>
                    </a:lnTo>
                    <a:lnTo>
                      <a:pt x="92" y="184"/>
                    </a:lnTo>
                    <a:lnTo>
                      <a:pt x="101" y="197"/>
                    </a:lnTo>
                    <a:lnTo>
                      <a:pt x="105" y="197"/>
                    </a:lnTo>
                    <a:lnTo>
                      <a:pt x="105" y="197"/>
                    </a:lnTo>
                    <a:lnTo>
                      <a:pt x="115" y="202"/>
                    </a:lnTo>
                    <a:lnTo>
                      <a:pt x="119" y="202"/>
                    </a:lnTo>
                    <a:lnTo>
                      <a:pt x="128" y="207"/>
                    </a:lnTo>
                    <a:lnTo>
                      <a:pt x="142" y="211"/>
                    </a:lnTo>
                    <a:lnTo>
                      <a:pt x="151" y="216"/>
                    </a:lnTo>
                    <a:lnTo>
                      <a:pt x="151" y="225"/>
                    </a:lnTo>
                    <a:lnTo>
                      <a:pt x="151" y="239"/>
                    </a:lnTo>
                    <a:lnTo>
                      <a:pt x="156" y="243"/>
                    </a:lnTo>
                    <a:lnTo>
                      <a:pt x="170" y="243"/>
                    </a:lnTo>
                    <a:lnTo>
                      <a:pt x="174" y="248"/>
                    </a:lnTo>
                    <a:lnTo>
                      <a:pt x="174" y="257"/>
                    </a:lnTo>
                    <a:lnTo>
                      <a:pt x="174" y="257"/>
                    </a:lnTo>
                    <a:lnTo>
                      <a:pt x="179" y="262"/>
                    </a:lnTo>
                    <a:lnTo>
                      <a:pt x="179" y="266"/>
                    </a:lnTo>
                    <a:lnTo>
                      <a:pt x="179" y="271"/>
                    </a:lnTo>
                    <a:lnTo>
                      <a:pt x="179" y="285"/>
                    </a:lnTo>
                    <a:lnTo>
                      <a:pt x="174" y="294"/>
                    </a:lnTo>
                    <a:lnTo>
                      <a:pt x="179" y="307"/>
                    </a:lnTo>
                    <a:lnTo>
                      <a:pt x="179" y="312"/>
                    </a:lnTo>
                    <a:lnTo>
                      <a:pt x="188" y="317"/>
                    </a:lnTo>
                    <a:lnTo>
                      <a:pt x="197" y="317"/>
                    </a:lnTo>
                    <a:lnTo>
                      <a:pt x="202" y="317"/>
                    </a:lnTo>
                    <a:lnTo>
                      <a:pt x="202" y="321"/>
                    </a:lnTo>
                    <a:lnTo>
                      <a:pt x="206" y="330"/>
                    </a:lnTo>
                    <a:lnTo>
                      <a:pt x="211" y="335"/>
                    </a:lnTo>
                    <a:lnTo>
                      <a:pt x="215" y="335"/>
                    </a:lnTo>
                    <a:lnTo>
                      <a:pt x="220" y="339"/>
                    </a:lnTo>
                    <a:lnTo>
                      <a:pt x="220" y="344"/>
                    </a:lnTo>
                    <a:lnTo>
                      <a:pt x="215" y="353"/>
                    </a:lnTo>
                    <a:lnTo>
                      <a:pt x="215" y="35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2" name="Freeform 239"/>
              <p:cNvSpPr>
                <a:spLocks noEditPoints="1"/>
              </p:cNvSpPr>
              <p:nvPr/>
            </p:nvSpPr>
            <p:spPr bwMode="auto">
              <a:xfrm>
                <a:off x="1842" y="2070"/>
                <a:ext cx="450" cy="472"/>
              </a:xfrm>
              <a:custGeom>
                <a:avLst/>
                <a:gdLst>
                  <a:gd name="T0" fmla="*/ 207 w 450"/>
                  <a:gd name="T1" fmla="*/ 431 h 472"/>
                  <a:gd name="T2" fmla="*/ 175 w 450"/>
                  <a:gd name="T3" fmla="*/ 426 h 472"/>
                  <a:gd name="T4" fmla="*/ 225 w 450"/>
                  <a:gd name="T5" fmla="*/ 376 h 472"/>
                  <a:gd name="T6" fmla="*/ 220 w 450"/>
                  <a:gd name="T7" fmla="*/ 357 h 472"/>
                  <a:gd name="T8" fmla="*/ 197 w 450"/>
                  <a:gd name="T9" fmla="*/ 321 h 472"/>
                  <a:gd name="T10" fmla="*/ 184 w 450"/>
                  <a:gd name="T11" fmla="*/ 270 h 472"/>
                  <a:gd name="T12" fmla="*/ 161 w 450"/>
                  <a:gd name="T13" fmla="*/ 247 h 472"/>
                  <a:gd name="T14" fmla="*/ 120 w 450"/>
                  <a:gd name="T15" fmla="*/ 206 h 472"/>
                  <a:gd name="T16" fmla="*/ 83 w 450"/>
                  <a:gd name="T17" fmla="*/ 174 h 472"/>
                  <a:gd name="T18" fmla="*/ 37 w 450"/>
                  <a:gd name="T19" fmla="*/ 169 h 472"/>
                  <a:gd name="T20" fmla="*/ 5 w 450"/>
                  <a:gd name="T21" fmla="*/ 156 h 472"/>
                  <a:gd name="T22" fmla="*/ 33 w 450"/>
                  <a:gd name="T23" fmla="*/ 105 h 472"/>
                  <a:gd name="T24" fmla="*/ 46 w 450"/>
                  <a:gd name="T25" fmla="*/ 64 h 472"/>
                  <a:gd name="T26" fmla="*/ 51 w 450"/>
                  <a:gd name="T27" fmla="*/ 37 h 472"/>
                  <a:gd name="T28" fmla="*/ 78 w 450"/>
                  <a:gd name="T29" fmla="*/ 41 h 472"/>
                  <a:gd name="T30" fmla="*/ 106 w 450"/>
                  <a:gd name="T31" fmla="*/ 18 h 472"/>
                  <a:gd name="T32" fmla="*/ 133 w 450"/>
                  <a:gd name="T33" fmla="*/ 9 h 472"/>
                  <a:gd name="T34" fmla="*/ 165 w 450"/>
                  <a:gd name="T35" fmla="*/ 9 h 472"/>
                  <a:gd name="T36" fmla="*/ 202 w 450"/>
                  <a:gd name="T37" fmla="*/ 37 h 472"/>
                  <a:gd name="T38" fmla="*/ 252 w 450"/>
                  <a:gd name="T39" fmla="*/ 9 h 472"/>
                  <a:gd name="T40" fmla="*/ 280 w 450"/>
                  <a:gd name="T41" fmla="*/ 41 h 472"/>
                  <a:gd name="T42" fmla="*/ 271 w 450"/>
                  <a:gd name="T43" fmla="*/ 64 h 472"/>
                  <a:gd name="T44" fmla="*/ 303 w 450"/>
                  <a:gd name="T45" fmla="*/ 64 h 472"/>
                  <a:gd name="T46" fmla="*/ 353 w 450"/>
                  <a:gd name="T47" fmla="*/ 82 h 472"/>
                  <a:gd name="T48" fmla="*/ 450 w 450"/>
                  <a:gd name="T49" fmla="*/ 128 h 472"/>
                  <a:gd name="T50" fmla="*/ 404 w 450"/>
                  <a:gd name="T51" fmla="*/ 211 h 472"/>
                  <a:gd name="T52" fmla="*/ 372 w 450"/>
                  <a:gd name="T53" fmla="*/ 321 h 472"/>
                  <a:gd name="T54" fmla="*/ 294 w 450"/>
                  <a:gd name="T55" fmla="*/ 376 h 472"/>
                  <a:gd name="T56" fmla="*/ 234 w 450"/>
                  <a:gd name="T57" fmla="*/ 467 h 472"/>
                  <a:gd name="T58" fmla="*/ 243 w 450"/>
                  <a:gd name="T59" fmla="*/ 453 h 472"/>
                  <a:gd name="T60" fmla="*/ 289 w 450"/>
                  <a:gd name="T61" fmla="*/ 357 h 472"/>
                  <a:gd name="T62" fmla="*/ 385 w 450"/>
                  <a:gd name="T63" fmla="*/ 279 h 472"/>
                  <a:gd name="T64" fmla="*/ 417 w 450"/>
                  <a:gd name="T65" fmla="*/ 188 h 472"/>
                  <a:gd name="T66" fmla="*/ 417 w 450"/>
                  <a:gd name="T67" fmla="*/ 119 h 472"/>
                  <a:gd name="T68" fmla="*/ 335 w 450"/>
                  <a:gd name="T69" fmla="*/ 96 h 472"/>
                  <a:gd name="T70" fmla="*/ 330 w 450"/>
                  <a:gd name="T71" fmla="*/ 82 h 472"/>
                  <a:gd name="T72" fmla="*/ 303 w 450"/>
                  <a:gd name="T73" fmla="*/ 69 h 472"/>
                  <a:gd name="T74" fmla="*/ 275 w 450"/>
                  <a:gd name="T75" fmla="*/ 82 h 472"/>
                  <a:gd name="T76" fmla="*/ 257 w 450"/>
                  <a:gd name="T77" fmla="*/ 78 h 472"/>
                  <a:gd name="T78" fmla="*/ 266 w 450"/>
                  <a:gd name="T79" fmla="*/ 32 h 472"/>
                  <a:gd name="T80" fmla="*/ 230 w 450"/>
                  <a:gd name="T81" fmla="*/ 41 h 472"/>
                  <a:gd name="T82" fmla="*/ 184 w 450"/>
                  <a:gd name="T83" fmla="*/ 41 h 472"/>
                  <a:gd name="T84" fmla="*/ 156 w 450"/>
                  <a:gd name="T85" fmla="*/ 4 h 472"/>
                  <a:gd name="T86" fmla="*/ 115 w 450"/>
                  <a:gd name="T87" fmla="*/ 32 h 472"/>
                  <a:gd name="T88" fmla="*/ 97 w 450"/>
                  <a:gd name="T89" fmla="*/ 50 h 472"/>
                  <a:gd name="T90" fmla="*/ 74 w 450"/>
                  <a:gd name="T91" fmla="*/ 46 h 472"/>
                  <a:gd name="T92" fmla="*/ 55 w 450"/>
                  <a:gd name="T93" fmla="*/ 46 h 472"/>
                  <a:gd name="T94" fmla="*/ 51 w 450"/>
                  <a:gd name="T95" fmla="*/ 64 h 472"/>
                  <a:gd name="T96" fmla="*/ 37 w 450"/>
                  <a:gd name="T97" fmla="*/ 110 h 472"/>
                  <a:gd name="T98" fmla="*/ 10 w 450"/>
                  <a:gd name="T99" fmla="*/ 151 h 472"/>
                  <a:gd name="T100" fmla="*/ 42 w 450"/>
                  <a:gd name="T101" fmla="*/ 165 h 472"/>
                  <a:gd name="T102" fmla="*/ 69 w 450"/>
                  <a:gd name="T103" fmla="*/ 179 h 472"/>
                  <a:gd name="T104" fmla="*/ 106 w 450"/>
                  <a:gd name="T105" fmla="*/ 197 h 472"/>
                  <a:gd name="T106" fmla="*/ 156 w 450"/>
                  <a:gd name="T107" fmla="*/ 243 h 472"/>
                  <a:gd name="T108" fmla="*/ 179 w 450"/>
                  <a:gd name="T109" fmla="*/ 256 h 472"/>
                  <a:gd name="T110" fmla="*/ 184 w 450"/>
                  <a:gd name="T111" fmla="*/ 311 h 472"/>
                  <a:gd name="T112" fmla="*/ 225 w 450"/>
                  <a:gd name="T113" fmla="*/ 339 h 472"/>
                  <a:gd name="T114" fmla="*/ 216 w 450"/>
                  <a:gd name="T115" fmla="*/ 394 h 472"/>
                  <a:gd name="T116" fmla="*/ 266 w 450"/>
                  <a:gd name="T117" fmla="*/ 78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0" h="472">
                    <a:moveTo>
                      <a:pt x="234" y="472"/>
                    </a:moveTo>
                    <a:lnTo>
                      <a:pt x="230" y="467"/>
                    </a:lnTo>
                    <a:lnTo>
                      <a:pt x="230" y="467"/>
                    </a:lnTo>
                    <a:lnTo>
                      <a:pt x="234" y="453"/>
                    </a:lnTo>
                    <a:lnTo>
                      <a:pt x="225" y="444"/>
                    </a:lnTo>
                    <a:lnTo>
                      <a:pt x="216" y="435"/>
                    </a:lnTo>
                    <a:lnTo>
                      <a:pt x="211" y="431"/>
                    </a:lnTo>
                    <a:lnTo>
                      <a:pt x="207" y="431"/>
                    </a:lnTo>
                    <a:lnTo>
                      <a:pt x="202" y="435"/>
                    </a:lnTo>
                    <a:lnTo>
                      <a:pt x="202" y="435"/>
                    </a:lnTo>
                    <a:lnTo>
                      <a:pt x="202" y="431"/>
                    </a:lnTo>
                    <a:lnTo>
                      <a:pt x="202" y="431"/>
                    </a:lnTo>
                    <a:lnTo>
                      <a:pt x="197" y="421"/>
                    </a:lnTo>
                    <a:lnTo>
                      <a:pt x="188" y="421"/>
                    </a:lnTo>
                    <a:lnTo>
                      <a:pt x="179" y="426"/>
                    </a:lnTo>
                    <a:lnTo>
                      <a:pt x="175" y="426"/>
                    </a:lnTo>
                    <a:lnTo>
                      <a:pt x="175" y="426"/>
                    </a:lnTo>
                    <a:lnTo>
                      <a:pt x="184" y="417"/>
                    </a:lnTo>
                    <a:lnTo>
                      <a:pt x="184" y="417"/>
                    </a:lnTo>
                    <a:lnTo>
                      <a:pt x="211" y="389"/>
                    </a:lnTo>
                    <a:lnTo>
                      <a:pt x="216" y="385"/>
                    </a:lnTo>
                    <a:lnTo>
                      <a:pt x="216" y="380"/>
                    </a:lnTo>
                    <a:lnTo>
                      <a:pt x="225" y="376"/>
                    </a:lnTo>
                    <a:lnTo>
                      <a:pt x="225" y="376"/>
                    </a:lnTo>
                    <a:lnTo>
                      <a:pt x="230" y="371"/>
                    </a:lnTo>
                    <a:lnTo>
                      <a:pt x="225" y="366"/>
                    </a:lnTo>
                    <a:lnTo>
                      <a:pt x="220" y="362"/>
                    </a:lnTo>
                    <a:lnTo>
                      <a:pt x="220" y="362"/>
                    </a:lnTo>
                    <a:lnTo>
                      <a:pt x="216" y="362"/>
                    </a:lnTo>
                    <a:lnTo>
                      <a:pt x="220" y="362"/>
                    </a:lnTo>
                    <a:lnTo>
                      <a:pt x="220" y="357"/>
                    </a:lnTo>
                    <a:lnTo>
                      <a:pt x="220" y="357"/>
                    </a:lnTo>
                    <a:lnTo>
                      <a:pt x="220" y="343"/>
                    </a:lnTo>
                    <a:lnTo>
                      <a:pt x="220" y="339"/>
                    </a:lnTo>
                    <a:lnTo>
                      <a:pt x="211" y="339"/>
                    </a:lnTo>
                    <a:lnTo>
                      <a:pt x="207" y="330"/>
                    </a:lnTo>
                    <a:lnTo>
                      <a:pt x="207" y="325"/>
                    </a:lnTo>
                    <a:lnTo>
                      <a:pt x="202" y="321"/>
                    </a:lnTo>
                    <a:lnTo>
                      <a:pt x="202" y="321"/>
                    </a:lnTo>
                    <a:lnTo>
                      <a:pt x="197" y="321"/>
                    </a:lnTo>
                    <a:lnTo>
                      <a:pt x="188" y="321"/>
                    </a:lnTo>
                    <a:lnTo>
                      <a:pt x="179" y="311"/>
                    </a:lnTo>
                    <a:lnTo>
                      <a:pt x="179" y="302"/>
                    </a:lnTo>
                    <a:lnTo>
                      <a:pt x="179" y="298"/>
                    </a:lnTo>
                    <a:lnTo>
                      <a:pt x="179" y="284"/>
                    </a:lnTo>
                    <a:lnTo>
                      <a:pt x="184" y="275"/>
                    </a:lnTo>
                    <a:lnTo>
                      <a:pt x="184" y="275"/>
                    </a:lnTo>
                    <a:lnTo>
                      <a:pt x="184" y="270"/>
                    </a:lnTo>
                    <a:lnTo>
                      <a:pt x="179" y="266"/>
                    </a:lnTo>
                    <a:lnTo>
                      <a:pt x="179" y="261"/>
                    </a:lnTo>
                    <a:lnTo>
                      <a:pt x="175" y="256"/>
                    </a:lnTo>
                    <a:lnTo>
                      <a:pt x="175" y="252"/>
                    </a:lnTo>
                    <a:lnTo>
                      <a:pt x="175" y="252"/>
                    </a:lnTo>
                    <a:lnTo>
                      <a:pt x="165" y="247"/>
                    </a:lnTo>
                    <a:lnTo>
                      <a:pt x="161" y="247"/>
                    </a:lnTo>
                    <a:lnTo>
                      <a:pt x="161" y="247"/>
                    </a:lnTo>
                    <a:lnTo>
                      <a:pt x="152" y="243"/>
                    </a:lnTo>
                    <a:lnTo>
                      <a:pt x="152" y="238"/>
                    </a:lnTo>
                    <a:lnTo>
                      <a:pt x="152" y="229"/>
                    </a:lnTo>
                    <a:lnTo>
                      <a:pt x="152" y="224"/>
                    </a:lnTo>
                    <a:lnTo>
                      <a:pt x="143" y="215"/>
                    </a:lnTo>
                    <a:lnTo>
                      <a:pt x="129" y="211"/>
                    </a:lnTo>
                    <a:lnTo>
                      <a:pt x="124" y="211"/>
                    </a:lnTo>
                    <a:lnTo>
                      <a:pt x="120" y="206"/>
                    </a:lnTo>
                    <a:lnTo>
                      <a:pt x="110" y="206"/>
                    </a:lnTo>
                    <a:lnTo>
                      <a:pt x="101" y="201"/>
                    </a:lnTo>
                    <a:lnTo>
                      <a:pt x="92" y="188"/>
                    </a:lnTo>
                    <a:lnTo>
                      <a:pt x="97" y="179"/>
                    </a:lnTo>
                    <a:lnTo>
                      <a:pt x="97" y="174"/>
                    </a:lnTo>
                    <a:lnTo>
                      <a:pt x="97" y="169"/>
                    </a:lnTo>
                    <a:lnTo>
                      <a:pt x="92" y="169"/>
                    </a:lnTo>
                    <a:lnTo>
                      <a:pt x="83" y="174"/>
                    </a:lnTo>
                    <a:lnTo>
                      <a:pt x="74" y="183"/>
                    </a:lnTo>
                    <a:lnTo>
                      <a:pt x="65" y="188"/>
                    </a:lnTo>
                    <a:lnTo>
                      <a:pt x="65" y="188"/>
                    </a:lnTo>
                    <a:lnTo>
                      <a:pt x="60" y="188"/>
                    </a:lnTo>
                    <a:lnTo>
                      <a:pt x="46" y="188"/>
                    </a:lnTo>
                    <a:lnTo>
                      <a:pt x="42" y="188"/>
                    </a:lnTo>
                    <a:lnTo>
                      <a:pt x="37" y="188"/>
                    </a:lnTo>
                    <a:lnTo>
                      <a:pt x="37" y="169"/>
                    </a:lnTo>
                    <a:lnTo>
                      <a:pt x="23" y="174"/>
                    </a:lnTo>
                    <a:lnTo>
                      <a:pt x="14" y="169"/>
                    </a:lnTo>
                    <a:lnTo>
                      <a:pt x="10" y="169"/>
                    </a:lnTo>
                    <a:lnTo>
                      <a:pt x="5" y="169"/>
                    </a:lnTo>
                    <a:lnTo>
                      <a:pt x="5" y="169"/>
                    </a:lnTo>
                    <a:lnTo>
                      <a:pt x="10" y="165"/>
                    </a:lnTo>
                    <a:lnTo>
                      <a:pt x="10" y="165"/>
                    </a:lnTo>
                    <a:lnTo>
                      <a:pt x="5" y="156"/>
                    </a:lnTo>
                    <a:lnTo>
                      <a:pt x="0" y="146"/>
                    </a:lnTo>
                    <a:lnTo>
                      <a:pt x="0" y="142"/>
                    </a:lnTo>
                    <a:lnTo>
                      <a:pt x="5" y="137"/>
                    </a:lnTo>
                    <a:lnTo>
                      <a:pt x="5" y="133"/>
                    </a:lnTo>
                    <a:lnTo>
                      <a:pt x="10" y="128"/>
                    </a:lnTo>
                    <a:lnTo>
                      <a:pt x="10" y="119"/>
                    </a:lnTo>
                    <a:lnTo>
                      <a:pt x="14" y="114"/>
                    </a:lnTo>
                    <a:lnTo>
                      <a:pt x="33" y="105"/>
                    </a:lnTo>
                    <a:lnTo>
                      <a:pt x="37" y="105"/>
                    </a:lnTo>
                    <a:lnTo>
                      <a:pt x="42" y="105"/>
                    </a:lnTo>
                    <a:lnTo>
                      <a:pt x="42" y="101"/>
                    </a:lnTo>
                    <a:lnTo>
                      <a:pt x="46" y="82"/>
                    </a:lnTo>
                    <a:lnTo>
                      <a:pt x="46" y="78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46" y="64"/>
                    </a:lnTo>
                    <a:lnTo>
                      <a:pt x="42" y="59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42" y="46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51" y="37"/>
                    </a:lnTo>
                    <a:lnTo>
                      <a:pt x="55" y="37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9" y="37"/>
                    </a:lnTo>
                    <a:lnTo>
                      <a:pt x="74" y="37"/>
                    </a:lnTo>
                    <a:lnTo>
                      <a:pt x="78" y="41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97" y="46"/>
                    </a:lnTo>
                    <a:lnTo>
                      <a:pt x="101" y="46"/>
                    </a:lnTo>
                    <a:lnTo>
                      <a:pt x="115" y="37"/>
                    </a:lnTo>
                    <a:lnTo>
                      <a:pt x="110" y="32"/>
                    </a:lnTo>
                    <a:lnTo>
                      <a:pt x="106" y="23"/>
                    </a:lnTo>
                    <a:lnTo>
                      <a:pt x="106" y="18"/>
                    </a:lnTo>
                    <a:lnTo>
                      <a:pt x="101" y="9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6" y="9"/>
                    </a:lnTo>
                    <a:lnTo>
                      <a:pt x="106" y="9"/>
                    </a:lnTo>
                    <a:lnTo>
                      <a:pt x="115" y="9"/>
                    </a:lnTo>
                    <a:lnTo>
                      <a:pt x="124" y="9"/>
                    </a:lnTo>
                    <a:lnTo>
                      <a:pt x="133" y="9"/>
                    </a:lnTo>
                    <a:lnTo>
                      <a:pt x="147" y="4"/>
                    </a:lnTo>
                    <a:lnTo>
                      <a:pt x="147" y="0"/>
                    </a:lnTo>
                    <a:lnTo>
                      <a:pt x="152" y="0"/>
                    </a:lnTo>
                    <a:lnTo>
                      <a:pt x="161" y="0"/>
                    </a:lnTo>
                    <a:lnTo>
                      <a:pt x="156" y="0"/>
                    </a:lnTo>
                    <a:lnTo>
                      <a:pt x="161" y="0"/>
                    </a:lnTo>
                    <a:lnTo>
                      <a:pt x="161" y="4"/>
                    </a:lnTo>
                    <a:lnTo>
                      <a:pt x="165" y="9"/>
                    </a:lnTo>
                    <a:lnTo>
                      <a:pt x="165" y="14"/>
                    </a:lnTo>
                    <a:lnTo>
                      <a:pt x="165" y="23"/>
                    </a:lnTo>
                    <a:lnTo>
                      <a:pt x="165" y="37"/>
                    </a:lnTo>
                    <a:lnTo>
                      <a:pt x="170" y="41"/>
                    </a:lnTo>
                    <a:lnTo>
                      <a:pt x="184" y="37"/>
                    </a:lnTo>
                    <a:lnTo>
                      <a:pt x="188" y="37"/>
                    </a:lnTo>
                    <a:lnTo>
                      <a:pt x="202" y="37"/>
                    </a:lnTo>
                    <a:lnTo>
                      <a:pt x="202" y="37"/>
                    </a:lnTo>
                    <a:lnTo>
                      <a:pt x="207" y="32"/>
                    </a:lnTo>
                    <a:lnTo>
                      <a:pt x="211" y="27"/>
                    </a:lnTo>
                    <a:lnTo>
                      <a:pt x="216" y="27"/>
                    </a:lnTo>
                    <a:lnTo>
                      <a:pt x="225" y="32"/>
                    </a:lnTo>
                    <a:lnTo>
                      <a:pt x="230" y="32"/>
                    </a:lnTo>
                    <a:lnTo>
                      <a:pt x="239" y="27"/>
                    </a:lnTo>
                    <a:lnTo>
                      <a:pt x="248" y="23"/>
                    </a:lnTo>
                    <a:lnTo>
                      <a:pt x="252" y="9"/>
                    </a:lnTo>
                    <a:lnTo>
                      <a:pt x="257" y="9"/>
                    </a:lnTo>
                    <a:lnTo>
                      <a:pt x="262" y="14"/>
                    </a:lnTo>
                    <a:lnTo>
                      <a:pt x="266" y="27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1" y="37"/>
                    </a:lnTo>
                    <a:lnTo>
                      <a:pt x="275" y="37"/>
                    </a:lnTo>
                    <a:lnTo>
                      <a:pt x="280" y="41"/>
                    </a:lnTo>
                    <a:lnTo>
                      <a:pt x="275" y="50"/>
                    </a:lnTo>
                    <a:lnTo>
                      <a:pt x="266" y="59"/>
                    </a:lnTo>
                    <a:lnTo>
                      <a:pt x="262" y="64"/>
                    </a:lnTo>
                    <a:lnTo>
                      <a:pt x="262" y="69"/>
                    </a:lnTo>
                    <a:lnTo>
                      <a:pt x="262" y="69"/>
                    </a:lnTo>
                    <a:lnTo>
                      <a:pt x="271" y="55"/>
                    </a:lnTo>
                    <a:lnTo>
                      <a:pt x="275" y="55"/>
                    </a:lnTo>
                    <a:lnTo>
                      <a:pt x="271" y="64"/>
                    </a:lnTo>
                    <a:lnTo>
                      <a:pt x="271" y="69"/>
                    </a:lnTo>
                    <a:lnTo>
                      <a:pt x="266" y="69"/>
                    </a:lnTo>
                    <a:lnTo>
                      <a:pt x="271" y="73"/>
                    </a:lnTo>
                    <a:lnTo>
                      <a:pt x="271" y="78"/>
                    </a:lnTo>
                    <a:lnTo>
                      <a:pt x="285" y="78"/>
                    </a:lnTo>
                    <a:lnTo>
                      <a:pt x="289" y="69"/>
                    </a:lnTo>
                    <a:lnTo>
                      <a:pt x="298" y="64"/>
                    </a:lnTo>
                    <a:lnTo>
                      <a:pt x="303" y="64"/>
                    </a:lnTo>
                    <a:lnTo>
                      <a:pt x="317" y="64"/>
                    </a:lnTo>
                    <a:lnTo>
                      <a:pt x="330" y="73"/>
                    </a:lnTo>
                    <a:lnTo>
                      <a:pt x="335" y="78"/>
                    </a:lnTo>
                    <a:lnTo>
                      <a:pt x="340" y="82"/>
                    </a:lnTo>
                    <a:lnTo>
                      <a:pt x="344" y="82"/>
                    </a:lnTo>
                    <a:lnTo>
                      <a:pt x="344" y="82"/>
                    </a:lnTo>
                    <a:lnTo>
                      <a:pt x="344" y="87"/>
                    </a:lnTo>
                    <a:lnTo>
                      <a:pt x="353" y="82"/>
                    </a:lnTo>
                    <a:lnTo>
                      <a:pt x="372" y="87"/>
                    </a:lnTo>
                    <a:lnTo>
                      <a:pt x="390" y="91"/>
                    </a:lnTo>
                    <a:lnTo>
                      <a:pt x="404" y="96"/>
                    </a:lnTo>
                    <a:lnTo>
                      <a:pt x="413" y="105"/>
                    </a:lnTo>
                    <a:lnTo>
                      <a:pt x="422" y="114"/>
                    </a:lnTo>
                    <a:lnTo>
                      <a:pt x="431" y="114"/>
                    </a:lnTo>
                    <a:lnTo>
                      <a:pt x="440" y="119"/>
                    </a:lnTo>
                    <a:lnTo>
                      <a:pt x="450" y="128"/>
                    </a:lnTo>
                    <a:lnTo>
                      <a:pt x="450" y="146"/>
                    </a:lnTo>
                    <a:lnTo>
                      <a:pt x="445" y="165"/>
                    </a:lnTo>
                    <a:lnTo>
                      <a:pt x="431" y="179"/>
                    </a:lnTo>
                    <a:lnTo>
                      <a:pt x="422" y="188"/>
                    </a:lnTo>
                    <a:lnTo>
                      <a:pt x="413" y="201"/>
                    </a:lnTo>
                    <a:lnTo>
                      <a:pt x="413" y="206"/>
                    </a:lnTo>
                    <a:lnTo>
                      <a:pt x="404" y="211"/>
                    </a:lnTo>
                    <a:lnTo>
                      <a:pt x="404" y="211"/>
                    </a:lnTo>
                    <a:lnTo>
                      <a:pt x="404" y="229"/>
                    </a:lnTo>
                    <a:lnTo>
                      <a:pt x="404" y="247"/>
                    </a:lnTo>
                    <a:lnTo>
                      <a:pt x="399" y="266"/>
                    </a:lnTo>
                    <a:lnTo>
                      <a:pt x="395" y="279"/>
                    </a:lnTo>
                    <a:lnTo>
                      <a:pt x="390" y="289"/>
                    </a:lnTo>
                    <a:lnTo>
                      <a:pt x="385" y="298"/>
                    </a:lnTo>
                    <a:lnTo>
                      <a:pt x="376" y="311"/>
                    </a:lnTo>
                    <a:lnTo>
                      <a:pt x="372" y="321"/>
                    </a:lnTo>
                    <a:lnTo>
                      <a:pt x="362" y="325"/>
                    </a:lnTo>
                    <a:lnTo>
                      <a:pt x="349" y="330"/>
                    </a:lnTo>
                    <a:lnTo>
                      <a:pt x="335" y="334"/>
                    </a:lnTo>
                    <a:lnTo>
                      <a:pt x="317" y="339"/>
                    </a:lnTo>
                    <a:lnTo>
                      <a:pt x="303" y="348"/>
                    </a:lnTo>
                    <a:lnTo>
                      <a:pt x="294" y="362"/>
                    </a:lnTo>
                    <a:lnTo>
                      <a:pt x="294" y="366"/>
                    </a:lnTo>
                    <a:lnTo>
                      <a:pt x="294" y="376"/>
                    </a:lnTo>
                    <a:lnTo>
                      <a:pt x="294" y="385"/>
                    </a:lnTo>
                    <a:lnTo>
                      <a:pt x="289" y="398"/>
                    </a:lnTo>
                    <a:lnTo>
                      <a:pt x="285" y="403"/>
                    </a:lnTo>
                    <a:lnTo>
                      <a:pt x="275" y="412"/>
                    </a:lnTo>
                    <a:lnTo>
                      <a:pt x="271" y="431"/>
                    </a:lnTo>
                    <a:lnTo>
                      <a:pt x="257" y="444"/>
                    </a:lnTo>
                    <a:lnTo>
                      <a:pt x="243" y="458"/>
                    </a:lnTo>
                    <a:lnTo>
                      <a:pt x="234" y="467"/>
                    </a:lnTo>
                    <a:lnTo>
                      <a:pt x="234" y="472"/>
                    </a:lnTo>
                    <a:lnTo>
                      <a:pt x="234" y="472"/>
                    </a:lnTo>
                    <a:close/>
                    <a:moveTo>
                      <a:pt x="207" y="426"/>
                    </a:moveTo>
                    <a:lnTo>
                      <a:pt x="220" y="431"/>
                    </a:lnTo>
                    <a:lnTo>
                      <a:pt x="230" y="440"/>
                    </a:lnTo>
                    <a:lnTo>
                      <a:pt x="234" y="449"/>
                    </a:lnTo>
                    <a:lnTo>
                      <a:pt x="239" y="449"/>
                    </a:lnTo>
                    <a:lnTo>
                      <a:pt x="243" y="453"/>
                    </a:lnTo>
                    <a:lnTo>
                      <a:pt x="252" y="440"/>
                    </a:lnTo>
                    <a:lnTo>
                      <a:pt x="262" y="426"/>
                    </a:lnTo>
                    <a:lnTo>
                      <a:pt x="271" y="412"/>
                    </a:lnTo>
                    <a:lnTo>
                      <a:pt x="280" y="398"/>
                    </a:lnTo>
                    <a:lnTo>
                      <a:pt x="285" y="385"/>
                    </a:lnTo>
                    <a:lnTo>
                      <a:pt x="285" y="376"/>
                    </a:lnTo>
                    <a:lnTo>
                      <a:pt x="285" y="366"/>
                    </a:lnTo>
                    <a:lnTo>
                      <a:pt x="289" y="357"/>
                    </a:lnTo>
                    <a:lnTo>
                      <a:pt x="298" y="343"/>
                    </a:lnTo>
                    <a:lnTo>
                      <a:pt x="317" y="334"/>
                    </a:lnTo>
                    <a:lnTo>
                      <a:pt x="330" y="325"/>
                    </a:lnTo>
                    <a:lnTo>
                      <a:pt x="349" y="325"/>
                    </a:lnTo>
                    <a:lnTo>
                      <a:pt x="362" y="321"/>
                    </a:lnTo>
                    <a:lnTo>
                      <a:pt x="372" y="311"/>
                    </a:lnTo>
                    <a:lnTo>
                      <a:pt x="381" y="298"/>
                    </a:lnTo>
                    <a:lnTo>
                      <a:pt x="385" y="279"/>
                    </a:lnTo>
                    <a:lnTo>
                      <a:pt x="390" y="266"/>
                    </a:lnTo>
                    <a:lnTo>
                      <a:pt x="395" y="247"/>
                    </a:lnTo>
                    <a:lnTo>
                      <a:pt x="395" y="229"/>
                    </a:lnTo>
                    <a:lnTo>
                      <a:pt x="399" y="211"/>
                    </a:lnTo>
                    <a:lnTo>
                      <a:pt x="404" y="206"/>
                    </a:lnTo>
                    <a:lnTo>
                      <a:pt x="408" y="201"/>
                    </a:lnTo>
                    <a:lnTo>
                      <a:pt x="408" y="197"/>
                    </a:lnTo>
                    <a:lnTo>
                      <a:pt x="417" y="188"/>
                    </a:lnTo>
                    <a:lnTo>
                      <a:pt x="427" y="179"/>
                    </a:lnTo>
                    <a:lnTo>
                      <a:pt x="440" y="160"/>
                    </a:lnTo>
                    <a:lnTo>
                      <a:pt x="445" y="146"/>
                    </a:lnTo>
                    <a:lnTo>
                      <a:pt x="440" y="128"/>
                    </a:lnTo>
                    <a:lnTo>
                      <a:pt x="440" y="124"/>
                    </a:lnTo>
                    <a:lnTo>
                      <a:pt x="431" y="119"/>
                    </a:lnTo>
                    <a:lnTo>
                      <a:pt x="427" y="119"/>
                    </a:lnTo>
                    <a:lnTo>
                      <a:pt x="417" y="119"/>
                    </a:lnTo>
                    <a:lnTo>
                      <a:pt x="408" y="110"/>
                    </a:lnTo>
                    <a:lnTo>
                      <a:pt x="399" y="101"/>
                    </a:lnTo>
                    <a:lnTo>
                      <a:pt x="390" y="96"/>
                    </a:lnTo>
                    <a:lnTo>
                      <a:pt x="372" y="91"/>
                    </a:lnTo>
                    <a:lnTo>
                      <a:pt x="349" y="91"/>
                    </a:lnTo>
                    <a:lnTo>
                      <a:pt x="340" y="91"/>
                    </a:lnTo>
                    <a:lnTo>
                      <a:pt x="340" y="91"/>
                    </a:lnTo>
                    <a:lnTo>
                      <a:pt x="335" y="96"/>
                    </a:lnTo>
                    <a:lnTo>
                      <a:pt x="330" y="96"/>
                    </a:lnTo>
                    <a:lnTo>
                      <a:pt x="335" y="91"/>
                    </a:lnTo>
                    <a:lnTo>
                      <a:pt x="335" y="91"/>
                    </a:lnTo>
                    <a:lnTo>
                      <a:pt x="335" y="87"/>
                    </a:lnTo>
                    <a:lnTo>
                      <a:pt x="330" y="87"/>
                    </a:lnTo>
                    <a:lnTo>
                      <a:pt x="330" y="87"/>
                    </a:lnTo>
                    <a:lnTo>
                      <a:pt x="330" y="82"/>
                    </a:lnTo>
                    <a:lnTo>
                      <a:pt x="330" y="82"/>
                    </a:lnTo>
                    <a:lnTo>
                      <a:pt x="330" y="78"/>
                    </a:lnTo>
                    <a:lnTo>
                      <a:pt x="330" y="82"/>
                    </a:lnTo>
                    <a:lnTo>
                      <a:pt x="326" y="82"/>
                    </a:lnTo>
                    <a:lnTo>
                      <a:pt x="326" y="82"/>
                    </a:lnTo>
                    <a:lnTo>
                      <a:pt x="326" y="78"/>
                    </a:lnTo>
                    <a:lnTo>
                      <a:pt x="326" y="78"/>
                    </a:lnTo>
                    <a:lnTo>
                      <a:pt x="317" y="73"/>
                    </a:lnTo>
                    <a:lnTo>
                      <a:pt x="303" y="69"/>
                    </a:lnTo>
                    <a:lnTo>
                      <a:pt x="298" y="69"/>
                    </a:lnTo>
                    <a:lnTo>
                      <a:pt x="294" y="73"/>
                    </a:lnTo>
                    <a:lnTo>
                      <a:pt x="289" y="78"/>
                    </a:lnTo>
                    <a:lnTo>
                      <a:pt x="285" y="87"/>
                    </a:lnTo>
                    <a:lnTo>
                      <a:pt x="280" y="87"/>
                    </a:lnTo>
                    <a:lnTo>
                      <a:pt x="280" y="87"/>
                    </a:lnTo>
                    <a:lnTo>
                      <a:pt x="280" y="82"/>
                    </a:lnTo>
                    <a:lnTo>
                      <a:pt x="275" y="82"/>
                    </a:lnTo>
                    <a:lnTo>
                      <a:pt x="266" y="82"/>
                    </a:lnTo>
                    <a:lnTo>
                      <a:pt x="262" y="82"/>
                    </a:lnTo>
                    <a:lnTo>
                      <a:pt x="257" y="87"/>
                    </a:lnTo>
                    <a:lnTo>
                      <a:pt x="252" y="87"/>
                    </a:lnTo>
                    <a:lnTo>
                      <a:pt x="252" y="91"/>
                    </a:lnTo>
                    <a:lnTo>
                      <a:pt x="252" y="82"/>
                    </a:lnTo>
                    <a:lnTo>
                      <a:pt x="252" y="82"/>
                    </a:lnTo>
                    <a:lnTo>
                      <a:pt x="257" y="78"/>
                    </a:lnTo>
                    <a:lnTo>
                      <a:pt x="257" y="73"/>
                    </a:lnTo>
                    <a:lnTo>
                      <a:pt x="257" y="73"/>
                    </a:lnTo>
                    <a:lnTo>
                      <a:pt x="257" y="59"/>
                    </a:lnTo>
                    <a:lnTo>
                      <a:pt x="266" y="55"/>
                    </a:lnTo>
                    <a:lnTo>
                      <a:pt x="271" y="41"/>
                    </a:lnTo>
                    <a:lnTo>
                      <a:pt x="271" y="41"/>
                    </a:lnTo>
                    <a:lnTo>
                      <a:pt x="266" y="41"/>
                    </a:lnTo>
                    <a:lnTo>
                      <a:pt x="266" y="32"/>
                    </a:lnTo>
                    <a:lnTo>
                      <a:pt x="262" y="32"/>
                    </a:lnTo>
                    <a:lnTo>
                      <a:pt x="262" y="27"/>
                    </a:lnTo>
                    <a:lnTo>
                      <a:pt x="262" y="27"/>
                    </a:lnTo>
                    <a:lnTo>
                      <a:pt x="262" y="18"/>
                    </a:lnTo>
                    <a:lnTo>
                      <a:pt x="257" y="14"/>
                    </a:lnTo>
                    <a:lnTo>
                      <a:pt x="252" y="23"/>
                    </a:lnTo>
                    <a:lnTo>
                      <a:pt x="243" y="32"/>
                    </a:lnTo>
                    <a:lnTo>
                      <a:pt x="230" y="41"/>
                    </a:lnTo>
                    <a:lnTo>
                      <a:pt x="230" y="41"/>
                    </a:lnTo>
                    <a:lnTo>
                      <a:pt x="220" y="37"/>
                    </a:lnTo>
                    <a:lnTo>
                      <a:pt x="216" y="32"/>
                    </a:lnTo>
                    <a:lnTo>
                      <a:pt x="211" y="37"/>
                    </a:lnTo>
                    <a:lnTo>
                      <a:pt x="207" y="41"/>
                    </a:lnTo>
                    <a:lnTo>
                      <a:pt x="197" y="41"/>
                    </a:lnTo>
                    <a:lnTo>
                      <a:pt x="188" y="41"/>
                    </a:lnTo>
                    <a:lnTo>
                      <a:pt x="184" y="41"/>
                    </a:lnTo>
                    <a:lnTo>
                      <a:pt x="179" y="46"/>
                    </a:lnTo>
                    <a:lnTo>
                      <a:pt x="170" y="46"/>
                    </a:lnTo>
                    <a:lnTo>
                      <a:pt x="161" y="41"/>
                    </a:lnTo>
                    <a:lnTo>
                      <a:pt x="156" y="37"/>
                    </a:lnTo>
                    <a:lnTo>
                      <a:pt x="161" y="23"/>
                    </a:lnTo>
                    <a:lnTo>
                      <a:pt x="161" y="14"/>
                    </a:lnTo>
                    <a:lnTo>
                      <a:pt x="161" y="14"/>
                    </a:lnTo>
                    <a:lnTo>
                      <a:pt x="156" y="4"/>
                    </a:lnTo>
                    <a:lnTo>
                      <a:pt x="152" y="4"/>
                    </a:lnTo>
                    <a:lnTo>
                      <a:pt x="147" y="9"/>
                    </a:lnTo>
                    <a:lnTo>
                      <a:pt x="133" y="14"/>
                    </a:lnTo>
                    <a:lnTo>
                      <a:pt x="124" y="18"/>
                    </a:lnTo>
                    <a:lnTo>
                      <a:pt x="110" y="14"/>
                    </a:lnTo>
                    <a:lnTo>
                      <a:pt x="115" y="23"/>
                    </a:lnTo>
                    <a:lnTo>
                      <a:pt x="115" y="27"/>
                    </a:lnTo>
                    <a:lnTo>
                      <a:pt x="115" y="32"/>
                    </a:lnTo>
                    <a:lnTo>
                      <a:pt x="120" y="27"/>
                    </a:lnTo>
                    <a:lnTo>
                      <a:pt x="124" y="27"/>
                    </a:lnTo>
                    <a:lnTo>
                      <a:pt x="129" y="27"/>
                    </a:lnTo>
                    <a:lnTo>
                      <a:pt x="124" y="32"/>
                    </a:lnTo>
                    <a:lnTo>
                      <a:pt x="124" y="32"/>
                    </a:lnTo>
                    <a:lnTo>
                      <a:pt x="115" y="41"/>
                    </a:lnTo>
                    <a:lnTo>
                      <a:pt x="101" y="50"/>
                    </a:lnTo>
                    <a:lnTo>
                      <a:pt x="97" y="50"/>
                    </a:lnTo>
                    <a:lnTo>
                      <a:pt x="88" y="55"/>
                    </a:lnTo>
                    <a:lnTo>
                      <a:pt x="83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4" y="50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4" y="41"/>
                    </a:lnTo>
                    <a:lnTo>
                      <a:pt x="69" y="41"/>
                    </a:lnTo>
                    <a:lnTo>
                      <a:pt x="65" y="41"/>
                    </a:lnTo>
                    <a:lnTo>
                      <a:pt x="55" y="41"/>
                    </a:lnTo>
                    <a:lnTo>
                      <a:pt x="51" y="41"/>
                    </a:lnTo>
                    <a:lnTo>
                      <a:pt x="46" y="41"/>
                    </a:lnTo>
                    <a:lnTo>
                      <a:pt x="51" y="46"/>
                    </a:lnTo>
                    <a:lnTo>
                      <a:pt x="55" y="46"/>
                    </a:lnTo>
                    <a:lnTo>
                      <a:pt x="55" y="50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51" y="64"/>
                    </a:lnTo>
                    <a:lnTo>
                      <a:pt x="51" y="69"/>
                    </a:lnTo>
                    <a:lnTo>
                      <a:pt x="55" y="73"/>
                    </a:lnTo>
                    <a:lnTo>
                      <a:pt x="51" y="91"/>
                    </a:lnTo>
                    <a:lnTo>
                      <a:pt x="51" y="96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10"/>
                    </a:lnTo>
                    <a:lnTo>
                      <a:pt x="37" y="110"/>
                    </a:lnTo>
                    <a:lnTo>
                      <a:pt x="33" y="110"/>
                    </a:lnTo>
                    <a:lnTo>
                      <a:pt x="19" y="119"/>
                    </a:lnTo>
                    <a:lnTo>
                      <a:pt x="14" y="124"/>
                    </a:lnTo>
                    <a:lnTo>
                      <a:pt x="14" y="128"/>
                    </a:lnTo>
                    <a:lnTo>
                      <a:pt x="10" y="133"/>
                    </a:lnTo>
                    <a:lnTo>
                      <a:pt x="5" y="137"/>
                    </a:lnTo>
                    <a:lnTo>
                      <a:pt x="5" y="146"/>
                    </a:lnTo>
                    <a:lnTo>
                      <a:pt x="10" y="151"/>
                    </a:lnTo>
                    <a:lnTo>
                      <a:pt x="14" y="165"/>
                    </a:lnTo>
                    <a:lnTo>
                      <a:pt x="19" y="169"/>
                    </a:lnTo>
                    <a:lnTo>
                      <a:pt x="23" y="169"/>
                    </a:lnTo>
                    <a:lnTo>
                      <a:pt x="33" y="165"/>
                    </a:lnTo>
                    <a:lnTo>
                      <a:pt x="37" y="165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5"/>
                    </a:lnTo>
                    <a:lnTo>
                      <a:pt x="42" y="165"/>
                    </a:lnTo>
                    <a:lnTo>
                      <a:pt x="42" y="169"/>
                    </a:lnTo>
                    <a:lnTo>
                      <a:pt x="42" y="174"/>
                    </a:lnTo>
                    <a:lnTo>
                      <a:pt x="42" y="183"/>
                    </a:lnTo>
                    <a:lnTo>
                      <a:pt x="51" y="183"/>
                    </a:lnTo>
                    <a:lnTo>
                      <a:pt x="60" y="183"/>
                    </a:lnTo>
                    <a:lnTo>
                      <a:pt x="60" y="183"/>
                    </a:lnTo>
                    <a:lnTo>
                      <a:pt x="69" y="179"/>
                    </a:lnTo>
                    <a:lnTo>
                      <a:pt x="83" y="169"/>
                    </a:lnTo>
                    <a:lnTo>
                      <a:pt x="92" y="165"/>
                    </a:lnTo>
                    <a:lnTo>
                      <a:pt x="101" y="169"/>
                    </a:lnTo>
                    <a:lnTo>
                      <a:pt x="101" y="179"/>
                    </a:lnTo>
                    <a:lnTo>
                      <a:pt x="101" y="179"/>
                    </a:lnTo>
                    <a:lnTo>
                      <a:pt x="101" y="188"/>
                    </a:lnTo>
                    <a:lnTo>
                      <a:pt x="106" y="197"/>
                    </a:lnTo>
                    <a:lnTo>
                      <a:pt x="106" y="197"/>
                    </a:lnTo>
                    <a:lnTo>
                      <a:pt x="110" y="197"/>
                    </a:lnTo>
                    <a:lnTo>
                      <a:pt x="120" y="201"/>
                    </a:lnTo>
                    <a:lnTo>
                      <a:pt x="124" y="206"/>
                    </a:lnTo>
                    <a:lnTo>
                      <a:pt x="133" y="206"/>
                    </a:lnTo>
                    <a:lnTo>
                      <a:pt x="147" y="211"/>
                    </a:lnTo>
                    <a:lnTo>
                      <a:pt x="156" y="220"/>
                    </a:lnTo>
                    <a:lnTo>
                      <a:pt x="156" y="229"/>
                    </a:lnTo>
                    <a:lnTo>
                      <a:pt x="156" y="243"/>
                    </a:lnTo>
                    <a:lnTo>
                      <a:pt x="161" y="243"/>
                    </a:lnTo>
                    <a:lnTo>
                      <a:pt x="170" y="243"/>
                    </a:lnTo>
                    <a:lnTo>
                      <a:pt x="175" y="243"/>
                    </a:lnTo>
                    <a:lnTo>
                      <a:pt x="175" y="243"/>
                    </a:lnTo>
                    <a:lnTo>
                      <a:pt x="179" y="247"/>
                    </a:lnTo>
                    <a:lnTo>
                      <a:pt x="179" y="252"/>
                    </a:lnTo>
                    <a:lnTo>
                      <a:pt x="179" y="256"/>
                    </a:lnTo>
                    <a:lnTo>
                      <a:pt x="179" y="256"/>
                    </a:lnTo>
                    <a:lnTo>
                      <a:pt x="179" y="256"/>
                    </a:lnTo>
                    <a:lnTo>
                      <a:pt x="188" y="261"/>
                    </a:lnTo>
                    <a:lnTo>
                      <a:pt x="188" y="275"/>
                    </a:lnTo>
                    <a:lnTo>
                      <a:pt x="188" y="275"/>
                    </a:lnTo>
                    <a:lnTo>
                      <a:pt x="184" y="284"/>
                    </a:lnTo>
                    <a:lnTo>
                      <a:pt x="184" y="298"/>
                    </a:lnTo>
                    <a:lnTo>
                      <a:pt x="184" y="302"/>
                    </a:lnTo>
                    <a:lnTo>
                      <a:pt x="184" y="311"/>
                    </a:lnTo>
                    <a:lnTo>
                      <a:pt x="193" y="316"/>
                    </a:lnTo>
                    <a:lnTo>
                      <a:pt x="197" y="316"/>
                    </a:lnTo>
                    <a:lnTo>
                      <a:pt x="202" y="316"/>
                    </a:lnTo>
                    <a:lnTo>
                      <a:pt x="211" y="321"/>
                    </a:lnTo>
                    <a:lnTo>
                      <a:pt x="211" y="325"/>
                    </a:lnTo>
                    <a:lnTo>
                      <a:pt x="216" y="334"/>
                    </a:lnTo>
                    <a:lnTo>
                      <a:pt x="220" y="334"/>
                    </a:lnTo>
                    <a:lnTo>
                      <a:pt x="225" y="339"/>
                    </a:lnTo>
                    <a:lnTo>
                      <a:pt x="225" y="343"/>
                    </a:lnTo>
                    <a:lnTo>
                      <a:pt x="225" y="357"/>
                    </a:lnTo>
                    <a:lnTo>
                      <a:pt x="234" y="362"/>
                    </a:lnTo>
                    <a:lnTo>
                      <a:pt x="234" y="371"/>
                    </a:lnTo>
                    <a:lnTo>
                      <a:pt x="230" y="380"/>
                    </a:lnTo>
                    <a:lnTo>
                      <a:pt x="225" y="380"/>
                    </a:lnTo>
                    <a:lnTo>
                      <a:pt x="220" y="385"/>
                    </a:lnTo>
                    <a:lnTo>
                      <a:pt x="216" y="394"/>
                    </a:lnTo>
                    <a:lnTo>
                      <a:pt x="211" y="394"/>
                    </a:lnTo>
                    <a:lnTo>
                      <a:pt x="193" y="417"/>
                    </a:lnTo>
                    <a:lnTo>
                      <a:pt x="207" y="426"/>
                    </a:lnTo>
                    <a:lnTo>
                      <a:pt x="207" y="426"/>
                    </a:lnTo>
                    <a:lnTo>
                      <a:pt x="207" y="426"/>
                    </a:lnTo>
                    <a:close/>
                    <a:moveTo>
                      <a:pt x="262" y="78"/>
                    </a:moveTo>
                    <a:lnTo>
                      <a:pt x="262" y="78"/>
                    </a:lnTo>
                    <a:lnTo>
                      <a:pt x="266" y="78"/>
                    </a:lnTo>
                    <a:lnTo>
                      <a:pt x="262" y="73"/>
                    </a:lnTo>
                    <a:lnTo>
                      <a:pt x="262" y="73"/>
                    </a:lnTo>
                    <a:lnTo>
                      <a:pt x="262" y="73"/>
                    </a:lnTo>
                    <a:lnTo>
                      <a:pt x="262" y="73"/>
                    </a:lnTo>
                    <a:lnTo>
                      <a:pt x="257" y="78"/>
                    </a:lnTo>
                    <a:lnTo>
                      <a:pt x="262" y="78"/>
                    </a:lnTo>
                    <a:lnTo>
                      <a:pt x="262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3" name="Freeform 240"/>
              <p:cNvSpPr>
                <a:spLocks/>
              </p:cNvSpPr>
              <p:nvPr/>
            </p:nvSpPr>
            <p:spPr bwMode="auto">
              <a:xfrm>
                <a:off x="1842" y="2070"/>
                <a:ext cx="450" cy="472"/>
              </a:xfrm>
              <a:custGeom>
                <a:avLst/>
                <a:gdLst>
                  <a:gd name="T0" fmla="*/ 234 w 450"/>
                  <a:gd name="T1" fmla="*/ 453 h 472"/>
                  <a:gd name="T2" fmla="*/ 207 w 450"/>
                  <a:gd name="T3" fmla="*/ 431 h 472"/>
                  <a:gd name="T4" fmla="*/ 202 w 450"/>
                  <a:gd name="T5" fmla="*/ 431 h 472"/>
                  <a:gd name="T6" fmla="*/ 175 w 450"/>
                  <a:gd name="T7" fmla="*/ 426 h 472"/>
                  <a:gd name="T8" fmla="*/ 211 w 450"/>
                  <a:gd name="T9" fmla="*/ 389 h 472"/>
                  <a:gd name="T10" fmla="*/ 225 w 450"/>
                  <a:gd name="T11" fmla="*/ 376 h 472"/>
                  <a:gd name="T12" fmla="*/ 220 w 450"/>
                  <a:gd name="T13" fmla="*/ 362 h 472"/>
                  <a:gd name="T14" fmla="*/ 220 w 450"/>
                  <a:gd name="T15" fmla="*/ 357 h 472"/>
                  <a:gd name="T16" fmla="*/ 207 w 450"/>
                  <a:gd name="T17" fmla="*/ 330 h 472"/>
                  <a:gd name="T18" fmla="*/ 197 w 450"/>
                  <a:gd name="T19" fmla="*/ 321 h 472"/>
                  <a:gd name="T20" fmla="*/ 179 w 450"/>
                  <a:gd name="T21" fmla="*/ 298 h 472"/>
                  <a:gd name="T22" fmla="*/ 184 w 450"/>
                  <a:gd name="T23" fmla="*/ 270 h 472"/>
                  <a:gd name="T24" fmla="*/ 175 w 450"/>
                  <a:gd name="T25" fmla="*/ 252 h 472"/>
                  <a:gd name="T26" fmla="*/ 161 w 450"/>
                  <a:gd name="T27" fmla="*/ 247 h 472"/>
                  <a:gd name="T28" fmla="*/ 152 w 450"/>
                  <a:gd name="T29" fmla="*/ 224 h 472"/>
                  <a:gd name="T30" fmla="*/ 120 w 450"/>
                  <a:gd name="T31" fmla="*/ 206 h 472"/>
                  <a:gd name="T32" fmla="*/ 97 w 450"/>
                  <a:gd name="T33" fmla="*/ 179 h 472"/>
                  <a:gd name="T34" fmla="*/ 83 w 450"/>
                  <a:gd name="T35" fmla="*/ 174 h 472"/>
                  <a:gd name="T36" fmla="*/ 60 w 450"/>
                  <a:gd name="T37" fmla="*/ 188 h 472"/>
                  <a:gd name="T38" fmla="*/ 37 w 450"/>
                  <a:gd name="T39" fmla="*/ 169 h 472"/>
                  <a:gd name="T40" fmla="*/ 5 w 450"/>
                  <a:gd name="T41" fmla="*/ 169 h 472"/>
                  <a:gd name="T42" fmla="*/ 5 w 450"/>
                  <a:gd name="T43" fmla="*/ 156 h 472"/>
                  <a:gd name="T44" fmla="*/ 5 w 450"/>
                  <a:gd name="T45" fmla="*/ 133 h 472"/>
                  <a:gd name="T46" fmla="*/ 33 w 450"/>
                  <a:gd name="T47" fmla="*/ 105 h 472"/>
                  <a:gd name="T48" fmla="*/ 46 w 450"/>
                  <a:gd name="T49" fmla="*/ 82 h 472"/>
                  <a:gd name="T50" fmla="*/ 46 w 450"/>
                  <a:gd name="T51" fmla="*/ 64 h 472"/>
                  <a:gd name="T52" fmla="*/ 42 w 450"/>
                  <a:gd name="T53" fmla="*/ 46 h 472"/>
                  <a:gd name="T54" fmla="*/ 51 w 450"/>
                  <a:gd name="T55" fmla="*/ 37 h 472"/>
                  <a:gd name="T56" fmla="*/ 65 w 450"/>
                  <a:gd name="T57" fmla="*/ 32 h 472"/>
                  <a:gd name="T58" fmla="*/ 78 w 450"/>
                  <a:gd name="T59" fmla="*/ 41 h 472"/>
                  <a:gd name="T60" fmla="*/ 101 w 450"/>
                  <a:gd name="T61" fmla="*/ 46 h 472"/>
                  <a:gd name="T62" fmla="*/ 106 w 450"/>
                  <a:gd name="T63" fmla="*/ 18 h 472"/>
                  <a:gd name="T64" fmla="*/ 106 w 450"/>
                  <a:gd name="T65" fmla="*/ 9 h 472"/>
                  <a:gd name="T66" fmla="*/ 133 w 450"/>
                  <a:gd name="T67" fmla="*/ 9 h 472"/>
                  <a:gd name="T68" fmla="*/ 161 w 450"/>
                  <a:gd name="T69" fmla="*/ 0 h 472"/>
                  <a:gd name="T70" fmla="*/ 165 w 450"/>
                  <a:gd name="T71" fmla="*/ 9 h 472"/>
                  <a:gd name="T72" fmla="*/ 170 w 450"/>
                  <a:gd name="T73" fmla="*/ 41 h 472"/>
                  <a:gd name="T74" fmla="*/ 202 w 450"/>
                  <a:gd name="T75" fmla="*/ 37 h 472"/>
                  <a:gd name="T76" fmla="*/ 225 w 450"/>
                  <a:gd name="T77" fmla="*/ 32 h 472"/>
                  <a:gd name="T78" fmla="*/ 252 w 450"/>
                  <a:gd name="T79" fmla="*/ 9 h 472"/>
                  <a:gd name="T80" fmla="*/ 271 w 450"/>
                  <a:gd name="T81" fmla="*/ 32 h 472"/>
                  <a:gd name="T82" fmla="*/ 280 w 450"/>
                  <a:gd name="T83" fmla="*/ 41 h 472"/>
                  <a:gd name="T84" fmla="*/ 262 w 450"/>
                  <a:gd name="T85" fmla="*/ 69 h 472"/>
                  <a:gd name="T86" fmla="*/ 271 w 450"/>
                  <a:gd name="T87" fmla="*/ 64 h 472"/>
                  <a:gd name="T88" fmla="*/ 271 w 450"/>
                  <a:gd name="T89" fmla="*/ 78 h 472"/>
                  <a:gd name="T90" fmla="*/ 303 w 450"/>
                  <a:gd name="T91" fmla="*/ 64 h 472"/>
                  <a:gd name="T92" fmla="*/ 340 w 450"/>
                  <a:gd name="T93" fmla="*/ 82 h 472"/>
                  <a:gd name="T94" fmla="*/ 353 w 450"/>
                  <a:gd name="T95" fmla="*/ 82 h 472"/>
                  <a:gd name="T96" fmla="*/ 413 w 450"/>
                  <a:gd name="T97" fmla="*/ 105 h 472"/>
                  <a:gd name="T98" fmla="*/ 450 w 450"/>
                  <a:gd name="T99" fmla="*/ 128 h 472"/>
                  <a:gd name="T100" fmla="*/ 422 w 450"/>
                  <a:gd name="T101" fmla="*/ 188 h 472"/>
                  <a:gd name="T102" fmla="*/ 404 w 450"/>
                  <a:gd name="T103" fmla="*/ 211 h 472"/>
                  <a:gd name="T104" fmla="*/ 395 w 450"/>
                  <a:gd name="T105" fmla="*/ 279 h 472"/>
                  <a:gd name="T106" fmla="*/ 372 w 450"/>
                  <a:gd name="T107" fmla="*/ 321 h 472"/>
                  <a:gd name="T108" fmla="*/ 317 w 450"/>
                  <a:gd name="T109" fmla="*/ 339 h 472"/>
                  <a:gd name="T110" fmla="*/ 294 w 450"/>
                  <a:gd name="T111" fmla="*/ 376 h 472"/>
                  <a:gd name="T112" fmla="*/ 275 w 450"/>
                  <a:gd name="T113" fmla="*/ 412 h 472"/>
                  <a:gd name="T114" fmla="*/ 234 w 450"/>
                  <a:gd name="T115" fmla="*/ 467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0" h="472">
                    <a:moveTo>
                      <a:pt x="234" y="472"/>
                    </a:moveTo>
                    <a:lnTo>
                      <a:pt x="230" y="467"/>
                    </a:lnTo>
                    <a:lnTo>
                      <a:pt x="230" y="467"/>
                    </a:lnTo>
                    <a:lnTo>
                      <a:pt x="234" y="453"/>
                    </a:lnTo>
                    <a:lnTo>
                      <a:pt x="225" y="444"/>
                    </a:lnTo>
                    <a:lnTo>
                      <a:pt x="216" y="435"/>
                    </a:lnTo>
                    <a:lnTo>
                      <a:pt x="211" y="431"/>
                    </a:lnTo>
                    <a:lnTo>
                      <a:pt x="207" y="431"/>
                    </a:lnTo>
                    <a:lnTo>
                      <a:pt x="202" y="435"/>
                    </a:lnTo>
                    <a:lnTo>
                      <a:pt x="202" y="435"/>
                    </a:lnTo>
                    <a:lnTo>
                      <a:pt x="202" y="431"/>
                    </a:lnTo>
                    <a:lnTo>
                      <a:pt x="202" y="431"/>
                    </a:lnTo>
                    <a:lnTo>
                      <a:pt x="197" y="421"/>
                    </a:lnTo>
                    <a:lnTo>
                      <a:pt x="188" y="421"/>
                    </a:lnTo>
                    <a:lnTo>
                      <a:pt x="179" y="426"/>
                    </a:lnTo>
                    <a:lnTo>
                      <a:pt x="175" y="426"/>
                    </a:lnTo>
                    <a:lnTo>
                      <a:pt x="175" y="426"/>
                    </a:lnTo>
                    <a:lnTo>
                      <a:pt x="184" y="417"/>
                    </a:lnTo>
                    <a:lnTo>
                      <a:pt x="184" y="417"/>
                    </a:lnTo>
                    <a:lnTo>
                      <a:pt x="211" y="389"/>
                    </a:lnTo>
                    <a:lnTo>
                      <a:pt x="216" y="385"/>
                    </a:lnTo>
                    <a:lnTo>
                      <a:pt x="216" y="380"/>
                    </a:lnTo>
                    <a:lnTo>
                      <a:pt x="225" y="376"/>
                    </a:lnTo>
                    <a:lnTo>
                      <a:pt x="225" y="376"/>
                    </a:lnTo>
                    <a:lnTo>
                      <a:pt x="230" y="371"/>
                    </a:lnTo>
                    <a:lnTo>
                      <a:pt x="225" y="366"/>
                    </a:lnTo>
                    <a:lnTo>
                      <a:pt x="220" y="362"/>
                    </a:lnTo>
                    <a:lnTo>
                      <a:pt x="220" y="362"/>
                    </a:lnTo>
                    <a:lnTo>
                      <a:pt x="216" y="362"/>
                    </a:lnTo>
                    <a:lnTo>
                      <a:pt x="220" y="362"/>
                    </a:lnTo>
                    <a:lnTo>
                      <a:pt x="220" y="357"/>
                    </a:lnTo>
                    <a:lnTo>
                      <a:pt x="220" y="357"/>
                    </a:lnTo>
                    <a:lnTo>
                      <a:pt x="220" y="343"/>
                    </a:lnTo>
                    <a:lnTo>
                      <a:pt x="220" y="339"/>
                    </a:lnTo>
                    <a:lnTo>
                      <a:pt x="211" y="339"/>
                    </a:lnTo>
                    <a:lnTo>
                      <a:pt x="207" y="330"/>
                    </a:lnTo>
                    <a:lnTo>
                      <a:pt x="207" y="325"/>
                    </a:lnTo>
                    <a:lnTo>
                      <a:pt x="202" y="321"/>
                    </a:lnTo>
                    <a:lnTo>
                      <a:pt x="202" y="321"/>
                    </a:lnTo>
                    <a:lnTo>
                      <a:pt x="197" y="321"/>
                    </a:lnTo>
                    <a:lnTo>
                      <a:pt x="188" y="321"/>
                    </a:lnTo>
                    <a:lnTo>
                      <a:pt x="179" y="311"/>
                    </a:lnTo>
                    <a:lnTo>
                      <a:pt x="179" y="302"/>
                    </a:lnTo>
                    <a:lnTo>
                      <a:pt x="179" y="298"/>
                    </a:lnTo>
                    <a:lnTo>
                      <a:pt x="179" y="284"/>
                    </a:lnTo>
                    <a:lnTo>
                      <a:pt x="184" y="275"/>
                    </a:lnTo>
                    <a:lnTo>
                      <a:pt x="184" y="275"/>
                    </a:lnTo>
                    <a:lnTo>
                      <a:pt x="184" y="270"/>
                    </a:lnTo>
                    <a:lnTo>
                      <a:pt x="179" y="266"/>
                    </a:lnTo>
                    <a:lnTo>
                      <a:pt x="179" y="261"/>
                    </a:lnTo>
                    <a:lnTo>
                      <a:pt x="175" y="256"/>
                    </a:lnTo>
                    <a:lnTo>
                      <a:pt x="175" y="252"/>
                    </a:lnTo>
                    <a:lnTo>
                      <a:pt x="175" y="252"/>
                    </a:lnTo>
                    <a:lnTo>
                      <a:pt x="165" y="247"/>
                    </a:lnTo>
                    <a:lnTo>
                      <a:pt x="161" y="247"/>
                    </a:lnTo>
                    <a:lnTo>
                      <a:pt x="161" y="247"/>
                    </a:lnTo>
                    <a:lnTo>
                      <a:pt x="152" y="243"/>
                    </a:lnTo>
                    <a:lnTo>
                      <a:pt x="152" y="238"/>
                    </a:lnTo>
                    <a:lnTo>
                      <a:pt x="152" y="229"/>
                    </a:lnTo>
                    <a:lnTo>
                      <a:pt x="152" y="224"/>
                    </a:lnTo>
                    <a:lnTo>
                      <a:pt x="143" y="215"/>
                    </a:lnTo>
                    <a:lnTo>
                      <a:pt x="129" y="211"/>
                    </a:lnTo>
                    <a:lnTo>
                      <a:pt x="124" y="211"/>
                    </a:lnTo>
                    <a:lnTo>
                      <a:pt x="120" y="206"/>
                    </a:lnTo>
                    <a:lnTo>
                      <a:pt x="110" y="206"/>
                    </a:lnTo>
                    <a:lnTo>
                      <a:pt x="101" y="201"/>
                    </a:lnTo>
                    <a:lnTo>
                      <a:pt x="92" y="188"/>
                    </a:lnTo>
                    <a:lnTo>
                      <a:pt x="97" y="179"/>
                    </a:lnTo>
                    <a:lnTo>
                      <a:pt x="97" y="174"/>
                    </a:lnTo>
                    <a:lnTo>
                      <a:pt x="97" y="169"/>
                    </a:lnTo>
                    <a:lnTo>
                      <a:pt x="92" y="169"/>
                    </a:lnTo>
                    <a:lnTo>
                      <a:pt x="83" y="174"/>
                    </a:lnTo>
                    <a:lnTo>
                      <a:pt x="74" y="183"/>
                    </a:lnTo>
                    <a:lnTo>
                      <a:pt x="65" y="188"/>
                    </a:lnTo>
                    <a:lnTo>
                      <a:pt x="65" y="188"/>
                    </a:lnTo>
                    <a:lnTo>
                      <a:pt x="60" y="188"/>
                    </a:lnTo>
                    <a:lnTo>
                      <a:pt x="46" y="188"/>
                    </a:lnTo>
                    <a:lnTo>
                      <a:pt x="42" y="188"/>
                    </a:lnTo>
                    <a:lnTo>
                      <a:pt x="37" y="188"/>
                    </a:lnTo>
                    <a:lnTo>
                      <a:pt x="37" y="169"/>
                    </a:lnTo>
                    <a:lnTo>
                      <a:pt x="23" y="174"/>
                    </a:lnTo>
                    <a:lnTo>
                      <a:pt x="14" y="169"/>
                    </a:lnTo>
                    <a:lnTo>
                      <a:pt x="10" y="169"/>
                    </a:lnTo>
                    <a:lnTo>
                      <a:pt x="5" y="169"/>
                    </a:lnTo>
                    <a:lnTo>
                      <a:pt x="5" y="169"/>
                    </a:lnTo>
                    <a:lnTo>
                      <a:pt x="10" y="165"/>
                    </a:lnTo>
                    <a:lnTo>
                      <a:pt x="10" y="165"/>
                    </a:lnTo>
                    <a:lnTo>
                      <a:pt x="5" y="156"/>
                    </a:lnTo>
                    <a:lnTo>
                      <a:pt x="0" y="146"/>
                    </a:lnTo>
                    <a:lnTo>
                      <a:pt x="0" y="142"/>
                    </a:lnTo>
                    <a:lnTo>
                      <a:pt x="5" y="137"/>
                    </a:lnTo>
                    <a:lnTo>
                      <a:pt x="5" y="133"/>
                    </a:lnTo>
                    <a:lnTo>
                      <a:pt x="10" y="128"/>
                    </a:lnTo>
                    <a:lnTo>
                      <a:pt x="10" y="119"/>
                    </a:lnTo>
                    <a:lnTo>
                      <a:pt x="14" y="114"/>
                    </a:lnTo>
                    <a:lnTo>
                      <a:pt x="33" y="105"/>
                    </a:lnTo>
                    <a:lnTo>
                      <a:pt x="37" y="105"/>
                    </a:lnTo>
                    <a:lnTo>
                      <a:pt x="42" y="105"/>
                    </a:lnTo>
                    <a:lnTo>
                      <a:pt x="42" y="101"/>
                    </a:lnTo>
                    <a:lnTo>
                      <a:pt x="46" y="82"/>
                    </a:lnTo>
                    <a:lnTo>
                      <a:pt x="46" y="78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46" y="64"/>
                    </a:lnTo>
                    <a:lnTo>
                      <a:pt x="42" y="59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42" y="46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51" y="37"/>
                    </a:lnTo>
                    <a:lnTo>
                      <a:pt x="55" y="37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9" y="37"/>
                    </a:lnTo>
                    <a:lnTo>
                      <a:pt x="74" y="37"/>
                    </a:lnTo>
                    <a:lnTo>
                      <a:pt x="78" y="41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97" y="46"/>
                    </a:lnTo>
                    <a:lnTo>
                      <a:pt x="101" y="46"/>
                    </a:lnTo>
                    <a:lnTo>
                      <a:pt x="115" y="37"/>
                    </a:lnTo>
                    <a:lnTo>
                      <a:pt x="110" y="32"/>
                    </a:lnTo>
                    <a:lnTo>
                      <a:pt x="106" y="23"/>
                    </a:lnTo>
                    <a:lnTo>
                      <a:pt x="106" y="18"/>
                    </a:lnTo>
                    <a:lnTo>
                      <a:pt x="101" y="9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6" y="9"/>
                    </a:lnTo>
                    <a:lnTo>
                      <a:pt x="106" y="9"/>
                    </a:lnTo>
                    <a:lnTo>
                      <a:pt x="115" y="9"/>
                    </a:lnTo>
                    <a:lnTo>
                      <a:pt x="124" y="9"/>
                    </a:lnTo>
                    <a:lnTo>
                      <a:pt x="133" y="9"/>
                    </a:lnTo>
                    <a:lnTo>
                      <a:pt x="147" y="4"/>
                    </a:lnTo>
                    <a:lnTo>
                      <a:pt x="147" y="0"/>
                    </a:lnTo>
                    <a:lnTo>
                      <a:pt x="152" y="0"/>
                    </a:lnTo>
                    <a:lnTo>
                      <a:pt x="161" y="0"/>
                    </a:lnTo>
                    <a:lnTo>
                      <a:pt x="156" y="0"/>
                    </a:lnTo>
                    <a:lnTo>
                      <a:pt x="161" y="0"/>
                    </a:lnTo>
                    <a:lnTo>
                      <a:pt x="161" y="4"/>
                    </a:lnTo>
                    <a:lnTo>
                      <a:pt x="165" y="9"/>
                    </a:lnTo>
                    <a:lnTo>
                      <a:pt x="165" y="14"/>
                    </a:lnTo>
                    <a:lnTo>
                      <a:pt x="165" y="23"/>
                    </a:lnTo>
                    <a:lnTo>
                      <a:pt x="165" y="37"/>
                    </a:lnTo>
                    <a:lnTo>
                      <a:pt x="170" y="41"/>
                    </a:lnTo>
                    <a:lnTo>
                      <a:pt x="184" y="37"/>
                    </a:lnTo>
                    <a:lnTo>
                      <a:pt x="188" y="37"/>
                    </a:lnTo>
                    <a:lnTo>
                      <a:pt x="202" y="37"/>
                    </a:lnTo>
                    <a:lnTo>
                      <a:pt x="202" y="37"/>
                    </a:lnTo>
                    <a:lnTo>
                      <a:pt x="207" y="32"/>
                    </a:lnTo>
                    <a:lnTo>
                      <a:pt x="211" y="27"/>
                    </a:lnTo>
                    <a:lnTo>
                      <a:pt x="216" y="27"/>
                    </a:lnTo>
                    <a:lnTo>
                      <a:pt x="225" y="32"/>
                    </a:lnTo>
                    <a:lnTo>
                      <a:pt x="230" y="32"/>
                    </a:lnTo>
                    <a:lnTo>
                      <a:pt x="239" y="27"/>
                    </a:lnTo>
                    <a:lnTo>
                      <a:pt x="248" y="23"/>
                    </a:lnTo>
                    <a:lnTo>
                      <a:pt x="252" y="9"/>
                    </a:lnTo>
                    <a:lnTo>
                      <a:pt x="257" y="9"/>
                    </a:lnTo>
                    <a:lnTo>
                      <a:pt x="262" y="14"/>
                    </a:lnTo>
                    <a:lnTo>
                      <a:pt x="266" y="27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1" y="37"/>
                    </a:lnTo>
                    <a:lnTo>
                      <a:pt x="275" y="37"/>
                    </a:lnTo>
                    <a:lnTo>
                      <a:pt x="280" y="41"/>
                    </a:lnTo>
                    <a:lnTo>
                      <a:pt x="275" y="50"/>
                    </a:lnTo>
                    <a:lnTo>
                      <a:pt x="266" y="59"/>
                    </a:lnTo>
                    <a:lnTo>
                      <a:pt x="262" y="64"/>
                    </a:lnTo>
                    <a:lnTo>
                      <a:pt x="262" y="69"/>
                    </a:lnTo>
                    <a:lnTo>
                      <a:pt x="262" y="69"/>
                    </a:lnTo>
                    <a:lnTo>
                      <a:pt x="271" y="55"/>
                    </a:lnTo>
                    <a:lnTo>
                      <a:pt x="275" y="55"/>
                    </a:lnTo>
                    <a:lnTo>
                      <a:pt x="271" y="64"/>
                    </a:lnTo>
                    <a:lnTo>
                      <a:pt x="271" y="69"/>
                    </a:lnTo>
                    <a:lnTo>
                      <a:pt x="266" y="69"/>
                    </a:lnTo>
                    <a:lnTo>
                      <a:pt x="271" y="73"/>
                    </a:lnTo>
                    <a:lnTo>
                      <a:pt x="271" y="78"/>
                    </a:lnTo>
                    <a:lnTo>
                      <a:pt x="285" y="78"/>
                    </a:lnTo>
                    <a:lnTo>
                      <a:pt x="289" y="69"/>
                    </a:lnTo>
                    <a:lnTo>
                      <a:pt x="298" y="64"/>
                    </a:lnTo>
                    <a:lnTo>
                      <a:pt x="303" y="64"/>
                    </a:lnTo>
                    <a:lnTo>
                      <a:pt x="317" y="64"/>
                    </a:lnTo>
                    <a:lnTo>
                      <a:pt x="330" y="73"/>
                    </a:lnTo>
                    <a:lnTo>
                      <a:pt x="335" y="78"/>
                    </a:lnTo>
                    <a:lnTo>
                      <a:pt x="340" y="82"/>
                    </a:lnTo>
                    <a:lnTo>
                      <a:pt x="344" y="82"/>
                    </a:lnTo>
                    <a:lnTo>
                      <a:pt x="344" y="82"/>
                    </a:lnTo>
                    <a:lnTo>
                      <a:pt x="344" y="87"/>
                    </a:lnTo>
                    <a:lnTo>
                      <a:pt x="353" y="82"/>
                    </a:lnTo>
                    <a:lnTo>
                      <a:pt x="372" y="87"/>
                    </a:lnTo>
                    <a:lnTo>
                      <a:pt x="390" y="91"/>
                    </a:lnTo>
                    <a:lnTo>
                      <a:pt x="404" y="96"/>
                    </a:lnTo>
                    <a:lnTo>
                      <a:pt x="413" y="105"/>
                    </a:lnTo>
                    <a:lnTo>
                      <a:pt x="422" y="114"/>
                    </a:lnTo>
                    <a:lnTo>
                      <a:pt x="431" y="114"/>
                    </a:lnTo>
                    <a:lnTo>
                      <a:pt x="440" y="119"/>
                    </a:lnTo>
                    <a:lnTo>
                      <a:pt x="450" y="128"/>
                    </a:lnTo>
                    <a:lnTo>
                      <a:pt x="450" y="146"/>
                    </a:lnTo>
                    <a:lnTo>
                      <a:pt x="445" y="165"/>
                    </a:lnTo>
                    <a:lnTo>
                      <a:pt x="431" y="179"/>
                    </a:lnTo>
                    <a:lnTo>
                      <a:pt x="422" y="188"/>
                    </a:lnTo>
                    <a:lnTo>
                      <a:pt x="413" y="201"/>
                    </a:lnTo>
                    <a:lnTo>
                      <a:pt x="413" y="206"/>
                    </a:lnTo>
                    <a:lnTo>
                      <a:pt x="404" y="211"/>
                    </a:lnTo>
                    <a:lnTo>
                      <a:pt x="404" y="211"/>
                    </a:lnTo>
                    <a:lnTo>
                      <a:pt x="404" y="229"/>
                    </a:lnTo>
                    <a:lnTo>
                      <a:pt x="404" y="247"/>
                    </a:lnTo>
                    <a:lnTo>
                      <a:pt x="399" y="266"/>
                    </a:lnTo>
                    <a:lnTo>
                      <a:pt x="395" y="279"/>
                    </a:lnTo>
                    <a:lnTo>
                      <a:pt x="390" y="289"/>
                    </a:lnTo>
                    <a:lnTo>
                      <a:pt x="385" y="298"/>
                    </a:lnTo>
                    <a:lnTo>
                      <a:pt x="376" y="311"/>
                    </a:lnTo>
                    <a:lnTo>
                      <a:pt x="372" y="321"/>
                    </a:lnTo>
                    <a:lnTo>
                      <a:pt x="362" y="325"/>
                    </a:lnTo>
                    <a:lnTo>
                      <a:pt x="349" y="330"/>
                    </a:lnTo>
                    <a:lnTo>
                      <a:pt x="335" y="334"/>
                    </a:lnTo>
                    <a:lnTo>
                      <a:pt x="317" y="339"/>
                    </a:lnTo>
                    <a:lnTo>
                      <a:pt x="303" y="348"/>
                    </a:lnTo>
                    <a:lnTo>
                      <a:pt x="294" y="362"/>
                    </a:lnTo>
                    <a:lnTo>
                      <a:pt x="294" y="366"/>
                    </a:lnTo>
                    <a:lnTo>
                      <a:pt x="294" y="376"/>
                    </a:lnTo>
                    <a:lnTo>
                      <a:pt x="294" y="385"/>
                    </a:lnTo>
                    <a:lnTo>
                      <a:pt x="289" y="398"/>
                    </a:lnTo>
                    <a:lnTo>
                      <a:pt x="285" y="403"/>
                    </a:lnTo>
                    <a:lnTo>
                      <a:pt x="275" y="412"/>
                    </a:lnTo>
                    <a:lnTo>
                      <a:pt x="271" y="431"/>
                    </a:lnTo>
                    <a:lnTo>
                      <a:pt x="257" y="444"/>
                    </a:lnTo>
                    <a:lnTo>
                      <a:pt x="243" y="458"/>
                    </a:lnTo>
                    <a:lnTo>
                      <a:pt x="234" y="467"/>
                    </a:lnTo>
                    <a:lnTo>
                      <a:pt x="234" y="472"/>
                    </a:lnTo>
                    <a:lnTo>
                      <a:pt x="234" y="47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4" name="Freeform 241"/>
              <p:cNvSpPr>
                <a:spLocks/>
              </p:cNvSpPr>
              <p:nvPr/>
            </p:nvSpPr>
            <p:spPr bwMode="auto">
              <a:xfrm>
                <a:off x="1847" y="2074"/>
                <a:ext cx="440" cy="449"/>
              </a:xfrm>
              <a:custGeom>
                <a:avLst/>
                <a:gdLst>
                  <a:gd name="T0" fmla="*/ 229 w 440"/>
                  <a:gd name="T1" fmla="*/ 445 h 449"/>
                  <a:gd name="T2" fmla="*/ 257 w 440"/>
                  <a:gd name="T3" fmla="*/ 422 h 449"/>
                  <a:gd name="T4" fmla="*/ 280 w 440"/>
                  <a:gd name="T5" fmla="*/ 372 h 449"/>
                  <a:gd name="T6" fmla="*/ 312 w 440"/>
                  <a:gd name="T7" fmla="*/ 330 h 449"/>
                  <a:gd name="T8" fmla="*/ 367 w 440"/>
                  <a:gd name="T9" fmla="*/ 307 h 449"/>
                  <a:gd name="T10" fmla="*/ 390 w 440"/>
                  <a:gd name="T11" fmla="*/ 243 h 449"/>
                  <a:gd name="T12" fmla="*/ 403 w 440"/>
                  <a:gd name="T13" fmla="*/ 197 h 449"/>
                  <a:gd name="T14" fmla="*/ 435 w 440"/>
                  <a:gd name="T15" fmla="*/ 156 h 449"/>
                  <a:gd name="T16" fmla="*/ 426 w 440"/>
                  <a:gd name="T17" fmla="*/ 115 h 449"/>
                  <a:gd name="T18" fmla="*/ 394 w 440"/>
                  <a:gd name="T19" fmla="*/ 97 h 449"/>
                  <a:gd name="T20" fmla="*/ 335 w 440"/>
                  <a:gd name="T21" fmla="*/ 87 h 449"/>
                  <a:gd name="T22" fmla="*/ 330 w 440"/>
                  <a:gd name="T23" fmla="*/ 87 h 449"/>
                  <a:gd name="T24" fmla="*/ 325 w 440"/>
                  <a:gd name="T25" fmla="*/ 83 h 449"/>
                  <a:gd name="T26" fmla="*/ 325 w 440"/>
                  <a:gd name="T27" fmla="*/ 78 h 449"/>
                  <a:gd name="T28" fmla="*/ 321 w 440"/>
                  <a:gd name="T29" fmla="*/ 74 h 449"/>
                  <a:gd name="T30" fmla="*/ 289 w 440"/>
                  <a:gd name="T31" fmla="*/ 69 h 449"/>
                  <a:gd name="T32" fmla="*/ 275 w 440"/>
                  <a:gd name="T33" fmla="*/ 83 h 449"/>
                  <a:gd name="T34" fmla="*/ 257 w 440"/>
                  <a:gd name="T35" fmla="*/ 78 h 449"/>
                  <a:gd name="T36" fmla="*/ 247 w 440"/>
                  <a:gd name="T37" fmla="*/ 78 h 449"/>
                  <a:gd name="T38" fmla="*/ 252 w 440"/>
                  <a:gd name="T39" fmla="*/ 69 h 449"/>
                  <a:gd name="T40" fmla="*/ 266 w 440"/>
                  <a:gd name="T41" fmla="*/ 37 h 449"/>
                  <a:gd name="T42" fmla="*/ 257 w 440"/>
                  <a:gd name="T43" fmla="*/ 23 h 449"/>
                  <a:gd name="T44" fmla="*/ 247 w 440"/>
                  <a:gd name="T45" fmla="*/ 19 h 449"/>
                  <a:gd name="T46" fmla="*/ 215 w 440"/>
                  <a:gd name="T47" fmla="*/ 33 h 449"/>
                  <a:gd name="T48" fmla="*/ 192 w 440"/>
                  <a:gd name="T49" fmla="*/ 37 h 449"/>
                  <a:gd name="T50" fmla="*/ 165 w 440"/>
                  <a:gd name="T51" fmla="*/ 42 h 449"/>
                  <a:gd name="T52" fmla="*/ 156 w 440"/>
                  <a:gd name="T53" fmla="*/ 10 h 449"/>
                  <a:gd name="T54" fmla="*/ 142 w 440"/>
                  <a:gd name="T55" fmla="*/ 5 h 449"/>
                  <a:gd name="T56" fmla="*/ 110 w 440"/>
                  <a:gd name="T57" fmla="*/ 19 h 449"/>
                  <a:gd name="T58" fmla="*/ 119 w 440"/>
                  <a:gd name="T59" fmla="*/ 23 h 449"/>
                  <a:gd name="T60" fmla="*/ 110 w 440"/>
                  <a:gd name="T61" fmla="*/ 37 h 449"/>
                  <a:gd name="T62" fmla="*/ 78 w 440"/>
                  <a:gd name="T63" fmla="*/ 46 h 449"/>
                  <a:gd name="T64" fmla="*/ 69 w 440"/>
                  <a:gd name="T65" fmla="*/ 46 h 449"/>
                  <a:gd name="T66" fmla="*/ 64 w 440"/>
                  <a:gd name="T67" fmla="*/ 37 h 449"/>
                  <a:gd name="T68" fmla="*/ 41 w 440"/>
                  <a:gd name="T69" fmla="*/ 37 h 449"/>
                  <a:gd name="T70" fmla="*/ 50 w 440"/>
                  <a:gd name="T71" fmla="*/ 51 h 449"/>
                  <a:gd name="T72" fmla="*/ 41 w 440"/>
                  <a:gd name="T73" fmla="*/ 51 h 449"/>
                  <a:gd name="T74" fmla="*/ 50 w 440"/>
                  <a:gd name="T75" fmla="*/ 69 h 449"/>
                  <a:gd name="T76" fmla="*/ 41 w 440"/>
                  <a:gd name="T77" fmla="*/ 97 h 449"/>
                  <a:gd name="T78" fmla="*/ 14 w 440"/>
                  <a:gd name="T79" fmla="*/ 115 h 449"/>
                  <a:gd name="T80" fmla="*/ 0 w 440"/>
                  <a:gd name="T81" fmla="*/ 133 h 449"/>
                  <a:gd name="T82" fmla="*/ 14 w 440"/>
                  <a:gd name="T83" fmla="*/ 165 h 449"/>
                  <a:gd name="T84" fmla="*/ 37 w 440"/>
                  <a:gd name="T85" fmla="*/ 156 h 449"/>
                  <a:gd name="T86" fmla="*/ 37 w 440"/>
                  <a:gd name="T87" fmla="*/ 165 h 449"/>
                  <a:gd name="T88" fmla="*/ 55 w 440"/>
                  <a:gd name="T89" fmla="*/ 179 h 449"/>
                  <a:gd name="T90" fmla="*/ 87 w 440"/>
                  <a:gd name="T91" fmla="*/ 161 h 449"/>
                  <a:gd name="T92" fmla="*/ 96 w 440"/>
                  <a:gd name="T93" fmla="*/ 184 h 449"/>
                  <a:gd name="T94" fmla="*/ 115 w 440"/>
                  <a:gd name="T95" fmla="*/ 197 h 449"/>
                  <a:gd name="T96" fmla="*/ 151 w 440"/>
                  <a:gd name="T97" fmla="*/ 216 h 449"/>
                  <a:gd name="T98" fmla="*/ 165 w 440"/>
                  <a:gd name="T99" fmla="*/ 239 h 449"/>
                  <a:gd name="T100" fmla="*/ 174 w 440"/>
                  <a:gd name="T101" fmla="*/ 248 h 449"/>
                  <a:gd name="T102" fmla="*/ 183 w 440"/>
                  <a:gd name="T103" fmla="*/ 257 h 449"/>
                  <a:gd name="T104" fmla="*/ 179 w 440"/>
                  <a:gd name="T105" fmla="*/ 294 h 449"/>
                  <a:gd name="T106" fmla="*/ 192 w 440"/>
                  <a:gd name="T107" fmla="*/ 312 h 449"/>
                  <a:gd name="T108" fmla="*/ 211 w 440"/>
                  <a:gd name="T109" fmla="*/ 330 h 449"/>
                  <a:gd name="T110" fmla="*/ 220 w 440"/>
                  <a:gd name="T111" fmla="*/ 353 h 449"/>
                  <a:gd name="T112" fmla="*/ 220 w 440"/>
                  <a:gd name="T113" fmla="*/ 376 h 449"/>
                  <a:gd name="T114" fmla="*/ 188 w 440"/>
                  <a:gd name="T115" fmla="*/ 413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0" h="449">
                    <a:moveTo>
                      <a:pt x="202" y="422"/>
                    </a:moveTo>
                    <a:lnTo>
                      <a:pt x="215" y="427"/>
                    </a:lnTo>
                    <a:lnTo>
                      <a:pt x="225" y="436"/>
                    </a:lnTo>
                    <a:lnTo>
                      <a:pt x="229" y="445"/>
                    </a:lnTo>
                    <a:lnTo>
                      <a:pt x="234" y="445"/>
                    </a:lnTo>
                    <a:lnTo>
                      <a:pt x="238" y="449"/>
                    </a:lnTo>
                    <a:lnTo>
                      <a:pt x="247" y="436"/>
                    </a:lnTo>
                    <a:lnTo>
                      <a:pt x="257" y="422"/>
                    </a:lnTo>
                    <a:lnTo>
                      <a:pt x="266" y="408"/>
                    </a:lnTo>
                    <a:lnTo>
                      <a:pt x="275" y="394"/>
                    </a:lnTo>
                    <a:lnTo>
                      <a:pt x="280" y="381"/>
                    </a:lnTo>
                    <a:lnTo>
                      <a:pt x="280" y="372"/>
                    </a:lnTo>
                    <a:lnTo>
                      <a:pt x="280" y="362"/>
                    </a:lnTo>
                    <a:lnTo>
                      <a:pt x="284" y="353"/>
                    </a:lnTo>
                    <a:lnTo>
                      <a:pt x="293" y="339"/>
                    </a:lnTo>
                    <a:lnTo>
                      <a:pt x="312" y="330"/>
                    </a:lnTo>
                    <a:lnTo>
                      <a:pt x="325" y="321"/>
                    </a:lnTo>
                    <a:lnTo>
                      <a:pt x="344" y="321"/>
                    </a:lnTo>
                    <a:lnTo>
                      <a:pt x="357" y="317"/>
                    </a:lnTo>
                    <a:lnTo>
                      <a:pt x="367" y="307"/>
                    </a:lnTo>
                    <a:lnTo>
                      <a:pt x="376" y="294"/>
                    </a:lnTo>
                    <a:lnTo>
                      <a:pt x="380" y="275"/>
                    </a:lnTo>
                    <a:lnTo>
                      <a:pt x="385" y="262"/>
                    </a:lnTo>
                    <a:lnTo>
                      <a:pt x="390" y="243"/>
                    </a:lnTo>
                    <a:lnTo>
                      <a:pt x="390" y="225"/>
                    </a:lnTo>
                    <a:lnTo>
                      <a:pt x="394" y="207"/>
                    </a:lnTo>
                    <a:lnTo>
                      <a:pt x="399" y="202"/>
                    </a:lnTo>
                    <a:lnTo>
                      <a:pt x="403" y="197"/>
                    </a:lnTo>
                    <a:lnTo>
                      <a:pt x="403" y="193"/>
                    </a:lnTo>
                    <a:lnTo>
                      <a:pt x="412" y="184"/>
                    </a:lnTo>
                    <a:lnTo>
                      <a:pt x="422" y="175"/>
                    </a:lnTo>
                    <a:lnTo>
                      <a:pt x="435" y="156"/>
                    </a:lnTo>
                    <a:lnTo>
                      <a:pt x="440" y="142"/>
                    </a:lnTo>
                    <a:lnTo>
                      <a:pt x="435" y="124"/>
                    </a:lnTo>
                    <a:lnTo>
                      <a:pt x="435" y="120"/>
                    </a:lnTo>
                    <a:lnTo>
                      <a:pt x="426" y="115"/>
                    </a:lnTo>
                    <a:lnTo>
                      <a:pt x="422" y="115"/>
                    </a:lnTo>
                    <a:lnTo>
                      <a:pt x="412" y="115"/>
                    </a:lnTo>
                    <a:lnTo>
                      <a:pt x="403" y="106"/>
                    </a:lnTo>
                    <a:lnTo>
                      <a:pt x="394" y="97"/>
                    </a:lnTo>
                    <a:lnTo>
                      <a:pt x="385" y="92"/>
                    </a:lnTo>
                    <a:lnTo>
                      <a:pt x="367" y="87"/>
                    </a:lnTo>
                    <a:lnTo>
                      <a:pt x="344" y="87"/>
                    </a:lnTo>
                    <a:lnTo>
                      <a:pt x="335" y="87"/>
                    </a:lnTo>
                    <a:lnTo>
                      <a:pt x="335" y="87"/>
                    </a:lnTo>
                    <a:lnTo>
                      <a:pt x="330" y="92"/>
                    </a:lnTo>
                    <a:lnTo>
                      <a:pt x="325" y="92"/>
                    </a:lnTo>
                    <a:lnTo>
                      <a:pt x="330" y="87"/>
                    </a:lnTo>
                    <a:lnTo>
                      <a:pt x="330" y="87"/>
                    </a:lnTo>
                    <a:lnTo>
                      <a:pt x="330" y="83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25" y="78"/>
                    </a:lnTo>
                    <a:lnTo>
                      <a:pt x="325" y="78"/>
                    </a:lnTo>
                    <a:lnTo>
                      <a:pt x="325" y="74"/>
                    </a:lnTo>
                    <a:lnTo>
                      <a:pt x="325" y="78"/>
                    </a:lnTo>
                    <a:lnTo>
                      <a:pt x="321" y="78"/>
                    </a:lnTo>
                    <a:lnTo>
                      <a:pt x="321" y="78"/>
                    </a:lnTo>
                    <a:lnTo>
                      <a:pt x="321" y="74"/>
                    </a:lnTo>
                    <a:lnTo>
                      <a:pt x="321" y="74"/>
                    </a:lnTo>
                    <a:lnTo>
                      <a:pt x="312" y="69"/>
                    </a:lnTo>
                    <a:lnTo>
                      <a:pt x="298" y="65"/>
                    </a:lnTo>
                    <a:lnTo>
                      <a:pt x="293" y="65"/>
                    </a:lnTo>
                    <a:lnTo>
                      <a:pt x="289" y="69"/>
                    </a:lnTo>
                    <a:lnTo>
                      <a:pt x="284" y="74"/>
                    </a:lnTo>
                    <a:lnTo>
                      <a:pt x="280" y="83"/>
                    </a:lnTo>
                    <a:lnTo>
                      <a:pt x="275" y="83"/>
                    </a:lnTo>
                    <a:lnTo>
                      <a:pt x="275" y="83"/>
                    </a:lnTo>
                    <a:lnTo>
                      <a:pt x="275" y="78"/>
                    </a:lnTo>
                    <a:lnTo>
                      <a:pt x="270" y="78"/>
                    </a:lnTo>
                    <a:lnTo>
                      <a:pt x="261" y="78"/>
                    </a:lnTo>
                    <a:lnTo>
                      <a:pt x="257" y="78"/>
                    </a:lnTo>
                    <a:lnTo>
                      <a:pt x="252" y="83"/>
                    </a:lnTo>
                    <a:lnTo>
                      <a:pt x="247" y="83"/>
                    </a:lnTo>
                    <a:lnTo>
                      <a:pt x="247" y="87"/>
                    </a:lnTo>
                    <a:lnTo>
                      <a:pt x="247" y="78"/>
                    </a:lnTo>
                    <a:lnTo>
                      <a:pt x="247" y="78"/>
                    </a:lnTo>
                    <a:lnTo>
                      <a:pt x="252" y="74"/>
                    </a:lnTo>
                    <a:lnTo>
                      <a:pt x="252" y="69"/>
                    </a:lnTo>
                    <a:lnTo>
                      <a:pt x="252" y="69"/>
                    </a:lnTo>
                    <a:lnTo>
                      <a:pt x="252" y="55"/>
                    </a:lnTo>
                    <a:lnTo>
                      <a:pt x="261" y="51"/>
                    </a:lnTo>
                    <a:lnTo>
                      <a:pt x="266" y="37"/>
                    </a:lnTo>
                    <a:lnTo>
                      <a:pt x="266" y="37"/>
                    </a:lnTo>
                    <a:lnTo>
                      <a:pt x="261" y="37"/>
                    </a:lnTo>
                    <a:lnTo>
                      <a:pt x="261" y="28"/>
                    </a:lnTo>
                    <a:lnTo>
                      <a:pt x="257" y="28"/>
                    </a:lnTo>
                    <a:lnTo>
                      <a:pt x="257" y="23"/>
                    </a:lnTo>
                    <a:lnTo>
                      <a:pt x="257" y="23"/>
                    </a:lnTo>
                    <a:lnTo>
                      <a:pt x="257" y="14"/>
                    </a:lnTo>
                    <a:lnTo>
                      <a:pt x="252" y="10"/>
                    </a:lnTo>
                    <a:lnTo>
                      <a:pt x="247" y="19"/>
                    </a:lnTo>
                    <a:lnTo>
                      <a:pt x="238" y="28"/>
                    </a:lnTo>
                    <a:lnTo>
                      <a:pt x="225" y="37"/>
                    </a:lnTo>
                    <a:lnTo>
                      <a:pt x="225" y="37"/>
                    </a:lnTo>
                    <a:lnTo>
                      <a:pt x="215" y="33"/>
                    </a:lnTo>
                    <a:lnTo>
                      <a:pt x="211" y="28"/>
                    </a:lnTo>
                    <a:lnTo>
                      <a:pt x="206" y="33"/>
                    </a:lnTo>
                    <a:lnTo>
                      <a:pt x="202" y="37"/>
                    </a:lnTo>
                    <a:lnTo>
                      <a:pt x="192" y="37"/>
                    </a:lnTo>
                    <a:lnTo>
                      <a:pt x="183" y="37"/>
                    </a:lnTo>
                    <a:lnTo>
                      <a:pt x="179" y="37"/>
                    </a:lnTo>
                    <a:lnTo>
                      <a:pt x="174" y="42"/>
                    </a:lnTo>
                    <a:lnTo>
                      <a:pt x="165" y="42"/>
                    </a:lnTo>
                    <a:lnTo>
                      <a:pt x="156" y="37"/>
                    </a:lnTo>
                    <a:lnTo>
                      <a:pt x="151" y="33"/>
                    </a:lnTo>
                    <a:lnTo>
                      <a:pt x="156" y="19"/>
                    </a:lnTo>
                    <a:lnTo>
                      <a:pt x="156" y="10"/>
                    </a:lnTo>
                    <a:lnTo>
                      <a:pt x="156" y="10"/>
                    </a:lnTo>
                    <a:lnTo>
                      <a:pt x="151" y="0"/>
                    </a:lnTo>
                    <a:lnTo>
                      <a:pt x="147" y="0"/>
                    </a:lnTo>
                    <a:lnTo>
                      <a:pt x="142" y="5"/>
                    </a:lnTo>
                    <a:lnTo>
                      <a:pt x="128" y="10"/>
                    </a:lnTo>
                    <a:lnTo>
                      <a:pt x="119" y="14"/>
                    </a:lnTo>
                    <a:lnTo>
                      <a:pt x="105" y="10"/>
                    </a:lnTo>
                    <a:lnTo>
                      <a:pt x="110" y="19"/>
                    </a:lnTo>
                    <a:lnTo>
                      <a:pt x="110" y="23"/>
                    </a:lnTo>
                    <a:lnTo>
                      <a:pt x="110" y="28"/>
                    </a:lnTo>
                    <a:lnTo>
                      <a:pt x="115" y="23"/>
                    </a:lnTo>
                    <a:lnTo>
                      <a:pt x="119" y="23"/>
                    </a:lnTo>
                    <a:lnTo>
                      <a:pt x="124" y="23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0" y="37"/>
                    </a:lnTo>
                    <a:lnTo>
                      <a:pt x="96" y="46"/>
                    </a:lnTo>
                    <a:lnTo>
                      <a:pt x="92" y="46"/>
                    </a:lnTo>
                    <a:lnTo>
                      <a:pt x="83" y="51"/>
                    </a:lnTo>
                    <a:lnTo>
                      <a:pt x="78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69" y="46"/>
                    </a:lnTo>
                    <a:lnTo>
                      <a:pt x="69" y="42"/>
                    </a:lnTo>
                    <a:lnTo>
                      <a:pt x="69" y="42"/>
                    </a:lnTo>
                    <a:lnTo>
                      <a:pt x="69" y="37"/>
                    </a:lnTo>
                    <a:lnTo>
                      <a:pt x="64" y="37"/>
                    </a:lnTo>
                    <a:lnTo>
                      <a:pt x="60" y="37"/>
                    </a:lnTo>
                    <a:lnTo>
                      <a:pt x="50" y="37"/>
                    </a:lnTo>
                    <a:lnTo>
                      <a:pt x="46" y="37"/>
                    </a:lnTo>
                    <a:lnTo>
                      <a:pt x="41" y="37"/>
                    </a:lnTo>
                    <a:lnTo>
                      <a:pt x="46" y="42"/>
                    </a:lnTo>
                    <a:lnTo>
                      <a:pt x="50" y="42"/>
                    </a:lnTo>
                    <a:lnTo>
                      <a:pt x="50" y="46"/>
                    </a:lnTo>
                    <a:lnTo>
                      <a:pt x="50" y="51"/>
                    </a:lnTo>
                    <a:lnTo>
                      <a:pt x="50" y="51"/>
                    </a:lnTo>
                    <a:lnTo>
                      <a:pt x="50" y="51"/>
                    </a:lnTo>
                    <a:lnTo>
                      <a:pt x="50" y="51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6" y="60"/>
                    </a:lnTo>
                    <a:lnTo>
                      <a:pt x="46" y="65"/>
                    </a:lnTo>
                    <a:lnTo>
                      <a:pt x="50" y="69"/>
                    </a:lnTo>
                    <a:lnTo>
                      <a:pt x="46" y="87"/>
                    </a:lnTo>
                    <a:lnTo>
                      <a:pt x="46" y="92"/>
                    </a:lnTo>
                    <a:lnTo>
                      <a:pt x="41" y="97"/>
                    </a:lnTo>
                    <a:lnTo>
                      <a:pt x="41" y="97"/>
                    </a:lnTo>
                    <a:lnTo>
                      <a:pt x="41" y="106"/>
                    </a:lnTo>
                    <a:lnTo>
                      <a:pt x="32" y="106"/>
                    </a:lnTo>
                    <a:lnTo>
                      <a:pt x="28" y="106"/>
                    </a:lnTo>
                    <a:lnTo>
                      <a:pt x="14" y="115"/>
                    </a:lnTo>
                    <a:lnTo>
                      <a:pt x="9" y="120"/>
                    </a:lnTo>
                    <a:lnTo>
                      <a:pt x="9" y="124"/>
                    </a:lnTo>
                    <a:lnTo>
                      <a:pt x="5" y="129"/>
                    </a:lnTo>
                    <a:lnTo>
                      <a:pt x="0" y="133"/>
                    </a:lnTo>
                    <a:lnTo>
                      <a:pt x="0" y="142"/>
                    </a:lnTo>
                    <a:lnTo>
                      <a:pt x="5" y="147"/>
                    </a:lnTo>
                    <a:lnTo>
                      <a:pt x="9" y="161"/>
                    </a:lnTo>
                    <a:lnTo>
                      <a:pt x="14" y="165"/>
                    </a:lnTo>
                    <a:lnTo>
                      <a:pt x="18" y="165"/>
                    </a:lnTo>
                    <a:lnTo>
                      <a:pt x="28" y="161"/>
                    </a:lnTo>
                    <a:lnTo>
                      <a:pt x="32" y="161"/>
                    </a:lnTo>
                    <a:lnTo>
                      <a:pt x="37" y="156"/>
                    </a:lnTo>
                    <a:lnTo>
                      <a:pt x="37" y="156"/>
                    </a:lnTo>
                    <a:lnTo>
                      <a:pt x="37" y="161"/>
                    </a:lnTo>
                    <a:lnTo>
                      <a:pt x="37" y="161"/>
                    </a:lnTo>
                    <a:lnTo>
                      <a:pt x="37" y="165"/>
                    </a:lnTo>
                    <a:lnTo>
                      <a:pt x="37" y="170"/>
                    </a:lnTo>
                    <a:lnTo>
                      <a:pt x="37" y="179"/>
                    </a:lnTo>
                    <a:lnTo>
                      <a:pt x="46" y="179"/>
                    </a:lnTo>
                    <a:lnTo>
                      <a:pt x="55" y="179"/>
                    </a:lnTo>
                    <a:lnTo>
                      <a:pt x="55" y="179"/>
                    </a:lnTo>
                    <a:lnTo>
                      <a:pt x="64" y="175"/>
                    </a:lnTo>
                    <a:lnTo>
                      <a:pt x="78" y="165"/>
                    </a:lnTo>
                    <a:lnTo>
                      <a:pt x="87" y="161"/>
                    </a:lnTo>
                    <a:lnTo>
                      <a:pt x="96" y="165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96" y="184"/>
                    </a:lnTo>
                    <a:lnTo>
                      <a:pt x="101" y="193"/>
                    </a:lnTo>
                    <a:lnTo>
                      <a:pt x="101" y="193"/>
                    </a:lnTo>
                    <a:lnTo>
                      <a:pt x="105" y="193"/>
                    </a:lnTo>
                    <a:lnTo>
                      <a:pt x="115" y="197"/>
                    </a:lnTo>
                    <a:lnTo>
                      <a:pt x="119" y="202"/>
                    </a:lnTo>
                    <a:lnTo>
                      <a:pt x="128" y="202"/>
                    </a:lnTo>
                    <a:lnTo>
                      <a:pt x="142" y="207"/>
                    </a:lnTo>
                    <a:lnTo>
                      <a:pt x="151" y="216"/>
                    </a:lnTo>
                    <a:lnTo>
                      <a:pt x="151" y="225"/>
                    </a:lnTo>
                    <a:lnTo>
                      <a:pt x="151" y="239"/>
                    </a:lnTo>
                    <a:lnTo>
                      <a:pt x="156" y="239"/>
                    </a:lnTo>
                    <a:lnTo>
                      <a:pt x="165" y="239"/>
                    </a:lnTo>
                    <a:lnTo>
                      <a:pt x="170" y="239"/>
                    </a:lnTo>
                    <a:lnTo>
                      <a:pt x="170" y="239"/>
                    </a:lnTo>
                    <a:lnTo>
                      <a:pt x="174" y="243"/>
                    </a:lnTo>
                    <a:lnTo>
                      <a:pt x="174" y="24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3" y="257"/>
                    </a:lnTo>
                    <a:lnTo>
                      <a:pt x="183" y="271"/>
                    </a:lnTo>
                    <a:lnTo>
                      <a:pt x="183" y="271"/>
                    </a:lnTo>
                    <a:lnTo>
                      <a:pt x="179" y="280"/>
                    </a:lnTo>
                    <a:lnTo>
                      <a:pt x="179" y="294"/>
                    </a:lnTo>
                    <a:lnTo>
                      <a:pt x="179" y="298"/>
                    </a:lnTo>
                    <a:lnTo>
                      <a:pt x="179" y="307"/>
                    </a:lnTo>
                    <a:lnTo>
                      <a:pt x="188" y="312"/>
                    </a:lnTo>
                    <a:lnTo>
                      <a:pt x="192" y="312"/>
                    </a:lnTo>
                    <a:lnTo>
                      <a:pt x="197" y="312"/>
                    </a:lnTo>
                    <a:lnTo>
                      <a:pt x="206" y="317"/>
                    </a:lnTo>
                    <a:lnTo>
                      <a:pt x="206" y="321"/>
                    </a:lnTo>
                    <a:lnTo>
                      <a:pt x="211" y="330"/>
                    </a:lnTo>
                    <a:lnTo>
                      <a:pt x="215" y="330"/>
                    </a:lnTo>
                    <a:lnTo>
                      <a:pt x="220" y="335"/>
                    </a:lnTo>
                    <a:lnTo>
                      <a:pt x="220" y="339"/>
                    </a:lnTo>
                    <a:lnTo>
                      <a:pt x="220" y="353"/>
                    </a:lnTo>
                    <a:lnTo>
                      <a:pt x="229" y="358"/>
                    </a:lnTo>
                    <a:lnTo>
                      <a:pt x="229" y="367"/>
                    </a:lnTo>
                    <a:lnTo>
                      <a:pt x="225" y="376"/>
                    </a:lnTo>
                    <a:lnTo>
                      <a:pt x="220" y="376"/>
                    </a:lnTo>
                    <a:lnTo>
                      <a:pt x="215" y="381"/>
                    </a:lnTo>
                    <a:lnTo>
                      <a:pt x="211" y="390"/>
                    </a:lnTo>
                    <a:lnTo>
                      <a:pt x="206" y="390"/>
                    </a:lnTo>
                    <a:lnTo>
                      <a:pt x="188" y="413"/>
                    </a:lnTo>
                    <a:lnTo>
                      <a:pt x="202" y="422"/>
                    </a:lnTo>
                    <a:lnTo>
                      <a:pt x="202" y="422"/>
                    </a:lnTo>
                    <a:lnTo>
                      <a:pt x="202" y="42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5" name="Freeform 242"/>
              <p:cNvSpPr>
                <a:spLocks/>
              </p:cNvSpPr>
              <p:nvPr/>
            </p:nvSpPr>
            <p:spPr bwMode="auto">
              <a:xfrm>
                <a:off x="2099" y="2143"/>
                <a:ext cx="9" cy="5"/>
              </a:xfrm>
              <a:custGeom>
                <a:avLst/>
                <a:gdLst>
                  <a:gd name="T0" fmla="*/ 5 w 9"/>
                  <a:gd name="T1" fmla="*/ 5 h 5"/>
                  <a:gd name="T2" fmla="*/ 5 w 9"/>
                  <a:gd name="T3" fmla="*/ 5 h 5"/>
                  <a:gd name="T4" fmla="*/ 9 w 9"/>
                  <a:gd name="T5" fmla="*/ 5 h 5"/>
                  <a:gd name="T6" fmla="*/ 5 w 9"/>
                  <a:gd name="T7" fmla="*/ 0 h 5"/>
                  <a:gd name="T8" fmla="*/ 5 w 9"/>
                  <a:gd name="T9" fmla="*/ 0 h 5"/>
                  <a:gd name="T10" fmla="*/ 5 w 9"/>
                  <a:gd name="T11" fmla="*/ 0 h 5"/>
                  <a:gd name="T12" fmla="*/ 5 w 9"/>
                  <a:gd name="T13" fmla="*/ 0 h 5"/>
                  <a:gd name="T14" fmla="*/ 0 w 9"/>
                  <a:gd name="T15" fmla="*/ 5 h 5"/>
                  <a:gd name="T16" fmla="*/ 5 w 9"/>
                  <a:gd name="T17" fmla="*/ 5 h 5"/>
                  <a:gd name="T18" fmla="*/ 5 w 9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5">
                    <a:moveTo>
                      <a:pt x="5" y="5"/>
                    </a:moveTo>
                    <a:lnTo>
                      <a:pt x="5" y="5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6" name="Freeform 243"/>
              <p:cNvSpPr>
                <a:spLocks/>
              </p:cNvSpPr>
              <p:nvPr/>
            </p:nvSpPr>
            <p:spPr bwMode="auto">
              <a:xfrm>
                <a:off x="2104" y="2129"/>
                <a:ext cx="4" cy="10"/>
              </a:xfrm>
              <a:custGeom>
                <a:avLst/>
                <a:gdLst>
                  <a:gd name="T0" fmla="*/ 4 w 4"/>
                  <a:gd name="T1" fmla="*/ 5 h 10"/>
                  <a:gd name="T2" fmla="*/ 0 w 4"/>
                  <a:gd name="T3" fmla="*/ 10 h 10"/>
                  <a:gd name="T4" fmla="*/ 4 w 4"/>
                  <a:gd name="T5" fmla="*/ 0 h 10"/>
                  <a:gd name="T6" fmla="*/ 4 w 4"/>
                  <a:gd name="T7" fmla="*/ 5 h 10"/>
                  <a:gd name="T8" fmla="*/ 4 w 4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4" y="5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7" name="Freeform 244"/>
              <p:cNvSpPr>
                <a:spLocks/>
              </p:cNvSpPr>
              <p:nvPr/>
            </p:nvSpPr>
            <p:spPr bwMode="auto">
              <a:xfrm>
                <a:off x="2104" y="2129"/>
                <a:ext cx="4" cy="10"/>
              </a:xfrm>
              <a:custGeom>
                <a:avLst/>
                <a:gdLst>
                  <a:gd name="T0" fmla="*/ 4 w 4"/>
                  <a:gd name="T1" fmla="*/ 5 h 10"/>
                  <a:gd name="T2" fmla="*/ 0 w 4"/>
                  <a:gd name="T3" fmla="*/ 10 h 10"/>
                  <a:gd name="T4" fmla="*/ 4 w 4"/>
                  <a:gd name="T5" fmla="*/ 0 h 10"/>
                  <a:gd name="T6" fmla="*/ 4 w 4"/>
                  <a:gd name="T7" fmla="*/ 5 h 10"/>
                  <a:gd name="T8" fmla="*/ 4 w 4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4" y="5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4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" name="Freeform 245"/>
              <p:cNvSpPr>
                <a:spLocks/>
              </p:cNvSpPr>
              <p:nvPr/>
            </p:nvSpPr>
            <p:spPr bwMode="auto">
              <a:xfrm>
                <a:off x="2099" y="2120"/>
                <a:ext cx="28" cy="23"/>
              </a:xfrm>
              <a:custGeom>
                <a:avLst/>
                <a:gdLst>
                  <a:gd name="T0" fmla="*/ 5 w 28"/>
                  <a:gd name="T1" fmla="*/ 23 h 23"/>
                  <a:gd name="T2" fmla="*/ 0 w 28"/>
                  <a:gd name="T3" fmla="*/ 19 h 23"/>
                  <a:gd name="T4" fmla="*/ 0 w 28"/>
                  <a:gd name="T5" fmla="*/ 19 h 23"/>
                  <a:gd name="T6" fmla="*/ 0 w 28"/>
                  <a:gd name="T7" fmla="*/ 14 h 23"/>
                  <a:gd name="T8" fmla="*/ 9 w 28"/>
                  <a:gd name="T9" fmla="*/ 5 h 23"/>
                  <a:gd name="T10" fmla="*/ 18 w 28"/>
                  <a:gd name="T11" fmla="*/ 5 h 23"/>
                  <a:gd name="T12" fmla="*/ 28 w 28"/>
                  <a:gd name="T13" fmla="*/ 0 h 23"/>
                  <a:gd name="T14" fmla="*/ 28 w 28"/>
                  <a:gd name="T15" fmla="*/ 0 h 23"/>
                  <a:gd name="T16" fmla="*/ 18 w 28"/>
                  <a:gd name="T17" fmla="*/ 5 h 23"/>
                  <a:gd name="T18" fmla="*/ 14 w 28"/>
                  <a:gd name="T19" fmla="*/ 9 h 23"/>
                  <a:gd name="T20" fmla="*/ 14 w 28"/>
                  <a:gd name="T21" fmla="*/ 9 h 23"/>
                  <a:gd name="T22" fmla="*/ 14 w 28"/>
                  <a:gd name="T23" fmla="*/ 14 h 23"/>
                  <a:gd name="T24" fmla="*/ 14 w 28"/>
                  <a:gd name="T25" fmla="*/ 14 h 23"/>
                  <a:gd name="T26" fmla="*/ 14 w 28"/>
                  <a:gd name="T27" fmla="*/ 14 h 23"/>
                  <a:gd name="T28" fmla="*/ 9 w 28"/>
                  <a:gd name="T29" fmla="*/ 19 h 23"/>
                  <a:gd name="T30" fmla="*/ 5 w 28"/>
                  <a:gd name="T31" fmla="*/ 19 h 23"/>
                  <a:gd name="T32" fmla="*/ 5 w 28"/>
                  <a:gd name="T33" fmla="*/ 23 h 23"/>
                  <a:gd name="T34" fmla="*/ 5 w 28"/>
                  <a:gd name="T3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23">
                    <a:moveTo>
                      <a:pt x="5" y="23"/>
                    </a:moveTo>
                    <a:lnTo>
                      <a:pt x="0" y="19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9" y="5"/>
                    </a:lnTo>
                    <a:lnTo>
                      <a:pt x="18" y="5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8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5" y="23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9" name="Freeform 246"/>
              <p:cNvSpPr>
                <a:spLocks/>
              </p:cNvSpPr>
              <p:nvPr/>
            </p:nvSpPr>
            <p:spPr bwMode="auto">
              <a:xfrm>
                <a:off x="2099" y="2120"/>
                <a:ext cx="28" cy="23"/>
              </a:xfrm>
              <a:custGeom>
                <a:avLst/>
                <a:gdLst>
                  <a:gd name="T0" fmla="*/ 5 w 28"/>
                  <a:gd name="T1" fmla="*/ 23 h 23"/>
                  <a:gd name="T2" fmla="*/ 0 w 28"/>
                  <a:gd name="T3" fmla="*/ 19 h 23"/>
                  <a:gd name="T4" fmla="*/ 0 w 28"/>
                  <a:gd name="T5" fmla="*/ 19 h 23"/>
                  <a:gd name="T6" fmla="*/ 0 w 28"/>
                  <a:gd name="T7" fmla="*/ 14 h 23"/>
                  <a:gd name="T8" fmla="*/ 9 w 28"/>
                  <a:gd name="T9" fmla="*/ 5 h 23"/>
                  <a:gd name="T10" fmla="*/ 18 w 28"/>
                  <a:gd name="T11" fmla="*/ 5 h 23"/>
                  <a:gd name="T12" fmla="*/ 28 w 28"/>
                  <a:gd name="T13" fmla="*/ 0 h 23"/>
                  <a:gd name="T14" fmla="*/ 28 w 28"/>
                  <a:gd name="T15" fmla="*/ 0 h 23"/>
                  <a:gd name="T16" fmla="*/ 18 w 28"/>
                  <a:gd name="T17" fmla="*/ 5 h 23"/>
                  <a:gd name="T18" fmla="*/ 14 w 28"/>
                  <a:gd name="T19" fmla="*/ 9 h 23"/>
                  <a:gd name="T20" fmla="*/ 14 w 28"/>
                  <a:gd name="T21" fmla="*/ 9 h 23"/>
                  <a:gd name="T22" fmla="*/ 14 w 28"/>
                  <a:gd name="T23" fmla="*/ 14 h 23"/>
                  <a:gd name="T24" fmla="*/ 14 w 28"/>
                  <a:gd name="T25" fmla="*/ 14 h 23"/>
                  <a:gd name="T26" fmla="*/ 14 w 28"/>
                  <a:gd name="T27" fmla="*/ 14 h 23"/>
                  <a:gd name="T28" fmla="*/ 9 w 28"/>
                  <a:gd name="T29" fmla="*/ 19 h 23"/>
                  <a:gd name="T30" fmla="*/ 5 w 28"/>
                  <a:gd name="T31" fmla="*/ 19 h 23"/>
                  <a:gd name="T32" fmla="*/ 5 w 28"/>
                  <a:gd name="T33" fmla="*/ 23 h 23"/>
                  <a:gd name="T34" fmla="*/ 5 w 28"/>
                  <a:gd name="T3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23">
                    <a:moveTo>
                      <a:pt x="5" y="23"/>
                    </a:moveTo>
                    <a:lnTo>
                      <a:pt x="0" y="19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9" y="5"/>
                    </a:lnTo>
                    <a:lnTo>
                      <a:pt x="18" y="5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8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5" y="23"/>
                    </a:lnTo>
                    <a:lnTo>
                      <a:pt x="5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0" name="Freeform 247"/>
              <p:cNvSpPr>
                <a:spLocks/>
              </p:cNvSpPr>
              <p:nvPr/>
            </p:nvSpPr>
            <p:spPr bwMode="auto">
              <a:xfrm>
                <a:off x="2113" y="2125"/>
                <a:ext cx="23" cy="9"/>
              </a:xfrm>
              <a:custGeom>
                <a:avLst/>
                <a:gdLst>
                  <a:gd name="T0" fmla="*/ 0 w 23"/>
                  <a:gd name="T1" fmla="*/ 9 h 9"/>
                  <a:gd name="T2" fmla="*/ 0 w 23"/>
                  <a:gd name="T3" fmla="*/ 4 h 9"/>
                  <a:gd name="T4" fmla="*/ 0 w 23"/>
                  <a:gd name="T5" fmla="*/ 4 h 9"/>
                  <a:gd name="T6" fmla="*/ 4 w 23"/>
                  <a:gd name="T7" fmla="*/ 0 h 9"/>
                  <a:gd name="T8" fmla="*/ 9 w 23"/>
                  <a:gd name="T9" fmla="*/ 0 h 9"/>
                  <a:gd name="T10" fmla="*/ 18 w 23"/>
                  <a:gd name="T11" fmla="*/ 0 h 9"/>
                  <a:gd name="T12" fmla="*/ 23 w 23"/>
                  <a:gd name="T13" fmla="*/ 4 h 9"/>
                  <a:gd name="T14" fmla="*/ 23 w 23"/>
                  <a:gd name="T15" fmla="*/ 4 h 9"/>
                  <a:gd name="T16" fmla="*/ 14 w 23"/>
                  <a:gd name="T17" fmla="*/ 4 h 9"/>
                  <a:gd name="T18" fmla="*/ 9 w 23"/>
                  <a:gd name="T19" fmla="*/ 4 h 9"/>
                  <a:gd name="T20" fmla="*/ 9 w 23"/>
                  <a:gd name="T21" fmla="*/ 4 h 9"/>
                  <a:gd name="T22" fmla="*/ 9 w 23"/>
                  <a:gd name="T23" fmla="*/ 9 h 9"/>
                  <a:gd name="T24" fmla="*/ 0 w 23"/>
                  <a:gd name="T25" fmla="*/ 9 h 9"/>
                  <a:gd name="T26" fmla="*/ 0 w 23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9">
                    <a:moveTo>
                      <a:pt x="0" y="9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14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1" name="Freeform 248"/>
              <p:cNvSpPr>
                <a:spLocks/>
              </p:cNvSpPr>
              <p:nvPr/>
            </p:nvSpPr>
            <p:spPr bwMode="auto">
              <a:xfrm>
                <a:off x="2113" y="2125"/>
                <a:ext cx="23" cy="9"/>
              </a:xfrm>
              <a:custGeom>
                <a:avLst/>
                <a:gdLst>
                  <a:gd name="T0" fmla="*/ 0 w 23"/>
                  <a:gd name="T1" fmla="*/ 9 h 9"/>
                  <a:gd name="T2" fmla="*/ 0 w 23"/>
                  <a:gd name="T3" fmla="*/ 4 h 9"/>
                  <a:gd name="T4" fmla="*/ 0 w 23"/>
                  <a:gd name="T5" fmla="*/ 4 h 9"/>
                  <a:gd name="T6" fmla="*/ 4 w 23"/>
                  <a:gd name="T7" fmla="*/ 0 h 9"/>
                  <a:gd name="T8" fmla="*/ 9 w 23"/>
                  <a:gd name="T9" fmla="*/ 0 h 9"/>
                  <a:gd name="T10" fmla="*/ 18 w 23"/>
                  <a:gd name="T11" fmla="*/ 0 h 9"/>
                  <a:gd name="T12" fmla="*/ 23 w 23"/>
                  <a:gd name="T13" fmla="*/ 4 h 9"/>
                  <a:gd name="T14" fmla="*/ 23 w 23"/>
                  <a:gd name="T15" fmla="*/ 4 h 9"/>
                  <a:gd name="T16" fmla="*/ 14 w 23"/>
                  <a:gd name="T17" fmla="*/ 4 h 9"/>
                  <a:gd name="T18" fmla="*/ 9 w 23"/>
                  <a:gd name="T19" fmla="*/ 4 h 9"/>
                  <a:gd name="T20" fmla="*/ 9 w 23"/>
                  <a:gd name="T21" fmla="*/ 4 h 9"/>
                  <a:gd name="T22" fmla="*/ 9 w 23"/>
                  <a:gd name="T23" fmla="*/ 9 h 9"/>
                  <a:gd name="T24" fmla="*/ 0 w 23"/>
                  <a:gd name="T25" fmla="*/ 9 h 9"/>
                  <a:gd name="T26" fmla="*/ 0 w 23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9">
                    <a:moveTo>
                      <a:pt x="0" y="9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14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2" name="Freeform 249"/>
              <p:cNvSpPr>
                <a:spLocks/>
              </p:cNvSpPr>
              <p:nvPr/>
            </p:nvSpPr>
            <p:spPr bwMode="auto">
              <a:xfrm>
                <a:off x="2113" y="212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3" name="Freeform 250"/>
              <p:cNvSpPr>
                <a:spLocks/>
              </p:cNvSpPr>
              <p:nvPr/>
            </p:nvSpPr>
            <p:spPr bwMode="auto">
              <a:xfrm>
                <a:off x="2113" y="212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4" name="Freeform 251"/>
              <p:cNvSpPr>
                <a:spLocks/>
              </p:cNvSpPr>
              <p:nvPr/>
            </p:nvSpPr>
            <p:spPr bwMode="auto">
              <a:xfrm>
                <a:off x="2108" y="2120"/>
                <a:ext cx="19" cy="14"/>
              </a:xfrm>
              <a:custGeom>
                <a:avLst/>
                <a:gdLst>
                  <a:gd name="T0" fmla="*/ 19 w 19"/>
                  <a:gd name="T1" fmla="*/ 14 h 14"/>
                  <a:gd name="T2" fmla="*/ 14 w 19"/>
                  <a:gd name="T3" fmla="*/ 14 h 14"/>
                  <a:gd name="T4" fmla="*/ 14 w 19"/>
                  <a:gd name="T5" fmla="*/ 14 h 14"/>
                  <a:gd name="T6" fmla="*/ 5 w 19"/>
                  <a:gd name="T7" fmla="*/ 14 h 14"/>
                  <a:gd name="T8" fmla="*/ 0 w 19"/>
                  <a:gd name="T9" fmla="*/ 9 h 14"/>
                  <a:gd name="T10" fmla="*/ 5 w 19"/>
                  <a:gd name="T11" fmla="*/ 5 h 14"/>
                  <a:gd name="T12" fmla="*/ 5 w 19"/>
                  <a:gd name="T13" fmla="*/ 0 h 14"/>
                  <a:gd name="T14" fmla="*/ 9 w 19"/>
                  <a:gd name="T15" fmla="*/ 5 h 14"/>
                  <a:gd name="T16" fmla="*/ 14 w 19"/>
                  <a:gd name="T17" fmla="*/ 5 h 14"/>
                  <a:gd name="T18" fmla="*/ 14 w 19"/>
                  <a:gd name="T19" fmla="*/ 9 h 14"/>
                  <a:gd name="T20" fmla="*/ 19 w 19"/>
                  <a:gd name="T21" fmla="*/ 14 h 14"/>
                  <a:gd name="T22" fmla="*/ 19 w 19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4">
                    <a:moveTo>
                      <a:pt x="19" y="14"/>
                    </a:moveTo>
                    <a:lnTo>
                      <a:pt x="14" y="14"/>
                    </a:lnTo>
                    <a:lnTo>
                      <a:pt x="14" y="14"/>
                    </a:lnTo>
                    <a:lnTo>
                      <a:pt x="5" y="14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9" y="14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5" name="Freeform 252"/>
              <p:cNvSpPr>
                <a:spLocks/>
              </p:cNvSpPr>
              <p:nvPr/>
            </p:nvSpPr>
            <p:spPr bwMode="auto">
              <a:xfrm>
                <a:off x="2108" y="2120"/>
                <a:ext cx="19" cy="14"/>
              </a:xfrm>
              <a:custGeom>
                <a:avLst/>
                <a:gdLst>
                  <a:gd name="T0" fmla="*/ 19 w 19"/>
                  <a:gd name="T1" fmla="*/ 14 h 14"/>
                  <a:gd name="T2" fmla="*/ 14 w 19"/>
                  <a:gd name="T3" fmla="*/ 14 h 14"/>
                  <a:gd name="T4" fmla="*/ 14 w 19"/>
                  <a:gd name="T5" fmla="*/ 14 h 14"/>
                  <a:gd name="T6" fmla="*/ 5 w 19"/>
                  <a:gd name="T7" fmla="*/ 14 h 14"/>
                  <a:gd name="T8" fmla="*/ 0 w 19"/>
                  <a:gd name="T9" fmla="*/ 9 h 14"/>
                  <a:gd name="T10" fmla="*/ 5 w 19"/>
                  <a:gd name="T11" fmla="*/ 5 h 14"/>
                  <a:gd name="T12" fmla="*/ 5 w 19"/>
                  <a:gd name="T13" fmla="*/ 0 h 14"/>
                  <a:gd name="T14" fmla="*/ 9 w 19"/>
                  <a:gd name="T15" fmla="*/ 5 h 14"/>
                  <a:gd name="T16" fmla="*/ 14 w 19"/>
                  <a:gd name="T17" fmla="*/ 5 h 14"/>
                  <a:gd name="T18" fmla="*/ 14 w 19"/>
                  <a:gd name="T19" fmla="*/ 9 h 14"/>
                  <a:gd name="T20" fmla="*/ 19 w 19"/>
                  <a:gd name="T21" fmla="*/ 14 h 14"/>
                  <a:gd name="T22" fmla="*/ 19 w 19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4">
                    <a:moveTo>
                      <a:pt x="19" y="14"/>
                    </a:moveTo>
                    <a:lnTo>
                      <a:pt x="14" y="14"/>
                    </a:lnTo>
                    <a:lnTo>
                      <a:pt x="14" y="14"/>
                    </a:lnTo>
                    <a:lnTo>
                      <a:pt x="5" y="14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9" y="14"/>
                    </a:lnTo>
                    <a:lnTo>
                      <a:pt x="19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6" name="Freeform 253"/>
              <p:cNvSpPr>
                <a:spLocks/>
              </p:cNvSpPr>
              <p:nvPr/>
            </p:nvSpPr>
            <p:spPr bwMode="auto">
              <a:xfrm>
                <a:off x="1824" y="2331"/>
                <a:ext cx="96" cy="527"/>
              </a:xfrm>
              <a:custGeom>
                <a:avLst/>
                <a:gdLst>
                  <a:gd name="T0" fmla="*/ 60 w 96"/>
                  <a:gd name="T1" fmla="*/ 55 h 527"/>
                  <a:gd name="T2" fmla="*/ 55 w 96"/>
                  <a:gd name="T3" fmla="*/ 96 h 527"/>
                  <a:gd name="T4" fmla="*/ 46 w 96"/>
                  <a:gd name="T5" fmla="*/ 142 h 527"/>
                  <a:gd name="T6" fmla="*/ 41 w 96"/>
                  <a:gd name="T7" fmla="*/ 170 h 527"/>
                  <a:gd name="T8" fmla="*/ 41 w 96"/>
                  <a:gd name="T9" fmla="*/ 220 h 527"/>
                  <a:gd name="T10" fmla="*/ 28 w 96"/>
                  <a:gd name="T11" fmla="*/ 252 h 527"/>
                  <a:gd name="T12" fmla="*/ 18 w 96"/>
                  <a:gd name="T13" fmla="*/ 270 h 527"/>
                  <a:gd name="T14" fmla="*/ 18 w 96"/>
                  <a:gd name="T15" fmla="*/ 298 h 527"/>
                  <a:gd name="T16" fmla="*/ 18 w 96"/>
                  <a:gd name="T17" fmla="*/ 316 h 527"/>
                  <a:gd name="T18" fmla="*/ 32 w 96"/>
                  <a:gd name="T19" fmla="*/ 321 h 527"/>
                  <a:gd name="T20" fmla="*/ 37 w 96"/>
                  <a:gd name="T21" fmla="*/ 334 h 527"/>
                  <a:gd name="T22" fmla="*/ 32 w 96"/>
                  <a:gd name="T23" fmla="*/ 344 h 527"/>
                  <a:gd name="T24" fmla="*/ 32 w 96"/>
                  <a:gd name="T25" fmla="*/ 371 h 527"/>
                  <a:gd name="T26" fmla="*/ 23 w 96"/>
                  <a:gd name="T27" fmla="*/ 376 h 527"/>
                  <a:gd name="T28" fmla="*/ 28 w 96"/>
                  <a:gd name="T29" fmla="*/ 380 h 527"/>
                  <a:gd name="T30" fmla="*/ 23 w 96"/>
                  <a:gd name="T31" fmla="*/ 389 h 527"/>
                  <a:gd name="T32" fmla="*/ 18 w 96"/>
                  <a:gd name="T33" fmla="*/ 399 h 527"/>
                  <a:gd name="T34" fmla="*/ 14 w 96"/>
                  <a:gd name="T35" fmla="*/ 394 h 527"/>
                  <a:gd name="T36" fmla="*/ 5 w 96"/>
                  <a:gd name="T37" fmla="*/ 394 h 527"/>
                  <a:gd name="T38" fmla="*/ 0 w 96"/>
                  <a:gd name="T39" fmla="*/ 403 h 527"/>
                  <a:gd name="T40" fmla="*/ 14 w 96"/>
                  <a:gd name="T41" fmla="*/ 403 h 527"/>
                  <a:gd name="T42" fmla="*/ 14 w 96"/>
                  <a:gd name="T43" fmla="*/ 417 h 527"/>
                  <a:gd name="T44" fmla="*/ 23 w 96"/>
                  <a:gd name="T45" fmla="*/ 426 h 527"/>
                  <a:gd name="T46" fmla="*/ 9 w 96"/>
                  <a:gd name="T47" fmla="*/ 422 h 527"/>
                  <a:gd name="T48" fmla="*/ 14 w 96"/>
                  <a:gd name="T49" fmla="*/ 431 h 527"/>
                  <a:gd name="T50" fmla="*/ 18 w 96"/>
                  <a:gd name="T51" fmla="*/ 449 h 527"/>
                  <a:gd name="T52" fmla="*/ 14 w 96"/>
                  <a:gd name="T53" fmla="*/ 472 h 527"/>
                  <a:gd name="T54" fmla="*/ 18 w 96"/>
                  <a:gd name="T55" fmla="*/ 481 h 527"/>
                  <a:gd name="T56" fmla="*/ 23 w 96"/>
                  <a:gd name="T57" fmla="*/ 486 h 527"/>
                  <a:gd name="T58" fmla="*/ 28 w 96"/>
                  <a:gd name="T59" fmla="*/ 490 h 527"/>
                  <a:gd name="T60" fmla="*/ 32 w 96"/>
                  <a:gd name="T61" fmla="*/ 495 h 527"/>
                  <a:gd name="T62" fmla="*/ 46 w 96"/>
                  <a:gd name="T63" fmla="*/ 509 h 527"/>
                  <a:gd name="T64" fmla="*/ 37 w 96"/>
                  <a:gd name="T65" fmla="*/ 518 h 527"/>
                  <a:gd name="T66" fmla="*/ 46 w 96"/>
                  <a:gd name="T67" fmla="*/ 527 h 527"/>
                  <a:gd name="T68" fmla="*/ 55 w 96"/>
                  <a:gd name="T69" fmla="*/ 504 h 527"/>
                  <a:gd name="T70" fmla="*/ 46 w 96"/>
                  <a:gd name="T71" fmla="*/ 495 h 527"/>
                  <a:gd name="T72" fmla="*/ 37 w 96"/>
                  <a:gd name="T73" fmla="*/ 472 h 527"/>
                  <a:gd name="T74" fmla="*/ 28 w 96"/>
                  <a:gd name="T75" fmla="*/ 444 h 527"/>
                  <a:gd name="T76" fmla="*/ 37 w 96"/>
                  <a:gd name="T77" fmla="*/ 408 h 527"/>
                  <a:gd name="T78" fmla="*/ 41 w 96"/>
                  <a:gd name="T79" fmla="*/ 371 h 527"/>
                  <a:gd name="T80" fmla="*/ 41 w 96"/>
                  <a:gd name="T81" fmla="*/ 353 h 527"/>
                  <a:gd name="T82" fmla="*/ 41 w 96"/>
                  <a:gd name="T83" fmla="*/ 325 h 527"/>
                  <a:gd name="T84" fmla="*/ 41 w 96"/>
                  <a:gd name="T85" fmla="*/ 298 h 527"/>
                  <a:gd name="T86" fmla="*/ 46 w 96"/>
                  <a:gd name="T87" fmla="*/ 261 h 527"/>
                  <a:gd name="T88" fmla="*/ 55 w 96"/>
                  <a:gd name="T89" fmla="*/ 238 h 527"/>
                  <a:gd name="T90" fmla="*/ 64 w 96"/>
                  <a:gd name="T91" fmla="*/ 211 h 527"/>
                  <a:gd name="T92" fmla="*/ 60 w 96"/>
                  <a:gd name="T93" fmla="*/ 170 h 527"/>
                  <a:gd name="T94" fmla="*/ 69 w 96"/>
                  <a:gd name="T95" fmla="*/ 133 h 527"/>
                  <a:gd name="T96" fmla="*/ 83 w 96"/>
                  <a:gd name="T97" fmla="*/ 115 h 527"/>
                  <a:gd name="T98" fmla="*/ 83 w 96"/>
                  <a:gd name="T99" fmla="*/ 87 h 527"/>
                  <a:gd name="T100" fmla="*/ 96 w 96"/>
                  <a:gd name="T101" fmla="*/ 69 h 527"/>
                  <a:gd name="T102" fmla="*/ 83 w 96"/>
                  <a:gd name="T103" fmla="*/ 55 h 527"/>
                  <a:gd name="T104" fmla="*/ 78 w 96"/>
                  <a:gd name="T105" fmla="*/ 32 h 527"/>
                  <a:gd name="T106" fmla="*/ 73 w 96"/>
                  <a:gd name="T107" fmla="*/ 18 h 527"/>
                  <a:gd name="T108" fmla="*/ 69 w 96"/>
                  <a:gd name="T109" fmla="*/ 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527">
                    <a:moveTo>
                      <a:pt x="55" y="9"/>
                    </a:moveTo>
                    <a:lnTo>
                      <a:pt x="60" y="37"/>
                    </a:lnTo>
                    <a:lnTo>
                      <a:pt x="60" y="55"/>
                    </a:lnTo>
                    <a:lnTo>
                      <a:pt x="55" y="69"/>
                    </a:lnTo>
                    <a:lnTo>
                      <a:pt x="55" y="82"/>
                    </a:lnTo>
                    <a:lnTo>
                      <a:pt x="55" y="96"/>
                    </a:lnTo>
                    <a:lnTo>
                      <a:pt x="51" y="110"/>
                    </a:lnTo>
                    <a:lnTo>
                      <a:pt x="51" y="128"/>
                    </a:lnTo>
                    <a:lnTo>
                      <a:pt x="46" y="142"/>
                    </a:lnTo>
                    <a:lnTo>
                      <a:pt x="46" y="147"/>
                    </a:lnTo>
                    <a:lnTo>
                      <a:pt x="46" y="156"/>
                    </a:lnTo>
                    <a:lnTo>
                      <a:pt x="41" y="170"/>
                    </a:lnTo>
                    <a:lnTo>
                      <a:pt x="46" y="188"/>
                    </a:lnTo>
                    <a:lnTo>
                      <a:pt x="41" y="202"/>
                    </a:lnTo>
                    <a:lnTo>
                      <a:pt x="41" y="220"/>
                    </a:lnTo>
                    <a:lnTo>
                      <a:pt x="32" y="238"/>
                    </a:lnTo>
                    <a:lnTo>
                      <a:pt x="23" y="247"/>
                    </a:lnTo>
                    <a:lnTo>
                      <a:pt x="28" y="252"/>
                    </a:lnTo>
                    <a:lnTo>
                      <a:pt x="23" y="257"/>
                    </a:lnTo>
                    <a:lnTo>
                      <a:pt x="18" y="261"/>
                    </a:lnTo>
                    <a:lnTo>
                      <a:pt x="18" y="270"/>
                    </a:lnTo>
                    <a:lnTo>
                      <a:pt x="23" y="280"/>
                    </a:lnTo>
                    <a:lnTo>
                      <a:pt x="23" y="293"/>
                    </a:lnTo>
                    <a:lnTo>
                      <a:pt x="18" y="298"/>
                    </a:lnTo>
                    <a:lnTo>
                      <a:pt x="18" y="302"/>
                    </a:lnTo>
                    <a:lnTo>
                      <a:pt x="18" y="312"/>
                    </a:lnTo>
                    <a:lnTo>
                      <a:pt x="18" y="316"/>
                    </a:lnTo>
                    <a:lnTo>
                      <a:pt x="23" y="321"/>
                    </a:lnTo>
                    <a:lnTo>
                      <a:pt x="28" y="321"/>
                    </a:lnTo>
                    <a:lnTo>
                      <a:pt x="32" y="321"/>
                    </a:lnTo>
                    <a:lnTo>
                      <a:pt x="37" y="321"/>
                    </a:lnTo>
                    <a:lnTo>
                      <a:pt x="32" y="325"/>
                    </a:lnTo>
                    <a:lnTo>
                      <a:pt x="37" y="334"/>
                    </a:lnTo>
                    <a:lnTo>
                      <a:pt x="32" y="330"/>
                    </a:lnTo>
                    <a:lnTo>
                      <a:pt x="32" y="330"/>
                    </a:lnTo>
                    <a:lnTo>
                      <a:pt x="32" y="344"/>
                    </a:lnTo>
                    <a:lnTo>
                      <a:pt x="28" y="357"/>
                    </a:lnTo>
                    <a:lnTo>
                      <a:pt x="28" y="362"/>
                    </a:lnTo>
                    <a:lnTo>
                      <a:pt x="32" y="371"/>
                    </a:lnTo>
                    <a:lnTo>
                      <a:pt x="28" y="371"/>
                    </a:lnTo>
                    <a:lnTo>
                      <a:pt x="23" y="371"/>
                    </a:lnTo>
                    <a:lnTo>
                      <a:pt x="23" y="376"/>
                    </a:lnTo>
                    <a:lnTo>
                      <a:pt x="28" y="380"/>
                    </a:lnTo>
                    <a:lnTo>
                      <a:pt x="23" y="385"/>
                    </a:lnTo>
                    <a:lnTo>
                      <a:pt x="28" y="380"/>
                    </a:lnTo>
                    <a:lnTo>
                      <a:pt x="23" y="385"/>
                    </a:lnTo>
                    <a:lnTo>
                      <a:pt x="23" y="385"/>
                    </a:lnTo>
                    <a:lnTo>
                      <a:pt x="23" y="389"/>
                    </a:lnTo>
                    <a:lnTo>
                      <a:pt x="18" y="394"/>
                    </a:lnTo>
                    <a:lnTo>
                      <a:pt x="23" y="389"/>
                    </a:lnTo>
                    <a:lnTo>
                      <a:pt x="18" y="399"/>
                    </a:lnTo>
                    <a:lnTo>
                      <a:pt x="18" y="394"/>
                    </a:lnTo>
                    <a:lnTo>
                      <a:pt x="18" y="394"/>
                    </a:lnTo>
                    <a:lnTo>
                      <a:pt x="14" y="394"/>
                    </a:lnTo>
                    <a:lnTo>
                      <a:pt x="14" y="389"/>
                    </a:lnTo>
                    <a:lnTo>
                      <a:pt x="5" y="389"/>
                    </a:lnTo>
                    <a:lnTo>
                      <a:pt x="5" y="394"/>
                    </a:lnTo>
                    <a:lnTo>
                      <a:pt x="5" y="394"/>
                    </a:lnTo>
                    <a:lnTo>
                      <a:pt x="0" y="399"/>
                    </a:lnTo>
                    <a:lnTo>
                      <a:pt x="0" y="403"/>
                    </a:lnTo>
                    <a:lnTo>
                      <a:pt x="5" y="399"/>
                    </a:lnTo>
                    <a:lnTo>
                      <a:pt x="9" y="399"/>
                    </a:lnTo>
                    <a:lnTo>
                      <a:pt x="14" y="403"/>
                    </a:lnTo>
                    <a:lnTo>
                      <a:pt x="18" y="408"/>
                    </a:lnTo>
                    <a:lnTo>
                      <a:pt x="9" y="412"/>
                    </a:lnTo>
                    <a:lnTo>
                      <a:pt x="14" y="417"/>
                    </a:lnTo>
                    <a:lnTo>
                      <a:pt x="14" y="417"/>
                    </a:lnTo>
                    <a:lnTo>
                      <a:pt x="18" y="422"/>
                    </a:lnTo>
                    <a:lnTo>
                      <a:pt x="23" y="426"/>
                    </a:lnTo>
                    <a:lnTo>
                      <a:pt x="14" y="422"/>
                    </a:lnTo>
                    <a:lnTo>
                      <a:pt x="14" y="426"/>
                    </a:lnTo>
                    <a:lnTo>
                      <a:pt x="9" y="422"/>
                    </a:lnTo>
                    <a:lnTo>
                      <a:pt x="14" y="431"/>
                    </a:lnTo>
                    <a:lnTo>
                      <a:pt x="18" y="431"/>
                    </a:lnTo>
                    <a:lnTo>
                      <a:pt x="14" y="431"/>
                    </a:lnTo>
                    <a:lnTo>
                      <a:pt x="14" y="449"/>
                    </a:lnTo>
                    <a:lnTo>
                      <a:pt x="18" y="440"/>
                    </a:lnTo>
                    <a:lnTo>
                      <a:pt x="18" y="449"/>
                    </a:lnTo>
                    <a:lnTo>
                      <a:pt x="9" y="458"/>
                    </a:lnTo>
                    <a:lnTo>
                      <a:pt x="18" y="467"/>
                    </a:lnTo>
                    <a:lnTo>
                      <a:pt x="14" y="472"/>
                    </a:lnTo>
                    <a:lnTo>
                      <a:pt x="18" y="472"/>
                    </a:lnTo>
                    <a:lnTo>
                      <a:pt x="14" y="477"/>
                    </a:lnTo>
                    <a:lnTo>
                      <a:pt x="18" y="481"/>
                    </a:lnTo>
                    <a:lnTo>
                      <a:pt x="23" y="490"/>
                    </a:lnTo>
                    <a:lnTo>
                      <a:pt x="23" y="495"/>
                    </a:lnTo>
                    <a:lnTo>
                      <a:pt x="23" y="486"/>
                    </a:lnTo>
                    <a:lnTo>
                      <a:pt x="28" y="495"/>
                    </a:lnTo>
                    <a:lnTo>
                      <a:pt x="28" y="490"/>
                    </a:lnTo>
                    <a:lnTo>
                      <a:pt x="28" y="490"/>
                    </a:lnTo>
                    <a:lnTo>
                      <a:pt x="32" y="490"/>
                    </a:lnTo>
                    <a:lnTo>
                      <a:pt x="28" y="486"/>
                    </a:lnTo>
                    <a:lnTo>
                      <a:pt x="32" y="495"/>
                    </a:lnTo>
                    <a:lnTo>
                      <a:pt x="32" y="504"/>
                    </a:lnTo>
                    <a:lnTo>
                      <a:pt x="41" y="504"/>
                    </a:lnTo>
                    <a:lnTo>
                      <a:pt x="46" y="509"/>
                    </a:lnTo>
                    <a:lnTo>
                      <a:pt x="46" y="513"/>
                    </a:lnTo>
                    <a:lnTo>
                      <a:pt x="37" y="522"/>
                    </a:lnTo>
                    <a:lnTo>
                      <a:pt x="37" y="518"/>
                    </a:lnTo>
                    <a:lnTo>
                      <a:pt x="37" y="518"/>
                    </a:lnTo>
                    <a:lnTo>
                      <a:pt x="37" y="522"/>
                    </a:lnTo>
                    <a:lnTo>
                      <a:pt x="46" y="527"/>
                    </a:lnTo>
                    <a:lnTo>
                      <a:pt x="51" y="522"/>
                    </a:lnTo>
                    <a:lnTo>
                      <a:pt x="51" y="513"/>
                    </a:lnTo>
                    <a:lnTo>
                      <a:pt x="55" y="504"/>
                    </a:lnTo>
                    <a:lnTo>
                      <a:pt x="64" y="499"/>
                    </a:lnTo>
                    <a:lnTo>
                      <a:pt x="83" y="499"/>
                    </a:lnTo>
                    <a:lnTo>
                      <a:pt x="46" y="495"/>
                    </a:lnTo>
                    <a:lnTo>
                      <a:pt x="37" y="490"/>
                    </a:lnTo>
                    <a:lnTo>
                      <a:pt x="37" y="486"/>
                    </a:lnTo>
                    <a:lnTo>
                      <a:pt x="37" y="472"/>
                    </a:lnTo>
                    <a:lnTo>
                      <a:pt x="23" y="472"/>
                    </a:lnTo>
                    <a:lnTo>
                      <a:pt x="23" y="458"/>
                    </a:lnTo>
                    <a:lnTo>
                      <a:pt x="28" y="444"/>
                    </a:lnTo>
                    <a:lnTo>
                      <a:pt x="32" y="431"/>
                    </a:lnTo>
                    <a:lnTo>
                      <a:pt x="37" y="417"/>
                    </a:lnTo>
                    <a:lnTo>
                      <a:pt x="37" y="408"/>
                    </a:lnTo>
                    <a:lnTo>
                      <a:pt x="46" y="394"/>
                    </a:lnTo>
                    <a:lnTo>
                      <a:pt x="46" y="380"/>
                    </a:lnTo>
                    <a:lnTo>
                      <a:pt x="41" y="371"/>
                    </a:lnTo>
                    <a:lnTo>
                      <a:pt x="46" y="367"/>
                    </a:lnTo>
                    <a:lnTo>
                      <a:pt x="41" y="362"/>
                    </a:lnTo>
                    <a:lnTo>
                      <a:pt x="41" y="353"/>
                    </a:lnTo>
                    <a:lnTo>
                      <a:pt x="37" y="334"/>
                    </a:lnTo>
                    <a:lnTo>
                      <a:pt x="41" y="330"/>
                    </a:lnTo>
                    <a:lnTo>
                      <a:pt x="41" y="325"/>
                    </a:lnTo>
                    <a:lnTo>
                      <a:pt x="41" y="316"/>
                    </a:lnTo>
                    <a:lnTo>
                      <a:pt x="41" y="312"/>
                    </a:lnTo>
                    <a:lnTo>
                      <a:pt x="41" y="298"/>
                    </a:lnTo>
                    <a:lnTo>
                      <a:pt x="46" y="284"/>
                    </a:lnTo>
                    <a:lnTo>
                      <a:pt x="51" y="270"/>
                    </a:lnTo>
                    <a:lnTo>
                      <a:pt x="46" y="261"/>
                    </a:lnTo>
                    <a:lnTo>
                      <a:pt x="51" y="247"/>
                    </a:lnTo>
                    <a:lnTo>
                      <a:pt x="55" y="243"/>
                    </a:lnTo>
                    <a:lnTo>
                      <a:pt x="55" y="238"/>
                    </a:lnTo>
                    <a:lnTo>
                      <a:pt x="55" y="229"/>
                    </a:lnTo>
                    <a:lnTo>
                      <a:pt x="60" y="225"/>
                    </a:lnTo>
                    <a:lnTo>
                      <a:pt x="64" y="211"/>
                    </a:lnTo>
                    <a:lnTo>
                      <a:pt x="60" y="197"/>
                    </a:lnTo>
                    <a:lnTo>
                      <a:pt x="55" y="183"/>
                    </a:lnTo>
                    <a:lnTo>
                      <a:pt x="60" y="170"/>
                    </a:lnTo>
                    <a:lnTo>
                      <a:pt x="60" y="156"/>
                    </a:lnTo>
                    <a:lnTo>
                      <a:pt x="64" y="147"/>
                    </a:lnTo>
                    <a:lnTo>
                      <a:pt x="69" y="133"/>
                    </a:lnTo>
                    <a:lnTo>
                      <a:pt x="73" y="119"/>
                    </a:lnTo>
                    <a:lnTo>
                      <a:pt x="78" y="119"/>
                    </a:lnTo>
                    <a:lnTo>
                      <a:pt x="83" y="115"/>
                    </a:lnTo>
                    <a:lnTo>
                      <a:pt x="78" y="96"/>
                    </a:lnTo>
                    <a:lnTo>
                      <a:pt x="78" y="92"/>
                    </a:lnTo>
                    <a:lnTo>
                      <a:pt x="83" y="87"/>
                    </a:lnTo>
                    <a:lnTo>
                      <a:pt x="92" y="78"/>
                    </a:lnTo>
                    <a:lnTo>
                      <a:pt x="96" y="73"/>
                    </a:lnTo>
                    <a:lnTo>
                      <a:pt x="96" y="69"/>
                    </a:lnTo>
                    <a:lnTo>
                      <a:pt x="87" y="64"/>
                    </a:lnTo>
                    <a:lnTo>
                      <a:pt x="83" y="60"/>
                    </a:lnTo>
                    <a:lnTo>
                      <a:pt x="83" y="55"/>
                    </a:lnTo>
                    <a:lnTo>
                      <a:pt x="83" y="46"/>
                    </a:lnTo>
                    <a:lnTo>
                      <a:pt x="83" y="41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18"/>
                    </a:lnTo>
                    <a:lnTo>
                      <a:pt x="73" y="18"/>
                    </a:lnTo>
                    <a:lnTo>
                      <a:pt x="73" y="9"/>
                    </a:lnTo>
                    <a:lnTo>
                      <a:pt x="73" y="5"/>
                    </a:lnTo>
                    <a:lnTo>
                      <a:pt x="69" y="0"/>
                    </a:lnTo>
                    <a:lnTo>
                      <a:pt x="55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7" name="Freeform 254"/>
              <p:cNvSpPr>
                <a:spLocks/>
              </p:cNvSpPr>
              <p:nvPr/>
            </p:nvSpPr>
            <p:spPr bwMode="auto">
              <a:xfrm>
                <a:off x="1824" y="2331"/>
                <a:ext cx="96" cy="527"/>
              </a:xfrm>
              <a:custGeom>
                <a:avLst/>
                <a:gdLst>
                  <a:gd name="T0" fmla="*/ 60 w 96"/>
                  <a:gd name="T1" fmla="*/ 55 h 527"/>
                  <a:gd name="T2" fmla="*/ 55 w 96"/>
                  <a:gd name="T3" fmla="*/ 96 h 527"/>
                  <a:gd name="T4" fmla="*/ 46 w 96"/>
                  <a:gd name="T5" fmla="*/ 142 h 527"/>
                  <a:gd name="T6" fmla="*/ 41 w 96"/>
                  <a:gd name="T7" fmla="*/ 170 h 527"/>
                  <a:gd name="T8" fmla="*/ 41 w 96"/>
                  <a:gd name="T9" fmla="*/ 220 h 527"/>
                  <a:gd name="T10" fmla="*/ 28 w 96"/>
                  <a:gd name="T11" fmla="*/ 252 h 527"/>
                  <a:gd name="T12" fmla="*/ 18 w 96"/>
                  <a:gd name="T13" fmla="*/ 270 h 527"/>
                  <a:gd name="T14" fmla="*/ 18 w 96"/>
                  <a:gd name="T15" fmla="*/ 298 h 527"/>
                  <a:gd name="T16" fmla="*/ 18 w 96"/>
                  <a:gd name="T17" fmla="*/ 316 h 527"/>
                  <a:gd name="T18" fmla="*/ 32 w 96"/>
                  <a:gd name="T19" fmla="*/ 321 h 527"/>
                  <a:gd name="T20" fmla="*/ 37 w 96"/>
                  <a:gd name="T21" fmla="*/ 334 h 527"/>
                  <a:gd name="T22" fmla="*/ 32 w 96"/>
                  <a:gd name="T23" fmla="*/ 344 h 527"/>
                  <a:gd name="T24" fmla="*/ 32 w 96"/>
                  <a:gd name="T25" fmla="*/ 371 h 527"/>
                  <a:gd name="T26" fmla="*/ 23 w 96"/>
                  <a:gd name="T27" fmla="*/ 376 h 527"/>
                  <a:gd name="T28" fmla="*/ 28 w 96"/>
                  <a:gd name="T29" fmla="*/ 380 h 527"/>
                  <a:gd name="T30" fmla="*/ 23 w 96"/>
                  <a:gd name="T31" fmla="*/ 389 h 527"/>
                  <a:gd name="T32" fmla="*/ 18 w 96"/>
                  <a:gd name="T33" fmla="*/ 399 h 527"/>
                  <a:gd name="T34" fmla="*/ 14 w 96"/>
                  <a:gd name="T35" fmla="*/ 394 h 527"/>
                  <a:gd name="T36" fmla="*/ 5 w 96"/>
                  <a:gd name="T37" fmla="*/ 394 h 527"/>
                  <a:gd name="T38" fmla="*/ 0 w 96"/>
                  <a:gd name="T39" fmla="*/ 403 h 527"/>
                  <a:gd name="T40" fmla="*/ 14 w 96"/>
                  <a:gd name="T41" fmla="*/ 403 h 527"/>
                  <a:gd name="T42" fmla="*/ 14 w 96"/>
                  <a:gd name="T43" fmla="*/ 417 h 527"/>
                  <a:gd name="T44" fmla="*/ 23 w 96"/>
                  <a:gd name="T45" fmla="*/ 426 h 527"/>
                  <a:gd name="T46" fmla="*/ 9 w 96"/>
                  <a:gd name="T47" fmla="*/ 422 h 527"/>
                  <a:gd name="T48" fmla="*/ 14 w 96"/>
                  <a:gd name="T49" fmla="*/ 431 h 527"/>
                  <a:gd name="T50" fmla="*/ 18 w 96"/>
                  <a:gd name="T51" fmla="*/ 449 h 527"/>
                  <a:gd name="T52" fmla="*/ 14 w 96"/>
                  <a:gd name="T53" fmla="*/ 472 h 527"/>
                  <a:gd name="T54" fmla="*/ 18 w 96"/>
                  <a:gd name="T55" fmla="*/ 481 h 527"/>
                  <a:gd name="T56" fmla="*/ 23 w 96"/>
                  <a:gd name="T57" fmla="*/ 486 h 527"/>
                  <a:gd name="T58" fmla="*/ 28 w 96"/>
                  <a:gd name="T59" fmla="*/ 490 h 527"/>
                  <a:gd name="T60" fmla="*/ 32 w 96"/>
                  <a:gd name="T61" fmla="*/ 495 h 527"/>
                  <a:gd name="T62" fmla="*/ 46 w 96"/>
                  <a:gd name="T63" fmla="*/ 509 h 527"/>
                  <a:gd name="T64" fmla="*/ 37 w 96"/>
                  <a:gd name="T65" fmla="*/ 518 h 527"/>
                  <a:gd name="T66" fmla="*/ 46 w 96"/>
                  <a:gd name="T67" fmla="*/ 527 h 527"/>
                  <a:gd name="T68" fmla="*/ 55 w 96"/>
                  <a:gd name="T69" fmla="*/ 504 h 527"/>
                  <a:gd name="T70" fmla="*/ 46 w 96"/>
                  <a:gd name="T71" fmla="*/ 495 h 527"/>
                  <a:gd name="T72" fmla="*/ 37 w 96"/>
                  <a:gd name="T73" fmla="*/ 472 h 527"/>
                  <a:gd name="T74" fmla="*/ 28 w 96"/>
                  <a:gd name="T75" fmla="*/ 444 h 527"/>
                  <a:gd name="T76" fmla="*/ 37 w 96"/>
                  <a:gd name="T77" fmla="*/ 408 h 527"/>
                  <a:gd name="T78" fmla="*/ 41 w 96"/>
                  <a:gd name="T79" fmla="*/ 371 h 527"/>
                  <a:gd name="T80" fmla="*/ 41 w 96"/>
                  <a:gd name="T81" fmla="*/ 353 h 527"/>
                  <a:gd name="T82" fmla="*/ 41 w 96"/>
                  <a:gd name="T83" fmla="*/ 325 h 527"/>
                  <a:gd name="T84" fmla="*/ 41 w 96"/>
                  <a:gd name="T85" fmla="*/ 298 h 527"/>
                  <a:gd name="T86" fmla="*/ 46 w 96"/>
                  <a:gd name="T87" fmla="*/ 261 h 527"/>
                  <a:gd name="T88" fmla="*/ 55 w 96"/>
                  <a:gd name="T89" fmla="*/ 238 h 527"/>
                  <a:gd name="T90" fmla="*/ 64 w 96"/>
                  <a:gd name="T91" fmla="*/ 211 h 527"/>
                  <a:gd name="T92" fmla="*/ 60 w 96"/>
                  <a:gd name="T93" fmla="*/ 170 h 527"/>
                  <a:gd name="T94" fmla="*/ 69 w 96"/>
                  <a:gd name="T95" fmla="*/ 133 h 527"/>
                  <a:gd name="T96" fmla="*/ 83 w 96"/>
                  <a:gd name="T97" fmla="*/ 115 h 527"/>
                  <a:gd name="T98" fmla="*/ 83 w 96"/>
                  <a:gd name="T99" fmla="*/ 87 h 527"/>
                  <a:gd name="T100" fmla="*/ 96 w 96"/>
                  <a:gd name="T101" fmla="*/ 69 h 527"/>
                  <a:gd name="T102" fmla="*/ 83 w 96"/>
                  <a:gd name="T103" fmla="*/ 55 h 527"/>
                  <a:gd name="T104" fmla="*/ 78 w 96"/>
                  <a:gd name="T105" fmla="*/ 32 h 527"/>
                  <a:gd name="T106" fmla="*/ 73 w 96"/>
                  <a:gd name="T107" fmla="*/ 18 h 527"/>
                  <a:gd name="T108" fmla="*/ 69 w 96"/>
                  <a:gd name="T109" fmla="*/ 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527">
                    <a:moveTo>
                      <a:pt x="55" y="9"/>
                    </a:moveTo>
                    <a:lnTo>
                      <a:pt x="60" y="37"/>
                    </a:lnTo>
                    <a:lnTo>
                      <a:pt x="60" y="55"/>
                    </a:lnTo>
                    <a:lnTo>
                      <a:pt x="55" y="69"/>
                    </a:lnTo>
                    <a:lnTo>
                      <a:pt x="55" y="82"/>
                    </a:lnTo>
                    <a:lnTo>
                      <a:pt x="55" y="96"/>
                    </a:lnTo>
                    <a:lnTo>
                      <a:pt x="51" y="110"/>
                    </a:lnTo>
                    <a:lnTo>
                      <a:pt x="51" y="128"/>
                    </a:lnTo>
                    <a:lnTo>
                      <a:pt x="46" y="142"/>
                    </a:lnTo>
                    <a:lnTo>
                      <a:pt x="46" y="147"/>
                    </a:lnTo>
                    <a:lnTo>
                      <a:pt x="46" y="156"/>
                    </a:lnTo>
                    <a:lnTo>
                      <a:pt x="41" y="170"/>
                    </a:lnTo>
                    <a:lnTo>
                      <a:pt x="46" y="188"/>
                    </a:lnTo>
                    <a:lnTo>
                      <a:pt x="41" y="202"/>
                    </a:lnTo>
                    <a:lnTo>
                      <a:pt x="41" y="220"/>
                    </a:lnTo>
                    <a:lnTo>
                      <a:pt x="32" y="238"/>
                    </a:lnTo>
                    <a:lnTo>
                      <a:pt x="23" y="247"/>
                    </a:lnTo>
                    <a:lnTo>
                      <a:pt x="28" y="252"/>
                    </a:lnTo>
                    <a:lnTo>
                      <a:pt x="23" y="257"/>
                    </a:lnTo>
                    <a:lnTo>
                      <a:pt x="18" y="261"/>
                    </a:lnTo>
                    <a:lnTo>
                      <a:pt x="18" y="270"/>
                    </a:lnTo>
                    <a:lnTo>
                      <a:pt x="23" y="280"/>
                    </a:lnTo>
                    <a:lnTo>
                      <a:pt x="23" y="293"/>
                    </a:lnTo>
                    <a:lnTo>
                      <a:pt x="18" y="298"/>
                    </a:lnTo>
                    <a:lnTo>
                      <a:pt x="18" y="302"/>
                    </a:lnTo>
                    <a:lnTo>
                      <a:pt x="18" y="312"/>
                    </a:lnTo>
                    <a:lnTo>
                      <a:pt x="18" y="316"/>
                    </a:lnTo>
                    <a:lnTo>
                      <a:pt x="23" y="321"/>
                    </a:lnTo>
                    <a:lnTo>
                      <a:pt x="28" y="321"/>
                    </a:lnTo>
                    <a:lnTo>
                      <a:pt x="32" y="321"/>
                    </a:lnTo>
                    <a:lnTo>
                      <a:pt x="37" y="321"/>
                    </a:lnTo>
                    <a:lnTo>
                      <a:pt x="32" y="325"/>
                    </a:lnTo>
                    <a:lnTo>
                      <a:pt x="37" y="334"/>
                    </a:lnTo>
                    <a:lnTo>
                      <a:pt x="32" y="330"/>
                    </a:lnTo>
                    <a:lnTo>
                      <a:pt x="32" y="330"/>
                    </a:lnTo>
                    <a:lnTo>
                      <a:pt x="32" y="344"/>
                    </a:lnTo>
                    <a:lnTo>
                      <a:pt x="28" y="357"/>
                    </a:lnTo>
                    <a:lnTo>
                      <a:pt x="28" y="362"/>
                    </a:lnTo>
                    <a:lnTo>
                      <a:pt x="32" y="371"/>
                    </a:lnTo>
                    <a:lnTo>
                      <a:pt x="28" y="371"/>
                    </a:lnTo>
                    <a:lnTo>
                      <a:pt x="23" y="371"/>
                    </a:lnTo>
                    <a:lnTo>
                      <a:pt x="23" y="376"/>
                    </a:lnTo>
                    <a:lnTo>
                      <a:pt x="28" y="380"/>
                    </a:lnTo>
                    <a:lnTo>
                      <a:pt x="23" y="385"/>
                    </a:lnTo>
                    <a:lnTo>
                      <a:pt x="28" y="380"/>
                    </a:lnTo>
                    <a:lnTo>
                      <a:pt x="23" y="385"/>
                    </a:lnTo>
                    <a:lnTo>
                      <a:pt x="23" y="385"/>
                    </a:lnTo>
                    <a:lnTo>
                      <a:pt x="23" y="389"/>
                    </a:lnTo>
                    <a:lnTo>
                      <a:pt x="18" y="394"/>
                    </a:lnTo>
                    <a:lnTo>
                      <a:pt x="23" y="389"/>
                    </a:lnTo>
                    <a:lnTo>
                      <a:pt x="18" y="399"/>
                    </a:lnTo>
                    <a:lnTo>
                      <a:pt x="18" y="394"/>
                    </a:lnTo>
                    <a:lnTo>
                      <a:pt x="18" y="394"/>
                    </a:lnTo>
                    <a:lnTo>
                      <a:pt x="14" y="394"/>
                    </a:lnTo>
                    <a:lnTo>
                      <a:pt x="14" y="389"/>
                    </a:lnTo>
                    <a:lnTo>
                      <a:pt x="5" y="389"/>
                    </a:lnTo>
                    <a:lnTo>
                      <a:pt x="5" y="394"/>
                    </a:lnTo>
                    <a:lnTo>
                      <a:pt x="5" y="394"/>
                    </a:lnTo>
                    <a:lnTo>
                      <a:pt x="0" y="399"/>
                    </a:lnTo>
                    <a:lnTo>
                      <a:pt x="0" y="403"/>
                    </a:lnTo>
                    <a:lnTo>
                      <a:pt x="5" y="399"/>
                    </a:lnTo>
                    <a:lnTo>
                      <a:pt x="9" y="399"/>
                    </a:lnTo>
                    <a:lnTo>
                      <a:pt x="14" y="403"/>
                    </a:lnTo>
                    <a:lnTo>
                      <a:pt x="18" y="408"/>
                    </a:lnTo>
                    <a:lnTo>
                      <a:pt x="9" y="412"/>
                    </a:lnTo>
                    <a:lnTo>
                      <a:pt x="14" y="417"/>
                    </a:lnTo>
                    <a:lnTo>
                      <a:pt x="14" y="417"/>
                    </a:lnTo>
                    <a:lnTo>
                      <a:pt x="18" y="422"/>
                    </a:lnTo>
                    <a:lnTo>
                      <a:pt x="23" y="426"/>
                    </a:lnTo>
                    <a:lnTo>
                      <a:pt x="14" y="422"/>
                    </a:lnTo>
                    <a:lnTo>
                      <a:pt x="14" y="426"/>
                    </a:lnTo>
                    <a:lnTo>
                      <a:pt x="9" y="422"/>
                    </a:lnTo>
                    <a:lnTo>
                      <a:pt x="14" y="431"/>
                    </a:lnTo>
                    <a:lnTo>
                      <a:pt x="18" y="431"/>
                    </a:lnTo>
                    <a:lnTo>
                      <a:pt x="14" y="431"/>
                    </a:lnTo>
                    <a:lnTo>
                      <a:pt x="14" y="449"/>
                    </a:lnTo>
                    <a:lnTo>
                      <a:pt x="18" y="440"/>
                    </a:lnTo>
                    <a:lnTo>
                      <a:pt x="18" y="449"/>
                    </a:lnTo>
                    <a:lnTo>
                      <a:pt x="9" y="458"/>
                    </a:lnTo>
                    <a:lnTo>
                      <a:pt x="18" y="467"/>
                    </a:lnTo>
                    <a:lnTo>
                      <a:pt x="14" y="472"/>
                    </a:lnTo>
                    <a:lnTo>
                      <a:pt x="18" y="472"/>
                    </a:lnTo>
                    <a:lnTo>
                      <a:pt x="14" y="477"/>
                    </a:lnTo>
                    <a:lnTo>
                      <a:pt x="18" y="481"/>
                    </a:lnTo>
                    <a:lnTo>
                      <a:pt x="23" y="490"/>
                    </a:lnTo>
                    <a:lnTo>
                      <a:pt x="23" y="495"/>
                    </a:lnTo>
                    <a:lnTo>
                      <a:pt x="23" y="486"/>
                    </a:lnTo>
                    <a:lnTo>
                      <a:pt x="28" y="495"/>
                    </a:lnTo>
                    <a:lnTo>
                      <a:pt x="28" y="490"/>
                    </a:lnTo>
                    <a:lnTo>
                      <a:pt x="28" y="490"/>
                    </a:lnTo>
                    <a:lnTo>
                      <a:pt x="32" y="490"/>
                    </a:lnTo>
                    <a:lnTo>
                      <a:pt x="28" y="486"/>
                    </a:lnTo>
                    <a:lnTo>
                      <a:pt x="32" y="495"/>
                    </a:lnTo>
                    <a:lnTo>
                      <a:pt x="32" y="504"/>
                    </a:lnTo>
                    <a:lnTo>
                      <a:pt x="41" y="504"/>
                    </a:lnTo>
                    <a:lnTo>
                      <a:pt x="46" y="509"/>
                    </a:lnTo>
                    <a:lnTo>
                      <a:pt x="46" y="513"/>
                    </a:lnTo>
                    <a:lnTo>
                      <a:pt x="37" y="522"/>
                    </a:lnTo>
                    <a:lnTo>
                      <a:pt x="37" y="518"/>
                    </a:lnTo>
                    <a:lnTo>
                      <a:pt x="37" y="518"/>
                    </a:lnTo>
                    <a:lnTo>
                      <a:pt x="37" y="522"/>
                    </a:lnTo>
                    <a:lnTo>
                      <a:pt x="46" y="527"/>
                    </a:lnTo>
                    <a:lnTo>
                      <a:pt x="51" y="522"/>
                    </a:lnTo>
                    <a:lnTo>
                      <a:pt x="51" y="513"/>
                    </a:lnTo>
                    <a:lnTo>
                      <a:pt x="55" y="504"/>
                    </a:lnTo>
                    <a:lnTo>
                      <a:pt x="64" y="499"/>
                    </a:lnTo>
                    <a:lnTo>
                      <a:pt x="83" y="499"/>
                    </a:lnTo>
                    <a:lnTo>
                      <a:pt x="46" y="495"/>
                    </a:lnTo>
                    <a:lnTo>
                      <a:pt x="37" y="490"/>
                    </a:lnTo>
                    <a:lnTo>
                      <a:pt x="37" y="486"/>
                    </a:lnTo>
                    <a:lnTo>
                      <a:pt x="37" y="472"/>
                    </a:lnTo>
                    <a:lnTo>
                      <a:pt x="23" y="472"/>
                    </a:lnTo>
                    <a:lnTo>
                      <a:pt x="23" y="458"/>
                    </a:lnTo>
                    <a:lnTo>
                      <a:pt x="28" y="444"/>
                    </a:lnTo>
                    <a:lnTo>
                      <a:pt x="32" y="431"/>
                    </a:lnTo>
                    <a:lnTo>
                      <a:pt x="37" y="417"/>
                    </a:lnTo>
                    <a:lnTo>
                      <a:pt x="37" y="408"/>
                    </a:lnTo>
                    <a:lnTo>
                      <a:pt x="46" y="394"/>
                    </a:lnTo>
                    <a:lnTo>
                      <a:pt x="46" y="380"/>
                    </a:lnTo>
                    <a:lnTo>
                      <a:pt x="41" y="371"/>
                    </a:lnTo>
                    <a:lnTo>
                      <a:pt x="46" y="367"/>
                    </a:lnTo>
                    <a:lnTo>
                      <a:pt x="41" y="362"/>
                    </a:lnTo>
                    <a:lnTo>
                      <a:pt x="41" y="353"/>
                    </a:lnTo>
                    <a:lnTo>
                      <a:pt x="37" y="334"/>
                    </a:lnTo>
                    <a:lnTo>
                      <a:pt x="41" y="330"/>
                    </a:lnTo>
                    <a:lnTo>
                      <a:pt x="41" y="325"/>
                    </a:lnTo>
                    <a:lnTo>
                      <a:pt x="41" y="316"/>
                    </a:lnTo>
                    <a:lnTo>
                      <a:pt x="41" y="312"/>
                    </a:lnTo>
                    <a:lnTo>
                      <a:pt x="41" y="298"/>
                    </a:lnTo>
                    <a:lnTo>
                      <a:pt x="46" y="284"/>
                    </a:lnTo>
                    <a:lnTo>
                      <a:pt x="51" y="270"/>
                    </a:lnTo>
                    <a:lnTo>
                      <a:pt x="46" y="261"/>
                    </a:lnTo>
                    <a:lnTo>
                      <a:pt x="51" y="247"/>
                    </a:lnTo>
                    <a:lnTo>
                      <a:pt x="55" y="243"/>
                    </a:lnTo>
                    <a:lnTo>
                      <a:pt x="55" y="238"/>
                    </a:lnTo>
                    <a:lnTo>
                      <a:pt x="55" y="229"/>
                    </a:lnTo>
                    <a:lnTo>
                      <a:pt x="60" y="225"/>
                    </a:lnTo>
                    <a:lnTo>
                      <a:pt x="64" y="211"/>
                    </a:lnTo>
                    <a:lnTo>
                      <a:pt x="60" y="197"/>
                    </a:lnTo>
                    <a:lnTo>
                      <a:pt x="55" y="183"/>
                    </a:lnTo>
                    <a:lnTo>
                      <a:pt x="60" y="170"/>
                    </a:lnTo>
                    <a:lnTo>
                      <a:pt x="60" y="156"/>
                    </a:lnTo>
                    <a:lnTo>
                      <a:pt x="64" y="147"/>
                    </a:lnTo>
                    <a:lnTo>
                      <a:pt x="69" y="133"/>
                    </a:lnTo>
                    <a:lnTo>
                      <a:pt x="73" y="119"/>
                    </a:lnTo>
                    <a:lnTo>
                      <a:pt x="78" y="119"/>
                    </a:lnTo>
                    <a:lnTo>
                      <a:pt x="83" y="115"/>
                    </a:lnTo>
                    <a:lnTo>
                      <a:pt x="78" y="96"/>
                    </a:lnTo>
                    <a:lnTo>
                      <a:pt x="78" y="92"/>
                    </a:lnTo>
                    <a:lnTo>
                      <a:pt x="83" y="87"/>
                    </a:lnTo>
                    <a:lnTo>
                      <a:pt x="92" y="78"/>
                    </a:lnTo>
                    <a:lnTo>
                      <a:pt x="96" y="73"/>
                    </a:lnTo>
                    <a:lnTo>
                      <a:pt x="96" y="69"/>
                    </a:lnTo>
                    <a:lnTo>
                      <a:pt x="87" y="64"/>
                    </a:lnTo>
                    <a:lnTo>
                      <a:pt x="83" y="60"/>
                    </a:lnTo>
                    <a:lnTo>
                      <a:pt x="83" y="55"/>
                    </a:lnTo>
                    <a:lnTo>
                      <a:pt x="83" y="46"/>
                    </a:lnTo>
                    <a:lnTo>
                      <a:pt x="83" y="41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18"/>
                    </a:lnTo>
                    <a:lnTo>
                      <a:pt x="73" y="18"/>
                    </a:lnTo>
                    <a:lnTo>
                      <a:pt x="73" y="9"/>
                    </a:lnTo>
                    <a:lnTo>
                      <a:pt x="73" y="5"/>
                    </a:lnTo>
                    <a:lnTo>
                      <a:pt x="69" y="0"/>
                    </a:lnTo>
                    <a:lnTo>
                      <a:pt x="55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8" name="Freeform 255"/>
              <p:cNvSpPr>
                <a:spLocks noEditPoints="1"/>
              </p:cNvSpPr>
              <p:nvPr/>
            </p:nvSpPr>
            <p:spPr bwMode="auto">
              <a:xfrm>
                <a:off x="1820" y="2326"/>
                <a:ext cx="105" cy="537"/>
              </a:xfrm>
              <a:custGeom>
                <a:avLst/>
                <a:gdLst>
                  <a:gd name="T0" fmla="*/ 45 w 105"/>
                  <a:gd name="T1" fmla="*/ 523 h 537"/>
                  <a:gd name="T2" fmla="*/ 36 w 105"/>
                  <a:gd name="T3" fmla="*/ 518 h 537"/>
                  <a:gd name="T4" fmla="*/ 32 w 105"/>
                  <a:gd name="T5" fmla="*/ 504 h 537"/>
                  <a:gd name="T6" fmla="*/ 18 w 105"/>
                  <a:gd name="T7" fmla="*/ 482 h 537"/>
                  <a:gd name="T8" fmla="*/ 13 w 105"/>
                  <a:gd name="T9" fmla="*/ 445 h 537"/>
                  <a:gd name="T10" fmla="*/ 9 w 105"/>
                  <a:gd name="T11" fmla="*/ 417 h 537"/>
                  <a:gd name="T12" fmla="*/ 9 w 105"/>
                  <a:gd name="T13" fmla="*/ 408 h 537"/>
                  <a:gd name="T14" fmla="*/ 9 w 105"/>
                  <a:gd name="T15" fmla="*/ 399 h 537"/>
                  <a:gd name="T16" fmla="*/ 22 w 105"/>
                  <a:gd name="T17" fmla="*/ 394 h 537"/>
                  <a:gd name="T18" fmla="*/ 27 w 105"/>
                  <a:gd name="T19" fmla="*/ 385 h 537"/>
                  <a:gd name="T20" fmla="*/ 32 w 105"/>
                  <a:gd name="T21" fmla="*/ 349 h 537"/>
                  <a:gd name="T22" fmla="*/ 32 w 105"/>
                  <a:gd name="T23" fmla="*/ 330 h 537"/>
                  <a:gd name="T24" fmla="*/ 18 w 105"/>
                  <a:gd name="T25" fmla="*/ 307 h 537"/>
                  <a:gd name="T26" fmla="*/ 27 w 105"/>
                  <a:gd name="T27" fmla="*/ 257 h 537"/>
                  <a:gd name="T28" fmla="*/ 36 w 105"/>
                  <a:gd name="T29" fmla="*/ 243 h 537"/>
                  <a:gd name="T30" fmla="*/ 45 w 105"/>
                  <a:gd name="T31" fmla="*/ 152 h 537"/>
                  <a:gd name="T32" fmla="*/ 55 w 105"/>
                  <a:gd name="T33" fmla="*/ 78 h 537"/>
                  <a:gd name="T34" fmla="*/ 59 w 105"/>
                  <a:gd name="T35" fmla="*/ 10 h 537"/>
                  <a:gd name="T36" fmla="*/ 73 w 105"/>
                  <a:gd name="T37" fmla="*/ 0 h 537"/>
                  <a:gd name="T38" fmla="*/ 87 w 105"/>
                  <a:gd name="T39" fmla="*/ 37 h 537"/>
                  <a:gd name="T40" fmla="*/ 100 w 105"/>
                  <a:gd name="T41" fmla="*/ 87 h 537"/>
                  <a:gd name="T42" fmla="*/ 87 w 105"/>
                  <a:gd name="T43" fmla="*/ 124 h 537"/>
                  <a:gd name="T44" fmla="*/ 68 w 105"/>
                  <a:gd name="T45" fmla="*/ 197 h 537"/>
                  <a:gd name="T46" fmla="*/ 55 w 105"/>
                  <a:gd name="T47" fmla="*/ 252 h 537"/>
                  <a:gd name="T48" fmla="*/ 50 w 105"/>
                  <a:gd name="T49" fmla="*/ 317 h 537"/>
                  <a:gd name="T50" fmla="*/ 50 w 105"/>
                  <a:gd name="T51" fmla="*/ 367 h 537"/>
                  <a:gd name="T52" fmla="*/ 55 w 105"/>
                  <a:gd name="T53" fmla="*/ 385 h 537"/>
                  <a:gd name="T54" fmla="*/ 32 w 105"/>
                  <a:gd name="T55" fmla="*/ 463 h 537"/>
                  <a:gd name="T56" fmla="*/ 45 w 105"/>
                  <a:gd name="T57" fmla="*/ 495 h 537"/>
                  <a:gd name="T58" fmla="*/ 87 w 105"/>
                  <a:gd name="T59" fmla="*/ 504 h 537"/>
                  <a:gd name="T60" fmla="*/ 59 w 105"/>
                  <a:gd name="T61" fmla="*/ 518 h 537"/>
                  <a:gd name="T62" fmla="*/ 55 w 105"/>
                  <a:gd name="T63" fmla="*/ 527 h 537"/>
                  <a:gd name="T64" fmla="*/ 59 w 105"/>
                  <a:gd name="T65" fmla="*/ 509 h 537"/>
                  <a:gd name="T66" fmla="*/ 36 w 105"/>
                  <a:gd name="T67" fmla="*/ 500 h 537"/>
                  <a:gd name="T68" fmla="*/ 36 w 105"/>
                  <a:gd name="T69" fmla="*/ 500 h 537"/>
                  <a:gd name="T70" fmla="*/ 27 w 105"/>
                  <a:gd name="T71" fmla="*/ 482 h 537"/>
                  <a:gd name="T72" fmla="*/ 27 w 105"/>
                  <a:gd name="T73" fmla="*/ 486 h 537"/>
                  <a:gd name="T74" fmla="*/ 18 w 105"/>
                  <a:gd name="T75" fmla="*/ 463 h 537"/>
                  <a:gd name="T76" fmla="*/ 27 w 105"/>
                  <a:gd name="T77" fmla="*/ 440 h 537"/>
                  <a:gd name="T78" fmla="*/ 22 w 105"/>
                  <a:gd name="T79" fmla="*/ 440 h 537"/>
                  <a:gd name="T80" fmla="*/ 36 w 105"/>
                  <a:gd name="T81" fmla="*/ 422 h 537"/>
                  <a:gd name="T82" fmla="*/ 41 w 105"/>
                  <a:gd name="T83" fmla="*/ 376 h 537"/>
                  <a:gd name="T84" fmla="*/ 36 w 105"/>
                  <a:gd name="T85" fmla="*/ 385 h 537"/>
                  <a:gd name="T86" fmla="*/ 32 w 105"/>
                  <a:gd name="T87" fmla="*/ 394 h 537"/>
                  <a:gd name="T88" fmla="*/ 22 w 105"/>
                  <a:gd name="T89" fmla="*/ 417 h 537"/>
                  <a:gd name="T90" fmla="*/ 27 w 105"/>
                  <a:gd name="T91" fmla="*/ 436 h 537"/>
                  <a:gd name="T92" fmla="*/ 18 w 105"/>
                  <a:gd name="T93" fmla="*/ 427 h 537"/>
                  <a:gd name="T94" fmla="*/ 18 w 105"/>
                  <a:gd name="T95" fmla="*/ 408 h 537"/>
                  <a:gd name="T96" fmla="*/ 13 w 105"/>
                  <a:gd name="T97" fmla="*/ 394 h 537"/>
                  <a:gd name="T98" fmla="*/ 45 w 105"/>
                  <a:gd name="T99" fmla="*/ 372 h 537"/>
                  <a:gd name="T100" fmla="*/ 36 w 105"/>
                  <a:gd name="T101" fmla="*/ 353 h 537"/>
                  <a:gd name="T102" fmla="*/ 45 w 105"/>
                  <a:gd name="T103" fmla="*/ 330 h 537"/>
                  <a:gd name="T104" fmla="*/ 27 w 105"/>
                  <a:gd name="T105" fmla="*/ 262 h 537"/>
                  <a:gd name="T106" fmla="*/ 27 w 105"/>
                  <a:gd name="T107" fmla="*/ 312 h 537"/>
                  <a:gd name="T108" fmla="*/ 45 w 105"/>
                  <a:gd name="T109" fmla="*/ 326 h 537"/>
                  <a:gd name="T110" fmla="*/ 50 w 105"/>
                  <a:gd name="T111" fmla="*/ 262 h 537"/>
                  <a:gd name="T112" fmla="*/ 64 w 105"/>
                  <a:gd name="T113" fmla="*/ 202 h 537"/>
                  <a:gd name="T114" fmla="*/ 77 w 105"/>
                  <a:gd name="T115" fmla="*/ 124 h 537"/>
                  <a:gd name="T116" fmla="*/ 96 w 105"/>
                  <a:gd name="T117" fmla="*/ 83 h 537"/>
                  <a:gd name="T118" fmla="*/ 77 w 105"/>
                  <a:gd name="T119" fmla="*/ 37 h 537"/>
                  <a:gd name="T120" fmla="*/ 64 w 105"/>
                  <a:gd name="T121" fmla="*/ 19 h 537"/>
                  <a:gd name="T122" fmla="*/ 55 w 105"/>
                  <a:gd name="T123" fmla="*/ 133 h 537"/>
                  <a:gd name="T124" fmla="*/ 50 w 105"/>
                  <a:gd name="T125" fmla="*/ 184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5" h="537">
                    <a:moveTo>
                      <a:pt x="50" y="537"/>
                    </a:moveTo>
                    <a:lnTo>
                      <a:pt x="41" y="532"/>
                    </a:lnTo>
                    <a:lnTo>
                      <a:pt x="36" y="527"/>
                    </a:lnTo>
                    <a:lnTo>
                      <a:pt x="36" y="523"/>
                    </a:lnTo>
                    <a:lnTo>
                      <a:pt x="45" y="523"/>
                    </a:lnTo>
                    <a:lnTo>
                      <a:pt x="45" y="523"/>
                    </a:lnTo>
                    <a:lnTo>
                      <a:pt x="45" y="523"/>
                    </a:lnTo>
                    <a:lnTo>
                      <a:pt x="50" y="518"/>
                    </a:lnTo>
                    <a:lnTo>
                      <a:pt x="50" y="518"/>
                    </a:lnTo>
                    <a:lnTo>
                      <a:pt x="45" y="514"/>
                    </a:lnTo>
                    <a:lnTo>
                      <a:pt x="36" y="514"/>
                    </a:lnTo>
                    <a:lnTo>
                      <a:pt x="36" y="514"/>
                    </a:lnTo>
                    <a:lnTo>
                      <a:pt x="36" y="518"/>
                    </a:lnTo>
                    <a:lnTo>
                      <a:pt x="36" y="518"/>
                    </a:lnTo>
                    <a:lnTo>
                      <a:pt x="32" y="514"/>
                    </a:lnTo>
                    <a:lnTo>
                      <a:pt x="32" y="514"/>
                    </a:lnTo>
                    <a:lnTo>
                      <a:pt x="27" y="514"/>
                    </a:lnTo>
                    <a:lnTo>
                      <a:pt x="27" y="514"/>
                    </a:lnTo>
                    <a:lnTo>
                      <a:pt x="32" y="514"/>
                    </a:lnTo>
                    <a:lnTo>
                      <a:pt x="32" y="509"/>
                    </a:lnTo>
                    <a:lnTo>
                      <a:pt x="32" y="504"/>
                    </a:lnTo>
                    <a:lnTo>
                      <a:pt x="32" y="504"/>
                    </a:lnTo>
                    <a:lnTo>
                      <a:pt x="27" y="504"/>
                    </a:lnTo>
                    <a:lnTo>
                      <a:pt x="27" y="504"/>
                    </a:lnTo>
                    <a:lnTo>
                      <a:pt x="22" y="495"/>
                    </a:lnTo>
                    <a:lnTo>
                      <a:pt x="22" y="491"/>
                    </a:lnTo>
                    <a:lnTo>
                      <a:pt x="18" y="486"/>
                    </a:lnTo>
                    <a:lnTo>
                      <a:pt x="18" y="482"/>
                    </a:lnTo>
                    <a:lnTo>
                      <a:pt x="18" y="477"/>
                    </a:lnTo>
                    <a:lnTo>
                      <a:pt x="18" y="477"/>
                    </a:lnTo>
                    <a:lnTo>
                      <a:pt x="18" y="472"/>
                    </a:lnTo>
                    <a:lnTo>
                      <a:pt x="13" y="468"/>
                    </a:lnTo>
                    <a:lnTo>
                      <a:pt x="13" y="463"/>
                    </a:lnTo>
                    <a:lnTo>
                      <a:pt x="13" y="459"/>
                    </a:lnTo>
                    <a:lnTo>
                      <a:pt x="13" y="445"/>
                    </a:lnTo>
                    <a:lnTo>
                      <a:pt x="13" y="440"/>
                    </a:lnTo>
                    <a:lnTo>
                      <a:pt x="13" y="436"/>
                    </a:lnTo>
                    <a:lnTo>
                      <a:pt x="13" y="427"/>
                    </a:lnTo>
                    <a:lnTo>
                      <a:pt x="13" y="422"/>
                    </a:lnTo>
                    <a:lnTo>
                      <a:pt x="13" y="422"/>
                    </a:lnTo>
                    <a:lnTo>
                      <a:pt x="9" y="417"/>
                    </a:lnTo>
                    <a:lnTo>
                      <a:pt x="9" y="417"/>
                    </a:lnTo>
                    <a:lnTo>
                      <a:pt x="13" y="417"/>
                    </a:lnTo>
                    <a:lnTo>
                      <a:pt x="13" y="417"/>
                    </a:lnTo>
                    <a:lnTo>
                      <a:pt x="18" y="413"/>
                    </a:lnTo>
                    <a:lnTo>
                      <a:pt x="18" y="413"/>
                    </a:lnTo>
                    <a:lnTo>
                      <a:pt x="13" y="413"/>
                    </a:lnTo>
                    <a:lnTo>
                      <a:pt x="9" y="408"/>
                    </a:lnTo>
                    <a:lnTo>
                      <a:pt x="9" y="408"/>
                    </a:lnTo>
                    <a:lnTo>
                      <a:pt x="9" y="417"/>
                    </a:lnTo>
                    <a:lnTo>
                      <a:pt x="9" y="417"/>
                    </a:lnTo>
                    <a:lnTo>
                      <a:pt x="4" y="413"/>
                    </a:lnTo>
                    <a:lnTo>
                      <a:pt x="4" y="413"/>
                    </a:lnTo>
                    <a:lnTo>
                      <a:pt x="0" y="408"/>
                    </a:lnTo>
                    <a:lnTo>
                      <a:pt x="4" y="399"/>
                    </a:lnTo>
                    <a:lnTo>
                      <a:pt x="9" y="399"/>
                    </a:lnTo>
                    <a:lnTo>
                      <a:pt x="9" y="394"/>
                    </a:lnTo>
                    <a:lnTo>
                      <a:pt x="4" y="394"/>
                    </a:lnTo>
                    <a:lnTo>
                      <a:pt x="4" y="390"/>
                    </a:lnTo>
                    <a:lnTo>
                      <a:pt x="9" y="390"/>
                    </a:lnTo>
                    <a:lnTo>
                      <a:pt x="9" y="390"/>
                    </a:lnTo>
                    <a:lnTo>
                      <a:pt x="22" y="394"/>
                    </a:lnTo>
                    <a:lnTo>
                      <a:pt x="22" y="394"/>
                    </a:lnTo>
                    <a:lnTo>
                      <a:pt x="22" y="394"/>
                    </a:lnTo>
                    <a:lnTo>
                      <a:pt x="22" y="394"/>
                    </a:lnTo>
                    <a:lnTo>
                      <a:pt x="27" y="390"/>
                    </a:lnTo>
                    <a:lnTo>
                      <a:pt x="27" y="390"/>
                    </a:lnTo>
                    <a:lnTo>
                      <a:pt x="22" y="385"/>
                    </a:lnTo>
                    <a:lnTo>
                      <a:pt x="27" y="385"/>
                    </a:lnTo>
                    <a:lnTo>
                      <a:pt x="27" y="385"/>
                    </a:lnTo>
                    <a:lnTo>
                      <a:pt x="27" y="381"/>
                    </a:lnTo>
                    <a:lnTo>
                      <a:pt x="32" y="376"/>
                    </a:lnTo>
                    <a:lnTo>
                      <a:pt x="32" y="376"/>
                    </a:lnTo>
                    <a:lnTo>
                      <a:pt x="32" y="372"/>
                    </a:lnTo>
                    <a:lnTo>
                      <a:pt x="27" y="367"/>
                    </a:lnTo>
                    <a:lnTo>
                      <a:pt x="27" y="362"/>
                    </a:lnTo>
                    <a:lnTo>
                      <a:pt x="32" y="349"/>
                    </a:lnTo>
                    <a:lnTo>
                      <a:pt x="32" y="339"/>
                    </a:lnTo>
                    <a:lnTo>
                      <a:pt x="32" y="335"/>
                    </a:lnTo>
                    <a:lnTo>
                      <a:pt x="36" y="335"/>
                    </a:lnTo>
                    <a:lnTo>
                      <a:pt x="36" y="335"/>
                    </a:lnTo>
                    <a:lnTo>
                      <a:pt x="27" y="335"/>
                    </a:lnTo>
                    <a:lnTo>
                      <a:pt x="22" y="335"/>
                    </a:lnTo>
                    <a:lnTo>
                      <a:pt x="32" y="330"/>
                    </a:lnTo>
                    <a:lnTo>
                      <a:pt x="32" y="330"/>
                    </a:lnTo>
                    <a:lnTo>
                      <a:pt x="32" y="330"/>
                    </a:lnTo>
                    <a:lnTo>
                      <a:pt x="27" y="330"/>
                    </a:lnTo>
                    <a:lnTo>
                      <a:pt x="27" y="330"/>
                    </a:lnTo>
                    <a:lnTo>
                      <a:pt x="22" y="326"/>
                    </a:lnTo>
                    <a:lnTo>
                      <a:pt x="18" y="326"/>
                    </a:lnTo>
                    <a:lnTo>
                      <a:pt x="18" y="307"/>
                    </a:lnTo>
                    <a:lnTo>
                      <a:pt x="22" y="303"/>
                    </a:lnTo>
                    <a:lnTo>
                      <a:pt x="22" y="298"/>
                    </a:lnTo>
                    <a:lnTo>
                      <a:pt x="22" y="285"/>
                    </a:lnTo>
                    <a:lnTo>
                      <a:pt x="22" y="275"/>
                    </a:lnTo>
                    <a:lnTo>
                      <a:pt x="22" y="271"/>
                    </a:lnTo>
                    <a:lnTo>
                      <a:pt x="22" y="262"/>
                    </a:lnTo>
                    <a:lnTo>
                      <a:pt x="27" y="257"/>
                    </a:lnTo>
                    <a:lnTo>
                      <a:pt x="27" y="257"/>
                    </a:lnTo>
                    <a:lnTo>
                      <a:pt x="27" y="252"/>
                    </a:lnTo>
                    <a:lnTo>
                      <a:pt x="27" y="252"/>
                    </a:lnTo>
                    <a:lnTo>
                      <a:pt x="27" y="248"/>
                    </a:lnTo>
                    <a:lnTo>
                      <a:pt x="27" y="248"/>
                    </a:lnTo>
                    <a:lnTo>
                      <a:pt x="27" y="248"/>
                    </a:lnTo>
                    <a:lnTo>
                      <a:pt x="36" y="243"/>
                    </a:lnTo>
                    <a:lnTo>
                      <a:pt x="41" y="225"/>
                    </a:lnTo>
                    <a:lnTo>
                      <a:pt x="45" y="207"/>
                    </a:lnTo>
                    <a:lnTo>
                      <a:pt x="45" y="193"/>
                    </a:lnTo>
                    <a:lnTo>
                      <a:pt x="45" y="188"/>
                    </a:lnTo>
                    <a:lnTo>
                      <a:pt x="45" y="175"/>
                    </a:lnTo>
                    <a:lnTo>
                      <a:pt x="45" y="161"/>
                    </a:lnTo>
                    <a:lnTo>
                      <a:pt x="45" y="152"/>
                    </a:lnTo>
                    <a:lnTo>
                      <a:pt x="45" y="147"/>
                    </a:lnTo>
                    <a:lnTo>
                      <a:pt x="50" y="138"/>
                    </a:lnTo>
                    <a:lnTo>
                      <a:pt x="50" y="133"/>
                    </a:lnTo>
                    <a:lnTo>
                      <a:pt x="55" y="120"/>
                    </a:lnTo>
                    <a:lnTo>
                      <a:pt x="59" y="101"/>
                    </a:lnTo>
                    <a:lnTo>
                      <a:pt x="59" y="87"/>
                    </a:lnTo>
                    <a:lnTo>
                      <a:pt x="55" y="78"/>
                    </a:lnTo>
                    <a:lnTo>
                      <a:pt x="59" y="74"/>
                    </a:lnTo>
                    <a:lnTo>
                      <a:pt x="64" y="60"/>
                    </a:lnTo>
                    <a:lnTo>
                      <a:pt x="64" y="46"/>
                    </a:lnTo>
                    <a:lnTo>
                      <a:pt x="59" y="23"/>
                    </a:lnTo>
                    <a:lnTo>
                      <a:pt x="59" y="14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64" y="10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7" y="10"/>
                    </a:lnTo>
                    <a:lnTo>
                      <a:pt x="82" y="14"/>
                    </a:lnTo>
                    <a:lnTo>
                      <a:pt x="82" y="19"/>
                    </a:lnTo>
                    <a:lnTo>
                      <a:pt x="87" y="23"/>
                    </a:lnTo>
                    <a:lnTo>
                      <a:pt x="87" y="33"/>
                    </a:lnTo>
                    <a:lnTo>
                      <a:pt x="87" y="37"/>
                    </a:lnTo>
                    <a:lnTo>
                      <a:pt x="87" y="42"/>
                    </a:lnTo>
                    <a:lnTo>
                      <a:pt x="91" y="55"/>
                    </a:lnTo>
                    <a:lnTo>
                      <a:pt x="91" y="60"/>
                    </a:lnTo>
                    <a:lnTo>
                      <a:pt x="91" y="65"/>
                    </a:lnTo>
                    <a:lnTo>
                      <a:pt x="100" y="69"/>
                    </a:lnTo>
                    <a:lnTo>
                      <a:pt x="105" y="78"/>
                    </a:lnTo>
                    <a:lnTo>
                      <a:pt x="100" y="87"/>
                    </a:lnTo>
                    <a:lnTo>
                      <a:pt x="96" y="87"/>
                    </a:lnTo>
                    <a:lnTo>
                      <a:pt x="87" y="92"/>
                    </a:lnTo>
                    <a:lnTo>
                      <a:pt x="87" y="101"/>
                    </a:lnTo>
                    <a:lnTo>
                      <a:pt x="87" y="115"/>
                    </a:lnTo>
                    <a:lnTo>
                      <a:pt x="91" y="120"/>
                    </a:lnTo>
                    <a:lnTo>
                      <a:pt x="87" y="124"/>
                    </a:lnTo>
                    <a:lnTo>
                      <a:pt x="87" y="124"/>
                    </a:lnTo>
                    <a:lnTo>
                      <a:pt x="82" y="129"/>
                    </a:lnTo>
                    <a:lnTo>
                      <a:pt x="77" y="138"/>
                    </a:lnTo>
                    <a:lnTo>
                      <a:pt x="73" y="152"/>
                    </a:lnTo>
                    <a:lnTo>
                      <a:pt x="68" y="161"/>
                    </a:lnTo>
                    <a:lnTo>
                      <a:pt x="64" y="175"/>
                    </a:lnTo>
                    <a:lnTo>
                      <a:pt x="64" y="184"/>
                    </a:lnTo>
                    <a:lnTo>
                      <a:pt x="68" y="197"/>
                    </a:lnTo>
                    <a:lnTo>
                      <a:pt x="68" y="202"/>
                    </a:lnTo>
                    <a:lnTo>
                      <a:pt x="68" y="216"/>
                    </a:lnTo>
                    <a:lnTo>
                      <a:pt x="64" y="230"/>
                    </a:lnTo>
                    <a:lnTo>
                      <a:pt x="64" y="239"/>
                    </a:lnTo>
                    <a:lnTo>
                      <a:pt x="64" y="243"/>
                    </a:lnTo>
                    <a:lnTo>
                      <a:pt x="59" y="252"/>
                    </a:lnTo>
                    <a:lnTo>
                      <a:pt x="55" y="252"/>
                    </a:lnTo>
                    <a:lnTo>
                      <a:pt x="55" y="262"/>
                    </a:lnTo>
                    <a:lnTo>
                      <a:pt x="55" y="275"/>
                    </a:lnTo>
                    <a:lnTo>
                      <a:pt x="59" y="280"/>
                    </a:lnTo>
                    <a:lnTo>
                      <a:pt x="55" y="294"/>
                    </a:lnTo>
                    <a:lnTo>
                      <a:pt x="50" y="303"/>
                    </a:lnTo>
                    <a:lnTo>
                      <a:pt x="50" y="312"/>
                    </a:lnTo>
                    <a:lnTo>
                      <a:pt x="50" y="317"/>
                    </a:lnTo>
                    <a:lnTo>
                      <a:pt x="50" y="321"/>
                    </a:lnTo>
                    <a:lnTo>
                      <a:pt x="50" y="330"/>
                    </a:lnTo>
                    <a:lnTo>
                      <a:pt x="45" y="335"/>
                    </a:lnTo>
                    <a:lnTo>
                      <a:pt x="45" y="339"/>
                    </a:lnTo>
                    <a:lnTo>
                      <a:pt x="50" y="358"/>
                    </a:lnTo>
                    <a:lnTo>
                      <a:pt x="50" y="362"/>
                    </a:lnTo>
                    <a:lnTo>
                      <a:pt x="50" y="367"/>
                    </a:lnTo>
                    <a:lnTo>
                      <a:pt x="55" y="372"/>
                    </a:lnTo>
                    <a:lnTo>
                      <a:pt x="59" y="376"/>
                    </a:lnTo>
                    <a:lnTo>
                      <a:pt x="64" y="376"/>
                    </a:lnTo>
                    <a:lnTo>
                      <a:pt x="55" y="376"/>
                    </a:lnTo>
                    <a:lnTo>
                      <a:pt x="50" y="376"/>
                    </a:lnTo>
                    <a:lnTo>
                      <a:pt x="50" y="376"/>
                    </a:lnTo>
                    <a:lnTo>
                      <a:pt x="55" y="385"/>
                    </a:lnTo>
                    <a:lnTo>
                      <a:pt x="55" y="394"/>
                    </a:lnTo>
                    <a:lnTo>
                      <a:pt x="45" y="413"/>
                    </a:lnTo>
                    <a:lnTo>
                      <a:pt x="41" y="422"/>
                    </a:lnTo>
                    <a:lnTo>
                      <a:pt x="41" y="436"/>
                    </a:lnTo>
                    <a:lnTo>
                      <a:pt x="41" y="445"/>
                    </a:lnTo>
                    <a:lnTo>
                      <a:pt x="36" y="454"/>
                    </a:lnTo>
                    <a:lnTo>
                      <a:pt x="32" y="463"/>
                    </a:lnTo>
                    <a:lnTo>
                      <a:pt x="32" y="477"/>
                    </a:lnTo>
                    <a:lnTo>
                      <a:pt x="41" y="472"/>
                    </a:lnTo>
                    <a:lnTo>
                      <a:pt x="41" y="472"/>
                    </a:lnTo>
                    <a:lnTo>
                      <a:pt x="41" y="477"/>
                    </a:lnTo>
                    <a:lnTo>
                      <a:pt x="41" y="477"/>
                    </a:lnTo>
                    <a:lnTo>
                      <a:pt x="41" y="482"/>
                    </a:lnTo>
                    <a:lnTo>
                      <a:pt x="45" y="495"/>
                    </a:lnTo>
                    <a:lnTo>
                      <a:pt x="50" y="495"/>
                    </a:lnTo>
                    <a:lnTo>
                      <a:pt x="87" y="504"/>
                    </a:lnTo>
                    <a:lnTo>
                      <a:pt x="87" y="509"/>
                    </a:lnTo>
                    <a:lnTo>
                      <a:pt x="87" y="509"/>
                    </a:lnTo>
                    <a:lnTo>
                      <a:pt x="87" y="504"/>
                    </a:lnTo>
                    <a:lnTo>
                      <a:pt x="87" y="509"/>
                    </a:lnTo>
                    <a:lnTo>
                      <a:pt x="87" y="504"/>
                    </a:lnTo>
                    <a:lnTo>
                      <a:pt x="87" y="509"/>
                    </a:lnTo>
                    <a:lnTo>
                      <a:pt x="87" y="509"/>
                    </a:lnTo>
                    <a:lnTo>
                      <a:pt x="87" y="509"/>
                    </a:lnTo>
                    <a:lnTo>
                      <a:pt x="87" y="509"/>
                    </a:lnTo>
                    <a:lnTo>
                      <a:pt x="82" y="509"/>
                    </a:lnTo>
                    <a:lnTo>
                      <a:pt x="68" y="509"/>
                    </a:lnTo>
                    <a:lnTo>
                      <a:pt x="59" y="518"/>
                    </a:lnTo>
                    <a:lnTo>
                      <a:pt x="59" y="523"/>
                    </a:lnTo>
                    <a:lnTo>
                      <a:pt x="59" y="532"/>
                    </a:lnTo>
                    <a:lnTo>
                      <a:pt x="50" y="537"/>
                    </a:lnTo>
                    <a:lnTo>
                      <a:pt x="50" y="537"/>
                    </a:lnTo>
                    <a:close/>
                    <a:moveTo>
                      <a:pt x="45" y="527"/>
                    </a:moveTo>
                    <a:lnTo>
                      <a:pt x="50" y="532"/>
                    </a:lnTo>
                    <a:lnTo>
                      <a:pt x="55" y="527"/>
                    </a:lnTo>
                    <a:lnTo>
                      <a:pt x="55" y="523"/>
                    </a:lnTo>
                    <a:lnTo>
                      <a:pt x="45" y="527"/>
                    </a:lnTo>
                    <a:lnTo>
                      <a:pt x="45" y="527"/>
                    </a:lnTo>
                    <a:close/>
                    <a:moveTo>
                      <a:pt x="41" y="509"/>
                    </a:moveTo>
                    <a:lnTo>
                      <a:pt x="50" y="509"/>
                    </a:lnTo>
                    <a:lnTo>
                      <a:pt x="55" y="514"/>
                    </a:lnTo>
                    <a:lnTo>
                      <a:pt x="59" y="509"/>
                    </a:lnTo>
                    <a:lnTo>
                      <a:pt x="68" y="504"/>
                    </a:lnTo>
                    <a:lnTo>
                      <a:pt x="50" y="504"/>
                    </a:lnTo>
                    <a:lnTo>
                      <a:pt x="41" y="500"/>
                    </a:lnTo>
                    <a:lnTo>
                      <a:pt x="41" y="509"/>
                    </a:lnTo>
                    <a:lnTo>
                      <a:pt x="41" y="509"/>
                    </a:lnTo>
                    <a:close/>
                    <a:moveTo>
                      <a:pt x="36" y="500"/>
                    </a:moveTo>
                    <a:lnTo>
                      <a:pt x="36" y="500"/>
                    </a:lnTo>
                    <a:lnTo>
                      <a:pt x="36" y="500"/>
                    </a:lnTo>
                    <a:lnTo>
                      <a:pt x="36" y="509"/>
                    </a:lnTo>
                    <a:lnTo>
                      <a:pt x="36" y="509"/>
                    </a:lnTo>
                    <a:lnTo>
                      <a:pt x="36" y="500"/>
                    </a:lnTo>
                    <a:lnTo>
                      <a:pt x="36" y="500"/>
                    </a:lnTo>
                    <a:lnTo>
                      <a:pt x="36" y="500"/>
                    </a:lnTo>
                    <a:lnTo>
                      <a:pt x="36" y="500"/>
                    </a:lnTo>
                    <a:close/>
                    <a:moveTo>
                      <a:pt x="27" y="486"/>
                    </a:moveTo>
                    <a:lnTo>
                      <a:pt x="32" y="491"/>
                    </a:lnTo>
                    <a:lnTo>
                      <a:pt x="32" y="491"/>
                    </a:lnTo>
                    <a:lnTo>
                      <a:pt x="36" y="491"/>
                    </a:lnTo>
                    <a:lnTo>
                      <a:pt x="36" y="482"/>
                    </a:lnTo>
                    <a:lnTo>
                      <a:pt x="36" y="482"/>
                    </a:lnTo>
                    <a:lnTo>
                      <a:pt x="27" y="482"/>
                    </a:lnTo>
                    <a:lnTo>
                      <a:pt x="27" y="482"/>
                    </a:lnTo>
                    <a:lnTo>
                      <a:pt x="27" y="482"/>
                    </a:lnTo>
                    <a:lnTo>
                      <a:pt x="27" y="482"/>
                    </a:lnTo>
                    <a:lnTo>
                      <a:pt x="22" y="482"/>
                    </a:lnTo>
                    <a:lnTo>
                      <a:pt x="27" y="486"/>
                    </a:lnTo>
                    <a:lnTo>
                      <a:pt x="27" y="486"/>
                    </a:lnTo>
                    <a:lnTo>
                      <a:pt x="27" y="486"/>
                    </a:lnTo>
                    <a:close/>
                    <a:moveTo>
                      <a:pt x="27" y="440"/>
                    </a:moveTo>
                    <a:lnTo>
                      <a:pt x="27" y="449"/>
                    </a:lnTo>
                    <a:lnTo>
                      <a:pt x="27" y="449"/>
                    </a:lnTo>
                    <a:lnTo>
                      <a:pt x="27" y="459"/>
                    </a:lnTo>
                    <a:lnTo>
                      <a:pt x="27" y="459"/>
                    </a:lnTo>
                    <a:lnTo>
                      <a:pt x="22" y="459"/>
                    </a:lnTo>
                    <a:lnTo>
                      <a:pt x="18" y="463"/>
                    </a:lnTo>
                    <a:lnTo>
                      <a:pt x="22" y="468"/>
                    </a:lnTo>
                    <a:lnTo>
                      <a:pt x="27" y="472"/>
                    </a:lnTo>
                    <a:lnTo>
                      <a:pt x="27" y="459"/>
                    </a:lnTo>
                    <a:lnTo>
                      <a:pt x="32" y="449"/>
                    </a:lnTo>
                    <a:lnTo>
                      <a:pt x="32" y="445"/>
                    </a:lnTo>
                    <a:lnTo>
                      <a:pt x="27" y="440"/>
                    </a:lnTo>
                    <a:lnTo>
                      <a:pt x="27" y="440"/>
                    </a:lnTo>
                    <a:close/>
                    <a:moveTo>
                      <a:pt x="22" y="440"/>
                    </a:moveTo>
                    <a:lnTo>
                      <a:pt x="22" y="445"/>
                    </a:lnTo>
                    <a:lnTo>
                      <a:pt x="22" y="445"/>
                    </a:lnTo>
                    <a:lnTo>
                      <a:pt x="22" y="440"/>
                    </a:lnTo>
                    <a:lnTo>
                      <a:pt x="22" y="440"/>
                    </a:lnTo>
                    <a:lnTo>
                      <a:pt x="22" y="440"/>
                    </a:lnTo>
                    <a:lnTo>
                      <a:pt x="22" y="440"/>
                    </a:lnTo>
                    <a:lnTo>
                      <a:pt x="22" y="440"/>
                    </a:lnTo>
                    <a:close/>
                    <a:moveTo>
                      <a:pt x="22" y="436"/>
                    </a:moveTo>
                    <a:lnTo>
                      <a:pt x="27" y="436"/>
                    </a:lnTo>
                    <a:lnTo>
                      <a:pt x="32" y="445"/>
                    </a:lnTo>
                    <a:lnTo>
                      <a:pt x="32" y="445"/>
                    </a:lnTo>
                    <a:lnTo>
                      <a:pt x="36" y="431"/>
                    </a:lnTo>
                    <a:lnTo>
                      <a:pt x="36" y="422"/>
                    </a:lnTo>
                    <a:lnTo>
                      <a:pt x="41" y="413"/>
                    </a:lnTo>
                    <a:lnTo>
                      <a:pt x="45" y="390"/>
                    </a:lnTo>
                    <a:lnTo>
                      <a:pt x="45" y="385"/>
                    </a:lnTo>
                    <a:lnTo>
                      <a:pt x="45" y="376"/>
                    </a:lnTo>
                    <a:lnTo>
                      <a:pt x="41" y="376"/>
                    </a:lnTo>
                    <a:lnTo>
                      <a:pt x="41" y="376"/>
                    </a:lnTo>
                    <a:lnTo>
                      <a:pt x="41" y="376"/>
                    </a:lnTo>
                    <a:lnTo>
                      <a:pt x="32" y="381"/>
                    </a:lnTo>
                    <a:lnTo>
                      <a:pt x="32" y="381"/>
                    </a:lnTo>
                    <a:lnTo>
                      <a:pt x="32" y="381"/>
                    </a:lnTo>
                    <a:lnTo>
                      <a:pt x="32" y="385"/>
                    </a:lnTo>
                    <a:lnTo>
                      <a:pt x="41" y="381"/>
                    </a:lnTo>
                    <a:lnTo>
                      <a:pt x="41" y="381"/>
                    </a:lnTo>
                    <a:lnTo>
                      <a:pt x="36" y="385"/>
                    </a:lnTo>
                    <a:lnTo>
                      <a:pt x="36" y="390"/>
                    </a:lnTo>
                    <a:lnTo>
                      <a:pt x="32" y="390"/>
                    </a:lnTo>
                    <a:lnTo>
                      <a:pt x="36" y="390"/>
                    </a:lnTo>
                    <a:lnTo>
                      <a:pt x="32" y="394"/>
                    </a:lnTo>
                    <a:lnTo>
                      <a:pt x="32" y="394"/>
                    </a:lnTo>
                    <a:lnTo>
                      <a:pt x="32" y="394"/>
                    </a:lnTo>
                    <a:lnTo>
                      <a:pt x="32" y="394"/>
                    </a:lnTo>
                    <a:lnTo>
                      <a:pt x="27" y="408"/>
                    </a:lnTo>
                    <a:lnTo>
                      <a:pt x="22" y="408"/>
                    </a:lnTo>
                    <a:lnTo>
                      <a:pt x="22" y="408"/>
                    </a:lnTo>
                    <a:lnTo>
                      <a:pt x="22" y="417"/>
                    </a:lnTo>
                    <a:lnTo>
                      <a:pt x="22" y="417"/>
                    </a:lnTo>
                    <a:lnTo>
                      <a:pt x="22" y="417"/>
                    </a:lnTo>
                    <a:lnTo>
                      <a:pt x="22" y="417"/>
                    </a:lnTo>
                    <a:lnTo>
                      <a:pt x="22" y="422"/>
                    </a:lnTo>
                    <a:lnTo>
                      <a:pt x="27" y="427"/>
                    </a:lnTo>
                    <a:lnTo>
                      <a:pt x="32" y="431"/>
                    </a:lnTo>
                    <a:lnTo>
                      <a:pt x="32" y="436"/>
                    </a:lnTo>
                    <a:lnTo>
                      <a:pt x="32" y="440"/>
                    </a:lnTo>
                    <a:lnTo>
                      <a:pt x="27" y="436"/>
                    </a:lnTo>
                    <a:lnTo>
                      <a:pt x="27" y="436"/>
                    </a:lnTo>
                    <a:lnTo>
                      <a:pt x="22" y="431"/>
                    </a:lnTo>
                    <a:lnTo>
                      <a:pt x="22" y="431"/>
                    </a:lnTo>
                    <a:lnTo>
                      <a:pt x="22" y="436"/>
                    </a:lnTo>
                    <a:lnTo>
                      <a:pt x="22" y="436"/>
                    </a:lnTo>
                    <a:close/>
                    <a:moveTo>
                      <a:pt x="13" y="422"/>
                    </a:moveTo>
                    <a:lnTo>
                      <a:pt x="18" y="427"/>
                    </a:lnTo>
                    <a:lnTo>
                      <a:pt x="18" y="427"/>
                    </a:lnTo>
                    <a:lnTo>
                      <a:pt x="18" y="427"/>
                    </a:lnTo>
                    <a:lnTo>
                      <a:pt x="18" y="422"/>
                    </a:lnTo>
                    <a:lnTo>
                      <a:pt x="13" y="422"/>
                    </a:lnTo>
                    <a:lnTo>
                      <a:pt x="13" y="422"/>
                    </a:lnTo>
                    <a:lnTo>
                      <a:pt x="13" y="422"/>
                    </a:lnTo>
                    <a:close/>
                    <a:moveTo>
                      <a:pt x="9" y="404"/>
                    </a:moveTo>
                    <a:lnTo>
                      <a:pt x="18" y="408"/>
                    </a:lnTo>
                    <a:lnTo>
                      <a:pt x="18" y="404"/>
                    </a:lnTo>
                    <a:lnTo>
                      <a:pt x="18" y="404"/>
                    </a:lnTo>
                    <a:lnTo>
                      <a:pt x="18" y="404"/>
                    </a:lnTo>
                    <a:lnTo>
                      <a:pt x="13" y="404"/>
                    </a:lnTo>
                    <a:lnTo>
                      <a:pt x="18" y="399"/>
                    </a:lnTo>
                    <a:lnTo>
                      <a:pt x="18" y="394"/>
                    </a:lnTo>
                    <a:lnTo>
                      <a:pt x="13" y="394"/>
                    </a:lnTo>
                    <a:lnTo>
                      <a:pt x="13" y="399"/>
                    </a:lnTo>
                    <a:lnTo>
                      <a:pt x="9" y="404"/>
                    </a:lnTo>
                    <a:lnTo>
                      <a:pt x="9" y="404"/>
                    </a:lnTo>
                    <a:close/>
                    <a:moveTo>
                      <a:pt x="36" y="362"/>
                    </a:moveTo>
                    <a:lnTo>
                      <a:pt x="36" y="367"/>
                    </a:lnTo>
                    <a:lnTo>
                      <a:pt x="41" y="372"/>
                    </a:lnTo>
                    <a:lnTo>
                      <a:pt x="45" y="372"/>
                    </a:lnTo>
                    <a:lnTo>
                      <a:pt x="45" y="372"/>
                    </a:lnTo>
                    <a:lnTo>
                      <a:pt x="45" y="372"/>
                    </a:lnTo>
                    <a:lnTo>
                      <a:pt x="41" y="362"/>
                    </a:lnTo>
                    <a:lnTo>
                      <a:pt x="41" y="358"/>
                    </a:lnTo>
                    <a:lnTo>
                      <a:pt x="41" y="344"/>
                    </a:lnTo>
                    <a:lnTo>
                      <a:pt x="41" y="344"/>
                    </a:lnTo>
                    <a:lnTo>
                      <a:pt x="36" y="353"/>
                    </a:lnTo>
                    <a:lnTo>
                      <a:pt x="36" y="362"/>
                    </a:lnTo>
                    <a:lnTo>
                      <a:pt x="36" y="362"/>
                    </a:lnTo>
                    <a:close/>
                    <a:moveTo>
                      <a:pt x="41" y="330"/>
                    </a:moveTo>
                    <a:lnTo>
                      <a:pt x="41" y="330"/>
                    </a:lnTo>
                    <a:lnTo>
                      <a:pt x="41" y="335"/>
                    </a:lnTo>
                    <a:lnTo>
                      <a:pt x="41" y="330"/>
                    </a:lnTo>
                    <a:lnTo>
                      <a:pt x="45" y="330"/>
                    </a:lnTo>
                    <a:lnTo>
                      <a:pt x="45" y="326"/>
                    </a:lnTo>
                    <a:lnTo>
                      <a:pt x="41" y="330"/>
                    </a:lnTo>
                    <a:lnTo>
                      <a:pt x="41" y="330"/>
                    </a:lnTo>
                    <a:lnTo>
                      <a:pt x="41" y="330"/>
                    </a:lnTo>
                    <a:close/>
                    <a:moveTo>
                      <a:pt x="32" y="252"/>
                    </a:moveTo>
                    <a:lnTo>
                      <a:pt x="32" y="262"/>
                    </a:lnTo>
                    <a:lnTo>
                      <a:pt x="27" y="262"/>
                    </a:lnTo>
                    <a:lnTo>
                      <a:pt x="27" y="271"/>
                    </a:lnTo>
                    <a:lnTo>
                      <a:pt x="27" y="275"/>
                    </a:lnTo>
                    <a:lnTo>
                      <a:pt x="27" y="285"/>
                    </a:lnTo>
                    <a:lnTo>
                      <a:pt x="32" y="289"/>
                    </a:lnTo>
                    <a:lnTo>
                      <a:pt x="27" y="298"/>
                    </a:lnTo>
                    <a:lnTo>
                      <a:pt x="27" y="303"/>
                    </a:lnTo>
                    <a:lnTo>
                      <a:pt x="27" y="312"/>
                    </a:lnTo>
                    <a:lnTo>
                      <a:pt x="22" y="317"/>
                    </a:lnTo>
                    <a:lnTo>
                      <a:pt x="27" y="321"/>
                    </a:lnTo>
                    <a:lnTo>
                      <a:pt x="27" y="326"/>
                    </a:lnTo>
                    <a:lnTo>
                      <a:pt x="27" y="326"/>
                    </a:lnTo>
                    <a:lnTo>
                      <a:pt x="32" y="321"/>
                    </a:lnTo>
                    <a:lnTo>
                      <a:pt x="41" y="321"/>
                    </a:lnTo>
                    <a:lnTo>
                      <a:pt x="45" y="326"/>
                    </a:lnTo>
                    <a:lnTo>
                      <a:pt x="41" y="317"/>
                    </a:lnTo>
                    <a:lnTo>
                      <a:pt x="41" y="312"/>
                    </a:lnTo>
                    <a:lnTo>
                      <a:pt x="45" y="303"/>
                    </a:lnTo>
                    <a:lnTo>
                      <a:pt x="45" y="289"/>
                    </a:lnTo>
                    <a:lnTo>
                      <a:pt x="50" y="280"/>
                    </a:lnTo>
                    <a:lnTo>
                      <a:pt x="50" y="275"/>
                    </a:lnTo>
                    <a:lnTo>
                      <a:pt x="50" y="262"/>
                    </a:lnTo>
                    <a:lnTo>
                      <a:pt x="50" y="252"/>
                    </a:lnTo>
                    <a:lnTo>
                      <a:pt x="55" y="248"/>
                    </a:lnTo>
                    <a:lnTo>
                      <a:pt x="59" y="243"/>
                    </a:lnTo>
                    <a:lnTo>
                      <a:pt x="59" y="239"/>
                    </a:lnTo>
                    <a:lnTo>
                      <a:pt x="59" y="225"/>
                    </a:lnTo>
                    <a:lnTo>
                      <a:pt x="64" y="216"/>
                    </a:lnTo>
                    <a:lnTo>
                      <a:pt x="64" y="202"/>
                    </a:lnTo>
                    <a:lnTo>
                      <a:pt x="64" y="197"/>
                    </a:lnTo>
                    <a:lnTo>
                      <a:pt x="59" y="184"/>
                    </a:lnTo>
                    <a:lnTo>
                      <a:pt x="59" y="170"/>
                    </a:lnTo>
                    <a:lnTo>
                      <a:pt x="64" y="161"/>
                    </a:lnTo>
                    <a:lnTo>
                      <a:pt x="64" y="152"/>
                    </a:lnTo>
                    <a:lnTo>
                      <a:pt x="73" y="133"/>
                    </a:lnTo>
                    <a:lnTo>
                      <a:pt x="77" y="124"/>
                    </a:lnTo>
                    <a:lnTo>
                      <a:pt x="82" y="120"/>
                    </a:lnTo>
                    <a:lnTo>
                      <a:pt x="82" y="120"/>
                    </a:lnTo>
                    <a:lnTo>
                      <a:pt x="82" y="115"/>
                    </a:lnTo>
                    <a:lnTo>
                      <a:pt x="82" y="101"/>
                    </a:lnTo>
                    <a:lnTo>
                      <a:pt x="82" y="87"/>
                    </a:lnTo>
                    <a:lnTo>
                      <a:pt x="96" y="83"/>
                    </a:lnTo>
                    <a:lnTo>
                      <a:pt x="96" y="83"/>
                    </a:lnTo>
                    <a:lnTo>
                      <a:pt x="100" y="78"/>
                    </a:lnTo>
                    <a:lnTo>
                      <a:pt x="91" y="74"/>
                    </a:lnTo>
                    <a:lnTo>
                      <a:pt x="87" y="65"/>
                    </a:lnTo>
                    <a:lnTo>
                      <a:pt x="87" y="55"/>
                    </a:lnTo>
                    <a:lnTo>
                      <a:pt x="82" y="51"/>
                    </a:lnTo>
                    <a:lnTo>
                      <a:pt x="82" y="46"/>
                    </a:lnTo>
                    <a:lnTo>
                      <a:pt x="77" y="37"/>
                    </a:lnTo>
                    <a:lnTo>
                      <a:pt x="82" y="33"/>
                    </a:lnTo>
                    <a:lnTo>
                      <a:pt x="82" y="28"/>
                    </a:lnTo>
                    <a:lnTo>
                      <a:pt x="77" y="23"/>
                    </a:lnTo>
                    <a:lnTo>
                      <a:pt x="73" y="14"/>
                    </a:lnTo>
                    <a:lnTo>
                      <a:pt x="73" y="10"/>
                    </a:lnTo>
                    <a:lnTo>
                      <a:pt x="64" y="14"/>
                    </a:lnTo>
                    <a:lnTo>
                      <a:pt x="64" y="19"/>
                    </a:lnTo>
                    <a:lnTo>
                      <a:pt x="68" y="51"/>
                    </a:lnTo>
                    <a:lnTo>
                      <a:pt x="68" y="65"/>
                    </a:lnTo>
                    <a:lnTo>
                      <a:pt x="64" y="74"/>
                    </a:lnTo>
                    <a:lnTo>
                      <a:pt x="64" y="87"/>
                    </a:lnTo>
                    <a:lnTo>
                      <a:pt x="64" y="101"/>
                    </a:lnTo>
                    <a:lnTo>
                      <a:pt x="59" y="120"/>
                    </a:lnTo>
                    <a:lnTo>
                      <a:pt x="55" y="133"/>
                    </a:lnTo>
                    <a:lnTo>
                      <a:pt x="55" y="138"/>
                    </a:lnTo>
                    <a:lnTo>
                      <a:pt x="50" y="147"/>
                    </a:lnTo>
                    <a:lnTo>
                      <a:pt x="55" y="152"/>
                    </a:lnTo>
                    <a:lnTo>
                      <a:pt x="55" y="156"/>
                    </a:lnTo>
                    <a:lnTo>
                      <a:pt x="55" y="161"/>
                    </a:lnTo>
                    <a:lnTo>
                      <a:pt x="50" y="175"/>
                    </a:lnTo>
                    <a:lnTo>
                      <a:pt x="50" y="184"/>
                    </a:lnTo>
                    <a:lnTo>
                      <a:pt x="50" y="193"/>
                    </a:lnTo>
                    <a:lnTo>
                      <a:pt x="50" y="207"/>
                    </a:lnTo>
                    <a:lnTo>
                      <a:pt x="50" y="225"/>
                    </a:lnTo>
                    <a:lnTo>
                      <a:pt x="41" y="243"/>
                    </a:lnTo>
                    <a:lnTo>
                      <a:pt x="32" y="252"/>
                    </a:lnTo>
                    <a:lnTo>
                      <a:pt x="32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9" name="Freeform 256"/>
              <p:cNvSpPr>
                <a:spLocks/>
              </p:cNvSpPr>
              <p:nvPr/>
            </p:nvSpPr>
            <p:spPr bwMode="auto">
              <a:xfrm>
                <a:off x="1820" y="2326"/>
                <a:ext cx="105" cy="537"/>
              </a:xfrm>
              <a:custGeom>
                <a:avLst/>
                <a:gdLst>
                  <a:gd name="T0" fmla="*/ 36 w 105"/>
                  <a:gd name="T1" fmla="*/ 523 h 537"/>
                  <a:gd name="T2" fmla="*/ 50 w 105"/>
                  <a:gd name="T3" fmla="*/ 518 h 537"/>
                  <a:gd name="T4" fmla="*/ 36 w 105"/>
                  <a:gd name="T5" fmla="*/ 514 h 537"/>
                  <a:gd name="T6" fmla="*/ 32 w 105"/>
                  <a:gd name="T7" fmla="*/ 514 h 537"/>
                  <a:gd name="T8" fmla="*/ 32 w 105"/>
                  <a:gd name="T9" fmla="*/ 509 h 537"/>
                  <a:gd name="T10" fmla="*/ 27 w 105"/>
                  <a:gd name="T11" fmla="*/ 504 h 537"/>
                  <a:gd name="T12" fmla="*/ 18 w 105"/>
                  <a:gd name="T13" fmla="*/ 482 h 537"/>
                  <a:gd name="T14" fmla="*/ 13 w 105"/>
                  <a:gd name="T15" fmla="*/ 468 h 537"/>
                  <a:gd name="T16" fmla="*/ 13 w 105"/>
                  <a:gd name="T17" fmla="*/ 440 h 537"/>
                  <a:gd name="T18" fmla="*/ 13 w 105"/>
                  <a:gd name="T19" fmla="*/ 422 h 537"/>
                  <a:gd name="T20" fmla="*/ 13 w 105"/>
                  <a:gd name="T21" fmla="*/ 417 h 537"/>
                  <a:gd name="T22" fmla="*/ 9 w 105"/>
                  <a:gd name="T23" fmla="*/ 408 h 537"/>
                  <a:gd name="T24" fmla="*/ 4 w 105"/>
                  <a:gd name="T25" fmla="*/ 413 h 537"/>
                  <a:gd name="T26" fmla="*/ 9 w 105"/>
                  <a:gd name="T27" fmla="*/ 399 h 537"/>
                  <a:gd name="T28" fmla="*/ 9 w 105"/>
                  <a:gd name="T29" fmla="*/ 390 h 537"/>
                  <a:gd name="T30" fmla="*/ 22 w 105"/>
                  <a:gd name="T31" fmla="*/ 394 h 537"/>
                  <a:gd name="T32" fmla="*/ 22 w 105"/>
                  <a:gd name="T33" fmla="*/ 385 h 537"/>
                  <a:gd name="T34" fmla="*/ 32 w 105"/>
                  <a:gd name="T35" fmla="*/ 376 h 537"/>
                  <a:gd name="T36" fmla="*/ 27 w 105"/>
                  <a:gd name="T37" fmla="*/ 362 h 537"/>
                  <a:gd name="T38" fmla="*/ 36 w 105"/>
                  <a:gd name="T39" fmla="*/ 335 h 537"/>
                  <a:gd name="T40" fmla="*/ 32 w 105"/>
                  <a:gd name="T41" fmla="*/ 330 h 537"/>
                  <a:gd name="T42" fmla="*/ 27 w 105"/>
                  <a:gd name="T43" fmla="*/ 330 h 537"/>
                  <a:gd name="T44" fmla="*/ 22 w 105"/>
                  <a:gd name="T45" fmla="*/ 303 h 537"/>
                  <a:gd name="T46" fmla="*/ 22 w 105"/>
                  <a:gd name="T47" fmla="*/ 271 h 537"/>
                  <a:gd name="T48" fmla="*/ 27 w 105"/>
                  <a:gd name="T49" fmla="*/ 252 h 537"/>
                  <a:gd name="T50" fmla="*/ 27 w 105"/>
                  <a:gd name="T51" fmla="*/ 248 h 537"/>
                  <a:gd name="T52" fmla="*/ 45 w 105"/>
                  <a:gd name="T53" fmla="*/ 193 h 537"/>
                  <a:gd name="T54" fmla="*/ 45 w 105"/>
                  <a:gd name="T55" fmla="*/ 152 h 537"/>
                  <a:gd name="T56" fmla="*/ 55 w 105"/>
                  <a:gd name="T57" fmla="*/ 120 h 537"/>
                  <a:gd name="T58" fmla="*/ 59 w 105"/>
                  <a:gd name="T59" fmla="*/ 74 h 537"/>
                  <a:gd name="T60" fmla="*/ 59 w 105"/>
                  <a:gd name="T61" fmla="*/ 14 h 537"/>
                  <a:gd name="T62" fmla="*/ 59 w 105"/>
                  <a:gd name="T63" fmla="*/ 10 h 537"/>
                  <a:gd name="T64" fmla="*/ 68 w 105"/>
                  <a:gd name="T65" fmla="*/ 0 h 537"/>
                  <a:gd name="T66" fmla="*/ 82 w 105"/>
                  <a:gd name="T67" fmla="*/ 14 h 537"/>
                  <a:gd name="T68" fmla="*/ 87 w 105"/>
                  <a:gd name="T69" fmla="*/ 37 h 537"/>
                  <a:gd name="T70" fmla="*/ 91 w 105"/>
                  <a:gd name="T71" fmla="*/ 65 h 537"/>
                  <a:gd name="T72" fmla="*/ 96 w 105"/>
                  <a:gd name="T73" fmla="*/ 87 h 537"/>
                  <a:gd name="T74" fmla="*/ 91 w 105"/>
                  <a:gd name="T75" fmla="*/ 120 h 537"/>
                  <a:gd name="T76" fmla="*/ 77 w 105"/>
                  <a:gd name="T77" fmla="*/ 138 h 537"/>
                  <a:gd name="T78" fmla="*/ 64 w 105"/>
                  <a:gd name="T79" fmla="*/ 184 h 537"/>
                  <a:gd name="T80" fmla="*/ 64 w 105"/>
                  <a:gd name="T81" fmla="*/ 230 h 537"/>
                  <a:gd name="T82" fmla="*/ 55 w 105"/>
                  <a:gd name="T83" fmla="*/ 252 h 537"/>
                  <a:gd name="T84" fmla="*/ 55 w 105"/>
                  <a:gd name="T85" fmla="*/ 294 h 537"/>
                  <a:gd name="T86" fmla="*/ 50 w 105"/>
                  <a:gd name="T87" fmla="*/ 321 h 537"/>
                  <a:gd name="T88" fmla="*/ 50 w 105"/>
                  <a:gd name="T89" fmla="*/ 358 h 537"/>
                  <a:gd name="T90" fmla="*/ 59 w 105"/>
                  <a:gd name="T91" fmla="*/ 376 h 537"/>
                  <a:gd name="T92" fmla="*/ 50 w 105"/>
                  <a:gd name="T93" fmla="*/ 376 h 537"/>
                  <a:gd name="T94" fmla="*/ 41 w 105"/>
                  <a:gd name="T95" fmla="*/ 422 h 537"/>
                  <a:gd name="T96" fmla="*/ 32 w 105"/>
                  <a:gd name="T97" fmla="*/ 463 h 537"/>
                  <a:gd name="T98" fmla="*/ 41 w 105"/>
                  <a:gd name="T99" fmla="*/ 477 h 537"/>
                  <a:gd name="T100" fmla="*/ 50 w 105"/>
                  <a:gd name="T101" fmla="*/ 495 h 537"/>
                  <a:gd name="T102" fmla="*/ 87 w 105"/>
                  <a:gd name="T103" fmla="*/ 504 h 537"/>
                  <a:gd name="T104" fmla="*/ 87 w 105"/>
                  <a:gd name="T105" fmla="*/ 509 h 537"/>
                  <a:gd name="T106" fmla="*/ 68 w 105"/>
                  <a:gd name="T107" fmla="*/ 509 h 537"/>
                  <a:gd name="T108" fmla="*/ 50 w 105"/>
                  <a:gd name="T109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5" h="537">
                    <a:moveTo>
                      <a:pt x="50" y="537"/>
                    </a:moveTo>
                    <a:lnTo>
                      <a:pt x="41" y="532"/>
                    </a:lnTo>
                    <a:lnTo>
                      <a:pt x="36" y="527"/>
                    </a:lnTo>
                    <a:lnTo>
                      <a:pt x="36" y="523"/>
                    </a:lnTo>
                    <a:lnTo>
                      <a:pt x="45" y="523"/>
                    </a:lnTo>
                    <a:lnTo>
                      <a:pt x="45" y="523"/>
                    </a:lnTo>
                    <a:lnTo>
                      <a:pt x="45" y="523"/>
                    </a:lnTo>
                    <a:lnTo>
                      <a:pt x="50" y="518"/>
                    </a:lnTo>
                    <a:lnTo>
                      <a:pt x="50" y="518"/>
                    </a:lnTo>
                    <a:lnTo>
                      <a:pt x="45" y="514"/>
                    </a:lnTo>
                    <a:lnTo>
                      <a:pt x="36" y="514"/>
                    </a:lnTo>
                    <a:lnTo>
                      <a:pt x="36" y="514"/>
                    </a:lnTo>
                    <a:lnTo>
                      <a:pt x="36" y="518"/>
                    </a:lnTo>
                    <a:lnTo>
                      <a:pt x="36" y="518"/>
                    </a:lnTo>
                    <a:lnTo>
                      <a:pt x="32" y="514"/>
                    </a:lnTo>
                    <a:lnTo>
                      <a:pt x="32" y="514"/>
                    </a:lnTo>
                    <a:lnTo>
                      <a:pt x="27" y="514"/>
                    </a:lnTo>
                    <a:lnTo>
                      <a:pt x="27" y="514"/>
                    </a:lnTo>
                    <a:lnTo>
                      <a:pt x="32" y="514"/>
                    </a:lnTo>
                    <a:lnTo>
                      <a:pt x="32" y="509"/>
                    </a:lnTo>
                    <a:lnTo>
                      <a:pt x="32" y="504"/>
                    </a:lnTo>
                    <a:lnTo>
                      <a:pt x="32" y="504"/>
                    </a:lnTo>
                    <a:lnTo>
                      <a:pt x="27" y="504"/>
                    </a:lnTo>
                    <a:lnTo>
                      <a:pt x="27" y="504"/>
                    </a:lnTo>
                    <a:lnTo>
                      <a:pt x="22" y="495"/>
                    </a:lnTo>
                    <a:lnTo>
                      <a:pt x="22" y="491"/>
                    </a:lnTo>
                    <a:lnTo>
                      <a:pt x="18" y="486"/>
                    </a:lnTo>
                    <a:lnTo>
                      <a:pt x="18" y="482"/>
                    </a:lnTo>
                    <a:lnTo>
                      <a:pt x="18" y="477"/>
                    </a:lnTo>
                    <a:lnTo>
                      <a:pt x="18" y="477"/>
                    </a:lnTo>
                    <a:lnTo>
                      <a:pt x="18" y="472"/>
                    </a:lnTo>
                    <a:lnTo>
                      <a:pt x="13" y="468"/>
                    </a:lnTo>
                    <a:lnTo>
                      <a:pt x="13" y="463"/>
                    </a:lnTo>
                    <a:lnTo>
                      <a:pt x="13" y="459"/>
                    </a:lnTo>
                    <a:lnTo>
                      <a:pt x="13" y="445"/>
                    </a:lnTo>
                    <a:lnTo>
                      <a:pt x="13" y="440"/>
                    </a:lnTo>
                    <a:lnTo>
                      <a:pt x="13" y="436"/>
                    </a:lnTo>
                    <a:lnTo>
                      <a:pt x="13" y="427"/>
                    </a:lnTo>
                    <a:lnTo>
                      <a:pt x="13" y="422"/>
                    </a:lnTo>
                    <a:lnTo>
                      <a:pt x="13" y="422"/>
                    </a:lnTo>
                    <a:lnTo>
                      <a:pt x="9" y="417"/>
                    </a:lnTo>
                    <a:lnTo>
                      <a:pt x="9" y="417"/>
                    </a:lnTo>
                    <a:lnTo>
                      <a:pt x="13" y="417"/>
                    </a:lnTo>
                    <a:lnTo>
                      <a:pt x="13" y="417"/>
                    </a:lnTo>
                    <a:lnTo>
                      <a:pt x="18" y="413"/>
                    </a:lnTo>
                    <a:lnTo>
                      <a:pt x="18" y="413"/>
                    </a:lnTo>
                    <a:lnTo>
                      <a:pt x="13" y="413"/>
                    </a:lnTo>
                    <a:lnTo>
                      <a:pt x="9" y="408"/>
                    </a:lnTo>
                    <a:lnTo>
                      <a:pt x="9" y="408"/>
                    </a:lnTo>
                    <a:lnTo>
                      <a:pt x="9" y="417"/>
                    </a:lnTo>
                    <a:lnTo>
                      <a:pt x="9" y="417"/>
                    </a:lnTo>
                    <a:lnTo>
                      <a:pt x="4" y="413"/>
                    </a:lnTo>
                    <a:lnTo>
                      <a:pt x="4" y="413"/>
                    </a:lnTo>
                    <a:lnTo>
                      <a:pt x="0" y="408"/>
                    </a:lnTo>
                    <a:lnTo>
                      <a:pt x="4" y="399"/>
                    </a:lnTo>
                    <a:lnTo>
                      <a:pt x="9" y="399"/>
                    </a:lnTo>
                    <a:lnTo>
                      <a:pt x="9" y="394"/>
                    </a:lnTo>
                    <a:lnTo>
                      <a:pt x="4" y="394"/>
                    </a:lnTo>
                    <a:lnTo>
                      <a:pt x="4" y="390"/>
                    </a:lnTo>
                    <a:lnTo>
                      <a:pt x="9" y="390"/>
                    </a:lnTo>
                    <a:lnTo>
                      <a:pt x="9" y="390"/>
                    </a:lnTo>
                    <a:lnTo>
                      <a:pt x="22" y="394"/>
                    </a:lnTo>
                    <a:lnTo>
                      <a:pt x="22" y="394"/>
                    </a:lnTo>
                    <a:lnTo>
                      <a:pt x="22" y="394"/>
                    </a:lnTo>
                    <a:lnTo>
                      <a:pt x="22" y="394"/>
                    </a:lnTo>
                    <a:lnTo>
                      <a:pt x="27" y="390"/>
                    </a:lnTo>
                    <a:lnTo>
                      <a:pt x="27" y="390"/>
                    </a:lnTo>
                    <a:lnTo>
                      <a:pt x="22" y="385"/>
                    </a:lnTo>
                    <a:lnTo>
                      <a:pt x="27" y="385"/>
                    </a:lnTo>
                    <a:lnTo>
                      <a:pt x="27" y="385"/>
                    </a:lnTo>
                    <a:lnTo>
                      <a:pt x="27" y="381"/>
                    </a:lnTo>
                    <a:lnTo>
                      <a:pt x="32" y="376"/>
                    </a:lnTo>
                    <a:lnTo>
                      <a:pt x="32" y="376"/>
                    </a:lnTo>
                    <a:lnTo>
                      <a:pt x="32" y="372"/>
                    </a:lnTo>
                    <a:lnTo>
                      <a:pt x="27" y="367"/>
                    </a:lnTo>
                    <a:lnTo>
                      <a:pt x="27" y="362"/>
                    </a:lnTo>
                    <a:lnTo>
                      <a:pt x="32" y="349"/>
                    </a:lnTo>
                    <a:lnTo>
                      <a:pt x="32" y="339"/>
                    </a:lnTo>
                    <a:lnTo>
                      <a:pt x="32" y="335"/>
                    </a:lnTo>
                    <a:lnTo>
                      <a:pt x="36" y="335"/>
                    </a:lnTo>
                    <a:lnTo>
                      <a:pt x="36" y="335"/>
                    </a:lnTo>
                    <a:lnTo>
                      <a:pt x="27" y="335"/>
                    </a:lnTo>
                    <a:lnTo>
                      <a:pt x="22" y="335"/>
                    </a:lnTo>
                    <a:lnTo>
                      <a:pt x="32" y="330"/>
                    </a:lnTo>
                    <a:lnTo>
                      <a:pt x="32" y="330"/>
                    </a:lnTo>
                    <a:lnTo>
                      <a:pt x="32" y="330"/>
                    </a:lnTo>
                    <a:lnTo>
                      <a:pt x="27" y="330"/>
                    </a:lnTo>
                    <a:lnTo>
                      <a:pt x="27" y="330"/>
                    </a:lnTo>
                    <a:lnTo>
                      <a:pt x="22" y="326"/>
                    </a:lnTo>
                    <a:lnTo>
                      <a:pt x="18" y="326"/>
                    </a:lnTo>
                    <a:lnTo>
                      <a:pt x="18" y="307"/>
                    </a:lnTo>
                    <a:lnTo>
                      <a:pt x="22" y="303"/>
                    </a:lnTo>
                    <a:lnTo>
                      <a:pt x="22" y="298"/>
                    </a:lnTo>
                    <a:lnTo>
                      <a:pt x="22" y="285"/>
                    </a:lnTo>
                    <a:lnTo>
                      <a:pt x="22" y="275"/>
                    </a:lnTo>
                    <a:lnTo>
                      <a:pt x="22" y="271"/>
                    </a:lnTo>
                    <a:lnTo>
                      <a:pt x="22" y="262"/>
                    </a:lnTo>
                    <a:lnTo>
                      <a:pt x="27" y="257"/>
                    </a:lnTo>
                    <a:lnTo>
                      <a:pt x="27" y="257"/>
                    </a:lnTo>
                    <a:lnTo>
                      <a:pt x="27" y="252"/>
                    </a:lnTo>
                    <a:lnTo>
                      <a:pt x="27" y="252"/>
                    </a:lnTo>
                    <a:lnTo>
                      <a:pt x="27" y="248"/>
                    </a:lnTo>
                    <a:lnTo>
                      <a:pt x="27" y="248"/>
                    </a:lnTo>
                    <a:lnTo>
                      <a:pt x="27" y="248"/>
                    </a:lnTo>
                    <a:lnTo>
                      <a:pt x="36" y="243"/>
                    </a:lnTo>
                    <a:lnTo>
                      <a:pt x="41" y="225"/>
                    </a:lnTo>
                    <a:lnTo>
                      <a:pt x="45" y="207"/>
                    </a:lnTo>
                    <a:lnTo>
                      <a:pt x="45" y="193"/>
                    </a:lnTo>
                    <a:lnTo>
                      <a:pt x="45" y="188"/>
                    </a:lnTo>
                    <a:lnTo>
                      <a:pt x="45" y="175"/>
                    </a:lnTo>
                    <a:lnTo>
                      <a:pt x="45" y="161"/>
                    </a:lnTo>
                    <a:lnTo>
                      <a:pt x="45" y="152"/>
                    </a:lnTo>
                    <a:lnTo>
                      <a:pt x="45" y="147"/>
                    </a:lnTo>
                    <a:lnTo>
                      <a:pt x="50" y="138"/>
                    </a:lnTo>
                    <a:lnTo>
                      <a:pt x="50" y="133"/>
                    </a:lnTo>
                    <a:lnTo>
                      <a:pt x="55" y="120"/>
                    </a:lnTo>
                    <a:lnTo>
                      <a:pt x="59" y="101"/>
                    </a:lnTo>
                    <a:lnTo>
                      <a:pt x="59" y="87"/>
                    </a:lnTo>
                    <a:lnTo>
                      <a:pt x="55" y="78"/>
                    </a:lnTo>
                    <a:lnTo>
                      <a:pt x="59" y="74"/>
                    </a:lnTo>
                    <a:lnTo>
                      <a:pt x="64" y="60"/>
                    </a:lnTo>
                    <a:lnTo>
                      <a:pt x="64" y="46"/>
                    </a:lnTo>
                    <a:lnTo>
                      <a:pt x="59" y="23"/>
                    </a:lnTo>
                    <a:lnTo>
                      <a:pt x="59" y="14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64" y="10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7" y="10"/>
                    </a:lnTo>
                    <a:lnTo>
                      <a:pt x="82" y="14"/>
                    </a:lnTo>
                    <a:lnTo>
                      <a:pt x="82" y="19"/>
                    </a:lnTo>
                    <a:lnTo>
                      <a:pt x="87" y="23"/>
                    </a:lnTo>
                    <a:lnTo>
                      <a:pt x="87" y="33"/>
                    </a:lnTo>
                    <a:lnTo>
                      <a:pt x="87" y="37"/>
                    </a:lnTo>
                    <a:lnTo>
                      <a:pt x="87" y="42"/>
                    </a:lnTo>
                    <a:lnTo>
                      <a:pt x="91" y="55"/>
                    </a:lnTo>
                    <a:lnTo>
                      <a:pt x="91" y="60"/>
                    </a:lnTo>
                    <a:lnTo>
                      <a:pt x="91" y="65"/>
                    </a:lnTo>
                    <a:lnTo>
                      <a:pt x="100" y="69"/>
                    </a:lnTo>
                    <a:lnTo>
                      <a:pt x="105" y="78"/>
                    </a:lnTo>
                    <a:lnTo>
                      <a:pt x="100" y="87"/>
                    </a:lnTo>
                    <a:lnTo>
                      <a:pt x="96" y="87"/>
                    </a:lnTo>
                    <a:lnTo>
                      <a:pt x="87" y="92"/>
                    </a:lnTo>
                    <a:lnTo>
                      <a:pt x="87" y="101"/>
                    </a:lnTo>
                    <a:lnTo>
                      <a:pt x="87" y="115"/>
                    </a:lnTo>
                    <a:lnTo>
                      <a:pt x="91" y="120"/>
                    </a:lnTo>
                    <a:lnTo>
                      <a:pt x="87" y="124"/>
                    </a:lnTo>
                    <a:lnTo>
                      <a:pt x="87" y="124"/>
                    </a:lnTo>
                    <a:lnTo>
                      <a:pt x="82" y="129"/>
                    </a:lnTo>
                    <a:lnTo>
                      <a:pt x="77" y="138"/>
                    </a:lnTo>
                    <a:lnTo>
                      <a:pt x="73" y="152"/>
                    </a:lnTo>
                    <a:lnTo>
                      <a:pt x="68" y="161"/>
                    </a:lnTo>
                    <a:lnTo>
                      <a:pt x="64" y="175"/>
                    </a:lnTo>
                    <a:lnTo>
                      <a:pt x="64" y="184"/>
                    </a:lnTo>
                    <a:lnTo>
                      <a:pt x="68" y="197"/>
                    </a:lnTo>
                    <a:lnTo>
                      <a:pt x="68" y="202"/>
                    </a:lnTo>
                    <a:lnTo>
                      <a:pt x="68" y="216"/>
                    </a:lnTo>
                    <a:lnTo>
                      <a:pt x="64" y="230"/>
                    </a:lnTo>
                    <a:lnTo>
                      <a:pt x="64" y="239"/>
                    </a:lnTo>
                    <a:lnTo>
                      <a:pt x="64" y="243"/>
                    </a:lnTo>
                    <a:lnTo>
                      <a:pt x="59" y="252"/>
                    </a:lnTo>
                    <a:lnTo>
                      <a:pt x="55" y="252"/>
                    </a:lnTo>
                    <a:lnTo>
                      <a:pt x="55" y="262"/>
                    </a:lnTo>
                    <a:lnTo>
                      <a:pt x="55" y="275"/>
                    </a:lnTo>
                    <a:lnTo>
                      <a:pt x="59" y="280"/>
                    </a:lnTo>
                    <a:lnTo>
                      <a:pt x="55" y="294"/>
                    </a:lnTo>
                    <a:lnTo>
                      <a:pt x="50" y="303"/>
                    </a:lnTo>
                    <a:lnTo>
                      <a:pt x="50" y="312"/>
                    </a:lnTo>
                    <a:lnTo>
                      <a:pt x="50" y="317"/>
                    </a:lnTo>
                    <a:lnTo>
                      <a:pt x="50" y="321"/>
                    </a:lnTo>
                    <a:lnTo>
                      <a:pt x="50" y="330"/>
                    </a:lnTo>
                    <a:lnTo>
                      <a:pt x="45" y="335"/>
                    </a:lnTo>
                    <a:lnTo>
                      <a:pt x="45" y="339"/>
                    </a:lnTo>
                    <a:lnTo>
                      <a:pt x="50" y="358"/>
                    </a:lnTo>
                    <a:lnTo>
                      <a:pt x="50" y="362"/>
                    </a:lnTo>
                    <a:lnTo>
                      <a:pt x="50" y="367"/>
                    </a:lnTo>
                    <a:lnTo>
                      <a:pt x="55" y="372"/>
                    </a:lnTo>
                    <a:lnTo>
                      <a:pt x="59" y="376"/>
                    </a:lnTo>
                    <a:lnTo>
                      <a:pt x="64" y="376"/>
                    </a:lnTo>
                    <a:lnTo>
                      <a:pt x="55" y="376"/>
                    </a:lnTo>
                    <a:lnTo>
                      <a:pt x="50" y="376"/>
                    </a:lnTo>
                    <a:lnTo>
                      <a:pt x="50" y="376"/>
                    </a:lnTo>
                    <a:lnTo>
                      <a:pt x="55" y="385"/>
                    </a:lnTo>
                    <a:lnTo>
                      <a:pt x="55" y="394"/>
                    </a:lnTo>
                    <a:lnTo>
                      <a:pt x="45" y="413"/>
                    </a:lnTo>
                    <a:lnTo>
                      <a:pt x="41" y="422"/>
                    </a:lnTo>
                    <a:lnTo>
                      <a:pt x="41" y="436"/>
                    </a:lnTo>
                    <a:lnTo>
                      <a:pt x="41" y="445"/>
                    </a:lnTo>
                    <a:lnTo>
                      <a:pt x="36" y="454"/>
                    </a:lnTo>
                    <a:lnTo>
                      <a:pt x="32" y="463"/>
                    </a:lnTo>
                    <a:lnTo>
                      <a:pt x="32" y="477"/>
                    </a:lnTo>
                    <a:lnTo>
                      <a:pt x="41" y="472"/>
                    </a:lnTo>
                    <a:lnTo>
                      <a:pt x="41" y="472"/>
                    </a:lnTo>
                    <a:lnTo>
                      <a:pt x="41" y="477"/>
                    </a:lnTo>
                    <a:lnTo>
                      <a:pt x="41" y="477"/>
                    </a:lnTo>
                    <a:lnTo>
                      <a:pt x="41" y="482"/>
                    </a:lnTo>
                    <a:lnTo>
                      <a:pt x="45" y="495"/>
                    </a:lnTo>
                    <a:lnTo>
                      <a:pt x="50" y="495"/>
                    </a:lnTo>
                    <a:lnTo>
                      <a:pt x="87" y="504"/>
                    </a:lnTo>
                    <a:lnTo>
                      <a:pt x="87" y="509"/>
                    </a:lnTo>
                    <a:lnTo>
                      <a:pt x="87" y="509"/>
                    </a:lnTo>
                    <a:lnTo>
                      <a:pt x="87" y="504"/>
                    </a:lnTo>
                    <a:lnTo>
                      <a:pt x="87" y="509"/>
                    </a:lnTo>
                    <a:lnTo>
                      <a:pt x="87" y="504"/>
                    </a:lnTo>
                    <a:lnTo>
                      <a:pt x="87" y="509"/>
                    </a:lnTo>
                    <a:lnTo>
                      <a:pt x="87" y="509"/>
                    </a:lnTo>
                    <a:lnTo>
                      <a:pt x="87" y="509"/>
                    </a:lnTo>
                    <a:lnTo>
                      <a:pt x="87" y="509"/>
                    </a:lnTo>
                    <a:lnTo>
                      <a:pt x="82" y="509"/>
                    </a:lnTo>
                    <a:lnTo>
                      <a:pt x="68" y="509"/>
                    </a:lnTo>
                    <a:lnTo>
                      <a:pt x="59" y="518"/>
                    </a:lnTo>
                    <a:lnTo>
                      <a:pt x="59" y="523"/>
                    </a:lnTo>
                    <a:lnTo>
                      <a:pt x="59" y="532"/>
                    </a:lnTo>
                    <a:lnTo>
                      <a:pt x="50" y="537"/>
                    </a:lnTo>
                    <a:lnTo>
                      <a:pt x="50" y="5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0" name="Freeform 257"/>
              <p:cNvSpPr>
                <a:spLocks/>
              </p:cNvSpPr>
              <p:nvPr/>
            </p:nvSpPr>
            <p:spPr bwMode="auto">
              <a:xfrm>
                <a:off x="1865" y="2849"/>
                <a:ext cx="10" cy="9"/>
              </a:xfrm>
              <a:custGeom>
                <a:avLst/>
                <a:gdLst>
                  <a:gd name="T0" fmla="*/ 0 w 10"/>
                  <a:gd name="T1" fmla="*/ 4 h 9"/>
                  <a:gd name="T2" fmla="*/ 5 w 10"/>
                  <a:gd name="T3" fmla="*/ 9 h 9"/>
                  <a:gd name="T4" fmla="*/ 10 w 10"/>
                  <a:gd name="T5" fmla="*/ 4 h 9"/>
                  <a:gd name="T6" fmla="*/ 10 w 10"/>
                  <a:gd name="T7" fmla="*/ 0 h 9"/>
                  <a:gd name="T8" fmla="*/ 0 w 10"/>
                  <a:gd name="T9" fmla="*/ 4 h 9"/>
                  <a:gd name="T10" fmla="*/ 0 w 10"/>
                  <a:gd name="T1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0" y="4"/>
                    </a:moveTo>
                    <a:lnTo>
                      <a:pt x="5" y="9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1" name="Freeform 258"/>
              <p:cNvSpPr>
                <a:spLocks/>
              </p:cNvSpPr>
              <p:nvPr/>
            </p:nvSpPr>
            <p:spPr bwMode="auto">
              <a:xfrm>
                <a:off x="1861" y="2826"/>
                <a:ext cx="27" cy="14"/>
              </a:xfrm>
              <a:custGeom>
                <a:avLst/>
                <a:gdLst>
                  <a:gd name="T0" fmla="*/ 0 w 27"/>
                  <a:gd name="T1" fmla="*/ 9 h 14"/>
                  <a:gd name="T2" fmla="*/ 9 w 27"/>
                  <a:gd name="T3" fmla="*/ 9 h 14"/>
                  <a:gd name="T4" fmla="*/ 14 w 27"/>
                  <a:gd name="T5" fmla="*/ 14 h 14"/>
                  <a:gd name="T6" fmla="*/ 18 w 27"/>
                  <a:gd name="T7" fmla="*/ 9 h 14"/>
                  <a:gd name="T8" fmla="*/ 27 w 27"/>
                  <a:gd name="T9" fmla="*/ 4 h 14"/>
                  <a:gd name="T10" fmla="*/ 9 w 27"/>
                  <a:gd name="T11" fmla="*/ 4 h 14"/>
                  <a:gd name="T12" fmla="*/ 0 w 27"/>
                  <a:gd name="T13" fmla="*/ 0 h 14"/>
                  <a:gd name="T14" fmla="*/ 0 w 27"/>
                  <a:gd name="T15" fmla="*/ 9 h 14"/>
                  <a:gd name="T16" fmla="*/ 0 w 27"/>
                  <a:gd name="T1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4">
                    <a:moveTo>
                      <a:pt x="0" y="9"/>
                    </a:moveTo>
                    <a:lnTo>
                      <a:pt x="9" y="9"/>
                    </a:lnTo>
                    <a:lnTo>
                      <a:pt x="14" y="14"/>
                    </a:lnTo>
                    <a:lnTo>
                      <a:pt x="18" y="9"/>
                    </a:lnTo>
                    <a:lnTo>
                      <a:pt x="27" y="4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2" name="Freeform 259"/>
              <p:cNvSpPr>
                <a:spLocks/>
              </p:cNvSpPr>
              <p:nvPr/>
            </p:nvSpPr>
            <p:spPr bwMode="auto">
              <a:xfrm>
                <a:off x="1856" y="2826"/>
                <a:ext cx="0" cy="9"/>
              </a:xfrm>
              <a:custGeom>
                <a:avLst/>
                <a:gdLst>
                  <a:gd name="T0" fmla="*/ 0 h 9"/>
                  <a:gd name="T1" fmla="*/ 0 h 9"/>
                  <a:gd name="T2" fmla="*/ 0 h 9"/>
                  <a:gd name="T3" fmla="*/ 9 h 9"/>
                  <a:gd name="T4" fmla="*/ 9 h 9"/>
                  <a:gd name="T5" fmla="*/ 0 h 9"/>
                  <a:gd name="T6" fmla="*/ 0 h 9"/>
                  <a:gd name="T7" fmla="*/ 0 h 9"/>
                  <a:gd name="T8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3" name="Freeform 260"/>
              <p:cNvSpPr>
                <a:spLocks/>
              </p:cNvSpPr>
              <p:nvPr/>
            </p:nvSpPr>
            <p:spPr bwMode="auto">
              <a:xfrm>
                <a:off x="1842" y="2808"/>
                <a:ext cx="14" cy="9"/>
              </a:xfrm>
              <a:custGeom>
                <a:avLst/>
                <a:gdLst>
                  <a:gd name="T0" fmla="*/ 5 w 14"/>
                  <a:gd name="T1" fmla="*/ 4 h 9"/>
                  <a:gd name="T2" fmla="*/ 10 w 14"/>
                  <a:gd name="T3" fmla="*/ 9 h 9"/>
                  <a:gd name="T4" fmla="*/ 10 w 14"/>
                  <a:gd name="T5" fmla="*/ 9 h 9"/>
                  <a:gd name="T6" fmla="*/ 14 w 14"/>
                  <a:gd name="T7" fmla="*/ 9 h 9"/>
                  <a:gd name="T8" fmla="*/ 14 w 14"/>
                  <a:gd name="T9" fmla="*/ 0 h 9"/>
                  <a:gd name="T10" fmla="*/ 14 w 14"/>
                  <a:gd name="T11" fmla="*/ 0 h 9"/>
                  <a:gd name="T12" fmla="*/ 5 w 14"/>
                  <a:gd name="T13" fmla="*/ 0 h 9"/>
                  <a:gd name="T14" fmla="*/ 5 w 14"/>
                  <a:gd name="T15" fmla="*/ 0 h 9"/>
                  <a:gd name="T16" fmla="*/ 5 w 14"/>
                  <a:gd name="T17" fmla="*/ 0 h 9"/>
                  <a:gd name="T18" fmla="*/ 5 w 14"/>
                  <a:gd name="T19" fmla="*/ 0 h 9"/>
                  <a:gd name="T20" fmla="*/ 0 w 14"/>
                  <a:gd name="T21" fmla="*/ 0 h 9"/>
                  <a:gd name="T22" fmla="*/ 5 w 14"/>
                  <a:gd name="T23" fmla="*/ 4 h 9"/>
                  <a:gd name="T24" fmla="*/ 5 w 14"/>
                  <a:gd name="T25" fmla="*/ 4 h 9"/>
                  <a:gd name="T26" fmla="*/ 5 w 14"/>
                  <a:gd name="T2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9">
                    <a:moveTo>
                      <a:pt x="5" y="4"/>
                    </a:moveTo>
                    <a:lnTo>
                      <a:pt x="10" y="9"/>
                    </a:lnTo>
                    <a:lnTo>
                      <a:pt x="10" y="9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4" name="Freeform 261"/>
              <p:cNvSpPr>
                <a:spLocks/>
              </p:cNvSpPr>
              <p:nvPr/>
            </p:nvSpPr>
            <p:spPr bwMode="auto">
              <a:xfrm>
                <a:off x="1838" y="2766"/>
                <a:ext cx="14" cy="32"/>
              </a:xfrm>
              <a:custGeom>
                <a:avLst/>
                <a:gdLst>
                  <a:gd name="T0" fmla="*/ 9 w 14"/>
                  <a:gd name="T1" fmla="*/ 0 h 32"/>
                  <a:gd name="T2" fmla="*/ 9 w 14"/>
                  <a:gd name="T3" fmla="*/ 9 h 32"/>
                  <a:gd name="T4" fmla="*/ 9 w 14"/>
                  <a:gd name="T5" fmla="*/ 9 h 32"/>
                  <a:gd name="T6" fmla="*/ 9 w 14"/>
                  <a:gd name="T7" fmla="*/ 19 h 32"/>
                  <a:gd name="T8" fmla="*/ 9 w 14"/>
                  <a:gd name="T9" fmla="*/ 19 h 32"/>
                  <a:gd name="T10" fmla="*/ 4 w 14"/>
                  <a:gd name="T11" fmla="*/ 19 h 32"/>
                  <a:gd name="T12" fmla="*/ 0 w 14"/>
                  <a:gd name="T13" fmla="*/ 23 h 32"/>
                  <a:gd name="T14" fmla="*/ 4 w 14"/>
                  <a:gd name="T15" fmla="*/ 28 h 32"/>
                  <a:gd name="T16" fmla="*/ 9 w 14"/>
                  <a:gd name="T17" fmla="*/ 32 h 32"/>
                  <a:gd name="T18" fmla="*/ 9 w 14"/>
                  <a:gd name="T19" fmla="*/ 19 h 32"/>
                  <a:gd name="T20" fmla="*/ 14 w 14"/>
                  <a:gd name="T21" fmla="*/ 9 h 32"/>
                  <a:gd name="T22" fmla="*/ 14 w 14"/>
                  <a:gd name="T23" fmla="*/ 5 h 32"/>
                  <a:gd name="T24" fmla="*/ 9 w 14"/>
                  <a:gd name="T25" fmla="*/ 0 h 32"/>
                  <a:gd name="T26" fmla="*/ 9 w 14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32">
                    <a:moveTo>
                      <a:pt x="9" y="0"/>
                    </a:moveTo>
                    <a:lnTo>
                      <a:pt x="9" y="9"/>
                    </a:lnTo>
                    <a:lnTo>
                      <a:pt x="9" y="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4" y="19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9" y="32"/>
                    </a:lnTo>
                    <a:lnTo>
                      <a:pt x="9" y="19"/>
                    </a:lnTo>
                    <a:lnTo>
                      <a:pt x="14" y="9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5" name="Freeform 262"/>
              <p:cNvSpPr>
                <a:spLocks/>
              </p:cNvSpPr>
              <p:nvPr/>
            </p:nvSpPr>
            <p:spPr bwMode="auto">
              <a:xfrm>
                <a:off x="1842" y="2766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5 h 5"/>
                  <a:gd name="T3" fmla="*/ 0 h 5"/>
                  <a:gd name="T4" fmla="*/ 0 h 5"/>
                  <a:gd name="T5" fmla="*/ 0 h 5"/>
                  <a:gd name="T6" fmla="*/ 0 h 5"/>
                  <a:gd name="T7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6" name="Freeform 263"/>
              <p:cNvSpPr>
                <a:spLocks/>
              </p:cNvSpPr>
              <p:nvPr/>
            </p:nvSpPr>
            <p:spPr bwMode="auto">
              <a:xfrm>
                <a:off x="1842" y="2702"/>
                <a:ext cx="23" cy="69"/>
              </a:xfrm>
              <a:custGeom>
                <a:avLst/>
                <a:gdLst>
                  <a:gd name="T0" fmla="*/ 0 w 23"/>
                  <a:gd name="T1" fmla="*/ 60 h 69"/>
                  <a:gd name="T2" fmla="*/ 5 w 23"/>
                  <a:gd name="T3" fmla="*/ 60 h 69"/>
                  <a:gd name="T4" fmla="*/ 10 w 23"/>
                  <a:gd name="T5" fmla="*/ 69 h 69"/>
                  <a:gd name="T6" fmla="*/ 10 w 23"/>
                  <a:gd name="T7" fmla="*/ 69 h 69"/>
                  <a:gd name="T8" fmla="*/ 14 w 23"/>
                  <a:gd name="T9" fmla="*/ 55 h 69"/>
                  <a:gd name="T10" fmla="*/ 14 w 23"/>
                  <a:gd name="T11" fmla="*/ 46 h 69"/>
                  <a:gd name="T12" fmla="*/ 19 w 23"/>
                  <a:gd name="T13" fmla="*/ 37 h 69"/>
                  <a:gd name="T14" fmla="*/ 23 w 23"/>
                  <a:gd name="T15" fmla="*/ 14 h 69"/>
                  <a:gd name="T16" fmla="*/ 23 w 23"/>
                  <a:gd name="T17" fmla="*/ 9 h 69"/>
                  <a:gd name="T18" fmla="*/ 23 w 23"/>
                  <a:gd name="T19" fmla="*/ 0 h 69"/>
                  <a:gd name="T20" fmla="*/ 19 w 23"/>
                  <a:gd name="T21" fmla="*/ 0 h 69"/>
                  <a:gd name="T22" fmla="*/ 19 w 23"/>
                  <a:gd name="T23" fmla="*/ 0 h 69"/>
                  <a:gd name="T24" fmla="*/ 19 w 23"/>
                  <a:gd name="T25" fmla="*/ 0 h 69"/>
                  <a:gd name="T26" fmla="*/ 10 w 23"/>
                  <a:gd name="T27" fmla="*/ 5 h 69"/>
                  <a:gd name="T28" fmla="*/ 10 w 23"/>
                  <a:gd name="T29" fmla="*/ 5 h 69"/>
                  <a:gd name="T30" fmla="*/ 10 w 23"/>
                  <a:gd name="T31" fmla="*/ 5 h 69"/>
                  <a:gd name="T32" fmla="*/ 10 w 23"/>
                  <a:gd name="T33" fmla="*/ 9 h 69"/>
                  <a:gd name="T34" fmla="*/ 19 w 23"/>
                  <a:gd name="T35" fmla="*/ 5 h 69"/>
                  <a:gd name="T36" fmla="*/ 19 w 23"/>
                  <a:gd name="T37" fmla="*/ 5 h 69"/>
                  <a:gd name="T38" fmla="*/ 14 w 23"/>
                  <a:gd name="T39" fmla="*/ 9 h 69"/>
                  <a:gd name="T40" fmla="*/ 14 w 23"/>
                  <a:gd name="T41" fmla="*/ 14 h 69"/>
                  <a:gd name="T42" fmla="*/ 10 w 23"/>
                  <a:gd name="T43" fmla="*/ 14 h 69"/>
                  <a:gd name="T44" fmla="*/ 14 w 23"/>
                  <a:gd name="T45" fmla="*/ 14 h 69"/>
                  <a:gd name="T46" fmla="*/ 10 w 23"/>
                  <a:gd name="T47" fmla="*/ 18 h 69"/>
                  <a:gd name="T48" fmla="*/ 10 w 23"/>
                  <a:gd name="T49" fmla="*/ 18 h 69"/>
                  <a:gd name="T50" fmla="*/ 10 w 23"/>
                  <a:gd name="T51" fmla="*/ 18 h 69"/>
                  <a:gd name="T52" fmla="*/ 10 w 23"/>
                  <a:gd name="T53" fmla="*/ 18 h 69"/>
                  <a:gd name="T54" fmla="*/ 5 w 23"/>
                  <a:gd name="T55" fmla="*/ 32 h 69"/>
                  <a:gd name="T56" fmla="*/ 0 w 23"/>
                  <a:gd name="T57" fmla="*/ 32 h 69"/>
                  <a:gd name="T58" fmla="*/ 0 w 23"/>
                  <a:gd name="T59" fmla="*/ 32 h 69"/>
                  <a:gd name="T60" fmla="*/ 0 w 23"/>
                  <a:gd name="T61" fmla="*/ 41 h 69"/>
                  <a:gd name="T62" fmla="*/ 0 w 23"/>
                  <a:gd name="T63" fmla="*/ 41 h 69"/>
                  <a:gd name="T64" fmla="*/ 0 w 23"/>
                  <a:gd name="T65" fmla="*/ 41 h 69"/>
                  <a:gd name="T66" fmla="*/ 0 w 23"/>
                  <a:gd name="T67" fmla="*/ 41 h 69"/>
                  <a:gd name="T68" fmla="*/ 0 w 23"/>
                  <a:gd name="T69" fmla="*/ 46 h 69"/>
                  <a:gd name="T70" fmla="*/ 5 w 23"/>
                  <a:gd name="T71" fmla="*/ 51 h 69"/>
                  <a:gd name="T72" fmla="*/ 10 w 23"/>
                  <a:gd name="T73" fmla="*/ 55 h 69"/>
                  <a:gd name="T74" fmla="*/ 10 w 23"/>
                  <a:gd name="T75" fmla="*/ 60 h 69"/>
                  <a:gd name="T76" fmla="*/ 10 w 23"/>
                  <a:gd name="T77" fmla="*/ 64 h 69"/>
                  <a:gd name="T78" fmla="*/ 5 w 23"/>
                  <a:gd name="T79" fmla="*/ 60 h 69"/>
                  <a:gd name="T80" fmla="*/ 5 w 23"/>
                  <a:gd name="T81" fmla="*/ 60 h 69"/>
                  <a:gd name="T82" fmla="*/ 0 w 23"/>
                  <a:gd name="T83" fmla="*/ 55 h 69"/>
                  <a:gd name="T84" fmla="*/ 0 w 23"/>
                  <a:gd name="T85" fmla="*/ 55 h 69"/>
                  <a:gd name="T86" fmla="*/ 0 w 23"/>
                  <a:gd name="T87" fmla="*/ 60 h 69"/>
                  <a:gd name="T88" fmla="*/ 0 w 23"/>
                  <a:gd name="T89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" h="69">
                    <a:moveTo>
                      <a:pt x="0" y="60"/>
                    </a:moveTo>
                    <a:lnTo>
                      <a:pt x="5" y="60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55"/>
                    </a:lnTo>
                    <a:lnTo>
                      <a:pt x="14" y="46"/>
                    </a:lnTo>
                    <a:lnTo>
                      <a:pt x="19" y="37"/>
                    </a:lnTo>
                    <a:lnTo>
                      <a:pt x="23" y="14"/>
                    </a:lnTo>
                    <a:lnTo>
                      <a:pt x="23" y="9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9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5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5" y="51"/>
                    </a:lnTo>
                    <a:lnTo>
                      <a:pt x="10" y="55"/>
                    </a:lnTo>
                    <a:lnTo>
                      <a:pt x="10" y="60"/>
                    </a:lnTo>
                    <a:lnTo>
                      <a:pt x="10" y="64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0" y="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7" name="Freeform 264"/>
              <p:cNvSpPr>
                <a:spLocks/>
              </p:cNvSpPr>
              <p:nvPr/>
            </p:nvSpPr>
            <p:spPr bwMode="auto">
              <a:xfrm>
                <a:off x="1833" y="2748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  <a:gd name="T6" fmla="*/ 5 w 5"/>
                  <a:gd name="T7" fmla="*/ 5 h 5"/>
                  <a:gd name="T8" fmla="*/ 5 w 5"/>
                  <a:gd name="T9" fmla="*/ 0 h 5"/>
                  <a:gd name="T10" fmla="*/ 0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8" name="Freeform 265"/>
              <p:cNvSpPr>
                <a:spLocks/>
              </p:cNvSpPr>
              <p:nvPr/>
            </p:nvSpPr>
            <p:spPr bwMode="auto">
              <a:xfrm>
                <a:off x="1829" y="2720"/>
                <a:ext cx="9" cy="14"/>
              </a:xfrm>
              <a:custGeom>
                <a:avLst/>
                <a:gdLst>
                  <a:gd name="T0" fmla="*/ 0 w 9"/>
                  <a:gd name="T1" fmla="*/ 10 h 14"/>
                  <a:gd name="T2" fmla="*/ 9 w 9"/>
                  <a:gd name="T3" fmla="*/ 14 h 14"/>
                  <a:gd name="T4" fmla="*/ 9 w 9"/>
                  <a:gd name="T5" fmla="*/ 10 h 14"/>
                  <a:gd name="T6" fmla="*/ 9 w 9"/>
                  <a:gd name="T7" fmla="*/ 10 h 14"/>
                  <a:gd name="T8" fmla="*/ 9 w 9"/>
                  <a:gd name="T9" fmla="*/ 10 h 14"/>
                  <a:gd name="T10" fmla="*/ 4 w 9"/>
                  <a:gd name="T11" fmla="*/ 10 h 14"/>
                  <a:gd name="T12" fmla="*/ 9 w 9"/>
                  <a:gd name="T13" fmla="*/ 5 h 14"/>
                  <a:gd name="T14" fmla="*/ 9 w 9"/>
                  <a:gd name="T15" fmla="*/ 0 h 14"/>
                  <a:gd name="T16" fmla="*/ 4 w 9"/>
                  <a:gd name="T17" fmla="*/ 0 h 14"/>
                  <a:gd name="T18" fmla="*/ 4 w 9"/>
                  <a:gd name="T19" fmla="*/ 5 h 14"/>
                  <a:gd name="T20" fmla="*/ 0 w 9"/>
                  <a:gd name="T21" fmla="*/ 10 h 14"/>
                  <a:gd name="T22" fmla="*/ 0 w 9"/>
                  <a:gd name="T2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4">
                    <a:moveTo>
                      <a:pt x="0" y="10"/>
                    </a:moveTo>
                    <a:lnTo>
                      <a:pt x="9" y="14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4" y="10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0" y="10"/>
                    </a:lnTo>
                    <a:lnTo>
                      <a:pt x="0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9" name="Freeform 266"/>
              <p:cNvSpPr>
                <a:spLocks/>
              </p:cNvSpPr>
              <p:nvPr/>
            </p:nvSpPr>
            <p:spPr bwMode="auto">
              <a:xfrm>
                <a:off x="1856" y="2670"/>
                <a:ext cx="9" cy="28"/>
              </a:xfrm>
              <a:custGeom>
                <a:avLst/>
                <a:gdLst>
                  <a:gd name="T0" fmla="*/ 0 w 9"/>
                  <a:gd name="T1" fmla="*/ 18 h 28"/>
                  <a:gd name="T2" fmla="*/ 0 w 9"/>
                  <a:gd name="T3" fmla="*/ 23 h 28"/>
                  <a:gd name="T4" fmla="*/ 5 w 9"/>
                  <a:gd name="T5" fmla="*/ 28 h 28"/>
                  <a:gd name="T6" fmla="*/ 9 w 9"/>
                  <a:gd name="T7" fmla="*/ 28 h 28"/>
                  <a:gd name="T8" fmla="*/ 9 w 9"/>
                  <a:gd name="T9" fmla="*/ 28 h 28"/>
                  <a:gd name="T10" fmla="*/ 9 w 9"/>
                  <a:gd name="T11" fmla="*/ 28 h 28"/>
                  <a:gd name="T12" fmla="*/ 5 w 9"/>
                  <a:gd name="T13" fmla="*/ 18 h 28"/>
                  <a:gd name="T14" fmla="*/ 5 w 9"/>
                  <a:gd name="T15" fmla="*/ 14 h 28"/>
                  <a:gd name="T16" fmla="*/ 5 w 9"/>
                  <a:gd name="T17" fmla="*/ 0 h 28"/>
                  <a:gd name="T18" fmla="*/ 5 w 9"/>
                  <a:gd name="T19" fmla="*/ 0 h 28"/>
                  <a:gd name="T20" fmla="*/ 0 w 9"/>
                  <a:gd name="T21" fmla="*/ 9 h 28"/>
                  <a:gd name="T22" fmla="*/ 0 w 9"/>
                  <a:gd name="T23" fmla="*/ 18 h 28"/>
                  <a:gd name="T24" fmla="*/ 0 w 9"/>
                  <a:gd name="T2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0" y="18"/>
                    </a:moveTo>
                    <a:lnTo>
                      <a:pt x="0" y="23"/>
                    </a:lnTo>
                    <a:lnTo>
                      <a:pt x="5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5" y="18"/>
                    </a:lnTo>
                    <a:lnTo>
                      <a:pt x="5" y="1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0" name="Freeform 267"/>
              <p:cNvSpPr>
                <a:spLocks/>
              </p:cNvSpPr>
              <p:nvPr/>
            </p:nvSpPr>
            <p:spPr bwMode="auto">
              <a:xfrm>
                <a:off x="1861" y="2652"/>
                <a:ext cx="4" cy="9"/>
              </a:xfrm>
              <a:custGeom>
                <a:avLst/>
                <a:gdLst>
                  <a:gd name="T0" fmla="*/ 0 w 4"/>
                  <a:gd name="T1" fmla="*/ 4 h 9"/>
                  <a:gd name="T2" fmla="*/ 0 w 4"/>
                  <a:gd name="T3" fmla="*/ 4 h 9"/>
                  <a:gd name="T4" fmla="*/ 0 w 4"/>
                  <a:gd name="T5" fmla="*/ 9 h 9"/>
                  <a:gd name="T6" fmla="*/ 0 w 4"/>
                  <a:gd name="T7" fmla="*/ 4 h 9"/>
                  <a:gd name="T8" fmla="*/ 4 w 4"/>
                  <a:gd name="T9" fmla="*/ 4 h 9"/>
                  <a:gd name="T10" fmla="*/ 4 w 4"/>
                  <a:gd name="T11" fmla="*/ 0 h 9"/>
                  <a:gd name="T12" fmla="*/ 0 w 4"/>
                  <a:gd name="T13" fmla="*/ 4 h 9"/>
                  <a:gd name="T14" fmla="*/ 0 w 4"/>
                  <a:gd name="T15" fmla="*/ 4 h 9"/>
                  <a:gd name="T16" fmla="*/ 0 w 4"/>
                  <a:gd name="T1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9">
                    <a:moveTo>
                      <a:pt x="0" y="4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1" name="Freeform 268"/>
              <p:cNvSpPr>
                <a:spLocks/>
              </p:cNvSpPr>
              <p:nvPr/>
            </p:nvSpPr>
            <p:spPr bwMode="auto">
              <a:xfrm>
                <a:off x="1842" y="2336"/>
                <a:ext cx="78" cy="316"/>
              </a:xfrm>
              <a:custGeom>
                <a:avLst/>
                <a:gdLst>
                  <a:gd name="T0" fmla="*/ 10 w 78"/>
                  <a:gd name="T1" fmla="*/ 252 h 316"/>
                  <a:gd name="T2" fmla="*/ 5 w 78"/>
                  <a:gd name="T3" fmla="*/ 261 h 316"/>
                  <a:gd name="T4" fmla="*/ 5 w 78"/>
                  <a:gd name="T5" fmla="*/ 275 h 316"/>
                  <a:gd name="T6" fmla="*/ 5 w 78"/>
                  <a:gd name="T7" fmla="*/ 288 h 316"/>
                  <a:gd name="T8" fmla="*/ 5 w 78"/>
                  <a:gd name="T9" fmla="*/ 302 h 316"/>
                  <a:gd name="T10" fmla="*/ 5 w 78"/>
                  <a:gd name="T11" fmla="*/ 311 h 316"/>
                  <a:gd name="T12" fmla="*/ 5 w 78"/>
                  <a:gd name="T13" fmla="*/ 316 h 316"/>
                  <a:gd name="T14" fmla="*/ 19 w 78"/>
                  <a:gd name="T15" fmla="*/ 311 h 316"/>
                  <a:gd name="T16" fmla="*/ 19 w 78"/>
                  <a:gd name="T17" fmla="*/ 307 h 316"/>
                  <a:gd name="T18" fmla="*/ 23 w 78"/>
                  <a:gd name="T19" fmla="*/ 293 h 316"/>
                  <a:gd name="T20" fmla="*/ 28 w 78"/>
                  <a:gd name="T21" fmla="*/ 270 h 316"/>
                  <a:gd name="T22" fmla="*/ 28 w 78"/>
                  <a:gd name="T23" fmla="*/ 252 h 316"/>
                  <a:gd name="T24" fmla="*/ 33 w 78"/>
                  <a:gd name="T25" fmla="*/ 238 h 316"/>
                  <a:gd name="T26" fmla="*/ 37 w 78"/>
                  <a:gd name="T27" fmla="*/ 229 h 316"/>
                  <a:gd name="T28" fmla="*/ 42 w 78"/>
                  <a:gd name="T29" fmla="*/ 206 h 316"/>
                  <a:gd name="T30" fmla="*/ 42 w 78"/>
                  <a:gd name="T31" fmla="*/ 187 h 316"/>
                  <a:gd name="T32" fmla="*/ 37 w 78"/>
                  <a:gd name="T33" fmla="*/ 160 h 316"/>
                  <a:gd name="T34" fmla="*/ 42 w 78"/>
                  <a:gd name="T35" fmla="*/ 142 h 316"/>
                  <a:gd name="T36" fmla="*/ 55 w 78"/>
                  <a:gd name="T37" fmla="*/ 114 h 316"/>
                  <a:gd name="T38" fmla="*/ 60 w 78"/>
                  <a:gd name="T39" fmla="*/ 110 h 316"/>
                  <a:gd name="T40" fmla="*/ 60 w 78"/>
                  <a:gd name="T41" fmla="*/ 91 h 316"/>
                  <a:gd name="T42" fmla="*/ 74 w 78"/>
                  <a:gd name="T43" fmla="*/ 73 h 316"/>
                  <a:gd name="T44" fmla="*/ 78 w 78"/>
                  <a:gd name="T45" fmla="*/ 68 h 316"/>
                  <a:gd name="T46" fmla="*/ 65 w 78"/>
                  <a:gd name="T47" fmla="*/ 55 h 316"/>
                  <a:gd name="T48" fmla="*/ 60 w 78"/>
                  <a:gd name="T49" fmla="*/ 41 h 316"/>
                  <a:gd name="T50" fmla="*/ 55 w 78"/>
                  <a:gd name="T51" fmla="*/ 27 h 316"/>
                  <a:gd name="T52" fmla="*/ 60 w 78"/>
                  <a:gd name="T53" fmla="*/ 18 h 316"/>
                  <a:gd name="T54" fmla="*/ 51 w 78"/>
                  <a:gd name="T55" fmla="*/ 4 h 316"/>
                  <a:gd name="T56" fmla="*/ 42 w 78"/>
                  <a:gd name="T57" fmla="*/ 4 h 316"/>
                  <a:gd name="T58" fmla="*/ 46 w 78"/>
                  <a:gd name="T59" fmla="*/ 41 h 316"/>
                  <a:gd name="T60" fmla="*/ 42 w 78"/>
                  <a:gd name="T61" fmla="*/ 64 h 316"/>
                  <a:gd name="T62" fmla="*/ 42 w 78"/>
                  <a:gd name="T63" fmla="*/ 91 h 316"/>
                  <a:gd name="T64" fmla="*/ 33 w 78"/>
                  <a:gd name="T65" fmla="*/ 123 h 316"/>
                  <a:gd name="T66" fmla="*/ 28 w 78"/>
                  <a:gd name="T67" fmla="*/ 137 h 316"/>
                  <a:gd name="T68" fmla="*/ 33 w 78"/>
                  <a:gd name="T69" fmla="*/ 146 h 316"/>
                  <a:gd name="T70" fmla="*/ 28 w 78"/>
                  <a:gd name="T71" fmla="*/ 165 h 316"/>
                  <a:gd name="T72" fmla="*/ 28 w 78"/>
                  <a:gd name="T73" fmla="*/ 183 h 316"/>
                  <a:gd name="T74" fmla="*/ 28 w 78"/>
                  <a:gd name="T75" fmla="*/ 215 h 316"/>
                  <a:gd name="T76" fmla="*/ 10 w 78"/>
                  <a:gd name="T77" fmla="*/ 242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8" h="316">
                    <a:moveTo>
                      <a:pt x="10" y="242"/>
                    </a:moveTo>
                    <a:lnTo>
                      <a:pt x="10" y="252"/>
                    </a:lnTo>
                    <a:lnTo>
                      <a:pt x="5" y="252"/>
                    </a:lnTo>
                    <a:lnTo>
                      <a:pt x="5" y="261"/>
                    </a:lnTo>
                    <a:lnTo>
                      <a:pt x="5" y="265"/>
                    </a:lnTo>
                    <a:lnTo>
                      <a:pt x="5" y="275"/>
                    </a:lnTo>
                    <a:lnTo>
                      <a:pt x="10" y="279"/>
                    </a:lnTo>
                    <a:lnTo>
                      <a:pt x="5" y="288"/>
                    </a:lnTo>
                    <a:lnTo>
                      <a:pt x="5" y="293"/>
                    </a:lnTo>
                    <a:lnTo>
                      <a:pt x="5" y="302"/>
                    </a:lnTo>
                    <a:lnTo>
                      <a:pt x="0" y="307"/>
                    </a:lnTo>
                    <a:lnTo>
                      <a:pt x="5" y="311"/>
                    </a:lnTo>
                    <a:lnTo>
                      <a:pt x="5" y="316"/>
                    </a:lnTo>
                    <a:lnTo>
                      <a:pt x="5" y="316"/>
                    </a:lnTo>
                    <a:lnTo>
                      <a:pt x="10" y="311"/>
                    </a:lnTo>
                    <a:lnTo>
                      <a:pt x="19" y="311"/>
                    </a:lnTo>
                    <a:lnTo>
                      <a:pt x="23" y="316"/>
                    </a:lnTo>
                    <a:lnTo>
                      <a:pt x="19" y="307"/>
                    </a:lnTo>
                    <a:lnTo>
                      <a:pt x="19" y="302"/>
                    </a:lnTo>
                    <a:lnTo>
                      <a:pt x="23" y="293"/>
                    </a:lnTo>
                    <a:lnTo>
                      <a:pt x="23" y="279"/>
                    </a:lnTo>
                    <a:lnTo>
                      <a:pt x="28" y="270"/>
                    </a:lnTo>
                    <a:lnTo>
                      <a:pt x="28" y="265"/>
                    </a:lnTo>
                    <a:lnTo>
                      <a:pt x="28" y="252"/>
                    </a:lnTo>
                    <a:lnTo>
                      <a:pt x="28" y="242"/>
                    </a:lnTo>
                    <a:lnTo>
                      <a:pt x="33" y="238"/>
                    </a:lnTo>
                    <a:lnTo>
                      <a:pt x="37" y="233"/>
                    </a:lnTo>
                    <a:lnTo>
                      <a:pt x="37" y="229"/>
                    </a:lnTo>
                    <a:lnTo>
                      <a:pt x="37" y="215"/>
                    </a:lnTo>
                    <a:lnTo>
                      <a:pt x="42" y="206"/>
                    </a:lnTo>
                    <a:lnTo>
                      <a:pt x="42" y="192"/>
                    </a:lnTo>
                    <a:lnTo>
                      <a:pt x="42" y="187"/>
                    </a:lnTo>
                    <a:lnTo>
                      <a:pt x="37" y="174"/>
                    </a:lnTo>
                    <a:lnTo>
                      <a:pt x="37" y="160"/>
                    </a:lnTo>
                    <a:lnTo>
                      <a:pt x="42" y="151"/>
                    </a:lnTo>
                    <a:lnTo>
                      <a:pt x="42" y="142"/>
                    </a:lnTo>
                    <a:lnTo>
                      <a:pt x="51" y="123"/>
                    </a:lnTo>
                    <a:lnTo>
                      <a:pt x="55" y="114"/>
                    </a:lnTo>
                    <a:lnTo>
                      <a:pt x="60" y="110"/>
                    </a:lnTo>
                    <a:lnTo>
                      <a:pt x="60" y="110"/>
                    </a:lnTo>
                    <a:lnTo>
                      <a:pt x="60" y="105"/>
                    </a:lnTo>
                    <a:lnTo>
                      <a:pt x="60" y="91"/>
                    </a:lnTo>
                    <a:lnTo>
                      <a:pt x="60" y="77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8" y="68"/>
                    </a:lnTo>
                    <a:lnTo>
                      <a:pt x="69" y="64"/>
                    </a:lnTo>
                    <a:lnTo>
                      <a:pt x="65" y="55"/>
                    </a:lnTo>
                    <a:lnTo>
                      <a:pt x="65" y="45"/>
                    </a:lnTo>
                    <a:lnTo>
                      <a:pt x="60" y="41"/>
                    </a:lnTo>
                    <a:lnTo>
                      <a:pt x="60" y="36"/>
                    </a:lnTo>
                    <a:lnTo>
                      <a:pt x="55" y="27"/>
                    </a:lnTo>
                    <a:lnTo>
                      <a:pt x="60" y="23"/>
                    </a:lnTo>
                    <a:lnTo>
                      <a:pt x="60" y="18"/>
                    </a:lnTo>
                    <a:lnTo>
                      <a:pt x="55" y="13"/>
                    </a:lnTo>
                    <a:lnTo>
                      <a:pt x="51" y="4"/>
                    </a:lnTo>
                    <a:lnTo>
                      <a:pt x="51" y="0"/>
                    </a:lnTo>
                    <a:lnTo>
                      <a:pt x="42" y="4"/>
                    </a:lnTo>
                    <a:lnTo>
                      <a:pt x="42" y="9"/>
                    </a:lnTo>
                    <a:lnTo>
                      <a:pt x="46" y="41"/>
                    </a:lnTo>
                    <a:lnTo>
                      <a:pt x="46" y="55"/>
                    </a:lnTo>
                    <a:lnTo>
                      <a:pt x="42" y="64"/>
                    </a:lnTo>
                    <a:lnTo>
                      <a:pt x="42" y="77"/>
                    </a:lnTo>
                    <a:lnTo>
                      <a:pt x="42" y="91"/>
                    </a:lnTo>
                    <a:lnTo>
                      <a:pt x="37" y="110"/>
                    </a:lnTo>
                    <a:lnTo>
                      <a:pt x="33" y="123"/>
                    </a:lnTo>
                    <a:lnTo>
                      <a:pt x="33" y="128"/>
                    </a:lnTo>
                    <a:lnTo>
                      <a:pt x="28" y="137"/>
                    </a:lnTo>
                    <a:lnTo>
                      <a:pt x="33" y="142"/>
                    </a:lnTo>
                    <a:lnTo>
                      <a:pt x="33" y="146"/>
                    </a:lnTo>
                    <a:lnTo>
                      <a:pt x="33" y="151"/>
                    </a:lnTo>
                    <a:lnTo>
                      <a:pt x="28" y="165"/>
                    </a:lnTo>
                    <a:lnTo>
                      <a:pt x="28" y="174"/>
                    </a:lnTo>
                    <a:lnTo>
                      <a:pt x="28" y="183"/>
                    </a:lnTo>
                    <a:lnTo>
                      <a:pt x="28" y="197"/>
                    </a:lnTo>
                    <a:lnTo>
                      <a:pt x="28" y="215"/>
                    </a:lnTo>
                    <a:lnTo>
                      <a:pt x="19" y="233"/>
                    </a:lnTo>
                    <a:lnTo>
                      <a:pt x="10" y="242"/>
                    </a:lnTo>
                    <a:lnTo>
                      <a:pt x="10" y="2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2" name="Freeform 269"/>
              <p:cNvSpPr>
                <a:spLocks/>
              </p:cNvSpPr>
              <p:nvPr/>
            </p:nvSpPr>
            <p:spPr bwMode="auto">
              <a:xfrm>
                <a:off x="1870" y="2835"/>
                <a:ext cx="32" cy="46"/>
              </a:xfrm>
              <a:custGeom>
                <a:avLst/>
                <a:gdLst>
                  <a:gd name="T0" fmla="*/ 32 w 32"/>
                  <a:gd name="T1" fmla="*/ 5 h 46"/>
                  <a:gd name="T2" fmla="*/ 27 w 32"/>
                  <a:gd name="T3" fmla="*/ 5 h 46"/>
                  <a:gd name="T4" fmla="*/ 23 w 32"/>
                  <a:gd name="T5" fmla="*/ 0 h 46"/>
                  <a:gd name="T6" fmla="*/ 9 w 32"/>
                  <a:gd name="T7" fmla="*/ 5 h 46"/>
                  <a:gd name="T8" fmla="*/ 14 w 32"/>
                  <a:gd name="T9" fmla="*/ 9 h 46"/>
                  <a:gd name="T10" fmla="*/ 9 w 32"/>
                  <a:gd name="T11" fmla="*/ 14 h 46"/>
                  <a:gd name="T12" fmla="*/ 14 w 32"/>
                  <a:gd name="T13" fmla="*/ 14 h 46"/>
                  <a:gd name="T14" fmla="*/ 23 w 32"/>
                  <a:gd name="T15" fmla="*/ 18 h 46"/>
                  <a:gd name="T16" fmla="*/ 14 w 32"/>
                  <a:gd name="T17" fmla="*/ 28 h 46"/>
                  <a:gd name="T18" fmla="*/ 14 w 32"/>
                  <a:gd name="T19" fmla="*/ 32 h 46"/>
                  <a:gd name="T20" fmla="*/ 23 w 32"/>
                  <a:gd name="T21" fmla="*/ 37 h 46"/>
                  <a:gd name="T22" fmla="*/ 14 w 32"/>
                  <a:gd name="T23" fmla="*/ 32 h 46"/>
                  <a:gd name="T24" fmla="*/ 14 w 32"/>
                  <a:gd name="T25" fmla="*/ 32 h 46"/>
                  <a:gd name="T26" fmla="*/ 14 w 32"/>
                  <a:gd name="T27" fmla="*/ 37 h 46"/>
                  <a:gd name="T28" fmla="*/ 14 w 32"/>
                  <a:gd name="T29" fmla="*/ 37 h 46"/>
                  <a:gd name="T30" fmla="*/ 5 w 32"/>
                  <a:gd name="T31" fmla="*/ 28 h 46"/>
                  <a:gd name="T32" fmla="*/ 9 w 32"/>
                  <a:gd name="T33" fmla="*/ 37 h 46"/>
                  <a:gd name="T34" fmla="*/ 0 w 32"/>
                  <a:gd name="T35" fmla="*/ 37 h 46"/>
                  <a:gd name="T36" fmla="*/ 0 w 32"/>
                  <a:gd name="T37" fmla="*/ 41 h 46"/>
                  <a:gd name="T38" fmla="*/ 5 w 32"/>
                  <a:gd name="T39" fmla="*/ 41 h 46"/>
                  <a:gd name="T40" fmla="*/ 5 w 32"/>
                  <a:gd name="T41" fmla="*/ 41 h 46"/>
                  <a:gd name="T42" fmla="*/ 23 w 32"/>
                  <a:gd name="T43" fmla="*/ 46 h 46"/>
                  <a:gd name="T44" fmla="*/ 27 w 32"/>
                  <a:gd name="T45" fmla="*/ 46 h 46"/>
                  <a:gd name="T46" fmla="*/ 32 w 32"/>
                  <a:gd name="T47" fmla="*/ 41 h 46"/>
                  <a:gd name="T48" fmla="*/ 32 w 32"/>
                  <a:gd name="T49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46">
                    <a:moveTo>
                      <a:pt x="32" y="5"/>
                    </a:moveTo>
                    <a:lnTo>
                      <a:pt x="27" y="5"/>
                    </a:lnTo>
                    <a:lnTo>
                      <a:pt x="23" y="0"/>
                    </a:lnTo>
                    <a:lnTo>
                      <a:pt x="9" y="5"/>
                    </a:lnTo>
                    <a:lnTo>
                      <a:pt x="14" y="9"/>
                    </a:lnTo>
                    <a:lnTo>
                      <a:pt x="9" y="14"/>
                    </a:lnTo>
                    <a:lnTo>
                      <a:pt x="14" y="14"/>
                    </a:lnTo>
                    <a:lnTo>
                      <a:pt x="23" y="18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23" y="37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5" y="28"/>
                    </a:lnTo>
                    <a:lnTo>
                      <a:pt x="9" y="37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23" y="46"/>
                    </a:lnTo>
                    <a:lnTo>
                      <a:pt x="27" y="46"/>
                    </a:lnTo>
                    <a:lnTo>
                      <a:pt x="32" y="41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3" name="Freeform 270"/>
              <p:cNvSpPr>
                <a:spLocks/>
              </p:cNvSpPr>
              <p:nvPr/>
            </p:nvSpPr>
            <p:spPr bwMode="auto">
              <a:xfrm>
                <a:off x="1870" y="2835"/>
                <a:ext cx="32" cy="46"/>
              </a:xfrm>
              <a:custGeom>
                <a:avLst/>
                <a:gdLst>
                  <a:gd name="T0" fmla="*/ 32 w 32"/>
                  <a:gd name="T1" fmla="*/ 5 h 46"/>
                  <a:gd name="T2" fmla="*/ 27 w 32"/>
                  <a:gd name="T3" fmla="*/ 5 h 46"/>
                  <a:gd name="T4" fmla="*/ 23 w 32"/>
                  <a:gd name="T5" fmla="*/ 0 h 46"/>
                  <a:gd name="T6" fmla="*/ 9 w 32"/>
                  <a:gd name="T7" fmla="*/ 5 h 46"/>
                  <a:gd name="T8" fmla="*/ 14 w 32"/>
                  <a:gd name="T9" fmla="*/ 9 h 46"/>
                  <a:gd name="T10" fmla="*/ 9 w 32"/>
                  <a:gd name="T11" fmla="*/ 14 h 46"/>
                  <a:gd name="T12" fmla="*/ 14 w 32"/>
                  <a:gd name="T13" fmla="*/ 14 h 46"/>
                  <a:gd name="T14" fmla="*/ 23 w 32"/>
                  <a:gd name="T15" fmla="*/ 18 h 46"/>
                  <a:gd name="T16" fmla="*/ 14 w 32"/>
                  <a:gd name="T17" fmla="*/ 28 h 46"/>
                  <a:gd name="T18" fmla="*/ 14 w 32"/>
                  <a:gd name="T19" fmla="*/ 32 h 46"/>
                  <a:gd name="T20" fmla="*/ 23 w 32"/>
                  <a:gd name="T21" fmla="*/ 37 h 46"/>
                  <a:gd name="T22" fmla="*/ 14 w 32"/>
                  <a:gd name="T23" fmla="*/ 32 h 46"/>
                  <a:gd name="T24" fmla="*/ 14 w 32"/>
                  <a:gd name="T25" fmla="*/ 32 h 46"/>
                  <a:gd name="T26" fmla="*/ 14 w 32"/>
                  <a:gd name="T27" fmla="*/ 37 h 46"/>
                  <a:gd name="T28" fmla="*/ 14 w 32"/>
                  <a:gd name="T29" fmla="*/ 37 h 46"/>
                  <a:gd name="T30" fmla="*/ 5 w 32"/>
                  <a:gd name="T31" fmla="*/ 28 h 46"/>
                  <a:gd name="T32" fmla="*/ 9 w 32"/>
                  <a:gd name="T33" fmla="*/ 37 h 46"/>
                  <a:gd name="T34" fmla="*/ 0 w 32"/>
                  <a:gd name="T35" fmla="*/ 37 h 46"/>
                  <a:gd name="T36" fmla="*/ 0 w 32"/>
                  <a:gd name="T37" fmla="*/ 41 h 46"/>
                  <a:gd name="T38" fmla="*/ 5 w 32"/>
                  <a:gd name="T39" fmla="*/ 41 h 46"/>
                  <a:gd name="T40" fmla="*/ 5 w 32"/>
                  <a:gd name="T41" fmla="*/ 41 h 46"/>
                  <a:gd name="T42" fmla="*/ 23 w 32"/>
                  <a:gd name="T43" fmla="*/ 46 h 46"/>
                  <a:gd name="T44" fmla="*/ 27 w 32"/>
                  <a:gd name="T45" fmla="*/ 46 h 46"/>
                  <a:gd name="T46" fmla="*/ 32 w 32"/>
                  <a:gd name="T47" fmla="*/ 41 h 46"/>
                  <a:gd name="T48" fmla="*/ 32 w 32"/>
                  <a:gd name="T49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46">
                    <a:moveTo>
                      <a:pt x="32" y="5"/>
                    </a:moveTo>
                    <a:lnTo>
                      <a:pt x="27" y="5"/>
                    </a:lnTo>
                    <a:lnTo>
                      <a:pt x="23" y="0"/>
                    </a:lnTo>
                    <a:lnTo>
                      <a:pt x="9" y="5"/>
                    </a:lnTo>
                    <a:lnTo>
                      <a:pt x="14" y="9"/>
                    </a:lnTo>
                    <a:lnTo>
                      <a:pt x="9" y="14"/>
                    </a:lnTo>
                    <a:lnTo>
                      <a:pt x="14" y="14"/>
                    </a:lnTo>
                    <a:lnTo>
                      <a:pt x="23" y="18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23" y="37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5" y="28"/>
                    </a:lnTo>
                    <a:lnTo>
                      <a:pt x="9" y="37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23" y="46"/>
                    </a:lnTo>
                    <a:lnTo>
                      <a:pt x="27" y="46"/>
                    </a:lnTo>
                    <a:lnTo>
                      <a:pt x="32" y="41"/>
                    </a:lnTo>
                    <a:lnTo>
                      <a:pt x="32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4" name="Freeform 271"/>
              <p:cNvSpPr>
                <a:spLocks noEditPoints="1"/>
              </p:cNvSpPr>
              <p:nvPr/>
            </p:nvSpPr>
            <p:spPr bwMode="auto">
              <a:xfrm>
                <a:off x="1865" y="2826"/>
                <a:ext cx="51" cy="59"/>
              </a:xfrm>
              <a:custGeom>
                <a:avLst/>
                <a:gdLst>
                  <a:gd name="T0" fmla="*/ 32 w 51"/>
                  <a:gd name="T1" fmla="*/ 59 h 59"/>
                  <a:gd name="T2" fmla="*/ 10 w 51"/>
                  <a:gd name="T3" fmla="*/ 55 h 59"/>
                  <a:gd name="T4" fmla="*/ 10 w 51"/>
                  <a:gd name="T5" fmla="*/ 55 h 59"/>
                  <a:gd name="T6" fmla="*/ 5 w 51"/>
                  <a:gd name="T7" fmla="*/ 50 h 59"/>
                  <a:gd name="T8" fmla="*/ 10 w 51"/>
                  <a:gd name="T9" fmla="*/ 41 h 59"/>
                  <a:gd name="T10" fmla="*/ 0 w 51"/>
                  <a:gd name="T11" fmla="*/ 27 h 59"/>
                  <a:gd name="T12" fmla="*/ 10 w 51"/>
                  <a:gd name="T13" fmla="*/ 32 h 59"/>
                  <a:gd name="T14" fmla="*/ 19 w 51"/>
                  <a:gd name="T15" fmla="*/ 41 h 59"/>
                  <a:gd name="T16" fmla="*/ 19 w 51"/>
                  <a:gd name="T17" fmla="*/ 37 h 59"/>
                  <a:gd name="T18" fmla="*/ 19 w 51"/>
                  <a:gd name="T19" fmla="*/ 23 h 59"/>
                  <a:gd name="T20" fmla="*/ 14 w 51"/>
                  <a:gd name="T21" fmla="*/ 14 h 59"/>
                  <a:gd name="T22" fmla="*/ 10 w 51"/>
                  <a:gd name="T23" fmla="*/ 9 h 59"/>
                  <a:gd name="T24" fmla="*/ 19 w 51"/>
                  <a:gd name="T25" fmla="*/ 9 h 59"/>
                  <a:gd name="T26" fmla="*/ 28 w 51"/>
                  <a:gd name="T27" fmla="*/ 0 h 59"/>
                  <a:gd name="T28" fmla="*/ 32 w 51"/>
                  <a:gd name="T29" fmla="*/ 4 h 59"/>
                  <a:gd name="T30" fmla="*/ 37 w 51"/>
                  <a:gd name="T31" fmla="*/ 9 h 59"/>
                  <a:gd name="T32" fmla="*/ 42 w 51"/>
                  <a:gd name="T33" fmla="*/ 9 h 59"/>
                  <a:gd name="T34" fmla="*/ 42 w 51"/>
                  <a:gd name="T35" fmla="*/ 41 h 59"/>
                  <a:gd name="T36" fmla="*/ 42 w 51"/>
                  <a:gd name="T37" fmla="*/ 46 h 59"/>
                  <a:gd name="T38" fmla="*/ 51 w 51"/>
                  <a:gd name="T39" fmla="*/ 50 h 59"/>
                  <a:gd name="T40" fmla="*/ 42 w 51"/>
                  <a:gd name="T41" fmla="*/ 50 h 59"/>
                  <a:gd name="T42" fmla="*/ 42 w 51"/>
                  <a:gd name="T43" fmla="*/ 55 h 59"/>
                  <a:gd name="T44" fmla="*/ 32 w 51"/>
                  <a:gd name="T45" fmla="*/ 59 h 59"/>
                  <a:gd name="T46" fmla="*/ 19 w 51"/>
                  <a:gd name="T47" fmla="*/ 50 h 59"/>
                  <a:gd name="T48" fmla="*/ 32 w 51"/>
                  <a:gd name="T49" fmla="*/ 55 h 59"/>
                  <a:gd name="T50" fmla="*/ 37 w 51"/>
                  <a:gd name="T51" fmla="*/ 50 h 59"/>
                  <a:gd name="T52" fmla="*/ 32 w 51"/>
                  <a:gd name="T53" fmla="*/ 46 h 59"/>
                  <a:gd name="T54" fmla="*/ 23 w 51"/>
                  <a:gd name="T55" fmla="*/ 46 h 59"/>
                  <a:gd name="T56" fmla="*/ 19 w 51"/>
                  <a:gd name="T57" fmla="*/ 50 h 59"/>
                  <a:gd name="T58" fmla="*/ 19 w 51"/>
                  <a:gd name="T59" fmla="*/ 46 h 59"/>
                  <a:gd name="T60" fmla="*/ 10 w 51"/>
                  <a:gd name="T61" fmla="*/ 46 h 59"/>
                  <a:gd name="T62" fmla="*/ 14 w 51"/>
                  <a:gd name="T63" fmla="*/ 46 h 59"/>
                  <a:gd name="T64" fmla="*/ 14 w 51"/>
                  <a:gd name="T65" fmla="*/ 50 h 59"/>
                  <a:gd name="T66" fmla="*/ 14 w 51"/>
                  <a:gd name="T67" fmla="*/ 50 h 59"/>
                  <a:gd name="T68" fmla="*/ 32 w 51"/>
                  <a:gd name="T69" fmla="*/ 41 h 59"/>
                  <a:gd name="T70" fmla="*/ 37 w 51"/>
                  <a:gd name="T71" fmla="*/ 41 h 59"/>
                  <a:gd name="T72" fmla="*/ 37 w 51"/>
                  <a:gd name="T73" fmla="*/ 27 h 59"/>
                  <a:gd name="T74" fmla="*/ 32 w 51"/>
                  <a:gd name="T75" fmla="*/ 27 h 59"/>
                  <a:gd name="T76" fmla="*/ 28 w 51"/>
                  <a:gd name="T77" fmla="*/ 32 h 59"/>
                  <a:gd name="T78" fmla="*/ 28 w 51"/>
                  <a:gd name="T79" fmla="*/ 41 h 59"/>
                  <a:gd name="T80" fmla="*/ 19 w 51"/>
                  <a:gd name="T81" fmla="*/ 18 h 59"/>
                  <a:gd name="T82" fmla="*/ 37 w 51"/>
                  <a:gd name="T83" fmla="*/ 23 h 59"/>
                  <a:gd name="T84" fmla="*/ 37 w 51"/>
                  <a:gd name="T85" fmla="*/ 14 h 59"/>
                  <a:gd name="T86" fmla="*/ 28 w 51"/>
                  <a:gd name="T87" fmla="*/ 14 h 59"/>
                  <a:gd name="T88" fmla="*/ 28 w 51"/>
                  <a:gd name="T89" fmla="*/ 18 h 59"/>
                  <a:gd name="T90" fmla="*/ 23 w 51"/>
                  <a:gd name="T91" fmla="*/ 18 h 59"/>
                  <a:gd name="T92" fmla="*/ 19 w 51"/>
                  <a:gd name="T9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" h="59">
                    <a:moveTo>
                      <a:pt x="32" y="59"/>
                    </a:moveTo>
                    <a:lnTo>
                      <a:pt x="32" y="59"/>
                    </a:lnTo>
                    <a:lnTo>
                      <a:pt x="19" y="59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10" y="41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0" y="32"/>
                    </a:lnTo>
                    <a:lnTo>
                      <a:pt x="14" y="37"/>
                    </a:lnTo>
                    <a:lnTo>
                      <a:pt x="19" y="41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3" y="27"/>
                    </a:lnTo>
                    <a:lnTo>
                      <a:pt x="19" y="23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42" y="9"/>
                    </a:lnTo>
                    <a:lnTo>
                      <a:pt x="42" y="32"/>
                    </a:lnTo>
                    <a:lnTo>
                      <a:pt x="42" y="41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51" y="50"/>
                    </a:lnTo>
                    <a:lnTo>
                      <a:pt x="51" y="50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42" y="55"/>
                    </a:lnTo>
                    <a:lnTo>
                      <a:pt x="32" y="59"/>
                    </a:lnTo>
                    <a:lnTo>
                      <a:pt x="32" y="59"/>
                    </a:lnTo>
                    <a:close/>
                    <a:moveTo>
                      <a:pt x="14" y="50"/>
                    </a:moveTo>
                    <a:lnTo>
                      <a:pt x="19" y="50"/>
                    </a:lnTo>
                    <a:lnTo>
                      <a:pt x="32" y="55"/>
                    </a:lnTo>
                    <a:lnTo>
                      <a:pt x="32" y="55"/>
                    </a:lnTo>
                    <a:lnTo>
                      <a:pt x="37" y="55"/>
                    </a:lnTo>
                    <a:lnTo>
                      <a:pt x="37" y="50"/>
                    </a:lnTo>
                    <a:lnTo>
                      <a:pt x="37" y="46"/>
                    </a:lnTo>
                    <a:lnTo>
                      <a:pt x="32" y="46"/>
                    </a:lnTo>
                    <a:lnTo>
                      <a:pt x="28" y="46"/>
                    </a:lnTo>
                    <a:lnTo>
                      <a:pt x="23" y="46"/>
                    </a:lnTo>
                    <a:lnTo>
                      <a:pt x="23" y="50"/>
                    </a:lnTo>
                    <a:lnTo>
                      <a:pt x="19" y="50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14" y="46"/>
                    </a:lnTo>
                    <a:lnTo>
                      <a:pt x="10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  <a:moveTo>
                      <a:pt x="28" y="41"/>
                    </a:moveTo>
                    <a:lnTo>
                      <a:pt x="32" y="41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7" y="32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8" y="32"/>
                    </a:lnTo>
                    <a:lnTo>
                      <a:pt x="23" y="37"/>
                    </a:lnTo>
                    <a:lnTo>
                      <a:pt x="28" y="41"/>
                    </a:lnTo>
                    <a:lnTo>
                      <a:pt x="28" y="41"/>
                    </a:lnTo>
                    <a:close/>
                    <a:moveTo>
                      <a:pt x="19" y="18"/>
                    </a:moveTo>
                    <a:lnTo>
                      <a:pt x="32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28" y="14"/>
                    </a:lnTo>
                    <a:lnTo>
                      <a:pt x="23" y="14"/>
                    </a:lnTo>
                    <a:lnTo>
                      <a:pt x="28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9" y="18"/>
                    </a:lnTo>
                    <a:lnTo>
                      <a:pt x="1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5" name="Freeform 272"/>
              <p:cNvSpPr>
                <a:spLocks/>
              </p:cNvSpPr>
              <p:nvPr/>
            </p:nvSpPr>
            <p:spPr bwMode="auto">
              <a:xfrm>
                <a:off x="1865" y="2826"/>
                <a:ext cx="51" cy="59"/>
              </a:xfrm>
              <a:custGeom>
                <a:avLst/>
                <a:gdLst>
                  <a:gd name="T0" fmla="*/ 32 w 51"/>
                  <a:gd name="T1" fmla="*/ 59 h 59"/>
                  <a:gd name="T2" fmla="*/ 32 w 51"/>
                  <a:gd name="T3" fmla="*/ 59 h 59"/>
                  <a:gd name="T4" fmla="*/ 19 w 51"/>
                  <a:gd name="T5" fmla="*/ 59 h 59"/>
                  <a:gd name="T6" fmla="*/ 10 w 51"/>
                  <a:gd name="T7" fmla="*/ 55 h 59"/>
                  <a:gd name="T8" fmla="*/ 10 w 51"/>
                  <a:gd name="T9" fmla="*/ 55 h 59"/>
                  <a:gd name="T10" fmla="*/ 10 w 51"/>
                  <a:gd name="T11" fmla="*/ 55 h 59"/>
                  <a:gd name="T12" fmla="*/ 10 w 51"/>
                  <a:gd name="T13" fmla="*/ 55 h 59"/>
                  <a:gd name="T14" fmla="*/ 5 w 51"/>
                  <a:gd name="T15" fmla="*/ 50 h 59"/>
                  <a:gd name="T16" fmla="*/ 5 w 51"/>
                  <a:gd name="T17" fmla="*/ 50 h 59"/>
                  <a:gd name="T18" fmla="*/ 10 w 51"/>
                  <a:gd name="T19" fmla="*/ 41 h 59"/>
                  <a:gd name="T20" fmla="*/ 5 w 51"/>
                  <a:gd name="T21" fmla="*/ 32 h 59"/>
                  <a:gd name="T22" fmla="*/ 0 w 51"/>
                  <a:gd name="T23" fmla="*/ 27 h 59"/>
                  <a:gd name="T24" fmla="*/ 0 w 51"/>
                  <a:gd name="T25" fmla="*/ 27 h 59"/>
                  <a:gd name="T26" fmla="*/ 10 w 51"/>
                  <a:gd name="T27" fmla="*/ 32 h 59"/>
                  <a:gd name="T28" fmla="*/ 14 w 51"/>
                  <a:gd name="T29" fmla="*/ 37 h 59"/>
                  <a:gd name="T30" fmla="*/ 19 w 51"/>
                  <a:gd name="T31" fmla="*/ 41 h 59"/>
                  <a:gd name="T32" fmla="*/ 19 w 51"/>
                  <a:gd name="T33" fmla="*/ 37 h 59"/>
                  <a:gd name="T34" fmla="*/ 19 w 51"/>
                  <a:gd name="T35" fmla="*/ 37 h 59"/>
                  <a:gd name="T36" fmla="*/ 23 w 51"/>
                  <a:gd name="T37" fmla="*/ 27 h 59"/>
                  <a:gd name="T38" fmla="*/ 19 w 51"/>
                  <a:gd name="T39" fmla="*/ 23 h 59"/>
                  <a:gd name="T40" fmla="*/ 14 w 51"/>
                  <a:gd name="T41" fmla="*/ 18 h 59"/>
                  <a:gd name="T42" fmla="*/ 14 w 51"/>
                  <a:gd name="T43" fmla="*/ 14 h 59"/>
                  <a:gd name="T44" fmla="*/ 10 w 51"/>
                  <a:gd name="T45" fmla="*/ 9 h 59"/>
                  <a:gd name="T46" fmla="*/ 10 w 51"/>
                  <a:gd name="T47" fmla="*/ 9 h 59"/>
                  <a:gd name="T48" fmla="*/ 19 w 51"/>
                  <a:gd name="T49" fmla="*/ 9 h 59"/>
                  <a:gd name="T50" fmla="*/ 19 w 51"/>
                  <a:gd name="T51" fmla="*/ 9 h 59"/>
                  <a:gd name="T52" fmla="*/ 28 w 51"/>
                  <a:gd name="T53" fmla="*/ 4 h 59"/>
                  <a:gd name="T54" fmla="*/ 28 w 51"/>
                  <a:gd name="T55" fmla="*/ 0 h 59"/>
                  <a:gd name="T56" fmla="*/ 32 w 51"/>
                  <a:gd name="T57" fmla="*/ 0 h 59"/>
                  <a:gd name="T58" fmla="*/ 32 w 51"/>
                  <a:gd name="T59" fmla="*/ 4 h 59"/>
                  <a:gd name="T60" fmla="*/ 32 w 51"/>
                  <a:gd name="T61" fmla="*/ 4 h 59"/>
                  <a:gd name="T62" fmla="*/ 37 w 51"/>
                  <a:gd name="T63" fmla="*/ 9 h 59"/>
                  <a:gd name="T64" fmla="*/ 37 w 51"/>
                  <a:gd name="T65" fmla="*/ 9 h 59"/>
                  <a:gd name="T66" fmla="*/ 42 w 51"/>
                  <a:gd name="T67" fmla="*/ 9 h 59"/>
                  <a:gd name="T68" fmla="*/ 42 w 51"/>
                  <a:gd name="T69" fmla="*/ 32 h 59"/>
                  <a:gd name="T70" fmla="*/ 42 w 51"/>
                  <a:gd name="T71" fmla="*/ 41 h 59"/>
                  <a:gd name="T72" fmla="*/ 42 w 51"/>
                  <a:gd name="T73" fmla="*/ 46 h 59"/>
                  <a:gd name="T74" fmla="*/ 42 w 51"/>
                  <a:gd name="T75" fmla="*/ 46 h 59"/>
                  <a:gd name="T76" fmla="*/ 51 w 51"/>
                  <a:gd name="T77" fmla="*/ 50 h 59"/>
                  <a:gd name="T78" fmla="*/ 51 w 51"/>
                  <a:gd name="T79" fmla="*/ 50 h 59"/>
                  <a:gd name="T80" fmla="*/ 42 w 51"/>
                  <a:gd name="T81" fmla="*/ 50 h 59"/>
                  <a:gd name="T82" fmla="*/ 42 w 51"/>
                  <a:gd name="T83" fmla="*/ 50 h 59"/>
                  <a:gd name="T84" fmla="*/ 42 w 51"/>
                  <a:gd name="T85" fmla="*/ 50 h 59"/>
                  <a:gd name="T86" fmla="*/ 42 w 51"/>
                  <a:gd name="T87" fmla="*/ 55 h 59"/>
                  <a:gd name="T88" fmla="*/ 32 w 51"/>
                  <a:gd name="T89" fmla="*/ 59 h 59"/>
                  <a:gd name="T90" fmla="*/ 32 w 51"/>
                  <a:gd name="T9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1" h="59">
                    <a:moveTo>
                      <a:pt x="32" y="59"/>
                    </a:moveTo>
                    <a:lnTo>
                      <a:pt x="32" y="59"/>
                    </a:lnTo>
                    <a:lnTo>
                      <a:pt x="19" y="59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10" y="41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0" y="32"/>
                    </a:lnTo>
                    <a:lnTo>
                      <a:pt x="14" y="37"/>
                    </a:lnTo>
                    <a:lnTo>
                      <a:pt x="19" y="41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3" y="27"/>
                    </a:lnTo>
                    <a:lnTo>
                      <a:pt x="19" y="23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42" y="9"/>
                    </a:lnTo>
                    <a:lnTo>
                      <a:pt x="42" y="32"/>
                    </a:lnTo>
                    <a:lnTo>
                      <a:pt x="42" y="41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51" y="50"/>
                    </a:lnTo>
                    <a:lnTo>
                      <a:pt x="51" y="50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42" y="55"/>
                    </a:lnTo>
                    <a:lnTo>
                      <a:pt x="32" y="59"/>
                    </a:lnTo>
                    <a:lnTo>
                      <a:pt x="32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6" name="Freeform 273"/>
              <p:cNvSpPr>
                <a:spLocks/>
              </p:cNvSpPr>
              <p:nvPr/>
            </p:nvSpPr>
            <p:spPr bwMode="auto">
              <a:xfrm>
                <a:off x="1875" y="2872"/>
                <a:ext cx="27" cy="9"/>
              </a:xfrm>
              <a:custGeom>
                <a:avLst/>
                <a:gdLst>
                  <a:gd name="T0" fmla="*/ 4 w 27"/>
                  <a:gd name="T1" fmla="*/ 4 h 9"/>
                  <a:gd name="T2" fmla="*/ 9 w 27"/>
                  <a:gd name="T3" fmla="*/ 4 h 9"/>
                  <a:gd name="T4" fmla="*/ 22 w 27"/>
                  <a:gd name="T5" fmla="*/ 9 h 9"/>
                  <a:gd name="T6" fmla="*/ 22 w 27"/>
                  <a:gd name="T7" fmla="*/ 9 h 9"/>
                  <a:gd name="T8" fmla="*/ 27 w 27"/>
                  <a:gd name="T9" fmla="*/ 9 h 9"/>
                  <a:gd name="T10" fmla="*/ 27 w 27"/>
                  <a:gd name="T11" fmla="*/ 4 h 9"/>
                  <a:gd name="T12" fmla="*/ 27 w 27"/>
                  <a:gd name="T13" fmla="*/ 0 h 9"/>
                  <a:gd name="T14" fmla="*/ 22 w 27"/>
                  <a:gd name="T15" fmla="*/ 0 h 9"/>
                  <a:gd name="T16" fmla="*/ 18 w 27"/>
                  <a:gd name="T17" fmla="*/ 0 h 9"/>
                  <a:gd name="T18" fmla="*/ 13 w 27"/>
                  <a:gd name="T19" fmla="*/ 0 h 9"/>
                  <a:gd name="T20" fmla="*/ 13 w 27"/>
                  <a:gd name="T21" fmla="*/ 4 h 9"/>
                  <a:gd name="T22" fmla="*/ 9 w 27"/>
                  <a:gd name="T23" fmla="*/ 4 h 9"/>
                  <a:gd name="T24" fmla="*/ 9 w 27"/>
                  <a:gd name="T25" fmla="*/ 0 h 9"/>
                  <a:gd name="T26" fmla="*/ 9 w 27"/>
                  <a:gd name="T27" fmla="*/ 0 h 9"/>
                  <a:gd name="T28" fmla="*/ 4 w 27"/>
                  <a:gd name="T29" fmla="*/ 0 h 9"/>
                  <a:gd name="T30" fmla="*/ 0 w 27"/>
                  <a:gd name="T31" fmla="*/ 0 h 9"/>
                  <a:gd name="T32" fmla="*/ 4 w 27"/>
                  <a:gd name="T33" fmla="*/ 0 h 9"/>
                  <a:gd name="T34" fmla="*/ 4 w 27"/>
                  <a:gd name="T35" fmla="*/ 0 h 9"/>
                  <a:gd name="T36" fmla="*/ 4 w 27"/>
                  <a:gd name="T37" fmla="*/ 0 h 9"/>
                  <a:gd name="T38" fmla="*/ 4 w 27"/>
                  <a:gd name="T39" fmla="*/ 4 h 9"/>
                  <a:gd name="T40" fmla="*/ 4 w 27"/>
                  <a:gd name="T41" fmla="*/ 4 h 9"/>
                  <a:gd name="T42" fmla="*/ 4 w 27"/>
                  <a:gd name="T4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9">
                    <a:moveTo>
                      <a:pt x="4" y="4"/>
                    </a:moveTo>
                    <a:lnTo>
                      <a:pt x="9" y="4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7" name="Freeform 274"/>
              <p:cNvSpPr>
                <a:spLocks/>
              </p:cNvSpPr>
              <p:nvPr/>
            </p:nvSpPr>
            <p:spPr bwMode="auto">
              <a:xfrm>
                <a:off x="1888" y="2853"/>
                <a:ext cx="14" cy="14"/>
              </a:xfrm>
              <a:custGeom>
                <a:avLst/>
                <a:gdLst>
                  <a:gd name="T0" fmla="*/ 5 w 14"/>
                  <a:gd name="T1" fmla="*/ 14 h 14"/>
                  <a:gd name="T2" fmla="*/ 9 w 14"/>
                  <a:gd name="T3" fmla="*/ 14 h 14"/>
                  <a:gd name="T4" fmla="*/ 14 w 14"/>
                  <a:gd name="T5" fmla="*/ 14 h 14"/>
                  <a:gd name="T6" fmla="*/ 14 w 14"/>
                  <a:gd name="T7" fmla="*/ 14 h 14"/>
                  <a:gd name="T8" fmla="*/ 14 w 14"/>
                  <a:gd name="T9" fmla="*/ 5 h 14"/>
                  <a:gd name="T10" fmla="*/ 14 w 14"/>
                  <a:gd name="T11" fmla="*/ 0 h 14"/>
                  <a:gd name="T12" fmla="*/ 14 w 14"/>
                  <a:gd name="T13" fmla="*/ 0 h 14"/>
                  <a:gd name="T14" fmla="*/ 9 w 14"/>
                  <a:gd name="T15" fmla="*/ 0 h 14"/>
                  <a:gd name="T16" fmla="*/ 9 w 14"/>
                  <a:gd name="T17" fmla="*/ 0 h 14"/>
                  <a:gd name="T18" fmla="*/ 5 w 14"/>
                  <a:gd name="T19" fmla="*/ 5 h 14"/>
                  <a:gd name="T20" fmla="*/ 0 w 14"/>
                  <a:gd name="T21" fmla="*/ 10 h 14"/>
                  <a:gd name="T22" fmla="*/ 5 w 14"/>
                  <a:gd name="T23" fmla="*/ 14 h 14"/>
                  <a:gd name="T24" fmla="*/ 5 w 1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4">
                    <a:moveTo>
                      <a:pt x="5" y="14"/>
                    </a:moveTo>
                    <a:lnTo>
                      <a:pt x="9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8" name="Freeform 275"/>
              <p:cNvSpPr>
                <a:spLocks/>
              </p:cNvSpPr>
              <p:nvPr/>
            </p:nvSpPr>
            <p:spPr bwMode="auto">
              <a:xfrm>
                <a:off x="1884" y="2840"/>
                <a:ext cx="18" cy="9"/>
              </a:xfrm>
              <a:custGeom>
                <a:avLst/>
                <a:gdLst>
                  <a:gd name="T0" fmla="*/ 0 w 18"/>
                  <a:gd name="T1" fmla="*/ 4 h 9"/>
                  <a:gd name="T2" fmla="*/ 13 w 18"/>
                  <a:gd name="T3" fmla="*/ 9 h 9"/>
                  <a:gd name="T4" fmla="*/ 18 w 18"/>
                  <a:gd name="T5" fmla="*/ 9 h 9"/>
                  <a:gd name="T6" fmla="*/ 18 w 18"/>
                  <a:gd name="T7" fmla="*/ 9 h 9"/>
                  <a:gd name="T8" fmla="*/ 18 w 18"/>
                  <a:gd name="T9" fmla="*/ 0 h 9"/>
                  <a:gd name="T10" fmla="*/ 18 w 18"/>
                  <a:gd name="T11" fmla="*/ 0 h 9"/>
                  <a:gd name="T12" fmla="*/ 9 w 18"/>
                  <a:gd name="T13" fmla="*/ 0 h 9"/>
                  <a:gd name="T14" fmla="*/ 4 w 18"/>
                  <a:gd name="T15" fmla="*/ 0 h 9"/>
                  <a:gd name="T16" fmla="*/ 9 w 18"/>
                  <a:gd name="T17" fmla="*/ 4 h 9"/>
                  <a:gd name="T18" fmla="*/ 4 w 18"/>
                  <a:gd name="T19" fmla="*/ 4 h 9"/>
                  <a:gd name="T20" fmla="*/ 4 w 18"/>
                  <a:gd name="T21" fmla="*/ 4 h 9"/>
                  <a:gd name="T22" fmla="*/ 0 w 18"/>
                  <a:gd name="T23" fmla="*/ 4 h 9"/>
                  <a:gd name="T24" fmla="*/ 0 w 18"/>
                  <a:gd name="T2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9">
                    <a:moveTo>
                      <a:pt x="0" y="4"/>
                    </a:moveTo>
                    <a:lnTo>
                      <a:pt x="13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9" name="Freeform 276"/>
              <p:cNvSpPr>
                <a:spLocks/>
              </p:cNvSpPr>
              <p:nvPr/>
            </p:nvSpPr>
            <p:spPr bwMode="auto">
              <a:xfrm>
                <a:off x="1879" y="2853"/>
                <a:ext cx="5" cy="14"/>
              </a:xfrm>
              <a:custGeom>
                <a:avLst/>
                <a:gdLst>
                  <a:gd name="T0" fmla="*/ 0 w 5"/>
                  <a:gd name="T1" fmla="*/ 0 h 14"/>
                  <a:gd name="T2" fmla="*/ 5 w 5"/>
                  <a:gd name="T3" fmla="*/ 10 h 14"/>
                  <a:gd name="T4" fmla="*/ 0 w 5"/>
                  <a:gd name="T5" fmla="*/ 10 h 14"/>
                  <a:gd name="T6" fmla="*/ 5 w 5"/>
                  <a:gd name="T7" fmla="*/ 14 h 14"/>
                  <a:gd name="T8" fmla="*/ 0 w 5"/>
                  <a:gd name="T9" fmla="*/ 10 h 14"/>
                  <a:gd name="T10" fmla="*/ 0 w 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4">
                    <a:moveTo>
                      <a:pt x="0" y="0"/>
                    </a:moveTo>
                    <a:lnTo>
                      <a:pt x="5" y="10"/>
                    </a:lnTo>
                    <a:lnTo>
                      <a:pt x="0" y="10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0" name="Freeform 277"/>
              <p:cNvSpPr>
                <a:spLocks/>
              </p:cNvSpPr>
              <p:nvPr/>
            </p:nvSpPr>
            <p:spPr bwMode="auto">
              <a:xfrm>
                <a:off x="1879" y="2853"/>
                <a:ext cx="5" cy="14"/>
              </a:xfrm>
              <a:custGeom>
                <a:avLst/>
                <a:gdLst>
                  <a:gd name="T0" fmla="*/ 0 w 5"/>
                  <a:gd name="T1" fmla="*/ 0 h 14"/>
                  <a:gd name="T2" fmla="*/ 5 w 5"/>
                  <a:gd name="T3" fmla="*/ 10 h 14"/>
                  <a:gd name="T4" fmla="*/ 0 w 5"/>
                  <a:gd name="T5" fmla="*/ 10 h 14"/>
                  <a:gd name="T6" fmla="*/ 5 w 5"/>
                  <a:gd name="T7" fmla="*/ 14 h 14"/>
                  <a:gd name="T8" fmla="*/ 0 w 5"/>
                  <a:gd name="T9" fmla="*/ 10 h 14"/>
                  <a:gd name="T10" fmla="*/ 0 w 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4">
                    <a:moveTo>
                      <a:pt x="0" y="0"/>
                    </a:moveTo>
                    <a:lnTo>
                      <a:pt x="5" y="10"/>
                    </a:lnTo>
                    <a:lnTo>
                      <a:pt x="0" y="10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1" name="Freeform 278"/>
              <p:cNvSpPr>
                <a:spLocks/>
              </p:cNvSpPr>
              <p:nvPr/>
            </p:nvSpPr>
            <p:spPr bwMode="auto">
              <a:xfrm>
                <a:off x="1875" y="2849"/>
                <a:ext cx="18" cy="27"/>
              </a:xfrm>
              <a:custGeom>
                <a:avLst/>
                <a:gdLst>
                  <a:gd name="T0" fmla="*/ 18 w 18"/>
                  <a:gd name="T1" fmla="*/ 27 h 27"/>
                  <a:gd name="T2" fmla="*/ 9 w 18"/>
                  <a:gd name="T3" fmla="*/ 23 h 27"/>
                  <a:gd name="T4" fmla="*/ 4 w 18"/>
                  <a:gd name="T5" fmla="*/ 23 h 27"/>
                  <a:gd name="T6" fmla="*/ 0 w 18"/>
                  <a:gd name="T7" fmla="*/ 18 h 27"/>
                  <a:gd name="T8" fmla="*/ 0 w 18"/>
                  <a:gd name="T9" fmla="*/ 14 h 27"/>
                  <a:gd name="T10" fmla="*/ 0 w 18"/>
                  <a:gd name="T11" fmla="*/ 14 h 27"/>
                  <a:gd name="T12" fmla="*/ 4 w 18"/>
                  <a:gd name="T13" fmla="*/ 4 h 27"/>
                  <a:gd name="T14" fmla="*/ 4 w 18"/>
                  <a:gd name="T15" fmla="*/ 0 h 27"/>
                  <a:gd name="T16" fmla="*/ 4 w 18"/>
                  <a:gd name="T17" fmla="*/ 0 h 27"/>
                  <a:gd name="T18" fmla="*/ 9 w 18"/>
                  <a:gd name="T19" fmla="*/ 4 h 27"/>
                  <a:gd name="T20" fmla="*/ 9 w 18"/>
                  <a:gd name="T21" fmla="*/ 4 h 27"/>
                  <a:gd name="T22" fmla="*/ 9 w 18"/>
                  <a:gd name="T23" fmla="*/ 14 h 27"/>
                  <a:gd name="T24" fmla="*/ 9 w 18"/>
                  <a:gd name="T25" fmla="*/ 14 h 27"/>
                  <a:gd name="T26" fmla="*/ 9 w 18"/>
                  <a:gd name="T27" fmla="*/ 18 h 27"/>
                  <a:gd name="T28" fmla="*/ 9 w 18"/>
                  <a:gd name="T29" fmla="*/ 18 h 27"/>
                  <a:gd name="T30" fmla="*/ 18 w 18"/>
                  <a:gd name="T31" fmla="*/ 27 h 27"/>
                  <a:gd name="T32" fmla="*/ 18 w 18"/>
                  <a:gd name="T3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27">
                    <a:moveTo>
                      <a:pt x="18" y="27"/>
                    </a:moveTo>
                    <a:lnTo>
                      <a:pt x="9" y="23"/>
                    </a:lnTo>
                    <a:lnTo>
                      <a:pt x="4" y="23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8" y="27"/>
                    </a:lnTo>
                    <a:lnTo>
                      <a:pt x="1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2" name="Freeform 279"/>
              <p:cNvSpPr>
                <a:spLocks/>
              </p:cNvSpPr>
              <p:nvPr/>
            </p:nvSpPr>
            <p:spPr bwMode="auto">
              <a:xfrm>
                <a:off x="1875" y="2849"/>
                <a:ext cx="18" cy="27"/>
              </a:xfrm>
              <a:custGeom>
                <a:avLst/>
                <a:gdLst>
                  <a:gd name="T0" fmla="*/ 18 w 18"/>
                  <a:gd name="T1" fmla="*/ 27 h 27"/>
                  <a:gd name="T2" fmla="*/ 9 w 18"/>
                  <a:gd name="T3" fmla="*/ 23 h 27"/>
                  <a:gd name="T4" fmla="*/ 4 w 18"/>
                  <a:gd name="T5" fmla="*/ 23 h 27"/>
                  <a:gd name="T6" fmla="*/ 0 w 18"/>
                  <a:gd name="T7" fmla="*/ 18 h 27"/>
                  <a:gd name="T8" fmla="*/ 0 w 18"/>
                  <a:gd name="T9" fmla="*/ 14 h 27"/>
                  <a:gd name="T10" fmla="*/ 0 w 18"/>
                  <a:gd name="T11" fmla="*/ 14 h 27"/>
                  <a:gd name="T12" fmla="*/ 4 w 18"/>
                  <a:gd name="T13" fmla="*/ 4 h 27"/>
                  <a:gd name="T14" fmla="*/ 4 w 18"/>
                  <a:gd name="T15" fmla="*/ 0 h 27"/>
                  <a:gd name="T16" fmla="*/ 4 w 18"/>
                  <a:gd name="T17" fmla="*/ 0 h 27"/>
                  <a:gd name="T18" fmla="*/ 9 w 18"/>
                  <a:gd name="T19" fmla="*/ 4 h 27"/>
                  <a:gd name="T20" fmla="*/ 9 w 18"/>
                  <a:gd name="T21" fmla="*/ 4 h 27"/>
                  <a:gd name="T22" fmla="*/ 9 w 18"/>
                  <a:gd name="T23" fmla="*/ 14 h 27"/>
                  <a:gd name="T24" fmla="*/ 9 w 18"/>
                  <a:gd name="T25" fmla="*/ 14 h 27"/>
                  <a:gd name="T26" fmla="*/ 9 w 18"/>
                  <a:gd name="T27" fmla="*/ 18 h 27"/>
                  <a:gd name="T28" fmla="*/ 9 w 18"/>
                  <a:gd name="T29" fmla="*/ 18 h 27"/>
                  <a:gd name="T30" fmla="*/ 18 w 18"/>
                  <a:gd name="T31" fmla="*/ 27 h 27"/>
                  <a:gd name="T32" fmla="*/ 18 w 18"/>
                  <a:gd name="T3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27">
                    <a:moveTo>
                      <a:pt x="18" y="27"/>
                    </a:moveTo>
                    <a:lnTo>
                      <a:pt x="9" y="23"/>
                    </a:lnTo>
                    <a:lnTo>
                      <a:pt x="4" y="23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8" y="27"/>
                    </a:lnTo>
                    <a:lnTo>
                      <a:pt x="18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3" name="Freeform 280"/>
              <p:cNvSpPr>
                <a:spLocks/>
              </p:cNvSpPr>
              <p:nvPr/>
            </p:nvSpPr>
            <p:spPr bwMode="auto">
              <a:xfrm>
                <a:off x="1861" y="2863"/>
                <a:ext cx="14" cy="4"/>
              </a:xfrm>
              <a:custGeom>
                <a:avLst/>
                <a:gdLst>
                  <a:gd name="T0" fmla="*/ 4 w 14"/>
                  <a:gd name="T1" fmla="*/ 0 h 4"/>
                  <a:gd name="T2" fmla="*/ 14 w 14"/>
                  <a:gd name="T3" fmla="*/ 4 h 4"/>
                  <a:gd name="T4" fmla="*/ 4 w 14"/>
                  <a:gd name="T5" fmla="*/ 4 h 4"/>
                  <a:gd name="T6" fmla="*/ 0 w 14"/>
                  <a:gd name="T7" fmla="*/ 4 h 4"/>
                  <a:gd name="T8" fmla="*/ 4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4" y="0"/>
                    </a:moveTo>
                    <a:lnTo>
                      <a:pt x="1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4" name="Freeform 281"/>
              <p:cNvSpPr>
                <a:spLocks/>
              </p:cNvSpPr>
              <p:nvPr/>
            </p:nvSpPr>
            <p:spPr bwMode="auto">
              <a:xfrm>
                <a:off x="1861" y="2863"/>
                <a:ext cx="14" cy="4"/>
              </a:xfrm>
              <a:custGeom>
                <a:avLst/>
                <a:gdLst>
                  <a:gd name="T0" fmla="*/ 4 w 14"/>
                  <a:gd name="T1" fmla="*/ 0 h 4"/>
                  <a:gd name="T2" fmla="*/ 14 w 14"/>
                  <a:gd name="T3" fmla="*/ 4 h 4"/>
                  <a:gd name="T4" fmla="*/ 4 w 14"/>
                  <a:gd name="T5" fmla="*/ 4 h 4"/>
                  <a:gd name="T6" fmla="*/ 0 w 14"/>
                  <a:gd name="T7" fmla="*/ 4 h 4"/>
                  <a:gd name="T8" fmla="*/ 4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4" y="0"/>
                    </a:moveTo>
                    <a:lnTo>
                      <a:pt x="1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5" name="Freeform 282"/>
              <p:cNvSpPr>
                <a:spLocks/>
              </p:cNvSpPr>
              <p:nvPr/>
            </p:nvSpPr>
            <p:spPr bwMode="auto">
              <a:xfrm>
                <a:off x="1856" y="2858"/>
                <a:ext cx="28" cy="18"/>
              </a:xfrm>
              <a:custGeom>
                <a:avLst/>
                <a:gdLst>
                  <a:gd name="T0" fmla="*/ 28 w 28"/>
                  <a:gd name="T1" fmla="*/ 18 h 18"/>
                  <a:gd name="T2" fmla="*/ 19 w 28"/>
                  <a:gd name="T3" fmla="*/ 18 h 18"/>
                  <a:gd name="T4" fmla="*/ 14 w 28"/>
                  <a:gd name="T5" fmla="*/ 18 h 18"/>
                  <a:gd name="T6" fmla="*/ 14 w 28"/>
                  <a:gd name="T7" fmla="*/ 14 h 18"/>
                  <a:gd name="T8" fmla="*/ 5 w 28"/>
                  <a:gd name="T9" fmla="*/ 14 h 18"/>
                  <a:gd name="T10" fmla="*/ 0 w 28"/>
                  <a:gd name="T11" fmla="*/ 9 h 18"/>
                  <a:gd name="T12" fmla="*/ 5 w 28"/>
                  <a:gd name="T13" fmla="*/ 5 h 18"/>
                  <a:gd name="T14" fmla="*/ 5 w 28"/>
                  <a:gd name="T15" fmla="*/ 0 h 18"/>
                  <a:gd name="T16" fmla="*/ 9 w 28"/>
                  <a:gd name="T17" fmla="*/ 0 h 18"/>
                  <a:gd name="T18" fmla="*/ 9 w 28"/>
                  <a:gd name="T19" fmla="*/ 0 h 18"/>
                  <a:gd name="T20" fmla="*/ 14 w 28"/>
                  <a:gd name="T21" fmla="*/ 9 h 18"/>
                  <a:gd name="T22" fmla="*/ 28 w 28"/>
                  <a:gd name="T23" fmla="*/ 18 h 18"/>
                  <a:gd name="T24" fmla="*/ 28 w 28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8"/>
                    </a:moveTo>
                    <a:lnTo>
                      <a:pt x="19" y="18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5" y="14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9"/>
                    </a:lnTo>
                    <a:lnTo>
                      <a:pt x="28" y="18"/>
                    </a:lnTo>
                    <a:lnTo>
                      <a:pt x="2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6" name="Freeform 283"/>
              <p:cNvSpPr>
                <a:spLocks/>
              </p:cNvSpPr>
              <p:nvPr/>
            </p:nvSpPr>
            <p:spPr bwMode="auto">
              <a:xfrm>
                <a:off x="1856" y="2858"/>
                <a:ext cx="28" cy="18"/>
              </a:xfrm>
              <a:custGeom>
                <a:avLst/>
                <a:gdLst>
                  <a:gd name="T0" fmla="*/ 28 w 28"/>
                  <a:gd name="T1" fmla="*/ 18 h 18"/>
                  <a:gd name="T2" fmla="*/ 19 w 28"/>
                  <a:gd name="T3" fmla="*/ 18 h 18"/>
                  <a:gd name="T4" fmla="*/ 14 w 28"/>
                  <a:gd name="T5" fmla="*/ 18 h 18"/>
                  <a:gd name="T6" fmla="*/ 14 w 28"/>
                  <a:gd name="T7" fmla="*/ 14 h 18"/>
                  <a:gd name="T8" fmla="*/ 5 w 28"/>
                  <a:gd name="T9" fmla="*/ 14 h 18"/>
                  <a:gd name="T10" fmla="*/ 0 w 28"/>
                  <a:gd name="T11" fmla="*/ 9 h 18"/>
                  <a:gd name="T12" fmla="*/ 5 w 28"/>
                  <a:gd name="T13" fmla="*/ 5 h 18"/>
                  <a:gd name="T14" fmla="*/ 5 w 28"/>
                  <a:gd name="T15" fmla="*/ 0 h 18"/>
                  <a:gd name="T16" fmla="*/ 9 w 28"/>
                  <a:gd name="T17" fmla="*/ 0 h 18"/>
                  <a:gd name="T18" fmla="*/ 9 w 28"/>
                  <a:gd name="T19" fmla="*/ 0 h 18"/>
                  <a:gd name="T20" fmla="*/ 14 w 28"/>
                  <a:gd name="T21" fmla="*/ 9 h 18"/>
                  <a:gd name="T22" fmla="*/ 28 w 28"/>
                  <a:gd name="T23" fmla="*/ 18 h 18"/>
                  <a:gd name="T24" fmla="*/ 28 w 28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8"/>
                    </a:moveTo>
                    <a:lnTo>
                      <a:pt x="19" y="18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5" y="14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9"/>
                    </a:lnTo>
                    <a:lnTo>
                      <a:pt x="28" y="18"/>
                    </a:lnTo>
                    <a:lnTo>
                      <a:pt x="28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7" name="Freeform 284"/>
              <p:cNvSpPr>
                <a:spLocks/>
              </p:cNvSpPr>
              <p:nvPr/>
            </p:nvSpPr>
            <p:spPr bwMode="auto">
              <a:xfrm>
                <a:off x="1847" y="2849"/>
                <a:ext cx="14" cy="18"/>
              </a:xfrm>
              <a:custGeom>
                <a:avLst/>
                <a:gdLst>
                  <a:gd name="T0" fmla="*/ 0 w 14"/>
                  <a:gd name="T1" fmla="*/ 0 h 18"/>
                  <a:gd name="T2" fmla="*/ 9 w 14"/>
                  <a:gd name="T3" fmla="*/ 4 h 18"/>
                  <a:gd name="T4" fmla="*/ 14 w 14"/>
                  <a:gd name="T5" fmla="*/ 9 h 18"/>
                  <a:gd name="T6" fmla="*/ 14 w 14"/>
                  <a:gd name="T7" fmla="*/ 14 h 18"/>
                  <a:gd name="T8" fmla="*/ 9 w 14"/>
                  <a:gd name="T9" fmla="*/ 18 h 18"/>
                  <a:gd name="T10" fmla="*/ 5 w 14"/>
                  <a:gd name="T11" fmla="*/ 14 h 18"/>
                  <a:gd name="T12" fmla="*/ 0 w 14"/>
                  <a:gd name="T13" fmla="*/ 9 h 18"/>
                  <a:gd name="T14" fmla="*/ 0 w 14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9" y="4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9" y="18"/>
                    </a:lnTo>
                    <a:lnTo>
                      <a:pt x="5" y="14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8" name="Freeform 285"/>
              <p:cNvSpPr>
                <a:spLocks/>
              </p:cNvSpPr>
              <p:nvPr/>
            </p:nvSpPr>
            <p:spPr bwMode="auto">
              <a:xfrm>
                <a:off x="1847" y="2849"/>
                <a:ext cx="14" cy="18"/>
              </a:xfrm>
              <a:custGeom>
                <a:avLst/>
                <a:gdLst>
                  <a:gd name="T0" fmla="*/ 0 w 14"/>
                  <a:gd name="T1" fmla="*/ 0 h 18"/>
                  <a:gd name="T2" fmla="*/ 9 w 14"/>
                  <a:gd name="T3" fmla="*/ 4 h 18"/>
                  <a:gd name="T4" fmla="*/ 14 w 14"/>
                  <a:gd name="T5" fmla="*/ 9 h 18"/>
                  <a:gd name="T6" fmla="*/ 14 w 14"/>
                  <a:gd name="T7" fmla="*/ 14 h 18"/>
                  <a:gd name="T8" fmla="*/ 9 w 14"/>
                  <a:gd name="T9" fmla="*/ 18 h 18"/>
                  <a:gd name="T10" fmla="*/ 5 w 14"/>
                  <a:gd name="T11" fmla="*/ 14 h 18"/>
                  <a:gd name="T12" fmla="*/ 0 w 14"/>
                  <a:gd name="T13" fmla="*/ 9 h 18"/>
                  <a:gd name="T14" fmla="*/ 0 w 14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9" y="4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9" y="18"/>
                    </a:lnTo>
                    <a:lnTo>
                      <a:pt x="5" y="14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9" name="Freeform 286"/>
              <p:cNvSpPr>
                <a:spLocks noEditPoints="1"/>
              </p:cNvSpPr>
              <p:nvPr/>
            </p:nvSpPr>
            <p:spPr bwMode="auto">
              <a:xfrm>
                <a:off x="1842" y="2849"/>
                <a:ext cx="23" cy="23"/>
              </a:xfrm>
              <a:custGeom>
                <a:avLst/>
                <a:gdLst>
                  <a:gd name="T0" fmla="*/ 14 w 23"/>
                  <a:gd name="T1" fmla="*/ 23 h 23"/>
                  <a:gd name="T2" fmla="*/ 10 w 23"/>
                  <a:gd name="T3" fmla="*/ 18 h 23"/>
                  <a:gd name="T4" fmla="*/ 5 w 23"/>
                  <a:gd name="T5" fmla="*/ 14 h 23"/>
                  <a:gd name="T6" fmla="*/ 5 w 23"/>
                  <a:gd name="T7" fmla="*/ 9 h 23"/>
                  <a:gd name="T8" fmla="*/ 0 w 23"/>
                  <a:gd name="T9" fmla="*/ 4 h 23"/>
                  <a:gd name="T10" fmla="*/ 0 w 23"/>
                  <a:gd name="T11" fmla="*/ 0 h 23"/>
                  <a:gd name="T12" fmla="*/ 0 w 23"/>
                  <a:gd name="T13" fmla="*/ 0 h 23"/>
                  <a:gd name="T14" fmla="*/ 5 w 23"/>
                  <a:gd name="T15" fmla="*/ 0 h 23"/>
                  <a:gd name="T16" fmla="*/ 5 w 23"/>
                  <a:gd name="T17" fmla="*/ 0 h 23"/>
                  <a:gd name="T18" fmla="*/ 14 w 23"/>
                  <a:gd name="T19" fmla="*/ 4 h 23"/>
                  <a:gd name="T20" fmla="*/ 23 w 23"/>
                  <a:gd name="T21" fmla="*/ 9 h 23"/>
                  <a:gd name="T22" fmla="*/ 23 w 23"/>
                  <a:gd name="T23" fmla="*/ 18 h 23"/>
                  <a:gd name="T24" fmla="*/ 14 w 23"/>
                  <a:gd name="T25" fmla="*/ 23 h 23"/>
                  <a:gd name="T26" fmla="*/ 14 w 23"/>
                  <a:gd name="T27" fmla="*/ 23 h 23"/>
                  <a:gd name="T28" fmla="*/ 10 w 23"/>
                  <a:gd name="T29" fmla="*/ 9 h 23"/>
                  <a:gd name="T30" fmla="*/ 14 w 23"/>
                  <a:gd name="T31" fmla="*/ 14 h 23"/>
                  <a:gd name="T32" fmla="*/ 14 w 23"/>
                  <a:gd name="T33" fmla="*/ 18 h 23"/>
                  <a:gd name="T34" fmla="*/ 19 w 23"/>
                  <a:gd name="T35" fmla="*/ 14 h 23"/>
                  <a:gd name="T36" fmla="*/ 19 w 23"/>
                  <a:gd name="T37" fmla="*/ 14 h 23"/>
                  <a:gd name="T38" fmla="*/ 10 w 23"/>
                  <a:gd name="T39" fmla="*/ 9 h 23"/>
                  <a:gd name="T40" fmla="*/ 10 w 23"/>
                  <a:gd name="T41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3">
                    <a:moveTo>
                      <a:pt x="14" y="23"/>
                    </a:moveTo>
                    <a:lnTo>
                      <a:pt x="10" y="18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23" y="18"/>
                    </a:lnTo>
                    <a:lnTo>
                      <a:pt x="14" y="23"/>
                    </a:lnTo>
                    <a:lnTo>
                      <a:pt x="14" y="23"/>
                    </a:lnTo>
                    <a:close/>
                    <a:moveTo>
                      <a:pt x="10" y="9"/>
                    </a:moveTo>
                    <a:lnTo>
                      <a:pt x="14" y="14"/>
                    </a:lnTo>
                    <a:lnTo>
                      <a:pt x="14" y="18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0" y="9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0" name="Freeform 287"/>
              <p:cNvSpPr>
                <a:spLocks/>
              </p:cNvSpPr>
              <p:nvPr/>
            </p:nvSpPr>
            <p:spPr bwMode="auto">
              <a:xfrm>
                <a:off x="1842" y="2849"/>
                <a:ext cx="23" cy="23"/>
              </a:xfrm>
              <a:custGeom>
                <a:avLst/>
                <a:gdLst>
                  <a:gd name="T0" fmla="*/ 14 w 23"/>
                  <a:gd name="T1" fmla="*/ 23 h 23"/>
                  <a:gd name="T2" fmla="*/ 10 w 23"/>
                  <a:gd name="T3" fmla="*/ 18 h 23"/>
                  <a:gd name="T4" fmla="*/ 5 w 23"/>
                  <a:gd name="T5" fmla="*/ 14 h 23"/>
                  <a:gd name="T6" fmla="*/ 5 w 23"/>
                  <a:gd name="T7" fmla="*/ 9 h 23"/>
                  <a:gd name="T8" fmla="*/ 0 w 23"/>
                  <a:gd name="T9" fmla="*/ 4 h 23"/>
                  <a:gd name="T10" fmla="*/ 0 w 23"/>
                  <a:gd name="T11" fmla="*/ 0 h 23"/>
                  <a:gd name="T12" fmla="*/ 0 w 23"/>
                  <a:gd name="T13" fmla="*/ 0 h 23"/>
                  <a:gd name="T14" fmla="*/ 5 w 23"/>
                  <a:gd name="T15" fmla="*/ 0 h 23"/>
                  <a:gd name="T16" fmla="*/ 5 w 23"/>
                  <a:gd name="T17" fmla="*/ 0 h 23"/>
                  <a:gd name="T18" fmla="*/ 14 w 23"/>
                  <a:gd name="T19" fmla="*/ 4 h 23"/>
                  <a:gd name="T20" fmla="*/ 23 w 23"/>
                  <a:gd name="T21" fmla="*/ 9 h 23"/>
                  <a:gd name="T22" fmla="*/ 23 w 23"/>
                  <a:gd name="T23" fmla="*/ 18 h 23"/>
                  <a:gd name="T24" fmla="*/ 14 w 23"/>
                  <a:gd name="T25" fmla="*/ 23 h 23"/>
                  <a:gd name="T26" fmla="*/ 14 w 23"/>
                  <a:gd name="T2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3">
                    <a:moveTo>
                      <a:pt x="14" y="23"/>
                    </a:moveTo>
                    <a:lnTo>
                      <a:pt x="10" y="18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23" y="18"/>
                    </a:lnTo>
                    <a:lnTo>
                      <a:pt x="14" y="23"/>
                    </a:lnTo>
                    <a:lnTo>
                      <a:pt x="14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1" name="Freeform 288"/>
              <p:cNvSpPr>
                <a:spLocks/>
              </p:cNvSpPr>
              <p:nvPr/>
            </p:nvSpPr>
            <p:spPr bwMode="auto">
              <a:xfrm>
                <a:off x="1852" y="2858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4 w 9"/>
                  <a:gd name="T3" fmla="*/ 5 h 9"/>
                  <a:gd name="T4" fmla="*/ 4 w 9"/>
                  <a:gd name="T5" fmla="*/ 9 h 9"/>
                  <a:gd name="T6" fmla="*/ 9 w 9"/>
                  <a:gd name="T7" fmla="*/ 5 h 9"/>
                  <a:gd name="T8" fmla="*/ 9 w 9"/>
                  <a:gd name="T9" fmla="*/ 5 h 9"/>
                  <a:gd name="T10" fmla="*/ 0 w 9"/>
                  <a:gd name="T11" fmla="*/ 0 h 9"/>
                  <a:gd name="T12" fmla="*/ 0 w 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2" name="Freeform 289"/>
              <p:cNvSpPr>
                <a:spLocks/>
              </p:cNvSpPr>
              <p:nvPr/>
            </p:nvSpPr>
            <p:spPr bwMode="auto">
              <a:xfrm>
                <a:off x="1833" y="2840"/>
                <a:ext cx="19" cy="9"/>
              </a:xfrm>
              <a:custGeom>
                <a:avLst/>
                <a:gdLst>
                  <a:gd name="T0" fmla="*/ 0 w 19"/>
                  <a:gd name="T1" fmla="*/ 0 h 9"/>
                  <a:gd name="T2" fmla="*/ 19 w 19"/>
                  <a:gd name="T3" fmla="*/ 9 h 9"/>
                  <a:gd name="T4" fmla="*/ 9 w 19"/>
                  <a:gd name="T5" fmla="*/ 4 h 9"/>
                  <a:gd name="T6" fmla="*/ 0 w 1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9">
                    <a:moveTo>
                      <a:pt x="0" y="0"/>
                    </a:moveTo>
                    <a:lnTo>
                      <a:pt x="19" y="9"/>
                    </a:lnTo>
                    <a:lnTo>
                      <a:pt x="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3" name="Freeform 290"/>
              <p:cNvSpPr>
                <a:spLocks/>
              </p:cNvSpPr>
              <p:nvPr/>
            </p:nvSpPr>
            <p:spPr bwMode="auto">
              <a:xfrm>
                <a:off x="1833" y="2840"/>
                <a:ext cx="19" cy="9"/>
              </a:xfrm>
              <a:custGeom>
                <a:avLst/>
                <a:gdLst>
                  <a:gd name="T0" fmla="*/ 0 w 19"/>
                  <a:gd name="T1" fmla="*/ 0 h 9"/>
                  <a:gd name="T2" fmla="*/ 19 w 19"/>
                  <a:gd name="T3" fmla="*/ 9 h 9"/>
                  <a:gd name="T4" fmla="*/ 9 w 19"/>
                  <a:gd name="T5" fmla="*/ 4 h 9"/>
                  <a:gd name="T6" fmla="*/ 0 w 1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9">
                    <a:moveTo>
                      <a:pt x="0" y="0"/>
                    </a:moveTo>
                    <a:lnTo>
                      <a:pt x="19" y="9"/>
                    </a:lnTo>
                    <a:lnTo>
                      <a:pt x="9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4" name="Freeform 291"/>
              <p:cNvSpPr>
                <a:spLocks/>
              </p:cNvSpPr>
              <p:nvPr/>
            </p:nvSpPr>
            <p:spPr bwMode="auto">
              <a:xfrm>
                <a:off x="1824" y="2830"/>
                <a:ext cx="28" cy="23"/>
              </a:xfrm>
              <a:custGeom>
                <a:avLst/>
                <a:gdLst>
                  <a:gd name="T0" fmla="*/ 23 w 28"/>
                  <a:gd name="T1" fmla="*/ 23 h 23"/>
                  <a:gd name="T2" fmla="*/ 18 w 28"/>
                  <a:gd name="T3" fmla="*/ 23 h 23"/>
                  <a:gd name="T4" fmla="*/ 14 w 28"/>
                  <a:gd name="T5" fmla="*/ 19 h 23"/>
                  <a:gd name="T6" fmla="*/ 5 w 28"/>
                  <a:gd name="T7" fmla="*/ 10 h 23"/>
                  <a:gd name="T8" fmla="*/ 0 w 28"/>
                  <a:gd name="T9" fmla="*/ 0 h 23"/>
                  <a:gd name="T10" fmla="*/ 0 w 28"/>
                  <a:gd name="T11" fmla="*/ 0 h 23"/>
                  <a:gd name="T12" fmla="*/ 9 w 28"/>
                  <a:gd name="T13" fmla="*/ 5 h 23"/>
                  <a:gd name="T14" fmla="*/ 9 w 28"/>
                  <a:gd name="T15" fmla="*/ 5 h 23"/>
                  <a:gd name="T16" fmla="*/ 23 w 28"/>
                  <a:gd name="T17" fmla="*/ 14 h 23"/>
                  <a:gd name="T18" fmla="*/ 28 w 28"/>
                  <a:gd name="T19" fmla="*/ 19 h 23"/>
                  <a:gd name="T20" fmla="*/ 28 w 28"/>
                  <a:gd name="T21" fmla="*/ 19 h 23"/>
                  <a:gd name="T22" fmla="*/ 23 w 28"/>
                  <a:gd name="T23" fmla="*/ 23 h 23"/>
                  <a:gd name="T24" fmla="*/ 23 w 28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3">
                    <a:moveTo>
                      <a:pt x="23" y="23"/>
                    </a:moveTo>
                    <a:lnTo>
                      <a:pt x="18" y="23"/>
                    </a:lnTo>
                    <a:lnTo>
                      <a:pt x="14" y="1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23" y="14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5" name="Freeform 292"/>
              <p:cNvSpPr>
                <a:spLocks/>
              </p:cNvSpPr>
              <p:nvPr/>
            </p:nvSpPr>
            <p:spPr bwMode="auto">
              <a:xfrm>
                <a:off x="1824" y="2830"/>
                <a:ext cx="28" cy="23"/>
              </a:xfrm>
              <a:custGeom>
                <a:avLst/>
                <a:gdLst>
                  <a:gd name="T0" fmla="*/ 23 w 28"/>
                  <a:gd name="T1" fmla="*/ 23 h 23"/>
                  <a:gd name="T2" fmla="*/ 18 w 28"/>
                  <a:gd name="T3" fmla="*/ 23 h 23"/>
                  <a:gd name="T4" fmla="*/ 14 w 28"/>
                  <a:gd name="T5" fmla="*/ 19 h 23"/>
                  <a:gd name="T6" fmla="*/ 5 w 28"/>
                  <a:gd name="T7" fmla="*/ 10 h 23"/>
                  <a:gd name="T8" fmla="*/ 0 w 28"/>
                  <a:gd name="T9" fmla="*/ 0 h 23"/>
                  <a:gd name="T10" fmla="*/ 0 w 28"/>
                  <a:gd name="T11" fmla="*/ 0 h 23"/>
                  <a:gd name="T12" fmla="*/ 9 w 28"/>
                  <a:gd name="T13" fmla="*/ 5 h 23"/>
                  <a:gd name="T14" fmla="*/ 9 w 28"/>
                  <a:gd name="T15" fmla="*/ 5 h 23"/>
                  <a:gd name="T16" fmla="*/ 23 w 28"/>
                  <a:gd name="T17" fmla="*/ 14 h 23"/>
                  <a:gd name="T18" fmla="*/ 28 w 28"/>
                  <a:gd name="T19" fmla="*/ 19 h 23"/>
                  <a:gd name="T20" fmla="*/ 28 w 28"/>
                  <a:gd name="T21" fmla="*/ 19 h 23"/>
                  <a:gd name="T22" fmla="*/ 23 w 28"/>
                  <a:gd name="T23" fmla="*/ 23 h 23"/>
                  <a:gd name="T24" fmla="*/ 23 w 28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3">
                    <a:moveTo>
                      <a:pt x="23" y="23"/>
                    </a:moveTo>
                    <a:lnTo>
                      <a:pt x="18" y="23"/>
                    </a:lnTo>
                    <a:lnTo>
                      <a:pt x="14" y="1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23" y="14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3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6" name="Freeform 293"/>
              <p:cNvSpPr>
                <a:spLocks/>
              </p:cNvSpPr>
              <p:nvPr/>
            </p:nvSpPr>
            <p:spPr bwMode="auto">
              <a:xfrm>
                <a:off x="1842" y="2835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7" name="Freeform 294"/>
              <p:cNvSpPr>
                <a:spLocks/>
              </p:cNvSpPr>
              <p:nvPr/>
            </p:nvSpPr>
            <p:spPr bwMode="auto">
              <a:xfrm>
                <a:off x="1838" y="2817"/>
                <a:ext cx="18" cy="27"/>
              </a:xfrm>
              <a:custGeom>
                <a:avLst/>
                <a:gdLst>
                  <a:gd name="T0" fmla="*/ 4 w 18"/>
                  <a:gd name="T1" fmla="*/ 27 h 27"/>
                  <a:gd name="T2" fmla="*/ 0 w 18"/>
                  <a:gd name="T3" fmla="*/ 23 h 27"/>
                  <a:gd name="T4" fmla="*/ 0 w 18"/>
                  <a:gd name="T5" fmla="*/ 23 h 27"/>
                  <a:gd name="T6" fmla="*/ 0 w 18"/>
                  <a:gd name="T7" fmla="*/ 18 h 27"/>
                  <a:gd name="T8" fmla="*/ 4 w 18"/>
                  <a:gd name="T9" fmla="*/ 13 h 27"/>
                  <a:gd name="T10" fmla="*/ 14 w 18"/>
                  <a:gd name="T11" fmla="*/ 4 h 27"/>
                  <a:gd name="T12" fmla="*/ 18 w 18"/>
                  <a:gd name="T13" fmla="*/ 0 h 27"/>
                  <a:gd name="T14" fmla="*/ 18 w 18"/>
                  <a:gd name="T15" fmla="*/ 0 h 27"/>
                  <a:gd name="T16" fmla="*/ 14 w 18"/>
                  <a:gd name="T17" fmla="*/ 9 h 27"/>
                  <a:gd name="T18" fmla="*/ 9 w 18"/>
                  <a:gd name="T19" fmla="*/ 18 h 27"/>
                  <a:gd name="T20" fmla="*/ 9 w 18"/>
                  <a:gd name="T21" fmla="*/ 18 h 27"/>
                  <a:gd name="T22" fmla="*/ 9 w 18"/>
                  <a:gd name="T23" fmla="*/ 23 h 27"/>
                  <a:gd name="T24" fmla="*/ 4 w 18"/>
                  <a:gd name="T25" fmla="*/ 27 h 27"/>
                  <a:gd name="T26" fmla="*/ 4 w 18"/>
                  <a:gd name="T2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7">
                    <a:moveTo>
                      <a:pt x="4" y="27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4" y="13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23"/>
                    </a:lnTo>
                    <a:lnTo>
                      <a:pt x="4" y="27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8" name="Freeform 295"/>
              <p:cNvSpPr>
                <a:spLocks/>
              </p:cNvSpPr>
              <p:nvPr/>
            </p:nvSpPr>
            <p:spPr bwMode="auto">
              <a:xfrm>
                <a:off x="1838" y="2817"/>
                <a:ext cx="18" cy="27"/>
              </a:xfrm>
              <a:custGeom>
                <a:avLst/>
                <a:gdLst>
                  <a:gd name="T0" fmla="*/ 4 w 18"/>
                  <a:gd name="T1" fmla="*/ 27 h 27"/>
                  <a:gd name="T2" fmla="*/ 0 w 18"/>
                  <a:gd name="T3" fmla="*/ 23 h 27"/>
                  <a:gd name="T4" fmla="*/ 0 w 18"/>
                  <a:gd name="T5" fmla="*/ 23 h 27"/>
                  <a:gd name="T6" fmla="*/ 0 w 18"/>
                  <a:gd name="T7" fmla="*/ 18 h 27"/>
                  <a:gd name="T8" fmla="*/ 4 w 18"/>
                  <a:gd name="T9" fmla="*/ 13 h 27"/>
                  <a:gd name="T10" fmla="*/ 14 w 18"/>
                  <a:gd name="T11" fmla="*/ 4 h 27"/>
                  <a:gd name="T12" fmla="*/ 18 w 18"/>
                  <a:gd name="T13" fmla="*/ 0 h 27"/>
                  <a:gd name="T14" fmla="*/ 18 w 18"/>
                  <a:gd name="T15" fmla="*/ 0 h 27"/>
                  <a:gd name="T16" fmla="*/ 14 w 18"/>
                  <a:gd name="T17" fmla="*/ 9 h 27"/>
                  <a:gd name="T18" fmla="*/ 9 w 18"/>
                  <a:gd name="T19" fmla="*/ 18 h 27"/>
                  <a:gd name="T20" fmla="*/ 9 w 18"/>
                  <a:gd name="T21" fmla="*/ 18 h 27"/>
                  <a:gd name="T22" fmla="*/ 9 w 18"/>
                  <a:gd name="T23" fmla="*/ 23 h 27"/>
                  <a:gd name="T24" fmla="*/ 4 w 18"/>
                  <a:gd name="T25" fmla="*/ 27 h 27"/>
                  <a:gd name="T26" fmla="*/ 4 w 18"/>
                  <a:gd name="T2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7">
                    <a:moveTo>
                      <a:pt x="4" y="27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4" y="13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23"/>
                    </a:lnTo>
                    <a:lnTo>
                      <a:pt x="4" y="27"/>
                    </a:lnTo>
                    <a:lnTo>
                      <a:pt x="4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9" name="Freeform 296"/>
              <p:cNvSpPr>
                <a:spLocks/>
              </p:cNvSpPr>
              <p:nvPr/>
            </p:nvSpPr>
            <p:spPr bwMode="auto">
              <a:xfrm>
                <a:off x="1847" y="2826"/>
                <a:ext cx="23" cy="27"/>
              </a:xfrm>
              <a:custGeom>
                <a:avLst/>
                <a:gdLst>
                  <a:gd name="T0" fmla="*/ 0 w 23"/>
                  <a:gd name="T1" fmla="*/ 4 h 27"/>
                  <a:gd name="T2" fmla="*/ 5 w 23"/>
                  <a:gd name="T3" fmla="*/ 4 h 27"/>
                  <a:gd name="T4" fmla="*/ 5 w 23"/>
                  <a:gd name="T5" fmla="*/ 4 h 27"/>
                  <a:gd name="T6" fmla="*/ 9 w 23"/>
                  <a:gd name="T7" fmla="*/ 0 h 27"/>
                  <a:gd name="T8" fmla="*/ 9 w 23"/>
                  <a:gd name="T9" fmla="*/ 9 h 27"/>
                  <a:gd name="T10" fmla="*/ 9 w 23"/>
                  <a:gd name="T11" fmla="*/ 14 h 27"/>
                  <a:gd name="T12" fmla="*/ 9 w 23"/>
                  <a:gd name="T13" fmla="*/ 18 h 27"/>
                  <a:gd name="T14" fmla="*/ 14 w 23"/>
                  <a:gd name="T15" fmla="*/ 14 h 27"/>
                  <a:gd name="T16" fmla="*/ 14 w 23"/>
                  <a:gd name="T17" fmla="*/ 14 h 27"/>
                  <a:gd name="T18" fmla="*/ 18 w 23"/>
                  <a:gd name="T19" fmla="*/ 14 h 27"/>
                  <a:gd name="T20" fmla="*/ 23 w 23"/>
                  <a:gd name="T21" fmla="*/ 14 h 27"/>
                  <a:gd name="T22" fmla="*/ 18 w 23"/>
                  <a:gd name="T23" fmla="*/ 18 h 27"/>
                  <a:gd name="T24" fmla="*/ 14 w 23"/>
                  <a:gd name="T25" fmla="*/ 23 h 27"/>
                  <a:gd name="T26" fmla="*/ 14 w 23"/>
                  <a:gd name="T27" fmla="*/ 27 h 27"/>
                  <a:gd name="T28" fmla="*/ 5 w 23"/>
                  <a:gd name="T29" fmla="*/ 23 h 27"/>
                  <a:gd name="T30" fmla="*/ 9 w 23"/>
                  <a:gd name="T31" fmla="*/ 23 h 27"/>
                  <a:gd name="T32" fmla="*/ 0 w 23"/>
                  <a:gd name="T33" fmla="*/ 14 h 27"/>
                  <a:gd name="T34" fmla="*/ 0 w 23"/>
                  <a:gd name="T35" fmla="*/ 14 h 27"/>
                  <a:gd name="T36" fmla="*/ 0 w 23"/>
                  <a:gd name="T37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27">
                    <a:moveTo>
                      <a:pt x="0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23" y="14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5" y="23"/>
                    </a:lnTo>
                    <a:lnTo>
                      <a:pt x="9" y="2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0" name="Freeform 297"/>
              <p:cNvSpPr>
                <a:spLocks/>
              </p:cNvSpPr>
              <p:nvPr/>
            </p:nvSpPr>
            <p:spPr bwMode="auto">
              <a:xfrm>
                <a:off x="1847" y="2826"/>
                <a:ext cx="23" cy="27"/>
              </a:xfrm>
              <a:custGeom>
                <a:avLst/>
                <a:gdLst>
                  <a:gd name="T0" fmla="*/ 0 w 23"/>
                  <a:gd name="T1" fmla="*/ 4 h 27"/>
                  <a:gd name="T2" fmla="*/ 5 w 23"/>
                  <a:gd name="T3" fmla="*/ 4 h 27"/>
                  <a:gd name="T4" fmla="*/ 5 w 23"/>
                  <a:gd name="T5" fmla="*/ 4 h 27"/>
                  <a:gd name="T6" fmla="*/ 9 w 23"/>
                  <a:gd name="T7" fmla="*/ 0 h 27"/>
                  <a:gd name="T8" fmla="*/ 9 w 23"/>
                  <a:gd name="T9" fmla="*/ 9 h 27"/>
                  <a:gd name="T10" fmla="*/ 9 w 23"/>
                  <a:gd name="T11" fmla="*/ 14 h 27"/>
                  <a:gd name="T12" fmla="*/ 9 w 23"/>
                  <a:gd name="T13" fmla="*/ 18 h 27"/>
                  <a:gd name="T14" fmla="*/ 14 w 23"/>
                  <a:gd name="T15" fmla="*/ 14 h 27"/>
                  <a:gd name="T16" fmla="*/ 14 w 23"/>
                  <a:gd name="T17" fmla="*/ 14 h 27"/>
                  <a:gd name="T18" fmla="*/ 18 w 23"/>
                  <a:gd name="T19" fmla="*/ 14 h 27"/>
                  <a:gd name="T20" fmla="*/ 23 w 23"/>
                  <a:gd name="T21" fmla="*/ 14 h 27"/>
                  <a:gd name="T22" fmla="*/ 18 w 23"/>
                  <a:gd name="T23" fmla="*/ 18 h 27"/>
                  <a:gd name="T24" fmla="*/ 14 w 23"/>
                  <a:gd name="T25" fmla="*/ 23 h 27"/>
                  <a:gd name="T26" fmla="*/ 14 w 23"/>
                  <a:gd name="T27" fmla="*/ 27 h 27"/>
                  <a:gd name="T28" fmla="*/ 5 w 23"/>
                  <a:gd name="T29" fmla="*/ 23 h 27"/>
                  <a:gd name="T30" fmla="*/ 9 w 23"/>
                  <a:gd name="T31" fmla="*/ 23 h 27"/>
                  <a:gd name="T32" fmla="*/ 0 w 23"/>
                  <a:gd name="T33" fmla="*/ 14 h 27"/>
                  <a:gd name="T34" fmla="*/ 0 w 23"/>
                  <a:gd name="T35" fmla="*/ 14 h 27"/>
                  <a:gd name="T36" fmla="*/ 0 w 23"/>
                  <a:gd name="T37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27">
                    <a:moveTo>
                      <a:pt x="0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23" y="14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5" y="23"/>
                    </a:lnTo>
                    <a:lnTo>
                      <a:pt x="9" y="2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1" name="Freeform 298"/>
              <p:cNvSpPr>
                <a:spLocks noEditPoints="1"/>
              </p:cNvSpPr>
              <p:nvPr/>
            </p:nvSpPr>
            <p:spPr bwMode="auto">
              <a:xfrm>
                <a:off x="1842" y="2821"/>
                <a:ext cx="28" cy="37"/>
              </a:xfrm>
              <a:custGeom>
                <a:avLst/>
                <a:gdLst>
                  <a:gd name="T0" fmla="*/ 19 w 28"/>
                  <a:gd name="T1" fmla="*/ 37 h 37"/>
                  <a:gd name="T2" fmla="*/ 14 w 28"/>
                  <a:gd name="T3" fmla="*/ 37 h 37"/>
                  <a:gd name="T4" fmla="*/ 14 w 28"/>
                  <a:gd name="T5" fmla="*/ 37 h 37"/>
                  <a:gd name="T6" fmla="*/ 10 w 28"/>
                  <a:gd name="T7" fmla="*/ 28 h 37"/>
                  <a:gd name="T8" fmla="*/ 5 w 28"/>
                  <a:gd name="T9" fmla="*/ 23 h 37"/>
                  <a:gd name="T10" fmla="*/ 5 w 28"/>
                  <a:gd name="T11" fmla="*/ 23 h 37"/>
                  <a:gd name="T12" fmla="*/ 5 w 28"/>
                  <a:gd name="T13" fmla="*/ 23 h 37"/>
                  <a:gd name="T14" fmla="*/ 0 w 28"/>
                  <a:gd name="T15" fmla="*/ 19 h 37"/>
                  <a:gd name="T16" fmla="*/ 5 w 28"/>
                  <a:gd name="T17" fmla="*/ 9 h 37"/>
                  <a:gd name="T18" fmla="*/ 5 w 28"/>
                  <a:gd name="T19" fmla="*/ 5 h 37"/>
                  <a:gd name="T20" fmla="*/ 5 w 28"/>
                  <a:gd name="T21" fmla="*/ 9 h 37"/>
                  <a:gd name="T22" fmla="*/ 10 w 28"/>
                  <a:gd name="T23" fmla="*/ 5 h 37"/>
                  <a:gd name="T24" fmla="*/ 10 w 28"/>
                  <a:gd name="T25" fmla="*/ 5 h 37"/>
                  <a:gd name="T26" fmla="*/ 10 w 28"/>
                  <a:gd name="T27" fmla="*/ 0 h 37"/>
                  <a:gd name="T28" fmla="*/ 10 w 28"/>
                  <a:gd name="T29" fmla="*/ 0 h 37"/>
                  <a:gd name="T30" fmla="*/ 14 w 28"/>
                  <a:gd name="T31" fmla="*/ 5 h 37"/>
                  <a:gd name="T32" fmla="*/ 14 w 28"/>
                  <a:gd name="T33" fmla="*/ 5 h 37"/>
                  <a:gd name="T34" fmla="*/ 14 w 28"/>
                  <a:gd name="T35" fmla="*/ 9 h 37"/>
                  <a:gd name="T36" fmla="*/ 14 w 28"/>
                  <a:gd name="T37" fmla="*/ 14 h 37"/>
                  <a:gd name="T38" fmla="*/ 14 w 28"/>
                  <a:gd name="T39" fmla="*/ 19 h 37"/>
                  <a:gd name="T40" fmla="*/ 14 w 28"/>
                  <a:gd name="T41" fmla="*/ 19 h 37"/>
                  <a:gd name="T42" fmla="*/ 14 w 28"/>
                  <a:gd name="T43" fmla="*/ 19 h 37"/>
                  <a:gd name="T44" fmla="*/ 19 w 28"/>
                  <a:gd name="T45" fmla="*/ 14 h 37"/>
                  <a:gd name="T46" fmla="*/ 23 w 28"/>
                  <a:gd name="T47" fmla="*/ 14 h 37"/>
                  <a:gd name="T48" fmla="*/ 28 w 28"/>
                  <a:gd name="T49" fmla="*/ 23 h 37"/>
                  <a:gd name="T50" fmla="*/ 23 w 28"/>
                  <a:gd name="T51" fmla="*/ 28 h 37"/>
                  <a:gd name="T52" fmla="*/ 19 w 28"/>
                  <a:gd name="T53" fmla="*/ 32 h 37"/>
                  <a:gd name="T54" fmla="*/ 19 w 28"/>
                  <a:gd name="T55" fmla="*/ 37 h 37"/>
                  <a:gd name="T56" fmla="*/ 19 w 28"/>
                  <a:gd name="T57" fmla="*/ 37 h 37"/>
                  <a:gd name="T58" fmla="*/ 14 w 28"/>
                  <a:gd name="T59" fmla="*/ 23 h 37"/>
                  <a:gd name="T60" fmla="*/ 14 w 28"/>
                  <a:gd name="T61" fmla="*/ 28 h 37"/>
                  <a:gd name="T62" fmla="*/ 14 w 28"/>
                  <a:gd name="T63" fmla="*/ 28 h 37"/>
                  <a:gd name="T64" fmla="*/ 23 w 28"/>
                  <a:gd name="T65" fmla="*/ 23 h 37"/>
                  <a:gd name="T66" fmla="*/ 19 w 28"/>
                  <a:gd name="T67" fmla="*/ 19 h 37"/>
                  <a:gd name="T68" fmla="*/ 19 w 28"/>
                  <a:gd name="T69" fmla="*/ 23 h 37"/>
                  <a:gd name="T70" fmla="*/ 14 w 28"/>
                  <a:gd name="T71" fmla="*/ 23 h 37"/>
                  <a:gd name="T72" fmla="*/ 14 w 28"/>
                  <a:gd name="T73" fmla="*/ 23 h 37"/>
                  <a:gd name="T74" fmla="*/ 5 w 28"/>
                  <a:gd name="T75" fmla="*/ 14 h 37"/>
                  <a:gd name="T76" fmla="*/ 10 w 28"/>
                  <a:gd name="T77" fmla="*/ 19 h 37"/>
                  <a:gd name="T78" fmla="*/ 10 w 28"/>
                  <a:gd name="T79" fmla="*/ 19 h 37"/>
                  <a:gd name="T80" fmla="*/ 10 w 28"/>
                  <a:gd name="T81" fmla="*/ 19 h 37"/>
                  <a:gd name="T82" fmla="*/ 10 w 28"/>
                  <a:gd name="T83" fmla="*/ 19 h 37"/>
                  <a:gd name="T84" fmla="*/ 10 w 28"/>
                  <a:gd name="T85" fmla="*/ 14 h 37"/>
                  <a:gd name="T86" fmla="*/ 10 w 28"/>
                  <a:gd name="T87" fmla="*/ 14 h 37"/>
                  <a:gd name="T88" fmla="*/ 10 w 28"/>
                  <a:gd name="T89" fmla="*/ 14 h 37"/>
                  <a:gd name="T90" fmla="*/ 5 w 28"/>
                  <a:gd name="T91" fmla="*/ 14 h 37"/>
                  <a:gd name="T92" fmla="*/ 5 w 28"/>
                  <a:gd name="T93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" h="37">
                    <a:moveTo>
                      <a:pt x="19" y="37"/>
                    </a:moveTo>
                    <a:lnTo>
                      <a:pt x="14" y="37"/>
                    </a:lnTo>
                    <a:lnTo>
                      <a:pt x="14" y="37"/>
                    </a:lnTo>
                    <a:lnTo>
                      <a:pt x="10" y="28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0" y="19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5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28" y="23"/>
                    </a:lnTo>
                    <a:lnTo>
                      <a:pt x="23" y="28"/>
                    </a:lnTo>
                    <a:lnTo>
                      <a:pt x="19" y="32"/>
                    </a:lnTo>
                    <a:lnTo>
                      <a:pt x="19" y="37"/>
                    </a:lnTo>
                    <a:lnTo>
                      <a:pt x="19" y="37"/>
                    </a:lnTo>
                    <a:close/>
                    <a:moveTo>
                      <a:pt x="14" y="23"/>
                    </a:moveTo>
                    <a:lnTo>
                      <a:pt x="14" y="28"/>
                    </a:lnTo>
                    <a:lnTo>
                      <a:pt x="14" y="28"/>
                    </a:lnTo>
                    <a:lnTo>
                      <a:pt x="23" y="23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4" y="23"/>
                    </a:lnTo>
                    <a:lnTo>
                      <a:pt x="14" y="23"/>
                    </a:lnTo>
                    <a:close/>
                    <a:moveTo>
                      <a:pt x="5" y="14"/>
                    </a:move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2" name="Freeform 299"/>
              <p:cNvSpPr>
                <a:spLocks/>
              </p:cNvSpPr>
              <p:nvPr/>
            </p:nvSpPr>
            <p:spPr bwMode="auto">
              <a:xfrm>
                <a:off x="1842" y="2821"/>
                <a:ext cx="28" cy="37"/>
              </a:xfrm>
              <a:custGeom>
                <a:avLst/>
                <a:gdLst>
                  <a:gd name="T0" fmla="*/ 19 w 28"/>
                  <a:gd name="T1" fmla="*/ 37 h 37"/>
                  <a:gd name="T2" fmla="*/ 14 w 28"/>
                  <a:gd name="T3" fmla="*/ 37 h 37"/>
                  <a:gd name="T4" fmla="*/ 14 w 28"/>
                  <a:gd name="T5" fmla="*/ 37 h 37"/>
                  <a:gd name="T6" fmla="*/ 10 w 28"/>
                  <a:gd name="T7" fmla="*/ 28 h 37"/>
                  <a:gd name="T8" fmla="*/ 5 w 28"/>
                  <a:gd name="T9" fmla="*/ 23 h 37"/>
                  <a:gd name="T10" fmla="*/ 5 w 28"/>
                  <a:gd name="T11" fmla="*/ 23 h 37"/>
                  <a:gd name="T12" fmla="*/ 5 w 28"/>
                  <a:gd name="T13" fmla="*/ 23 h 37"/>
                  <a:gd name="T14" fmla="*/ 0 w 28"/>
                  <a:gd name="T15" fmla="*/ 19 h 37"/>
                  <a:gd name="T16" fmla="*/ 5 w 28"/>
                  <a:gd name="T17" fmla="*/ 9 h 37"/>
                  <a:gd name="T18" fmla="*/ 5 w 28"/>
                  <a:gd name="T19" fmla="*/ 5 h 37"/>
                  <a:gd name="T20" fmla="*/ 5 w 28"/>
                  <a:gd name="T21" fmla="*/ 9 h 37"/>
                  <a:gd name="T22" fmla="*/ 10 w 28"/>
                  <a:gd name="T23" fmla="*/ 5 h 37"/>
                  <a:gd name="T24" fmla="*/ 10 w 28"/>
                  <a:gd name="T25" fmla="*/ 5 h 37"/>
                  <a:gd name="T26" fmla="*/ 10 w 28"/>
                  <a:gd name="T27" fmla="*/ 0 h 37"/>
                  <a:gd name="T28" fmla="*/ 10 w 28"/>
                  <a:gd name="T29" fmla="*/ 0 h 37"/>
                  <a:gd name="T30" fmla="*/ 14 w 28"/>
                  <a:gd name="T31" fmla="*/ 5 h 37"/>
                  <a:gd name="T32" fmla="*/ 14 w 28"/>
                  <a:gd name="T33" fmla="*/ 5 h 37"/>
                  <a:gd name="T34" fmla="*/ 14 w 28"/>
                  <a:gd name="T35" fmla="*/ 9 h 37"/>
                  <a:gd name="T36" fmla="*/ 14 w 28"/>
                  <a:gd name="T37" fmla="*/ 14 h 37"/>
                  <a:gd name="T38" fmla="*/ 14 w 28"/>
                  <a:gd name="T39" fmla="*/ 19 h 37"/>
                  <a:gd name="T40" fmla="*/ 14 w 28"/>
                  <a:gd name="T41" fmla="*/ 19 h 37"/>
                  <a:gd name="T42" fmla="*/ 14 w 28"/>
                  <a:gd name="T43" fmla="*/ 19 h 37"/>
                  <a:gd name="T44" fmla="*/ 19 w 28"/>
                  <a:gd name="T45" fmla="*/ 14 h 37"/>
                  <a:gd name="T46" fmla="*/ 23 w 28"/>
                  <a:gd name="T47" fmla="*/ 14 h 37"/>
                  <a:gd name="T48" fmla="*/ 28 w 28"/>
                  <a:gd name="T49" fmla="*/ 23 h 37"/>
                  <a:gd name="T50" fmla="*/ 23 w 28"/>
                  <a:gd name="T51" fmla="*/ 28 h 37"/>
                  <a:gd name="T52" fmla="*/ 19 w 28"/>
                  <a:gd name="T53" fmla="*/ 32 h 37"/>
                  <a:gd name="T54" fmla="*/ 19 w 28"/>
                  <a:gd name="T55" fmla="*/ 37 h 37"/>
                  <a:gd name="T56" fmla="*/ 19 w 28"/>
                  <a:gd name="T5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" h="37">
                    <a:moveTo>
                      <a:pt x="19" y="37"/>
                    </a:moveTo>
                    <a:lnTo>
                      <a:pt x="14" y="37"/>
                    </a:lnTo>
                    <a:lnTo>
                      <a:pt x="14" y="37"/>
                    </a:lnTo>
                    <a:lnTo>
                      <a:pt x="10" y="28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0" y="19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5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28" y="23"/>
                    </a:lnTo>
                    <a:lnTo>
                      <a:pt x="23" y="28"/>
                    </a:lnTo>
                    <a:lnTo>
                      <a:pt x="19" y="32"/>
                    </a:lnTo>
                    <a:lnTo>
                      <a:pt x="19" y="37"/>
                    </a:lnTo>
                    <a:lnTo>
                      <a:pt x="19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3" name="Freeform 300"/>
              <p:cNvSpPr>
                <a:spLocks/>
              </p:cNvSpPr>
              <p:nvPr/>
            </p:nvSpPr>
            <p:spPr bwMode="auto">
              <a:xfrm>
                <a:off x="1856" y="2840"/>
                <a:ext cx="9" cy="9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9 h 9"/>
                  <a:gd name="T4" fmla="*/ 0 w 9"/>
                  <a:gd name="T5" fmla="*/ 9 h 9"/>
                  <a:gd name="T6" fmla="*/ 9 w 9"/>
                  <a:gd name="T7" fmla="*/ 4 h 9"/>
                  <a:gd name="T8" fmla="*/ 5 w 9"/>
                  <a:gd name="T9" fmla="*/ 0 h 9"/>
                  <a:gd name="T10" fmla="*/ 5 w 9"/>
                  <a:gd name="T11" fmla="*/ 4 h 9"/>
                  <a:gd name="T12" fmla="*/ 0 w 9"/>
                  <a:gd name="T13" fmla="*/ 4 h 9"/>
                  <a:gd name="T14" fmla="*/ 0 w 9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4" name="Freeform 301"/>
              <p:cNvSpPr>
                <a:spLocks/>
              </p:cNvSpPr>
              <p:nvPr/>
            </p:nvSpPr>
            <p:spPr bwMode="auto">
              <a:xfrm>
                <a:off x="1847" y="283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  <a:gd name="T6" fmla="*/ 5 w 5"/>
                  <a:gd name="T7" fmla="*/ 5 h 5"/>
                  <a:gd name="T8" fmla="*/ 5 w 5"/>
                  <a:gd name="T9" fmla="*/ 5 h 5"/>
                  <a:gd name="T10" fmla="*/ 5 w 5"/>
                  <a:gd name="T11" fmla="*/ 0 h 5"/>
                  <a:gd name="T12" fmla="*/ 5 w 5"/>
                  <a:gd name="T13" fmla="*/ 0 h 5"/>
                  <a:gd name="T14" fmla="*/ 5 w 5"/>
                  <a:gd name="T15" fmla="*/ 0 h 5"/>
                  <a:gd name="T16" fmla="*/ 0 w 5"/>
                  <a:gd name="T17" fmla="*/ 0 h 5"/>
                  <a:gd name="T18" fmla="*/ 0 w 5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5" name="Freeform 302"/>
              <p:cNvSpPr>
                <a:spLocks/>
              </p:cNvSpPr>
              <p:nvPr/>
            </p:nvSpPr>
            <p:spPr bwMode="auto">
              <a:xfrm>
                <a:off x="1842" y="2812"/>
                <a:ext cx="5" cy="9"/>
              </a:xfrm>
              <a:custGeom>
                <a:avLst/>
                <a:gdLst>
                  <a:gd name="T0" fmla="*/ 5 w 5"/>
                  <a:gd name="T1" fmla="*/ 5 h 9"/>
                  <a:gd name="T2" fmla="*/ 5 w 5"/>
                  <a:gd name="T3" fmla="*/ 9 h 9"/>
                  <a:gd name="T4" fmla="*/ 0 w 5"/>
                  <a:gd name="T5" fmla="*/ 0 h 9"/>
                  <a:gd name="T6" fmla="*/ 5 w 5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5"/>
                    </a:moveTo>
                    <a:lnTo>
                      <a:pt x="5" y="9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6" name="Freeform 303"/>
              <p:cNvSpPr>
                <a:spLocks/>
              </p:cNvSpPr>
              <p:nvPr/>
            </p:nvSpPr>
            <p:spPr bwMode="auto">
              <a:xfrm>
                <a:off x="1842" y="2812"/>
                <a:ext cx="5" cy="9"/>
              </a:xfrm>
              <a:custGeom>
                <a:avLst/>
                <a:gdLst>
                  <a:gd name="T0" fmla="*/ 5 w 5"/>
                  <a:gd name="T1" fmla="*/ 5 h 9"/>
                  <a:gd name="T2" fmla="*/ 5 w 5"/>
                  <a:gd name="T3" fmla="*/ 9 h 9"/>
                  <a:gd name="T4" fmla="*/ 0 w 5"/>
                  <a:gd name="T5" fmla="*/ 0 h 9"/>
                  <a:gd name="T6" fmla="*/ 5 w 5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5"/>
                    </a:moveTo>
                    <a:lnTo>
                      <a:pt x="5" y="9"/>
                    </a:lnTo>
                    <a:lnTo>
                      <a:pt x="0" y="0"/>
                    </a:lnTo>
                    <a:lnTo>
                      <a:pt x="5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7" name="Freeform 304"/>
              <p:cNvSpPr>
                <a:spLocks/>
              </p:cNvSpPr>
              <p:nvPr/>
            </p:nvSpPr>
            <p:spPr bwMode="auto">
              <a:xfrm>
                <a:off x="1833" y="2794"/>
                <a:ext cx="19" cy="46"/>
              </a:xfrm>
              <a:custGeom>
                <a:avLst/>
                <a:gdLst>
                  <a:gd name="T0" fmla="*/ 19 w 19"/>
                  <a:gd name="T1" fmla="*/ 46 h 46"/>
                  <a:gd name="T2" fmla="*/ 14 w 19"/>
                  <a:gd name="T3" fmla="*/ 36 h 46"/>
                  <a:gd name="T4" fmla="*/ 9 w 19"/>
                  <a:gd name="T5" fmla="*/ 27 h 46"/>
                  <a:gd name="T6" fmla="*/ 9 w 19"/>
                  <a:gd name="T7" fmla="*/ 27 h 46"/>
                  <a:gd name="T8" fmla="*/ 9 w 19"/>
                  <a:gd name="T9" fmla="*/ 23 h 46"/>
                  <a:gd name="T10" fmla="*/ 5 w 19"/>
                  <a:gd name="T11" fmla="*/ 9 h 46"/>
                  <a:gd name="T12" fmla="*/ 0 w 19"/>
                  <a:gd name="T13" fmla="*/ 4 h 46"/>
                  <a:gd name="T14" fmla="*/ 0 w 19"/>
                  <a:gd name="T15" fmla="*/ 0 h 46"/>
                  <a:gd name="T16" fmla="*/ 9 w 19"/>
                  <a:gd name="T17" fmla="*/ 9 h 46"/>
                  <a:gd name="T18" fmla="*/ 9 w 19"/>
                  <a:gd name="T19" fmla="*/ 14 h 46"/>
                  <a:gd name="T20" fmla="*/ 14 w 19"/>
                  <a:gd name="T21" fmla="*/ 18 h 46"/>
                  <a:gd name="T22" fmla="*/ 14 w 19"/>
                  <a:gd name="T23" fmla="*/ 18 h 46"/>
                  <a:gd name="T24" fmla="*/ 14 w 19"/>
                  <a:gd name="T25" fmla="*/ 23 h 46"/>
                  <a:gd name="T26" fmla="*/ 19 w 19"/>
                  <a:gd name="T27" fmla="*/ 46 h 46"/>
                  <a:gd name="T28" fmla="*/ 19 w 19"/>
                  <a:gd name="T2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46">
                    <a:moveTo>
                      <a:pt x="19" y="46"/>
                    </a:moveTo>
                    <a:lnTo>
                      <a:pt x="14" y="3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3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3"/>
                    </a:lnTo>
                    <a:lnTo>
                      <a:pt x="19" y="46"/>
                    </a:lnTo>
                    <a:lnTo>
                      <a:pt x="1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8" name="Freeform 305"/>
              <p:cNvSpPr>
                <a:spLocks/>
              </p:cNvSpPr>
              <p:nvPr/>
            </p:nvSpPr>
            <p:spPr bwMode="auto">
              <a:xfrm>
                <a:off x="1833" y="2794"/>
                <a:ext cx="19" cy="46"/>
              </a:xfrm>
              <a:custGeom>
                <a:avLst/>
                <a:gdLst>
                  <a:gd name="T0" fmla="*/ 19 w 19"/>
                  <a:gd name="T1" fmla="*/ 46 h 46"/>
                  <a:gd name="T2" fmla="*/ 14 w 19"/>
                  <a:gd name="T3" fmla="*/ 36 h 46"/>
                  <a:gd name="T4" fmla="*/ 9 w 19"/>
                  <a:gd name="T5" fmla="*/ 27 h 46"/>
                  <a:gd name="T6" fmla="*/ 9 w 19"/>
                  <a:gd name="T7" fmla="*/ 27 h 46"/>
                  <a:gd name="T8" fmla="*/ 9 w 19"/>
                  <a:gd name="T9" fmla="*/ 23 h 46"/>
                  <a:gd name="T10" fmla="*/ 5 w 19"/>
                  <a:gd name="T11" fmla="*/ 9 h 46"/>
                  <a:gd name="T12" fmla="*/ 0 w 19"/>
                  <a:gd name="T13" fmla="*/ 4 h 46"/>
                  <a:gd name="T14" fmla="*/ 0 w 19"/>
                  <a:gd name="T15" fmla="*/ 0 h 46"/>
                  <a:gd name="T16" fmla="*/ 9 w 19"/>
                  <a:gd name="T17" fmla="*/ 9 h 46"/>
                  <a:gd name="T18" fmla="*/ 9 w 19"/>
                  <a:gd name="T19" fmla="*/ 14 h 46"/>
                  <a:gd name="T20" fmla="*/ 14 w 19"/>
                  <a:gd name="T21" fmla="*/ 18 h 46"/>
                  <a:gd name="T22" fmla="*/ 14 w 19"/>
                  <a:gd name="T23" fmla="*/ 18 h 46"/>
                  <a:gd name="T24" fmla="*/ 14 w 19"/>
                  <a:gd name="T25" fmla="*/ 23 h 46"/>
                  <a:gd name="T26" fmla="*/ 19 w 19"/>
                  <a:gd name="T27" fmla="*/ 46 h 46"/>
                  <a:gd name="T28" fmla="*/ 19 w 19"/>
                  <a:gd name="T2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46">
                    <a:moveTo>
                      <a:pt x="19" y="46"/>
                    </a:moveTo>
                    <a:lnTo>
                      <a:pt x="14" y="3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3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3"/>
                    </a:lnTo>
                    <a:lnTo>
                      <a:pt x="19" y="46"/>
                    </a:lnTo>
                    <a:lnTo>
                      <a:pt x="19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9" name="Freeform 306"/>
              <p:cNvSpPr>
                <a:spLocks/>
              </p:cNvSpPr>
              <p:nvPr/>
            </p:nvSpPr>
            <p:spPr bwMode="auto">
              <a:xfrm>
                <a:off x="1838" y="2821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0" name="Freeform 307"/>
              <p:cNvSpPr>
                <a:spLocks/>
              </p:cNvSpPr>
              <p:nvPr/>
            </p:nvSpPr>
            <p:spPr bwMode="auto">
              <a:xfrm>
                <a:off x="1838" y="2817"/>
                <a:ext cx="23" cy="27"/>
              </a:xfrm>
              <a:custGeom>
                <a:avLst/>
                <a:gdLst>
                  <a:gd name="T0" fmla="*/ 23 w 23"/>
                  <a:gd name="T1" fmla="*/ 27 h 27"/>
                  <a:gd name="T2" fmla="*/ 14 w 23"/>
                  <a:gd name="T3" fmla="*/ 18 h 27"/>
                  <a:gd name="T4" fmla="*/ 4 w 23"/>
                  <a:gd name="T5" fmla="*/ 13 h 27"/>
                  <a:gd name="T6" fmla="*/ 4 w 23"/>
                  <a:gd name="T7" fmla="*/ 9 h 27"/>
                  <a:gd name="T8" fmla="*/ 0 w 23"/>
                  <a:gd name="T9" fmla="*/ 4 h 27"/>
                  <a:gd name="T10" fmla="*/ 0 w 23"/>
                  <a:gd name="T11" fmla="*/ 4 h 27"/>
                  <a:gd name="T12" fmla="*/ 0 w 23"/>
                  <a:gd name="T13" fmla="*/ 4 h 27"/>
                  <a:gd name="T14" fmla="*/ 0 w 23"/>
                  <a:gd name="T15" fmla="*/ 4 h 27"/>
                  <a:gd name="T16" fmla="*/ 0 w 23"/>
                  <a:gd name="T17" fmla="*/ 0 h 27"/>
                  <a:gd name="T18" fmla="*/ 4 w 23"/>
                  <a:gd name="T19" fmla="*/ 0 h 27"/>
                  <a:gd name="T20" fmla="*/ 4 w 23"/>
                  <a:gd name="T21" fmla="*/ 0 h 27"/>
                  <a:gd name="T22" fmla="*/ 4 w 23"/>
                  <a:gd name="T23" fmla="*/ 4 h 27"/>
                  <a:gd name="T24" fmla="*/ 4 w 23"/>
                  <a:gd name="T25" fmla="*/ 4 h 27"/>
                  <a:gd name="T26" fmla="*/ 4 w 23"/>
                  <a:gd name="T27" fmla="*/ 4 h 27"/>
                  <a:gd name="T28" fmla="*/ 9 w 23"/>
                  <a:gd name="T29" fmla="*/ 4 h 27"/>
                  <a:gd name="T30" fmla="*/ 23 w 23"/>
                  <a:gd name="T31" fmla="*/ 27 h 27"/>
                  <a:gd name="T32" fmla="*/ 23 w 23"/>
                  <a:gd name="T3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7">
                    <a:moveTo>
                      <a:pt x="23" y="27"/>
                    </a:moveTo>
                    <a:lnTo>
                      <a:pt x="14" y="18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23" y="27"/>
                    </a:lnTo>
                    <a:lnTo>
                      <a:pt x="23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1" name="Freeform 308"/>
              <p:cNvSpPr>
                <a:spLocks/>
              </p:cNvSpPr>
              <p:nvPr/>
            </p:nvSpPr>
            <p:spPr bwMode="auto">
              <a:xfrm>
                <a:off x="1838" y="2817"/>
                <a:ext cx="23" cy="27"/>
              </a:xfrm>
              <a:custGeom>
                <a:avLst/>
                <a:gdLst>
                  <a:gd name="T0" fmla="*/ 23 w 23"/>
                  <a:gd name="T1" fmla="*/ 27 h 27"/>
                  <a:gd name="T2" fmla="*/ 14 w 23"/>
                  <a:gd name="T3" fmla="*/ 18 h 27"/>
                  <a:gd name="T4" fmla="*/ 4 w 23"/>
                  <a:gd name="T5" fmla="*/ 13 h 27"/>
                  <a:gd name="T6" fmla="*/ 4 w 23"/>
                  <a:gd name="T7" fmla="*/ 9 h 27"/>
                  <a:gd name="T8" fmla="*/ 0 w 23"/>
                  <a:gd name="T9" fmla="*/ 4 h 27"/>
                  <a:gd name="T10" fmla="*/ 0 w 23"/>
                  <a:gd name="T11" fmla="*/ 4 h 27"/>
                  <a:gd name="T12" fmla="*/ 0 w 23"/>
                  <a:gd name="T13" fmla="*/ 4 h 27"/>
                  <a:gd name="T14" fmla="*/ 0 w 23"/>
                  <a:gd name="T15" fmla="*/ 4 h 27"/>
                  <a:gd name="T16" fmla="*/ 0 w 23"/>
                  <a:gd name="T17" fmla="*/ 0 h 27"/>
                  <a:gd name="T18" fmla="*/ 4 w 23"/>
                  <a:gd name="T19" fmla="*/ 0 h 27"/>
                  <a:gd name="T20" fmla="*/ 4 w 23"/>
                  <a:gd name="T21" fmla="*/ 0 h 27"/>
                  <a:gd name="T22" fmla="*/ 4 w 23"/>
                  <a:gd name="T23" fmla="*/ 4 h 27"/>
                  <a:gd name="T24" fmla="*/ 4 w 23"/>
                  <a:gd name="T25" fmla="*/ 4 h 27"/>
                  <a:gd name="T26" fmla="*/ 4 w 23"/>
                  <a:gd name="T27" fmla="*/ 4 h 27"/>
                  <a:gd name="T28" fmla="*/ 9 w 23"/>
                  <a:gd name="T29" fmla="*/ 4 h 27"/>
                  <a:gd name="T30" fmla="*/ 23 w 23"/>
                  <a:gd name="T31" fmla="*/ 27 h 27"/>
                  <a:gd name="T32" fmla="*/ 23 w 23"/>
                  <a:gd name="T3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7">
                    <a:moveTo>
                      <a:pt x="23" y="27"/>
                    </a:moveTo>
                    <a:lnTo>
                      <a:pt x="14" y="18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23" y="27"/>
                    </a:lnTo>
                    <a:lnTo>
                      <a:pt x="23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2" name="Freeform 309"/>
              <p:cNvSpPr>
                <a:spLocks/>
              </p:cNvSpPr>
              <p:nvPr/>
            </p:nvSpPr>
            <p:spPr bwMode="auto">
              <a:xfrm>
                <a:off x="1833" y="2812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3" name="Freeform 310"/>
              <p:cNvSpPr>
                <a:spLocks/>
              </p:cNvSpPr>
              <p:nvPr/>
            </p:nvSpPr>
            <p:spPr bwMode="auto">
              <a:xfrm>
                <a:off x="1820" y="2803"/>
                <a:ext cx="18" cy="23"/>
              </a:xfrm>
              <a:custGeom>
                <a:avLst/>
                <a:gdLst>
                  <a:gd name="T0" fmla="*/ 0 w 18"/>
                  <a:gd name="T1" fmla="*/ 23 h 23"/>
                  <a:gd name="T2" fmla="*/ 4 w 18"/>
                  <a:gd name="T3" fmla="*/ 14 h 23"/>
                  <a:gd name="T4" fmla="*/ 9 w 18"/>
                  <a:gd name="T5" fmla="*/ 14 h 23"/>
                  <a:gd name="T6" fmla="*/ 9 w 18"/>
                  <a:gd name="T7" fmla="*/ 9 h 23"/>
                  <a:gd name="T8" fmla="*/ 13 w 18"/>
                  <a:gd name="T9" fmla="*/ 0 h 23"/>
                  <a:gd name="T10" fmla="*/ 13 w 18"/>
                  <a:gd name="T11" fmla="*/ 0 h 23"/>
                  <a:gd name="T12" fmla="*/ 18 w 18"/>
                  <a:gd name="T13" fmla="*/ 5 h 23"/>
                  <a:gd name="T14" fmla="*/ 18 w 18"/>
                  <a:gd name="T15" fmla="*/ 5 h 23"/>
                  <a:gd name="T16" fmla="*/ 18 w 18"/>
                  <a:gd name="T17" fmla="*/ 14 h 23"/>
                  <a:gd name="T18" fmla="*/ 13 w 18"/>
                  <a:gd name="T19" fmla="*/ 14 h 23"/>
                  <a:gd name="T20" fmla="*/ 13 w 18"/>
                  <a:gd name="T21" fmla="*/ 14 h 23"/>
                  <a:gd name="T22" fmla="*/ 0 w 18"/>
                  <a:gd name="T23" fmla="*/ 23 h 23"/>
                  <a:gd name="T24" fmla="*/ 0 w 18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lnTo>
                      <a:pt x="4" y="14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4" name="Freeform 311"/>
              <p:cNvSpPr>
                <a:spLocks/>
              </p:cNvSpPr>
              <p:nvPr/>
            </p:nvSpPr>
            <p:spPr bwMode="auto">
              <a:xfrm>
                <a:off x="1820" y="2803"/>
                <a:ext cx="18" cy="23"/>
              </a:xfrm>
              <a:custGeom>
                <a:avLst/>
                <a:gdLst>
                  <a:gd name="T0" fmla="*/ 0 w 18"/>
                  <a:gd name="T1" fmla="*/ 23 h 23"/>
                  <a:gd name="T2" fmla="*/ 4 w 18"/>
                  <a:gd name="T3" fmla="*/ 14 h 23"/>
                  <a:gd name="T4" fmla="*/ 9 w 18"/>
                  <a:gd name="T5" fmla="*/ 14 h 23"/>
                  <a:gd name="T6" fmla="*/ 9 w 18"/>
                  <a:gd name="T7" fmla="*/ 9 h 23"/>
                  <a:gd name="T8" fmla="*/ 13 w 18"/>
                  <a:gd name="T9" fmla="*/ 0 h 23"/>
                  <a:gd name="T10" fmla="*/ 13 w 18"/>
                  <a:gd name="T11" fmla="*/ 0 h 23"/>
                  <a:gd name="T12" fmla="*/ 18 w 18"/>
                  <a:gd name="T13" fmla="*/ 5 h 23"/>
                  <a:gd name="T14" fmla="*/ 18 w 18"/>
                  <a:gd name="T15" fmla="*/ 5 h 23"/>
                  <a:gd name="T16" fmla="*/ 18 w 18"/>
                  <a:gd name="T17" fmla="*/ 14 h 23"/>
                  <a:gd name="T18" fmla="*/ 13 w 18"/>
                  <a:gd name="T19" fmla="*/ 14 h 23"/>
                  <a:gd name="T20" fmla="*/ 13 w 18"/>
                  <a:gd name="T21" fmla="*/ 14 h 23"/>
                  <a:gd name="T22" fmla="*/ 0 w 18"/>
                  <a:gd name="T23" fmla="*/ 23 h 23"/>
                  <a:gd name="T24" fmla="*/ 0 w 18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lnTo>
                      <a:pt x="4" y="14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5" name="Freeform 312"/>
              <p:cNvSpPr>
                <a:spLocks/>
              </p:cNvSpPr>
              <p:nvPr/>
            </p:nvSpPr>
            <p:spPr bwMode="auto">
              <a:xfrm>
                <a:off x="1833" y="2803"/>
                <a:ext cx="5" cy="9"/>
              </a:xfrm>
              <a:custGeom>
                <a:avLst/>
                <a:gdLst>
                  <a:gd name="T0" fmla="*/ 5 w 5"/>
                  <a:gd name="T1" fmla="*/ 5 h 9"/>
                  <a:gd name="T2" fmla="*/ 5 w 5"/>
                  <a:gd name="T3" fmla="*/ 9 h 9"/>
                  <a:gd name="T4" fmla="*/ 0 w 5"/>
                  <a:gd name="T5" fmla="*/ 0 h 9"/>
                  <a:gd name="T6" fmla="*/ 5 w 5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5"/>
                    </a:moveTo>
                    <a:lnTo>
                      <a:pt x="5" y="9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6" name="Freeform 313"/>
              <p:cNvSpPr>
                <a:spLocks/>
              </p:cNvSpPr>
              <p:nvPr/>
            </p:nvSpPr>
            <p:spPr bwMode="auto">
              <a:xfrm>
                <a:off x="1833" y="2803"/>
                <a:ext cx="5" cy="9"/>
              </a:xfrm>
              <a:custGeom>
                <a:avLst/>
                <a:gdLst>
                  <a:gd name="T0" fmla="*/ 5 w 5"/>
                  <a:gd name="T1" fmla="*/ 5 h 9"/>
                  <a:gd name="T2" fmla="*/ 5 w 5"/>
                  <a:gd name="T3" fmla="*/ 9 h 9"/>
                  <a:gd name="T4" fmla="*/ 0 w 5"/>
                  <a:gd name="T5" fmla="*/ 0 h 9"/>
                  <a:gd name="T6" fmla="*/ 5 w 5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5"/>
                    </a:moveTo>
                    <a:lnTo>
                      <a:pt x="5" y="9"/>
                    </a:lnTo>
                    <a:lnTo>
                      <a:pt x="0" y="0"/>
                    </a:lnTo>
                    <a:lnTo>
                      <a:pt x="5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7" name="Freeform 314"/>
              <p:cNvSpPr>
                <a:spLocks/>
              </p:cNvSpPr>
              <p:nvPr/>
            </p:nvSpPr>
            <p:spPr bwMode="auto">
              <a:xfrm>
                <a:off x="1829" y="2794"/>
                <a:ext cx="9" cy="18"/>
              </a:xfrm>
              <a:custGeom>
                <a:avLst/>
                <a:gdLst>
                  <a:gd name="T0" fmla="*/ 9 w 9"/>
                  <a:gd name="T1" fmla="*/ 18 h 18"/>
                  <a:gd name="T2" fmla="*/ 4 w 9"/>
                  <a:gd name="T3" fmla="*/ 18 h 18"/>
                  <a:gd name="T4" fmla="*/ 4 w 9"/>
                  <a:gd name="T5" fmla="*/ 18 h 18"/>
                  <a:gd name="T6" fmla="*/ 0 w 9"/>
                  <a:gd name="T7" fmla="*/ 9 h 18"/>
                  <a:gd name="T8" fmla="*/ 0 w 9"/>
                  <a:gd name="T9" fmla="*/ 0 h 18"/>
                  <a:gd name="T10" fmla="*/ 0 w 9"/>
                  <a:gd name="T11" fmla="*/ 0 h 18"/>
                  <a:gd name="T12" fmla="*/ 4 w 9"/>
                  <a:gd name="T13" fmla="*/ 4 h 18"/>
                  <a:gd name="T14" fmla="*/ 4 w 9"/>
                  <a:gd name="T15" fmla="*/ 4 h 18"/>
                  <a:gd name="T16" fmla="*/ 4 w 9"/>
                  <a:gd name="T17" fmla="*/ 9 h 18"/>
                  <a:gd name="T18" fmla="*/ 9 w 9"/>
                  <a:gd name="T19" fmla="*/ 9 h 18"/>
                  <a:gd name="T20" fmla="*/ 9 w 9"/>
                  <a:gd name="T21" fmla="*/ 14 h 18"/>
                  <a:gd name="T22" fmla="*/ 9 w 9"/>
                  <a:gd name="T23" fmla="*/ 18 h 18"/>
                  <a:gd name="T24" fmla="*/ 9 w 9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8">
                    <a:moveTo>
                      <a:pt x="9" y="18"/>
                    </a:moveTo>
                    <a:lnTo>
                      <a:pt x="4" y="18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8" name="Freeform 315"/>
              <p:cNvSpPr>
                <a:spLocks/>
              </p:cNvSpPr>
              <p:nvPr/>
            </p:nvSpPr>
            <p:spPr bwMode="auto">
              <a:xfrm>
                <a:off x="1829" y="2794"/>
                <a:ext cx="9" cy="18"/>
              </a:xfrm>
              <a:custGeom>
                <a:avLst/>
                <a:gdLst>
                  <a:gd name="T0" fmla="*/ 9 w 9"/>
                  <a:gd name="T1" fmla="*/ 18 h 18"/>
                  <a:gd name="T2" fmla="*/ 4 w 9"/>
                  <a:gd name="T3" fmla="*/ 18 h 18"/>
                  <a:gd name="T4" fmla="*/ 4 w 9"/>
                  <a:gd name="T5" fmla="*/ 18 h 18"/>
                  <a:gd name="T6" fmla="*/ 0 w 9"/>
                  <a:gd name="T7" fmla="*/ 9 h 18"/>
                  <a:gd name="T8" fmla="*/ 0 w 9"/>
                  <a:gd name="T9" fmla="*/ 0 h 18"/>
                  <a:gd name="T10" fmla="*/ 0 w 9"/>
                  <a:gd name="T11" fmla="*/ 0 h 18"/>
                  <a:gd name="T12" fmla="*/ 4 w 9"/>
                  <a:gd name="T13" fmla="*/ 4 h 18"/>
                  <a:gd name="T14" fmla="*/ 4 w 9"/>
                  <a:gd name="T15" fmla="*/ 4 h 18"/>
                  <a:gd name="T16" fmla="*/ 4 w 9"/>
                  <a:gd name="T17" fmla="*/ 9 h 18"/>
                  <a:gd name="T18" fmla="*/ 9 w 9"/>
                  <a:gd name="T19" fmla="*/ 9 h 18"/>
                  <a:gd name="T20" fmla="*/ 9 w 9"/>
                  <a:gd name="T21" fmla="*/ 14 h 18"/>
                  <a:gd name="T22" fmla="*/ 9 w 9"/>
                  <a:gd name="T23" fmla="*/ 18 h 18"/>
                  <a:gd name="T24" fmla="*/ 9 w 9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8">
                    <a:moveTo>
                      <a:pt x="9" y="18"/>
                    </a:moveTo>
                    <a:lnTo>
                      <a:pt x="4" y="18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9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9" name="Freeform 316"/>
              <p:cNvSpPr>
                <a:spLocks/>
              </p:cNvSpPr>
              <p:nvPr/>
            </p:nvSpPr>
            <p:spPr bwMode="auto">
              <a:xfrm>
                <a:off x="1833" y="2798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0" name="Freeform 317"/>
              <p:cNvSpPr>
                <a:spLocks/>
              </p:cNvSpPr>
              <p:nvPr/>
            </p:nvSpPr>
            <p:spPr bwMode="auto">
              <a:xfrm>
                <a:off x="1833" y="2798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1" name="Freeform 318"/>
              <p:cNvSpPr>
                <a:spLocks/>
              </p:cNvSpPr>
              <p:nvPr/>
            </p:nvSpPr>
            <p:spPr bwMode="auto">
              <a:xfrm>
                <a:off x="1824" y="2789"/>
                <a:ext cx="23" cy="23"/>
              </a:xfrm>
              <a:custGeom>
                <a:avLst/>
                <a:gdLst>
                  <a:gd name="T0" fmla="*/ 23 w 23"/>
                  <a:gd name="T1" fmla="*/ 23 h 23"/>
                  <a:gd name="T2" fmla="*/ 14 w 23"/>
                  <a:gd name="T3" fmla="*/ 19 h 23"/>
                  <a:gd name="T4" fmla="*/ 14 w 23"/>
                  <a:gd name="T5" fmla="*/ 19 h 23"/>
                  <a:gd name="T6" fmla="*/ 9 w 23"/>
                  <a:gd name="T7" fmla="*/ 19 h 23"/>
                  <a:gd name="T8" fmla="*/ 9 w 23"/>
                  <a:gd name="T9" fmla="*/ 19 h 23"/>
                  <a:gd name="T10" fmla="*/ 5 w 23"/>
                  <a:gd name="T11" fmla="*/ 9 h 23"/>
                  <a:gd name="T12" fmla="*/ 0 w 23"/>
                  <a:gd name="T13" fmla="*/ 0 h 23"/>
                  <a:gd name="T14" fmla="*/ 0 w 23"/>
                  <a:gd name="T15" fmla="*/ 0 h 23"/>
                  <a:gd name="T16" fmla="*/ 9 w 23"/>
                  <a:gd name="T17" fmla="*/ 5 h 23"/>
                  <a:gd name="T18" fmla="*/ 9 w 23"/>
                  <a:gd name="T19" fmla="*/ 5 h 23"/>
                  <a:gd name="T20" fmla="*/ 18 w 23"/>
                  <a:gd name="T21" fmla="*/ 14 h 23"/>
                  <a:gd name="T22" fmla="*/ 23 w 23"/>
                  <a:gd name="T23" fmla="*/ 23 h 23"/>
                  <a:gd name="T24" fmla="*/ 23 w 23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3">
                    <a:moveTo>
                      <a:pt x="23" y="23"/>
                    </a:moveTo>
                    <a:lnTo>
                      <a:pt x="14" y="19"/>
                    </a:lnTo>
                    <a:lnTo>
                      <a:pt x="14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8" y="14"/>
                    </a:lnTo>
                    <a:lnTo>
                      <a:pt x="23" y="23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2" name="Freeform 319"/>
              <p:cNvSpPr>
                <a:spLocks/>
              </p:cNvSpPr>
              <p:nvPr/>
            </p:nvSpPr>
            <p:spPr bwMode="auto">
              <a:xfrm>
                <a:off x="1824" y="2789"/>
                <a:ext cx="23" cy="23"/>
              </a:xfrm>
              <a:custGeom>
                <a:avLst/>
                <a:gdLst>
                  <a:gd name="T0" fmla="*/ 23 w 23"/>
                  <a:gd name="T1" fmla="*/ 23 h 23"/>
                  <a:gd name="T2" fmla="*/ 14 w 23"/>
                  <a:gd name="T3" fmla="*/ 19 h 23"/>
                  <a:gd name="T4" fmla="*/ 14 w 23"/>
                  <a:gd name="T5" fmla="*/ 19 h 23"/>
                  <a:gd name="T6" fmla="*/ 9 w 23"/>
                  <a:gd name="T7" fmla="*/ 19 h 23"/>
                  <a:gd name="T8" fmla="*/ 9 w 23"/>
                  <a:gd name="T9" fmla="*/ 19 h 23"/>
                  <a:gd name="T10" fmla="*/ 5 w 23"/>
                  <a:gd name="T11" fmla="*/ 9 h 23"/>
                  <a:gd name="T12" fmla="*/ 0 w 23"/>
                  <a:gd name="T13" fmla="*/ 0 h 23"/>
                  <a:gd name="T14" fmla="*/ 0 w 23"/>
                  <a:gd name="T15" fmla="*/ 0 h 23"/>
                  <a:gd name="T16" fmla="*/ 9 w 23"/>
                  <a:gd name="T17" fmla="*/ 5 h 23"/>
                  <a:gd name="T18" fmla="*/ 9 w 23"/>
                  <a:gd name="T19" fmla="*/ 5 h 23"/>
                  <a:gd name="T20" fmla="*/ 18 w 23"/>
                  <a:gd name="T21" fmla="*/ 14 h 23"/>
                  <a:gd name="T22" fmla="*/ 23 w 23"/>
                  <a:gd name="T23" fmla="*/ 23 h 23"/>
                  <a:gd name="T24" fmla="*/ 23 w 23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3">
                    <a:moveTo>
                      <a:pt x="23" y="23"/>
                    </a:moveTo>
                    <a:lnTo>
                      <a:pt x="14" y="19"/>
                    </a:lnTo>
                    <a:lnTo>
                      <a:pt x="14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8" y="14"/>
                    </a:lnTo>
                    <a:lnTo>
                      <a:pt x="23" y="23"/>
                    </a:lnTo>
                    <a:lnTo>
                      <a:pt x="23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3" name="Freeform 320"/>
              <p:cNvSpPr>
                <a:spLocks/>
              </p:cNvSpPr>
              <p:nvPr/>
            </p:nvSpPr>
            <p:spPr bwMode="auto">
              <a:xfrm>
                <a:off x="1824" y="2794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0 h 4"/>
                  <a:gd name="T4" fmla="*/ 9 w 9"/>
                  <a:gd name="T5" fmla="*/ 4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4" name="Freeform 321"/>
              <p:cNvSpPr>
                <a:spLocks/>
              </p:cNvSpPr>
              <p:nvPr/>
            </p:nvSpPr>
            <p:spPr bwMode="auto">
              <a:xfrm>
                <a:off x="1824" y="2794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0 h 4"/>
                  <a:gd name="T4" fmla="*/ 9 w 9"/>
                  <a:gd name="T5" fmla="*/ 4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5" name="Freeform 322"/>
              <p:cNvSpPr>
                <a:spLocks/>
              </p:cNvSpPr>
              <p:nvPr/>
            </p:nvSpPr>
            <p:spPr bwMode="auto">
              <a:xfrm>
                <a:off x="1815" y="2789"/>
                <a:ext cx="18" cy="14"/>
              </a:xfrm>
              <a:custGeom>
                <a:avLst/>
                <a:gdLst>
                  <a:gd name="T0" fmla="*/ 14 w 18"/>
                  <a:gd name="T1" fmla="*/ 14 h 14"/>
                  <a:gd name="T2" fmla="*/ 5 w 18"/>
                  <a:gd name="T3" fmla="*/ 9 h 14"/>
                  <a:gd name="T4" fmla="*/ 0 w 18"/>
                  <a:gd name="T5" fmla="*/ 5 h 14"/>
                  <a:gd name="T6" fmla="*/ 0 w 18"/>
                  <a:gd name="T7" fmla="*/ 0 h 14"/>
                  <a:gd name="T8" fmla="*/ 9 w 18"/>
                  <a:gd name="T9" fmla="*/ 0 h 14"/>
                  <a:gd name="T10" fmla="*/ 18 w 18"/>
                  <a:gd name="T11" fmla="*/ 0 h 14"/>
                  <a:gd name="T12" fmla="*/ 18 w 18"/>
                  <a:gd name="T13" fmla="*/ 0 h 14"/>
                  <a:gd name="T14" fmla="*/ 18 w 18"/>
                  <a:gd name="T15" fmla="*/ 5 h 14"/>
                  <a:gd name="T16" fmla="*/ 18 w 18"/>
                  <a:gd name="T17" fmla="*/ 5 h 14"/>
                  <a:gd name="T18" fmla="*/ 18 w 18"/>
                  <a:gd name="T19" fmla="*/ 9 h 14"/>
                  <a:gd name="T20" fmla="*/ 14 w 18"/>
                  <a:gd name="T21" fmla="*/ 14 h 14"/>
                  <a:gd name="T22" fmla="*/ 14 w 18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4">
                    <a:moveTo>
                      <a:pt x="14" y="14"/>
                    </a:moveTo>
                    <a:lnTo>
                      <a:pt x="5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6" name="Freeform 323"/>
              <p:cNvSpPr>
                <a:spLocks/>
              </p:cNvSpPr>
              <p:nvPr/>
            </p:nvSpPr>
            <p:spPr bwMode="auto">
              <a:xfrm>
                <a:off x="1815" y="2789"/>
                <a:ext cx="18" cy="14"/>
              </a:xfrm>
              <a:custGeom>
                <a:avLst/>
                <a:gdLst>
                  <a:gd name="T0" fmla="*/ 14 w 18"/>
                  <a:gd name="T1" fmla="*/ 14 h 14"/>
                  <a:gd name="T2" fmla="*/ 5 w 18"/>
                  <a:gd name="T3" fmla="*/ 9 h 14"/>
                  <a:gd name="T4" fmla="*/ 0 w 18"/>
                  <a:gd name="T5" fmla="*/ 5 h 14"/>
                  <a:gd name="T6" fmla="*/ 0 w 18"/>
                  <a:gd name="T7" fmla="*/ 0 h 14"/>
                  <a:gd name="T8" fmla="*/ 9 w 18"/>
                  <a:gd name="T9" fmla="*/ 0 h 14"/>
                  <a:gd name="T10" fmla="*/ 18 w 18"/>
                  <a:gd name="T11" fmla="*/ 0 h 14"/>
                  <a:gd name="T12" fmla="*/ 18 w 18"/>
                  <a:gd name="T13" fmla="*/ 0 h 14"/>
                  <a:gd name="T14" fmla="*/ 18 w 18"/>
                  <a:gd name="T15" fmla="*/ 5 h 14"/>
                  <a:gd name="T16" fmla="*/ 18 w 18"/>
                  <a:gd name="T17" fmla="*/ 5 h 14"/>
                  <a:gd name="T18" fmla="*/ 18 w 18"/>
                  <a:gd name="T19" fmla="*/ 9 h 14"/>
                  <a:gd name="T20" fmla="*/ 14 w 18"/>
                  <a:gd name="T21" fmla="*/ 14 h 14"/>
                  <a:gd name="T22" fmla="*/ 14 w 18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4">
                    <a:moveTo>
                      <a:pt x="14" y="14"/>
                    </a:moveTo>
                    <a:lnTo>
                      <a:pt x="5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4" y="14"/>
                    </a:lnTo>
                    <a:lnTo>
                      <a:pt x="14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7" name="Rectangle 324"/>
              <p:cNvSpPr>
                <a:spLocks noChangeArrowheads="1"/>
              </p:cNvSpPr>
              <p:nvPr/>
            </p:nvSpPr>
            <p:spPr bwMode="auto">
              <a:xfrm>
                <a:off x="1824" y="2785"/>
                <a:ext cx="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8" name="Freeform 325"/>
              <p:cNvSpPr>
                <a:spLocks/>
              </p:cNvSpPr>
              <p:nvPr/>
            </p:nvSpPr>
            <p:spPr bwMode="auto">
              <a:xfrm>
                <a:off x="1824" y="2785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9" name="Freeform 326"/>
              <p:cNvSpPr>
                <a:spLocks/>
              </p:cNvSpPr>
              <p:nvPr/>
            </p:nvSpPr>
            <p:spPr bwMode="auto">
              <a:xfrm>
                <a:off x="1810" y="2780"/>
                <a:ext cx="23" cy="9"/>
              </a:xfrm>
              <a:custGeom>
                <a:avLst/>
                <a:gdLst>
                  <a:gd name="T0" fmla="*/ 23 w 23"/>
                  <a:gd name="T1" fmla="*/ 9 h 9"/>
                  <a:gd name="T2" fmla="*/ 10 w 23"/>
                  <a:gd name="T3" fmla="*/ 5 h 9"/>
                  <a:gd name="T4" fmla="*/ 5 w 23"/>
                  <a:gd name="T5" fmla="*/ 0 h 9"/>
                  <a:gd name="T6" fmla="*/ 0 w 23"/>
                  <a:gd name="T7" fmla="*/ 0 h 9"/>
                  <a:gd name="T8" fmla="*/ 10 w 23"/>
                  <a:gd name="T9" fmla="*/ 0 h 9"/>
                  <a:gd name="T10" fmla="*/ 14 w 23"/>
                  <a:gd name="T11" fmla="*/ 0 h 9"/>
                  <a:gd name="T12" fmla="*/ 14 w 23"/>
                  <a:gd name="T13" fmla="*/ 0 h 9"/>
                  <a:gd name="T14" fmla="*/ 19 w 23"/>
                  <a:gd name="T15" fmla="*/ 0 h 9"/>
                  <a:gd name="T16" fmla="*/ 23 w 23"/>
                  <a:gd name="T17" fmla="*/ 5 h 9"/>
                  <a:gd name="T18" fmla="*/ 23 w 23"/>
                  <a:gd name="T19" fmla="*/ 9 h 9"/>
                  <a:gd name="T20" fmla="*/ 23 w 23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9">
                    <a:moveTo>
                      <a:pt x="23" y="9"/>
                    </a:moveTo>
                    <a:lnTo>
                      <a:pt x="1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3" y="5"/>
                    </a:lnTo>
                    <a:lnTo>
                      <a:pt x="23" y="9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0" name="Freeform 327"/>
              <p:cNvSpPr>
                <a:spLocks/>
              </p:cNvSpPr>
              <p:nvPr/>
            </p:nvSpPr>
            <p:spPr bwMode="auto">
              <a:xfrm>
                <a:off x="1810" y="2780"/>
                <a:ext cx="23" cy="9"/>
              </a:xfrm>
              <a:custGeom>
                <a:avLst/>
                <a:gdLst>
                  <a:gd name="T0" fmla="*/ 23 w 23"/>
                  <a:gd name="T1" fmla="*/ 9 h 9"/>
                  <a:gd name="T2" fmla="*/ 10 w 23"/>
                  <a:gd name="T3" fmla="*/ 5 h 9"/>
                  <a:gd name="T4" fmla="*/ 5 w 23"/>
                  <a:gd name="T5" fmla="*/ 0 h 9"/>
                  <a:gd name="T6" fmla="*/ 0 w 23"/>
                  <a:gd name="T7" fmla="*/ 0 h 9"/>
                  <a:gd name="T8" fmla="*/ 10 w 23"/>
                  <a:gd name="T9" fmla="*/ 0 h 9"/>
                  <a:gd name="T10" fmla="*/ 14 w 23"/>
                  <a:gd name="T11" fmla="*/ 0 h 9"/>
                  <a:gd name="T12" fmla="*/ 14 w 23"/>
                  <a:gd name="T13" fmla="*/ 0 h 9"/>
                  <a:gd name="T14" fmla="*/ 19 w 23"/>
                  <a:gd name="T15" fmla="*/ 0 h 9"/>
                  <a:gd name="T16" fmla="*/ 23 w 23"/>
                  <a:gd name="T17" fmla="*/ 5 h 9"/>
                  <a:gd name="T18" fmla="*/ 23 w 23"/>
                  <a:gd name="T19" fmla="*/ 9 h 9"/>
                  <a:gd name="T20" fmla="*/ 23 w 23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9">
                    <a:moveTo>
                      <a:pt x="23" y="9"/>
                    </a:moveTo>
                    <a:lnTo>
                      <a:pt x="1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3" y="5"/>
                    </a:lnTo>
                    <a:lnTo>
                      <a:pt x="23" y="9"/>
                    </a:lnTo>
                    <a:lnTo>
                      <a:pt x="23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1" name="Freeform 328"/>
              <p:cNvSpPr>
                <a:spLocks/>
              </p:cNvSpPr>
              <p:nvPr/>
            </p:nvSpPr>
            <p:spPr bwMode="auto">
              <a:xfrm>
                <a:off x="1824" y="2766"/>
                <a:ext cx="9" cy="23"/>
              </a:xfrm>
              <a:custGeom>
                <a:avLst/>
                <a:gdLst>
                  <a:gd name="T0" fmla="*/ 5 w 9"/>
                  <a:gd name="T1" fmla="*/ 5 h 23"/>
                  <a:gd name="T2" fmla="*/ 5 w 9"/>
                  <a:gd name="T3" fmla="*/ 0 h 23"/>
                  <a:gd name="T4" fmla="*/ 9 w 9"/>
                  <a:gd name="T5" fmla="*/ 9 h 23"/>
                  <a:gd name="T6" fmla="*/ 9 w 9"/>
                  <a:gd name="T7" fmla="*/ 23 h 23"/>
                  <a:gd name="T8" fmla="*/ 5 w 9"/>
                  <a:gd name="T9" fmla="*/ 19 h 23"/>
                  <a:gd name="T10" fmla="*/ 5 w 9"/>
                  <a:gd name="T11" fmla="*/ 19 h 23"/>
                  <a:gd name="T12" fmla="*/ 5 w 9"/>
                  <a:gd name="T13" fmla="*/ 14 h 23"/>
                  <a:gd name="T14" fmla="*/ 0 w 9"/>
                  <a:gd name="T15" fmla="*/ 9 h 23"/>
                  <a:gd name="T16" fmla="*/ 5 w 9"/>
                  <a:gd name="T17" fmla="*/ 9 h 23"/>
                  <a:gd name="T18" fmla="*/ 0 w 9"/>
                  <a:gd name="T19" fmla="*/ 9 h 23"/>
                  <a:gd name="T20" fmla="*/ 5 w 9"/>
                  <a:gd name="T2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23">
                    <a:moveTo>
                      <a:pt x="5" y="5"/>
                    </a:moveTo>
                    <a:lnTo>
                      <a:pt x="5" y="0"/>
                    </a:lnTo>
                    <a:lnTo>
                      <a:pt x="9" y="9"/>
                    </a:lnTo>
                    <a:lnTo>
                      <a:pt x="9" y="23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2" name="Freeform 329"/>
              <p:cNvSpPr>
                <a:spLocks/>
              </p:cNvSpPr>
              <p:nvPr/>
            </p:nvSpPr>
            <p:spPr bwMode="auto">
              <a:xfrm>
                <a:off x="1824" y="2766"/>
                <a:ext cx="9" cy="23"/>
              </a:xfrm>
              <a:custGeom>
                <a:avLst/>
                <a:gdLst>
                  <a:gd name="T0" fmla="*/ 5 w 9"/>
                  <a:gd name="T1" fmla="*/ 5 h 23"/>
                  <a:gd name="T2" fmla="*/ 5 w 9"/>
                  <a:gd name="T3" fmla="*/ 0 h 23"/>
                  <a:gd name="T4" fmla="*/ 9 w 9"/>
                  <a:gd name="T5" fmla="*/ 9 h 23"/>
                  <a:gd name="T6" fmla="*/ 9 w 9"/>
                  <a:gd name="T7" fmla="*/ 23 h 23"/>
                  <a:gd name="T8" fmla="*/ 5 w 9"/>
                  <a:gd name="T9" fmla="*/ 19 h 23"/>
                  <a:gd name="T10" fmla="*/ 5 w 9"/>
                  <a:gd name="T11" fmla="*/ 19 h 23"/>
                  <a:gd name="T12" fmla="*/ 5 w 9"/>
                  <a:gd name="T13" fmla="*/ 14 h 23"/>
                  <a:gd name="T14" fmla="*/ 0 w 9"/>
                  <a:gd name="T15" fmla="*/ 9 h 23"/>
                  <a:gd name="T16" fmla="*/ 5 w 9"/>
                  <a:gd name="T17" fmla="*/ 9 h 23"/>
                  <a:gd name="T18" fmla="*/ 0 w 9"/>
                  <a:gd name="T19" fmla="*/ 9 h 23"/>
                  <a:gd name="T20" fmla="*/ 5 w 9"/>
                  <a:gd name="T2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23">
                    <a:moveTo>
                      <a:pt x="5" y="5"/>
                    </a:moveTo>
                    <a:lnTo>
                      <a:pt x="5" y="0"/>
                    </a:lnTo>
                    <a:lnTo>
                      <a:pt x="9" y="9"/>
                    </a:lnTo>
                    <a:lnTo>
                      <a:pt x="9" y="23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5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3" name="Freeform 330"/>
              <p:cNvSpPr>
                <a:spLocks/>
              </p:cNvSpPr>
              <p:nvPr/>
            </p:nvSpPr>
            <p:spPr bwMode="auto">
              <a:xfrm>
                <a:off x="1806" y="2762"/>
                <a:ext cx="36" cy="32"/>
              </a:xfrm>
              <a:custGeom>
                <a:avLst/>
                <a:gdLst>
                  <a:gd name="T0" fmla="*/ 32 w 36"/>
                  <a:gd name="T1" fmla="*/ 32 h 32"/>
                  <a:gd name="T2" fmla="*/ 27 w 36"/>
                  <a:gd name="T3" fmla="*/ 32 h 32"/>
                  <a:gd name="T4" fmla="*/ 27 w 36"/>
                  <a:gd name="T5" fmla="*/ 27 h 32"/>
                  <a:gd name="T6" fmla="*/ 27 w 36"/>
                  <a:gd name="T7" fmla="*/ 27 h 32"/>
                  <a:gd name="T8" fmla="*/ 23 w 36"/>
                  <a:gd name="T9" fmla="*/ 23 h 32"/>
                  <a:gd name="T10" fmla="*/ 23 w 36"/>
                  <a:gd name="T11" fmla="*/ 18 h 32"/>
                  <a:gd name="T12" fmla="*/ 9 w 36"/>
                  <a:gd name="T13" fmla="*/ 13 h 32"/>
                  <a:gd name="T14" fmla="*/ 4 w 36"/>
                  <a:gd name="T15" fmla="*/ 9 h 32"/>
                  <a:gd name="T16" fmla="*/ 0 w 36"/>
                  <a:gd name="T17" fmla="*/ 9 h 32"/>
                  <a:gd name="T18" fmla="*/ 14 w 36"/>
                  <a:gd name="T19" fmla="*/ 9 h 32"/>
                  <a:gd name="T20" fmla="*/ 18 w 36"/>
                  <a:gd name="T21" fmla="*/ 13 h 32"/>
                  <a:gd name="T22" fmla="*/ 23 w 36"/>
                  <a:gd name="T23" fmla="*/ 13 h 32"/>
                  <a:gd name="T24" fmla="*/ 23 w 36"/>
                  <a:gd name="T25" fmla="*/ 9 h 32"/>
                  <a:gd name="T26" fmla="*/ 23 w 36"/>
                  <a:gd name="T27" fmla="*/ 9 h 32"/>
                  <a:gd name="T28" fmla="*/ 27 w 36"/>
                  <a:gd name="T29" fmla="*/ 0 h 32"/>
                  <a:gd name="T30" fmla="*/ 27 w 36"/>
                  <a:gd name="T31" fmla="*/ 0 h 32"/>
                  <a:gd name="T32" fmla="*/ 27 w 36"/>
                  <a:gd name="T33" fmla="*/ 4 h 32"/>
                  <a:gd name="T34" fmla="*/ 27 w 36"/>
                  <a:gd name="T35" fmla="*/ 4 h 32"/>
                  <a:gd name="T36" fmla="*/ 36 w 36"/>
                  <a:gd name="T37" fmla="*/ 9 h 32"/>
                  <a:gd name="T38" fmla="*/ 36 w 36"/>
                  <a:gd name="T39" fmla="*/ 18 h 32"/>
                  <a:gd name="T40" fmla="*/ 36 w 36"/>
                  <a:gd name="T41" fmla="*/ 23 h 32"/>
                  <a:gd name="T42" fmla="*/ 36 w 36"/>
                  <a:gd name="T43" fmla="*/ 18 h 32"/>
                  <a:gd name="T44" fmla="*/ 36 w 36"/>
                  <a:gd name="T45" fmla="*/ 23 h 32"/>
                  <a:gd name="T46" fmla="*/ 32 w 36"/>
                  <a:gd name="T47" fmla="*/ 27 h 32"/>
                  <a:gd name="T48" fmla="*/ 32 w 36"/>
                  <a:gd name="T49" fmla="*/ 32 h 32"/>
                  <a:gd name="T50" fmla="*/ 32 w 36"/>
                  <a:gd name="T5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32">
                    <a:moveTo>
                      <a:pt x="32" y="32"/>
                    </a:moveTo>
                    <a:lnTo>
                      <a:pt x="27" y="32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3" y="23"/>
                    </a:lnTo>
                    <a:lnTo>
                      <a:pt x="23" y="18"/>
                    </a:lnTo>
                    <a:lnTo>
                      <a:pt x="9" y="13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14" y="9"/>
                    </a:lnTo>
                    <a:lnTo>
                      <a:pt x="18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6" y="9"/>
                    </a:lnTo>
                    <a:lnTo>
                      <a:pt x="36" y="18"/>
                    </a:lnTo>
                    <a:lnTo>
                      <a:pt x="36" y="23"/>
                    </a:lnTo>
                    <a:lnTo>
                      <a:pt x="36" y="18"/>
                    </a:lnTo>
                    <a:lnTo>
                      <a:pt x="36" y="23"/>
                    </a:lnTo>
                    <a:lnTo>
                      <a:pt x="32" y="27"/>
                    </a:lnTo>
                    <a:lnTo>
                      <a:pt x="32" y="32"/>
                    </a:lnTo>
                    <a:lnTo>
                      <a:pt x="3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4" name="Freeform 331"/>
              <p:cNvSpPr>
                <a:spLocks/>
              </p:cNvSpPr>
              <p:nvPr/>
            </p:nvSpPr>
            <p:spPr bwMode="auto">
              <a:xfrm>
                <a:off x="1806" y="2762"/>
                <a:ext cx="36" cy="32"/>
              </a:xfrm>
              <a:custGeom>
                <a:avLst/>
                <a:gdLst>
                  <a:gd name="T0" fmla="*/ 32 w 36"/>
                  <a:gd name="T1" fmla="*/ 32 h 32"/>
                  <a:gd name="T2" fmla="*/ 27 w 36"/>
                  <a:gd name="T3" fmla="*/ 32 h 32"/>
                  <a:gd name="T4" fmla="*/ 27 w 36"/>
                  <a:gd name="T5" fmla="*/ 27 h 32"/>
                  <a:gd name="T6" fmla="*/ 27 w 36"/>
                  <a:gd name="T7" fmla="*/ 27 h 32"/>
                  <a:gd name="T8" fmla="*/ 23 w 36"/>
                  <a:gd name="T9" fmla="*/ 23 h 32"/>
                  <a:gd name="T10" fmla="*/ 23 w 36"/>
                  <a:gd name="T11" fmla="*/ 18 h 32"/>
                  <a:gd name="T12" fmla="*/ 9 w 36"/>
                  <a:gd name="T13" fmla="*/ 13 h 32"/>
                  <a:gd name="T14" fmla="*/ 4 w 36"/>
                  <a:gd name="T15" fmla="*/ 9 h 32"/>
                  <a:gd name="T16" fmla="*/ 0 w 36"/>
                  <a:gd name="T17" fmla="*/ 9 h 32"/>
                  <a:gd name="T18" fmla="*/ 14 w 36"/>
                  <a:gd name="T19" fmla="*/ 9 h 32"/>
                  <a:gd name="T20" fmla="*/ 18 w 36"/>
                  <a:gd name="T21" fmla="*/ 13 h 32"/>
                  <a:gd name="T22" fmla="*/ 23 w 36"/>
                  <a:gd name="T23" fmla="*/ 13 h 32"/>
                  <a:gd name="T24" fmla="*/ 23 w 36"/>
                  <a:gd name="T25" fmla="*/ 9 h 32"/>
                  <a:gd name="T26" fmla="*/ 23 w 36"/>
                  <a:gd name="T27" fmla="*/ 9 h 32"/>
                  <a:gd name="T28" fmla="*/ 27 w 36"/>
                  <a:gd name="T29" fmla="*/ 0 h 32"/>
                  <a:gd name="T30" fmla="*/ 27 w 36"/>
                  <a:gd name="T31" fmla="*/ 0 h 32"/>
                  <a:gd name="T32" fmla="*/ 27 w 36"/>
                  <a:gd name="T33" fmla="*/ 4 h 32"/>
                  <a:gd name="T34" fmla="*/ 27 w 36"/>
                  <a:gd name="T35" fmla="*/ 4 h 32"/>
                  <a:gd name="T36" fmla="*/ 36 w 36"/>
                  <a:gd name="T37" fmla="*/ 9 h 32"/>
                  <a:gd name="T38" fmla="*/ 36 w 36"/>
                  <a:gd name="T39" fmla="*/ 18 h 32"/>
                  <a:gd name="T40" fmla="*/ 36 w 36"/>
                  <a:gd name="T41" fmla="*/ 23 h 32"/>
                  <a:gd name="T42" fmla="*/ 36 w 36"/>
                  <a:gd name="T43" fmla="*/ 18 h 32"/>
                  <a:gd name="T44" fmla="*/ 36 w 36"/>
                  <a:gd name="T45" fmla="*/ 23 h 32"/>
                  <a:gd name="T46" fmla="*/ 32 w 36"/>
                  <a:gd name="T47" fmla="*/ 27 h 32"/>
                  <a:gd name="T48" fmla="*/ 32 w 36"/>
                  <a:gd name="T49" fmla="*/ 32 h 32"/>
                  <a:gd name="T50" fmla="*/ 32 w 36"/>
                  <a:gd name="T5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32">
                    <a:moveTo>
                      <a:pt x="32" y="32"/>
                    </a:moveTo>
                    <a:lnTo>
                      <a:pt x="27" y="32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3" y="23"/>
                    </a:lnTo>
                    <a:lnTo>
                      <a:pt x="23" y="18"/>
                    </a:lnTo>
                    <a:lnTo>
                      <a:pt x="9" y="13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14" y="9"/>
                    </a:lnTo>
                    <a:lnTo>
                      <a:pt x="18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6" y="9"/>
                    </a:lnTo>
                    <a:lnTo>
                      <a:pt x="36" y="18"/>
                    </a:lnTo>
                    <a:lnTo>
                      <a:pt x="36" y="23"/>
                    </a:lnTo>
                    <a:lnTo>
                      <a:pt x="36" y="18"/>
                    </a:lnTo>
                    <a:lnTo>
                      <a:pt x="36" y="23"/>
                    </a:lnTo>
                    <a:lnTo>
                      <a:pt x="32" y="27"/>
                    </a:lnTo>
                    <a:lnTo>
                      <a:pt x="32" y="32"/>
                    </a:lnTo>
                    <a:lnTo>
                      <a:pt x="32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5" name="Freeform 332"/>
              <p:cNvSpPr>
                <a:spLocks/>
              </p:cNvSpPr>
              <p:nvPr/>
            </p:nvSpPr>
            <p:spPr bwMode="auto">
              <a:xfrm>
                <a:off x="1824" y="276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6" name="Freeform 333"/>
              <p:cNvSpPr>
                <a:spLocks/>
              </p:cNvSpPr>
              <p:nvPr/>
            </p:nvSpPr>
            <p:spPr bwMode="auto">
              <a:xfrm>
                <a:off x="1824" y="276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7" name="Freeform 334"/>
              <p:cNvSpPr>
                <a:spLocks/>
              </p:cNvSpPr>
              <p:nvPr/>
            </p:nvSpPr>
            <p:spPr bwMode="auto">
              <a:xfrm>
                <a:off x="1820" y="2757"/>
                <a:ext cx="9" cy="23"/>
              </a:xfrm>
              <a:custGeom>
                <a:avLst/>
                <a:gdLst>
                  <a:gd name="T0" fmla="*/ 0 w 9"/>
                  <a:gd name="T1" fmla="*/ 23 h 23"/>
                  <a:gd name="T2" fmla="*/ 0 w 9"/>
                  <a:gd name="T3" fmla="*/ 9 h 23"/>
                  <a:gd name="T4" fmla="*/ 0 w 9"/>
                  <a:gd name="T5" fmla="*/ 5 h 23"/>
                  <a:gd name="T6" fmla="*/ 0 w 9"/>
                  <a:gd name="T7" fmla="*/ 0 h 23"/>
                  <a:gd name="T8" fmla="*/ 4 w 9"/>
                  <a:gd name="T9" fmla="*/ 5 h 23"/>
                  <a:gd name="T10" fmla="*/ 4 w 9"/>
                  <a:gd name="T11" fmla="*/ 5 h 23"/>
                  <a:gd name="T12" fmla="*/ 4 w 9"/>
                  <a:gd name="T13" fmla="*/ 5 h 23"/>
                  <a:gd name="T14" fmla="*/ 9 w 9"/>
                  <a:gd name="T15" fmla="*/ 5 h 23"/>
                  <a:gd name="T16" fmla="*/ 9 w 9"/>
                  <a:gd name="T17" fmla="*/ 5 h 23"/>
                  <a:gd name="T18" fmla="*/ 4 w 9"/>
                  <a:gd name="T19" fmla="*/ 14 h 23"/>
                  <a:gd name="T20" fmla="*/ 0 w 9"/>
                  <a:gd name="T21" fmla="*/ 23 h 23"/>
                  <a:gd name="T22" fmla="*/ 0 w 9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23">
                    <a:moveTo>
                      <a:pt x="0" y="23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4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8" name="Freeform 335"/>
              <p:cNvSpPr>
                <a:spLocks/>
              </p:cNvSpPr>
              <p:nvPr/>
            </p:nvSpPr>
            <p:spPr bwMode="auto">
              <a:xfrm>
                <a:off x="1820" y="2757"/>
                <a:ext cx="9" cy="23"/>
              </a:xfrm>
              <a:custGeom>
                <a:avLst/>
                <a:gdLst>
                  <a:gd name="T0" fmla="*/ 0 w 9"/>
                  <a:gd name="T1" fmla="*/ 23 h 23"/>
                  <a:gd name="T2" fmla="*/ 0 w 9"/>
                  <a:gd name="T3" fmla="*/ 9 h 23"/>
                  <a:gd name="T4" fmla="*/ 0 w 9"/>
                  <a:gd name="T5" fmla="*/ 5 h 23"/>
                  <a:gd name="T6" fmla="*/ 0 w 9"/>
                  <a:gd name="T7" fmla="*/ 0 h 23"/>
                  <a:gd name="T8" fmla="*/ 4 w 9"/>
                  <a:gd name="T9" fmla="*/ 5 h 23"/>
                  <a:gd name="T10" fmla="*/ 4 w 9"/>
                  <a:gd name="T11" fmla="*/ 5 h 23"/>
                  <a:gd name="T12" fmla="*/ 4 w 9"/>
                  <a:gd name="T13" fmla="*/ 5 h 23"/>
                  <a:gd name="T14" fmla="*/ 9 w 9"/>
                  <a:gd name="T15" fmla="*/ 5 h 23"/>
                  <a:gd name="T16" fmla="*/ 9 w 9"/>
                  <a:gd name="T17" fmla="*/ 5 h 23"/>
                  <a:gd name="T18" fmla="*/ 4 w 9"/>
                  <a:gd name="T19" fmla="*/ 14 h 23"/>
                  <a:gd name="T20" fmla="*/ 0 w 9"/>
                  <a:gd name="T21" fmla="*/ 23 h 23"/>
                  <a:gd name="T22" fmla="*/ 0 w 9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23">
                    <a:moveTo>
                      <a:pt x="0" y="23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4" y="14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9" name="Freeform 336"/>
              <p:cNvSpPr>
                <a:spLocks/>
              </p:cNvSpPr>
              <p:nvPr/>
            </p:nvSpPr>
            <p:spPr bwMode="auto">
              <a:xfrm>
                <a:off x="1824" y="2757"/>
                <a:ext cx="5" cy="9"/>
              </a:xfrm>
              <a:custGeom>
                <a:avLst/>
                <a:gdLst>
                  <a:gd name="T0" fmla="*/ 0 w 5"/>
                  <a:gd name="T1" fmla="*/ 0 h 9"/>
                  <a:gd name="T2" fmla="*/ 5 w 5"/>
                  <a:gd name="T3" fmla="*/ 0 h 9"/>
                  <a:gd name="T4" fmla="*/ 5 w 5"/>
                  <a:gd name="T5" fmla="*/ 9 h 9"/>
                  <a:gd name="T6" fmla="*/ 0 w 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5" y="0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0" name="Freeform 337"/>
              <p:cNvSpPr>
                <a:spLocks/>
              </p:cNvSpPr>
              <p:nvPr/>
            </p:nvSpPr>
            <p:spPr bwMode="auto">
              <a:xfrm>
                <a:off x="1824" y="2757"/>
                <a:ext cx="5" cy="9"/>
              </a:xfrm>
              <a:custGeom>
                <a:avLst/>
                <a:gdLst>
                  <a:gd name="T0" fmla="*/ 0 w 5"/>
                  <a:gd name="T1" fmla="*/ 0 h 9"/>
                  <a:gd name="T2" fmla="*/ 5 w 5"/>
                  <a:gd name="T3" fmla="*/ 0 h 9"/>
                  <a:gd name="T4" fmla="*/ 5 w 5"/>
                  <a:gd name="T5" fmla="*/ 9 h 9"/>
                  <a:gd name="T6" fmla="*/ 0 w 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5" y="0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1" name="Freeform 338"/>
              <p:cNvSpPr>
                <a:spLocks/>
              </p:cNvSpPr>
              <p:nvPr/>
            </p:nvSpPr>
            <p:spPr bwMode="auto">
              <a:xfrm>
                <a:off x="1820" y="2753"/>
                <a:ext cx="13" cy="27"/>
              </a:xfrm>
              <a:custGeom>
                <a:avLst/>
                <a:gdLst>
                  <a:gd name="T0" fmla="*/ 13 w 13"/>
                  <a:gd name="T1" fmla="*/ 27 h 27"/>
                  <a:gd name="T2" fmla="*/ 9 w 13"/>
                  <a:gd name="T3" fmla="*/ 18 h 27"/>
                  <a:gd name="T4" fmla="*/ 4 w 13"/>
                  <a:gd name="T5" fmla="*/ 13 h 27"/>
                  <a:gd name="T6" fmla="*/ 4 w 13"/>
                  <a:gd name="T7" fmla="*/ 9 h 27"/>
                  <a:gd name="T8" fmla="*/ 0 w 13"/>
                  <a:gd name="T9" fmla="*/ 4 h 27"/>
                  <a:gd name="T10" fmla="*/ 0 w 13"/>
                  <a:gd name="T11" fmla="*/ 4 h 27"/>
                  <a:gd name="T12" fmla="*/ 4 w 13"/>
                  <a:gd name="T13" fmla="*/ 0 h 27"/>
                  <a:gd name="T14" fmla="*/ 4 w 13"/>
                  <a:gd name="T15" fmla="*/ 0 h 27"/>
                  <a:gd name="T16" fmla="*/ 9 w 13"/>
                  <a:gd name="T17" fmla="*/ 4 h 27"/>
                  <a:gd name="T18" fmla="*/ 13 w 13"/>
                  <a:gd name="T19" fmla="*/ 9 h 27"/>
                  <a:gd name="T20" fmla="*/ 13 w 13"/>
                  <a:gd name="T21" fmla="*/ 27 h 27"/>
                  <a:gd name="T22" fmla="*/ 13 w 13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27">
                    <a:moveTo>
                      <a:pt x="13" y="27"/>
                    </a:moveTo>
                    <a:lnTo>
                      <a:pt x="9" y="18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13" y="9"/>
                    </a:lnTo>
                    <a:lnTo>
                      <a:pt x="13" y="27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2" name="Freeform 339"/>
              <p:cNvSpPr>
                <a:spLocks/>
              </p:cNvSpPr>
              <p:nvPr/>
            </p:nvSpPr>
            <p:spPr bwMode="auto">
              <a:xfrm>
                <a:off x="1820" y="2753"/>
                <a:ext cx="13" cy="27"/>
              </a:xfrm>
              <a:custGeom>
                <a:avLst/>
                <a:gdLst>
                  <a:gd name="T0" fmla="*/ 13 w 13"/>
                  <a:gd name="T1" fmla="*/ 27 h 27"/>
                  <a:gd name="T2" fmla="*/ 9 w 13"/>
                  <a:gd name="T3" fmla="*/ 18 h 27"/>
                  <a:gd name="T4" fmla="*/ 4 w 13"/>
                  <a:gd name="T5" fmla="*/ 13 h 27"/>
                  <a:gd name="T6" fmla="*/ 4 w 13"/>
                  <a:gd name="T7" fmla="*/ 9 h 27"/>
                  <a:gd name="T8" fmla="*/ 0 w 13"/>
                  <a:gd name="T9" fmla="*/ 4 h 27"/>
                  <a:gd name="T10" fmla="*/ 0 w 13"/>
                  <a:gd name="T11" fmla="*/ 4 h 27"/>
                  <a:gd name="T12" fmla="*/ 4 w 13"/>
                  <a:gd name="T13" fmla="*/ 0 h 27"/>
                  <a:gd name="T14" fmla="*/ 4 w 13"/>
                  <a:gd name="T15" fmla="*/ 0 h 27"/>
                  <a:gd name="T16" fmla="*/ 9 w 13"/>
                  <a:gd name="T17" fmla="*/ 4 h 27"/>
                  <a:gd name="T18" fmla="*/ 13 w 13"/>
                  <a:gd name="T19" fmla="*/ 9 h 27"/>
                  <a:gd name="T20" fmla="*/ 13 w 13"/>
                  <a:gd name="T21" fmla="*/ 27 h 27"/>
                  <a:gd name="T22" fmla="*/ 13 w 13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27">
                    <a:moveTo>
                      <a:pt x="13" y="27"/>
                    </a:moveTo>
                    <a:lnTo>
                      <a:pt x="9" y="18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13" y="9"/>
                    </a:lnTo>
                    <a:lnTo>
                      <a:pt x="13" y="27"/>
                    </a:lnTo>
                    <a:lnTo>
                      <a:pt x="13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3" name="Freeform 340"/>
              <p:cNvSpPr>
                <a:spLocks/>
              </p:cNvSpPr>
              <p:nvPr/>
            </p:nvSpPr>
            <p:spPr bwMode="auto">
              <a:xfrm>
                <a:off x="1833" y="2748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5 w 5"/>
                  <a:gd name="T5" fmla="*/ 0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4" name="Freeform 341"/>
              <p:cNvSpPr>
                <a:spLocks/>
              </p:cNvSpPr>
              <p:nvPr/>
            </p:nvSpPr>
            <p:spPr bwMode="auto">
              <a:xfrm>
                <a:off x="1833" y="2748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5 w 5"/>
                  <a:gd name="T5" fmla="*/ 0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5" name="Freeform 342"/>
              <p:cNvSpPr>
                <a:spLocks/>
              </p:cNvSpPr>
              <p:nvPr/>
            </p:nvSpPr>
            <p:spPr bwMode="auto">
              <a:xfrm>
                <a:off x="1829" y="2743"/>
                <a:ext cx="18" cy="14"/>
              </a:xfrm>
              <a:custGeom>
                <a:avLst/>
                <a:gdLst>
                  <a:gd name="T0" fmla="*/ 18 w 18"/>
                  <a:gd name="T1" fmla="*/ 14 h 14"/>
                  <a:gd name="T2" fmla="*/ 9 w 18"/>
                  <a:gd name="T3" fmla="*/ 10 h 14"/>
                  <a:gd name="T4" fmla="*/ 9 w 18"/>
                  <a:gd name="T5" fmla="*/ 10 h 14"/>
                  <a:gd name="T6" fmla="*/ 4 w 18"/>
                  <a:gd name="T7" fmla="*/ 5 h 14"/>
                  <a:gd name="T8" fmla="*/ 0 w 18"/>
                  <a:gd name="T9" fmla="*/ 5 h 14"/>
                  <a:gd name="T10" fmla="*/ 0 w 18"/>
                  <a:gd name="T11" fmla="*/ 5 h 14"/>
                  <a:gd name="T12" fmla="*/ 9 w 18"/>
                  <a:gd name="T13" fmla="*/ 0 h 14"/>
                  <a:gd name="T14" fmla="*/ 9 w 18"/>
                  <a:gd name="T15" fmla="*/ 0 h 14"/>
                  <a:gd name="T16" fmla="*/ 9 w 18"/>
                  <a:gd name="T17" fmla="*/ 5 h 14"/>
                  <a:gd name="T18" fmla="*/ 13 w 18"/>
                  <a:gd name="T19" fmla="*/ 5 h 14"/>
                  <a:gd name="T20" fmla="*/ 18 w 18"/>
                  <a:gd name="T21" fmla="*/ 14 h 14"/>
                  <a:gd name="T22" fmla="*/ 18 w 18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4">
                    <a:moveTo>
                      <a:pt x="18" y="14"/>
                    </a:moveTo>
                    <a:lnTo>
                      <a:pt x="9" y="10"/>
                    </a:lnTo>
                    <a:lnTo>
                      <a:pt x="9" y="10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8" y="14"/>
                    </a:ln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6" name="Freeform 343"/>
              <p:cNvSpPr>
                <a:spLocks/>
              </p:cNvSpPr>
              <p:nvPr/>
            </p:nvSpPr>
            <p:spPr bwMode="auto">
              <a:xfrm>
                <a:off x="1829" y="2743"/>
                <a:ext cx="18" cy="14"/>
              </a:xfrm>
              <a:custGeom>
                <a:avLst/>
                <a:gdLst>
                  <a:gd name="T0" fmla="*/ 18 w 18"/>
                  <a:gd name="T1" fmla="*/ 14 h 14"/>
                  <a:gd name="T2" fmla="*/ 9 w 18"/>
                  <a:gd name="T3" fmla="*/ 10 h 14"/>
                  <a:gd name="T4" fmla="*/ 9 w 18"/>
                  <a:gd name="T5" fmla="*/ 10 h 14"/>
                  <a:gd name="T6" fmla="*/ 4 w 18"/>
                  <a:gd name="T7" fmla="*/ 5 h 14"/>
                  <a:gd name="T8" fmla="*/ 0 w 18"/>
                  <a:gd name="T9" fmla="*/ 5 h 14"/>
                  <a:gd name="T10" fmla="*/ 0 w 18"/>
                  <a:gd name="T11" fmla="*/ 5 h 14"/>
                  <a:gd name="T12" fmla="*/ 9 w 18"/>
                  <a:gd name="T13" fmla="*/ 0 h 14"/>
                  <a:gd name="T14" fmla="*/ 9 w 18"/>
                  <a:gd name="T15" fmla="*/ 0 h 14"/>
                  <a:gd name="T16" fmla="*/ 9 w 18"/>
                  <a:gd name="T17" fmla="*/ 5 h 14"/>
                  <a:gd name="T18" fmla="*/ 13 w 18"/>
                  <a:gd name="T19" fmla="*/ 5 h 14"/>
                  <a:gd name="T20" fmla="*/ 18 w 18"/>
                  <a:gd name="T21" fmla="*/ 14 h 14"/>
                  <a:gd name="T22" fmla="*/ 18 w 18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4">
                    <a:moveTo>
                      <a:pt x="18" y="14"/>
                    </a:moveTo>
                    <a:lnTo>
                      <a:pt x="9" y="10"/>
                    </a:lnTo>
                    <a:lnTo>
                      <a:pt x="9" y="10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8" y="14"/>
                    </a:lnTo>
                    <a:lnTo>
                      <a:pt x="18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7" name="Freeform 344"/>
              <p:cNvSpPr>
                <a:spLocks/>
              </p:cNvSpPr>
              <p:nvPr/>
            </p:nvSpPr>
            <p:spPr bwMode="auto">
              <a:xfrm>
                <a:off x="1838" y="270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4 w 4"/>
                  <a:gd name="T5" fmla="*/ 0 h 4"/>
                  <a:gd name="T6" fmla="*/ 4 w 4"/>
                  <a:gd name="T7" fmla="*/ 4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8" name="Freeform 345"/>
              <p:cNvSpPr>
                <a:spLocks/>
              </p:cNvSpPr>
              <p:nvPr/>
            </p:nvSpPr>
            <p:spPr bwMode="auto">
              <a:xfrm>
                <a:off x="1838" y="270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4 w 4"/>
                  <a:gd name="T5" fmla="*/ 0 h 4"/>
                  <a:gd name="T6" fmla="*/ 4 w 4"/>
                  <a:gd name="T7" fmla="*/ 4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9" name="Freeform 346"/>
              <p:cNvSpPr>
                <a:spLocks/>
              </p:cNvSpPr>
              <p:nvPr/>
            </p:nvSpPr>
            <p:spPr bwMode="auto">
              <a:xfrm>
                <a:off x="1829" y="2702"/>
                <a:ext cx="18" cy="14"/>
              </a:xfrm>
              <a:custGeom>
                <a:avLst/>
                <a:gdLst>
                  <a:gd name="T0" fmla="*/ 18 w 18"/>
                  <a:gd name="T1" fmla="*/ 14 h 14"/>
                  <a:gd name="T2" fmla="*/ 13 w 18"/>
                  <a:gd name="T3" fmla="*/ 9 h 14"/>
                  <a:gd name="T4" fmla="*/ 13 w 18"/>
                  <a:gd name="T5" fmla="*/ 9 h 14"/>
                  <a:gd name="T6" fmla="*/ 13 w 18"/>
                  <a:gd name="T7" fmla="*/ 9 h 14"/>
                  <a:gd name="T8" fmla="*/ 13 w 18"/>
                  <a:gd name="T9" fmla="*/ 9 h 14"/>
                  <a:gd name="T10" fmla="*/ 13 w 18"/>
                  <a:gd name="T11" fmla="*/ 9 h 14"/>
                  <a:gd name="T12" fmla="*/ 4 w 18"/>
                  <a:gd name="T13" fmla="*/ 5 h 14"/>
                  <a:gd name="T14" fmla="*/ 0 w 18"/>
                  <a:gd name="T15" fmla="*/ 0 h 14"/>
                  <a:gd name="T16" fmla="*/ 0 w 18"/>
                  <a:gd name="T17" fmla="*/ 0 h 14"/>
                  <a:gd name="T18" fmla="*/ 9 w 18"/>
                  <a:gd name="T19" fmla="*/ 0 h 14"/>
                  <a:gd name="T20" fmla="*/ 9 w 18"/>
                  <a:gd name="T21" fmla="*/ 0 h 14"/>
                  <a:gd name="T22" fmla="*/ 9 w 18"/>
                  <a:gd name="T23" fmla="*/ 0 h 14"/>
                  <a:gd name="T24" fmla="*/ 13 w 18"/>
                  <a:gd name="T25" fmla="*/ 0 h 14"/>
                  <a:gd name="T26" fmla="*/ 13 w 18"/>
                  <a:gd name="T27" fmla="*/ 0 h 14"/>
                  <a:gd name="T28" fmla="*/ 18 w 18"/>
                  <a:gd name="T29" fmla="*/ 5 h 14"/>
                  <a:gd name="T30" fmla="*/ 18 w 18"/>
                  <a:gd name="T31" fmla="*/ 9 h 14"/>
                  <a:gd name="T32" fmla="*/ 18 w 18"/>
                  <a:gd name="T33" fmla="*/ 14 h 14"/>
                  <a:gd name="T34" fmla="*/ 18 w 18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14">
                    <a:moveTo>
                      <a:pt x="18" y="14"/>
                    </a:move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0" name="Freeform 347"/>
              <p:cNvSpPr>
                <a:spLocks/>
              </p:cNvSpPr>
              <p:nvPr/>
            </p:nvSpPr>
            <p:spPr bwMode="auto">
              <a:xfrm>
                <a:off x="1829" y="2702"/>
                <a:ext cx="18" cy="14"/>
              </a:xfrm>
              <a:custGeom>
                <a:avLst/>
                <a:gdLst>
                  <a:gd name="T0" fmla="*/ 18 w 18"/>
                  <a:gd name="T1" fmla="*/ 14 h 14"/>
                  <a:gd name="T2" fmla="*/ 13 w 18"/>
                  <a:gd name="T3" fmla="*/ 9 h 14"/>
                  <a:gd name="T4" fmla="*/ 13 w 18"/>
                  <a:gd name="T5" fmla="*/ 9 h 14"/>
                  <a:gd name="T6" fmla="*/ 13 w 18"/>
                  <a:gd name="T7" fmla="*/ 9 h 14"/>
                  <a:gd name="T8" fmla="*/ 13 w 18"/>
                  <a:gd name="T9" fmla="*/ 9 h 14"/>
                  <a:gd name="T10" fmla="*/ 13 w 18"/>
                  <a:gd name="T11" fmla="*/ 9 h 14"/>
                  <a:gd name="T12" fmla="*/ 4 w 18"/>
                  <a:gd name="T13" fmla="*/ 5 h 14"/>
                  <a:gd name="T14" fmla="*/ 0 w 18"/>
                  <a:gd name="T15" fmla="*/ 0 h 14"/>
                  <a:gd name="T16" fmla="*/ 0 w 18"/>
                  <a:gd name="T17" fmla="*/ 0 h 14"/>
                  <a:gd name="T18" fmla="*/ 9 w 18"/>
                  <a:gd name="T19" fmla="*/ 0 h 14"/>
                  <a:gd name="T20" fmla="*/ 9 w 18"/>
                  <a:gd name="T21" fmla="*/ 0 h 14"/>
                  <a:gd name="T22" fmla="*/ 9 w 18"/>
                  <a:gd name="T23" fmla="*/ 0 h 14"/>
                  <a:gd name="T24" fmla="*/ 13 w 18"/>
                  <a:gd name="T25" fmla="*/ 0 h 14"/>
                  <a:gd name="T26" fmla="*/ 13 w 18"/>
                  <a:gd name="T27" fmla="*/ 0 h 14"/>
                  <a:gd name="T28" fmla="*/ 18 w 18"/>
                  <a:gd name="T29" fmla="*/ 5 h 14"/>
                  <a:gd name="T30" fmla="*/ 18 w 18"/>
                  <a:gd name="T31" fmla="*/ 9 h 14"/>
                  <a:gd name="T32" fmla="*/ 18 w 18"/>
                  <a:gd name="T33" fmla="*/ 14 h 14"/>
                  <a:gd name="T34" fmla="*/ 18 w 18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14">
                    <a:moveTo>
                      <a:pt x="18" y="14"/>
                    </a:move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18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1" name="Freeform 348"/>
              <p:cNvSpPr>
                <a:spLocks/>
              </p:cNvSpPr>
              <p:nvPr/>
            </p:nvSpPr>
            <p:spPr bwMode="auto">
              <a:xfrm>
                <a:off x="1847" y="2693"/>
                <a:ext cx="9" cy="9"/>
              </a:xfrm>
              <a:custGeom>
                <a:avLst/>
                <a:gdLst>
                  <a:gd name="T0" fmla="*/ 5 w 9"/>
                  <a:gd name="T1" fmla="*/ 0 h 9"/>
                  <a:gd name="T2" fmla="*/ 9 w 9"/>
                  <a:gd name="T3" fmla="*/ 5 h 9"/>
                  <a:gd name="T4" fmla="*/ 5 w 9"/>
                  <a:gd name="T5" fmla="*/ 9 h 9"/>
                  <a:gd name="T6" fmla="*/ 0 w 9"/>
                  <a:gd name="T7" fmla="*/ 5 h 9"/>
                  <a:gd name="T8" fmla="*/ 0 w 9"/>
                  <a:gd name="T9" fmla="*/ 5 h 9"/>
                  <a:gd name="T10" fmla="*/ 5 w 9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lnTo>
                      <a:pt x="9" y="5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2" name="Freeform 349"/>
              <p:cNvSpPr>
                <a:spLocks/>
              </p:cNvSpPr>
              <p:nvPr/>
            </p:nvSpPr>
            <p:spPr bwMode="auto">
              <a:xfrm>
                <a:off x="1847" y="2693"/>
                <a:ext cx="9" cy="9"/>
              </a:xfrm>
              <a:custGeom>
                <a:avLst/>
                <a:gdLst>
                  <a:gd name="T0" fmla="*/ 5 w 9"/>
                  <a:gd name="T1" fmla="*/ 0 h 9"/>
                  <a:gd name="T2" fmla="*/ 9 w 9"/>
                  <a:gd name="T3" fmla="*/ 5 h 9"/>
                  <a:gd name="T4" fmla="*/ 5 w 9"/>
                  <a:gd name="T5" fmla="*/ 9 h 9"/>
                  <a:gd name="T6" fmla="*/ 0 w 9"/>
                  <a:gd name="T7" fmla="*/ 5 h 9"/>
                  <a:gd name="T8" fmla="*/ 0 w 9"/>
                  <a:gd name="T9" fmla="*/ 5 h 9"/>
                  <a:gd name="T10" fmla="*/ 5 w 9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lnTo>
                      <a:pt x="9" y="5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3" name="Freeform 350"/>
              <p:cNvSpPr>
                <a:spLocks/>
              </p:cNvSpPr>
              <p:nvPr/>
            </p:nvSpPr>
            <p:spPr bwMode="auto">
              <a:xfrm>
                <a:off x="1842" y="2693"/>
                <a:ext cx="14" cy="9"/>
              </a:xfrm>
              <a:custGeom>
                <a:avLst/>
                <a:gdLst>
                  <a:gd name="T0" fmla="*/ 10 w 14"/>
                  <a:gd name="T1" fmla="*/ 9 h 9"/>
                  <a:gd name="T2" fmla="*/ 5 w 14"/>
                  <a:gd name="T3" fmla="*/ 9 h 9"/>
                  <a:gd name="T4" fmla="*/ 0 w 14"/>
                  <a:gd name="T5" fmla="*/ 5 h 9"/>
                  <a:gd name="T6" fmla="*/ 5 w 14"/>
                  <a:gd name="T7" fmla="*/ 0 h 9"/>
                  <a:gd name="T8" fmla="*/ 10 w 14"/>
                  <a:gd name="T9" fmla="*/ 0 h 9"/>
                  <a:gd name="T10" fmla="*/ 10 w 14"/>
                  <a:gd name="T11" fmla="*/ 0 h 9"/>
                  <a:gd name="T12" fmla="*/ 10 w 14"/>
                  <a:gd name="T13" fmla="*/ 0 h 9"/>
                  <a:gd name="T14" fmla="*/ 14 w 14"/>
                  <a:gd name="T15" fmla="*/ 5 h 9"/>
                  <a:gd name="T16" fmla="*/ 14 w 14"/>
                  <a:gd name="T17" fmla="*/ 9 h 9"/>
                  <a:gd name="T18" fmla="*/ 10 w 14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">
                    <a:moveTo>
                      <a:pt x="10" y="9"/>
                    </a:moveTo>
                    <a:lnTo>
                      <a:pt x="5" y="9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4" name="Freeform 351"/>
              <p:cNvSpPr>
                <a:spLocks/>
              </p:cNvSpPr>
              <p:nvPr/>
            </p:nvSpPr>
            <p:spPr bwMode="auto">
              <a:xfrm>
                <a:off x="1842" y="2693"/>
                <a:ext cx="14" cy="9"/>
              </a:xfrm>
              <a:custGeom>
                <a:avLst/>
                <a:gdLst>
                  <a:gd name="T0" fmla="*/ 10 w 14"/>
                  <a:gd name="T1" fmla="*/ 9 h 9"/>
                  <a:gd name="T2" fmla="*/ 5 w 14"/>
                  <a:gd name="T3" fmla="*/ 9 h 9"/>
                  <a:gd name="T4" fmla="*/ 0 w 14"/>
                  <a:gd name="T5" fmla="*/ 5 h 9"/>
                  <a:gd name="T6" fmla="*/ 5 w 14"/>
                  <a:gd name="T7" fmla="*/ 0 h 9"/>
                  <a:gd name="T8" fmla="*/ 10 w 14"/>
                  <a:gd name="T9" fmla="*/ 0 h 9"/>
                  <a:gd name="T10" fmla="*/ 10 w 14"/>
                  <a:gd name="T11" fmla="*/ 0 h 9"/>
                  <a:gd name="T12" fmla="*/ 10 w 14"/>
                  <a:gd name="T13" fmla="*/ 0 h 9"/>
                  <a:gd name="T14" fmla="*/ 14 w 14"/>
                  <a:gd name="T15" fmla="*/ 5 h 9"/>
                  <a:gd name="T16" fmla="*/ 14 w 14"/>
                  <a:gd name="T17" fmla="*/ 9 h 9"/>
                  <a:gd name="T18" fmla="*/ 10 w 14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">
                    <a:moveTo>
                      <a:pt x="10" y="9"/>
                    </a:moveTo>
                    <a:lnTo>
                      <a:pt x="5" y="9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5" name="Freeform 352"/>
              <p:cNvSpPr>
                <a:spLocks/>
              </p:cNvSpPr>
              <p:nvPr/>
            </p:nvSpPr>
            <p:spPr bwMode="auto">
              <a:xfrm>
                <a:off x="1838" y="2652"/>
                <a:ext cx="9" cy="27"/>
              </a:xfrm>
              <a:custGeom>
                <a:avLst/>
                <a:gdLst>
                  <a:gd name="T0" fmla="*/ 4 w 9"/>
                  <a:gd name="T1" fmla="*/ 0 h 27"/>
                  <a:gd name="T2" fmla="*/ 9 w 9"/>
                  <a:gd name="T3" fmla="*/ 13 h 27"/>
                  <a:gd name="T4" fmla="*/ 4 w 9"/>
                  <a:gd name="T5" fmla="*/ 18 h 27"/>
                  <a:gd name="T6" fmla="*/ 4 w 9"/>
                  <a:gd name="T7" fmla="*/ 23 h 27"/>
                  <a:gd name="T8" fmla="*/ 0 w 9"/>
                  <a:gd name="T9" fmla="*/ 27 h 27"/>
                  <a:gd name="T10" fmla="*/ 0 w 9"/>
                  <a:gd name="T11" fmla="*/ 18 h 27"/>
                  <a:gd name="T12" fmla="*/ 0 w 9"/>
                  <a:gd name="T13" fmla="*/ 9 h 27"/>
                  <a:gd name="T14" fmla="*/ 4 w 9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7">
                    <a:moveTo>
                      <a:pt x="4" y="0"/>
                    </a:moveTo>
                    <a:lnTo>
                      <a:pt x="9" y="13"/>
                    </a:lnTo>
                    <a:lnTo>
                      <a:pt x="4" y="18"/>
                    </a:lnTo>
                    <a:lnTo>
                      <a:pt x="4" y="23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6" name="Freeform 353"/>
              <p:cNvSpPr>
                <a:spLocks/>
              </p:cNvSpPr>
              <p:nvPr/>
            </p:nvSpPr>
            <p:spPr bwMode="auto">
              <a:xfrm>
                <a:off x="1838" y="2652"/>
                <a:ext cx="9" cy="27"/>
              </a:xfrm>
              <a:custGeom>
                <a:avLst/>
                <a:gdLst>
                  <a:gd name="T0" fmla="*/ 4 w 9"/>
                  <a:gd name="T1" fmla="*/ 0 h 27"/>
                  <a:gd name="T2" fmla="*/ 9 w 9"/>
                  <a:gd name="T3" fmla="*/ 13 h 27"/>
                  <a:gd name="T4" fmla="*/ 4 w 9"/>
                  <a:gd name="T5" fmla="*/ 18 h 27"/>
                  <a:gd name="T6" fmla="*/ 4 w 9"/>
                  <a:gd name="T7" fmla="*/ 23 h 27"/>
                  <a:gd name="T8" fmla="*/ 0 w 9"/>
                  <a:gd name="T9" fmla="*/ 27 h 27"/>
                  <a:gd name="T10" fmla="*/ 0 w 9"/>
                  <a:gd name="T11" fmla="*/ 18 h 27"/>
                  <a:gd name="T12" fmla="*/ 0 w 9"/>
                  <a:gd name="T13" fmla="*/ 9 h 27"/>
                  <a:gd name="T14" fmla="*/ 4 w 9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7">
                    <a:moveTo>
                      <a:pt x="4" y="0"/>
                    </a:moveTo>
                    <a:lnTo>
                      <a:pt x="9" y="13"/>
                    </a:lnTo>
                    <a:lnTo>
                      <a:pt x="4" y="18"/>
                    </a:lnTo>
                    <a:lnTo>
                      <a:pt x="4" y="23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7" name="Freeform 354"/>
              <p:cNvSpPr>
                <a:spLocks noEditPoints="1"/>
              </p:cNvSpPr>
              <p:nvPr/>
            </p:nvSpPr>
            <p:spPr bwMode="auto">
              <a:xfrm>
                <a:off x="1838" y="2647"/>
                <a:ext cx="14" cy="32"/>
              </a:xfrm>
              <a:custGeom>
                <a:avLst/>
                <a:gdLst>
                  <a:gd name="T0" fmla="*/ 4 w 14"/>
                  <a:gd name="T1" fmla="*/ 32 h 32"/>
                  <a:gd name="T2" fmla="*/ 0 w 14"/>
                  <a:gd name="T3" fmla="*/ 28 h 32"/>
                  <a:gd name="T4" fmla="*/ 0 w 14"/>
                  <a:gd name="T5" fmla="*/ 14 h 32"/>
                  <a:gd name="T6" fmla="*/ 4 w 14"/>
                  <a:gd name="T7" fmla="*/ 5 h 32"/>
                  <a:gd name="T8" fmla="*/ 4 w 14"/>
                  <a:gd name="T9" fmla="*/ 0 h 32"/>
                  <a:gd name="T10" fmla="*/ 9 w 14"/>
                  <a:gd name="T11" fmla="*/ 0 h 32"/>
                  <a:gd name="T12" fmla="*/ 14 w 14"/>
                  <a:gd name="T13" fmla="*/ 14 h 32"/>
                  <a:gd name="T14" fmla="*/ 14 w 14"/>
                  <a:gd name="T15" fmla="*/ 23 h 32"/>
                  <a:gd name="T16" fmla="*/ 9 w 14"/>
                  <a:gd name="T17" fmla="*/ 28 h 32"/>
                  <a:gd name="T18" fmla="*/ 4 w 14"/>
                  <a:gd name="T19" fmla="*/ 32 h 32"/>
                  <a:gd name="T20" fmla="*/ 4 w 14"/>
                  <a:gd name="T21" fmla="*/ 32 h 32"/>
                  <a:gd name="T22" fmla="*/ 4 w 14"/>
                  <a:gd name="T23" fmla="*/ 9 h 32"/>
                  <a:gd name="T24" fmla="*/ 4 w 14"/>
                  <a:gd name="T25" fmla="*/ 18 h 32"/>
                  <a:gd name="T26" fmla="*/ 4 w 14"/>
                  <a:gd name="T27" fmla="*/ 28 h 32"/>
                  <a:gd name="T28" fmla="*/ 4 w 14"/>
                  <a:gd name="T29" fmla="*/ 23 h 32"/>
                  <a:gd name="T30" fmla="*/ 9 w 14"/>
                  <a:gd name="T31" fmla="*/ 18 h 32"/>
                  <a:gd name="T32" fmla="*/ 4 w 14"/>
                  <a:gd name="T33" fmla="*/ 9 h 32"/>
                  <a:gd name="T34" fmla="*/ 4 w 14"/>
                  <a:gd name="T35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32">
                    <a:moveTo>
                      <a:pt x="4" y="32"/>
                    </a:moveTo>
                    <a:lnTo>
                      <a:pt x="0" y="28"/>
                    </a:lnTo>
                    <a:lnTo>
                      <a:pt x="0" y="14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14"/>
                    </a:lnTo>
                    <a:lnTo>
                      <a:pt x="14" y="23"/>
                    </a:lnTo>
                    <a:lnTo>
                      <a:pt x="9" y="28"/>
                    </a:lnTo>
                    <a:lnTo>
                      <a:pt x="4" y="32"/>
                    </a:lnTo>
                    <a:lnTo>
                      <a:pt x="4" y="32"/>
                    </a:lnTo>
                    <a:close/>
                    <a:moveTo>
                      <a:pt x="4" y="9"/>
                    </a:moveTo>
                    <a:lnTo>
                      <a:pt x="4" y="18"/>
                    </a:lnTo>
                    <a:lnTo>
                      <a:pt x="4" y="28"/>
                    </a:lnTo>
                    <a:lnTo>
                      <a:pt x="4" y="23"/>
                    </a:lnTo>
                    <a:lnTo>
                      <a:pt x="9" y="18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8" name="Freeform 355"/>
              <p:cNvSpPr>
                <a:spLocks/>
              </p:cNvSpPr>
              <p:nvPr/>
            </p:nvSpPr>
            <p:spPr bwMode="auto">
              <a:xfrm>
                <a:off x="1838" y="2647"/>
                <a:ext cx="14" cy="32"/>
              </a:xfrm>
              <a:custGeom>
                <a:avLst/>
                <a:gdLst>
                  <a:gd name="T0" fmla="*/ 4 w 14"/>
                  <a:gd name="T1" fmla="*/ 32 h 32"/>
                  <a:gd name="T2" fmla="*/ 0 w 14"/>
                  <a:gd name="T3" fmla="*/ 28 h 32"/>
                  <a:gd name="T4" fmla="*/ 0 w 14"/>
                  <a:gd name="T5" fmla="*/ 14 h 32"/>
                  <a:gd name="T6" fmla="*/ 4 w 14"/>
                  <a:gd name="T7" fmla="*/ 5 h 32"/>
                  <a:gd name="T8" fmla="*/ 4 w 14"/>
                  <a:gd name="T9" fmla="*/ 0 h 32"/>
                  <a:gd name="T10" fmla="*/ 9 w 14"/>
                  <a:gd name="T11" fmla="*/ 0 h 32"/>
                  <a:gd name="T12" fmla="*/ 14 w 14"/>
                  <a:gd name="T13" fmla="*/ 14 h 32"/>
                  <a:gd name="T14" fmla="*/ 14 w 14"/>
                  <a:gd name="T15" fmla="*/ 23 h 32"/>
                  <a:gd name="T16" fmla="*/ 9 w 14"/>
                  <a:gd name="T17" fmla="*/ 28 h 32"/>
                  <a:gd name="T18" fmla="*/ 4 w 14"/>
                  <a:gd name="T19" fmla="*/ 32 h 32"/>
                  <a:gd name="T20" fmla="*/ 4 w 14"/>
                  <a:gd name="T2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32">
                    <a:moveTo>
                      <a:pt x="4" y="32"/>
                    </a:moveTo>
                    <a:lnTo>
                      <a:pt x="0" y="28"/>
                    </a:lnTo>
                    <a:lnTo>
                      <a:pt x="0" y="14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14"/>
                    </a:lnTo>
                    <a:lnTo>
                      <a:pt x="14" y="23"/>
                    </a:lnTo>
                    <a:lnTo>
                      <a:pt x="9" y="28"/>
                    </a:lnTo>
                    <a:lnTo>
                      <a:pt x="4" y="32"/>
                    </a:lnTo>
                    <a:lnTo>
                      <a:pt x="4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9" name="Freeform 356"/>
              <p:cNvSpPr>
                <a:spLocks/>
              </p:cNvSpPr>
              <p:nvPr/>
            </p:nvSpPr>
            <p:spPr bwMode="auto">
              <a:xfrm>
                <a:off x="1842" y="2656"/>
                <a:ext cx="5" cy="19"/>
              </a:xfrm>
              <a:custGeom>
                <a:avLst/>
                <a:gdLst>
                  <a:gd name="T0" fmla="*/ 0 w 5"/>
                  <a:gd name="T1" fmla="*/ 0 h 19"/>
                  <a:gd name="T2" fmla="*/ 0 w 5"/>
                  <a:gd name="T3" fmla="*/ 9 h 19"/>
                  <a:gd name="T4" fmla="*/ 0 w 5"/>
                  <a:gd name="T5" fmla="*/ 19 h 19"/>
                  <a:gd name="T6" fmla="*/ 0 w 5"/>
                  <a:gd name="T7" fmla="*/ 14 h 19"/>
                  <a:gd name="T8" fmla="*/ 5 w 5"/>
                  <a:gd name="T9" fmla="*/ 9 h 19"/>
                  <a:gd name="T10" fmla="*/ 0 w 5"/>
                  <a:gd name="T11" fmla="*/ 0 h 19"/>
                  <a:gd name="T12" fmla="*/ 0 w 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9">
                    <a:moveTo>
                      <a:pt x="0" y="0"/>
                    </a:moveTo>
                    <a:lnTo>
                      <a:pt x="0" y="9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0" name="Freeform 357"/>
              <p:cNvSpPr>
                <a:spLocks/>
              </p:cNvSpPr>
              <p:nvPr/>
            </p:nvSpPr>
            <p:spPr bwMode="auto">
              <a:xfrm>
                <a:off x="1760" y="2116"/>
                <a:ext cx="69" cy="68"/>
              </a:xfrm>
              <a:custGeom>
                <a:avLst/>
                <a:gdLst>
                  <a:gd name="T0" fmla="*/ 69 w 69"/>
                  <a:gd name="T1" fmla="*/ 13 h 68"/>
                  <a:gd name="T2" fmla="*/ 55 w 69"/>
                  <a:gd name="T3" fmla="*/ 9 h 68"/>
                  <a:gd name="T4" fmla="*/ 41 w 69"/>
                  <a:gd name="T5" fmla="*/ 9 h 68"/>
                  <a:gd name="T6" fmla="*/ 32 w 69"/>
                  <a:gd name="T7" fmla="*/ 0 h 68"/>
                  <a:gd name="T8" fmla="*/ 18 w 69"/>
                  <a:gd name="T9" fmla="*/ 0 h 68"/>
                  <a:gd name="T10" fmla="*/ 14 w 69"/>
                  <a:gd name="T11" fmla="*/ 4 h 68"/>
                  <a:gd name="T12" fmla="*/ 9 w 69"/>
                  <a:gd name="T13" fmla="*/ 9 h 68"/>
                  <a:gd name="T14" fmla="*/ 9 w 69"/>
                  <a:gd name="T15" fmla="*/ 18 h 68"/>
                  <a:gd name="T16" fmla="*/ 5 w 69"/>
                  <a:gd name="T17" fmla="*/ 23 h 68"/>
                  <a:gd name="T18" fmla="*/ 0 w 69"/>
                  <a:gd name="T19" fmla="*/ 27 h 68"/>
                  <a:gd name="T20" fmla="*/ 5 w 69"/>
                  <a:gd name="T21" fmla="*/ 36 h 68"/>
                  <a:gd name="T22" fmla="*/ 9 w 69"/>
                  <a:gd name="T23" fmla="*/ 41 h 68"/>
                  <a:gd name="T24" fmla="*/ 14 w 69"/>
                  <a:gd name="T25" fmla="*/ 36 h 68"/>
                  <a:gd name="T26" fmla="*/ 14 w 69"/>
                  <a:gd name="T27" fmla="*/ 45 h 68"/>
                  <a:gd name="T28" fmla="*/ 9 w 69"/>
                  <a:gd name="T29" fmla="*/ 50 h 68"/>
                  <a:gd name="T30" fmla="*/ 5 w 69"/>
                  <a:gd name="T31" fmla="*/ 59 h 68"/>
                  <a:gd name="T32" fmla="*/ 5 w 69"/>
                  <a:gd name="T33" fmla="*/ 64 h 68"/>
                  <a:gd name="T34" fmla="*/ 14 w 69"/>
                  <a:gd name="T35" fmla="*/ 64 h 68"/>
                  <a:gd name="T36" fmla="*/ 18 w 69"/>
                  <a:gd name="T37" fmla="*/ 68 h 68"/>
                  <a:gd name="T38" fmla="*/ 18 w 69"/>
                  <a:gd name="T39" fmla="*/ 68 h 68"/>
                  <a:gd name="T40" fmla="*/ 23 w 69"/>
                  <a:gd name="T41" fmla="*/ 68 h 68"/>
                  <a:gd name="T42" fmla="*/ 27 w 69"/>
                  <a:gd name="T43" fmla="*/ 64 h 68"/>
                  <a:gd name="T44" fmla="*/ 27 w 69"/>
                  <a:gd name="T45" fmla="*/ 59 h 68"/>
                  <a:gd name="T46" fmla="*/ 32 w 69"/>
                  <a:gd name="T47" fmla="*/ 55 h 68"/>
                  <a:gd name="T48" fmla="*/ 32 w 69"/>
                  <a:gd name="T49" fmla="*/ 50 h 68"/>
                  <a:gd name="T50" fmla="*/ 37 w 69"/>
                  <a:gd name="T51" fmla="*/ 45 h 68"/>
                  <a:gd name="T52" fmla="*/ 46 w 69"/>
                  <a:gd name="T53" fmla="*/ 45 h 68"/>
                  <a:gd name="T54" fmla="*/ 55 w 69"/>
                  <a:gd name="T55" fmla="*/ 36 h 68"/>
                  <a:gd name="T56" fmla="*/ 64 w 69"/>
                  <a:gd name="T57" fmla="*/ 32 h 68"/>
                  <a:gd name="T58" fmla="*/ 69 w 69"/>
                  <a:gd name="T59" fmla="*/ 23 h 68"/>
                  <a:gd name="T60" fmla="*/ 64 w 69"/>
                  <a:gd name="T61" fmla="*/ 18 h 68"/>
                  <a:gd name="T62" fmla="*/ 69 w 69"/>
                  <a:gd name="T63" fmla="*/ 1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9" h="68">
                    <a:moveTo>
                      <a:pt x="69" y="13"/>
                    </a:moveTo>
                    <a:lnTo>
                      <a:pt x="55" y="9"/>
                    </a:lnTo>
                    <a:lnTo>
                      <a:pt x="41" y="9"/>
                    </a:lnTo>
                    <a:lnTo>
                      <a:pt x="32" y="0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9" y="9"/>
                    </a:lnTo>
                    <a:lnTo>
                      <a:pt x="9" y="18"/>
                    </a:lnTo>
                    <a:lnTo>
                      <a:pt x="5" y="23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9" y="41"/>
                    </a:lnTo>
                    <a:lnTo>
                      <a:pt x="14" y="36"/>
                    </a:lnTo>
                    <a:lnTo>
                      <a:pt x="14" y="45"/>
                    </a:lnTo>
                    <a:lnTo>
                      <a:pt x="9" y="50"/>
                    </a:lnTo>
                    <a:lnTo>
                      <a:pt x="5" y="59"/>
                    </a:lnTo>
                    <a:lnTo>
                      <a:pt x="5" y="64"/>
                    </a:lnTo>
                    <a:lnTo>
                      <a:pt x="14" y="64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3" y="68"/>
                    </a:lnTo>
                    <a:lnTo>
                      <a:pt x="27" y="64"/>
                    </a:lnTo>
                    <a:lnTo>
                      <a:pt x="27" y="59"/>
                    </a:lnTo>
                    <a:lnTo>
                      <a:pt x="32" y="55"/>
                    </a:lnTo>
                    <a:lnTo>
                      <a:pt x="32" y="50"/>
                    </a:lnTo>
                    <a:lnTo>
                      <a:pt x="37" y="45"/>
                    </a:lnTo>
                    <a:lnTo>
                      <a:pt x="46" y="45"/>
                    </a:lnTo>
                    <a:lnTo>
                      <a:pt x="55" y="36"/>
                    </a:lnTo>
                    <a:lnTo>
                      <a:pt x="64" y="32"/>
                    </a:lnTo>
                    <a:lnTo>
                      <a:pt x="69" y="23"/>
                    </a:lnTo>
                    <a:lnTo>
                      <a:pt x="64" y="18"/>
                    </a:lnTo>
                    <a:lnTo>
                      <a:pt x="69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1" name="Freeform 358"/>
              <p:cNvSpPr>
                <a:spLocks/>
              </p:cNvSpPr>
              <p:nvPr/>
            </p:nvSpPr>
            <p:spPr bwMode="auto">
              <a:xfrm>
                <a:off x="1760" y="2116"/>
                <a:ext cx="69" cy="68"/>
              </a:xfrm>
              <a:custGeom>
                <a:avLst/>
                <a:gdLst>
                  <a:gd name="T0" fmla="*/ 69 w 69"/>
                  <a:gd name="T1" fmla="*/ 13 h 68"/>
                  <a:gd name="T2" fmla="*/ 55 w 69"/>
                  <a:gd name="T3" fmla="*/ 9 h 68"/>
                  <a:gd name="T4" fmla="*/ 41 w 69"/>
                  <a:gd name="T5" fmla="*/ 9 h 68"/>
                  <a:gd name="T6" fmla="*/ 32 w 69"/>
                  <a:gd name="T7" fmla="*/ 0 h 68"/>
                  <a:gd name="T8" fmla="*/ 18 w 69"/>
                  <a:gd name="T9" fmla="*/ 0 h 68"/>
                  <a:gd name="T10" fmla="*/ 14 w 69"/>
                  <a:gd name="T11" fmla="*/ 4 h 68"/>
                  <a:gd name="T12" fmla="*/ 9 w 69"/>
                  <a:gd name="T13" fmla="*/ 9 h 68"/>
                  <a:gd name="T14" fmla="*/ 9 w 69"/>
                  <a:gd name="T15" fmla="*/ 18 h 68"/>
                  <a:gd name="T16" fmla="*/ 5 w 69"/>
                  <a:gd name="T17" fmla="*/ 23 h 68"/>
                  <a:gd name="T18" fmla="*/ 0 w 69"/>
                  <a:gd name="T19" fmla="*/ 27 h 68"/>
                  <a:gd name="T20" fmla="*/ 5 w 69"/>
                  <a:gd name="T21" fmla="*/ 36 h 68"/>
                  <a:gd name="T22" fmla="*/ 9 w 69"/>
                  <a:gd name="T23" fmla="*/ 41 h 68"/>
                  <a:gd name="T24" fmla="*/ 14 w 69"/>
                  <a:gd name="T25" fmla="*/ 36 h 68"/>
                  <a:gd name="T26" fmla="*/ 14 w 69"/>
                  <a:gd name="T27" fmla="*/ 45 h 68"/>
                  <a:gd name="T28" fmla="*/ 9 w 69"/>
                  <a:gd name="T29" fmla="*/ 50 h 68"/>
                  <a:gd name="T30" fmla="*/ 5 w 69"/>
                  <a:gd name="T31" fmla="*/ 59 h 68"/>
                  <a:gd name="T32" fmla="*/ 5 w 69"/>
                  <a:gd name="T33" fmla="*/ 64 h 68"/>
                  <a:gd name="T34" fmla="*/ 14 w 69"/>
                  <a:gd name="T35" fmla="*/ 64 h 68"/>
                  <a:gd name="T36" fmla="*/ 18 w 69"/>
                  <a:gd name="T37" fmla="*/ 68 h 68"/>
                  <a:gd name="T38" fmla="*/ 18 w 69"/>
                  <a:gd name="T39" fmla="*/ 68 h 68"/>
                  <a:gd name="T40" fmla="*/ 23 w 69"/>
                  <a:gd name="T41" fmla="*/ 68 h 68"/>
                  <a:gd name="T42" fmla="*/ 27 w 69"/>
                  <a:gd name="T43" fmla="*/ 64 h 68"/>
                  <a:gd name="T44" fmla="*/ 27 w 69"/>
                  <a:gd name="T45" fmla="*/ 59 h 68"/>
                  <a:gd name="T46" fmla="*/ 32 w 69"/>
                  <a:gd name="T47" fmla="*/ 55 h 68"/>
                  <a:gd name="T48" fmla="*/ 32 w 69"/>
                  <a:gd name="T49" fmla="*/ 50 h 68"/>
                  <a:gd name="T50" fmla="*/ 37 w 69"/>
                  <a:gd name="T51" fmla="*/ 45 h 68"/>
                  <a:gd name="T52" fmla="*/ 46 w 69"/>
                  <a:gd name="T53" fmla="*/ 45 h 68"/>
                  <a:gd name="T54" fmla="*/ 55 w 69"/>
                  <a:gd name="T55" fmla="*/ 36 h 68"/>
                  <a:gd name="T56" fmla="*/ 64 w 69"/>
                  <a:gd name="T57" fmla="*/ 32 h 68"/>
                  <a:gd name="T58" fmla="*/ 69 w 69"/>
                  <a:gd name="T59" fmla="*/ 23 h 68"/>
                  <a:gd name="T60" fmla="*/ 64 w 69"/>
                  <a:gd name="T61" fmla="*/ 18 h 68"/>
                  <a:gd name="T62" fmla="*/ 69 w 69"/>
                  <a:gd name="T63" fmla="*/ 1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9" h="68">
                    <a:moveTo>
                      <a:pt x="69" y="13"/>
                    </a:moveTo>
                    <a:lnTo>
                      <a:pt x="55" y="9"/>
                    </a:lnTo>
                    <a:lnTo>
                      <a:pt x="41" y="9"/>
                    </a:lnTo>
                    <a:lnTo>
                      <a:pt x="32" y="0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9" y="9"/>
                    </a:lnTo>
                    <a:lnTo>
                      <a:pt x="9" y="18"/>
                    </a:lnTo>
                    <a:lnTo>
                      <a:pt x="5" y="23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9" y="41"/>
                    </a:lnTo>
                    <a:lnTo>
                      <a:pt x="14" y="36"/>
                    </a:lnTo>
                    <a:lnTo>
                      <a:pt x="14" y="45"/>
                    </a:lnTo>
                    <a:lnTo>
                      <a:pt x="9" y="50"/>
                    </a:lnTo>
                    <a:lnTo>
                      <a:pt x="5" y="59"/>
                    </a:lnTo>
                    <a:lnTo>
                      <a:pt x="5" y="64"/>
                    </a:lnTo>
                    <a:lnTo>
                      <a:pt x="14" y="64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3" y="68"/>
                    </a:lnTo>
                    <a:lnTo>
                      <a:pt x="27" y="64"/>
                    </a:lnTo>
                    <a:lnTo>
                      <a:pt x="27" y="59"/>
                    </a:lnTo>
                    <a:lnTo>
                      <a:pt x="32" y="55"/>
                    </a:lnTo>
                    <a:lnTo>
                      <a:pt x="32" y="50"/>
                    </a:lnTo>
                    <a:lnTo>
                      <a:pt x="37" y="45"/>
                    </a:lnTo>
                    <a:lnTo>
                      <a:pt x="46" y="45"/>
                    </a:lnTo>
                    <a:lnTo>
                      <a:pt x="55" y="36"/>
                    </a:lnTo>
                    <a:lnTo>
                      <a:pt x="64" y="32"/>
                    </a:lnTo>
                    <a:lnTo>
                      <a:pt x="69" y="23"/>
                    </a:lnTo>
                    <a:lnTo>
                      <a:pt x="64" y="18"/>
                    </a:lnTo>
                    <a:lnTo>
                      <a:pt x="69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2" name="Freeform 359"/>
              <p:cNvSpPr>
                <a:spLocks noEditPoints="1"/>
              </p:cNvSpPr>
              <p:nvPr/>
            </p:nvSpPr>
            <p:spPr bwMode="auto">
              <a:xfrm>
                <a:off x="1760" y="2116"/>
                <a:ext cx="73" cy="73"/>
              </a:xfrm>
              <a:custGeom>
                <a:avLst/>
                <a:gdLst>
                  <a:gd name="T0" fmla="*/ 23 w 73"/>
                  <a:gd name="T1" fmla="*/ 73 h 73"/>
                  <a:gd name="T2" fmla="*/ 9 w 73"/>
                  <a:gd name="T3" fmla="*/ 68 h 73"/>
                  <a:gd name="T4" fmla="*/ 5 w 73"/>
                  <a:gd name="T5" fmla="*/ 68 h 73"/>
                  <a:gd name="T6" fmla="*/ 5 w 73"/>
                  <a:gd name="T7" fmla="*/ 68 h 73"/>
                  <a:gd name="T8" fmla="*/ 9 w 73"/>
                  <a:gd name="T9" fmla="*/ 50 h 73"/>
                  <a:gd name="T10" fmla="*/ 9 w 73"/>
                  <a:gd name="T11" fmla="*/ 45 h 73"/>
                  <a:gd name="T12" fmla="*/ 0 w 73"/>
                  <a:gd name="T13" fmla="*/ 36 h 73"/>
                  <a:gd name="T14" fmla="*/ 5 w 73"/>
                  <a:gd name="T15" fmla="*/ 23 h 73"/>
                  <a:gd name="T16" fmla="*/ 14 w 73"/>
                  <a:gd name="T17" fmla="*/ 4 h 73"/>
                  <a:gd name="T18" fmla="*/ 32 w 73"/>
                  <a:gd name="T19" fmla="*/ 0 h 73"/>
                  <a:gd name="T20" fmla="*/ 55 w 73"/>
                  <a:gd name="T21" fmla="*/ 9 h 73"/>
                  <a:gd name="T22" fmla="*/ 69 w 73"/>
                  <a:gd name="T23" fmla="*/ 13 h 73"/>
                  <a:gd name="T24" fmla="*/ 73 w 73"/>
                  <a:gd name="T25" fmla="*/ 18 h 73"/>
                  <a:gd name="T26" fmla="*/ 69 w 73"/>
                  <a:gd name="T27" fmla="*/ 18 h 73"/>
                  <a:gd name="T28" fmla="*/ 69 w 73"/>
                  <a:gd name="T29" fmla="*/ 18 h 73"/>
                  <a:gd name="T30" fmla="*/ 73 w 73"/>
                  <a:gd name="T31" fmla="*/ 27 h 73"/>
                  <a:gd name="T32" fmla="*/ 69 w 73"/>
                  <a:gd name="T33" fmla="*/ 27 h 73"/>
                  <a:gd name="T34" fmla="*/ 69 w 73"/>
                  <a:gd name="T35" fmla="*/ 32 h 73"/>
                  <a:gd name="T36" fmla="*/ 60 w 73"/>
                  <a:gd name="T37" fmla="*/ 41 h 73"/>
                  <a:gd name="T38" fmla="*/ 41 w 73"/>
                  <a:gd name="T39" fmla="*/ 50 h 73"/>
                  <a:gd name="T40" fmla="*/ 32 w 73"/>
                  <a:gd name="T41" fmla="*/ 59 h 73"/>
                  <a:gd name="T42" fmla="*/ 32 w 73"/>
                  <a:gd name="T43" fmla="*/ 64 h 73"/>
                  <a:gd name="T44" fmla="*/ 27 w 73"/>
                  <a:gd name="T45" fmla="*/ 73 h 73"/>
                  <a:gd name="T46" fmla="*/ 23 w 73"/>
                  <a:gd name="T47" fmla="*/ 73 h 73"/>
                  <a:gd name="T48" fmla="*/ 18 w 73"/>
                  <a:gd name="T49" fmla="*/ 64 h 73"/>
                  <a:gd name="T50" fmla="*/ 27 w 73"/>
                  <a:gd name="T51" fmla="*/ 64 h 73"/>
                  <a:gd name="T52" fmla="*/ 32 w 73"/>
                  <a:gd name="T53" fmla="*/ 55 h 73"/>
                  <a:gd name="T54" fmla="*/ 37 w 73"/>
                  <a:gd name="T55" fmla="*/ 45 h 73"/>
                  <a:gd name="T56" fmla="*/ 55 w 73"/>
                  <a:gd name="T57" fmla="*/ 36 h 73"/>
                  <a:gd name="T58" fmla="*/ 64 w 73"/>
                  <a:gd name="T59" fmla="*/ 27 h 73"/>
                  <a:gd name="T60" fmla="*/ 64 w 73"/>
                  <a:gd name="T61" fmla="*/ 18 h 73"/>
                  <a:gd name="T62" fmla="*/ 41 w 73"/>
                  <a:gd name="T63" fmla="*/ 13 h 73"/>
                  <a:gd name="T64" fmla="*/ 23 w 73"/>
                  <a:gd name="T65" fmla="*/ 4 h 73"/>
                  <a:gd name="T66" fmla="*/ 14 w 73"/>
                  <a:gd name="T67" fmla="*/ 13 h 73"/>
                  <a:gd name="T68" fmla="*/ 9 w 73"/>
                  <a:gd name="T69" fmla="*/ 27 h 73"/>
                  <a:gd name="T70" fmla="*/ 9 w 73"/>
                  <a:gd name="T71" fmla="*/ 41 h 73"/>
                  <a:gd name="T72" fmla="*/ 14 w 73"/>
                  <a:gd name="T73" fmla="*/ 32 h 73"/>
                  <a:gd name="T74" fmla="*/ 18 w 73"/>
                  <a:gd name="T75" fmla="*/ 36 h 73"/>
                  <a:gd name="T76" fmla="*/ 18 w 73"/>
                  <a:gd name="T77" fmla="*/ 50 h 73"/>
                  <a:gd name="T78" fmla="*/ 14 w 73"/>
                  <a:gd name="T79" fmla="*/ 59 h 73"/>
                  <a:gd name="T80" fmla="*/ 14 w 73"/>
                  <a:gd name="T81" fmla="*/ 6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3" h="73">
                    <a:moveTo>
                      <a:pt x="23" y="73"/>
                    </a:moveTo>
                    <a:lnTo>
                      <a:pt x="23" y="73"/>
                    </a:lnTo>
                    <a:lnTo>
                      <a:pt x="18" y="68"/>
                    </a:lnTo>
                    <a:lnTo>
                      <a:pt x="9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59"/>
                    </a:lnTo>
                    <a:lnTo>
                      <a:pt x="9" y="50"/>
                    </a:lnTo>
                    <a:lnTo>
                      <a:pt x="14" y="45"/>
                    </a:lnTo>
                    <a:lnTo>
                      <a:pt x="9" y="45"/>
                    </a:lnTo>
                    <a:lnTo>
                      <a:pt x="5" y="45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5" y="23"/>
                    </a:lnTo>
                    <a:lnTo>
                      <a:pt x="9" y="13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32" y="0"/>
                    </a:lnTo>
                    <a:lnTo>
                      <a:pt x="46" y="9"/>
                    </a:lnTo>
                    <a:lnTo>
                      <a:pt x="55" y="9"/>
                    </a:lnTo>
                    <a:lnTo>
                      <a:pt x="60" y="9"/>
                    </a:lnTo>
                    <a:lnTo>
                      <a:pt x="69" y="13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9" y="23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9" y="32"/>
                    </a:lnTo>
                    <a:lnTo>
                      <a:pt x="64" y="36"/>
                    </a:lnTo>
                    <a:lnTo>
                      <a:pt x="60" y="41"/>
                    </a:lnTo>
                    <a:lnTo>
                      <a:pt x="46" y="45"/>
                    </a:lnTo>
                    <a:lnTo>
                      <a:pt x="41" y="50"/>
                    </a:lnTo>
                    <a:lnTo>
                      <a:pt x="37" y="55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2" y="64"/>
                    </a:lnTo>
                    <a:lnTo>
                      <a:pt x="32" y="68"/>
                    </a:lnTo>
                    <a:lnTo>
                      <a:pt x="27" y="73"/>
                    </a:lnTo>
                    <a:lnTo>
                      <a:pt x="23" y="73"/>
                    </a:lnTo>
                    <a:lnTo>
                      <a:pt x="23" y="73"/>
                    </a:lnTo>
                    <a:close/>
                    <a:moveTo>
                      <a:pt x="14" y="64"/>
                    </a:moveTo>
                    <a:lnTo>
                      <a:pt x="18" y="64"/>
                    </a:lnTo>
                    <a:lnTo>
                      <a:pt x="23" y="68"/>
                    </a:lnTo>
                    <a:lnTo>
                      <a:pt x="27" y="64"/>
                    </a:lnTo>
                    <a:lnTo>
                      <a:pt x="27" y="59"/>
                    </a:lnTo>
                    <a:lnTo>
                      <a:pt x="32" y="55"/>
                    </a:lnTo>
                    <a:lnTo>
                      <a:pt x="32" y="50"/>
                    </a:lnTo>
                    <a:lnTo>
                      <a:pt x="37" y="45"/>
                    </a:lnTo>
                    <a:lnTo>
                      <a:pt x="46" y="41"/>
                    </a:lnTo>
                    <a:lnTo>
                      <a:pt x="55" y="36"/>
                    </a:lnTo>
                    <a:lnTo>
                      <a:pt x="60" y="32"/>
                    </a:lnTo>
                    <a:lnTo>
                      <a:pt x="64" y="27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41" y="13"/>
                    </a:lnTo>
                    <a:lnTo>
                      <a:pt x="32" y="4"/>
                    </a:lnTo>
                    <a:lnTo>
                      <a:pt x="23" y="4"/>
                    </a:lnTo>
                    <a:lnTo>
                      <a:pt x="18" y="9"/>
                    </a:lnTo>
                    <a:lnTo>
                      <a:pt x="14" y="13"/>
                    </a:lnTo>
                    <a:lnTo>
                      <a:pt x="14" y="23"/>
                    </a:lnTo>
                    <a:lnTo>
                      <a:pt x="9" y="27"/>
                    </a:lnTo>
                    <a:lnTo>
                      <a:pt x="9" y="36"/>
                    </a:lnTo>
                    <a:lnTo>
                      <a:pt x="9" y="41"/>
                    </a:lnTo>
                    <a:lnTo>
                      <a:pt x="14" y="3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50"/>
                    </a:lnTo>
                    <a:lnTo>
                      <a:pt x="14" y="55"/>
                    </a:lnTo>
                    <a:lnTo>
                      <a:pt x="14" y="59"/>
                    </a:lnTo>
                    <a:lnTo>
                      <a:pt x="9" y="64"/>
                    </a:lnTo>
                    <a:lnTo>
                      <a:pt x="14" y="64"/>
                    </a:lnTo>
                    <a:lnTo>
                      <a:pt x="14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3" name="Freeform 360"/>
              <p:cNvSpPr>
                <a:spLocks/>
              </p:cNvSpPr>
              <p:nvPr/>
            </p:nvSpPr>
            <p:spPr bwMode="auto">
              <a:xfrm>
                <a:off x="1760" y="2116"/>
                <a:ext cx="73" cy="73"/>
              </a:xfrm>
              <a:custGeom>
                <a:avLst/>
                <a:gdLst>
                  <a:gd name="T0" fmla="*/ 23 w 73"/>
                  <a:gd name="T1" fmla="*/ 73 h 73"/>
                  <a:gd name="T2" fmla="*/ 23 w 73"/>
                  <a:gd name="T3" fmla="*/ 73 h 73"/>
                  <a:gd name="T4" fmla="*/ 18 w 73"/>
                  <a:gd name="T5" fmla="*/ 68 h 73"/>
                  <a:gd name="T6" fmla="*/ 9 w 73"/>
                  <a:gd name="T7" fmla="*/ 68 h 73"/>
                  <a:gd name="T8" fmla="*/ 5 w 73"/>
                  <a:gd name="T9" fmla="*/ 68 h 73"/>
                  <a:gd name="T10" fmla="*/ 5 w 73"/>
                  <a:gd name="T11" fmla="*/ 68 h 73"/>
                  <a:gd name="T12" fmla="*/ 5 w 73"/>
                  <a:gd name="T13" fmla="*/ 68 h 73"/>
                  <a:gd name="T14" fmla="*/ 5 w 73"/>
                  <a:gd name="T15" fmla="*/ 68 h 73"/>
                  <a:gd name="T16" fmla="*/ 5 w 73"/>
                  <a:gd name="T17" fmla="*/ 59 h 73"/>
                  <a:gd name="T18" fmla="*/ 9 w 73"/>
                  <a:gd name="T19" fmla="*/ 50 h 73"/>
                  <a:gd name="T20" fmla="*/ 14 w 73"/>
                  <a:gd name="T21" fmla="*/ 45 h 73"/>
                  <a:gd name="T22" fmla="*/ 9 w 73"/>
                  <a:gd name="T23" fmla="*/ 45 h 73"/>
                  <a:gd name="T24" fmla="*/ 5 w 73"/>
                  <a:gd name="T25" fmla="*/ 45 h 73"/>
                  <a:gd name="T26" fmla="*/ 0 w 73"/>
                  <a:gd name="T27" fmla="*/ 36 h 73"/>
                  <a:gd name="T28" fmla="*/ 0 w 73"/>
                  <a:gd name="T29" fmla="*/ 32 h 73"/>
                  <a:gd name="T30" fmla="*/ 5 w 73"/>
                  <a:gd name="T31" fmla="*/ 23 h 73"/>
                  <a:gd name="T32" fmla="*/ 9 w 73"/>
                  <a:gd name="T33" fmla="*/ 13 h 73"/>
                  <a:gd name="T34" fmla="*/ 14 w 73"/>
                  <a:gd name="T35" fmla="*/ 4 h 73"/>
                  <a:gd name="T36" fmla="*/ 18 w 73"/>
                  <a:gd name="T37" fmla="*/ 0 h 73"/>
                  <a:gd name="T38" fmla="*/ 32 w 73"/>
                  <a:gd name="T39" fmla="*/ 0 h 73"/>
                  <a:gd name="T40" fmla="*/ 46 w 73"/>
                  <a:gd name="T41" fmla="*/ 9 h 73"/>
                  <a:gd name="T42" fmla="*/ 55 w 73"/>
                  <a:gd name="T43" fmla="*/ 9 h 73"/>
                  <a:gd name="T44" fmla="*/ 60 w 73"/>
                  <a:gd name="T45" fmla="*/ 9 h 73"/>
                  <a:gd name="T46" fmla="*/ 69 w 73"/>
                  <a:gd name="T47" fmla="*/ 13 h 73"/>
                  <a:gd name="T48" fmla="*/ 73 w 73"/>
                  <a:gd name="T49" fmla="*/ 18 h 73"/>
                  <a:gd name="T50" fmla="*/ 73 w 73"/>
                  <a:gd name="T51" fmla="*/ 18 h 73"/>
                  <a:gd name="T52" fmla="*/ 69 w 73"/>
                  <a:gd name="T53" fmla="*/ 18 h 73"/>
                  <a:gd name="T54" fmla="*/ 69 w 73"/>
                  <a:gd name="T55" fmla="*/ 18 h 73"/>
                  <a:gd name="T56" fmla="*/ 69 w 73"/>
                  <a:gd name="T57" fmla="*/ 18 h 73"/>
                  <a:gd name="T58" fmla="*/ 69 w 73"/>
                  <a:gd name="T59" fmla="*/ 18 h 73"/>
                  <a:gd name="T60" fmla="*/ 69 w 73"/>
                  <a:gd name="T61" fmla="*/ 23 h 73"/>
                  <a:gd name="T62" fmla="*/ 73 w 73"/>
                  <a:gd name="T63" fmla="*/ 27 h 73"/>
                  <a:gd name="T64" fmla="*/ 73 w 73"/>
                  <a:gd name="T65" fmla="*/ 27 h 73"/>
                  <a:gd name="T66" fmla="*/ 69 w 73"/>
                  <a:gd name="T67" fmla="*/ 27 h 73"/>
                  <a:gd name="T68" fmla="*/ 69 w 73"/>
                  <a:gd name="T69" fmla="*/ 27 h 73"/>
                  <a:gd name="T70" fmla="*/ 69 w 73"/>
                  <a:gd name="T71" fmla="*/ 32 h 73"/>
                  <a:gd name="T72" fmla="*/ 64 w 73"/>
                  <a:gd name="T73" fmla="*/ 36 h 73"/>
                  <a:gd name="T74" fmla="*/ 60 w 73"/>
                  <a:gd name="T75" fmla="*/ 41 h 73"/>
                  <a:gd name="T76" fmla="*/ 46 w 73"/>
                  <a:gd name="T77" fmla="*/ 45 h 73"/>
                  <a:gd name="T78" fmla="*/ 41 w 73"/>
                  <a:gd name="T79" fmla="*/ 50 h 73"/>
                  <a:gd name="T80" fmla="*/ 37 w 73"/>
                  <a:gd name="T81" fmla="*/ 55 h 73"/>
                  <a:gd name="T82" fmla="*/ 32 w 73"/>
                  <a:gd name="T83" fmla="*/ 59 h 73"/>
                  <a:gd name="T84" fmla="*/ 32 w 73"/>
                  <a:gd name="T85" fmla="*/ 59 h 73"/>
                  <a:gd name="T86" fmla="*/ 32 w 73"/>
                  <a:gd name="T87" fmla="*/ 64 h 73"/>
                  <a:gd name="T88" fmla="*/ 32 w 73"/>
                  <a:gd name="T89" fmla="*/ 68 h 73"/>
                  <a:gd name="T90" fmla="*/ 27 w 73"/>
                  <a:gd name="T91" fmla="*/ 73 h 73"/>
                  <a:gd name="T92" fmla="*/ 23 w 73"/>
                  <a:gd name="T93" fmla="*/ 73 h 73"/>
                  <a:gd name="T94" fmla="*/ 23 w 73"/>
                  <a:gd name="T9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73">
                    <a:moveTo>
                      <a:pt x="23" y="73"/>
                    </a:moveTo>
                    <a:lnTo>
                      <a:pt x="23" y="73"/>
                    </a:lnTo>
                    <a:lnTo>
                      <a:pt x="18" y="68"/>
                    </a:lnTo>
                    <a:lnTo>
                      <a:pt x="9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59"/>
                    </a:lnTo>
                    <a:lnTo>
                      <a:pt x="9" y="50"/>
                    </a:lnTo>
                    <a:lnTo>
                      <a:pt x="14" y="45"/>
                    </a:lnTo>
                    <a:lnTo>
                      <a:pt x="9" y="45"/>
                    </a:lnTo>
                    <a:lnTo>
                      <a:pt x="5" y="45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5" y="23"/>
                    </a:lnTo>
                    <a:lnTo>
                      <a:pt x="9" y="13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32" y="0"/>
                    </a:lnTo>
                    <a:lnTo>
                      <a:pt x="46" y="9"/>
                    </a:lnTo>
                    <a:lnTo>
                      <a:pt x="55" y="9"/>
                    </a:lnTo>
                    <a:lnTo>
                      <a:pt x="60" y="9"/>
                    </a:lnTo>
                    <a:lnTo>
                      <a:pt x="69" y="13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9" y="23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9" y="32"/>
                    </a:lnTo>
                    <a:lnTo>
                      <a:pt x="64" y="36"/>
                    </a:lnTo>
                    <a:lnTo>
                      <a:pt x="60" y="41"/>
                    </a:lnTo>
                    <a:lnTo>
                      <a:pt x="46" y="45"/>
                    </a:lnTo>
                    <a:lnTo>
                      <a:pt x="41" y="50"/>
                    </a:lnTo>
                    <a:lnTo>
                      <a:pt x="37" y="55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2" y="64"/>
                    </a:lnTo>
                    <a:lnTo>
                      <a:pt x="32" y="68"/>
                    </a:lnTo>
                    <a:lnTo>
                      <a:pt x="27" y="73"/>
                    </a:lnTo>
                    <a:lnTo>
                      <a:pt x="23" y="73"/>
                    </a:lnTo>
                    <a:lnTo>
                      <a:pt x="23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4" name="Freeform 361"/>
              <p:cNvSpPr>
                <a:spLocks/>
              </p:cNvSpPr>
              <p:nvPr/>
            </p:nvSpPr>
            <p:spPr bwMode="auto">
              <a:xfrm>
                <a:off x="1769" y="2120"/>
                <a:ext cx="55" cy="64"/>
              </a:xfrm>
              <a:custGeom>
                <a:avLst/>
                <a:gdLst>
                  <a:gd name="T0" fmla="*/ 5 w 55"/>
                  <a:gd name="T1" fmla="*/ 60 h 64"/>
                  <a:gd name="T2" fmla="*/ 9 w 55"/>
                  <a:gd name="T3" fmla="*/ 60 h 64"/>
                  <a:gd name="T4" fmla="*/ 14 w 55"/>
                  <a:gd name="T5" fmla="*/ 64 h 64"/>
                  <a:gd name="T6" fmla="*/ 18 w 55"/>
                  <a:gd name="T7" fmla="*/ 60 h 64"/>
                  <a:gd name="T8" fmla="*/ 18 w 55"/>
                  <a:gd name="T9" fmla="*/ 55 h 64"/>
                  <a:gd name="T10" fmla="*/ 23 w 55"/>
                  <a:gd name="T11" fmla="*/ 51 h 64"/>
                  <a:gd name="T12" fmla="*/ 23 w 55"/>
                  <a:gd name="T13" fmla="*/ 46 h 64"/>
                  <a:gd name="T14" fmla="*/ 28 w 55"/>
                  <a:gd name="T15" fmla="*/ 41 h 64"/>
                  <a:gd name="T16" fmla="*/ 37 w 55"/>
                  <a:gd name="T17" fmla="*/ 37 h 64"/>
                  <a:gd name="T18" fmla="*/ 46 w 55"/>
                  <a:gd name="T19" fmla="*/ 32 h 64"/>
                  <a:gd name="T20" fmla="*/ 51 w 55"/>
                  <a:gd name="T21" fmla="*/ 28 h 64"/>
                  <a:gd name="T22" fmla="*/ 55 w 55"/>
                  <a:gd name="T23" fmla="*/ 23 h 64"/>
                  <a:gd name="T24" fmla="*/ 55 w 55"/>
                  <a:gd name="T25" fmla="*/ 14 h 64"/>
                  <a:gd name="T26" fmla="*/ 55 w 55"/>
                  <a:gd name="T27" fmla="*/ 14 h 64"/>
                  <a:gd name="T28" fmla="*/ 46 w 55"/>
                  <a:gd name="T29" fmla="*/ 9 h 64"/>
                  <a:gd name="T30" fmla="*/ 32 w 55"/>
                  <a:gd name="T31" fmla="*/ 9 h 64"/>
                  <a:gd name="T32" fmla="*/ 23 w 55"/>
                  <a:gd name="T33" fmla="*/ 0 h 64"/>
                  <a:gd name="T34" fmla="*/ 14 w 55"/>
                  <a:gd name="T35" fmla="*/ 0 h 64"/>
                  <a:gd name="T36" fmla="*/ 9 w 55"/>
                  <a:gd name="T37" fmla="*/ 5 h 64"/>
                  <a:gd name="T38" fmla="*/ 5 w 55"/>
                  <a:gd name="T39" fmla="*/ 9 h 64"/>
                  <a:gd name="T40" fmla="*/ 5 w 55"/>
                  <a:gd name="T41" fmla="*/ 19 h 64"/>
                  <a:gd name="T42" fmla="*/ 0 w 55"/>
                  <a:gd name="T43" fmla="*/ 23 h 64"/>
                  <a:gd name="T44" fmla="*/ 0 w 55"/>
                  <a:gd name="T45" fmla="*/ 32 h 64"/>
                  <a:gd name="T46" fmla="*/ 0 w 55"/>
                  <a:gd name="T47" fmla="*/ 37 h 64"/>
                  <a:gd name="T48" fmla="*/ 5 w 55"/>
                  <a:gd name="T49" fmla="*/ 32 h 64"/>
                  <a:gd name="T50" fmla="*/ 5 w 55"/>
                  <a:gd name="T51" fmla="*/ 28 h 64"/>
                  <a:gd name="T52" fmla="*/ 5 w 55"/>
                  <a:gd name="T53" fmla="*/ 28 h 64"/>
                  <a:gd name="T54" fmla="*/ 9 w 55"/>
                  <a:gd name="T55" fmla="*/ 32 h 64"/>
                  <a:gd name="T56" fmla="*/ 9 w 55"/>
                  <a:gd name="T57" fmla="*/ 32 h 64"/>
                  <a:gd name="T58" fmla="*/ 9 w 55"/>
                  <a:gd name="T59" fmla="*/ 46 h 64"/>
                  <a:gd name="T60" fmla="*/ 5 w 55"/>
                  <a:gd name="T61" fmla="*/ 51 h 64"/>
                  <a:gd name="T62" fmla="*/ 5 w 55"/>
                  <a:gd name="T63" fmla="*/ 55 h 64"/>
                  <a:gd name="T64" fmla="*/ 0 w 55"/>
                  <a:gd name="T65" fmla="*/ 60 h 64"/>
                  <a:gd name="T66" fmla="*/ 5 w 55"/>
                  <a:gd name="T67" fmla="*/ 60 h 64"/>
                  <a:gd name="T68" fmla="*/ 5 w 55"/>
                  <a:gd name="T69" fmla="*/ 6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" h="64">
                    <a:moveTo>
                      <a:pt x="5" y="60"/>
                    </a:moveTo>
                    <a:lnTo>
                      <a:pt x="9" y="60"/>
                    </a:lnTo>
                    <a:lnTo>
                      <a:pt x="14" y="64"/>
                    </a:lnTo>
                    <a:lnTo>
                      <a:pt x="18" y="60"/>
                    </a:lnTo>
                    <a:lnTo>
                      <a:pt x="18" y="55"/>
                    </a:lnTo>
                    <a:lnTo>
                      <a:pt x="23" y="51"/>
                    </a:lnTo>
                    <a:lnTo>
                      <a:pt x="23" y="46"/>
                    </a:lnTo>
                    <a:lnTo>
                      <a:pt x="28" y="41"/>
                    </a:lnTo>
                    <a:lnTo>
                      <a:pt x="37" y="37"/>
                    </a:lnTo>
                    <a:lnTo>
                      <a:pt x="46" y="32"/>
                    </a:lnTo>
                    <a:lnTo>
                      <a:pt x="51" y="28"/>
                    </a:lnTo>
                    <a:lnTo>
                      <a:pt x="55" y="23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46" y="9"/>
                    </a:lnTo>
                    <a:lnTo>
                      <a:pt x="32" y="9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9"/>
                    </a:lnTo>
                    <a:lnTo>
                      <a:pt x="5" y="19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5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46"/>
                    </a:lnTo>
                    <a:lnTo>
                      <a:pt x="5" y="51"/>
                    </a:lnTo>
                    <a:lnTo>
                      <a:pt x="5" y="55"/>
                    </a:lnTo>
                    <a:lnTo>
                      <a:pt x="0" y="60"/>
                    </a:lnTo>
                    <a:lnTo>
                      <a:pt x="5" y="60"/>
                    </a:lnTo>
                    <a:lnTo>
                      <a:pt x="5" y="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5" name="Freeform 362"/>
              <p:cNvSpPr>
                <a:spLocks/>
              </p:cNvSpPr>
              <p:nvPr/>
            </p:nvSpPr>
            <p:spPr bwMode="auto">
              <a:xfrm>
                <a:off x="2062" y="2065"/>
                <a:ext cx="32" cy="42"/>
              </a:xfrm>
              <a:custGeom>
                <a:avLst/>
                <a:gdLst>
                  <a:gd name="T0" fmla="*/ 0 w 32"/>
                  <a:gd name="T1" fmla="*/ 37 h 42"/>
                  <a:gd name="T2" fmla="*/ 5 w 32"/>
                  <a:gd name="T3" fmla="*/ 28 h 42"/>
                  <a:gd name="T4" fmla="*/ 5 w 32"/>
                  <a:gd name="T5" fmla="*/ 9 h 42"/>
                  <a:gd name="T6" fmla="*/ 10 w 32"/>
                  <a:gd name="T7" fmla="*/ 0 h 42"/>
                  <a:gd name="T8" fmla="*/ 14 w 32"/>
                  <a:gd name="T9" fmla="*/ 0 h 42"/>
                  <a:gd name="T10" fmla="*/ 23 w 32"/>
                  <a:gd name="T11" fmla="*/ 5 h 42"/>
                  <a:gd name="T12" fmla="*/ 32 w 32"/>
                  <a:gd name="T13" fmla="*/ 14 h 42"/>
                  <a:gd name="T14" fmla="*/ 32 w 32"/>
                  <a:gd name="T15" fmla="*/ 19 h 42"/>
                  <a:gd name="T16" fmla="*/ 28 w 32"/>
                  <a:gd name="T17" fmla="*/ 32 h 42"/>
                  <a:gd name="T18" fmla="*/ 14 w 32"/>
                  <a:gd name="T19" fmla="*/ 42 h 42"/>
                  <a:gd name="T20" fmla="*/ 10 w 32"/>
                  <a:gd name="T21" fmla="*/ 42 h 42"/>
                  <a:gd name="T22" fmla="*/ 0 w 32"/>
                  <a:gd name="T23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2">
                    <a:moveTo>
                      <a:pt x="0" y="37"/>
                    </a:moveTo>
                    <a:lnTo>
                      <a:pt x="5" y="28"/>
                    </a:lnTo>
                    <a:lnTo>
                      <a:pt x="5" y="9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3" y="5"/>
                    </a:lnTo>
                    <a:lnTo>
                      <a:pt x="32" y="14"/>
                    </a:lnTo>
                    <a:lnTo>
                      <a:pt x="32" y="19"/>
                    </a:lnTo>
                    <a:lnTo>
                      <a:pt x="28" y="32"/>
                    </a:lnTo>
                    <a:lnTo>
                      <a:pt x="14" y="42"/>
                    </a:lnTo>
                    <a:lnTo>
                      <a:pt x="10" y="4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6" name="Freeform 363"/>
              <p:cNvSpPr>
                <a:spLocks/>
              </p:cNvSpPr>
              <p:nvPr/>
            </p:nvSpPr>
            <p:spPr bwMode="auto">
              <a:xfrm>
                <a:off x="2062" y="2065"/>
                <a:ext cx="32" cy="42"/>
              </a:xfrm>
              <a:custGeom>
                <a:avLst/>
                <a:gdLst>
                  <a:gd name="T0" fmla="*/ 0 w 32"/>
                  <a:gd name="T1" fmla="*/ 37 h 42"/>
                  <a:gd name="T2" fmla="*/ 5 w 32"/>
                  <a:gd name="T3" fmla="*/ 28 h 42"/>
                  <a:gd name="T4" fmla="*/ 5 w 32"/>
                  <a:gd name="T5" fmla="*/ 9 h 42"/>
                  <a:gd name="T6" fmla="*/ 10 w 32"/>
                  <a:gd name="T7" fmla="*/ 0 h 42"/>
                  <a:gd name="T8" fmla="*/ 14 w 32"/>
                  <a:gd name="T9" fmla="*/ 0 h 42"/>
                  <a:gd name="T10" fmla="*/ 23 w 32"/>
                  <a:gd name="T11" fmla="*/ 5 h 42"/>
                  <a:gd name="T12" fmla="*/ 32 w 32"/>
                  <a:gd name="T13" fmla="*/ 14 h 42"/>
                  <a:gd name="T14" fmla="*/ 32 w 32"/>
                  <a:gd name="T15" fmla="*/ 19 h 42"/>
                  <a:gd name="T16" fmla="*/ 28 w 32"/>
                  <a:gd name="T17" fmla="*/ 32 h 42"/>
                  <a:gd name="T18" fmla="*/ 14 w 32"/>
                  <a:gd name="T19" fmla="*/ 42 h 42"/>
                  <a:gd name="T20" fmla="*/ 10 w 32"/>
                  <a:gd name="T21" fmla="*/ 42 h 42"/>
                  <a:gd name="T22" fmla="*/ 0 w 32"/>
                  <a:gd name="T23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2">
                    <a:moveTo>
                      <a:pt x="0" y="37"/>
                    </a:moveTo>
                    <a:lnTo>
                      <a:pt x="5" y="28"/>
                    </a:lnTo>
                    <a:lnTo>
                      <a:pt x="5" y="9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3" y="5"/>
                    </a:lnTo>
                    <a:lnTo>
                      <a:pt x="32" y="14"/>
                    </a:lnTo>
                    <a:lnTo>
                      <a:pt x="32" y="19"/>
                    </a:lnTo>
                    <a:lnTo>
                      <a:pt x="28" y="32"/>
                    </a:lnTo>
                    <a:lnTo>
                      <a:pt x="14" y="42"/>
                    </a:lnTo>
                    <a:lnTo>
                      <a:pt x="10" y="42"/>
                    </a:lnTo>
                    <a:lnTo>
                      <a:pt x="0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7" name="Freeform 364"/>
              <p:cNvSpPr>
                <a:spLocks noEditPoints="1"/>
              </p:cNvSpPr>
              <p:nvPr/>
            </p:nvSpPr>
            <p:spPr bwMode="auto">
              <a:xfrm>
                <a:off x="2062" y="2065"/>
                <a:ext cx="37" cy="46"/>
              </a:xfrm>
              <a:custGeom>
                <a:avLst/>
                <a:gdLst>
                  <a:gd name="T0" fmla="*/ 14 w 37"/>
                  <a:gd name="T1" fmla="*/ 46 h 46"/>
                  <a:gd name="T2" fmla="*/ 5 w 37"/>
                  <a:gd name="T3" fmla="*/ 42 h 46"/>
                  <a:gd name="T4" fmla="*/ 0 w 37"/>
                  <a:gd name="T5" fmla="*/ 42 h 46"/>
                  <a:gd name="T6" fmla="*/ 5 w 37"/>
                  <a:gd name="T7" fmla="*/ 37 h 46"/>
                  <a:gd name="T8" fmla="*/ 5 w 37"/>
                  <a:gd name="T9" fmla="*/ 32 h 46"/>
                  <a:gd name="T10" fmla="*/ 5 w 37"/>
                  <a:gd name="T11" fmla="*/ 19 h 46"/>
                  <a:gd name="T12" fmla="*/ 5 w 37"/>
                  <a:gd name="T13" fmla="*/ 9 h 46"/>
                  <a:gd name="T14" fmla="*/ 5 w 37"/>
                  <a:gd name="T15" fmla="*/ 5 h 46"/>
                  <a:gd name="T16" fmla="*/ 14 w 37"/>
                  <a:gd name="T17" fmla="*/ 0 h 46"/>
                  <a:gd name="T18" fmla="*/ 23 w 37"/>
                  <a:gd name="T19" fmla="*/ 5 h 46"/>
                  <a:gd name="T20" fmla="*/ 32 w 37"/>
                  <a:gd name="T21" fmla="*/ 14 h 46"/>
                  <a:gd name="T22" fmla="*/ 37 w 37"/>
                  <a:gd name="T23" fmla="*/ 19 h 46"/>
                  <a:gd name="T24" fmla="*/ 37 w 37"/>
                  <a:gd name="T25" fmla="*/ 28 h 46"/>
                  <a:gd name="T26" fmla="*/ 28 w 37"/>
                  <a:gd name="T27" fmla="*/ 37 h 46"/>
                  <a:gd name="T28" fmla="*/ 23 w 37"/>
                  <a:gd name="T29" fmla="*/ 42 h 46"/>
                  <a:gd name="T30" fmla="*/ 14 w 37"/>
                  <a:gd name="T31" fmla="*/ 46 h 46"/>
                  <a:gd name="T32" fmla="*/ 14 w 37"/>
                  <a:gd name="T33" fmla="*/ 46 h 46"/>
                  <a:gd name="T34" fmla="*/ 10 w 37"/>
                  <a:gd name="T35" fmla="*/ 42 h 46"/>
                  <a:gd name="T36" fmla="*/ 14 w 37"/>
                  <a:gd name="T37" fmla="*/ 42 h 46"/>
                  <a:gd name="T38" fmla="*/ 19 w 37"/>
                  <a:gd name="T39" fmla="*/ 37 h 46"/>
                  <a:gd name="T40" fmla="*/ 23 w 37"/>
                  <a:gd name="T41" fmla="*/ 32 h 46"/>
                  <a:gd name="T42" fmla="*/ 32 w 37"/>
                  <a:gd name="T43" fmla="*/ 19 h 46"/>
                  <a:gd name="T44" fmla="*/ 23 w 37"/>
                  <a:gd name="T45" fmla="*/ 9 h 46"/>
                  <a:gd name="T46" fmla="*/ 14 w 37"/>
                  <a:gd name="T47" fmla="*/ 5 h 46"/>
                  <a:gd name="T48" fmla="*/ 10 w 37"/>
                  <a:gd name="T49" fmla="*/ 5 h 46"/>
                  <a:gd name="T50" fmla="*/ 10 w 37"/>
                  <a:gd name="T51" fmla="*/ 14 h 46"/>
                  <a:gd name="T52" fmla="*/ 10 w 37"/>
                  <a:gd name="T53" fmla="*/ 19 h 46"/>
                  <a:gd name="T54" fmla="*/ 10 w 37"/>
                  <a:gd name="T55" fmla="*/ 32 h 46"/>
                  <a:gd name="T56" fmla="*/ 10 w 37"/>
                  <a:gd name="T57" fmla="*/ 42 h 46"/>
                  <a:gd name="T58" fmla="*/ 10 w 37"/>
                  <a:gd name="T5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" h="46">
                    <a:moveTo>
                      <a:pt x="14" y="46"/>
                    </a:moveTo>
                    <a:lnTo>
                      <a:pt x="5" y="42"/>
                    </a:lnTo>
                    <a:lnTo>
                      <a:pt x="0" y="42"/>
                    </a:lnTo>
                    <a:lnTo>
                      <a:pt x="5" y="37"/>
                    </a:lnTo>
                    <a:lnTo>
                      <a:pt x="5" y="32"/>
                    </a:lnTo>
                    <a:lnTo>
                      <a:pt x="5" y="19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14" y="0"/>
                    </a:lnTo>
                    <a:lnTo>
                      <a:pt x="23" y="5"/>
                    </a:lnTo>
                    <a:lnTo>
                      <a:pt x="32" y="14"/>
                    </a:lnTo>
                    <a:lnTo>
                      <a:pt x="37" y="19"/>
                    </a:lnTo>
                    <a:lnTo>
                      <a:pt x="37" y="28"/>
                    </a:lnTo>
                    <a:lnTo>
                      <a:pt x="28" y="37"/>
                    </a:lnTo>
                    <a:lnTo>
                      <a:pt x="23" y="42"/>
                    </a:lnTo>
                    <a:lnTo>
                      <a:pt x="14" y="46"/>
                    </a:lnTo>
                    <a:lnTo>
                      <a:pt x="14" y="46"/>
                    </a:lnTo>
                    <a:close/>
                    <a:moveTo>
                      <a:pt x="10" y="42"/>
                    </a:moveTo>
                    <a:lnTo>
                      <a:pt x="14" y="42"/>
                    </a:lnTo>
                    <a:lnTo>
                      <a:pt x="19" y="37"/>
                    </a:lnTo>
                    <a:lnTo>
                      <a:pt x="23" y="32"/>
                    </a:lnTo>
                    <a:lnTo>
                      <a:pt x="32" y="19"/>
                    </a:lnTo>
                    <a:lnTo>
                      <a:pt x="23" y="9"/>
                    </a:lnTo>
                    <a:lnTo>
                      <a:pt x="14" y="5"/>
                    </a:lnTo>
                    <a:lnTo>
                      <a:pt x="10" y="5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0" y="32"/>
                    </a:lnTo>
                    <a:lnTo>
                      <a:pt x="10" y="42"/>
                    </a:lnTo>
                    <a:lnTo>
                      <a:pt x="1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8" name="Freeform 365"/>
              <p:cNvSpPr>
                <a:spLocks/>
              </p:cNvSpPr>
              <p:nvPr/>
            </p:nvSpPr>
            <p:spPr bwMode="auto">
              <a:xfrm>
                <a:off x="2062" y="2065"/>
                <a:ext cx="37" cy="46"/>
              </a:xfrm>
              <a:custGeom>
                <a:avLst/>
                <a:gdLst>
                  <a:gd name="T0" fmla="*/ 14 w 37"/>
                  <a:gd name="T1" fmla="*/ 46 h 46"/>
                  <a:gd name="T2" fmla="*/ 5 w 37"/>
                  <a:gd name="T3" fmla="*/ 42 h 46"/>
                  <a:gd name="T4" fmla="*/ 0 w 37"/>
                  <a:gd name="T5" fmla="*/ 42 h 46"/>
                  <a:gd name="T6" fmla="*/ 5 w 37"/>
                  <a:gd name="T7" fmla="*/ 37 h 46"/>
                  <a:gd name="T8" fmla="*/ 5 w 37"/>
                  <a:gd name="T9" fmla="*/ 32 h 46"/>
                  <a:gd name="T10" fmla="*/ 5 w 37"/>
                  <a:gd name="T11" fmla="*/ 19 h 46"/>
                  <a:gd name="T12" fmla="*/ 5 w 37"/>
                  <a:gd name="T13" fmla="*/ 9 h 46"/>
                  <a:gd name="T14" fmla="*/ 5 w 37"/>
                  <a:gd name="T15" fmla="*/ 5 h 46"/>
                  <a:gd name="T16" fmla="*/ 14 w 37"/>
                  <a:gd name="T17" fmla="*/ 0 h 46"/>
                  <a:gd name="T18" fmla="*/ 23 w 37"/>
                  <a:gd name="T19" fmla="*/ 5 h 46"/>
                  <a:gd name="T20" fmla="*/ 32 w 37"/>
                  <a:gd name="T21" fmla="*/ 14 h 46"/>
                  <a:gd name="T22" fmla="*/ 37 w 37"/>
                  <a:gd name="T23" fmla="*/ 19 h 46"/>
                  <a:gd name="T24" fmla="*/ 37 w 37"/>
                  <a:gd name="T25" fmla="*/ 28 h 46"/>
                  <a:gd name="T26" fmla="*/ 28 w 37"/>
                  <a:gd name="T27" fmla="*/ 37 h 46"/>
                  <a:gd name="T28" fmla="*/ 23 w 37"/>
                  <a:gd name="T29" fmla="*/ 42 h 46"/>
                  <a:gd name="T30" fmla="*/ 14 w 37"/>
                  <a:gd name="T31" fmla="*/ 46 h 46"/>
                  <a:gd name="T32" fmla="*/ 14 w 37"/>
                  <a:gd name="T3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6">
                    <a:moveTo>
                      <a:pt x="14" y="46"/>
                    </a:moveTo>
                    <a:lnTo>
                      <a:pt x="5" y="42"/>
                    </a:lnTo>
                    <a:lnTo>
                      <a:pt x="0" y="42"/>
                    </a:lnTo>
                    <a:lnTo>
                      <a:pt x="5" y="37"/>
                    </a:lnTo>
                    <a:lnTo>
                      <a:pt x="5" y="32"/>
                    </a:lnTo>
                    <a:lnTo>
                      <a:pt x="5" y="19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14" y="0"/>
                    </a:lnTo>
                    <a:lnTo>
                      <a:pt x="23" y="5"/>
                    </a:lnTo>
                    <a:lnTo>
                      <a:pt x="32" y="14"/>
                    </a:lnTo>
                    <a:lnTo>
                      <a:pt x="37" y="19"/>
                    </a:lnTo>
                    <a:lnTo>
                      <a:pt x="37" y="28"/>
                    </a:lnTo>
                    <a:lnTo>
                      <a:pt x="28" y="37"/>
                    </a:lnTo>
                    <a:lnTo>
                      <a:pt x="23" y="42"/>
                    </a:lnTo>
                    <a:lnTo>
                      <a:pt x="14" y="46"/>
                    </a:lnTo>
                    <a:lnTo>
                      <a:pt x="14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9" name="Freeform 366"/>
              <p:cNvSpPr>
                <a:spLocks/>
              </p:cNvSpPr>
              <p:nvPr/>
            </p:nvSpPr>
            <p:spPr bwMode="auto">
              <a:xfrm>
                <a:off x="2072" y="2070"/>
                <a:ext cx="22" cy="37"/>
              </a:xfrm>
              <a:custGeom>
                <a:avLst/>
                <a:gdLst>
                  <a:gd name="T0" fmla="*/ 0 w 22"/>
                  <a:gd name="T1" fmla="*/ 37 h 37"/>
                  <a:gd name="T2" fmla="*/ 4 w 22"/>
                  <a:gd name="T3" fmla="*/ 37 h 37"/>
                  <a:gd name="T4" fmla="*/ 9 w 22"/>
                  <a:gd name="T5" fmla="*/ 32 h 37"/>
                  <a:gd name="T6" fmla="*/ 13 w 22"/>
                  <a:gd name="T7" fmla="*/ 27 h 37"/>
                  <a:gd name="T8" fmla="*/ 22 w 22"/>
                  <a:gd name="T9" fmla="*/ 14 h 37"/>
                  <a:gd name="T10" fmla="*/ 13 w 22"/>
                  <a:gd name="T11" fmla="*/ 4 h 37"/>
                  <a:gd name="T12" fmla="*/ 4 w 22"/>
                  <a:gd name="T13" fmla="*/ 0 h 37"/>
                  <a:gd name="T14" fmla="*/ 0 w 22"/>
                  <a:gd name="T15" fmla="*/ 0 h 37"/>
                  <a:gd name="T16" fmla="*/ 0 w 22"/>
                  <a:gd name="T17" fmla="*/ 9 h 37"/>
                  <a:gd name="T18" fmla="*/ 0 w 22"/>
                  <a:gd name="T19" fmla="*/ 14 h 37"/>
                  <a:gd name="T20" fmla="*/ 0 w 22"/>
                  <a:gd name="T21" fmla="*/ 27 h 37"/>
                  <a:gd name="T22" fmla="*/ 0 w 22"/>
                  <a:gd name="T23" fmla="*/ 37 h 37"/>
                  <a:gd name="T24" fmla="*/ 0 w 22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37">
                    <a:moveTo>
                      <a:pt x="0" y="37"/>
                    </a:moveTo>
                    <a:lnTo>
                      <a:pt x="4" y="37"/>
                    </a:lnTo>
                    <a:lnTo>
                      <a:pt x="9" y="32"/>
                    </a:lnTo>
                    <a:lnTo>
                      <a:pt x="13" y="27"/>
                    </a:lnTo>
                    <a:lnTo>
                      <a:pt x="22" y="14"/>
                    </a:lnTo>
                    <a:lnTo>
                      <a:pt x="13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0" name="Freeform 367"/>
              <p:cNvSpPr>
                <a:spLocks/>
              </p:cNvSpPr>
              <p:nvPr/>
            </p:nvSpPr>
            <p:spPr bwMode="auto">
              <a:xfrm>
                <a:off x="1989" y="2033"/>
                <a:ext cx="55" cy="83"/>
              </a:xfrm>
              <a:custGeom>
                <a:avLst/>
                <a:gdLst>
                  <a:gd name="T0" fmla="*/ 5 w 55"/>
                  <a:gd name="T1" fmla="*/ 37 h 83"/>
                  <a:gd name="T2" fmla="*/ 0 w 55"/>
                  <a:gd name="T3" fmla="*/ 23 h 83"/>
                  <a:gd name="T4" fmla="*/ 0 w 55"/>
                  <a:gd name="T5" fmla="*/ 19 h 83"/>
                  <a:gd name="T6" fmla="*/ 9 w 55"/>
                  <a:gd name="T7" fmla="*/ 14 h 83"/>
                  <a:gd name="T8" fmla="*/ 5 w 55"/>
                  <a:gd name="T9" fmla="*/ 14 h 83"/>
                  <a:gd name="T10" fmla="*/ 9 w 55"/>
                  <a:gd name="T11" fmla="*/ 9 h 83"/>
                  <a:gd name="T12" fmla="*/ 14 w 55"/>
                  <a:gd name="T13" fmla="*/ 5 h 83"/>
                  <a:gd name="T14" fmla="*/ 18 w 55"/>
                  <a:gd name="T15" fmla="*/ 0 h 83"/>
                  <a:gd name="T16" fmla="*/ 28 w 55"/>
                  <a:gd name="T17" fmla="*/ 5 h 83"/>
                  <a:gd name="T18" fmla="*/ 28 w 55"/>
                  <a:gd name="T19" fmla="*/ 14 h 83"/>
                  <a:gd name="T20" fmla="*/ 32 w 55"/>
                  <a:gd name="T21" fmla="*/ 19 h 83"/>
                  <a:gd name="T22" fmla="*/ 37 w 55"/>
                  <a:gd name="T23" fmla="*/ 19 h 83"/>
                  <a:gd name="T24" fmla="*/ 41 w 55"/>
                  <a:gd name="T25" fmla="*/ 23 h 83"/>
                  <a:gd name="T26" fmla="*/ 46 w 55"/>
                  <a:gd name="T27" fmla="*/ 32 h 83"/>
                  <a:gd name="T28" fmla="*/ 41 w 55"/>
                  <a:gd name="T29" fmla="*/ 37 h 83"/>
                  <a:gd name="T30" fmla="*/ 37 w 55"/>
                  <a:gd name="T31" fmla="*/ 41 h 83"/>
                  <a:gd name="T32" fmla="*/ 37 w 55"/>
                  <a:gd name="T33" fmla="*/ 51 h 83"/>
                  <a:gd name="T34" fmla="*/ 41 w 55"/>
                  <a:gd name="T35" fmla="*/ 55 h 83"/>
                  <a:gd name="T36" fmla="*/ 46 w 55"/>
                  <a:gd name="T37" fmla="*/ 60 h 83"/>
                  <a:gd name="T38" fmla="*/ 50 w 55"/>
                  <a:gd name="T39" fmla="*/ 69 h 83"/>
                  <a:gd name="T40" fmla="*/ 55 w 55"/>
                  <a:gd name="T41" fmla="*/ 78 h 83"/>
                  <a:gd name="T42" fmla="*/ 41 w 55"/>
                  <a:gd name="T43" fmla="*/ 78 h 83"/>
                  <a:gd name="T44" fmla="*/ 32 w 55"/>
                  <a:gd name="T45" fmla="*/ 83 h 83"/>
                  <a:gd name="T46" fmla="*/ 23 w 55"/>
                  <a:gd name="T47" fmla="*/ 83 h 83"/>
                  <a:gd name="T48" fmla="*/ 23 w 55"/>
                  <a:gd name="T49" fmla="*/ 78 h 83"/>
                  <a:gd name="T50" fmla="*/ 18 w 55"/>
                  <a:gd name="T51" fmla="*/ 69 h 83"/>
                  <a:gd name="T52" fmla="*/ 14 w 55"/>
                  <a:gd name="T53" fmla="*/ 64 h 83"/>
                  <a:gd name="T54" fmla="*/ 18 w 55"/>
                  <a:gd name="T55" fmla="*/ 60 h 83"/>
                  <a:gd name="T56" fmla="*/ 18 w 55"/>
                  <a:gd name="T57" fmla="*/ 51 h 83"/>
                  <a:gd name="T58" fmla="*/ 14 w 55"/>
                  <a:gd name="T59" fmla="*/ 41 h 83"/>
                  <a:gd name="T60" fmla="*/ 5 w 55"/>
                  <a:gd name="T61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" h="83">
                    <a:moveTo>
                      <a:pt x="5" y="37"/>
                    </a:moveTo>
                    <a:lnTo>
                      <a:pt x="0" y="23"/>
                    </a:lnTo>
                    <a:lnTo>
                      <a:pt x="0" y="19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8" y="0"/>
                    </a:lnTo>
                    <a:lnTo>
                      <a:pt x="28" y="5"/>
                    </a:lnTo>
                    <a:lnTo>
                      <a:pt x="28" y="14"/>
                    </a:lnTo>
                    <a:lnTo>
                      <a:pt x="32" y="19"/>
                    </a:lnTo>
                    <a:lnTo>
                      <a:pt x="37" y="19"/>
                    </a:lnTo>
                    <a:lnTo>
                      <a:pt x="41" y="23"/>
                    </a:lnTo>
                    <a:lnTo>
                      <a:pt x="46" y="32"/>
                    </a:lnTo>
                    <a:lnTo>
                      <a:pt x="41" y="37"/>
                    </a:lnTo>
                    <a:lnTo>
                      <a:pt x="37" y="41"/>
                    </a:lnTo>
                    <a:lnTo>
                      <a:pt x="37" y="51"/>
                    </a:lnTo>
                    <a:lnTo>
                      <a:pt x="41" y="55"/>
                    </a:lnTo>
                    <a:lnTo>
                      <a:pt x="46" y="60"/>
                    </a:lnTo>
                    <a:lnTo>
                      <a:pt x="50" y="69"/>
                    </a:lnTo>
                    <a:lnTo>
                      <a:pt x="55" y="78"/>
                    </a:lnTo>
                    <a:lnTo>
                      <a:pt x="41" y="78"/>
                    </a:lnTo>
                    <a:lnTo>
                      <a:pt x="32" y="83"/>
                    </a:lnTo>
                    <a:lnTo>
                      <a:pt x="23" y="83"/>
                    </a:lnTo>
                    <a:lnTo>
                      <a:pt x="23" y="78"/>
                    </a:lnTo>
                    <a:lnTo>
                      <a:pt x="18" y="69"/>
                    </a:lnTo>
                    <a:lnTo>
                      <a:pt x="14" y="64"/>
                    </a:lnTo>
                    <a:lnTo>
                      <a:pt x="18" y="60"/>
                    </a:lnTo>
                    <a:lnTo>
                      <a:pt x="18" y="51"/>
                    </a:lnTo>
                    <a:lnTo>
                      <a:pt x="14" y="41"/>
                    </a:lnTo>
                    <a:lnTo>
                      <a:pt x="5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1" name="Freeform 368"/>
              <p:cNvSpPr>
                <a:spLocks/>
              </p:cNvSpPr>
              <p:nvPr/>
            </p:nvSpPr>
            <p:spPr bwMode="auto">
              <a:xfrm>
                <a:off x="1989" y="2033"/>
                <a:ext cx="55" cy="83"/>
              </a:xfrm>
              <a:custGeom>
                <a:avLst/>
                <a:gdLst>
                  <a:gd name="T0" fmla="*/ 5 w 55"/>
                  <a:gd name="T1" fmla="*/ 37 h 83"/>
                  <a:gd name="T2" fmla="*/ 0 w 55"/>
                  <a:gd name="T3" fmla="*/ 23 h 83"/>
                  <a:gd name="T4" fmla="*/ 0 w 55"/>
                  <a:gd name="T5" fmla="*/ 19 h 83"/>
                  <a:gd name="T6" fmla="*/ 9 w 55"/>
                  <a:gd name="T7" fmla="*/ 14 h 83"/>
                  <a:gd name="T8" fmla="*/ 5 w 55"/>
                  <a:gd name="T9" fmla="*/ 14 h 83"/>
                  <a:gd name="T10" fmla="*/ 9 w 55"/>
                  <a:gd name="T11" fmla="*/ 9 h 83"/>
                  <a:gd name="T12" fmla="*/ 14 w 55"/>
                  <a:gd name="T13" fmla="*/ 5 h 83"/>
                  <a:gd name="T14" fmla="*/ 18 w 55"/>
                  <a:gd name="T15" fmla="*/ 0 h 83"/>
                  <a:gd name="T16" fmla="*/ 28 w 55"/>
                  <a:gd name="T17" fmla="*/ 5 h 83"/>
                  <a:gd name="T18" fmla="*/ 28 w 55"/>
                  <a:gd name="T19" fmla="*/ 14 h 83"/>
                  <a:gd name="T20" fmla="*/ 32 w 55"/>
                  <a:gd name="T21" fmla="*/ 19 h 83"/>
                  <a:gd name="T22" fmla="*/ 37 w 55"/>
                  <a:gd name="T23" fmla="*/ 19 h 83"/>
                  <a:gd name="T24" fmla="*/ 41 w 55"/>
                  <a:gd name="T25" fmla="*/ 23 h 83"/>
                  <a:gd name="T26" fmla="*/ 46 w 55"/>
                  <a:gd name="T27" fmla="*/ 32 h 83"/>
                  <a:gd name="T28" fmla="*/ 41 w 55"/>
                  <a:gd name="T29" fmla="*/ 37 h 83"/>
                  <a:gd name="T30" fmla="*/ 37 w 55"/>
                  <a:gd name="T31" fmla="*/ 41 h 83"/>
                  <a:gd name="T32" fmla="*/ 37 w 55"/>
                  <a:gd name="T33" fmla="*/ 51 h 83"/>
                  <a:gd name="T34" fmla="*/ 41 w 55"/>
                  <a:gd name="T35" fmla="*/ 55 h 83"/>
                  <a:gd name="T36" fmla="*/ 46 w 55"/>
                  <a:gd name="T37" fmla="*/ 60 h 83"/>
                  <a:gd name="T38" fmla="*/ 50 w 55"/>
                  <a:gd name="T39" fmla="*/ 69 h 83"/>
                  <a:gd name="T40" fmla="*/ 55 w 55"/>
                  <a:gd name="T41" fmla="*/ 78 h 83"/>
                  <a:gd name="T42" fmla="*/ 41 w 55"/>
                  <a:gd name="T43" fmla="*/ 78 h 83"/>
                  <a:gd name="T44" fmla="*/ 32 w 55"/>
                  <a:gd name="T45" fmla="*/ 83 h 83"/>
                  <a:gd name="T46" fmla="*/ 23 w 55"/>
                  <a:gd name="T47" fmla="*/ 83 h 83"/>
                  <a:gd name="T48" fmla="*/ 23 w 55"/>
                  <a:gd name="T49" fmla="*/ 78 h 83"/>
                  <a:gd name="T50" fmla="*/ 18 w 55"/>
                  <a:gd name="T51" fmla="*/ 69 h 83"/>
                  <a:gd name="T52" fmla="*/ 14 w 55"/>
                  <a:gd name="T53" fmla="*/ 64 h 83"/>
                  <a:gd name="T54" fmla="*/ 18 w 55"/>
                  <a:gd name="T55" fmla="*/ 60 h 83"/>
                  <a:gd name="T56" fmla="*/ 18 w 55"/>
                  <a:gd name="T57" fmla="*/ 51 h 83"/>
                  <a:gd name="T58" fmla="*/ 14 w 55"/>
                  <a:gd name="T59" fmla="*/ 41 h 83"/>
                  <a:gd name="T60" fmla="*/ 5 w 55"/>
                  <a:gd name="T61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" h="83">
                    <a:moveTo>
                      <a:pt x="5" y="37"/>
                    </a:moveTo>
                    <a:lnTo>
                      <a:pt x="0" y="23"/>
                    </a:lnTo>
                    <a:lnTo>
                      <a:pt x="0" y="19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8" y="0"/>
                    </a:lnTo>
                    <a:lnTo>
                      <a:pt x="28" y="5"/>
                    </a:lnTo>
                    <a:lnTo>
                      <a:pt x="28" y="14"/>
                    </a:lnTo>
                    <a:lnTo>
                      <a:pt x="32" y="19"/>
                    </a:lnTo>
                    <a:lnTo>
                      <a:pt x="37" y="19"/>
                    </a:lnTo>
                    <a:lnTo>
                      <a:pt x="41" y="23"/>
                    </a:lnTo>
                    <a:lnTo>
                      <a:pt x="46" y="32"/>
                    </a:lnTo>
                    <a:lnTo>
                      <a:pt x="41" y="37"/>
                    </a:lnTo>
                    <a:lnTo>
                      <a:pt x="37" y="41"/>
                    </a:lnTo>
                    <a:lnTo>
                      <a:pt x="37" y="51"/>
                    </a:lnTo>
                    <a:lnTo>
                      <a:pt x="41" y="55"/>
                    </a:lnTo>
                    <a:lnTo>
                      <a:pt x="46" y="60"/>
                    </a:lnTo>
                    <a:lnTo>
                      <a:pt x="50" y="69"/>
                    </a:lnTo>
                    <a:lnTo>
                      <a:pt x="55" y="78"/>
                    </a:lnTo>
                    <a:lnTo>
                      <a:pt x="41" y="78"/>
                    </a:lnTo>
                    <a:lnTo>
                      <a:pt x="32" y="83"/>
                    </a:lnTo>
                    <a:lnTo>
                      <a:pt x="23" y="83"/>
                    </a:lnTo>
                    <a:lnTo>
                      <a:pt x="23" y="78"/>
                    </a:lnTo>
                    <a:lnTo>
                      <a:pt x="18" y="69"/>
                    </a:lnTo>
                    <a:lnTo>
                      <a:pt x="14" y="64"/>
                    </a:lnTo>
                    <a:lnTo>
                      <a:pt x="18" y="60"/>
                    </a:lnTo>
                    <a:lnTo>
                      <a:pt x="18" y="51"/>
                    </a:lnTo>
                    <a:lnTo>
                      <a:pt x="14" y="41"/>
                    </a:lnTo>
                    <a:lnTo>
                      <a:pt x="5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2" name="Freeform 369"/>
              <p:cNvSpPr>
                <a:spLocks noEditPoints="1"/>
              </p:cNvSpPr>
              <p:nvPr/>
            </p:nvSpPr>
            <p:spPr bwMode="auto">
              <a:xfrm>
                <a:off x="1985" y="2033"/>
                <a:ext cx="73" cy="87"/>
              </a:xfrm>
              <a:custGeom>
                <a:avLst/>
                <a:gdLst>
                  <a:gd name="T0" fmla="*/ 22 w 73"/>
                  <a:gd name="T1" fmla="*/ 83 h 87"/>
                  <a:gd name="T2" fmla="*/ 18 w 73"/>
                  <a:gd name="T3" fmla="*/ 74 h 87"/>
                  <a:gd name="T4" fmla="*/ 18 w 73"/>
                  <a:gd name="T5" fmla="*/ 60 h 87"/>
                  <a:gd name="T6" fmla="*/ 18 w 73"/>
                  <a:gd name="T7" fmla="*/ 46 h 87"/>
                  <a:gd name="T8" fmla="*/ 9 w 73"/>
                  <a:gd name="T9" fmla="*/ 41 h 87"/>
                  <a:gd name="T10" fmla="*/ 4 w 73"/>
                  <a:gd name="T11" fmla="*/ 32 h 87"/>
                  <a:gd name="T12" fmla="*/ 9 w 73"/>
                  <a:gd name="T13" fmla="*/ 19 h 87"/>
                  <a:gd name="T14" fmla="*/ 13 w 73"/>
                  <a:gd name="T15" fmla="*/ 5 h 87"/>
                  <a:gd name="T16" fmla="*/ 22 w 73"/>
                  <a:gd name="T17" fmla="*/ 0 h 87"/>
                  <a:gd name="T18" fmla="*/ 36 w 73"/>
                  <a:gd name="T19" fmla="*/ 14 h 87"/>
                  <a:gd name="T20" fmla="*/ 41 w 73"/>
                  <a:gd name="T21" fmla="*/ 19 h 87"/>
                  <a:gd name="T22" fmla="*/ 54 w 73"/>
                  <a:gd name="T23" fmla="*/ 32 h 87"/>
                  <a:gd name="T24" fmla="*/ 41 w 73"/>
                  <a:gd name="T25" fmla="*/ 51 h 87"/>
                  <a:gd name="T26" fmla="*/ 50 w 73"/>
                  <a:gd name="T27" fmla="*/ 60 h 87"/>
                  <a:gd name="T28" fmla="*/ 59 w 73"/>
                  <a:gd name="T29" fmla="*/ 74 h 87"/>
                  <a:gd name="T30" fmla="*/ 73 w 73"/>
                  <a:gd name="T31" fmla="*/ 83 h 87"/>
                  <a:gd name="T32" fmla="*/ 64 w 73"/>
                  <a:gd name="T33" fmla="*/ 83 h 87"/>
                  <a:gd name="T34" fmla="*/ 59 w 73"/>
                  <a:gd name="T35" fmla="*/ 78 h 87"/>
                  <a:gd name="T36" fmla="*/ 41 w 73"/>
                  <a:gd name="T37" fmla="*/ 83 h 87"/>
                  <a:gd name="T38" fmla="*/ 32 w 73"/>
                  <a:gd name="T39" fmla="*/ 87 h 87"/>
                  <a:gd name="T40" fmla="*/ 13 w 73"/>
                  <a:gd name="T41" fmla="*/ 37 h 87"/>
                  <a:gd name="T42" fmla="*/ 27 w 73"/>
                  <a:gd name="T43" fmla="*/ 51 h 87"/>
                  <a:gd name="T44" fmla="*/ 22 w 73"/>
                  <a:gd name="T45" fmla="*/ 69 h 87"/>
                  <a:gd name="T46" fmla="*/ 27 w 73"/>
                  <a:gd name="T47" fmla="*/ 78 h 87"/>
                  <a:gd name="T48" fmla="*/ 36 w 73"/>
                  <a:gd name="T49" fmla="*/ 78 h 87"/>
                  <a:gd name="T50" fmla="*/ 50 w 73"/>
                  <a:gd name="T51" fmla="*/ 69 h 87"/>
                  <a:gd name="T52" fmla="*/ 45 w 73"/>
                  <a:gd name="T53" fmla="*/ 60 h 87"/>
                  <a:gd name="T54" fmla="*/ 36 w 73"/>
                  <a:gd name="T55" fmla="*/ 51 h 87"/>
                  <a:gd name="T56" fmla="*/ 45 w 73"/>
                  <a:gd name="T57" fmla="*/ 37 h 87"/>
                  <a:gd name="T58" fmla="*/ 45 w 73"/>
                  <a:gd name="T59" fmla="*/ 28 h 87"/>
                  <a:gd name="T60" fmla="*/ 36 w 73"/>
                  <a:gd name="T61" fmla="*/ 23 h 87"/>
                  <a:gd name="T62" fmla="*/ 27 w 73"/>
                  <a:gd name="T63" fmla="*/ 9 h 87"/>
                  <a:gd name="T64" fmla="*/ 18 w 73"/>
                  <a:gd name="T65" fmla="*/ 9 h 87"/>
                  <a:gd name="T66" fmla="*/ 13 w 73"/>
                  <a:gd name="T67" fmla="*/ 14 h 87"/>
                  <a:gd name="T68" fmla="*/ 22 w 73"/>
                  <a:gd name="T69" fmla="*/ 14 h 87"/>
                  <a:gd name="T70" fmla="*/ 13 w 73"/>
                  <a:gd name="T71" fmla="*/ 19 h 87"/>
                  <a:gd name="T72" fmla="*/ 9 w 73"/>
                  <a:gd name="T73" fmla="*/ 23 h 87"/>
                  <a:gd name="T74" fmla="*/ 13 w 73"/>
                  <a:gd name="T75" fmla="*/ 37 h 87"/>
                  <a:gd name="T76" fmla="*/ 13 w 73"/>
                  <a:gd name="T77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3" h="87">
                    <a:moveTo>
                      <a:pt x="32" y="87"/>
                    </a:moveTo>
                    <a:lnTo>
                      <a:pt x="22" y="83"/>
                    </a:lnTo>
                    <a:lnTo>
                      <a:pt x="18" y="78"/>
                    </a:lnTo>
                    <a:lnTo>
                      <a:pt x="18" y="74"/>
                    </a:lnTo>
                    <a:lnTo>
                      <a:pt x="18" y="64"/>
                    </a:lnTo>
                    <a:lnTo>
                      <a:pt x="18" y="60"/>
                    </a:lnTo>
                    <a:lnTo>
                      <a:pt x="22" y="55"/>
                    </a:lnTo>
                    <a:lnTo>
                      <a:pt x="18" y="46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32"/>
                    </a:lnTo>
                    <a:lnTo>
                      <a:pt x="0" y="23"/>
                    </a:lnTo>
                    <a:lnTo>
                      <a:pt x="9" y="19"/>
                    </a:lnTo>
                    <a:lnTo>
                      <a:pt x="4" y="14"/>
                    </a:lnTo>
                    <a:lnTo>
                      <a:pt x="13" y="5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5"/>
                    </a:lnTo>
                    <a:lnTo>
                      <a:pt x="36" y="14"/>
                    </a:lnTo>
                    <a:lnTo>
                      <a:pt x="36" y="19"/>
                    </a:lnTo>
                    <a:lnTo>
                      <a:pt x="41" y="19"/>
                    </a:lnTo>
                    <a:lnTo>
                      <a:pt x="50" y="23"/>
                    </a:lnTo>
                    <a:lnTo>
                      <a:pt x="54" y="32"/>
                    </a:lnTo>
                    <a:lnTo>
                      <a:pt x="45" y="41"/>
                    </a:lnTo>
                    <a:lnTo>
                      <a:pt x="41" y="51"/>
                    </a:lnTo>
                    <a:lnTo>
                      <a:pt x="45" y="55"/>
                    </a:lnTo>
                    <a:lnTo>
                      <a:pt x="50" y="60"/>
                    </a:lnTo>
                    <a:lnTo>
                      <a:pt x="54" y="69"/>
                    </a:lnTo>
                    <a:lnTo>
                      <a:pt x="59" y="74"/>
                    </a:lnTo>
                    <a:lnTo>
                      <a:pt x="68" y="83"/>
                    </a:lnTo>
                    <a:lnTo>
                      <a:pt x="73" y="83"/>
                    </a:lnTo>
                    <a:lnTo>
                      <a:pt x="73" y="87"/>
                    </a:lnTo>
                    <a:lnTo>
                      <a:pt x="64" y="83"/>
                    </a:lnTo>
                    <a:lnTo>
                      <a:pt x="59" y="83"/>
                    </a:lnTo>
                    <a:lnTo>
                      <a:pt x="59" y="78"/>
                    </a:lnTo>
                    <a:lnTo>
                      <a:pt x="50" y="78"/>
                    </a:lnTo>
                    <a:lnTo>
                      <a:pt x="41" y="83"/>
                    </a:lnTo>
                    <a:lnTo>
                      <a:pt x="36" y="87"/>
                    </a:lnTo>
                    <a:lnTo>
                      <a:pt x="32" y="87"/>
                    </a:lnTo>
                    <a:lnTo>
                      <a:pt x="32" y="87"/>
                    </a:lnTo>
                    <a:close/>
                    <a:moveTo>
                      <a:pt x="13" y="37"/>
                    </a:moveTo>
                    <a:lnTo>
                      <a:pt x="22" y="41"/>
                    </a:lnTo>
                    <a:lnTo>
                      <a:pt x="27" y="51"/>
                    </a:lnTo>
                    <a:lnTo>
                      <a:pt x="22" y="60"/>
                    </a:lnTo>
                    <a:lnTo>
                      <a:pt x="22" y="69"/>
                    </a:lnTo>
                    <a:lnTo>
                      <a:pt x="27" y="74"/>
                    </a:lnTo>
                    <a:lnTo>
                      <a:pt x="27" y="78"/>
                    </a:lnTo>
                    <a:lnTo>
                      <a:pt x="32" y="83"/>
                    </a:lnTo>
                    <a:lnTo>
                      <a:pt x="36" y="78"/>
                    </a:lnTo>
                    <a:lnTo>
                      <a:pt x="50" y="74"/>
                    </a:lnTo>
                    <a:lnTo>
                      <a:pt x="50" y="69"/>
                    </a:lnTo>
                    <a:lnTo>
                      <a:pt x="45" y="64"/>
                    </a:lnTo>
                    <a:lnTo>
                      <a:pt x="45" y="60"/>
                    </a:lnTo>
                    <a:lnTo>
                      <a:pt x="41" y="60"/>
                    </a:lnTo>
                    <a:lnTo>
                      <a:pt x="36" y="51"/>
                    </a:lnTo>
                    <a:lnTo>
                      <a:pt x="36" y="41"/>
                    </a:lnTo>
                    <a:lnTo>
                      <a:pt x="45" y="37"/>
                    </a:lnTo>
                    <a:lnTo>
                      <a:pt x="50" y="32"/>
                    </a:lnTo>
                    <a:lnTo>
                      <a:pt x="45" y="28"/>
                    </a:lnTo>
                    <a:lnTo>
                      <a:pt x="41" y="23"/>
                    </a:lnTo>
                    <a:lnTo>
                      <a:pt x="36" y="23"/>
                    </a:lnTo>
                    <a:lnTo>
                      <a:pt x="32" y="14"/>
                    </a:lnTo>
                    <a:lnTo>
                      <a:pt x="27" y="9"/>
                    </a:lnTo>
                    <a:lnTo>
                      <a:pt x="22" y="5"/>
                    </a:lnTo>
                    <a:lnTo>
                      <a:pt x="18" y="9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9" y="23"/>
                    </a:lnTo>
                    <a:lnTo>
                      <a:pt x="9" y="28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3" name="Freeform 370"/>
              <p:cNvSpPr>
                <a:spLocks/>
              </p:cNvSpPr>
              <p:nvPr/>
            </p:nvSpPr>
            <p:spPr bwMode="auto">
              <a:xfrm>
                <a:off x="1985" y="2033"/>
                <a:ext cx="73" cy="87"/>
              </a:xfrm>
              <a:custGeom>
                <a:avLst/>
                <a:gdLst>
                  <a:gd name="T0" fmla="*/ 32 w 73"/>
                  <a:gd name="T1" fmla="*/ 87 h 87"/>
                  <a:gd name="T2" fmla="*/ 22 w 73"/>
                  <a:gd name="T3" fmla="*/ 83 h 87"/>
                  <a:gd name="T4" fmla="*/ 18 w 73"/>
                  <a:gd name="T5" fmla="*/ 78 h 87"/>
                  <a:gd name="T6" fmla="*/ 18 w 73"/>
                  <a:gd name="T7" fmla="*/ 74 h 87"/>
                  <a:gd name="T8" fmla="*/ 18 w 73"/>
                  <a:gd name="T9" fmla="*/ 64 h 87"/>
                  <a:gd name="T10" fmla="*/ 18 w 73"/>
                  <a:gd name="T11" fmla="*/ 60 h 87"/>
                  <a:gd name="T12" fmla="*/ 22 w 73"/>
                  <a:gd name="T13" fmla="*/ 55 h 87"/>
                  <a:gd name="T14" fmla="*/ 18 w 73"/>
                  <a:gd name="T15" fmla="*/ 46 h 87"/>
                  <a:gd name="T16" fmla="*/ 9 w 73"/>
                  <a:gd name="T17" fmla="*/ 41 h 87"/>
                  <a:gd name="T18" fmla="*/ 9 w 73"/>
                  <a:gd name="T19" fmla="*/ 41 h 87"/>
                  <a:gd name="T20" fmla="*/ 9 w 73"/>
                  <a:gd name="T21" fmla="*/ 41 h 87"/>
                  <a:gd name="T22" fmla="*/ 4 w 73"/>
                  <a:gd name="T23" fmla="*/ 32 h 87"/>
                  <a:gd name="T24" fmla="*/ 0 w 73"/>
                  <a:gd name="T25" fmla="*/ 23 h 87"/>
                  <a:gd name="T26" fmla="*/ 9 w 73"/>
                  <a:gd name="T27" fmla="*/ 19 h 87"/>
                  <a:gd name="T28" fmla="*/ 4 w 73"/>
                  <a:gd name="T29" fmla="*/ 14 h 87"/>
                  <a:gd name="T30" fmla="*/ 13 w 73"/>
                  <a:gd name="T31" fmla="*/ 5 h 87"/>
                  <a:gd name="T32" fmla="*/ 22 w 73"/>
                  <a:gd name="T33" fmla="*/ 0 h 87"/>
                  <a:gd name="T34" fmla="*/ 22 w 73"/>
                  <a:gd name="T35" fmla="*/ 0 h 87"/>
                  <a:gd name="T36" fmla="*/ 32 w 73"/>
                  <a:gd name="T37" fmla="*/ 5 h 87"/>
                  <a:gd name="T38" fmla="*/ 36 w 73"/>
                  <a:gd name="T39" fmla="*/ 14 h 87"/>
                  <a:gd name="T40" fmla="*/ 36 w 73"/>
                  <a:gd name="T41" fmla="*/ 19 h 87"/>
                  <a:gd name="T42" fmla="*/ 41 w 73"/>
                  <a:gd name="T43" fmla="*/ 19 h 87"/>
                  <a:gd name="T44" fmla="*/ 50 w 73"/>
                  <a:gd name="T45" fmla="*/ 23 h 87"/>
                  <a:gd name="T46" fmla="*/ 54 w 73"/>
                  <a:gd name="T47" fmla="*/ 32 h 87"/>
                  <a:gd name="T48" fmla="*/ 45 w 73"/>
                  <a:gd name="T49" fmla="*/ 41 h 87"/>
                  <a:gd name="T50" fmla="*/ 41 w 73"/>
                  <a:gd name="T51" fmla="*/ 51 h 87"/>
                  <a:gd name="T52" fmla="*/ 45 w 73"/>
                  <a:gd name="T53" fmla="*/ 55 h 87"/>
                  <a:gd name="T54" fmla="*/ 50 w 73"/>
                  <a:gd name="T55" fmla="*/ 60 h 87"/>
                  <a:gd name="T56" fmla="*/ 54 w 73"/>
                  <a:gd name="T57" fmla="*/ 69 h 87"/>
                  <a:gd name="T58" fmla="*/ 59 w 73"/>
                  <a:gd name="T59" fmla="*/ 74 h 87"/>
                  <a:gd name="T60" fmla="*/ 68 w 73"/>
                  <a:gd name="T61" fmla="*/ 83 h 87"/>
                  <a:gd name="T62" fmla="*/ 73 w 73"/>
                  <a:gd name="T63" fmla="*/ 83 h 87"/>
                  <a:gd name="T64" fmla="*/ 73 w 73"/>
                  <a:gd name="T65" fmla="*/ 87 h 87"/>
                  <a:gd name="T66" fmla="*/ 64 w 73"/>
                  <a:gd name="T67" fmla="*/ 83 h 87"/>
                  <a:gd name="T68" fmla="*/ 59 w 73"/>
                  <a:gd name="T69" fmla="*/ 83 h 87"/>
                  <a:gd name="T70" fmla="*/ 59 w 73"/>
                  <a:gd name="T71" fmla="*/ 78 h 87"/>
                  <a:gd name="T72" fmla="*/ 50 w 73"/>
                  <a:gd name="T73" fmla="*/ 78 h 87"/>
                  <a:gd name="T74" fmla="*/ 41 w 73"/>
                  <a:gd name="T75" fmla="*/ 83 h 87"/>
                  <a:gd name="T76" fmla="*/ 36 w 73"/>
                  <a:gd name="T77" fmla="*/ 87 h 87"/>
                  <a:gd name="T78" fmla="*/ 32 w 73"/>
                  <a:gd name="T79" fmla="*/ 87 h 87"/>
                  <a:gd name="T80" fmla="*/ 32 w 73"/>
                  <a:gd name="T81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3" h="87">
                    <a:moveTo>
                      <a:pt x="32" y="87"/>
                    </a:moveTo>
                    <a:lnTo>
                      <a:pt x="22" y="83"/>
                    </a:lnTo>
                    <a:lnTo>
                      <a:pt x="18" y="78"/>
                    </a:lnTo>
                    <a:lnTo>
                      <a:pt x="18" y="74"/>
                    </a:lnTo>
                    <a:lnTo>
                      <a:pt x="18" y="64"/>
                    </a:lnTo>
                    <a:lnTo>
                      <a:pt x="18" y="60"/>
                    </a:lnTo>
                    <a:lnTo>
                      <a:pt x="22" y="55"/>
                    </a:lnTo>
                    <a:lnTo>
                      <a:pt x="18" y="46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32"/>
                    </a:lnTo>
                    <a:lnTo>
                      <a:pt x="0" y="23"/>
                    </a:lnTo>
                    <a:lnTo>
                      <a:pt x="9" y="19"/>
                    </a:lnTo>
                    <a:lnTo>
                      <a:pt x="4" y="14"/>
                    </a:lnTo>
                    <a:lnTo>
                      <a:pt x="13" y="5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5"/>
                    </a:lnTo>
                    <a:lnTo>
                      <a:pt x="36" y="14"/>
                    </a:lnTo>
                    <a:lnTo>
                      <a:pt x="36" y="19"/>
                    </a:lnTo>
                    <a:lnTo>
                      <a:pt x="41" y="19"/>
                    </a:lnTo>
                    <a:lnTo>
                      <a:pt x="50" y="23"/>
                    </a:lnTo>
                    <a:lnTo>
                      <a:pt x="54" y="32"/>
                    </a:lnTo>
                    <a:lnTo>
                      <a:pt x="45" y="41"/>
                    </a:lnTo>
                    <a:lnTo>
                      <a:pt x="41" y="51"/>
                    </a:lnTo>
                    <a:lnTo>
                      <a:pt x="45" y="55"/>
                    </a:lnTo>
                    <a:lnTo>
                      <a:pt x="50" y="60"/>
                    </a:lnTo>
                    <a:lnTo>
                      <a:pt x="54" y="69"/>
                    </a:lnTo>
                    <a:lnTo>
                      <a:pt x="59" y="74"/>
                    </a:lnTo>
                    <a:lnTo>
                      <a:pt x="68" y="83"/>
                    </a:lnTo>
                    <a:lnTo>
                      <a:pt x="73" y="83"/>
                    </a:lnTo>
                    <a:lnTo>
                      <a:pt x="73" y="87"/>
                    </a:lnTo>
                    <a:lnTo>
                      <a:pt x="64" y="83"/>
                    </a:lnTo>
                    <a:lnTo>
                      <a:pt x="59" y="83"/>
                    </a:lnTo>
                    <a:lnTo>
                      <a:pt x="59" y="78"/>
                    </a:lnTo>
                    <a:lnTo>
                      <a:pt x="50" y="78"/>
                    </a:lnTo>
                    <a:lnTo>
                      <a:pt x="41" y="83"/>
                    </a:lnTo>
                    <a:lnTo>
                      <a:pt x="36" y="87"/>
                    </a:lnTo>
                    <a:lnTo>
                      <a:pt x="32" y="87"/>
                    </a:lnTo>
                    <a:lnTo>
                      <a:pt x="32" y="8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4" name="Freeform 371"/>
              <p:cNvSpPr>
                <a:spLocks/>
              </p:cNvSpPr>
              <p:nvPr/>
            </p:nvSpPr>
            <p:spPr bwMode="auto">
              <a:xfrm>
                <a:off x="1994" y="2038"/>
                <a:ext cx="41" cy="78"/>
              </a:xfrm>
              <a:custGeom>
                <a:avLst/>
                <a:gdLst>
                  <a:gd name="T0" fmla="*/ 4 w 41"/>
                  <a:gd name="T1" fmla="*/ 32 h 78"/>
                  <a:gd name="T2" fmla="*/ 13 w 41"/>
                  <a:gd name="T3" fmla="*/ 36 h 78"/>
                  <a:gd name="T4" fmla="*/ 18 w 41"/>
                  <a:gd name="T5" fmla="*/ 46 h 78"/>
                  <a:gd name="T6" fmla="*/ 13 w 41"/>
                  <a:gd name="T7" fmla="*/ 55 h 78"/>
                  <a:gd name="T8" fmla="*/ 13 w 41"/>
                  <a:gd name="T9" fmla="*/ 64 h 78"/>
                  <a:gd name="T10" fmla="*/ 18 w 41"/>
                  <a:gd name="T11" fmla="*/ 69 h 78"/>
                  <a:gd name="T12" fmla="*/ 18 w 41"/>
                  <a:gd name="T13" fmla="*/ 73 h 78"/>
                  <a:gd name="T14" fmla="*/ 23 w 41"/>
                  <a:gd name="T15" fmla="*/ 78 h 78"/>
                  <a:gd name="T16" fmla="*/ 27 w 41"/>
                  <a:gd name="T17" fmla="*/ 73 h 78"/>
                  <a:gd name="T18" fmla="*/ 41 w 41"/>
                  <a:gd name="T19" fmla="*/ 69 h 78"/>
                  <a:gd name="T20" fmla="*/ 41 w 41"/>
                  <a:gd name="T21" fmla="*/ 64 h 78"/>
                  <a:gd name="T22" fmla="*/ 36 w 41"/>
                  <a:gd name="T23" fmla="*/ 59 h 78"/>
                  <a:gd name="T24" fmla="*/ 36 w 41"/>
                  <a:gd name="T25" fmla="*/ 55 h 78"/>
                  <a:gd name="T26" fmla="*/ 32 w 41"/>
                  <a:gd name="T27" fmla="*/ 55 h 78"/>
                  <a:gd name="T28" fmla="*/ 27 w 41"/>
                  <a:gd name="T29" fmla="*/ 46 h 78"/>
                  <a:gd name="T30" fmla="*/ 27 w 41"/>
                  <a:gd name="T31" fmla="*/ 36 h 78"/>
                  <a:gd name="T32" fmla="*/ 36 w 41"/>
                  <a:gd name="T33" fmla="*/ 32 h 78"/>
                  <a:gd name="T34" fmla="*/ 41 w 41"/>
                  <a:gd name="T35" fmla="*/ 27 h 78"/>
                  <a:gd name="T36" fmla="*/ 36 w 41"/>
                  <a:gd name="T37" fmla="*/ 23 h 78"/>
                  <a:gd name="T38" fmla="*/ 32 w 41"/>
                  <a:gd name="T39" fmla="*/ 18 h 78"/>
                  <a:gd name="T40" fmla="*/ 27 w 41"/>
                  <a:gd name="T41" fmla="*/ 18 h 78"/>
                  <a:gd name="T42" fmla="*/ 23 w 41"/>
                  <a:gd name="T43" fmla="*/ 9 h 78"/>
                  <a:gd name="T44" fmla="*/ 18 w 41"/>
                  <a:gd name="T45" fmla="*/ 4 h 78"/>
                  <a:gd name="T46" fmla="*/ 13 w 41"/>
                  <a:gd name="T47" fmla="*/ 0 h 78"/>
                  <a:gd name="T48" fmla="*/ 9 w 41"/>
                  <a:gd name="T49" fmla="*/ 4 h 78"/>
                  <a:gd name="T50" fmla="*/ 4 w 41"/>
                  <a:gd name="T51" fmla="*/ 9 h 78"/>
                  <a:gd name="T52" fmla="*/ 4 w 41"/>
                  <a:gd name="T53" fmla="*/ 9 h 78"/>
                  <a:gd name="T54" fmla="*/ 4 w 41"/>
                  <a:gd name="T55" fmla="*/ 9 h 78"/>
                  <a:gd name="T56" fmla="*/ 13 w 41"/>
                  <a:gd name="T57" fmla="*/ 9 h 78"/>
                  <a:gd name="T58" fmla="*/ 13 w 41"/>
                  <a:gd name="T59" fmla="*/ 9 h 78"/>
                  <a:gd name="T60" fmla="*/ 4 w 41"/>
                  <a:gd name="T61" fmla="*/ 14 h 78"/>
                  <a:gd name="T62" fmla="*/ 4 w 41"/>
                  <a:gd name="T63" fmla="*/ 14 h 78"/>
                  <a:gd name="T64" fmla="*/ 0 w 41"/>
                  <a:gd name="T65" fmla="*/ 18 h 78"/>
                  <a:gd name="T66" fmla="*/ 0 w 41"/>
                  <a:gd name="T67" fmla="*/ 23 h 78"/>
                  <a:gd name="T68" fmla="*/ 4 w 41"/>
                  <a:gd name="T69" fmla="*/ 32 h 78"/>
                  <a:gd name="T70" fmla="*/ 4 w 41"/>
                  <a:gd name="T71" fmla="*/ 32 h 78"/>
                  <a:gd name="T72" fmla="*/ 4 w 41"/>
                  <a:gd name="T73" fmla="*/ 3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78">
                    <a:moveTo>
                      <a:pt x="4" y="32"/>
                    </a:moveTo>
                    <a:lnTo>
                      <a:pt x="13" y="36"/>
                    </a:lnTo>
                    <a:lnTo>
                      <a:pt x="18" y="46"/>
                    </a:lnTo>
                    <a:lnTo>
                      <a:pt x="13" y="55"/>
                    </a:lnTo>
                    <a:lnTo>
                      <a:pt x="13" y="64"/>
                    </a:lnTo>
                    <a:lnTo>
                      <a:pt x="18" y="69"/>
                    </a:lnTo>
                    <a:lnTo>
                      <a:pt x="18" y="73"/>
                    </a:lnTo>
                    <a:lnTo>
                      <a:pt x="23" y="78"/>
                    </a:lnTo>
                    <a:lnTo>
                      <a:pt x="27" y="73"/>
                    </a:lnTo>
                    <a:lnTo>
                      <a:pt x="41" y="69"/>
                    </a:lnTo>
                    <a:lnTo>
                      <a:pt x="41" y="64"/>
                    </a:lnTo>
                    <a:lnTo>
                      <a:pt x="36" y="59"/>
                    </a:lnTo>
                    <a:lnTo>
                      <a:pt x="36" y="55"/>
                    </a:lnTo>
                    <a:lnTo>
                      <a:pt x="32" y="55"/>
                    </a:lnTo>
                    <a:lnTo>
                      <a:pt x="27" y="46"/>
                    </a:lnTo>
                    <a:lnTo>
                      <a:pt x="27" y="36"/>
                    </a:lnTo>
                    <a:lnTo>
                      <a:pt x="36" y="32"/>
                    </a:lnTo>
                    <a:lnTo>
                      <a:pt x="41" y="27"/>
                    </a:lnTo>
                    <a:lnTo>
                      <a:pt x="36" y="23"/>
                    </a:lnTo>
                    <a:lnTo>
                      <a:pt x="32" y="18"/>
                    </a:lnTo>
                    <a:lnTo>
                      <a:pt x="27" y="18"/>
                    </a:lnTo>
                    <a:lnTo>
                      <a:pt x="23" y="9"/>
                    </a:lnTo>
                    <a:lnTo>
                      <a:pt x="18" y="4"/>
                    </a:lnTo>
                    <a:lnTo>
                      <a:pt x="13" y="0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5" name="Freeform 372"/>
              <p:cNvSpPr>
                <a:spLocks/>
              </p:cNvSpPr>
              <p:nvPr/>
            </p:nvSpPr>
            <p:spPr bwMode="auto">
              <a:xfrm>
                <a:off x="1971" y="2354"/>
                <a:ext cx="96" cy="101"/>
              </a:xfrm>
              <a:custGeom>
                <a:avLst/>
                <a:gdLst>
                  <a:gd name="T0" fmla="*/ 50 w 96"/>
                  <a:gd name="T1" fmla="*/ 9 h 101"/>
                  <a:gd name="T2" fmla="*/ 46 w 96"/>
                  <a:gd name="T3" fmla="*/ 5 h 101"/>
                  <a:gd name="T4" fmla="*/ 36 w 96"/>
                  <a:gd name="T5" fmla="*/ 0 h 101"/>
                  <a:gd name="T6" fmla="*/ 18 w 96"/>
                  <a:gd name="T7" fmla="*/ 5 h 101"/>
                  <a:gd name="T8" fmla="*/ 9 w 96"/>
                  <a:gd name="T9" fmla="*/ 9 h 101"/>
                  <a:gd name="T10" fmla="*/ 4 w 96"/>
                  <a:gd name="T11" fmla="*/ 18 h 101"/>
                  <a:gd name="T12" fmla="*/ 0 w 96"/>
                  <a:gd name="T13" fmla="*/ 37 h 101"/>
                  <a:gd name="T14" fmla="*/ 9 w 96"/>
                  <a:gd name="T15" fmla="*/ 46 h 101"/>
                  <a:gd name="T16" fmla="*/ 23 w 96"/>
                  <a:gd name="T17" fmla="*/ 55 h 101"/>
                  <a:gd name="T18" fmla="*/ 27 w 96"/>
                  <a:gd name="T19" fmla="*/ 59 h 101"/>
                  <a:gd name="T20" fmla="*/ 36 w 96"/>
                  <a:gd name="T21" fmla="*/ 59 h 101"/>
                  <a:gd name="T22" fmla="*/ 55 w 96"/>
                  <a:gd name="T23" fmla="*/ 73 h 101"/>
                  <a:gd name="T24" fmla="*/ 55 w 96"/>
                  <a:gd name="T25" fmla="*/ 78 h 101"/>
                  <a:gd name="T26" fmla="*/ 55 w 96"/>
                  <a:gd name="T27" fmla="*/ 82 h 101"/>
                  <a:gd name="T28" fmla="*/ 50 w 96"/>
                  <a:gd name="T29" fmla="*/ 92 h 101"/>
                  <a:gd name="T30" fmla="*/ 50 w 96"/>
                  <a:gd name="T31" fmla="*/ 96 h 101"/>
                  <a:gd name="T32" fmla="*/ 55 w 96"/>
                  <a:gd name="T33" fmla="*/ 96 h 101"/>
                  <a:gd name="T34" fmla="*/ 64 w 96"/>
                  <a:gd name="T35" fmla="*/ 101 h 101"/>
                  <a:gd name="T36" fmla="*/ 73 w 96"/>
                  <a:gd name="T37" fmla="*/ 101 h 101"/>
                  <a:gd name="T38" fmla="*/ 78 w 96"/>
                  <a:gd name="T39" fmla="*/ 101 h 101"/>
                  <a:gd name="T40" fmla="*/ 91 w 96"/>
                  <a:gd name="T41" fmla="*/ 87 h 101"/>
                  <a:gd name="T42" fmla="*/ 91 w 96"/>
                  <a:gd name="T43" fmla="*/ 73 h 101"/>
                  <a:gd name="T44" fmla="*/ 96 w 96"/>
                  <a:gd name="T45" fmla="*/ 64 h 101"/>
                  <a:gd name="T46" fmla="*/ 96 w 96"/>
                  <a:gd name="T47" fmla="*/ 55 h 101"/>
                  <a:gd name="T48" fmla="*/ 87 w 96"/>
                  <a:gd name="T49" fmla="*/ 55 h 101"/>
                  <a:gd name="T50" fmla="*/ 82 w 96"/>
                  <a:gd name="T51" fmla="*/ 55 h 101"/>
                  <a:gd name="T52" fmla="*/ 82 w 96"/>
                  <a:gd name="T53" fmla="*/ 46 h 101"/>
                  <a:gd name="T54" fmla="*/ 78 w 96"/>
                  <a:gd name="T55" fmla="*/ 37 h 101"/>
                  <a:gd name="T56" fmla="*/ 68 w 96"/>
                  <a:gd name="T57" fmla="*/ 37 h 101"/>
                  <a:gd name="T58" fmla="*/ 64 w 96"/>
                  <a:gd name="T59" fmla="*/ 37 h 101"/>
                  <a:gd name="T60" fmla="*/ 55 w 96"/>
                  <a:gd name="T61" fmla="*/ 32 h 101"/>
                  <a:gd name="T62" fmla="*/ 55 w 96"/>
                  <a:gd name="T63" fmla="*/ 27 h 101"/>
                  <a:gd name="T64" fmla="*/ 50 w 96"/>
                  <a:gd name="T65" fmla="*/ 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6" h="101">
                    <a:moveTo>
                      <a:pt x="50" y="9"/>
                    </a:moveTo>
                    <a:lnTo>
                      <a:pt x="46" y="5"/>
                    </a:lnTo>
                    <a:lnTo>
                      <a:pt x="36" y="0"/>
                    </a:lnTo>
                    <a:lnTo>
                      <a:pt x="18" y="5"/>
                    </a:lnTo>
                    <a:lnTo>
                      <a:pt x="9" y="9"/>
                    </a:lnTo>
                    <a:lnTo>
                      <a:pt x="4" y="18"/>
                    </a:lnTo>
                    <a:lnTo>
                      <a:pt x="0" y="37"/>
                    </a:lnTo>
                    <a:lnTo>
                      <a:pt x="9" y="46"/>
                    </a:lnTo>
                    <a:lnTo>
                      <a:pt x="23" y="55"/>
                    </a:lnTo>
                    <a:lnTo>
                      <a:pt x="27" y="59"/>
                    </a:lnTo>
                    <a:lnTo>
                      <a:pt x="36" y="59"/>
                    </a:lnTo>
                    <a:lnTo>
                      <a:pt x="55" y="73"/>
                    </a:lnTo>
                    <a:lnTo>
                      <a:pt x="55" y="78"/>
                    </a:lnTo>
                    <a:lnTo>
                      <a:pt x="55" y="82"/>
                    </a:lnTo>
                    <a:lnTo>
                      <a:pt x="50" y="92"/>
                    </a:lnTo>
                    <a:lnTo>
                      <a:pt x="50" y="96"/>
                    </a:lnTo>
                    <a:lnTo>
                      <a:pt x="55" y="96"/>
                    </a:lnTo>
                    <a:lnTo>
                      <a:pt x="64" y="101"/>
                    </a:lnTo>
                    <a:lnTo>
                      <a:pt x="73" y="101"/>
                    </a:lnTo>
                    <a:lnTo>
                      <a:pt x="78" y="101"/>
                    </a:lnTo>
                    <a:lnTo>
                      <a:pt x="91" y="87"/>
                    </a:lnTo>
                    <a:lnTo>
                      <a:pt x="91" y="73"/>
                    </a:lnTo>
                    <a:lnTo>
                      <a:pt x="96" y="64"/>
                    </a:lnTo>
                    <a:lnTo>
                      <a:pt x="96" y="55"/>
                    </a:lnTo>
                    <a:lnTo>
                      <a:pt x="87" y="55"/>
                    </a:lnTo>
                    <a:lnTo>
                      <a:pt x="82" y="55"/>
                    </a:lnTo>
                    <a:lnTo>
                      <a:pt x="82" y="46"/>
                    </a:lnTo>
                    <a:lnTo>
                      <a:pt x="78" y="37"/>
                    </a:lnTo>
                    <a:lnTo>
                      <a:pt x="68" y="37"/>
                    </a:lnTo>
                    <a:lnTo>
                      <a:pt x="64" y="37"/>
                    </a:lnTo>
                    <a:lnTo>
                      <a:pt x="55" y="32"/>
                    </a:lnTo>
                    <a:lnTo>
                      <a:pt x="55" y="27"/>
                    </a:lnTo>
                    <a:lnTo>
                      <a:pt x="5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6" name="Freeform 373"/>
              <p:cNvSpPr>
                <a:spLocks/>
              </p:cNvSpPr>
              <p:nvPr/>
            </p:nvSpPr>
            <p:spPr bwMode="auto">
              <a:xfrm>
                <a:off x="1971" y="2354"/>
                <a:ext cx="96" cy="101"/>
              </a:xfrm>
              <a:custGeom>
                <a:avLst/>
                <a:gdLst>
                  <a:gd name="T0" fmla="*/ 50 w 96"/>
                  <a:gd name="T1" fmla="*/ 9 h 101"/>
                  <a:gd name="T2" fmla="*/ 46 w 96"/>
                  <a:gd name="T3" fmla="*/ 5 h 101"/>
                  <a:gd name="T4" fmla="*/ 36 w 96"/>
                  <a:gd name="T5" fmla="*/ 0 h 101"/>
                  <a:gd name="T6" fmla="*/ 18 w 96"/>
                  <a:gd name="T7" fmla="*/ 5 h 101"/>
                  <a:gd name="T8" fmla="*/ 9 w 96"/>
                  <a:gd name="T9" fmla="*/ 9 h 101"/>
                  <a:gd name="T10" fmla="*/ 4 w 96"/>
                  <a:gd name="T11" fmla="*/ 18 h 101"/>
                  <a:gd name="T12" fmla="*/ 0 w 96"/>
                  <a:gd name="T13" fmla="*/ 37 h 101"/>
                  <a:gd name="T14" fmla="*/ 9 w 96"/>
                  <a:gd name="T15" fmla="*/ 46 h 101"/>
                  <a:gd name="T16" fmla="*/ 23 w 96"/>
                  <a:gd name="T17" fmla="*/ 55 h 101"/>
                  <a:gd name="T18" fmla="*/ 27 w 96"/>
                  <a:gd name="T19" fmla="*/ 59 h 101"/>
                  <a:gd name="T20" fmla="*/ 36 w 96"/>
                  <a:gd name="T21" fmla="*/ 59 h 101"/>
                  <a:gd name="T22" fmla="*/ 55 w 96"/>
                  <a:gd name="T23" fmla="*/ 73 h 101"/>
                  <a:gd name="T24" fmla="*/ 55 w 96"/>
                  <a:gd name="T25" fmla="*/ 78 h 101"/>
                  <a:gd name="T26" fmla="*/ 55 w 96"/>
                  <a:gd name="T27" fmla="*/ 82 h 101"/>
                  <a:gd name="T28" fmla="*/ 50 w 96"/>
                  <a:gd name="T29" fmla="*/ 92 h 101"/>
                  <a:gd name="T30" fmla="*/ 50 w 96"/>
                  <a:gd name="T31" fmla="*/ 96 h 101"/>
                  <a:gd name="T32" fmla="*/ 55 w 96"/>
                  <a:gd name="T33" fmla="*/ 96 h 101"/>
                  <a:gd name="T34" fmla="*/ 64 w 96"/>
                  <a:gd name="T35" fmla="*/ 101 h 101"/>
                  <a:gd name="T36" fmla="*/ 73 w 96"/>
                  <a:gd name="T37" fmla="*/ 101 h 101"/>
                  <a:gd name="T38" fmla="*/ 78 w 96"/>
                  <a:gd name="T39" fmla="*/ 101 h 101"/>
                  <a:gd name="T40" fmla="*/ 91 w 96"/>
                  <a:gd name="T41" fmla="*/ 87 h 101"/>
                  <a:gd name="T42" fmla="*/ 91 w 96"/>
                  <a:gd name="T43" fmla="*/ 73 h 101"/>
                  <a:gd name="T44" fmla="*/ 96 w 96"/>
                  <a:gd name="T45" fmla="*/ 64 h 101"/>
                  <a:gd name="T46" fmla="*/ 96 w 96"/>
                  <a:gd name="T47" fmla="*/ 55 h 101"/>
                  <a:gd name="T48" fmla="*/ 87 w 96"/>
                  <a:gd name="T49" fmla="*/ 55 h 101"/>
                  <a:gd name="T50" fmla="*/ 82 w 96"/>
                  <a:gd name="T51" fmla="*/ 55 h 101"/>
                  <a:gd name="T52" fmla="*/ 82 w 96"/>
                  <a:gd name="T53" fmla="*/ 46 h 101"/>
                  <a:gd name="T54" fmla="*/ 78 w 96"/>
                  <a:gd name="T55" fmla="*/ 37 h 101"/>
                  <a:gd name="T56" fmla="*/ 68 w 96"/>
                  <a:gd name="T57" fmla="*/ 37 h 101"/>
                  <a:gd name="T58" fmla="*/ 64 w 96"/>
                  <a:gd name="T59" fmla="*/ 37 h 101"/>
                  <a:gd name="T60" fmla="*/ 55 w 96"/>
                  <a:gd name="T61" fmla="*/ 32 h 101"/>
                  <a:gd name="T62" fmla="*/ 55 w 96"/>
                  <a:gd name="T63" fmla="*/ 27 h 101"/>
                  <a:gd name="T64" fmla="*/ 50 w 96"/>
                  <a:gd name="T65" fmla="*/ 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6" h="101">
                    <a:moveTo>
                      <a:pt x="50" y="9"/>
                    </a:moveTo>
                    <a:lnTo>
                      <a:pt x="46" y="5"/>
                    </a:lnTo>
                    <a:lnTo>
                      <a:pt x="36" y="0"/>
                    </a:lnTo>
                    <a:lnTo>
                      <a:pt x="18" y="5"/>
                    </a:lnTo>
                    <a:lnTo>
                      <a:pt x="9" y="9"/>
                    </a:lnTo>
                    <a:lnTo>
                      <a:pt x="4" y="18"/>
                    </a:lnTo>
                    <a:lnTo>
                      <a:pt x="0" y="37"/>
                    </a:lnTo>
                    <a:lnTo>
                      <a:pt x="9" y="46"/>
                    </a:lnTo>
                    <a:lnTo>
                      <a:pt x="23" y="55"/>
                    </a:lnTo>
                    <a:lnTo>
                      <a:pt x="27" y="59"/>
                    </a:lnTo>
                    <a:lnTo>
                      <a:pt x="36" y="59"/>
                    </a:lnTo>
                    <a:lnTo>
                      <a:pt x="55" y="73"/>
                    </a:lnTo>
                    <a:lnTo>
                      <a:pt x="55" y="78"/>
                    </a:lnTo>
                    <a:lnTo>
                      <a:pt x="55" y="82"/>
                    </a:lnTo>
                    <a:lnTo>
                      <a:pt x="50" y="92"/>
                    </a:lnTo>
                    <a:lnTo>
                      <a:pt x="50" y="96"/>
                    </a:lnTo>
                    <a:lnTo>
                      <a:pt x="55" y="96"/>
                    </a:lnTo>
                    <a:lnTo>
                      <a:pt x="64" y="101"/>
                    </a:lnTo>
                    <a:lnTo>
                      <a:pt x="73" y="101"/>
                    </a:lnTo>
                    <a:lnTo>
                      <a:pt x="78" y="101"/>
                    </a:lnTo>
                    <a:lnTo>
                      <a:pt x="91" y="87"/>
                    </a:lnTo>
                    <a:lnTo>
                      <a:pt x="91" y="73"/>
                    </a:lnTo>
                    <a:lnTo>
                      <a:pt x="96" y="64"/>
                    </a:lnTo>
                    <a:lnTo>
                      <a:pt x="96" y="55"/>
                    </a:lnTo>
                    <a:lnTo>
                      <a:pt x="87" y="55"/>
                    </a:lnTo>
                    <a:lnTo>
                      <a:pt x="82" y="55"/>
                    </a:lnTo>
                    <a:lnTo>
                      <a:pt x="82" y="46"/>
                    </a:lnTo>
                    <a:lnTo>
                      <a:pt x="78" y="37"/>
                    </a:lnTo>
                    <a:lnTo>
                      <a:pt x="68" y="37"/>
                    </a:lnTo>
                    <a:lnTo>
                      <a:pt x="64" y="37"/>
                    </a:lnTo>
                    <a:lnTo>
                      <a:pt x="55" y="32"/>
                    </a:lnTo>
                    <a:lnTo>
                      <a:pt x="55" y="27"/>
                    </a:lnTo>
                    <a:lnTo>
                      <a:pt x="5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7" name="Freeform 374"/>
              <p:cNvSpPr>
                <a:spLocks noEditPoints="1"/>
              </p:cNvSpPr>
              <p:nvPr/>
            </p:nvSpPr>
            <p:spPr bwMode="auto">
              <a:xfrm>
                <a:off x="1966" y="2349"/>
                <a:ext cx="106" cy="110"/>
              </a:xfrm>
              <a:custGeom>
                <a:avLst/>
                <a:gdLst>
                  <a:gd name="T0" fmla="*/ 73 w 106"/>
                  <a:gd name="T1" fmla="*/ 110 h 110"/>
                  <a:gd name="T2" fmla="*/ 55 w 106"/>
                  <a:gd name="T3" fmla="*/ 106 h 110"/>
                  <a:gd name="T4" fmla="*/ 51 w 106"/>
                  <a:gd name="T5" fmla="*/ 97 h 110"/>
                  <a:gd name="T6" fmla="*/ 60 w 106"/>
                  <a:gd name="T7" fmla="*/ 83 h 110"/>
                  <a:gd name="T8" fmla="*/ 37 w 106"/>
                  <a:gd name="T9" fmla="*/ 69 h 110"/>
                  <a:gd name="T10" fmla="*/ 23 w 106"/>
                  <a:gd name="T11" fmla="*/ 64 h 110"/>
                  <a:gd name="T12" fmla="*/ 9 w 106"/>
                  <a:gd name="T13" fmla="*/ 46 h 110"/>
                  <a:gd name="T14" fmla="*/ 0 w 106"/>
                  <a:gd name="T15" fmla="*/ 46 h 110"/>
                  <a:gd name="T16" fmla="*/ 0 w 106"/>
                  <a:gd name="T17" fmla="*/ 42 h 110"/>
                  <a:gd name="T18" fmla="*/ 5 w 106"/>
                  <a:gd name="T19" fmla="*/ 32 h 110"/>
                  <a:gd name="T20" fmla="*/ 19 w 106"/>
                  <a:gd name="T21" fmla="*/ 5 h 110"/>
                  <a:gd name="T22" fmla="*/ 23 w 106"/>
                  <a:gd name="T23" fmla="*/ 5 h 110"/>
                  <a:gd name="T24" fmla="*/ 51 w 106"/>
                  <a:gd name="T25" fmla="*/ 5 h 110"/>
                  <a:gd name="T26" fmla="*/ 60 w 106"/>
                  <a:gd name="T27" fmla="*/ 14 h 110"/>
                  <a:gd name="T28" fmla="*/ 64 w 106"/>
                  <a:gd name="T29" fmla="*/ 32 h 110"/>
                  <a:gd name="T30" fmla="*/ 73 w 106"/>
                  <a:gd name="T31" fmla="*/ 37 h 110"/>
                  <a:gd name="T32" fmla="*/ 87 w 106"/>
                  <a:gd name="T33" fmla="*/ 42 h 110"/>
                  <a:gd name="T34" fmla="*/ 92 w 106"/>
                  <a:gd name="T35" fmla="*/ 60 h 110"/>
                  <a:gd name="T36" fmla="*/ 96 w 106"/>
                  <a:gd name="T37" fmla="*/ 60 h 110"/>
                  <a:gd name="T38" fmla="*/ 106 w 106"/>
                  <a:gd name="T39" fmla="*/ 64 h 110"/>
                  <a:gd name="T40" fmla="*/ 101 w 106"/>
                  <a:gd name="T41" fmla="*/ 78 h 110"/>
                  <a:gd name="T42" fmla="*/ 101 w 106"/>
                  <a:gd name="T43" fmla="*/ 83 h 110"/>
                  <a:gd name="T44" fmla="*/ 87 w 106"/>
                  <a:gd name="T45" fmla="*/ 110 h 110"/>
                  <a:gd name="T46" fmla="*/ 78 w 106"/>
                  <a:gd name="T47" fmla="*/ 110 h 110"/>
                  <a:gd name="T48" fmla="*/ 19 w 106"/>
                  <a:gd name="T49" fmla="*/ 51 h 110"/>
                  <a:gd name="T50" fmla="*/ 32 w 106"/>
                  <a:gd name="T51" fmla="*/ 60 h 110"/>
                  <a:gd name="T52" fmla="*/ 60 w 106"/>
                  <a:gd name="T53" fmla="*/ 78 h 110"/>
                  <a:gd name="T54" fmla="*/ 60 w 106"/>
                  <a:gd name="T55" fmla="*/ 92 h 110"/>
                  <a:gd name="T56" fmla="*/ 64 w 106"/>
                  <a:gd name="T57" fmla="*/ 106 h 110"/>
                  <a:gd name="T58" fmla="*/ 83 w 106"/>
                  <a:gd name="T59" fmla="*/ 106 h 110"/>
                  <a:gd name="T60" fmla="*/ 96 w 106"/>
                  <a:gd name="T61" fmla="*/ 83 h 110"/>
                  <a:gd name="T62" fmla="*/ 96 w 106"/>
                  <a:gd name="T63" fmla="*/ 78 h 110"/>
                  <a:gd name="T64" fmla="*/ 101 w 106"/>
                  <a:gd name="T65" fmla="*/ 64 h 110"/>
                  <a:gd name="T66" fmla="*/ 96 w 106"/>
                  <a:gd name="T67" fmla="*/ 64 h 110"/>
                  <a:gd name="T68" fmla="*/ 87 w 106"/>
                  <a:gd name="T69" fmla="*/ 64 h 110"/>
                  <a:gd name="T70" fmla="*/ 83 w 106"/>
                  <a:gd name="T71" fmla="*/ 55 h 110"/>
                  <a:gd name="T72" fmla="*/ 83 w 106"/>
                  <a:gd name="T73" fmla="*/ 46 h 110"/>
                  <a:gd name="T74" fmla="*/ 78 w 106"/>
                  <a:gd name="T75" fmla="*/ 42 h 110"/>
                  <a:gd name="T76" fmla="*/ 60 w 106"/>
                  <a:gd name="T77" fmla="*/ 42 h 110"/>
                  <a:gd name="T78" fmla="*/ 55 w 106"/>
                  <a:gd name="T79" fmla="*/ 23 h 110"/>
                  <a:gd name="T80" fmla="*/ 41 w 106"/>
                  <a:gd name="T81" fmla="*/ 5 h 110"/>
                  <a:gd name="T82" fmla="*/ 23 w 106"/>
                  <a:gd name="T83" fmla="*/ 10 h 110"/>
                  <a:gd name="T84" fmla="*/ 14 w 106"/>
                  <a:gd name="T85" fmla="*/ 19 h 110"/>
                  <a:gd name="T86" fmla="*/ 9 w 106"/>
                  <a:gd name="T87" fmla="*/ 4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6" h="110">
                    <a:moveTo>
                      <a:pt x="78" y="110"/>
                    </a:moveTo>
                    <a:lnTo>
                      <a:pt x="73" y="110"/>
                    </a:lnTo>
                    <a:lnTo>
                      <a:pt x="64" y="110"/>
                    </a:lnTo>
                    <a:lnTo>
                      <a:pt x="55" y="106"/>
                    </a:lnTo>
                    <a:lnTo>
                      <a:pt x="51" y="106"/>
                    </a:lnTo>
                    <a:lnTo>
                      <a:pt x="51" y="97"/>
                    </a:lnTo>
                    <a:lnTo>
                      <a:pt x="55" y="92"/>
                    </a:lnTo>
                    <a:lnTo>
                      <a:pt x="60" y="83"/>
                    </a:lnTo>
                    <a:lnTo>
                      <a:pt x="55" y="83"/>
                    </a:lnTo>
                    <a:lnTo>
                      <a:pt x="37" y="69"/>
                    </a:lnTo>
                    <a:lnTo>
                      <a:pt x="32" y="69"/>
                    </a:lnTo>
                    <a:lnTo>
                      <a:pt x="23" y="64"/>
                    </a:lnTo>
                    <a:lnTo>
                      <a:pt x="14" y="55"/>
                    </a:lnTo>
                    <a:lnTo>
                      <a:pt x="9" y="46"/>
                    </a:lnTo>
                    <a:lnTo>
                      <a:pt x="5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5" y="32"/>
                    </a:lnTo>
                    <a:lnTo>
                      <a:pt x="9" y="14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41" y="0"/>
                    </a:lnTo>
                    <a:lnTo>
                      <a:pt x="51" y="5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23"/>
                    </a:lnTo>
                    <a:lnTo>
                      <a:pt x="64" y="32"/>
                    </a:lnTo>
                    <a:lnTo>
                      <a:pt x="69" y="37"/>
                    </a:lnTo>
                    <a:lnTo>
                      <a:pt x="73" y="37"/>
                    </a:lnTo>
                    <a:lnTo>
                      <a:pt x="83" y="37"/>
                    </a:lnTo>
                    <a:lnTo>
                      <a:pt x="87" y="42"/>
                    </a:lnTo>
                    <a:lnTo>
                      <a:pt x="92" y="55"/>
                    </a:lnTo>
                    <a:lnTo>
                      <a:pt x="92" y="60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101" y="60"/>
                    </a:lnTo>
                    <a:lnTo>
                      <a:pt x="106" y="64"/>
                    </a:lnTo>
                    <a:lnTo>
                      <a:pt x="106" y="78"/>
                    </a:lnTo>
                    <a:lnTo>
                      <a:pt x="101" y="78"/>
                    </a:lnTo>
                    <a:lnTo>
                      <a:pt x="101" y="83"/>
                    </a:lnTo>
                    <a:lnTo>
                      <a:pt x="101" y="83"/>
                    </a:lnTo>
                    <a:lnTo>
                      <a:pt x="101" y="97"/>
                    </a:lnTo>
                    <a:lnTo>
                      <a:pt x="87" y="110"/>
                    </a:lnTo>
                    <a:lnTo>
                      <a:pt x="78" y="110"/>
                    </a:lnTo>
                    <a:lnTo>
                      <a:pt x="78" y="110"/>
                    </a:lnTo>
                    <a:close/>
                    <a:moveTo>
                      <a:pt x="9" y="42"/>
                    </a:moveTo>
                    <a:lnTo>
                      <a:pt x="19" y="51"/>
                    </a:lnTo>
                    <a:lnTo>
                      <a:pt x="28" y="60"/>
                    </a:lnTo>
                    <a:lnTo>
                      <a:pt x="32" y="60"/>
                    </a:lnTo>
                    <a:lnTo>
                      <a:pt x="41" y="64"/>
                    </a:lnTo>
                    <a:lnTo>
                      <a:pt x="60" y="78"/>
                    </a:lnTo>
                    <a:lnTo>
                      <a:pt x="64" y="83"/>
                    </a:lnTo>
                    <a:lnTo>
                      <a:pt x="60" y="92"/>
                    </a:lnTo>
                    <a:lnTo>
                      <a:pt x="55" y="101"/>
                    </a:lnTo>
                    <a:lnTo>
                      <a:pt x="64" y="106"/>
                    </a:lnTo>
                    <a:lnTo>
                      <a:pt x="78" y="106"/>
                    </a:lnTo>
                    <a:lnTo>
                      <a:pt x="83" y="106"/>
                    </a:lnTo>
                    <a:lnTo>
                      <a:pt x="92" y="97"/>
                    </a:lnTo>
                    <a:lnTo>
                      <a:pt x="96" y="83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4"/>
                    </a:lnTo>
                    <a:lnTo>
                      <a:pt x="101" y="64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2" y="64"/>
                    </a:lnTo>
                    <a:lnTo>
                      <a:pt x="87" y="64"/>
                    </a:lnTo>
                    <a:lnTo>
                      <a:pt x="87" y="60"/>
                    </a:lnTo>
                    <a:lnTo>
                      <a:pt x="83" y="55"/>
                    </a:lnTo>
                    <a:lnTo>
                      <a:pt x="83" y="51"/>
                    </a:lnTo>
                    <a:lnTo>
                      <a:pt x="83" y="46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9" y="46"/>
                    </a:lnTo>
                    <a:lnTo>
                      <a:pt x="60" y="42"/>
                    </a:lnTo>
                    <a:lnTo>
                      <a:pt x="55" y="37"/>
                    </a:lnTo>
                    <a:lnTo>
                      <a:pt x="55" y="23"/>
                    </a:lnTo>
                    <a:lnTo>
                      <a:pt x="55" y="14"/>
                    </a:lnTo>
                    <a:lnTo>
                      <a:pt x="41" y="5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14" y="19"/>
                    </a:lnTo>
                    <a:lnTo>
                      <a:pt x="9" y="32"/>
                    </a:lnTo>
                    <a:lnTo>
                      <a:pt x="9" y="42"/>
                    </a:lnTo>
                    <a:lnTo>
                      <a:pt x="9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8" name="Freeform 375"/>
              <p:cNvSpPr>
                <a:spLocks/>
              </p:cNvSpPr>
              <p:nvPr/>
            </p:nvSpPr>
            <p:spPr bwMode="auto">
              <a:xfrm>
                <a:off x="1966" y="2349"/>
                <a:ext cx="106" cy="110"/>
              </a:xfrm>
              <a:custGeom>
                <a:avLst/>
                <a:gdLst>
                  <a:gd name="T0" fmla="*/ 78 w 106"/>
                  <a:gd name="T1" fmla="*/ 110 h 110"/>
                  <a:gd name="T2" fmla="*/ 73 w 106"/>
                  <a:gd name="T3" fmla="*/ 110 h 110"/>
                  <a:gd name="T4" fmla="*/ 64 w 106"/>
                  <a:gd name="T5" fmla="*/ 110 h 110"/>
                  <a:gd name="T6" fmla="*/ 55 w 106"/>
                  <a:gd name="T7" fmla="*/ 106 h 110"/>
                  <a:gd name="T8" fmla="*/ 51 w 106"/>
                  <a:gd name="T9" fmla="*/ 106 h 110"/>
                  <a:gd name="T10" fmla="*/ 51 w 106"/>
                  <a:gd name="T11" fmla="*/ 97 h 110"/>
                  <a:gd name="T12" fmla="*/ 55 w 106"/>
                  <a:gd name="T13" fmla="*/ 92 h 110"/>
                  <a:gd name="T14" fmla="*/ 60 w 106"/>
                  <a:gd name="T15" fmla="*/ 83 h 110"/>
                  <a:gd name="T16" fmla="*/ 55 w 106"/>
                  <a:gd name="T17" fmla="*/ 83 h 110"/>
                  <a:gd name="T18" fmla="*/ 37 w 106"/>
                  <a:gd name="T19" fmla="*/ 69 h 110"/>
                  <a:gd name="T20" fmla="*/ 32 w 106"/>
                  <a:gd name="T21" fmla="*/ 69 h 110"/>
                  <a:gd name="T22" fmla="*/ 23 w 106"/>
                  <a:gd name="T23" fmla="*/ 64 h 110"/>
                  <a:gd name="T24" fmla="*/ 14 w 106"/>
                  <a:gd name="T25" fmla="*/ 55 h 110"/>
                  <a:gd name="T26" fmla="*/ 9 w 106"/>
                  <a:gd name="T27" fmla="*/ 46 h 110"/>
                  <a:gd name="T28" fmla="*/ 5 w 106"/>
                  <a:gd name="T29" fmla="*/ 46 h 110"/>
                  <a:gd name="T30" fmla="*/ 0 w 106"/>
                  <a:gd name="T31" fmla="*/ 46 h 110"/>
                  <a:gd name="T32" fmla="*/ 0 w 106"/>
                  <a:gd name="T33" fmla="*/ 46 h 110"/>
                  <a:gd name="T34" fmla="*/ 0 w 106"/>
                  <a:gd name="T35" fmla="*/ 42 h 110"/>
                  <a:gd name="T36" fmla="*/ 0 w 106"/>
                  <a:gd name="T37" fmla="*/ 42 h 110"/>
                  <a:gd name="T38" fmla="*/ 5 w 106"/>
                  <a:gd name="T39" fmla="*/ 32 h 110"/>
                  <a:gd name="T40" fmla="*/ 9 w 106"/>
                  <a:gd name="T41" fmla="*/ 14 h 110"/>
                  <a:gd name="T42" fmla="*/ 19 w 106"/>
                  <a:gd name="T43" fmla="*/ 5 h 110"/>
                  <a:gd name="T44" fmla="*/ 23 w 106"/>
                  <a:gd name="T45" fmla="*/ 5 h 110"/>
                  <a:gd name="T46" fmla="*/ 23 w 106"/>
                  <a:gd name="T47" fmla="*/ 5 h 110"/>
                  <a:gd name="T48" fmla="*/ 41 w 106"/>
                  <a:gd name="T49" fmla="*/ 0 h 110"/>
                  <a:gd name="T50" fmla="*/ 51 w 106"/>
                  <a:gd name="T51" fmla="*/ 5 h 110"/>
                  <a:gd name="T52" fmla="*/ 60 w 106"/>
                  <a:gd name="T53" fmla="*/ 14 h 110"/>
                  <a:gd name="T54" fmla="*/ 60 w 106"/>
                  <a:gd name="T55" fmla="*/ 14 h 110"/>
                  <a:gd name="T56" fmla="*/ 60 w 106"/>
                  <a:gd name="T57" fmla="*/ 23 h 110"/>
                  <a:gd name="T58" fmla="*/ 64 w 106"/>
                  <a:gd name="T59" fmla="*/ 32 h 110"/>
                  <a:gd name="T60" fmla="*/ 69 w 106"/>
                  <a:gd name="T61" fmla="*/ 37 h 110"/>
                  <a:gd name="T62" fmla="*/ 73 w 106"/>
                  <a:gd name="T63" fmla="*/ 37 h 110"/>
                  <a:gd name="T64" fmla="*/ 83 w 106"/>
                  <a:gd name="T65" fmla="*/ 37 h 110"/>
                  <a:gd name="T66" fmla="*/ 87 w 106"/>
                  <a:gd name="T67" fmla="*/ 42 h 110"/>
                  <a:gd name="T68" fmla="*/ 92 w 106"/>
                  <a:gd name="T69" fmla="*/ 55 h 110"/>
                  <a:gd name="T70" fmla="*/ 92 w 106"/>
                  <a:gd name="T71" fmla="*/ 60 h 110"/>
                  <a:gd name="T72" fmla="*/ 96 w 106"/>
                  <a:gd name="T73" fmla="*/ 60 h 110"/>
                  <a:gd name="T74" fmla="*/ 96 w 106"/>
                  <a:gd name="T75" fmla="*/ 60 h 110"/>
                  <a:gd name="T76" fmla="*/ 101 w 106"/>
                  <a:gd name="T77" fmla="*/ 60 h 110"/>
                  <a:gd name="T78" fmla="*/ 106 w 106"/>
                  <a:gd name="T79" fmla="*/ 64 h 110"/>
                  <a:gd name="T80" fmla="*/ 106 w 106"/>
                  <a:gd name="T81" fmla="*/ 78 h 110"/>
                  <a:gd name="T82" fmla="*/ 101 w 106"/>
                  <a:gd name="T83" fmla="*/ 78 h 110"/>
                  <a:gd name="T84" fmla="*/ 101 w 106"/>
                  <a:gd name="T85" fmla="*/ 83 h 110"/>
                  <a:gd name="T86" fmla="*/ 101 w 106"/>
                  <a:gd name="T87" fmla="*/ 83 h 110"/>
                  <a:gd name="T88" fmla="*/ 101 w 106"/>
                  <a:gd name="T89" fmla="*/ 97 h 110"/>
                  <a:gd name="T90" fmla="*/ 87 w 106"/>
                  <a:gd name="T91" fmla="*/ 110 h 110"/>
                  <a:gd name="T92" fmla="*/ 78 w 106"/>
                  <a:gd name="T93" fmla="*/ 110 h 110"/>
                  <a:gd name="T94" fmla="*/ 78 w 106"/>
                  <a:gd name="T9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10">
                    <a:moveTo>
                      <a:pt x="78" y="110"/>
                    </a:moveTo>
                    <a:lnTo>
                      <a:pt x="73" y="110"/>
                    </a:lnTo>
                    <a:lnTo>
                      <a:pt x="64" y="110"/>
                    </a:lnTo>
                    <a:lnTo>
                      <a:pt x="55" y="106"/>
                    </a:lnTo>
                    <a:lnTo>
                      <a:pt x="51" y="106"/>
                    </a:lnTo>
                    <a:lnTo>
                      <a:pt x="51" y="97"/>
                    </a:lnTo>
                    <a:lnTo>
                      <a:pt x="55" y="92"/>
                    </a:lnTo>
                    <a:lnTo>
                      <a:pt x="60" y="83"/>
                    </a:lnTo>
                    <a:lnTo>
                      <a:pt x="55" y="83"/>
                    </a:lnTo>
                    <a:lnTo>
                      <a:pt x="37" y="69"/>
                    </a:lnTo>
                    <a:lnTo>
                      <a:pt x="32" y="69"/>
                    </a:lnTo>
                    <a:lnTo>
                      <a:pt x="23" y="64"/>
                    </a:lnTo>
                    <a:lnTo>
                      <a:pt x="14" y="55"/>
                    </a:lnTo>
                    <a:lnTo>
                      <a:pt x="9" y="46"/>
                    </a:lnTo>
                    <a:lnTo>
                      <a:pt x="5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5" y="32"/>
                    </a:lnTo>
                    <a:lnTo>
                      <a:pt x="9" y="14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41" y="0"/>
                    </a:lnTo>
                    <a:lnTo>
                      <a:pt x="51" y="5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23"/>
                    </a:lnTo>
                    <a:lnTo>
                      <a:pt x="64" y="32"/>
                    </a:lnTo>
                    <a:lnTo>
                      <a:pt x="69" y="37"/>
                    </a:lnTo>
                    <a:lnTo>
                      <a:pt x="73" y="37"/>
                    </a:lnTo>
                    <a:lnTo>
                      <a:pt x="83" y="37"/>
                    </a:lnTo>
                    <a:lnTo>
                      <a:pt x="87" y="42"/>
                    </a:lnTo>
                    <a:lnTo>
                      <a:pt x="92" y="55"/>
                    </a:lnTo>
                    <a:lnTo>
                      <a:pt x="92" y="60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101" y="60"/>
                    </a:lnTo>
                    <a:lnTo>
                      <a:pt x="106" y="64"/>
                    </a:lnTo>
                    <a:lnTo>
                      <a:pt x="106" y="78"/>
                    </a:lnTo>
                    <a:lnTo>
                      <a:pt x="101" y="78"/>
                    </a:lnTo>
                    <a:lnTo>
                      <a:pt x="101" y="83"/>
                    </a:lnTo>
                    <a:lnTo>
                      <a:pt x="101" y="83"/>
                    </a:lnTo>
                    <a:lnTo>
                      <a:pt x="101" y="97"/>
                    </a:lnTo>
                    <a:lnTo>
                      <a:pt x="87" y="110"/>
                    </a:lnTo>
                    <a:lnTo>
                      <a:pt x="78" y="110"/>
                    </a:lnTo>
                    <a:lnTo>
                      <a:pt x="78" y="1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9" name="Freeform 376"/>
              <p:cNvSpPr>
                <a:spLocks/>
              </p:cNvSpPr>
              <p:nvPr/>
            </p:nvSpPr>
            <p:spPr bwMode="auto">
              <a:xfrm>
                <a:off x="1975" y="2354"/>
                <a:ext cx="92" cy="101"/>
              </a:xfrm>
              <a:custGeom>
                <a:avLst/>
                <a:gdLst>
                  <a:gd name="T0" fmla="*/ 0 w 92"/>
                  <a:gd name="T1" fmla="*/ 37 h 101"/>
                  <a:gd name="T2" fmla="*/ 10 w 92"/>
                  <a:gd name="T3" fmla="*/ 46 h 101"/>
                  <a:gd name="T4" fmla="*/ 19 w 92"/>
                  <a:gd name="T5" fmla="*/ 55 h 101"/>
                  <a:gd name="T6" fmla="*/ 23 w 92"/>
                  <a:gd name="T7" fmla="*/ 55 h 101"/>
                  <a:gd name="T8" fmla="*/ 32 w 92"/>
                  <a:gd name="T9" fmla="*/ 59 h 101"/>
                  <a:gd name="T10" fmla="*/ 51 w 92"/>
                  <a:gd name="T11" fmla="*/ 73 h 101"/>
                  <a:gd name="T12" fmla="*/ 55 w 92"/>
                  <a:gd name="T13" fmla="*/ 78 h 101"/>
                  <a:gd name="T14" fmla="*/ 51 w 92"/>
                  <a:gd name="T15" fmla="*/ 87 h 101"/>
                  <a:gd name="T16" fmla="*/ 46 w 92"/>
                  <a:gd name="T17" fmla="*/ 96 h 101"/>
                  <a:gd name="T18" fmla="*/ 55 w 92"/>
                  <a:gd name="T19" fmla="*/ 101 h 101"/>
                  <a:gd name="T20" fmla="*/ 69 w 92"/>
                  <a:gd name="T21" fmla="*/ 101 h 101"/>
                  <a:gd name="T22" fmla="*/ 74 w 92"/>
                  <a:gd name="T23" fmla="*/ 101 h 101"/>
                  <a:gd name="T24" fmla="*/ 83 w 92"/>
                  <a:gd name="T25" fmla="*/ 92 h 101"/>
                  <a:gd name="T26" fmla="*/ 87 w 92"/>
                  <a:gd name="T27" fmla="*/ 78 h 101"/>
                  <a:gd name="T28" fmla="*/ 87 w 92"/>
                  <a:gd name="T29" fmla="*/ 73 h 101"/>
                  <a:gd name="T30" fmla="*/ 87 w 92"/>
                  <a:gd name="T31" fmla="*/ 73 h 101"/>
                  <a:gd name="T32" fmla="*/ 87 w 92"/>
                  <a:gd name="T33" fmla="*/ 69 h 101"/>
                  <a:gd name="T34" fmla="*/ 92 w 92"/>
                  <a:gd name="T35" fmla="*/ 59 h 101"/>
                  <a:gd name="T36" fmla="*/ 87 w 92"/>
                  <a:gd name="T37" fmla="*/ 59 h 101"/>
                  <a:gd name="T38" fmla="*/ 87 w 92"/>
                  <a:gd name="T39" fmla="*/ 59 h 101"/>
                  <a:gd name="T40" fmla="*/ 83 w 92"/>
                  <a:gd name="T41" fmla="*/ 59 h 101"/>
                  <a:gd name="T42" fmla="*/ 78 w 92"/>
                  <a:gd name="T43" fmla="*/ 59 h 101"/>
                  <a:gd name="T44" fmla="*/ 78 w 92"/>
                  <a:gd name="T45" fmla="*/ 55 h 101"/>
                  <a:gd name="T46" fmla="*/ 74 w 92"/>
                  <a:gd name="T47" fmla="*/ 50 h 101"/>
                  <a:gd name="T48" fmla="*/ 74 w 92"/>
                  <a:gd name="T49" fmla="*/ 46 h 101"/>
                  <a:gd name="T50" fmla="*/ 74 w 92"/>
                  <a:gd name="T51" fmla="*/ 41 h 101"/>
                  <a:gd name="T52" fmla="*/ 69 w 92"/>
                  <a:gd name="T53" fmla="*/ 37 h 101"/>
                  <a:gd name="T54" fmla="*/ 69 w 92"/>
                  <a:gd name="T55" fmla="*/ 37 h 101"/>
                  <a:gd name="T56" fmla="*/ 60 w 92"/>
                  <a:gd name="T57" fmla="*/ 41 h 101"/>
                  <a:gd name="T58" fmla="*/ 51 w 92"/>
                  <a:gd name="T59" fmla="*/ 37 h 101"/>
                  <a:gd name="T60" fmla="*/ 46 w 92"/>
                  <a:gd name="T61" fmla="*/ 32 h 101"/>
                  <a:gd name="T62" fmla="*/ 46 w 92"/>
                  <a:gd name="T63" fmla="*/ 18 h 101"/>
                  <a:gd name="T64" fmla="*/ 46 w 92"/>
                  <a:gd name="T65" fmla="*/ 9 h 101"/>
                  <a:gd name="T66" fmla="*/ 32 w 92"/>
                  <a:gd name="T67" fmla="*/ 0 h 101"/>
                  <a:gd name="T68" fmla="*/ 14 w 92"/>
                  <a:gd name="T69" fmla="*/ 5 h 101"/>
                  <a:gd name="T70" fmla="*/ 14 w 92"/>
                  <a:gd name="T71" fmla="*/ 5 h 101"/>
                  <a:gd name="T72" fmla="*/ 14 w 92"/>
                  <a:gd name="T73" fmla="*/ 5 h 101"/>
                  <a:gd name="T74" fmla="*/ 5 w 92"/>
                  <a:gd name="T75" fmla="*/ 14 h 101"/>
                  <a:gd name="T76" fmla="*/ 0 w 92"/>
                  <a:gd name="T77" fmla="*/ 27 h 101"/>
                  <a:gd name="T78" fmla="*/ 0 w 92"/>
                  <a:gd name="T79" fmla="*/ 37 h 101"/>
                  <a:gd name="T80" fmla="*/ 0 w 92"/>
                  <a:gd name="T81" fmla="*/ 3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2" h="101">
                    <a:moveTo>
                      <a:pt x="0" y="37"/>
                    </a:moveTo>
                    <a:lnTo>
                      <a:pt x="10" y="46"/>
                    </a:lnTo>
                    <a:lnTo>
                      <a:pt x="19" y="55"/>
                    </a:lnTo>
                    <a:lnTo>
                      <a:pt x="23" y="55"/>
                    </a:lnTo>
                    <a:lnTo>
                      <a:pt x="32" y="59"/>
                    </a:lnTo>
                    <a:lnTo>
                      <a:pt x="51" y="73"/>
                    </a:lnTo>
                    <a:lnTo>
                      <a:pt x="55" y="78"/>
                    </a:lnTo>
                    <a:lnTo>
                      <a:pt x="51" y="87"/>
                    </a:lnTo>
                    <a:lnTo>
                      <a:pt x="46" y="96"/>
                    </a:lnTo>
                    <a:lnTo>
                      <a:pt x="55" y="101"/>
                    </a:lnTo>
                    <a:lnTo>
                      <a:pt x="69" y="101"/>
                    </a:lnTo>
                    <a:lnTo>
                      <a:pt x="74" y="101"/>
                    </a:lnTo>
                    <a:lnTo>
                      <a:pt x="83" y="92"/>
                    </a:lnTo>
                    <a:lnTo>
                      <a:pt x="87" y="78"/>
                    </a:lnTo>
                    <a:lnTo>
                      <a:pt x="87" y="73"/>
                    </a:lnTo>
                    <a:lnTo>
                      <a:pt x="87" y="73"/>
                    </a:lnTo>
                    <a:lnTo>
                      <a:pt x="87" y="69"/>
                    </a:lnTo>
                    <a:lnTo>
                      <a:pt x="92" y="59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3" y="59"/>
                    </a:lnTo>
                    <a:lnTo>
                      <a:pt x="78" y="59"/>
                    </a:lnTo>
                    <a:lnTo>
                      <a:pt x="78" y="55"/>
                    </a:lnTo>
                    <a:lnTo>
                      <a:pt x="74" y="50"/>
                    </a:lnTo>
                    <a:lnTo>
                      <a:pt x="74" y="46"/>
                    </a:lnTo>
                    <a:lnTo>
                      <a:pt x="74" y="41"/>
                    </a:lnTo>
                    <a:lnTo>
                      <a:pt x="69" y="37"/>
                    </a:lnTo>
                    <a:lnTo>
                      <a:pt x="69" y="37"/>
                    </a:lnTo>
                    <a:lnTo>
                      <a:pt x="60" y="41"/>
                    </a:lnTo>
                    <a:lnTo>
                      <a:pt x="51" y="37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9"/>
                    </a:lnTo>
                    <a:lnTo>
                      <a:pt x="32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5" y="14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0" name="Freeform 377"/>
              <p:cNvSpPr>
                <a:spLocks/>
              </p:cNvSpPr>
              <p:nvPr/>
            </p:nvSpPr>
            <p:spPr bwMode="auto">
              <a:xfrm>
                <a:off x="1760" y="2134"/>
                <a:ext cx="142" cy="206"/>
              </a:xfrm>
              <a:custGeom>
                <a:avLst/>
                <a:gdLst>
                  <a:gd name="T0" fmla="*/ 128 w 142"/>
                  <a:gd name="T1" fmla="*/ 206 h 206"/>
                  <a:gd name="T2" fmla="*/ 110 w 142"/>
                  <a:gd name="T3" fmla="*/ 197 h 206"/>
                  <a:gd name="T4" fmla="*/ 82 w 142"/>
                  <a:gd name="T5" fmla="*/ 183 h 206"/>
                  <a:gd name="T6" fmla="*/ 55 w 142"/>
                  <a:gd name="T7" fmla="*/ 160 h 206"/>
                  <a:gd name="T8" fmla="*/ 50 w 142"/>
                  <a:gd name="T9" fmla="*/ 147 h 206"/>
                  <a:gd name="T10" fmla="*/ 32 w 142"/>
                  <a:gd name="T11" fmla="*/ 110 h 206"/>
                  <a:gd name="T12" fmla="*/ 14 w 142"/>
                  <a:gd name="T13" fmla="*/ 82 h 206"/>
                  <a:gd name="T14" fmla="*/ 0 w 142"/>
                  <a:gd name="T15" fmla="*/ 64 h 206"/>
                  <a:gd name="T16" fmla="*/ 0 w 142"/>
                  <a:gd name="T17" fmla="*/ 60 h 206"/>
                  <a:gd name="T18" fmla="*/ 5 w 142"/>
                  <a:gd name="T19" fmla="*/ 37 h 206"/>
                  <a:gd name="T20" fmla="*/ 5 w 142"/>
                  <a:gd name="T21" fmla="*/ 50 h 206"/>
                  <a:gd name="T22" fmla="*/ 14 w 142"/>
                  <a:gd name="T23" fmla="*/ 50 h 206"/>
                  <a:gd name="T24" fmla="*/ 23 w 142"/>
                  <a:gd name="T25" fmla="*/ 55 h 206"/>
                  <a:gd name="T26" fmla="*/ 27 w 142"/>
                  <a:gd name="T27" fmla="*/ 41 h 206"/>
                  <a:gd name="T28" fmla="*/ 32 w 142"/>
                  <a:gd name="T29" fmla="*/ 37 h 206"/>
                  <a:gd name="T30" fmla="*/ 41 w 142"/>
                  <a:gd name="T31" fmla="*/ 27 h 206"/>
                  <a:gd name="T32" fmla="*/ 60 w 142"/>
                  <a:gd name="T33" fmla="*/ 14 h 206"/>
                  <a:gd name="T34" fmla="*/ 64 w 142"/>
                  <a:gd name="T35" fmla="*/ 5 h 206"/>
                  <a:gd name="T36" fmla="*/ 73 w 142"/>
                  <a:gd name="T37" fmla="*/ 5 h 206"/>
                  <a:gd name="T38" fmla="*/ 92 w 142"/>
                  <a:gd name="T39" fmla="*/ 18 h 206"/>
                  <a:gd name="T40" fmla="*/ 115 w 142"/>
                  <a:gd name="T41" fmla="*/ 23 h 206"/>
                  <a:gd name="T42" fmla="*/ 124 w 142"/>
                  <a:gd name="T43" fmla="*/ 32 h 206"/>
                  <a:gd name="T44" fmla="*/ 128 w 142"/>
                  <a:gd name="T45" fmla="*/ 46 h 206"/>
                  <a:gd name="T46" fmla="*/ 105 w 142"/>
                  <a:gd name="T47" fmla="*/ 50 h 206"/>
                  <a:gd name="T48" fmla="*/ 92 w 142"/>
                  <a:gd name="T49" fmla="*/ 69 h 206"/>
                  <a:gd name="T50" fmla="*/ 82 w 142"/>
                  <a:gd name="T51" fmla="*/ 82 h 206"/>
                  <a:gd name="T52" fmla="*/ 87 w 142"/>
                  <a:gd name="T53" fmla="*/ 96 h 206"/>
                  <a:gd name="T54" fmla="*/ 92 w 142"/>
                  <a:gd name="T55" fmla="*/ 105 h 206"/>
                  <a:gd name="T56" fmla="*/ 105 w 142"/>
                  <a:gd name="T57" fmla="*/ 110 h 206"/>
                  <a:gd name="T58" fmla="*/ 119 w 142"/>
                  <a:gd name="T59" fmla="*/ 105 h 206"/>
                  <a:gd name="T60" fmla="*/ 124 w 142"/>
                  <a:gd name="T61" fmla="*/ 124 h 206"/>
                  <a:gd name="T62" fmla="*/ 133 w 142"/>
                  <a:gd name="T63" fmla="*/ 128 h 206"/>
                  <a:gd name="T64" fmla="*/ 142 w 142"/>
                  <a:gd name="T65" fmla="*/ 142 h 206"/>
                  <a:gd name="T66" fmla="*/ 137 w 142"/>
                  <a:gd name="T67" fmla="*/ 165 h 206"/>
                  <a:gd name="T68" fmla="*/ 137 w 142"/>
                  <a:gd name="T69" fmla="*/ 170 h 206"/>
                  <a:gd name="T70" fmla="*/ 133 w 142"/>
                  <a:gd name="T71" fmla="*/ 179 h 206"/>
                  <a:gd name="T72" fmla="*/ 137 w 142"/>
                  <a:gd name="T73" fmla="*/ 188 h 206"/>
                  <a:gd name="T74" fmla="*/ 133 w 142"/>
                  <a:gd name="T75" fmla="*/ 20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" h="206">
                    <a:moveTo>
                      <a:pt x="133" y="202"/>
                    </a:moveTo>
                    <a:lnTo>
                      <a:pt x="128" y="206"/>
                    </a:lnTo>
                    <a:lnTo>
                      <a:pt x="119" y="206"/>
                    </a:lnTo>
                    <a:lnTo>
                      <a:pt x="110" y="197"/>
                    </a:lnTo>
                    <a:lnTo>
                      <a:pt x="96" y="192"/>
                    </a:lnTo>
                    <a:lnTo>
                      <a:pt x="82" y="183"/>
                    </a:lnTo>
                    <a:lnTo>
                      <a:pt x="55" y="165"/>
                    </a:lnTo>
                    <a:lnTo>
                      <a:pt x="55" y="160"/>
                    </a:lnTo>
                    <a:lnTo>
                      <a:pt x="55" y="151"/>
                    </a:lnTo>
                    <a:lnTo>
                      <a:pt x="50" y="147"/>
                    </a:lnTo>
                    <a:lnTo>
                      <a:pt x="46" y="137"/>
                    </a:lnTo>
                    <a:lnTo>
                      <a:pt x="32" y="110"/>
                    </a:lnTo>
                    <a:lnTo>
                      <a:pt x="23" y="96"/>
                    </a:lnTo>
                    <a:lnTo>
                      <a:pt x="14" y="82"/>
                    </a:lnTo>
                    <a:lnTo>
                      <a:pt x="9" y="73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46"/>
                    </a:lnTo>
                    <a:lnTo>
                      <a:pt x="5" y="37"/>
                    </a:lnTo>
                    <a:lnTo>
                      <a:pt x="5" y="41"/>
                    </a:lnTo>
                    <a:lnTo>
                      <a:pt x="5" y="50"/>
                    </a:lnTo>
                    <a:lnTo>
                      <a:pt x="9" y="50"/>
                    </a:lnTo>
                    <a:lnTo>
                      <a:pt x="14" y="50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7" y="50"/>
                    </a:lnTo>
                    <a:lnTo>
                      <a:pt x="27" y="41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7" y="32"/>
                    </a:lnTo>
                    <a:lnTo>
                      <a:pt x="41" y="27"/>
                    </a:lnTo>
                    <a:lnTo>
                      <a:pt x="55" y="23"/>
                    </a:lnTo>
                    <a:lnTo>
                      <a:pt x="60" y="14"/>
                    </a:lnTo>
                    <a:lnTo>
                      <a:pt x="69" y="9"/>
                    </a:lnTo>
                    <a:lnTo>
                      <a:pt x="64" y="5"/>
                    </a:lnTo>
                    <a:lnTo>
                      <a:pt x="64" y="0"/>
                    </a:lnTo>
                    <a:lnTo>
                      <a:pt x="73" y="5"/>
                    </a:lnTo>
                    <a:lnTo>
                      <a:pt x="82" y="14"/>
                    </a:lnTo>
                    <a:lnTo>
                      <a:pt x="92" y="18"/>
                    </a:lnTo>
                    <a:lnTo>
                      <a:pt x="101" y="27"/>
                    </a:lnTo>
                    <a:lnTo>
                      <a:pt x="115" y="23"/>
                    </a:lnTo>
                    <a:lnTo>
                      <a:pt x="124" y="27"/>
                    </a:lnTo>
                    <a:lnTo>
                      <a:pt x="124" y="32"/>
                    </a:lnTo>
                    <a:lnTo>
                      <a:pt x="119" y="41"/>
                    </a:lnTo>
                    <a:lnTo>
                      <a:pt x="128" y="46"/>
                    </a:lnTo>
                    <a:lnTo>
                      <a:pt x="119" y="46"/>
                    </a:lnTo>
                    <a:lnTo>
                      <a:pt x="105" y="50"/>
                    </a:lnTo>
                    <a:lnTo>
                      <a:pt x="96" y="55"/>
                    </a:lnTo>
                    <a:lnTo>
                      <a:pt x="92" y="69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87" y="92"/>
                    </a:lnTo>
                    <a:lnTo>
                      <a:pt x="87" y="96"/>
                    </a:lnTo>
                    <a:lnTo>
                      <a:pt x="92" y="101"/>
                    </a:lnTo>
                    <a:lnTo>
                      <a:pt x="92" y="105"/>
                    </a:lnTo>
                    <a:lnTo>
                      <a:pt x="101" y="105"/>
                    </a:lnTo>
                    <a:lnTo>
                      <a:pt x="105" y="110"/>
                    </a:lnTo>
                    <a:lnTo>
                      <a:pt x="115" y="110"/>
                    </a:lnTo>
                    <a:lnTo>
                      <a:pt x="119" y="105"/>
                    </a:lnTo>
                    <a:lnTo>
                      <a:pt x="119" y="119"/>
                    </a:lnTo>
                    <a:lnTo>
                      <a:pt x="124" y="124"/>
                    </a:lnTo>
                    <a:lnTo>
                      <a:pt x="128" y="124"/>
                    </a:lnTo>
                    <a:lnTo>
                      <a:pt x="133" y="128"/>
                    </a:lnTo>
                    <a:lnTo>
                      <a:pt x="137" y="137"/>
                    </a:lnTo>
                    <a:lnTo>
                      <a:pt x="142" y="142"/>
                    </a:lnTo>
                    <a:lnTo>
                      <a:pt x="137" y="147"/>
                    </a:lnTo>
                    <a:lnTo>
                      <a:pt x="137" y="165"/>
                    </a:lnTo>
                    <a:lnTo>
                      <a:pt x="137" y="165"/>
                    </a:lnTo>
                    <a:lnTo>
                      <a:pt x="137" y="170"/>
                    </a:lnTo>
                    <a:lnTo>
                      <a:pt x="137" y="174"/>
                    </a:lnTo>
                    <a:lnTo>
                      <a:pt x="133" y="179"/>
                    </a:lnTo>
                    <a:lnTo>
                      <a:pt x="137" y="183"/>
                    </a:lnTo>
                    <a:lnTo>
                      <a:pt x="137" y="188"/>
                    </a:lnTo>
                    <a:lnTo>
                      <a:pt x="133" y="192"/>
                    </a:lnTo>
                    <a:lnTo>
                      <a:pt x="133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1" name="Freeform 378"/>
              <p:cNvSpPr>
                <a:spLocks/>
              </p:cNvSpPr>
              <p:nvPr/>
            </p:nvSpPr>
            <p:spPr bwMode="auto">
              <a:xfrm>
                <a:off x="1760" y="2134"/>
                <a:ext cx="142" cy="206"/>
              </a:xfrm>
              <a:custGeom>
                <a:avLst/>
                <a:gdLst>
                  <a:gd name="T0" fmla="*/ 128 w 142"/>
                  <a:gd name="T1" fmla="*/ 206 h 206"/>
                  <a:gd name="T2" fmla="*/ 110 w 142"/>
                  <a:gd name="T3" fmla="*/ 197 h 206"/>
                  <a:gd name="T4" fmla="*/ 82 w 142"/>
                  <a:gd name="T5" fmla="*/ 183 h 206"/>
                  <a:gd name="T6" fmla="*/ 55 w 142"/>
                  <a:gd name="T7" fmla="*/ 160 h 206"/>
                  <a:gd name="T8" fmla="*/ 50 w 142"/>
                  <a:gd name="T9" fmla="*/ 147 h 206"/>
                  <a:gd name="T10" fmla="*/ 32 w 142"/>
                  <a:gd name="T11" fmla="*/ 110 h 206"/>
                  <a:gd name="T12" fmla="*/ 14 w 142"/>
                  <a:gd name="T13" fmla="*/ 82 h 206"/>
                  <a:gd name="T14" fmla="*/ 0 w 142"/>
                  <a:gd name="T15" fmla="*/ 64 h 206"/>
                  <a:gd name="T16" fmla="*/ 0 w 142"/>
                  <a:gd name="T17" fmla="*/ 60 h 206"/>
                  <a:gd name="T18" fmla="*/ 5 w 142"/>
                  <a:gd name="T19" fmla="*/ 37 h 206"/>
                  <a:gd name="T20" fmla="*/ 5 w 142"/>
                  <a:gd name="T21" fmla="*/ 50 h 206"/>
                  <a:gd name="T22" fmla="*/ 14 w 142"/>
                  <a:gd name="T23" fmla="*/ 50 h 206"/>
                  <a:gd name="T24" fmla="*/ 23 w 142"/>
                  <a:gd name="T25" fmla="*/ 55 h 206"/>
                  <a:gd name="T26" fmla="*/ 27 w 142"/>
                  <a:gd name="T27" fmla="*/ 41 h 206"/>
                  <a:gd name="T28" fmla="*/ 32 w 142"/>
                  <a:gd name="T29" fmla="*/ 37 h 206"/>
                  <a:gd name="T30" fmla="*/ 41 w 142"/>
                  <a:gd name="T31" fmla="*/ 27 h 206"/>
                  <a:gd name="T32" fmla="*/ 60 w 142"/>
                  <a:gd name="T33" fmla="*/ 14 h 206"/>
                  <a:gd name="T34" fmla="*/ 64 w 142"/>
                  <a:gd name="T35" fmla="*/ 5 h 206"/>
                  <a:gd name="T36" fmla="*/ 73 w 142"/>
                  <a:gd name="T37" fmla="*/ 5 h 206"/>
                  <a:gd name="T38" fmla="*/ 92 w 142"/>
                  <a:gd name="T39" fmla="*/ 18 h 206"/>
                  <a:gd name="T40" fmla="*/ 115 w 142"/>
                  <a:gd name="T41" fmla="*/ 23 h 206"/>
                  <a:gd name="T42" fmla="*/ 124 w 142"/>
                  <a:gd name="T43" fmla="*/ 32 h 206"/>
                  <a:gd name="T44" fmla="*/ 128 w 142"/>
                  <a:gd name="T45" fmla="*/ 46 h 206"/>
                  <a:gd name="T46" fmla="*/ 105 w 142"/>
                  <a:gd name="T47" fmla="*/ 50 h 206"/>
                  <a:gd name="T48" fmla="*/ 92 w 142"/>
                  <a:gd name="T49" fmla="*/ 69 h 206"/>
                  <a:gd name="T50" fmla="*/ 82 w 142"/>
                  <a:gd name="T51" fmla="*/ 82 h 206"/>
                  <a:gd name="T52" fmla="*/ 87 w 142"/>
                  <a:gd name="T53" fmla="*/ 96 h 206"/>
                  <a:gd name="T54" fmla="*/ 92 w 142"/>
                  <a:gd name="T55" fmla="*/ 105 h 206"/>
                  <a:gd name="T56" fmla="*/ 105 w 142"/>
                  <a:gd name="T57" fmla="*/ 110 h 206"/>
                  <a:gd name="T58" fmla="*/ 119 w 142"/>
                  <a:gd name="T59" fmla="*/ 105 h 206"/>
                  <a:gd name="T60" fmla="*/ 124 w 142"/>
                  <a:gd name="T61" fmla="*/ 124 h 206"/>
                  <a:gd name="T62" fmla="*/ 133 w 142"/>
                  <a:gd name="T63" fmla="*/ 128 h 206"/>
                  <a:gd name="T64" fmla="*/ 142 w 142"/>
                  <a:gd name="T65" fmla="*/ 142 h 206"/>
                  <a:gd name="T66" fmla="*/ 137 w 142"/>
                  <a:gd name="T67" fmla="*/ 165 h 206"/>
                  <a:gd name="T68" fmla="*/ 137 w 142"/>
                  <a:gd name="T69" fmla="*/ 170 h 206"/>
                  <a:gd name="T70" fmla="*/ 133 w 142"/>
                  <a:gd name="T71" fmla="*/ 179 h 206"/>
                  <a:gd name="T72" fmla="*/ 137 w 142"/>
                  <a:gd name="T73" fmla="*/ 188 h 206"/>
                  <a:gd name="T74" fmla="*/ 133 w 142"/>
                  <a:gd name="T75" fmla="*/ 20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" h="206">
                    <a:moveTo>
                      <a:pt x="133" y="202"/>
                    </a:moveTo>
                    <a:lnTo>
                      <a:pt x="128" y="206"/>
                    </a:lnTo>
                    <a:lnTo>
                      <a:pt x="119" y="206"/>
                    </a:lnTo>
                    <a:lnTo>
                      <a:pt x="110" y="197"/>
                    </a:lnTo>
                    <a:lnTo>
                      <a:pt x="96" y="192"/>
                    </a:lnTo>
                    <a:lnTo>
                      <a:pt x="82" y="183"/>
                    </a:lnTo>
                    <a:lnTo>
                      <a:pt x="55" y="165"/>
                    </a:lnTo>
                    <a:lnTo>
                      <a:pt x="55" y="160"/>
                    </a:lnTo>
                    <a:lnTo>
                      <a:pt x="55" y="151"/>
                    </a:lnTo>
                    <a:lnTo>
                      <a:pt x="50" y="147"/>
                    </a:lnTo>
                    <a:lnTo>
                      <a:pt x="46" y="137"/>
                    </a:lnTo>
                    <a:lnTo>
                      <a:pt x="32" y="110"/>
                    </a:lnTo>
                    <a:lnTo>
                      <a:pt x="23" y="96"/>
                    </a:lnTo>
                    <a:lnTo>
                      <a:pt x="14" y="82"/>
                    </a:lnTo>
                    <a:lnTo>
                      <a:pt x="9" y="73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46"/>
                    </a:lnTo>
                    <a:lnTo>
                      <a:pt x="5" y="37"/>
                    </a:lnTo>
                    <a:lnTo>
                      <a:pt x="5" y="41"/>
                    </a:lnTo>
                    <a:lnTo>
                      <a:pt x="5" y="50"/>
                    </a:lnTo>
                    <a:lnTo>
                      <a:pt x="9" y="50"/>
                    </a:lnTo>
                    <a:lnTo>
                      <a:pt x="14" y="50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7" y="50"/>
                    </a:lnTo>
                    <a:lnTo>
                      <a:pt x="27" y="41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7" y="32"/>
                    </a:lnTo>
                    <a:lnTo>
                      <a:pt x="41" y="27"/>
                    </a:lnTo>
                    <a:lnTo>
                      <a:pt x="55" y="23"/>
                    </a:lnTo>
                    <a:lnTo>
                      <a:pt x="60" y="14"/>
                    </a:lnTo>
                    <a:lnTo>
                      <a:pt x="69" y="9"/>
                    </a:lnTo>
                    <a:lnTo>
                      <a:pt x="64" y="5"/>
                    </a:lnTo>
                    <a:lnTo>
                      <a:pt x="64" y="0"/>
                    </a:lnTo>
                    <a:lnTo>
                      <a:pt x="73" y="5"/>
                    </a:lnTo>
                    <a:lnTo>
                      <a:pt x="82" y="14"/>
                    </a:lnTo>
                    <a:lnTo>
                      <a:pt x="92" y="18"/>
                    </a:lnTo>
                    <a:lnTo>
                      <a:pt x="101" y="27"/>
                    </a:lnTo>
                    <a:lnTo>
                      <a:pt x="115" y="23"/>
                    </a:lnTo>
                    <a:lnTo>
                      <a:pt x="124" y="27"/>
                    </a:lnTo>
                    <a:lnTo>
                      <a:pt x="124" y="32"/>
                    </a:lnTo>
                    <a:lnTo>
                      <a:pt x="119" y="41"/>
                    </a:lnTo>
                    <a:lnTo>
                      <a:pt x="128" y="46"/>
                    </a:lnTo>
                    <a:lnTo>
                      <a:pt x="119" y="46"/>
                    </a:lnTo>
                    <a:lnTo>
                      <a:pt x="105" y="50"/>
                    </a:lnTo>
                    <a:lnTo>
                      <a:pt x="96" y="55"/>
                    </a:lnTo>
                    <a:lnTo>
                      <a:pt x="92" y="69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87" y="92"/>
                    </a:lnTo>
                    <a:lnTo>
                      <a:pt x="87" y="96"/>
                    </a:lnTo>
                    <a:lnTo>
                      <a:pt x="92" y="101"/>
                    </a:lnTo>
                    <a:lnTo>
                      <a:pt x="92" y="105"/>
                    </a:lnTo>
                    <a:lnTo>
                      <a:pt x="101" y="105"/>
                    </a:lnTo>
                    <a:lnTo>
                      <a:pt x="105" y="110"/>
                    </a:lnTo>
                    <a:lnTo>
                      <a:pt x="115" y="110"/>
                    </a:lnTo>
                    <a:lnTo>
                      <a:pt x="119" y="105"/>
                    </a:lnTo>
                    <a:lnTo>
                      <a:pt x="119" y="119"/>
                    </a:lnTo>
                    <a:lnTo>
                      <a:pt x="124" y="124"/>
                    </a:lnTo>
                    <a:lnTo>
                      <a:pt x="128" y="124"/>
                    </a:lnTo>
                    <a:lnTo>
                      <a:pt x="133" y="128"/>
                    </a:lnTo>
                    <a:lnTo>
                      <a:pt x="137" y="137"/>
                    </a:lnTo>
                    <a:lnTo>
                      <a:pt x="142" y="142"/>
                    </a:lnTo>
                    <a:lnTo>
                      <a:pt x="137" y="147"/>
                    </a:lnTo>
                    <a:lnTo>
                      <a:pt x="137" y="165"/>
                    </a:lnTo>
                    <a:lnTo>
                      <a:pt x="137" y="165"/>
                    </a:lnTo>
                    <a:lnTo>
                      <a:pt x="137" y="170"/>
                    </a:lnTo>
                    <a:lnTo>
                      <a:pt x="137" y="174"/>
                    </a:lnTo>
                    <a:lnTo>
                      <a:pt x="133" y="179"/>
                    </a:lnTo>
                    <a:lnTo>
                      <a:pt x="137" y="183"/>
                    </a:lnTo>
                    <a:lnTo>
                      <a:pt x="137" y="188"/>
                    </a:lnTo>
                    <a:lnTo>
                      <a:pt x="133" y="192"/>
                    </a:lnTo>
                    <a:lnTo>
                      <a:pt x="133" y="20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2" name="Freeform 379"/>
              <p:cNvSpPr>
                <a:spLocks noEditPoints="1"/>
              </p:cNvSpPr>
              <p:nvPr/>
            </p:nvSpPr>
            <p:spPr bwMode="auto">
              <a:xfrm>
                <a:off x="1760" y="2129"/>
                <a:ext cx="142" cy="216"/>
              </a:xfrm>
              <a:custGeom>
                <a:avLst/>
                <a:gdLst>
                  <a:gd name="T0" fmla="*/ 105 w 142"/>
                  <a:gd name="T1" fmla="*/ 207 h 216"/>
                  <a:gd name="T2" fmla="*/ 50 w 142"/>
                  <a:gd name="T3" fmla="*/ 165 h 216"/>
                  <a:gd name="T4" fmla="*/ 41 w 142"/>
                  <a:gd name="T5" fmla="*/ 142 h 216"/>
                  <a:gd name="T6" fmla="*/ 14 w 142"/>
                  <a:gd name="T7" fmla="*/ 87 h 216"/>
                  <a:gd name="T8" fmla="*/ 0 w 142"/>
                  <a:gd name="T9" fmla="*/ 74 h 216"/>
                  <a:gd name="T10" fmla="*/ 9 w 142"/>
                  <a:gd name="T11" fmla="*/ 42 h 216"/>
                  <a:gd name="T12" fmla="*/ 14 w 142"/>
                  <a:gd name="T13" fmla="*/ 42 h 216"/>
                  <a:gd name="T14" fmla="*/ 18 w 142"/>
                  <a:gd name="T15" fmla="*/ 55 h 216"/>
                  <a:gd name="T16" fmla="*/ 32 w 142"/>
                  <a:gd name="T17" fmla="*/ 42 h 216"/>
                  <a:gd name="T18" fmla="*/ 55 w 142"/>
                  <a:gd name="T19" fmla="*/ 28 h 216"/>
                  <a:gd name="T20" fmla="*/ 64 w 142"/>
                  <a:gd name="T21" fmla="*/ 5 h 216"/>
                  <a:gd name="T22" fmla="*/ 92 w 142"/>
                  <a:gd name="T23" fmla="*/ 19 h 216"/>
                  <a:gd name="T24" fmla="*/ 110 w 142"/>
                  <a:gd name="T25" fmla="*/ 28 h 216"/>
                  <a:gd name="T26" fmla="*/ 124 w 142"/>
                  <a:gd name="T27" fmla="*/ 46 h 216"/>
                  <a:gd name="T28" fmla="*/ 128 w 142"/>
                  <a:gd name="T29" fmla="*/ 51 h 216"/>
                  <a:gd name="T30" fmla="*/ 96 w 142"/>
                  <a:gd name="T31" fmla="*/ 65 h 216"/>
                  <a:gd name="T32" fmla="*/ 92 w 142"/>
                  <a:gd name="T33" fmla="*/ 97 h 216"/>
                  <a:gd name="T34" fmla="*/ 115 w 142"/>
                  <a:gd name="T35" fmla="*/ 110 h 216"/>
                  <a:gd name="T36" fmla="*/ 124 w 142"/>
                  <a:gd name="T37" fmla="*/ 110 h 216"/>
                  <a:gd name="T38" fmla="*/ 124 w 142"/>
                  <a:gd name="T39" fmla="*/ 124 h 216"/>
                  <a:gd name="T40" fmla="*/ 137 w 142"/>
                  <a:gd name="T41" fmla="*/ 138 h 216"/>
                  <a:gd name="T42" fmla="*/ 137 w 142"/>
                  <a:gd name="T43" fmla="*/ 152 h 216"/>
                  <a:gd name="T44" fmla="*/ 137 w 142"/>
                  <a:gd name="T45" fmla="*/ 175 h 216"/>
                  <a:gd name="T46" fmla="*/ 137 w 142"/>
                  <a:gd name="T47" fmla="*/ 193 h 216"/>
                  <a:gd name="T48" fmla="*/ 133 w 142"/>
                  <a:gd name="T49" fmla="*/ 207 h 216"/>
                  <a:gd name="T50" fmla="*/ 5 w 142"/>
                  <a:gd name="T51" fmla="*/ 69 h 216"/>
                  <a:gd name="T52" fmla="*/ 18 w 142"/>
                  <a:gd name="T53" fmla="*/ 87 h 216"/>
                  <a:gd name="T54" fmla="*/ 41 w 142"/>
                  <a:gd name="T55" fmla="*/ 129 h 216"/>
                  <a:gd name="T56" fmla="*/ 55 w 142"/>
                  <a:gd name="T57" fmla="*/ 156 h 216"/>
                  <a:gd name="T58" fmla="*/ 96 w 142"/>
                  <a:gd name="T59" fmla="*/ 193 h 216"/>
                  <a:gd name="T60" fmla="*/ 124 w 142"/>
                  <a:gd name="T61" fmla="*/ 211 h 216"/>
                  <a:gd name="T62" fmla="*/ 133 w 142"/>
                  <a:gd name="T63" fmla="*/ 193 h 216"/>
                  <a:gd name="T64" fmla="*/ 133 w 142"/>
                  <a:gd name="T65" fmla="*/ 179 h 216"/>
                  <a:gd name="T66" fmla="*/ 133 w 142"/>
                  <a:gd name="T67" fmla="*/ 170 h 216"/>
                  <a:gd name="T68" fmla="*/ 133 w 142"/>
                  <a:gd name="T69" fmla="*/ 142 h 216"/>
                  <a:gd name="T70" fmla="*/ 119 w 142"/>
                  <a:gd name="T71" fmla="*/ 129 h 216"/>
                  <a:gd name="T72" fmla="*/ 105 w 142"/>
                  <a:gd name="T73" fmla="*/ 120 h 216"/>
                  <a:gd name="T74" fmla="*/ 87 w 142"/>
                  <a:gd name="T75" fmla="*/ 115 h 216"/>
                  <a:gd name="T76" fmla="*/ 82 w 142"/>
                  <a:gd name="T77" fmla="*/ 97 h 216"/>
                  <a:gd name="T78" fmla="*/ 92 w 142"/>
                  <a:gd name="T79" fmla="*/ 65 h 216"/>
                  <a:gd name="T80" fmla="*/ 115 w 142"/>
                  <a:gd name="T81" fmla="*/ 46 h 216"/>
                  <a:gd name="T82" fmla="*/ 119 w 142"/>
                  <a:gd name="T83" fmla="*/ 32 h 216"/>
                  <a:gd name="T84" fmla="*/ 101 w 142"/>
                  <a:gd name="T85" fmla="*/ 32 h 216"/>
                  <a:gd name="T86" fmla="*/ 78 w 142"/>
                  <a:gd name="T87" fmla="*/ 19 h 216"/>
                  <a:gd name="T88" fmla="*/ 73 w 142"/>
                  <a:gd name="T89" fmla="*/ 14 h 216"/>
                  <a:gd name="T90" fmla="*/ 64 w 142"/>
                  <a:gd name="T91" fmla="*/ 19 h 216"/>
                  <a:gd name="T92" fmla="*/ 41 w 142"/>
                  <a:gd name="T93" fmla="*/ 37 h 216"/>
                  <a:gd name="T94" fmla="*/ 32 w 142"/>
                  <a:gd name="T95" fmla="*/ 51 h 216"/>
                  <a:gd name="T96" fmla="*/ 14 w 142"/>
                  <a:gd name="T97" fmla="*/ 60 h 216"/>
                  <a:gd name="T98" fmla="*/ 5 w 142"/>
                  <a:gd name="T99" fmla="*/ 55 h 216"/>
                  <a:gd name="T100" fmla="*/ 5 w 142"/>
                  <a:gd name="T101" fmla="*/ 6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" h="216">
                    <a:moveTo>
                      <a:pt x="124" y="216"/>
                    </a:moveTo>
                    <a:lnTo>
                      <a:pt x="115" y="211"/>
                    </a:lnTo>
                    <a:lnTo>
                      <a:pt x="105" y="207"/>
                    </a:lnTo>
                    <a:lnTo>
                      <a:pt x="105" y="207"/>
                    </a:lnTo>
                    <a:lnTo>
                      <a:pt x="92" y="197"/>
                    </a:lnTo>
                    <a:lnTo>
                      <a:pt x="82" y="193"/>
                    </a:lnTo>
                    <a:lnTo>
                      <a:pt x="55" y="170"/>
                    </a:lnTo>
                    <a:lnTo>
                      <a:pt x="50" y="165"/>
                    </a:lnTo>
                    <a:lnTo>
                      <a:pt x="50" y="161"/>
                    </a:lnTo>
                    <a:lnTo>
                      <a:pt x="50" y="156"/>
                    </a:lnTo>
                    <a:lnTo>
                      <a:pt x="46" y="147"/>
                    </a:lnTo>
                    <a:lnTo>
                      <a:pt x="41" y="142"/>
                    </a:lnTo>
                    <a:lnTo>
                      <a:pt x="32" y="115"/>
                    </a:lnTo>
                    <a:lnTo>
                      <a:pt x="27" y="115"/>
                    </a:lnTo>
                    <a:lnTo>
                      <a:pt x="23" y="101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9" y="7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51"/>
                    </a:lnTo>
                    <a:lnTo>
                      <a:pt x="9" y="42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3" y="51"/>
                    </a:lnTo>
                    <a:lnTo>
                      <a:pt x="27" y="46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7" y="37"/>
                    </a:lnTo>
                    <a:lnTo>
                      <a:pt x="46" y="32"/>
                    </a:lnTo>
                    <a:lnTo>
                      <a:pt x="55" y="28"/>
                    </a:lnTo>
                    <a:lnTo>
                      <a:pt x="60" y="19"/>
                    </a:lnTo>
                    <a:lnTo>
                      <a:pt x="64" y="14"/>
                    </a:lnTo>
                    <a:lnTo>
                      <a:pt x="60" y="10"/>
                    </a:lnTo>
                    <a:lnTo>
                      <a:pt x="64" y="5"/>
                    </a:lnTo>
                    <a:lnTo>
                      <a:pt x="69" y="0"/>
                    </a:lnTo>
                    <a:lnTo>
                      <a:pt x="78" y="5"/>
                    </a:lnTo>
                    <a:lnTo>
                      <a:pt x="82" y="14"/>
                    </a:lnTo>
                    <a:lnTo>
                      <a:pt x="92" y="19"/>
                    </a:lnTo>
                    <a:lnTo>
                      <a:pt x="92" y="23"/>
                    </a:lnTo>
                    <a:lnTo>
                      <a:pt x="96" y="28"/>
                    </a:lnTo>
                    <a:lnTo>
                      <a:pt x="101" y="28"/>
                    </a:lnTo>
                    <a:lnTo>
                      <a:pt x="110" y="28"/>
                    </a:lnTo>
                    <a:lnTo>
                      <a:pt x="115" y="28"/>
                    </a:lnTo>
                    <a:lnTo>
                      <a:pt x="124" y="32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8" y="46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28" y="51"/>
                    </a:lnTo>
                    <a:lnTo>
                      <a:pt x="128" y="51"/>
                    </a:lnTo>
                    <a:lnTo>
                      <a:pt x="124" y="55"/>
                    </a:lnTo>
                    <a:lnTo>
                      <a:pt x="105" y="60"/>
                    </a:lnTo>
                    <a:lnTo>
                      <a:pt x="96" y="65"/>
                    </a:lnTo>
                    <a:lnTo>
                      <a:pt x="96" y="74"/>
                    </a:lnTo>
                    <a:lnTo>
                      <a:pt x="92" y="83"/>
                    </a:lnTo>
                    <a:lnTo>
                      <a:pt x="87" y="87"/>
                    </a:lnTo>
                    <a:lnTo>
                      <a:pt x="92" y="97"/>
                    </a:lnTo>
                    <a:lnTo>
                      <a:pt x="96" y="106"/>
                    </a:lnTo>
                    <a:lnTo>
                      <a:pt x="101" y="110"/>
                    </a:lnTo>
                    <a:lnTo>
                      <a:pt x="105" y="115"/>
                    </a:lnTo>
                    <a:lnTo>
                      <a:pt x="115" y="110"/>
                    </a:lnTo>
                    <a:lnTo>
                      <a:pt x="119" y="106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24" y="110"/>
                    </a:lnTo>
                    <a:lnTo>
                      <a:pt x="124" y="110"/>
                    </a:lnTo>
                    <a:lnTo>
                      <a:pt x="124" y="115"/>
                    </a:lnTo>
                    <a:lnTo>
                      <a:pt x="124" y="120"/>
                    </a:lnTo>
                    <a:lnTo>
                      <a:pt x="124" y="124"/>
                    </a:lnTo>
                    <a:lnTo>
                      <a:pt x="128" y="124"/>
                    </a:lnTo>
                    <a:lnTo>
                      <a:pt x="128" y="124"/>
                    </a:lnTo>
                    <a:lnTo>
                      <a:pt x="133" y="129"/>
                    </a:lnTo>
                    <a:lnTo>
                      <a:pt x="137" y="138"/>
                    </a:lnTo>
                    <a:lnTo>
                      <a:pt x="142" y="138"/>
                    </a:lnTo>
                    <a:lnTo>
                      <a:pt x="142" y="147"/>
                    </a:lnTo>
                    <a:lnTo>
                      <a:pt x="142" y="152"/>
                    </a:lnTo>
                    <a:lnTo>
                      <a:pt x="137" y="152"/>
                    </a:lnTo>
                    <a:lnTo>
                      <a:pt x="137" y="161"/>
                    </a:lnTo>
                    <a:lnTo>
                      <a:pt x="137" y="170"/>
                    </a:lnTo>
                    <a:lnTo>
                      <a:pt x="137" y="175"/>
                    </a:lnTo>
                    <a:lnTo>
                      <a:pt x="137" y="175"/>
                    </a:lnTo>
                    <a:lnTo>
                      <a:pt x="137" y="179"/>
                    </a:lnTo>
                    <a:lnTo>
                      <a:pt x="137" y="179"/>
                    </a:lnTo>
                    <a:lnTo>
                      <a:pt x="137" y="188"/>
                    </a:lnTo>
                    <a:lnTo>
                      <a:pt x="137" y="193"/>
                    </a:lnTo>
                    <a:lnTo>
                      <a:pt x="137" y="202"/>
                    </a:lnTo>
                    <a:lnTo>
                      <a:pt x="133" y="207"/>
                    </a:lnTo>
                    <a:lnTo>
                      <a:pt x="133" y="207"/>
                    </a:lnTo>
                    <a:lnTo>
                      <a:pt x="133" y="207"/>
                    </a:lnTo>
                    <a:lnTo>
                      <a:pt x="128" y="216"/>
                    </a:lnTo>
                    <a:lnTo>
                      <a:pt x="124" y="216"/>
                    </a:lnTo>
                    <a:lnTo>
                      <a:pt x="124" y="216"/>
                    </a:lnTo>
                    <a:close/>
                    <a:moveTo>
                      <a:pt x="5" y="69"/>
                    </a:moveTo>
                    <a:lnTo>
                      <a:pt x="9" y="74"/>
                    </a:lnTo>
                    <a:lnTo>
                      <a:pt x="14" y="7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7" y="97"/>
                    </a:lnTo>
                    <a:lnTo>
                      <a:pt x="37" y="115"/>
                    </a:lnTo>
                    <a:lnTo>
                      <a:pt x="37" y="115"/>
                    </a:lnTo>
                    <a:lnTo>
                      <a:pt x="41" y="129"/>
                    </a:lnTo>
                    <a:lnTo>
                      <a:pt x="50" y="142"/>
                    </a:lnTo>
                    <a:lnTo>
                      <a:pt x="50" y="147"/>
                    </a:lnTo>
                    <a:lnTo>
                      <a:pt x="55" y="152"/>
                    </a:lnTo>
                    <a:lnTo>
                      <a:pt x="55" y="156"/>
                    </a:lnTo>
                    <a:lnTo>
                      <a:pt x="55" y="161"/>
                    </a:lnTo>
                    <a:lnTo>
                      <a:pt x="60" y="165"/>
                    </a:lnTo>
                    <a:lnTo>
                      <a:pt x="82" y="188"/>
                    </a:lnTo>
                    <a:lnTo>
                      <a:pt x="96" y="193"/>
                    </a:lnTo>
                    <a:lnTo>
                      <a:pt x="110" y="202"/>
                    </a:lnTo>
                    <a:lnTo>
                      <a:pt x="110" y="202"/>
                    </a:lnTo>
                    <a:lnTo>
                      <a:pt x="119" y="207"/>
                    </a:lnTo>
                    <a:lnTo>
                      <a:pt x="124" y="211"/>
                    </a:lnTo>
                    <a:lnTo>
                      <a:pt x="124" y="211"/>
                    </a:lnTo>
                    <a:lnTo>
                      <a:pt x="128" y="207"/>
                    </a:lnTo>
                    <a:lnTo>
                      <a:pt x="133" y="197"/>
                    </a:lnTo>
                    <a:lnTo>
                      <a:pt x="133" y="193"/>
                    </a:lnTo>
                    <a:lnTo>
                      <a:pt x="133" y="188"/>
                    </a:lnTo>
                    <a:lnTo>
                      <a:pt x="128" y="184"/>
                    </a:lnTo>
                    <a:lnTo>
                      <a:pt x="133" y="179"/>
                    </a:lnTo>
                    <a:lnTo>
                      <a:pt x="133" y="179"/>
                    </a:lnTo>
                    <a:lnTo>
                      <a:pt x="133" y="175"/>
                    </a:lnTo>
                    <a:lnTo>
                      <a:pt x="133" y="175"/>
                    </a:lnTo>
                    <a:lnTo>
                      <a:pt x="133" y="170"/>
                    </a:lnTo>
                    <a:lnTo>
                      <a:pt x="133" y="170"/>
                    </a:lnTo>
                    <a:lnTo>
                      <a:pt x="133" y="161"/>
                    </a:lnTo>
                    <a:lnTo>
                      <a:pt x="133" y="152"/>
                    </a:lnTo>
                    <a:lnTo>
                      <a:pt x="133" y="147"/>
                    </a:lnTo>
                    <a:lnTo>
                      <a:pt x="133" y="142"/>
                    </a:lnTo>
                    <a:lnTo>
                      <a:pt x="133" y="138"/>
                    </a:lnTo>
                    <a:lnTo>
                      <a:pt x="133" y="133"/>
                    </a:lnTo>
                    <a:lnTo>
                      <a:pt x="128" y="129"/>
                    </a:lnTo>
                    <a:lnTo>
                      <a:pt x="119" y="129"/>
                    </a:lnTo>
                    <a:lnTo>
                      <a:pt x="115" y="124"/>
                    </a:lnTo>
                    <a:lnTo>
                      <a:pt x="119" y="115"/>
                    </a:lnTo>
                    <a:lnTo>
                      <a:pt x="119" y="115"/>
                    </a:lnTo>
                    <a:lnTo>
                      <a:pt x="105" y="120"/>
                    </a:lnTo>
                    <a:lnTo>
                      <a:pt x="96" y="115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87" y="115"/>
                    </a:lnTo>
                    <a:lnTo>
                      <a:pt x="92" y="110"/>
                    </a:lnTo>
                    <a:lnTo>
                      <a:pt x="92" y="110"/>
                    </a:lnTo>
                    <a:lnTo>
                      <a:pt x="87" y="101"/>
                    </a:lnTo>
                    <a:lnTo>
                      <a:pt x="82" y="97"/>
                    </a:lnTo>
                    <a:lnTo>
                      <a:pt x="78" y="87"/>
                    </a:lnTo>
                    <a:lnTo>
                      <a:pt x="87" y="78"/>
                    </a:lnTo>
                    <a:lnTo>
                      <a:pt x="87" y="74"/>
                    </a:lnTo>
                    <a:lnTo>
                      <a:pt x="92" y="65"/>
                    </a:lnTo>
                    <a:lnTo>
                      <a:pt x="101" y="55"/>
                    </a:lnTo>
                    <a:lnTo>
                      <a:pt x="119" y="51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19" y="37"/>
                    </a:lnTo>
                    <a:lnTo>
                      <a:pt x="119" y="32"/>
                    </a:lnTo>
                    <a:lnTo>
                      <a:pt x="119" y="32"/>
                    </a:lnTo>
                    <a:lnTo>
                      <a:pt x="115" y="32"/>
                    </a:lnTo>
                    <a:lnTo>
                      <a:pt x="110" y="32"/>
                    </a:lnTo>
                    <a:lnTo>
                      <a:pt x="101" y="32"/>
                    </a:lnTo>
                    <a:lnTo>
                      <a:pt x="96" y="32"/>
                    </a:lnTo>
                    <a:lnTo>
                      <a:pt x="87" y="28"/>
                    </a:lnTo>
                    <a:lnTo>
                      <a:pt x="82" y="23"/>
                    </a:lnTo>
                    <a:lnTo>
                      <a:pt x="78" y="19"/>
                    </a:lnTo>
                    <a:lnTo>
                      <a:pt x="73" y="10"/>
                    </a:lnTo>
                    <a:lnTo>
                      <a:pt x="69" y="10"/>
                    </a:lnTo>
                    <a:lnTo>
                      <a:pt x="69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4" y="19"/>
                    </a:lnTo>
                    <a:lnTo>
                      <a:pt x="64" y="23"/>
                    </a:lnTo>
                    <a:lnTo>
                      <a:pt x="55" y="32"/>
                    </a:lnTo>
                    <a:lnTo>
                      <a:pt x="46" y="37"/>
                    </a:lnTo>
                    <a:lnTo>
                      <a:pt x="41" y="37"/>
                    </a:lnTo>
                    <a:lnTo>
                      <a:pt x="37" y="42"/>
                    </a:lnTo>
                    <a:lnTo>
                      <a:pt x="32" y="46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5"/>
                    </a:lnTo>
                    <a:lnTo>
                      <a:pt x="27" y="60"/>
                    </a:lnTo>
                    <a:lnTo>
                      <a:pt x="23" y="65"/>
                    </a:lnTo>
                    <a:lnTo>
                      <a:pt x="14" y="60"/>
                    </a:lnTo>
                    <a:lnTo>
                      <a:pt x="9" y="55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1"/>
                    </a:lnTo>
                    <a:lnTo>
                      <a:pt x="5" y="55"/>
                    </a:lnTo>
                    <a:lnTo>
                      <a:pt x="5" y="65"/>
                    </a:lnTo>
                    <a:lnTo>
                      <a:pt x="5" y="69"/>
                    </a:lnTo>
                    <a:lnTo>
                      <a:pt x="5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3" name="Freeform 380"/>
              <p:cNvSpPr>
                <a:spLocks/>
              </p:cNvSpPr>
              <p:nvPr/>
            </p:nvSpPr>
            <p:spPr bwMode="auto">
              <a:xfrm>
                <a:off x="1760" y="2129"/>
                <a:ext cx="142" cy="216"/>
              </a:xfrm>
              <a:custGeom>
                <a:avLst/>
                <a:gdLst>
                  <a:gd name="T0" fmla="*/ 115 w 142"/>
                  <a:gd name="T1" fmla="*/ 211 h 216"/>
                  <a:gd name="T2" fmla="*/ 105 w 142"/>
                  <a:gd name="T3" fmla="*/ 207 h 216"/>
                  <a:gd name="T4" fmla="*/ 82 w 142"/>
                  <a:gd name="T5" fmla="*/ 193 h 216"/>
                  <a:gd name="T6" fmla="*/ 50 w 142"/>
                  <a:gd name="T7" fmla="*/ 165 h 216"/>
                  <a:gd name="T8" fmla="*/ 50 w 142"/>
                  <a:gd name="T9" fmla="*/ 156 h 216"/>
                  <a:gd name="T10" fmla="*/ 41 w 142"/>
                  <a:gd name="T11" fmla="*/ 142 h 216"/>
                  <a:gd name="T12" fmla="*/ 27 w 142"/>
                  <a:gd name="T13" fmla="*/ 115 h 216"/>
                  <a:gd name="T14" fmla="*/ 14 w 142"/>
                  <a:gd name="T15" fmla="*/ 87 h 216"/>
                  <a:gd name="T16" fmla="*/ 9 w 142"/>
                  <a:gd name="T17" fmla="*/ 78 h 216"/>
                  <a:gd name="T18" fmla="*/ 0 w 142"/>
                  <a:gd name="T19" fmla="*/ 74 h 216"/>
                  <a:gd name="T20" fmla="*/ 0 w 142"/>
                  <a:gd name="T21" fmla="*/ 65 h 216"/>
                  <a:gd name="T22" fmla="*/ 9 w 142"/>
                  <a:gd name="T23" fmla="*/ 42 h 216"/>
                  <a:gd name="T24" fmla="*/ 9 w 142"/>
                  <a:gd name="T25" fmla="*/ 37 h 216"/>
                  <a:gd name="T26" fmla="*/ 14 w 142"/>
                  <a:gd name="T27" fmla="*/ 42 h 216"/>
                  <a:gd name="T28" fmla="*/ 9 w 142"/>
                  <a:gd name="T29" fmla="*/ 51 h 216"/>
                  <a:gd name="T30" fmla="*/ 18 w 142"/>
                  <a:gd name="T31" fmla="*/ 55 h 216"/>
                  <a:gd name="T32" fmla="*/ 23 w 142"/>
                  <a:gd name="T33" fmla="*/ 51 h 216"/>
                  <a:gd name="T34" fmla="*/ 32 w 142"/>
                  <a:gd name="T35" fmla="*/ 42 h 216"/>
                  <a:gd name="T36" fmla="*/ 37 w 142"/>
                  <a:gd name="T37" fmla="*/ 37 h 216"/>
                  <a:gd name="T38" fmla="*/ 55 w 142"/>
                  <a:gd name="T39" fmla="*/ 28 h 216"/>
                  <a:gd name="T40" fmla="*/ 64 w 142"/>
                  <a:gd name="T41" fmla="*/ 14 h 216"/>
                  <a:gd name="T42" fmla="*/ 64 w 142"/>
                  <a:gd name="T43" fmla="*/ 5 h 216"/>
                  <a:gd name="T44" fmla="*/ 78 w 142"/>
                  <a:gd name="T45" fmla="*/ 5 h 216"/>
                  <a:gd name="T46" fmla="*/ 92 w 142"/>
                  <a:gd name="T47" fmla="*/ 19 h 216"/>
                  <a:gd name="T48" fmla="*/ 96 w 142"/>
                  <a:gd name="T49" fmla="*/ 28 h 216"/>
                  <a:gd name="T50" fmla="*/ 110 w 142"/>
                  <a:gd name="T51" fmla="*/ 28 h 216"/>
                  <a:gd name="T52" fmla="*/ 124 w 142"/>
                  <a:gd name="T53" fmla="*/ 32 h 216"/>
                  <a:gd name="T54" fmla="*/ 124 w 142"/>
                  <a:gd name="T55" fmla="*/ 46 h 216"/>
                  <a:gd name="T56" fmla="*/ 137 w 142"/>
                  <a:gd name="T57" fmla="*/ 51 h 216"/>
                  <a:gd name="T58" fmla="*/ 128 w 142"/>
                  <a:gd name="T59" fmla="*/ 51 h 216"/>
                  <a:gd name="T60" fmla="*/ 124 w 142"/>
                  <a:gd name="T61" fmla="*/ 55 h 216"/>
                  <a:gd name="T62" fmla="*/ 96 w 142"/>
                  <a:gd name="T63" fmla="*/ 65 h 216"/>
                  <a:gd name="T64" fmla="*/ 92 w 142"/>
                  <a:gd name="T65" fmla="*/ 83 h 216"/>
                  <a:gd name="T66" fmla="*/ 92 w 142"/>
                  <a:gd name="T67" fmla="*/ 97 h 216"/>
                  <a:gd name="T68" fmla="*/ 101 w 142"/>
                  <a:gd name="T69" fmla="*/ 110 h 216"/>
                  <a:gd name="T70" fmla="*/ 115 w 142"/>
                  <a:gd name="T71" fmla="*/ 110 h 216"/>
                  <a:gd name="T72" fmla="*/ 124 w 142"/>
                  <a:gd name="T73" fmla="*/ 106 h 216"/>
                  <a:gd name="T74" fmla="*/ 124 w 142"/>
                  <a:gd name="T75" fmla="*/ 110 h 216"/>
                  <a:gd name="T76" fmla="*/ 124 w 142"/>
                  <a:gd name="T77" fmla="*/ 115 h 216"/>
                  <a:gd name="T78" fmla="*/ 124 w 142"/>
                  <a:gd name="T79" fmla="*/ 124 h 216"/>
                  <a:gd name="T80" fmla="*/ 128 w 142"/>
                  <a:gd name="T81" fmla="*/ 124 h 216"/>
                  <a:gd name="T82" fmla="*/ 137 w 142"/>
                  <a:gd name="T83" fmla="*/ 138 h 216"/>
                  <a:gd name="T84" fmla="*/ 142 w 142"/>
                  <a:gd name="T85" fmla="*/ 147 h 216"/>
                  <a:gd name="T86" fmla="*/ 137 w 142"/>
                  <a:gd name="T87" fmla="*/ 152 h 216"/>
                  <a:gd name="T88" fmla="*/ 137 w 142"/>
                  <a:gd name="T89" fmla="*/ 170 h 216"/>
                  <a:gd name="T90" fmla="*/ 137 w 142"/>
                  <a:gd name="T91" fmla="*/ 175 h 216"/>
                  <a:gd name="T92" fmla="*/ 137 w 142"/>
                  <a:gd name="T93" fmla="*/ 179 h 216"/>
                  <a:gd name="T94" fmla="*/ 137 w 142"/>
                  <a:gd name="T95" fmla="*/ 193 h 216"/>
                  <a:gd name="T96" fmla="*/ 133 w 142"/>
                  <a:gd name="T97" fmla="*/ 207 h 216"/>
                  <a:gd name="T98" fmla="*/ 133 w 142"/>
                  <a:gd name="T99" fmla="*/ 207 h 216"/>
                  <a:gd name="T100" fmla="*/ 124 w 142"/>
                  <a:gd name="T101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" h="216">
                    <a:moveTo>
                      <a:pt x="124" y="216"/>
                    </a:moveTo>
                    <a:lnTo>
                      <a:pt x="115" y="211"/>
                    </a:lnTo>
                    <a:lnTo>
                      <a:pt x="105" y="207"/>
                    </a:lnTo>
                    <a:lnTo>
                      <a:pt x="105" y="207"/>
                    </a:lnTo>
                    <a:lnTo>
                      <a:pt x="92" y="197"/>
                    </a:lnTo>
                    <a:lnTo>
                      <a:pt x="82" y="193"/>
                    </a:lnTo>
                    <a:lnTo>
                      <a:pt x="55" y="170"/>
                    </a:lnTo>
                    <a:lnTo>
                      <a:pt x="50" y="165"/>
                    </a:lnTo>
                    <a:lnTo>
                      <a:pt x="50" y="161"/>
                    </a:lnTo>
                    <a:lnTo>
                      <a:pt x="50" y="156"/>
                    </a:lnTo>
                    <a:lnTo>
                      <a:pt x="46" y="147"/>
                    </a:lnTo>
                    <a:lnTo>
                      <a:pt x="41" y="142"/>
                    </a:lnTo>
                    <a:lnTo>
                      <a:pt x="32" y="115"/>
                    </a:lnTo>
                    <a:lnTo>
                      <a:pt x="27" y="115"/>
                    </a:lnTo>
                    <a:lnTo>
                      <a:pt x="23" y="101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9" y="7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51"/>
                    </a:lnTo>
                    <a:lnTo>
                      <a:pt x="9" y="42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3" y="51"/>
                    </a:lnTo>
                    <a:lnTo>
                      <a:pt x="27" y="46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7" y="37"/>
                    </a:lnTo>
                    <a:lnTo>
                      <a:pt x="46" y="32"/>
                    </a:lnTo>
                    <a:lnTo>
                      <a:pt x="55" y="28"/>
                    </a:lnTo>
                    <a:lnTo>
                      <a:pt x="60" y="19"/>
                    </a:lnTo>
                    <a:lnTo>
                      <a:pt x="64" y="14"/>
                    </a:lnTo>
                    <a:lnTo>
                      <a:pt x="60" y="10"/>
                    </a:lnTo>
                    <a:lnTo>
                      <a:pt x="64" y="5"/>
                    </a:lnTo>
                    <a:lnTo>
                      <a:pt x="69" y="0"/>
                    </a:lnTo>
                    <a:lnTo>
                      <a:pt x="78" y="5"/>
                    </a:lnTo>
                    <a:lnTo>
                      <a:pt x="82" y="14"/>
                    </a:lnTo>
                    <a:lnTo>
                      <a:pt x="92" y="19"/>
                    </a:lnTo>
                    <a:lnTo>
                      <a:pt x="92" y="23"/>
                    </a:lnTo>
                    <a:lnTo>
                      <a:pt x="96" y="28"/>
                    </a:lnTo>
                    <a:lnTo>
                      <a:pt x="101" y="28"/>
                    </a:lnTo>
                    <a:lnTo>
                      <a:pt x="110" y="28"/>
                    </a:lnTo>
                    <a:lnTo>
                      <a:pt x="115" y="28"/>
                    </a:lnTo>
                    <a:lnTo>
                      <a:pt x="124" y="32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8" y="46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28" y="51"/>
                    </a:lnTo>
                    <a:lnTo>
                      <a:pt x="128" y="51"/>
                    </a:lnTo>
                    <a:lnTo>
                      <a:pt x="124" y="55"/>
                    </a:lnTo>
                    <a:lnTo>
                      <a:pt x="105" y="60"/>
                    </a:lnTo>
                    <a:lnTo>
                      <a:pt x="96" y="65"/>
                    </a:lnTo>
                    <a:lnTo>
                      <a:pt x="96" y="74"/>
                    </a:lnTo>
                    <a:lnTo>
                      <a:pt x="92" y="83"/>
                    </a:lnTo>
                    <a:lnTo>
                      <a:pt x="87" y="87"/>
                    </a:lnTo>
                    <a:lnTo>
                      <a:pt x="92" y="97"/>
                    </a:lnTo>
                    <a:lnTo>
                      <a:pt x="96" y="106"/>
                    </a:lnTo>
                    <a:lnTo>
                      <a:pt x="101" y="110"/>
                    </a:lnTo>
                    <a:lnTo>
                      <a:pt x="105" y="115"/>
                    </a:lnTo>
                    <a:lnTo>
                      <a:pt x="115" y="110"/>
                    </a:lnTo>
                    <a:lnTo>
                      <a:pt x="119" y="106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24" y="110"/>
                    </a:lnTo>
                    <a:lnTo>
                      <a:pt x="124" y="110"/>
                    </a:lnTo>
                    <a:lnTo>
                      <a:pt x="124" y="115"/>
                    </a:lnTo>
                    <a:lnTo>
                      <a:pt x="124" y="120"/>
                    </a:lnTo>
                    <a:lnTo>
                      <a:pt x="124" y="124"/>
                    </a:lnTo>
                    <a:lnTo>
                      <a:pt x="128" y="124"/>
                    </a:lnTo>
                    <a:lnTo>
                      <a:pt x="128" y="124"/>
                    </a:lnTo>
                    <a:lnTo>
                      <a:pt x="133" y="129"/>
                    </a:lnTo>
                    <a:lnTo>
                      <a:pt x="137" y="138"/>
                    </a:lnTo>
                    <a:lnTo>
                      <a:pt x="142" y="138"/>
                    </a:lnTo>
                    <a:lnTo>
                      <a:pt x="142" y="147"/>
                    </a:lnTo>
                    <a:lnTo>
                      <a:pt x="142" y="152"/>
                    </a:lnTo>
                    <a:lnTo>
                      <a:pt x="137" y="152"/>
                    </a:lnTo>
                    <a:lnTo>
                      <a:pt x="137" y="161"/>
                    </a:lnTo>
                    <a:lnTo>
                      <a:pt x="137" y="170"/>
                    </a:lnTo>
                    <a:lnTo>
                      <a:pt x="137" y="175"/>
                    </a:lnTo>
                    <a:lnTo>
                      <a:pt x="137" y="175"/>
                    </a:lnTo>
                    <a:lnTo>
                      <a:pt x="137" y="179"/>
                    </a:lnTo>
                    <a:lnTo>
                      <a:pt x="137" y="179"/>
                    </a:lnTo>
                    <a:lnTo>
                      <a:pt x="137" y="188"/>
                    </a:lnTo>
                    <a:lnTo>
                      <a:pt x="137" y="193"/>
                    </a:lnTo>
                    <a:lnTo>
                      <a:pt x="137" y="202"/>
                    </a:lnTo>
                    <a:lnTo>
                      <a:pt x="133" y="207"/>
                    </a:lnTo>
                    <a:lnTo>
                      <a:pt x="133" y="207"/>
                    </a:lnTo>
                    <a:lnTo>
                      <a:pt x="133" y="207"/>
                    </a:lnTo>
                    <a:lnTo>
                      <a:pt x="128" y="216"/>
                    </a:lnTo>
                    <a:lnTo>
                      <a:pt x="124" y="216"/>
                    </a:lnTo>
                    <a:lnTo>
                      <a:pt x="124" y="21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4" name="Freeform 381"/>
              <p:cNvSpPr>
                <a:spLocks/>
              </p:cNvSpPr>
              <p:nvPr/>
            </p:nvSpPr>
            <p:spPr bwMode="auto">
              <a:xfrm>
                <a:off x="1765" y="2139"/>
                <a:ext cx="128" cy="201"/>
              </a:xfrm>
              <a:custGeom>
                <a:avLst/>
                <a:gdLst>
                  <a:gd name="T0" fmla="*/ 4 w 128"/>
                  <a:gd name="T1" fmla="*/ 64 h 201"/>
                  <a:gd name="T2" fmla="*/ 13 w 128"/>
                  <a:gd name="T3" fmla="*/ 77 h 201"/>
                  <a:gd name="T4" fmla="*/ 22 w 128"/>
                  <a:gd name="T5" fmla="*/ 87 h 201"/>
                  <a:gd name="T6" fmla="*/ 32 w 128"/>
                  <a:gd name="T7" fmla="*/ 105 h 201"/>
                  <a:gd name="T8" fmla="*/ 45 w 128"/>
                  <a:gd name="T9" fmla="*/ 132 h 201"/>
                  <a:gd name="T10" fmla="*/ 50 w 128"/>
                  <a:gd name="T11" fmla="*/ 142 h 201"/>
                  <a:gd name="T12" fmla="*/ 50 w 128"/>
                  <a:gd name="T13" fmla="*/ 151 h 201"/>
                  <a:gd name="T14" fmla="*/ 77 w 128"/>
                  <a:gd name="T15" fmla="*/ 178 h 201"/>
                  <a:gd name="T16" fmla="*/ 105 w 128"/>
                  <a:gd name="T17" fmla="*/ 192 h 201"/>
                  <a:gd name="T18" fmla="*/ 114 w 128"/>
                  <a:gd name="T19" fmla="*/ 197 h 201"/>
                  <a:gd name="T20" fmla="*/ 119 w 128"/>
                  <a:gd name="T21" fmla="*/ 201 h 201"/>
                  <a:gd name="T22" fmla="*/ 128 w 128"/>
                  <a:gd name="T23" fmla="*/ 187 h 201"/>
                  <a:gd name="T24" fmla="*/ 128 w 128"/>
                  <a:gd name="T25" fmla="*/ 178 h 201"/>
                  <a:gd name="T26" fmla="*/ 128 w 128"/>
                  <a:gd name="T27" fmla="*/ 169 h 201"/>
                  <a:gd name="T28" fmla="*/ 128 w 128"/>
                  <a:gd name="T29" fmla="*/ 165 h 201"/>
                  <a:gd name="T30" fmla="*/ 128 w 128"/>
                  <a:gd name="T31" fmla="*/ 160 h 201"/>
                  <a:gd name="T32" fmla="*/ 128 w 128"/>
                  <a:gd name="T33" fmla="*/ 151 h 201"/>
                  <a:gd name="T34" fmla="*/ 128 w 128"/>
                  <a:gd name="T35" fmla="*/ 137 h 201"/>
                  <a:gd name="T36" fmla="*/ 128 w 128"/>
                  <a:gd name="T37" fmla="*/ 128 h 201"/>
                  <a:gd name="T38" fmla="*/ 123 w 128"/>
                  <a:gd name="T39" fmla="*/ 119 h 201"/>
                  <a:gd name="T40" fmla="*/ 110 w 128"/>
                  <a:gd name="T41" fmla="*/ 114 h 201"/>
                  <a:gd name="T42" fmla="*/ 114 w 128"/>
                  <a:gd name="T43" fmla="*/ 105 h 201"/>
                  <a:gd name="T44" fmla="*/ 91 w 128"/>
                  <a:gd name="T45" fmla="*/ 105 h 201"/>
                  <a:gd name="T46" fmla="*/ 87 w 128"/>
                  <a:gd name="T47" fmla="*/ 105 h 201"/>
                  <a:gd name="T48" fmla="*/ 87 w 128"/>
                  <a:gd name="T49" fmla="*/ 100 h 201"/>
                  <a:gd name="T50" fmla="*/ 82 w 128"/>
                  <a:gd name="T51" fmla="*/ 91 h 201"/>
                  <a:gd name="T52" fmla="*/ 73 w 128"/>
                  <a:gd name="T53" fmla="*/ 77 h 201"/>
                  <a:gd name="T54" fmla="*/ 82 w 128"/>
                  <a:gd name="T55" fmla="*/ 64 h 201"/>
                  <a:gd name="T56" fmla="*/ 96 w 128"/>
                  <a:gd name="T57" fmla="*/ 45 h 201"/>
                  <a:gd name="T58" fmla="*/ 110 w 128"/>
                  <a:gd name="T59" fmla="*/ 36 h 201"/>
                  <a:gd name="T60" fmla="*/ 110 w 128"/>
                  <a:gd name="T61" fmla="*/ 36 h 201"/>
                  <a:gd name="T62" fmla="*/ 114 w 128"/>
                  <a:gd name="T63" fmla="*/ 27 h 201"/>
                  <a:gd name="T64" fmla="*/ 114 w 128"/>
                  <a:gd name="T65" fmla="*/ 22 h 201"/>
                  <a:gd name="T66" fmla="*/ 105 w 128"/>
                  <a:gd name="T67" fmla="*/ 22 h 201"/>
                  <a:gd name="T68" fmla="*/ 91 w 128"/>
                  <a:gd name="T69" fmla="*/ 22 h 201"/>
                  <a:gd name="T70" fmla="*/ 77 w 128"/>
                  <a:gd name="T71" fmla="*/ 13 h 201"/>
                  <a:gd name="T72" fmla="*/ 68 w 128"/>
                  <a:gd name="T73" fmla="*/ 0 h 201"/>
                  <a:gd name="T74" fmla="*/ 64 w 128"/>
                  <a:gd name="T75" fmla="*/ 4 h 201"/>
                  <a:gd name="T76" fmla="*/ 68 w 128"/>
                  <a:gd name="T77" fmla="*/ 4 h 201"/>
                  <a:gd name="T78" fmla="*/ 64 w 128"/>
                  <a:gd name="T79" fmla="*/ 9 h 201"/>
                  <a:gd name="T80" fmla="*/ 59 w 128"/>
                  <a:gd name="T81" fmla="*/ 13 h 201"/>
                  <a:gd name="T82" fmla="*/ 41 w 128"/>
                  <a:gd name="T83" fmla="*/ 27 h 201"/>
                  <a:gd name="T84" fmla="*/ 32 w 128"/>
                  <a:gd name="T85" fmla="*/ 32 h 201"/>
                  <a:gd name="T86" fmla="*/ 27 w 128"/>
                  <a:gd name="T87" fmla="*/ 41 h 201"/>
                  <a:gd name="T88" fmla="*/ 27 w 128"/>
                  <a:gd name="T89" fmla="*/ 45 h 201"/>
                  <a:gd name="T90" fmla="*/ 18 w 128"/>
                  <a:gd name="T91" fmla="*/ 55 h 201"/>
                  <a:gd name="T92" fmla="*/ 4 w 128"/>
                  <a:gd name="T93" fmla="*/ 45 h 201"/>
                  <a:gd name="T94" fmla="*/ 0 w 128"/>
                  <a:gd name="T95" fmla="*/ 50 h 201"/>
                  <a:gd name="T96" fmla="*/ 0 w 128"/>
                  <a:gd name="T97" fmla="*/ 45 h 201"/>
                  <a:gd name="T98" fmla="*/ 0 w 128"/>
                  <a:gd name="T99" fmla="*/ 45 h 201"/>
                  <a:gd name="T100" fmla="*/ 0 w 128"/>
                  <a:gd name="T101" fmla="*/ 5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8" h="201">
                    <a:moveTo>
                      <a:pt x="0" y="59"/>
                    </a:moveTo>
                    <a:lnTo>
                      <a:pt x="4" y="64"/>
                    </a:lnTo>
                    <a:lnTo>
                      <a:pt x="9" y="64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22" y="87"/>
                    </a:lnTo>
                    <a:lnTo>
                      <a:pt x="32" y="105"/>
                    </a:lnTo>
                    <a:lnTo>
                      <a:pt x="32" y="105"/>
                    </a:lnTo>
                    <a:lnTo>
                      <a:pt x="36" y="119"/>
                    </a:lnTo>
                    <a:lnTo>
                      <a:pt x="45" y="132"/>
                    </a:lnTo>
                    <a:lnTo>
                      <a:pt x="45" y="137"/>
                    </a:lnTo>
                    <a:lnTo>
                      <a:pt x="50" y="142"/>
                    </a:lnTo>
                    <a:lnTo>
                      <a:pt x="50" y="146"/>
                    </a:lnTo>
                    <a:lnTo>
                      <a:pt x="50" y="151"/>
                    </a:lnTo>
                    <a:lnTo>
                      <a:pt x="55" y="155"/>
                    </a:lnTo>
                    <a:lnTo>
                      <a:pt x="77" y="178"/>
                    </a:lnTo>
                    <a:lnTo>
                      <a:pt x="91" y="183"/>
                    </a:lnTo>
                    <a:lnTo>
                      <a:pt x="105" y="192"/>
                    </a:lnTo>
                    <a:lnTo>
                      <a:pt x="105" y="192"/>
                    </a:lnTo>
                    <a:lnTo>
                      <a:pt x="114" y="197"/>
                    </a:lnTo>
                    <a:lnTo>
                      <a:pt x="119" y="201"/>
                    </a:lnTo>
                    <a:lnTo>
                      <a:pt x="119" y="201"/>
                    </a:lnTo>
                    <a:lnTo>
                      <a:pt x="123" y="197"/>
                    </a:lnTo>
                    <a:lnTo>
                      <a:pt x="128" y="187"/>
                    </a:lnTo>
                    <a:lnTo>
                      <a:pt x="128" y="183"/>
                    </a:lnTo>
                    <a:lnTo>
                      <a:pt x="128" y="178"/>
                    </a:lnTo>
                    <a:lnTo>
                      <a:pt x="123" y="174"/>
                    </a:lnTo>
                    <a:lnTo>
                      <a:pt x="128" y="169"/>
                    </a:lnTo>
                    <a:lnTo>
                      <a:pt x="128" y="169"/>
                    </a:lnTo>
                    <a:lnTo>
                      <a:pt x="128" y="165"/>
                    </a:lnTo>
                    <a:lnTo>
                      <a:pt x="128" y="165"/>
                    </a:lnTo>
                    <a:lnTo>
                      <a:pt x="128" y="160"/>
                    </a:lnTo>
                    <a:lnTo>
                      <a:pt x="128" y="160"/>
                    </a:lnTo>
                    <a:lnTo>
                      <a:pt x="128" y="151"/>
                    </a:lnTo>
                    <a:lnTo>
                      <a:pt x="128" y="142"/>
                    </a:lnTo>
                    <a:lnTo>
                      <a:pt x="128" y="137"/>
                    </a:lnTo>
                    <a:lnTo>
                      <a:pt x="128" y="132"/>
                    </a:lnTo>
                    <a:lnTo>
                      <a:pt x="128" y="128"/>
                    </a:lnTo>
                    <a:lnTo>
                      <a:pt x="128" y="123"/>
                    </a:lnTo>
                    <a:lnTo>
                      <a:pt x="123" y="119"/>
                    </a:lnTo>
                    <a:lnTo>
                      <a:pt x="114" y="119"/>
                    </a:lnTo>
                    <a:lnTo>
                      <a:pt x="110" y="114"/>
                    </a:lnTo>
                    <a:lnTo>
                      <a:pt x="114" y="105"/>
                    </a:lnTo>
                    <a:lnTo>
                      <a:pt x="114" y="105"/>
                    </a:lnTo>
                    <a:lnTo>
                      <a:pt x="100" y="110"/>
                    </a:lnTo>
                    <a:lnTo>
                      <a:pt x="91" y="105"/>
                    </a:lnTo>
                    <a:lnTo>
                      <a:pt x="87" y="105"/>
                    </a:lnTo>
                    <a:lnTo>
                      <a:pt x="87" y="105"/>
                    </a:lnTo>
                    <a:lnTo>
                      <a:pt x="82" y="105"/>
                    </a:lnTo>
                    <a:lnTo>
                      <a:pt x="87" y="100"/>
                    </a:lnTo>
                    <a:lnTo>
                      <a:pt x="87" y="100"/>
                    </a:lnTo>
                    <a:lnTo>
                      <a:pt x="82" y="91"/>
                    </a:lnTo>
                    <a:lnTo>
                      <a:pt x="77" y="87"/>
                    </a:lnTo>
                    <a:lnTo>
                      <a:pt x="73" y="77"/>
                    </a:lnTo>
                    <a:lnTo>
                      <a:pt x="82" y="68"/>
                    </a:lnTo>
                    <a:lnTo>
                      <a:pt x="82" y="64"/>
                    </a:lnTo>
                    <a:lnTo>
                      <a:pt x="87" y="55"/>
                    </a:lnTo>
                    <a:lnTo>
                      <a:pt x="96" y="45"/>
                    </a:lnTo>
                    <a:lnTo>
                      <a:pt x="114" y="41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14" y="27"/>
                    </a:lnTo>
                    <a:lnTo>
                      <a:pt x="114" y="22"/>
                    </a:lnTo>
                    <a:lnTo>
                      <a:pt x="114" y="22"/>
                    </a:lnTo>
                    <a:lnTo>
                      <a:pt x="110" y="22"/>
                    </a:lnTo>
                    <a:lnTo>
                      <a:pt x="105" y="22"/>
                    </a:lnTo>
                    <a:lnTo>
                      <a:pt x="96" y="22"/>
                    </a:lnTo>
                    <a:lnTo>
                      <a:pt x="91" y="22"/>
                    </a:lnTo>
                    <a:lnTo>
                      <a:pt x="82" y="18"/>
                    </a:lnTo>
                    <a:lnTo>
                      <a:pt x="77" y="13"/>
                    </a:lnTo>
                    <a:lnTo>
                      <a:pt x="73" y="9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59" y="9"/>
                    </a:lnTo>
                    <a:lnTo>
                      <a:pt x="59" y="13"/>
                    </a:lnTo>
                    <a:lnTo>
                      <a:pt x="50" y="22"/>
                    </a:lnTo>
                    <a:lnTo>
                      <a:pt x="41" y="27"/>
                    </a:lnTo>
                    <a:lnTo>
                      <a:pt x="36" y="27"/>
                    </a:lnTo>
                    <a:lnTo>
                      <a:pt x="32" y="32"/>
                    </a:lnTo>
                    <a:lnTo>
                      <a:pt x="27" y="36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5"/>
                    </a:lnTo>
                    <a:lnTo>
                      <a:pt x="22" y="50"/>
                    </a:lnTo>
                    <a:lnTo>
                      <a:pt x="18" y="55"/>
                    </a:lnTo>
                    <a:lnTo>
                      <a:pt x="9" y="50"/>
                    </a:lnTo>
                    <a:lnTo>
                      <a:pt x="4" y="4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0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5" name="Freeform 382"/>
              <p:cNvSpPr>
                <a:spLocks/>
              </p:cNvSpPr>
              <p:nvPr/>
            </p:nvSpPr>
            <p:spPr bwMode="auto">
              <a:xfrm>
                <a:off x="2021" y="2061"/>
                <a:ext cx="51" cy="46"/>
              </a:xfrm>
              <a:custGeom>
                <a:avLst/>
                <a:gdLst>
                  <a:gd name="T0" fmla="*/ 18 w 51"/>
                  <a:gd name="T1" fmla="*/ 46 h 46"/>
                  <a:gd name="T2" fmla="*/ 14 w 51"/>
                  <a:gd name="T3" fmla="*/ 36 h 46"/>
                  <a:gd name="T4" fmla="*/ 9 w 51"/>
                  <a:gd name="T5" fmla="*/ 32 h 46"/>
                  <a:gd name="T6" fmla="*/ 0 w 51"/>
                  <a:gd name="T7" fmla="*/ 23 h 46"/>
                  <a:gd name="T8" fmla="*/ 5 w 51"/>
                  <a:gd name="T9" fmla="*/ 13 h 46"/>
                  <a:gd name="T10" fmla="*/ 9 w 51"/>
                  <a:gd name="T11" fmla="*/ 9 h 46"/>
                  <a:gd name="T12" fmla="*/ 14 w 51"/>
                  <a:gd name="T13" fmla="*/ 9 h 46"/>
                  <a:gd name="T14" fmla="*/ 14 w 51"/>
                  <a:gd name="T15" fmla="*/ 4 h 46"/>
                  <a:gd name="T16" fmla="*/ 18 w 51"/>
                  <a:gd name="T17" fmla="*/ 0 h 46"/>
                  <a:gd name="T18" fmla="*/ 41 w 51"/>
                  <a:gd name="T19" fmla="*/ 0 h 46"/>
                  <a:gd name="T20" fmla="*/ 51 w 51"/>
                  <a:gd name="T21" fmla="*/ 4 h 46"/>
                  <a:gd name="T22" fmla="*/ 51 w 51"/>
                  <a:gd name="T23" fmla="*/ 4 h 46"/>
                  <a:gd name="T24" fmla="*/ 46 w 51"/>
                  <a:gd name="T25" fmla="*/ 13 h 46"/>
                  <a:gd name="T26" fmla="*/ 46 w 51"/>
                  <a:gd name="T27" fmla="*/ 27 h 46"/>
                  <a:gd name="T28" fmla="*/ 46 w 51"/>
                  <a:gd name="T29" fmla="*/ 36 h 46"/>
                  <a:gd name="T30" fmla="*/ 46 w 51"/>
                  <a:gd name="T31" fmla="*/ 41 h 46"/>
                  <a:gd name="T32" fmla="*/ 41 w 51"/>
                  <a:gd name="T33" fmla="*/ 41 h 46"/>
                  <a:gd name="T34" fmla="*/ 32 w 51"/>
                  <a:gd name="T35" fmla="*/ 41 h 46"/>
                  <a:gd name="T36" fmla="*/ 28 w 51"/>
                  <a:gd name="T37" fmla="*/ 46 h 46"/>
                  <a:gd name="T38" fmla="*/ 18 w 51"/>
                  <a:gd name="T3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46">
                    <a:moveTo>
                      <a:pt x="18" y="46"/>
                    </a:moveTo>
                    <a:lnTo>
                      <a:pt x="14" y="36"/>
                    </a:lnTo>
                    <a:lnTo>
                      <a:pt x="9" y="32"/>
                    </a:lnTo>
                    <a:lnTo>
                      <a:pt x="0" y="23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41" y="0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6" y="13"/>
                    </a:lnTo>
                    <a:lnTo>
                      <a:pt x="46" y="27"/>
                    </a:lnTo>
                    <a:lnTo>
                      <a:pt x="46" y="36"/>
                    </a:lnTo>
                    <a:lnTo>
                      <a:pt x="46" y="41"/>
                    </a:lnTo>
                    <a:lnTo>
                      <a:pt x="41" y="41"/>
                    </a:lnTo>
                    <a:lnTo>
                      <a:pt x="32" y="41"/>
                    </a:lnTo>
                    <a:lnTo>
                      <a:pt x="28" y="46"/>
                    </a:lnTo>
                    <a:lnTo>
                      <a:pt x="18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6" name="Freeform 383"/>
              <p:cNvSpPr>
                <a:spLocks/>
              </p:cNvSpPr>
              <p:nvPr/>
            </p:nvSpPr>
            <p:spPr bwMode="auto">
              <a:xfrm>
                <a:off x="2021" y="2061"/>
                <a:ext cx="51" cy="46"/>
              </a:xfrm>
              <a:custGeom>
                <a:avLst/>
                <a:gdLst>
                  <a:gd name="T0" fmla="*/ 18 w 51"/>
                  <a:gd name="T1" fmla="*/ 46 h 46"/>
                  <a:gd name="T2" fmla="*/ 14 w 51"/>
                  <a:gd name="T3" fmla="*/ 36 h 46"/>
                  <a:gd name="T4" fmla="*/ 9 w 51"/>
                  <a:gd name="T5" fmla="*/ 32 h 46"/>
                  <a:gd name="T6" fmla="*/ 0 w 51"/>
                  <a:gd name="T7" fmla="*/ 23 h 46"/>
                  <a:gd name="T8" fmla="*/ 5 w 51"/>
                  <a:gd name="T9" fmla="*/ 13 h 46"/>
                  <a:gd name="T10" fmla="*/ 9 w 51"/>
                  <a:gd name="T11" fmla="*/ 9 h 46"/>
                  <a:gd name="T12" fmla="*/ 14 w 51"/>
                  <a:gd name="T13" fmla="*/ 9 h 46"/>
                  <a:gd name="T14" fmla="*/ 14 w 51"/>
                  <a:gd name="T15" fmla="*/ 4 h 46"/>
                  <a:gd name="T16" fmla="*/ 18 w 51"/>
                  <a:gd name="T17" fmla="*/ 0 h 46"/>
                  <a:gd name="T18" fmla="*/ 41 w 51"/>
                  <a:gd name="T19" fmla="*/ 0 h 46"/>
                  <a:gd name="T20" fmla="*/ 51 w 51"/>
                  <a:gd name="T21" fmla="*/ 4 h 46"/>
                  <a:gd name="T22" fmla="*/ 51 w 51"/>
                  <a:gd name="T23" fmla="*/ 4 h 46"/>
                  <a:gd name="T24" fmla="*/ 46 w 51"/>
                  <a:gd name="T25" fmla="*/ 13 h 46"/>
                  <a:gd name="T26" fmla="*/ 46 w 51"/>
                  <a:gd name="T27" fmla="*/ 27 h 46"/>
                  <a:gd name="T28" fmla="*/ 46 w 51"/>
                  <a:gd name="T29" fmla="*/ 36 h 46"/>
                  <a:gd name="T30" fmla="*/ 46 w 51"/>
                  <a:gd name="T31" fmla="*/ 41 h 46"/>
                  <a:gd name="T32" fmla="*/ 41 w 51"/>
                  <a:gd name="T33" fmla="*/ 41 h 46"/>
                  <a:gd name="T34" fmla="*/ 32 w 51"/>
                  <a:gd name="T35" fmla="*/ 41 h 46"/>
                  <a:gd name="T36" fmla="*/ 28 w 51"/>
                  <a:gd name="T37" fmla="*/ 46 h 46"/>
                  <a:gd name="T38" fmla="*/ 18 w 51"/>
                  <a:gd name="T3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46">
                    <a:moveTo>
                      <a:pt x="18" y="46"/>
                    </a:moveTo>
                    <a:lnTo>
                      <a:pt x="14" y="36"/>
                    </a:lnTo>
                    <a:lnTo>
                      <a:pt x="9" y="32"/>
                    </a:lnTo>
                    <a:lnTo>
                      <a:pt x="0" y="23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41" y="0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6" y="13"/>
                    </a:lnTo>
                    <a:lnTo>
                      <a:pt x="46" y="27"/>
                    </a:lnTo>
                    <a:lnTo>
                      <a:pt x="46" y="36"/>
                    </a:lnTo>
                    <a:lnTo>
                      <a:pt x="46" y="41"/>
                    </a:lnTo>
                    <a:lnTo>
                      <a:pt x="41" y="41"/>
                    </a:lnTo>
                    <a:lnTo>
                      <a:pt x="32" y="41"/>
                    </a:lnTo>
                    <a:lnTo>
                      <a:pt x="28" y="46"/>
                    </a:lnTo>
                    <a:lnTo>
                      <a:pt x="18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7" name="Freeform 384"/>
              <p:cNvSpPr>
                <a:spLocks noEditPoints="1"/>
              </p:cNvSpPr>
              <p:nvPr/>
            </p:nvSpPr>
            <p:spPr bwMode="auto">
              <a:xfrm>
                <a:off x="2021" y="2061"/>
                <a:ext cx="55" cy="50"/>
              </a:xfrm>
              <a:custGeom>
                <a:avLst/>
                <a:gdLst>
                  <a:gd name="T0" fmla="*/ 28 w 55"/>
                  <a:gd name="T1" fmla="*/ 50 h 50"/>
                  <a:gd name="T2" fmla="*/ 23 w 55"/>
                  <a:gd name="T3" fmla="*/ 50 h 50"/>
                  <a:gd name="T4" fmla="*/ 23 w 55"/>
                  <a:gd name="T5" fmla="*/ 50 h 50"/>
                  <a:gd name="T6" fmla="*/ 14 w 55"/>
                  <a:gd name="T7" fmla="*/ 41 h 50"/>
                  <a:gd name="T8" fmla="*/ 14 w 55"/>
                  <a:gd name="T9" fmla="*/ 36 h 50"/>
                  <a:gd name="T10" fmla="*/ 9 w 55"/>
                  <a:gd name="T11" fmla="*/ 32 h 50"/>
                  <a:gd name="T12" fmla="*/ 0 w 55"/>
                  <a:gd name="T13" fmla="*/ 27 h 50"/>
                  <a:gd name="T14" fmla="*/ 5 w 55"/>
                  <a:gd name="T15" fmla="*/ 13 h 50"/>
                  <a:gd name="T16" fmla="*/ 9 w 55"/>
                  <a:gd name="T17" fmla="*/ 9 h 50"/>
                  <a:gd name="T18" fmla="*/ 9 w 55"/>
                  <a:gd name="T19" fmla="*/ 9 h 50"/>
                  <a:gd name="T20" fmla="*/ 14 w 55"/>
                  <a:gd name="T21" fmla="*/ 4 h 50"/>
                  <a:gd name="T22" fmla="*/ 14 w 55"/>
                  <a:gd name="T23" fmla="*/ 4 h 50"/>
                  <a:gd name="T24" fmla="*/ 18 w 55"/>
                  <a:gd name="T25" fmla="*/ 0 h 50"/>
                  <a:gd name="T26" fmla="*/ 23 w 55"/>
                  <a:gd name="T27" fmla="*/ 0 h 50"/>
                  <a:gd name="T28" fmla="*/ 46 w 55"/>
                  <a:gd name="T29" fmla="*/ 0 h 50"/>
                  <a:gd name="T30" fmla="*/ 55 w 55"/>
                  <a:gd name="T31" fmla="*/ 4 h 50"/>
                  <a:gd name="T32" fmla="*/ 51 w 55"/>
                  <a:gd name="T33" fmla="*/ 9 h 50"/>
                  <a:gd name="T34" fmla="*/ 51 w 55"/>
                  <a:gd name="T35" fmla="*/ 13 h 50"/>
                  <a:gd name="T36" fmla="*/ 51 w 55"/>
                  <a:gd name="T37" fmla="*/ 23 h 50"/>
                  <a:gd name="T38" fmla="*/ 55 w 55"/>
                  <a:gd name="T39" fmla="*/ 36 h 50"/>
                  <a:gd name="T40" fmla="*/ 46 w 55"/>
                  <a:gd name="T41" fmla="*/ 46 h 50"/>
                  <a:gd name="T42" fmla="*/ 41 w 55"/>
                  <a:gd name="T43" fmla="*/ 46 h 50"/>
                  <a:gd name="T44" fmla="*/ 37 w 55"/>
                  <a:gd name="T45" fmla="*/ 46 h 50"/>
                  <a:gd name="T46" fmla="*/ 32 w 55"/>
                  <a:gd name="T47" fmla="*/ 46 h 50"/>
                  <a:gd name="T48" fmla="*/ 28 w 55"/>
                  <a:gd name="T49" fmla="*/ 50 h 50"/>
                  <a:gd name="T50" fmla="*/ 28 w 55"/>
                  <a:gd name="T51" fmla="*/ 50 h 50"/>
                  <a:gd name="T52" fmla="*/ 23 w 55"/>
                  <a:gd name="T53" fmla="*/ 46 h 50"/>
                  <a:gd name="T54" fmla="*/ 28 w 55"/>
                  <a:gd name="T55" fmla="*/ 46 h 50"/>
                  <a:gd name="T56" fmla="*/ 28 w 55"/>
                  <a:gd name="T57" fmla="*/ 46 h 50"/>
                  <a:gd name="T58" fmla="*/ 37 w 55"/>
                  <a:gd name="T59" fmla="*/ 36 h 50"/>
                  <a:gd name="T60" fmla="*/ 41 w 55"/>
                  <a:gd name="T61" fmla="*/ 41 h 50"/>
                  <a:gd name="T62" fmla="*/ 46 w 55"/>
                  <a:gd name="T63" fmla="*/ 41 h 50"/>
                  <a:gd name="T64" fmla="*/ 46 w 55"/>
                  <a:gd name="T65" fmla="*/ 36 h 50"/>
                  <a:gd name="T66" fmla="*/ 46 w 55"/>
                  <a:gd name="T67" fmla="*/ 23 h 50"/>
                  <a:gd name="T68" fmla="*/ 46 w 55"/>
                  <a:gd name="T69" fmla="*/ 13 h 50"/>
                  <a:gd name="T70" fmla="*/ 46 w 55"/>
                  <a:gd name="T71" fmla="*/ 9 h 50"/>
                  <a:gd name="T72" fmla="*/ 46 w 55"/>
                  <a:gd name="T73" fmla="*/ 9 h 50"/>
                  <a:gd name="T74" fmla="*/ 46 w 55"/>
                  <a:gd name="T75" fmla="*/ 9 h 50"/>
                  <a:gd name="T76" fmla="*/ 28 w 55"/>
                  <a:gd name="T77" fmla="*/ 4 h 50"/>
                  <a:gd name="T78" fmla="*/ 18 w 55"/>
                  <a:gd name="T79" fmla="*/ 9 h 50"/>
                  <a:gd name="T80" fmla="*/ 18 w 55"/>
                  <a:gd name="T81" fmla="*/ 9 h 50"/>
                  <a:gd name="T82" fmla="*/ 18 w 55"/>
                  <a:gd name="T83" fmla="*/ 9 h 50"/>
                  <a:gd name="T84" fmla="*/ 18 w 55"/>
                  <a:gd name="T85" fmla="*/ 9 h 50"/>
                  <a:gd name="T86" fmla="*/ 18 w 55"/>
                  <a:gd name="T87" fmla="*/ 9 h 50"/>
                  <a:gd name="T88" fmla="*/ 9 w 55"/>
                  <a:gd name="T89" fmla="*/ 13 h 50"/>
                  <a:gd name="T90" fmla="*/ 9 w 55"/>
                  <a:gd name="T91" fmla="*/ 18 h 50"/>
                  <a:gd name="T92" fmla="*/ 9 w 55"/>
                  <a:gd name="T93" fmla="*/ 27 h 50"/>
                  <a:gd name="T94" fmla="*/ 14 w 55"/>
                  <a:gd name="T95" fmla="*/ 27 h 50"/>
                  <a:gd name="T96" fmla="*/ 18 w 55"/>
                  <a:gd name="T97" fmla="*/ 32 h 50"/>
                  <a:gd name="T98" fmla="*/ 18 w 55"/>
                  <a:gd name="T99" fmla="*/ 36 h 50"/>
                  <a:gd name="T100" fmla="*/ 23 w 55"/>
                  <a:gd name="T101" fmla="*/ 46 h 50"/>
                  <a:gd name="T102" fmla="*/ 23 w 55"/>
                  <a:gd name="T103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5" h="50">
                    <a:moveTo>
                      <a:pt x="28" y="50"/>
                    </a:moveTo>
                    <a:lnTo>
                      <a:pt x="23" y="50"/>
                    </a:lnTo>
                    <a:lnTo>
                      <a:pt x="23" y="50"/>
                    </a:lnTo>
                    <a:lnTo>
                      <a:pt x="14" y="41"/>
                    </a:lnTo>
                    <a:lnTo>
                      <a:pt x="14" y="36"/>
                    </a:lnTo>
                    <a:lnTo>
                      <a:pt x="9" y="32"/>
                    </a:lnTo>
                    <a:lnTo>
                      <a:pt x="0" y="27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46" y="0"/>
                    </a:lnTo>
                    <a:lnTo>
                      <a:pt x="55" y="4"/>
                    </a:lnTo>
                    <a:lnTo>
                      <a:pt x="51" y="9"/>
                    </a:lnTo>
                    <a:lnTo>
                      <a:pt x="51" y="13"/>
                    </a:lnTo>
                    <a:lnTo>
                      <a:pt x="51" y="23"/>
                    </a:lnTo>
                    <a:lnTo>
                      <a:pt x="55" y="36"/>
                    </a:lnTo>
                    <a:lnTo>
                      <a:pt x="46" y="46"/>
                    </a:lnTo>
                    <a:lnTo>
                      <a:pt x="41" y="46"/>
                    </a:lnTo>
                    <a:lnTo>
                      <a:pt x="37" y="46"/>
                    </a:lnTo>
                    <a:lnTo>
                      <a:pt x="32" y="46"/>
                    </a:lnTo>
                    <a:lnTo>
                      <a:pt x="28" y="50"/>
                    </a:lnTo>
                    <a:lnTo>
                      <a:pt x="28" y="50"/>
                    </a:lnTo>
                    <a:close/>
                    <a:moveTo>
                      <a:pt x="23" y="46"/>
                    </a:moveTo>
                    <a:lnTo>
                      <a:pt x="28" y="46"/>
                    </a:lnTo>
                    <a:lnTo>
                      <a:pt x="28" y="46"/>
                    </a:lnTo>
                    <a:lnTo>
                      <a:pt x="37" y="36"/>
                    </a:lnTo>
                    <a:lnTo>
                      <a:pt x="41" y="41"/>
                    </a:lnTo>
                    <a:lnTo>
                      <a:pt x="46" y="41"/>
                    </a:lnTo>
                    <a:lnTo>
                      <a:pt x="46" y="36"/>
                    </a:lnTo>
                    <a:lnTo>
                      <a:pt x="46" y="23"/>
                    </a:lnTo>
                    <a:lnTo>
                      <a:pt x="46" y="13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28" y="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9" y="13"/>
                    </a:lnTo>
                    <a:lnTo>
                      <a:pt x="9" y="18"/>
                    </a:lnTo>
                    <a:lnTo>
                      <a:pt x="9" y="27"/>
                    </a:lnTo>
                    <a:lnTo>
                      <a:pt x="14" y="27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23" y="46"/>
                    </a:lnTo>
                    <a:lnTo>
                      <a:pt x="23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8" name="Freeform 385"/>
              <p:cNvSpPr>
                <a:spLocks/>
              </p:cNvSpPr>
              <p:nvPr/>
            </p:nvSpPr>
            <p:spPr bwMode="auto">
              <a:xfrm>
                <a:off x="2021" y="2061"/>
                <a:ext cx="55" cy="50"/>
              </a:xfrm>
              <a:custGeom>
                <a:avLst/>
                <a:gdLst>
                  <a:gd name="T0" fmla="*/ 28 w 55"/>
                  <a:gd name="T1" fmla="*/ 50 h 50"/>
                  <a:gd name="T2" fmla="*/ 23 w 55"/>
                  <a:gd name="T3" fmla="*/ 50 h 50"/>
                  <a:gd name="T4" fmla="*/ 23 w 55"/>
                  <a:gd name="T5" fmla="*/ 50 h 50"/>
                  <a:gd name="T6" fmla="*/ 14 w 55"/>
                  <a:gd name="T7" fmla="*/ 41 h 50"/>
                  <a:gd name="T8" fmla="*/ 14 w 55"/>
                  <a:gd name="T9" fmla="*/ 36 h 50"/>
                  <a:gd name="T10" fmla="*/ 9 w 55"/>
                  <a:gd name="T11" fmla="*/ 32 h 50"/>
                  <a:gd name="T12" fmla="*/ 0 w 55"/>
                  <a:gd name="T13" fmla="*/ 27 h 50"/>
                  <a:gd name="T14" fmla="*/ 5 w 55"/>
                  <a:gd name="T15" fmla="*/ 13 h 50"/>
                  <a:gd name="T16" fmla="*/ 9 w 55"/>
                  <a:gd name="T17" fmla="*/ 9 h 50"/>
                  <a:gd name="T18" fmla="*/ 9 w 55"/>
                  <a:gd name="T19" fmla="*/ 9 h 50"/>
                  <a:gd name="T20" fmla="*/ 14 w 55"/>
                  <a:gd name="T21" fmla="*/ 4 h 50"/>
                  <a:gd name="T22" fmla="*/ 14 w 55"/>
                  <a:gd name="T23" fmla="*/ 4 h 50"/>
                  <a:gd name="T24" fmla="*/ 18 w 55"/>
                  <a:gd name="T25" fmla="*/ 0 h 50"/>
                  <a:gd name="T26" fmla="*/ 23 w 55"/>
                  <a:gd name="T27" fmla="*/ 0 h 50"/>
                  <a:gd name="T28" fmla="*/ 46 w 55"/>
                  <a:gd name="T29" fmla="*/ 0 h 50"/>
                  <a:gd name="T30" fmla="*/ 55 w 55"/>
                  <a:gd name="T31" fmla="*/ 4 h 50"/>
                  <a:gd name="T32" fmla="*/ 51 w 55"/>
                  <a:gd name="T33" fmla="*/ 9 h 50"/>
                  <a:gd name="T34" fmla="*/ 51 w 55"/>
                  <a:gd name="T35" fmla="*/ 13 h 50"/>
                  <a:gd name="T36" fmla="*/ 51 w 55"/>
                  <a:gd name="T37" fmla="*/ 23 h 50"/>
                  <a:gd name="T38" fmla="*/ 55 w 55"/>
                  <a:gd name="T39" fmla="*/ 36 h 50"/>
                  <a:gd name="T40" fmla="*/ 46 w 55"/>
                  <a:gd name="T41" fmla="*/ 46 h 50"/>
                  <a:gd name="T42" fmla="*/ 41 w 55"/>
                  <a:gd name="T43" fmla="*/ 46 h 50"/>
                  <a:gd name="T44" fmla="*/ 37 w 55"/>
                  <a:gd name="T45" fmla="*/ 46 h 50"/>
                  <a:gd name="T46" fmla="*/ 32 w 55"/>
                  <a:gd name="T47" fmla="*/ 46 h 50"/>
                  <a:gd name="T48" fmla="*/ 28 w 55"/>
                  <a:gd name="T49" fmla="*/ 50 h 50"/>
                  <a:gd name="T50" fmla="*/ 28 w 55"/>
                  <a:gd name="T5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0">
                    <a:moveTo>
                      <a:pt x="28" y="50"/>
                    </a:moveTo>
                    <a:lnTo>
                      <a:pt x="23" y="50"/>
                    </a:lnTo>
                    <a:lnTo>
                      <a:pt x="23" y="50"/>
                    </a:lnTo>
                    <a:lnTo>
                      <a:pt x="14" y="41"/>
                    </a:lnTo>
                    <a:lnTo>
                      <a:pt x="14" y="36"/>
                    </a:lnTo>
                    <a:lnTo>
                      <a:pt x="9" y="32"/>
                    </a:lnTo>
                    <a:lnTo>
                      <a:pt x="0" y="27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46" y="0"/>
                    </a:lnTo>
                    <a:lnTo>
                      <a:pt x="55" y="4"/>
                    </a:lnTo>
                    <a:lnTo>
                      <a:pt x="51" y="9"/>
                    </a:lnTo>
                    <a:lnTo>
                      <a:pt x="51" y="13"/>
                    </a:lnTo>
                    <a:lnTo>
                      <a:pt x="51" y="23"/>
                    </a:lnTo>
                    <a:lnTo>
                      <a:pt x="55" y="36"/>
                    </a:lnTo>
                    <a:lnTo>
                      <a:pt x="46" y="46"/>
                    </a:lnTo>
                    <a:lnTo>
                      <a:pt x="41" y="46"/>
                    </a:lnTo>
                    <a:lnTo>
                      <a:pt x="37" y="46"/>
                    </a:lnTo>
                    <a:lnTo>
                      <a:pt x="32" y="46"/>
                    </a:lnTo>
                    <a:lnTo>
                      <a:pt x="28" y="50"/>
                    </a:lnTo>
                    <a:lnTo>
                      <a:pt x="28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9" name="Freeform 386"/>
              <p:cNvSpPr>
                <a:spLocks/>
              </p:cNvSpPr>
              <p:nvPr/>
            </p:nvSpPr>
            <p:spPr bwMode="auto">
              <a:xfrm>
                <a:off x="2030" y="2065"/>
                <a:ext cx="37" cy="42"/>
              </a:xfrm>
              <a:custGeom>
                <a:avLst/>
                <a:gdLst>
                  <a:gd name="T0" fmla="*/ 14 w 37"/>
                  <a:gd name="T1" fmla="*/ 42 h 42"/>
                  <a:gd name="T2" fmla="*/ 19 w 37"/>
                  <a:gd name="T3" fmla="*/ 42 h 42"/>
                  <a:gd name="T4" fmla="*/ 19 w 37"/>
                  <a:gd name="T5" fmla="*/ 42 h 42"/>
                  <a:gd name="T6" fmla="*/ 28 w 37"/>
                  <a:gd name="T7" fmla="*/ 32 h 42"/>
                  <a:gd name="T8" fmla="*/ 32 w 37"/>
                  <a:gd name="T9" fmla="*/ 37 h 42"/>
                  <a:gd name="T10" fmla="*/ 37 w 37"/>
                  <a:gd name="T11" fmla="*/ 37 h 42"/>
                  <a:gd name="T12" fmla="*/ 37 w 37"/>
                  <a:gd name="T13" fmla="*/ 32 h 42"/>
                  <a:gd name="T14" fmla="*/ 37 w 37"/>
                  <a:gd name="T15" fmla="*/ 19 h 42"/>
                  <a:gd name="T16" fmla="*/ 37 w 37"/>
                  <a:gd name="T17" fmla="*/ 9 h 42"/>
                  <a:gd name="T18" fmla="*/ 37 w 37"/>
                  <a:gd name="T19" fmla="*/ 5 h 42"/>
                  <a:gd name="T20" fmla="*/ 37 w 37"/>
                  <a:gd name="T21" fmla="*/ 5 h 42"/>
                  <a:gd name="T22" fmla="*/ 37 w 37"/>
                  <a:gd name="T23" fmla="*/ 5 h 42"/>
                  <a:gd name="T24" fmla="*/ 19 w 37"/>
                  <a:gd name="T25" fmla="*/ 0 h 42"/>
                  <a:gd name="T26" fmla="*/ 9 w 37"/>
                  <a:gd name="T27" fmla="*/ 5 h 42"/>
                  <a:gd name="T28" fmla="*/ 9 w 37"/>
                  <a:gd name="T29" fmla="*/ 5 h 42"/>
                  <a:gd name="T30" fmla="*/ 9 w 37"/>
                  <a:gd name="T31" fmla="*/ 5 h 42"/>
                  <a:gd name="T32" fmla="*/ 9 w 37"/>
                  <a:gd name="T33" fmla="*/ 5 h 42"/>
                  <a:gd name="T34" fmla="*/ 9 w 37"/>
                  <a:gd name="T35" fmla="*/ 5 h 42"/>
                  <a:gd name="T36" fmla="*/ 0 w 37"/>
                  <a:gd name="T37" fmla="*/ 9 h 42"/>
                  <a:gd name="T38" fmla="*/ 0 w 37"/>
                  <a:gd name="T39" fmla="*/ 14 h 42"/>
                  <a:gd name="T40" fmla="*/ 0 w 37"/>
                  <a:gd name="T41" fmla="*/ 23 h 42"/>
                  <a:gd name="T42" fmla="*/ 5 w 37"/>
                  <a:gd name="T43" fmla="*/ 23 h 42"/>
                  <a:gd name="T44" fmla="*/ 9 w 37"/>
                  <a:gd name="T45" fmla="*/ 28 h 42"/>
                  <a:gd name="T46" fmla="*/ 9 w 37"/>
                  <a:gd name="T47" fmla="*/ 32 h 42"/>
                  <a:gd name="T48" fmla="*/ 14 w 37"/>
                  <a:gd name="T49" fmla="*/ 42 h 42"/>
                  <a:gd name="T50" fmla="*/ 14 w 37"/>
                  <a:gd name="T5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" h="42">
                    <a:moveTo>
                      <a:pt x="14" y="42"/>
                    </a:moveTo>
                    <a:lnTo>
                      <a:pt x="19" y="42"/>
                    </a:lnTo>
                    <a:lnTo>
                      <a:pt x="19" y="42"/>
                    </a:lnTo>
                    <a:lnTo>
                      <a:pt x="28" y="32"/>
                    </a:lnTo>
                    <a:lnTo>
                      <a:pt x="32" y="37"/>
                    </a:lnTo>
                    <a:lnTo>
                      <a:pt x="37" y="37"/>
                    </a:lnTo>
                    <a:lnTo>
                      <a:pt x="37" y="32"/>
                    </a:lnTo>
                    <a:lnTo>
                      <a:pt x="37" y="19"/>
                    </a:lnTo>
                    <a:lnTo>
                      <a:pt x="37" y="9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19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9" y="28"/>
                    </a:lnTo>
                    <a:lnTo>
                      <a:pt x="9" y="32"/>
                    </a:lnTo>
                    <a:lnTo>
                      <a:pt x="14" y="42"/>
                    </a:lnTo>
                    <a:lnTo>
                      <a:pt x="14" y="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0" name="Freeform 387"/>
              <p:cNvSpPr>
                <a:spLocks/>
              </p:cNvSpPr>
              <p:nvPr/>
            </p:nvSpPr>
            <p:spPr bwMode="auto">
              <a:xfrm>
                <a:off x="1980" y="2006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5 w 9"/>
                  <a:gd name="T3" fmla="*/ 9 h 9"/>
                  <a:gd name="T4" fmla="*/ 0 w 9"/>
                  <a:gd name="T5" fmla="*/ 9 h 9"/>
                  <a:gd name="T6" fmla="*/ 5 w 9"/>
                  <a:gd name="T7" fmla="*/ 4 h 9"/>
                  <a:gd name="T8" fmla="*/ 5 w 9"/>
                  <a:gd name="T9" fmla="*/ 0 h 9"/>
                  <a:gd name="T10" fmla="*/ 9 w 9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5" y="9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1" name="Freeform 388"/>
              <p:cNvSpPr>
                <a:spLocks/>
              </p:cNvSpPr>
              <p:nvPr/>
            </p:nvSpPr>
            <p:spPr bwMode="auto">
              <a:xfrm>
                <a:off x="1980" y="2006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5 w 9"/>
                  <a:gd name="T3" fmla="*/ 9 h 9"/>
                  <a:gd name="T4" fmla="*/ 0 w 9"/>
                  <a:gd name="T5" fmla="*/ 9 h 9"/>
                  <a:gd name="T6" fmla="*/ 5 w 9"/>
                  <a:gd name="T7" fmla="*/ 4 h 9"/>
                  <a:gd name="T8" fmla="*/ 5 w 9"/>
                  <a:gd name="T9" fmla="*/ 0 h 9"/>
                  <a:gd name="T10" fmla="*/ 9 w 9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5" y="9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2" name="Freeform 389"/>
              <p:cNvSpPr>
                <a:spLocks/>
              </p:cNvSpPr>
              <p:nvPr/>
            </p:nvSpPr>
            <p:spPr bwMode="auto">
              <a:xfrm>
                <a:off x="1975" y="2006"/>
                <a:ext cx="19" cy="13"/>
              </a:xfrm>
              <a:custGeom>
                <a:avLst/>
                <a:gdLst>
                  <a:gd name="T0" fmla="*/ 10 w 19"/>
                  <a:gd name="T1" fmla="*/ 13 h 13"/>
                  <a:gd name="T2" fmla="*/ 5 w 19"/>
                  <a:gd name="T3" fmla="*/ 13 h 13"/>
                  <a:gd name="T4" fmla="*/ 0 w 19"/>
                  <a:gd name="T5" fmla="*/ 13 h 13"/>
                  <a:gd name="T6" fmla="*/ 0 w 19"/>
                  <a:gd name="T7" fmla="*/ 13 h 13"/>
                  <a:gd name="T8" fmla="*/ 5 w 19"/>
                  <a:gd name="T9" fmla="*/ 9 h 13"/>
                  <a:gd name="T10" fmla="*/ 5 w 19"/>
                  <a:gd name="T11" fmla="*/ 9 h 13"/>
                  <a:gd name="T12" fmla="*/ 5 w 19"/>
                  <a:gd name="T13" fmla="*/ 4 h 13"/>
                  <a:gd name="T14" fmla="*/ 5 w 19"/>
                  <a:gd name="T15" fmla="*/ 4 h 13"/>
                  <a:gd name="T16" fmla="*/ 5 w 19"/>
                  <a:gd name="T17" fmla="*/ 0 h 13"/>
                  <a:gd name="T18" fmla="*/ 10 w 19"/>
                  <a:gd name="T19" fmla="*/ 0 h 13"/>
                  <a:gd name="T20" fmla="*/ 10 w 19"/>
                  <a:gd name="T21" fmla="*/ 0 h 13"/>
                  <a:gd name="T22" fmla="*/ 19 w 19"/>
                  <a:gd name="T23" fmla="*/ 0 h 13"/>
                  <a:gd name="T24" fmla="*/ 19 w 19"/>
                  <a:gd name="T25" fmla="*/ 0 h 13"/>
                  <a:gd name="T26" fmla="*/ 19 w 19"/>
                  <a:gd name="T27" fmla="*/ 4 h 13"/>
                  <a:gd name="T28" fmla="*/ 14 w 19"/>
                  <a:gd name="T29" fmla="*/ 9 h 13"/>
                  <a:gd name="T30" fmla="*/ 10 w 19"/>
                  <a:gd name="T3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13">
                    <a:moveTo>
                      <a:pt x="10" y="13"/>
                    </a:moveTo>
                    <a:lnTo>
                      <a:pt x="5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4"/>
                    </a:lnTo>
                    <a:lnTo>
                      <a:pt x="14" y="9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3" name="Freeform 390"/>
              <p:cNvSpPr>
                <a:spLocks/>
              </p:cNvSpPr>
              <p:nvPr/>
            </p:nvSpPr>
            <p:spPr bwMode="auto">
              <a:xfrm>
                <a:off x="1975" y="2006"/>
                <a:ext cx="19" cy="13"/>
              </a:xfrm>
              <a:custGeom>
                <a:avLst/>
                <a:gdLst>
                  <a:gd name="T0" fmla="*/ 10 w 19"/>
                  <a:gd name="T1" fmla="*/ 13 h 13"/>
                  <a:gd name="T2" fmla="*/ 5 w 19"/>
                  <a:gd name="T3" fmla="*/ 13 h 13"/>
                  <a:gd name="T4" fmla="*/ 0 w 19"/>
                  <a:gd name="T5" fmla="*/ 13 h 13"/>
                  <a:gd name="T6" fmla="*/ 0 w 19"/>
                  <a:gd name="T7" fmla="*/ 13 h 13"/>
                  <a:gd name="T8" fmla="*/ 5 w 19"/>
                  <a:gd name="T9" fmla="*/ 9 h 13"/>
                  <a:gd name="T10" fmla="*/ 5 w 19"/>
                  <a:gd name="T11" fmla="*/ 9 h 13"/>
                  <a:gd name="T12" fmla="*/ 5 w 19"/>
                  <a:gd name="T13" fmla="*/ 4 h 13"/>
                  <a:gd name="T14" fmla="*/ 5 w 19"/>
                  <a:gd name="T15" fmla="*/ 4 h 13"/>
                  <a:gd name="T16" fmla="*/ 5 w 19"/>
                  <a:gd name="T17" fmla="*/ 0 h 13"/>
                  <a:gd name="T18" fmla="*/ 10 w 19"/>
                  <a:gd name="T19" fmla="*/ 0 h 13"/>
                  <a:gd name="T20" fmla="*/ 10 w 19"/>
                  <a:gd name="T21" fmla="*/ 0 h 13"/>
                  <a:gd name="T22" fmla="*/ 19 w 19"/>
                  <a:gd name="T23" fmla="*/ 0 h 13"/>
                  <a:gd name="T24" fmla="*/ 19 w 19"/>
                  <a:gd name="T25" fmla="*/ 0 h 13"/>
                  <a:gd name="T26" fmla="*/ 19 w 19"/>
                  <a:gd name="T27" fmla="*/ 4 h 13"/>
                  <a:gd name="T28" fmla="*/ 14 w 19"/>
                  <a:gd name="T29" fmla="*/ 9 h 13"/>
                  <a:gd name="T30" fmla="*/ 10 w 19"/>
                  <a:gd name="T3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13">
                    <a:moveTo>
                      <a:pt x="10" y="13"/>
                    </a:moveTo>
                    <a:lnTo>
                      <a:pt x="5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4"/>
                    </a:lnTo>
                    <a:lnTo>
                      <a:pt x="14" y="9"/>
                    </a:lnTo>
                    <a:lnTo>
                      <a:pt x="10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4" name="Freeform 391"/>
              <p:cNvSpPr>
                <a:spLocks/>
              </p:cNvSpPr>
              <p:nvPr/>
            </p:nvSpPr>
            <p:spPr bwMode="auto">
              <a:xfrm>
                <a:off x="2021" y="2491"/>
                <a:ext cx="60" cy="60"/>
              </a:xfrm>
              <a:custGeom>
                <a:avLst/>
                <a:gdLst>
                  <a:gd name="T0" fmla="*/ 5 w 60"/>
                  <a:gd name="T1" fmla="*/ 0 h 60"/>
                  <a:gd name="T2" fmla="*/ 18 w 60"/>
                  <a:gd name="T3" fmla="*/ 0 h 60"/>
                  <a:gd name="T4" fmla="*/ 23 w 60"/>
                  <a:gd name="T5" fmla="*/ 10 h 60"/>
                  <a:gd name="T6" fmla="*/ 32 w 60"/>
                  <a:gd name="T7" fmla="*/ 10 h 60"/>
                  <a:gd name="T8" fmla="*/ 41 w 60"/>
                  <a:gd name="T9" fmla="*/ 19 h 60"/>
                  <a:gd name="T10" fmla="*/ 51 w 60"/>
                  <a:gd name="T11" fmla="*/ 28 h 60"/>
                  <a:gd name="T12" fmla="*/ 60 w 60"/>
                  <a:gd name="T13" fmla="*/ 32 h 60"/>
                  <a:gd name="T14" fmla="*/ 55 w 60"/>
                  <a:gd name="T15" fmla="*/ 37 h 60"/>
                  <a:gd name="T16" fmla="*/ 55 w 60"/>
                  <a:gd name="T17" fmla="*/ 46 h 60"/>
                  <a:gd name="T18" fmla="*/ 51 w 60"/>
                  <a:gd name="T19" fmla="*/ 55 h 60"/>
                  <a:gd name="T20" fmla="*/ 46 w 60"/>
                  <a:gd name="T21" fmla="*/ 60 h 60"/>
                  <a:gd name="T22" fmla="*/ 28 w 60"/>
                  <a:gd name="T23" fmla="*/ 60 h 60"/>
                  <a:gd name="T24" fmla="*/ 9 w 60"/>
                  <a:gd name="T25" fmla="*/ 55 h 60"/>
                  <a:gd name="T26" fmla="*/ 5 w 60"/>
                  <a:gd name="T27" fmla="*/ 51 h 60"/>
                  <a:gd name="T28" fmla="*/ 0 w 60"/>
                  <a:gd name="T29" fmla="*/ 51 h 60"/>
                  <a:gd name="T30" fmla="*/ 0 w 60"/>
                  <a:gd name="T31" fmla="*/ 46 h 60"/>
                  <a:gd name="T32" fmla="*/ 0 w 60"/>
                  <a:gd name="T33" fmla="*/ 37 h 60"/>
                  <a:gd name="T34" fmla="*/ 0 w 60"/>
                  <a:gd name="T35" fmla="*/ 14 h 60"/>
                  <a:gd name="T36" fmla="*/ 5 w 60"/>
                  <a:gd name="T3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60">
                    <a:moveTo>
                      <a:pt x="5" y="0"/>
                    </a:moveTo>
                    <a:lnTo>
                      <a:pt x="18" y="0"/>
                    </a:lnTo>
                    <a:lnTo>
                      <a:pt x="23" y="10"/>
                    </a:lnTo>
                    <a:lnTo>
                      <a:pt x="32" y="10"/>
                    </a:lnTo>
                    <a:lnTo>
                      <a:pt x="41" y="19"/>
                    </a:lnTo>
                    <a:lnTo>
                      <a:pt x="51" y="28"/>
                    </a:lnTo>
                    <a:lnTo>
                      <a:pt x="60" y="32"/>
                    </a:lnTo>
                    <a:lnTo>
                      <a:pt x="55" y="37"/>
                    </a:lnTo>
                    <a:lnTo>
                      <a:pt x="55" y="46"/>
                    </a:lnTo>
                    <a:lnTo>
                      <a:pt x="51" y="55"/>
                    </a:lnTo>
                    <a:lnTo>
                      <a:pt x="46" y="60"/>
                    </a:lnTo>
                    <a:lnTo>
                      <a:pt x="28" y="60"/>
                    </a:lnTo>
                    <a:lnTo>
                      <a:pt x="9" y="5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0" y="37"/>
                    </a:lnTo>
                    <a:lnTo>
                      <a:pt x="0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5" name="Freeform 392"/>
              <p:cNvSpPr>
                <a:spLocks/>
              </p:cNvSpPr>
              <p:nvPr/>
            </p:nvSpPr>
            <p:spPr bwMode="auto">
              <a:xfrm>
                <a:off x="2021" y="2491"/>
                <a:ext cx="60" cy="60"/>
              </a:xfrm>
              <a:custGeom>
                <a:avLst/>
                <a:gdLst>
                  <a:gd name="T0" fmla="*/ 5 w 60"/>
                  <a:gd name="T1" fmla="*/ 0 h 60"/>
                  <a:gd name="T2" fmla="*/ 18 w 60"/>
                  <a:gd name="T3" fmla="*/ 0 h 60"/>
                  <a:gd name="T4" fmla="*/ 23 w 60"/>
                  <a:gd name="T5" fmla="*/ 10 h 60"/>
                  <a:gd name="T6" fmla="*/ 32 w 60"/>
                  <a:gd name="T7" fmla="*/ 10 h 60"/>
                  <a:gd name="T8" fmla="*/ 41 w 60"/>
                  <a:gd name="T9" fmla="*/ 19 h 60"/>
                  <a:gd name="T10" fmla="*/ 51 w 60"/>
                  <a:gd name="T11" fmla="*/ 28 h 60"/>
                  <a:gd name="T12" fmla="*/ 60 w 60"/>
                  <a:gd name="T13" fmla="*/ 32 h 60"/>
                  <a:gd name="T14" fmla="*/ 55 w 60"/>
                  <a:gd name="T15" fmla="*/ 37 h 60"/>
                  <a:gd name="T16" fmla="*/ 55 w 60"/>
                  <a:gd name="T17" fmla="*/ 46 h 60"/>
                  <a:gd name="T18" fmla="*/ 51 w 60"/>
                  <a:gd name="T19" fmla="*/ 55 h 60"/>
                  <a:gd name="T20" fmla="*/ 46 w 60"/>
                  <a:gd name="T21" fmla="*/ 60 h 60"/>
                  <a:gd name="T22" fmla="*/ 28 w 60"/>
                  <a:gd name="T23" fmla="*/ 60 h 60"/>
                  <a:gd name="T24" fmla="*/ 9 w 60"/>
                  <a:gd name="T25" fmla="*/ 55 h 60"/>
                  <a:gd name="T26" fmla="*/ 5 w 60"/>
                  <a:gd name="T27" fmla="*/ 51 h 60"/>
                  <a:gd name="T28" fmla="*/ 0 w 60"/>
                  <a:gd name="T29" fmla="*/ 51 h 60"/>
                  <a:gd name="T30" fmla="*/ 0 w 60"/>
                  <a:gd name="T31" fmla="*/ 46 h 60"/>
                  <a:gd name="T32" fmla="*/ 0 w 60"/>
                  <a:gd name="T33" fmla="*/ 37 h 60"/>
                  <a:gd name="T34" fmla="*/ 0 w 60"/>
                  <a:gd name="T35" fmla="*/ 14 h 60"/>
                  <a:gd name="T36" fmla="*/ 5 w 60"/>
                  <a:gd name="T3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60">
                    <a:moveTo>
                      <a:pt x="5" y="0"/>
                    </a:moveTo>
                    <a:lnTo>
                      <a:pt x="18" y="0"/>
                    </a:lnTo>
                    <a:lnTo>
                      <a:pt x="23" y="10"/>
                    </a:lnTo>
                    <a:lnTo>
                      <a:pt x="32" y="10"/>
                    </a:lnTo>
                    <a:lnTo>
                      <a:pt x="41" y="19"/>
                    </a:lnTo>
                    <a:lnTo>
                      <a:pt x="51" y="28"/>
                    </a:lnTo>
                    <a:lnTo>
                      <a:pt x="60" y="32"/>
                    </a:lnTo>
                    <a:lnTo>
                      <a:pt x="55" y="37"/>
                    </a:lnTo>
                    <a:lnTo>
                      <a:pt x="55" y="46"/>
                    </a:lnTo>
                    <a:lnTo>
                      <a:pt x="51" y="55"/>
                    </a:lnTo>
                    <a:lnTo>
                      <a:pt x="46" y="60"/>
                    </a:lnTo>
                    <a:lnTo>
                      <a:pt x="28" y="60"/>
                    </a:lnTo>
                    <a:lnTo>
                      <a:pt x="9" y="5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0" y="37"/>
                    </a:lnTo>
                    <a:lnTo>
                      <a:pt x="0" y="14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6" name="Freeform 393"/>
              <p:cNvSpPr>
                <a:spLocks noEditPoints="1"/>
              </p:cNvSpPr>
              <p:nvPr/>
            </p:nvSpPr>
            <p:spPr bwMode="auto">
              <a:xfrm>
                <a:off x="2021" y="2487"/>
                <a:ext cx="64" cy="69"/>
              </a:xfrm>
              <a:custGeom>
                <a:avLst/>
                <a:gdLst>
                  <a:gd name="T0" fmla="*/ 32 w 64"/>
                  <a:gd name="T1" fmla="*/ 69 h 69"/>
                  <a:gd name="T2" fmla="*/ 9 w 64"/>
                  <a:gd name="T3" fmla="*/ 64 h 69"/>
                  <a:gd name="T4" fmla="*/ 9 w 64"/>
                  <a:gd name="T5" fmla="*/ 64 h 69"/>
                  <a:gd name="T6" fmla="*/ 0 w 64"/>
                  <a:gd name="T7" fmla="*/ 55 h 69"/>
                  <a:gd name="T8" fmla="*/ 0 w 64"/>
                  <a:gd name="T9" fmla="*/ 46 h 69"/>
                  <a:gd name="T10" fmla="*/ 0 w 64"/>
                  <a:gd name="T11" fmla="*/ 41 h 69"/>
                  <a:gd name="T12" fmla="*/ 0 w 64"/>
                  <a:gd name="T13" fmla="*/ 36 h 69"/>
                  <a:gd name="T14" fmla="*/ 0 w 64"/>
                  <a:gd name="T15" fmla="*/ 27 h 69"/>
                  <a:gd name="T16" fmla="*/ 0 w 64"/>
                  <a:gd name="T17" fmla="*/ 14 h 69"/>
                  <a:gd name="T18" fmla="*/ 5 w 64"/>
                  <a:gd name="T19" fmla="*/ 0 h 69"/>
                  <a:gd name="T20" fmla="*/ 5 w 64"/>
                  <a:gd name="T21" fmla="*/ 0 h 69"/>
                  <a:gd name="T22" fmla="*/ 5 w 64"/>
                  <a:gd name="T23" fmla="*/ 0 h 69"/>
                  <a:gd name="T24" fmla="*/ 14 w 64"/>
                  <a:gd name="T25" fmla="*/ 0 h 69"/>
                  <a:gd name="T26" fmla="*/ 23 w 64"/>
                  <a:gd name="T27" fmla="*/ 4 h 69"/>
                  <a:gd name="T28" fmla="*/ 28 w 64"/>
                  <a:gd name="T29" fmla="*/ 9 h 69"/>
                  <a:gd name="T30" fmla="*/ 41 w 64"/>
                  <a:gd name="T31" fmla="*/ 14 h 69"/>
                  <a:gd name="T32" fmla="*/ 51 w 64"/>
                  <a:gd name="T33" fmla="*/ 27 h 69"/>
                  <a:gd name="T34" fmla="*/ 55 w 64"/>
                  <a:gd name="T35" fmla="*/ 32 h 69"/>
                  <a:gd name="T36" fmla="*/ 60 w 64"/>
                  <a:gd name="T37" fmla="*/ 36 h 69"/>
                  <a:gd name="T38" fmla="*/ 64 w 64"/>
                  <a:gd name="T39" fmla="*/ 36 h 69"/>
                  <a:gd name="T40" fmla="*/ 64 w 64"/>
                  <a:gd name="T41" fmla="*/ 36 h 69"/>
                  <a:gd name="T42" fmla="*/ 60 w 64"/>
                  <a:gd name="T43" fmla="*/ 41 h 69"/>
                  <a:gd name="T44" fmla="*/ 60 w 64"/>
                  <a:gd name="T45" fmla="*/ 41 h 69"/>
                  <a:gd name="T46" fmla="*/ 55 w 64"/>
                  <a:gd name="T47" fmla="*/ 50 h 69"/>
                  <a:gd name="T48" fmla="*/ 55 w 64"/>
                  <a:gd name="T49" fmla="*/ 59 h 69"/>
                  <a:gd name="T50" fmla="*/ 46 w 64"/>
                  <a:gd name="T51" fmla="*/ 64 h 69"/>
                  <a:gd name="T52" fmla="*/ 32 w 64"/>
                  <a:gd name="T53" fmla="*/ 69 h 69"/>
                  <a:gd name="T54" fmla="*/ 32 w 64"/>
                  <a:gd name="T55" fmla="*/ 69 h 69"/>
                  <a:gd name="T56" fmla="*/ 9 w 64"/>
                  <a:gd name="T57" fmla="*/ 4 h 69"/>
                  <a:gd name="T58" fmla="*/ 5 w 64"/>
                  <a:gd name="T59" fmla="*/ 18 h 69"/>
                  <a:gd name="T60" fmla="*/ 5 w 64"/>
                  <a:gd name="T61" fmla="*/ 27 h 69"/>
                  <a:gd name="T62" fmla="*/ 5 w 64"/>
                  <a:gd name="T63" fmla="*/ 41 h 69"/>
                  <a:gd name="T64" fmla="*/ 5 w 64"/>
                  <a:gd name="T65" fmla="*/ 46 h 69"/>
                  <a:gd name="T66" fmla="*/ 5 w 64"/>
                  <a:gd name="T67" fmla="*/ 46 h 69"/>
                  <a:gd name="T68" fmla="*/ 5 w 64"/>
                  <a:gd name="T69" fmla="*/ 55 h 69"/>
                  <a:gd name="T70" fmla="*/ 9 w 64"/>
                  <a:gd name="T71" fmla="*/ 55 h 69"/>
                  <a:gd name="T72" fmla="*/ 14 w 64"/>
                  <a:gd name="T73" fmla="*/ 59 h 69"/>
                  <a:gd name="T74" fmla="*/ 28 w 64"/>
                  <a:gd name="T75" fmla="*/ 64 h 69"/>
                  <a:gd name="T76" fmla="*/ 46 w 64"/>
                  <a:gd name="T77" fmla="*/ 59 h 69"/>
                  <a:gd name="T78" fmla="*/ 51 w 64"/>
                  <a:gd name="T79" fmla="*/ 55 h 69"/>
                  <a:gd name="T80" fmla="*/ 51 w 64"/>
                  <a:gd name="T81" fmla="*/ 50 h 69"/>
                  <a:gd name="T82" fmla="*/ 55 w 64"/>
                  <a:gd name="T83" fmla="*/ 36 h 69"/>
                  <a:gd name="T84" fmla="*/ 46 w 64"/>
                  <a:gd name="T85" fmla="*/ 27 h 69"/>
                  <a:gd name="T86" fmla="*/ 37 w 64"/>
                  <a:gd name="T87" fmla="*/ 18 h 69"/>
                  <a:gd name="T88" fmla="*/ 32 w 64"/>
                  <a:gd name="T89" fmla="*/ 14 h 69"/>
                  <a:gd name="T90" fmla="*/ 28 w 64"/>
                  <a:gd name="T91" fmla="*/ 18 h 69"/>
                  <a:gd name="T92" fmla="*/ 23 w 64"/>
                  <a:gd name="T93" fmla="*/ 18 h 69"/>
                  <a:gd name="T94" fmla="*/ 23 w 64"/>
                  <a:gd name="T95" fmla="*/ 18 h 69"/>
                  <a:gd name="T96" fmla="*/ 23 w 64"/>
                  <a:gd name="T97" fmla="*/ 14 h 69"/>
                  <a:gd name="T98" fmla="*/ 23 w 64"/>
                  <a:gd name="T99" fmla="*/ 14 h 69"/>
                  <a:gd name="T100" fmla="*/ 18 w 64"/>
                  <a:gd name="T101" fmla="*/ 9 h 69"/>
                  <a:gd name="T102" fmla="*/ 9 w 64"/>
                  <a:gd name="T103" fmla="*/ 4 h 69"/>
                  <a:gd name="T104" fmla="*/ 9 w 64"/>
                  <a:gd name="T10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" h="69">
                    <a:moveTo>
                      <a:pt x="32" y="69"/>
                    </a:moveTo>
                    <a:lnTo>
                      <a:pt x="9" y="64"/>
                    </a:lnTo>
                    <a:lnTo>
                      <a:pt x="9" y="64"/>
                    </a:lnTo>
                    <a:lnTo>
                      <a:pt x="0" y="55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4"/>
                    </a:lnTo>
                    <a:lnTo>
                      <a:pt x="28" y="9"/>
                    </a:lnTo>
                    <a:lnTo>
                      <a:pt x="41" y="14"/>
                    </a:lnTo>
                    <a:lnTo>
                      <a:pt x="51" y="27"/>
                    </a:lnTo>
                    <a:lnTo>
                      <a:pt x="55" y="32"/>
                    </a:lnTo>
                    <a:lnTo>
                      <a:pt x="60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55" y="50"/>
                    </a:lnTo>
                    <a:lnTo>
                      <a:pt x="55" y="59"/>
                    </a:lnTo>
                    <a:lnTo>
                      <a:pt x="46" y="64"/>
                    </a:lnTo>
                    <a:lnTo>
                      <a:pt x="32" y="69"/>
                    </a:lnTo>
                    <a:lnTo>
                      <a:pt x="32" y="69"/>
                    </a:lnTo>
                    <a:close/>
                    <a:moveTo>
                      <a:pt x="9" y="4"/>
                    </a:moveTo>
                    <a:lnTo>
                      <a:pt x="5" y="18"/>
                    </a:lnTo>
                    <a:lnTo>
                      <a:pt x="5" y="27"/>
                    </a:lnTo>
                    <a:lnTo>
                      <a:pt x="5" y="41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55"/>
                    </a:lnTo>
                    <a:lnTo>
                      <a:pt x="9" y="55"/>
                    </a:lnTo>
                    <a:lnTo>
                      <a:pt x="14" y="59"/>
                    </a:lnTo>
                    <a:lnTo>
                      <a:pt x="28" y="64"/>
                    </a:lnTo>
                    <a:lnTo>
                      <a:pt x="46" y="59"/>
                    </a:lnTo>
                    <a:lnTo>
                      <a:pt x="51" y="55"/>
                    </a:lnTo>
                    <a:lnTo>
                      <a:pt x="51" y="50"/>
                    </a:lnTo>
                    <a:lnTo>
                      <a:pt x="55" y="36"/>
                    </a:lnTo>
                    <a:lnTo>
                      <a:pt x="46" y="27"/>
                    </a:lnTo>
                    <a:lnTo>
                      <a:pt x="37" y="18"/>
                    </a:lnTo>
                    <a:lnTo>
                      <a:pt x="32" y="14"/>
                    </a:lnTo>
                    <a:lnTo>
                      <a:pt x="28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18" y="9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7" name="Freeform 394"/>
              <p:cNvSpPr>
                <a:spLocks/>
              </p:cNvSpPr>
              <p:nvPr/>
            </p:nvSpPr>
            <p:spPr bwMode="auto">
              <a:xfrm>
                <a:off x="2021" y="2487"/>
                <a:ext cx="64" cy="69"/>
              </a:xfrm>
              <a:custGeom>
                <a:avLst/>
                <a:gdLst>
                  <a:gd name="T0" fmla="*/ 32 w 64"/>
                  <a:gd name="T1" fmla="*/ 69 h 69"/>
                  <a:gd name="T2" fmla="*/ 9 w 64"/>
                  <a:gd name="T3" fmla="*/ 64 h 69"/>
                  <a:gd name="T4" fmla="*/ 9 w 64"/>
                  <a:gd name="T5" fmla="*/ 64 h 69"/>
                  <a:gd name="T6" fmla="*/ 0 w 64"/>
                  <a:gd name="T7" fmla="*/ 55 h 69"/>
                  <a:gd name="T8" fmla="*/ 0 w 64"/>
                  <a:gd name="T9" fmla="*/ 46 h 69"/>
                  <a:gd name="T10" fmla="*/ 0 w 64"/>
                  <a:gd name="T11" fmla="*/ 41 h 69"/>
                  <a:gd name="T12" fmla="*/ 0 w 64"/>
                  <a:gd name="T13" fmla="*/ 36 h 69"/>
                  <a:gd name="T14" fmla="*/ 0 w 64"/>
                  <a:gd name="T15" fmla="*/ 27 h 69"/>
                  <a:gd name="T16" fmla="*/ 0 w 64"/>
                  <a:gd name="T17" fmla="*/ 14 h 69"/>
                  <a:gd name="T18" fmla="*/ 5 w 64"/>
                  <a:gd name="T19" fmla="*/ 0 h 69"/>
                  <a:gd name="T20" fmla="*/ 5 w 64"/>
                  <a:gd name="T21" fmla="*/ 0 h 69"/>
                  <a:gd name="T22" fmla="*/ 5 w 64"/>
                  <a:gd name="T23" fmla="*/ 0 h 69"/>
                  <a:gd name="T24" fmla="*/ 14 w 64"/>
                  <a:gd name="T25" fmla="*/ 0 h 69"/>
                  <a:gd name="T26" fmla="*/ 23 w 64"/>
                  <a:gd name="T27" fmla="*/ 4 h 69"/>
                  <a:gd name="T28" fmla="*/ 28 w 64"/>
                  <a:gd name="T29" fmla="*/ 9 h 69"/>
                  <a:gd name="T30" fmla="*/ 41 w 64"/>
                  <a:gd name="T31" fmla="*/ 14 h 69"/>
                  <a:gd name="T32" fmla="*/ 51 w 64"/>
                  <a:gd name="T33" fmla="*/ 27 h 69"/>
                  <a:gd name="T34" fmla="*/ 55 w 64"/>
                  <a:gd name="T35" fmla="*/ 32 h 69"/>
                  <a:gd name="T36" fmla="*/ 60 w 64"/>
                  <a:gd name="T37" fmla="*/ 36 h 69"/>
                  <a:gd name="T38" fmla="*/ 64 w 64"/>
                  <a:gd name="T39" fmla="*/ 36 h 69"/>
                  <a:gd name="T40" fmla="*/ 64 w 64"/>
                  <a:gd name="T41" fmla="*/ 36 h 69"/>
                  <a:gd name="T42" fmla="*/ 60 w 64"/>
                  <a:gd name="T43" fmla="*/ 41 h 69"/>
                  <a:gd name="T44" fmla="*/ 60 w 64"/>
                  <a:gd name="T45" fmla="*/ 41 h 69"/>
                  <a:gd name="T46" fmla="*/ 55 w 64"/>
                  <a:gd name="T47" fmla="*/ 50 h 69"/>
                  <a:gd name="T48" fmla="*/ 55 w 64"/>
                  <a:gd name="T49" fmla="*/ 59 h 69"/>
                  <a:gd name="T50" fmla="*/ 46 w 64"/>
                  <a:gd name="T51" fmla="*/ 64 h 69"/>
                  <a:gd name="T52" fmla="*/ 32 w 64"/>
                  <a:gd name="T53" fmla="*/ 69 h 69"/>
                  <a:gd name="T54" fmla="*/ 32 w 64"/>
                  <a:gd name="T5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69">
                    <a:moveTo>
                      <a:pt x="32" y="69"/>
                    </a:moveTo>
                    <a:lnTo>
                      <a:pt x="9" y="64"/>
                    </a:lnTo>
                    <a:lnTo>
                      <a:pt x="9" y="64"/>
                    </a:lnTo>
                    <a:lnTo>
                      <a:pt x="0" y="55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4"/>
                    </a:lnTo>
                    <a:lnTo>
                      <a:pt x="28" y="9"/>
                    </a:lnTo>
                    <a:lnTo>
                      <a:pt x="41" y="14"/>
                    </a:lnTo>
                    <a:lnTo>
                      <a:pt x="51" y="27"/>
                    </a:lnTo>
                    <a:lnTo>
                      <a:pt x="55" y="32"/>
                    </a:lnTo>
                    <a:lnTo>
                      <a:pt x="60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55" y="50"/>
                    </a:lnTo>
                    <a:lnTo>
                      <a:pt x="55" y="59"/>
                    </a:lnTo>
                    <a:lnTo>
                      <a:pt x="46" y="64"/>
                    </a:lnTo>
                    <a:lnTo>
                      <a:pt x="32" y="69"/>
                    </a:lnTo>
                    <a:lnTo>
                      <a:pt x="32" y="6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8" name="Freeform 395"/>
              <p:cNvSpPr>
                <a:spLocks/>
              </p:cNvSpPr>
              <p:nvPr/>
            </p:nvSpPr>
            <p:spPr bwMode="auto">
              <a:xfrm>
                <a:off x="2026" y="2491"/>
                <a:ext cx="50" cy="60"/>
              </a:xfrm>
              <a:custGeom>
                <a:avLst/>
                <a:gdLst>
                  <a:gd name="T0" fmla="*/ 4 w 50"/>
                  <a:gd name="T1" fmla="*/ 0 h 60"/>
                  <a:gd name="T2" fmla="*/ 0 w 50"/>
                  <a:gd name="T3" fmla="*/ 14 h 60"/>
                  <a:gd name="T4" fmla="*/ 0 w 50"/>
                  <a:gd name="T5" fmla="*/ 23 h 60"/>
                  <a:gd name="T6" fmla="*/ 0 w 50"/>
                  <a:gd name="T7" fmla="*/ 37 h 60"/>
                  <a:gd name="T8" fmla="*/ 0 w 50"/>
                  <a:gd name="T9" fmla="*/ 42 h 60"/>
                  <a:gd name="T10" fmla="*/ 0 w 50"/>
                  <a:gd name="T11" fmla="*/ 42 h 60"/>
                  <a:gd name="T12" fmla="*/ 0 w 50"/>
                  <a:gd name="T13" fmla="*/ 51 h 60"/>
                  <a:gd name="T14" fmla="*/ 4 w 50"/>
                  <a:gd name="T15" fmla="*/ 51 h 60"/>
                  <a:gd name="T16" fmla="*/ 9 w 50"/>
                  <a:gd name="T17" fmla="*/ 55 h 60"/>
                  <a:gd name="T18" fmla="*/ 23 w 50"/>
                  <a:gd name="T19" fmla="*/ 60 h 60"/>
                  <a:gd name="T20" fmla="*/ 41 w 50"/>
                  <a:gd name="T21" fmla="*/ 55 h 60"/>
                  <a:gd name="T22" fmla="*/ 46 w 50"/>
                  <a:gd name="T23" fmla="*/ 51 h 60"/>
                  <a:gd name="T24" fmla="*/ 46 w 50"/>
                  <a:gd name="T25" fmla="*/ 46 h 60"/>
                  <a:gd name="T26" fmla="*/ 50 w 50"/>
                  <a:gd name="T27" fmla="*/ 32 h 60"/>
                  <a:gd name="T28" fmla="*/ 41 w 50"/>
                  <a:gd name="T29" fmla="*/ 23 h 60"/>
                  <a:gd name="T30" fmla="*/ 32 w 50"/>
                  <a:gd name="T31" fmla="*/ 14 h 60"/>
                  <a:gd name="T32" fmla="*/ 27 w 50"/>
                  <a:gd name="T33" fmla="*/ 10 h 60"/>
                  <a:gd name="T34" fmla="*/ 23 w 50"/>
                  <a:gd name="T35" fmla="*/ 14 h 60"/>
                  <a:gd name="T36" fmla="*/ 18 w 50"/>
                  <a:gd name="T37" fmla="*/ 14 h 60"/>
                  <a:gd name="T38" fmla="*/ 18 w 50"/>
                  <a:gd name="T39" fmla="*/ 14 h 60"/>
                  <a:gd name="T40" fmla="*/ 18 w 50"/>
                  <a:gd name="T41" fmla="*/ 10 h 60"/>
                  <a:gd name="T42" fmla="*/ 18 w 50"/>
                  <a:gd name="T43" fmla="*/ 10 h 60"/>
                  <a:gd name="T44" fmla="*/ 13 w 50"/>
                  <a:gd name="T45" fmla="*/ 5 h 60"/>
                  <a:gd name="T46" fmla="*/ 4 w 50"/>
                  <a:gd name="T47" fmla="*/ 0 h 60"/>
                  <a:gd name="T48" fmla="*/ 4 w 50"/>
                  <a:gd name="T4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60">
                    <a:moveTo>
                      <a:pt x="4" y="0"/>
                    </a:moveTo>
                    <a:lnTo>
                      <a:pt x="0" y="14"/>
                    </a:lnTo>
                    <a:lnTo>
                      <a:pt x="0" y="2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4" y="51"/>
                    </a:lnTo>
                    <a:lnTo>
                      <a:pt x="9" y="55"/>
                    </a:lnTo>
                    <a:lnTo>
                      <a:pt x="23" y="60"/>
                    </a:lnTo>
                    <a:lnTo>
                      <a:pt x="41" y="55"/>
                    </a:lnTo>
                    <a:lnTo>
                      <a:pt x="46" y="51"/>
                    </a:lnTo>
                    <a:lnTo>
                      <a:pt x="46" y="46"/>
                    </a:lnTo>
                    <a:lnTo>
                      <a:pt x="50" y="32"/>
                    </a:lnTo>
                    <a:lnTo>
                      <a:pt x="41" y="23"/>
                    </a:lnTo>
                    <a:lnTo>
                      <a:pt x="32" y="14"/>
                    </a:lnTo>
                    <a:lnTo>
                      <a:pt x="27" y="10"/>
                    </a:lnTo>
                    <a:lnTo>
                      <a:pt x="23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9" name="Freeform 396"/>
              <p:cNvSpPr>
                <a:spLocks/>
              </p:cNvSpPr>
              <p:nvPr/>
            </p:nvSpPr>
            <p:spPr bwMode="auto">
              <a:xfrm>
                <a:off x="1847" y="1992"/>
                <a:ext cx="156" cy="128"/>
              </a:xfrm>
              <a:custGeom>
                <a:avLst/>
                <a:gdLst>
                  <a:gd name="T0" fmla="*/ 14 w 156"/>
                  <a:gd name="T1" fmla="*/ 9 h 128"/>
                  <a:gd name="T2" fmla="*/ 0 w 156"/>
                  <a:gd name="T3" fmla="*/ 37 h 128"/>
                  <a:gd name="T4" fmla="*/ 14 w 156"/>
                  <a:gd name="T5" fmla="*/ 46 h 128"/>
                  <a:gd name="T6" fmla="*/ 28 w 156"/>
                  <a:gd name="T7" fmla="*/ 60 h 128"/>
                  <a:gd name="T8" fmla="*/ 46 w 156"/>
                  <a:gd name="T9" fmla="*/ 69 h 128"/>
                  <a:gd name="T10" fmla="*/ 69 w 156"/>
                  <a:gd name="T11" fmla="*/ 69 h 128"/>
                  <a:gd name="T12" fmla="*/ 69 w 156"/>
                  <a:gd name="T13" fmla="*/ 96 h 128"/>
                  <a:gd name="T14" fmla="*/ 69 w 156"/>
                  <a:gd name="T15" fmla="*/ 105 h 128"/>
                  <a:gd name="T16" fmla="*/ 73 w 156"/>
                  <a:gd name="T17" fmla="*/ 115 h 128"/>
                  <a:gd name="T18" fmla="*/ 87 w 156"/>
                  <a:gd name="T19" fmla="*/ 128 h 128"/>
                  <a:gd name="T20" fmla="*/ 105 w 156"/>
                  <a:gd name="T21" fmla="*/ 119 h 128"/>
                  <a:gd name="T22" fmla="*/ 110 w 156"/>
                  <a:gd name="T23" fmla="*/ 110 h 128"/>
                  <a:gd name="T24" fmla="*/ 105 w 156"/>
                  <a:gd name="T25" fmla="*/ 105 h 128"/>
                  <a:gd name="T26" fmla="*/ 105 w 156"/>
                  <a:gd name="T27" fmla="*/ 96 h 128"/>
                  <a:gd name="T28" fmla="*/ 101 w 156"/>
                  <a:gd name="T29" fmla="*/ 92 h 128"/>
                  <a:gd name="T30" fmla="*/ 124 w 156"/>
                  <a:gd name="T31" fmla="*/ 92 h 128"/>
                  <a:gd name="T32" fmla="*/ 142 w 156"/>
                  <a:gd name="T33" fmla="*/ 87 h 128"/>
                  <a:gd name="T34" fmla="*/ 147 w 156"/>
                  <a:gd name="T35" fmla="*/ 73 h 128"/>
                  <a:gd name="T36" fmla="*/ 151 w 156"/>
                  <a:gd name="T37" fmla="*/ 60 h 128"/>
                  <a:gd name="T38" fmla="*/ 147 w 156"/>
                  <a:gd name="T39" fmla="*/ 55 h 128"/>
                  <a:gd name="T40" fmla="*/ 156 w 156"/>
                  <a:gd name="T41" fmla="*/ 46 h 128"/>
                  <a:gd name="T42" fmla="*/ 147 w 156"/>
                  <a:gd name="T43" fmla="*/ 41 h 128"/>
                  <a:gd name="T44" fmla="*/ 147 w 156"/>
                  <a:gd name="T45" fmla="*/ 37 h 128"/>
                  <a:gd name="T46" fmla="*/ 133 w 156"/>
                  <a:gd name="T47" fmla="*/ 27 h 128"/>
                  <a:gd name="T48" fmla="*/ 124 w 156"/>
                  <a:gd name="T49" fmla="*/ 23 h 128"/>
                  <a:gd name="T50" fmla="*/ 105 w 156"/>
                  <a:gd name="T51" fmla="*/ 18 h 128"/>
                  <a:gd name="T52" fmla="*/ 101 w 156"/>
                  <a:gd name="T53" fmla="*/ 23 h 128"/>
                  <a:gd name="T54" fmla="*/ 87 w 156"/>
                  <a:gd name="T55" fmla="*/ 23 h 128"/>
                  <a:gd name="T56" fmla="*/ 69 w 156"/>
                  <a:gd name="T57" fmla="*/ 18 h 128"/>
                  <a:gd name="T58" fmla="*/ 64 w 156"/>
                  <a:gd name="T59" fmla="*/ 18 h 128"/>
                  <a:gd name="T60" fmla="*/ 60 w 156"/>
                  <a:gd name="T61" fmla="*/ 9 h 128"/>
                  <a:gd name="T62" fmla="*/ 41 w 156"/>
                  <a:gd name="T63" fmla="*/ 0 h 128"/>
                  <a:gd name="T64" fmla="*/ 41 w 156"/>
                  <a:gd name="T65" fmla="*/ 9 h 128"/>
                  <a:gd name="T66" fmla="*/ 23 w 156"/>
                  <a:gd name="T67" fmla="*/ 14 h 128"/>
                  <a:gd name="T68" fmla="*/ 28 w 156"/>
                  <a:gd name="T69" fmla="*/ 27 h 128"/>
                  <a:gd name="T70" fmla="*/ 23 w 156"/>
                  <a:gd name="T71" fmla="*/ 37 h 128"/>
                  <a:gd name="T72" fmla="*/ 18 w 156"/>
                  <a:gd name="T73" fmla="*/ 18 h 128"/>
                  <a:gd name="T74" fmla="*/ 18 w 156"/>
                  <a:gd name="T75" fmla="*/ 9 h 128"/>
                  <a:gd name="T76" fmla="*/ 23 w 156"/>
                  <a:gd name="T77" fmla="*/ 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6" h="128">
                    <a:moveTo>
                      <a:pt x="23" y="5"/>
                    </a:moveTo>
                    <a:lnTo>
                      <a:pt x="14" y="9"/>
                    </a:lnTo>
                    <a:lnTo>
                      <a:pt x="9" y="18"/>
                    </a:lnTo>
                    <a:lnTo>
                      <a:pt x="0" y="37"/>
                    </a:lnTo>
                    <a:lnTo>
                      <a:pt x="9" y="37"/>
                    </a:lnTo>
                    <a:lnTo>
                      <a:pt x="14" y="46"/>
                    </a:lnTo>
                    <a:lnTo>
                      <a:pt x="18" y="55"/>
                    </a:lnTo>
                    <a:lnTo>
                      <a:pt x="28" y="60"/>
                    </a:lnTo>
                    <a:lnTo>
                      <a:pt x="37" y="60"/>
                    </a:lnTo>
                    <a:lnTo>
                      <a:pt x="46" y="69"/>
                    </a:lnTo>
                    <a:lnTo>
                      <a:pt x="55" y="69"/>
                    </a:lnTo>
                    <a:lnTo>
                      <a:pt x="69" y="69"/>
                    </a:lnTo>
                    <a:lnTo>
                      <a:pt x="64" y="82"/>
                    </a:lnTo>
                    <a:lnTo>
                      <a:pt x="69" y="96"/>
                    </a:lnTo>
                    <a:lnTo>
                      <a:pt x="69" y="101"/>
                    </a:lnTo>
                    <a:lnTo>
                      <a:pt x="69" y="105"/>
                    </a:lnTo>
                    <a:lnTo>
                      <a:pt x="69" y="110"/>
                    </a:lnTo>
                    <a:lnTo>
                      <a:pt x="73" y="115"/>
                    </a:lnTo>
                    <a:lnTo>
                      <a:pt x="83" y="128"/>
                    </a:lnTo>
                    <a:lnTo>
                      <a:pt x="87" y="128"/>
                    </a:lnTo>
                    <a:lnTo>
                      <a:pt x="96" y="128"/>
                    </a:lnTo>
                    <a:lnTo>
                      <a:pt x="105" y="119"/>
                    </a:lnTo>
                    <a:lnTo>
                      <a:pt x="119" y="110"/>
                    </a:lnTo>
                    <a:lnTo>
                      <a:pt x="110" y="110"/>
                    </a:lnTo>
                    <a:lnTo>
                      <a:pt x="110" y="110"/>
                    </a:lnTo>
                    <a:lnTo>
                      <a:pt x="105" y="105"/>
                    </a:lnTo>
                    <a:lnTo>
                      <a:pt x="105" y="101"/>
                    </a:lnTo>
                    <a:lnTo>
                      <a:pt x="105" y="96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15" y="92"/>
                    </a:lnTo>
                    <a:lnTo>
                      <a:pt x="124" y="92"/>
                    </a:lnTo>
                    <a:lnTo>
                      <a:pt x="133" y="92"/>
                    </a:lnTo>
                    <a:lnTo>
                      <a:pt x="142" y="87"/>
                    </a:lnTo>
                    <a:lnTo>
                      <a:pt x="147" y="82"/>
                    </a:lnTo>
                    <a:lnTo>
                      <a:pt x="147" y="73"/>
                    </a:lnTo>
                    <a:lnTo>
                      <a:pt x="142" y="64"/>
                    </a:lnTo>
                    <a:lnTo>
                      <a:pt x="151" y="60"/>
                    </a:lnTo>
                    <a:lnTo>
                      <a:pt x="147" y="55"/>
                    </a:lnTo>
                    <a:lnTo>
                      <a:pt x="147" y="55"/>
                    </a:lnTo>
                    <a:lnTo>
                      <a:pt x="156" y="50"/>
                    </a:lnTo>
                    <a:lnTo>
                      <a:pt x="156" y="46"/>
                    </a:lnTo>
                    <a:lnTo>
                      <a:pt x="151" y="46"/>
                    </a:lnTo>
                    <a:lnTo>
                      <a:pt x="147" y="41"/>
                    </a:lnTo>
                    <a:lnTo>
                      <a:pt x="147" y="37"/>
                    </a:lnTo>
                    <a:lnTo>
                      <a:pt x="147" y="37"/>
                    </a:lnTo>
                    <a:lnTo>
                      <a:pt x="138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4" y="23"/>
                    </a:lnTo>
                    <a:lnTo>
                      <a:pt x="133" y="18"/>
                    </a:lnTo>
                    <a:lnTo>
                      <a:pt x="105" y="18"/>
                    </a:lnTo>
                    <a:lnTo>
                      <a:pt x="110" y="18"/>
                    </a:lnTo>
                    <a:lnTo>
                      <a:pt x="101" y="23"/>
                    </a:lnTo>
                    <a:lnTo>
                      <a:pt x="92" y="23"/>
                    </a:lnTo>
                    <a:lnTo>
                      <a:pt x="87" y="23"/>
                    </a:lnTo>
                    <a:lnTo>
                      <a:pt x="83" y="18"/>
                    </a:lnTo>
                    <a:lnTo>
                      <a:pt x="69" y="18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0" y="14"/>
                    </a:lnTo>
                    <a:lnTo>
                      <a:pt x="60" y="9"/>
                    </a:lnTo>
                    <a:lnTo>
                      <a:pt x="46" y="9"/>
                    </a:lnTo>
                    <a:lnTo>
                      <a:pt x="41" y="0"/>
                    </a:lnTo>
                    <a:lnTo>
                      <a:pt x="37" y="5"/>
                    </a:lnTo>
                    <a:lnTo>
                      <a:pt x="41" y="9"/>
                    </a:lnTo>
                    <a:lnTo>
                      <a:pt x="32" y="14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8" y="27"/>
                    </a:lnTo>
                    <a:lnTo>
                      <a:pt x="28" y="32"/>
                    </a:lnTo>
                    <a:lnTo>
                      <a:pt x="23" y="37"/>
                    </a:lnTo>
                    <a:lnTo>
                      <a:pt x="18" y="27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0" name="Freeform 397"/>
              <p:cNvSpPr>
                <a:spLocks/>
              </p:cNvSpPr>
              <p:nvPr/>
            </p:nvSpPr>
            <p:spPr bwMode="auto">
              <a:xfrm>
                <a:off x="1847" y="1992"/>
                <a:ext cx="156" cy="128"/>
              </a:xfrm>
              <a:custGeom>
                <a:avLst/>
                <a:gdLst>
                  <a:gd name="T0" fmla="*/ 14 w 156"/>
                  <a:gd name="T1" fmla="*/ 9 h 128"/>
                  <a:gd name="T2" fmla="*/ 0 w 156"/>
                  <a:gd name="T3" fmla="*/ 37 h 128"/>
                  <a:gd name="T4" fmla="*/ 14 w 156"/>
                  <a:gd name="T5" fmla="*/ 46 h 128"/>
                  <a:gd name="T6" fmla="*/ 28 w 156"/>
                  <a:gd name="T7" fmla="*/ 60 h 128"/>
                  <a:gd name="T8" fmla="*/ 46 w 156"/>
                  <a:gd name="T9" fmla="*/ 69 h 128"/>
                  <a:gd name="T10" fmla="*/ 69 w 156"/>
                  <a:gd name="T11" fmla="*/ 69 h 128"/>
                  <a:gd name="T12" fmla="*/ 69 w 156"/>
                  <a:gd name="T13" fmla="*/ 96 h 128"/>
                  <a:gd name="T14" fmla="*/ 69 w 156"/>
                  <a:gd name="T15" fmla="*/ 105 h 128"/>
                  <a:gd name="T16" fmla="*/ 73 w 156"/>
                  <a:gd name="T17" fmla="*/ 115 h 128"/>
                  <a:gd name="T18" fmla="*/ 87 w 156"/>
                  <a:gd name="T19" fmla="*/ 128 h 128"/>
                  <a:gd name="T20" fmla="*/ 105 w 156"/>
                  <a:gd name="T21" fmla="*/ 119 h 128"/>
                  <a:gd name="T22" fmla="*/ 110 w 156"/>
                  <a:gd name="T23" fmla="*/ 110 h 128"/>
                  <a:gd name="T24" fmla="*/ 105 w 156"/>
                  <a:gd name="T25" fmla="*/ 105 h 128"/>
                  <a:gd name="T26" fmla="*/ 105 w 156"/>
                  <a:gd name="T27" fmla="*/ 96 h 128"/>
                  <a:gd name="T28" fmla="*/ 101 w 156"/>
                  <a:gd name="T29" fmla="*/ 92 h 128"/>
                  <a:gd name="T30" fmla="*/ 124 w 156"/>
                  <a:gd name="T31" fmla="*/ 92 h 128"/>
                  <a:gd name="T32" fmla="*/ 142 w 156"/>
                  <a:gd name="T33" fmla="*/ 87 h 128"/>
                  <a:gd name="T34" fmla="*/ 147 w 156"/>
                  <a:gd name="T35" fmla="*/ 73 h 128"/>
                  <a:gd name="T36" fmla="*/ 151 w 156"/>
                  <a:gd name="T37" fmla="*/ 60 h 128"/>
                  <a:gd name="T38" fmla="*/ 147 w 156"/>
                  <a:gd name="T39" fmla="*/ 55 h 128"/>
                  <a:gd name="T40" fmla="*/ 156 w 156"/>
                  <a:gd name="T41" fmla="*/ 46 h 128"/>
                  <a:gd name="T42" fmla="*/ 147 w 156"/>
                  <a:gd name="T43" fmla="*/ 41 h 128"/>
                  <a:gd name="T44" fmla="*/ 147 w 156"/>
                  <a:gd name="T45" fmla="*/ 37 h 128"/>
                  <a:gd name="T46" fmla="*/ 133 w 156"/>
                  <a:gd name="T47" fmla="*/ 27 h 128"/>
                  <a:gd name="T48" fmla="*/ 124 w 156"/>
                  <a:gd name="T49" fmla="*/ 23 h 128"/>
                  <a:gd name="T50" fmla="*/ 105 w 156"/>
                  <a:gd name="T51" fmla="*/ 18 h 128"/>
                  <a:gd name="T52" fmla="*/ 101 w 156"/>
                  <a:gd name="T53" fmla="*/ 23 h 128"/>
                  <a:gd name="T54" fmla="*/ 87 w 156"/>
                  <a:gd name="T55" fmla="*/ 23 h 128"/>
                  <a:gd name="T56" fmla="*/ 69 w 156"/>
                  <a:gd name="T57" fmla="*/ 18 h 128"/>
                  <a:gd name="T58" fmla="*/ 64 w 156"/>
                  <a:gd name="T59" fmla="*/ 18 h 128"/>
                  <a:gd name="T60" fmla="*/ 60 w 156"/>
                  <a:gd name="T61" fmla="*/ 9 h 128"/>
                  <a:gd name="T62" fmla="*/ 41 w 156"/>
                  <a:gd name="T63" fmla="*/ 0 h 128"/>
                  <a:gd name="T64" fmla="*/ 41 w 156"/>
                  <a:gd name="T65" fmla="*/ 9 h 128"/>
                  <a:gd name="T66" fmla="*/ 23 w 156"/>
                  <a:gd name="T67" fmla="*/ 14 h 128"/>
                  <a:gd name="T68" fmla="*/ 28 w 156"/>
                  <a:gd name="T69" fmla="*/ 27 h 128"/>
                  <a:gd name="T70" fmla="*/ 23 w 156"/>
                  <a:gd name="T71" fmla="*/ 37 h 128"/>
                  <a:gd name="T72" fmla="*/ 18 w 156"/>
                  <a:gd name="T73" fmla="*/ 18 h 128"/>
                  <a:gd name="T74" fmla="*/ 18 w 156"/>
                  <a:gd name="T75" fmla="*/ 9 h 128"/>
                  <a:gd name="T76" fmla="*/ 23 w 156"/>
                  <a:gd name="T77" fmla="*/ 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6" h="128">
                    <a:moveTo>
                      <a:pt x="23" y="5"/>
                    </a:moveTo>
                    <a:lnTo>
                      <a:pt x="14" y="9"/>
                    </a:lnTo>
                    <a:lnTo>
                      <a:pt x="9" y="18"/>
                    </a:lnTo>
                    <a:lnTo>
                      <a:pt x="0" y="37"/>
                    </a:lnTo>
                    <a:lnTo>
                      <a:pt x="9" y="37"/>
                    </a:lnTo>
                    <a:lnTo>
                      <a:pt x="14" y="46"/>
                    </a:lnTo>
                    <a:lnTo>
                      <a:pt x="18" y="55"/>
                    </a:lnTo>
                    <a:lnTo>
                      <a:pt x="28" y="60"/>
                    </a:lnTo>
                    <a:lnTo>
                      <a:pt x="37" y="60"/>
                    </a:lnTo>
                    <a:lnTo>
                      <a:pt x="46" y="69"/>
                    </a:lnTo>
                    <a:lnTo>
                      <a:pt x="55" y="69"/>
                    </a:lnTo>
                    <a:lnTo>
                      <a:pt x="69" y="69"/>
                    </a:lnTo>
                    <a:lnTo>
                      <a:pt x="64" y="82"/>
                    </a:lnTo>
                    <a:lnTo>
                      <a:pt x="69" y="96"/>
                    </a:lnTo>
                    <a:lnTo>
                      <a:pt x="69" y="101"/>
                    </a:lnTo>
                    <a:lnTo>
                      <a:pt x="69" y="105"/>
                    </a:lnTo>
                    <a:lnTo>
                      <a:pt x="69" y="110"/>
                    </a:lnTo>
                    <a:lnTo>
                      <a:pt x="73" y="115"/>
                    </a:lnTo>
                    <a:lnTo>
                      <a:pt x="83" y="128"/>
                    </a:lnTo>
                    <a:lnTo>
                      <a:pt x="87" y="128"/>
                    </a:lnTo>
                    <a:lnTo>
                      <a:pt x="96" y="128"/>
                    </a:lnTo>
                    <a:lnTo>
                      <a:pt x="105" y="119"/>
                    </a:lnTo>
                    <a:lnTo>
                      <a:pt x="119" y="110"/>
                    </a:lnTo>
                    <a:lnTo>
                      <a:pt x="110" y="110"/>
                    </a:lnTo>
                    <a:lnTo>
                      <a:pt x="110" y="110"/>
                    </a:lnTo>
                    <a:lnTo>
                      <a:pt x="105" y="105"/>
                    </a:lnTo>
                    <a:lnTo>
                      <a:pt x="105" y="101"/>
                    </a:lnTo>
                    <a:lnTo>
                      <a:pt x="105" y="96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15" y="92"/>
                    </a:lnTo>
                    <a:lnTo>
                      <a:pt x="124" y="92"/>
                    </a:lnTo>
                    <a:lnTo>
                      <a:pt x="133" y="92"/>
                    </a:lnTo>
                    <a:lnTo>
                      <a:pt x="142" y="87"/>
                    </a:lnTo>
                    <a:lnTo>
                      <a:pt x="147" y="82"/>
                    </a:lnTo>
                    <a:lnTo>
                      <a:pt x="147" y="73"/>
                    </a:lnTo>
                    <a:lnTo>
                      <a:pt x="142" y="64"/>
                    </a:lnTo>
                    <a:lnTo>
                      <a:pt x="151" y="60"/>
                    </a:lnTo>
                    <a:lnTo>
                      <a:pt x="147" y="55"/>
                    </a:lnTo>
                    <a:lnTo>
                      <a:pt x="147" y="55"/>
                    </a:lnTo>
                    <a:lnTo>
                      <a:pt x="156" y="50"/>
                    </a:lnTo>
                    <a:lnTo>
                      <a:pt x="156" y="46"/>
                    </a:lnTo>
                    <a:lnTo>
                      <a:pt x="151" y="46"/>
                    </a:lnTo>
                    <a:lnTo>
                      <a:pt x="147" y="41"/>
                    </a:lnTo>
                    <a:lnTo>
                      <a:pt x="147" y="37"/>
                    </a:lnTo>
                    <a:lnTo>
                      <a:pt x="147" y="37"/>
                    </a:lnTo>
                    <a:lnTo>
                      <a:pt x="138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4" y="23"/>
                    </a:lnTo>
                    <a:lnTo>
                      <a:pt x="133" y="18"/>
                    </a:lnTo>
                    <a:lnTo>
                      <a:pt x="105" y="18"/>
                    </a:lnTo>
                    <a:lnTo>
                      <a:pt x="110" y="18"/>
                    </a:lnTo>
                    <a:lnTo>
                      <a:pt x="101" y="23"/>
                    </a:lnTo>
                    <a:lnTo>
                      <a:pt x="92" y="23"/>
                    </a:lnTo>
                    <a:lnTo>
                      <a:pt x="87" y="23"/>
                    </a:lnTo>
                    <a:lnTo>
                      <a:pt x="83" y="18"/>
                    </a:lnTo>
                    <a:lnTo>
                      <a:pt x="69" y="18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0" y="14"/>
                    </a:lnTo>
                    <a:lnTo>
                      <a:pt x="60" y="9"/>
                    </a:lnTo>
                    <a:lnTo>
                      <a:pt x="46" y="9"/>
                    </a:lnTo>
                    <a:lnTo>
                      <a:pt x="41" y="0"/>
                    </a:lnTo>
                    <a:lnTo>
                      <a:pt x="37" y="5"/>
                    </a:lnTo>
                    <a:lnTo>
                      <a:pt x="41" y="9"/>
                    </a:lnTo>
                    <a:lnTo>
                      <a:pt x="32" y="14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8" y="27"/>
                    </a:lnTo>
                    <a:lnTo>
                      <a:pt x="28" y="32"/>
                    </a:lnTo>
                    <a:lnTo>
                      <a:pt x="23" y="37"/>
                    </a:lnTo>
                    <a:lnTo>
                      <a:pt x="18" y="27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23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1" name="Freeform 398"/>
              <p:cNvSpPr>
                <a:spLocks noEditPoints="1"/>
              </p:cNvSpPr>
              <p:nvPr/>
            </p:nvSpPr>
            <p:spPr bwMode="auto">
              <a:xfrm>
                <a:off x="1842" y="1983"/>
                <a:ext cx="165" cy="142"/>
              </a:xfrm>
              <a:custGeom>
                <a:avLst/>
                <a:gdLst>
                  <a:gd name="T0" fmla="*/ 74 w 165"/>
                  <a:gd name="T1" fmla="*/ 124 h 142"/>
                  <a:gd name="T2" fmla="*/ 69 w 165"/>
                  <a:gd name="T3" fmla="*/ 105 h 142"/>
                  <a:gd name="T4" fmla="*/ 69 w 165"/>
                  <a:gd name="T5" fmla="*/ 78 h 142"/>
                  <a:gd name="T6" fmla="*/ 46 w 165"/>
                  <a:gd name="T7" fmla="*/ 78 h 142"/>
                  <a:gd name="T8" fmla="*/ 19 w 165"/>
                  <a:gd name="T9" fmla="*/ 64 h 142"/>
                  <a:gd name="T10" fmla="*/ 0 w 165"/>
                  <a:gd name="T11" fmla="*/ 46 h 142"/>
                  <a:gd name="T12" fmla="*/ 5 w 165"/>
                  <a:gd name="T13" fmla="*/ 36 h 142"/>
                  <a:gd name="T14" fmla="*/ 28 w 165"/>
                  <a:gd name="T15" fmla="*/ 4 h 142"/>
                  <a:gd name="T16" fmla="*/ 28 w 165"/>
                  <a:gd name="T17" fmla="*/ 14 h 142"/>
                  <a:gd name="T18" fmla="*/ 28 w 165"/>
                  <a:gd name="T19" fmla="*/ 18 h 142"/>
                  <a:gd name="T20" fmla="*/ 37 w 165"/>
                  <a:gd name="T21" fmla="*/ 9 h 142"/>
                  <a:gd name="T22" fmla="*/ 46 w 165"/>
                  <a:gd name="T23" fmla="*/ 4 h 142"/>
                  <a:gd name="T24" fmla="*/ 65 w 165"/>
                  <a:gd name="T25" fmla="*/ 14 h 142"/>
                  <a:gd name="T26" fmla="*/ 74 w 165"/>
                  <a:gd name="T27" fmla="*/ 23 h 142"/>
                  <a:gd name="T28" fmla="*/ 88 w 165"/>
                  <a:gd name="T29" fmla="*/ 23 h 142"/>
                  <a:gd name="T30" fmla="*/ 101 w 165"/>
                  <a:gd name="T31" fmla="*/ 23 h 142"/>
                  <a:gd name="T32" fmla="*/ 124 w 165"/>
                  <a:gd name="T33" fmla="*/ 23 h 142"/>
                  <a:gd name="T34" fmla="*/ 152 w 165"/>
                  <a:gd name="T35" fmla="*/ 23 h 142"/>
                  <a:gd name="T36" fmla="*/ 138 w 165"/>
                  <a:gd name="T37" fmla="*/ 27 h 142"/>
                  <a:gd name="T38" fmla="*/ 138 w 165"/>
                  <a:gd name="T39" fmla="*/ 32 h 142"/>
                  <a:gd name="T40" fmla="*/ 156 w 165"/>
                  <a:gd name="T41" fmla="*/ 46 h 142"/>
                  <a:gd name="T42" fmla="*/ 156 w 165"/>
                  <a:gd name="T43" fmla="*/ 64 h 142"/>
                  <a:gd name="T44" fmla="*/ 156 w 165"/>
                  <a:gd name="T45" fmla="*/ 69 h 142"/>
                  <a:gd name="T46" fmla="*/ 156 w 165"/>
                  <a:gd name="T47" fmla="*/ 91 h 142"/>
                  <a:gd name="T48" fmla="*/ 110 w 165"/>
                  <a:gd name="T49" fmla="*/ 105 h 142"/>
                  <a:gd name="T50" fmla="*/ 115 w 165"/>
                  <a:gd name="T51" fmla="*/ 114 h 142"/>
                  <a:gd name="T52" fmla="*/ 129 w 165"/>
                  <a:gd name="T53" fmla="*/ 119 h 142"/>
                  <a:gd name="T54" fmla="*/ 115 w 165"/>
                  <a:gd name="T55" fmla="*/ 133 h 142"/>
                  <a:gd name="T56" fmla="*/ 74 w 165"/>
                  <a:gd name="T57" fmla="*/ 114 h 142"/>
                  <a:gd name="T58" fmla="*/ 97 w 165"/>
                  <a:gd name="T59" fmla="*/ 133 h 142"/>
                  <a:gd name="T60" fmla="*/ 110 w 165"/>
                  <a:gd name="T61" fmla="*/ 114 h 142"/>
                  <a:gd name="T62" fmla="*/ 101 w 165"/>
                  <a:gd name="T63" fmla="*/ 101 h 142"/>
                  <a:gd name="T64" fmla="*/ 106 w 165"/>
                  <a:gd name="T65" fmla="*/ 96 h 142"/>
                  <a:gd name="T66" fmla="*/ 147 w 165"/>
                  <a:gd name="T67" fmla="*/ 91 h 142"/>
                  <a:gd name="T68" fmla="*/ 147 w 165"/>
                  <a:gd name="T69" fmla="*/ 69 h 142"/>
                  <a:gd name="T70" fmla="*/ 156 w 165"/>
                  <a:gd name="T71" fmla="*/ 55 h 142"/>
                  <a:gd name="T72" fmla="*/ 143 w 165"/>
                  <a:gd name="T73" fmla="*/ 55 h 142"/>
                  <a:gd name="T74" fmla="*/ 147 w 165"/>
                  <a:gd name="T75" fmla="*/ 41 h 142"/>
                  <a:gd name="T76" fmla="*/ 129 w 165"/>
                  <a:gd name="T77" fmla="*/ 32 h 142"/>
                  <a:gd name="T78" fmla="*/ 120 w 165"/>
                  <a:gd name="T79" fmla="*/ 27 h 142"/>
                  <a:gd name="T80" fmla="*/ 92 w 165"/>
                  <a:gd name="T81" fmla="*/ 27 h 142"/>
                  <a:gd name="T82" fmla="*/ 74 w 165"/>
                  <a:gd name="T83" fmla="*/ 27 h 142"/>
                  <a:gd name="T84" fmla="*/ 60 w 165"/>
                  <a:gd name="T85" fmla="*/ 18 h 142"/>
                  <a:gd name="T86" fmla="*/ 46 w 165"/>
                  <a:gd name="T87" fmla="*/ 18 h 142"/>
                  <a:gd name="T88" fmla="*/ 33 w 165"/>
                  <a:gd name="T89" fmla="*/ 36 h 142"/>
                  <a:gd name="T90" fmla="*/ 23 w 165"/>
                  <a:gd name="T91" fmla="*/ 46 h 142"/>
                  <a:gd name="T92" fmla="*/ 23 w 165"/>
                  <a:gd name="T93" fmla="*/ 18 h 142"/>
                  <a:gd name="T94" fmla="*/ 19 w 165"/>
                  <a:gd name="T95" fmla="*/ 50 h 142"/>
                  <a:gd name="T96" fmla="*/ 51 w 165"/>
                  <a:gd name="T97" fmla="*/ 73 h 142"/>
                  <a:gd name="T98" fmla="*/ 69 w 165"/>
                  <a:gd name="T99" fmla="*/ 73 h 142"/>
                  <a:gd name="T100" fmla="*/ 78 w 165"/>
                  <a:gd name="T101" fmla="*/ 78 h 142"/>
                  <a:gd name="T102" fmla="*/ 74 w 165"/>
                  <a:gd name="T103" fmla="*/ 101 h 142"/>
                  <a:gd name="T104" fmla="*/ 74 w 165"/>
                  <a:gd name="T105" fmla="*/ 114 h 142"/>
                  <a:gd name="T106" fmla="*/ 28 w 165"/>
                  <a:gd name="T107" fmla="*/ 3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5" h="142">
                    <a:moveTo>
                      <a:pt x="92" y="142"/>
                    </a:moveTo>
                    <a:lnTo>
                      <a:pt x="83" y="137"/>
                    </a:lnTo>
                    <a:lnTo>
                      <a:pt x="74" y="128"/>
                    </a:lnTo>
                    <a:lnTo>
                      <a:pt x="74" y="124"/>
                    </a:lnTo>
                    <a:lnTo>
                      <a:pt x="69" y="119"/>
                    </a:lnTo>
                    <a:lnTo>
                      <a:pt x="69" y="114"/>
                    </a:lnTo>
                    <a:lnTo>
                      <a:pt x="74" y="110"/>
                    </a:lnTo>
                    <a:lnTo>
                      <a:pt x="69" y="105"/>
                    </a:lnTo>
                    <a:lnTo>
                      <a:pt x="69" y="105"/>
                    </a:lnTo>
                    <a:lnTo>
                      <a:pt x="65" y="91"/>
                    </a:lnTo>
                    <a:lnTo>
                      <a:pt x="69" y="82"/>
                    </a:lnTo>
                    <a:lnTo>
                      <a:pt x="69" y="78"/>
                    </a:lnTo>
                    <a:lnTo>
                      <a:pt x="69" y="78"/>
                    </a:lnTo>
                    <a:lnTo>
                      <a:pt x="55" y="82"/>
                    </a:lnTo>
                    <a:lnTo>
                      <a:pt x="51" y="78"/>
                    </a:lnTo>
                    <a:lnTo>
                      <a:pt x="46" y="78"/>
                    </a:lnTo>
                    <a:lnTo>
                      <a:pt x="42" y="69"/>
                    </a:lnTo>
                    <a:lnTo>
                      <a:pt x="33" y="69"/>
                    </a:lnTo>
                    <a:lnTo>
                      <a:pt x="23" y="69"/>
                    </a:lnTo>
                    <a:lnTo>
                      <a:pt x="19" y="64"/>
                    </a:lnTo>
                    <a:lnTo>
                      <a:pt x="14" y="55"/>
                    </a:lnTo>
                    <a:lnTo>
                      <a:pt x="10" y="46"/>
                    </a:lnTo>
                    <a:lnTo>
                      <a:pt x="5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14" y="18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42" y="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51" y="9"/>
                    </a:lnTo>
                    <a:lnTo>
                      <a:pt x="60" y="14"/>
                    </a:lnTo>
                    <a:lnTo>
                      <a:pt x="65" y="14"/>
                    </a:lnTo>
                    <a:lnTo>
                      <a:pt x="69" y="18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74" y="23"/>
                    </a:lnTo>
                    <a:lnTo>
                      <a:pt x="83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106" y="27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110" y="23"/>
                    </a:lnTo>
                    <a:lnTo>
                      <a:pt x="110" y="23"/>
                    </a:lnTo>
                    <a:lnTo>
                      <a:pt x="124" y="23"/>
                    </a:lnTo>
                    <a:lnTo>
                      <a:pt x="129" y="23"/>
                    </a:lnTo>
                    <a:lnTo>
                      <a:pt x="138" y="23"/>
                    </a:lnTo>
                    <a:lnTo>
                      <a:pt x="147" y="23"/>
                    </a:lnTo>
                    <a:lnTo>
                      <a:pt x="152" y="23"/>
                    </a:lnTo>
                    <a:lnTo>
                      <a:pt x="156" y="23"/>
                    </a:lnTo>
                    <a:lnTo>
                      <a:pt x="147" y="23"/>
                    </a:lnTo>
                    <a:lnTo>
                      <a:pt x="138" y="27"/>
                    </a:lnTo>
                    <a:lnTo>
                      <a:pt x="138" y="27"/>
                    </a:lnTo>
                    <a:lnTo>
                      <a:pt x="133" y="27"/>
                    </a:lnTo>
                    <a:lnTo>
                      <a:pt x="133" y="27"/>
                    </a:lnTo>
                    <a:lnTo>
                      <a:pt x="133" y="32"/>
                    </a:lnTo>
                    <a:lnTo>
                      <a:pt x="138" y="32"/>
                    </a:lnTo>
                    <a:lnTo>
                      <a:pt x="143" y="32"/>
                    </a:lnTo>
                    <a:lnTo>
                      <a:pt x="152" y="36"/>
                    </a:lnTo>
                    <a:lnTo>
                      <a:pt x="156" y="46"/>
                    </a:lnTo>
                    <a:lnTo>
                      <a:pt x="156" y="46"/>
                    </a:lnTo>
                    <a:lnTo>
                      <a:pt x="165" y="50"/>
                    </a:lnTo>
                    <a:lnTo>
                      <a:pt x="161" y="55"/>
                    </a:lnTo>
                    <a:lnTo>
                      <a:pt x="161" y="59"/>
                    </a:lnTo>
                    <a:lnTo>
                      <a:pt x="156" y="64"/>
                    </a:lnTo>
                    <a:lnTo>
                      <a:pt x="165" y="64"/>
                    </a:lnTo>
                    <a:lnTo>
                      <a:pt x="165" y="64"/>
                    </a:lnTo>
                    <a:lnTo>
                      <a:pt x="156" y="69"/>
                    </a:lnTo>
                    <a:lnTo>
                      <a:pt x="156" y="69"/>
                    </a:lnTo>
                    <a:lnTo>
                      <a:pt x="152" y="73"/>
                    </a:lnTo>
                    <a:lnTo>
                      <a:pt x="152" y="82"/>
                    </a:lnTo>
                    <a:lnTo>
                      <a:pt x="156" y="87"/>
                    </a:lnTo>
                    <a:lnTo>
                      <a:pt x="156" y="91"/>
                    </a:lnTo>
                    <a:lnTo>
                      <a:pt x="152" y="96"/>
                    </a:lnTo>
                    <a:lnTo>
                      <a:pt x="133" y="101"/>
                    </a:lnTo>
                    <a:lnTo>
                      <a:pt x="124" y="105"/>
                    </a:lnTo>
                    <a:lnTo>
                      <a:pt x="110" y="105"/>
                    </a:lnTo>
                    <a:lnTo>
                      <a:pt x="115" y="105"/>
                    </a:lnTo>
                    <a:lnTo>
                      <a:pt x="115" y="110"/>
                    </a:lnTo>
                    <a:lnTo>
                      <a:pt x="115" y="110"/>
                    </a:lnTo>
                    <a:lnTo>
                      <a:pt x="115" y="114"/>
                    </a:lnTo>
                    <a:lnTo>
                      <a:pt x="115" y="119"/>
                    </a:lnTo>
                    <a:lnTo>
                      <a:pt x="115" y="119"/>
                    </a:lnTo>
                    <a:lnTo>
                      <a:pt x="120" y="119"/>
                    </a:lnTo>
                    <a:lnTo>
                      <a:pt x="129" y="119"/>
                    </a:lnTo>
                    <a:lnTo>
                      <a:pt x="129" y="119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15" y="133"/>
                    </a:lnTo>
                    <a:lnTo>
                      <a:pt x="101" y="142"/>
                    </a:lnTo>
                    <a:lnTo>
                      <a:pt x="92" y="142"/>
                    </a:lnTo>
                    <a:lnTo>
                      <a:pt x="92" y="142"/>
                    </a:lnTo>
                    <a:close/>
                    <a:moveTo>
                      <a:pt x="74" y="114"/>
                    </a:moveTo>
                    <a:lnTo>
                      <a:pt x="78" y="119"/>
                    </a:lnTo>
                    <a:lnTo>
                      <a:pt x="78" y="124"/>
                    </a:lnTo>
                    <a:lnTo>
                      <a:pt x="88" y="137"/>
                    </a:lnTo>
                    <a:lnTo>
                      <a:pt x="97" y="133"/>
                    </a:lnTo>
                    <a:lnTo>
                      <a:pt x="106" y="128"/>
                    </a:lnTo>
                    <a:lnTo>
                      <a:pt x="115" y="124"/>
                    </a:lnTo>
                    <a:lnTo>
                      <a:pt x="110" y="119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5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96"/>
                    </a:lnTo>
                    <a:lnTo>
                      <a:pt x="101" y="96"/>
                    </a:lnTo>
                    <a:lnTo>
                      <a:pt x="106" y="96"/>
                    </a:lnTo>
                    <a:lnTo>
                      <a:pt x="106" y="96"/>
                    </a:lnTo>
                    <a:lnTo>
                      <a:pt x="120" y="96"/>
                    </a:lnTo>
                    <a:lnTo>
                      <a:pt x="129" y="101"/>
                    </a:lnTo>
                    <a:lnTo>
                      <a:pt x="138" y="96"/>
                    </a:lnTo>
                    <a:lnTo>
                      <a:pt x="147" y="91"/>
                    </a:lnTo>
                    <a:lnTo>
                      <a:pt x="147" y="91"/>
                    </a:lnTo>
                    <a:lnTo>
                      <a:pt x="147" y="82"/>
                    </a:lnTo>
                    <a:lnTo>
                      <a:pt x="147" y="78"/>
                    </a:lnTo>
                    <a:lnTo>
                      <a:pt x="147" y="69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59"/>
                    </a:lnTo>
                    <a:lnTo>
                      <a:pt x="156" y="55"/>
                    </a:lnTo>
                    <a:lnTo>
                      <a:pt x="156" y="55"/>
                    </a:lnTo>
                    <a:lnTo>
                      <a:pt x="152" y="55"/>
                    </a:lnTo>
                    <a:lnTo>
                      <a:pt x="143" y="55"/>
                    </a:lnTo>
                    <a:lnTo>
                      <a:pt x="143" y="55"/>
                    </a:lnTo>
                    <a:lnTo>
                      <a:pt x="147" y="50"/>
                    </a:lnTo>
                    <a:lnTo>
                      <a:pt x="147" y="46"/>
                    </a:lnTo>
                    <a:lnTo>
                      <a:pt x="147" y="46"/>
                    </a:lnTo>
                    <a:lnTo>
                      <a:pt x="147" y="41"/>
                    </a:lnTo>
                    <a:lnTo>
                      <a:pt x="143" y="36"/>
                    </a:lnTo>
                    <a:lnTo>
                      <a:pt x="138" y="36"/>
                    </a:lnTo>
                    <a:lnTo>
                      <a:pt x="133" y="36"/>
                    </a:lnTo>
                    <a:lnTo>
                      <a:pt x="129" y="32"/>
                    </a:lnTo>
                    <a:lnTo>
                      <a:pt x="124" y="32"/>
                    </a:lnTo>
                    <a:lnTo>
                      <a:pt x="124" y="27"/>
                    </a:lnTo>
                    <a:lnTo>
                      <a:pt x="120" y="27"/>
                    </a:lnTo>
                    <a:lnTo>
                      <a:pt x="120" y="27"/>
                    </a:lnTo>
                    <a:lnTo>
                      <a:pt x="120" y="27"/>
                    </a:lnTo>
                    <a:lnTo>
                      <a:pt x="110" y="32"/>
                    </a:lnTo>
                    <a:lnTo>
                      <a:pt x="97" y="32"/>
                    </a:lnTo>
                    <a:lnTo>
                      <a:pt x="92" y="27"/>
                    </a:lnTo>
                    <a:lnTo>
                      <a:pt x="88" y="27"/>
                    </a:lnTo>
                    <a:lnTo>
                      <a:pt x="83" y="27"/>
                    </a:lnTo>
                    <a:lnTo>
                      <a:pt x="78" y="27"/>
                    </a:lnTo>
                    <a:lnTo>
                      <a:pt x="74" y="27"/>
                    </a:lnTo>
                    <a:lnTo>
                      <a:pt x="65" y="27"/>
                    </a:lnTo>
                    <a:lnTo>
                      <a:pt x="65" y="23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1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37" y="18"/>
                    </a:lnTo>
                    <a:lnTo>
                      <a:pt x="33" y="23"/>
                    </a:lnTo>
                    <a:lnTo>
                      <a:pt x="33" y="32"/>
                    </a:lnTo>
                    <a:lnTo>
                      <a:pt x="33" y="36"/>
                    </a:lnTo>
                    <a:lnTo>
                      <a:pt x="33" y="41"/>
                    </a:lnTo>
                    <a:lnTo>
                      <a:pt x="28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19" y="36"/>
                    </a:lnTo>
                    <a:lnTo>
                      <a:pt x="23" y="2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4" y="46"/>
                    </a:lnTo>
                    <a:lnTo>
                      <a:pt x="19" y="50"/>
                    </a:lnTo>
                    <a:lnTo>
                      <a:pt x="23" y="59"/>
                    </a:lnTo>
                    <a:lnTo>
                      <a:pt x="33" y="64"/>
                    </a:lnTo>
                    <a:lnTo>
                      <a:pt x="46" y="64"/>
                    </a:lnTo>
                    <a:lnTo>
                      <a:pt x="51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69" y="73"/>
                    </a:lnTo>
                    <a:lnTo>
                      <a:pt x="74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4" y="82"/>
                    </a:lnTo>
                    <a:lnTo>
                      <a:pt x="74" y="91"/>
                    </a:lnTo>
                    <a:lnTo>
                      <a:pt x="74" y="101"/>
                    </a:lnTo>
                    <a:lnTo>
                      <a:pt x="74" y="105"/>
                    </a:lnTo>
                    <a:lnTo>
                      <a:pt x="78" y="110"/>
                    </a:lnTo>
                    <a:lnTo>
                      <a:pt x="74" y="114"/>
                    </a:lnTo>
                    <a:lnTo>
                      <a:pt x="74" y="114"/>
                    </a:lnTo>
                    <a:close/>
                    <a:moveTo>
                      <a:pt x="28" y="32"/>
                    </a:moveTo>
                    <a:lnTo>
                      <a:pt x="28" y="41"/>
                    </a:lnTo>
                    <a:lnTo>
                      <a:pt x="28" y="36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2" name="Freeform 399"/>
              <p:cNvSpPr>
                <a:spLocks/>
              </p:cNvSpPr>
              <p:nvPr/>
            </p:nvSpPr>
            <p:spPr bwMode="auto">
              <a:xfrm>
                <a:off x="1842" y="1983"/>
                <a:ext cx="165" cy="142"/>
              </a:xfrm>
              <a:custGeom>
                <a:avLst/>
                <a:gdLst>
                  <a:gd name="T0" fmla="*/ 83 w 165"/>
                  <a:gd name="T1" fmla="*/ 137 h 142"/>
                  <a:gd name="T2" fmla="*/ 74 w 165"/>
                  <a:gd name="T3" fmla="*/ 124 h 142"/>
                  <a:gd name="T4" fmla="*/ 69 w 165"/>
                  <a:gd name="T5" fmla="*/ 114 h 142"/>
                  <a:gd name="T6" fmla="*/ 69 w 165"/>
                  <a:gd name="T7" fmla="*/ 105 h 142"/>
                  <a:gd name="T8" fmla="*/ 65 w 165"/>
                  <a:gd name="T9" fmla="*/ 91 h 142"/>
                  <a:gd name="T10" fmla="*/ 69 w 165"/>
                  <a:gd name="T11" fmla="*/ 78 h 142"/>
                  <a:gd name="T12" fmla="*/ 55 w 165"/>
                  <a:gd name="T13" fmla="*/ 82 h 142"/>
                  <a:gd name="T14" fmla="*/ 46 w 165"/>
                  <a:gd name="T15" fmla="*/ 78 h 142"/>
                  <a:gd name="T16" fmla="*/ 33 w 165"/>
                  <a:gd name="T17" fmla="*/ 69 h 142"/>
                  <a:gd name="T18" fmla="*/ 19 w 165"/>
                  <a:gd name="T19" fmla="*/ 64 h 142"/>
                  <a:gd name="T20" fmla="*/ 10 w 165"/>
                  <a:gd name="T21" fmla="*/ 46 h 142"/>
                  <a:gd name="T22" fmla="*/ 0 w 165"/>
                  <a:gd name="T23" fmla="*/ 46 h 142"/>
                  <a:gd name="T24" fmla="*/ 0 w 165"/>
                  <a:gd name="T25" fmla="*/ 41 h 142"/>
                  <a:gd name="T26" fmla="*/ 5 w 165"/>
                  <a:gd name="T27" fmla="*/ 36 h 142"/>
                  <a:gd name="T28" fmla="*/ 28 w 165"/>
                  <a:gd name="T29" fmla="*/ 9 h 142"/>
                  <a:gd name="T30" fmla="*/ 28 w 165"/>
                  <a:gd name="T31" fmla="*/ 4 h 142"/>
                  <a:gd name="T32" fmla="*/ 28 w 165"/>
                  <a:gd name="T33" fmla="*/ 14 h 142"/>
                  <a:gd name="T34" fmla="*/ 28 w 165"/>
                  <a:gd name="T35" fmla="*/ 14 h 142"/>
                  <a:gd name="T36" fmla="*/ 28 w 165"/>
                  <a:gd name="T37" fmla="*/ 14 h 142"/>
                  <a:gd name="T38" fmla="*/ 28 w 165"/>
                  <a:gd name="T39" fmla="*/ 18 h 142"/>
                  <a:gd name="T40" fmla="*/ 37 w 165"/>
                  <a:gd name="T41" fmla="*/ 14 h 142"/>
                  <a:gd name="T42" fmla="*/ 37 w 165"/>
                  <a:gd name="T43" fmla="*/ 9 h 142"/>
                  <a:gd name="T44" fmla="*/ 46 w 165"/>
                  <a:gd name="T45" fmla="*/ 0 h 142"/>
                  <a:gd name="T46" fmla="*/ 46 w 165"/>
                  <a:gd name="T47" fmla="*/ 4 h 142"/>
                  <a:gd name="T48" fmla="*/ 51 w 165"/>
                  <a:gd name="T49" fmla="*/ 9 h 142"/>
                  <a:gd name="T50" fmla="*/ 65 w 165"/>
                  <a:gd name="T51" fmla="*/ 14 h 142"/>
                  <a:gd name="T52" fmla="*/ 69 w 165"/>
                  <a:gd name="T53" fmla="*/ 23 h 142"/>
                  <a:gd name="T54" fmla="*/ 74 w 165"/>
                  <a:gd name="T55" fmla="*/ 23 h 142"/>
                  <a:gd name="T56" fmla="*/ 88 w 165"/>
                  <a:gd name="T57" fmla="*/ 23 h 142"/>
                  <a:gd name="T58" fmla="*/ 88 w 165"/>
                  <a:gd name="T59" fmla="*/ 23 h 142"/>
                  <a:gd name="T60" fmla="*/ 97 w 165"/>
                  <a:gd name="T61" fmla="*/ 27 h 142"/>
                  <a:gd name="T62" fmla="*/ 101 w 165"/>
                  <a:gd name="T63" fmla="*/ 23 h 142"/>
                  <a:gd name="T64" fmla="*/ 110 w 165"/>
                  <a:gd name="T65" fmla="*/ 23 h 142"/>
                  <a:gd name="T66" fmla="*/ 124 w 165"/>
                  <a:gd name="T67" fmla="*/ 23 h 142"/>
                  <a:gd name="T68" fmla="*/ 138 w 165"/>
                  <a:gd name="T69" fmla="*/ 23 h 142"/>
                  <a:gd name="T70" fmla="*/ 152 w 165"/>
                  <a:gd name="T71" fmla="*/ 23 h 142"/>
                  <a:gd name="T72" fmla="*/ 147 w 165"/>
                  <a:gd name="T73" fmla="*/ 23 h 142"/>
                  <a:gd name="T74" fmla="*/ 138 w 165"/>
                  <a:gd name="T75" fmla="*/ 27 h 142"/>
                  <a:gd name="T76" fmla="*/ 133 w 165"/>
                  <a:gd name="T77" fmla="*/ 27 h 142"/>
                  <a:gd name="T78" fmla="*/ 138 w 165"/>
                  <a:gd name="T79" fmla="*/ 32 h 142"/>
                  <a:gd name="T80" fmla="*/ 152 w 165"/>
                  <a:gd name="T81" fmla="*/ 36 h 142"/>
                  <a:gd name="T82" fmla="*/ 156 w 165"/>
                  <a:gd name="T83" fmla="*/ 46 h 142"/>
                  <a:gd name="T84" fmla="*/ 161 w 165"/>
                  <a:gd name="T85" fmla="*/ 55 h 142"/>
                  <a:gd name="T86" fmla="*/ 156 w 165"/>
                  <a:gd name="T87" fmla="*/ 64 h 142"/>
                  <a:gd name="T88" fmla="*/ 165 w 165"/>
                  <a:gd name="T89" fmla="*/ 64 h 142"/>
                  <a:gd name="T90" fmla="*/ 156 w 165"/>
                  <a:gd name="T91" fmla="*/ 69 h 142"/>
                  <a:gd name="T92" fmla="*/ 152 w 165"/>
                  <a:gd name="T93" fmla="*/ 82 h 142"/>
                  <a:gd name="T94" fmla="*/ 156 w 165"/>
                  <a:gd name="T95" fmla="*/ 91 h 142"/>
                  <a:gd name="T96" fmla="*/ 133 w 165"/>
                  <a:gd name="T97" fmla="*/ 101 h 142"/>
                  <a:gd name="T98" fmla="*/ 110 w 165"/>
                  <a:gd name="T99" fmla="*/ 105 h 142"/>
                  <a:gd name="T100" fmla="*/ 115 w 165"/>
                  <a:gd name="T101" fmla="*/ 110 h 142"/>
                  <a:gd name="T102" fmla="*/ 115 w 165"/>
                  <a:gd name="T103" fmla="*/ 114 h 142"/>
                  <a:gd name="T104" fmla="*/ 115 w 165"/>
                  <a:gd name="T105" fmla="*/ 119 h 142"/>
                  <a:gd name="T106" fmla="*/ 129 w 165"/>
                  <a:gd name="T107" fmla="*/ 119 h 142"/>
                  <a:gd name="T108" fmla="*/ 124 w 165"/>
                  <a:gd name="T109" fmla="*/ 124 h 142"/>
                  <a:gd name="T110" fmla="*/ 115 w 165"/>
                  <a:gd name="T111" fmla="*/ 133 h 142"/>
                  <a:gd name="T112" fmla="*/ 92 w 165"/>
                  <a:gd name="T1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5" h="142">
                    <a:moveTo>
                      <a:pt x="92" y="142"/>
                    </a:moveTo>
                    <a:lnTo>
                      <a:pt x="83" y="137"/>
                    </a:lnTo>
                    <a:lnTo>
                      <a:pt x="74" y="128"/>
                    </a:lnTo>
                    <a:lnTo>
                      <a:pt x="74" y="124"/>
                    </a:lnTo>
                    <a:lnTo>
                      <a:pt x="69" y="119"/>
                    </a:lnTo>
                    <a:lnTo>
                      <a:pt x="69" y="114"/>
                    </a:lnTo>
                    <a:lnTo>
                      <a:pt x="74" y="110"/>
                    </a:lnTo>
                    <a:lnTo>
                      <a:pt x="69" y="105"/>
                    </a:lnTo>
                    <a:lnTo>
                      <a:pt x="69" y="105"/>
                    </a:lnTo>
                    <a:lnTo>
                      <a:pt x="65" y="91"/>
                    </a:lnTo>
                    <a:lnTo>
                      <a:pt x="69" y="82"/>
                    </a:lnTo>
                    <a:lnTo>
                      <a:pt x="69" y="78"/>
                    </a:lnTo>
                    <a:lnTo>
                      <a:pt x="69" y="78"/>
                    </a:lnTo>
                    <a:lnTo>
                      <a:pt x="55" y="82"/>
                    </a:lnTo>
                    <a:lnTo>
                      <a:pt x="51" y="78"/>
                    </a:lnTo>
                    <a:lnTo>
                      <a:pt x="46" y="78"/>
                    </a:lnTo>
                    <a:lnTo>
                      <a:pt x="42" y="69"/>
                    </a:lnTo>
                    <a:lnTo>
                      <a:pt x="33" y="69"/>
                    </a:lnTo>
                    <a:lnTo>
                      <a:pt x="23" y="69"/>
                    </a:lnTo>
                    <a:lnTo>
                      <a:pt x="19" y="64"/>
                    </a:lnTo>
                    <a:lnTo>
                      <a:pt x="14" y="55"/>
                    </a:lnTo>
                    <a:lnTo>
                      <a:pt x="10" y="46"/>
                    </a:lnTo>
                    <a:lnTo>
                      <a:pt x="5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14" y="18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42" y="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51" y="9"/>
                    </a:lnTo>
                    <a:lnTo>
                      <a:pt x="60" y="14"/>
                    </a:lnTo>
                    <a:lnTo>
                      <a:pt x="65" y="14"/>
                    </a:lnTo>
                    <a:lnTo>
                      <a:pt x="69" y="18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74" y="23"/>
                    </a:lnTo>
                    <a:lnTo>
                      <a:pt x="83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106" y="27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110" y="23"/>
                    </a:lnTo>
                    <a:lnTo>
                      <a:pt x="110" y="23"/>
                    </a:lnTo>
                    <a:lnTo>
                      <a:pt x="124" y="23"/>
                    </a:lnTo>
                    <a:lnTo>
                      <a:pt x="129" y="23"/>
                    </a:lnTo>
                    <a:lnTo>
                      <a:pt x="138" y="23"/>
                    </a:lnTo>
                    <a:lnTo>
                      <a:pt x="147" y="23"/>
                    </a:lnTo>
                    <a:lnTo>
                      <a:pt x="152" y="23"/>
                    </a:lnTo>
                    <a:lnTo>
                      <a:pt x="156" y="23"/>
                    </a:lnTo>
                    <a:lnTo>
                      <a:pt x="147" y="23"/>
                    </a:lnTo>
                    <a:lnTo>
                      <a:pt x="138" y="27"/>
                    </a:lnTo>
                    <a:lnTo>
                      <a:pt x="138" y="27"/>
                    </a:lnTo>
                    <a:lnTo>
                      <a:pt x="133" y="27"/>
                    </a:lnTo>
                    <a:lnTo>
                      <a:pt x="133" y="27"/>
                    </a:lnTo>
                    <a:lnTo>
                      <a:pt x="133" y="32"/>
                    </a:lnTo>
                    <a:lnTo>
                      <a:pt x="138" y="32"/>
                    </a:lnTo>
                    <a:lnTo>
                      <a:pt x="143" y="32"/>
                    </a:lnTo>
                    <a:lnTo>
                      <a:pt x="152" y="36"/>
                    </a:lnTo>
                    <a:lnTo>
                      <a:pt x="156" y="46"/>
                    </a:lnTo>
                    <a:lnTo>
                      <a:pt x="156" y="46"/>
                    </a:lnTo>
                    <a:lnTo>
                      <a:pt x="165" y="50"/>
                    </a:lnTo>
                    <a:lnTo>
                      <a:pt x="161" y="55"/>
                    </a:lnTo>
                    <a:lnTo>
                      <a:pt x="161" y="59"/>
                    </a:lnTo>
                    <a:lnTo>
                      <a:pt x="156" y="64"/>
                    </a:lnTo>
                    <a:lnTo>
                      <a:pt x="165" y="64"/>
                    </a:lnTo>
                    <a:lnTo>
                      <a:pt x="165" y="64"/>
                    </a:lnTo>
                    <a:lnTo>
                      <a:pt x="156" y="69"/>
                    </a:lnTo>
                    <a:lnTo>
                      <a:pt x="156" y="69"/>
                    </a:lnTo>
                    <a:lnTo>
                      <a:pt x="152" y="73"/>
                    </a:lnTo>
                    <a:lnTo>
                      <a:pt x="152" y="82"/>
                    </a:lnTo>
                    <a:lnTo>
                      <a:pt x="156" y="87"/>
                    </a:lnTo>
                    <a:lnTo>
                      <a:pt x="156" y="91"/>
                    </a:lnTo>
                    <a:lnTo>
                      <a:pt x="152" y="96"/>
                    </a:lnTo>
                    <a:lnTo>
                      <a:pt x="133" y="101"/>
                    </a:lnTo>
                    <a:lnTo>
                      <a:pt x="124" y="105"/>
                    </a:lnTo>
                    <a:lnTo>
                      <a:pt x="110" y="105"/>
                    </a:lnTo>
                    <a:lnTo>
                      <a:pt x="115" y="105"/>
                    </a:lnTo>
                    <a:lnTo>
                      <a:pt x="115" y="110"/>
                    </a:lnTo>
                    <a:lnTo>
                      <a:pt x="115" y="110"/>
                    </a:lnTo>
                    <a:lnTo>
                      <a:pt x="115" y="114"/>
                    </a:lnTo>
                    <a:lnTo>
                      <a:pt x="115" y="119"/>
                    </a:lnTo>
                    <a:lnTo>
                      <a:pt x="115" y="119"/>
                    </a:lnTo>
                    <a:lnTo>
                      <a:pt x="120" y="119"/>
                    </a:lnTo>
                    <a:lnTo>
                      <a:pt x="129" y="119"/>
                    </a:lnTo>
                    <a:lnTo>
                      <a:pt x="129" y="119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15" y="133"/>
                    </a:lnTo>
                    <a:lnTo>
                      <a:pt x="101" y="142"/>
                    </a:lnTo>
                    <a:lnTo>
                      <a:pt x="92" y="142"/>
                    </a:lnTo>
                    <a:lnTo>
                      <a:pt x="92" y="1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3" name="Freeform 400"/>
              <p:cNvSpPr>
                <a:spLocks/>
              </p:cNvSpPr>
              <p:nvPr/>
            </p:nvSpPr>
            <p:spPr bwMode="auto">
              <a:xfrm>
                <a:off x="1852" y="2001"/>
                <a:ext cx="146" cy="119"/>
              </a:xfrm>
              <a:custGeom>
                <a:avLst/>
                <a:gdLst>
                  <a:gd name="T0" fmla="*/ 68 w 146"/>
                  <a:gd name="T1" fmla="*/ 101 h 119"/>
                  <a:gd name="T2" fmla="*/ 78 w 146"/>
                  <a:gd name="T3" fmla="*/ 119 h 119"/>
                  <a:gd name="T4" fmla="*/ 96 w 146"/>
                  <a:gd name="T5" fmla="*/ 110 h 119"/>
                  <a:gd name="T6" fmla="*/ 100 w 146"/>
                  <a:gd name="T7" fmla="*/ 101 h 119"/>
                  <a:gd name="T8" fmla="*/ 100 w 146"/>
                  <a:gd name="T9" fmla="*/ 92 h 119"/>
                  <a:gd name="T10" fmla="*/ 91 w 146"/>
                  <a:gd name="T11" fmla="*/ 83 h 119"/>
                  <a:gd name="T12" fmla="*/ 91 w 146"/>
                  <a:gd name="T13" fmla="*/ 78 h 119"/>
                  <a:gd name="T14" fmla="*/ 96 w 146"/>
                  <a:gd name="T15" fmla="*/ 78 h 119"/>
                  <a:gd name="T16" fmla="*/ 110 w 146"/>
                  <a:gd name="T17" fmla="*/ 78 h 119"/>
                  <a:gd name="T18" fmla="*/ 128 w 146"/>
                  <a:gd name="T19" fmla="*/ 78 h 119"/>
                  <a:gd name="T20" fmla="*/ 137 w 146"/>
                  <a:gd name="T21" fmla="*/ 73 h 119"/>
                  <a:gd name="T22" fmla="*/ 137 w 146"/>
                  <a:gd name="T23" fmla="*/ 60 h 119"/>
                  <a:gd name="T24" fmla="*/ 142 w 146"/>
                  <a:gd name="T25" fmla="*/ 46 h 119"/>
                  <a:gd name="T26" fmla="*/ 142 w 146"/>
                  <a:gd name="T27" fmla="*/ 41 h 119"/>
                  <a:gd name="T28" fmla="*/ 146 w 146"/>
                  <a:gd name="T29" fmla="*/ 37 h 119"/>
                  <a:gd name="T30" fmla="*/ 133 w 146"/>
                  <a:gd name="T31" fmla="*/ 37 h 119"/>
                  <a:gd name="T32" fmla="*/ 137 w 146"/>
                  <a:gd name="T33" fmla="*/ 32 h 119"/>
                  <a:gd name="T34" fmla="*/ 137 w 146"/>
                  <a:gd name="T35" fmla="*/ 28 h 119"/>
                  <a:gd name="T36" fmla="*/ 133 w 146"/>
                  <a:gd name="T37" fmla="*/ 18 h 119"/>
                  <a:gd name="T38" fmla="*/ 123 w 146"/>
                  <a:gd name="T39" fmla="*/ 18 h 119"/>
                  <a:gd name="T40" fmla="*/ 114 w 146"/>
                  <a:gd name="T41" fmla="*/ 14 h 119"/>
                  <a:gd name="T42" fmla="*/ 110 w 146"/>
                  <a:gd name="T43" fmla="*/ 9 h 119"/>
                  <a:gd name="T44" fmla="*/ 110 w 146"/>
                  <a:gd name="T45" fmla="*/ 9 h 119"/>
                  <a:gd name="T46" fmla="*/ 87 w 146"/>
                  <a:gd name="T47" fmla="*/ 14 h 119"/>
                  <a:gd name="T48" fmla="*/ 78 w 146"/>
                  <a:gd name="T49" fmla="*/ 9 h 119"/>
                  <a:gd name="T50" fmla="*/ 68 w 146"/>
                  <a:gd name="T51" fmla="*/ 9 h 119"/>
                  <a:gd name="T52" fmla="*/ 55 w 146"/>
                  <a:gd name="T53" fmla="*/ 9 h 119"/>
                  <a:gd name="T54" fmla="*/ 50 w 146"/>
                  <a:gd name="T55" fmla="*/ 0 h 119"/>
                  <a:gd name="T56" fmla="*/ 50 w 146"/>
                  <a:gd name="T57" fmla="*/ 0 h 119"/>
                  <a:gd name="T58" fmla="*/ 36 w 146"/>
                  <a:gd name="T59" fmla="*/ 0 h 119"/>
                  <a:gd name="T60" fmla="*/ 27 w 146"/>
                  <a:gd name="T61" fmla="*/ 0 h 119"/>
                  <a:gd name="T62" fmla="*/ 23 w 146"/>
                  <a:gd name="T63" fmla="*/ 14 h 119"/>
                  <a:gd name="T64" fmla="*/ 23 w 146"/>
                  <a:gd name="T65" fmla="*/ 23 h 119"/>
                  <a:gd name="T66" fmla="*/ 13 w 146"/>
                  <a:gd name="T67" fmla="*/ 28 h 119"/>
                  <a:gd name="T68" fmla="*/ 9 w 146"/>
                  <a:gd name="T69" fmla="*/ 18 h 119"/>
                  <a:gd name="T70" fmla="*/ 13 w 146"/>
                  <a:gd name="T71" fmla="*/ 0 h 119"/>
                  <a:gd name="T72" fmla="*/ 0 w 146"/>
                  <a:gd name="T73" fmla="*/ 18 h 119"/>
                  <a:gd name="T74" fmla="*/ 4 w 146"/>
                  <a:gd name="T75" fmla="*/ 28 h 119"/>
                  <a:gd name="T76" fmla="*/ 13 w 146"/>
                  <a:gd name="T77" fmla="*/ 41 h 119"/>
                  <a:gd name="T78" fmla="*/ 36 w 146"/>
                  <a:gd name="T79" fmla="*/ 46 h 119"/>
                  <a:gd name="T80" fmla="*/ 45 w 146"/>
                  <a:gd name="T81" fmla="*/ 55 h 119"/>
                  <a:gd name="T82" fmla="*/ 45 w 146"/>
                  <a:gd name="T83" fmla="*/ 55 h 119"/>
                  <a:gd name="T84" fmla="*/ 64 w 146"/>
                  <a:gd name="T85" fmla="*/ 55 h 119"/>
                  <a:gd name="T86" fmla="*/ 68 w 146"/>
                  <a:gd name="T87" fmla="*/ 55 h 119"/>
                  <a:gd name="T88" fmla="*/ 68 w 146"/>
                  <a:gd name="T89" fmla="*/ 60 h 119"/>
                  <a:gd name="T90" fmla="*/ 64 w 146"/>
                  <a:gd name="T91" fmla="*/ 73 h 119"/>
                  <a:gd name="T92" fmla="*/ 64 w 146"/>
                  <a:gd name="T93" fmla="*/ 87 h 119"/>
                  <a:gd name="T94" fmla="*/ 64 w 146"/>
                  <a:gd name="T95" fmla="*/ 9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6" h="119">
                    <a:moveTo>
                      <a:pt x="64" y="96"/>
                    </a:moveTo>
                    <a:lnTo>
                      <a:pt x="68" y="101"/>
                    </a:lnTo>
                    <a:lnTo>
                      <a:pt x="68" y="106"/>
                    </a:lnTo>
                    <a:lnTo>
                      <a:pt x="78" y="119"/>
                    </a:lnTo>
                    <a:lnTo>
                      <a:pt x="87" y="115"/>
                    </a:lnTo>
                    <a:lnTo>
                      <a:pt x="96" y="110"/>
                    </a:lnTo>
                    <a:lnTo>
                      <a:pt x="105" y="106"/>
                    </a:lnTo>
                    <a:lnTo>
                      <a:pt x="100" y="101"/>
                    </a:lnTo>
                    <a:lnTo>
                      <a:pt x="100" y="96"/>
                    </a:lnTo>
                    <a:lnTo>
                      <a:pt x="100" y="92"/>
                    </a:lnTo>
                    <a:lnTo>
                      <a:pt x="100" y="87"/>
                    </a:lnTo>
                    <a:lnTo>
                      <a:pt x="91" y="83"/>
                    </a:lnTo>
                    <a:lnTo>
                      <a:pt x="91" y="83"/>
                    </a:lnTo>
                    <a:lnTo>
                      <a:pt x="91" y="78"/>
                    </a:lnTo>
                    <a:lnTo>
                      <a:pt x="91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10" y="78"/>
                    </a:lnTo>
                    <a:lnTo>
                      <a:pt x="119" y="83"/>
                    </a:lnTo>
                    <a:lnTo>
                      <a:pt x="128" y="78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7" y="64"/>
                    </a:lnTo>
                    <a:lnTo>
                      <a:pt x="137" y="60"/>
                    </a:lnTo>
                    <a:lnTo>
                      <a:pt x="137" y="51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42" y="41"/>
                    </a:lnTo>
                    <a:lnTo>
                      <a:pt x="146" y="37"/>
                    </a:lnTo>
                    <a:lnTo>
                      <a:pt x="146" y="37"/>
                    </a:lnTo>
                    <a:lnTo>
                      <a:pt x="142" y="37"/>
                    </a:lnTo>
                    <a:lnTo>
                      <a:pt x="133" y="37"/>
                    </a:lnTo>
                    <a:lnTo>
                      <a:pt x="133" y="37"/>
                    </a:lnTo>
                    <a:lnTo>
                      <a:pt x="137" y="32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3"/>
                    </a:lnTo>
                    <a:lnTo>
                      <a:pt x="133" y="18"/>
                    </a:lnTo>
                    <a:lnTo>
                      <a:pt x="128" y="18"/>
                    </a:lnTo>
                    <a:lnTo>
                      <a:pt x="123" y="18"/>
                    </a:lnTo>
                    <a:lnTo>
                      <a:pt x="119" y="14"/>
                    </a:lnTo>
                    <a:lnTo>
                      <a:pt x="114" y="14"/>
                    </a:lnTo>
                    <a:lnTo>
                      <a:pt x="114" y="9"/>
                    </a:lnTo>
                    <a:lnTo>
                      <a:pt x="110" y="9"/>
                    </a:lnTo>
                    <a:lnTo>
                      <a:pt x="110" y="9"/>
                    </a:lnTo>
                    <a:lnTo>
                      <a:pt x="110" y="9"/>
                    </a:lnTo>
                    <a:lnTo>
                      <a:pt x="100" y="14"/>
                    </a:lnTo>
                    <a:lnTo>
                      <a:pt x="87" y="14"/>
                    </a:lnTo>
                    <a:lnTo>
                      <a:pt x="82" y="9"/>
                    </a:lnTo>
                    <a:lnTo>
                      <a:pt x="78" y="9"/>
                    </a:lnTo>
                    <a:lnTo>
                      <a:pt x="73" y="9"/>
                    </a:lnTo>
                    <a:lnTo>
                      <a:pt x="68" y="9"/>
                    </a:lnTo>
                    <a:lnTo>
                      <a:pt x="64" y="9"/>
                    </a:lnTo>
                    <a:lnTo>
                      <a:pt x="55" y="9"/>
                    </a:lnTo>
                    <a:lnTo>
                      <a:pt x="55" y="5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23" y="5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3" y="23"/>
                    </a:lnTo>
                    <a:lnTo>
                      <a:pt x="18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9" y="18"/>
                    </a:lnTo>
                    <a:lnTo>
                      <a:pt x="13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" y="28"/>
                    </a:lnTo>
                    <a:lnTo>
                      <a:pt x="9" y="32"/>
                    </a:lnTo>
                    <a:lnTo>
                      <a:pt x="13" y="41"/>
                    </a:lnTo>
                    <a:lnTo>
                      <a:pt x="23" y="46"/>
                    </a:lnTo>
                    <a:lnTo>
                      <a:pt x="36" y="46"/>
                    </a:lnTo>
                    <a:lnTo>
                      <a:pt x="41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59" y="55"/>
                    </a:lnTo>
                    <a:lnTo>
                      <a:pt x="64" y="55"/>
                    </a:lnTo>
                    <a:lnTo>
                      <a:pt x="68" y="55"/>
                    </a:lnTo>
                    <a:lnTo>
                      <a:pt x="68" y="55"/>
                    </a:lnTo>
                    <a:lnTo>
                      <a:pt x="68" y="60"/>
                    </a:lnTo>
                    <a:lnTo>
                      <a:pt x="68" y="60"/>
                    </a:lnTo>
                    <a:lnTo>
                      <a:pt x="64" y="64"/>
                    </a:lnTo>
                    <a:lnTo>
                      <a:pt x="64" y="73"/>
                    </a:lnTo>
                    <a:lnTo>
                      <a:pt x="64" y="83"/>
                    </a:lnTo>
                    <a:lnTo>
                      <a:pt x="64" y="87"/>
                    </a:lnTo>
                    <a:lnTo>
                      <a:pt x="68" y="92"/>
                    </a:lnTo>
                    <a:lnTo>
                      <a:pt x="64" y="96"/>
                    </a:lnTo>
                    <a:lnTo>
                      <a:pt x="64" y="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4" name="Freeform 401"/>
              <p:cNvSpPr>
                <a:spLocks/>
              </p:cNvSpPr>
              <p:nvPr/>
            </p:nvSpPr>
            <p:spPr bwMode="auto">
              <a:xfrm>
                <a:off x="1870" y="2015"/>
                <a:ext cx="0" cy="9"/>
              </a:xfrm>
              <a:custGeom>
                <a:avLst/>
                <a:gdLst>
                  <a:gd name="T0" fmla="*/ 0 h 9"/>
                  <a:gd name="T1" fmla="*/ 9 h 9"/>
                  <a:gd name="T2" fmla="*/ 4 h 9"/>
                  <a:gd name="T3" fmla="*/ 0 h 9"/>
                  <a:gd name="T4" fmla="*/ 0 h 9"/>
                  <a:gd name="T5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5" name="Freeform 402"/>
              <p:cNvSpPr>
                <a:spLocks/>
              </p:cNvSpPr>
              <p:nvPr/>
            </p:nvSpPr>
            <p:spPr bwMode="auto">
              <a:xfrm>
                <a:off x="1952" y="2001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5 h 5"/>
                  <a:gd name="T4" fmla="*/ 0 w 5"/>
                  <a:gd name="T5" fmla="*/ 5 h 5"/>
                  <a:gd name="T6" fmla="*/ 5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6" name="Freeform 403"/>
              <p:cNvSpPr>
                <a:spLocks/>
              </p:cNvSpPr>
              <p:nvPr/>
            </p:nvSpPr>
            <p:spPr bwMode="auto">
              <a:xfrm>
                <a:off x="1952" y="2001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5 h 5"/>
                  <a:gd name="T4" fmla="*/ 0 w 5"/>
                  <a:gd name="T5" fmla="*/ 5 h 5"/>
                  <a:gd name="T6" fmla="*/ 5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7" name="Freeform 404"/>
              <p:cNvSpPr>
                <a:spLocks/>
              </p:cNvSpPr>
              <p:nvPr/>
            </p:nvSpPr>
            <p:spPr bwMode="auto">
              <a:xfrm>
                <a:off x="1943" y="1997"/>
                <a:ext cx="19" cy="13"/>
              </a:xfrm>
              <a:custGeom>
                <a:avLst/>
                <a:gdLst>
                  <a:gd name="T0" fmla="*/ 9 w 19"/>
                  <a:gd name="T1" fmla="*/ 13 h 13"/>
                  <a:gd name="T2" fmla="*/ 5 w 19"/>
                  <a:gd name="T3" fmla="*/ 13 h 13"/>
                  <a:gd name="T4" fmla="*/ 0 w 19"/>
                  <a:gd name="T5" fmla="*/ 9 h 13"/>
                  <a:gd name="T6" fmla="*/ 0 w 19"/>
                  <a:gd name="T7" fmla="*/ 9 h 13"/>
                  <a:gd name="T8" fmla="*/ 9 w 19"/>
                  <a:gd name="T9" fmla="*/ 4 h 13"/>
                  <a:gd name="T10" fmla="*/ 9 w 19"/>
                  <a:gd name="T11" fmla="*/ 0 h 13"/>
                  <a:gd name="T12" fmla="*/ 14 w 19"/>
                  <a:gd name="T13" fmla="*/ 0 h 13"/>
                  <a:gd name="T14" fmla="*/ 19 w 19"/>
                  <a:gd name="T15" fmla="*/ 9 h 13"/>
                  <a:gd name="T16" fmla="*/ 19 w 19"/>
                  <a:gd name="T17" fmla="*/ 13 h 13"/>
                  <a:gd name="T18" fmla="*/ 14 w 19"/>
                  <a:gd name="T19" fmla="*/ 13 h 13"/>
                  <a:gd name="T20" fmla="*/ 14 w 19"/>
                  <a:gd name="T21" fmla="*/ 13 h 13"/>
                  <a:gd name="T22" fmla="*/ 9 w 19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3">
                    <a:moveTo>
                      <a:pt x="9" y="13"/>
                    </a:moveTo>
                    <a:lnTo>
                      <a:pt x="5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8" name="Freeform 405"/>
              <p:cNvSpPr>
                <a:spLocks/>
              </p:cNvSpPr>
              <p:nvPr/>
            </p:nvSpPr>
            <p:spPr bwMode="auto">
              <a:xfrm>
                <a:off x="1943" y="1997"/>
                <a:ext cx="19" cy="13"/>
              </a:xfrm>
              <a:custGeom>
                <a:avLst/>
                <a:gdLst>
                  <a:gd name="T0" fmla="*/ 9 w 19"/>
                  <a:gd name="T1" fmla="*/ 13 h 13"/>
                  <a:gd name="T2" fmla="*/ 5 w 19"/>
                  <a:gd name="T3" fmla="*/ 13 h 13"/>
                  <a:gd name="T4" fmla="*/ 0 w 19"/>
                  <a:gd name="T5" fmla="*/ 9 h 13"/>
                  <a:gd name="T6" fmla="*/ 0 w 19"/>
                  <a:gd name="T7" fmla="*/ 9 h 13"/>
                  <a:gd name="T8" fmla="*/ 9 w 19"/>
                  <a:gd name="T9" fmla="*/ 4 h 13"/>
                  <a:gd name="T10" fmla="*/ 9 w 19"/>
                  <a:gd name="T11" fmla="*/ 0 h 13"/>
                  <a:gd name="T12" fmla="*/ 14 w 19"/>
                  <a:gd name="T13" fmla="*/ 0 h 13"/>
                  <a:gd name="T14" fmla="*/ 19 w 19"/>
                  <a:gd name="T15" fmla="*/ 9 h 13"/>
                  <a:gd name="T16" fmla="*/ 19 w 19"/>
                  <a:gd name="T17" fmla="*/ 13 h 13"/>
                  <a:gd name="T18" fmla="*/ 14 w 19"/>
                  <a:gd name="T19" fmla="*/ 13 h 13"/>
                  <a:gd name="T20" fmla="*/ 14 w 19"/>
                  <a:gd name="T21" fmla="*/ 13 h 13"/>
                  <a:gd name="T22" fmla="*/ 9 w 19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3">
                    <a:moveTo>
                      <a:pt x="9" y="13"/>
                    </a:moveTo>
                    <a:lnTo>
                      <a:pt x="5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9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Group 607"/>
            <p:cNvGrpSpPr>
              <a:grpSpLocks/>
            </p:cNvGrpSpPr>
            <p:nvPr/>
          </p:nvGrpSpPr>
          <p:grpSpPr bwMode="auto">
            <a:xfrm>
              <a:off x="1210" y="819"/>
              <a:ext cx="2035" cy="1631"/>
              <a:chOff x="1210" y="819"/>
              <a:chExt cx="2035" cy="1631"/>
            </a:xfrm>
          </p:grpSpPr>
          <p:sp>
            <p:nvSpPr>
              <p:cNvPr id="2219" name="Freeform 407"/>
              <p:cNvSpPr>
                <a:spLocks/>
              </p:cNvSpPr>
              <p:nvPr/>
            </p:nvSpPr>
            <p:spPr bwMode="auto">
              <a:xfrm>
                <a:off x="1783" y="1987"/>
                <a:ext cx="137" cy="188"/>
              </a:xfrm>
              <a:custGeom>
                <a:avLst/>
                <a:gdLst>
                  <a:gd name="T0" fmla="*/ 18 w 137"/>
                  <a:gd name="T1" fmla="*/ 51 h 188"/>
                  <a:gd name="T2" fmla="*/ 23 w 137"/>
                  <a:gd name="T3" fmla="*/ 51 h 188"/>
                  <a:gd name="T4" fmla="*/ 32 w 137"/>
                  <a:gd name="T5" fmla="*/ 42 h 188"/>
                  <a:gd name="T6" fmla="*/ 37 w 137"/>
                  <a:gd name="T7" fmla="*/ 32 h 188"/>
                  <a:gd name="T8" fmla="*/ 46 w 137"/>
                  <a:gd name="T9" fmla="*/ 19 h 188"/>
                  <a:gd name="T10" fmla="*/ 55 w 137"/>
                  <a:gd name="T11" fmla="*/ 14 h 188"/>
                  <a:gd name="T12" fmla="*/ 69 w 137"/>
                  <a:gd name="T13" fmla="*/ 14 h 188"/>
                  <a:gd name="T14" fmla="*/ 78 w 137"/>
                  <a:gd name="T15" fmla="*/ 5 h 188"/>
                  <a:gd name="T16" fmla="*/ 92 w 137"/>
                  <a:gd name="T17" fmla="*/ 5 h 188"/>
                  <a:gd name="T18" fmla="*/ 82 w 137"/>
                  <a:gd name="T19" fmla="*/ 10 h 188"/>
                  <a:gd name="T20" fmla="*/ 69 w 137"/>
                  <a:gd name="T21" fmla="*/ 28 h 188"/>
                  <a:gd name="T22" fmla="*/ 73 w 137"/>
                  <a:gd name="T23" fmla="*/ 42 h 188"/>
                  <a:gd name="T24" fmla="*/ 82 w 137"/>
                  <a:gd name="T25" fmla="*/ 60 h 188"/>
                  <a:gd name="T26" fmla="*/ 105 w 137"/>
                  <a:gd name="T27" fmla="*/ 65 h 188"/>
                  <a:gd name="T28" fmla="*/ 119 w 137"/>
                  <a:gd name="T29" fmla="*/ 74 h 188"/>
                  <a:gd name="T30" fmla="*/ 128 w 137"/>
                  <a:gd name="T31" fmla="*/ 87 h 188"/>
                  <a:gd name="T32" fmla="*/ 133 w 137"/>
                  <a:gd name="T33" fmla="*/ 106 h 188"/>
                  <a:gd name="T34" fmla="*/ 133 w 137"/>
                  <a:gd name="T35" fmla="*/ 110 h 188"/>
                  <a:gd name="T36" fmla="*/ 137 w 137"/>
                  <a:gd name="T37" fmla="*/ 124 h 188"/>
                  <a:gd name="T38" fmla="*/ 137 w 137"/>
                  <a:gd name="T39" fmla="*/ 124 h 188"/>
                  <a:gd name="T40" fmla="*/ 124 w 137"/>
                  <a:gd name="T41" fmla="*/ 120 h 188"/>
                  <a:gd name="T42" fmla="*/ 105 w 137"/>
                  <a:gd name="T43" fmla="*/ 124 h 188"/>
                  <a:gd name="T44" fmla="*/ 110 w 137"/>
                  <a:gd name="T45" fmla="*/ 129 h 188"/>
                  <a:gd name="T46" fmla="*/ 114 w 137"/>
                  <a:gd name="T47" fmla="*/ 133 h 188"/>
                  <a:gd name="T48" fmla="*/ 105 w 137"/>
                  <a:gd name="T49" fmla="*/ 142 h 188"/>
                  <a:gd name="T50" fmla="*/ 110 w 137"/>
                  <a:gd name="T51" fmla="*/ 170 h 188"/>
                  <a:gd name="T52" fmla="*/ 96 w 137"/>
                  <a:gd name="T53" fmla="*/ 184 h 188"/>
                  <a:gd name="T54" fmla="*/ 96 w 137"/>
                  <a:gd name="T55" fmla="*/ 170 h 188"/>
                  <a:gd name="T56" fmla="*/ 73 w 137"/>
                  <a:gd name="T57" fmla="*/ 170 h 188"/>
                  <a:gd name="T58" fmla="*/ 59 w 137"/>
                  <a:gd name="T59" fmla="*/ 156 h 188"/>
                  <a:gd name="T60" fmla="*/ 46 w 137"/>
                  <a:gd name="T61" fmla="*/ 142 h 188"/>
                  <a:gd name="T62" fmla="*/ 27 w 137"/>
                  <a:gd name="T63" fmla="*/ 138 h 188"/>
                  <a:gd name="T64" fmla="*/ 4 w 137"/>
                  <a:gd name="T65" fmla="*/ 129 h 188"/>
                  <a:gd name="T66" fmla="*/ 0 w 137"/>
                  <a:gd name="T67" fmla="*/ 124 h 188"/>
                  <a:gd name="T68" fmla="*/ 4 w 137"/>
                  <a:gd name="T69" fmla="*/ 120 h 188"/>
                  <a:gd name="T70" fmla="*/ 4 w 137"/>
                  <a:gd name="T71" fmla="*/ 115 h 188"/>
                  <a:gd name="T72" fmla="*/ 14 w 137"/>
                  <a:gd name="T73" fmla="*/ 110 h 188"/>
                  <a:gd name="T74" fmla="*/ 18 w 137"/>
                  <a:gd name="T75" fmla="*/ 97 h 188"/>
                  <a:gd name="T76" fmla="*/ 18 w 137"/>
                  <a:gd name="T77" fmla="*/ 78 h 188"/>
                  <a:gd name="T78" fmla="*/ 14 w 137"/>
                  <a:gd name="T79" fmla="*/ 6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7" h="188">
                    <a:moveTo>
                      <a:pt x="14" y="60"/>
                    </a:moveTo>
                    <a:lnTo>
                      <a:pt x="18" y="51"/>
                    </a:lnTo>
                    <a:lnTo>
                      <a:pt x="18" y="42"/>
                    </a:lnTo>
                    <a:lnTo>
                      <a:pt x="23" y="51"/>
                    </a:lnTo>
                    <a:lnTo>
                      <a:pt x="27" y="46"/>
                    </a:lnTo>
                    <a:lnTo>
                      <a:pt x="32" y="42"/>
                    </a:lnTo>
                    <a:lnTo>
                      <a:pt x="37" y="37"/>
                    </a:lnTo>
                    <a:lnTo>
                      <a:pt x="37" y="32"/>
                    </a:lnTo>
                    <a:lnTo>
                      <a:pt x="41" y="19"/>
                    </a:lnTo>
                    <a:lnTo>
                      <a:pt x="46" y="19"/>
                    </a:lnTo>
                    <a:lnTo>
                      <a:pt x="50" y="19"/>
                    </a:lnTo>
                    <a:lnTo>
                      <a:pt x="55" y="14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3" y="10"/>
                    </a:lnTo>
                    <a:lnTo>
                      <a:pt x="78" y="5"/>
                    </a:lnTo>
                    <a:lnTo>
                      <a:pt x="87" y="0"/>
                    </a:lnTo>
                    <a:lnTo>
                      <a:pt x="92" y="5"/>
                    </a:lnTo>
                    <a:lnTo>
                      <a:pt x="87" y="5"/>
                    </a:lnTo>
                    <a:lnTo>
                      <a:pt x="82" y="10"/>
                    </a:lnTo>
                    <a:lnTo>
                      <a:pt x="73" y="19"/>
                    </a:lnTo>
                    <a:lnTo>
                      <a:pt x="69" y="28"/>
                    </a:lnTo>
                    <a:lnTo>
                      <a:pt x="64" y="37"/>
                    </a:lnTo>
                    <a:lnTo>
                      <a:pt x="73" y="42"/>
                    </a:lnTo>
                    <a:lnTo>
                      <a:pt x="78" y="51"/>
                    </a:lnTo>
                    <a:lnTo>
                      <a:pt x="82" y="60"/>
                    </a:lnTo>
                    <a:lnTo>
                      <a:pt x="92" y="60"/>
                    </a:lnTo>
                    <a:lnTo>
                      <a:pt x="105" y="65"/>
                    </a:lnTo>
                    <a:lnTo>
                      <a:pt x="110" y="74"/>
                    </a:lnTo>
                    <a:lnTo>
                      <a:pt x="119" y="74"/>
                    </a:lnTo>
                    <a:lnTo>
                      <a:pt x="133" y="74"/>
                    </a:lnTo>
                    <a:lnTo>
                      <a:pt x="128" y="87"/>
                    </a:lnTo>
                    <a:lnTo>
                      <a:pt x="133" y="101"/>
                    </a:lnTo>
                    <a:lnTo>
                      <a:pt x="133" y="106"/>
                    </a:lnTo>
                    <a:lnTo>
                      <a:pt x="133" y="110"/>
                    </a:lnTo>
                    <a:lnTo>
                      <a:pt x="133" y="110"/>
                    </a:lnTo>
                    <a:lnTo>
                      <a:pt x="133" y="115"/>
                    </a:lnTo>
                    <a:lnTo>
                      <a:pt x="137" y="124"/>
                    </a:lnTo>
                    <a:lnTo>
                      <a:pt x="137" y="129"/>
                    </a:lnTo>
                    <a:lnTo>
                      <a:pt x="137" y="124"/>
                    </a:lnTo>
                    <a:lnTo>
                      <a:pt x="133" y="120"/>
                    </a:lnTo>
                    <a:lnTo>
                      <a:pt x="124" y="120"/>
                    </a:lnTo>
                    <a:lnTo>
                      <a:pt x="114" y="124"/>
                    </a:lnTo>
                    <a:lnTo>
                      <a:pt x="105" y="124"/>
                    </a:lnTo>
                    <a:lnTo>
                      <a:pt x="105" y="129"/>
                    </a:lnTo>
                    <a:lnTo>
                      <a:pt x="110" y="129"/>
                    </a:lnTo>
                    <a:lnTo>
                      <a:pt x="110" y="133"/>
                    </a:lnTo>
                    <a:lnTo>
                      <a:pt x="114" y="133"/>
                    </a:lnTo>
                    <a:lnTo>
                      <a:pt x="105" y="138"/>
                    </a:lnTo>
                    <a:lnTo>
                      <a:pt x="105" y="142"/>
                    </a:lnTo>
                    <a:lnTo>
                      <a:pt x="110" y="156"/>
                    </a:lnTo>
                    <a:lnTo>
                      <a:pt x="110" y="170"/>
                    </a:lnTo>
                    <a:lnTo>
                      <a:pt x="105" y="188"/>
                    </a:lnTo>
                    <a:lnTo>
                      <a:pt x="96" y="184"/>
                    </a:lnTo>
                    <a:lnTo>
                      <a:pt x="101" y="174"/>
                    </a:lnTo>
                    <a:lnTo>
                      <a:pt x="96" y="170"/>
                    </a:lnTo>
                    <a:lnTo>
                      <a:pt x="87" y="170"/>
                    </a:lnTo>
                    <a:lnTo>
                      <a:pt x="73" y="170"/>
                    </a:lnTo>
                    <a:lnTo>
                      <a:pt x="69" y="165"/>
                    </a:lnTo>
                    <a:lnTo>
                      <a:pt x="59" y="156"/>
                    </a:lnTo>
                    <a:lnTo>
                      <a:pt x="55" y="147"/>
                    </a:lnTo>
                    <a:lnTo>
                      <a:pt x="46" y="142"/>
                    </a:lnTo>
                    <a:lnTo>
                      <a:pt x="37" y="142"/>
                    </a:lnTo>
                    <a:lnTo>
                      <a:pt x="27" y="138"/>
                    </a:lnTo>
                    <a:lnTo>
                      <a:pt x="14" y="133"/>
                    </a:lnTo>
                    <a:lnTo>
                      <a:pt x="4" y="129"/>
                    </a:lnTo>
                    <a:lnTo>
                      <a:pt x="0" y="129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4" y="120"/>
                    </a:lnTo>
                    <a:lnTo>
                      <a:pt x="4" y="115"/>
                    </a:lnTo>
                    <a:lnTo>
                      <a:pt x="4" y="115"/>
                    </a:lnTo>
                    <a:lnTo>
                      <a:pt x="9" y="110"/>
                    </a:lnTo>
                    <a:lnTo>
                      <a:pt x="14" y="110"/>
                    </a:lnTo>
                    <a:lnTo>
                      <a:pt x="23" y="97"/>
                    </a:lnTo>
                    <a:lnTo>
                      <a:pt x="18" y="97"/>
                    </a:lnTo>
                    <a:lnTo>
                      <a:pt x="18" y="92"/>
                    </a:lnTo>
                    <a:lnTo>
                      <a:pt x="18" y="78"/>
                    </a:lnTo>
                    <a:lnTo>
                      <a:pt x="18" y="69"/>
                    </a:lnTo>
                    <a:lnTo>
                      <a:pt x="14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0" name="Freeform 408"/>
              <p:cNvSpPr>
                <a:spLocks/>
              </p:cNvSpPr>
              <p:nvPr/>
            </p:nvSpPr>
            <p:spPr bwMode="auto">
              <a:xfrm>
                <a:off x="1783" y="1987"/>
                <a:ext cx="137" cy="188"/>
              </a:xfrm>
              <a:custGeom>
                <a:avLst/>
                <a:gdLst>
                  <a:gd name="T0" fmla="*/ 18 w 137"/>
                  <a:gd name="T1" fmla="*/ 51 h 188"/>
                  <a:gd name="T2" fmla="*/ 23 w 137"/>
                  <a:gd name="T3" fmla="*/ 51 h 188"/>
                  <a:gd name="T4" fmla="*/ 32 w 137"/>
                  <a:gd name="T5" fmla="*/ 42 h 188"/>
                  <a:gd name="T6" fmla="*/ 37 w 137"/>
                  <a:gd name="T7" fmla="*/ 32 h 188"/>
                  <a:gd name="T8" fmla="*/ 46 w 137"/>
                  <a:gd name="T9" fmla="*/ 19 h 188"/>
                  <a:gd name="T10" fmla="*/ 55 w 137"/>
                  <a:gd name="T11" fmla="*/ 14 h 188"/>
                  <a:gd name="T12" fmla="*/ 69 w 137"/>
                  <a:gd name="T13" fmla="*/ 14 h 188"/>
                  <a:gd name="T14" fmla="*/ 78 w 137"/>
                  <a:gd name="T15" fmla="*/ 5 h 188"/>
                  <a:gd name="T16" fmla="*/ 92 w 137"/>
                  <a:gd name="T17" fmla="*/ 5 h 188"/>
                  <a:gd name="T18" fmla="*/ 82 w 137"/>
                  <a:gd name="T19" fmla="*/ 10 h 188"/>
                  <a:gd name="T20" fmla="*/ 69 w 137"/>
                  <a:gd name="T21" fmla="*/ 28 h 188"/>
                  <a:gd name="T22" fmla="*/ 73 w 137"/>
                  <a:gd name="T23" fmla="*/ 42 h 188"/>
                  <a:gd name="T24" fmla="*/ 82 w 137"/>
                  <a:gd name="T25" fmla="*/ 60 h 188"/>
                  <a:gd name="T26" fmla="*/ 105 w 137"/>
                  <a:gd name="T27" fmla="*/ 65 h 188"/>
                  <a:gd name="T28" fmla="*/ 119 w 137"/>
                  <a:gd name="T29" fmla="*/ 74 h 188"/>
                  <a:gd name="T30" fmla="*/ 128 w 137"/>
                  <a:gd name="T31" fmla="*/ 87 h 188"/>
                  <a:gd name="T32" fmla="*/ 133 w 137"/>
                  <a:gd name="T33" fmla="*/ 106 h 188"/>
                  <a:gd name="T34" fmla="*/ 133 w 137"/>
                  <a:gd name="T35" fmla="*/ 110 h 188"/>
                  <a:gd name="T36" fmla="*/ 137 w 137"/>
                  <a:gd name="T37" fmla="*/ 124 h 188"/>
                  <a:gd name="T38" fmla="*/ 137 w 137"/>
                  <a:gd name="T39" fmla="*/ 124 h 188"/>
                  <a:gd name="T40" fmla="*/ 124 w 137"/>
                  <a:gd name="T41" fmla="*/ 120 h 188"/>
                  <a:gd name="T42" fmla="*/ 105 w 137"/>
                  <a:gd name="T43" fmla="*/ 124 h 188"/>
                  <a:gd name="T44" fmla="*/ 110 w 137"/>
                  <a:gd name="T45" fmla="*/ 129 h 188"/>
                  <a:gd name="T46" fmla="*/ 114 w 137"/>
                  <a:gd name="T47" fmla="*/ 133 h 188"/>
                  <a:gd name="T48" fmla="*/ 105 w 137"/>
                  <a:gd name="T49" fmla="*/ 142 h 188"/>
                  <a:gd name="T50" fmla="*/ 110 w 137"/>
                  <a:gd name="T51" fmla="*/ 170 h 188"/>
                  <a:gd name="T52" fmla="*/ 96 w 137"/>
                  <a:gd name="T53" fmla="*/ 184 h 188"/>
                  <a:gd name="T54" fmla="*/ 96 w 137"/>
                  <a:gd name="T55" fmla="*/ 170 h 188"/>
                  <a:gd name="T56" fmla="*/ 73 w 137"/>
                  <a:gd name="T57" fmla="*/ 170 h 188"/>
                  <a:gd name="T58" fmla="*/ 59 w 137"/>
                  <a:gd name="T59" fmla="*/ 156 h 188"/>
                  <a:gd name="T60" fmla="*/ 46 w 137"/>
                  <a:gd name="T61" fmla="*/ 142 h 188"/>
                  <a:gd name="T62" fmla="*/ 27 w 137"/>
                  <a:gd name="T63" fmla="*/ 138 h 188"/>
                  <a:gd name="T64" fmla="*/ 4 w 137"/>
                  <a:gd name="T65" fmla="*/ 129 h 188"/>
                  <a:gd name="T66" fmla="*/ 0 w 137"/>
                  <a:gd name="T67" fmla="*/ 124 h 188"/>
                  <a:gd name="T68" fmla="*/ 4 w 137"/>
                  <a:gd name="T69" fmla="*/ 120 h 188"/>
                  <a:gd name="T70" fmla="*/ 4 w 137"/>
                  <a:gd name="T71" fmla="*/ 115 h 188"/>
                  <a:gd name="T72" fmla="*/ 14 w 137"/>
                  <a:gd name="T73" fmla="*/ 110 h 188"/>
                  <a:gd name="T74" fmla="*/ 18 w 137"/>
                  <a:gd name="T75" fmla="*/ 97 h 188"/>
                  <a:gd name="T76" fmla="*/ 18 w 137"/>
                  <a:gd name="T77" fmla="*/ 78 h 188"/>
                  <a:gd name="T78" fmla="*/ 14 w 137"/>
                  <a:gd name="T79" fmla="*/ 6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7" h="188">
                    <a:moveTo>
                      <a:pt x="14" y="60"/>
                    </a:moveTo>
                    <a:lnTo>
                      <a:pt x="18" y="51"/>
                    </a:lnTo>
                    <a:lnTo>
                      <a:pt x="18" y="42"/>
                    </a:lnTo>
                    <a:lnTo>
                      <a:pt x="23" y="51"/>
                    </a:lnTo>
                    <a:lnTo>
                      <a:pt x="27" y="46"/>
                    </a:lnTo>
                    <a:lnTo>
                      <a:pt x="32" y="42"/>
                    </a:lnTo>
                    <a:lnTo>
                      <a:pt x="37" y="37"/>
                    </a:lnTo>
                    <a:lnTo>
                      <a:pt x="37" y="32"/>
                    </a:lnTo>
                    <a:lnTo>
                      <a:pt x="41" y="19"/>
                    </a:lnTo>
                    <a:lnTo>
                      <a:pt x="46" y="19"/>
                    </a:lnTo>
                    <a:lnTo>
                      <a:pt x="50" y="19"/>
                    </a:lnTo>
                    <a:lnTo>
                      <a:pt x="55" y="14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3" y="10"/>
                    </a:lnTo>
                    <a:lnTo>
                      <a:pt x="78" y="5"/>
                    </a:lnTo>
                    <a:lnTo>
                      <a:pt x="87" y="0"/>
                    </a:lnTo>
                    <a:lnTo>
                      <a:pt x="92" y="5"/>
                    </a:lnTo>
                    <a:lnTo>
                      <a:pt x="87" y="5"/>
                    </a:lnTo>
                    <a:lnTo>
                      <a:pt x="82" y="10"/>
                    </a:lnTo>
                    <a:lnTo>
                      <a:pt x="73" y="19"/>
                    </a:lnTo>
                    <a:lnTo>
                      <a:pt x="69" y="28"/>
                    </a:lnTo>
                    <a:lnTo>
                      <a:pt x="64" y="37"/>
                    </a:lnTo>
                    <a:lnTo>
                      <a:pt x="73" y="42"/>
                    </a:lnTo>
                    <a:lnTo>
                      <a:pt x="78" y="51"/>
                    </a:lnTo>
                    <a:lnTo>
                      <a:pt x="82" y="60"/>
                    </a:lnTo>
                    <a:lnTo>
                      <a:pt x="92" y="60"/>
                    </a:lnTo>
                    <a:lnTo>
                      <a:pt x="105" y="65"/>
                    </a:lnTo>
                    <a:lnTo>
                      <a:pt x="110" y="74"/>
                    </a:lnTo>
                    <a:lnTo>
                      <a:pt x="119" y="74"/>
                    </a:lnTo>
                    <a:lnTo>
                      <a:pt x="133" y="74"/>
                    </a:lnTo>
                    <a:lnTo>
                      <a:pt x="128" y="87"/>
                    </a:lnTo>
                    <a:lnTo>
                      <a:pt x="133" y="101"/>
                    </a:lnTo>
                    <a:lnTo>
                      <a:pt x="133" y="106"/>
                    </a:lnTo>
                    <a:lnTo>
                      <a:pt x="133" y="110"/>
                    </a:lnTo>
                    <a:lnTo>
                      <a:pt x="133" y="110"/>
                    </a:lnTo>
                    <a:lnTo>
                      <a:pt x="133" y="115"/>
                    </a:lnTo>
                    <a:lnTo>
                      <a:pt x="137" y="124"/>
                    </a:lnTo>
                    <a:lnTo>
                      <a:pt x="137" y="129"/>
                    </a:lnTo>
                    <a:lnTo>
                      <a:pt x="137" y="124"/>
                    </a:lnTo>
                    <a:lnTo>
                      <a:pt x="133" y="120"/>
                    </a:lnTo>
                    <a:lnTo>
                      <a:pt x="124" y="120"/>
                    </a:lnTo>
                    <a:lnTo>
                      <a:pt x="114" y="124"/>
                    </a:lnTo>
                    <a:lnTo>
                      <a:pt x="105" y="124"/>
                    </a:lnTo>
                    <a:lnTo>
                      <a:pt x="105" y="129"/>
                    </a:lnTo>
                    <a:lnTo>
                      <a:pt x="110" y="129"/>
                    </a:lnTo>
                    <a:lnTo>
                      <a:pt x="110" y="133"/>
                    </a:lnTo>
                    <a:lnTo>
                      <a:pt x="114" y="133"/>
                    </a:lnTo>
                    <a:lnTo>
                      <a:pt x="105" y="138"/>
                    </a:lnTo>
                    <a:lnTo>
                      <a:pt x="105" y="142"/>
                    </a:lnTo>
                    <a:lnTo>
                      <a:pt x="110" y="156"/>
                    </a:lnTo>
                    <a:lnTo>
                      <a:pt x="110" y="170"/>
                    </a:lnTo>
                    <a:lnTo>
                      <a:pt x="105" y="188"/>
                    </a:lnTo>
                    <a:lnTo>
                      <a:pt x="96" y="184"/>
                    </a:lnTo>
                    <a:lnTo>
                      <a:pt x="101" y="174"/>
                    </a:lnTo>
                    <a:lnTo>
                      <a:pt x="96" y="170"/>
                    </a:lnTo>
                    <a:lnTo>
                      <a:pt x="87" y="170"/>
                    </a:lnTo>
                    <a:lnTo>
                      <a:pt x="73" y="170"/>
                    </a:lnTo>
                    <a:lnTo>
                      <a:pt x="69" y="165"/>
                    </a:lnTo>
                    <a:lnTo>
                      <a:pt x="59" y="156"/>
                    </a:lnTo>
                    <a:lnTo>
                      <a:pt x="55" y="147"/>
                    </a:lnTo>
                    <a:lnTo>
                      <a:pt x="46" y="142"/>
                    </a:lnTo>
                    <a:lnTo>
                      <a:pt x="37" y="142"/>
                    </a:lnTo>
                    <a:lnTo>
                      <a:pt x="27" y="138"/>
                    </a:lnTo>
                    <a:lnTo>
                      <a:pt x="14" y="133"/>
                    </a:lnTo>
                    <a:lnTo>
                      <a:pt x="4" y="129"/>
                    </a:lnTo>
                    <a:lnTo>
                      <a:pt x="0" y="129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4" y="120"/>
                    </a:lnTo>
                    <a:lnTo>
                      <a:pt x="4" y="115"/>
                    </a:lnTo>
                    <a:lnTo>
                      <a:pt x="4" y="115"/>
                    </a:lnTo>
                    <a:lnTo>
                      <a:pt x="9" y="110"/>
                    </a:lnTo>
                    <a:lnTo>
                      <a:pt x="14" y="110"/>
                    </a:lnTo>
                    <a:lnTo>
                      <a:pt x="23" y="97"/>
                    </a:lnTo>
                    <a:lnTo>
                      <a:pt x="18" y="97"/>
                    </a:lnTo>
                    <a:lnTo>
                      <a:pt x="18" y="92"/>
                    </a:lnTo>
                    <a:lnTo>
                      <a:pt x="18" y="78"/>
                    </a:lnTo>
                    <a:lnTo>
                      <a:pt x="18" y="69"/>
                    </a:lnTo>
                    <a:lnTo>
                      <a:pt x="14" y="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1" name="Freeform 409"/>
              <p:cNvSpPr>
                <a:spLocks noEditPoints="1"/>
              </p:cNvSpPr>
              <p:nvPr/>
            </p:nvSpPr>
            <p:spPr bwMode="auto">
              <a:xfrm>
                <a:off x="1783" y="1983"/>
                <a:ext cx="142" cy="197"/>
              </a:xfrm>
              <a:custGeom>
                <a:avLst/>
                <a:gdLst>
                  <a:gd name="T0" fmla="*/ 92 w 142"/>
                  <a:gd name="T1" fmla="*/ 192 h 197"/>
                  <a:gd name="T2" fmla="*/ 96 w 142"/>
                  <a:gd name="T3" fmla="*/ 178 h 197"/>
                  <a:gd name="T4" fmla="*/ 78 w 142"/>
                  <a:gd name="T5" fmla="*/ 178 h 197"/>
                  <a:gd name="T6" fmla="*/ 55 w 142"/>
                  <a:gd name="T7" fmla="*/ 156 h 197"/>
                  <a:gd name="T8" fmla="*/ 18 w 142"/>
                  <a:gd name="T9" fmla="*/ 146 h 197"/>
                  <a:gd name="T10" fmla="*/ 0 w 142"/>
                  <a:gd name="T11" fmla="*/ 133 h 197"/>
                  <a:gd name="T12" fmla="*/ 0 w 142"/>
                  <a:gd name="T13" fmla="*/ 128 h 197"/>
                  <a:gd name="T14" fmla="*/ 0 w 142"/>
                  <a:gd name="T15" fmla="*/ 128 h 197"/>
                  <a:gd name="T16" fmla="*/ 9 w 142"/>
                  <a:gd name="T17" fmla="*/ 119 h 197"/>
                  <a:gd name="T18" fmla="*/ 14 w 142"/>
                  <a:gd name="T19" fmla="*/ 114 h 197"/>
                  <a:gd name="T20" fmla="*/ 18 w 142"/>
                  <a:gd name="T21" fmla="*/ 96 h 197"/>
                  <a:gd name="T22" fmla="*/ 14 w 142"/>
                  <a:gd name="T23" fmla="*/ 64 h 197"/>
                  <a:gd name="T24" fmla="*/ 18 w 142"/>
                  <a:gd name="T25" fmla="*/ 50 h 197"/>
                  <a:gd name="T26" fmla="*/ 14 w 142"/>
                  <a:gd name="T27" fmla="*/ 27 h 197"/>
                  <a:gd name="T28" fmla="*/ 23 w 142"/>
                  <a:gd name="T29" fmla="*/ 46 h 197"/>
                  <a:gd name="T30" fmla="*/ 46 w 142"/>
                  <a:gd name="T31" fmla="*/ 18 h 197"/>
                  <a:gd name="T32" fmla="*/ 64 w 142"/>
                  <a:gd name="T33" fmla="*/ 14 h 197"/>
                  <a:gd name="T34" fmla="*/ 87 w 142"/>
                  <a:gd name="T35" fmla="*/ 0 h 197"/>
                  <a:gd name="T36" fmla="*/ 78 w 142"/>
                  <a:gd name="T37" fmla="*/ 23 h 197"/>
                  <a:gd name="T38" fmla="*/ 78 w 142"/>
                  <a:gd name="T39" fmla="*/ 50 h 197"/>
                  <a:gd name="T40" fmla="*/ 110 w 142"/>
                  <a:gd name="T41" fmla="*/ 73 h 197"/>
                  <a:gd name="T42" fmla="*/ 128 w 142"/>
                  <a:gd name="T43" fmla="*/ 73 h 197"/>
                  <a:gd name="T44" fmla="*/ 133 w 142"/>
                  <a:gd name="T45" fmla="*/ 78 h 197"/>
                  <a:gd name="T46" fmla="*/ 137 w 142"/>
                  <a:gd name="T47" fmla="*/ 110 h 197"/>
                  <a:gd name="T48" fmla="*/ 137 w 142"/>
                  <a:gd name="T49" fmla="*/ 124 h 197"/>
                  <a:gd name="T50" fmla="*/ 133 w 142"/>
                  <a:gd name="T51" fmla="*/ 137 h 197"/>
                  <a:gd name="T52" fmla="*/ 128 w 142"/>
                  <a:gd name="T53" fmla="*/ 128 h 197"/>
                  <a:gd name="T54" fmla="*/ 110 w 142"/>
                  <a:gd name="T55" fmla="*/ 128 h 197"/>
                  <a:gd name="T56" fmla="*/ 114 w 142"/>
                  <a:gd name="T57" fmla="*/ 137 h 197"/>
                  <a:gd name="T58" fmla="*/ 110 w 142"/>
                  <a:gd name="T59" fmla="*/ 142 h 197"/>
                  <a:gd name="T60" fmla="*/ 110 w 142"/>
                  <a:gd name="T61" fmla="*/ 160 h 197"/>
                  <a:gd name="T62" fmla="*/ 105 w 142"/>
                  <a:gd name="T63" fmla="*/ 197 h 197"/>
                  <a:gd name="T64" fmla="*/ 101 w 142"/>
                  <a:gd name="T65" fmla="*/ 183 h 197"/>
                  <a:gd name="T66" fmla="*/ 101 w 142"/>
                  <a:gd name="T67" fmla="*/ 146 h 197"/>
                  <a:gd name="T68" fmla="*/ 101 w 142"/>
                  <a:gd name="T69" fmla="*/ 124 h 197"/>
                  <a:gd name="T70" fmla="*/ 114 w 142"/>
                  <a:gd name="T71" fmla="*/ 124 h 197"/>
                  <a:gd name="T72" fmla="*/ 124 w 142"/>
                  <a:gd name="T73" fmla="*/ 119 h 197"/>
                  <a:gd name="T74" fmla="*/ 128 w 142"/>
                  <a:gd name="T75" fmla="*/ 119 h 197"/>
                  <a:gd name="T76" fmla="*/ 128 w 142"/>
                  <a:gd name="T77" fmla="*/ 105 h 197"/>
                  <a:gd name="T78" fmla="*/ 114 w 142"/>
                  <a:gd name="T79" fmla="*/ 78 h 197"/>
                  <a:gd name="T80" fmla="*/ 92 w 142"/>
                  <a:gd name="T81" fmla="*/ 69 h 197"/>
                  <a:gd name="T82" fmla="*/ 69 w 142"/>
                  <a:gd name="T83" fmla="*/ 46 h 197"/>
                  <a:gd name="T84" fmla="*/ 64 w 142"/>
                  <a:gd name="T85" fmla="*/ 41 h 197"/>
                  <a:gd name="T86" fmla="*/ 78 w 142"/>
                  <a:gd name="T87" fmla="*/ 14 h 197"/>
                  <a:gd name="T88" fmla="*/ 64 w 142"/>
                  <a:gd name="T89" fmla="*/ 18 h 197"/>
                  <a:gd name="T90" fmla="*/ 55 w 142"/>
                  <a:gd name="T91" fmla="*/ 27 h 197"/>
                  <a:gd name="T92" fmla="*/ 46 w 142"/>
                  <a:gd name="T93" fmla="*/ 27 h 197"/>
                  <a:gd name="T94" fmla="*/ 32 w 142"/>
                  <a:gd name="T95" fmla="*/ 50 h 197"/>
                  <a:gd name="T96" fmla="*/ 37 w 142"/>
                  <a:gd name="T97" fmla="*/ 73 h 197"/>
                  <a:gd name="T98" fmla="*/ 23 w 142"/>
                  <a:gd name="T99" fmla="*/ 55 h 197"/>
                  <a:gd name="T100" fmla="*/ 23 w 142"/>
                  <a:gd name="T101" fmla="*/ 82 h 197"/>
                  <a:gd name="T102" fmla="*/ 27 w 142"/>
                  <a:gd name="T103" fmla="*/ 101 h 197"/>
                  <a:gd name="T104" fmla="*/ 27 w 142"/>
                  <a:gd name="T105" fmla="*/ 105 h 197"/>
                  <a:gd name="T106" fmla="*/ 9 w 142"/>
                  <a:gd name="T107" fmla="*/ 119 h 197"/>
                  <a:gd name="T108" fmla="*/ 18 w 142"/>
                  <a:gd name="T109" fmla="*/ 137 h 197"/>
                  <a:gd name="T110" fmla="*/ 59 w 142"/>
                  <a:gd name="T111" fmla="*/ 151 h 197"/>
                  <a:gd name="T112" fmla="*/ 78 w 142"/>
                  <a:gd name="T113" fmla="*/ 174 h 197"/>
                  <a:gd name="T114" fmla="*/ 96 w 142"/>
                  <a:gd name="T115" fmla="*/ 17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" h="197">
                    <a:moveTo>
                      <a:pt x="105" y="197"/>
                    </a:moveTo>
                    <a:lnTo>
                      <a:pt x="101" y="197"/>
                    </a:lnTo>
                    <a:lnTo>
                      <a:pt x="96" y="192"/>
                    </a:lnTo>
                    <a:lnTo>
                      <a:pt x="92" y="192"/>
                    </a:lnTo>
                    <a:lnTo>
                      <a:pt x="96" y="188"/>
                    </a:lnTo>
                    <a:lnTo>
                      <a:pt x="96" y="183"/>
                    </a:lnTo>
                    <a:lnTo>
                      <a:pt x="96" y="178"/>
                    </a:lnTo>
                    <a:lnTo>
                      <a:pt x="96" y="178"/>
                    </a:lnTo>
                    <a:lnTo>
                      <a:pt x="92" y="178"/>
                    </a:lnTo>
                    <a:lnTo>
                      <a:pt x="87" y="178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3" y="178"/>
                    </a:lnTo>
                    <a:lnTo>
                      <a:pt x="64" y="174"/>
                    </a:lnTo>
                    <a:lnTo>
                      <a:pt x="59" y="165"/>
                    </a:lnTo>
                    <a:lnTo>
                      <a:pt x="55" y="156"/>
                    </a:lnTo>
                    <a:lnTo>
                      <a:pt x="46" y="151"/>
                    </a:lnTo>
                    <a:lnTo>
                      <a:pt x="37" y="151"/>
                    </a:lnTo>
                    <a:lnTo>
                      <a:pt x="27" y="146"/>
                    </a:lnTo>
                    <a:lnTo>
                      <a:pt x="18" y="146"/>
                    </a:lnTo>
                    <a:lnTo>
                      <a:pt x="14" y="142"/>
                    </a:lnTo>
                    <a:lnTo>
                      <a:pt x="4" y="137"/>
                    </a:lnTo>
                    <a:lnTo>
                      <a:pt x="4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128"/>
                    </a:lnTo>
                    <a:lnTo>
                      <a:pt x="4" y="124"/>
                    </a:lnTo>
                    <a:lnTo>
                      <a:pt x="0" y="128"/>
                    </a:lnTo>
                    <a:lnTo>
                      <a:pt x="4" y="124"/>
                    </a:lnTo>
                    <a:lnTo>
                      <a:pt x="4" y="119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4" y="114"/>
                    </a:lnTo>
                    <a:lnTo>
                      <a:pt x="4" y="114"/>
                    </a:lnTo>
                    <a:lnTo>
                      <a:pt x="4" y="114"/>
                    </a:lnTo>
                    <a:lnTo>
                      <a:pt x="14" y="114"/>
                    </a:lnTo>
                    <a:lnTo>
                      <a:pt x="14" y="110"/>
                    </a:lnTo>
                    <a:lnTo>
                      <a:pt x="18" y="105"/>
                    </a:lnTo>
                    <a:lnTo>
                      <a:pt x="18" y="101"/>
                    </a:lnTo>
                    <a:lnTo>
                      <a:pt x="18" y="96"/>
                    </a:lnTo>
                    <a:lnTo>
                      <a:pt x="18" y="87"/>
                    </a:lnTo>
                    <a:lnTo>
                      <a:pt x="18" y="82"/>
                    </a:lnTo>
                    <a:lnTo>
                      <a:pt x="18" y="73"/>
                    </a:lnTo>
                    <a:lnTo>
                      <a:pt x="14" y="64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8" y="55"/>
                    </a:lnTo>
                    <a:lnTo>
                      <a:pt x="18" y="50"/>
                    </a:lnTo>
                    <a:lnTo>
                      <a:pt x="18" y="46"/>
                    </a:lnTo>
                    <a:lnTo>
                      <a:pt x="14" y="36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8" y="36"/>
                    </a:lnTo>
                    <a:lnTo>
                      <a:pt x="23" y="41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32" y="41"/>
                    </a:lnTo>
                    <a:lnTo>
                      <a:pt x="37" y="36"/>
                    </a:lnTo>
                    <a:lnTo>
                      <a:pt x="41" y="23"/>
                    </a:lnTo>
                    <a:lnTo>
                      <a:pt x="46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9" y="14"/>
                    </a:lnTo>
                    <a:lnTo>
                      <a:pt x="64" y="14"/>
                    </a:lnTo>
                    <a:lnTo>
                      <a:pt x="69" y="9"/>
                    </a:lnTo>
                    <a:lnTo>
                      <a:pt x="73" y="9"/>
                    </a:lnTo>
                    <a:lnTo>
                      <a:pt x="82" y="4"/>
                    </a:lnTo>
                    <a:lnTo>
                      <a:pt x="87" y="0"/>
                    </a:lnTo>
                    <a:lnTo>
                      <a:pt x="92" y="4"/>
                    </a:lnTo>
                    <a:lnTo>
                      <a:pt x="92" y="9"/>
                    </a:lnTo>
                    <a:lnTo>
                      <a:pt x="82" y="18"/>
                    </a:lnTo>
                    <a:lnTo>
                      <a:pt x="78" y="23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78" y="41"/>
                    </a:lnTo>
                    <a:lnTo>
                      <a:pt x="78" y="50"/>
                    </a:lnTo>
                    <a:lnTo>
                      <a:pt x="82" y="59"/>
                    </a:lnTo>
                    <a:lnTo>
                      <a:pt x="92" y="64"/>
                    </a:lnTo>
                    <a:lnTo>
                      <a:pt x="101" y="64"/>
                    </a:lnTo>
                    <a:lnTo>
                      <a:pt x="110" y="73"/>
                    </a:lnTo>
                    <a:lnTo>
                      <a:pt x="110" y="73"/>
                    </a:lnTo>
                    <a:lnTo>
                      <a:pt x="110" y="73"/>
                    </a:lnTo>
                    <a:lnTo>
                      <a:pt x="114" y="73"/>
                    </a:lnTo>
                    <a:lnTo>
                      <a:pt x="128" y="73"/>
                    </a:lnTo>
                    <a:lnTo>
                      <a:pt x="133" y="73"/>
                    </a:lnTo>
                    <a:lnTo>
                      <a:pt x="133" y="73"/>
                    </a:lnTo>
                    <a:lnTo>
                      <a:pt x="133" y="73"/>
                    </a:lnTo>
                    <a:lnTo>
                      <a:pt x="133" y="78"/>
                    </a:lnTo>
                    <a:lnTo>
                      <a:pt x="133" y="78"/>
                    </a:lnTo>
                    <a:lnTo>
                      <a:pt x="133" y="91"/>
                    </a:lnTo>
                    <a:lnTo>
                      <a:pt x="133" y="105"/>
                    </a:lnTo>
                    <a:lnTo>
                      <a:pt x="137" y="110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7" y="119"/>
                    </a:lnTo>
                    <a:lnTo>
                      <a:pt x="137" y="124"/>
                    </a:lnTo>
                    <a:lnTo>
                      <a:pt x="142" y="128"/>
                    </a:lnTo>
                    <a:lnTo>
                      <a:pt x="137" y="137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3" y="133"/>
                    </a:lnTo>
                    <a:lnTo>
                      <a:pt x="133" y="133"/>
                    </a:lnTo>
                    <a:lnTo>
                      <a:pt x="133" y="128"/>
                    </a:lnTo>
                    <a:lnTo>
                      <a:pt x="128" y="128"/>
                    </a:lnTo>
                    <a:lnTo>
                      <a:pt x="124" y="128"/>
                    </a:lnTo>
                    <a:lnTo>
                      <a:pt x="119" y="128"/>
                    </a:lnTo>
                    <a:lnTo>
                      <a:pt x="114" y="128"/>
                    </a:lnTo>
                    <a:lnTo>
                      <a:pt x="110" y="128"/>
                    </a:lnTo>
                    <a:lnTo>
                      <a:pt x="105" y="128"/>
                    </a:lnTo>
                    <a:lnTo>
                      <a:pt x="110" y="133"/>
                    </a:lnTo>
                    <a:lnTo>
                      <a:pt x="114" y="133"/>
                    </a:lnTo>
                    <a:lnTo>
                      <a:pt x="114" y="137"/>
                    </a:lnTo>
                    <a:lnTo>
                      <a:pt x="114" y="142"/>
                    </a:lnTo>
                    <a:lnTo>
                      <a:pt x="114" y="142"/>
                    </a:lnTo>
                    <a:lnTo>
                      <a:pt x="114" y="142"/>
                    </a:lnTo>
                    <a:lnTo>
                      <a:pt x="110" y="142"/>
                    </a:lnTo>
                    <a:lnTo>
                      <a:pt x="105" y="142"/>
                    </a:lnTo>
                    <a:lnTo>
                      <a:pt x="105" y="146"/>
                    </a:lnTo>
                    <a:lnTo>
                      <a:pt x="110" y="151"/>
                    </a:lnTo>
                    <a:lnTo>
                      <a:pt x="110" y="160"/>
                    </a:lnTo>
                    <a:lnTo>
                      <a:pt x="110" y="169"/>
                    </a:lnTo>
                    <a:lnTo>
                      <a:pt x="110" y="183"/>
                    </a:lnTo>
                    <a:lnTo>
                      <a:pt x="105" y="192"/>
                    </a:lnTo>
                    <a:lnTo>
                      <a:pt x="105" y="197"/>
                    </a:lnTo>
                    <a:lnTo>
                      <a:pt x="105" y="197"/>
                    </a:lnTo>
                    <a:close/>
                    <a:moveTo>
                      <a:pt x="101" y="188"/>
                    </a:moveTo>
                    <a:lnTo>
                      <a:pt x="101" y="188"/>
                    </a:lnTo>
                    <a:lnTo>
                      <a:pt x="101" y="183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01" y="146"/>
                    </a:lnTo>
                    <a:lnTo>
                      <a:pt x="101" y="137"/>
                    </a:lnTo>
                    <a:lnTo>
                      <a:pt x="105" y="137"/>
                    </a:lnTo>
                    <a:lnTo>
                      <a:pt x="101" y="133"/>
                    </a:lnTo>
                    <a:lnTo>
                      <a:pt x="101" y="124"/>
                    </a:lnTo>
                    <a:lnTo>
                      <a:pt x="101" y="124"/>
                    </a:lnTo>
                    <a:lnTo>
                      <a:pt x="105" y="124"/>
                    </a:lnTo>
                    <a:lnTo>
                      <a:pt x="110" y="124"/>
                    </a:lnTo>
                    <a:lnTo>
                      <a:pt x="114" y="124"/>
                    </a:lnTo>
                    <a:lnTo>
                      <a:pt x="119" y="124"/>
                    </a:lnTo>
                    <a:lnTo>
                      <a:pt x="119" y="124"/>
                    </a:lnTo>
                    <a:lnTo>
                      <a:pt x="119" y="119"/>
                    </a:lnTo>
                    <a:lnTo>
                      <a:pt x="124" y="119"/>
                    </a:lnTo>
                    <a:lnTo>
                      <a:pt x="128" y="124"/>
                    </a:lnTo>
                    <a:lnTo>
                      <a:pt x="133" y="124"/>
                    </a:lnTo>
                    <a:lnTo>
                      <a:pt x="128" y="119"/>
                    </a:lnTo>
                    <a:lnTo>
                      <a:pt x="128" y="119"/>
                    </a:lnTo>
                    <a:lnTo>
                      <a:pt x="124" y="114"/>
                    </a:lnTo>
                    <a:lnTo>
                      <a:pt x="128" y="110"/>
                    </a:lnTo>
                    <a:lnTo>
                      <a:pt x="128" y="110"/>
                    </a:lnTo>
                    <a:lnTo>
                      <a:pt x="128" y="105"/>
                    </a:lnTo>
                    <a:lnTo>
                      <a:pt x="124" y="91"/>
                    </a:lnTo>
                    <a:lnTo>
                      <a:pt x="128" y="78"/>
                    </a:lnTo>
                    <a:lnTo>
                      <a:pt x="128" y="78"/>
                    </a:lnTo>
                    <a:lnTo>
                      <a:pt x="114" y="78"/>
                    </a:lnTo>
                    <a:lnTo>
                      <a:pt x="105" y="78"/>
                    </a:lnTo>
                    <a:lnTo>
                      <a:pt x="105" y="73"/>
                    </a:lnTo>
                    <a:lnTo>
                      <a:pt x="101" y="69"/>
                    </a:lnTo>
                    <a:lnTo>
                      <a:pt x="92" y="69"/>
                    </a:lnTo>
                    <a:lnTo>
                      <a:pt x="82" y="69"/>
                    </a:lnTo>
                    <a:lnTo>
                      <a:pt x="78" y="64"/>
                    </a:lnTo>
                    <a:lnTo>
                      <a:pt x="73" y="50"/>
                    </a:lnTo>
                    <a:lnTo>
                      <a:pt x="69" y="46"/>
                    </a:lnTo>
                    <a:lnTo>
                      <a:pt x="64" y="46"/>
                    </a:lnTo>
                    <a:lnTo>
                      <a:pt x="59" y="46"/>
                    </a:lnTo>
                    <a:lnTo>
                      <a:pt x="59" y="46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4" y="32"/>
                    </a:lnTo>
                    <a:lnTo>
                      <a:pt x="73" y="18"/>
                    </a:lnTo>
                    <a:lnTo>
                      <a:pt x="78" y="14"/>
                    </a:lnTo>
                    <a:lnTo>
                      <a:pt x="87" y="4"/>
                    </a:lnTo>
                    <a:lnTo>
                      <a:pt x="73" y="14"/>
                    </a:lnTo>
                    <a:lnTo>
                      <a:pt x="69" y="18"/>
                    </a:lnTo>
                    <a:lnTo>
                      <a:pt x="64" y="18"/>
                    </a:lnTo>
                    <a:lnTo>
                      <a:pt x="59" y="18"/>
                    </a:lnTo>
                    <a:lnTo>
                      <a:pt x="55" y="23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46" y="27"/>
                    </a:lnTo>
                    <a:lnTo>
                      <a:pt x="41" y="36"/>
                    </a:lnTo>
                    <a:lnTo>
                      <a:pt x="41" y="41"/>
                    </a:lnTo>
                    <a:lnTo>
                      <a:pt x="37" y="46"/>
                    </a:lnTo>
                    <a:lnTo>
                      <a:pt x="32" y="50"/>
                    </a:lnTo>
                    <a:lnTo>
                      <a:pt x="27" y="55"/>
                    </a:lnTo>
                    <a:lnTo>
                      <a:pt x="32" y="64"/>
                    </a:lnTo>
                    <a:lnTo>
                      <a:pt x="37" y="69"/>
                    </a:lnTo>
                    <a:lnTo>
                      <a:pt x="37" y="73"/>
                    </a:lnTo>
                    <a:lnTo>
                      <a:pt x="27" y="64"/>
                    </a:lnTo>
                    <a:lnTo>
                      <a:pt x="27" y="59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3" y="73"/>
                    </a:lnTo>
                    <a:lnTo>
                      <a:pt x="23" y="82"/>
                    </a:lnTo>
                    <a:lnTo>
                      <a:pt x="23" y="87"/>
                    </a:lnTo>
                    <a:lnTo>
                      <a:pt x="23" y="96"/>
                    </a:lnTo>
                    <a:lnTo>
                      <a:pt x="23" y="101"/>
                    </a:lnTo>
                    <a:lnTo>
                      <a:pt x="27" y="101"/>
                    </a:lnTo>
                    <a:lnTo>
                      <a:pt x="32" y="96"/>
                    </a:lnTo>
                    <a:lnTo>
                      <a:pt x="37" y="96"/>
                    </a:lnTo>
                    <a:lnTo>
                      <a:pt x="27" y="105"/>
                    </a:lnTo>
                    <a:lnTo>
                      <a:pt x="27" y="105"/>
                    </a:lnTo>
                    <a:lnTo>
                      <a:pt x="23" y="114"/>
                    </a:lnTo>
                    <a:lnTo>
                      <a:pt x="18" y="119"/>
                    </a:lnTo>
                    <a:lnTo>
                      <a:pt x="14" y="119"/>
                    </a:lnTo>
                    <a:lnTo>
                      <a:pt x="9" y="119"/>
                    </a:lnTo>
                    <a:lnTo>
                      <a:pt x="4" y="128"/>
                    </a:lnTo>
                    <a:lnTo>
                      <a:pt x="9" y="128"/>
                    </a:lnTo>
                    <a:lnTo>
                      <a:pt x="9" y="128"/>
                    </a:lnTo>
                    <a:lnTo>
                      <a:pt x="18" y="137"/>
                    </a:lnTo>
                    <a:lnTo>
                      <a:pt x="27" y="142"/>
                    </a:lnTo>
                    <a:lnTo>
                      <a:pt x="41" y="142"/>
                    </a:lnTo>
                    <a:lnTo>
                      <a:pt x="46" y="146"/>
                    </a:lnTo>
                    <a:lnTo>
                      <a:pt x="59" y="151"/>
                    </a:lnTo>
                    <a:lnTo>
                      <a:pt x="64" y="160"/>
                    </a:lnTo>
                    <a:lnTo>
                      <a:pt x="69" y="169"/>
                    </a:lnTo>
                    <a:lnTo>
                      <a:pt x="73" y="174"/>
                    </a:lnTo>
                    <a:lnTo>
                      <a:pt x="78" y="174"/>
                    </a:lnTo>
                    <a:lnTo>
                      <a:pt x="78" y="174"/>
                    </a:lnTo>
                    <a:lnTo>
                      <a:pt x="82" y="174"/>
                    </a:lnTo>
                    <a:lnTo>
                      <a:pt x="92" y="169"/>
                    </a:lnTo>
                    <a:lnTo>
                      <a:pt x="96" y="174"/>
                    </a:lnTo>
                    <a:lnTo>
                      <a:pt x="101" y="174"/>
                    </a:lnTo>
                    <a:lnTo>
                      <a:pt x="101" y="188"/>
                    </a:lnTo>
                    <a:lnTo>
                      <a:pt x="101" y="1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2" name="Freeform 410"/>
              <p:cNvSpPr>
                <a:spLocks/>
              </p:cNvSpPr>
              <p:nvPr/>
            </p:nvSpPr>
            <p:spPr bwMode="auto">
              <a:xfrm>
                <a:off x="1783" y="1983"/>
                <a:ext cx="142" cy="197"/>
              </a:xfrm>
              <a:custGeom>
                <a:avLst/>
                <a:gdLst>
                  <a:gd name="T0" fmla="*/ 96 w 142"/>
                  <a:gd name="T1" fmla="*/ 192 h 197"/>
                  <a:gd name="T2" fmla="*/ 96 w 142"/>
                  <a:gd name="T3" fmla="*/ 183 h 197"/>
                  <a:gd name="T4" fmla="*/ 92 w 142"/>
                  <a:gd name="T5" fmla="*/ 178 h 197"/>
                  <a:gd name="T6" fmla="*/ 78 w 142"/>
                  <a:gd name="T7" fmla="*/ 178 h 197"/>
                  <a:gd name="T8" fmla="*/ 59 w 142"/>
                  <a:gd name="T9" fmla="*/ 165 h 197"/>
                  <a:gd name="T10" fmla="*/ 37 w 142"/>
                  <a:gd name="T11" fmla="*/ 151 h 197"/>
                  <a:gd name="T12" fmla="*/ 14 w 142"/>
                  <a:gd name="T13" fmla="*/ 142 h 197"/>
                  <a:gd name="T14" fmla="*/ 0 w 142"/>
                  <a:gd name="T15" fmla="*/ 133 h 197"/>
                  <a:gd name="T16" fmla="*/ 0 w 142"/>
                  <a:gd name="T17" fmla="*/ 128 h 197"/>
                  <a:gd name="T18" fmla="*/ 4 w 142"/>
                  <a:gd name="T19" fmla="*/ 128 h 197"/>
                  <a:gd name="T20" fmla="*/ 4 w 142"/>
                  <a:gd name="T21" fmla="*/ 124 h 197"/>
                  <a:gd name="T22" fmla="*/ 9 w 142"/>
                  <a:gd name="T23" fmla="*/ 119 h 197"/>
                  <a:gd name="T24" fmla="*/ 4 w 142"/>
                  <a:gd name="T25" fmla="*/ 114 h 197"/>
                  <a:gd name="T26" fmla="*/ 18 w 142"/>
                  <a:gd name="T27" fmla="*/ 105 h 197"/>
                  <a:gd name="T28" fmla="*/ 18 w 142"/>
                  <a:gd name="T29" fmla="*/ 87 h 197"/>
                  <a:gd name="T30" fmla="*/ 14 w 142"/>
                  <a:gd name="T31" fmla="*/ 64 h 197"/>
                  <a:gd name="T32" fmla="*/ 18 w 142"/>
                  <a:gd name="T33" fmla="*/ 55 h 197"/>
                  <a:gd name="T34" fmla="*/ 14 w 142"/>
                  <a:gd name="T35" fmla="*/ 36 h 197"/>
                  <a:gd name="T36" fmla="*/ 18 w 142"/>
                  <a:gd name="T37" fmla="*/ 36 h 197"/>
                  <a:gd name="T38" fmla="*/ 23 w 142"/>
                  <a:gd name="T39" fmla="*/ 46 h 197"/>
                  <a:gd name="T40" fmla="*/ 41 w 142"/>
                  <a:gd name="T41" fmla="*/ 23 h 197"/>
                  <a:gd name="T42" fmla="*/ 50 w 142"/>
                  <a:gd name="T43" fmla="*/ 18 h 197"/>
                  <a:gd name="T44" fmla="*/ 69 w 142"/>
                  <a:gd name="T45" fmla="*/ 9 h 197"/>
                  <a:gd name="T46" fmla="*/ 87 w 142"/>
                  <a:gd name="T47" fmla="*/ 0 h 197"/>
                  <a:gd name="T48" fmla="*/ 82 w 142"/>
                  <a:gd name="T49" fmla="*/ 18 h 197"/>
                  <a:gd name="T50" fmla="*/ 69 w 142"/>
                  <a:gd name="T51" fmla="*/ 36 h 197"/>
                  <a:gd name="T52" fmla="*/ 82 w 142"/>
                  <a:gd name="T53" fmla="*/ 59 h 197"/>
                  <a:gd name="T54" fmla="*/ 110 w 142"/>
                  <a:gd name="T55" fmla="*/ 73 h 197"/>
                  <a:gd name="T56" fmla="*/ 114 w 142"/>
                  <a:gd name="T57" fmla="*/ 73 h 197"/>
                  <a:gd name="T58" fmla="*/ 133 w 142"/>
                  <a:gd name="T59" fmla="*/ 73 h 197"/>
                  <a:gd name="T60" fmla="*/ 133 w 142"/>
                  <a:gd name="T61" fmla="*/ 78 h 197"/>
                  <a:gd name="T62" fmla="*/ 137 w 142"/>
                  <a:gd name="T63" fmla="*/ 110 h 197"/>
                  <a:gd name="T64" fmla="*/ 137 w 142"/>
                  <a:gd name="T65" fmla="*/ 119 h 197"/>
                  <a:gd name="T66" fmla="*/ 137 w 142"/>
                  <a:gd name="T67" fmla="*/ 137 h 197"/>
                  <a:gd name="T68" fmla="*/ 133 w 142"/>
                  <a:gd name="T69" fmla="*/ 133 h 197"/>
                  <a:gd name="T70" fmla="*/ 128 w 142"/>
                  <a:gd name="T71" fmla="*/ 128 h 197"/>
                  <a:gd name="T72" fmla="*/ 114 w 142"/>
                  <a:gd name="T73" fmla="*/ 128 h 197"/>
                  <a:gd name="T74" fmla="*/ 110 w 142"/>
                  <a:gd name="T75" fmla="*/ 133 h 197"/>
                  <a:gd name="T76" fmla="*/ 114 w 142"/>
                  <a:gd name="T77" fmla="*/ 142 h 197"/>
                  <a:gd name="T78" fmla="*/ 110 w 142"/>
                  <a:gd name="T79" fmla="*/ 142 h 197"/>
                  <a:gd name="T80" fmla="*/ 110 w 142"/>
                  <a:gd name="T81" fmla="*/ 151 h 197"/>
                  <a:gd name="T82" fmla="*/ 110 w 142"/>
                  <a:gd name="T83" fmla="*/ 183 h 197"/>
                  <a:gd name="T84" fmla="*/ 105 w 142"/>
                  <a:gd name="T8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2" h="197">
                    <a:moveTo>
                      <a:pt x="105" y="197"/>
                    </a:moveTo>
                    <a:lnTo>
                      <a:pt x="101" y="197"/>
                    </a:lnTo>
                    <a:lnTo>
                      <a:pt x="96" y="192"/>
                    </a:lnTo>
                    <a:lnTo>
                      <a:pt x="92" y="192"/>
                    </a:lnTo>
                    <a:lnTo>
                      <a:pt x="96" y="188"/>
                    </a:lnTo>
                    <a:lnTo>
                      <a:pt x="96" y="183"/>
                    </a:lnTo>
                    <a:lnTo>
                      <a:pt x="96" y="178"/>
                    </a:lnTo>
                    <a:lnTo>
                      <a:pt x="96" y="178"/>
                    </a:lnTo>
                    <a:lnTo>
                      <a:pt x="92" y="178"/>
                    </a:lnTo>
                    <a:lnTo>
                      <a:pt x="87" y="178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3" y="178"/>
                    </a:lnTo>
                    <a:lnTo>
                      <a:pt x="64" y="174"/>
                    </a:lnTo>
                    <a:lnTo>
                      <a:pt x="59" y="165"/>
                    </a:lnTo>
                    <a:lnTo>
                      <a:pt x="55" y="156"/>
                    </a:lnTo>
                    <a:lnTo>
                      <a:pt x="46" y="151"/>
                    </a:lnTo>
                    <a:lnTo>
                      <a:pt x="37" y="151"/>
                    </a:lnTo>
                    <a:lnTo>
                      <a:pt x="27" y="146"/>
                    </a:lnTo>
                    <a:lnTo>
                      <a:pt x="18" y="146"/>
                    </a:lnTo>
                    <a:lnTo>
                      <a:pt x="14" y="142"/>
                    </a:lnTo>
                    <a:lnTo>
                      <a:pt x="4" y="137"/>
                    </a:lnTo>
                    <a:lnTo>
                      <a:pt x="4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128"/>
                    </a:lnTo>
                    <a:lnTo>
                      <a:pt x="4" y="124"/>
                    </a:lnTo>
                    <a:lnTo>
                      <a:pt x="0" y="128"/>
                    </a:lnTo>
                    <a:lnTo>
                      <a:pt x="4" y="124"/>
                    </a:lnTo>
                    <a:lnTo>
                      <a:pt x="4" y="119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4" y="114"/>
                    </a:lnTo>
                    <a:lnTo>
                      <a:pt x="4" y="114"/>
                    </a:lnTo>
                    <a:lnTo>
                      <a:pt x="4" y="114"/>
                    </a:lnTo>
                    <a:lnTo>
                      <a:pt x="14" y="114"/>
                    </a:lnTo>
                    <a:lnTo>
                      <a:pt x="14" y="110"/>
                    </a:lnTo>
                    <a:lnTo>
                      <a:pt x="18" y="105"/>
                    </a:lnTo>
                    <a:lnTo>
                      <a:pt x="18" y="101"/>
                    </a:lnTo>
                    <a:lnTo>
                      <a:pt x="18" y="96"/>
                    </a:lnTo>
                    <a:lnTo>
                      <a:pt x="18" y="87"/>
                    </a:lnTo>
                    <a:lnTo>
                      <a:pt x="18" y="82"/>
                    </a:lnTo>
                    <a:lnTo>
                      <a:pt x="18" y="73"/>
                    </a:lnTo>
                    <a:lnTo>
                      <a:pt x="14" y="64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8" y="55"/>
                    </a:lnTo>
                    <a:lnTo>
                      <a:pt x="18" y="50"/>
                    </a:lnTo>
                    <a:lnTo>
                      <a:pt x="18" y="46"/>
                    </a:lnTo>
                    <a:lnTo>
                      <a:pt x="14" y="36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8" y="36"/>
                    </a:lnTo>
                    <a:lnTo>
                      <a:pt x="23" y="41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32" y="41"/>
                    </a:lnTo>
                    <a:lnTo>
                      <a:pt x="37" y="36"/>
                    </a:lnTo>
                    <a:lnTo>
                      <a:pt x="41" y="23"/>
                    </a:lnTo>
                    <a:lnTo>
                      <a:pt x="46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9" y="14"/>
                    </a:lnTo>
                    <a:lnTo>
                      <a:pt x="64" y="14"/>
                    </a:lnTo>
                    <a:lnTo>
                      <a:pt x="69" y="9"/>
                    </a:lnTo>
                    <a:lnTo>
                      <a:pt x="73" y="9"/>
                    </a:lnTo>
                    <a:lnTo>
                      <a:pt x="82" y="4"/>
                    </a:lnTo>
                    <a:lnTo>
                      <a:pt x="87" y="0"/>
                    </a:lnTo>
                    <a:lnTo>
                      <a:pt x="92" y="4"/>
                    </a:lnTo>
                    <a:lnTo>
                      <a:pt x="92" y="9"/>
                    </a:lnTo>
                    <a:lnTo>
                      <a:pt x="82" y="18"/>
                    </a:lnTo>
                    <a:lnTo>
                      <a:pt x="78" y="23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78" y="41"/>
                    </a:lnTo>
                    <a:lnTo>
                      <a:pt x="78" y="50"/>
                    </a:lnTo>
                    <a:lnTo>
                      <a:pt x="82" y="59"/>
                    </a:lnTo>
                    <a:lnTo>
                      <a:pt x="92" y="64"/>
                    </a:lnTo>
                    <a:lnTo>
                      <a:pt x="101" y="64"/>
                    </a:lnTo>
                    <a:lnTo>
                      <a:pt x="110" y="73"/>
                    </a:lnTo>
                    <a:lnTo>
                      <a:pt x="110" y="73"/>
                    </a:lnTo>
                    <a:lnTo>
                      <a:pt x="110" y="73"/>
                    </a:lnTo>
                    <a:lnTo>
                      <a:pt x="114" y="73"/>
                    </a:lnTo>
                    <a:lnTo>
                      <a:pt x="128" y="73"/>
                    </a:lnTo>
                    <a:lnTo>
                      <a:pt x="133" y="73"/>
                    </a:lnTo>
                    <a:lnTo>
                      <a:pt x="133" y="73"/>
                    </a:lnTo>
                    <a:lnTo>
                      <a:pt x="133" y="73"/>
                    </a:lnTo>
                    <a:lnTo>
                      <a:pt x="133" y="78"/>
                    </a:lnTo>
                    <a:lnTo>
                      <a:pt x="133" y="78"/>
                    </a:lnTo>
                    <a:lnTo>
                      <a:pt x="133" y="91"/>
                    </a:lnTo>
                    <a:lnTo>
                      <a:pt x="133" y="105"/>
                    </a:lnTo>
                    <a:lnTo>
                      <a:pt x="137" y="110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7" y="119"/>
                    </a:lnTo>
                    <a:lnTo>
                      <a:pt x="137" y="124"/>
                    </a:lnTo>
                    <a:lnTo>
                      <a:pt x="142" y="128"/>
                    </a:lnTo>
                    <a:lnTo>
                      <a:pt x="137" y="137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3" y="133"/>
                    </a:lnTo>
                    <a:lnTo>
                      <a:pt x="133" y="133"/>
                    </a:lnTo>
                    <a:lnTo>
                      <a:pt x="133" y="128"/>
                    </a:lnTo>
                    <a:lnTo>
                      <a:pt x="128" y="128"/>
                    </a:lnTo>
                    <a:lnTo>
                      <a:pt x="124" y="128"/>
                    </a:lnTo>
                    <a:lnTo>
                      <a:pt x="119" y="128"/>
                    </a:lnTo>
                    <a:lnTo>
                      <a:pt x="114" y="128"/>
                    </a:lnTo>
                    <a:lnTo>
                      <a:pt x="110" y="128"/>
                    </a:lnTo>
                    <a:lnTo>
                      <a:pt x="105" y="128"/>
                    </a:lnTo>
                    <a:lnTo>
                      <a:pt x="110" y="133"/>
                    </a:lnTo>
                    <a:lnTo>
                      <a:pt x="114" y="133"/>
                    </a:lnTo>
                    <a:lnTo>
                      <a:pt x="114" y="137"/>
                    </a:lnTo>
                    <a:lnTo>
                      <a:pt x="114" y="142"/>
                    </a:lnTo>
                    <a:lnTo>
                      <a:pt x="114" y="142"/>
                    </a:lnTo>
                    <a:lnTo>
                      <a:pt x="114" y="142"/>
                    </a:lnTo>
                    <a:lnTo>
                      <a:pt x="110" y="142"/>
                    </a:lnTo>
                    <a:lnTo>
                      <a:pt x="105" y="142"/>
                    </a:lnTo>
                    <a:lnTo>
                      <a:pt x="105" y="146"/>
                    </a:lnTo>
                    <a:lnTo>
                      <a:pt x="110" y="151"/>
                    </a:lnTo>
                    <a:lnTo>
                      <a:pt x="110" y="160"/>
                    </a:lnTo>
                    <a:lnTo>
                      <a:pt x="110" y="169"/>
                    </a:lnTo>
                    <a:lnTo>
                      <a:pt x="110" y="183"/>
                    </a:lnTo>
                    <a:lnTo>
                      <a:pt x="105" y="192"/>
                    </a:lnTo>
                    <a:lnTo>
                      <a:pt x="105" y="197"/>
                    </a:lnTo>
                    <a:lnTo>
                      <a:pt x="105" y="19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3" name="Freeform 411"/>
              <p:cNvSpPr>
                <a:spLocks/>
              </p:cNvSpPr>
              <p:nvPr/>
            </p:nvSpPr>
            <p:spPr bwMode="auto">
              <a:xfrm>
                <a:off x="1787" y="1987"/>
                <a:ext cx="129" cy="184"/>
              </a:xfrm>
              <a:custGeom>
                <a:avLst/>
                <a:gdLst>
                  <a:gd name="T0" fmla="*/ 97 w 129"/>
                  <a:gd name="T1" fmla="*/ 184 h 184"/>
                  <a:gd name="T2" fmla="*/ 101 w 129"/>
                  <a:gd name="T3" fmla="*/ 165 h 184"/>
                  <a:gd name="T4" fmla="*/ 101 w 129"/>
                  <a:gd name="T5" fmla="*/ 147 h 184"/>
                  <a:gd name="T6" fmla="*/ 97 w 129"/>
                  <a:gd name="T7" fmla="*/ 133 h 184"/>
                  <a:gd name="T8" fmla="*/ 97 w 129"/>
                  <a:gd name="T9" fmla="*/ 129 h 184"/>
                  <a:gd name="T10" fmla="*/ 97 w 129"/>
                  <a:gd name="T11" fmla="*/ 120 h 184"/>
                  <a:gd name="T12" fmla="*/ 106 w 129"/>
                  <a:gd name="T13" fmla="*/ 120 h 184"/>
                  <a:gd name="T14" fmla="*/ 115 w 129"/>
                  <a:gd name="T15" fmla="*/ 120 h 184"/>
                  <a:gd name="T16" fmla="*/ 115 w 129"/>
                  <a:gd name="T17" fmla="*/ 115 h 184"/>
                  <a:gd name="T18" fmla="*/ 124 w 129"/>
                  <a:gd name="T19" fmla="*/ 120 h 184"/>
                  <a:gd name="T20" fmla="*/ 124 w 129"/>
                  <a:gd name="T21" fmla="*/ 115 h 184"/>
                  <a:gd name="T22" fmla="*/ 120 w 129"/>
                  <a:gd name="T23" fmla="*/ 110 h 184"/>
                  <a:gd name="T24" fmla="*/ 124 w 129"/>
                  <a:gd name="T25" fmla="*/ 106 h 184"/>
                  <a:gd name="T26" fmla="*/ 120 w 129"/>
                  <a:gd name="T27" fmla="*/ 87 h 184"/>
                  <a:gd name="T28" fmla="*/ 124 w 129"/>
                  <a:gd name="T29" fmla="*/ 74 h 184"/>
                  <a:gd name="T30" fmla="*/ 101 w 129"/>
                  <a:gd name="T31" fmla="*/ 74 h 184"/>
                  <a:gd name="T32" fmla="*/ 97 w 129"/>
                  <a:gd name="T33" fmla="*/ 65 h 184"/>
                  <a:gd name="T34" fmla="*/ 78 w 129"/>
                  <a:gd name="T35" fmla="*/ 65 h 184"/>
                  <a:gd name="T36" fmla="*/ 69 w 129"/>
                  <a:gd name="T37" fmla="*/ 46 h 184"/>
                  <a:gd name="T38" fmla="*/ 60 w 129"/>
                  <a:gd name="T39" fmla="*/ 42 h 184"/>
                  <a:gd name="T40" fmla="*/ 55 w 129"/>
                  <a:gd name="T41" fmla="*/ 42 h 184"/>
                  <a:gd name="T42" fmla="*/ 60 w 129"/>
                  <a:gd name="T43" fmla="*/ 37 h 184"/>
                  <a:gd name="T44" fmla="*/ 69 w 129"/>
                  <a:gd name="T45" fmla="*/ 14 h 184"/>
                  <a:gd name="T46" fmla="*/ 83 w 129"/>
                  <a:gd name="T47" fmla="*/ 0 h 184"/>
                  <a:gd name="T48" fmla="*/ 65 w 129"/>
                  <a:gd name="T49" fmla="*/ 14 h 184"/>
                  <a:gd name="T50" fmla="*/ 55 w 129"/>
                  <a:gd name="T51" fmla="*/ 14 h 184"/>
                  <a:gd name="T52" fmla="*/ 51 w 129"/>
                  <a:gd name="T53" fmla="*/ 23 h 184"/>
                  <a:gd name="T54" fmla="*/ 46 w 129"/>
                  <a:gd name="T55" fmla="*/ 19 h 184"/>
                  <a:gd name="T56" fmla="*/ 46 w 129"/>
                  <a:gd name="T57" fmla="*/ 19 h 184"/>
                  <a:gd name="T58" fmla="*/ 37 w 129"/>
                  <a:gd name="T59" fmla="*/ 32 h 184"/>
                  <a:gd name="T60" fmla="*/ 33 w 129"/>
                  <a:gd name="T61" fmla="*/ 42 h 184"/>
                  <a:gd name="T62" fmla="*/ 23 w 129"/>
                  <a:gd name="T63" fmla="*/ 51 h 184"/>
                  <a:gd name="T64" fmla="*/ 33 w 129"/>
                  <a:gd name="T65" fmla="*/ 65 h 184"/>
                  <a:gd name="T66" fmla="*/ 23 w 129"/>
                  <a:gd name="T67" fmla="*/ 60 h 184"/>
                  <a:gd name="T68" fmla="*/ 19 w 129"/>
                  <a:gd name="T69" fmla="*/ 51 h 184"/>
                  <a:gd name="T70" fmla="*/ 14 w 129"/>
                  <a:gd name="T71" fmla="*/ 55 h 184"/>
                  <a:gd name="T72" fmla="*/ 19 w 129"/>
                  <a:gd name="T73" fmla="*/ 69 h 184"/>
                  <a:gd name="T74" fmla="*/ 19 w 129"/>
                  <a:gd name="T75" fmla="*/ 83 h 184"/>
                  <a:gd name="T76" fmla="*/ 19 w 129"/>
                  <a:gd name="T77" fmla="*/ 97 h 184"/>
                  <a:gd name="T78" fmla="*/ 28 w 129"/>
                  <a:gd name="T79" fmla="*/ 92 h 184"/>
                  <a:gd name="T80" fmla="*/ 23 w 129"/>
                  <a:gd name="T81" fmla="*/ 101 h 184"/>
                  <a:gd name="T82" fmla="*/ 19 w 129"/>
                  <a:gd name="T83" fmla="*/ 110 h 184"/>
                  <a:gd name="T84" fmla="*/ 10 w 129"/>
                  <a:gd name="T85" fmla="*/ 115 h 184"/>
                  <a:gd name="T86" fmla="*/ 0 w 129"/>
                  <a:gd name="T87" fmla="*/ 124 h 184"/>
                  <a:gd name="T88" fmla="*/ 5 w 129"/>
                  <a:gd name="T89" fmla="*/ 124 h 184"/>
                  <a:gd name="T90" fmla="*/ 23 w 129"/>
                  <a:gd name="T91" fmla="*/ 138 h 184"/>
                  <a:gd name="T92" fmla="*/ 42 w 129"/>
                  <a:gd name="T93" fmla="*/ 142 h 184"/>
                  <a:gd name="T94" fmla="*/ 60 w 129"/>
                  <a:gd name="T95" fmla="*/ 156 h 184"/>
                  <a:gd name="T96" fmla="*/ 69 w 129"/>
                  <a:gd name="T97" fmla="*/ 170 h 184"/>
                  <a:gd name="T98" fmla="*/ 74 w 129"/>
                  <a:gd name="T99" fmla="*/ 170 h 184"/>
                  <a:gd name="T100" fmla="*/ 88 w 129"/>
                  <a:gd name="T101" fmla="*/ 165 h 184"/>
                  <a:gd name="T102" fmla="*/ 97 w 129"/>
                  <a:gd name="T103" fmla="*/ 170 h 184"/>
                  <a:gd name="T104" fmla="*/ 97 w 129"/>
                  <a:gd name="T10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9" h="184">
                    <a:moveTo>
                      <a:pt x="97" y="184"/>
                    </a:moveTo>
                    <a:lnTo>
                      <a:pt x="97" y="184"/>
                    </a:lnTo>
                    <a:lnTo>
                      <a:pt x="97" y="179"/>
                    </a:lnTo>
                    <a:lnTo>
                      <a:pt x="101" y="165"/>
                    </a:lnTo>
                    <a:lnTo>
                      <a:pt x="101" y="156"/>
                    </a:lnTo>
                    <a:lnTo>
                      <a:pt x="101" y="147"/>
                    </a:lnTo>
                    <a:lnTo>
                      <a:pt x="97" y="142"/>
                    </a:lnTo>
                    <a:lnTo>
                      <a:pt x="97" y="133"/>
                    </a:lnTo>
                    <a:lnTo>
                      <a:pt x="101" y="133"/>
                    </a:lnTo>
                    <a:lnTo>
                      <a:pt x="97" y="129"/>
                    </a:lnTo>
                    <a:lnTo>
                      <a:pt x="97" y="120"/>
                    </a:lnTo>
                    <a:lnTo>
                      <a:pt x="97" y="120"/>
                    </a:lnTo>
                    <a:lnTo>
                      <a:pt x="101" y="120"/>
                    </a:lnTo>
                    <a:lnTo>
                      <a:pt x="106" y="120"/>
                    </a:lnTo>
                    <a:lnTo>
                      <a:pt x="110" y="120"/>
                    </a:lnTo>
                    <a:lnTo>
                      <a:pt x="115" y="120"/>
                    </a:lnTo>
                    <a:lnTo>
                      <a:pt x="115" y="120"/>
                    </a:lnTo>
                    <a:lnTo>
                      <a:pt x="115" y="115"/>
                    </a:lnTo>
                    <a:lnTo>
                      <a:pt x="120" y="115"/>
                    </a:lnTo>
                    <a:lnTo>
                      <a:pt x="124" y="120"/>
                    </a:lnTo>
                    <a:lnTo>
                      <a:pt x="129" y="120"/>
                    </a:lnTo>
                    <a:lnTo>
                      <a:pt x="124" y="115"/>
                    </a:lnTo>
                    <a:lnTo>
                      <a:pt x="124" y="115"/>
                    </a:lnTo>
                    <a:lnTo>
                      <a:pt x="120" y="110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24" y="101"/>
                    </a:lnTo>
                    <a:lnTo>
                      <a:pt x="120" y="87"/>
                    </a:lnTo>
                    <a:lnTo>
                      <a:pt x="124" y="74"/>
                    </a:lnTo>
                    <a:lnTo>
                      <a:pt x="124" y="74"/>
                    </a:lnTo>
                    <a:lnTo>
                      <a:pt x="110" y="74"/>
                    </a:lnTo>
                    <a:lnTo>
                      <a:pt x="101" y="74"/>
                    </a:lnTo>
                    <a:lnTo>
                      <a:pt x="101" y="69"/>
                    </a:lnTo>
                    <a:lnTo>
                      <a:pt x="97" y="65"/>
                    </a:lnTo>
                    <a:lnTo>
                      <a:pt x="88" y="65"/>
                    </a:lnTo>
                    <a:lnTo>
                      <a:pt x="78" y="65"/>
                    </a:lnTo>
                    <a:lnTo>
                      <a:pt x="74" y="60"/>
                    </a:lnTo>
                    <a:lnTo>
                      <a:pt x="69" y="46"/>
                    </a:lnTo>
                    <a:lnTo>
                      <a:pt x="65" y="42"/>
                    </a:lnTo>
                    <a:lnTo>
                      <a:pt x="60" y="42"/>
                    </a:lnTo>
                    <a:lnTo>
                      <a:pt x="55" y="42"/>
                    </a:lnTo>
                    <a:lnTo>
                      <a:pt x="55" y="42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0" y="28"/>
                    </a:lnTo>
                    <a:lnTo>
                      <a:pt x="69" y="14"/>
                    </a:lnTo>
                    <a:lnTo>
                      <a:pt x="74" y="10"/>
                    </a:lnTo>
                    <a:lnTo>
                      <a:pt x="83" y="0"/>
                    </a:lnTo>
                    <a:lnTo>
                      <a:pt x="69" y="10"/>
                    </a:lnTo>
                    <a:lnTo>
                      <a:pt x="65" y="14"/>
                    </a:lnTo>
                    <a:lnTo>
                      <a:pt x="60" y="14"/>
                    </a:lnTo>
                    <a:lnTo>
                      <a:pt x="55" y="14"/>
                    </a:lnTo>
                    <a:lnTo>
                      <a:pt x="51" y="19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2" y="23"/>
                    </a:lnTo>
                    <a:lnTo>
                      <a:pt x="37" y="32"/>
                    </a:lnTo>
                    <a:lnTo>
                      <a:pt x="37" y="37"/>
                    </a:lnTo>
                    <a:lnTo>
                      <a:pt x="33" y="42"/>
                    </a:lnTo>
                    <a:lnTo>
                      <a:pt x="28" y="46"/>
                    </a:lnTo>
                    <a:lnTo>
                      <a:pt x="23" y="51"/>
                    </a:lnTo>
                    <a:lnTo>
                      <a:pt x="28" y="60"/>
                    </a:lnTo>
                    <a:lnTo>
                      <a:pt x="33" y="65"/>
                    </a:lnTo>
                    <a:lnTo>
                      <a:pt x="33" y="69"/>
                    </a:lnTo>
                    <a:lnTo>
                      <a:pt x="23" y="60"/>
                    </a:lnTo>
                    <a:lnTo>
                      <a:pt x="23" y="55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9" y="69"/>
                    </a:lnTo>
                    <a:lnTo>
                      <a:pt x="19" y="78"/>
                    </a:lnTo>
                    <a:lnTo>
                      <a:pt x="19" y="83"/>
                    </a:lnTo>
                    <a:lnTo>
                      <a:pt x="19" y="92"/>
                    </a:lnTo>
                    <a:lnTo>
                      <a:pt x="19" y="97"/>
                    </a:lnTo>
                    <a:lnTo>
                      <a:pt x="23" y="97"/>
                    </a:lnTo>
                    <a:lnTo>
                      <a:pt x="28" y="92"/>
                    </a:lnTo>
                    <a:lnTo>
                      <a:pt x="33" y="92"/>
                    </a:lnTo>
                    <a:lnTo>
                      <a:pt x="23" y="101"/>
                    </a:lnTo>
                    <a:lnTo>
                      <a:pt x="23" y="101"/>
                    </a:lnTo>
                    <a:lnTo>
                      <a:pt x="19" y="110"/>
                    </a:lnTo>
                    <a:lnTo>
                      <a:pt x="14" y="115"/>
                    </a:lnTo>
                    <a:lnTo>
                      <a:pt x="10" y="115"/>
                    </a:lnTo>
                    <a:lnTo>
                      <a:pt x="5" y="115"/>
                    </a:lnTo>
                    <a:lnTo>
                      <a:pt x="0" y="124"/>
                    </a:lnTo>
                    <a:lnTo>
                      <a:pt x="5" y="124"/>
                    </a:lnTo>
                    <a:lnTo>
                      <a:pt x="5" y="124"/>
                    </a:lnTo>
                    <a:lnTo>
                      <a:pt x="14" y="133"/>
                    </a:lnTo>
                    <a:lnTo>
                      <a:pt x="23" y="138"/>
                    </a:lnTo>
                    <a:lnTo>
                      <a:pt x="37" y="138"/>
                    </a:lnTo>
                    <a:lnTo>
                      <a:pt x="42" y="142"/>
                    </a:lnTo>
                    <a:lnTo>
                      <a:pt x="55" y="147"/>
                    </a:lnTo>
                    <a:lnTo>
                      <a:pt x="60" y="156"/>
                    </a:lnTo>
                    <a:lnTo>
                      <a:pt x="65" y="165"/>
                    </a:lnTo>
                    <a:lnTo>
                      <a:pt x="69" y="170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78" y="170"/>
                    </a:lnTo>
                    <a:lnTo>
                      <a:pt x="88" y="165"/>
                    </a:lnTo>
                    <a:lnTo>
                      <a:pt x="92" y="170"/>
                    </a:lnTo>
                    <a:lnTo>
                      <a:pt x="97" y="170"/>
                    </a:lnTo>
                    <a:lnTo>
                      <a:pt x="97" y="184"/>
                    </a:lnTo>
                    <a:lnTo>
                      <a:pt x="97" y="18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4" name="Freeform 412"/>
              <p:cNvSpPr>
                <a:spLocks/>
              </p:cNvSpPr>
              <p:nvPr/>
            </p:nvSpPr>
            <p:spPr bwMode="auto">
              <a:xfrm>
                <a:off x="1219" y="1456"/>
                <a:ext cx="55" cy="41"/>
              </a:xfrm>
              <a:custGeom>
                <a:avLst/>
                <a:gdLst>
                  <a:gd name="T0" fmla="*/ 9 w 55"/>
                  <a:gd name="T1" fmla="*/ 9 h 41"/>
                  <a:gd name="T2" fmla="*/ 9 w 55"/>
                  <a:gd name="T3" fmla="*/ 4 h 41"/>
                  <a:gd name="T4" fmla="*/ 0 w 55"/>
                  <a:gd name="T5" fmla="*/ 4 h 41"/>
                  <a:gd name="T6" fmla="*/ 5 w 55"/>
                  <a:gd name="T7" fmla="*/ 0 h 41"/>
                  <a:gd name="T8" fmla="*/ 14 w 55"/>
                  <a:gd name="T9" fmla="*/ 0 h 41"/>
                  <a:gd name="T10" fmla="*/ 28 w 55"/>
                  <a:gd name="T11" fmla="*/ 4 h 41"/>
                  <a:gd name="T12" fmla="*/ 32 w 55"/>
                  <a:gd name="T13" fmla="*/ 14 h 41"/>
                  <a:gd name="T14" fmla="*/ 41 w 55"/>
                  <a:gd name="T15" fmla="*/ 23 h 41"/>
                  <a:gd name="T16" fmla="*/ 46 w 55"/>
                  <a:gd name="T17" fmla="*/ 27 h 41"/>
                  <a:gd name="T18" fmla="*/ 51 w 55"/>
                  <a:gd name="T19" fmla="*/ 32 h 41"/>
                  <a:gd name="T20" fmla="*/ 55 w 55"/>
                  <a:gd name="T21" fmla="*/ 37 h 41"/>
                  <a:gd name="T22" fmla="*/ 55 w 55"/>
                  <a:gd name="T23" fmla="*/ 41 h 41"/>
                  <a:gd name="T24" fmla="*/ 55 w 55"/>
                  <a:gd name="T25" fmla="*/ 41 h 41"/>
                  <a:gd name="T26" fmla="*/ 46 w 55"/>
                  <a:gd name="T27" fmla="*/ 41 h 41"/>
                  <a:gd name="T28" fmla="*/ 41 w 55"/>
                  <a:gd name="T29" fmla="*/ 37 h 41"/>
                  <a:gd name="T30" fmla="*/ 41 w 55"/>
                  <a:gd name="T31" fmla="*/ 37 h 41"/>
                  <a:gd name="T32" fmla="*/ 41 w 55"/>
                  <a:gd name="T33" fmla="*/ 37 h 41"/>
                  <a:gd name="T34" fmla="*/ 37 w 55"/>
                  <a:gd name="T35" fmla="*/ 37 h 41"/>
                  <a:gd name="T36" fmla="*/ 37 w 55"/>
                  <a:gd name="T37" fmla="*/ 32 h 41"/>
                  <a:gd name="T38" fmla="*/ 32 w 55"/>
                  <a:gd name="T39" fmla="*/ 32 h 41"/>
                  <a:gd name="T40" fmla="*/ 28 w 55"/>
                  <a:gd name="T41" fmla="*/ 32 h 41"/>
                  <a:gd name="T42" fmla="*/ 32 w 55"/>
                  <a:gd name="T43" fmla="*/ 32 h 41"/>
                  <a:gd name="T44" fmla="*/ 28 w 55"/>
                  <a:gd name="T45" fmla="*/ 27 h 41"/>
                  <a:gd name="T46" fmla="*/ 23 w 55"/>
                  <a:gd name="T47" fmla="*/ 23 h 41"/>
                  <a:gd name="T48" fmla="*/ 28 w 55"/>
                  <a:gd name="T49" fmla="*/ 23 h 41"/>
                  <a:gd name="T50" fmla="*/ 19 w 55"/>
                  <a:gd name="T51" fmla="*/ 18 h 41"/>
                  <a:gd name="T52" fmla="*/ 14 w 55"/>
                  <a:gd name="T53" fmla="*/ 14 h 41"/>
                  <a:gd name="T54" fmla="*/ 9 w 55"/>
                  <a:gd name="T55" fmla="*/ 14 h 41"/>
                  <a:gd name="T56" fmla="*/ 5 w 55"/>
                  <a:gd name="T57" fmla="*/ 9 h 41"/>
                  <a:gd name="T58" fmla="*/ 9 w 55"/>
                  <a:gd name="T59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" h="41">
                    <a:moveTo>
                      <a:pt x="9" y="9"/>
                    </a:moveTo>
                    <a:lnTo>
                      <a:pt x="9" y="4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8" y="4"/>
                    </a:lnTo>
                    <a:lnTo>
                      <a:pt x="32" y="14"/>
                    </a:lnTo>
                    <a:lnTo>
                      <a:pt x="41" y="23"/>
                    </a:lnTo>
                    <a:lnTo>
                      <a:pt x="46" y="27"/>
                    </a:lnTo>
                    <a:lnTo>
                      <a:pt x="51" y="32"/>
                    </a:lnTo>
                    <a:lnTo>
                      <a:pt x="55" y="37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46" y="41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37" y="37"/>
                    </a:lnTo>
                    <a:lnTo>
                      <a:pt x="37" y="32"/>
                    </a:lnTo>
                    <a:lnTo>
                      <a:pt x="32" y="32"/>
                    </a:lnTo>
                    <a:lnTo>
                      <a:pt x="28" y="32"/>
                    </a:lnTo>
                    <a:lnTo>
                      <a:pt x="32" y="32"/>
                    </a:lnTo>
                    <a:lnTo>
                      <a:pt x="28" y="27"/>
                    </a:lnTo>
                    <a:lnTo>
                      <a:pt x="23" y="23"/>
                    </a:lnTo>
                    <a:lnTo>
                      <a:pt x="28" y="23"/>
                    </a:lnTo>
                    <a:lnTo>
                      <a:pt x="19" y="18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5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5" name="Freeform 413"/>
              <p:cNvSpPr>
                <a:spLocks/>
              </p:cNvSpPr>
              <p:nvPr/>
            </p:nvSpPr>
            <p:spPr bwMode="auto">
              <a:xfrm>
                <a:off x="1219" y="1456"/>
                <a:ext cx="55" cy="41"/>
              </a:xfrm>
              <a:custGeom>
                <a:avLst/>
                <a:gdLst>
                  <a:gd name="T0" fmla="*/ 9 w 55"/>
                  <a:gd name="T1" fmla="*/ 9 h 41"/>
                  <a:gd name="T2" fmla="*/ 9 w 55"/>
                  <a:gd name="T3" fmla="*/ 4 h 41"/>
                  <a:gd name="T4" fmla="*/ 0 w 55"/>
                  <a:gd name="T5" fmla="*/ 4 h 41"/>
                  <a:gd name="T6" fmla="*/ 5 w 55"/>
                  <a:gd name="T7" fmla="*/ 0 h 41"/>
                  <a:gd name="T8" fmla="*/ 14 w 55"/>
                  <a:gd name="T9" fmla="*/ 0 h 41"/>
                  <a:gd name="T10" fmla="*/ 28 w 55"/>
                  <a:gd name="T11" fmla="*/ 4 h 41"/>
                  <a:gd name="T12" fmla="*/ 32 w 55"/>
                  <a:gd name="T13" fmla="*/ 14 h 41"/>
                  <a:gd name="T14" fmla="*/ 41 w 55"/>
                  <a:gd name="T15" fmla="*/ 23 h 41"/>
                  <a:gd name="T16" fmla="*/ 46 w 55"/>
                  <a:gd name="T17" fmla="*/ 27 h 41"/>
                  <a:gd name="T18" fmla="*/ 51 w 55"/>
                  <a:gd name="T19" fmla="*/ 32 h 41"/>
                  <a:gd name="T20" fmla="*/ 55 w 55"/>
                  <a:gd name="T21" fmla="*/ 37 h 41"/>
                  <a:gd name="T22" fmla="*/ 55 w 55"/>
                  <a:gd name="T23" fmla="*/ 41 h 41"/>
                  <a:gd name="T24" fmla="*/ 55 w 55"/>
                  <a:gd name="T25" fmla="*/ 41 h 41"/>
                  <a:gd name="T26" fmla="*/ 46 w 55"/>
                  <a:gd name="T27" fmla="*/ 41 h 41"/>
                  <a:gd name="T28" fmla="*/ 41 w 55"/>
                  <a:gd name="T29" fmla="*/ 37 h 41"/>
                  <a:gd name="T30" fmla="*/ 41 w 55"/>
                  <a:gd name="T31" fmla="*/ 37 h 41"/>
                  <a:gd name="T32" fmla="*/ 41 w 55"/>
                  <a:gd name="T33" fmla="*/ 37 h 41"/>
                  <a:gd name="T34" fmla="*/ 37 w 55"/>
                  <a:gd name="T35" fmla="*/ 37 h 41"/>
                  <a:gd name="T36" fmla="*/ 37 w 55"/>
                  <a:gd name="T37" fmla="*/ 32 h 41"/>
                  <a:gd name="T38" fmla="*/ 32 w 55"/>
                  <a:gd name="T39" fmla="*/ 32 h 41"/>
                  <a:gd name="T40" fmla="*/ 28 w 55"/>
                  <a:gd name="T41" fmla="*/ 32 h 41"/>
                  <a:gd name="T42" fmla="*/ 32 w 55"/>
                  <a:gd name="T43" fmla="*/ 32 h 41"/>
                  <a:gd name="T44" fmla="*/ 28 w 55"/>
                  <a:gd name="T45" fmla="*/ 27 h 41"/>
                  <a:gd name="T46" fmla="*/ 23 w 55"/>
                  <a:gd name="T47" fmla="*/ 23 h 41"/>
                  <a:gd name="T48" fmla="*/ 28 w 55"/>
                  <a:gd name="T49" fmla="*/ 23 h 41"/>
                  <a:gd name="T50" fmla="*/ 19 w 55"/>
                  <a:gd name="T51" fmla="*/ 18 h 41"/>
                  <a:gd name="T52" fmla="*/ 14 w 55"/>
                  <a:gd name="T53" fmla="*/ 14 h 41"/>
                  <a:gd name="T54" fmla="*/ 9 w 55"/>
                  <a:gd name="T55" fmla="*/ 14 h 41"/>
                  <a:gd name="T56" fmla="*/ 5 w 55"/>
                  <a:gd name="T57" fmla="*/ 9 h 41"/>
                  <a:gd name="T58" fmla="*/ 9 w 55"/>
                  <a:gd name="T59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" h="41">
                    <a:moveTo>
                      <a:pt x="9" y="9"/>
                    </a:moveTo>
                    <a:lnTo>
                      <a:pt x="9" y="4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8" y="4"/>
                    </a:lnTo>
                    <a:lnTo>
                      <a:pt x="32" y="14"/>
                    </a:lnTo>
                    <a:lnTo>
                      <a:pt x="41" y="23"/>
                    </a:lnTo>
                    <a:lnTo>
                      <a:pt x="46" y="27"/>
                    </a:lnTo>
                    <a:lnTo>
                      <a:pt x="51" y="32"/>
                    </a:lnTo>
                    <a:lnTo>
                      <a:pt x="55" y="37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46" y="41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37" y="37"/>
                    </a:lnTo>
                    <a:lnTo>
                      <a:pt x="37" y="32"/>
                    </a:lnTo>
                    <a:lnTo>
                      <a:pt x="32" y="32"/>
                    </a:lnTo>
                    <a:lnTo>
                      <a:pt x="28" y="32"/>
                    </a:lnTo>
                    <a:lnTo>
                      <a:pt x="32" y="32"/>
                    </a:lnTo>
                    <a:lnTo>
                      <a:pt x="28" y="27"/>
                    </a:lnTo>
                    <a:lnTo>
                      <a:pt x="23" y="23"/>
                    </a:lnTo>
                    <a:lnTo>
                      <a:pt x="28" y="23"/>
                    </a:lnTo>
                    <a:lnTo>
                      <a:pt x="19" y="18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5" y="9"/>
                    </a:lnTo>
                    <a:lnTo>
                      <a:pt x="9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6" name="Freeform 414"/>
              <p:cNvSpPr>
                <a:spLocks noEditPoints="1"/>
              </p:cNvSpPr>
              <p:nvPr/>
            </p:nvSpPr>
            <p:spPr bwMode="auto">
              <a:xfrm>
                <a:off x="1210" y="1451"/>
                <a:ext cx="69" cy="51"/>
              </a:xfrm>
              <a:custGeom>
                <a:avLst/>
                <a:gdLst>
                  <a:gd name="T0" fmla="*/ 55 w 69"/>
                  <a:gd name="T1" fmla="*/ 51 h 51"/>
                  <a:gd name="T2" fmla="*/ 46 w 69"/>
                  <a:gd name="T3" fmla="*/ 42 h 51"/>
                  <a:gd name="T4" fmla="*/ 46 w 69"/>
                  <a:gd name="T5" fmla="*/ 42 h 51"/>
                  <a:gd name="T6" fmla="*/ 41 w 69"/>
                  <a:gd name="T7" fmla="*/ 42 h 51"/>
                  <a:gd name="T8" fmla="*/ 37 w 69"/>
                  <a:gd name="T9" fmla="*/ 37 h 51"/>
                  <a:gd name="T10" fmla="*/ 28 w 69"/>
                  <a:gd name="T11" fmla="*/ 32 h 51"/>
                  <a:gd name="T12" fmla="*/ 23 w 69"/>
                  <a:gd name="T13" fmla="*/ 32 h 51"/>
                  <a:gd name="T14" fmla="*/ 32 w 69"/>
                  <a:gd name="T15" fmla="*/ 32 h 51"/>
                  <a:gd name="T16" fmla="*/ 23 w 69"/>
                  <a:gd name="T17" fmla="*/ 23 h 51"/>
                  <a:gd name="T18" fmla="*/ 9 w 69"/>
                  <a:gd name="T19" fmla="*/ 19 h 51"/>
                  <a:gd name="T20" fmla="*/ 9 w 69"/>
                  <a:gd name="T21" fmla="*/ 9 h 51"/>
                  <a:gd name="T22" fmla="*/ 0 w 69"/>
                  <a:gd name="T23" fmla="*/ 9 h 51"/>
                  <a:gd name="T24" fmla="*/ 5 w 69"/>
                  <a:gd name="T25" fmla="*/ 5 h 51"/>
                  <a:gd name="T26" fmla="*/ 14 w 69"/>
                  <a:gd name="T27" fmla="*/ 0 h 51"/>
                  <a:gd name="T28" fmla="*/ 37 w 69"/>
                  <a:gd name="T29" fmla="*/ 9 h 51"/>
                  <a:gd name="T30" fmla="*/ 46 w 69"/>
                  <a:gd name="T31" fmla="*/ 19 h 51"/>
                  <a:gd name="T32" fmla="*/ 55 w 69"/>
                  <a:gd name="T33" fmla="*/ 28 h 51"/>
                  <a:gd name="T34" fmla="*/ 69 w 69"/>
                  <a:gd name="T35" fmla="*/ 42 h 51"/>
                  <a:gd name="T36" fmla="*/ 64 w 69"/>
                  <a:gd name="T37" fmla="*/ 51 h 51"/>
                  <a:gd name="T38" fmla="*/ 55 w 69"/>
                  <a:gd name="T39" fmla="*/ 37 h 51"/>
                  <a:gd name="T40" fmla="*/ 55 w 69"/>
                  <a:gd name="T41" fmla="*/ 42 h 51"/>
                  <a:gd name="T42" fmla="*/ 64 w 69"/>
                  <a:gd name="T43" fmla="*/ 46 h 51"/>
                  <a:gd name="T44" fmla="*/ 64 w 69"/>
                  <a:gd name="T45" fmla="*/ 42 h 51"/>
                  <a:gd name="T46" fmla="*/ 55 w 69"/>
                  <a:gd name="T47" fmla="*/ 37 h 51"/>
                  <a:gd name="T48" fmla="*/ 46 w 69"/>
                  <a:gd name="T49" fmla="*/ 32 h 51"/>
                  <a:gd name="T50" fmla="*/ 50 w 69"/>
                  <a:gd name="T51" fmla="*/ 32 h 51"/>
                  <a:gd name="T52" fmla="*/ 46 w 69"/>
                  <a:gd name="T53" fmla="*/ 28 h 51"/>
                  <a:gd name="T54" fmla="*/ 37 w 69"/>
                  <a:gd name="T55" fmla="*/ 28 h 51"/>
                  <a:gd name="T56" fmla="*/ 37 w 69"/>
                  <a:gd name="T57" fmla="*/ 28 h 51"/>
                  <a:gd name="T58" fmla="*/ 46 w 69"/>
                  <a:gd name="T59" fmla="*/ 32 h 51"/>
                  <a:gd name="T60" fmla="*/ 23 w 69"/>
                  <a:gd name="T61" fmla="*/ 9 h 51"/>
                  <a:gd name="T62" fmla="*/ 23 w 69"/>
                  <a:gd name="T63" fmla="*/ 14 h 51"/>
                  <a:gd name="T64" fmla="*/ 37 w 69"/>
                  <a:gd name="T65" fmla="*/ 23 h 51"/>
                  <a:gd name="T66" fmla="*/ 41 w 69"/>
                  <a:gd name="T67" fmla="*/ 23 h 51"/>
                  <a:gd name="T68" fmla="*/ 37 w 69"/>
                  <a:gd name="T69" fmla="*/ 14 h 51"/>
                  <a:gd name="T70" fmla="*/ 28 w 69"/>
                  <a:gd name="T71" fmla="*/ 9 h 51"/>
                  <a:gd name="T72" fmla="*/ 18 w 69"/>
                  <a:gd name="T73" fmla="*/ 14 h 51"/>
                  <a:gd name="T74" fmla="*/ 23 w 69"/>
                  <a:gd name="T75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51">
                    <a:moveTo>
                      <a:pt x="64" y="51"/>
                    </a:moveTo>
                    <a:lnTo>
                      <a:pt x="55" y="51"/>
                    </a:lnTo>
                    <a:lnTo>
                      <a:pt x="50" y="46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3" y="32"/>
                    </a:lnTo>
                    <a:lnTo>
                      <a:pt x="28" y="32"/>
                    </a:lnTo>
                    <a:lnTo>
                      <a:pt x="32" y="32"/>
                    </a:lnTo>
                    <a:lnTo>
                      <a:pt x="28" y="28"/>
                    </a:lnTo>
                    <a:lnTo>
                      <a:pt x="23" y="23"/>
                    </a:lnTo>
                    <a:lnTo>
                      <a:pt x="18" y="19"/>
                    </a:lnTo>
                    <a:lnTo>
                      <a:pt x="9" y="1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4" y="0"/>
                    </a:lnTo>
                    <a:lnTo>
                      <a:pt x="28" y="5"/>
                    </a:lnTo>
                    <a:lnTo>
                      <a:pt x="37" y="9"/>
                    </a:lnTo>
                    <a:lnTo>
                      <a:pt x="41" y="14"/>
                    </a:lnTo>
                    <a:lnTo>
                      <a:pt x="46" y="19"/>
                    </a:lnTo>
                    <a:lnTo>
                      <a:pt x="50" y="23"/>
                    </a:lnTo>
                    <a:lnTo>
                      <a:pt x="55" y="28"/>
                    </a:lnTo>
                    <a:lnTo>
                      <a:pt x="69" y="37"/>
                    </a:lnTo>
                    <a:lnTo>
                      <a:pt x="69" y="42"/>
                    </a:lnTo>
                    <a:lnTo>
                      <a:pt x="69" y="46"/>
                    </a:lnTo>
                    <a:lnTo>
                      <a:pt x="64" y="51"/>
                    </a:lnTo>
                    <a:lnTo>
                      <a:pt x="64" y="51"/>
                    </a:lnTo>
                    <a:close/>
                    <a:moveTo>
                      <a:pt x="55" y="37"/>
                    </a:moveTo>
                    <a:lnTo>
                      <a:pt x="55" y="42"/>
                    </a:lnTo>
                    <a:lnTo>
                      <a:pt x="55" y="42"/>
                    </a:lnTo>
                    <a:lnTo>
                      <a:pt x="55" y="42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2"/>
                    </a:lnTo>
                    <a:lnTo>
                      <a:pt x="55" y="37"/>
                    </a:lnTo>
                    <a:lnTo>
                      <a:pt x="55" y="37"/>
                    </a:lnTo>
                    <a:close/>
                    <a:moveTo>
                      <a:pt x="46" y="32"/>
                    </a:moveTo>
                    <a:lnTo>
                      <a:pt x="46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41" y="32"/>
                    </a:lnTo>
                    <a:lnTo>
                      <a:pt x="46" y="32"/>
                    </a:lnTo>
                    <a:lnTo>
                      <a:pt x="46" y="32"/>
                    </a:lnTo>
                    <a:close/>
                    <a:moveTo>
                      <a:pt x="23" y="9"/>
                    </a:moveTo>
                    <a:lnTo>
                      <a:pt x="23" y="14"/>
                    </a:lnTo>
                    <a:lnTo>
                      <a:pt x="23" y="14"/>
                    </a:lnTo>
                    <a:lnTo>
                      <a:pt x="32" y="23"/>
                    </a:lnTo>
                    <a:lnTo>
                      <a:pt x="37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37" y="14"/>
                    </a:lnTo>
                    <a:lnTo>
                      <a:pt x="32" y="14"/>
                    </a:lnTo>
                    <a:lnTo>
                      <a:pt x="28" y="9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3" y="9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7" name="Freeform 415"/>
              <p:cNvSpPr>
                <a:spLocks/>
              </p:cNvSpPr>
              <p:nvPr/>
            </p:nvSpPr>
            <p:spPr bwMode="auto">
              <a:xfrm>
                <a:off x="1210" y="1451"/>
                <a:ext cx="69" cy="51"/>
              </a:xfrm>
              <a:custGeom>
                <a:avLst/>
                <a:gdLst>
                  <a:gd name="T0" fmla="*/ 64 w 69"/>
                  <a:gd name="T1" fmla="*/ 51 h 51"/>
                  <a:gd name="T2" fmla="*/ 55 w 69"/>
                  <a:gd name="T3" fmla="*/ 51 h 51"/>
                  <a:gd name="T4" fmla="*/ 50 w 69"/>
                  <a:gd name="T5" fmla="*/ 46 h 51"/>
                  <a:gd name="T6" fmla="*/ 46 w 69"/>
                  <a:gd name="T7" fmla="*/ 42 h 51"/>
                  <a:gd name="T8" fmla="*/ 46 w 69"/>
                  <a:gd name="T9" fmla="*/ 42 h 51"/>
                  <a:gd name="T10" fmla="*/ 46 w 69"/>
                  <a:gd name="T11" fmla="*/ 42 h 51"/>
                  <a:gd name="T12" fmla="*/ 41 w 69"/>
                  <a:gd name="T13" fmla="*/ 42 h 51"/>
                  <a:gd name="T14" fmla="*/ 41 w 69"/>
                  <a:gd name="T15" fmla="*/ 42 h 51"/>
                  <a:gd name="T16" fmla="*/ 41 w 69"/>
                  <a:gd name="T17" fmla="*/ 42 h 51"/>
                  <a:gd name="T18" fmla="*/ 37 w 69"/>
                  <a:gd name="T19" fmla="*/ 37 h 51"/>
                  <a:gd name="T20" fmla="*/ 37 w 69"/>
                  <a:gd name="T21" fmla="*/ 37 h 51"/>
                  <a:gd name="T22" fmla="*/ 28 w 69"/>
                  <a:gd name="T23" fmla="*/ 32 h 51"/>
                  <a:gd name="T24" fmla="*/ 28 w 69"/>
                  <a:gd name="T25" fmla="*/ 32 h 51"/>
                  <a:gd name="T26" fmla="*/ 23 w 69"/>
                  <a:gd name="T27" fmla="*/ 32 h 51"/>
                  <a:gd name="T28" fmla="*/ 28 w 69"/>
                  <a:gd name="T29" fmla="*/ 32 h 51"/>
                  <a:gd name="T30" fmla="*/ 32 w 69"/>
                  <a:gd name="T31" fmla="*/ 32 h 51"/>
                  <a:gd name="T32" fmla="*/ 28 w 69"/>
                  <a:gd name="T33" fmla="*/ 28 h 51"/>
                  <a:gd name="T34" fmla="*/ 23 w 69"/>
                  <a:gd name="T35" fmla="*/ 23 h 51"/>
                  <a:gd name="T36" fmla="*/ 18 w 69"/>
                  <a:gd name="T37" fmla="*/ 19 h 51"/>
                  <a:gd name="T38" fmla="*/ 9 w 69"/>
                  <a:gd name="T39" fmla="*/ 19 h 51"/>
                  <a:gd name="T40" fmla="*/ 9 w 69"/>
                  <a:gd name="T41" fmla="*/ 9 h 51"/>
                  <a:gd name="T42" fmla="*/ 9 w 69"/>
                  <a:gd name="T43" fmla="*/ 9 h 51"/>
                  <a:gd name="T44" fmla="*/ 9 w 69"/>
                  <a:gd name="T45" fmla="*/ 9 h 51"/>
                  <a:gd name="T46" fmla="*/ 0 w 69"/>
                  <a:gd name="T47" fmla="*/ 9 h 51"/>
                  <a:gd name="T48" fmla="*/ 0 w 69"/>
                  <a:gd name="T49" fmla="*/ 9 h 51"/>
                  <a:gd name="T50" fmla="*/ 5 w 69"/>
                  <a:gd name="T51" fmla="*/ 5 h 51"/>
                  <a:gd name="T52" fmla="*/ 5 w 69"/>
                  <a:gd name="T53" fmla="*/ 5 h 51"/>
                  <a:gd name="T54" fmla="*/ 14 w 69"/>
                  <a:gd name="T55" fmla="*/ 0 h 51"/>
                  <a:gd name="T56" fmla="*/ 28 w 69"/>
                  <a:gd name="T57" fmla="*/ 5 h 51"/>
                  <a:gd name="T58" fmla="*/ 37 w 69"/>
                  <a:gd name="T59" fmla="*/ 9 h 51"/>
                  <a:gd name="T60" fmla="*/ 41 w 69"/>
                  <a:gd name="T61" fmla="*/ 14 h 51"/>
                  <a:gd name="T62" fmla="*/ 46 w 69"/>
                  <a:gd name="T63" fmla="*/ 19 h 51"/>
                  <a:gd name="T64" fmla="*/ 50 w 69"/>
                  <a:gd name="T65" fmla="*/ 23 h 51"/>
                  <a:gd name="T66" fmla="*/ 55 w 69"/>
                  <a:gd name="T67" fmla="*/ 28 h 51"/>
                  <a:gd name="T68" fmla="*/ 69 w 69"/>
                  <a:gd name="T69" fmla="*/ 37 h 51"/>
                  <a:gd name="T70" fmla="*/ 69 w 69"/>
                  <a:gd name="T71" fmla="*/ 42 h 51"/>
                  <a:gd name="T72" fmla="*/ 69 w 69"/>
                  <a:gd name="T73" fmla="*/ 46 h 51"/>
                  <a:gd name="T74" fmla="*/ 64 w 69"/>
                  <a:gd name="T75" fmla="*/ 51 h 51"/>
                  <a:gd name="T76" fmla="*/ 64 w 69"/>
                  <a:gd name="T7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9" h="51">
                    <a:moveTo>
                      <a:pt x="64" y="51"/>
                    </a:moveTo>
                    <a:lnTo>
                      <a:pt x="55" y="51"/>
                    </a:lnTo>
                    <a:lnTo>
                      <a:pt x="50" y="46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3" y="32"/>
                    </a:lnTo>
                    <a:lnTo>
                      <a:pt x="28" y="32"/>
                    </a:lnTo>
                    <a:lnTo>
                      <a:pt x="32" y="32"/>
                    </a:lnTo>
                    <a:lnTo>
                      <a:pt x="28" y="28"/>
                    </a:lnTo>
                    <a:lnTo>
                      <a:pt x="23" y="23"/>
                    </a:lnTo>
                    <a:lnTo>
                      <a:pt x="18" y="19"/>
                    </a:lnTo>
                    <a:lnTo>
                      <a:pt x="9" y="1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4" y="0"/>
                    </a:lnTo>
                    <a:lnTo>
                      <a:pt x="28" y="5"/>
                    </a:lnTo>
                    <a:lnTo>
                      <a:pt x="37" y="9"/>
                    </a:lnTo>
                    <a:lnTo>
                      <a:pt x="41" y="14"/>
                    </a:lnTo>
                    <a:lnTo>
                      <a:pt x="46" y="19"/>
                    </a:lnTo>
                    <a:lnTo>
                      <a:pt x="50" y="23"/>
                    </a:lnTo>
                    <a:lnTo>
                      <a:pt x="55" y="28"/>
                    </a:lnTo>
                    <a:lnTo>
                      <a:pt x="69" y="37"/>
                    </a:lnTo>
                    <a:lnTo>
                      <a:pt x="69" y="42"/>
                    </a:lnTo>
                    <a:lnTo>
                      <a:pt x="69" y="46"/>
                    </a:lnTo>
                    <a:lnTo>
                      <a:pt x="64" y="51"/>
                    </a:lnTo>
                    <a:lnTo>
                      <a:pt x="64" y="5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8" name="Freeform 416"/>
              <p:cNvSpPr>
                <a:spLocks/>
              </p:cNvSpPr>
              <p:nvPr/>
            </p:nvSpPr>
            <p:spPr bwMode="auto">
              <a:xfrm>
                <a:off x="1265" y="1488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5 h 9"/>
                  <a:gd name="T4" fmla="*/ 0 w 9"/>
                  <a:gd name="T5" fmla="*/ 5 h 9"/>
                  <a:gd name="T6" fmla="*/ 0 w 9"/>
                  <a:gd name="T7" fmla="*/ 5 h 9"/>
                  <a:gd name="T8" fmla="*/ 9 w 9"/>
                  <a:gd name="T9" fmla="*/ 9 h 9"/>
                  <a:gd name="T10" fmla="*/ 9 w 9"/>
                  <a:gd name="T11" fmla="*/ 9 h 9"/>
                  <a:gd name="T12" fmla="*/ 9 w 9"/>
                  <a:gd name="T13" fmla="*/ 5 h 9"/>
                  <a:gd name="T14" fmla="*/ 0 w 9"/>
                  <a:gd name="T15" fmla="*/ 0 h 9"/>
                  <a:gd name="T16" fmla="*/ 0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9" name="Freeform 417"/>
              <p:cNvSpPr>
                <a:spLocks/>
              </p:cNvSpPr>
              <p:nvPr/>
            </p:nvSpPr>
            <p:spPr bwMode="auto">
              <a:xfrm>
                <a:off x="1247" y="1479"/>
                <a:ext cx="13" cy="4"/>
              </a:xfrm>
              <a:custGeom>
                <a:avLst/>
                <a:gdLst>
                  <a:gd name="T0" fmla="*/ 9 w 13"/>
                  <a:gd name="T1" fmla="*/ 4 h 4"/>
                  <a:gd name="T2" fmla="*/ 9 w 13"/>
                  <a:gd name="T3" fmla="*/ 4 h 4"/>
                  <a:gd name="T4" fmla="*/ 13 w 13"/>
                  <a:gd name="T5" fmla="*/ 4 h 4"/>
                  <a:gd name="T6" fmla="*/ 13 w 13"/>
                  <a:gd name="T7" fmla="*/ 4 h 4"/>
                  <a:gd name="T8" fmla="*/ 9 w 13"/>
                  <a:gd name="T9" fmla="*/ 0 h 4"/>
                  <a:gd name="T10" fmla="*/ 9 w 13"/>
                  <a:gd name="T11" fmla="*/ 0 h 4"/>
                  <a:gd name="T12" fmla="*/ 0 w 13"/>
                  <a:gd name="T13" fmla="*/ 0 h 4"/>
                  <a:gd name="T14" fmla="*/ 0 w 13"/>
                  <a:gd name="T15" fmla="*/ 0 h 4"/>
                  <a:gd name="T16" fmla="*/ 0 w 13"/>
                  <a:gd name="T17" fmla="*/ 0 h 4"/>
                  <a:gd name="T18" fmla="*/ 0 w 13"/>
                  <a:gd name="T19" fmla="*/ 0 h 4"/>
                  <a:gd name="T20" fmla="*/ 4 w 13"/>
                  <a:gd name="T21" fmla="*/ 4 h 4"/>
                  <a:gd name="T22" fmla="*/ 9 w 13"/>
                  <a:gd name="T23" fmla="*/ 4 h 4"/>
                  <a:gd name="T24" fmla="*/ 9 w 13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">
                    <a:moveTo>
                      <a:pt x="9" y="4"/>
                    </a:moveTo>
                    <a:lnTo>
                      <a:pt x="9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0" name="Freeform 418"/>
              <p:cNvSpPr>
                <a:spLocks/>
              </p:cNvSpPr>
              <p:nvPr/>
            </p:nvSpPr>
            <p:spPr bwMode="auto">
              <a:xfrm>
                <a:off x="1228" y="1460"/>
                <a:ext cx="23" cy="14"/>
              </a:xfrm>
              <a:custGeom>
                <a:avLst/>
                <a:gdLst>
                  <a:gd name="T0" fmla="*/ 5 w 23"/>
                  <a:gd name="T1" fmla="*/ 0 h 14"/>
                  <a:gd name="T2" fmla="*/ 5 w 23"/>
                  <a:gd name="T3" fmla="*/ 5 h 14"/>
                  <a:gd name="T4" fmla="*/ 5 w 23"/>
                  <a:gd name="T5" fmla="*/ 5 h 14"/>
                  <a:gd name="T6" fmla="*/ 14 w 23"/>
                  <a:gd name="T7" fmla="*/ 14 h 14"/>
                  <a:gd name="T8" fmla="*/ 19 w 23"/>
                  <a:gd name="T9" fmla="*/ 14 h 14"/>
                  <a:gd name="T10" fmla="*/ 23 w 23"/>
                  <a:gd name="T11" fmla="*/ 14 h 14"/>
                  <a:gd name="T12" fmla="*/ 23 w 23"/>
                  <a:gd name="T13" fmla="*/ 14 h 14"/>
                  <a:gd name="T14" fmla="*/ 23 w 23"/>
                  <a:gd name="T15" fmla="*/ 14 h 14"/>
                  <a:gd name="T16" fmla="*/ 19 w 23"/>
                  <a:gd name="T17" fmla="*/ 5 h 14"/>
                  <a:gd name="T18" fmla="*/ 14 w 23"/>
                  <a:gd name="T19" fmla="*/ 5 h 14"/>
                  <a:gd name="T20" fmla="*/ 10 w 23"/>
                  <a:gd name="T21" fmla="*/ 0 h 14"/>
                  <a:gd name="T22" fmla="*/ 0 w 23"/>
                  <a:gd name="T23" fmla="*/ 0 h 14"/>
                  <a:gd name="T24" fmla="*/ 0 w 23"/>
                  <a:gd name="T25" fmla="*/ 5 h 14"/>
                  <a:gd name="T26" fmla="*/ 0 w 23"/>
                  <a:gd name="T27" fmla="*/ 5 h 14"/>
                  <a:gd name="T28" fmla="*/ 5 w 23"/>
                  <a:gd name="T29" fmla="*/ 0 h 14"/>
                  <a:gd name="T30" fmla="*/ 5 w 23"/>
                  <a:gd name="T3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14">
                    <a:moveTo>
                      <a:pt x="5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14" y="14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19" y="5"/>
                    </a:lnTo>
                    <a:lnTo>
                      <a:pt x="14" y="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1" name="Freeform 419"/>
              <p:cNvSpPr>
                <a:spLocks/>
              </p:cNvSpPr>
              <p:nvPr/>
            </p:nvSpPr>
            <p:spPr bwMode="auto">
              <a:xfrm>
                <a:off x="1517" y="851"/>
                <a:ext cx="69" cy="101"/>
              </a:xfrm>
              <a:custGeom>
                <a:avLst/>
                <a:gdLst>
                  <a:gd name="T0" fmla="*/ 28 w 69"/>
                  <a:gd name="T1" fmla="*/ 78 h 101"/>
                  <a:gd name="T2" fmla="*/ 28 w 69"/>
                  <a:gd name="T3" fmla="*/ 73 h 101"/>
                  <a:gd name="T4" fmla="*/ 18 w 69"/>
                  <a:gd name="T5" fmla="*/ 73 h 101"/>
                  <a:gd name="T6" fmla="*/ 14 w 69"/>
                  <a:gd name="T7" fmla="*/ 69 h 101"/>
                  <a:gd name="T8" fmla="*/ 9 w 69"/>
                  <a:gd name="T9" fmla="*/ 69 h 101"/>
                  <a:gd name="T10" fmla="*/ 5 w 69"/>
                  <a:gd name="T11" fmla="*/ 55 h 101"/>
                  <a:gd name="T12" fmla="*/ 0 w 69"/>
                  <a:gd name="T13" fmla="*/ 46 h 101"/>
                  <a:gd name="T14" fmla="*/ 0 w 69"/>
                  <a:gd name="T15" fmla="*/ 41 h 101"/>
                  <a:gd name="T16" fmla="*/ 5 w 69"/>
                  <a:gd name="T17" fmla="*/ 37 h 101"/>
                  <a:gd name="T18" fmla="*/ 9 w 69"/>
                  <a:gd name="T19" fmla="*/ 41 h 101"/>
                  <a:gd name="T20" fmla="*/ 14 w 69"/>
                  <a:gd name="T21" fmla="*/ 50 h 101"/>
                  <a:gd name="T22" fmla="*/ 23 w 69"/>
                  <a:gd name="T23" fmla="*/ 50 h 101"/>
                  <a:gd name="T24" fmla="*/ 28 w 69"/>
                  <a:gd name="T25" fmla="*/ 41 h 101"/>
                  <a:gd name="T26" fmla="*/ 23 w 69"/>
                  <a:gd name="T27" fmla="*/ 28 h 101"/>
                  <a:gd name="T28" fmla="*/ 28 w 69"/>
                  <a:gd name="T29" fmla="*/ 32 h 101"/>
                  <a:gd name="T30" fmla="*/ 14 w 69"/>
                  <a:gd name="T31" fmla="*/ 18 h 101"/>
                  <a:gd name="T32" fmla="*/ 23 w 69"/>
                  <a:gd name="T33" fmla="*/ 18 h 101"/>
                  <a:gd name="T34" fmla="*/ 18 w 69"/>
                  <a:gd name="T35" fmla="*/ 14 h 101"/>
                  <a:gd name="T36" fmla="*/ 14 w 69"/>
                  <a:gd name="T37" fmla="*/ 9 h 101"/>
                  <a:gd name="T38" fmla="*/ 28 w 69"/>
                  <a:gd name="T39" fmla="*/ 9 h 101"/>
                  <a:gd name="T40" fmla="*/ 23 w 69"/>
                  <a:gd name="T41" fmla="*/ 0 h 101"/>
                  <a:gd name="T42" fmla="*/ 28 w 69"/>
                  <a:gd name="T43" fmla="*/ 0 h 101"/>
                  <a:gd name="T44" fmla="*/ 37 w 69"/>
                  <a:gd name="T45" fmla="*/ 5 h 101"/>
                  <a:gd name="T46" fmla="*/ 41 w 69"/>
                  <a:gd name="T47" fmla="*/ 5 h 101"/>
                  <a:gd name="T48" fmla="*/ 46 w 69"/>
                  <a:gd name="T49" fmla="*/ 5 h 101"/>
                  <a:gd name="T50" fmla="*/ 51 w 69"/>
                  <a:gd name="T51" fmla="*/ 0 h 101"/>
                  <a:gd name="T52" fmla="*/ 55 w 69"/>
                  <a:gd name="T53" fmla="*/ 0 h 101"/>
                  <a:gd name="T54" fmla="*/ 60 w 69"/>
                  <a:gd name="T55" fmla="*/ 5 h 101"/>
                  <a:gd name="T56" fmla="*/ 60 w 69"/>
                  <a:gd name="T57" fmla="*/ 9 h 101"/>
                  <a:gd name="T58" fmla="*/ 55 w 69"/>
                  <a:gd name="T59" fmla="*/ 14 h 101"/>
                  <a:gd name="T60" fmla="*/ 55 w 69"/>
                  <a:gd name="T61" fmla="*/ 18 h 101"/>
                  <a:gd name="T62" fmla="*/ 55 w 69"/>
                  <a:gd name="T63" fmla="*/ 23 h 101"/>
                  <a:gd name="T64" fmla="*/ 51 w 69"/>
                  <a:gd name="T65" fmla="*/ 28 h 101"/>
                  <a:gd name="T66" fmla="*/ 46 w 69"/>
                  <a:gd name="T67" fmla="*/ 41 h 101"/>
                  <a:gd name="T68" fmla="*/ 51 w 69"/>
                  <a:gd name="T69" fmla="*/ 37 h 101"/>
                  <a:gd name="T70" fmla="*/ 55 w 69"/>
                  <a:gd name="T71" fmla="*/ 41 h 101"/>
                  <a:gd name="T72" fmla="*/ 60 w 69"/>
                  <a:gd name="T73" fmla="*/ 50 h 101"/>
                  <a:gd name="T74" fmla="*/ 64 w 69"/>
                  <a:gd name="T75" fmla="*/ 46 h 101"/>
                  <a:gd name="T76" fmla="*/ 69 w 69"/>
                  <a:gd name="T77" fmla="*/ 60 h 101"/>
                  <a:gd name="T78" fmla="*/ 64 w 69"/>
                  <a:gd name="T79" fmla="*/ 73 h 101"/>
                  <a:gd name="T80" fmla="*/ 64 w 69"/>
                  <a:gd name="T81" fmla="*/ 87 h 101"/>
                  <a:gd name="T82" fmla="*/ 55 w 69"/>
                  <a:gd name="T83" fmla="*/ 92 h 101"/>
                  <a:gd name="T84" fmla="*/ 51 w 69"/>
                  <a:gd name="T85" fmla="*/ 92 h 101"/>
                  <a:gd name="T86" fmla="*/ 51 w 69"/>
                  <a:gd name="T87" fmla="*/ 101 h 101"/>
                  <a:gd name="T88" fmla="*/ 46 w 69"/>
                  <a:gd name="T89" fmla="*/ 101 h 101"/>
                  <a:gd name="T90" fmla="*/ 37 w 69"/>
                  <a:gd name="T91" fmla="*/ 101 h 101"/>
                  <a:gd name="T92" fmla="*/ 32 w 69"/>
                  <a:gd name="T93" fmla="*/ 92 h 101"/>
                  <a:gd name="T94" fmla="*/ 28 w 69"/>
                  <a:gd name="T95" fmla="*/ 7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" h="101">
                    <a:moveTo>
                      <a:pt x="28" y="78"/>
                    </a:moveTo>
                    <a:lnTo>
                      <a:pt x="28" y="73"/>
                    </a:lnTo>
                    <a:lnTo>
                      <a:pt x="18" y="73"/>
                    </a:lnTo>
                    <a:lnTo>
                      <a:pt x="14" y="69"/>
                    </a:lnTo>
                    <a:lnTo>
                      <a:pt x="9" y="69"/>
                    </a:lnTo>
                    <a:lnTo>
                      <a:pt x="5" y="55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5" y="37"/>
                    </a:lnTo>
                    <a:lnTo>
                      <a:pt x="9" y="41"/>
                    </a:lnTo>
                    <a:lnTo>
                      <a:pt x="14" y="50"/>
                    </a:lnTo>
                    <a:lnTo>
                      <a:pt x="23" y="50"/>
                    </a:lnTo>
                    <a:lnTo>
                      <a:pt x="28" y="41"/>
                    </a:lnTo>
                    <a:lnTo>
                      <a:pt x="23" y="28"/>
                    </a:lnTo>
                    <a:lnTo>
                      <a:pt x="28" y="32"/>
                    </a:lnTo>
                    <a:lnTo>
                      <a:pt x="14" y="18"/>
                    </a:lnTo>
                    <a:lnTo>
                      <a:pt x="23" y="18"/>
                    </a:lnTo>
                    <a:lnTo>
                      <a:pt x="18" y="14"/>
                    </a:lnTo>
                    <a:lnTo>
                      <a:pt x="14" y="9"/>
                    </a:lnTo>
                    <a:lnTo>
                      <a:pt x="28" y="9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6" y="5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55" y="14"/>
                    </a:lnTo>
                    <a:lnTo>
                      <a:pt x="55" y="18"/>
                    </a:lnTo>
                    <a:lnTo>
                      <a:pt x="55" y="23"/>
                    </a:lnTo>
                    <a:lnTo>
                      <a:pt x="51" y="28"/>
                    </a:lnTo>
                    <a:lnTo>
                      <a:pt x="46" y="41"/>
                    </a:lnTo>
                    <a:lnTo>
                      <a:pt x="51" y="37"/>
                    </a:lnTo>
                    <a:lnTo>
                      <a:pt x="55" y="41"/>
                    </a:lnTo>
                    <a:lnTo>
                      <a:pt x="60" y="50"/>
                    </a:lnTo>
                    <a:lnTo>
                      <a:pt x="64" y="46"/>
                    </a:lnTo>
                    <a:lnTo>
                      <a:pt x="69" y="60"/>
                    </a:lnTo>
                    <a:lnTo>
                      <a:pt x="64" y="73"/>
                    </a:lnTo>
                    <a:lnTo>
                      <a:pt x="64" y="87"/>
                    </a:lnTo>
                    <a:lnTo>
                      <a:pt x="55" y="92"/>
                    </a:lnTo>
                    <a:lnTo>
                      <a:pt x="51" y="92"/>
                    </a:lnTo>
                    <a:lnTo>
                      <a:pt x="51" y="101"/>
                    </a:lnTo>
                    <a:lnTo>
                      <a:pt x="46" y="101"/>
                    </a:lnTo>
                    <a:lnTo>
                      <a:pt x="37" y="101"/>
                    </a:lnTo>
                    <a:lnTo>
                      <a:pt x="32" y="92"/>
                    </a:lnTo>
                    <a:lnTo>
                      <a:pt x="28" y="78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2" name="Freeform 420"/>
              <p:cNvSpPr>
                <a:spLocks/>
              </p:cNvSpPr>
              <p:nvPr/>
            </p:nvSpPr>
            <p:spPr bwMode="auto">
              <a:xfrm>
                <a:off x="1517" y="851"/>
                <a:ext cx="69" cy="101"/>
              </a:xfrm>
              <a:custGeom>
                <a:avLst/>
                <a:gdLst>
                  <a:gd name="T0" fmla="*/ 28 w 69"/>
                  <a:gd name="T1" fmla="*/ 78 h 101"/>
                  <a:gd name="T2" fmla="*/ 28 w 69"/>
                  <a:gd name="T3" fmla="*/ 73 h 101"/>
                  <a:gd name="T4" fmla="*/ 18 w 69"/>
                  <a:gd name="T5" fmla="*/ 73 h 101"/>
                  <a:gd name="T6" fmla="*/ 14 w 69"/>
                  <a:gd name="T7" fmla="*/ 69 h 101"/>
                  <a:gd name="T8" fmla="*/ 9 w 69"/>
                  <a:gd name="T9" fmla="*/ 69 h 101"/>
                  <a:gd name="T10" fmla="*/ 5 w 69"/>
                  <a:gd name="T11" fmla="*/ 55 h 101"/>
                  <a:gd name="T12" fmla="*/ 0 w 69"/>
                  <a:gd name="T13" fmla="*/ 46 h 101"/>
                  <a:gd name="T14" fmla="*/ 0 w 69"/>
                  <a:gd name="T15" fmla="*/ 41 h 101"/>
                  <a:gd name="T16" fmla="*/ 5 w 69"/>
                  <a:gd name="T17" fmla="*/ 37 h 101"/>
                  <a:gd name="T18" fmla="*/ 9 w 69"/>
                  <a:gd name="T19" fmla="*/ 41 h 101"/>
                  <a:gd name="T20" fmla="*/ 14 w 69"/>
                  <a:gd name="T21" fmla="*/ 50 h 101"/>
                  <a:gd name="T22" fmla="*/ 23 w 69"/>
                  <a:gd name="T23" fmla="*/ 50 h 101"/>
                  <a:gd name="T24" fmla="*/ 28 w 69"/>
                  <a:gd name="T25" fmla="*/ 41 h 101"/>
                  <a:gd name="T26" fmla="*/ 23 w 69"/>
                  <a:gd name="T27" fmla="*/ 28 h 101"/>
                  <a:gd name="T28" fmla="*/ 28 w 69"/>
                  <a:gd name="T29" fmla="*/ 32 h 101"/>
                  <a:gd name="T30" fmla="*/ 14 w 69"/>
                  <a:gd name="T31" fmla="*/ 18 h 101"/>
                  <a:gd name="T32" fmla="*/ 23 w 69"/>
                  <a:gd name="T33" fmla="*/ 18 h 101"/>
                  <a:gd name="T34" fmla="*/ 18 w 69"/>
                  <a:gd name="T35" fmla="*/ 14 h 101"/>
                  <a:gd name="T36" fmla="*/ 14 w 69"/>
                  <a:gd name="T37" fmla="*/ 9 h 101"/>
                  <a:gd name="T38" fmla="*/ 28 w 69"/>
                  <a:gd name="T39" fmla="*/ 9 h 101"/>
                  <a:gd name="T40" fmla="*/ 23 w 69"/>
                  <a:gd name="T41" fmla="*/ 0 h 101"/>
                  <a:gd name="T42" fmla="*/ 28 w 69"/>
                  <a:gd name="T43" fmla="*/ 0 h 101"/>
                  <a:gd name="T44" fmla="*/ 37 w 69"/>
                  <a:gd name="T45" fmla="*/ 5 h 101"/>
                  <a:gd name="T46" fmla="*/ 41 w 69"/>
                  <a:gd name="T47" fmla="*/ 5 h 101"/>
                  <a:gd name="T48" fmla="*/ 46 w 69"/>
                  <a:gd name="T49" fmla="*/ 5 h 101"/>
                  <a:gd name="T50" fmla="*/ 51 w 69"/>
                  <a:gd name="T51" fmla="*/ 0 h 101"/>
                  <a:gd name="T52" fmla="*/ 55 w 69"/>
                  <a:gd name="T53" fmla="*/ 0 h 101"/>
                  <a:gd name="T54" fmla="*/ 60 w 69"/>
                  <a:gd name="T55" fmla="*/ 5 h 101"/>
                  <a:gd name="T56" fmla="*/ 60 w 69"/>
                  <a:gd name="T57" fmla="*/ 9 h 101"/>
                  <a:gd name="T58" fmla="*/ 55 w 69"/>
                  <a:gd name="T59" fmla="*/ 14 h 101"/>
                  <a:gd name="T60" fmla="*/ 55 w 69"/>
                  <a:gd name="T61" fmla="*/ 18 h 101"/>
                  <a:gd name="T62" fmla="*/ 55 w 69"/>
                  <a:gd name="T63" fmla="*/ 23 h 101"/>
                  <a:gd name="T64" fmla="*/ 51 w 69"/>
                  <a:gd name="T65" fmla="*/ 28 h 101"/>
                  <a:gd name="T66" fmla="*/ 46 w 69"/>
                  <a:gd name="T67" fmla="*/ 41 h 101"/>
                  <a:gd name="T68" fmla="*/ 51 w 69"/>
                  <a:gd name="T69" fmla="*/ 37 h 101"/>
                  <a:gd name="T70" fmla="*/ 55 w 69"/>
                  <a:gd name="T71" fmla="*/ 41 h 101"/>
                  <a:gd name="T72" fmla="*/ 60 w 69"/>
                  <a:gd name="T73" fmla="*/ 50 h 101"/>
                  <a:gd name="T74" fmla="*/ 64 w 69"/>
                  <a:gd name="T75" fmla="*/ 46 h 101"/>
                  <a:gd name="T76" fmla="*/ 69 w 69"/>
                  <a:gd name="T77" fmla="*/ 60 h 101"/>
                  <a:gd name="T78" fmla="*/ 64 w 69"/>
                  <a:gd name="T79" fmla="*/ 73 h 101"/>
                  <a:gd name="T80" fmla="*/ 64 w 69"/>
                  <a:gd name="T81" fmla="*/ 87 h 101"/>
                  <a:gd name="T82" fmla="*/ 55 w 69"/>
                  <a:gd name="T83" fmla="*/ 92 h 101"/>
                  <a:gd name="T84" fmla="*/ 51 w 69"/>
                  <a:gd name="T85" fmla="*/ 92 h 101"/>
                  <a:gd name="T86" fmla="*/ 51 w 69"/>
                  <a:gd name="T87" fmla="*/ 101 h 101"/>
                  <a:gd name="T88" fmla="*/ 46 w 69"/>
                  <a:gd name="T89" fmla="*/ 101 h 101"/>
                  <a:gd name="T90" fmla="*/ 37 w 69"/>
                  <a:gd name="T91" fmla="*/ 101 h 101"/>
                  <a:gd name="T92" fmla="*/ 32 w 69"/>
                  <a:gd name="T93" fmla="*/ 92 h 101"/>
                  <a:gd name="T94" fmla="*/ 28 w 69"/>
                  <a:gd name="T95" fmla="*/ 7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" h="101">
                    <a:moveTo>
                      <a:pt x="28" y="78"/>
                    </a:moveTo>
                    <a:lnTo>
                      <a:pt x="28" y="73"/>
                    </a:lnTo>
                    <a:lnTo>
                      <a:pt x="18" y="73"/>
                    </a:lnTo>
                    <a:lnTo>
                      <a:pt x="14" y="69"/>
                    </a:lnTo>
                    <a:lnTo>
                      <a:pt x="9" y="69"/>
                    </a:lnTo>
                    <a:lnTo>
                      <a:pt x="5" y="55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5" y="37"/>
                    </a:lnTo>
                    <a:lnTo>
                      <a:pt x="9" y="41"/>
                    </a:lnTo>
                    <a:lnTo>
                      <a:pt x="14" y="50"/>
                    </a:lnTo>
                    <a:lnTo>
                      <a:pt x="23" y="50"/>
                    </a:lnTo>
                    <a:lnTo>
                      <a:pt x="28" y="41"/>
                    </a:lnTo>
                    <a:lnTo>
                      <a:pt x="23" y="28"/>
                    </a:lnTo>
                    <a:lnTo>
                      <a:pt x="28" y="32"/>
                    </a:lnTo>
                    <a:lnTo>
                      <a:pt x="14" y="18"/>
                    </a:lnTo>
                    <a:lnTo>
                      <a:pt x="23" y="18"/>
                    </a:lnTo>
                    <a:lnTo>
                      <a:pt x="18" y="14"/>
                    </a:lnTo>
                    <a:lnTo>
                      <a:pt x="14" y="9"/>
                    </a:lnTo>
                    <a:lnTo>
                      <a:pt x="28" y="9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6" y="5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55" y="14"/>
                    </a:lnTo>
                    <a:lnTo>
                      <a:pt x="55" y="18"/>
                    </a:lnTo>
                    <a:lnTo>
                      <a:pt x="55" y="23"/>
                    </a:lnTo>
                    <a:lnTo>
                      <a:pt x="51" y="28"/>
                    </a:lnTo>
                    <a:lnTo>
                      <a:pt x="46" y="41"/>
                    </a:lnTo>
                    <a:lnTo>
                      <a:pt x="51" y="37"/>
                    </a:lnTo>
                    <a:lnTo>
                      <a:pt x="55" y="41"/>
                    </a:lnTo>
                    <a:lnTo>
                      <a:pt x="60" y="50"/>
                    </a:lnTo>
                    <a:lnTo>
                      <a:pt x="64" y="46"/>
                    </a:lnTo>
                    <a:lnTo>
                      <a:pt x="69" y="60"/>
                    </a:lnTo>
                    <a:lnTo>
                      <a:pt x="64" y="73"/>
                    </a:lnTo>
                    <a:lnTo>
                      <a:pt x="64" y="87"/>
                    </a:lnTo>
                    <a:lnTo>
                      <a:pt x="55" y="92"/>
                    </a:lnTo>
                    <a:lnTo>
                      <a:pt x="51" y="92"/>
                    </a:lnTo>
                    <a:lnTo>
                      <a:pt x="51" y="101"/>
                    </a:lnTo>
                    <a:lnTo>
                      <a:pt x="46" y="101"/>
                    </a:lnTo>
                    <a:lnTo>
                      <a:pt x="37" y="101"/>
                    </a:lnTo>
                    <a:lnTo>
                      <a:pt x="32" y="92"/>
                    </a:lnTo>
                    <a:lnTo>
                      <a:pt x="28" y="7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3" name="Freeform 421"/>
              <p:cNvSpPr>
                <a:spLocks noEditPoints="1"/>
              </p:cNvSpPr>
              <p:nvPr/>
            </p:nvSpPr>
            <p:spPr bwMode="auto">
              <a:xfrm>
                <a:off x="1508" y="847"/>
                <a:ext cx="78" cy="109"/>
              </a:xfrm>
              <a:custGeom>
                <a:avLst/>
                <a:gdLst>
                  <a:gd name="T0" fmla="*/ 41 w 78"/>
                  <a:gd name="T1" fmla="*/ 96 h 109"/>
                  <a:gd name="T2" fmla="*/ 32 w 78"/>
                  <a:gd name="T3" fmla="*/ 82 h 109"/>
                  <a:gd name="T4" fmla="*/ 23 w 78"/>
                  <a:gd name="T5" fmla="*/ 77 h 109"/>
                  <a:gd name="T6" fmla="*/ 9 w 78"/>
                  <a:gd name="T7" fmla="*/ 54 h 109"/>
                  <a:gd name="T8" fmla="*/ 14 w 78"/>
                  <a:gd name="T9" fmla="*/ 41 h 109"/>
                  <a:gd name="T10" fmla="*/ 23 w 78"/>
                  <a:gd name="T11" fmla="*/ 50 h 109"/>
                  <a:gd name="T12" fmla="*/ 27 w 78"/>
                  <a:gd name="T13" fmla="*/ 36 h 109"/>
                  <a:gd name="T14" fmla="*/ 27 w 78"/>
                  <a:gd name="T15" fmla="*/ 32 h 109"/>
                  <a:gd name="T16" fmla="*/ 0 w 78"/>
                  <a:gd name="T17" fmla="*/ 13 h 109"/>
                  <a:gd name="T18" fmla="*/ 18 w 78"/>
                  <a:gd name="T19" fmla="*/ 18 h 109"/>
                  <a:gd name="T20" fmla="*/ 27 w 78"/>
                  <a:gd name="T21" fmla="*/ 22 h 109"/>
                  <a:gd name="T22" fmla="*/ 14 w 78"/>
                  <a:gd name="T23" fmla="*/ 13 h 109"/>
                  <a:gd name="T24" fmla="*/ 27 w 78"/>
                  <a:gd name="T25" fmla="*/ 9 h 109"/>
                  <a:gd name="T26" fmla="*/ 41 w 78"/>
                  <a:gd name="T27" fmla="*/ 4 h 109"/>
                  <a:gd name="T28" fmla="*/ 55 w 78"/>
                  <a:gd name="T29" fmla="*/ 4 h 109"/>
                  <a:gd name="T30" fmla="*/ 69 w 78"/>
                  <a:gd name="T31" fmla="*/ 4 h 109"/>
                  <a:gd name="T32" fmla="*/ 64 w 78"/>
                  <a:gd name="T33" fmla="*/ 22 h 109"/>
                  <a:gd name="T34" fmla="*/ 60 w 78"/>
                  <a:gd name="T35" fmla="*/ 41 h 109"/>
                  <a:gd name="T36" fmla="*/ 69 w 78"/>
                  <a:gd name="T37" fmla="*/ 50 h 109"/>
                  <a:gd name="T38" fmla="*/ 73 w 78"/>
                  <a:gd name="T39" fmla="*/ 50 h 109"/>
                  <a:gd name="T40" fmla="*/ 78 w 78"/>
                  <a:gd name="T41" fmla="*/ 68 h 109"/>
                  <a:gd name="T42" fmla="*/ 60 w 78"/>
                  <a:gd name="T43" fmla="*/ 100 h 109"/>
                  <a:gd name="T44" fmla="*/ 50 w 78"/>
                  <a:gd name="T45" fmla="*/ 109 h 109"/>
                  <a:gd name="T46" fmla="*/ 46 w 78"/>
                  <a:gd name="T47" fmla="*/ 100 h 109"/>
                  <a:gd name="T48" fmla="*/ 55 w 78"/>
                  <a:gd name="T49" fmla="*/ 96 h 109"/>
                  <a:gd name="T50" fmla="*/ 60 w 78"/>
                  <a:gd name="T51" fmla="*/ 91 h 109"/>
                  <a:gd name="T52" fmla="*/ 73 w 78"/>
                  <a:gd name="T53" fmla="*/ 77 h 109"/>
                  <a:gd name="T54" fmla="*/ 69 w 78"/>
                  <a:gd name="T55" fmla="*/ 59 h 109"/>
                  <a:gd name="T56" fmla="*/ 64 w 78"/>
                  <a:gd name="T57" fmla="*/ 59 h 109"/>
                  <a:gd name="T58" fmla="*/ 55 w 78"/>
                  <a:gd name="T59" fmla="*/ 45 h 109"/>
                  <a:gd name="T60" fmla="*/ 50 w 78"/>
                  <a:gd name="T61" fmla="*/ 45 h 109"/>
                  <a:gd name="T62" fmla="*/ 60 w 78"/>
                  <a:gd name="T63" fmla="*/ 27 h 109"/>
                  <a:gd name="T64" fmla="*/ 64 w 78"/>
                  <a:gd name="T65" fmla="*/ 13 h 109"/>
                  <a:gd name="T66" fmla="*/ 55 w 78"/>
                  <a:gd name="T67" fmla="*/ 9 h 109"/>
                  <a:gd name="T68" fmla="*/ 41 w 78"/>
                  <a:gd name="T69" fmla="*/ 13 h 109"/>
                  <a:gd name="T70" fmla="*/ 37 w 78"/>
                  <a:gd name="T71" fmla="*/ 13 h 109"/>
                  <a:gd name="T72" fmla="*/ 27 w 78"/>
                  <a:gd name="T73" fmla="*/ 13 h 109"/>
                  <a:gd name="T74" fmla="*/ 32 w 78"/>
                  <a:gd name="T75" fmla="*/ 27 h 109"/>
                  <a:gd name="T76" fmla="*/ 46 w 78"/>
                  <a:gd name="T77" fmla="*/ 36 h 109"/>
                  <a:gd name="T78" fmla="*/ 37 w 78"/>
                  <a:gd name="T79" fmla="*/ 36 h 109"/>
                  <a:gd name="T80" fmla="*/ 27 w 78"/>
                  <a:gd name="T81" fmla="*/ 59 h 109"/>
                  <a:gd name="T82" fmla="*/ 14 w 78"/>
                  <a:gd name="T83" fmla="*/ 45 h 109"/>
                  <a:gd name="T84" fmla="*/ 18 w 78"/>
                  <a:gd name="T85" fmla="*/ 68 h 109"/>
                  <a:gd name="T86" fmla="*/ 32 w 78"/>
                  <a:gd name="T87" fmla="*/ 7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" h="109">
                    <a:moveTo>
                      <a:pt x="50" y="109"/>
                    </a:moveTo>
                    <a:lnTo>
                      <a:pt x="46" y="109"/>
                    </a:lnTo>
                    <a:lnTo>
                      <a:pt x="41" y="96"/>
                    </a:lnTo>
                    <a:lnTo>
                      <a:pt x="37" y="87"/>
                    </a:lnTo>
                    <a:lnTo>
                      <a:pt x="32" y="87"/>
                    </a:lnTo>
                    <a:lnTo>
                      <a:pt x="32" y="82"/>
                    </a:lnTo>
                    <a:lnTo>
                      <a:pt x="32" y="77"/>
                    </a:lnTo>
                    <a:lnTo>
                      <a:pt x="27" y="77"/>
                    </a:lnTo>
                    <a:lnTo>
                      <a:pt x="23" y="77"/>
                    </a:lnTo>
                    <a:lnTo>
                      <a:pt x="18" y="73"/>
                    </a:lnTo>
                    <a:lnTo>
                      <a:pt x="14" y="68"/>
                    </a:lnTo>
                    <a:lnTo>
                      <a:pt x="9" y="54"/>
                    </a:lnTo>
                    <a:lnTo>
                      <a:pt x="5" y="50"/>
                    </a:lnTo>
                    <a:lnTo>
                      <a:pt x="9" y="41"/>
                    </a:lnTo>
                    <a:lnTo>
                      <a:pt x="14" y="41"/>
                    </a:lnTo>
                    <a:lnTo>
                      <a:pt x="18" y="41"/>
                    </a:lnTo>
                    <a:lnTo>
                      <a:pt x="23" y="45"/>
                    </a:lnTo>
                    <a:lnTo>
                      <a:pt x="23" y="50"/>
                    </a:lnTo>
                    <a:lnTo>
                      <a:pt x="27" y="50"/>
                    </a:lnTo>
                    <a:lnTo>
                      <a:pt x="32" y="45"/>
                    </a:lnTo>
                    <a:lnTo>
                      <a:pt x="27" y="36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9" y="18"/>
                    </a:lnTo>
                    <a:lnTo>
                      <a:pt x="5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4" y="18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3" y="18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23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41" y="4"/>
                    </a:lnTo>
                    <a:lnTo>
                      <a:pt x="46" y="9"/>
                    </a:lnTo>
                    <a:lnTo>
                      <a:pt x="50" y="9"/>
                    </a:lnTo>
                    <a:lnTo>
                      <a:pt x="55" y="4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9" y="4"/>
                    </a:lnTo>
                    <a:lnTo>
                      <a:pt x="69" y="13"/>
                    </a:lnTo>
                    <a:lnTo>
                      <a:pt x="69" y="18"/>
                    </a:lnTo>
                    <a:lnTo>
                      <a:pt x="64" y="22"/>
                    </a:lnTo>
                    <a:lnTo>
                      <a:pt x="64" y="32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69" y="41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8" y="59"/>
                    </a:lnTo>
                    <a:lnTo>
                      <a:pt x="78" y="68"/>
                    </a:lnTo>
                    <a:lnTo>
                      <a:pt x="78" y="77"/>
                    </a:lnTo>
                    <a:lnTo>
                      <a:pt x="73" y="91"/>
                    </a:lnTo>
                    <a:lnTo>
                      <a:pt x="60" y="100"/>
                    </a:lnTo>
                    <a:lnTo>
                      <a:pt x="60" y="105"/>
                    </a:lnTo>
                    <a:lnTo>
                      <a:pt x="50" y="109"/>
                    </a:lnTo>
                    <a:lnTo>
                      <a:pt x="50" y="109"/>
                    </a:lnTo>
                    <a:close/>
                    <a:moveTo>
                      <a:pt x="37" y="82"/>
                    </a:moveTo>
                    <a:lnTo>
                      <a:pt x="46" y="96"/>
                    </a:lnTo>
                    <a:lnTo>
                      <a:pt x="46" y="100"/>
                    </a:lnTo>
                    <a:lnTo>
                      <a:pt x="50" y="105"/>
                    </a:lnTo>
                    <a:lnTo>
                      <a:pt x="55" y="100"/>
                    </a:lnTo>
                    <a:lnTo>
                      <a:pt x="55" y="96"/>
                    </a:lnTo>
                    <a:lnTo>
                      <a:pt x="55" y="91"/>
                    </a:lnTo>
                    <a:lnTo>
                      <a:pt x="50" y="91"/>
                    </a:lnTo>
                    <a:lnTo>
                      <a:pt x="60" y="91"/>
                    </a:lnTo>
                    <a:lnTo>
                      <a:pt x="60" y="91"/>
                    </a:lnTo>
                    <a:lnTo>
                      <a:pt x="69" y="91"/>
                    </a:lnTo>
                    <a:lnTo>
                      <a:pt x="73" y="77"/>
                    </a:lnTo>
                    <a:lnTo>
                      <a:pt x="73" y="68"/>
                    </a:lnTo>
                    <a:lnTo>
                      <a:pt x="73" y="54"/>
                    </a:lnTo>
                    <a:lnTo>
                      <a:pt x="69" y="59"/>
                    </a:lnTo>
                    <a:lnTo>
                      <a:pt x="64" y="64"/>
                    </a:lnTo>
                    <a:lnTo>
                      <a:pt x="64" y="68"/>
                    </a:lnTo>
                    <a:lnTo>
                      <a:pt x="64" y="59"/>
                    </a:lnTo>
                    <a:lnTo>
                      <a:pt x="64" y="54"/>
                    </a:lnTo>
                    <a:lnTo>
                      <a:pt x="64" y="45"/>
                    </a:lnTo>
                    <a:lnTo>
                      <a:pt x="55" y="45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5" y="36"/>
                    </a:lnTo>
                    <a:lnTo>
                      <a:pt x="60" y="27"/>
                    </a:lnTo>
                    <a:lnTo>
                      <a:pt x="60" y="22"/>
                    </a:lnTo>
                    <a:lnTo>
                      <a:pt x="60" y="18"/>
                    </a:lnTo>
                    <a:lnTo>
                      <a:pt x="64" y="13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55" y="9"/>
                    </a:lnTo>
                    <a:lnTo>
                      <a:pt x="50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13"/>
                    </a:lnTo>
                    <a:lnTo>
                      <a:pt x="41" y="13"/>
                    </a:lnTo>
                    <a:lnTo>
                      <a:pt x="32" y="13"/>
                    </a:lnTo>
                    <a:lnTo>
                      <a:pt x="27" y="13"/>
                    </a:lnTo>
                    <a:lnTo>
                      <a:pt x="32" y="22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41" y="36"/>
                    </a:lnTo>
                    <a:lnTo>
                      <a:pt x="46" y="36"/>
                    </a:lnTo>
                    <a:lnTo>
                      <a:pt x="46" y="41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7" y="50"/>
                    </a:lnTo>
                    <a:lnTo>
                      <a:pt x="32" y="54"/>
                    </a:lnTo>
                    <a:lnTo>
                      <a:pt x="27" y="59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54"/>
                    </a:lnTo>
                    <a:lnTo>
                      <a:pt x="18" y="68"/>
                    </a:lnTo>
                    <a:lnTo>
                      <a:pt x="23" y="68"/>
                    </a:lnTo>
                    <a:lnTo>
                      <a:pt x="27" y="73"/>
                    </a:lnTo>
                    <a:lnTo>
                      <a:pt x="32" y="73"/>
                    </a:lnTo>
                    <a:lnTo>
                      <a:pt x="37" y="82"/>
                    </a:lnTo>
                    <a:lnTo>
                      <a:pt x="37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4" name="Freeform 422"/>
              <p:cNvSpPr>
                <a:spLocks/>
              </p:cNvSpPr>
              <p:nvPr/>
            </p:nvSpPr>
            <p:spPr bwMode="auto">
              <a:xfrm>
                <a:off x="1508" y="847"/>
                <a:ext cx="78" cy="109"/>
              </a:xfrm>
              <a:custGeom>
                <a:avLst/>
                <a:gdLst>
                  <a:gd name="T0" fmla="*/ 46 w 78"/>
                  <a:gd name="T1" fmla="*/ 109 h 109"/>
                  <a:gd name="T2" fmla="*/ 37 w 78"/>
                  <a:gd name="T3" fmla="*/ 87 h 109"/>
                  <a:gd name="T4" fmla="*/ 32 w 78"/>
                  <a:gd name="T5" fmla="*/ 82 h 109"/>
                  <a:gd name="T6" fmla="*/ 27 w 78"/>
                  <a:gd name="T7" fmla="*/ 77 h 109"/>
                  <a:gd name="T8" fmla="*/ 18 w 78"/>
                  <a:gd name="T9" fmla="*/ 73 h 109"/>
                  <a:gd name="T10" fmla="*/ 9 w 78"/>
                  <a:gd name="T11" fmla="*/ 54 h 109"/>
                  <a:gd name="T12" fmla="*/ 9 w 78"/>
                  <a:gd name="T13" fmla="*/ 41 h 109"/>
                  <a:gd name="T14" fmla="*/ 18 w 78"/>
                  <a:gd name="T15" fmla="*/ 41 h 109"/>
                  <a:gd name="T16" fmla="*/ 23 w 78"/>
                  <a:gd name="T17" fmla="*/ 50 h 109"/>
                  <a:gd name="T18" fmla="*/ 32 w 78"/>
                  <a:gd name="T19" fmla="*/ 45 h 109"/>
                  <a:gd name="T20" fmla="*/ 27 w 78"/>
                  <a:gd name="T21" fmla="*/ 32 h 109"/>
                  <a:gd name="T22" fmla="*/ 27 w 78"/>
                  <a:gd name="T23" fmla="*/ 32 h 109"/>
                  <a:gd name="T24" fmla="*/ 5 w 78"/>
                  <a:gd name="T25" fmla="*/ 13 h 109"/>
                  <a:gd name="T26" fmla="*/ 0 w 78"/>
                  <a:gd name="T27" fmla="*/ 13 h 109"/>
                  <a:gd name="T28" fmla="*/ 18 w 78"/>
                  <a:gd name="T29" fmla="*/ 18 h 109"/>
                  <a:gd name="T30" fmla="*/ 27 w 78"/>
                  <a:gd name="T31" fmla="*/ 22 h 109"/>
                  <a:gd name="T32" fmla="*/ 23 w 78"/>
                  <a:gd name="T33" fmla="*/ 18 h 109"/>
                  <a:gd name="T34" fmla="*/ 14 w 78"/>
                  <a:gd name="T35" fmla="*/ 13 h 109"/>
                  <a:gd name="T36" fmla="*/ 27 w 78"/>
                  <a:gd name="T37" fmla="*/ 9 h 109"/>
                  <a:gd name="T38" fmla="*/ 27 w 78"/>
                  <a:gd name="T39" fmla="*/ 4 h 109"/>
                  <a:gd name="T40" fmla="*/ 41 w 78"/>
                  <a:gd name="T41" fmla="*/ 4 h 109"/>
                  <a:gd name="T42" fmla="*/ 50 w 78"/>
                  <a:gd name="T43" fmla="*/ 9 h 109"/>
                  <a:gd name="T44" fmla="*/ 60 w 78"/>
                  <a:gd name="T45" fmla="*/ 0 h 109"/>
                  <a:gd name="T46" fmla="*/ 69 w 78"/>
                  <a:gd name="T47" fmla="*/ 4 h 109"/>
                  <a:gd name="T48" fmla="*/ 69 w 78"/>
                  <a:gd name="T49" fmla="*/ 18 h 109"/>
                  <a:gd name="T50" fmla="*/ 64 w 78"/>
                  <a:gd name="T51" fmla="*/ 32 h 109"/>
                  <a:gd name="T52" fmla="*/ 60 w 78"/>
                  <a:gd name="T53" fmla="*/ 41 h 109"/>
                  <a:gd name="T54" fmla="*/ 69 w 78"/>
                  <a:gd name="T55" fmla="*/ 50 h 109"/>
                  <a:gd name="T56" fmla="*/ 73 w 78"/>
                  <a:gd name="T57" fmla="*/ 45 h 109"/>
                  <a:gd name="T58" fmla="*/ 73 w 78"/>
                  <a:gd name="T59" fmla="*/ 50 h 109"/>
                  <a:gd name="T60" fmla="*/ 78 w 78"/>
                  <a:gd name="T61" fmla="*/ 59 h 109"/>
                  <a:gd name="T62" fmla="*/ 78 w 78"/>
                  <a:gd name="T63" fmla="*/ 77 h 109"/>
                  <a:gd name="T64" fmla="*/ 60 w 78"/>
                  <a:gd name="T65" fmla="*/ 100 h 109"/>
                  <a:gd name="T66" fmla="*/ 50 w 78"/>
                  <a:gd name="T6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109">
                    <a:moveTo>
                      <a:pt x="50" y="109"/>
                    </a:moveTo>
                    <a:lnTo>
                      <a:pt x="46" y="109"/>
                    </a:lnTo>
                    <a:lnTo>
                      <a:pt x="41" y="96"/>
                    </a:lnTo>
                    <a:lnTo>
                      <a:pt x="37" y="87"/>
                    </a:lnTo>
                    <a:lnTo>
                      <a:pt x="32" y="87"/>
                    </a:lnTo>
                    <a:lnTo>
                      <a:pt x="32" y="82"/>
                    </a:lnTo>
                    <a:lnTo>
                      <a:pt x="32" y="77"/>
                    </a:lnTo>
                    <a:lnTo>
                      <a:pt x="27" y="77"/>
                    </a:lnTo>
                    <a:lnTo>
                      <a:pt x="23" y="77"/>
                    </a:lnTo>
                    <a:lnTo>
                      <a:pt x="18" y="73"/>
                    </a:lnTo>
                    <a:lnTo>
                      <a:pt x="14" y="68"/>
                    </a:lnTo>
                    <a:lnTo>
                      <a:pt x="9" y="54"/>
                    </a:lnTo>
                    <a:lnTo>
                      <a:pt x="5" y="50"/>
                    </a:lnTo>
                    <a:lnTo>
                      <a:pt x="9" y="41"/>
                    </a:lnTo>
                    <a:lnTo>
                      <a:pt x="14" y="41"/>
                    </a:lnTo>
                    <a:lnTo>
                      <a:pt x="18" y="41"/>
                    </a:lnTo>
                    <a:lnTo>
                      <a:pt x="23" y="45"/>
                    </a:lnTo>
                    <a:lnTo>
                      <a:pt x="23" y="50"/>
                    </a:lnTo>
                    <a:lnTo>
                      <a:pt x="27" y="50"/>
                    </a:lnTo>
                    <a:lnTo>
                      <a:pt x="32" y="45"/>
                    </a:lnTo>
                    <a:lnTo>
                      <a:pt x="27" y="36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9" y="18"/>
                    </a:lnTo>
                    <a:lnTo>
                      <a:pt x="5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4" y="18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3" y="18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23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41" y="4"/>
                    </a:lnTo>
                    <a:lnTo>
                      <a:pt x="46" y="9"/>
                    </a:lnTo>
                    <a:lnTo>
                      <a:pt x="50" y="9"/>
                    </a:lnTo>
                    <a:lnTo>
                      <a:pt x="55" y="4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9" y="4"/>
                    </a:lnTo>
                    <a:lnTo>
                      <a:pt x="69" y="13"/>
                    </a:lnTo>
                    <a:lnTo>
                      <a:pt x="69" y="18"/>
                    </a:lnTo>
                    <a:lnTo>
                      <a:pt x="64" y="22"/>
                    </a:lnTo>
                    <a:lnTo>
                      <a:pt x="64" y="32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69" y="41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8" y="59"/>
                    </a:lnTo>
                    <a:lnTo>
                      <a:pt x="78" y="68"/>
                    </a:lnTo>
                    <a:lnTo>
                      <a:pt x="78" y="77"/>
                    </a:lnTo>
                    <a:lnTo>
                      <a:pt x="73" y="91"/>
                    </a:lnTo>
                    <a:lnTo>
                      <a:pt x="60" y="100"/>
                    </a:lnTo>
                    <a:lnTo>
                      <a:pt x="60" y="105"/>
                    </a:lnTo>
                    <a:lnTo>
                      <a:pt x="50" y="109"/>
                    </a:lnTo>
                    <a:lnTo>
                      <a:pt x="50" y="10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5" name="Freeform 423"/>
              <p:cNvSpPr>
                <a:spLocks/>
              </p:cNvSpPr>
              <p:nvPr/>
            </p:nvSpPr>
            <p:spPr bwMode="auto">
              <a:xfrm>
                <a:off x="1522" y="856"/>
                <a:ext cx="59" cy="96"/>
              </a:xfrm>
              <a:custGeom>
                <a:avLst/>
                <a:gdLst>
                  <a:gd name="T0" fmla="*/ 32 w 59"/>
                  <a:gd name="T1" fmla="*/ 87 h 96"/>
                  <a:gd name="T2" fmla="*/ 36 w 59"/>
                  <a:gd name="T3" fmla="*/ 96 h 96"/>
                  <a:gd name="T4" fmla="*/ 41 w 59"/>
                  <a:gd name="T5" fmla="*/ 87 h 96"/>
                  <a:gd name="T6" fmla="*/ 36 w 59"/>
                  <a:gd name="T7" fmla="*/ 82 h 96"/>
                  <a:gd name="T8" fmla="*/ 46 w 59"/>
                  <a:gd name="T9" fmla="*/ 82 h 96"/>
                  <a:gd name="T10" fmla="*/ 59 w 59"/>
                  <a:gd name="T11" fmla="*/ 68 h 96"/>
                  <a:gd name="T12" fmla="*/ 59 w 59"/>
                  <a:gd name="T13" fmla="*/ 45 h 96"/>
                  <a:gd name="T14" fmla="*/ 50 w 59"/>
                  <a:gd name="T15" fmla="*/ 55 h 96"/>
                  <a:gd name="T16" fmla="*/ 50 w 59"/>
                  <a:gd name="T17" fmla="*/ 50 h 96"/>
                  <a:gd name="T18" fmla="*/ 50 w 59"/>
                  <a:gd name="T19" fmla="*/ 36 h 96"/>
                  <a:gd name="T20" fmla="*/ 32 w 59"/>
                  <a:gd name="T21" fmla="*/ 45 h 96"/>
                  <a:gd name="T22" fmla="*/ 36 w 59"/>
                  <a:gd name="T23" fmla="*/ 36 h 96"/>
                  <a:gd name="T24" fmla="*/ 41 w 59"/>
                  <a:gd name="T25" fmla="*/ 27 h 96"/>
                  <a:gd name="T26" fmla="*/ 46 w 59"/>
                  <a:gd name="T27" fmla="*/ 13 h 96"/>
                  <a:gd name="T28" fmla="*/ 50 w 59"/>
                  <a:gd name="T29" fmla="*/ 4 h 96"/>
                  <a:gd name="T30" fmla="*/ 50 w 59"/>
                  <a:gd name="T31" fmla="*/ 0 h 96"/>
                  <a:gd name="T32" fmla="*/ 36 w 59"/>
                  <a:gd name="T33" fmla="*/ 4 h 96"/>
                  <a:gd name="T34" fmla="*/ 27 w 59"/>
                  <a:gd name="T35" fmla="*/ 4 h 96"/>
                  <a:gd name="T36" fmla="*/ 23 w 59"/>
                  <a:gd name="T37" fmla="*/ 0 h 96"/>
                  <a:gd name="T38" fmla="*/ 27 w 59"/>
                  <a:gd name="T39" fmla="*/ 4 h 96"/>
                  <a:gd name="T40" fmla="*/ 13 w 59"/>
                  <a:gd name="T41" fmla="*/ 4 h 96"/>
                  <a:gd name="T42" fmla="*/ 18 w 59"/>
                  <a:gd name="T43" fmla="*/ 18 h 96"/>
                  <a:gd name="T44" fmla="*/ 18 w 59"/>
                  <a:gd name="T45" fmla="*/ 18 h 96"/>
                  <a:gd name="T46" fmla="*/ 32 w 59"/>
                  <a:gd name="T47" fmla="*/ 27 h 96"/>
                  <a:gd name="T48" fmla="*/ 23 w 59"/>
                  <a:gd name="T49" fmla="*/ 27 h 96"/>
                  <a:gd name="T50" fmla="*/ 23 w 59"/>
                  <a:gd name="T51" fmla="*/ 41 h 96"/>
                  <a:gd name="T52" fmla="*/ 13 w 59"/>
                  <a:gd name="T53" fmla="*/ 50 h 96"/>
                  <a:gd name="T54" fmla="*/ 4 w 59"/>
                  <a:gd name="T55" fmla="*/ 41 h 96"/>
                  <a:gd name="T56" fmla="*/ 0 w 59"/>
                  <a:gd name="T57" fmla="*/ 36 h 96"/>
                  <a:gd name="T58" fmla="*/ 4 w 59"/>
                  <a:gd name="T59" fmla="*/ 59 h 96"/>
                  <a:gd name="T60" fmla="*/ 13 w 59"/>
                  <a:gd name="T61" fmla="*/ 64 h 96"/>
                  <a:gd name="T62" fmla="*/ 23 w 59"/>
                  <a:gd name="T63" fmla="*/ 7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" h="96">
                    <a:moveTo>
                      <a:pt x="23" y="73"/>
                    </a:moveTo>
                    <a:lnTo>
                      <a:pt x="32" y="87"/>
                    </a:lnTo>
                    <a:lnTo>
                      <a:pt x="32" y="91"/>
                    </a:lnTo>
                    <a:lnTo>
                      <a:pt x="36" y="96"/>
                    </a:lnTo>
                    <a:lnTo>
                      <a:pt x="41" y="91"/>
                    </a:lnTo>
                    <a:lnTo>
                      <a:pt x="41" y="87"/>
                    </a:lnTo>
                    <a:lnTo>
                      <a:pt x="41" y="82"/>
                    </a:lnTo>
                    <a:lnTo>
                      <a:pt x="36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55" y="82"/>
                    </a:lnTo>
                    <a:lnTo>
                      <a:pt x="59" y="68"/>
                    </a:lnTo>
                    <a:lnTo>
                      <a:pt x="59" y="59"/>
                    </a:lnTo>
                    <a:lnTo>
                      <a:pt x="59" y="45"/>
                    </a:lnTo>
                    <a:lnTo>
                      <a:pt x="55" y="50"/>
                    </a:lnTo>
                    <a:lnTo>
                      <a:pt x="50" y="55"/>
                    </a:lnTo>
                    <a:lnTo>
                      <a:pt x="50" y="59"/>
                    </a:lnTo>
                    <a:lnTo>
                      <a:pt x="50" y="50"/>
                    </a:lnTo>
                    <a:lnTo>
                      <a:pt x="50" y="45"/>
                    </a:lnTo>
                    <a:lnTo>
                      <a:pt x="50" y="36"/>
                    </a:lnTo>
                    <a:lnTo>
                      <a:pt x="41" y="36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41" y="27"/>
                    </a:lnTo>
                    <a:lnTo>
                      <a:pt x="46" y="18"/>
                    </a:lnTo>
                    <a:lnTo>
                      <a:pt x="46" y="13"/>
                    </a:lnTo>
                    <a:lnTo>
                      <a:pt x="46" y="9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6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18" y="4"/>
                    </a:lnTo>
                    <a:lnTo>
                      <a:pt x="13" y="4"/>
                    </a:lnTo>
                    <a:lnTo>
                      <a:pt x="18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7" y="27"/>
                    </a:lnTo>
                    <a:lnTo>
                      <a:pt x="32" y="27"/>
                    </a:lnTo>
                    <a:lnTo>
                      <a:pt x="32" y="32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41"/>
                    </a:lnTo>
                    <a:lnTo>
                      <a:pt x="18" y="45"/>
                    </a:lnTo>
                    <a:lnTo>
                      <a:pt x="13" y="50"/>
                    </a:lnTo>
                    <a:lnTo>
                      <a:pt x="4" y="45"/>
                    </a:lnTo>
                    <a:lnTo>
                      <a:pt x="4" y="41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4" y="59"/>
                    </a:lnTo>
                    <a:lnTo>
                      <a:pt x="9" y="59"/>
                    </a:lnTo>
                    <a:lnTo>
                      <a:pt x="13" y="64"/>
                    </a:lnTo>
                    <a:lnTo>
                      <a:pt x="18" y="64"/>
                    </a:lnTo>
                    <a:lnTo>
                      <a:pt x="23" y="73"/>
                    </a:lnTo>
                    <a:lnTo>
                      <a:pt x="23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6" name="Freeform 424"/>
              <p:cNvSpPr>
                <a:spLocks/>
              </p:cNvSpPr>
              <p:nvPr/>
            </p:nvSpPr>
            <p:spPr bwMode="auto">
              <a:xfrm>
                <a:off x="1907" y="1254"/>
                <a:ext cx="4" cy="9"/>
              </a:xfrm>
              <a:custGeom>
                <a:avLst/>
                <a:gdLst>
                  <a:gd name="T0" fmla="*/ 0 w 4"/>
                  <a:gd name="T1" fmla="*/ 5 h 9"/>
                  <a:gd name="T2" fmla="*/ 0 w 4"/>
                  <a:gd name="T3" fmla="*/ 9 h 9"/>
                  <a:gd name="T4" fmla="*/ 4 w 4"/>
                  <a:gd name="T5" fmla="*/ 5 h 9"/>
                  <a:gd name="T6" fmla="*/ 4 w 4"/>
                  <a:gd name="T7" fmla="*/ 0 h 9"/>
                  <a:gd name="T8" fmla="*/ 0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0" y="5"/>
                    </a:moveTo>
                    <a:lnTo>
                      <a:pt x="0" y="9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7" name="Freeform 425"/>
              <p:cNvSpPr>
                <a:spLocks/>
              </p:cNvSpPr>
              <p:nvPr/>
            </p:nvSpPr>
            <p:spPr bwMode="auto">
              <a:xfrm>
                <a:off x="1907" y="1254"/>
                <a:ext cx="4" cy="9"/>
              </a:xfrm>
              <a:custGeom>
                <a:avLst/>
                <a:gdLst>
                  <a:gd name="T0" fmla="*/ 0 w 4"/>
                  <a:gd name="T1" fmla="*/ 5 h 9"/>
                  <a:gd name="T2" fmla="*/ 0 w 4"/>
                  <a:gd name="T3" fmla="*/ 9 h 9"/>
                  <a:gd name="T4" fmla="*/ 4 w 4"/>
                  <a:gd name="T5" fmla="*/ 5 h 9"/>
                  <a:gd name="T6" fmla="*/ 4 w 4"/>
                  <a:gd name="T7" fmla="*/ 0 h 9"/>
                  <a:gd name="T8" fmla="*/ 0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0" y="5"/>
                    </a:moveTo>
                    <a:lnTo>
                      <a:pt x="0" y="9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8" name="Freeform 426"/>
              <p:cNvSpPr>
                <a:spLocks/>
              </p:cNvSpPr>
              <p:nvPr/>
            </p:nvSpPr>
            <p:spPr bwMode="auto">
              <a:xfrm>
                <a:off x="1902" y="1250"/>
                <a:ext cx="14" cy="18"/>
              </a:xfrm>
              <a:custGeom>
                <a:avLst/>
                <a:gdLst>
                  <a:gd name="T0" fmla="*/ 0 w 14"/>
                  <a:gd name="T1" fmla="*/ 18 h 18"/>
                  <a:gd name="T2" fmla="*/ 0 w 14"/>
                  <a:gd name="T3" fmla="*/ 9 h 18"/>
                  <a:gd name="T4" fmla="*/ 0 w 14"/>
                  <a:gd name="T5" fmla="*/ 4 h 18"/>
                  <a:gd name="T6" fmla="*/ 14 w 14"/>
                  <a:gd name="T7" fmla="*/ 0 h 18"/>
                  <a:gd name="T8" fmla="*/ 14 w 14"/>
                  <a:gd name="T9" fmla="*/ 0 h 18"/>
                  <a:gd name="T10" fmla="*/ 14 w 14"/>
                  <a:gd name="T11" fmla="*/ 4 h 18"/>
                  <a:gd name="T12" fmla="*/ 14 w 14"/>
                  <a:gd name="T13" fmla="*/ 4 h 18"/>
                  <a:gd name="T14" fmla="*/ 9 w 14"/>
                  <a:gd name="T15" fmla="*/ 13 h 18"/>
                  <a:gd name="T16" fmla="*/ 5 w 14"/>
                  <a:gd name="T17" fmla="*/ 13 h 18"/>
                  <a:gd name="T18" fmla="*/ 0 w 14"/>
                  <a:gd name="T19" fmla="*/ 18 h 18"/>
                  <a:gd name="T20" fmla="*/ 0 w 14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9" name="Freeform 427"/>
              <p:cNvSpPr>
                <a:spLocks/>
              </p:cNvSpPr>
              <p:nvPr/>
            </p:nvSpPr>
            <p:spPr bwMode="auto">
              <a:xfrm>
                <a:off x="1902" y="1250"/>
                <a:ext cx="14" cy="18"/>
              </a:xfrm>
              <a:custGeom>
                <a:avLst/>
                <a:gdLst>
                  <a:gd name="T0" fmla="*/ 0 w 14"/>
                  <a:gd name="T1" fmla="*/ 18 h 18"/>
                  <a:gd name="T2" fmla="*/ 0 w 14"/>
                  <a:gd name="T3" fmla="*/ 9 h 18"/>
                  <a:gd name="T4" fmla="*/ 0 w 14"/>
                  <a:gd name="T5" fmla="*/ 4 h 18"/>
                  <a:gd name="T6" fmla="*/ 14 w 14"/>
                  <a:gd name="T7" fmla="*/ 0 h 18"/>
                  <a:gd name="T8" fmla="*/ 14 w 14"/>
                  <a:gd name="T9" fmla="*/ 0 h 18"/>
                  <a:gd name="T10" fmla="*/ 14 w 14"/>
                  <a:gd name="T11" fmla="*/ 4 h 18"/>
                  <a:gd name="T12" fmla="*/ 14 w 14"/>
                  <a:gd name="T13" fmla="*/ 4 h 18"/>
                  <a:gd name="T14" fmla="*/ 9 w 14"/>
                  <a:gd name="T15" fmla="*/ 13 h 18"/>
                  <a:gd name="T16" fmla="*/ 5 w 14"/>
                  <a:gd name="T17" fmla="*/ 13 h 18"/>
                  <a:gd name="T18" fmla="*/ 0 w 14"/>
                  <a:gd name="T19" fmla="*/ 18 h 18"/>
                  <a:gd name="T20" fmla="*/ 0 w 14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0" name="Freeform 428"/>
              <p:cNvSpPr>
                <a:spLocks/>
              </p:cNvSpPr>
              <p:nvPr/>
            </p:nvSpPr>
            <p:spPr bwMode="auto">
              <a:xfrm>
                <a:off x="1737" y="1538"/>
                <a:ext cx="14" cy="5"/>
              </a:xfrm>
              <a:custGeom>
                <a:avLst/>
                <a:gdLst>
                  <a:gd name="T0" fmla="*/ 14 w 14"/>
                  <a:gd name="T1" fmla="*/ 0 h 5"/>
                  <a:gd name="T2" fmla="*/ 14 w 14"/>
                  <a:gd name="T3" fmla="*/ 0 h 5"/>
                  <a:gd name="T4" fmla="*/ 14 w 14"/>
                  <a:gd name="T5" fmla="*/ 5 h 5"/>
                  <a:gd name="T6" fmla="*/ 9 w 14"/>
                  <a:gd name="T7" fmla="*/ 5 h 5"/>
                  <a:gd name="T8" fmla="*/ 0 w 14"/>
                  <a:gd name="T9" fmla="*/ 0 h 5"/>
                  <a:gd name="T10" fmla="*/ 14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14" y="0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1" name="Freeform 429"/>
              <p:cNvSpPr>
                <a:spLocks/>
              </p:cNvSpPr>
              <p:nvPr/>
            </p:nvSpPr>
            <p:spPr bwMode="auto">
              <a:xfrm>
                <a:off x="1737" y="1538"/>
                <a:ext cx="14" cy="5"/>
              </a:xfrm>
              <a:custGeom>
                <a:avLst/>
                <a:gdLst>
                  <a:gd name="T0" fmla="*/ 14 w 14"/>
                  <a:gd name="T1" fmla="*/ 0 h 5"/>
                  <a:gd name="T2" fmla="*/ 14 w 14"/>
                  <a:gd name="T3" fmla="*/ 0 h 5"/>
                  <a:gd name="T4" fmla="*/ 14 w 14"/>
                  <a:gd name="T5" fmla="*/ 5 h 5"/>
                  <a:gd name="T6" fmla="*/ 9 w 14"/>
                  <a:gd name="T7" fmla="*/ 5 h 5"/>
                  <a:gd name="T8" fmla="*/ 0 w 14"/>
                  <a:gd name="T9" fmla="*/ 0 h 5"/>
                  <a:gd name="T10" fmla="*/ 14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14" y="0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2" name="Freeform 430"/>
              <p:cNvSpPr>
                <a:spLocks/>
              </p:cNvSpPr>
              <p:nvPr/>
            </p:nvSpPr>
            <p:spPr bwMode="auto">
              <a:xfrm>
                <a:off x="1723" y="1538"/>
                <a:ext cx="32" cy="10"/>
              </a:xfrm>
              <a:custGeom>
                <a:avLst/>
                <a:gdLst>
                  <a:gd name="T0" fmla="*/ 28 w 32"/>
                  <a:gd name="T1" fmla="*/ 10 h 10"/>
                  <a:gd name="T2" fmla="*/ 14 w 32"/>
                  <a:gd name="T3" fmla="*/ 5 h 10"/>
                  <a:gd name="T4" fmla="*/ 14 w 32"/>
                  <a:gd name="T5" fmla="*/ 5 h 10"/>
                  <a:gd name="T6" fmla="*/ 5 w 32"/>
                  <a:gd name="T7" fmla="*/ 0 h 10"/>
                  <a:gd name="T8" fmla="*/ 0 w 32"/>
                  <a:gd name="T9" fmla="*/ 0 h 10"/>
                  <a:gd name="T10" fmla="*/ 0 w 32"/>
                  <a:gd name="T11" fmla="*/ 0 h 10"/>
                  <a:gd name="T12" fmla="*/ 14 w 32"/>
                  <a:gd name="T13" fmla="*/ 0 h 10"/>
                  <a:gd name="T14" fmla="*/ 23 w 32"/>
                  <a:gd name="T15" fmla="*/ 0 h 10"/>
                  <a:gd name="T16" fmla="*/ 28 w 32"/>
                  <a:gd name="T17" fmla="*/ 0 h 10"/>
                  <a:gd name="T18" fmla="*/ 28 w 32"/>
                  <a:gd name="T19" fmla="*/ 0 h 10"/>
                  <a:gd name="T20" fmla="*/ 32 w 32"/>
                  <a:gd name="T21" fmla="*/ 5 h 10"/>
                  <a:gd name="T22" fmla="*/ 32 w 32"/>
                  <a:gd name="T23" fmla="*/ 10 h 10"/>
                  <a:gd name="T24" fmla="*/ 28 w 32"/>
                  <a:gd name="T2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0">
                    <a:moveTo>
                      <a:pt x="28" y="10"/>
                    </a:moveTo>
                    <a:lnTo>
                      <a:pt x="14" y="5"/>
                    </a:lnTo>
                    <a:lnTo>
                      <a:pt x="14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5"/>
                    </a:lnTo>
                    <a:lnTo>
                      <a:pt x="32" y="10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3" name="Freeform 431"/>
              <p:cNvSpPr>
                <a:spLocks/>
              </p:cNvSpPr>
              <p:nvPr/>
            </p:nvSpPr>
            <p:spPr bwMode="auto">
              <a:xfrm>
                <a:off x="1723" y="1538"/>
                <a:ext cx="32" cy="10"/>
              </a:xfrm>
              <a:custGeom>
                <a:avLst/>
                <a:gdLst>
                  <a:gd name="T0" fmla="*/ 28 w 32"/>
                  <a:gd name="T1" fmla="*/ 10 h 10"/>
                  <a:gd name="T2" fmla="*/ 14 w 32"/>
                  <a:gd name="T3" fmla="*/ 5 h 10"/>
                  <a:gd name="T4" fmla="*/ 14 w 32"/>
                  <a:gd name="T5" fmla="*/ 5 h 10"/>
                  <a:gd name="T6" fmla="*/ 5 w 32"/>
                  <a:gd name="T7" fmla="*/ 0 h 10"/>
                  <a:gd name="T8" fmla="*/ 0 w 32"/>
                  <a:gd name="T9" fmla="*/ 0 h 10"/>
                  <a:gd name="T10" fmla="*/ 0 w 32"/>
                  <a:gd name="T11" fmla="*/ 0 h 10"/>
                  <a:gd name="T12" fmla="*/ 14 w 32"/>
                  <a:gd name="T13" fmla="*/ 0 h 10"/>
                  <a:gd name="T14" fmla="*/ 23 w 32"/>
                  <a:gd name="T15" fmla="*/ 0 h 10"/>
                  <a:gd name="T16" fmla="*/ 28 w 32"/>
                  <a:gd name="T17" fmla="*/ 0 h 10"/>
                  <a:gd name="T18" fmla="*/ 28 w 32"/>
                  <a:gd name="T19" fmla="*/ 0 h 10"/>
                  <a:gd name="T20" fmla="*/ 32 w 32"/>
                  <a:gd name="T21" fmla="*/ 5 h 10"/>
                  <a:gd name="T22" fmla="*/ 32 w 32"/>
                  <a:gd name="T23" fmla="*/ 10 h 10"/>
                  <a:gd name="T24" fmla="*/ 28 w 32"/>
                  <a:gd name="T2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0">
                    <a:moveTo>
                      <a:pt x="28" y="10"/>
                    </a:moveTo>
                    <a:lnTo>
                      <a:pt x="14" y="5"/>
                    </a:lnTo>
                    <a:lnTo>
                      <a:pt x="14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5"/>
                    </a:lnTo>
                    <a:lnTo>
                      <a:pt x="32" y="10"/>
                    </a:lnTo>
                    <a:lnTo>
                      <a:pt x="28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4" name="Freeform 432"/>
              <p:cNvSpPr>
                <a:spLocks/>
              </p:cNvSpPr>
              <p:nvPr/>
            </p:nvSpPr>
            <p:spPr bwMode="auto">
              <a:xfrm>
                <a:off x="1746" y="1410"/>
                <a:ext cx="19" cy="9"/>
              </a:xfrm>
              <a:custGeom>
                <a:avLst/>
                <a:gdLst>
                  <a:gd name="T0" fmla="*/ 0 w 19"/>
                  <a:gd name="T1" fmla="*/ 0 h 9"/>
                  <a:gd name="T2" fmla="*/ 14 w 19"/>
                  <a:gd name="T3" fmla="*/ 0 h 9"/>
                  <a:gd name="T4" fmla="*/ 19 w 19"/>
                  <a:gd name="T5" fmla="*/ 9 h 9"/>
                  <a:gd name="T6" fmla="*/ 5 w 19"/>
                  <a:gd name="T7" fmla="*/ 5 h 9"/>
                  <a:gd name="T8" fmla="*/ 0 w 1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0" y="0"/>
                    </a:moveTo>
                    <a:lnTo>
                      <a:pt x="14" y="0"/>
                    </a:lnTo>
                    <a:lnTo>
                      <a:pt x="19" y="9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5" name="Freeform 433"/>
              <p:cNvSpPr>
                <a:spLocks/>
              </p:cNvSpPr>
              <p:nvPr/>
            </p:nvSpPr>
            <p:spPr bwMode="auto">
              <a:xfrm>
                <a:off x="1746" y="1410"/>
                <a:ext cx="19" cy="9"/>
              </a:xfrm>
              <a:custGeom>
                <a:avLst/>
                <a:gdLst>
                  <a:gd name="T0" fmla="*/ 0 w 19"/>
                  <a:gd name="T1" fmla="*/ 0 h 9"/>
                  <a:gd name="T2" fmla="*/ 14 w 19"/>
                  <a:gd name="T3" fmla="*/ 0 h 9"/>
                  <a:gd name="T4" fmla="*/ 19 w 19"/>
                  <a:gd name="T5" fmla="*/ 9 h 9"/>
                  <a:gd name="T6" fmla="*/ 5 w 19"/>
                  <a:gd name="T7" fmla="*/ 5 h 9"/>
                  <a:gd name="T8" fmla="*/ 0 w 1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0" y="0"/>
                    </a:moveTo>
                    <a:lnTo>
                      <a:pt x="14" y="0"/>
                    </a:lnTo>
                    <a:lnTo>
                      <a:pt x="19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6" name="Freeform 434"/>
              <p:cNvSpPr>
                <a:spLocks/>
              </p:cNvSpPr>
              <p:nvPr/>
            </p:nvSpPr>
            <p:spPr bwMode="auto">
              <a:xfrm>
                <a:off x="1746" y="1410"/>
                <a:ext cx="23" cy="14"/>
              </a:xfrm>
              <a:custGeom>
                <a:avLst/>
                <a:gdLst>
                  <a:gd name="T0" fmla="*/ 23 w 23"/>
                  <a:gd name="T1" fmla="*/ 14 h 14"/>
                  <a:gd name="T2" fmla="*/ 19 w 23"/>
                  <a:gd name="T3" fmla="*/ 14 h 14"/>
                  <a:gd name="T4" fmla="*/ 19 w 23"/>
                  <a:gd name="T5" fmla="*/ 14 h 14"/>
                  <a:gd name="T6" fmla="*/ 14 w 23"/>
                  <a:gd name="T7" fmla="*/ 9 h 14"/>
                  <a:gd name="T8" fmla="*/ 5 w 23"/>
                  <a:gd name="T9" fmla="*/ 9 h 14"/>
                  <a:gd name="T10" fmla="*/ 0 w 23"/>
                  <a:gd name="T11" fmla="*/ 5 h 14"/>
                  <a:gd name="T12" fmla="*/ 0 w 23"/>
                  <a:gd name="T13" fmla="*/ 5 h 14"/>
                  <a:gd name="T14" fmla="*/ 5 w 23"/>
                  <a:gd name="T15" fmla="*/ 0 h 14"/>
                  <a:gd name="T16" fmla="*/ 14 w 23"/>
                  <a:gd name="T17" fmla="*/ 5 h 14"/>
                  <a:gd name="T18" fmla="*/ 23 w 23"/>
                  <a:gd name="T19" fmla="*/ 9 h 14"/>
                  <a:gd name="T20" fmla="*/ 23 w 23"/>
                  <a:gd name="T21" fmla="*/ 14 h 14"/>
                  <a:gd name="T22" fmla="*/ 23 w 23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4">
                    <a:moveTo>
                      <a:pt x="23" y="14"/>
                    </a:moveTo>
                    <a:lnTo>
                      <a:pt x="19" y="14"/>
                    </a:lnTo>
                    <a:lnTo>
                      <a:pt x="19" y="14"/>
                    </a:lnTo>
                    <a:lnTo>
                      <a:pt x="14" y="9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4" y="5"/>
                    </a:lnTo>
                    <a:lnTo>
                      <a:pt x="23" y="9"/>
                    </a:lnTo>
                    <a:lnTo>
                      <a:pt x="23" y="14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7" name="Freeform 435"/>
              <p:cNvSpPr>
                <a:spLocks/>
              </p:cNvSpPr>
              <p:nvPr/>
            </p:nvSpPr>
            <p:spPr bwMode="auto">
              <a:xfrm>
                <a:off x="1746" y="1410"/>
                <a:ext cx="23" cy="14"/>
              </a:xfrm>
              <a:custGeom>
                <a:avLst/>
                <a:gdLst>
                  <a:gd name="T0" fmla="*/ 23 w 23"/>
                  <a:gd name="T1" fmla="*/ 14 h 14"/>
                  <a:gd name="T2" fmla="*/ 19 w 23"/>
                  <a:gd name="T3" fmla="*/ 14 h 14"/>
                  <a:gd name="T4" fmla="*/ 19 w 23"/>
                  <a:gd name="T5" fmla="*/ 14 h 14"/>
                  <a:gd name="T6" fmla="*/ 14 w 23"/>
                  <a:gd name="T7" fmla="*/ 9 h 14"/>
                  <a:gd name="T8" fmla="*/ 5 w 23"/>
                  <a:gd name="T9" fmla="*/ 9 h 14"/>
                  <a:gd name="T10" fmla="*/ 0 w 23"/>
                  <a:gd name="T11" fmla="*/ 5 h 14"/>
                  <a:gd name="T12" fmla="*/ 0 w 23"/>
                  <a:gd name="T13" fmla="*/ 5 h 14"/>
                  <a:gd name="T14" fmla="*/ 5 w 23"/>
                  <a:gd name="T15" fmla="*/ 0 h 14"/>
                  <a:gd name="T16" fmla="*/ 14 w 23"/>
                  <a:gd name="T17" fmla="*/ 5 h 14"/>
                  <a:gd name="T18" fmla="*/ 23 w 23"/>
                  <a:gd name="T19" fmla="*/ 9 h 14"/>
                  <a:gd name="T20" fmla="*/ 23 w 23"/>
                  <a:gd name="T21" fmla="*/ 14 h 14"/>
                  <a:gd name="T22" fmla="*/ 23 w 23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4">
                    <a:moveTo>
                      <a:pt x="23" y="14"/>
                    </a:moveTo>
                    <a:lnTo>
                      <a:pt x="19" y="14"/>
                    </a:lnTo>
                    <a:lnTo>
                      <a:pt x="19" y="14"/>
                    </a:lnTo>
                    <a:lnTo>
                      <a:pt x="14" y="9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4" y="5"/>
                    </a:lnTo>
                    <a:lnTo>
                      <a:pt x="23" y="9"/>
                    </a:lnTo>
                    <a:lnTo>
                      <a:pt x="23" y="14"/>
                    </a:lnTo>
                    <a:lnTo>
                      <a:pt x="23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8" name="Freeform 436"/>
              <p:cNvSpPr>
                <a:spLocks/>
              </p:cNvSpPr>
              <p:nvPr/>
            </p:nvSpPr>
            <p:spPr bwMode="auto">
              <a:xfrm>
                <a:off x="1769" y="1213"/>
                <a:ext cx="9" cy="18"/>
              </a:xfrm>
              <a:custGeom>
                <a:avLst/>
                <a:gdLst>
                  <a:gd name="T0" fmla="*/ 5 w 9"/>
                  <a:gd name="T1" fmla="*/ 0 h 18"/>
                  <a:gd name="T2" fmla="*/ 0 w 9"/>
                  <a:gd name="T3" fmla="*/ 9 h 18"/>
                  <a:gd name="T4" fmla="*/ 5 w 9"/>
                  <a:gd name="T5" fmla="*/ 18 h 18"/>
                  <a:gd name="T6" fmla="*/ 9 w 9"/>
                  <a:gd name="T7" fmla="*/ 5 h 18"/>
                  <a:gd name="T8" fmla="*/ 5 w 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5" y="0"/>
                    </a:moveTo>
                    <a:lnTo>
                      <a:pt x="0" y="9"/>
                    </a:lnTo>
                    <a:lnTo>
                      <a:pt x="5" y="18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9" name="Freeform 437"/>
              <p:cNvSpPr>
                <a:spLocks/>
              </p:cNvSpPr>
              <p:nvPr/>
            </p:nvSpPr>
            <p:spPr bwMode="auto">
              <a:xfrm>
                <a:off x="1769" y="1213"/>
                <a:ext cx="9" cy="18"/>
              </a:xfrm>
              <a:custGeom>
                <a:avLst/>
                <a:gdLst>
                  <a:gd name="T0" fmla="*/ 5 w 9"/>
                  <a:gd name="T1" fmla="*/ 0 h 18"/>
                  <a:gd name="T2" fmla="*/ 0 w 9"/>
                  <a:gd name="T3" fmla="*/ 9 h 18"/>
                  <a:gd name="T4" fmla="*/ 5 w 9"/>
                  <a:gd name="T5" fmla="*/ 18 h 18"/>
                  <a:gd name="T6" fmla="*/ 9 w 9"/>
                  <a:gd name="T7" fmla="*/ 5 h 18"/>
                  <a:gd name="T8" fmla="*/ 5 w 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5" y="0"/>
                    </a:moveTo>
                    <a:lnTo>
                      <a:pt x="0" y="9"/>
                    </a:lnTo>
                    <a:lnTo>
                      <a:pt x="5" y="18"/>
                    </a:lnTo>
                    <a:lnTo>
                      <a:pt x="9" y="5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0" name="Freeform 438"/>
              <p:cNvSpPr>
                <a:spLocks noEditPoints="1"/>
              </p:cNvSpPr>
              <p:nvPr/>
            </p:nvSpPr>
            <p:spPr bwMode="auto">
              <a:xfrm>
                <a:off x="1765" y="1208"/>
                <a:ext cx="18" cy="28"/>
              </a:xfrm>
              <a:custGeom>
                <a:avLst/>
                <a:gdLst>
                  <a:gd name="T0" fmla="*/ 9 w 18"/>
                  <a:gd name="T1" fmla="*/ 28 h 28"/>
                  <a:gd name="T2" fmla="*/ 9 w 18"/>
                  <a:gd name="T3" fmla="*/ 28 h 28"/>
                  <a:gd name="T4" fmla="*/ 9 w 18"/>
                  <a:gd name="T5" fmla="*/ 28 h 28"/>
                  <a:gd name="T6" fmla="*/ 0 w 18"/>
                  <a:gd name="T7" fmla="*/ 14 h 28"/>
                  <a:gd name="T8" fmla="*/ 4 w 18"/>
                  <a:gd name="T9" fmla="*/ 0 h 28"/>
                  <a:gd name="T10" fmla="*/ 4 w 18"/>
                  <a:gd name="T11" fmla="*/ 0 h 28"/>
                  <a:gd name="T12" fmla="*/ 9 w 18"/>
                  <a:gd name="T13" fmla="*/ 0 h 28"/>
                  <a:gd name="T14" fmla="*/ 9 w 18"/>
                  <a:gd name="T15" fmla="*/ 0 h 28"/>
                  <a:gd name="T16" fmla="*/ 13 w 18"/>
                  <a:gd name="T17" fmla="*/ 0 h 28"/>
                  <a:gd name="T18" fmla="*/ 13 w 18"/>
                  <a:gd name="T19" fmla="*/ 5 h 28"/>
                  <a:gd name="T20" fmla="*/ 18 w 18"/>
                  <a:gd name="T21" fmla="*/ 5 h 28"/>
                  <a:gd name="T22" fmla="*/ 9 w 18"/>
                  <a:gd name="T23" fmla="*/ 28 h 28"/>
                  <a:gd name="T24" fmla="*/ 9 w 18"/>
                  <a:gd name="T25" fmla="*/ 28 h 28"/>
                  <a:gd name="T26" fmla="*/ 9 w 18"/>
                  <a:gd name="T27" fmla="*/ 5 h 28"/>
                  <a:gd name="T28" fmla="*/ 9 w 18"/>
                  <a:gd name="T29" fmla="*/ 19 h 28"/>
                  <a:gd name="T30" fmla="*/ 9 w 18"/>
                  <a:gd name="T31" fmla="*/ 10 h 28"/>
                  <a:gd name="T32" fmla="*/ 13 w 18"/>
                  <a:gd name="T33" fmla="*/ 10 h 28"/>
                  <a:gd name="T34" fmla="*/ 9 w 18"/>
                  <a:gd name="T35" fmla="*/ 5 h 28"/>
                  <a:gd name="T36" fmla="*/ 9 w 18"/>
                  <a:gd name="T3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28">
                    <a:moveTo>
                      <a:pt x="9" y="28"/>
                    </a:moveTo>
                    <a:lnTo>
                      <a:pt x="9" y="28"/>
                    </a:lnTo>
                    <a:lnTo>
                      <a:pt x="9" y="2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8" y="5"/>
                    </a:lnTo>
                    <a:lnTo>
                      <a:pt x="9" y="28"/>
                    </a:lnTo>
                    <a:lnTo>
                      <a:pt x="9" y="28"/>
                    </a:lnTo>
                    <a:close/>
                    <a:moveTo>
                      <a:pt x="9" y="5"/>
                    </a:moveTo>
                    <a:lnTo>
                      <a:pt x="9" y="19"/>
                    </a:lnTo>
                    <a:lnTo>
                      <a:pt x="9" y="10"/>
                    </a:lnTo>
                    <a:lnTo>
                      <a:pt x="13" y="10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1" name="Freeform 439"/>
              <p:cNvSpPr>
                <a:spLocks/>
              </p:cNvSpPr>
              <p:nvPr/>
            </p:nvSpPr>
            <p:spPr bwMode="auto">
              <a:xfrm>
                <a:off x="1765" y="1208"/>
                <a:ext cx="18" cy="28"/>
              </a:xfrm>
              <a:custGeom>
                <a:avLst/>
                <a:gdLst>
                  <a:gd name="T0" fmla="*/ 9 w 18"/>
                  <a:gd name="T1" fmla="*/ 28 h 28"/>
                  <a:gd name="T2" fmla="*/ 9 w 18"/>
                  <a:gd name="T3" fmla="*/ 28 h 28"/>
                  <a:gd name="T4" fmla="*/ 9 w 18"/>
                  <a:gd name="T5" fmla="*/ 28 h 28"/>
                  <a:gd name="T6" fmla="*/ 0 w 18"/>
                  <a:gd name="T7" fmla="*/ 14 h 28"/>
                  <a:gd name="T8" fmla="*/ 4 w 18"/>
                  <a:gd name="T9" fmla="*/ 0 h 28"/>
                  <a:gd name="T10" fmla="*/ 4 w 18"/>
                  <a:gd name="T11" fmla="*/ 0 h 28"/>
                  <a:gd name="T12" fmla="*/ 9 w 18"/>
                  <a:gd name="T13" fmla="*/ 0 h 28"/>
                  <a:gd name="T14" fmla="*/ 9 w 18"/>
                  <a:gd name="T15" fmla="*/ 0 h 28"/>
                  <a:gd name="T16" fmla="*/ 13 w 18"/>
                  <a:gd name="T17" fmla="*/ 0 h 28"/>
                  <a:gd name="T18" fmla="*/ 13 w 18"/>
                  <a:gd name="T19" fmla="*/ 5 h 28"/>
                  <a:gd name="T20" fmla="*/ 18 w 18"/>
                  <a:gd name="T21" fmla="*/ 5 h 28"/>
                  <a:gd name="T22" fmla="*/ 9 w 18"/>
                  <a:gd name="T23" fmla="*/ 28 h 28"/>
                  <a:gd name="T24" fmla="*/ 9 w 18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8">
                    <a:moveTo>
                      <a:pt x="9" y="28"/>
                    </a:moveTo>
                    <a:lnTo>
                      <a:pt x="9" y="28"/>
                    </a:lnTo>
                    <a:lnTo>
                      <a:pt x="9" y="2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8" y="5"/>
                    </a:lnTo>
                    <a:lnTo>
                      <a:pt x="9" y="28"/>
                    </a:lnTo>
                    <a:lnTo>
                      <a:pt x="9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2" name="Freeform 440"/>
              <p:cNvSpPr>
                <a:spLocks/>
              </p:cNvSpPr>
              <p:nvPr/>
            </p:nvSpPr>
            <p:spPr bwMode="auto">
              <a:xfrm>
                <a:off x="1774" y="1213"/>
                <a:ext cx="4" cy="14"/>
              </a:xfrm>
              <a:custGeom>
                <a:avLst/>
                <a:gdLst>
                  <a:gd name="T0" fmla="*/ 0 w 4"/>
                  <a:gd name="T1" fmla="*/ 0 h 14"/>
                  <a:gd name="T2" fmla="*/ 0 w 4"/>
                  <a:gd name="T3" fmla="*/ 14 h 14"/>
                  <a:gd name="T4" fmla="*/ 0 w 4"/>
                  <a:gd name="T5" fmla="*/ 5 h 14"/>
                  <a:gd name="T6" fmla="*/ 4 w 4"/>
                  <a:gd name="T7" fmla="*/ 5 h 14"/>
                  <a:gd name="T8" fmla="*/ 0 w 4"/>
                  <a:gd name="T9" fmla="*/ 0 h 14"/>
                  <a:gd name="T10" fmla="*/ 0 w 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0" y="14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3" name="Freeform 441"/>
              <p:cNvSpPr>
                <a:spLocks/>
              </p:cNvSpPr>
              <p:nvPr/>
            </p:nvSpPr>
            <p:spPr bwMode="auto">
              <a:xfrm>
                <a:off x="1728" y="1199"/>
                <a:ext cx="23" cy="19"/>
              </a:xfrm>
              <a:custGeom>
                <a:avLst/>
                <a:gdLst>
                  <a:gd name="T0" fmla="*/ 18 w 23"/>
                  <a:gd name="T1" fmla="*/ 0 h 19"/>
                  <a:gd name="T2" fmla="*/ 4 w 23"/>
                  <a:gd name="T3" fmla="*/ 9 h 19"/>
                  <a:gd name="T4" fmla="*/ 0 w 23"/>
                  <a:gd name="T5" fmla="*/ 19 h 19"/>
                  <a:gd name="T6" fmla="*/ 14 w 23"/>
                  <a:gd name="T7" fmla="*/ 14 h 19"/>
                  <a:gd name="T8" fmla="*/ 23 w 23"/>
                  <a:gd name="T9" fmla="*/ 0 h 19"/>
                  <a:gd name="T10" fmla="*/ 18 w 2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9">
                    <a:moveTo>
                      <a:pt x="18" y="0"/>
                    </a:moveTo>
                    <a:lnTo>
                      <a:pt x="4" y="9"/>
                    </a:lnTo>
                    <a:lnTo>
                      <a:pt x="0" y="19"/>
                    </a:lnTo>
                    <a:lnTo>
                      <a:pt x="14" y="14"/>
                    </a:lnTo>
                    <a:lnTo>
                      <a:pt x="2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4" name="Freeform 442"/>
              <p:cNvSpPr>
                <a:spLocks/>
              </p:cNvSpPr>
              <p:nvPr/>
            </p:nvSpPr>
            <p:spPr bwMode="auto">
              <a:xfrm>
                <a:off x="1728" y="1199"/>
                <a:ext cx="23" cy="19"/>
              </a:xfrm>
              <a:custGeom>
                <a:avLst/>
                <a:gdLst>
                  <a:gd name="T0" fmla="*/ 18 w 23"/>
                  <a:gd name="T1" fmla="*/ 0 h 19"/>
                  <a:gd name="T2" fmla="*/ 4 w 23"/>
                  <a:gd name="T3" fmla="*/ 9 h 19"/>
                  <a:gd name="T4" fmla="*/ 0 w 23"/>
                  <a:gd name="T5" fmla="*/ 19 h 19"/>
                  <a:gd name="T6" fmla="*/ 14 w 23"/>
                  <a:gd name="T7" fmla="*/ 14 h 19"/>
                  <a:gd name="T8" fmla="*/ 23 w 23"/>
                  <a:gd name="T9" fmla="*/ 0 h 19"/>
                  <a:gd name="T10" fmla="*/ 18 w 2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9">
                    <a:moveTo>
                      <a:pt x="18" y="0"/>
                    </a:moveTo>
                    <a:lnTo>
                      <a:pt x="4" y="9"/>
                    </a:lnTo>
                    <a:lnTo>
                      <a:pt x="0" y="19"/>
                    </a:lnTo>
                    <a:lnTo>
                      <a:pt x="14" y="14"/>
                    </a:lnTo>
                    <a:lnTo>
                      <a:pt x="23" y="0"/>
                    </a:lnTo>
                    <a:lnTo>
                      <a:pt x="1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5" name="Freeform 443"/>
              <p:cNvSpPr>
                <a:spLocks noEditPoints="1"/>
              </p:cNvSpPr>
              <p:nvPr/>
            </p:nvSpPr>
            <p:spPr bwMode="auto">
              <a:xfrm>
                <a:off x="1723" y="1199"/>
                <a:ext cx="28" cy="23"/>
              </a:xfrm>
              <a:custGeom>
                <a:avLst/>
                <a:gdLst>
                  <a:gd name="T0" fmla="*/ 0 w 28"/>
                  <a:gd name="T1" fmla="*/ 23 h 23"/>
                  <a:gd name="T2" fmla="*/ 0 w 28"/>
                  <a:gd name="T3" fmla="*/ 19 h 23"/>
                  <a:gd name="T4" fmla="*/ 0 w 28"/>
                  <a:gd name="T5" fmla="*/ 19 h 23"/>
                  <a:gd name="T6" fmla="*/ 5 w 28"/>
                  <a:gd name="T7" fmla="*/ 14 h 23"/>
                  <a:gd name="T8" fmla="*/ 9 w 28"/>
                  <a:gd name="T9" fmla="*/ 9 h 23"/>
                  <a:gd name="T10" fmla="*/ 19 w 28"/>
                  <a:gd name="T11" fmla="*/ 0 h 23"/>
                  <a:gd name="T12" fmla="*/ 19 w 28"/>
                  <a:gd name="T13" fmla="*/ 0 h 23"/>
                  <a:gd name="T14" fmla="*/ 28 w 28"/>
                  <a:gd name="T15" fmla="*/ 0 h 23"/>
                  <a:gd name="T16" fmla="*/ 28 w 28"/>
                  <a:gd name="T17" fmla="*/ 0 h 23"/>
                  <a:gd name="T18" fmla="*/ 28 w 28"/>
                  <a:gd name="T19" fmla="*/ 5 h 23"/>
                  <a:gd name="T20" fmla="*/ 19 w 28"/>
                  <a:gd name="T21" fmla="*/ 19 h 23"/>
                  <a:gd name="T22" fmla="*/ 5 w 28"/>
                  <a:gd name="T23" fmla="*/ 23 h 23"/>
                  <a:gd name="T24" fmla="*/ 0 w 28"/>
                  <a:gd name="T25" fmla="*/ 23 h 23"/>
                  <a:gd name="T26" fmla="*/ 0 w 28"/>
                  <a:gd name="T27" fmla="*/ 23 h 23"/>
                  <a:gd name="T28" fmla="*/ 19 w 28"/>
                  <a:gd name="T29" fmla="*/ 5 h 23"/>
                  <a:gd name="T30" fmla="*/ 14 w 28"/>
                  <a:gd name="T31" fmla="*/ 9 h 23"/>
                  <a:gd name="T32" fmla="*/ 9 w 28"/>
                  <a:gd name="T33" fmla="*/ 19 h 23"/>
                  <a:gd name="T34" fmla="*/ 19 w 28"/>
                  <a:gd name="T35" fmla="*/ 5 h 23"/>
                  <a:gd name="T36" fmla="*/ 19 w 28"/>
                  <a:gd name="T37" fmla="*/ 5 h 23"/>
                  <a:gd name="T38" fmla="*/ 19 w 28"/>
                  <a:gd name="T3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23">
                    <a:moveTo>
                      <a:pt x="0" y="23"/>
                    </a:moveTo>
                    <a:lnTo>
                      <a:pt x="0" y="19"/>
                    </a:lnTo>
                    <a:lnTo>
                      <a:pt x="0" y="19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19" y="19"/>
                    </a:lnTo>
                    <a:lnTo>
                      <a:pt x="5" y="23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  <a:moveTo>
                      <a:pt x="19" y="5"/>
                    </a:moveTo>
                    <a:lnTo>
                      <a:pt x="14" y="9"/>
                    </a:lnTo>
                    <a:lnTo>
                      <a:pt x="9" y="19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6" name="Freeform 444"/>
              <p:cNvSpPr>
                <a:spLocks/>
              </p:cNvSpPr>
              <p:nvPr/>
            </p:nvSpPr>
            <p:spPr bwMode="auto">
              <a:xfrm>
                <a:off x="1723" y="1199"/>
                <a:ext cx="28" cy="23"/>
              </a:xfrm>
              <a:custGeom>
                <a:avLst/>
                <a:gdLst>
                  <a:gd name="T0" fmla="*/ 0 w 28"/>
                  <a:gd name="T1" fmla="*/ 23 h 23"/>
                  <a:gd name="T2" fmla="*/ 0 w 28"/>
                  <a:gd name="T3" fmla="*/ 19 h 23"/>
                  <a:gd name="T4" fmla="*/ 0 w 28"/>
                  <a:gd name="T5" fmla="*/ 19 h 23"/>
                  <a:gd name="T6" fmla="*/ 5 w 28"/>
                  <a:gd name="T7" fmla="*/ 14 h 23"/>
                  <a:gd name="T8" fmla="*/ 9 w 28"/>
                  <a:gd name="T9" fmla="*/ 9 h 23"/>
                  <a:gd name="T10" fmla="*/ 19 w 28"/>
                  <a:gd name="T11" fmla="*/ 0 h 23"/>
                  <a:gd name="T12" fmla="*/ 19 w 28"/>
                  <a:gd name="T13" fmla="*/ 0 h 23"/>
                  <a:gd name="T14" fmla="*/ 28 w 28"/>
                  <a:gd name="T15" fmla="*/ 0 h 23"/>
                  <a:gd name="T16" fmla="*/ 28 w 28"/>
                  <a:gd name="T17" fmla="*/ 0 h 23"/>
                  <a:gd name="T18" fmla="*/ 28 w 28"/>
                  <a:gd name="T19" fmla="*/ 5 h 23"/>
                  <a:gd name="T20" fmla="*/ 19 w 28"/>
                  <a:gd name="T21" fmla="*/ 19 h 23"/>
                  <a:gd name="T22" fmla="*/ 5 w 28"/>
                  <a:gd name="T23" fmla="*/ 23 h 23"/>
                  <a:gd name="T24" fmla="*/ 0 w 28"/>
                  <a:gd name="T25" fmla="*/ 23 h 23"/>
                  <a:gd name="T26" fmla="*/ 0 w 28"/>
                  <a:gd name="T2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23">
                    <a:moveTo>
                      <a:pt x="0" y="23"/>
                    </a:moveTo>
                    <a:lnTo>
                      <a:pt x="0" y="19"/>
                    </a:lnTo>
                    <a:lnTo>
                      <a:pt x="0" y="19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19" y="19"/>
                    </a:lnTo>
                    <a:lnTo>
                      <a:pt x="5" y="23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7" name="Freeform 445"/>
              <p:cNvSpPr>
                <a:spLocks/>
              </p:cNvSpPr>
              <p:nvPr/>
            </p:nvSpPr>
            <p:spPr bwMode="auto">
              <a:xfrm>
                <a:off x="1732" y="1204"/>
                <a:ext cx="10" cy="14"/>
              </a:xfrm>
              <a:custGeom>
                <a:avLst/>
                <a:gdLst>
                  <a:gd name="T0" fmla="*/ 10 w 10"/>
                  <a:gd name="T1" fmla="*/ 0 h 14"/>
                  <a:gd name="T2" fmla="*/ 5 w 10"/>
                  <a:gd name="T3" fmla="*/ 4 h 14"/>
                  <a:gd name="T4" fmla="*/ 0 w 10"/>
                  <a:gd name="T5" fmla="*/ 14 h 14"/>
                  <a:gd name="T6" fmla="*/ 10 w 10"/>
                  <a:gd name="T7" fmla="*/ 0 h 14"/>
                  <a:gd name="T8" fmla="*/ 10 w 10"/>
                  <a:gd name="T9" fmla="*/ 0 h 14"/>
                  <a:gd name="T10" fmla="*/ 10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10" y="0"/>
                    </a:moveTo>
                    <a:lnTo>
                      <a:pt x="5" y="4"/>
                    </a:lnTo>
                    <a:lnTo>
                      <a:pt x="0" y="1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8" name="Freeform 446"/>
              <p:cNvSpPr>
                <a:spLocks/>
              </p:cNvSpPr>
              <p:nvPr/>
            </p:nvSpPr>
            <p:spPr bwMode="auto">
              <a:xfrm>
                <a:off x="1985" y="1520"/>
                <a:ext cx="18" cy="23"/>
              </a:xfrm>
              <a:custGeom>
                <a:avLst/>
                <a:gdLst>
                  <a:gd name="T0" fmla="*/ 9 w 18"/>
                  <a:gd name="T1" fmla="*/ 0 h 23"/>
                  <a:gd name="T2" fmla="*/ 0 w 18"/>
                  <a:gd name="T3" fmla="*/ 9 h 23"/>
                  <a:gd name="T4" fmla="*/ 0 w 18"/>
                  <a:gd name="T5" fmla="*/ 18 h 23"/>
                  <a:gd name="T6" fmla="*/ 0 w 18"/>
                  <a:gd name="T7" fmla="*/ 23 h 23"/>
                  <a:gd name="T8" fmla="*/ 4 w 18"/>
                  <a:gd name="T9" fmla="*/ 23 h 23"/>
                  <a:gd name="T10" fmla="*/ 13 w 18"/>
                  <a:gd name="T11" fmla="*/ 23 h 23"/>
                  <a:gd name="T12" fmla="*/ 18 w 18"/>
                  <a:gd name="T13" fmla="*/ 18 h 23"/>
                  <a:gd name="T14" fmla="*/ 18 w 18"/>
                  <a:gd name="T15" fmla="*/ 14 h 23"/>
                  <a:gd name="T16" fmla="*/ 13 w 18"/>
                  <a:gd name="T17" fmla="*/ 14 h 23"/>
                  <a:gd name="T18" fmla="*/ 9 w 18"/>
                  <a:gd name="T19" fmla="*/ 14 h 23"/>
                  <a:gd name="T20" fmla="*/ 13 w 18"/>
                  <a:gd name="T21" fmla="*/ 9 h 23"/>
                  <a:gd name="T22" fmla="*/ 9 w 18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3">
                    <a:moveTo>
                      <a:pt x="9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13" y="23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9" y="14"/>
                    </a:lnTo>
                    <a:lnTo>
                      <a:pt x="13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9" name="Freeform 447"/>
              <p:cNvSpPr>
                <a:spLocks/>
              </p:cNvSpPr>
              <p:nvPr/>
            </p:nvSpPr>
            <p:spPr bwMode="auto">
              <a:xfrm>
                <a:off x="1985" y="1520"/>
                <a:ext cx="18" cy="23"/>
              </a:xfrm>
              <a:custGeom>
                <a:avLst/>
                <a:gdLst>
                  <a:gd name="T0" fmla="*/ 9 w 18"/>
                  <a:gd name="T1" fmla="*/ 0 h 23"/>
                  <a:gd name="T2" fmla="*/ 0 w 18"/>
                  <a:gd name="T3" fmla="*/ 9 h 23"/>
                  <a:gd name="T4" fmla="*/ 0 w 18"/>
                  <a:gd name="T5" fmla="*/ 18 h 23"/>
                  <a:gd name="T6" fmla="*/ 0 w 18"/>
                  <a:gd name="T7" fmla="*/ 23 h 23"/>
                  <a:gd name="T8" fmla="*/ 4 w 18"/>
                  <a:gd name="T9" fmla="*/ 23 h 23"/>
                  <a:gd name="T10" fmla="*/ 13 w 18"/>
                  <a:gd name="T11" fmla="*/ 23 h 23"/>
                  <a:gd name="T12" fmla="*/ 18 w 18"/>
                  <a:gd name="T13" fmla="*/ 18 h 23"/>
                  <a:gd name="T14" fmla="*/ 18 w 18"/>
                  <a:gd name="T15" fmla="*/ 14 h 23"/>
                  <a:gd name="T16" fmla="*/ 13 w 18"/>
                  <a:gd name="T17" fmla="*/ 14 h 23"/>
                  <a:gd name="T18" fmla="*/ 9 w 18"/>
                  <a:gd name="T19" fmla="*/ 14 h 23"/>
                  <a:gd name="T20" fmla="*/ 13 w 18"/>
                  <a:gd name="T21" fmla="*/ 9 h 23"/>
                  <a:gd name="T22" fmla="*/ 9 w 18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3">
                    <a:moveTo>
                      <a:pt x="9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13" y="23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9" y="14"/>
                    </a:lnTo>
                    <a:lnTo>
                      <a:pt x="13" y="9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0" name="Freeform 448"/>
              <p:cNvSpPr>
                <a:spLocks noEditPoints="1"/>
              </p:cNvSpPr>
              <p:nvPr/>
            </p:nvSpPr>
            <p:spPr bwMode="auto">
              <a:xfrm>
                <a:off x="1985" y="1515"/>
                <a:ext cx="22" cy="33"/>
              </a:xfrm>
              <a:custGeom>
                <a:avLst/>
                <a:gdLst>
                  <a:gd name="T0" fmla="*/ 9 w 22"/>
                  <a:gd name="T1" fmla="*/ 33 h 33"/>
                  <a:gd name="T2" fmla="*/ 0 w 22"/>
                  <a:gd name="T3" fmla="*/ 28 h 33"/>
                  <a:gd name="T4" fmla="*/ 0 w 22"/>
                  <a:gd name="T5" fmla="*/ 19 h 33"/>
                  <a:gd name="T6" fmla="*/ 9 w 22"/>
                  <a:gd name="T7" fmla="*/ 5 h 33"/>
                  <a:gd name="T8" fmla="*/ 9 w 22"/>
                  <a:gd name="T9" fmla="*/ 5 h 33"/>
                  <a:gd name="T10" fmla="*/ 9 w 22"/>
                  <a:gd name="T11" fmla="*/ 0 h 33"/>
                  <a:gd name="T12" fmla="*/ 9 w 22"/>
                  <a:gd name="T13" fmla="*/ 0 h 33"/>
                  <a:gd name="T14" fmla="*/ 13 w 22"/>
                  <a:gd name="T15" fmla="*/ 0 h 33"/>
                  <a:gd name="T16" fmla="*/ 18 w 22"/>
                  <a:gd name="T17" fmla="*/ 10 h 33"/>
                  <a:gd name="T18" fmla="*/ 13 w 22"/>
                  <a:gd name="T19" fmla="*/ 14 h 33"/>
                  <a:gd name="T20" fmla="*/ 18 w 22"/>
                  <a:gd name="T21" fmla="*/ 14 h 33"/>
                  <a:gd name="T22" fmla="*/ 18 w 22"/>
                  <a:gd name="T23" fmla="*/ 14 h 33"/>
                  <a:gd name="T24" fmla="*/ 22 w 22"/>
                  <a:gd name="T25" fmla="*/ 14 h 33"/>
                  <a:gd name="T26" fmla="*/ 22 w 22"/>
                  <a:gd name="T27" fmla="*/ 14 h 33"/>
                  <a:gd name="T28" fmla="*/ 22 w 22"/>
                  <a:gd name="T29" fmla="*/ 23 h 33"/>
                  <a:gd name="T30" fmla="*/ 13 w 22"/>
                  <a:gd name="T31" fmla="*/ 33 h 33"/>
                  <a:gd name="T32" fmla="*/ 9 w 22"/>
                  <a:gd name="T33" fmla="*/ 33 h 33"/>
                  <a:gd name="T34" fmla="*/ 9 w 22"/>
                  <a:gd name="T35" fmla="*/ 33 h 33"/>
                  <a:gd name="T36" fmla="*/ 9 w 22"/>
                  <a:gd name="T37" fmla="*/ 14 h 33"/>
                  <a:gd name="T38" fmla="*/ 4 w 22"/>
                  <a:gd name="T39" fmla="*/ 23 h 33"/>
                  <a:gd name="T40" fmla="*/ 4 w 22"/>
                  <a:gd name="T41" fmla="*/ 28 h 33"/>
                  <a:gd name="T42" fmla="*/ 9 w 22"/>
                  <a:gd name="T43" fmla="*/ 28 h 33"/>
                  <a:gd name="T44" fmla="*/ 13 w 22"/>
                  <a:gd name="T45" fmla="*/ 23 h 33"/>
                  <a:gd name="T46" fmla="*/ 13 w 22"/>
                  <a:gd name="T47" fmla="*/ 23 h 33"/>
                  <a:gd name="T48" fmla="*/ 13 w 22"/>
                  <a:gd name="T49" fmla="*/ 23 h 33"/>
                  <a:gd name="T50" fmla="*/ 9 w 22"/>
                  <a:gd name="T51" fmla="*/ 23 h 33"/>
                  <a:gd name="T52" fmla="*/ 4 w 22"/>
                  <a:gd name="T53" fmla="*/ 28 h 33"/>
                  <a:gd name="T54" fmla="*/ 9 w 22"/>
                  <a:gd name="T55" fmla="*/ 19 h 33"/>
                  <a:gd name="T56" fmla="*/ 9 w 22"/>
                  <a:gd name="T57" fmla="*/ 19 h 33"/>
                  <a:gd name="T58" fmla="*/ 9 w 22"/>
                  <a:gd name="T59" fmla="*/ 14 h 33"/>
                  <a:gd name="T60" fmla="*/ 9 w 22"/>
                  <a:gd name="T61" fmla="*/ 14 h 33"/>
                  <a:gd name="T62" fmla="*/ 9 w 22"/>
                  <a:gd name="T63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33">
                    <a:moveTo>
                      <a:pt x="9" y="33"/>
                    </a:moveTo>
                    <a:lnTo>
                      <a:pt x="0" y="28"/>
                    </a:lnTo>
                    <a:lnTo>
                      <a:pt x="0" y="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10"/>
                    </a:lnTo>
                    <a:lnTo>
                      <a:pt x="13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23"/>
                    </a:lnTo>
                    <a:lnTo>
                      <a:pt x="13" y="33"/>
                    </a:lnTo>
                    <a:lnTo>
                      <a:pt x="9" y="33"/>
                    </a:lnTo>
                    <a:lnTo>
                      <a:pt x="9" y="33"/>
                    </a:lnTo>
                    <a:close/>
                    <a:moveTo>
                      <a:pt x="9" y="14"/>
                    </a:moveTo>
                    <a:lnTo>
                      <a:pt x="4" y="23"/>
                    </a:lnTo>
                    <a:lnTo>
                      <a:pt x="4" y="28"/>
                    </a:lnTo>
                    <a:lnTo>
                      <a:pt x="9" y="28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9" y="23"/>
                    </a:lnTo>
                    <a:lnTo>
                      <a:pt x="4" y="28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1" name="Freeform 449"/>
              <p:cNvSpPr>
                <a:spLocks/>
              </p:cNvSpPr>
              <p:nvPr/>
            </p:nvSpPr>
            <p:spPr bwMode="auto">
              <a:xfrm>
                <a:off x="1985" y="1515"/>
                <a:ext cx="22" cy="33"/>
              </a:xfrm>
              <a:custGeom>
                <a:avLst/>
                <a:gdLst>
                  <a:gd name="T0" fmla="*/ 9 w 22"/>
                  <a:gd name="T1" fmla="*/ 33 h 33"/>
                  <a:gd name="T2" fmla="*/ 0 w 22"/>
                  <a:gd name="T3" fmla="*/ 28 h 33"/>
                  <a:gd name="T4" fmla="*/ 0 w 22"/>
                  <a:gd name="T5" fmla="*/ 19 h 33"/>
                  <a:gd name="T6" fmla="*/ 9 w 22"/>
                  <a:gd name="T7" fmla="*/ 5 h 33"/>
                  <a:gd name="T8" fmla="*/ 9 w 22"/>
                  <a:gd name="T9" fmla="*/ 5 h 33"/>
                  <a:gd name="T10" fmla="*/ 9 w 22"/>
                  <a:gd name="T11" fmla="*/ 0 h 33"/>
                  <a:gd name="T12" fmla="*/ 9 w 22"/>
                  <a:gd name="T13" fmla="*/ 0 h 33"/>
                  <a:gd name="T14" fmla="*/ 13 w 22"/>
                  <a:gd name="T15" fmla="*/ 0 h 33"/>
                  <a:gd name="T16" fmla="*/ 18 w 22"/>
                  <a:gd name="T17" fmla="*/ 10 h 33"/>
                  <a:gd name="T18" fmla="*/ 13 w 22"/>
                  <a:gd name="T19" fmla="*/ 14 h 33"/>
                  <a:gd name="T20" fmla="*/ 18 w 22"/>
                  <a:gd name="T21" fmla="*/ 14 h 33"/>
                  <a:gd name="T22" fmla="*/ 18 w 22"/>
                  <a:gd name="T23" fmla="*/ 14 h 33"/>
                  <a:gd name="T24" fmla="*/ 22 w 22"/>
                  <a:gd name="T25" fmla="*/ 14 h 33"/>
                  <a:gd name="T26" fmla="*/ 22 w 22"/>
                  <a:gd name="T27" fmla="*/ 14 h 33"/>
                  <a:gd name="T28" fmla="*/ 22 w 22"/>
                  <a:gd name="T29" fmla="*/ 23 h 33"/>
                  <a:gd name="T30" fmla="*/ 13 w 22"/>
                  <a:gd name="T31" fmla="*/ 33 h 33"/>
                  <a:gd name="T32" fmla="*/ 9 w 22"/>
                  <a:gd name="T33" fmla="*/ 33 h 33"/>
                  <a:gd name="T34" fmla="*/ 9 w 22"/>
                  <a:gd name="T3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3">
                    <a:moveTo>
                      <a:pt x="9" y="33"/>
                    </a:moveTo>
                    <a:lnTo>
                      <a:pt x="0" y="28"/>
                    </a:lnTo>
                    <a:lnTo>
                      <a:pt x="0" y="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10"/>
                    </a:lnTo>
                    <a:lnTo>
                      <a:pt x="13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23"/>
                    </a:lnTo>
                    <a:lnTo>
                      <a:pt x="13" y="33"/>
                    </a:lnTo>
                    <a:lnTo>
                      <a:pt x="9" y="33"/>
                    </a:lnTo>
                    <a:lnTo>
                      <a:pt x="9" y="3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2" name="Freeform 450"/>
              <p:cNvSpPr>
                <a:spLocks/>
              </p:cNvSpPr>
              <p:nvPr/>
            </p:nvSpPr>
            <p:spPr bwMode="auto">
              <a:xfrm>
                <a:off x="1989" y="1529"/>
                <a:ext cx="9" cy="14"/>
              </a:xfrm>
              <a:custGeom>
                <a:avLst/>
                <a:gdLst>
                  <a:gd name="T0" fmla="*/ 5 w 9"/>
                  <a:gd name="T1" fmla="*/ 0 h 14"/>
                  <a:gd name="T2" fmla="*/ 0 w 9"/>
                  <a:gd name="T3" fmla="*/ 9 h 14"/>
                  <a:gd name="T4" fmla="*/ 0 w 9"/>
                  <a:gd name="T5" fmla="*/ 14 h 14"/>
                  <a:gd name="T6" fmla="*/ 5 w 9"/>
                  <a:gd name="T7" fmla="*/ 14 h 14"/>
                  <a:gd name="T8" fmla="*/ 9 w 9"/>
                  <a:gd name="T9" fmla="*/ 9 h 14"/>
                  <a:gd name="T10" fmla="*/ 9 w 9"/>
                  <a:gd name="T11" fmla="*/ 9 h 14"/>
                  <a:gd name="T12" fmla="*/ 9 w 9"/>
                  <a:gd name="T13" fmla="*/ 9 h 14"/>
                  <a:gd name="T14" fmla="*/ 5 w 9"/>
                  <a:gd name="T15" fmla="*/ 9 h 14"/>
                  <a:gd name="T16" fmla="*/ 0 w 9"/>
                  <a:gd name="T17" fmla="*/ 14 h 14"/>
                  <a:gd name="T18" fmla="*/ 5 w 9"/>
                  <a:gd name="T19" fmla="*/ 5 h 14"/>
                  <a:gd name="T20" fmla="*/ 5 w 9"/>
                  <a:gd name="T21" fmla="*/ 5 h 14"/>
                  <a:gd name="T22" fmla="*/ 5 w 9"/>
                  <a:gd name="T23" fmla="*/ 0 h 14"/>
                  <a:gd name="T24" fmla="*/ 5 w 9"/>
                  <a:gd name="T25" fmla="*/ 0 h 14"/>
                  <a:gd name="T26" fmla="*/ 5 w 9"/>
                  <a:gd name="T2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4">
                    <a:moveTo>
                      <a:pt x="5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0" y="1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3" name="Freeform 451"/>
              <p:cNvSpPr>
                <a:spLocks/>
              </p:cNvSpPr>
              <p:nvPr/>
            </p:nvSpPr>
            <p:spPr bwMode="auto">
              <a:xfrm>
                <a:off x="1939" y="1231"/>
                <a:ext cx="9" cy="5"/>
              </a:xfrm>
              <a:custGeom>
                <a:avLst/>
                <a:gdLst>
                  <a:gd name="T0" fmla="*/ 4 w 9"/>
                  <a:gd name="T1" fmla="*/ 0 h 5"/>
                  <a:gd name="T2" fmla="*/ 9 w 9"/>
                  <a:gd name="T3" fmla="*/ 0 h 5"/>
                  <a:gd name="T4" fmla="*/ 9 w 9"/>
                  <a:gd name="T5" fmla="*/ 5 h 5"/>
                  <a:gd name="T6" fmla="*/ 0 w 9"/>
                  <a:gd name="T7" fmla="*/ 5 h 5"/>
                  <a:gd name="T8" fmla="*/ 4 w 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0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4" name="Freeform 452"/>
              <p:cNvSpPr>
                <a:spLocks/>
              </p:cNvSpPr>
              <p:nvPr/>
            </p:nvSpPr>
            <p:spPr bwMode="auto">
              <a:xfrm>
                <a:off x="1939" y="1231"/>
                <a:ext cx="9" cy="5"/>
              </a:xfrm>
              <a:custGeom>
                <a:avLst/>
                <a:gdLst>
                  <a:gd name="T0" fmla="*/ 4 w 9"/>
                  <a:gd name="T1" fmla="*/ 0 h 5"/>
                  <a:gd name="T2" fmla="*/ 9 w 9"/>
                  <a:gd name="T3" fmla="*/ 0 h 5"/>
                  <a:gd name="T4" fmla="*/ 9 w 9"/>
                  <a:gd name="T5" fmla="*/ 5 h 5"/>
                  <a:gd name="T6" fmla="*/ 0 w 9"/>
                  <a:gd name="T7" fmla="*/ 5 h 5"/>
                  <a:gd name="T8" fmla="*/ 4 w 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0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5" name="Freeform 453"/>
              <p:cNvSpPr>
                <a:spLocks/>
              </p:cNvSpPr>
              <p:nvPr/>
            </p:nvSpPr>
            <p:spPr bwMode="auto">
              <a:xfrm>
                <a:off x="1934" y="1227"/>
                <a:ext cx="18" cy="14"/>
              </a:xfrm>
              <a:custGeom>
                <a:avLst/>
                <a:gdLst>
                  <a:gd name="T0" fmla="*/ 14 w 18"/>
                  <a:gd name="T1" fmla="*/ 14 h 14"/>
                  <a:gd name="T2" fmla="*/ 14 w 18"/>
                  <a:gd name="T3" fmla="*/ 14 h 14"/>
                  <a:gd name="T4" fmla="*/ 5 w 18"/>
                  <a:gd name="T5" fmla="*/ 9 h 14"/>
                  <a:gd name="T6" fmla="*/ 0 w 18"/>
                  <a:gd name="T7" fmla="*/ 4 h 14"/>
                  <a:gd name="T8" fmla="*/ 0 w 18"/>
                  <a:gd name="T9" fmla="*/ 4 h 14"/>
                  <a:gd name="T10" fmla="*/ 5 w 18"/>
                  <a:gd name="T11" fmla="*/ 4 h 14"/>
                  <a:gd name="T12" fmla="*/ 5 w 18"/>
                  <a:gd name="T13" fmla="*/ 4 h 14"/>
                  <a:gd name="T14" fmla="*/ 5 w 18"/>
                  <a:gd name="T15" fmla="*/ 4 h 14"/>
                  <a:gd name="T16" fmla="*/ 9 w 18"/>
                  <a:gd name="T17" fmla="*/ 0 h 14"/>
                  <a:gd name="T18" fmla="*/ 9 w 18"/>
                  <a:gd name="T19" fmla="*/ 0 h 14"/>
                  <a:gd name="T20" fmla="*/ 14 w 18"/>
                  <a:gd name="T21" fmla="*/ 0 h 14"/>
                  <a:gd name="T22" fmla="*/ 18 w 18"/>
                  <a:gd name="T23" fmla="*/ 4 h 14"/>
                  <a:gd name="T24" fmla="*/ 18 w 18"/>
                  <a:gd name="T25" fmla="*/ 14 h 14"/>
                  <a:gd name="T26" fmla="*/ 14 w 18"/>
                  <a:gd name="T27" fmla="*/ 14 h 14"/>
                  <a:gd name="T28" fmla="*/ 14 w 18"/>
                  <a:gd name="T2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4">
                    <a:moveTo>
                      <a:pt x="14" y="14"/>
                    </a:moveTo>
                    <a:lnTo>
                      <a:pt x="14" y="14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6" name="Freeform 454"/>
              <p:cNvSpPr>
                <a:spLocks/>
              </p:cNvSpPr>
              <p:nvPr/>
            </p:nvSpPr>
            <p:spPr bwMode="auto">
              <a:xfrm>
                <a:off x="1934" y="1227"/>
                <a:ext cx="18" cy="14"/>
              </a:xfrm>
              <a:custGeom>
                <a:avLst/>
                <a:gdLst>
                  <a:gd name="T0" fmla="*/ 14 w 18"/>
                  <a:gd name="T1" fmla="*/ 14 h 14"/>
                  <a:gd name="T2" fmla="*/ 14 w 18"/>
                  <a:gd name="T3" fmla="*/ 14 h 14"/>
                  <a:gd name="T4" fmla="*/ 5 w 18"/>
                  <a:gd name="T5" fmla="*/ 9 h 14"/>
                  <a:gd name="T6" fmla="*/ 0 w 18"/>
                  <a:gd name="T7" fmla="*/ 4 h 14"/>
                  <a:gd name="T8" fmla="*/ 0 w 18"/>
                  <a:gd name="T9" fmla="*/ 4 h 14"/>
                  <a:gd name="T10" fmla="*/ 5 w 18"/>
                  <a:gd name="T11" fmla="*/ 4 h 14"/>
                  <a:gd name="T12" fmla="*/ 5 w 18"/>
                  <a:gd name="T13" fmla="*/ 4 h 14"/>
                  <a:gd name="T14" fmla="*/ 5 w 18"/>
                  <a:gd name="T15" fmla="*/ 4 h 14"/>
                  <a:gd name="T16" fmla="*/ 9 w 18"/>
                  <a:gd name="T17" fmla="*/ 0 h 14"/>
                  <a:gd name="T18" fmla="*/ 9 w 18"/>
                  <a:gd name="T19" fmla="*/ 0 h 14"/>
                  <a:gd name="T20" fmla="*/ 14 w 18"/>
                  <a:gd name="T21" fmla="*/ 0 h 14"/>
                  <a:gd name="T22" fmla="*/ 18 w 18"/>
                  <a:gd name="T23" fmla="*/ 4 h 14"/>
                  <a:gd name="T24" fmla="*/ 18 w 18"/>
                  <a:gd name="T25" fmla="*/ 14 h 14"/>
                  <a:gd name="T26" fmla="*/ 14 w 18"/>
                  <a:gd name="T27" fmla="*/ 14 h 14"/>
                  <a:gd name="T28" fmla="*/ 14 w 18"/>
                  <a:gd name="T2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4">
                    <a:moveTo>
                      <a:pt x="14" y="14"/>
                    </a:moveTo>
                    <a:lnTo>
                      <a:pt x="14" y="14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7" name="Freeform 455"/>
              <p:cNvSpPr>
                <a:spLocks/>
              </p:cNvSpPr>
              <p:nvPr/>
            </p:nvSpPr>
            <p:spPr bwMode="auto">
              <a:xfrm>
                <a:off x="1952" y="1470"/>
                <a:ext cx="28" cy="13"/>
              </a:xfrm>
              <a:custGeom>
                <a:avLst/>
                <a:gdLst>
                  <a:gd name="T0" fmla="*/ 5 w 28"/>
                  <a:gd name="T1" fmla="*/ 0 h 13"/>
                  <a:gd name="T2" fmla="*/ 19 w 28"/>
                  <a:gd name="T3" fmla="*/ 4 h 13"/>
                  <a:gd name="T4" fmla="*/ 28 w 28"/>
                  <a:gd name="T5" fmla="*/ 13 h 13"/>
                  <a:gd name="T6" fmla="*/ 19 w 28"/>
                  <a:gd name="T7" fmla="*/ 13 h 13"/>
                  <a:gd name="T8" fmla="*/ 14 w 28"/>
                  <a:gd name="T9" fmla="*/ 9 h 13"/>
                  <a:gd name="T10" fmla="*/ 0 w 28"/>
                  <a:gd name="T11" fmla="*/ 0 h 13"/>
                  <a:gd name="T12" fmla="*/ 5 w 2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3">
                    <a:moveTo>
                      <a:pt x="5" y="0"/>
                    </a:moveTo>
                    <a:lnTo>
                      <a:pt x="19" y="4"/>
                    </a:lnTo>
                    <a:lnTo>
                      <a:pt x="28" y="13"/>
                    </a:lnTo>
                    <a:lnTo>
                      <a:pt x="19" y="13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8" name="Freeform 456"/>
              <p:cNvSpPr>
                <a:spLocks/>
              </p:cNvSpPr>
              <p:nvPr/>
            </p:nvSpPr>
            <p:spPr bwMode="auto">
              <a:xfrm>
                <a:off x="1952" y="1470"/>
                <a:ext cx="28" cy="13"/>
              </a:xfrm>
              <a:custGeom>
                <a:avLst/>
                <a:gdLst>
                  <a:gd name="T0" fmla="*/ 5 w 28"/>
                  <a:gd name="T1" fmla="*/ 0 h 13"/>
                  <a:gd name="T2" fmla="*/ 19 w 28"/>
                  <a:gd name="T3" fmla="*/ 4 h 13"/>
                  <a:gd name="T4" fmla="*/ 28 w 28"/>
                  <a:gd name="T5" fmla="*/ 13 h 13"/>
                  <a:gd name="T6" fmla="*/ 19 w 28"/>
                  <a:gd name="T7" fmla="*/ 13 h 13"/>
                  <a:gd name="T8" fmla="*/ 14 w 28"/>
                  <a:gd name="T9" fmla="*/ 9 h 13"/>
                  <a:gd name="T10" fmla="*/ 0 w 28"/>
                  <a:gd name="T11" fmla="*/ 0 h 13"/>
                  <a:gd name="T12" fmla="*/ 5 w 2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3">
                    <a:moveTo>
                      <a:pt x="5" y="0"/>
                    </a:moveTo>
                    <a:lnTo>
                      <a:pt x="19" y="4"/>
                    </a:lnTo>
                    <a:lnTo>
                      <a:pt x="28" y="13"/>
                    </a:lnTo>
                    <a:lnTo>
                      <a:pt x="19" y="13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9" name="Freeform 457"/>
              <p:cNvSpPr>
                <a:spLocks noEditPoints="1"/>
              </p:cNvSpPr>
              <p:nvPr/>
            </p:nvSpPr>
            <p:spPr bwMode="auto">
              <a:xfrm>
                <a:off x="1939" y="1470"/>
                <a:ext cx="46" cy="18"/>
              </a:xfrm>
              <a:custGeom>
                <a:avLst/>
                <a:gdLst>
                  <a:gd name="T0" fmla="*/ 36 w 46"/>
                  <a:gd name="T1" fmla="*/ 18 h 18"/>
                  <a:gd name="T2" fmla="*/ 27 w 46"/>
                  <a:gd name="T3" fmla="*/ 18 h 18"/>
                  <a:gd name="T4" fmla="*/ 18 w 46"/>
                  <a:gd name="T5" fmla="*/ 13 h 18"/>
                  <a:gd name="T6" fmla="*/ 9 w 46"/>
                  <a:gd name="T7" fmla="*/ 9 h 18"/>
                  <a:gd name="T8" fmla="*/ 0 w 46"/>
                  <a:gd name="T9" fmla="*/ 4 h 18"/>
                  <a:gd name="T10" fmla="*/ 0 w 46"/>
                  <a:gd name="T11" fmla="*/ 4 h 18"/>
                  <a:gd name="T12" fmla="*/ 9 w 46"/>
                  <a:gd name="T13" fmla="*/ 4 h 18"/>
                  <a:gd name="T14" fmla="*/ 9 w 46"/>
                  <a:gd name="T15" fmla="*/ 0 h 18"/>
                  <a:gd name="T16" fmla="*/ 13 w 46"/>
                  <a:gd name="T17" fmla="*/ 0 h 18"/>
                  <a:gd name="T18" fmla="*/ 13 w 46"/>
                  <a:gd name="T19" fmla="*/ 0 h 18"/>
                  <a:gd name="T20" fmla="*/ 18 w 46"/>
                  <a:gd name="T21" fmla="*/ 0 h 18"/>
                  <a:gd name="T22" fmla="*/ 23 w 46"/>
                  <a:gd name="T23" fmla="*/ 0 h 18"/>
                  <a:gd name="T24" fmla="*/ 36 w 46"/>
                  <a:gd name="T25" fmla="*/ 4 h 18"/>
                  <a:gd name="T26" fmla="*/ 46 w 46"/>
                  <a:gd name="T27" fmla="*/ 13 h 18"/>
                  <a:gd name="T28" fmla="*/ 46 w 46"/>
                  <a:gd name="T29" fmla="*/ 18 h 18"/>
                  <a:gd name="T30" fmla="*/ 41 w 46"/>
                  <a:gd name="T31" fmla="*/ 18 h 18"/>
                  <a:gd name="T32" fmla="*/ 36 w 46"/>
                  <a:gd name="T33" fmla="*/ 18 h 18"/>
                  <a:gd name="T34" fmla="*/ 36 w 46"/>
                  <a:gd name="T35" fmla="*/ 18 h 18"/>
                  <a:gd name="T36" fmla="*/ 23 w 46"/>
                  <a:gd name="T37" fmla="*/ 9 h 18"/>
                  <a:gd name="T38" fmla="*/ 23 w 46"/>
                  <a:gd name="T39" fmla="*/ 9 h 18"/>
                  <a:gd name="T40" fmla="*/ 36 w 46"/>
                  <a:gd name="T41" fmla="*/ 13 h 18"/>
                  <a:gd name="T42" fmla="*/ 23 w 46"/>
                  <a:gd name="T43" fmla="*/ 9 h 18"/>
                  <a:gd name="T44" fmla="*/ 23 w 46"/>
                  <a:gd name="T45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8">
                    <a:moveTo>
                      <a:pt x="36" y="18"/>
                    </a:moveTo>
                    <a:lnTo>
                      <a:pt x="27" y="18"/>
                    </a:lnTo>
                    <a:lnTo>
                      <a:pt x="18" y="13"/>
                    </a:lnTo>
                    <a:lnTo>
                      <a:pt x="9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6" y="4"/>
                    </a:lnTo>
                    <a:lnTo>
                      <a:pt x="46" y="13"/>
                    </a:lnTo>
                    <a:lnTo>
                      <a:pt x="46" y="18"/>
                    </a:lnTo>
                    <a:lnTo>
                      <a:pt x="41" y="18"/>
                    </a:lnTo>
                    <a:lnTo>
                      <a:pt x="36" y="18"/>
                    </a:lnTo>
                    <a:lnTo>
                      <a:pt x="36" y="18"/>
                    </a:lnTo>
                    <a:close/>
                    <a:moveTo>
                      <a:pt x="23" y="9"/>
                    </a:moveTo>
                    <a:lnTo>
                      <a:pt x="23" y="9"/>
                    </a:lnTo>
                    <a:lnTo>
                      <a:pt x="36" y="13"/>
                    </a:lnTo>
                    <a:lnTo>
                      <a:pt x="23" y="9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0" name="Freeform 458"/>
              <p:cNvSpPr>
                <a:spLocks/>
              </p:cNvSpPr>
              <p:nvPr/>
            </p:nvSpPr>
            <p:spPr bwMode="auto">
              <a:xfrm>
                <a:off x="1939" y="1470"/>
                <a:ext cx="46" cy="18"/>
              </a:xfrm>
              <a:custGeom>
                <a:avLst/>
                <a:gdLst>
                  <a:gd name="T0" fmla="*/ 36 w 46"/>
                  <a:gd name="T1" fmla="*/ 18 h 18"/>
                  <a:gd name="T2" fmla="*/ 27 w 46"/>
                  <a:gd name="T3" fmla="*/ 18 h 18"/>
                  <a:gd name="T4" fmla="*/ 18 w 46"/>
                  <a:gd name="T5" fmla="*/ 13 h 18"/>
                  <a:gd name="T6" fmla="*/ 9 w 46"/>
                  <a:gd name="T7" fmla="*/ 9 h 18"/>
                  <a:gd name="T8" fmla="*/ 0 w 46"/>
                  <a:gd name="T9" fmla="*/ 4 h 18"/>
                  <a:gd name="T10" fmla="*/ 0 w 46"/>
                  <a:gd name="T11" fmla="*/ 4 h 18"/>
                  <a:gd name="T12" fmla="*/ 9 w 46"/>
                  <a:gd name="T13" fmla="*/ 4 h 18"/>
                  <a:gd name="T14" fmla="*/ 9 w 46"/>
                  <a:gd name="T15" fmla="*/ 0 h 18"/>
                  <a:gd name="T16" fmla="*/ 13 w 46"/>
                  <a:gd name="T17" fmla="*/ 0 h 18"/>
                  <a:gd name="T18" fmla="*/ 13 w 46"/>
                  <a:gd name="T19" fmla="*/ 0 h 18"/>
                  <a:gd name="T20" fmla="*/ 18 w 46"/>
                  <a:gd name="T21" fmla="*/ 0 h 18"/>
                  <a:gd name="T22" fmla="*/ 23 w 46"/>
                  <a:gd name="T23" fmla="*/ 0 h 18"/>
                  <a:gd name="T24" fmla="*/ 36 w 46"/>
                  <a:gd name="T25" fmla="*/ 4 h 18"/>
                  <a:gd name="T26" fmla="*/ 46 w 46"/>
                  <a:gd name="T27" fmla="*/ 13 h 18"/>
                  <a:gd name="T28" fmla="*/ 46 w 46"/>
                  <a:gd name="T29" fmla="*/ 18 h 18"/>
                  <a:gd name="T30" fmla="*/ 41 w 46"/>
                  <a:gd name="T31" fmla="*/ 18 h 18"/>
                  <a:gd name="T32" fmla="*/ 36 w 46"/>
                  <a:gd name="T33" fmla="*/ 18 h 18"/>
                  <a:gd name="T34" fmla="*/ 36 w 46"/>
                  <a:gd name="T3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18">
                    <a:moveTo>
                      <a:pt x="36" y="18"/>
                    </a:moveTo>
                    <a:lnTo>
                      <a:pt x="27" y="18"/>
                    </a:lnTo>
                    <a:lnTo>
                      <a:pt x="18" y="13"/>
                    </a:lnTo>
                    <a:lnTo>
                      <a:pt x="9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6" y="4"/>
                    </a:lnTo>
                    <a:lnTo>
                      <a:pt x="46" y="13"/>
                    </a:lnTo>
                    <a:lnTo>
                      <a:pt x="46" y="18"/>
                    </a:lnTo>
                    <a:lnTo>
                      <a:pt x="41" y="18"/>
                    </a:lnTo>
                    <a:lnTo>
                      <a:pt x="36" y="18"/>
                    </a:lnTo>
                    <a:lnTo>
                      <a:pt x="36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1" name="Freeform 459"/>
              <p:cNvSpPr>
                <a:spLocks/>
              </p:cNvSpPr>
              <p:nvPr/>
            </p:nvSpPr>
            <p:spPr bwMode="auto">
              <a:xfrm>
                <a:off x="1962" y="1479"/>
                <a:ext cx="13" cy="4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0 h 4"/>
                  <a:gd name="T4" fmla="*/ 13 w 13"/>
                  <a:gd name="T5" fmla="*/ 4 h 4"/>
                  <a:gd name="T6" fmla="*/ 0 w 13"/>
                  <a:gd name="T7" fmla="*/ 0 h 4"/>
                  <a:gd name="T8" fmla="*/ 0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lnTo>
                      <a:pt x="0" y="0"/>
                    </a:lnTo>
                    <a:lnTo>
                      <a:pt x="13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2" name="Freeform 460"/>
              <p:cNvSpPr>
                <a:spLocks/>
              </p:cNvSpPr>
              <p:nvPr/>
            </p:nvSpPr>
            <p:spPr bwMode="auto">
              <a:xfrm>
                <a:off x="1760" y="865"/>
                <a:ext cx="55" cy="32"/>
              </a:xfrm>
              <a:custGeom>
                <a:avLst/>
                <a:gdLst>
                  <a:gd name="T0" fmla="*/ 23 w 55"/>
                  <a:gd name="T1" fmla="*/ 0 h 32"/>
                  <a:gd name="T2" fmla="*/ 37 w 55"/>
                  <a:gd name="T3" fmla="*/ 4 h 32"/>
                  <a:gd name="T4" fmla="*/ 41 w 55"/>
                  <a:gd name="T5" fmla="*/ 9 h 32"/>
                  <a:gd name="T6" fmla="*/ 55 w 55"/>
                  <a:gd name="T7" fmla="*/ 27 h 32"/>
                  <a:gd name="T8" fmla="*/ 46 w 55"/>
                  <a:gd name="T9" fmla="*/ 32 h 32"/>
                  <a:gd name="T10" fmla="*/ 27 w 55"/>
                  <a:gd name="T11" fmla="*/ 32 h 32"/>
                  <a:gd name="T12" fmla="*/ 18 w 55"/>
                  <a:gd name="T13" fmla="*/ 32 h 32"/>
                  <a:gd name="T14" fmla="*/ 9 w 55"/>
                  <a:gd name="T15" fmla="*/ 23 h 32"/>
                  <a:gd name="T16" fmla="*/ 5 w 55"/>
                  <a:gd name="T17" fmla="*/ 14 h 32"/>
                  <a:gd name="T18" fmla="*/ 0 w 55"/>
                  <a:gd name="T19" fmla="*/ 4 h 32"/>
                  <a:gd name="T20" fmla="*/ 5 w 55"/>
                  <a:gd name="T21" fmla="*/ 0 h 32"/>
                  <a:gd name="T22" fmla="*/ 9 w 55"/>
                  <a:gd name="T23" fmla="*/ 0 h 32"/>
                  <a:gd name="T24" fmla="*/ 23 w 5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32">
                    <a:moveTo>
                      <a:pt x="23" y="0"/>
                    </a:moveTo>
                    <a:lnTo>
                      <a:pt x="37" y="4"/>
                    </a:lnTo>
                    <a:lnTo>
                      <a:pt x="41" y="9"/>
                    </a:lnTo>
                    <a:lnTo>
                      <a:pt x="55" y="27"/>
                    </a:lnTo>
                    <a:lnTo>
                      <a:pt x="46" y="32"/>
                    </a:lnTo>
                    <a:lnTo>
                      <a:pt x="27" y="32"/>
                    </a:lnTo>
                    <a:lnTo>
                      <a:pt x="18" y="32"/>
                    </a:lnTo>
                    <a:lnTo>
                      <a:pt x="9" y="23"/>
                    </a:lnTo>
                    <a:lnTo>
                      <a:pt x="5" y="14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" name="Freeform 461"/>
              <p:cNvSpPr>
                <a:spLocks/>
              </p:cNvSpPr>
              <p:nvPr/>
            </p:nvSpPr>
            <p:spPr bwMode="auto">
              <a:xfrm>
                <a:off x="1760" y="865"/>
                <a:ext cx="55" cy="32"/>
              </a:xfrm>
              <a:custGeom>
                <a:avLst/>
                <a:gdLst>
                  <a:gd name="T0" fmla="*/ 23 w 55"/>
                  <a:gd name="T1" fmla="*/ 0 h 32"/>
                  <a:gd name="T2" fmla="*/ 37 w 55"/>
                  <a:gd name="T3" fmla="*/ 4 h 32"/>
                  <a:gd name="T4" fmla="*/ 41 w 55"/>
                  <a:gd name="T5" fmla="*/ 9 h 32"/>
                  <a:gd name="T6" fmla="*/ 55 w 55"/>
                  <a:gd name="T7" fmla="*/ 27 h 32"/>
                  <a:gd name="T8" fmla="*/ 46 w 55"/>
                  <a:gd name="T9" fmla="*/ 32 h 32"/>
                  <a:gd name="T10" fmla="*/ 27 w 55"/>
                  <a:gd name="T11" fmla="*/ 32 h 32"/>
                  <a:gd name="T12" fmla="*/ 18 w 55"/>
                  <a:gd name="T13" fmla="*/ 32 h 32"/>
                  <a:gd name="T14" fmla="*/ 9 w 55"/>
                  <a:gd name="T15" fmla="*/ 23 h 32"/>
                  <a:gd name="T16" fmla="*/ 5 w 55"/>
                  <a:gd name="T17" fmla="*/ 14 h 32"/>
                  <a:gd name="T18" fmla="*/ 0 w 55"/>
                  <a:gd name="T19" fmla="*/ 4 h 32"/>
                  <a:gd name="T20" fmla="*/ 5 w 55"/>
                  <a:gd name="T21" fmla="*/ 0 h 32"/>
                  <a:gd name="T22" fmla="*/ 9 w 55"/>
                  <a:gd name="T23" fmla="*/ 0 h 32"/>
                  <a:gd name="T24" fmla="*/ 23 w 5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32">
                    <a:moveTo>
                      <a:pt x="23" y="0"/>
                    </a:moveTo>
                    <a:lnTo>
                      <a:pt x="37" y="4"/>
                    </a:lnTo>
                    <a:lnTo>
                      <a:pt x="41" y="9"/>
                    </a:lnTo>
                    <a:lnTo>
                      <a:pt x="55" y="27"/>
                    </a:lnTo>
                    <a:lnTo>
                      <a:pt x="46" y="32"/>
                    </a:lnTo>
                    <a:lnTo>
                      <a:pt x="27" y="32"/>
                    </a:lnTo>
                    <a:lnTo>
                      <a:pt x="18" y="32"/>
                    </a:lnTo>
                    <a:lnTo>
                      <a:pt x="9" y="23"/>
                    </a:lnTo>
                    <a:lnTo>
                      <a:pt x="5" y="14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2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" name="Freeform 462"/>
              <p:cNvSpPr>
                <a:spLocks noEditPoints="1"/>
              </p:cNvSpPr>
              <p:nvPr/>
            </p:nvSpPr>
            <p:spPr bwMode="auto">
              <a:xfrm>
                <a:off x="1760" y="860"/>
                <a:ext cx="60" cy="41"/>
              </a:xfrm>
              <a:custGeom>
                <a:avLst/>
                <a:gdLst>
                  <a:gd name="T0" fmla="*/ 27 w 60"/>
                  <a:gd name="T1" fmla="*/ 41 h 41"/>
                  <a:gd name="T2" fmla="*/ 14 w 60"/>
                  <a:gd name="T3" fmla="*/ 37 h 41"/>
                  <a:gd name="T4" fmla="*/ 9 w 60"/>
                  <a:gd name="T5" fmla="*/ 32 h 41"/>
                  <a:gd name="T6" fmla="*/ 5 w 60"/>
                  <a:gd name="T7" fmla="*/ 23 h 41"/>
                  <a:gd name="T8" fmla="*/ 0 w 60"/>
                  <a:gd name="T9" fmla="*/ 19 h 41"/>
                  <a:gd name="T10" fmla="*/ 0 w 60"/>
                  <a:gd name="T11" fmla="*/ 9 h 41"/>
                  <a:gd name="T12" fmla="*/ 5 w 60"/>
                  <a:gd name="T13" fmla="*/ 5 h 41"/>
                  <a:gd name="T14" fmla="*/ 14 w 60"/>
                  <a:gd name="T15" fmla="*/ 0 h 41"/>
                  <a:gd name="T16" fmla="*/ 18 w 60"/>
                  <a:gd name="T17" fmla="*/ 0 h 41"/>
                  <a:gd name="T18" fmla="*/ 23 w 60"/>
                  <a:gd name="T19" fmla="*/ 0 h 41"/>
                  <a:gd name="T20" fmla="*/ 27 w 60"/>
                  <a:gd name="T21" fmla="*/ 0 h 41"/>
                  <a:gd name="T22" fmla="*/ 37 w 60"/>
                  <a:gd name="T23" fmla="*/ 5 h 41"/>
                  <a:gd name="T24" fmla="*/ 46 w 60"/>
                  <a:gd name="T25" fmla="*/ 9 h 41"/>
                  <a:gd name="T26" fmla="*/ 55 w 60"/>
                  <a:gd name="T27" fmla="*/ 28 h 41"/>
                  <a:gd name="T28" fmla="*/ 60 w 60"/>
                  <a:gd name="T29" fmla="*/ 32 h 41"/>
                  <a:gd name="T30" fmla="*/ 60 w 60"/>
                  <a:gd name="T31" fmla="*/ 37 h 41"/>
                  <a:gd name="T32" fmla="*/ 55 w 60"/>
                  <a:gd name="T33" fmla="*/ 37 h 41"/>
                  <a:gd name="T34" fmla="*/ 55 w 60"/>
                  <a:gd name="T35" fmla="*/ 37 h 41"/>
                  <a:gd name="T36" fmla="*/ 50 w 60"/>
                  <a:gd name="T37" fmla="*/ 37 h 41"/>
                  <a:gd name="T38" fmla="*/ 27 w 60"/>
                  <a:gd name="T39" fmla="*/ 41 h 41"/>
                  <a:gd name="T40" fmla="*/ 27 w 60"/>
                  <a:gd name="T41" fmla="*/ 41 h 41"/>
                  <a:gd name="T42" fmla="*/ 14 w 60"/>
                  <a:gd name="T43" fmla="*/ 5 h 41"/>
                  <a:gd name="T44" fmla="*/ 9 w 60"/>
                  <a:gd name="T45" fmla="*/ 9 h 41"/>
                  <a:gd name="T46" fmla="*/ 5 w 60"/>
                  <a:gd name="T47" fmla="*/ 9 h 41"/>
                  <a:gd name="T48" fmla="*/ 9 w 60"/>
                  <a:gd name="T49" fmla="*/ 19 h 41"/>
                  <a:gd name="T50" fmla="*/ 14 w 60"/>
                  <a:gd name="T51" fmla="*/ 28 h 41"/>
                  <a:gd name="T52" fmla="*/ 18 w 60"/>
                  <a:gd name="T53" fmla="*/ 32 h 41"/>
                  <a:gd name="T54" fmla="*/ 27 w 60"/>
                  <a:gd name="T55" fmla="*/ 37 h 41"/>
                  <a:gd name="T56" fmla="*/ 46 w 60"/>
                  <a:gd name="T57" fmla="*/ 32 h 41"/>
                  <a:gd name="T58" fmla="*/ 50 w 60"/>
                  <a:gd name="T59" fmla="*/ 32 h 41"/>
                  <a:gd name="T60" fmla="*/ 41 w 60"/>
                  <a:gd name="T61" fmla="*/ 14 h 41"/>
                  <a:gd name="T62" fmla="*/ 32 w 60"/>
                  <a:gd name="T63" fmla="*/ 9 h 41"/>
                  <a:gd name="T64" fmla="*/ 23 w 60"/>
                  <a:gd name="T65" fmla="*/ 5 h 41"/>
                  <a:gd name="T66" fmla="*/ 18 w 60"/>
                  <a:gd name="T67" fmla="*/ 5 h 41"/>
                  <a:gd name="T68" fmla="*/ 14 w 60"/>
                  <a:gd name="T69" fmla="*/ 5 h 41"/>
                  <a:gd name="T70" fmla="*/ 14 w 60"/>
                  <a:gd name="T71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" h="41">
                    <a:moveTo>
                      <a:pt x="27" y="41"/>
                    </a:moveTo>
                    <a:lnTo>
                      <a:pt x="14" y="37"/>
                    </a:lnTo>
                    <a:lnTo>
                      <a:pt x="9" y="32"/>
                    </a:lnTo>
                    <a:lnTo>
                      <a:pt x="5" y="23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7" y="5"/>
                    </a:lnTo>
                    <a:lnTo>
                      <a:pt x="46" y="9"/>
                    </a:lnTo>
                    <a:lnTo>
                      <a:pt x="55" y="28"/>
                    </a:lnTo>
                    <a:lnTo>
                      <a:pt x="60" y="32"/>
                    </a:lnTo>
                    <a:lnTo>
                      <a:pt x="60" y="37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50" y="37"/>
                    </a:lnTo>
                    <a:lnTo>
                      <a:pt x="27" y="41"/>
                    </a:lnTo>
                    <a:lnTo>
                      <a:pt x="27" y="41"/>
                    </a:lnTo>
                    <a:close/>
                    <a:moveTo>
                      <a:pt x="14" y="5"/>
                    </a:moveTo>
                    <a:lnTo>
                      <a:pt x="9" y="9"/>
                    </a:lnTo>
                    <a:lnTo>
                      <a:pt x="5" y="9"/>
                    </a:lnTo>
                    <a:lnTo>
                      <a:pt x="9" y="19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7" y="37"/>
                    </a:lnTo>
                    <a:lnTo>
                      <a:pt x="46" y="32"/>
                    </a:lnTo>
                    <a:lnTo>
                      <a:pt x="50" y="32"/>
                    </a:lnTo>
                    <a:lnTo>
                      <a:pt x="41" y="14"/>
                    </a:lnTo>
                    <a:lnTo>
                      <a:pt x="32" y="9"/>
                    </a:lnTo>
                    <a:lnTo>
                      <a:pt x="23" y="5"/>
                    </a:lnTo>
                    <a:lnTo>
                      <a:pt x="18" y="5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" name="Freeform 463"/>
              <p:cNvSpPr>
                <a:spLocks/>
              </p:cNvSpPr>
              <p:nvPr/>
            </p:nvSpPr>
            <p:spPr bwMode="auto">
              <a:xfrm>
                <a:off x="1760" y="860"/>
                <a:ext cx="60" cy="41"/>
              </a:xfrm>
              <a:custGeom>
                <a:avLst/>
                <a:gdLst>
                  <a:gd name="T0" fmla="*/ 27 w 60"/>
                  <a:gd name="T1" fmla="*/ 41 h 41"/>
                  <a:gd name="T2" fmla="*/ 14 w 60"/>
                  <a:gd name="T3" fmla="*/ 37 h 41"/>
                  <a:gd name="T4" fmla="*/ 9 w 60"/>
                  <a:gd name="T5" fmla="*/ 32 h 41"/>
                  <a:gd name="T6" fmla="*/ 5 w 60"/>
                  <a:gd name="T7" fmla="*/ 23 h 41"/>
                  <a:gd name="T8" fmla="*/ 0 w 60"/>
                  <a:gd name="T9" fmla="*/ 19 h 41"/>
                  <a:gd name="T10" fmla="*/ 0 w 60"/>
                  <a:gd name="T11" fmla="*/ 9 h 41"/>
                  <a:gd name="T12" fmla="*/ 5 w 60"/>
                  <a:gd name="T13" fmla="*/ 5 h 41"/>
                  <a:gd name="T14" fmla="*/ 14 w 60"/>
                  <a:gd name="T15" fmla="*/ 0 h 41"/>
                  <a:gd name="T16" fmla="*/ 18 w 60"/>
                  <a:gd name="T17" fmla="*/ 0 h 41"/>
                  <a:gd name="T18" fmla="*/ 23 w 60"/>
                  <a:gd name="T19" fmla="*/ 0 h 41"/>
                  <a:gd name="T20" fmla="*/ 27 w 60"/>
                  <a:gd name="T21" fmla="*/ 0 h 41"/>
                  <a:gd name="T22" fmla="*/ 37 w 60"/>
                  <a:gd name="T23" fmla="*/ 5 h 41"/>
                  <a:gd name="T24" fmla="*/ 46 w 60"/>
                  <a:gd name="T25" fmla="*/ 9 h 41"/>
                  <a:gd name="T26" fmla="*/ 55 w 60"/>
                  <a:gd name="T27" fmla="*/ 28 h 41"/>
                  <a:gd name="T28" fmla="*/ 60 w 60"/>
                  <a:gd name="T29" fmla="*/ 32 h 41"/>
                  <a:gd name="T30" fmla="*/ 60 w 60"/>
                  <a:gd name="T31" fmla="*/ 37 h 41"/>
                  <a:gd name="T32" fmla="*/ 55 w 60"/>
                  <a:gd name="T33" fmla="*/ 37 h 41"/>
                  <a:gd name="T34" fmla="*/ 55 w 60"/>
                  <a:gd name="T35" fmla="*/ 37 h 41"/>
                  <a:gd name="T36" fmla="*/ 50 w 60"/>
                  <a:gd name="T37" fmla="*/ 37 h 41"/>
                  <a:gd name="T38" fmla="*/ 27 w 60"/>
                  <a:gd name="T39" fmla="*/ 41 h 41"/>
                  <a:gd name="T40" fmla="*/ 27 w 60"/>
                  <a:gd name="T4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41">
                    <a:moveTo>
                      <a:pt x="27" y="41"/>
                    </a:moveTo>
                    <a:lnTo>
                      <a:pt x="14" y="37"/>
                    </a:lnTo>
                    <a:lnTo>
                      <a:pt x="9" y="32"/>
                    </a:lnTo>
                    <a:lnTo>
                      <a:pt x="5" y="23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7" y="5"/>
                    </a:lnTo>
                    <a:lnTo>
                      <a:pt x="46" y="9"/>
                    </a:lnTo>
                    <a:lnTo>
                      <a:pt x="55" y="28"/>
                    </a:lnTo>
                    <a:lnTo>
                      <a:pt x="60" y="32"/>
                    </a:lnTo>
                    <a:lnTo>
                      <a:pt x="60" y="37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50" y="37"/>
                    </a:lnTo>
                    <a:lnTo>
                      <a:pt x="27" y="41"/>
                    </a:lnTo>
                    <a:lnTo>
                      <a:pt x="27" y="4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" name="Freeform 464"/>
              <p:cNvSpPr>
                <a:spLocks/>
              </p:cNvSpPr>
              <p:nvPr/>
            </p:nvSpPr>
            <p:spPr bwMode="auto">
              <a:xfrm>
                <a:off x="1765" y="865"/>
                <a:ext cx="45" cy="32"/>
              </a:xfrm>
              <a:custGeom>
                <a:avLst/>
                <a:gdLst>
                  <a:gd name="T0" fmla="*/ 9 w 45"/>
                  <a:gd name="T1" fmla="*/ 0 h 32"/>
                  <a:gd name="T2" fmla="*/ 4 w 45"/>
                  <a:gd name="T3" fmla="*/ 4 h 32"/>
                  <a:gd name="T4" fmla="*/ 0 w 45"/>
                  <a:gd name="T5" fmla="*/ 4 h 32"/>
                  <a:gd name="T6" fmla="*/ 4 w 45"/>
                  <a:gd name="T7" fmla="*/ 14 h 32"/>
                  <a:gd name="T8" fmla="*/ 9 w 45"/>
                  <a:gd name="T9" fmla="*/ 23 h 32"/>
                  <a:gd name="T10" fmla="*/ 13 w 45"/>
                  <a:gd name="T11" fmla="*/ 27 h 32"/>
                  <a:gd name="T12" fmla="*/ 22 w 45"/>
                  <a:gd name="T13" fmla="*/ 32 h 32"/>
                  <a:gd name="T14" fmla="*/ 41 w 45"/>
                  <a:gd name="T15" fmla="*/ 27 h 32"/>
                  <a:gd name="T16" fmla="*/ 45 w 45"/>
                  <a:gd name="T17" fmla="*/ 27 h 32"/>
                  <a:gd name="T18" fmla="*/ 36 w 45"/>
                  <a:gd name="T19" fmla="*/ 9 h 32"/>
                  <a:gd name="T20" fmla="*/ 27 w 45"/>
                  <a:gd name="T21" fmla="*/ 4 h 32"/>
                  <a:gd name="T22" fmla="*/ 18 w 45"/>
                  <a:gd name="T23" fmla="*/ 0 h 32"/>
                  <a:gd name="T24" fmla="*/ 13 w 45"/>
                  <a:gd name="T25" fmla="*/ 0 h 32"/>
                  <a:gd name="T26" fmla="*/ 9 w 45"/>
                  <a:gd name="T27" fmla="*/ 0 h 32"/>
                  <a:gd name="T28" fmla="*/ 9 w 45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32">
                    <a:moveTo>
                      <a:pt x="9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4" y="14"/>
                    </a:lnTo>
                    <a:lnTo>
                      <a:pt x="9" y="23"/>
                    </a:lnTo>
                    <a:lnTo>
                      <a:pt x="13" y="27"/>
                    </a:lnTo>
                    <a:lnTo>
                      <a:pt x="22" y="32"/>
                    </a:lnTo>
                    <a:lnTo>
                      <a:pt x="41" y="27"/>
                    </a:lnTo>
                    <a:lnTo>
                      <a:pt x="45" y="27"/>
                    </a:lnTo>
                    <a:lnTo>
                      <a:pt x="36" y="9"/>
                    </a:lnTo>
                    <a:lnTo>
                      <a:pt x="27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" name="Freeform 465"/>
              <p:cNvSpPr>
                <a:spLocks/>
              </p:cNvSpPr>
              <p:nvPr/>
            </p:nvSpPr>
            <p:spPr bwMode="auto">
              <a:xfrm>
                <a:off x="1833" y="1057"/>
                <a:ext cx="14" cy="9"/>
              </a:xfrm>
              <a:custGeom>
                <a:avLst/>
                <a:gdLst>
                  <a:gd name="T0" fmla="*/ 0 w 14"/>
                  <a:gd name="T1" fmla="*/ 5 h 9"/>
                  <a:gd name="T2" fmla="*/ 5 w 14"/>
                  <a:gd name="T3" fmla="*/ 0 h 9"/>
                  <a:gd name="T4" fmla="*/ 9 w 14"/>
                  <a:gd name="T5" fmla="*/ 0 h 9"/>
                  <a:gd name="T6" fmla="*/ 14 w 14"/>
                  <a:gd name="T7" fmla="*/ 9 h 9"/>
                  <a:gd name="T8" fmla="*/ 5 w 14"/>
                  <a:gd name="T9" fmla="*/ 9 h 9"/>
                  <a:gd name="T10" fmla="*/ 0 w 14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9">
                    <a:moveTo>
                      <a:pt x="0" y="5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4" y="9"/>
                    </a:lnTo>
                    <a:lnTo>
                      <a:pt x="5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" name="Freeform 466"/>
              <p:cNvSpPr>
                <a:spLocks/>
              </p:cNvSpPr>
              <p:nvPr/>
            </p:nvSpPr>
            <p:spPr bwMode="auto">
              <a:xfrm>
                <a:off x="1833" y="1057"/>
                <a:ext cx="14" cy="9"/>
              </a:xfrm>
              <a:custGeom>
                <a:avLst/>
                <a:gdLst>
                  <a:gd name="T0" fmla="*/ 0 w 14"/>
                  <a:gd name="T1" fmla="*/ 5 h 9"/>
                  <a:gd name="T2" fmla="*/ 5 w 14"/>
                  <a:gd name="T3" fmla="*/ 0 h 9"/>
                  <a:gd name="T4" fmla="*/ 9 w 14"/>
                  <a:gd name="T5" fmla="*/ 0 h 9"/>
                  <a:gd name="T6" fmla="*/ 14 w 14"/>
                  <a:gd name="T7" fmla="*/ 9 h 9"/>
                  <a:gd name="T8" fmla="*/ 5 w 14"/>
                  <a:gd name="T9" fmla="*/ 9 h 9"/>
                  <a:gd name="T10" fmla="*/ 0 w 14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9">
                    <a:moveTo>
                      <a:pt x="0" y="5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4" y="9"/>
                    </a:lnTo>
                    <a:lnTo>
                      <a:pt x="5" y="9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" name="Freeform 467"/>
              <p:cNvSpPr>
                <a:spLocks noEditPoints="1"/>
              </p:cNvSpPr>
              <p:nvPr/>
            </p:nvSpPr>
            <p:spPr bwMode="auto">
              <a:xfrm>
                <a:off x="1829" y="1053"/>
                <a:ext cx="23" cy="18"/>
              </a:xfrm>
              <a:custGeom>
                <a:avLst/>
                <a:gdLst>
                  <a:gd name="T0" fmla="*/ 13 w 23"/>
                  <a:gd name="T1" fmla="*/ 18 h 18"/>
                  <a:gd name="T2" fmla="*/ 4 w 23"/>
                  <a:gd name="T3" fmla="*/ 13 h 18"/>
                  <a:gd name="T4" fmla="*/ 0 w 23"/>
                  <a:gd name="T5" fmla="*/ 9 h 18"/>
                  <a:gd name="T6" fmla="*/ 0 w 23"/>
                  <a:gd name="T7" fmla="*/ 4 h 18"/>
                  <a:gd name="T8" fmla="*/ 0 w 23"/>
                  <a:gd name="T9" fmla="*/ 4 h 18"/>
                  <a:gd name="T10" fmla="*/ 9 w 23"/>
                  <a:gd name="T11" fmla="*/ 0 h 18"/>
                  <a:gd name="T12" fmla="*/ 13 w 23"/>
                  <a:gd name="T13" fmla="*/ 4 h 18"/>
                  <a:gd name="T14" fmla="*/ 18 w 23"/>
                  <a:gd name="T15" fmla="*/ 9 h 18"/>
                  <a:gd name="T16" fmla="*/ 18 w 23"/>
                  <a:gd name="T17" fmla="*/ 13 h 18"/>
                  <a:gd name="T18" fmla="*/ 23 w 23"/>
                  <a:gd name="T19" fmla="*/ 13 h 18"/>
                  <a:gd name="T20" fmla="*/ 23 w 23"/>
                  <a:gd name="T21" fmla="*/ 13 h 18"/>
                  <a:gd name="T22" fmla="*/ 18 w 23"/>
                  <a:gd name="T23" fmla="*/ 18 h 18"/>
                  <a:gd name="T24" fmla="*/ 18 w 23"/>
                  <a:gd name="T25" fmla="*/ 18 h 18"/>
                  <a:gd name="T26" fmla="*/ 13 w 23"/>
                  <a:gd name="T27" fmla="*/ 18 h 18"/>
                  <a:gd name="T28" fmla="*/ 13 w 23"/>
                  <a:gd name="T29" fmla="*/ 18 h 18"/>
                  <a:gd name="T30" fmla="*/ 4 w 23"/>
                  <a:gd name="T31" fmla="*/ 9 h 18"/>
                  <a:gd name="T32" fmla="*/ 13 w 23"/>
                  <a:gd name="T33" fmla="*/ 13 h 18"/>
                  <a:gd name="T34" fmla="*/ 9 w 23"/>
                  <a:gd name="T35" fmla="*/ 4 h 18"/>
                  <a:gd name="T36" fmla="*/ 4 w 23"/>
                  <a:gd name="T37" fmla="*/ 9 h 18"/>
                  <a:gd name="T38" fmla="*/ 4 w 23"/>
                  <a:gd name="T3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18">
                    <a:moveTo>
                      <a:pt x="13" y="18"/>
                    </a:moveTo>
                    <a:lnTo>
                      <a:pt x="4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13" y="4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3" y="18"/>
                    </a:lnTo>
                    <a:lnTo>
                      <a:pt x="13" y="18"/>
                    </a:lnTo>
                    <a:close/>
                    <a:moveTo>
                      <a:pt x="4" y="9"/>
                    </a:moveTo>
                    <a:lnTo>
                      <a:pt x="13" y="13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0" name="Freeform 468"/>
              <p:cNvSpPr>
                <a:spLocks/>
              </p:cNvSpPr>
              <p:nvPr/>
            </p:nvSpPr>
            <p:spPr bwMode="auto">
              <a:xfrm>
                <a:off x="1829" y="1053"/>
                <a:ext cx="23" cy="18"/>
              </a:xfrm>
              <a:custGeom>
                <a:avLst/>
                <a:gdLst>
                  <a:gd name="T0" fmla="*/ 13 w 23"/>
                  <a:gd name="T1" fmla="*/ 18 h 18"/>
                  <a:gd name="T2" fmla="*/ 4 w 23"/>
                  <a:gd name="T3" fmla="*/ 13 h 18"/>
                  <a:gd name="T4" fmla="*/ 0 w 23"/>
                  <a:gd name="T5" fmla="*/ 9 h 18"/>
                  <a:gd name="T6" fmla="*/ 0 w 23"/>
                  <a:gd name="T7" fmla="*/ 4 h 18"/>
                  <a:gd name="T8" fmla="*/ 0 w 23"/>
                  <a:gd name="T9" fmla="*/ 4 h 18"/>
                  <a:gd name="T10" fmla="*/ 9 w 23"/>
                  <a:gd name="T11" fmla="*/ 0 h 18"/>
                  <a:gd name="T12" fmla="*/ 13 w 23"/>
                  <a:gd name="T13" fmla="*/ 4 h 18"/>
                  <a:gd name="T14" fmla="*/ 18 w 23"/>
                  <a:gd name="T15" fmla="*/ 9 h 18"/>
                  <a:gd name="T16" fmla="*/ 18 w 23"/>
                  <a:gd name="T17" fmla="*/ 13 h 18"/>
                  <a:gd name="T18" fmla="*/ 23 w 23"/>
                  <a:gd name="T19" fmla="*/ 13 h 18"/>
                  <a:gd name="T20" fmla="*/ 23 w 23"/>
                  <a:gd name="T21" fmla="*/ 13 h 18"/>
                  <a:gd name="T22" fmla="*/ 18 w 23"/>
                  <a:gd name="T23" fmla="*/ 18 h 18"/>
                  <a:gd name="T24" fmla="*/ 18 w 23"/>
                  <a:gd name="T25" fmla="*/ 18 h 18"/>
                  <a:gd name="T26" fmla="*/ 13 w 23"/>
                  <a:gd name="T27" fmla="*/ 18 h 18"/>
                  <a:gd name="T28" fmla="*/ 13 w 23"/>
                  <a:gd name="T2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8">
                    <a:moveTo>
                      <a:pt x="13" y="18"/>
                    </a:moveTo>
                    <a:lnTo>
                      <a:pt x="4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13" y="4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3" y="18"/>
                    </a:lnTo>
                    <a:lnTo>
                      <a:pt x="13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1" name="Freeform 469"/>
              <p:cNvSpPr>
                <a:spLocks/>
              </p:cNvSpPr>
              <p:nvPr/>
            </p:nvSpPr>
            <p:spPr bwMode="auto">
              <a:xfrm>
                <a:off x="1833" y="1057"/>
                <a:ext cx="9" cy="9"/>
              </a:xfrm>
              <a:custGeom>
                <a:avLst/>
                <a:gdLst>
                  <a:gd name="T0" fmla="*/ 0 w 9"/>
                  <a:gd name="T1" fmla="*/ 5 h 9"/>
                  <a:gd name="T2" fmla="*/ 9 w 9"/>
                  <a:gd name="T3" fmla="*/ 9 h 9"/>
                  <a:gd name="T4" fmla="*/ 5 w 9"/>
                  <a:gd name="T5" fmla="*/ 0 h 9"/>
                  <a:gd name="T6" fmla="*/ 0 w 9"/>
                  <a:gd name="T7" fmla="*/ 5 h 9"/>
                  <a:gd name="T8" fmla="*/ 0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lnTo>
                      <a:pt x="9" y="9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2" name="Freeform 470"/>
              <p:cNvSpPr>
                <a:spLocks/>
              </p:cNvSpPr>
              <p:nvPr/>
            </p:nvSpPr>
            <p:spPr bwMode="auto">
              <a:xfrm>
                <a:off x="1801" y="104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3 w 28"/>
                  <a:gd name="T3" fmla="*/ 5 h 32"/>
                  <a:gd name="T4" fmla="*/ 28 w 28"/>
                  <a:gd name="T5" fmla="*/ 9 h 32"/>
                  <a:gd name="T6" fmla="*/ 28 w 28"/>
                  <a:gd name="T7" fmla="*/ 23 h 32"/>
                  <a:gd name="T8" fmla="*/ 19 w 28"/>
                  <a:gd name="T9" fmla="*/ 32 h 32"/>
                  <a:gd name="T10" fmla="*/ 9 w 28"/>
                  <a:gd name="T11" fmla="*/ 32 h 32"/>
                  <a:gd name="T12" fmla="*/ 0 w 28"/>
                  <a:gd name="T13" fmla="*/ 23 h 32"/>
                  <a:gd name="T14" fmla="*/ 5 w 28"/>
                  <a:gd name="T15" fmla="*/ 9 h 32"/>
                  <a:gd name="T16" fmla="*/ 14 w 28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3" y="5"/>
                    </a:lnTo>
                    <a:lnTo>
                      <a:pt x="28" y="9"/>
                    </a:lnTo>
                    <a:lnTo>
                      <a:pt x="28" y="23"/>
                    </a:lnTo>
                    <a:lnTo>
                      <a:pt x="19" y="32"/>
                    </a:lnTo>
                    <a:lnTo>
                      <a:pt x="9" y="32"/>
                    </a:lnTo>
                    <a:lnTo>
                      <a:pt x="0" y="23"/>
                    </a:lnTo>
                    <a:lnTo>
                      <a:pt x="5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3" name="Freeform 471"/>
              <p:cNvSpPr>
                <a:spLocks/>
              </p:cNvSpPr>
              <p:nvPr/>
            </p:nvSpPr>
            <p:spPr bwMode="auto">
              <a:xfrm>
                <a:off x="1801" y="104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3 w 28"/>
                  <a:gd name="T3" fmla="*/ 5 h 32"/>
                  <a:gd name="T4" fmla="*/ 28 w 28"/>
                  <a:gd name="T5" fmla="*/ 9 h 32"/>
                  <a:gd name="T6" fmla="*/ 28 w 28"/>
                  <a:gd name="T7" fmla="*/ 23 h 32"/>
                  <a:gd name="T8" fmla="*/ 19 w 28"/>
                  <a:gd name="T9" fmla="*/ 32 h 32"/>
                  <a:gd name="T10" fmla="*/ 9 w 28"/>
                  <a:gd name="T11" fmla="*/ 32 h 32"/>
                  <a:gd name="T12" fmla="*/ 0 w 28"/>
                  <a:gd name="T13" fmla="*/ 23 h 32"/>
                  <a:gd name="T14" fmla="*/ 5 w 28"/>
                  <a:gd name="T15" fmla="*/ 9 h 32"/>
                  <a:gd name="T16" fmla="*/ 14 w 28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3" y="5"/>
                    </a:lnTo>
                    <a:lnTo>
                      <a:pt x="28" y="9"/>
                    </a:lnTo>
                    <a:lnTo>
                      <a:pt x="28" y="23"/>
                    </a:lnTo>
                    <a:lnTo>
                      <a:pt x="19" y="32"/>
                    </a:lnTo>
                    <a:lnTo>
                      <a:pt x="9" y="32"/>
                    </a:lnTo>
                    <a:lnTo>
                      <a:pt x="0" y="23"/>
                    </a:lnTo>
                    <a:lnTo>
                      <a:pt x="5" y="9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4" name="Freeform 472"/>
              <p:cNvSpPr>
                <a:spLocks noEditPoints="1"/>
              </p:cNvSpPr>
              <p:nvPr/>
            </p:nvSpPr>
            <p:spPr bwMode="auto">
              <a:xfrm>
                <a:off x="1797" y="1048"/>
                <a:ext cx="32" cy="37"/>
              </a:xfrm>
              <a:custGeom>
                <a:avLst/>
                <a:gdLst>
                  <a:gd name="T0" fmla="*/ 18 w 32"/>
                  <a:gd name="T1" fmla="*/ 37 h 37"/>
                  <a:gd name="T2" fmla="*/ 4 w 32"/>
                  <a:gd name="T3" fmla="*/ 32 h 37"/>
                  <a:gd name="T4" fmla="*/ 0 w 32"/>
                  <a:gd name="T5" fmla="*/ 23 h 37"/>
                  <a:gd name="T6" fmla="*/ 4 w 32"/>
                  <a:gd name="T7" fmla="*/ 14 h 37"/>
                  <a:gd name="T8" fmla="*/ 9 w 32"/>
                  <a:gd name="T9" fmla="*/ 5 h 37"/>
                  <a:gd name="T10" fmla="*/ 13 w 32"/>
                  <a:gd name="T11" fmla="*/ 0 h 37"/>
                  <a:gd name="T12" fmla="*/ 13 w 32"/>
                  <a:gd name="T13" fmla="*/ 0 h 37"/>
                  <a:gd name="T14" fmla="*/ 18 w 32"/>
                  <a:gd name="T15" fmla="*/ 0 h 37"/>
                  <a:gd name="T16" fmla="*/ 18 w 32"/>
                  <a:gd name="T17" fmla="*/ 0 h 37"/>
                  <a:gd name="T18" fmla="*/ 27 w 32"/>
                  <a:gd name="T19" fmla="*/ 5 h 37"/>
                  <a:gd name="T20" fmla="*/ 32 w 32"/>
                  <a:gd name="T21" fmla="*/ 9 h 37"/>
                  <a:gd name="T22" fmla="*/ 32 w 32"/>
                  <a:gd name="T23" fmla="*/ 23 h 37"/>
                  <a:gd name="T24" fmla="*/ 27 w 32"/>
                  <a:gd name="T25" fmla="*/ 37 h 37"/>
                  <a:gd name="T26" fmla="*/ 18 w 32"/>
                  <a:gd name="T27" fmla="*/ 37 h 37"/>
                  <a:gd name="T28" fmla="*/ 18 w 32"/>
                  <a:gd name="T29" fmla="*/ 37 h 37"/>
                  <a:gd name="T30" fmla="*/ 18 w 32"/>
                  <a:gd name="T31" fmla="*/ 5 h 37"/>
                  <a:gd name="T32" fmla="*/ 13 w 32"/>
                  <a:gd name="T33" fmla="*/ 9 h 37"/>
                  <a:gd name="T34" fmla="*/ 9 w 32"/>
                  <a:gd name="T35" fmla="*/ 18 h 37"/>
                  <a:gd name="T36" fmla="*/ 9 w 32"/>
                  <a:gd name="T37" fmla="*/ 23 h 37"/>
                  <a:gd name="T38" fmla="*/ 13 w 32"/>
                  <a:gd name="T39" fmla="*/ 32 h 37"/>
                  <a:gd name="T40" fmla="*/ 23 w 32"/>
                  <a:gd name="T41" fmla="*/ 32 h 37"/>
                  <a:gd name="T42" fmla="*/ 27 w 32"/>
                  <a:gd name="T43" fmla="*/ 23 h 37"/>
                  <a:gd name="T44" fmla="*/ 27 w 32"/>
                  <a:gd name="T45" fmla="*/ 14 h 37"/>
                  <a:gd name="T46" fmla="*/ 27 w 32"/>
                  <a:gd name="T47" fmla="*/ 9 h 37"/>
                  <a:gd name="T48" fmla="*/ 18 w 32"/>
                  <a:gd name="T49" fmla="*/ 5 h 37"/>
                  <a:gd name="T50" fmla="*/ 18 w 32"/>
                  <a:gd name="T51" fmla="*/ 5 h 37"/>
                  <a:gd name="T52" fmla="*/ 18 w 32"/>
                  <a:gd name="T53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37">
                    <a:moveTo>
                      <a:pt x="18" y="37"/>
                    </a:moveTo>
                    <a:lnTo>
                      <a:pt x="4" y="32"/>
                    </a:lnTo>
                    <a:lnTo>
                      <a:pt x="0" y="23"/>
                    </a:lnTo>
                    <a:lnTo>
                      <a:pt x="4" y="14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7" y="5"/>
                    </a:lnTo>
                    <a:lnTo>
                      <a:pt x="32" y="9"/>
                    </a:lnTo>
                    <a:lnTo>
                      <a:pt x="32" y="23"/>
                    </a:lnTo>
                    <a:lnTo>
                      <a:pt x="27" y="37"/>
                    </a:lnTo>
                    <a:lnTo>
                      <a:pt x="18" y="37"/>
                    </a:lnTo>
                    <a:lnTo>
                      <a:pt x="18" y="37"/>
                    </a:lnTo>
                    <a:close/>
                    <a:moveTo>
                      <a:pt x="18" y="5"/>
                    </a:moveTo>
                    <a:lnTo>
                      <a:pt x="13" y="9"/>
                    </a:lnTo>
                    <a:lnTo>
                      <a:pt x="9" y="18"/>
                    </a:lnTo>
                    <a:lnTo>
                      <a:pt x="9" y="23"/>
                    </a:lnTo>
                    <a:lnTo>
                      <a:pt x="13" y="32"/>
                    </a:lnTo>
                    <a:lnTo>
                      <a:pt x="23" y="32"/>
                    </a:lnTo>
                    <a:lnTo>
                      <a:pt x="27" y="23"/>
                    </a:lnTo>
                    <a:lnTo>
                      <a:pt x="27" y="14"/>
                    </a:lnTo>
                    <a:lnTo>
                      <a:pt x="27" y="9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5" name="Freeform 473"/>
              <p:cNvSpPr>
                <a:spLocks/>
              </p:cNvSpPr>
              <p:nvPr/>
            </p:nvSpPr>
            <p:spPr bwMode="auto">
              <a:xfrm>
                <a:off x="1797" y="1048"/>
                <a:ext cx="32" cy="37"/>
              </a:xfrm>
              <a:custGeom>
                <a:avLst/>
                <a:gdLst>
                  <a:gd name="T0" fmla="*/ 18 w 32"/>
                  <a:gd name="T1" fmla="*/ 37 h 37"/>
                  <a:gd name="T2" fmla="*/ 4 w 32"/>
                  <a:gd name="T3" fmla="*/ 32 h 37"/>
                  <a:gd name="T4" fmla="*/ 0 w 32"/>
                  <a:gd name="T5" fmla="*/ 23 h 37"/>
                  <a:gd name="T6" fmla="*/ 4 w 32"/>
                  <a:gd name="T7" fmla="*/ 14 h 37"/>
                  <a:gd name="T8" fmla="*/ 9 w 32"/>
                  <a:gd name="T9" fmla="*/ 5 h 37"/>
                  <a:gd name="T10" fmla="*/ 13 w 32"/>
                  <a:gd name="T11" fmla="*/ 0 h 37"/>
                  <a:gd name="T12" fmla="*/ 13 w 32"/>
                  <a:gd name="T13" fmla="*/ 0 h 37"/>
                  <a:gd name="T14" fmla="*/ 18 w 32"/>
                  <a:gd name="T15" fmla="*/ 0 h 37"/>
                  <a:gd name="T16" fmla="*/ 18 w 32"/>
                  <a:gd name="T17" fmla="*/ 0 h 37"/>
                  <a:gd name="T18" fmla="*/ 27 w 32"/>
                  <a:gd name="T19" fmla="*/ 5 h 37"/>
                  <a:gd name="T20" fmla="*/ 32 w 32"/>
                  <a:gd name="T21" fmla="*/ 9 h 37"/>
                  <a:gd name="T22" fmla="*/ 32 w 32"/>
                  <a:gd name="T23" fmla="*/ 23 h 37"/>
                  <a:gd name="T24" fmla="*/ 27 w 32"/>
                  <a:gd name="T25" fmla="*/ 37 h 37"/>
                  <a:gd name="T26" fmla="*/ 18 w 32"/>
                  <a:gd name="T27" fmla="*/ 37 h 37"/>
                  <a:gd name="T28" fmla="*/ 18 w 32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37">
                    <a:moveTo>
                      <a:pt x="18" y="37"/>
                    </a:moveTo>
                    <a:lnTo>
                      <a:pt x="4" y="32"/>
                    </a:lnTo>
                    <a:lnTo>
                      <a:pt x="0" y="23"/>
                    </a:lnTo>
                    <a:lnTo>
                      <a:pt x="4" y="14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7" y="5"/>
                    </a:lnTo>
                    <a:lnTo>
                      <a:pt x="32" y="9"/>
                    </a:lnTo>
                    <a:lnTo>
                      <a:pt x="32" y="23"/>
                    </a:lnTo>
                    <a:lnTo>
                      <a:pt x="27" y="37"/>
                    </a:lnTo>
                    <a:lnTo>
                      <a:pt x="18" y="37"/>
                    </a:lnTo>
                    <a:lnTo>
                      <a:pt x="18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6" name="Freeform 474"/>
              <p:cNvSpPr>
                <a:spLocks/>
              </p:cNvSpPr>
              <p:nvPr/>
            </p:nvSpPr>
            <p:spPr bwMode="auto">
              <a:xfrm>
                <a:off x="1806" y="1053"/>
                <a:ext cx="18" cy="27"/>
              </a:xfrm>
              <a:custGeom>
                <a:avLst/>
                <a:gdLst>
                  <a:gd name="T0" fmla="*/ 9 w 18"/>
                  <a:gd name="T1" fmla="*/ 0 h 27"/>
                  <a:gd name="T2" fmla="*/ 4 w 18"/>
                  <a:gd name="T3" fmla="*/ 4 h 27"/>
                  <a:gd name="T4" fmla="*/ 0 w 18"/>
                  <a:gd name="T5" fmla="*/ 13 h 27"/>
                  <a:gd name="T6" fmla="*/ 0 w 18"/>
                  <a:gd name="T7" fmla="*/ 18 h 27"/>
                  <a:gd name="T8" fmla="*/ 4 w 18"/>
                  <a:gd name="T9" fmla="*/ 27 h 27"/>
                  <a:gd name="T10" fmla="*/ 14 w 18"/>
                  <a:gd name="T11" fmla="*/ 27 h 27"/>
                  <a:gd name="T12" fmla="*/ 18 w 18"/>
                  <a:gd name="T13" fmla="*/ 18 h 27"/>
                  <a:gd name="T14" fmla="*/ 18 w 18"/>
                  <a:gd name="T15" fmla="*/ 9 h 27"/>
                  <a:gd name="T16" fmla="*/ 18 w 18"/>
                  <a:gd name="T17" fmla="*/ 4 h 27"/>
                  <a:gd name="T18" fmla="*/ 9 w 18"/>
                  <a:gd name="T19" fmla="*/ 0 h 27"/>
                  <a:gd name="T20" fmla="*/ 9 w 18"/>
                  <a:gd name="T21" fmla="*/ 0 h 27"/>
                  <a:gd name="T22" fmla="*/ 9 w 18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7">
                    <a:moveTo>
                      <a:pt x="9" y="0"/>
                    </a:moveTo>
                    <a:lnTo>
                      <a:pt x="4" y="4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7"/>
                    </a:lnTo>
                    <a:lnTo>
                      <a:pt x="14" y="27"/>
                    </a:lnTo>
                    <a:lnTo>
                      <a:pt x="18" y="18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7" name="Freeform 475"/>
              <p:cNvSpPr>
                <a:spLocks/>
              </p:cNvSpPr>
              <p:nvPr/>
            </p:nvSpPr>
            <p:spPr bwMode="auto">
              <a:xfrm>
                <a:off x="1719" y="1117"/>
                <a:ext cx="13" cy="14"/>
              </a:xfrm>
              <a:custGeom>
                <a:avLst/>
                <a:gdLst>
                  <a:gd name="T0" fmla="*/ 9 w 13"/>
                  <a:gd name="T1" fmla="*/ 4 h 14"/>
                  <a:gd name="T2" fmla="*/ 13 w 13"/>
                  <a:gd name="T3" fmla="*/ 14 h 14"/>
                  <a:gd name="T4" fmla="*/ 0 w 13"/>
                  <a:gd name="T5" fmla="*/ 0 h 14"/>
                  <a:gd name="T6" fmla="*/ 9 w 13"/>
                  <a:gd name="T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9" y="4"/>
                    </a:moveTo>
                    <a:lnTo>
                      <a:pt x="13" y="14"/>
                    </a:lnTo>
                    <a:lnTo>
                      <a:pt x="0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8" name="Freeform 476"/>
              <p:cNvSpPr>
                <a:spLocks/>
              </p:cNvSpPr>
              <p:nvPr/>
            </p:nvSpPr>
            <p:spPr bwMode="auto">
              <a:xfrm>
                <a:off x="1719" y="1117"/>
                <a:ext cx="13" cy="14"/>
              </a:xfrm>
              <a:custGeom>
                <a:avLst/>
                <a:gdLst>
                  <a:gd name="T0" fmla="*/ 9 w 13"/>
                  <a:gd name="T1" fmla="*/ 4 h 14"/>
                  <a:gd name="T2" fmla="*/ 13 w 13"/>
                  <a:gd name="T3" fmla="*/ 14 h 14"/>
                  <a:gd name="T4" fmla="*/ 0 w 13"/>
                  <a:gd name="T5" fmla="*/ 0 h 14"/>
                  <a:gd name="T6" fmla="*/ 9 w 13"/>
                  <a:gd name="T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9" y="4"/>
                    </a:moveTo>
                    <a:lnTo>
                      <a:pt x="13" y="14"/>
                    </a:lnTo>
                    <a:lnTo>
                      <a:pt x="0" y="0"/>
                    </a:lnTo>
                    <a:lnTo>
                      <a:pt x="9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9" name="Freeform 477"/>
              <p:cNvSpPr>
                <a:spLocks/>
              </p:cNvSpPr>
              <p:nvPr/>
            </p:nvSpPr>
            <p:spPr bwMode="auto">
              <a:xfrm>
                <a:off x="1714" y="1108"/>
                <a:ext cx="28" cy="27"/>
              </a:xfrm>
              <a:custGeom>
                <a:avLst/>
                <a:gdLst>
                  <a:gd name="T0" fmla="*/ 28 w 28"/>
                  <a:gd name="T1" fmla="*/ 27 h 27"/>
                  <a:gd name="T2" fmla="*/ 18 w 28"/>
                  <a:gd name="T3" fmla="*/ 23 h 27"/>
                  <a:gd name="T4" fmla="*/ 18 w 28"/>
                  <a:gd name="T5" fmla="*/ 23 h 27"/>
                  <a:gd name="T6" fmla="*/ 5 w 28"/>
                  <a:gd name="T7" fmla="*/ 9 h 27"/>
                  <a:gd name="T8" fmla="*/ 0 w 28"/>
                  <a:gd name="T9" fmla="*/ 0 h 27"/>
                  <a:gd name="T10" fmla="*/ 0 w 28"/>
                  <a:gd name="T11" fmla="*/ 0 h 27"/>
                  <a:gd name="T12" fmla="*/ 9 w 28"/>
                  <a:gd name="T13" fmla="*/ 4 h 27"/>
                  <a:gd name="T14" fmla="*/ 9 w 28"/>
                  <a:gd name="T15" fmla="*/ 4 h 27"/>
                  <a:gd name="T16" fmla="*/ 14 w 28"/>
                  <a:gd name="T17" fmla="*/ 9 h 27"/>
                  <a:gd name="T18" fmla="*/ 18 w 28"/>
                  <a:gd name="T19" fmla="*/ 9 h 27"/>
                  <a:gd name="T20" fmla="*/ 23 w 28"/>
                  <a:gd name="T21" fmla="*/ 18 h 27"/>
                  <a:gd name="T22" fmla="*/ 28 w 28"/>
                  <a:gd name="T23" fmla="*/ 27 h 27"/>
                  <a:gd name="T24" fmla="*/ 28 w 28"/>
                  <a:gd name="T2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7">
                    <a:moveTo>
                      <a:pt x="28" y="27"/>
                    </a:moveTo>
                    <a:lnTo>
                      <a:pt x="18" y="23"/>
                    </a:lnTo>
                    <a:lnTo>
                      <a:pt x="18" y="23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23" y="18"/>
                    </a:lnTo>
                    <a:lnTo>
                      <a:pt x="28" y="27"/>
                    </a:lnTo>
                    <a:lnTo>
                      <a:pt x="2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0" name="Freeform 478"/>
              <p:cNvSpPr>
                <a:spLocks/>
              </p:cNvSpPr>
              <p:nvPr/>
            </p:nvSpPr>
            <p:spPr bwMode="auto">
              <a:xfrm>
                <a:off x="1714" y="1108"/>
                <a:ext cx="28" cy="27"/>
              </a:xfrm>
              <a:custGeom>
                <a:avLst/>
                <a:gdLst>
                  <a:gd name="T0" fmla="*/ 28 w 28"/>
                  <a:gd name="T1" fmla="*/ 27 h 27"/>
                  <a:gd name="T2" fmla="*/ 18 w 28"/>
                  <a:gd name="T3" fmla="*/ 23 h 27"/>
                  <a:gd name="T4" fmla="*/ 18 w 28"/>
                  <a:gd name="T5" fmla="*/ 23 h 27"/>
                  <a:gd name="T6" fmla="*/ 5 w 28"/>
                  <a:gd name="T7" fmla="*/ 9 h 27"/>
                  <a:gd name="T8" fmla="*/ 0 w 28"/>
                  <a:gd name="T9" fmla="*/ 0 h 27"/>
                  <a:gd name="T10" fmla="*/ 0 w 28"/>
                  <a:gd name="T11" fmla="*/ 0 h 27"/>
                  <a:gd name="T12" fmla="*/ 9 w 28"/>
                  <a:gd name="T13" fmla="*/ 4 h 27"/>
                  <a:gd name="T14" fmla="*/ 9 w 28"/>
                  <a:gd name="T15" fmla="*/ 4 h 27"/>
                  <a:gd name="T16" fmla="*/ 14 w 28"/>
                  <a:gd name="T17" fmla="*/ 9 h 27"/>
                  <a:gd name="T18" fmla="*/ 18 w 28"/>
                  <a:gd name="T19" fmla="*/ 9 h 27"/>
                  <a:gd name="T20" fmla="*/ 23 w 28"/>
                  <a:gd name="T21" fmla="*/ 18 h 27"/>
                  <a:gd name="T22" fmla="*/ 28 w 28"/>
                  <a:gd name="T23" fmla="*/ 27 h 27"/>
                  <a:gd name="T24" fmla="*/ 28 w 28"/>
                  <a:gd name="T2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7">
                    <a:moveTo>
                      <a:pt x="28" y="27"/>
                    </a:moveTo>
                    <a:lnTo>
                      <a:pt x="18" y="23"/>
                    </a:lnTo>
                    <a:lnTo>
                      <a:pt x="18" y="23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23" y="18"/>
                    </a:lnTo>
                    <a:lnTo>
                      <a:pt x="28" y="27"/>
                    </a:lnTo>
                    <a:lnTo>
                      <a:pt x="28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1" name="Freeform 479"/>
              <p:cNvSpPr>
                <a:spLocks/>
              </p:cNvSpPr>
              <p:nvPr/>
            </p:nvSpPr>
            <p:spPr bwMode="auto">
              <a:xfrm>
                <a:off x="1691" y="1126"/>
                <a:ext cx="78" cy="69"/>
              </a:xfrm>
              <a:custGeom>
                <a:avLst/>
                <a:gdLst>
                  <a:gd name="T0" fmla="*/ 14 w 78"/>
                  <a:gd name="T1" fmla="*/ 0 h 69"/>
                  <a:gd name="T2" fmla="*/ 19 w 78"/>
                  <a:gd name="T3" fmla="*/ 0 h 69"/>
                  <a:gd name="T4" fmla="*/ 23 w 78"/>
                  <a:gd name="T5" fmla="*/ 5 h 69"/>
                  <a:gd name="T6" fmla="*/ 23 w 78"/>
                  <a:gd name="T7" fmla="*/ 14 h 69"/>
                  <a:gd name="T8" fmla="*/ 28 w 78"/>
                  <a:gd name="T9" fmla="*/ 9 h 69"/>
                  <a:gd name="T10" fmla="*/ 32 w 78"/>
                  <a:gd name="T11" fmla="*/ 9 h 69"/>
                  <a:gd name="T12" fmla="*/ 32 w 78"/>
                  <a:gd name="T13" fmla="*/ 14 h 69"/>
                  <a:gd name="T14" fmla="*/ 55 w 78"/>
                  <a:gd name="T15" fmla="*/ 27 h 69"/>
                  <a:gd name="T16" fmla="*/ 60 w 78"/>
                  <a:gd name="T17" fmla="*/ 37 h 69"/>
                  <a:gd name="T18" fmla="*/ 60 w 78"/>
                  <a:gd name="T19" fmla="*/ 46 h 69"/>
                  <a:gd name="T20" fmla="*/ 64 w 78"/>
                  <a:gd name="T21" fmla="*/ 46 h 69"/>
                  <a:gd name="T22" fmla="*/ 69 w 78"/>
                  <a:gd name="T23" fmla="*/ 46 h 69"/>
                  <a:gd name="T24" fmla="*/ 78 w 78"/>
                  <a:gd name="T25" fmla="*/ 55 h 69"/>
                  <a:gd name="T26" fmla="*/ 69 w 78"/>
                  <a:gd name="T27" fmla="*/ 60 h 69"/>
                  <a:gd name="T28" fmla="*/ 60 w 78"/>
                  <a:gd name="T29" fmla="*/ 60 h 69"/>
                  <a:gd name="T30" fmla="*/ 55 w 78"/>
                  <a:gd name="T31" fmla="*/ 50 h 69"/>
                  <a:gd name="T32" fmla="*/ 51 w 78"/>
                  <a:gd name="T33" fmla="*/ 46 h 69"/>
                  <a:gd name="T34" fmla="*/ 46 w 78"/>
                  <a:gd name="T35" fmla="*/ 46 h 69"/>
                  <a:gd name="T36" fmla="*/ 46 w 78"/>
                  <a:gd name="T37" fmla="*/ 41 h 69"/>
                  <a:gd name="T38" fmla="*/ 41 w 78"/>
                  <a:gd name="T39" fmla="*/ 46 h 69"/>
                  <a:gd name="T40" fmla="*/ 37 w 78"/>
                  <a:gd name="T41" fmla="*/ 50 h 69"/>
                  <a:gd name="T42" fmla="*/ 32 w 78"/>
                  <a:gd name="T43" fmla="*/ 60 h 69"/>
                  <a:gd name="T44" fmla="*/ 28 w 78"/>
                  <a:gd name="T45" fmla="*/ 64 h 69"/>
                  <a:gd name="T46" fmla="*/ 19 w 78"/>
                  <a:gd name="T47" fmla="*/ 69 h 69"/>
                  <a:gd name="T48" fmla="*/ 19 w 78"/>
                  <a:gd name="T49" fmla="*/ 64 h 69"/>
                  <a:gd name="T50" fmla="*/ 14 w 78"/>
                  <a:gd name="T51" fmla="*/ 50 h 69"/>
                  <a:gd name="T52" fmla="*/ 9 w 78"/>
                  <a:gd name="T53" fmla="*/ 55 h 69"/>
                  <a:gd name="T54" fmla="*/ 5 w 78"/>
                  <a:gd name="T55" fmla="*/ 55 h 69"/>
                  <a:gd name="T56" fmla="*/ 0 w 78"/>
                  <a:gd name="T57" fmla="*/ 55 h 69"/>
                  <a:gd name="T58" fmla="*/ 9 w 78"/>
                  <a:gd name="T59" fmla="*/ 46 h 69"/>
                  <a:gd name="T60" fmla="*/ 9 w 78"/>
                  <a:gd name="T61" fmla="*/ 37 h 69"/>
                  <a:gd name="T62" fmla="*/ 9 w 78"/>
                  <a:gd name="T63" fmla="*/ 27 h 69"/>
                  <a:gd name="T64" fmla="*/ 9 w 78"/>
                  <a:gd name="T65" fmla="*/ 14 h 69"/>
                  <a:gd name="T66" fmla="*/ 14 w 78"/>
                  <a:gd name="T6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69">
                    <a:moveTo>
                      <a:pt x="14" y="0"/>
                    </a:moveTo>
                    <a:lnTo>
                      <a:pt x="19" y="0"/>
                    </a:lnTo>
                    <a:lnTo>
                      <a:pt x="23" y="5"/>
                    </a:lnTo>
                    <a:lnTo>
                      <a:pt x="23" y="14"/>
                    </a:lnTo>
                    <a:lnTo>
                      <a:pt x="28" y="9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55" y="27"/>
                    </a:lnTo>
                    <a:lnTo>
                      <a:pt x="60" y="37"/>
                    </a:lnTo>
                    <a:lnTo>
                      <a:pt x="60" y="46"/>
                    </a:lnTo>
                    <a:lnTo>
                      <a:pt x="64" y="46"/>
                    </a:lnTo>
                    <a:lnTo>
                      <a:pt x="69" y="46"/>
                    </a:lnTo>
                    <a:lnTo>
                      <a:pt x="78" y="55"/>
                    </a:lnTo>
                    <a:lnTo>
                      <a:pt x="69" y="60"/>
                    </a:lnTo>
                    <a:lnTo>
                      <a:pt x="60" y="60"/>
                    </a:lnTo>
                    <a:lnTo>
                      <a:pt x="55" y="50"/>
                    </a:lnTo>
                    <a:lnTo>
                      <a:pt x="51" y="46"/>
                    </a:lnTo>
                    <a:lnTo>
                      <a:pt x="46" y="46"/>
                    </a:lnTo>
                    <a:lnTo>
                      <a:pt x="46" y="41"/>
                    </a:lnTo>
                    <a:lnTo>
                      <a:pt x="41" y="46"/>
                    </a:lnTo>
                    <a:lnTo>
                      <a:pt x="37" y="50"/>
                    </a:lnTo>
                    <a:lnTo>
                      <a:pt x="32" y="60"/>
                    </a:lnTo>
                    <a:lnTo>
                      <a:pt x="28" y="64"/>
                    </a:lnTo>
                    <a:lnTo>
                      <a:pt x="19" y="69"/>
                    </a:lnTo>
                    <a:lnTo>
                      <a:pt x="19" y="64"/>
                    </a:lnTo>
                    <a:lnTo>
                      <a:pt x="14" y="50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0" y="55"/>
                    </a:lnTo>
                    <a:lnTo>
                      <a:pt x="9" y="46"/>
                    </a:lnTo>
                    <a:lnTo>
                      <a:pt x="9" y="37"/>
                    </a:lnTo>
                    <a:lnTo>
                      <a:pt x="9" y="27"/>
                    </a:lnTo>
                    <a:lnTo>
                      <a:pt x="9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2" name="Freeform 480"/>
              <p:cNvSpPr>
                <a:spLocks/>
              </p:cNvSpPr>
              <p:nvPr/>
            </p:nvSpPr>
            <p:spPr bwMode="auto">
              <a:xfrm>
                <a:off x="1691" y="1126"/>
                <a:ext cx="78" cy="69"/>
              </a:xfrm>
              <a:custGeom>
                <a:avLst/>
                <a:gdLst>
                  <a:gd name="T0" fmla="*/ 14 w 78"/>
                  <a:gd name="T1" fmla="*/ 0 h 69"/>
                  <a:gd name="T2" fmla="*/ 19 w 78"/>
                  <a:gd name="T3" fmla="*/ 0 h 69"/>
                  <a:gd name="T4" fmla="*/ 23 w 78"/>
                  <a:gd name="T5" fmla="*/ 5 h 69"/>
                  <a:gd name="T6" fmla="*/ 23 w 78"/>
                  <a:gd name="T7" fmla="*/ 14 h 69"/>
                  <a:gd name="T8" fmla="*/ 28 w 78"/>
                  <a:gd name="T9" fmla="*/ 9 h 69"/>
                  <a:gd name="T10" fmla="*/ 32 w 78"/>
                  <a:gd name="T11" fmla="*/ 9 h 69"/>
                  <a:gd name="T12" fmla="*/ 32 w 78"/>
                  <a:gd name="T13" fmla="*/ 14 h 69"/>
                  <a:gd name="T14" fmla="*/ 55 w 78"/>
                  <a:gd name="T15" fmla="*/ 27 h 69"/>
                  <a:gd name="T16" fmla="*/ 60 w 78"/>
                  <a:gd name="T17" fmla="*/ 37 h 69"/>
                  <a:gd name="T18" fmla="*/ 60 w 78"/>
                  <a:gd name="T19" fmla="*/ 46 h 69"/>
                  <a:gd name="T20" fmla="*/ 64 w 78"/>
                  <a:gd name="T21" fmla="*/ 46 h 69"/>
                  <a:gd name="T22" fmla="*/ 69 w 78"/>
                  <a:gd name="T23" fmla="*/ 46 h 69"/>
                  <a:gd name="T24" fmla="*/ 78 w 78"/>
                  <a:gd name="T25" fmla="*/ 55 h 69"/>
                  <a:gd name="T26" fmla="*/ 69 w 78"/>
                  <a:gd name="T27" fmla="*/ 60 h 69"/>
                  <a:gd name="T28" fmla="*/ 60 w 78"/>
                  <a:gd name="T29" fmla="*/ 60 h 69"/>
                  <a:gd name="T30" fmla="*/ 55 w 78"/>
                  <a:gd name="T31" fmla="*/ 50 h 69"/>
                  <a:gd name="T32" fmla="*/ 51 w 78"/>
                  <a:gd name="T33" fmla="*/ 46 h 69"/>
                  <a:gd name="T34" fmla="*/ 46 w 78"/>
                  <a:gd name="T35" fmla="*/ 46 h 69"/>
                  <a:gd name="T36" fmla="*/ 46 w 78"/>
                  <a:gd name="T37" fmla="*/ 41 h 69"/>
                  <a:gd name="T38" fmla="*/ 41 w 78"/>
                  <a:gd name="T39" fmla="*/ 46 h 69"/>
                  <a:gd name="T40" fmla="*/ 37 w 78"/>
                  <a:gd name="T41" fmla="*/ 50 h 69"/>
                  <a:gd name="T42" fmla="*/ 32 w 78"/>
                  <a:gd name="T43" fmla="*/ 60 h 69"/>
                  <a:gd name="T44" fmla="*/ 28 w 78"/>
                  <a:gd name="T45" fmla="*/ 64 h 69"/>
                  <a:gd name="T46" fmla="*/ 19 w 78"/>
                  <a:gd name="T47" fmla="*/ 69 h 69"/>
                  <a:gd name="T48" fmla="*/ 19 w 78"/>
                  <a:gd name="T49" fmla="*/ 64 h 69"/>
                  <a:gd name="T50" fmla="*/ 14 w 78"/>
                  <a:gd name="T51" fmla="*/ 50 h 69"/>
                  <a:gd name="T52" fmla="*/ 9 w 78"/>
                  <a:gd name="T53" fmla="*/ 55 h 69"/>
                  <a:gd name="T54" fmla="*/ 5 w 78"/>
                  <a:gd name="T55" fmla="*/ 55 h 69"/>
                  <a:gd name="T56" fmla="*/ 0 w 78"/>
                  <a:gd name="T57" fmla="*/ 55 h 69"/>
                  <a:gd name="T58" fmla="*/ 9 w 78"/>
                  <a:gd name="T59" fmla="*/ 46 h 69"/>
                  <a:gd name="T60" fmla="*/ 9 w 78"/>
                  <a:gd name="T61" fmla="*/ 37 h 69"/>
                  <a:gd name="T62" fmla="*/ 9 w 78"/>
                  <a:gd name="T63" fmla="*/ 27 h 69"/>
                  <a:gd name="T64" fmla="*/ 9 w 78"/>
                  <a:gd name="T65" fmla="*/ 14 h 69"/>
                  <a:gd name="T66" fmla="*/ 14 w 78"/>
                  <a:gd name="T6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69">
                    <a:moveTo>
                      <a:pt x="14" y="0"/>
                    </a:moveTo>
                    <a:lnTo>
                      <a:pt x="19" y="0"/>
                    </a:lnTo>
                    <a:lnTo>
                      <a:pt x="23" y="5"/>
                    </a:lnTo>
                    <a:lnTo>
                      <a:pt x="23" y="14"/>
                    </a:lnTo>
                    <a:lnTo>
                      <a:pt x="28" y="9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55" y="27"/>
                    </a:lnTo>
                    <a:lnTo>
                      <a:pt x="60" y="37"/>
                    </a:lnTo>
                    <a:lnTo>
                      <a:pt x="60" y="46"/>
                    </a:lnTo>
                    <a:lnTo>
                      <a:pt x="64" y="46"/>
                    </a:lnTo>
                    <a:lnTo>
                      <a:pt x="69" y="46"/>
                    </a:lnTo>
                    <a:lnTo>
                      <a:pt x="78" y="55"/>
                    </a:lnTo>
                    <a:lnTo>
                      <a:pt x="69" y="60"/>
                    </a:lnTo>
                    <a:lnTo>
                      <a:pt x="60" y="60"/>
                    </a:lnTo>
                    <a:lnTo>
                      <a:pt x="55" y="50"/>
                    </a:lnTo>
                    <a:lnTo>
                      <a:pt x="51" y="46"/>
                    </a:lnTo>
                    <a:lnTo>
                      <a:pt x="46" y="46"/>
                    </a:lnTo>
                    <a:lnTo>
                      <a:pt x="46" y="41"/>
                    </a:lnTo>
                    <a:lnTo>
                      <a:pt x="41" y="46"/>
                    </a:lnTo>
                    <a:lnTo>
                      <a:pt x="37" y="50"/>
                    </a:lnTo>
                    <a:lnTo>
                      <a:pt x="32" y="60"/>
                    </a:lnTo>
                    <a:lnTo>
                      <a:pt x="28" y="64"/>
                    </a:lnTo>
                    <a:lnTo>
                      <a:pt x="19" y="69"/>
                    </a:lnTo>
                    <a:lnTo>
                      <a:pt x="19" y="64"/>
                    </a:lnTo>
                    <a:lnTo>
                      <a:pt x="14" y="50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0" y="55"/>
                    </a:lnTo>
                    <a:lnTo>
                      <a:pt x="9" y="46"/>
                    </a:lnTo>
                    <a:lnTo>
                      <a:pt x="9" y="37"/>
                    </a:lnTo>
                    <a:lnTo>
                      <a:pt x="9" y="27"/>
                    </a:lnTo>
                    <a:lnTo>
                      <a:pt x="9" y="14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3" name="Freeform 481"/>
              <p:cNvSpPr>
                <a:spLocks noEditPoints="1"/>
              </p:cNvSpPr>
              <p:nvPr/>
            </p:nvSpPr>
            <p:spPr bwMode="auto">
              <a:xfrm>
                <a:off x="1687" y="1121"/>
                <a:ext cx="87" cy="74"/>
              </a:xfrm>
              <a:custGeom>
                <a:avLst/>
                <a:gdLst>
                  <a:gd name="T0" fmla="*/ 18 w 87"/>
                  <a:gd name="T1" fmla="*/ 69 h 74"/>
                  <a:gd name="T2" fmla="*/ 9 w 87"/>
                  <a:gd name="T3" fmla="*/ 65 h 74"/>
                  <a:gd name="T4" fmla="*/ 4 w 87"/>
                  <a:gd name="T5" fmla="*/ 55 h 74"/>
                  <a:gd name="T6" fmla="*/ 9 w 87"/>
                  <a:gd name="T7" fmla="*/ 42 h 74"/>
                  <a:gd name="T8" fmla="*/ 9 w 87"/>
                  <a:gd name="T9" fmla="*/ 28 h 74"/>
                  <a:gd name="T10" fmla="*/ 13 w 87"/>
                  <a:gd name="T11" fmla="*/ 14 h 74"/>
                  <a:gd name="T12" fmla="*/ 18 w 87"/>
                  <a:gd name="T13" fmla="*/ 5 h 74"/>
                  <a:gd name="T14" fmla="*/ 23 w 87"/>
                  <a:gd name="T15" fmla="*/ 0 h 74"/>
                  <a:gd name="T16" fmla="*/ 32 w 87"/>
                  <a:gd name="T17" fmla="*/ 10 h 74"/>
                  <a:gd name="T18" fmla="*/ 36 w 87"/>
                  <a:gd name="T19" fmla="*/ 14 h 74"/>
                  <a:gd name="T20" fmla="*/ 41 w 87"/>
                  <a:gd name="T21" fmla="*/ 19 h 74"/>
                  <a:gd name="T22" fmla="*/ 59 w 87"/>
                  <a:gd name="T23" fmla="*/ 32 h 74"/>
                  <a:gd name="T24" fmla="*/ 68 w 87"/>
                  <a:gd name="T25" fmla="*/ 42 h 74"/>
                  <a:gd name="T26" fmla="*/ 68 w 87"/>
                  <a:gd name="T27" fmla="*/ 46 h 74"/>
                  <a:gd name="T28" fmla="*/ 78 w 87"/>
                  <a:gd name="T29" fmla="*/ 46 h 74"/>
                  <a:gd name="T30" fmla="*/ 87 w 87"/>
                  <a:gd name="T31" fmla="*/ 55 h 74"/>
                  <a:gd name="T32" fmla="*/ 82 w 87"/>
                  <a:gd name="T33" fmla="*/ 60 h 74"/>
                  <a:gd name="T34" fmla="*/ 64 w 87"/>
                  <a:gd name="T35" fmla="*/ 65 h 74"/>
                  <a:gd name="T36" fmla="*/ 50 w 87"/>
                  <a:gd name="T37" fmla="*/ 55 h 74"/>
                  <a:gd name="T38" fmla="*/ 45 w 87"/>
                  <a:gd name="T39" fmla="*/ 55 h 74"/>
                  <a:gd name="T40" fmla="*/ 41 w 87"/>
                  <a:gd name="T41" fmla="*/ 60 h 74"/>
                  <a:gd name="T42" fmla="*/ 32 w 87"/>
                  <a:gd name="T43" fmla="*/ 69 h 74"/>
                  <a:gd name="T44" fmla="*/ 23 w 87"/>
                  <a:gd name="T45" fmla="*/ 74 h 74"/>
                  <a:gd name="T46" fmla="*/ 23 w 87"/>
                  <a:gd name="T47" fmla="*/ 46 h 74"/>
                  <a:gd name="T48" fmla="*/ 23 w 87"/>
                  <a:gd name="T49" fmla="*/ 55 h 74"/>
                  <a:gd name="T50" fmla="*/ 23 w 87"/>
                  <a:gd name="T51" fmla="*/ 65 h 74"/>
                  <a:gd name="T52" fmla="*/ 27 w 87"/>
                  <a:gd name="T53" fmla="*/ 65 h 74"/>
                  <a:gd name="T54" fmla="*/ 36 w 87"/>
                  <a:gd name="T55" fmla="*/ 60 h 74"/>
                  <a:gd name="T56" fmla="*/ 41 w 87"/>
                  <a:gd name="T57" fmla="*/ 46 h 74"/>
                  <a:gd name="T58" fmla="*/ 55 w 87"/>
                  <a:gd name="T59" fmla="*/ 46 h 74"/>
                  <a:gd name="T60" fmla="*/ 55 w 87"/>
                  <a:gd name="T61" fmla="*/ 46 h 74"/>
                  <a:gd name="T62" fmla="*/ 59 w 87"/>
                  <a:gd name="T63" fmla="*/ 55 h 74"/>
                  <a:gd name="T64" fmla="*/ 73 w 87"/>
                  <a:gd name="T65" fmla="*/ 60 h 74"/>
                  <a:gd name="T66" fmla="*/ 78 w 87"/>
                  <a:gd name="T67" fmla="*/ 55 h 74"/>
                  <a:gd name="T68" fmla="*/ 68 w 87"/>
                  <a:gd name="T69" fmla="*/ 51 h 74"/>
                  <a:gd name="T70" fmla="*/ 64 w 87"/>
                  <a:gd name="T71" fmla="*/ 51 h 74"/>
                  <a:gd name="T72" fmla="*/ 59 w 87"/>
                  <a:gd name="T73" fmla="*/ 37 h 74"/>
                  <a:gd name="T74" fmla="*/ 36 w 87"/>
                  <a:gd name="T75" fmla="*/ 23 h 74"/>
                  <a:gd name="T76" fmla="*/ 32 w 87"/>
                  <a:gd name="T77" fmla="*/ 19 h 74"/>
                  <a:gd name="T78" fmla="*/ 27 w 87"/>
                  <a:gd name="T79" fmla="*/ 28 h 74"/>
                  <a:gd name="T80" fmla="*/ 27 w 87"/>
                  <a:gd name="T81" fmla="*/ 19 h 74"/>
                  <a:gd name="T82" fmla="*/ 23 w 87"/>
                  <a:gd name="T83" fmla="*/ 10 h 74"/>
                  <a:gd name="T84" fmla="*/ 23 w 87"/>
                  <a:gd name="T85" fmla="*/ 10 h 74"/>
                  <a:gd name="T86" fmla="*/ 18 w 87"/>
                  <a:gd name="T87" fmla="*/ 28 h 74"/>
                  <a:gd name="T88" fmla="*/ 13 w 87"/>
                  <a:gd name="T89" fmla="*/ 51 h 74"/>
                  <a:gd name="T90" fmla="*/ 9 w 87"/>
                  <a:gd name="T91" fmla="*/ 60 h 74"/>
                  <a:gd name="T92" fmla="*/ 13 w 87"/>
                  <a:gd name="T93" fmla="*/ 55 h 74"/>
                  <a:gd name="T94" fmla="*/ 23 w 87"/>
                  <a:gd name="T95" fmla="*/ 2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7" h="74">
                    <a:moveTo>
                      <a:pt x="23" y="74"/>
                    </a:moveTo>
                    <a:lnTo>
                      <a:pt x="18" y="69"/>
                    </a:lnTo>
                    <a:lnTo>
                      <a:pt x="18" y="60"/>
                    </a:lnTo>
                    <a:lnTo>
                      <a:pt x="9" y="65"/>
                    </a:lnTo>
                    <a:lnTo>
                      <a:pt x="0" y="60"/>
                    </a:lnTo>
                    <a:lnTo>
                      <a:pt x="4" y="55"/>
                    </a:lnTo>
                    <a:lnTo>
                      <a:pt x="9" y="46"/>
                    </a:lnTo>
                    <a:lnTo>
                      <a:pt x="9" y="42"/>
                    </a:lnTo>
                    <a:lnTo>
                      <a:pt x="9" y="37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3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3" y="0"/>
                    </a:lnTo>
                    <a:lnTo>
                      <a:pt x="27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41" y="19"/>
                    </a:lnTo>
                    <a:lnTo>
                      <a:pt x="55" y="28"/>
                    </a:lnTo>
                    <a:lnTo>
                      <a:pt x="59" y="32"/>
                    </a:lnTo>
                    <a:lnTo>
                      <a:pt x="64" y="37"/>
                    </a:lnTo>
                    <a:lnTo>
                      <a:pt x="68" y="42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73" y="46"/>
                    </a:lnTo>
                    <a:lnTo>
                      <a:pt x="78" y="46"/>
                    </a:lnTo>
                    <a:lnTo>
                      <a:pt x="87" y="55"/>
                    </a:lnTo>
                    <a:lnTo>
                      <a:pt x="87" y="55"/>
                    </a:lnTo>
                    <a:lnTo>
                      <a:pt x="87" y="60"/>
                    </a:lnTo>
                    <a:lnTo>
                      <a:pt x="82" y="60"/>
                    </a:lnTo>
                    <a:lnTo>
                      <a:pt x="73" y="65"/>
                    </a:lnTo>
                    <a:lnTo>
                      <a:pt x="64" y="65"/>
                    </a:lnTo>
                    <a:lnTo>
                      <a:pt x="55" y="55"/>
                    </a:lnTo>
                    <a:lnTo>
                      <a:pt x="50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1" y="60"/>
                    </a:lnTo>
                    <a:lnTo>
                      <a:pt x="36" y="69"/>
                    </a:lnTo>
                    <a:lnTo>
                      <a:pt x="32" y="69"/>
                    </a:lnTo>
                    <a:lnTo>
                      <a:pt x="23" y="74"/>
                    </a:lnTo>
                    <a:lnTo>
                      <a:pt x="23" y="74"/>
                    </a:lnTo>
                    <a:close/>
                    <a:moveTo>
                      <a:pt x="23" y="28"/>
                    </a:moveTo>
                    <a:lnTo>
                      <a:pt x="23" y="46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65"/>
                    </a:lnTo>
                    <a:lnTo>
                      <a:pt x="23" y="69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36" y="60"/>
                    </a:lnTo>
                    <a:lnTo>
                      <a:pt x="41" y="55"/>
                    </a:lnTo>
                    <a:lnTo>
                      <a:pt x="41" y="46"/>
                    </a:lnTo>
                    <a:lnTo>
                      <a:pt x="50" y="46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5" y="51"/>
                    </a:lnTo>
                    <a:lnTo>
                      <a:pt x="59" y="55"/>
                    </a:lnTo>
                    <a:lnTo>
                      <a:pt x="64" y="60"/>
                    </a:lnTo>
                    <a:lnTo>
                      <a:pt x="73" y="60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3" y="51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64" y="51"/>
                    </a:lnTo>
                    <a:lnTo>
                      <a:pt x="59" y="42"/>
                    </a:lnTo>
                    <a:lnTo>
                      <a:pt x="59" y="37"/>
                    </a:lnTo>
                    <a:lnTo>
                      <a:pt x="50" y="32"/>
                    </a:lnTo>
                    <a:lnTo>
                      <a:pt x="36" y="23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27" y="28"/>
                    </a:lnTo>
                    <a:lnTo>
                      <a:pt x="23" y="28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37"/>
                    </a:lnTo>
                    <a:lnTo>
                      <a:pt x="13" y="51"/>
                    </a:lnTo>
                    <a:lnTo>
                      <a:pt x="9" y="55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3" y="55"/>
                    </a:lnTo>
                    <a:lnTo>
                      <a:pt x="18" y="55"/>
                    </a:lnTo>
                    <a:lnTo>
                      <a:pt x="23" y="28"/>
                    </a:lnTo>
                    <a:lnTo>
                      <a:pt x="2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4" name="Freeform 482"/>
              <p:cNvSpPr>
                <a:spLocks/>
              </p:cNvSpPr>
              <p:nvPr/>
            </p:nvSpPr>
            <p:spPr bwMode="auto">
              <a:xfrm>
                <a:off x="1687" y="1121"/>
                <a:ext cx="87" cy="74"/>
              </a:xfrm>
              <a:custGeom>
                <a:avLst/>
                <a:gdLst>
                  <a:gd name="T0" fmla="*/ 23 w 87"/>
                  <a:gd name="T1" fmla="*/ 74 h 74"/>
                  <a:gd name="T2" fmla="*/ 18 w 87"/>
                  <a:gd name="T3" fmla="*/ 69 h 74"/>
                  <a:gd name="T4" fmla="*/ 18 w 87"/>
                  <a:gd name="T5" fmla="*/ 60 h 74"/>
                  <a:gd name="T6" fmla="*/ 9 w 87"/>
                  <a:gd name="T7" fmla="*/ 65 h 74"/>
                  <a:gd name="T8" fmla="*/ 0 w 87"/>
                  <a:gd name="T9" fmla="*/ 60 h 74"/>
                  <a:gd name="T10" fmla="*/ 4 w 87"/>
                  <a:gd name="T11" fmla="*/ 55 h 74"/>
                  <a:gd name="T12" fmla="*/ 9 w 87"/>
                  <a:gd name="T13" fmla="*/ 46 h 74"/>
                  <a:gd name="T14" fmla="*/ 9 w 87"/>
                  <a:gd name="T15" fmla="*/ 42 h 74"/>
                  <a:gd name="T16" fmla="*/ 9 w 87"/>
                  <a:gd name="T17" fmla="*/ 37 h 74"/>
                  <a:gd name="T18" fmla="*/ 9 w 87"/>
                  <a:gd name="T19" fmla="*/ 28 h 74"/>
                  <a:gd name="T20" fmla="*/ 9 w 87"/>
                  <a:gd name="T21" fmla="*/ 28 h 74"/>
                  <a:gd name="T22" fmla="*/ 13 w 87"/>
                  <a:gd name="T23" fmla="*/ 14 h 74"/>
                  <a:gd name="T24" fmla="*/ 18 w 87"/>
                  <a:gd name="T25" fmla="*/ 5 h 74"/>
                  <a:gd name="T26" fmla="*/ 18 w 87"/>
                  <a:gd name="T27" fmla="*/ 5 h 74"/>
                  <a:gd name="T28" fmla="*/ 18 w 87"/>
                  <a:gd name="T29" fmla="*/ 5 h 74"/>
                  <a:gd name="T30" fmla="*/ 23 w 87"/>
                  <a:gd name="T31" fmla="*/ 0 h 74"/>
                  <a:gd name="T32" fmla="*/ 27 w 87"/>
                  <a:gd name="T33" fmla="*/ 5 h 74"/>
                  <a:gd name="T34" fmla="*/ 32 w 87"/>
                  <a:gd name="T35" fmla="*/ 10 h 74"/>
                  <a:gd name="T36" fmla="*/ 32 w 87"/>
                  <a:gd name="T37" fmla="*/ 10 h 74"/>
                  <a:gd name="T38" fmla="*/ 36 w 87"/>
                  <a:gd name="T39" fmla="*/ 14 h 74"/>
                  <a:gd name="T40" fmla="*/ 36 w 87"/>
                  <a:gd name="T41" fmla="*/ 14 h 74"/>
                  <a:gd name="T42" fmla="*/ 41 w 87"/>
                  <a:gd name="T43" fmla="*/ 19 h 74"/>
                  <a:gd name="T44" fmla="*/ 55 w 87"/>
                  <a:gd name="T45" fmla="*/ 28 h 74"/>
                  <a:gd name="T46" fmla="*/ 59 w 87"/>
                  <a:gd name="T47" fmla="*/ 32 h 74"/>
                  <a:gd name="T48" fmla="*/ 64 w 87"/>
                  <a:gd name="T49" fmla="*/ 37 h 74"/>
                  <a:gd name="T50" fmla="*/ 68 w 87"/>
                  <a:gd name="T51" fmla="*/ 42 h 74"/>
                  <a:gd name="T52" fmla="*/ 68 w 87"/>
                  <a:gd name="T53" fmla="*/ 46 h 74"/>
                  <a:gd name="T54" fmla="*/ 68 w 87"/>
                  <a:gd name="T55" fmla="*/ 46 h 74"/>
                  <a:gd name="T56" fmla="*/ 73 w 87"/>
                  <a:gd name="T57" fmla="*/ 46 h 74"/>
                  <a:gd name="T58" fmla="*/ 78 w 87"/>
                  <a:gd name="T59" fmla="*/ 46 h 74"/>
                  <a:gd name="T60" fmla="*/ 87 w 87"/>
                  <a:gd name="T61" fmla="*/ 55 h 74"/>
                  <a:gd name="T62" fmla="*/ 87 w 87"/>
                  <a:gd name="T63" fmla="*/ 55 h 74"/>
                  <a:gd name="T64" fmla="*/ 87 w 87"/>
                  <a:gd name="T65" fmla="*/ 60 h 74"/>
                  <a:gd name="T66" fmla="*/ 82 w 87"/>
                  <a:gd name="T67" fmla="*/ 60 h 74"/>
                  <a:gd name="T68" fmla="*/ 73 w 87"/>
                  <a:gd name="T69" fmla="*/ 65 h 74"/>
                  <a:gd name="T70" fmla="*/ 64 w 87"/>
                  <a:gd name="T71" fmla="*/ 65 h 74"/>
                  <a:gd name="T72" fmla="*/ 55 w 87"/>
                  <a:gd name="T73" fmla="*/ 55 h 74"/>
                  <a:gd name="T74" fmla="*/ 50 w 87"/>
                  <a:gd name="T75" fmla="*/ 55 h 74"/>
                  <a:gd name="T76" fmla="*/ 45 w 87"/>
                  <a:gd name="T77" fmla="*/ 55 h 74"/>
                  <a:gd name="T78" fmla="*/ 45 w 87"/>
                  <a:gd name="T79" fmla="*/ 55 h 74"/>
                  <a:gd name="T80" fmla="*/ 45 w 87"/>
                  <a:gd name="T81" fmla="*/ 55 h 74"/>
                  <a:gd name="T82" fmla="*/ 41 w 87"/>
                  <a:gd name="T83" fmla="*/ 60 h 74"/>
                  <a:gd name="T84" fmla="*/ 36 w 87"/>
                  <a:gd name="T85" fmla="*/ 69 h 74"/>
                  <a:gd name="T86" fmla="*/ 32 w 87"/>
                  <a:gd name="T87" fmla="*/ 69 h 74"/>
                  <a:gd name="T88" fmla="*/ 23 w 87"/>
                  <a:gd name="T89" fmla="*/ 74 h 74"/>
                  <a:gd name="T90" fmla="*/ 23 w 87"/>
                  <a:gd name="T9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7" h="74">
                    <a:moveTo>
                      <a:pt x="23" y="74"/>
                    </a:moveTo>
                    <a:lnTo>
                      <a:pt x="18" y="69"/>
                    </a:lnTo>
                    <a:lnTo>
                      <a:pt x="18" y="60"/>
                    </a:lnTo>
                    <a:lnTo>
                      <a:pt x="9" y="65"/>
                    </a:lnTo>
                    <a:lnTo>
                      <a:pt x="0" y="60"/>
                    </a:lnTo>
                    <a:lnTo>
                      <a:pt x="4" y="55"/>
                    </a:lnTo>
                    <a:lnTo>
                      <a:pt x="9" y="46"/>
                    </a:lnTo>
                    <a:lnTo>
                      <a:pt x="9" y="42"/>
                    </a:lnTo>
                    <a:lnTo>
                      <a:pt x="9" y="37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3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3" y="0"/>
                    </a:lnTo>
                    <a:lnTo>
                      <a:pt x="27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41" y="19"/>
                    </a:lnTo>
                    <a:lnTo>
                      <a:pt x="55" y="28"/>
                    </a:lnTo>
                    <a:lnTo>
                      <a:pt x="59" y="32"/>
                    </a:lnTo>
                    <a:lnTo>
                      <a:pt x="64" y="37"/>
                    </a:lnTo>
                    <a:lnTo>
                      <a:pt x="68" y="42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73" y="46"/>
                    </a:lnTo>
                    <a:lnTo>
                      <a:pt x="78" y="46"/>
                    </a:lnTo>
                    <a:lnTo>
                      <a:pt x="87" y="55"/>
                    </a:lnTo>
                    <a:lnTo>
                      <a:pt x="87" y="55"/>
                    </a:lnTo>
                    <a:lnTo>
                      <a:pt x="87" y="60"/>
                    </a:lnTo>
                    <a:lnTo>
                      <a:pt x="82" y="60"/>
                    </a:lnTo>
                    <a:lnTo>
                      <a:pt x="73" y="65"/>
                    </a:lnTo>
                    <a:lnTo>
                      <a:pt x="64" y="65"/>
                    </a:lnTo>
                    <a:lnTo>
                      <a:pt x="55" y="55"/>
                    </a:lnTo>
                    <a:lnTo>
                      <a:pt x="50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1" y="60"/>
                    </a:lnTo>
                    <a:lnTo>
                      <a:pt x="36" y="69"/>
                    </a:lnTo>
                    <a:lnTo>
                      <a:pt x="32" y="69"/>
                    </a:lnTo>
                    <a:lnTo>
                      <a:pt x="23" y="74"/>
                    </a:lnTo>
                    <a:lnTo>
                      <a:pt x="23" y="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5" name="Freeform 483"/>
              <p:cNvSpPr>
                <a:spLocks/>
              </p:cNvSpPr>
              <p:nvPr/>
            </p:nvSpPr>
            <p:spPr bwMode="auto">
              <a:xfrm>
                <a:off x="1696" y="1131"/>
                <a:ext cx="69" cy="59"/>
              </a:xfrm>
              <a:custGeom>
                <a:avLst/>
                <a:gdLst>
                  <a:gd name="T0" fmla="*/ 14 w 69"/>
                  <a:gd name="T1" fmla="*/ 18 h 59"/>
                  <a:gd name="T2" fmla="*/ 14 w 69"/>
                  <a:gd name="T3" fmla="*/ 36 h 59"/>
                  <a:gd name="T4" fmla="*/ 14 w 69"/>
                  <a:gd name="T5" fmla="*/ 45 h 59"/>
                  <a:gd name="T6" fmla="*/ 14 w 69"/>
                  <a:gd name="T7" fmla="*/ 45 h 59"/>
                  <a:gd name="T8" fmla="*/ 14 w 69"/>
                  <a:gd name="T9" fmla="*/ 45 h 59"/>
                  <a:gd name="T10" fmla="*/ 14 w 69"/>
                  <a:gd name="T11" fmla="*/ 55 h 59"/>
                  <a:gd name="T12" fmla="*/ 14 w 69"/>
                  <a:gd name="T13" fmla="*/ 59 h 59"/>
                  <a:gd name="T14" fmla="*/ 18 w 69"/>
                  <a:gd name="T15" fmla="*/ 55 h 59"/>
                  <a:gd name="T16" fmla="*/ 23 w 69"/>
                  <a:gd name="T17" fmla="*/ 55 h 59"/>
                  <a:gd name="T18" fmla="*/ 27 w 69"/>
                  <a:gd name="T19" fmla="*/ 50 h 59"/>
                  <a:gd name="T20" fmla="*/ 32 w 69"/>
                  <a:gd name="T21" fmla="*/ 45 h 59"/>
                  <a:gd name="T22" fmla="*/ 32 w 69"/>
                  <a:gd name="T23" fmla="*/ 36 h 59"/>
                  <a:gd name="T24" fmla="*/ 41 w 69"/>
                  <a:gd name="T25" fmla="*/ 36 h 59"/>
                  <a:gd name="T26" fmla="*/ 46 w 69"/>
                  <a:gd name="T27" fmla="*/ 36 h 59"/>
                  <a:gd name="T28" fmla="*/ 46 w 69"/>
                  <a:gd name="T29" fmla="*/ 36 h 59"/>
                  <a:gd name="T30" fmla="*/ 46 w 69"/>
                  <a:gd name="T31" fmla="*/ 36 h 59"/>
                  <a:gd name="T32" fmla="*/ 46 w 69"/>
                  <a:gd name="T33" fmla="*/ 41 h 59"/>
                  <a:gd name="T34" fmla="*/ 50 w 69"/>
                  <a:gd name="T35" fmla="*/ 45 h 59"/>
                  <a:gd name="T36" fmla="*/ 55 w 69"/>
                  <a:gd name="T37" fmla="*/ 50 h 59"/>
                  <a:gd name="T38" fmla="*/ 64 w 69"/>
                  <a:gd name="T39" fmla="*/ 50 h 59"/>
                  <a:gd name="T40" fmla="*/ 69 w 69"/>
                  <a:gd name="T41" fmla="*/ 45 h 59"/>
                  <a:gd name="T42" fmla="*/ 69 w 69"/>
                  <a:gd name="T43" fmla="*/ 45 h 59"/>
                  <a:gd name="T44" fmla="*/ 64 w 69"/>
                  <a:gd name="T45" fmla="*/ 41 h 59"/>
                  <a:gd name="T46" fmla="*/ 59 w 69"/>
                  <a:gd name="T47" fmla="*/ 41 h 59"/>
                  <a:gd name="T48" fmla="*/ 59 w 69"/>
                  <a:gd name="T49" fmla="*/ 41 h 59"/>
                  <a:gd name="T50" fmla="*/ 55 w 69"/>
                  <a:gd name="T51" fmla="*/ 41 h 59"/>
                  <a:gd name="T52" fmla="*/ 50 w 69"/>
                  <a:gd name="T53" fmla="*/ 32 h 59"/>
                  <a:gd name="T54" fmla="*/ 50 w 69"/>
                  <a:gd name="T55" fmla="*/ 27 h 59"/>
                  <a:gd name="T56" fmla="*/ 41 w 69"/>
                  <a:gd name="T57" fmla="*/ 22 h 59"/>
                  <a:gd name="T58" fmla="*/ 27 w 69"/>
                  <a:gd name="T59" fmla="*/ 13 h 59"/>
                  <a:gd name="T60" fmla="*/ 23 w 69"/>
                  <a:gd name="T61" fmla="*/ 9 h 59"/>
                  <a:gd name="T62" fmla="*/ 23 w 69"/>
                  <a:gd name="T63" fmla="*/ 9 h 59"/>
                  <a:gd name="T64" fmla="*/ 23 w 69"/>
                  <a:gd name="T65" fmla="*/ 9 h 59"/>
                  <a:gd name="T66" fmla="*/ 18 w 69"/>
                  <a:gd name="T67" fmla="*/ 18 h 59"/>
                  <a:gd name="T68" fmla="*/ 14 w 69"/>
                  <a:gd name="T69" fmla="*/ 18 h 59"/>
                  <a:gd name="T70" fmla="*/ 18 w 69"/>
                  <a:gd name="T71" fmla="*/ 9 h 59"/>
                  <a:gd name="T72" fmla="*/ 18 w 69"/>
                  <a:gd name="T73" fmla="*/ 9 h 59"/>
                  <a:gd name="T74" fmla="*/ 14 w 69"/>
                  <a:gd name="T75" fmla="*/ 0 h 59"/>
                  <a:gd name="T76" fmla="*/ 14 w 69"/>
                  <a:gd name="T77" fmla="*/ 0 h 59"/>
                  <a:gd name="T78" fmla="*/ 14 w 69"/>
                  <a:gd name="T79" fmla="*/ 0 h 59"/>
                  <a:gd name="T80" fmla="*/ 9 w 69"/>
                  <a:gd name="T81" fmla="*/ 18 h 59"/>
                  <a:gd name="T82" fmla="*/ 9 w 69"/>
                  <a:gd name="T83" fmla="*/ 18 h 59"/>
                  <a:gd name="T84" fmla="*/ 9 w 69"/>
                  <a:gd name="T85" fmla="*/ 27 h 59"/>
                  <a:gd name="T86" fmla="*/ 4 w 69"/>
                  <a:gd name="T87" fmla="*/ 41 h 59"/>
                  <a:gd name="T88" fmla="*/ 0 w 69"/>
                  <a:gd name="T89" fmla="*/ 45 h 59"/>
                  <a:gd name="T90" fmla="*/ 0 w 69"/>
                  <a:gd name="T91" fmla="*/ 50 h 59"/>
                  <a:gd name="T92" fmla="*/ 0 w 69"/>
                  <a:gd name="T93" fmla="*/ 50 h 59"/>
                  <a:gd name="T94" fmla="*/ 4 w 69"/>
                  <a:gd name="T95" fmla="*/ 45 h 59"/>
                  <a:gd name="T96" fmla="*/ 9 w 69"/>
                  <a:gd name="T97" fmla="*/ 45 h 59"/>
                  <a:gd name="T98" fmla="*/ 14 w 69"/>
                  <a:gd name="T99" fmla="*/ 18 h 59"/>
                  <a:gd name="T100" fmla="*/ 14 w 69"/>
                  <a:gd name="T101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" h="59">
                    <a:moveTo>
                      <a:pt x="14" y="18"/>
                    </a:moveTo>
                    <a:lnTo>
                      <a:pt x="14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55"/>
                    </a:lnTo>
                    <a:lnTo>
                      <a:pt x="14" y="59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7" y="50"/>
                    </a:lnTo>
                    <a:lnTo>
                      <a:pt x="32" y="45"/>
                    </a:lnTo>
                    <a:lnTo>
                      <a:pt x="32" y="36"/>
                    </a:lnTo>
                    <a:lnTo>
                      <a:pt x="41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41"/>
                    </a:lnTo>
                    <a:lnTo>
                      <a:pt x="50" y="45"/>
                    </a:lnTo>
                    <a:lnTo>
                      <a:pt x="55" y="50"/>
                    </a:lnTo>
                    <a:lnTo>
                      <a:pt x="64" y="50"/>
                    </a:lnTo>
                    <a:lnTo>
                      <a:pt x="69" y="45"/>
                    </a:lnTo>
                    <a:lnTo>
                      <a:pt x="69" y="45"/>
                    </a:lnTo>
                    <a:lnTo>
                      <a:pt x="64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5" y="41"/>
                    </a:lnTo>
                    <a:lnTo>
                      <a:pt x="50" y="32"/>
                    </a:lnTo>
                    <a:lnTo>
                      <a:pt x="50" y="27"/>
                    </a:lnTo>
                    <a:lnTo>
                      <a:pt x="41" y="22"/>
                    </a:lnTo>
                    <a:lnTo>
                      <a:pt x="27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27"/>
                    </a:lnTo>
                    <a:lnTo>
                      <a:pt x="4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4" y="45"/>
                    </a:lnTo>
                    <a:lnTo>
                      <a:pt x="9" y="45"/>
                    </a:lnTo>
                    <a:lnTo>
                      <a:pt x="14" y="18"/>
                    </a:lnTo>
                    <a:lnTo>
                      <a:pt x="14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6" name="Freeform 484"/>
              <p:cNvSpPr>
                <a:spLocks/>
              </p:cNvSpPr>
              <p:nvPr/>
            </p:nvSpPr>
            <p:spPr bwMode="auto">
              <a:xfrm>
                <a:off x="1691" y="1053"/>
                <a:ext cx="5" cy="13"/>
              </a:xfrm>
              <a:custGeom>
                <a:avLst/>
                <a:gdLst>
                  <a:gd name="T0" fmla="*/ 5 w 5"/>
                  <a:gd name="T1" fmla="*/ 0 h 13"/>
                  <a:gd name="T2" fmla="*/ 5 w 5"/>
                  <a:gd name="T3" fmla="*/ 13 h 13"/>
                  <a:gd name="T4" fmla="*/ 0 w 5"/>
                  <a:gd name="T5" fmla="*/ 4 h 13"/>
                  <a:gd name="T6" fmla="*/ 5 w 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lnTo>
                      <a:pt x="5" y="13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7" name="Freeform 485"/>
              <p:cNvSpPr>
                <a:spLocks/>
              </p:cNvSpPr>
              <p:nvPr/>
            </p:nvSpPr>
            <p:spPr bwMode="auto">
              <a:xfrm>
                <a:off x="1691" y="1053"/>
                <a:ext cx="5" cy="13"/>
              </a:xfrm>
              <a:custGeom>
                <a:avLst/>
                <a:gdLst>
                  <a:gd name="T0" fmla="*/ 5 w 5"/>
                  <a:gd name="T1" fmla="*/ 0 h 13"/>
                  <a:gd name="T2" fmla="*/ 5 w 5"/>
                  <a:gd name="T3" fmla="*/ 13 h 13"/>
                  <a:gd name="T4" fmla="*/ 0 w 5"/>
                  <a:gd name="T5" fmla="*/ 4 h 13"/>
                  <a:gd name="T6" fmla="*/ 5 w 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lnTo>
                      <a:pt x="5" y="13"/>
                    </a:lnTo>
                    <a:lnTo>
                      <a:pt x="0" y="4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8" name="Freeform 486"/>
              <p:cNvSpPr>
                <a:spLocks/>
              </p:cNvSpPr>
              <p:nvPr/>
            </p:nvSpPr>
            <p:spPr bwMode="auto">
              <a:xfrm>
                <a:off x="1687" y="1048"/>
                <a:ext cx="13" cy="23"/>
              </a:xfrm>
              <a:custGeom>
                <a:avLst/>
                <a:gdLst>
                  <a:gd name="T0" fmla="*/ 13 w 13"/>
                  <a:gd name="T1" fmla="*/ 23 h 23"/>
                  <a:gd name="T2" fmla="*/ 9 w 13"/>
                  <a:gd name="T3" fmla="*/ 23 h 23"/>
                  <a:gd name="T4" fmla="*/ 9 w 13"/>
                  <a:gd name="T5" fmla="*/ 23 h 23"/>
                  <a:gd name="T6" fmla="*/ 4 w 13"/>
                  <a:gd name="T7" fmla="*/ 18 h 23"/>
                  <a:gd name="T8" fmla="*/ 0 w 13"/>
                  <a:gd name="T9" fmla="*/ 9 h 23"/>
                  <a:gd name="T10" fmla="*/ 9 w 13"/>
                  <a:gd name="T11" fmla="*/ 0 h 23"/>
                  <a:gd name="T12" fmla="*/ 9 w 13"/>
                  <a:gd name="T13" fmla="*/ 0 h 23"/>
                  <a:gd name="T14" fmla="*/ 13 w 13"/>
                  <a:gd name="T15" fmla="*/ 0 h 23"/>
                  <a:gd name="T16" fmla="*/ 13 w 13"/>
                  <a:gd name="T17" fmla="*/ 9 h 23"/>
                  <a:gd name="T18" fmla="*/ 13 w 13"/>
                  <a:gd name="T19" fmla="*/ 9 h 23"/>
                  <a:gd name="T20" fmla="*/ 13 w 13"/>
                  <a:gd name="T21" fmla="*/ 18 h 23"/>
                  <a:gd name="T22" fmla="*/ 13 w 13"/>
                  <a:gd name="T23" fmla="*/ 23 h 23"/>
                  <a:gd name="T24" fmla="*/ 13 w 13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3">
                    <a:moveTo>
                      <a:pt x="13" y="23"/>
                    </a:moveTo>
                    <a:lnTo>
                      <a:pt x="9" y="23"/>
                    </a:lnTo>
                    <a:lnTo>
                      <a:pt x="9" y="23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9" name="Freeform 487"/>
              <p:cNvSpPr>
                <a:spLocks/>
              </p:cNvSpPr>
              <p:nvPr/>
            </p:nvSpPr>
            <p:spPr bwMode="auto">
              <a:xfrm>
                <a:off x="1687" y="1048"/>
                <a:ext cx="13" cy="23"/>
              </a:xfrm>
              <a:custGeom>
                <a:avLst/>
                <a:gdLst>
                  <a:gd name="T0" fmla="*/ 13 w 13"/>
                  <a:gd name="T1" fmla="*/ 23 h 23"/>
                  <a:gd name="T2" fmla="*/ 9 w 13"/>
                  <a:gd name="T3" fmla="*/ 23 h 23"/>
                  <a:gd name="T4" fmla="*/ 9 w 13"/>
                  <a:gd name="T5" fmla="*/ 23 h 23"/>
                  <a:gd name="T6" fmla="*/ 4 w 13"/>
                  <a:gd name="T7" fmla="*/ 18 h 23"/>
                  <a:gd name="T8" fmla="*/ 0 w 13"/>
                  <a:gd name="T9" fmla="*/ 9 h 23"/>
                  <a:gd name="T10" fmla="*/ 9 w 13"/>
                  <a:gd name="T11" fmla="*/ 0 h 23"/>
                  <a:gd name="T12" fmla="*/ 9 w 13"/>
                  <a:gd name="T13" fmla="*/ 0 h 23"/>
                  <a:gd name="T14" fmla="*/ 13 w 13"/>
                  <a:gd name="T15" fmla="*/ 0 h 23"/>
                  <a:gd name="T16" fmla="*/ 13 w 13"/>
                  <a:gd name="T17" fmla="*/ 9 h 23"/>
                  <a:gd name="T18" fmla="*/ 13 w 13"/>
                  <a:gd name="T19" fmla="*/ 9 h 23"/>
                  <a:gd name="T20" fmla="*/ 13 w 13"/>
                  <a:gd name="T21" fmla="*/ 18 h 23"/>
                  <a:gd name="T22" fmla="*/ 13 w 13"/>
                  <a:gd name="T23" fmla="*/ 23 h 23"/>
                  <a:gd name="T24" fmla="*/ 13 w 13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3">
                    <a:moveTo>
                      <a:pt x="13" y="23"/>
                    </a:moveTo>
                    <a:lnTo>
                      <a:pt x="9" y="23"/>
                    </a:lnTo>
                    <a:lnTo>
                      <a:pt x="9" y="23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13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0" name="Freeform 488"/>
              <p:cNvSpPr>
                <a:spLocks/>
              </p:cNvSpPr>
              <p:nvPr/>
            </p:nvSpPr>
            <p:spPr bwMode="auto">
              <a:xfrm>
                <a:off x="1590" y="847"/>
                <a:ext cx="65" cy="77"/>
              </a:xfrm>
              <a:custGeom>
                <a:avLst/>
                <a:gdLst>
                  <a:gd name="T0" fmla="*/ 10 w 65"/>
                  <a:gd name="T1" fmla="*/ 0 h 77"/>
                  <a:gd name="T2" fmla="*/ 37 w 65"/>
                  <a:gd name="T3" fmla="*/ 0 h 77"/>
                  <a:gd name="T4" fmla="*/ 65 w 65"/>
                  <a:gd name="T5" fmla="*/ 4 h 77"/>
                  <a:gd name="T6" fmla="*/ 60 w 65"/>
                  <a:gd name="T7" fmla="*/ 13 h 77"/>
                  <a:gd name="T8" fmla="*/ 60 w 65"/>
                  <a:gd name="T9" fmla="*/ 18 h 77"/>
                  <a:gd name="T10" fmla="*/ 55 w 65"/>
                  <a:gd name="T11" fmla="*/ 18 h 77"/>
                  <a:gd name="T12" fmla="*/ 55 w 65"/>
                  <a:gd name="T13" fmla="*/ 27 h 77"/>
                  <a:gd name="T14" fmla="*/ 51 w 65"/>
                  <a:gd name="T15" fmla="*/ 32 h 77"/>
                  <a:gd name="T16" fmla="*/ 51 w 65"/>
                  <a:gd name="T17" fmla="*/ 41 h 77"/>
                  <a:gd name="T18" fmla="*/ 42 w 65"/>
                  <a:gd name="T19" fmla="*/ 50 h 77"/>
                  <a:gd name="T20" fmla="*/ 42 w 65"/>
                  <a:gd name="T21" fmla="*/ 54 h 77"/>
                  <a:gd name="T22" fmla="*/ 32 w 65"/>
                  <a:gd name="T23" fmla="*/ 54 h 77"/>
                  <a:gd name="T24" fmla="*/ 23 w 65"/>
                  <a:gd name="T25" fmla="*/ 50 h 77"/>
                  <a:gd name="T26" fmla="*/ 14 w 65"/>
                  <a:gd name="T27" fmla="*/ 50 h 77"/>
                  <a:gd name="T28" fmla="*/ 23 w 65"/>
                  <a:gd name="T29" fmla="*/ 59 h 77"/>
                  <a:gd name="T30" fmla="*/ 23 w 65"/>
                  <a:gd name="T31" fmla="*/ 68 h 77"/>
                  <a:gd name="T32" fmla="*/ 19 w 65"/>
                  <a:gd name="T33" fmla="*/ 77 h 77"/>
                  <a:gd name="T34" fmla="*/ 5 w 65"/>
                  <a:gd name="T35" fmla="*/ 77 h 77"/>
                  <a:gd name="T36" fmla="*/ 10 w 65"/>
                  <a:gd name="T37" fmla="*/ 73 h 77"/>
                  <a:gd name="T38" fmla="*/ 5 w 65"/>
                  <a:gd name="T39" fmla="*/ 68 h 77"/>
                  <a:gd name="T40" fmla="*/ 10 w 65"/>
                  <a:gd name="T41" fmla="*/ 64 h 77"/>
                  <a:gd name="T42" fmla="*/ 10 w 65"/>
                  <a:gd name="T43" fmla="*/ 59 h 77"/>
                  <a:gd name="T44" fmla="*/ 5 w 65"/>
                  <a:gd name="T45" fmla="*/ 59 h 77"/>
                  <a:gd name="T46" fmla="*/ 0 w 65"/>
                  <a:gd name="T47" fmla="*/ 50 h 77"/>
                  <a:gd name="T48" fmla="*/ 0 w 65"/>
                  <a:gd name="T49" fmla="*/ 13 h 77"/>
                  <a:gd name="T50" fmla="*/ 14 w 65"/>
                  <a:gd name="T51" fmla="*/ 18 h 77"/>
                  <a:gd name="T52" fmla="*/ 5 w 65"/>
                  <a:gd name="T53" fmla="*/ 9 h 77"/>
                  <a:gd name="T54" fmla="*/ 5 w 65"/>
                  <a:gd name="T55" fmla="*/ 4 h 77"/>
                  <a:gd name="T56" fmla="*/ 10 w 65"/>
                  <a:gd name="T5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5" h="77">
                    <a:moveTo>
                      <a:pt x="10" y="0"/>
                    </a:moveTo>
                    <a:lnTo>
                      <a:pt x="37" y="0"/>
                    </a:lnTo>
                    <a:lnTo>
                      <a:pt x="65" y="4"/>
                    </a:lnTo>
                    <a:lnTo>
                      <a:pt x="60" y="13"/>
                    </a:lnTo>
                    <a:lnTo>
                      <a:pt x="60" y="18"/>
                    </a:lnTo>
                    <a:lnTo>
                      <a:pt x="55" y="18"/>
                    </a:lnTo>
                    <a:lnTo>
                      <a:pt x="55" y="27"/>
                    </a:lnTo>
                    <a:lnTo>
                      <a:pt x="51" y="32"/>
                    </a:lnTo>
                    <a:lnTo>
                      <a:pt x="51" y="41"/>
                    </a:lnTo>
                    <a:lnTo>
                      <a:pt x="42" y="50"/>
                    </a:lnTo>
                    <a:lnTo>
                      <a:pt x="42" y="54"/>
                    </a:lnTo>
                    <a:lnTo>
                      <a:pt x="32" y="54"/>
                    </a:lnTo>
                    <a:lnTo>
                      <a:pt x="23" y="50"/>
                    </a:lnTo>
                    <a:lnTo>
                      <a:pt x="14" y="50"/>
                    </a:lnTo>
                    <a:lnTo>
                      <a:pt x="23" y="59"/>
                    </a:lnTo>
                    <a:lnTo>
                      <a:pt x="23" y="68"/>
                    </a:lnTo>
                    <a:lnTo>
                      <a:pt x="19" y="77"/>
                    </a:lnTo>
                    <a:lnTo>
                      <a:pt x="5" y="77"/>
                    </a:lnTo>
                    <a:lnTo>
                      <a:pt x="10" y="73"/>
                    </a:lnTo>
                    <a:lnTo>
                      <a:pt x="5" y="68"/>
                    </a:lnTo>
                    <a:lnTo>
                      <a:pt x="10" y="64"/>
                    </a:lnTo>
                    <a:lnTo>
                      <a:pt x="10" y="59"/>
                    </a:lnTo>
                    <a:lnTo>
                      <a:pt x="5" y="59"/>
                    </a:lnTo>
                    <a:lnTo>
                      <a:pt x="0" y="50"/>
                    </a:lnTo>
                    <a:lnTo>
                      <a:pt x="0" y="13"/>
                    </a:lnTo>
                    <a:lnTo>
                      <a:pt x="14" y="18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1" name="Freeform 489"/>
              <p:cNvSpPr>
                <a:spLocks/>
              </p:cNvSpPr>
              <p:nvPr/>
            </p:nvSpPr>
            <p:spPr bwMode="auto">
              <a:xfrm>
                <a:off x="1590" y="847"/>
                <a:ext cx="65" cy="77"/>
              </a:xfrm>
              <a:custGeom>
                <a:avLst/>
                <a:gdLst>
                  <a:gd name="T0" fmla="*/ 10 w 65"/>
                  <a:gd name="T1" fmla="*/ 0 h 77"/>
                  <a:gd name="T2" fmla="*/ 37 w 65"/>
                  <a:gd name="T3" fmla="*/ 0 h 77"/>
                  <a:gd name="T4" fmla="*/ 65 w 65"/>
                  <a:gd name="T5" fmla="*/ 4 h 77"/>
                  <a:gd name="T6" fmla="*/ 60 w 65"/>
                  <a:gd name="T7" fmla="*/ 13 h 77"/>
                  <a:gd name="T8" fmla="*/ 60 w 65"/>
                  <a:gd name="T9" fmla="*/ 18 h 77"/>
                  <a:gd name="T10" fmla="*/ 55 w 65"/>
                  <a:gd name="T11" fmla="*/ 18 h 77"/>
                  <a:gd name="T12" fmla="*/ 55 w 65"/>
                  <a:gd name="T13" fmla="*/ 27 h 77"/>
                  <a:gd name="T14" fmla="*/ 51 w 65"/>
                  <a:gd name="T15" fmla="*/ 32 h 77"/>
                  <a:gd name="T16" fmla="*/ 51 w 65"/>
                  <a:gd name="T17" fmla="*/ 41 h 77"/>
                  <a:gd name="T18" fmla="*/ 42 w 65"/>
                  <a:gd name="T19" fmla="*/ 50 h 77"/>
                  <a:gd name="T20" fmla="*/ 42 w 65"/>
                  <a:gd name="T21" fmla="*/ 54 h 77"/>
                  <a:gd name="T22" fmla="*/ 32 w 65"/>
                  <a:gd name="T23" fmla="*/ 54 h 77"/>
                  <a:gd name="T24" fmla="*/ 23 w 65"/>
                  <a:gd name="T25" fmla="*/ 50 h 77"/>
                  <a:gd name="T26" fmla="*/ 14 w 65"/>
                  <a:gd name="T27" fmla="*/ 50 h 77"/>
                  <a:gd name="T28" fmla="*/ 23 w 65"/>
                  <a:gd name="T29" fmla="*/ 59 h 77"/>
                  <a:gd name="T30" fmla="*/ 23 w 65"/>
                  <a:gd name="T31" fmla="*/ 68 h 77"/>
                  <a:gd name="T32" fmla="*/ 19 w 65"/>
                  <a:gd name="T33" fmla="*/ 77 h 77"/>
                  <a:gd name="T34" fmla="*/ 5 w 65"/>
                  <a:gd name="T35" fmla="*/ 77 h 77"/>
                  <a:gd name="T36" fmla="*/ 10 w 65"/>
                  <a:gd name="T37" fmla="*/ 73 h 77"/>
                  <a:gd name="T38" fmla="*/ 5 w 65"/>
                  <a:gd name="T39" fmla="*/ 68 h 77"/>
                  <a:gd name="T40" fmla="*/ 10 w 65"/>
                  <a:gd name="T41" fmla="*/ 64 h 77"/>
                  <a:gd name="T42" fmla="*/ 10 w 65"/>
                  <a:gd name="T43" fmla="*/ 59 h 77"/>
                  <a:gd name="T44" fmla="*/ 5 w 65"/>
                  <a:gd name="T45" fmla="*/ 59 h 77"/>
                  <a:gd name="T46" fmla="*/ 0 w 65"/>
                  <a:gd name="T47" fmla="*/ 50 h 77"/>
                  <a:gd name="T48" fmla="*/ 0 w 65"/>
                  <a:gd name="T49" fmla="*/ 13 h 77"/>
                  <a:gd name="T50" fmla="*/ 14 w 65"/>
                  <a:gd name="T51" fmla="*/ 18 h 77"/>
                  <a:gd name="T52" fmla="*/ 5 w 65"/>
                  <a:gd name="T53" fmla="*/ 9 h 77"/>
                  <a:gd name="T54" fmla="*/ 5 w 65"/>
                  <a:gd name="T55" fmla="*/ 4 h 77"/>
                  <a:gd name="T56" fmla="*/ 10 w 65"/>
                  <a:gd name="T5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5" h="77">
                    <a:moveTo>
                      <a:pt x="10" y="0"/>
                    </a:moveTo>
                    <a:lnTo>
                      <a:pt x="37" y="0"/>
                    </a:lnTo>
                    <a:lnTo>
                      <a:pt x="65" y="4"/>
                    </a:lnTo>
                    <a:lnTo>
                      <a:pt x="60" y="13"/>
                    </a:lnTo>
                    <a:lnTo>
                      <a:pt x="60" y="18"/>
                    </a:lnTo>
                    <a:lnTo>
                      <a:pt x="55" y="18"/>
                    </a:lnTo>
                    <a:lnTo>
                      <a:pt x="55" y="27"/>
                    </a:lnTo>
                    <a:lnTo>
                      <a:pt x="51" y="32"/>
                    </a:lnTo>
                    <a:lnTo>
                      <a:pt x="51" y="41"/>
                    </a:lnTo>
                    <a:lnTo>
                      <a:pt x="42" y="50"/>
                    </a:lnTo>
                    <a:lnTo>
                      <a:pt x="42" y="54"/>
                    </a:lnTo>
                    <a:lnTo>
                      <a:pt x="32" y="54"/>
                    </a:lnTo>
                    <a:lnTo>
                      <a:pt x="23" y="50"/>
                    </a:lnTo>
                    <a:lnTo>
                      <a:pt x="14" y="50"/>
                    </a:lnTo>
                    <a:lnTo>
                      <a:pt x="23" y="59"/>
                    </a:lnTo>
                    <a:lnTo>
                      <a:pt x="23" y="68"/>
                    </a:lnTo>
                    <a:lnTo>
                      <a:pt x="19" y="77"/>
                    </a:lnTo>
                    <a:lnTo>
                      <a:pt x="5" y="77"/>
                    </a:lnTo>
                    <a:lnTo>
                      <a:pt x="10" y="73"/>
                    </a:lnTo>
                    <a:lnTo>
                      <a:pt x="5" y="68"/>
                    </a:lnTo>
                    <a:lnTo>
                      <a:pt x="10" y="64"/>
                    </a:lnTo>
                    <a:lnTo>
                      <a:pt x="10" y="59"/>
                    </a:lnTo>
                    <a:lnTo>
                      <a:pt x="5" y="59"/>
                    </a:lnTo>
                    <a:lnTo>
                      <a:pt x="0" y="50"/>
                    </a:lnTo>
                    <a:lnTo>
                      <a:pt x="0" y="13"/>
                    </a:lnTo>
                    <a:lnTo>
                      <a:pt x="14" y="18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1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2" name="Freeform 490"/>
              <p:cNvSpPr>
                <a:spLocks noEditPoints="1"/>
              </p:cNvSpPr>
              <p:nvPr/>
            </p:nvSpPr>
            <p:spPr bwMode="auto">
              <a:xfrm>
                <a:off x="1590" y="842"/>
                <a:ext cx="69" cy="87"/>
              </a:xfrm>
              <a:custGeom>
                <a:avLst/>
                <a:gdLst>
                  <a:gd name="T0" fmla="*/ 10 w 69"/>
                  <a:gd name="T1" fmla="*/ 87 h 87"/>
                  <a:gd name="T2" fmla="*/ 5 w 69"/>
                  <a:gd name="T3" fmla="*/ 82 h 87"/>
                  <a:gd name="T4" fmla="*/ 10 w 69"/>
                  <a:gd name="T5" fmla="*/ 69 h 87"/>
                  <a:gd name="T6" fmla="*/ 5 w 69"/>
                  <a:gd name="T7" fmla="*/ 64 h 87"/>
                  <a:gd name="T8" fmla="*/ 0 w 69"/>
                  <a:gd name="T9" fmla="*/ 59 h 87"/>
                  <a:gd name="T10" fmla="*/ 0 w 69"/>
                  <a:gd name="T11" fmla="*/ 18 h 87"/>
                  <a:gd name="T12" fmla="*/ 0 w 69"/>
                  <a:gd name="T13" fmla="*/ 14 h 87"/>
                  <a:gd name="T14" fmla="*/ 5 w 69"/>
                  <a:gd name="T15" fmla="*/ 18 h 87"/>
                  <a:gd name="T16" fmla="*/ 10 w 69"/>
                  <a:gd name="T17" fmla="*/ 5 h 87"/>
                  <a:gd name="T18" fmla="*/ 10 w 69"/>
                  <a:gd name="T19" fmla="*/ 0 h 87"/>
                  <a:gd name="T20" fmla="*/ 42 w 69"/>
                  <a:gd name="T21" fmla="*/ 0 h 87"/>
                  <a:gd name="T22" fmla="*/ 69 w 69"/>
                  <a:gd name="T23" fmla="*/ 9 h 87"/>
                  <a:gd name="T24" fmla="*/ 69 w 69"/>
                  <a:gd name="T25" fmla="*/ 14 h 87"/>
                  <a:gd name="T26" fmla="*/ 65 w 69"/>
                  <a:gd name="T27" fmla="*/ 23 h 87"/>
                  <a:gd name="T28" fmla="*/ 60 w 69"/>
                  <a:gd name="T29" fmla="*/ 32 h 87"/>
                  <a:gd name="T30" fmla="*/ 55 w 69"/>
                  <a:gd name="T31" fmla="*/ 41 h 87"/>
                  <a:gd name="T32" fmla="*/ 51 w 69"/>
                  <a:gd name="T33" fmla="*/ 55 h 87"/>
                  <a:gd name="T34" fmla="*/ 37 w 69"/>
                  <a:gd name="T35" fmla="*/ 64 h 87"/>
                  <a:gd name="T36" fmla="*/ 32 w 69"/>
                  <a:gd name="T37" fmla="*/ 69 h 87"/>
                  <a:gd name="T38" fmla="*/ 23 w 69"/>
                  <a:gd name="T39" fmla="*/ 82 h 87"/>
                  <a:gd name="T40" fmla="*/ 14 w 69"/>
                  <a:gd name="T41" fmla="*/ 87 h 87"/>
                  <a:gd name="T42" fmla="*/ 19 w 69"/>
                  <a:gd name="T43" fmla="*/ 78 h 87"/>
                  <a:gd name="T44" fmla="*/ 23 w 69"/>
                  <a:gd name="T45" fmla="*/ 69 h 87"/>
                  <a:gd name="T46" fmla="*/ 14 w 69"/>
                  <a:gd name="T47" fmla="*/ 59 h 87"/>
                  <a:gd name="T48" fmla="*/ 10 w 69"/>
                  <a:gd name="T49" fmla="*/ 55 h 87"/>
                  <a:gd name="T50" fmla="*/ 19 w 69"/>
                  <a:gd name="T51" fmla="*/ 55 h 87"/>
                  <a:gd name="T52" fmla="*/ 37 w 69"/>
                  <a:gd name="T53" fmla="*/ 55 h 87"/>
                  <a:gd name="T54" fmla="*/ 46 w 69"/>
                  <a:gd name="T55" fmla="*/ 50 h 87"/>
                  <a:gd name="T56" fmla="*/ 51 w 69"/>
                  <a:gd name="T57" fmla="*/ 41 h 87"/>
                  <a:gd name="T58" fmla="*/ 46 w 69"/>
                  <a:gd name="T59" fmla="*/ 37 h 87"/>
                  <a:gd name="T60" fmla="*/ 51 w 69"/>
                  <a:gd name="T61" fmla="*/ 37 h 87"/>
                  <a:gd name="T62" fmla="*/ 55 w 69"/>
                  <a:gd name="T63" fmla="*/ 23 h 87"/>
                  <a:gd name="T64" fmla="*/ 60 w 69"/>
                  <a:gd name="T65" fmla="*/ 18 h 87"/>
                  <a:gd name="T66" fmla="*/ 60 w 69"/>
                  <a:gd name="T67" fmla="*/ 14 h 87"/>
                  <a:gd name="T68" fmla="*/ 37 w 69"/>
                  <a:gd name="T69" fmla="*/ 9 h 87"/>
                  <a:gd name="T70" fmla="*/ 10 w 69"/>
                  <a:gd name="T71" fmla="*/ 14 h 87"/>
                  <a:gd name="T72" fmla="*/ 19 w 69"/>
                  <a:gd name="T73" fmla="*/ 23 h 87"/>
                  <a:gd name="T74" fmla="*/ 23 w 69"/>
                  <a:gd name="T75" fmla="*/ 27 h 87"/>
                  <a:gd name="T76" fmla="*/ 14 w 69"/>
                  <a:gd name="T77" fmla="*/ 27 h 87"/>
                  <a:gd name="T78" fmla="*/ 5 w 69"/>
                  <a:gd name="T79" fmla="*/ 27 h 87"/>
                  <a:gd name="T80" fmla="*/ 10 w 69"/>
                  <a:gd name="T81" fmla="*/ 59 h 87"/>
                  <a:gd name="T82" fmla="*/ 14 w 69"/>
                  <a:gd name="T83" fmla="*/ 69 h 87"/>
                  <a:gd name="T84" fmla="*/ 14 w 69"/>
                  <a:gd name="T85" fmla="*/ 78 h 87"/>
                  <a:gd name="T86" fmla="*/ 14 w 69"/>
                  <a:gd name="T87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9" h="87">
                    <a:moveTo>
                      <a:pt x="14" y="87"/>
                    </a:moveTo>
                    <a:lnTo>
                      <a:pt x="10" y="87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10" y="78"/>
                    </a:lnTo>
                    <a:lnTo>
                      <a:pt x="10" y="69"/>
                    </a:lnTo>
                    <a:lnTo>
                      <a:pt x="10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0" y="59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9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42" y="0"/>
                    </a:lnTo>
                    <a:lnTo>
                      <a:pt x="60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9" y="14"/>
                    </a:lnTo>
                    <a:lnTo>
                      <a:pt x="65" y="18"/>
                    </a:lnTo>
                    <a:lnTo>
                      <a:pt x="65" y="23"/>
                    </a:lnTo>
                    <a:lnTo>
                      <a:pt x="60" y="27"/>
                    </a:lnTo>
                    <a:lnTo>
                      <a:pt x="60" y="32"/>
                    </a:lnTo>
                    <a:lnTo>
                      <a:pt x="60" y="37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51" y="55"/>
                    </a:lnTo>
                    <a:lnTo>
                      <a:pt x="46" y="59"/>
                    </a:lnTo>
                    <a:lnTo>
                      <a:pt x="37" y="64"/>
                    </a:lnTo>
                    <a:lnTo>
                      <a:pt x="28" y="59"/>
                    </a:lnTo>
                    <a:lnTo>
                      <a:pt x="32" y="69"/>
                    </a:lnTo>
                    <a:lnTo>
                      <a:pt x="28" y="78"/>
                    </a:lnTo>
                    <a:lnTo>
                      <a:pt x="23" y="82"/>
                    </a:lnTo>
                    <a:lnTo>
                      <a:pt x="14" y="87"/>
                    </a:lnTo>
                    <a:lnTo>
                      <a:pt x="14" y="87"/>
                    </a:lnTo>
                    <a:close/>
                    <a:moveTo>
                      <a:pt x="14" y="82"/>
                    </a:moveTo>
                    <a:lnTo>
                      <a:pt x="19" y="78"/>
                    </a:lnTo>
                    <a:lnTo>
                      <a:pt x="23" y="73"/>
                    </a:lnTo>
                    <a:lnTo>
                      <a:pt x="23" y="69"/>
                    </a:lnTo>
                    <a:lnTo>
                      <a:pt x="19" y="64"/>
                    </a:lnTo>
                    <a:lnTo>
                      <a:pt x="14" y="59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23" y="55"/>
                    </a:lnTo>
                    <a:lnTo>
                      <a:pt x="37" y="55"/>
                    </a:lnTo>
                    <a:lnTo>
                      <a:pt x="42" y="55"/>
                    </a:lnTo>
                    <a:lnTo>
                      <a:pt x="46" y="50"/>
                    </a:lnTo>
                    <a:lnTo>
                      <a:pt x="46" y="46"/>
                    </a:lnTo>
                    <a:lnTo>
                      <a:pt x="51" y="41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51" y="37"/>
                    </a:lnTo>
                    <a:lnTo>
                      <a:pt x="51" y="37"/>
                    </a:lnTo>
                    <a:lnTo>
                      <a:pt x="51" y="32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37" y="9"/>
                    </a:lnTo>
                    <a:lnTo>
                      <a:pt x="10" y="9"/>
                    </a:lnTo>
                    <a:lnTo>
                      <a:pt x="10" y="14"/>
                    </a:lnTo>
                    <a:lnTo>
                      <a:pt x="14" y="18"/>
                    </a:lnTo>
                    <a:lnTo>
                      <a:pt x="19" y="23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5" y="23"/>
                    </a:lnTo>
                    <a:lnTo>
                      <a:pt x="5" y="27"/>
                    </a:lnTo>
                    <a:lnTo>
                      <a:pt x="5" y="55"/>
                    </a:lnTo>
                    <a:lnTo>
                      <a:pt x="10" y="59"/>
                    </a:lnTo>
                    <a:lnTo>
                      <a:pt x="14" y="64"/>
                    </a:lnTo>
                    <a:lnTo>
                      <a:pt x="14" y="69"/>
                    </a:lnTo>
                    <a:lnTo>
                      <a:pt x="10" y="73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82"/>
                    </a:lnTo>
                    <a:lnTo>
                      <a:pt x="14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3" name="Freeform 491"/>
              <p:cNvSpPr>
                <a:spLocks/>
              </p:cNvSpPr>
              <p:nvPr/>
            </p:nvSpPr>
            <p:spPr bwMode="auto">
              <a:xfrm>
                <a:off x="1590" y="842"/>
                <a:ext cx="69" cy="87"/>
              </a:xfrm>
              <a:custGeom>
                <a:avLst/>
                <a:gdLst>
                  <a:gd name="T0" fmla="*/ 14 w 69"/>
                  <a:gd name="T1" fmla="*/ 87 h 87"/>
                  <a:gd name="T2" fmla="*/ 10 w 69"/>
                  <a:gd name="T3" fmla="*/ 87 h 87"/>
                  <a:gd name="T4" fmla="*/ 5 w 69"/>
                  <a:gd name="T5" fmla="*/ 82 h 87"/>
                  <a:gd name="T6" fmla="*/ 5 w 69"/>
                  <a:gd name="T7" fmla="*/ 82 h 87"/>
                  <a:gd name="T8" fmla="*/ 10 w 69"/>
                  <a:gd name="T9" fmla="*/ 78 h 87"/>
                  <a:gd name="T10" fmla="*/ 10 w 69"/>
                  <a:gd name="T11" fmla="*/ 69 h 87"/>
                  <a:gd name="T12" fmla="*/ 10 w 69"/>
                  <a:gd name="T13" fmla="*/ 64 h 87"/>
                  <a:gd name="T14" fmla="*/ 5 w 69"/>
                  <a:gd name="T15" fmla="*/ 64 h 87"/>
                  <a:gd name="T16" fmla="*/ 5 w 69"/>
                  <a:gd name="T17" fmla="*/ 64 h 87"/>
                  <a:gd name="T18" fmla="*/ 0 w 69"/>
                  <a:gd name="T19" fmla="*/ 59 h 87"/>
                  <a:gd name="T20" fmla="*/ 0 w 69"/>
                  <a:gd name="T21" fmla="*/ 27 h 87"/>
                  <a:gd name="T22" fmla="*/ 0 w 69"/>
                  <a:gd name="T23" fmla="*/ 18 h 87"/>
                  <a:gd name="T24" fmla="*/ 0 w 69"/>
                  <a:gd name="T25" fmla="*/ 14 h 87"/>
                  <a:gd name="T26" fmla="*/ 0 w 69"/>
                  <a:gd name="T27" fmla="*/ 14 h 87"/>
                  <a:gd name="T28" fmla="*/ 5 w 69"/>
                  <a:gd name="T29" fmla="*/ 18 h 87"/>
                  <a:gd name="T30" fmla="*/ 5 w 69"/>
                  <a:gd name="T31" fmla="*/ 18 h 87"/>
                  <a:gd name="T32" fmla="*/ 5 w 69"/>
                  <a:gd name="T33" fmla="*/ 9 h 87"/>
                  <a:gd name="T34" fmla="*/ 10 w 69"/>
                  <a:gd name="T35" fmla="*/ 5 h 87"/>
                  <a:gd name="T36" fmla="*/ 10 w 69"/>
                  <a:gd name="T37" fmla="*/ 0 h 87"/>
                  <a:gd name="T38" fmla="*/ 10 w 69"/>
                  <a:gd name="T39" fmla="*/ 0 h 87"/>
                  <a:gd name="T40" fmla="*/ 23 w 69"/>
                  <a:gd name="T41" fmla="*/ 0 h 87"/>
                  <a:gd name="T42" fmla="*/ 42 w 69"/>
                  <a:gd name="T43" fmla="*/ 0 h 87"/>
                  <a:gd name="T44" fmla="*/ 60 w 69"/>
                  <a:gd name="T45" fmla="*/ 9 h 87"/>
                  <a:gd name="T46" fmla="*/ 69 w 69"/>
                  <a:gd name="T47" fmla="*/ 9 h 87"/>
                  <a:gd name="T48" fmla="*/ 69 w 69"/>
                  <a:gd name="T49" fmla="*/ 9 h 87"/>
                  <a:gd name="T50" fmla="*/ 69 w 69"/>
                  <a:gd name="T51" fmla="*/ 14 h 87"/>
                  <a:gd name="T52" fmla="*/ 65 w 69"/>
                  <a:gd name="T53" fmla="*/ 18 h 87"/>
                  <a:gd name="T54" fmla="*/ 65 w 69"/>
                  <a:gd name="T55" fmla="*/ 23 h 87"/>
                  <a:gd name="T56" fmla="*/ 60 w 69"/>
                  <a:gd name="T57" fmla="*/ 27 h 87"/>
                  <a:gd name="T58" fmla="*/ 60 w 69"/>
                  <a:gd name="T59" fmla="*/ 32 h 87"/>
                  <a:gd name="T60" fmla="*/ 60 w 69"/>
                  <a:gd name="T61" fmla="*/ 37 h 87"/>
                  <a:gd name="T62" fmla="*/ 55 w 69"/>
                  <a:gd name="T63" fmla="*/ 41 h 87"/>
                  <a:gd name="T64" fmla="*/ 55 w 69"/>
                  <a:gd name="T65" fmla="*/ 46 h 87"/>
                  <a:gd name="T66" fmla="*/ 51 w 69"/>
                  <a:gd name="T67" fmla="*/ 55 h 87"/>
                  <a:gd name="T68" fmla="*/ 46 w 69"/>
                  <a:gd name="T69" fmla="*/ 59 h 87"/>
                  <a:gd name="T70" fmla="*/ 37 w 69"/>
                  <a:gd name="T71" fmla="*/ 64 h 87"/>
                  <a:gd name="T72" fmla="*/ 28 w 69"/>
                  <a:gd name="T73" fmla="*/ 59 h 87"/>
                  <a:gd name="T74" fmla="*/ 32 w 69"/>
                  <a:gd name="T75" fmla="*/ 69 h 87"/>
                  <a:gd name="T76" fmla="*/ 28 w 69"/>
                  <a:gd name="T77" fmla="*/ 78 h 87"/>
                  <a:gd name="T78" fmla="*/ 23 w 69"/>
                  <a:gd name="T79" fmla="*/ 82 h 87"/>
                  <a:gd name="T80" fmla="*/ 14 w 69"/>
                  <a:gd name="T81" fmla="*/ 87 h 87"/>
                  <a:gd name="T82" fmla="*/ 14 w 69"/>
                  <a:gd name="T8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9" h="87">
                    <a:moveTo>
                      <a:pt x="14" y="87"/>
                    </a:moveTo>
                    <a:lnTo>
                      <a:pt x="10" y="87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10" y="78"/>
                    </a:lnTo>
                    <a:lnTo>
                      <a:pt x="10" y="69"/>
                    </a:lnTo>
                    <a:lnTo>
                      <a:pt x="10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0" y="59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9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42" y="0"/>
                    </a:lnTo>
                    <a:lnTo>
                      <a:pt x="60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9" y="14"/>
                    </a:lnTo>
                    <a:lnTo>
                      <a:pt x="65" y="18"/>
                    </a:lnTo>
                    <a:lnTo>
                      <a:pt x="65" y="23"/>
                    </a:lnTo>
                    <a:lnTo>
                      <a:pt x="60" y="27"/>
                    </a:lnTo>
                    <a:lnTo>
                      <a:pt x="60" y="32"/>
                    </a:lnTo>
                    <a:lnTo>
                      <a:pt x="60" y="37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51" y="55"/>
                    </a:lnTo>
                    <a:lnTo>
                      <a:pt x="46" y="59"/>
                    </a:lnTo>
                    <a:lnTo>
                      <a:pt x="37" y="64"/>
                    </a:lnTo>
                    <a:lnTo>
                      <a:pt x="28" y="59"/>
                    </a:lnTo>
                    <a:lnTo>
                      <a:pt x="32" y="69"/>
                    </a:lnTo>
                    <a:lnTo>
                      <a:pt x="28" y="78"/>
                    </a:lnTo>
                    <a:lnTo>
                      <a:pt x="23" y="82"/>
                    </a:lnTo>
                    <a:lnTo>
                      <a:pt x="14" y="87"/>
                    </a:lnTo>
                    <a:lnTo>
                      <a:pt x="14" y="8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4" name="Freeform 492"/>
              <p:cNvSpPr>
                <a:spLocks/>
              </p:cNvSpPr>
              <p:nvPr/>
            </p:nvSpPr>
            <p:spPr bwMode="auto">
              <a:xfrm>
                <a:off x="1595" y="851"/>
                <a:ext cx="55" cy="73"/>
              </a:xfrm>
              <a:custGeom>
                <a:avLst/>
                <a:gdLst>
                  <a:gd name="T0" fmla="*/ 9 w 55"/>
                  <a:gd name="T1" fmla="*/ 73 h 73"/>
                  <a:gd name="T2" fmla="*/ 14 w 55"/>
                  <a:gd name="T3" fmla="*/ 69 h 73"/>
                  <a:gd name="T4" fmla="*/ 18 w 55"/>
                  <a:gd name="T5" fmla="*/ 64 h 73"/>
                  <a:gd name="T6" fmla="*/ 18 w 55"/>
                  <a:gd name="T7" fmla="*/ 60 h 73"/>
                  <a:gd name="T8" fmla="*/ 14 w 55"/>
                  <a:gd name="T9" fmla="*/ 55 h 73"/>
                  <a:gd name="T10" fmla="*/ 9 w 55"/>
                  <a:gd name="T11" fmla="*/ 50 h 73"/>
                  <a:gd name="T12" fmla="*/ 5 w 55"/>
                  <a:gd name="T13" fmla="*/ 46 h 73"/>
                  <a:gd name="T14" fmla="*/ 5 w 55"/>
                  <a:gd name="T15" fmla="*/ 46 h 73"/>
                  <a:gd name="T16" fmla="*/ 14 w 55"/>
                  <a:gd name="T17" fmla="*/ 46 h 73"/>
                  <a:gd name="T18" fmla="*/ 14 w 55"/>
                  <a:gd name="T19" fmla="*/ 46 h 73"/>
                  <a:gd name="T20" fmla="*/ 18 w 55"/>
                  <a:gd name="T21" fmla="*/ 46 h 73"/>
                  <a:gd name="T22" fmla="*/ 32 w 55"/>
                  <a:gd name="T23" fmla="*/ 46 h 73"/>
                  <a:gd name="T24" fmla="*/ 37 w 55"/>
                  <a:gd name="T25" fmla="*/ 46 h 73"/>
                  <a:gd name="T26" fmla="*/ 41 w 55"/>
                  <a:gd name="T27" fmla="*/ 41 h 73"/>
                  <a:gd name="T28" fmla="*/ 41 w 55"/>
                  <a:gd name="T29" fmla="*/ 37 h 73"/>
                  <a:gd name="T30" fmla="*/ 46 w 55"/>
                  <a:gd name="T31" fmla="*/ 32 h 73"/>
                  <a:gd name="T32" fmla="*/ 41 w 55"/>
                  <a:gd name="T33" fmla="*/ 28 h 73"/>
                  <a:gd name="T34" fmla="*/ 41 w 55"/>
                  <a:gd name="T35" fmla="*/ 28 h 73"/>
                  <a:gd name="T36" fmla="*/ 46 w 55"/>
                  <a:gd name="T37" fmla="*/ 28 h 73"/>
                  <a:gd name="T38" fmla="*/ 46 w 55"/>
                  <a:gd name="T39" fmla="*/ 28 h 73"/>
                  <a:gd name="T40" fmla="*/ 46 w 55"/>
                  <a:gd name="T41" fmla="*/ 23 h 73"/>
                  <a:gd name="T42" fmla="*/ 50 w 55"/>
                  <a:gd name="T43" fmla="*/ 14 h 73"/>
                  <a:gd name="T44" fmla="*/ 50 w 55"/>
                  <a:gd name="T45" fmla="*/ 14 h 73"/>
                  <a:gd name="T46" fmla="*/ 55 w 55"/>
                  <a:gd name="T47" fmla="*/ 9 h 73"/>
                  <a:gd name="T48" fmla="*/ 55 w 55"/>
                  <a:gd name="T49" fmla="*/ 9 h 73"/>
                  <a:gd name="T50" fmla="*/ 55 w 55"/>
                  <a:gd name="T51" fmla="*/ 5 h 73"/>
                  <a:gd name="T52" fmla="*/ 55 w 55"/>
                  <a:gd name="T53" fmla="*/ 5 h 73"/>
                  <a:gd name="T54" fmla="*/ 32 w 55"/>
                  <a:gd name="T55" fmla="*/ 0 h 73"/>
                  <a:gd name="T56" fmla="*/ 5 w 55"/>
                  <a:gd name="T57" fmla="*/ 0 h 73"/>
                  <a:gd name="T58" fmla="*/ 5 w 55"/>
                  <a:gd name="T59" fmla="*/ 5 h 73"/>
                  <a:gd name="T60" fmla="*/ 9 w 55"/>
                  <a:gd name="T61" fmla="*/ 9 h 73"/>
                  <a:gd name="T62" fmla="*/ 14 w 55"/>
                  <a:gd name="T63" fmla="*/ 14 h 73"/>
                  <a:gd name="T64" fmla="*/ 18 w 55"/>
                  <a:gd name="T65" fmla="*/ 18 h 73"/>
                  <a:gd name="T66" fmla="*/ 18 w 55"/>
                  <a:gd name="T67" fmla="*/ 18 h 73"/>
                  <a:gd name="T68" fmla="*/ 9 w 55"/>
                  <a:gd name="T69" fmla="*/ 18 h 73"/>
                  <a:gd name="T70" fmla="*/ 9 w 55"/>
                  <a:gd name="T71" fmla="*/ 18 h 73"/>
                  <a:gd name="T72" fmla="*/ 0 w 55"/>
                  <a:gd name="T73" fmla="*/ 14 h 73"/>
                  <a:gd name="T74" fmla="*/ 0 w 55"/>
                  <a:gd name="T75" fmla="*/ 18 h 73"/>
                  <a:gd name="T76" fmla="*/ 0 w 55"/>
                  <a:gd name="T77" fmla="*/ 46 h 73"/>
                  <a:gd name="T78" fmla="*/ 5 w 55"/>
                  <a:gd name="T79" fmla="*/ 50 h 73"/>
                  <a:gd name="T80" fmla="*/ 9 w 55"/>
                  <a:gd name="T81" fmla="*/ 55 h 73"/>
                  <a:gd name="T82" fmla="*/ 9 w 55"/>
                  <a:gd name="T83" fmla="*/ 60 h 73"/>
                  <a:gd name="T84" fmla="*/ 5 w 55"/>
                  <a:gd name="T85" fmla="*/ 64 h 73"/>
                  <a:gd name="T86" fmla="*/ 9 w 55"/>
                  <a:gd name="T87" fmla="*/ 69 h 73"/>
                  <a:gd name="T88" fmla="*/ 9 w 55"/>
                  <a:gd name="T89" fmla="*/ 69 h 73"/>
                  <a:gd name="T90" fmla="*/ 9 w 55"/>
                  <a:gd name="T91" fmla="*/ 73 h 73"/>
                  <a:gd name="T92" fmla="*/ 9 w 55"/>
                  <a:gd name="T9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" h="73">
                    <a:moveTo>
                      <a:pt x="9" y="73"/>
                    </a:moveTo>
                    <a:lnTo>
                      <a:pt x="14" y="69"/>
                    </a:lnTo>
                    <a:lnTo>
                      <a:pt x="18" y="64"/>
                    </a:lnTo>
                    <a:lnTo>
                      <a:pt x="18" y="60"/>
                    </a:lnTo>
                    <a:lnTo>
                      <a:pt x="14" y="55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8" y="46"/>
                    </a:lnTo>
                    <a:lnTo>
                      <a:pt x="32" y="46"/>
                    </a:lnTo>
                    <a:lnTo>
                      <a:pt x="37" y="46"/>
                    </a:lnTo>
                    <a:lnTo>
                      <a:pt x="41" y="41"/>
                    </a:lnTo>
                    <a:lnTo>
                      <a:pt x="41" y="37"/>
                    </a:lnTo>
                    <a:lnTo>
                      <a:pt x="46" y="32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23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32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9" y="9"/>
                    </a:lnTo>
                    <a:lnTo>
                      <a:pt x="14" y="14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46"/>
                    </a:lnTo>
                    <a:lnTo>
                      <a:pt x="5" y="50"/>
                    </a:lnTo>
                    <a:lnTo>
                      <a:pt x="9" y="55"/>
                    </a:lnTo>
                    <a:lnTo>
                      <a:pt x="9" y="60"/>
                    </a:lnTo>
                    <a:lnTo>
                      <a:pt x="5" y="6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9" y="73"/>
                    </a:lnTo>
                    <a:lnTo>
                      <a:pt x="9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5" name="Freeform 493"/>
              <p:cNvSpPr>
                <a:spLocks/>
              </p:cNvSpPr>
              <p:nvPr/>
            </p:nvSpPr>
            <p:spPr bwMode="auto">
              <a:xfrm>
                <a:off x="1952" y="1520"/>
                <a:ext cx="28" cy="18"/>
              </a:xfrm>
              <a:custGeom>
                <a:avLst/>
                <a:gdLst>
                  <a:gd name="T0" fmla="*/ 5 w 28"/>
                  <a:gd name="T1" fmla="*/ 0 h 18"/>
                  <a:gd name="T2" fmla="*/ 5 w 28"/>
                  <a:gd name="T3" fmla="*/ 9 h 18"/>
                  <a:gd name="T4" fmla="*/ 14 w 28"/>
                  <a:gd name="T5" fmla="*/ 9 h 18"/>
                  <a:gd name="T6" fmla="*/ 28 w 28"/>
                  <a:gd name="T7" fmla="*/ 9 h 18"/>
                  <a:gd name="T8" fmla="*/ 23 w 28"/>
                  <a:gd name="T9" fmla="*/ 18 h 18"/>
                  <a:gd name="T10" fmla="*/ 14 w 28"/>
                  <a:gd name="T11" fmla="*/ 14 h 18"/>
                  <a:gd name="T12" fmla="*/ 5 w 28"/>
                  <a:gd name="T13" fmla="*/ 9 h 18"/>
                  <a:gd name="T14" fmla="*/ 0 w 28"/>
                  <a:gd name="T15" fmla="*/ 5 h 18"/>
                  <a:gd name="T16" fmla="*/ 5 w 2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8">
                    <a:moveTo>
                      <a:pt x="5" y="0"/>
                    </a:moveTo>
                    <a:lnTo>
                      <a:pt x="5" y="9"/>
                    </a:lnTo>
                    <a:lnTo>
                      <a:pt x="14" y="9"/>
                    </a:lnTo>
                    <a:lnTo>
                      <a:pt x="28" y="9"/>
                    </a:lnTo>
                    <a:lnTo>
                      <a:pt x="23" y="18"/>
                    </a:lnTo>
                    <a:lnTo>
                      <a:pt x="14" y="14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6" name="Freeform 494"/>
              <p:cNvSpPr>
                <a:spLocks/>
              </p:cNvSpPr>
              <p:nvPr/>
            </p:nvSpPr>
            <p:spPr bwMode="auto">
              <a:xfrm>
                <a:off x="1952" y="1520"/>
                <a:ext cx="28" cy="18"/>
              </a:xfrm>
              <a:custGeom>
                <a:avLst/>
                <a:gdLst>
                  <a:gd name="T0" fmla="*/ 5 w 28"/>
                  <a:gd name="T1" fmla="*/ 0 h 18"/>
                  <a:gd name="T2" fmla="*/ 5 w 28"/>
                  <a:gd name="T3" fmla="*/ 9 h 18"/>
                  <a:gd name="T4" fmla="*/ 14 w 28"/>
                  <a:gd name="T5" fmla="*/ 9 h 18"/>
                  <a:gd name="T6" fmla="*/ 28 w 28"/>
                  <a:gd name="T7" fmla="*/ 9 h 18"/>
                  <a:gd name="T8" fmla="*/ 23 w 28"/>
                  <a:gd name="T9" fmla="*/ 18 h 18"/>
                  <a:gd name="T10" fmla="*/ 14 w 28"/>
                  <a:gd name="T11" fmla="*/ 14 h 18"/>
                  <a:gd name="T12" fmla="*/ 5 w 28"/>
                  <a:gd name="T13" fmla="*/ 9 h 18"/>
                  <a:gd name="T14" fmla="*/ 0 w 28"/>
                  <a:gd name="T15" fmla="*/ 5 h 18"/>
                  <a:gd name="T16" fmla="*/ 5 w 2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8">
                    <a:moveTo>
                      <a:pt x="5" y="0"/>
                    </a:moveTo>
                    <a:lnTo>
                      <a:pt x="5" y="9"/>
                    </a:lnTo>
                    <a:lnTo>
                      <a:pt x="14" y="9"/>
                    </a:lnTo>
                    <a:lnTo>
                      <a:pt x="28" y="9"/>
                    </a:lnTo>
                    <a:lnTo>
                      <a:pt x="23" y="18"/>
                    </a:lnTo>
                    <a:lnTo>
                      <a:pt x="14" y="14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7" name="Freeform 495"/>
              <p:cNvSpPr>
                <a:spLocks/>
              </p:cNvSpPr>
              <p:nvPr/>
            </p:nvSpPr>
            <p:spPr bwMode="auto">
              <a:xfrm>
                <a:off x="1948" y="1515"/>
                <a:ext cx="37" cy="28"/>
              </a:xfrm>
              <a:custGeom>
                <a:avLst/>
                <a:gdLst>
                  <a:gd name="T0" fmla="*/ 23 w 37"/>
                  <a:gd name="T1" fmla="*/ 28 h 28"/>
                  <a:gd name="T2" fmla="*/ 23 w 37"/>
                  <a:gd name="T3" fmla="*/ 23 h 28"/>
                  <a:gd name="T4" fmla="*/ 18 w 37"/>
                  <a:gd name="T5" fmla="*/ 23 h 28"/>
                  <a:gd name="T6" fmla="*/ 14 w 37"/>
                  <a:gd name="T7" fmla="*/ 23 h 28"/>
                  <a:gd name="T8" fmla="*/ 4 w 37"/>
                  <a:gd name="T9" fmla="*/ 19 h 28"/>
                  <a:gd name="T10" fmla="*/ 0 w 37"/>
                  <a:gd name="T11" fmla="*/ 14 h 28"/>
                  <a:gd name="T12" fmla="*/ 4 w 37"/>
                  <a:gd name="T13" fmla="*/ 5 h 28"/>
                  <a:gd name="T14" fmla="*/ 9 w 37"/>
                  <a:gd name="T15" fmla="*/ 0 h 28"/>
                  <a:gd name="T16" fmla="*/ 14 w 37"/>
                  <a:gd name="T17" fmla="*/ 0 h 28"/>
                  <a:gd name="T18" fmla="*/ 9 w 37"/>
                  <a:gd name="T19" fmla="*/ 10 h 28"/>
                  <a:gd name="T20" fmla="*/ 9 w 37"/>
                  <a:gd name="T21" fmla="*/ 10 h 28"/>
                  <a:gd name="T22" fmla="*/ 9 w 37"/>
                  <a:gd name="T23" fmla="*/ 14 h 28"/>
                  <a:gd name="T24" fmla="*/ 18 w 37"/>
                  <a:gd name="T25" fmla="*/ 14 h 28"/>
                  <a:gd name="T26" fmla="*/ 27 w 37"/>
                  <a:gd name="T27" fmla="*/ 14 h 28"/>
                  <a:gd name="T28" fmla="*/ 32 w 37"/>
                  <a:gd name="T29" fmla="*/ 14 h 28"/>
                  <a:gd name="T30" fmla="*/ 37 w 37"/>
                  <a:gd name="T31" fmla="*/ 14 h 28"/>
                  <a:gd name="T32" fmla="*/ 37 w 37"/>
                  <a:gd name="T33" fmla="*/ 14 h 28"/>
                  <a:gd name="T34" fmla="*/ 37 w 37"/>
                  <a:gd name="T35" fmla="*/ 19 h 28"/>
                  <a:gd name="T36" fmla="*/ 37 w 37"/>
                  <a:gd name="T37" fmla="*/ 19 h 28"/>
                  <a:gd name="T38" fmla="*/ 27 w 37"/>
                  <a:gd name="T39" fmla="*/ 28 h 28"/>
                  <a:gd name="T40" fmla="*/ 23 w 37"/>
                  <a:gd name="T41" fmla="*/ 28 h 28"/>
                  <a:gd name="T42" fmla="*/ 23 w 37"/>
                  <a:gd name="T4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28">
                    <a:moveTo>
                      <a:pt x="23" y="28"/>
                    </a:moveTo>
                    <a:lnTo>
                      <a:pt x="23" y="23"/>
                    </a:lnTo>
                    <a:lnTo>
                      <a:pt x="18" y="23"/>
                    </a:lnTo>
                    <a:lnTo>
                      <a:pt x="14" y="23"/>
                    </a:lnTo>
                    <a:lnTo>
                      <a:pt x="4" y="19"/>
                    </a:lnTo>
                    <a:lnTo>
                      <a:pt x="0" y="14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18" y="14"/>
                    </a:lnTo>
                    <a:lnTo>
                      <a:pt x="27" y="14"/>
                    </a:lnTo>
                    <a:lnTo>
                      <a:pt x="32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27" y="28"/>
                    </a:lnTo>
                    <a:lnTo>
                      <a:pt x="23" y="28"/>
                    </a:lnTo>
                    <a:lnTo>
                      <a:pt x="2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8" name="Freeform 496"/>
              <p:cNvSpPr>
                <a:spLocks/>
              </p:cNvSpPr>
              <p:nvPr/>
            </p:nvSpPr>
            <p:spPr bwMode="auto">
              <a:xfrm>
                <a:off x="1948" y="1515"/>
                <a:ext cx="37" cy="28"/>
              </a:xfrm>
              <a:custGeom>
                <a:avLst/>
                <a:gdLst>
                  <a:gd name="T0" fmla="*/ 23 w 37"/>
                  <a:gd name="T1" fmla="*/ 28 h 28"/>
                  <a:gd name="T2" fmla="*/ 23 w 37"/>
                  <a:gd name="T3" fmla="*/ 23 h 28"/>
                  <a:gd name="T4" fmla="*/ 18 w 37"/>
                  <a:gd name="T5" fmla="*/ 23 h 28"/>
                  <a:gd name="T6" fmla="*/ 14 w 37"/>
                  <a:gd name="T7" fmla="*/ 23 h 28"/>
                  <a:gd name="T8" fmla="*/ 4 w 37"/>
                  <a:gd name="T9" fmla="*/ 19 h 28"/>
                  <a:gd name="T10" fmla="*/ 0 w 37"/>
                  <a:gd name="T11" fmla="*/ 14 h 28"/>
                  <a:gd name="T12" fmla="*/ 4 w 37"/>
                  <a:gd name="T13" fmla="*/ 5 h 28"/>
                  <a:gd name="T14" fmla="*/ 9 w 37"/>
                  <a:gd name="T15" fmla="*/ 0 h 28"/>
                  <a:gd name="T16" fmla="*/ 14 w 37"/>
                  <a:gd name="T17" fmla="*/ 0 h 28"/>
                  <a:gd name="T18" fmla="*/ 9 w 37"/>
                  <a:gd name="T19" fmla="*/ 10 h 28"/>
                  <a:gd name="T20" fmla="*/ 9 w 37"/>
                  <a:gd name="T21" fmla="*/ 10 h 28"/>
                  <a:gd name="T22" fmla="*/ 9 w 37"/>
                  <a:gd name="T23" fmla="*/ 14 h 28"/>
                  <a:gd name="T24" fmla="*/ 18 w 37"/>
                  <a:gd name="T25" fmla="*/ 14 h 28"/>
                  <a:gd name="T26" fmla="*/ 27 w 37"/>
                  <a:gd name="T27" fmla="*/ 14 h 28"/>
                  <a:gd name="T28" fmla="*/ 32 w 37"/>
                  <a:gd name="T29" fmla="*/ 14 h 28"/>
                  <a:gd name="T30" fmla="*/ 37 w 37"/>
                  <a:gd name="T31" fmla="*/ 14 h 28"/>
                  <a:gd name="T32" fmla="*/ 37 w 37"/>
                  <a:gd name="T33" fmla="*/ 14 h 28"/>
                  <a:gd name="T34" fmla="*/ 37 w 37"/>
                  <a:gd name="T35" fmla="*/ 19 h 28"/>
                  <a:gd name="T36" fmla="*/ 37 w 37"/>
                  <a:gd name="T37" fmla="*/ 19 h 28"/>
                  <a:gd name="T38" fmla="*/ 27 w 37"/>
                  <a:gd name="T39" fmla="*/ 28 h 28"/>
                  <a:gd name="T40" fmla="*/ 23 w 37"/>
                  <a:gd name="T41" fmla="*/ 28 h 28"/>
                  <a:gd name="T42" fmla="*/ 23 w 37"/>
                  <a:gd name="T4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28">
                    <a:moveTo>
                      <a:pt x="23" y="28"/>
                    </a:moveTo>
                    <a:lnTo>
                      <a:pt x="23" y="23"/>
                    </a:lnTo>
                    <a:lnTo>
                      <a:pt x="18" y="23"/>
                    </a:lnTo>
                    <a:lnTo>
                      <a:pt x="14" y="23"/>
                    </a:lnTo>
                    <a:lnTo>
                      <a:pt x="4" y="19"/>
                    </a:lnTo>
                    <a:lnTo>
                      <a:pt x="0" y="14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18" y="14"/>
                    </a:lnTo>
                    <a:lnTo>
                      <a:pt x="27" y="14"/>
                    </a:lnTo>
                    <a:lnTo>
                      <a:pt x="32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27" y="28"/>
                    </a:lnTo>
                    <a:lnTo>
                      <a:pt x="23" y="28"/>
                    </a:lnTo>
                    <a:lnTo>
                      <a:pt x="23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9" name="Freeform 497"/>
              <p:cNvSpPr>
                <a:spLocks/>
              </p:cNvSpPr>
              <p:nvPr/>
            </p:nvSpPr>
            <p:spPr bwMode="auto">
              <a:xfrm>
                <a:off x="1787" y="1186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0 h 9"/>
                  <a:gd name="T4" fmla="*/ 10 w 10"/>
                  <a:gd name="T5" fmla="*/ 4 h 9"/>
                  <a:gd name="T6" fmla="*/ 10 w 10"/>
                  <a:gd name="T7" fmla="*/ 9 h 9"/>
                  <a:gd name="T8" fmla="*/ 0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1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0" name="Freeform 498"/>
              <p:cNvSpPr>
                <a:spLocks/>
              </p:cNvSpPr>
              <p:nvPr/>
            </p:nvSpPr>
            <p:spPr bwMode="auto">
              <a:xfrm>
                <a:off x="1787" y="1186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0 h 9"/>
                  <a:gd name="T4" fmla="*/ 10 w 10"/>
                  <a:gd name="T5" fmla="*/ 4 h 9"/>
                  <a:gd name="T6" fmla="*/ 10 w 10"/>
                  <a:gd name="T7" fmla="*/ 9 h 9"/>
                  <a:gd name="T8" fmla="*/ 0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10" y="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1" name="Freeform 499"/>
              <p:cNvSpPr>
                <a:spLocks noEditPoints="1"/>
              </p:cNvSpPr>
              <p:nvPr/>
            </p:nvSpPr>
            <p:spPr bwMode="auto">
              <a:xfrm>
                <a:off x="1792" y="1186"/>
                <a:ext cx="9" cy="9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4 h 9"/>
                  <a:gd name="T4" fmla="*/ 5 w 9"/>
                  <a:gd name="T5" fmla="*/ 4 h 9"/>
                  <a:gd name="T6" fmla="*/ 9 w 9"/>
                  <a:gd name="T7" fmla="*/ 4 h 9"/>
                  <a:gd name="T8" fmla="*/ 9 w 9"/>
                  <a:gd name="T9" fmla="*/ 4 h 9"/>
                  <a:gd name="T10" fmla="*/ 5 w 9"/>
                  <a:gd name="T11" fmla="*/ 9 h 9"/>
                  <a:gd name="T12" fmla="*/ 5 w 9"/>
                  <a:gd name="T13" fmla="*/ 9 h 9"/>
                  <a:gd name="T14" fmla="*/ 9 w 9"/>
                  <a:gd name="T15" fmla="*/ 4 h 9"/>
                  <a:gd name="T16" fmla="*/ 5 w 9"/>
                  <a:gd name="T17" fmla="*/ 4 h 9"/>
                  <a:gd name="T18" fmla="*/ 5 w 9"/>
                  <a:gd name="T19" fmla="*/ 4 h 9"/>
                  <a:gd name="T20" fmla="*/ 5 w 9"/>
                  <a:gd name="T21" fmla="*/ 4 h 9"/>
                  <a:gd name="T22" fmla="*/ 5 w 9"/>
                  <a:gd name="T23" fmla="*/ 4 h 9"/>
                  <a:gd name="T24" fmla="*/ 0 w 9"/>
                  <a:gd name="T25" fmla="*/ 4 h 9"/>
                  <a:gd name="T26" fmla="*/ 0 w 9"/>
                  <a:gd name="T27" fmla="*/ 0 h 9"/>
                  <a:gd name="T28" fmla="*/ 0 w 9"/>
                  <a:gd name="T29" fmla="*/ 0 h 9"/>
                  <a:gd name="T30" fmla="*/ 9 w 9"/>
                  <a:gd name="T31" fmla="*/ 0 h 9"/>
                  <a:gd name="T32" fmla="*/ 9 w 9"/>
                  <a:gd name="T33" fmla="*/ 4 h 9"/>
                  <a:gd name="T34" fmla="*/ 9 w 9"/>
                  <a:gd name="T3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  <a:moveTo>
                      <a:pt x="9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2" name="Freeform 500"/>
              <p:cNvSpPr>
                <a:spLocks/>
              </p:cNvSpPr>
              <p:nvPr/>
            </p:nvSpPr>
            <p:spPr bwMode="auto">
              <a:xfrm>
                <a:off x="1797" y="1190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0 h 5"/>
                  <a:gd name="T4" fmla="*/ 0 w 4"/>
                  <a:gd name="T5" fmla="*/ 0 h 5"/>
                  <a:gd name="T6" fmla="*/ 4 w 4"/>
                  <a:gd name="T7" fmla="*/ 0 h 5"/>
                  <a:gd name="T8" fmla="*/ 4 w 4"/>
                  <a:gd name="T9" fmla="*/ 0 h 5"/>
                  <a:gd name="T10" fmla="*/ 0 w 4"/>
                  <a:gd name="T11" fmla="*/ 5 h 5"/>
                  <a:gd name="T12" fmla="*/ 0 w 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3" name="Freeform 501"/>
              <p:cNvSpPr>
                <a:spLocks/>
              </p:cNvSpPr>
              <p:nvPr/>
            </p:nvSpPr>
            <p:spPr bwMode="auto">
              <a:xfrm>
                <a:off x="1792" y="1186"/>
                <a:ext cx="9" cy="4"/>
              </a:xfrm>
              <a:custGeom>
                <a:avLst/>
                <a:gdLst>
                  <a:gd name="T0" fmla="*/ 9 w 9"/>
                  <a:gd name="T1" fmla="*/ 4 h 4"/>
                  <a:gd name="T2" fmla="*/ 5 w 9"/>
                  <a:gd name="T3" fmla="*/ 4 h 4"/>
                  <a:gd name="T4" fmla="*/ 5 w 9"/>
                  <a:gd name="T5" fmla="*/ 4 h 4"/>
                  <a:gd name="T6" fmla="*/ 5 w 9"/>
                  <a:gd name="T7" fmla="*/ 4 h 4"/>
                  <a:gd name="T8" fmla="*/ 5 w 9"/>
                  <a:gd name="T9" fmla="*/ 4 h 4"/>
                  <a:gd name="T10" fmla="*/ 0 w 9"/>
                  <a:gd name="T11" fmla="*/ 4 h 4"/>
                  <a:gd name="T12" fmla="*/ 0 w 9"/>
                  <a:gd name="T13" fmla="*/ 0 h 4"/>
                  <a:gd name="T14" fmla="*/ 0 w 9"/>
                  <a:gd name="T15" fmla="*/ 0 h 4"/>
                  <a:gd name="T16" fmla="*/ 9 w 9"/>
                  <a:gd name="T17" fmla="*/ 0 h 4"/>
                  <a:gd name="T18" fmla="*/ 9 w 9"/>
                  <a:gd name="T19" fmla="*/ 4 h 4"/>
                  <a:gd name="T20" fmla="*/ 9 w 9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4">
                    <a:moveTo>
                      <a:pt x="9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4" name="Freeform 502"/>
              <p:cNvSpPr>
                <a:spLocks/>
              </p:cNvSpPr>
              <p:nvPr/>
            </p:nvSpPr>
            <p:spPr bwMode="auto">
              <a:xfrm>
                <a:off x="1765" y="1002"/>
                <a:ext cx="13" cy="9"/>
              </a:xfrm>
              <a:custGeom>
                <a:avLst/>
                <a:gdLst>
                  <a:gd name="T0" fmla="*/ 4 w 13"/>
                  <a:gd name="T1" fmla="*/ 0 h 9"/>
                  <a:gd name="T2" fmla="*/ 13 w 13"/>
                  <a:gd name="T3" fmla="*/ 0 h 9"/>
                  <a:gd name="T4" fmla="*/ 9 w 13"/>
                  <a:gd name="T5" fmla="*/ 5 h 9"/>
                  <a:gd name="T6" fmla="*/ 4 w 13"/>
                  <a:gd name="T7" fmla="*/ 9 h 9"/>
                  <a:gd name="T8" fmla="*/ 0 w 13"/>
                  <a:gd name="T9" fmla="*/ 0 h 9"/>
                  <a:gd name="T10" fmla="*/ 4 w 13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4" y="0"/>
                    </a:moveTo>
                    <a:lnTo>
                      <a:pt x="13" y="0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5" name="Freeform 503"/>
              <p:cNvSpPr>
                <a:spLocks/>
              </p:cNvSpPr>
              <p:nvPr/>
            </p:nvSpPr>
            <p:spPr bwMode="auto">
              <a:xfrm>
                <a:off x="1765" y="1002"/>
                <a:ext cx="13" cy="9"/>
              </a:xfrm>
              <a:custGeom>
                <a:avLst/>
                <a:gdLst>
                  <a:gd name="T0" fmla="*/ 4 w 13"/>
                  <a:gd name="T1" fmla="*/ 0 h 9"/>
                  <a:gd name="T2" fmla="*/ 13 w 13"/>
                  <a:gd name="T3" fmla="*/ 0 h 9"/>
                  <a:gd name="T4" fmla="*/ 9 w 13"/>
                  <a:gd name="T5" fmla="*/ 5 h 9"/>
                  <a:gd name="T6" fmla="*/ 4 w 13"/>
                  <a:gd name="T7" fmla="*/ 9 h 9"/>
                  <a:gd name="T8" fmla="*/ 0 w 13"/>
                  <a:gd name="T9" fmla="*/ 0 h 9"/>
                  <a:gd name="T10" fmla="*/ 4 w 13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4" y="0"/>
                    </a:moveTo>
                    <a:lnTo>
                      <a:pt x="13" y="0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6" name="Freeform 504"/>
              <p:cNvSpPr>
                <a:spLocks/>
              </p:cNvSpPr>
              <p:nvPr/>
            </p:nvSpPr>
            <p:spPr bwMode="auto">
              <a:xfrm>
                <a:off x="1765" y="998"/>
                <a:ext cx="27" cy="27"/>
              </a:xfrm>
              <a:custGeom>
                <a:avLst/>
                <a:gdLst>
                  <a:gd name="T0" fmla="*/ 13 w 27"/>
                  <a:gd name="T1" fmla="*/ 27 h 27"/>
                  <a:gd name="T2" fmla="*/ 4 w 27"/>
                  <a:gd name="T3" fmla="*/ 18 h 27"/>
                  <a:gd name="T4" fmla="*/ 4 w 27"/>
                  <a:gd name="T5" fmla="*/ 18 h 27"/>
                  <a:gd name="T6" fmla="*/ 0 w 27"/>
                  <a:gd name="T7" fmla="*/ 4 h 27"/>
                  <a:gd name="T8" fmla="*/ 0 w 27"/>
                  <a:gd name="T9" fmla="*/ 0 h 27"/>
                  <a:gd name="T10" fmla="*/ 0 w 27"/>
                  <a:gd name="T11" fmla="*/ 0 h 27"/>
                  <a:gd name="T12" fmla="*/ 4 w 27"/>
                  <a:gd name="T13" fmla="*/ 0 h 27"/>
                  <a:gd name="T14" fmla="*/ 4 w 27"/>
                  <a:gd name="T15" fmla="*/ 0 h 27"/>
                  <a:gd name="T16" fmla="*/ 4 w 27"/>
                  <a:gd name="T17" fmla="*/ 0 h 27"/>
                  <a:gd name="T18" fmla="*/ 13 w 27"/>
                  <a:gd name="T19" fmla="*/ 0 h 27"/>
                  <a:gd name="T20" fmla="*/ 13 w 27"/>
                  <a:gd name="T21" fmla="*/ 0 h 27"/>
                  <a:gd name="T22" fmla="*/ 22 w 27"/>
                  <a:gd name="T23" fmla="*/ 4 h 27"/>
                  <a:gd name="T24" fmla="*/ 27 w 27"/>
                  <a:gd name="T25" fmla="*/ 4 h 27"/>
                  <a:gd name="T26" fmla="*/ 27 w 27"/>
                  <a:gd name="T27" fmla="*/ 4 h 27"/>
                  <a:gd name="T28" fmla="*/ 18 w 27"/>
                  <a:gd name="T29" fmla="*/ 9 h 27"/>
                  <a:gd name="T30" fmla="*/ 18 w 27"/>
                  <a:gd name="T31" fmla="*/ 9 h 27"/>
                  <a:gd name="T32" fmla="*/ 13 w 27"/>
                  <a:gd name="T33" fmla="*/ 9 h 27"/>
                  <a:gd name="T34" fmla="*/ 13 w 27"/>
                  <a:gd name="T35" fmla="*/ 9 h 27"/>
                  <a:gd name="T36" fmla="*/ 9 w 27"/>
                  <a:gd name="T37" fmla="*/ 13 h 27"/>
                  <a:gd name="T38" fmla="*/ 13 w 27"/>
                  <a:gd name="T39" fmla="*/ 27 h 27"/>
                  <a:gd name="T40" fmla="*/ 13 w 27"/>
                  <a:gd name="T4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3" y="27"/>
                    </a:moveTo>
                    <a:lnTo>
                      <a:pt x="4" y="18"/>
                    </a:lnTo>
                    <a:lnTo>
                      <a:pt x="4" y="1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2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13"/>
                    </a:lnTo>
                    <a:lnTo>
                      <a:pt x="13" y="27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7" name="Freeform 505"/>
              <p:cNvSpPr>
                <a:spLocks/>
              </p:cNvSpPr>
              <p:nvPr/>
            </p:nvSpPr>
            <p:spPr bwMode="auto">
              <a:xfrm>
                <a:off x="1765" y="998"/>
                <a:ext cx="27" cy="27"/>
              </a:xfrm>
              <a:custGeom>
                <a:avLst/>
                <a:gdLst>
                  <a:gd name="T0" fmla="*/ 13 w 27"/>
                  <a:gd name="T1" fmla="*/ 27 h 27"/>
                  <a:gd name="T2" fmla="*/ 4 w 27"/>
                  <a:gd name="T3" fmla="*/ 18 h 27"/>
                  <a:gd name="T4" fmla="*/ 4 w 27"/>
                  <a:gd name="T5" fmla="*/ 18 h 27"/>
                  <a:gd name="T6" fmla="*/ 0 w 27"/>
                  <a:gd name="T7" fmla="*/ 4 h 27"/>
                  <a:gd name="T8" fmla="*/ 0 w 27"/>
                  <a:gd name="T9" fmla="*/ 0 h 27"/>
                  <a:gd name="T10" fmla="*/ 0 w 27"/>
                  <a:gd name="T11" fmla="*/ 0 h 27"/>
                  <a:gd name="T12" fmla="*/ 4 w 27"/>
                  <a:gd name="T13" fmla="*/ 0 h 27"/>
                  <a:gd name="T14" fmla="*/ 4 w 27"/>
                  <a:gd name="T15" fmla="*/ 0 h 27"/>
                  <a:gd name="T16" fmla="*/ 4 w 27"/>
                  <a:gd name="T17" fmla="*/ 0 h 27"/>
                  <a:gd name="T18" fmla="*/ 13 w 27"/>
                  <a:gd name="T19" fmla="*/ 0 h 27"/>
                  <a:gd name="T20" fmla="*/ 13 w 27"/>
                  <a:gd name="T21" fmla="*/ 0 h 27"/>
                  <a:gd name="T22" fmla="*/ 22 w 27"/>
                  <a:gd name="T23" fmla="*/ 4 h 27"/>
                  <a:gd name="T24" fmla="*/ 27 w 27"/>
                  <a:gd name="T25" fmla="*/ 4 h 27"/>
                  <a:gd name="T26" fmla="*/ 27 w 27"/>
                  <a:gd name="T27" fmla="*/ 4 h 27"/>
                  <a:gd name="T28" fmla="*/ 18 w 27"/>
                  <a:gd name="T29" fmla="*/ 9 h 27"/>
                  <a:gd name="T30" fmla="*/ 18 w 27"/>
                  <a:gd name="T31" fmla="*/ 9 h 27"/>
                  <a:gd name="T32" fmla="*/ 13 w 27"/>
                  <a:gd name="T33" fmla="*/ 9 h 27"/>
                  <a:gd name="T34" fmla="*/ 13 w 27"/>
                  <a:gd name="T35" fmla="*/ 9 h 27"/>
                  <a:gd name="T36" fmla="*/ 9 w 27"/>
                  <a:gd name="T37" fmla="*/ 13 h 27"/>
                  <a:gd name="T38" fmla="*/ 13 w 27"/>
                  <a:gd name="T39" fmla="*/ 27 h 27"/>
                  <a:gd name="T40" fmla="*/ 13 w 27"/>
                  <a:gd name="T4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3" y="27"/>
                    </a:moveTo>
                    <a:lnTo>
                      <a:pt x="4" y="18"/>
                    </a:lnTo>
                    <a:lnTo>
                      <a:pt x="4" y="1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2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13"/>
                    </a:lnTo>
                    <a:lnTo>
                      <a:pt x="13" y="27"/>
                    </a:lnTo>
                    <a:lnTo>
                      <a:pt x="13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8" name="Freeform 506"/>
              <p:cNvSpPr>
                <a:spLocks/>
              </p:cNvSpPr>
              <p:nvPr/>
            </p:nvSpPr>
            <p:spPr bwMode="auto">
              <a:xfrm>
                <a:off x="1875" y="1204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4 h 4"/>
                  <a:gd name="T4" fmla="*/ 4 w 9"/>
                  <a:gd name="T5" fmla="*/ 4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9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9" name="Freeform 507"/>
              <p:cNvSpPr>
                <a:spLocks/>
              </p:cNvSpPr>
              <p:nvPr/>
            </p:nvSpPr>
            <p:spPr bwMode="auto">
              <a:xfrm>
                <a:off x="1875" y="1204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4 h 4"/>
                  <a:gd name="T4" fmla="*/ 4 w 9"/>
                  <a:gd name="T5" fmla="*/ 4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9" y="4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0" name="Freeform 508"/>
              <p:cNvSpPr>
                <a:spLocks/>
              </p:cNvSpPr>
              <p:nvPr/>
            </p:nvSpPr>
            <p:spPr bwMode="auto">
              <a:xfrm>
                <a:off x="1865" y="1199"/>
                <a:ext cx="23" cy="9"/>
              </a:xfrm>
              <a:custGeom>
                <a:avLst/>
                <a:gdLst>
                  <a:gd name="T0" fmla="*/ 14 w 23"/>
                  <a:gd name="T1" fmla="*/ 9 h 9"/>
                  <a:gd name="T2" fmla="*/ 10 w 23"/>
                  <a:gd name="T3" fmla="*/ 9 h 9"/>
                  <a:gd name="T4" fmla="*/ 10 w 23"/>
                  <a:gd name="T5" fmla="*/ 5 h 9"/>
                  <a:gd name="T6" fmla="*/ 0 w 23"/>
                  <a:gd name="T7" fmla="*/ 0 h 9"/>
                  <a:gd name="T8" fmla="*/ 0 w 23"/>
                  <a:gd name="T9" fmla="*/ 0 h 9"/>
                  <a:gd name="T10" fmla="*/ 10 w 23"/>
                  <a:gd name="T11" fmla="*/ 0 h 9"/>
                  <a:gd name="T12" fmla="*/ 10 w 23"/>
                  <a:gd name="T13" fmla="*/ 0 h 9"/>
                  <a:gd name="T14" fmla="*/ 14 w 23"/>
                  <a:gd name="T15" fmla="*/ 5 h 9"/>
                  <a:gd name="T16" fmla="*/ 19 w 23"/>
                  <a:gd name="T17" fmla="*/ 5 h 9"/>
                  <a:gd name="T18" fmla="*/ 23 w 23"/>
                  <a:gd name="T19" fmla="*/ 5 h 9"/>
                  <a:gd name="T20" fmla="*/ 23 w 23"/>
                  <a:gd name="T21" fmla="*/ 5 h 9"/>
                  <a:gd name="T22" fmla="*/ 19 w 23"/>
                  <a:gd name="T23" fmla="*/ 9 h 9"/>
                  <a:gd name="T24" fmla="*/ 19 w 23"/>
                  <a:gd name="T25" fmla="*/ 9 h 9"/>
                  <a:gd name="T26" fmla="*/ 14 w 23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9">
                    <a:moveTo>
                      <a:pt x="14" y="9"/>
                    </a:moveTo>
                    <a:lnTo>
                      <a:pt x="10" y="9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1" name="Freeform 509"/>
              <p:cNvSpPr>
                <a:spLocks/>
              </p:cNvSpPr>
              <p:nvPr/>
            </p:nvSpPr>
            <p:spPr bwMode="auto">
              <a:xfrm>
                <a:off x="1865" y="1199"/>
                <a:ext cx="23" cy="9"/>
              </a:xfrm>
              <a:custGeom>
                <a:avLst/>
                <a:gdLst>
                  <a:gd name="T0" fmla="*/ 14 w 23"/>
                  <a:gd name="T1" fmla="*/ 9 h 9"/>
                  <a:gd name="T2" fmla="*/ 10 w 23"/>
                  <a:gd name="T3" fmla="*/ 9 h 9"/>
                  <a:gd name="T4" fmla="*/ 10 w 23"/>
                  <a:gd name="T5" fmla="*/ 5 h 9"/>
                  <a:gd name="T6" fmla="*/ 0 w 23"/>
                  <a:gd name="T7" fmla="*/ 0 h 9"/>
                  <a:gd name="T8" fmla="*/ 0 w 23"/>
                  <a:gd name="T9" fmla="*/ 0 h 9"/>
                  <a:gd name="T10" fmla="*/ 10 w 23"/>
                  <a:gd name="T11" fmla="*/ 0 h 9"/>
                  <a:gd name="T12" fmla="*/ 10 w 23"/>
                  <a:gd name="T13" fmla="*/ 0 h 9"/>
                  <a:gd name="T14" fmla="*/ 14 w 23"/>
                  <a:gd name="T15" fmla="*/ 5 h 9"/>
                  <a:gd name="T16" fmla="*/ 19 w 23"/>
                  <a:gd name="T17" fmla="*/ 5 h 9"/>
                  <a:gd name="T18" fmla="*/ 23 w 23"/>
                  <a:gd name="T19" fmla="*/ 5 h 9"/>
                  <a:gd name="T20" fmla="*/ 23 w 23"/>
                  <a:gd name="T21" fmla="*/ 5 h 9"/>
                  <a:gd name="T22" fmla="*/ 19 w 23"/>
                  <a:gd name="T23" fmla="*/ 9 h 9"/>
                  <a:gd name="T24" fmla="*/ 19 w 23"/>
                  <a:gd name="T25" fmla="*/ 9 h 9"/>
                  <a:gd name="T26" fmla="*/ 14 w 23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9">
                    <a:moveTo>
                      <a:pt x="14" y="9"/>
                    </a:moveTo>
                    <a:lnTo>
                      <a:pt x="10" y="9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4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2" name="Freeform 510"/>
              <p:cNvSpPr>
                <a:spLocks/>
              </p:cNvSpPr>
              <p:nvPr/>
            </p:nvSpPr>
            <p:spPr bwMode="auto">
              <a:xfrm>
                <a:off x="1549" y="998"/>
                <a:ext cx="51" cy="50"/>
              </a:xfrm>
              <a:custGeom>
                <a:avLst/>
                <a:gdLst>
                  <a:gd name="T0" fmla="*/ 32 w 51"/>
                  <a:gd name="T1" fmla="*/ 13 h 50"/>
                  <a:gd name="T2" fmla="*/ 19 w 51"/>
                  <a:gd name="T3" fmla="*/ 0 h 50"/>
                  <a:gd name="T4" fmla="*/ 14 w 51"/>
                  <a:gd name="T5" fmla="*/ 9 h 50"/>
                  <a:gd name="T6" fmla="*/ 14 w 51"/>
                  <a:gd name="T7" fmla="*/ 13 h 50"/>
                  <a:gd name="T8" fmla="*/ 14 w 51"/>
                  <a:gd name="T9" fmla="*/ 13 h 50"/>
                  <a:gd name="T10" fmla="*/ 9 w 51"/>
                  <a:gd name="T11" fmla="*/ 23 h 50"/>
                  <a:gd name="T12" fmla="*/ 5 w 51"/>
                  <a:gd name="T13" fmla="*/ 27 h 50"/>
                  <a:gd name="T14" fmla="*/ 0 w 51"/>
                  <a:gd name="T15" fmla="*/ 32 h 50"/>
                  <a:gd name="T16" fmla="*/ 5 w 51"/>
                  <a:gd name="T17" fmla="*/ 36 h 50"/>
                  <a:gd name="T18" fmla="*/ 9 w 51"/>
                  <a:gd name="T19" fmla="*/ 36 h 50"/>
                  <a:gd name="T20" fmla="*/ 37 w 51"/>
                  <a:gd name="T21" fmla="*/ 50 h 50"/>
                  <a:gd name="T22" fmla="*/ 41 w 51"/>
                  <a:gd name="T23" fmla="*/ 46 h 50"/>
                  <a:gd name="T24" fmla="*/ 51 w 51"/>
                  <a:gd name="T25" fmla="*/ 36 h 50"/>
                  <a:gd name="T26" fmla="*/ 46 w 51"/>
                  <a:gd name="T27" fmla="*/ 36 h 50"/>
                  <a:gd name="T28" fmla="*/ 41 w 51"/>
                  <a:gd name="T29" fmla="*/ 27 h 50"/>
                  <a:gd name="T30" fmla="*/ 37 w 51"/>
                  <a:gd name="T31" fmla="*/ 18 h 50"/>
                  <a:gd name="T32" fmla="*/ 32 w 51"/>
                  <a:gd name="T33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0">
                    <a:moveTo>
                      <a:pt x="32" y="13"/>
                    </a:moveTo>
                    <a:lnTo>
                      <a:pt x="19" y="0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9" y="23"/>
                    </a:lnTo>
                    <a:lnTo>
                      <a:pt x="5" y="27"/>
                    </a:lnTo>
                    <a:lnTo>
                      <a:pt x="0" y="32"/>
                    </a:lnTo>
                    <a:lnTo>
                      <a:pt x="5" y="36"/>
                    </a:lnTo>
                    <a:lnTo>
                      <a:pt x="9" y="36"/>
                    </a:lnTo>
                    <a:lnTo>
                      <a:pt x="37" y="50"/>
                    </a:lnTo>
                    <a:lnTo>
                      <a:pt x="41" y="46"/>
                    </a:lnTo>
                    <a:lnTo>
                      <a:pt x="51" y="36"/>
                    </a:lnTo>
                    <a:lnTo>
                      <a:pt x="46" y="36"/>
                    </a:lnTo>
                    <a:lnTo>
                      <a:pt x="41" y="27"/>
                    </a:lnTo>
                    <a:lnTo>
                      <a:pt x="37" y="18"/>
                    </a:lnTo>
                    <a:lnTo>
                      <a:pt x="32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3" name="Freeform 511"/>
              <p:cNvSpPr>
                <a:spLocks/>
              </p:cNvSpPr>
              <p:nvPr/>
            </p:nvSpPr>
            <p:spPr bwMode="auto">
              <a:xfrm>
                <a:off x="1549" y="998"/>
                <a:ext cx="51" cy="50"/>
              </a:xfrm>
              <a:custGeom>
                <a:avLst/>
                <a:gdLst>
                  <a:gd name="T0" fmla="*/ 32 w 51"/>
                  <a:gd name="T1" fmla="*/ 13 h 50"/>
                  <a:gd name="T2" fmla="*/ 19 w 51"/>
                  <a:gd name="T3" fmla="*/ 0 h 50"/>
                  <a:gd name="T4" fmla="*/ 14 w 51"/>
                  <a:gd name="T5" fmla="*/ 9 h 50"/>
                  <a:gd name="T6" fmla="*/ 14 w 51"/>
                  <a:gd name="T7" fmla="*/ 13 h 50"/>
                  <a:gd name="T8" fmla="*/ 14 w 51"/>
                  <a:gd name="T9" fmla="*/ 13 h 50"/>
                  <a:gd name="T10" fmla="*/ 9 w 51"/>
                  <a:gd name="T11" fmla="*/ 23 h 50"/>
                  <a:gd name="T12" fmla="*/ 5 w 51"/>
                  <a:gd name="T13" fmla="*/ 27 h 50"/>
                  <a:gd name="T14" fmla="*/ 0 w 51"/>
                  <a:gd name="T15" fmla="*/ 32 h 50"/>
                  <a:gd name="T16" fmla="*/ 5 w 51"/>
                  <a:gd name="T17" fmla="*/ 36 h 50"/>
                  <a:gd name="T18" fmla="*/ 9 w 51"/>
                  <a:gd name="T19" fmla="*/ 36 h 50"/>
                  <a:gd name="T20" fmla="*/ 37 w 51"/>
                  <a:gd name="T21" fmla="*/ 50 h 50"/>
                  <a:gd name="T22" fmla="*/ 41 w 51"/>
                  <a:gd name="T23" fmla="*/ 46 h 50"/>
                  <a:gd name="T24" fmla="*/ 51 w 51"/>
                  <a:gd name="T25" fmla="*/ 36 h 50"/>
                  <a:gd name="T26" fmla="*/ 46 w 51"/>
                  <a:gd name="T27" fmla="*/ 36 h 50"/>
                  <a:gd name="T28" fmla="*/ 41 w 51"/>
                  <a:gd name="T29" fmla="*/ 27 h 50"/>
                  <a:gd name="T30" fmla="*/ 37 w 51"/>
                  <a:gd name="T31" fmla="*/ 18 h 50"/>
                  <a:gd name="T32" fmla="*/ 32 w 51"/>
                  <a:gd name="T33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0">
                    <a:moveTo>
                      <a:pt x="32" y="13"/>
                    </a:moveTo>
                    <a:lnTo>
                      <a:pt x="19" y="0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9" y="23"/>
                    </a:lnTo>
                    <a:lnTo>
                      <a:pt x="5" y="27"/>
                    </a:lnTo>
                    <a:lnTo>
                      <a:pt x="0" y="32"/>
                    </a:lnTo>
                    <a:lnTo>
                      <a:pt x="5" y="36"/>
                    </a:lnTo>
                    <a:lnTo>
                      <a:pt x="9" y="36"/>
                    </a:lnTo>
                    <a:lnTo>
                      <a:pt x="37" y="50"/>
                    </a:lnTo>
                    <a:lnTo>
                      <a:pt x="41" y="46"/>
                    </a:lnTo>
                    <a:lnTo>
                      <a:pt x="51" y="36"/>
                    </a:lnTo>
                    <a:lnTo>
                      <a:pt x="46" y="36"/>
                    </a:lnTo>
                    <a:lnTo>
                      <a:pt x="41" y="27"/>
                    </a:lnTo>
                    <a:lnTo>
                      <a:pt x="37" y="18"/>
                    </a:lnTo>
                    <a:lnTo>
                      <a:pt x="32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4" name="Freeform 512"/>
              <p:cNvSpPr>
                <a:spLocks noEditPoints="1"/>
              </p:cNvSpPr>
              <p:nvPr/>
            </p:nvSpPr>
            <p:spPr bwMode="auto">
              <a:xfrm>
                <a:off x="1545" y="993"/>
                <a:ext cx="68" cy="55"/>
              </a:xfrm>
              <a:custGeom>
                <a:avLst/>
                <a:gdLst>
                  <a:gd name="T0" fmla="*/ 36 w 68"/>
                  <a:gd name="T1" fmla="*/ 55 h 55"/>
                  <a:gd name="T2" fmla="*/ 36 w 68"/>
                  <a:gd name="T3" fmla="*/ 55 h 55"/>
                  <a:gd name="T4" fmla="*/ 9 w 68"/>
                  <a:gd name="T5" fmla="*/ 46 h 55"/>
                  <a:gd name="T6" fmla="*/ 4 w 68"/>
                  <a:gd name="T7" fmla="*/ 41 h 55"/>
                  <a:gd name="T8" fmla="*/ 0 w 68"/>
                  <a:gd name="T9" fmla="*/ 37 h 55"/>
                  <a:gd name="T10" fmla="*/ 0 w 68"/>
                  <a:gd name="T11" fmla="*/ 32 h 55"/>
                  <a:gd name="T12" fmla="*/ 4 w 68"/>
                  <a:gd name="T13" fmla="*/ 28 h 55"/>
                  <a:gd name="T14" fmla="*/ 13 w 68"/>
                  <a:gd name="T15" fmla="*/ 23 h 55"/>
                  <a:gd name="T16" fmla="*/ 13 w 68"/>
                  <a:gd name="T17" fmla="*/ 18 h 55"/>
                  <a:gd name="T18" fmla="*/ 9 w 68"/>
                  <a:gd name="T19" fmla="*/ 18 h 55"/>
                  <a:gd name="T20" fmla="*/ 9 w 68"/>
                  <a:gd name="T21" fmla="*/ 14 h 55"/>
                  <a:gd name="T22" fmla="*/ 13 w 68"/>
                  <a:gd name="T23" fmla="*/ 14 h 55"/>
                  <a:gd name="T24" fmla="*/ 13 w 68"/>
                  <a:gd name="T25" fmla="*/ 14 h 55"/>
                  <a:gd name="T26" fmla="*/ 13 w 68"/>
                  <a:gd name="T27" fmla="*/ 9 h 55"/>
                  <a:gd name="T28" fmla="*/ 18 w 68"/>
                  <a:gd name="T29" fmla="*/ 5 h 55"/>
                  <a:gd name="T30" fmla="*/ 18 w 68"/>
                  <a:gd name="T31" fmla="*/ 0 h 55"/>
                  <a:gd name="T32" fmla="*/ 23 w 68"/>
                  <a:gd name="T33" fmla="*/ 0 h 55"/>
                  <a:gd name="T34" fmla="*/ 27 w 68"/>
                  <a:gd name="T35" fmla="*/ 9 h 55"/>
                  <a:gd name="T36" fmla="*/ 32 w 68"/>
                  <a:gd name="T37" fmla="*/ 14 h 55"/>
                  <a:gd name="T38" fmla="*/ 36 w 68"/>
                  <a:gd name="T39" fmla="*/ 14 h 55"/>
                  <a:gd name="T40" fmla="*/ 36 w 68"/>
                  <a:gd name="T41" fmla="*/ 23 h 55"/>
                  <a:gd name="T42" fmla="*/ 45 w 68"/>
                  <a:gd name="T43" fmla="*/ 32 h 55"/>
                  <a:gd name="T44" fmla="*/ 50 w 68"/>
                  <a:gd name="T45" fmla="*/ 37 h 55"/>
                  <a:gd name="T46" fmla="*/ 59 w 68"/>
                  <a:gd name="T47" fmla="*/ 32 h 55"/>
                  <a:gd name="T48" fmla="*/ 68 w 68"/>
                  <a:gd name="T49" fmla="*/ 32 h 55"/>
                  <a:gd name="T50" fmla="*/ 68 w 68"/>
                  <a:gd name="T51" fmla="*/ 32 h 55"/>
                  <a:gd name="T52" fmla="*/ 59 w 68"/>
                  <a:gd name="T53" fmla="*/ 37 h 55"/>
                  <a:gd name="T54" fmla="*/ 55 w 68"/>
                  <a:gd name="T55" fmla="*/ 41 h 55"/>
                  <a:gd name="T56" fmla="*/ 55 w 68"/>
                  <a:gd name="T57" fmla="*/ 46 h 55"/>
                  <a:gd name="T58" fmla="*/ 50 w 68"/>
                  <a:gd name="T59" fmla="*/ 46 h 55"/>
                  <a:gd name="T60" fmla="*/ 45 w 68"/>
                  <a:gd name="T61" fmla="*/ 51 h 55"/>
                  <a:gd name="T62" fmla="*/ 36 w 68"/>
                  <a:gd name="T63" fmla="*/ 55 h 55"/>
                  <a:gd name="T64" fmla="*/ 36 w 68"/>
                  <a:gd name="T65" fmla="*/ 55 h 55"/>
                  <a:gd name="T66" fmla="*/ 4 w 68"/>
                  <a:gd name="T67" fmla="*/ 37 h 55"/>
                  <a:gd name="T68" fmla="*/ 13 w 68"/>
                  <a:gd name="T69" fmla="*/ 41 h 55"/>
                  <a:gd name="T70" fmla="*/ 36 w 68"/>
                  <a:gd name="T71" fmla="*/ 51 h 55"/>
                  <a:gd name="T72" fmla="*/ 36 w 68"/>
                  <a:gd name="T73" fmla="*/ 51 h 55"/>
                  <a:gd name="T74" fmla="*/ 41 w 68"/>
                  <a:gd name="T75" fmla="*/ 46 h 55"/>
                  <a:gd name="T76" fmla="*/ 45 w 68"/>
                  <a:gd name="T77" fmla="*/ 41 h 55"/>
                  <a:gd name="T78" fmla="*/ 41 w 68"/>
                  <a:gd name="T79" fmla="*/ 37 h 55"/>
                  <a:gd name="T80" fmla="*/ 32 w 68"/>
                  <a:gd name="T81" fmla="*/ 23 h 55"/>
                  <a:gd name="T82" fmla="*/ 32 w 68"/>
                  <a:gd name="T83" fmla="*/ 18 h 55"/>
                  <a:gd name="T84" fmla="*/ 23 w 68"/>
                  <a:gd name="T85" fmla="*/ 9 h 55"/>
                  <a:gd name="T86" fmla="*/ 23 w 68"/>
                  <a:gd name="T87" fmla="*/ 9 h 55"/>
                  <a:gd name="T88" fmla="*/ 23 w 68"/>
                  <a:gd name="T89" fmla="*/ 18 h 55"/>
                  <a:gd name="T90" fmla="*/ 23 w 68"/>
                  <a:gd name="T91" fmla="*/ 23 h 55"/>
                  <a:gd name="T92" fmla="*/ 23 w 68"/>
                  <a:gd name="T93" fmla="*/ 23 h 55"/>
                  <a:gd name="T94" fmla="*/ 18 w 68"/>
                  <a:gd name="T95" fmla="*/ 23 h 55"/>
                  <a:gd name="T96" fmla="*/ 18 w 68"/>
                  <a:gd name="T97" fmla="*/ 23 h 55"/>
                  <a:gd name="T98" fmla="*/ 13 w 68"/>
                  <a:gd name="T99" fmla="*/ 28 h 55"/>
                  <a:gd name="T100" fmla="*/ 9 w 68"/>
                  <a:gd name="T101" fmla="*/ 32 h 55"/>
                  <a:gd name="T102" fmla="*/ 4 w 68"/>
                  <a:gd name="T103" fmla="*/ 37 h 55"/>
                  <a:gd name="T104" fmla="*/ 4 w 68"/>
                  <a:gd name="T105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" h="55">
                    <a:moveTo>
                      <a:pt x="36" y="55"/>
                    </a:moveTo>
                    <a:lnTo>
                      <a:pt x="36" y="55"/>
                    </a:lnTo>
                    <a:lnTo>
                      <a:pt x="9" y="46"/>
                    </a:lnTo>
                    <a:lnTo>
                      <a:pt x="4" y="41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4" y="28"/>
                    </a:lnTo>
                    <a:lnTo>
                      <a:pt x="13" y="23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9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7" y="9"/>
                    </a:lnTo>
                    <a:lnTo>
                      <a:pt x="32" y="14"/>
                    </a:lnTo>
                    <a:lnTo>
                      <a:pt x="36" y="14"/>
                    </a:lnTo>
                    <a:lnTo>
                      <a:pt x="36" y="23"/>
                    </a:lnTo>
                    <a:lnTo>
                      <a:pt x="45" y="32"/>
                    </a:lnTo>
                    <a:lnTo>
                      <a:pt x="50" y="37"/>
                    </a:lnTo>
                    <a:lnTo>
                      <a:pt x="59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59" y="37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50" y="46"/>
                    </a:lnTo>
                    <a:lnTo>
                      <a:pt x="45" y="51"/>
                    </a:lnTo>
                    <a:lnTo>
                      <a:pt x="36" y="55"/>
                    </a:lnTo>
                    <a:lnTo>
                      <a:pt x="36" y="55"/>
                    </a:lnTo>
                    <a:close/>
                    <a:moveTo>
                      <a:pt x="4" y="37"/>
                    </a:moveTo>
                    <a:lnTo>
                      <a:pt x="13" y="41"/>
                    </a:lnTo>
                    <a:lnTo>
                      <a:pt x="36" y="51"/>
                    </a:lnTo>
                    <a:lnTo>
                      <a:pt x="36" y="51"/>
                    </a:lnTo>
                    <a:lnTo>
                      <a:pt x="41" y="46"/>
                    </a:lnTo>
                    <a:lnTo>
                      <a:pt x="45" y="41"/>
                    </a:lnTo>
                    <a:lnTo>
                      <a:pt x="41" y="37"/>
                    </a:lnTo>
                    <a:lnTo>
                      <a:pt x="32" y="23"/>
                    </a:lnTo>
                    <a:lnTo>
                      <a:pt x="32" y="18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18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3" y="28"/>
                    </a:lnTo>
                    <a:lnTo>
                      <a:pt x="9" y="32"/>
                    </a:lnTo>
                    <a:lnTo>
                      <a:pt x="4" y="37"/>
                    </a:lnTo>
                    <a:lnTo>
                      <a:pt x="4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5" name="Freeform 513"/>
              <p:cNvSpPr>
                <a:spLocks/>
              </p:cNvSpPr>
              <p:nvPr/>
            </p:nvSpPr>
            <p:spPr bwMode="auto">
              <a:xfrm>
                <a:off x="1545" y="993"/>
                <a:ext cx="68" cy="55"/>
              </a:xfrm>
              <a:custGeom>
                <a:avLst/>
                <a:gdLst>
                  <a:gd name="T0" fmla="*/ 36 w 68"/>
                  <a:gd name="T1" fmla="*/ 55 h 55"/>
                  <a:gd name="T2" fmla="*/ 36 w 68"/>
                  <a:gd name="T3" fmla="*/ 55 h 55"/>
                  <a:gd name="T4" fmla="*/ 9 w 68"/>
                  <a:gd name="T5" fmla="*/ 46 h 55"/>
                  <a:gd name="T6" fmla="*/ 4 w 68"/>
                  <a:gd name="T7" fmla="*/ 41 h 55"/>
                  <a:gd name="T8" fmla="*/ 0 w 68"/>
                  <a:gd name="T9" fmla="*/ 37 h 55"/>
                  <a:gd name="T10" fmla="*/ 0 w 68"/>
                  <a:gd name="T11" fmla="*/ 32 h 55"/>
                  <a:gd name="T12" fmla="*/ 4 w 68"/>
                  <a:gd name="T13" fmla="*/ 28 h 55"/>
                  <a:gd name="T14" fmla="*/ 13 w 68"/>
                  <a:gd name="T15" fmla="*/ 23 h 55"/>
                  <a:gd name="T16" fmla="*/ 13 w 68"/>
                  <a:gd name="T17" fmla="*/ 18 h 55"/>
                  <a:gd name="T18" fmla="*/ 9 w 68"/>
                  <a:gd name="T19" fmla="*/ 18 h 55"/>
                  <a:gd name="T20" fmla="*/ 9 w 68"/>
                  <a:gd name="T21" fmla="*/ 14 h 55"/>
                  <a:gd name="T22" fmla="*/ 13 w 68"/>
                  <a:gd name="T23" fmla="*/ 14 h 55"/>
                  <a:gd name="T24" fmla="*/ 13 w 68"/>
                  <a:gd name="T25" fmla="*/ 14 h 55"/>
                  <a:gd name="T26" fmla="*/ 13 w 68"/>
                  <a:gd name="T27" fmla="*/ 9 h 55"/>
                  <a:gd name="T28" fmla="*/ 18 w 68"/>
                  <a:gd name="T29" fmla="*/ 5 h 55"/>
                  <a:gd name="T30" fmla="*/ 18 w 68"/>
                  <a:gd name="T31" fmla="*/ 0 h 55"/>
                  <a:gd name="T32" fmla="*/ 23 w 68"/>
                  <a:gd name="T33" fmla="*/ 0 h 55"/>
                  <a:gd name="T34" fmla="*/ 27 w 68"/>
                  <a:gd name="T35" fmla="*/ 9 h 55"/>
                  <a:gd name="T36" fmla="*/ 32 w 68"/>
                  <a:gd name="T37" fmla="*/ 14 h 55"/>
                  <a:gd name="T38" fmla="*/ 36 w 68"/>
                  <a:gd name="T39" fmla="*/ 14 h 55"/>
                  <a:gd name="T40" fmla="*/ 36 w 68"/>
                  <a:gd name="T41" fmla="*/ 23 h 55"/>
                  <a:gd name="T42" fmla="*/ 45 w 68"/>
                  <a:gd name="T43" fmla="*/ 32 h 55"/>
                  <a:gd name="T44" fmla="*/ 50 w 68"/>
                  <a:gd name="T45" fmla="*/ 37 h 55"/>
                  <a:gd name="T46" fmla="*/ 59 w 68"/>
                  <a:gd name="T47" fmla="*/ 32 h 55"/>
                  <a:gd name="T48" fmla="*/ 68 w 68"/>
                  <a:gd name="T49" fmla="*/ 32 h 55"/>
                  <a:gd name="T50" fmla="*/ 68 w 68"/>
                  <a:gd name="T51" fmla="*/ 32 h 55"/>
                  <a:gd name="T52" fmla="*/ 59 w 68"/>
                  <a:gd name="T53" fmla="*/ 37 h 55"/>
                  <a:gd name="T54" fmla="*/ 55 w 68"/>
                  <a:gd name="T55" fmla="*/ 41 h 55"/>
                  <a:gd name="T56" fmla="*/ 55 w 68"/>
                  <a:gd name="T57" fmla="*/ 46 h 55"/>
                  <a:gd name="T58" fmla="*/ 50 w 68"/>
                  <a:gd name="T59" fmla="*/ 46 h 55"/>
                  <a:gd name="T60" fmla="*/ 45 w 68"/>
                  <a:gd name="T61" fmla="*/ 51 h 55"/>
                  <a:gd name="T62" fmla="*/ 36 w 68"/>
                  <a:gd name="T63" fmla="*/ 55 h 55"/>
                  <a:gd name="T64" fmla="*/ 36 w 68"/>
                  <a:gd name="T6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55">
                    <a:moveTo>
                      <a:pt x="36" y="55"/>
                    </a:moveTo>
                    <a:lnTo>
                      <a:pt x="36" y="55"/>
                    </a:lnTo>
                    <a:lnTo>
                      <a:pt x="9" y="46"/>
                    </a:lnTo>
                    <a:lnTo>
                      <a:pt x="4" y="41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4" y="28"/>
                    </a:lnTo>
                    <a:lnTo>
                      <a:pt x="13" y="23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9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7" y="9"/>
                    </a:lnTo>
                    <a:lnTo>
                      <a:pt x="32" y="14"/>
                    </a:lnTo>
                    <a:lnTo>
                      <a:pt x="36" y="14"/>
                    </a:lnTo>
                    <a:lnTo>
                      <a:pt x="36" y="23"/>
                    </a:lnTo>
                    <a:lnTo>
                      <a:pt x="45" y="32"/>
                    </a:lnTo>
                    <a:lnTo>
                      <a:pt x="50" y="37"/>
                    </a:lnTo>
                    <a:lnTo>
                      <a:pt x="59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59" y="37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50" y="46"/>
                    </a:lnTo>
                    <a:lnTo>
                      <a:pt x="45" y="51"/>
                    </a:lnTo>
                    <a:lnTo>
                      <a:pt x="36" y="55"/>
                    </a:lnTo>
                    <a:lnTo>
                      <a:pt x="36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6" name="Freeform 514"/>
              <p:cNvSpPr>
                <a:spLocks/>
              </p:cNvSpPr>
              <p:nvPr/>
            </p:nvSpPr>
            <p:spPr bwMode="auto">
              <a:xfrm>
                <a:off x="1549" y="1002"/>
                <a:ext cx="41" cy="42"/>
              </a:xfrm>
              <a:custGeom>
                <a:avLst/>
                <a:gdLst>
                  <a:gd name="T0" fmla="*/ 0 w 41"/>
                  <a:gd name="T1" fmla="*/ 28 h 42"/>
                  <a:gd name="T2" fmla="*/ 9 w 41"/>
                  <a:gd name="T3" fmla="*/ 32 h 42"/>
                  <a:gd name="T4" fmla="*/ 32 w 41"/>
                  <a:gd name="T5" fmla="*/ 42 h 42"/>
                  <a:gd name="T6" fmla="*/ 32 w 41"/>
                  <a:gd name="T7" fmla="*/ 42 h 42"/>
                  <a:gd name="T8" fmla="*/ 37 w 41"/>
                  <a:gd name="T9" fmla="*/ 37 h 42"/>
                  <a:gd name="T10" fmla="*/ 41 w 41"/>
                  <a:gd name="T11" fmla="*/ 32 h 42"/>
                  <a:gd name="T12" fmla="*/ 37 w 41"/>
                  <a:gd name="T13" fmla="*/ 28 h 42"/>
                  <a:gd name="T14" fmla="*/ 28 w 41"/>
                  <a:gd name="T15" fmla="*/ 14 h 42"/>
                  <a:gd name="T16" fmla="*/ 28 w 41"/>
                  <a:gd name="T17" fmla="*/ 9 h 42"/>
                  <a:gd name="T18" fmla="*/ 19 w 41"/>
                  <a:gd name="T19" fmla="*/ 0 h 42"/>
                  <a:gd name="T20" fmla="*/ 19 w 41"/>
                  <a:gd name="T21" fmla="*/ 0 h 42"/>
                  <a:gd name="T22" fmla="*/ 19 w 41"/>
                  <a:gd name="T23" fmla="*/ 9 h 42"/>
                  <a:gd name="T24" fmla="*/ 19 w 41"/>
                  <a:gd name="T25" fmla="*/ 14 h 42"/>
                  <a:gd name="T26" fmla="*/ 19 w 41"/>
                  <a:gd name="T27" fmla="*/ 14 h 42"/>
                  <a:gd name="T28" fmla="*/ 14 w 41"/>
                  <a:gd name="T29" fmla="*/ 14 h 42"/>
                  <a:gd name="T30" fmla="*/ 14 w 41"/>
                  <a:gd name="T31" fmla="*/ 14 h 42"/>
                  <a:gd name="T32" fmla="*/ 9 w 41"/>
                  <a:gd name="T33" fmla="*/ 19 h 42"/>
                  <a:gd name="T34" fmla="*/ 5 w 41"/>
                  <a:gd name="T35" fmla="*/ 23 h 42"/>
                  <a:gd name="T36" fmla="*/ 0 w 41"/>
                  <a:gd name="T37" fmla="*/ 28 h 42"/>
                  <a:gd name="T38" fmla="*/ 0 w 41"/>
                  <a:gd name="T39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42">
                    <a:moveTo>
                      <a:pt x="0" y="28"/>
                    </a:moveTo>
                    <a:lnTo>
                      <a:pt x="9" y="3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7" y="37"/>
                    </a:lnTo>
                    <a:lnTo>
                      <a:pt x="41" y="32"/>
                    </a:lnTo>
                    <a:lnTo>
                      <a:pt x="37" y="28"/>
                    </a:lnTo>
                    <a:lnTo>
                      <a:pt x="28" y="14"/>
                    </a:lnTo>
                    <a:lnTo>
                      <a:pt x="28" y="9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9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19"/>
                    </a:lnTo>
                    <a:lnTo>
                      <a:pt x="5" y="23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7" name="Freeform 515"/>
              <p:cNvSpPr>
                <a:spLocks/>
              </p:cNvSpPr>
              <p:nvPr/>
            </p:nvSpPr>
            <p:spPr bwMode="auto">
              <a:xfrm>
                <a:off x="1549" y="842"/>
                <a:ext cx="19" cy="14"/>
              </a:xfrm>
              <a:custGeom>
                <a:avLst/>
                <a:gdLst>
                  <a:gd name="T0" fmla="*/ 9 w 19"/>
                  <a:gd name="T1" fmla="*/ 14 h 14"/>
                  <a:gd name="T2" fmla="*/ 19 w 19"/>
                  <a:gd name="T3" fmla="*/ 0 h 14"/>
                  <a:gd name="T4" fmla="*/ 0 w 19"/>
                  <a:gd name="T5" fmla="*/ 9 h 14"/>
                  <a:gd name="T6" fmla="*/ 9 w 19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9" y="14"/>
                    </a:moveTo>
                    <a:lnTo>
                      <a:pt x="19" y="0"/>
                    </a:lnTo>
                    <a:lnTo>
                      <a:pt x="0" y="9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8" name="Freeform 516"/>
              <p:cNvSpPr>
                <a:spLocks/>
              </p:cNvSpPr>
              <p:nvPr/>
            </p:nvSpPr>
            <p:spPr bwMode="auto">
              <a:xfrm>
                <a:off x="1549" y="842"/>
                <a:ext cx="19" cy="14"/>
              </a:xfrm>
              <a:custGeom>
                <a:avLst/>
                <a:gdLst>
                  <a:gd name="T0" fmla="*/ 9 w 19"/>
                  <a:gd name="T1" fmla="*/ 14 h 14"/>
                  <a:gd name="T2" fmla="*/ 19 w 19"/>
                  <a:gd name="T3" fmla="*/ 0 h 14"/>
                  <a:gd name="T4" fmla="*/ 0 w 19"/>
                  <a:gd name="T5" fmla="*/ 9 h 14"/>
                  <a:gd name="T6" fmla="*/ 9 w 19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9" y="14"/>
                    </a:moveTo>
                    <a:lnTo>
                      <a:pt x="19" y="0"/>
                    </a:lnTo>
                    <a:lnTo>
                      <a:pt x="0" y="9"/>
                    </a:lnTo>
                    <a:lnTo>
                      <a:pt x="9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9" name="Freeform 517"/>
              <p:cNvSpPr>
                <a:spLocks/>
              </p:cNvSpPr>
              <p:nvPr/>
            </p:nvSpPr>
            <p:spPr bwMode="auto">
              <a:xfrm>
                <a:off x="1540" y="837"/>
                <a:ext cx="37" cy="23"/>
              </a:xfrm>
              <a:custGeom>
                <a:avLst/>
                <a:gdLst>
                  <a:gd name="T0" fmla="*/ 18 w 37"/>
                  <a:gd name="T1" fmla="*/ 23 h 23"/>
                  <a:gd name="T2" fmla="*/ 18 w 37"/>
                  <a:gd name="T3" fmla="*/ 23 h 23"/>
                  <a:gd name="T4" fmla="*/ 9 w 37"/>
                  <a:gd name="T5" fmla="*/ 23 h 23"/>
                  <a:gd name="T6" fmla="*/ 9 w 37"/>
                  <a:gd name="T7" fmla="*/ 23 h 23"/>
                  <a:gd name="T8" fmla="*/ 0 w 37"/>
                  <a:gd name="T9" fmla="*/ 19 h 23"/>
                  <a:gd name="T10" fmla="*/ 0 w 37"/>
                  <a:gd name="T11" fmla="*/ 19 h 23"/>
                  <a:gd name="T12" fmla="*/ 23 w 37"/>
                  <a:gd name="T13" fmla="*/ 10 h 23"/>
                  <a:gd name="T14" fmla="*/ 32 w 37"/>
                  <a:gd name="T15" fmla="*/ 5 h 23"/>
                  <a:gd name="T16" fmla="*/ 37 w 37"/>
                  <a:gd name="T17" fmla="*/ 0 h 23"/>
                  <a:gd name="T18" fmla="*/ 37 w 37"/>
                  <a:gd name="T19" fmla="*/ 0 h 23"/>
                  <a:gd name="T20" fmla="*/ 18 w 37"/>
                  <a:gd name="T21" fmla="*/ 23 h 23"/>
                  <a:gd name="T22" fmla="*/ 18 w 37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23">
                    <a:moveTo>
                      <a:pt x="18" y="23"/>
                    </a:moveTo>
                    <a:lnTo>
                      <a:pt x="18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3" y="10"/>
                    </a:lnTo>
                    <a:lnTo>
                      <a:pt x="32" y="5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18" y="23"/>
                    </a:lnTo>
                    <a:lnTo>
                      <a:pt x="18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0" name="Freeform 518"/>
              <p:cNvSpPr>
                <a:spLocks/>
              </p:cNvSpPr>
              <p:nvPr/>
            </p:nvSpPr>
            <p:spPr bwMode="auto">
              <a:xfrm>
                <a:off x="1540" y="837"/>
                <a:ext cx="37" cy="23"/>
              </a:xfrm>
              <a:custGeom>
                <a:avLst/>
                <a:gdLst>
                  <a:gd name="T0" fmla="*/ 18 w 37"/>
                  <a:gd name="T1" fmla="*/ 23 h 23"/>
                  <a:gd name="T2" fmla="*/ 18 w 37"/>
                  <a:gd name="T3" fmla="*/ 23 h 23"/>
                  <a:gd name="T4" fmla="*/ 9 w 37"/>
                  <a:gd name="T5" fmla="*/ 23 h 23"/>
                  <a:gd name="T6" fmla="*/ 9 w 37"/>
                  <a:gd name="T7" fmla="*/ 23 h 23"/>
                  <a:gd name="T8" fmla="*/ 0 w 37"/>
                  <a:gd name="T9" fmla="*/ 19 h 23"/>
                  <a:gd name="T10" fmla="*/ 0 w 37"/>
                  <a:gd name="T11" fmla="*/ 19 h 23"/>
                  <a:gd name="T12" fmla="*/ 23 w 37"/>
                  <a:gd name="T13" fmla="*/ 10 h 23"/>
                  <a:gd name="T14" fmla="*/ 32 w 37"/>
                  <a:gd name="T15" fmla="*/ 5 h 23"/>
                  <a:gd name="T16" fmla="*/ 37 w 37"/>
                  <a:gd name="T17" fmla="*/ 0 h 23"/>
                  <a:gd name="T18" fmla="*/ 37 w 37"/>
                  <a:gd name="T19" fmla="*/ 0 h 23"/>
                  <a:gd name="T20" fmla="*/ 18 w 37"/>
                  <a:gd name="T21" fmla="*/ 23 h 23"/>
                  <a:gd name="T22" fmla="*/ 18 w 37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23">
                    <a:moveTo>
                      <a:pt x="18" y="23"/>
                    </a:moveTo>
                    <a:lnTo>
                      <a:pt x="18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3" y="10"/>
                    </a:lnTo>
                    <a:lnTo>
                      <a:pt x="32" y="5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18" y="23"/>
                    </a:lnTo>
                    <a:lnTo>
                      <a:pt x="18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1" name="Freeform 519"/>
              <p:cNvSpPr>
                <a:spLocks/>
              </p:cNvSpPr>
              <p:nvPr/>
            </p:nvSpPr>
            <p:spPr bwMode="auto">
              <a:xfrm>
                <a:off x="1572" y="883"/>
                <a:ext cx="9" cy="9"/>
              </a:xfrm>
              <a:custGeom>
                <a:avLst/>
                <a:gdLst>
                  <a:gd name="T0" fmla="*/ 9 w 9"/>
                  <a:gd name="T1" fmla="*/ 5 h 9"/>
                  <a:gd name="T2" fmla="*/ 9 w 9"/>
                  <a:gd name="T3" fmla="*/ 0 h 9"/>
                  <a:gd name="T4" fmla="*/ 0 w 9"/>
                  <a:gd name="T5" fmla="*/ 5 h 9"/>
                  <a:gd name="T6" fmla="*/ 5 w 9"/>
                  <a:gd name="T7" fmla="*/ 9 h 9"/>
                  <a:gd name="T8" fmla="*/ 9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5"/>
                    </a:moveTo>
                    <a:lnTo>
                      <a:pt x="9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2" name="Freeform 520"/>
              <p:cNvSpPr>
                <a:spLocks/>
              </p:cNvSpPr>
              <p:nvPr/>
            </p:nvSpPr>
            <p:spPr bwMode="auto">
              <a:xfrm>
                <a:off x="1572" y="883"/>
                <a:ext cx="9" cy="9"/>
              </a:xfrm>
              <a:custGeom>
                <a:avLst/>
                <a:gdLst>
                  <a:gd name="T0" fmla="*/ 9 w 9"/>
                  <a:gd name="T1" fmla="*/ 5 h 9"/>
                  <a:gd name="T2" fmla="*/ 9 w 9"/>
                  <a:gd name="T3" fmla="*/ 0 h 9"/>
                  <a:gd name="T4" fmla="*/ 0 w 9"/>
                  <a:gd name="T5" fmla="*/ 5 h 9"/>
                  <a:gd name="T6" fmla="*/ 5 w 9"/>
                  <a:gd name="T7" fmla="*/ 9 h 9"/>
                  <a:gd name="T8" fmla="*/ 9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5"/>
                    </a:moveTo>
                    <a:lnTo>
                      <a:pt x="9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9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3" name="Freeform 521"/>
              <p:cNvSpPr>
                <a:spLocks/>
              </p:cNvSpPr>
              <p:nvPr/>
            </p:nvSpPr>
            <p:spPr bwMode="auto">
              <a:xfrm>
                <a:off x="1572" y="879"/>
                <a:ext cx="14" cy="18"/>
              </a:xfrm>
              <a:custGeom>
                <a:avLst/>
                <a:gdLst>
                  <a:gd name="T0" fmla="*/ 5 w 14"/>
                  <a:gd name="T1" fmla="*/ 18 h 18"/>
                  <a:gd name="T2" fmla="*/ 5 w 14"/>
                  <a:gd name="T3" fmla="*/ 13 h 18"/>
                  <a:gd name="T4" fmla="*/ 0 w 14"/>
                  <a:gd name="T5" fmla="*/ 4 h 18"/>
                  <a:gd name="T6" fmla="*/ 9 w 14"/>
                  <a:gd name="T7" fmla="*/ 0 h 18"/>
                  <a:gd name="T8" fmla="*/ 9 w 14"/>
                  <a:gd name="T9" fmla="*/ 0 h 18"/>
                  <a:gd name="T10" fmla="*/ 9 w 14"/>
                  <a:gd name="T11" fmla="*/ 0 h 18"/>
                  <a:gd name="T12" fmla="*/ 14 w 14"/>
                  <a:gd name="T13" fmla="*/ 4 h 18"/>
                  <a:gd name="T14" fmla="*/ 14 w 14"/>
                  <a:gd name="T15" fmla="*/ 4 h 18"/>
                  <a:gd name="T16" fmla="*/ 14 w 14"/>
                  <a:gd name="T17" fmla="*/ 4 h 18"/>
                  <a:gd name="T18" fmla="*/ 14 w 14"/>
                  <a:gd name="T19" fmla="*/ 9 h 18"/>
                  <a:gd name="T20" fmla="*/ 14 w 14"/>
                  <a:gd name="T21" fmla="*/ 13 h 18"/>
                  <a:gd name="T22" fmla="*/ 14 w 14"/>
                  <a:gd name="T23" fmla="*/ 13 h 18"/>
                  <a:gd name="T24" fmla="*/ 9 w 14"/>
                  <a:gd name="T25" fmla="*/ 13 h 18"/>
                  <a:gd name="T26" fmla="*/ 5 w 14"/>
                  <a:gd name="T27" fmla="*/ 18 h 18"/>
                  <a:gd name="T28" fmla="*/ 5 w 14"/>
                  <a:gd name="T2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18">
                    <a:moveTo>
                      <a:pt x="5" y="18"/>
                    </a:moveTo>
                    <a:lnTo>
                      <a:pt x="5" y="13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9" y="13"/>
                    </a:lnTo>
                    <a:lnTo>
                      <a:pt x="5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4" name="Freeform 522"/>
              <p:cNvSpPr>
                <a:spLocks/>
              </p:cNvSpPr>
              <p:nvPr/>
            </p:nvSpPr>
            <p:spPr bwMode="auto">
              <a:xfrm>
                <a:off x="1572" y="879"/>
                <a:ext cx="14" cy="18"/>
              </a:xfrm>
              <a:custGeom>
                <a:avLst/>
                <a:gdLst>
                  <a:gd name="T0" fmla="*/ 5 w 14"/>
                  <a:gd name="T1" fmla="*/ 18 h 18"/>
                  <a:gd name="T2" fmla="*/ 5 w 14"/>
                  <a:gd name="T3" fmla="*/ 13 h 18"/>
                  <a:gd name="T4" fmla="*/ 0 w 14"/>
                  <a:gd name="T5" fmla="*/ 4 h 18"/>
                  <a:gd name="T6" fmla="*/ 9 w 14"/>
                  <a:gd name="T7" fmla="*/ 0 h 18"/>
                  <a:gd name="T8" fmla="*/ 9 w 14"/>
                  <a:gd name="T9" fmla="*/ 0 h 18"/>
                  <a:gd name="T10" fmla="*/ 9 w 14"/>
                  <a:gd name="T11" fmla="*/ 0 h 18"/>
                  <a:gd name="T12" fmla="*/ 14 w 14"/>
                  <a:gd name="T13" fmla="*/ 4 h 18"/>
                  <a:gd name="T14" fmla="*/ 14 w 14"/>
                  <a:gd name="T15" fmla="*/ 4 h 18"/>
                  <a:gd name="T16" fmla="*/ 14 w 14"/>
                  <a:gd name="T17" fmla="*/ 4 h 18"/>
                  <a:gd name="T18" fmla="*/ 14 w 14"/>
                  <a:gd name="T19" fmla="*/ 9 h 18"/>
                  <a:gd name="T20" fmla="*/ 14 w 14"/>
                  <a:gd name="T21" fmla="*/ 13 h 18"/>
                  <a:gd name="T22" fmla="*/ 14 w 14"/>
                  <a:gd name="T23" fmla="*/ 13 h 18"/>
                  <a:gd name="T24" fmla="*/ 9 w 14"/>
                  <a:gd name="T25" fmla="*/ 13 h 18"/>
                  <a:gd name="T26" fmla="*/ 5 w 14"/>
                  <a:gd name="T27" fmla="*/ 18 h 18"/>
                  <a:gd name="T28" fmla="*/ 5 w 14"/>
                  <a:gd name="T2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18">
                    <a:moveTo>
                      <a:pt x="5" y="18"/>
                    </a:moveTo>
                    <a:lnTo>
                      <a:pt x="5" y="13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9" y="13"/>
                    </a:lnTo>
                    <a:lnTo>
                      <a:pt x="5" y="18"/>
                    </a:lnTo>
                    <a:lnTo>
                      <a:pt x="5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5" name="Freeform 523"/>
              <p:cNvSpPr>
                <a:spLocks/>
              </p:cNvSpPr>
              <p:nvPr/>
            </p:nvSpPr>
            <p:spPr bwMode="auto">
              <a:xfrm>
                <a:off x="1467" y="860"/>
                <a:ext cx="23" cy="32"/>
              </a:xfrm>
              <a:custGeom>
                <a:avLst/>
                <a:gdLst>
                  <a:gd name="T0" fmla="*/ 23 w 23"/>
                  <a:gd name="T1" fmla="*/ 28 h 32"/>
                  <a:gd name="T2" fmla="*/ 23 w 23"/>
                  <a:gd name="T3" fmla="*/ 14 h 32"/>
                  <a:gd name="T4" fmla="*/ 23 w 23"/>
                  <a:gd name="T5" fmla="*/ 5 h 32"/>
                  <a:gd name="T6" fmla="*/ 18 w 23"/>
                  <a:gd name="T7" fmla="*/ 5 h 32"/>
                  <a:gd name="T8" fmla="*/ 4 w 23"/>
                  <a:gd name="T9" fmla="*/ 0 h 32"/>
                  <a:gd name="T10" fmla="*/ 0 w 23"/>
                  <a:gd name="T11" fmla="*/ 5 h 32"/>
                  <a:gd name="T12" fmla="*/ 0 w 23"/>
                  <a:gd name="T13" fmla="*/ 14 h 32"/>
                  <a:gd name="T14" fmla="*/ 18 w 23"/>
                  <a:gd name="T15" fmla="*/ 32 h 32"/>
                  <a:gd name="T16" fmla="*/ 23 w 23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2">
                    <a:moveTo>
                      <a:pt x="23" y="28"/>
                    </a:moveTo>
                    <a:lnTo>
                      <a:pt x="23" y="14"/>
                    </a:lnTo>
                    <a:lnTo>
                      <a:pt x="23" y="5"/>
                    </a:lnTo>
                    <a:lnTo>
                      <a:pt x="18" y="5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18" y="32"/>
                    </a:lnTo>
                    <a:lnTo>
                      <a:pt x="2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6" name="Freeform 524"/>
              <p:cNvSpPr>
                <a:spLocks/>
              </p:cNvSpPr>
              <p:nvPr/>
            </p:nvSpPr>
            <p:spPr bwMode="auto">
              <a:xfrm>
                <a:off x="1467" y="860"/>
                <a:ext cx="23" cy="32"/>
              </a:xfrm>
              <a:custGeom>
                <a:avLst/>
                <a:gdLst>
                  <a:gd name="T0" fmla="*/ 23 w 23"/>
                  <a:gd name="T1" fmla="*/ 28 h 32"/>
                  <a:gd name="T2" fmla="*/ 23 w 23"/>
                  <a:gd name="T3" fmla="*/ 14 h 32"/>
                  <a:gd name="T4" fmla="*/ 23 w 23"/>
                  <a:gd name="T5" fmla="*/ 5 h 32"/>
                  <a:gd name="T6" fmla="*/ 18 w 23"/>
                  <a:gd name="T7" fmla="*/ 5 h 32"/>
                  <a:gd name="T8" fmla="*/ 4 w 23"/>
                  <a:gd name="T9" fmla="*/ 0 h 32"/>
                  <a:gd name="T10" fmla="*/ 0 w 23"/>
                  <a:gd name="T11" fmla="*/ 5 h 32"/>
                  <a:gd name="T12" fmla="*/ 0 w 23"/>
                  <a:gd name="T13" fmla="*/ 14 h 32"/>
                  <a:gd name="T14" fmla="*/ 18 w 23"/>
                  <a:gd name="T15" fmla="*/ 32 h 32"/>
                  <a:gd name="T16" fmla="*/ 23 w 23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2">
                    <a:moveTo>
                      <a:pt x="23" y="28"/>
                    </a:moveTo>
                    <a:lnTo>
                      <a:pt x="23" y="14"/>
                    </a:lnTo>
                    <a:lnTo>
                      <a:pt x="23" y="5"/>
                    </a:lnTo>
                    <a:lnTo>
                      <a:pt x="18" y="5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18" y="32"/>
                    </a:lnTo>
                    <a:lnTo>
                      <a:pt x="23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7" name="Freeform 525"/>
              <p:cNvSpPr>
                <a:spLocks noEditPoints="1"/>
              </p:cNvSpPr>
              <p:nvPr/>
            </p:nvSpPr>
            <p:spPr bwMode="auto">
              <a:xfrm>
                <a:off x="1462" y="856"/>
                <a:ext cx="32" cy="41"/>
              </a:xfrm>
              <a:custGeom>
                <a:avLst/>
                <a:gdLst>
                  <a:gd name="T0" fmla="*/ 23 w 32"/>
                  <a:gd name="T1" fmla="*/ 41 h 41"/>
                  <a:gd name="T2" fmla="*/ 18 w 32"/>
                  <a:gd name="T3" fmla="*/ 36 h 41"/>
                  <a:gd name="T4" fmla="*/ 18 w 32"/>
                  <a:gd name="T5" fmla="*/ 36 h 41"/>
                  <a:gd name="T6" fmla="*/ 9 w 32"/>
                  <a:gd name="T7" fmla="*/ 27 h 41"/>
                  <a:gd name="T8" fmla="*/ 5 w 32"/>
                  <a:gd name="T9" fmla="*/ 18 h 41"/>
                  <a:gd name="T10" fmla="*/ 0 w 32"/>
                  <a:gd name="T11" fmla="*/ 18 h 41"/>
                  <a:gd name="T12" fmla="*/ 0 w 32"/>
                  <a:gd name="T13" fmla="*/ 9 h 41"/>
                  <a:gd name="T14" fmla="*/ 5 w 32"/>
                  <a:gd name="T15" fmla="*/ 4 h 41"/>
                  <a:gd name="T16" fmla="*/ 9 w 32"/>
                  <a:gd name="T17" fmla="*/ 0 h 41"/>
                  <a:gd name="T18" fmla="*/ 23 w 32"/>
                  <a:gd name="T19" fmla="*/ 0 h 41"/>
                  <a:gd name="T20" fmla="*/ 28 w 32"/>
                  <a:gd name="T21" fmla="*/ 4 h 41"/>
                  <a:gd name="T22" fmla="*/ 32 w 32"/>
                  <a:gd name="T23" fmla="*/ 13 h 41"/>
                  <a:gd name="T24" fmla="*/ 28 w 32"/>
                  <a:gd name="T25" fmla="*/ 27 h 41"/>
                  <a:gd name="T26" fmla="*/ 23 w 32"/>
                  <a:gd name="T27" fmla="*/ 36 h 41"/>
                  <a:gd name="T28" fmla="*/ 23 w 32"/>
                  <a:gd name="T29" fmla="*/ 36 h 41"/>
                  <a:gd name="T30" fmla="*/ 23 w 32"/>
                  <a:gd name="T31" fmla="*/ 41 h 41"/>
                  <a:gd name="T32" fmla="*/ 23 w 32"/>
                  <a:gd name="T33" fmla="*/ 41 h 41"/>
                  <a:gd name="T34" fmla="*/ 9 w 32"/>
                  <a:gd name="T35" fmla="*/ 4 h 41"/>
                  <a:gd name="T36" fmla="*/ 5 w 32"/>
                  <a:gd name="T37" fmla="*/ 9 h 41"/>
                  <a:gd name="T38" fmla="*/ 5 w 32"/>
                  <a:gd name="T39" fmla="*/ 13 h 41"/>
                  <a:gd name="T40" fmla="*/ 14 w 32"/>
                  <a:gd name="T41" fmla="*/ 23 h 41"/>
                  <a:gd name="T42" fmla="*/ 14 w 32"/>
                  <a:gd name="T43" fmla="*/ 23 h 41"/>
                  <a:gd name="T44" fmla="*/ 23 w 32"/>
                  <a:gd name="T45" fmla="*/ 32 h 41"/>
                  <a:gd name="T46" fmla="*/ 23 w 32"/>
                  <a:gd name="T47" fmla="*/ 27 h 41"/>
                  <a:gd name="T48" fmla="*/ 23 w 32"/>
                  <a:gd name="T49" fmla="*/ 18 h 41"/>
                  <a:gd name="T50" fmla="*/ 23 w 32"/>
                  <a:gd name="T51" fmla="*/ 9 h 41"/>
                  <a:gd name="T52" fmla="*/ 18 w 32"/>
                  <a:gd name="T53" fmla="*/ 9 h 41"/>
                  <a:gd name="T54" fmla="*/ 9 w 32"/>
                  <a:gd name="T55" fmla="*/ 4 h 41"/>
                  <a:gd name="T56" fmla="*/ 9 w 32"/>
                  <a:gd name="T5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41">
                    <a:moveTo>
                      <a:pt x="23" y="41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9" y="27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23" y="0"/>
                    </a:lnTo>
                    <a:lnTo>
                      <a:pt x="28" y="4"/>
                    </a:lnTo>
                    <a:lnTo>
                      <a:pt x="32" y="13"/>
                    </a:lnTo>
                    <a:lnTo>
                      <a:pt x="28" y="27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41"/>
                    </a:lnTo>
                    <a:lnTo>
                      <a:pt x="23" y="41"/>
                    </a:lnTo>
                    <a:close/>
                    <a:moveTo>
                      <a:pt x="9" y="4"/>
                    </a:moveTo>
                    <a:lnTo>
                      <a:pt x="5" y="9"/>
                    </a:lnTo>
                    <a:lnTo>
                      <a:pt x="5" y="1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23" y="32"/>
                    </a:lnTo>
                    <a:lnTo>
                      <a:pt x="23" y="27"/>
                    </a:lnTo>
                    <a:lnTo>
                      <a:pt x="23" y="18"/>
                    </a:lnTo>
                    <a:lnTo>
                      <a:pt x="23" y="9"/>
                    </a:lnTo>
                    <a:lnTo>
                      <a:pt x="18" y="9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8" name="Freeform 526"/>
              <p:cNvSpPr>
                <a:spLocks/>
              </p:cNvSpPr>
              <p:nvPr/>
            </p:nvSpPr>
            <p:spPr bwMode="auto">
              <a:xfrm>
                <a:off x="1462" y="856"/>
                <a:ext cx="32" cy="41"/>
              </a:xfrm>
              <a:custGeom>
                <a:avLst/>
                <a:gdLst>
                  <a:gd name="T0" fmla="*/ 23 w 32"/>
                  <a:gd name="T1" fmla="*/ 41 h 41"/>
                  <a:gd name="T2" fmla="*/ 18 w 32"/>
                  <a:gd name="T3" fmla="*/ 36 h 41"/>
                  <a:gd name="T4" fmla="*/ 18 w 32"/>
                  <a:gd name="T5" fmla="*/ 36 h 41"/>
                  <a:gd name="T6" fmla="*/ 9 w 32"/>
                  <a:gd name="T7" fmla="*/ 27 h 41"/>
                  <a:gd name="T8" fmla="*/ 5 w 32"/>
                  <a:gd name="T9" fmla="*/ 18 h 41"/>
                  <a:gd name="T10" fmla="*/ 0 w 32"/>
                  <a:gd name="T11" fmla="*/ 18 h 41"/>
                  <a:gd name="T12" fmla="*/ 0 w 32"/>
                  <a:gd name="T13" fmla="*/ 9 h 41"/>
                  <a:gd name="T14" fmla="*/ 5 w 32"/>
                  <a:gd name="T15" fmla="*/ 4 h 41"/>
                  <a:gd name="T16" fmla="*/ 9 w 32"/>
                  <a:gd name="T17" fmla="*/ 0 h 41"/>
                  <a:gd name="T18" fmla="*/ 23 w 32"/>
                  <a:gd name="T19" fmla="*/ 0 h 41"/>
                  <a:gd name="T20" fmla="*/ 28 w 32"/>
                  <a:gd name="T21" fmla="*/ 4 h 41"/>
                  <a:gd name="T22" fmla="*/ 32 w 32"/>
                  <a:gd name="T23" fmla="*/ 13 h 41"/>
                  <a:gd name="T24" fmla="*/ 28 w 32"/>
                  <a:gd name="T25" fmla="*/ 27 h 41"/>
                  <a:gd name="T26" fmla="*/ 23 w 32"/>
                  <a:gd name="T27" fmla="*/ 36 h 41"/>
                  <a:gd name="T28" fmla="*/ 23 w 32"/>
                  <a:gd name="T29" fmla="*/ 36 h 41"/>
                  <a:gd name="T30" fmla="*/ 23 w 32"/>
                  <a:gd name="T31" fmla="*/ 41 h 41"/>
                  <a:gd name="T32" fmla="*/ 23 w 32"/>
                  <a:gd name="T3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41">
                    <a:moveTo>
                      <a:pt x="23" y="41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9" y="27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23" y="0"/>
                    </a:lnTo>
                    <a:lnTo>
                      <a:pt x="28" y="4"/>
                    </a:lnTo>
                    <a:lnTo>
                      <a:pt x="32" y="13"/>
                    </a:lnTo>
                    <a:lnTo>
                      <a:pt x="28" y="27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41"/>
                    </a:lnTo>
                    <a:lnTo>
                      <a:pt x="23" y="4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9" name="Freeform 527"/>
              <p:cNvSpPr>
                <a:spLocks/>
              </p:cNvSpPr>
              <p:nvPr/>
            </p:nvSpPr>
            <p:spPr bwMode="auto">
              <a:xfrm>
                <a:off x="1467" y="860"/>
                <a:ext cx="18" cy="28"/>
              </a:xfrm>
              <a:custGeom>
                <a:avLst/>
                <a:gdLst>
                  <a:gd name="T0" fmla="*/ 4 w 18"/>
                  <a:gd name="T1" fmla="*/ 0 h 28"/>
                  <a:gd name="T2" fmla="*/ 0 w 18"/>
                  <a:gd name="T3" fmla="*/ 5 h 28"/>
                  <a:gd name="T4" fmla="*/ 0 w 18"/>
                  <a:gd name="T5" fmla="*/ 9 h 28"/>
                  <a:gd name="T6" fmla="*/ 9 w 18"/>
                  <a:gd name="T7" fmla="*/ 19 h 28"/>
                  <a:gd name="T8" fmla="*/ 9 w 18"/>
                  <a:gd name="T9" fmla="*/ 19 h 28"/>
                  <a:gd name="T10" fmla="*/ 18 w 18"/>
                  <a:gd name="T11" fmla="*/ 28 h 28"/>
                  <a:gd name="T12" fmla="*/ 18 w 18"/>
                  <a:gd name="T13" fmla="*/ 23 h 28"/>
                  <a:gd name="T14" fmla="*/ 18 w 18"/>
                  <a:gd name="T15" fmla="*/ 14 h 28"/>
                  <a:gd name="T16" fmla="*/ 18 w 18"/>
                  <a:gd name="T17" fmla="*/ 5 h 28"/>
                  <a:gd name="T18" fmla="*/ 13 w 18"/>
                  <a:gd name="T19" fmla="*/ 5 h 28"/>
                  <a:gd name="T20" fmla="*/ 4 w 18"/>
                  <a:gd name="T21" fmla="*/ 0 h 28"/>
                  <a:gd name="T22" fmla="*/ 4 w 18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8">
                    <a:moveTo>
                      <a:pt x="4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8" y="28"/>
                    </a:lnTo>
                    <a:lnTo>
                      <a:pt x="18" y="23"/>
                    </a:lnTo>
                    <a:lnTo>
                      <a:pt x="18" y="14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0" name="Freeform 528"/>
              <p:cNvSpPr>
                <a:spLocks/>
              </p:cNvSpPr>
              <p:nvPr/>
            </p:nvSpPr>
            <p:spPr bwMode="auto">
              <a:xfrm>
                <a:off x="1325" y="874"/>
                <a:ext cx="206" cy="170"/>
              </a:xfrm>
              <a:custGeom>
                <a:avLst/>
                <a:gdLst>
                  <a:gd name="T0" fmla="*/ 36 w 206"/>
                  <a:gd name="T1" fmla="*/ 142 h 170"/>
                  <a:gd name="T2" fmla="*/ 23 w 206"/>
                  <a:gd name="T3" fmla="*/ 128 h 170"/>
                  <a:gd name="T4" fmla="*/ 50 w 206"/>
                  <a:gd name="T5" fmla="*/ 110 h 170"/>
                  <a:gd name="T6" fmla="*/ 64 w 206"/>
                  <a:gd name="T7" fmla="*/ 110 h 170"/>
                  <a:gd name="T8" fmla="*/ 78 w 206"/>
                  <a:gd name="T9" fmla="*/ 110 h 170"/>
                  <a:gd name="T10" fmla="*/ 50 w 206"/>
                  <a:gd name="T11" fmla="*/ 101 h 170"/>
                  <a:gd name="T12" fmla="*/ 18 w 206"/>
                  <a:gd name="T13" fmla="*/ 101 h 170"/>
                  <a:gd name="T14" fmla="*/ 36 w 206"/>
                  <a:gd name="T15" fmla="*/ 73 h 170"/>
                  <a:gd name="T16" fmla="*/ 36 w 206"/>
                  <a:gd name="T17" fmla="*/ 69 h 170"/>
                  <a:gd name="T18" fmla="*/ 9 w 206"/>
                  <a:gd name="T19" fmla="*/ 73 h 170"/>
                  <a:gd name="T20" fmla="*/ 13 w 206"/>
                  <a:gd name="T21" fmla="*/ 64 h 170"/>
                  <a:gd name="T22" fmla="*/ 0 w 206"/>
                  <a:gd name="T23" fmla="*/ 60 h 170"/>
                  <a:gd name="T24" fmla="*/ 9 w 206"/>
                  <a:gd name="T25" fmla="*/ 46 h 170"/>
                  <a:gd name="T26" fmla="*/ 4 w 206"/>
                  <a:gd name="T27" fmla="*/ 37 h 170"/>
                  <a:gd name="T28" fmla="*/ 13 w 206"/>
                  <a:gd name="T29" fmla="*/ 27 h 170"/>
                  <a:gd name="T30" fmla="*/ 32 w 206"/>
                  <a:gd name="T31" fmla="*/ 9 h 170"/>
                  <a:gd name="T32" fmla="*/ 50 w 206"/>
                  <a:gd name="T33" fmla="*/ 0 h 170"/>
                  <a:gd name="T34" fmla="*/ 55 w 206"/>
                  <a:gd name="T35" fmla="*/ 14 h 170"/>
                  <a:gd name="T36" fmla="*/ 50 w 206"/>
                  <a:gd name="T37" fmla="*/ 32 h 170"/>
                  <a:gd name="T38" fmla="*/ 59 w 206"/>
                  <a:gd name="T39" fmla="*/ 23 h 170"/>
                  <a:gd name="T40" fmla="*/ 68 w 206"/>
                  <a:gd name="T41" fmla="*/ 14 h 170"/>
                  <a:gd name="T42" fmla="*/ 82 w 206"/>
                  <a:gd name="T43" fmla="*/ 32 h 170"/>
                  <a:gd name="T44" fmla="*/ 100 w 206"/>
                  <a:gd name="T45" fmla="*/ 32 h 170"/>
                  <a:gd name="T46" fmla="*/ 105 w 206"/>
                  <a:gd name="T47" fmla="*/ 27 h 170"/>
                  <a:gd name="T48" fmla="*/ 110 w 206"/>
                  <a:gd name="T49" fmla="*/ 23 h 170"/>
                  <a:gd name="T50" fmla="*/ 119 w 206"/>
                  <a:gd name="T51" fmla="*/ 50 h 170"/>
                  <a:gd name="T52" fmla="*/ 123 w 206"/>
                  <a:gd name="T53" fmla="*/ 64 h 170"/>
                  <a:gd name="T54" fmla="*/ 128 w 206"/>
                  <a:gd name="T55" fmla="*/ 50 h 170"/>
                  <a:gd name="T56" fmla="*/ 123 w 206"/>
                  <a:gd name="T57" fmla="*/ 14 h 170"/>
                  <a:gd name="T58" fmla="*/ 123 w 206"/>
                  <a:gd name="T59" fmla="*/ 5 h 170"/>
                  <a:gd name="T60" fmla="*/ 137 w 206"/>
                  <a:gd name="T61" fmla="*/ 5 h 170"/>
                  <a:gd name="T62" fmla="*/ 151 w 206"/>
                  <a:gd name="T63" fmla="*/ 18 h 170"/>
                  <a:gd name="T64" fmla="*/ 165 w 206"/>
                  <a:gd name="T65" fmla="*/ 60 h 170"/>
                  <a:gd name="T66" fmla="*/ 169 w 206"/>
                  <a:gd name="T67" fmla="*/ 92 h 170"/>
                  <a:gd name="T68" fmla="*/ 183 w 206"/>
                  <a:gd name="T69" fmla="*/ 101 h 170"/>
                  <a:gd name="T70" fmla="*/ 197 w 206"/>
                  <a:gd name="T71" fmla="*/ 110 h 170"/>
                  <a:gd name="T72" fmla="*/ 206 w 206"/>
                  <a:gd name="T73" fmla="*/ 119 h 170"/>
                  <a:gd name="T74" fmla="*/ 206 w 206"/>
                  <a:gd name="T75" fmla="*/ 133 h 170"/>
                  <a:gd name="T76" fmla="*/ 201 w 206"/>
                  <a:gd name="T77" fmla="*/ 124 h 170"/>
                  <a:gd name="T78" fmla="*/ 197 w 206"/>
                  <a:gd name="T79" fmla="*/ 128 h 170"/>
                  <a:gd name="T80" fmla="*/ 188 w 206"/>
                  <a:gd name="T81" fmla="*/ 128 h 170"/>
                  <a:gd name="T82" fmla="*/ 183 w 206"/>
                  <a:gd name="T83" fmla="*/ 133 h 170"/>
                  <a:gd name="T84" fmla="*/ 192 w 206"/>
                  <a:gd name="T85" fmla="*/ 137 h 170"/>
                  <a:gd name="T86" fmla="*/ 192 w 206"/>
                  <a:gd name="T87" fmla="*/ 147 h 170"/>
                  <a:gd name="T88" fmla="*/ 192 w 206"/>
                  <a:gd name="T89" fmla="*/ 156 h 170"/>
                  <a:gd name="T90" fmla="*/ 155 w 206"/>
                  <a:gd name="T91" fmla="*/ 156 h 170"/>
                  <a:gd name="T92" fmla="*/ 146 w 206"/>
                  <a:gd name="T93" fmla="*/ 147 h 170"/>
                  <a:gd name="T94" fmla="*/ 142 w 206"/>
                  <a:gd name="T95" fmla="*/ 137 h 170"/>
                  <a:gd name="T96" fmla="*/ 133 w 206"/>
                  <a:gd name="T97" fmla="*/ 151 h 170"/>
                  <a:gd name="T98" fmla="*/ 110 w 206"/>
                  <a:gd name="T99" fmla="*/ 165 h 170"/>
                  <a:gd name="T100" fmla="*/ 87 w 206"/>
                  <a:gd name="T101" fmla="*/ 170 h 170"/>
                  <a:gd name="T102" fmla="*/ 64 w 206"/>
                  <a:gd name="T103" fmla="*/ 170 h 170"/>
                  <a:gd name="T104" fmla="*/ 59 w 206"/>
                  <a:gd name="T105" fmla="*/ 156 h 170"/>
                  <a:gd name="T106" fmla="*/ 59 w 206"/>
                  <a:gd name="T107" fmla="*/ 151 h 170"/>
                  <a:gd name="T108" fmla="*/ 45 w 206"/>
                  <a:gd name="T109" fmla="*/ 14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6" h="170">
                    <a:moveTo>
                      <a:pt x="45" y="142"/>
                    </a:moveTo>
                    <a:lnTo>
                      <a:pt x="36" y="142"/>
                    </a:lnTo>
                    <a:lnTo>
                      <a:pt x="27" y="137"/>
                    </a:lnTo>
                    <a:lnTo>
                      <a:pt x="23" y="128"/>
                    </a:lnTo>
                    <a:lnTo>
                      <a:pt x="18" y="119"/>
                    </a:lnTo>
                    <a:lnTo>
                      <a:pt x="50" y="110"/>
                    </a:lnTo>
                    <a:lnTo>
                      <a:pt x="59" y="110"/>
                    </a:lnTo>
                    <a:lnTo>
                      <a:pt x="64" y="110"/>
                    </a:lnTo>
                    <a:lnTo>
                      <a:pt x="73" y="115"/>
                    </a:lnTo>
                    <a:lnTo>
                      <a:pt x="78" y="110"/>
                    </a:lnTo>
                    <a:lnTo>
                      <a:pt x="59" y="96"/>
                    </a:lnTo>
                    <a:lnTo>
                      <a:pt x="50" y="101"/>
                    </a:lnTo>
                    <a:lnTo>
                      <a:pt x="41" y="105"/>
                    </a:lnTo>
                    <a:lnTo>
                      <a:pt x="18" y="101"/>
                    </a:lnTo>
                    <a:lnTo>
                      <a:pt x="9" y="87"/>
                    </a:lnTo>
                    <a:lnTo>
                      <a:pt x="36" y="73"/>
                    </a:lnTo>
                    <a:lnTo>
                      <a:pt x="32" y="73"/>
                    </a:lnTo>
                    <a:lnTo>
                      <a:pt x="36" y="69"/>
                    </a:lnTo>
                    <a:lnTo>
                      <a:pt x="13" y="73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13" y="64"/>
                    </a:lnTo>
                    <a:lnTo>
                      <a:pt x="4" y="64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9" y="46"/>
                    </a:lnTo>
                    <a:lnTo>
                      <a:pt x="9" y="41"/>
                    </a:lnTo>
                    <a:lnTo>
                      <a:pt x="4" y="37"/>
                    </a:lnTo>
                    <a:lnTo>
                      <a:pt x="9" y="32"/>
                    </a:lnTo>
                    <a:lnTo>
                      <a:pt x="13" y="27"/>
                    </a:lnTo>
                    <a:lnTo>
                      <a:pt x="23" y="18"/>
                    </a:lnTo>
                    <a:lnTo>
                      <a:pt x="32" y="9"/>
                    </a:lnTo>
                    <a:lnTo>
                      <a:pt x="41" y="5"/>
                    </a:lnTo>
                    <a:lnTo>
                      <a:pt x="50" y="0"/>
                    </a:lnTo>
                    <a:lnTo>
                      <a:pt x="55" y="5"/>
                    </a:lnTo>
                    <a:lnTo>
                      <a:pt x="55" y="14"/>
                    </a:lnTo>
                    <a:lnTo>
                      <a:pt x="55" y="23"/>
                    </a:lnTo>
                    <a:lnTo>
                      <a:pt x="50" y="32"/>
                    </a:lnTo>
                    <a:lnTo>
                      <a:pt x="59" y="27"/>
                    </a:lnTo>
                    <a:lnTo>
                      <a:pt x="59" y="23"/>
                    </a:lnTo>
                    <a:lnTo>
                      <a:pt x="64" y="18"/>
                    </a:lnTo>
                    <a:lnTo>
                      <a:pt x="68" y="14"/>
                    </a:lnTo>
                    <a:lnTo>
                      <a:pt x="87" y="27"/>
                    </a:lnTo>
                    <a:lnTo>
                      <a:pt x="82" y="32"/>
                    </a:lnTo>
                    <a:lnTo>
                      <a:pt x="78" y="41"/>
                    </a:lnTo>
                    <a:lnTo>
                      <a:pt x="100" y="32"/>
                    </a:lnTo>
                    <a:lnTo>
                      <a:pt x="100" y="27"/>
                    </a:lnTo>
                    <a:lnTo>
                      <a:pt x="105" y="27"/>
                    </a:lnTo>
                    <a:lnTo>
                      <a:pt x="96" y="14"/>
                    </a:lnTo>
                    <a:lnTo>
                      <a:pt x="110" y="23"/>
                    </a:lnTo>
                    <a:lnTo>
                      <a:pt x="119" y="37"/>
                    </a:lnTo>
                    <a:lnTo>
                      <a:pt x="119" y="50"/>
                    </a:lnTo>
                    <a:lnTo>
                      <a:pt x="123" y="60"/>
                    </a:lnTo>
                    <a:lnTo>
                      <a:pt x="123" y="64"/>
                    </a:lnTo>
                    <a:lnTo>
                      <a:pt x="128" y="60"/>
                    </a:lnTo>
                    <a:lnTo>
                      <a:pt x="128" y="50"/>
                    </a:lnTo>
                    <a:lnTo>
                      <a:pt x="128" y="37"/>
                    </a:lnTo>
                    <a:lnTo>
                      <a:pt x="123" y="14"/>
                    </a:lnTo>
                    <a:lnTo>
                      <a:pt x="123" y="9"/>
                    </a:lnTo>
                    <a:lnTo>
                      <a:pt x="123" y="5"/>
                    </a:lnTo>
                    <a:lnTo>
                      <a:pt x="137" y="9"/>
                    </a:lnTo>
                    <a:lnTo>
                      <a:pt x="137" y="5"/>
                    </a:lnTo>
                    <a:lnTo>
                      <a:pt x="146" y="9"/>
                    </a:lnTo>
                    <a:lnTo>
                      <a:pt x="151" y="18"/>
                    </a:lnTo>
                    <a:lnTo>
                      <a:pt x="155" y="32"/>
                    </a:lnTo>
                    <a:lnTo>
                      <a:pt x="165" y="60"/>
                    </a:lnTo>
                    <a:lnTo>
                      <a:pt x="165" y="82"/>
                    </a:lnTo>
                    <a:lnTo>
                      <a:pt x="169" y="92"/>
                    </a:lnTo>
                    <a:lnTo>
                      <a:pt x="178" y="101"/>
                    </a:lnTo>
                    <a:lnTo>
                      <a:pt x="183" y="101"/>
                    </a:lnTo>
                    <a:lnTo>
                      <a:pt x="188" y="101"/>
                    </a:lnTo>
                    <a:lnTo>
                      <a:pt x="197" y="110"/>
                    </a:lnTo>
                    <a:lnTo>
                      <a:pt x="201" y="115"/>
                    </a:lnTo>
                    <a:lnTo>
                      <a:pt x="206" y="119"/>
                    </a:lnTo>
                    <a:lnTo>
                      <a:pt x="206" y="128"/>
                    </a:lnTo>
                    <a:lnTo>
                      <a:pt x="206" y="133"/>
                    </a:lnTo>
                    <a:lnTo>
                      <a:pt x="201" y="128"/>
                    </a:lnTo>
                    <a:lnTo>
                      <a:pt x="201" y="124"/>
                    </a:lnTo>
                    <a:lnTo>
                      <a:pt x="201" y="133"/>
                    </a:lnTo>
                    <a:lnTo>
                      <a:pt x="197" y="128"/>
                    </a:lnTo>
                    <a:lnTo>
                      <a:pt x="192" y="124"/>
                    </a:lnTo>
                    <a:lnTo>
                      <a:pt x="188" y="128"/>
                    </a:lnTo>
                    <a:lnTo>
                      <a:pt x="188" y="137"/>
                    </a:lnTo>
                    <a:lnTo>
                      <a:pt x="183" y="133"/>
                    </a:lnTo>
                    <a:lnTo>
                      <a:pt x="183" y="147"/>
                    </a:lnTo>
                    <a:lnTo>
                      <a:pt x="192" y="137"/>
                    </a:lnTo>
                    <a:lnTo>
                      <a:pt x="197" y="137"/>
                    </a:lnTo>
                    <a:lnTo>
                      <a:pt x="192" y="147"/>
                    </a:lnTo>
                    <a:lnTo>
                      <a:pt x="201" y="147"/>
                    </a:lnTo>
                    <a:lnTo>
                      <a:pt x="192" y="156"/>
                    </a:lnTo>
                    <a:lnTo>
                      <a:pt x="183" y="160"/>
                    </a:lnTo>
                    <a:lnTo>
                      <a:pt x="155" y="156"/>
                    </a:lnTo>
                    <a:lnTo>
                      <a:pt x="160" y="151"/>
                    </a:lnTo>
                    <a:lnTo>
                      <a:pt x="146" y="147"/>
                    </a:lnTo>
                    <a:lnTo>
                      <a:pt x="142" y="142"/>
                    </a:lnTo>
                    <a:lnTo>
                      <a:pt x="142" y="137"/>
                    </a:lnTo>
                    <a:lnTo>
                      <a:pt x="137" y="147"/>
                    </a:lnTo>
                    <a:lnTo>
                      <a:pt x="133" y="151"/>
                    </a:lnTo>
                    <a:lnTo>
                      <a:pt x="119" y="156"/>
                    </a:lnTo>
                    <a:lnTo>
                      <a:pt x="110" y="165"/>
                    </a:lnTo>
                    <a:lnTo>
                      <a:pt x="100" y="165"/>
                    </a:lnTo>
                    <a:lnTo>
                      <a:pt x="87" y="170"/>
                    </a:lnTo>
                    <a:lnTo>
                      <a:pt x="78" y="170"/>
                    </a:lnTo>
                    <a:lnTo>
                      <a:pt x="64" y="170"/>
                    </a:lnTo>
                    <a:lnTo>
                      <a:pt x="64" y="165"/>
                    </a:lnTo>
                    <a:lnTo>
                      <a:pt x="59" y="156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45" y="142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1" name="Freeform 529"/>
              <p:cNvSpPr>
                <a:spLocks/>
              </p:cNvSpPr>
              <p:nvPr/>
            </p:nvSpPr>
            <p:spPr bwMode="auto">
              <a:xfrm>
                <a:off x="1325" y="874"/>
                <a:ext cx="206" cy="170"/>
              </a:xfrm>
              <a:custGeom>
                <a:avLst/>
                <a:gdLst>
                  <a:gd name="T0" fmla="*/ 36 w 206"/>
                  <a:gd name="T1" fmla="*/ 142 h 170"/>
                  <a:gd name="T2" fmla="*/ 23 w 206"/>
                  <a:gd name="T3" fmla="*/ 128 h 170"/>
                  <a:gd name="T4" fmla="*/ 50 w 206"/>
                  <a:gd name="T5" fmla="*/ 110 h 170"/>
                  <a:gd name="T6" fmla="*/ 64 w 206"/>
                  <a:gd name="T7" fmla="*/ 110 h 170"/>
                  <a:gd name="T8" fmla="*/ 78 w 206"/>
                  <a:gd name="T9" fmla="*/ 110 h 170"/>
                  <a:gd name="T10" fmla="*/ 50 w 206"/>
                  <a:gd name="T11" fmla="*/ 101 h 170"/>
                  <a:gd name="T12" fmla="*/ 18 w 206"/>
                  <a:gd name="T13" fmla="*/ 101 h 170"/>
                  <a:gd name="T14" fmla="*/ 36 w 206"/>
                  <a:gd name="T15" fmla="*/ 73 h 170"/>
                  <a:gd name="T16" fmla="*/ 36 w 206"/>
                  <a:gd name="T17" fmla="*/ 69 h 170"/>
                  <a:gd name="T18" fmla="*/ 9 w 206"/>
                  <a:gd name="T19" fmla="*/ 73 h 170"/>
                  <a:gd name="T20" fmla="*/ 13 w 206"/>
                  <a:gd name="T21" fmla="*/ 64 h 170"/>
                  <a:gd name="T22" fmla="*/ 0 w 206"/>
                  <a:gd name="T23" fmla="*/ 60 h 170"/>
                  <a:gd name="T24" fmla="*/ 9 w 206"/>
                  <a:gd name="T25" fmla="*/ 46 h 170"/>
                  <a:gd name="T26" fmla="*/ 4 w 206"/>
                  <a:gd name="T27" fmla="*/ 37 h 170"/>
                  <a:gd name="T28" fmla="*/ 13 w 206"/>
                  <a:gd name="T29" fmla="*/ 27 h 170"/>
                  <a:gd name="T30" fmla="*/ 32 w 206"/>
                  <a:gd name="T31" fmla="*/ 9 h 170"/>
                  <a:gd name="T32" fmla="*/ 50 w 206"/>
                  <a:gd name="T33" fmla="*/ 0 h 170"/>
                  <a:gd name="T34" fmla="*/ 55 w 206"/>
                  <a:gd name="T35" fmla="*/ 14 h 170"/>
                  <a:gd name="T36" fmla="*/ 50 w 206"/>
                  <a:gd name="T37" fmla="*/ 32 h 170"/>
                  <a:gd name="T38" fmla="*/ 59 w 206"/>
                  <a:gd name="T39" fmla="*/ 23 h 170"/>
                  <a:gd name="T40" fmla="*/ 68 w 206"/>
                  <a:gd name="T41" fmla="*/ 14 h 170"/>
                  <a:gd name="T42" fmla="*/ 82 w 206"/>
                  <a:gd name="T43" fmla="*/ 32 h 170"/>
                  <a:gd name="T44" fmla="*/ 100 w 206"/>
                  <a:gd name="T45" fmla="*/ 32 h 170"/>
                  <a:gd name="T46" fmla="*/ 105 w 206"/>
                  <a:gd name="T47" fmla="*/ 27 h 170"/>
                  <a:gd name="T48" fmla="*/ 110 w 206"/>
                  <a:gd name="T49" fmla="*/ 23 h 170"/>
                  <a:gd name="T50" fmla="*/ 119 w 206"/>
                  <a:gd name="T51" fmla="*/ 50 h 170"/>
                  <a:gd name="T52" fmla="*/ 123 w 206"/>
                  <a:gd name="T53" fmla="*/ 64 h 170"/>
                  <a:gd name="T54" fmla="*/ 128 w 206"/>
                  <a:gd name="T55" fmla="*/ 50 h 170"/>
                  <a:gd name="T56" fmla="*/ 123 w 206"/>
                  <a:gd name="T57" fmla="*/ 14 h 170"/>
                  <a:gd name="T58" fmla="*/ 123 w 206"/>
                  <a:gd name="T59" fmla="*/ 5 h 170"/>
                  <a:gd name="T60" fmla="*/ 137 w 206"/>
                  <a:gd name="T61" fmla="*/ 5 h 170"/>
                  <a:gd name="T62" fmla="*/ 151 w 206"/>
                  <a:gd name="T63" fmla="*/ 18 h 170"/>
                  <a:gd name="T64" fmla="*/ 165 w 206"/>
                  <a:gd name="T65" fmla="*/ 60 h 170"/>
                  <a:gd name="T66" fmla="*/ 169 w 206"/>
                  <a:gd name="T67" fmla="*/ 92 h 170"/>
                  <a:gd name="T68" fmla="*/ 183 w 206"/>
                  <a:gd name="T69" fmla="*/ 101 h 170"/>
                  <a:gd name="T70" fmla="*/ 197 w 206"/>
                  <a:gd name="T71" fmla="*/ 110 h 170"/>
                  <a:gd name="T72" fmla="*/ 206 w 206"/>
                  <a:gd name="T73" fmla="*/ 119 h 170"/>
                  <a:gd name="T74" fmla="*/ 206 w 206"/>
                  <a:gd name="T75" fmla="*/ 133 h 170"/>
                  <a:gd name="T76" fmla="*/ 201 w 206"/>
                  <a:gd name="T77" fmla="*/ 124 h 170"/>
                  <a:gd name="T78" fmla="*/ 197 w 206"/>
                  <a:gd name="T79" fmla="*/ 128 h 170"/>
                  <a:gd name="T80" fmla="*/ 188 w 206"/>
                  <a:gd name="T81" fmla="*/ 128 h 170"/>
                  <a:gd name="T82" fmla="*/ 183 w 206"/>
                  <a:gd name="T83" fmla="*/ 133 h 170"/>
                  <a:gd name="T84" fmla="*/ 192 w 206"/>
                  <a:gd name="T85" fmla="*/ 137 h 170"/>
                  <a:gd name="T86" fmla="*/ 192 w 206"/>
                  <a:gd name="T87" fmla="*/ 147 h 170"/>
                  <a:gd name="T88" fmla="*/ 192 w 206"/>
                  <a:gd name="T89" fmla="*/ 156 h 170"/>
                  <a:gd name="T90" fmla="*/ 155 w 206"/>
                  <a:gd name="T91" fmla="*/ 156 h 170"/>
                  <a:gd name="T92" fmla="*/ 146 w 206"/>
                  <a:gd name="T93" fmla="*/ 147 h 170"/>
                  <a:gd name="T94" fmla="*/ 142 w 206"/>
                  <a:gd name="T95" fmla="*/ 137 h 170"/>
                  <a:gd name="T96" fmla="*/ 133 w 206"/>
                  <a:gd name="T97" fmla="*/ 151 h 170"/>
                  <a:gd name="T98" fmla="*/ 110 w 206"/>
                  <a:gd name="T99" fmla="*/ 165 h 170"/>
                  <a:gd name="T100" fmla="*/ 87 w 206"/>
                  <a:gd name="T101" fmla="*/ 170 h 170"/>
                  <a:gd name="T102" fmla="*/ 64 w 206"/>
                  <a:gd name="T103" fmla="*/ 170 h 170"/>
                  <a:gd name="T104" fmla="*/ 59 w 206"/>
                  <a:gd name="T105" fmla="*/ 156 h 170"/>
                  <a:gd name="T106" fmla="*/ 59 w 206"/>
                  <a:gd name="T107" fmla="*/ 151 h 170"/>
                  <a:gd name="T108" fmla="*/ 45 w 206"/>
                  <a:gd name="T109" fmla="*/ 14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6" h="170">
                    <a:moveTo>
                      <a:pt x="45" y="142"/>
                    </a:moveTo>
                    <a:lnTo>
                      <a:pt x="36" y="142"/>
                    </a:lnTo>
                    <a:lnTo>
                      <a:pt x="27" y="137"/>
                    </a:lnTo>
                    <a:lnTo>
                      <a:pt x="23" y="128"/>
                    </a:lnTo>
                    <a:lnTo>
                      <a:pt x="18" y="119"/>
                    </a:lnTo>
                    <a:lnTo>
                      <a:pt x="50" y="110"/>
                    </a:lnTo>
                    <a:lnTo>
                      <a:pt x="59" y="110"/>
                    </a:lnTo>
                    <a:lnTo>
                      <a:pt x="64" y="110"/>
                    </a:lnTo>
                    <a:lnTo>
                      <a:pt x="73" y="115"/>
                    </a:lnTo>
                    <a:lnTo>
                      <a:pt x="78" y="110"/>
                    </a:lnTo>
                    <a:lnTo>
                      <a:pt x="59" y="96"/>
                    </a:lnTo>
                    <a:lnTo>
                      <a:pt x="50" y="101"/>
                    </a:lnTo>
                    <a:lnTo>
                      <a:pt x="41" y="105"/>
                    </a:lnTo>
                    <a:lnTo>
                      <a:pt x="18" y="101"/>
                    </a:lnTo>
                    <a:lnTo>
                      <a:pt x="9" y="87"/>
                    </a:lnTo>
                    <a:lnTo>
                      <a:pt x="36" y="73"/>
                    </a:lnTo>
                    <a:lnTo>
                      <a:pt x="32" y="73"/>
                    </a:lnTo>
                    <a:lnTo>
                      <a:pt x="36" y="69"/>
                    </a:lnTo>
                    <a:lnTo>
                      <a:pt x="13" y="73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13" y="64"/>
                    </a:lnTo>
                    <a:lnTo>
                      <a:pt x="4" y="64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9" y="46"/>
                    </a:lnTo>
                    <a:lnTo>
                      <a:pt x="9" y="41"/>
                    </a:lnTo>
                    <a:lnTo>
                      <a:pt x="4" y="37"/>
                    </a:lnTo>
                    <a:lnTo>
                      <a:pt x="9" y="32"/>
                    </a:lnTo>
                    <a:lnTo>
                      <a:pt x="13" y="27"/>
                    </a:lnTo>
                    <a:lnTo>
                      <a:pt x="23" y="18"/>
                    </a:lnTo>
                    <a:lnTo>
                      <a:pt x="32" y="9"/>
                    </a:lnTo>
                    <a:lnTo>
                      <a:pt x="41" y="5"/>
                    </a:lnTo>
                    <a:lnTo>
                      <a:pt x="50" y="0"/>
                    </a:lnTo>
                    <a:lnTo>
                      <a:pt x="55" y="5"/>
                    </a:lnTo>
                    <a:lnTo>
                      <a:pt x="55" y="14"/>
                    </a:lnTo>
                    <a:lnTo>
                      <a:pt x="55" y="23"/>
                    </a:lnTo>
                    <a:lnTo>
                      <a:pt x="50" y="32"/>
                    </a:lnTo>
                    <a:lnTo>
                      <a:pt x="59" y="27"/>
                    </a:lnTo>
                    <a:lnTo>
                      <a:pt x="59" y="23"/>
                    </a:lnTo>
                    <a:lnTo>
                      <a:pt x="64" y="18"/>
                    </a:lnTo>
                    <a:lnTo>
                      <a:pt x="68" y="14"/>
                    </a:lnTo>
                    <a:lnTo>
                      <a:pt x="87" y="27"/>
                    </a:lnTo>
                    <a:lnTo>
                      <a:pt x="82" y="32"/>
                    </a:lnTo>
                    <a:lnTo>
                      <a:pt x="78" y="41"/>
                    </a:lnTo>
                    <a:lnTo>
                      <a:pt x="100" y="32"/>
                    </a:lnTo>
                    <a:lnTo>
                      <a:pt x="100" y="27"/>
                    </a:lnTo>
                    <a:lnTo>
                      <a:pt x="105" y="27"/>
                    </a:lnTo>
                    <a:lnTo>
                      <a:pt x="96" y="14"/>
                    </a:lnTo>
                    <a:lnTo>
                      <a:pt x="110" y="23"/>
                    </a:lnTo>
                    <a:lnTo>
                      <a:pt x="119" y="37"/>
                    </a:lnTo>
                    <a:lnTo>
                      <a:pt x="119" y="50"/>
                    </a:lnTo>
                    <a:lnTo>
                      <a:pt x="123" y="60"/>
                    </a:lnTo>
                    <a:lnTo>
                      <a:pt x="123" y="64"/>
                    </a:lnTo>
                    <a:lnTo>
                      <a:pt x="128" y="60"/>
                    </a:lnTo>
                    <a:lnTo>
                      <a:pt x="128" y="50"/>
                    </a:lnTo>
                    <a:lnTo>
                      <a:pt x="128" y="37"/>
                    </a:lnTo>
                    <a:lnTo>
                      <a:pt x="123" y="14"/>
                    </a:lnTo>
                    <a:lnTo>
                      <a:pt x="123" y="9"/>
                    </a:lnTo>
                    <a:lnTo>
                      <a:pt x="123" y="5"/>
                    </a:lnTo>
                    <a:lnTo>
                      <a:pt x="137" y="9"/>
                    </a:lnTo>
                    <a:lnTo>
                      <a:pt x="137" y="5"/>
                    </a:lnTo>
                    <a:lnTo>
                      <a:pt x="146" y="9"/>
                    </a:lnTo>
                    <a:lnTo>
                      <a:pt x="151" y="18"/>
                    </a:lnTo>
                    <a:lnTo>
                      <a:pt x="155" y="32"/>
                    </a:lnTo>
                    <a:lnTo>
                      <a:pt x="165" y="60"/>
                    </a:lnTo>
                    <a:lnTo>
                      <a:pt x="165" y="82"/>
                    </a:lnTo>
                    <a:lnTo>
                      <a:pt x="169" y="92"/>
                    </a:lnTo>
                    <a:lnTo>
                      <a:pt x="178" y="101"/>
                    </a:lnTo>
                    <a:lnTo>
                      <a:pt x="183" y="101"/>
                    </a:lnTo>
                    <a:lnTo>
                      <a:pt x="188" y="101"/>
                    </a:lnTo>
                    <a:lnTo>
                      <a:pt x="197" y="110"/>
                    </a:lnTo>
                    <a:lnTo>
                      <a:pt x="201" y="115"/>
                    </a:lnTo>
                    <a:lnTo>
                      <a:pt x="206" y="119"/>
                    </a:lnTo>
                    <a:lnTo>
                      <a:pt x="206" y="128"/>
                    </a:lnTo>
                    <a:lnTo>
                      <a:pt x="206" y="133"/>
                    </a:lnTo>
                    <a:lnTo>
                      <a:pt x="201" y="128"/>
                    </a:lnTo>
                    <a:lnTo>
                      <a:pt x="201" y="124"/>
                    </a:lnTo>
                    <a:lnTo>
                      <a:pt x="201" y="133"/>
                    </a:lnTo>
                    <a:lnTo>
                      <a:pt x="197" y="128"/>
                    </a:lnTo>
                    <a:lnTo>
                      <a:pt x="192" y="124"/>
                    </a:lnTo>
                    <a:lnTo>
                      <a:pt x="188" y="128"/>
                    </a:lnTo>
                    <a:lnTo>
                      <a:pt x="188" y="137"/>
                    </a:lnTo>
                    <a:lnTo>
                      <a:pt x="183" y="133"/>
                    </a:lnTo>
                    <a:lnTo>
                      <a:pt x="183" y="147"/>
                    </a:lnTo>
                    <a:lnTo>
                      <a:pt x="192" y="137"/>
                    </a:lnTo>
                    <a:lnTo>
                      <a:pt x="197" y="137"/>
                    </a:lnTo>
                    <a:lnTo>
                      <a:pt x="192" y="147"/>
                    </a:lnTo>
                    <a:lnTo>
                      <a:pt x="201" y="147"/>
                    </a:lnTo>
                    <a:lnTo>
                      <a:pt x="192" y="156"/>
                    </a:lnTo>
                    <a:lnTo>
                      <a:pt x="183" y="160"/>
                    </a:lnTo>
                    <a:lnTo>
                      <a:pt x="155" y="156"/>
                    </a:lnTo>
                    <a:lnTo>
                      <a:pt x="160" y="151"/>
                    </a:lnTo>
                    <a:lnTo>
                      <a:pt x="146" y="147"/>
                    </a:lnTo>
                    <a:lnTo>
                      <a:pt x="142" y="142"/>
                    </a:lnTo>
                    <a:lnTo>
                      <a:pt x="142" y="137"/>
                    </a:lnTo>
                    <a:lnTo>
                      <a:pt x="137" y="147"/>
                    </a:lnTo>
                    <a:lnTo>
                      <a:pt x="133" y="151"/>
                    </a:lnTo>
                    <a:lnTo>
                      <a:pt x="119" y="156"/>
                    </a:lnTo>
                    <a:lnTo>
                      <a:pt x="110" y="165"/>
                    </a:lnTo>
                    <a:lnTo>
                      <a:pt x="100" y="165"/>
                    </a:lnTo>
                    <a:lnTo>
                      <a:pt x="87" y="170"/>
                    </a:lnTo>
                    <a:lnTo>
                      <a:pt x="78" y="170"/>
                    </a:lnTo>
                    <a:lnTo>
                      <a:pt x="64" y="170"/>
                    </a:lnTo>
                    <a:lnTo>
                      <a:pt x="64" y="165"/>
                    </a:lnTo>
                    <a:lnTo>
                      <a:pt x="59" y="156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45" y="1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2" name="Freeform 530"/>
              <p:cNvSpPr>
                <a:spLocks noEditPoints="1"/>
              </p:cNvSpPr>
              <p:nvPr/>
            </p:nvSpPr>
            <p:spPr bwMode="auto">
              <a:xfrm>
                <a:off x="1325" y="869"/>
                <a:ext cx="210" cy="179"/>
              </a:xfrm>
              <a:custGeom>
                <a:avLst/>
                <a:gdLst>
                  <a:gd name="T0" fmla="*/ 59 w 210"/>
                  <a:gd name="T1" fmla="*/ 165 h 179"/>
                  <a:gd name="T2" fmla="*/ 27 w 210"/>
                  <a:gd name="T3" fmla="*/ 142 h 179"/>
                  <a:gd name="T4" fmla="*/ 50 w 210"/>
                  <a:gd name="T5" fmla="*/ 115 h 179"/>
                  <a:gd name="T6" fmla="*/ 59 w 210"/>
                  <a:gd name="T7" fmla="*/ 106 h 179"/>
                  <a:gd name="T8" fmla="*/ 4 w 210"/>
                  <a:gd name="T9" fmla="*/ 92 h 179"/>
                  <a:gd name="T10" fmla="*/ 27 w 210"/>
                  <a:gd name="T11" fmla="*/ 78 h 179"/>
                  <a:gd name="T12" fmla="*/ 9 w 210"/>
                  <a:gd name="T13" fmla="*/ 74 h 179"/>
                  <a:gd name="T14" fmla="*/ 4 w 210"/>
                  <a:gd name="T15" fmla="*/ 46 h 179"/>
                  <a:gd name="T16" fmla="*/ 36 w 210"/>
                  <a:gd name="T17" fmla="*/ 5 h 179"/>
                  <a:gd name="T18" fmla="*/ 59 w 210"/>
                  <a:gd name="T19" fmla="*/ 28 h 179"/>
                  <a:gd name="T20" fmla="*/ 87 w 210"/>
                  <a:gd name="T21" fmla="*/ 28 h 179"/>
                  <a:gd name="T22" fmla="*/ 96 w 210"/>
                  <a:gd name="T23" fmla="*/ 28 h 179"/>
                  <a:gd name="T24" fmla="*/ 96 w 210"/>
                  <a:gd name="T25" fmla="*/ 14 h 179"/>
                  <a:gd name="T26" fmla="*/ 128 w 210"/>
                  <a:gd name="T27" fmla="*/ 55 h 179"/>
                  <a:gd name="T28" fmla="*/ 119 w 210"/>
                  <a:gd name="T29" fmla="*/ 10 h 179"/>
                  <a:gd name="T30" fmla="*/ 133 w 210"/>
                  <a:gd name="T31" fmla="*/ 10 h 179"/>
                  <a:gd name="T32" fmla="*/ 151 w 210"/>
                  <a:gd name="T33" fmla="*/ 19 h 179"/>
                  <a:gd name="T34" fmla="*/ 183 w 210"/>
                  <a:gd name="T35" fmla="*/ 101 h 179"/>
                  <a:gd name="T36" fmla="*/ 206 w 210"/>
                  <a:gd name="T37" fmla="*/ 120 h 179"/>
                  <a:gd name="T38" fmla="*/ 201 w 210"/>
                  <a:gd name="T39" fmla="*/ 142 h 179"/>
                  <a:gd name="T40" fmla="*/ 192 w 210"/>
                  <a:gd name="T41" fmla="*/ 142 h 179"/>
                  <a:gd name="T42" fmla="*/ 206 w 210"/>
                  <a:gd name="T43" fmla="*/ 152 h 179"/>
                  <a:gd name="T44" fmla="*/ 183 w 210"/>
                  <a:gd name="T45" fmla="*/ 170 h 179"/>
                  <a:gd name="T46" fmla="*/ 155 w 210"/>
                  <a:gd name="T47" fmla="*/ 156 h 179"/>
                  <a:gd name="T48" fmla="*/ 119 w 210"/>
                  <a:gd name="T49" fmla="*/ 165 h 179"/>
                  <a:gd name="T50" fmla="*/ 59 w 210"/>
                  <a:gd name="T51" fmla="*/ 179 h 179"/>
                  <a:gd name="T52" fmla="*/ 59 w 210"/>
                  <a:gd name="T53" fmla="*/ 152 h 179"/>
                  <a:gd name="T54" fmla="*/ 68 w 210"/>
                  <a:gd name="T55" fmla="*/ 175 h 179"/>
                  <a:gd name="T56" fmla="*/ 133 w 210"/>
                  <a:gd name="T57" fmla="*/ 152 h 179"/>
                  <a:gd name="T58" fmla="*/ 142 w 210"/>
                  <a:gd name="T59" fmla="*/ 142 h 179"/>
                  <a:gd name="T60" fmla="*/ 160 w 210"/>
                  <a:gd name="T61" fmla="*/ 161 h 179"/>
                  <a:gd name="T62" fmla="*/ 188 w 210"/>
                  <a:gd name="T63" fmla="*/ 161 h 179"/>
                  <a:gd name="T64" fmla="*/ 188 w 210"/>
                  <a:gd name="T65" fmla="*/ 152 h 179"/>
                  <a:gd name="T66" fmla="*/ 178 w 210"/>
                  <a:gd name="T67" fmla="*/ 152 h 179"/>
                  <a:gd name="T68" fmla="*/ 183 w 210"/>
                  <a:gd name="T69" fmla="*/ 138 h 179"/>
                  <a:gd name="T70" fmla="*/ 197 w 210"/>
                  <a:gd name="T71" fmla="*/ 129 h 179"/>
                  <a:gd name="T72" fmla="*/ 201 w 210"/>
                  <a:gd name="T73" fmla="*/ 129 h 179"/>
                  <a:gd name="T74" fmla="*/ 183 w 210"/>
                  <a:gd name="T75" fmla="*/ 106 h 179"/>
                  <a:gd name="T76" fmla="*/ 160 w 210"/>
                  <a:gd name="T77" fmla="*/ 74 h 179"/>
                  <a:gd name="T78" fmla="*/ 142 w 210"/>
                  <a:gd name="T79" fmla="*/ 19 h 179"/>
                  <a:gd name="T80" fmla="*/ 128 w 210"/>
                  <a:gd name="T81" fmla="*/ 32 h 179"/>
                  <a:gd name="T82" fmla="*/ 123 w 210"/>
                  <a:gd name="T83" fmla="*/ 74 h 179"/>
                  <a:gd name="T84" fmla="*/ 105 w 210"/>
                  <a:gd name="T85" fmla="*/ 23 h 179"/>
                  <a:gd name="T86" fmla="*/ 105 w 210"/>
                  <a:gd name="T87" fmla="*/ 37 h 179"/>
                  <a:gd name="T88" fmla="*/ 78 w 210"/>
                  <a:gd name="T89" fmla="*/ 42 h 179"/>
                  <a:gd name="T90" fmla="*/ 64 w 210"/>
                  <a:gd name="T91" fmla="*/ 23 h 179"/>
                  <a:gd name="T92" fmla="*/ 45 w 210"/>
                  <a:gd name="T93" fmla="*/ 42 h 179"/>
                  <a:gd name="T94" fmla="*/ 41 w 210"/>
                  <a:gd name="T95" fmla="*/ 10 h 179"/>
                  <a:gd name="T96" fmla="*/ 9 w 210"/>
                  <a:gd name="T97" fmla="*/ 42 h 179"/>
                  <a:gd name="T98" fmla="*/ 13 w 210"/>
                  <a:gd name="T99" fmla="*/ 65 h 179"/>
                  <a:gd name="T100" fmla="*/ 13 w 210"/>
                  <a:gd name="T101" fmla="*/ 74 h 179"/>
                  <a:gd name="T102" fmla="*/ 64 w 210"/>
                  <a:gd name="T103" fmla="*/ 65 h 179"/>
                  <a:gd name="T104" fmla="*/ 36 w 210"/>
                  <a:gd name="T105" fmla="*/ 78 h 179"/>
                  <a:gd name="T106" fmla="*/ 13 w 210"/>
                  <a:gd name="T107" fmla="*/ 92 h 179"/>
                  <a:gd name="T108" fmla="*/ 73 w 210"/>
                  <a:gd name="T109" fmla="*/ 106 h 179"/>
                  <a:gd name="T110" fmla="*/ 50 w 210"/>
                  <a:gd name="T111" fmla="*/ 12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0" h="179">
                    <a:moveTo>
                      <a:pt x="59" y="179"/>
                    </a:moveTo>
                    <a:lnTo>
                      <a:pt x="64" y="175"/>
                    </a:lnTo>
                    <a:lnTo>
                      <a:pt x="64" y="175"/>
                    </a:lnTo>
                    <a:lnTo>
                      <a:pt x="64" y="170"/>
                    </a:lnTo>
                    <a:lnTo>
                      <a:pt x="59" y="165"/>
                    </a:lnTo>
                    <a:lnTo>
                      <a:pt x="59" y="165"/>
                    </a:lnTo>
                    <a:lnTo>
                      <a:pt x="59" y="156"/>
                    </a:lnTo>
                    <a:lnTo>
                      <a:pt x="55" y="156"/>
                    </a:lnTo>
                    <a:lnTo>
                      <a:pt x="45" y="152"/>
                    </a:lnTo>
                    <a:lnTo>
                      <a:pt x="45" y="152"/>
                    </a:lnTo>
                    <a:lnTo>
                      <a:pt x="32" y="147"/>
                    </a:lnTo>
                    <a:lnTo>
                      <a:pt x="27" y="142"/>
                    </a:lnTo>
                    <a:lnTo>
                      <a:pt x="23" y="138"/>
                    </a:lnTo>
                    <a:lnTo>
                      <a:pt x="13" y="129"/>
                    </a:lnTo>
                    <a:lnTo>
                      <a:pt x="13" y="124"/>
                    </a:lnTo>
                    <a:lnTo>
                      <a:pt x="36" y="120"/>
                    </a:lnTo>
                    <a:lnTo>
                      <a:pt x="45" y="115"/>
                    </a:lnTo>
                    <a:lnTo>
                      <a:pt x="50" y="115"/>
                    </a:lnTo>
                    <a:lnTo>
                      <a:pt x="50" y="115"/>
                    </a:lnTo>
                    <a:lnTo>
                      <a:pt x="64" y="115"/>
                    </a:lnTo>
                    <a:lnTo>
                      <a:pt x="68" y="115"/>
                    </a:lnTo>
                    <a:lnTo>
                      <a:pt x="73" y="115"/>
                    </a:lnTo>
                    <a:lnTo>
                      <a:pt x="64" y="110"/>
                    </a:lnTo>
                    <a:lnTo>
                      <a:pt x="59" y="106"/>
                    </a:lnTo>
                    <a:lnTo>
                      <a:pt x="59" y="106"/>
                    </a:lnTo>
                    <a:lnTo>
                      <a:pt x="55" y="106"/>
                    </a:lnTo>
                    <a:lnTo>
                      <a:pt x="50" y="110"/>
                    </a:lnTo>
                    <a:lnTo>
                      <a:pt x="41" y="110"/>
                    </a:lnTo>
                    <a:lnTo>
                      <a:pt x="18" y="110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18" y="83"/>
                    </a:lnTo>
                    <a:lnTo>
                      <a:pt x="27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27" y="78"/>
                    </a:lnTo>
                    <a:lnTo>
                      <a:pt x="23" y="78"/>
                    </a:lnTo>
                    <a:lnTo>
                      <a:pt x="13" y="83"/>
                    </a:lnTo>
                    <a:lnTo>
                      <a:pt x="13" y="83"/>
                    </a:lnTo>
                    <a:lnTo>
                      <a:pt x="4" y="78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4" y="69"/>
                    </a:lnTo>
                    <a:lnTo>
                      <a:pt x="0" y="69"/>
                    </a:lnTo>
                    <a:lnTo>
                      <a:pt x="0" y="60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13" y="28"/>
                    </a:lnTo>
                    <a:lnTo>
                      <a:pt x="18" y="19"/>
                    </a:lnTo>
                    <a:lnTo>
                      <a:pt x="36" y="5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5" y="5"/>
                    </a:lnTo>
                    <a:lnTo>
                      <a:pt x="59" y="19"/>
                    </a:lnTo>
                    <a:lnTo>
                      <a:pt x="55" y="32"/>
                    </a:lnTo>
                    <a:lnTo>
                      <a:pt x="59" y="28"/>
                    </a:lnTo>
                    <a:lnTo>
                      <a:pt x="59" y="19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82" y="23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91" y="32"/>
                    </a:lnTo>
                    <a:lnTo>
                      <a:pt x="87" y="37"/>
                    </a:lnTo>
                    <a:lnTo>
                      <a:pt x="100" y="32"/>
                    </a:lnTo>
                    <a:lnTo>
                      <a:pt x="96" y="32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100" y="28"/>
                    </a:lnTo>
                    <a:lnTo>
                      <a:pt x="91" y="19"/>
                    </a:lnTo>
                    <a:lnTo>
                      <a:pt x="91" y="14"/>
                    </a:lnTo>
                    <a:lnTo>
                      <a:pt x="87" y="14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114" y="23"/>
                    </a:lnTo>
                    <a:lnTo>
                      <a:pt x="119" y="37"/>
                    </a:lnTo>
                    <a:lnTo>
                      <a:pt x="119" y="42"/>
                    </a:lnTo>
                    <a:lnTo>
                      <a:pt x="123" y="51"/>
                    </a:lnTo>
                    <a:lnTo>
                      <a:pt x="123" y="65"/>
                    </a:lnTo>
                    <a:lnTo>
                      <a:pt x="128" y="55"/>
                    </a:lnTo>
                    <a:lnTo>
                      <a:pt x="123" y="51"/>
                    </a:lnTo>
                    <a:lnTo>
                      <a:pt x="123" y="42"/>
                    </a:lnTo>
                    <a:lnTo>
                      <a:pt x="123" y="28"/>
                    </a:lnTo>
                    <a:lnTo>
                      <a:pt x="119" y="23"/>
                    </a:lnTo>
                    <a:lnTo>
                      <a:pt x="119" y="19"/>
                    </a:lnTo>
                    <a:lnTo>
                      <a:pt x="119" y="10"/>
                    </a:lnTo>
                    <a:lnTo>
                      <a:pt x="123" y="5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8" y="5"/>
                    </a:lnTo>
                    <a:lnTo>
                      <a:pt x="133" y="5"/>
                    </a:lnTo>
                    <a:lnTo>
                      <a:pt x="133" y="10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7" y="5"/>
                    </a:lnTo>
                    <a:lnTo>
                      <a:pt x="137" y="5"/>
                    </a:lnTo>
                    <a:lnTo>
                      <a:pt x="146" y="10"/>
                    </a:lnTo>
                    <a:lnTo>
                      <a:pt x="151" y="19"/>
                    </a:lnTo>
                    <a:lnTo>
                      <a:pt x="160" y="37"/>
                    </a:lnTo>
                    <a:lnTo>
                      <a:pt x="165" y="55"/>
                    </a:lnTo>
                    <a:lnTo>
                      <a:pt x="169" y="87"/>
                    </a:lnTo>
                    <a:lnTo>
                      <a:pt x="174" y="97"/>
                    </a:lnTo>
                    <a:lnTo>
                      <a:pt x="178" y="101"/>
                    </a:lnTo>
                    <a:lnTo>
                      <a:pt x="183" y="101"/>
                    </a:lnTo>
                    <a:lnTo>
                      <a:pt x="183" y="101"/>
                    </a:lnTo>
                    <a:lnTo>
                      <a:pt x="188" y="101"/>
                    </a:lnTo>
                    <a:lnTo>
                      <a:pt x="197" y="110"/>
                    </a:lnTo>
                    <a:lnTo>
                      <a:pt x="197" y="115"/>
                    </a:lnTo>
                    <a:lnTo>
                      <a:pt x="201" y="120"/>
                    </a:lnTo>
                    <a:lnTo>
                      <a:pt x="206" y="120"/>
                    </a:lnTo>
                    <a:lnTo>
                      <a:pt x="210" y="124"/>
                    </a:lnTo>
                    <a:lnTo>
                      <a:pt x="210" y="138"/>
                    </a:lnTo>
                    <a:lnTo>
                      <a:pt x="201" y="138"/>
                    </a:lnTo>
                    <a:lnTo>
                      <a:pt x="201" y="138"/>
                    </a:lnTo>
                    <a:lnTo>
                      <a:pt x="201" y="142"/>
                    </a:lnTo>
                    <a:lnTo>
                      <a:pt x="201" y="142"/>
                    </a:lnTo>
                    <a:lnTo>
                      <a:pt x="197" y="138"/>
                    </a:lnTo>
                    <a:lnTo>
                      <a:pt x="197" y="138"/>
                    </a:lnTo>
                    <a:lnTo>
                      <a:pt x="197" y="138"/>
                    </a:lnTo>
                    <a:lnTo>
                      <a:pt x="192" y="133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7" y="142"/>
                    </a:lnTo>
                    <a:lnTo>
                      <a:pt x="197" y="152"/>
                    </a:lnTo>
                    <a:lnTo>
                      <a:pt x="197" y="152"/>
                    </a:lnTo>
                    <a:lnTo>
                      <a:pt x="201" y="152"/>
                    </a:lnTo>
                    <a:lnTo>
                      <a:pt x="206" y="152"/>
                    </a:lnTo>
                    <a:lnTo>
                      <a:pt x="206" y="152"/>
                    </a:lnTo>
                    <a:lnTo>
                      <a:pt x="201" y="156"/>
                    </a:lnTo>
                    <a:lnTo>
                      <a:pt x="201" y="156"/>
                    </a:lnTo>
                    <a:lnTo>
                      <a:pt x="197" y="161"/>
                    </a:lnTo>
                    <a:lnTo>
                      <a:pt x="188" y="165"/>
                    </a:lnTo>
                    <a:lnTo>
                      <a:pt x="183" y="170"/>
                    </a:lnTo>
                    <a:lnTo>
                      <a:pt x="183" y="170"/>
                    </a:lnTo>
                    <a:lnTo>
                      <a:pt x="165" y="165"/>
                    </a:lnTo>
                    <a:lnTo>
                      <a:pt x="155" y="165"/>
                    </a:lnTo>
                    <a:lnTo>
                      <a:pt x="151" y="165"/>
                    </a:lnTo>
                    <a:lnTo>
                      <a:pt x="151" y="165"/>
                    </a:lnTo>
                    <a:lnTo>
                      <a:pt x="155" y="156"/>
                    </a:lnTo>
                    <a:lnTo>
                      <a:pt x="155" y="156"/>
                    </a:lnTo>
                    <a:lnTo>
                      <a:pt x="146" y="156"/>
                    </a:lnTo>
                    <a:lnTo>
                      <a:pt x="146" y="156"/>
                    </a:lnTo>
                    <a:lnTo>
                      <a:pt x="142" y="152"/>
                    </a:lnTo>
                    <a:lnTo>
                      <a:pt x="137" y="156"/>
                    </a:lnTo>
                    <a:lnTo>
                      <a:pt x="133" y="161"/>
                    </a:lnTo>
                    <a:lnTo>
                      <a:pt x="119" y="165"/>
                    </a:lnTo>
                    <a:lnTo>
                      <a:pt x="110" y="170"/>
                    </a:lnTo>
                    <a:lnTo>
                      <a:pt x="96" y="175"/>
                    </a:lnTo>
                    <a:lnTo>
                      <a:pt x="78" y="179"/>
                    </a:lnTo>
                    <a:lnTo>
                      <a:pt x="64" y="179"/>
                    </a:lnTo>
                    <a:lnTo>
                      <a:pt x="59" y="179"/>
                    </a:lnTo>
                    <a:lnTo>
                      <a:pt x="59" y="179"/>
                    </a:lnTo>
                    <a:close/>
                    <a:moveTo>
                      <a:pt x="23" y="129"/>
                    </a:moveTo>
                    <a:lnTo>
                      <a:pt x="27" y="138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5" y="147"/>
                    </a:lnTo>
                    <a:lnTo>
                      <a:pt x="59" y="152"/>
                    </a:lnTo>
                    <a:lnTo>
                      <a:pt x="59" y="152"/>
                    </a:lnTo>
                    <a:lnTo>
                      <a:pt x="64" y="156"/>
                    </a:lnTo>
                    <a:lnTo>
                      <a:pt x="64" y="161"/>
                    </a:lnTo>
                    <a:lnTo>
                      <a:pt x="64" y="161"/>
                    </a:lnTo>
                    <a:lnTo>
                      <a:pt x="64" y="161"/>
                    </a:lnTo>
                    <a:lnTo>
                      <a:pt x="68" y="175"/>
                    </a:lnTo>
                    <a:lnTo>
                      <a:pt x="78" y="170"/>
                    </a:lnTo>
                    <a:lnTo>
                      <a:pt x="96" y="170"/>
                    </a:lnTo>
                    <a:lnTo>
                      <a:pt x="105" y="165"/>
                    </a:lnTo>
                    <a:lnTo>
                      <a:pt x="119" y="161"/>
                    </a:lnTo>
                    <a:lnTo>
                      <a:pt x="133" y="156"/>
                    </a:lnTo>
                    <a:lnTo>
                      <a:pt x="133" y="152"/>
                    </a:lnTo>
                    <a:lnTo>
                      <a:pt x="137" y="147"/>
                    </a:lnTo>
                    <a:lnTo>
                      <a:pt x="137" y="142"/>
                    </a:lnTo>
                    <a:lnTo>
                      <a:pt x="142" y="138"/>
                    </a:lnTo>
                    <a:lnTo>
                      <a:pt x="142" y="138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6" y="147"/>
                    </a:lnTo>
                    <a:lnTo>
                      <a:pt x="146" y="152"/>
                    </a:lnTo>
                    <a:lnTo>
                      <a:pt x="155" y="152"/>
                    </a:lnTo>
                    <a:lnTo>
                      <a:pt x="160" y="152"/>
                    </a:lnTo>
                    <a:lnTo>
                      <a:pt x="165" y="156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74" y="161"/>
                    </a:lnTo>
                    <a:lnTo>
                      <a:pt x="178" y="161"/>
                    </a:lnTo>
                    <a:lnTo>
                      <a:pt x="183" y="165"/>
                    </a:lnTo>
                    <a:lnTo>
                      <a:pt x="188" y="161"/>
                    </a:lnTo>
                    <a:lnTo>
                      <a:pt x="192" y="156"/>
                    </a:lnTo>
                    <a:lnTo>
                      <a:pt x="192" y="156"/>
                    </a:lnTo>
                    <a:lnTo>
                      <a:pt x="188" y="156"/>
                    </a:lnTo>
                    <a:lnTo>
                      <a:pt x="188" y="156"/>
                    </a:lnTo>
                    <a:lnTo>
                      <a:pt x="188" y="152"/>
                    </a:lnTo>
                    <a:lnTo>
                      <a:pt x="188" y="152"/>
                    </a:lnTo>
                    <a:lnTo>
                      <a:pt x="192" y="147"/>
                    </a:lnTo>
                    <a:lnTo>
                      <a:pt x="183" y="152"/>
                    </a:lnTo>
                    <a:lnTo>
                      <a:pt x="183" y="156"/>
                    </a:lnTo>
                    <a:lnTo>
                      <a:pt x="178" y="156"/>
                    </a:lnTo>
                    <a:lnTo>
                      <a:pt x="178" y="152"/>
                    </a:lnTo>
                    <a:lnTo>
                      <a:pt x="178" y="152"/>
                    </a:lnTo>
                    <a:lnTo>
                      <a:pt x="178" y="142"/>
                    </a:lnTo>
                    <a:lnTo>
                      <a:pt x="178" y="138"/>
                    </a:lnTo>
                    <a:lnTo>
                      <a:pt x="178" y="138"/>
                    </a:lnTo>
                    <a:lnTo>
                      <a:pt x="183" y="138"/>
                    </a:lnTo>
                    <a:lnTo>
                      <a:pt x="183" y="138"/>
                    </a:lnTo>
                    <a:lnTo>
                      <a:pt x="183" y="138"/>
                    </a:lnTo>
                    <a:lnTo>
                      <a:pt x="183" y="138"/>
                    </a:lnTo>
                    <a:lnTo>
                      <a:pt x="192" y="129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9"/>
                    </a:lnTo>
                    <a:lnTo>
                      <a:pt x="197" y="129"/>
                    </a:lnTo>
                    <a:lnTo>
                      <a:pt x="197" y="133"/>
                    </a:lnTo>
                    <a:lnTo>
                      <a:pt x="197" y="129"/>
                    </a:lnTo>
                    <a:lnTo>
                      <a:pt x="197" y="129"/>
                    </a:lnTo>
                    <a:lnTo>
                      <a:pt x="201" y="129"/>
                    </a:lnTo>
                    <a:lnTo>
                      <a:pt x="201" y="129"/>
                    </a:lnTo>
                    <a:lnTo>
                      <a:pt x="201" y="129"/>
                    </a:lnTo>
                    <a:lnTo>
                      <a:pt x="206" y="133"/>
                    </a:lnTo>
                    <a:lnTo>
                      <a:pt x="206" y="129"/>
                    </a:lnTo>
                    <a:lnTo>
                      <a:pt x="201" y="124"/>
                    </a:lnTo>
                    <a:lnTo>
                      <a:pt x="192" y="120"/>
                    </a:lnTo>
                    <a:lnTo>
                      <a:pt x="183" y="110"/>
                    </a:lnTo>
                    <a:lnTo>
                      <a:pt x="183" y="106"/>
                    </a:lnTo>
                    <a:lnTo>
                      <a:pt x="183" y="110"/>
                    </a:lnTo>
                    <a:lnTo>
                      <a:pt x="178" y="106"/>
                    </a:lnTo>
                    <a:lnTo>
                      <a:pt x="169" y="101"/>
                    </a:lnTo>
                    <a:lnTo>
                      <a:pt x="165" y="92"/>
                    </a:lnTo>
                    <a:lnTo>
                      <a:pt x="165" y="87"/>
                    </a:lnTo>
                    <a:lnTo>
                      <a:pt x="160" y="74"/>
                    </a:lnTo>
                    <a:lnTo>
                      <a:pt x="160" y="55"/>
                    </a:lnTo>
                    <a:lnTo>
                      <a:pt x="155" y="37"/>
                    </a:lnTo>
                    <a:lnTo>
                      <a:pt x="151" y="23"/>
                    </a:lnTo>
                    <a:lnTo>
                      <a:pt x="142" y="14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33" y="14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8" y="14"/>
                    </a:lnTo>
                    <a:lnTo>
                      <a:pt x="128" y="19"/>
                    </a:lnTo>
                    <a:lnTo>
                      <a:pt x="128" y="32"/>
                    </a:lnTo>
                    <a:lnTo>
                      <a:pt x="128" y="37"/>
                    </a:lnTo>
                    <a:lnTo>
                      <a:pt x="128" y="42"/>
                    </a:lnTo>
                    <a:lnTo>
                      <a:pt x="133" y="51"/>
                    </a:lnTo>
                    <a:lnTo>
                      <a:pt x="133" y="60"/>
                    </a:lnTo>
                    <a:lnTo>
                      <a:pt x="128" y="69"/>
                    </a:lnTo>
                    <a:lnTo>
                      <a:pt x="123" y="74"/>
                    </a:lnTo>
                    <a:lnTo>
                      <a:pt x="123" y="69"/>
                    </a:lnTo>
                    <a:lnTo>
                      <a:pt x="119" y="60"/>
                    </a:lnTo>
                    <a:lnTo>
                      <a:pt x="114" y="42"/>
                    </a:lnTo>
                    <a:lnTo>
                      <a:pt x="114" y="37"/>
                    </a:lnTo>
                    <a:lnTo>
                      <a:pt x="110" y="32"/>
                    </a:lnTo>
                    <a:lnTo>
                      <a:pt x="105" y="23"/>
                    </a:lnTo>
                    <a:lnTo>
                      <a:pt x="110" y="32"/>
                    </a:lnTo>
                    <a:lnTo>
                      <a:pt x="110" y="32"/>
                    </a:lnTo>
                    <a:lnTo>
                      <a:pt x="105" y="32"/>
                    </a:lnTo>
                    <a:lnTo>
                      <a:pt x="105" y="32"/>
                    </a:lnTo>
                    <a:lnTo>
                      <a:pt x="105" y="32"/>
                    </a:lnTo>
                    <a:lnTo>
                      <a:pt x="105" y="37"/>
                    </a:lnTo>
                    <a:lnTo>
                      <a:pt x="105" y="37"/>
                    </a:lnTo>
                    <a:lnTo>
                      <a:pt x="82" y="46"/>
                    </a:lnTo>
                    <a:lnTo>
                      <a:pt x="73" y="51"/>
                    </a:lnTo>
                    <a:lnTo>
                      <a:pt x="73" y="51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82" y="32"/>
                    </a:lnTo>
                    <a:lnTo>
                      <a:pt x="73" y="23"/>
                    </a:lnTo>
                    <a:lnTo>
                      <a:pt x="68" y="23"/>
                    </a:lnTo>
                    <a:lnTo>
                      <a:pt x="68" y="19"/>
                    </a:lnTo>
                    <a:lnTo>
                      <a:pt x="64" y="23"/>
                    </a:lnTo>
                    <a:lnTo>
                      <a:pt x="64" y="28"/>
                    </a:lnTo>
                    <a:lnTo>
                      <a:pt x="59" y="32"/>
                    </a:lnTo>
                    <a:lnTo>
                      <a:pt x="55" y="37"/>
                    </a:lnTo>
                    <a:lnTo>
                      <a:pt x="50" y="37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50" y="19"/>
                    </a:lnTo>
                    <a:lnTo>
                      <a:pt x="50" y="10"/>
                    </a:lnTo>
                    <a:lnTo>
                      <a:pt x="50" y="5"/>
                    </a:lnTo>
                    <a:lnTo>
                      <a:pt x="41" y="10"/>
                    </a:lnTo>
                    <a:lnTo>
                      <a:pt x="36" y="14"/>
                    </a:lnTo>
                    <a:lnTo>
                      <a:pt x="23" y="23"/>
                    </a:lnTo>
                    <a:lnTo>
                      <a:pt x="13" y="32"/>
                    </a:lnTo>
                    <a:lnTo>
                      <a:pt x="13" y="37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13" y="46"/>
                    </a:lnTo>
                    <a:lnTo>
                      <a:pt x="9" y="55"/>
                    </a:lnTo>
                    <a:lnTo>
                      <a:pt x="4" y="60"/>
                    </a:lnTo>
                    <a:lnTo>
                      <a:pt x="4" y="65"/>
                    </a:lnTo>
                    <a:lnTo>
                      <a:pt x="9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74"/>
                    </a:lnTo>
                    <a:lnTo>
                      <a:pt x="1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36" y="69"/>
                    </a:lnTo>
                    <a:lnTo>
                      <a:pt x="55" y="69"/>
                    </a:lnTo>
                    <a:lnTo>
                      <a:pt x="59" y="65"/>
                    </a:lnTo>
                    <a:lnTo>
                      <a:pt x="64" y="65"/>
                    </a:lnTo>
                    <a:lnTo>
                      <a:pt x="64" y="65"/>
                    </a:lnTo>
                    <a:lnTo>
                      <a:pt x="50" y="69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36" y="78"/>
                    </a:lnTo>
                    <a:lnTo>
                      <a:pt x="41" y="78"/>
                    </a:lnTo>
                    <a:lnTo>
                      <a:pt x="41" y="83"/>
                    </a:lnTo>
                    <a:lnTo>
                      <a:pt x="23" y="87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23" y="106"/>
                    </a:lnTo>
                    <a:lnTo>
                      <a:pt x="41" y="106"/>
                    </a:lnTo>
                    <a:lnTo>
                      <a:pt x="45" y="101"/>
                    </a:lnTo>
                    <a:lnTo>
                      <a:pt x="55" y="101"/>
                    </a:lnTo>
                    <a:lnTo>
                      <a:pt x="59" y="101"/>
                    </a:lnTo>
                    <a:lnTo>
                      <a:pt x="73" y="106"/>
                    </a:lnTo>
                    <a:lnTo>
                      <a:pt x="78" y="110"/>
                    </a:lnTo>
                    <a:lnTo>
                      <a:pt x="82" y="110"/>
                    </a:lnTo>
                    <a:lnTo>
                      <a:pt x="82" y="115"/>
                    </a:lnTo>
                    <a:lnTo>
                      <a:pt x="68" y="120"/>
                    </a:lnTo>
                    <a:lnTo>
                      <a:pt x="64" y="120"/>
                    </a:lnTo>
                    <a:lnTo>
                      <a:pt x="50" y="120"/>
                    </a:lnTo>
                    <a:lnTo>
                      <a:pt x="23" y="129"/>
                    </a:lnTo>
                    <a:lnTo>
                      <a:pt x="23" y="1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3" name="Freeform 531"/>
              <p:cNvSpPr>
                <a:spLocks/>
              </p:cNvSpPr>
              <p:nvPr/>
            </p:nvSpPr>
            <p:spPr bwMode="auto">
              <a:xfrm>
                <a:off x="1325" y="869"/>
                <a:ext cx="210" cy="179"/>
              </a:xfrm>
              <a:custGeom>
                <a:avLst/>
                <a:gdLst>
                  <a:gd name="T0" fmla="*/ 64 w 210"/>
                  <a:gd name="T1" fmla="*/ 175 h 179"/>
                  <a:gd name="T2" fmla="*/ 59 w 210"/>
                  <a:gd name="T3" fmla="*/ 165 h 179"/>
                  <a:gd name="T4" fmla="*/ 45 w 210"/>
                  <a:gd name="T5" fmla="*/ 152 h 179"/>
                  <a:gd name="T6" fmla="*/ 27 w 210"/>
                  <a:gd name="T7" fmla="*/ 142 h 179"/>
                  <a:gd name="T8" fmla="*/ 13 w 210"/>
                  <a:gd name="T9" fmla="*/ 124 h 179"/>
                  <a:gd name="T10" fmla="*/ 50 w 210"/>
                  <a:gd name="T11" fmla="*/ 115 h 179"/>
                  <a:gd name="T12" fmla="*/ 68 w 210"/>
                  <a:gd name="T13" fmla="*/ 115 h 179"/>
                  <a:gd name="T14" fmla="*/ 59 w 210"/>
                  <a:gd name="T15" fmla="*/ 106 h 179"/>
                  <a:gd name="T16" fmla="*/ 50 w 210"/>
                  <a:gd name="T17" fmla="*/ 110 h 179"/>
                  <a:gd name="T18" fmla="*/ 4 w 210"/>
                  <a:gd name="T19" fmla="*/ 92 h 179"/>
                  <a:gd name="T20" fmla="*/ 27 w 210"/>
                  <a:gd name="T21" fmla="*/ 78 h 179"/>
                  <a:gd name="T22" fmla="*/ 27 w 210"/>
                  <a:gd name="T23" fmla="*/ 78 h 179"/>
                  <a:gd name="T24" fmla="*/ 13 w 210"/>
                  <a:gd name="T25" fmla="*/ 83 h 179"/>
                  <a:gd name="T26" fmla="*/ 9 w 210"/>
                  <a:gd name="T27" fmla="*/ 74 h 179"/>
                  <a:gd name="T28" fmla="*/ 0 w 210"/>
                  <a:gd name="T29" fmla="*/ 60 h 179"/>
                  <a:gd name="T30" fmla="*/ 4 w 210"/>
                  <a:gd name="T31" fmla="*/ 46 h 179"/>
                  <a:gd name="T32" fmla="*/ 4 w 210"/>
                  <a:gd name="T33" fmla="*/ 32 h 179"/>
                  <a:gd name="T34" fmla="*/ 36 w 210"/>
                  <a:gd name="T35" fmla="*/ 5 h 179"/>
                  <a:gd name="T36" fmla="*/ 55 w 210"/>
                  <a:gd name="T37" fmla="*/ 5 h 179"/>
                  <a:gd name="T38" fmla="*/ 59 w 210"/>
                  <a:gd name="T39" fmla="*/ 28 h 179"/>
                  <a:gd name="T40" fmla="*/ 68 w 210"/>
                  <a:gd name="T41" fmla="*/ 14 h 179"/>
                  <a:gd name="T42" fmla="*/ 87 w 210"/>
                  <a:gd name="T43" fmla="*/ 28 h 179"/>
                  <a:gd name="T44" fmla="*/ 100 w 210"/>
                  <a:gd name="T45" fmla="*/ 32 h 179"/>
                  <a:gd name="T46" fmla="*/ 96 w 210"/>
                  <a:gd name="T47" fmla="*/ 28 h 179"/>
                  <a:gd name="T48" fmla="*/ 91 w 210"/>
                  <a:gd name="T49" fmla="*/ 14 h 179"/>
                  <a:gd name="T50" fmla="*/ 96 w 210"/>
                  <a:gd name="T51" fmla="*/ 14 h 179"/>
                  <a:gd name="T52" fmla="*/ 119 w 210"/>
                  <a:gd name="T53" fmla="*/ 42 h 179"/>
                  <a:gd name="T54" fmla="*/ 128 w 210"/>
                  <a:gd name="T55" fmla="*/ 55 h 179"/>
                  <a:gd name="T56" fmla="*/ 123 w 210"/>
                  <a:gd name="T57" fmla="*/ 28 h 179"/>
                  <a:gd name="T58" fmla="*/ 119 w 210"/>
                  <a:gd name="T59" fmla="*/ 10 h 179"/>
                  <a:gd name="T60" fmla="*/ 119 w 210"/>
                  <a:gd name="T61" fmla="*/ 0 h 179"/>
                  <a:gd name="T62" fmla="*/ 133 w 210"/>
                  <a:gd name="T63" fmla="*/ 10 h 179"/>
                  <a:gd name="T64" fmla="*/ 137 w 210"/>
                  <a:gd name="T65" fmla="*/ 5 h 179"/>
                  <a:gd name="T66" fmla="*/ 151 w 210"/>
                  <a:gd name="T67" fmla="*/ 19 h 179"/>
                  <a:gd name="T68" fmla="*/ 169 w 210"/>
                  <a:gd name="T69" fmla="*/ 87 h 179"/>
                  <a:gd name="T70" fmla="*/ 183 w 210"/>
                  <a:gd name="T71" fmla="*/ 101 h 179"/>
                  <a:gd name="T72" fmla="*/ 197 w 210"/>
                  <a:gd name="T73" fmla="*/ 110 h 179"/>
                  <a:gd name="T74" fmla="*/ 206 w 210"/>
                  <a:gd name="T75" fmla="*/ 120 h 179"/>
                  <a:gd name="T76" fmla="*/ 201 w 210"/>
                  <a:gd name="T77" fmla="*/ 138 h 179"/>
                  <a:gd name="T78" fmla="*/ 201 w 210"/>
                  <a:gd name="T79" fmla="*/ 142 h 179"/>
                  <a:gd name="T80" fmla="*/ 197 w 210"/>
                  <a:gd name="T81" fmla="*/ 138 h 179"/>
                  <a:gd name="T82" fmla="*/ 192 w 210"/>
                  <a:gd name="T83" fmla="*/ 142 h 179"/>
                  <a:gd name="T84" fmla="*/ 197 w 210"/>
                  <a:gd name="T85" fmla="*/ 152 h 179"/>
                  <a:gd name="T86" fmla="*/ 206 w 210"/>
                  <a:gd name="T87" fmla="*/ 152 h 179"/>
                  <a:gd name="T88" fmla="*/ 197 w 210"/>
                  <a:gd name="T89" fmla="*/ 161 h 179"/>
                  <a:gd name="T90" fmla="*/ 183 w 210"/>
                  <a:gd name="T91" fmla="*/ 170 h 179"/>
                  <a:gd name="T92" fmla="*/ 151 w 210"/>
                  <a:gd name="T93" fmla="*/ 165 h 179"/>
                  <a:gd name="T94" fmla="*/ 155 w 210"/>
                  <a:gd name="T95" fmla="*/ 156 h 179"/>
                  <a:gd name="T96" fmla="*/ 142 w 210"/>
                  <a:gd name="T97" fmla="*/ 152 h 179"/>
                  <a:gd name="T98" fmla="*/ 119 w 210"/>
                  <a:gd name="T99" fmla="*/ 165 h 179"/>
                  <a:gd name="T100" fmla="*/ 78 w 210"/>
                  <a:gd name="T101" fmla="*/ 179 h 179"/>
                  <a:gd name="T102" fmla="*/ 59 w 210"/>
                  <a:gd name="T103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0" h="179">
                    <a:moveTo>
                      <a:pt x="59" y="179"/>
                    </a:moveTo>
                    <a:lnTo>
                      <a:pt x="64" y="175"/>
                    </a:lnTo>
                    <a:lnTo>
                      <a:pt x="64" y="175"/>
                    </a:lnTo>
                    <a:lnTo>
                      <a:pt x="64" y="170"/>
                    </a:lnTo>
                    <a:lnTo>
                      <a:pt x="59" y="165"/>
                    </a:lnTo>
                    <a:lnTo>
                      <a:pt x="59" y="165"/>
                    </a:lnTo>
                    <a:lnTo>
                      <a:pt x="59" y="156"/>
                    </a:lnTo>
                    <a:lnTo>
                      <a:pt x="55" y="156"/>
                    </a:lnTo>
                    <a:lnTo>
                      <a:pt x="45" y="152"/>
                    </a:lnTo>
                    <a:lnTo>
                      <a:pt x="45" y="152"/>
                    </a:lnTo>
                    <a:lnTo>
                      <a:pt x="32" y="147"/>
                    </a:lnTo>
                    <a:lnTo>
                      <a:pt x="27" y="142"/>
                    </a:lnTo>
                    <a:lnTo>
                      <a:pt x="23" y="138"/>
                    </a:lnTo>
                    <a:lnTo>
                      <a:pt x="13" y="129"/>
                    </a:lnTo>
                    <a:lnTo>
                      <a:pt x="13" y="124"/>
                    </a:lnTo>
                    <a:lnTo>
                      <a:pt x="36" y="120"/>
                    </a:lnTo>
                    <a:lnTo>
                      <a:pt x="45" y="115"/>
                    </a:lnTo>
                    <a:lnTo>
                      <a:pt x="50" y="115"/>
                    </a:lnTo>
                    <a:lnTo>
                      <a:pt x="50" y="115"/>
                    </a:lnTo>
                    <a:lnTo>
                      <a:pt x="64" y="115"/>
                    </a:lnTo>
                    <a:lnTo>
                      <a:pt x="68" y="115"/>
                    </a:lnTo>
                    <a:lnTo>
                      <a:pt x="73" y="115"/>
                    </a:lnTo>
                    <a:lnTo>
                      <a:pt x="64" y="110"/>
                    </a:lnTo>
                    <a:lnTo>
                      <a:pt x="59" y="106"/>
                    </a:lnTo>
                    <a:lnTo>
                      <a:pt x="59" y="106"/>
                    </a:lnTo>
                    <a:lnTo>
                      <a:pt x="55" y="106"/>
                    </a:lnTo>
                    <a:lnTo>
                      <a:pt x="50" y="110"/>
                    </a:lnTo>
                    <a:lnTo>
                      <a:pt x="41" y="110"/>
                    </a:lnTo>
                    <a:lnTo>
                      <a:pt x="18" y="110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18" y="83"/>
                    </a:lnTo>
                    <a:lnTo>
                      <a:pt x="27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27" y="78"/>
                    </a:lnTo>
                    <a:lnTo>
                      <a:pt x="23" y="78"/>
                    </a:lnTo>
                    <a:lnTo>
                      <a:pt x="13" y="83"/>
                    </a:lnTo>
                    <a:lnTo>
                      <a:pt x="13" y="83"/>
                    </a:lnTo>
                    <a:lnTo>
                      <a:pt x="4" y="78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4" y="69"/>
                    </a:lnTo>
                    <a:lnTo>
                      <a:pt x="0" y="69"/>
                    </a:lnTo>
                    <a:lnTo>
                      <a:pt x="0" y="60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13" y="28"/>
                    </a:lnTo>
                    <a:lnTo>
                      <a:pt x="18" y="19"/>
                    </a:lnTo>
                    <a:lnTo>
                      <a:pt x="36" y="5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5" y="5"/>
                    </a:lnTo>
                    <a:lnTo>
                      <a:pt x="59" y="19"/>
                    </a:lnTo>
                    <a:lnTo>
                      <a:pt x="55" y="32"/>
                    </a:lnTo>
                    <a:lnTo>
                      <a:pt x="59" y="28"/>
                    </a:lnTo>
                    <a:lnTo>
                      <a:pt x="59" y="19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82" y="23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91" y="32"/>
                    </a:lnTo>
                    <a:lnTo>
                      <a:pt x="87" y="37"/>
                    </a:lnTo>
                    <a:lnTo>
                      <a:pt x="100" y="32"/>
                    </a:lnTo>
                    <a:lnTo>
                      <a:pt x="96" y="32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100" y="28"/>
                    </a:lnTo>
                    <a:lnTo>
                      <a:pt x="91" y="19"/>
                    </a:lnTo>
                    <a:lnTo>
                      <a:pt x="91" y="14"/>
                    </a:lnTo>
                    <a:lnTo>
                      <a:pt x="87" y="14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114" y="23"/>
                    </a:lnTo>
                    <a:lnTo>
                      <a:pt x="119" y="37"/>
                    </a:lnTo>
                    <a:lnTo>
                      <a:pt x="119" y="42"/>
                    </a:lnTo>
                    <a:lnTo>
                      <a:pt x="123" y="51"/>
                    </a:lnTo>
                    <a:lnTo>
                      <a:pt x="123" y="65"/>
                    </a:lnTo>
                    <a:lnTo>
                      <a:pt x="128" y="55"/>
                    </a:lnTo>
                    <a:lnTo>
                      <a:pt x="123" y="51"/>
                    </a:lnTo>
                    <a:lnTo>
                      <a:pt x="123" y="42"/>
                    </a:lnTo>
                    <a:lnTo>
                      <a:pt x="123" y="28"/>
                    </a:lnTo>
                    <a:lnTo>
                      <a:pt x="119" y="23"/>
                    </a:lnTo>
                    <a:lnTo>
                      <a:pt x="119" y="19"/>
                    </a:lnTo>
                    <a:lnTo>
                      <a:pt x="119" y="10"/>
                    </a:lnTo>
                    <a:lnTo>
                      <a:pt x="123" y="5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8" y="5"/>
                    </a:lnTo>
                    <a:lnTo>
                      <a:pt x="133" y="5"/>
                    </a:lnTo>
                    <a:lnTo>
                      <a:pt x="133" y="10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7" y="5"/>
                    </a:lnTo>
                    <a:lnTo>
                      <a:pt x="137" y="5"/>
                    </a:lnTo>
                    <a:lnTo>
                      <a:pt x="146" y="10"/>
                    </a:lnTo>
                    <a:lnTo>
                      <a:pt x="151" y="19"/>
                    </a:lnTo>
                    <a:lnTo>
                      <a:pt x="160" y="37"/>
                    </a:lnTo>
                    <a:lnTo>
                      <a:pt x="165" y="55"/>
                    </a:lnTo>
                    <a:lnTo>
                      <a:pt x="169" y="87"/>
                    </a:lnTo>
                    <a:lnTo>
                      <a:pt x="174" y="97"/>
                    </a:lnTo>
                    <a:lnTo>
                      <a:pt x="178" y="101"/>
                    </a:lnTo>
                    <a:lnTo>
                      <a:pt x="183" y="101"/>
                    </a:lnTo>
                    <a:lnTo>
                      <a:pt x="183" y="101"/>
                    </a:lnTo>
                    <a:lnTo>
                      <a:pt x="188" y="101"/>
                    </a:lnTo>
                    <a:lnTo>
                      <a:pt x="197" y="110"/>
                    </a:lnTo>
                    <a:lnTo>
                      <a:pt x="197" y="115"/>
                    </a:lnTo>
                    <a:lnTo>
                      <a:pt x="201" y="120"/>
                    </a:lnTo>
                    <a:lnTo>
                      <a:pt x="206" y="120"/>
                    </a:lnTo>
                    <a:lnTo>
                      <a:pt x="210" y="124"/>
                    </a:lnTo>
                    <a:lnTo>
                      <a:pt x="210" y="138"/>
                    </a:lnTo>
                    <a:lnTo>
                      <a:pt x="201" y="138"/>
                    </a:lnTo>
                    <a:lnTo>
                      <a:pt x="201" y="138"/>
                    </a:lnTo>
                    <a:lnTo>
                      <a:pt x="201" y="142"/>
                    </a:lnTo>
                    <a:lnTo>
                      <a:pt x="201" y="142"/>
                    </a:lnTo>
                    <a:lnTo>
                      <a:pt x="197" y="138"/>
                    </a:lnTo>
                    <a:lnTo>
                      <a:pt x="197" y="138"/>
                    </a:lnTo>
                    <a:lnTo>
                      <a:pt x="197" y="138"/>
                    </a:lnTo>
                    <a:lnTo>
                      <a:pt x="192" y="133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7" y="142"/>
                    </a:lnTo>
                    <a:lnTo>
                      <a:pt x="197" y="152"/>
                    </a:lnTo>
                    <a:lnTo>
                      <a:pt x="197" y="152"/>
                    </a:lnTo>
                    <a:lnTo>
                      <a:pt x="201" y="152"/>
                    </a:lnTo>
                    <a:lnTo>
                      <a:pt x="206" y="152"/>
                    </a:lnTo>
                    <a:lnTo>
                      <a:pt x="206" y="152"/>
                    </a:lnTo>
                    <a:lnTo>
                      <a:pt x="201" y="156"/>
                    </a:lnTo>
                    <a:lnTo>
                      <a:pt x="201" y="156"/>
                    </a:lnTo>
                    <a:lnTo>
                      <a:pt x="197" y="161"/>
                    </a:lnTo>
                    <a:lnTo>
                      <a:pt x="188" y="165"/>
                    </a:lnTo>
                    <a:lnTo>
                      <a:pt x="183" y="170"/>
                    </a:lnTo>
                    <a:lnTo>
                      <a:pt x="183" y="170"/>
                    </a:lnTo>
                    <a:lnTo>
                      <a:pt x="165" y="165"/>
                    </a:lnTo>
                    <a:lnTo>
                      <a:pt x="155" y="165"/>
                    </a:lnTo>
                    <a:lnTo>
                      <a:pt x="151" y="165"/>
                    </a:lnTo>
                    <a:lnTo>
                      <a:pt x="151" y="165"/>
                    </a:lnTo>
                    <a:lnTo>
                      <a:pt x="155" y="156"/>
                    </a:lnTo>
                    <a:lnTo>
                      <a:pt x="155" y="156"/>
                    </a:lnTo>
                    <a:lnTo>
                      <a:pt x="146" y="156"/>
                    </a:lnTo>
                    <a:lnTo>
                      <a:pt x="146" y="156"/>
                    </a:lnTo>
                    <a:lnTo>
                      <a:pt x="142" y="152"/>
                    </a:lnTo>
                    <a:lnTo>
                      <a:pt x="137" y="156"/>
                    </a:lnTo>
                    <a:lnTo>
                      <a:pt x="133" y="161"/>
                    </a:lnTo>
                    <a:lnTo>
                      <a:pt x="119" y="165"/>
                    </a:lnTo>
                    <a:lnTo>
                      <a:pt x="110" y="170"/>
                    </a:lnTo>
                    <a:lnTo>
                      <a:pt x="96" y="175"/>
                    </a:lnTo>
                    <a:lnTo>
                      <a:pt x="78" y="179"/>
                    </a:lnTo>
                    <a:lnTo>
                      <a:pt x="64" y="179"/>
                    </a:lnTo>
                    <a:lnTo>
                      <a:pt x="59" y="179"/>
                    </a:lnTo>
                    <a:lnTo>
                      <a:pt x="59" y="17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4" name="Freeform 532"/>
              <p:cNvSpPr>
                <a:spLocks/>
              </p:cNvSpPr>
              <p:nvPr/>
            </p:nvSpPr>
            <p:spPr bwMode="auto">
              <a:xfrm>
                <a:off x="1329" y="874"/>
                <a:ext cx="202" cy="170"/>
              </a:xfrm>
              <a:custGeom>
                <a:avLst/>
                <a:gdLst>
                  <a:gd name="T0" fmla="*/ 28 w 202"/>
                  <a:gd name="T1" fmla="*/ 137 h 170"/>
                  <a:gd name="T2" fmla="*/ 55 w 202"/>
                  <a:gd name="T3" fmla="*/ 147 h 170"/>
                  <a:gd name="T4" fmla="*/ 60 w 202"/>
                  <a:gd name="T5" fmla="*/ 156 h 170"/>
                  <a:gd name="T6" fmla="*/ 64 w 202"/>
                  <a:gd name="T7" fmla="*/ 170 h 170"/>
                  <a:gd name="T8" fmla="*/ 101 w 202"/>
                  <a:gd name="T9" fmla="*/ 160 h 170"/>
                  <a:gd name="T10" fmla="*/ 129 w 202"/>
                  <a:gd name="T11" fmla="*/ 147 h 170"/>
                  <a:gd name="T12" fmla="*/ 138 w 202"/>
                  <a:gd name="T13" fmla="*/ 133 h 170"/>
                  <a:gd name="T14" fmla="*/ 138 w 202"/>
                  <a:gd name="T15" fmla="*/ 137 h 170"/>
                  <a:gd name="T16" fmla="*/ 151 w 202"/>
                  <a:gd name="T17" fmla="*/ 147 h 170"/>
                  <a:gd name="T18" fmla="*/ 156 w 202"/>
                  <a:gd name="T19" fmla="*/ 156 h 170"/>
                  <a:gd name="T20" fmla="*/ 170 w 202"/>
                  <a:gd name="T21" fmla="*/ 156 h 170"/>
                  <a:gd name="T22" fmla="*/ 184 w 202"/>
                  <a:gd name="T23" fmla="*/ 156 h 170"/>
                  <a:gd name="T24" fmla="*/ 184 w 202"/>
                  <a:gd name="T25" fmla="*/ 151 h 170"/>
                  <a:gd name="T26" fmla="*/ 184 w 202"/>
                  <a:gd name="T27" fmla="*/ 147 h 170"/>
                  <a:gd name="T28" fmla="*/ 179 w 202"/>
                  <a:gd name="T29" fmla="*/ 151 h 170"/>
                  <a:gd name="T30" fmla="*/ 174 w 202"/>
                  <a:gd name="T31" fmla="*/ 147 h 170"/>
                  <a:gd name="T32" fmla="*/ 174 w 202"/>
                  <a:gd name="T33" fmla="*/ 133 h 170"/>
                  <a:gd name="T34" fmla="*/ 179 w 202"/>
                  <a:gd name="T35" fmla="*/ 133 h 170"/>
                  <a:gd name="T36" fmla="*/ 193 w 202"/>
                  <a:gd name="T37" fmla="*/ 119 h 170"/>
                  <a:gd name="T38" fmla="*/ 193 w 202"/>
                  <a:gd name="T39" fmla="*/ 124 h 170"/>
                  <a:gd name="T40" fmla="*/ 193 w 202"/>
                  <a:gd name="T41" fmla="*/ 124 h 170"/>
                  <a:gd name="T42" fmla="*/ 197 w 202"/>
                  <a:gd name="T43" fmla="*/ 124 h 170"/>
                  <a:gd name="T44" fmla="*/ 197 w 202"/>
                  <a:gd name="T45" fmla="*/ 119 h 170"/>
                  <a:gd name="T46" fmla="*/ 179 w 202"/>
                  <a:gd name="T47" fmla="*/ 101 h 170"/>
                  <a:gd name="T48" fmla="*/ 165 w 202"/>
                  <a:gd name="T49" fmla="*/ 96 h 170"/>
                  <a:gd name="T50" fmla="*/ 156 w 202"/>
                  <a:gd name="T51" fmla="*/ 69 h 170"/>
                  <a:gd name="T52" fmla="*/ 147 w 202"/>
                  <a:gd name="T53" fmla="*/ 18 h 170"/>
                  <a:gd name="T54" fmla="*/ 138 w 202"/>
                  <a:gd name="T55" fmla="*/ 14 h 170"/>
                  <a:gd name="T56" fmla="*/ 124 w 202"/>
                  <a:gd name="T57" fmla="*/ 5 h 170"/>
                  <a:gd name="T58" fmla="*/ 124 w 202"/>
                  <a:gd name="T59" fmla="*/ 27 h 170"/>
                  <a:gd name="T60" fmla="*/ 129 w 202"/>
                  <a:gd name="T61" fmla="*/ 46 h 170"/>
                  <a:gd name="T62" fmla="*/ 119 w 202"/>
                  <a:gd name="T63" fmla="*/ 69 h 170"/>
                  <a:gd name="T64" fmla="*/ 110 w 202"/>
                  <a:gd name="T65" fmla="*/ 37 h 170"/>
                  <a:gd name="T66" fmla="*/ 101 w 202"/>
                  <a:gd name="T67" fmla="*/ 18 h 170"/>
                  <a:gd name="T68" fmla="*/ 101 w 202"/>
                  <a:gd name="T69" fmla="*/ 27 h 170"/>
                  <a:gd name="T70" fmla="*/ 101 w 202"/>
                  <a:gd name="T71" fmla="*/ 32 h 170"/>
                  <a:gd name="T72" fmla="*/ 69 w 202"/>
                  <a:gd name="T73" fmla="*/ 46 h 170"/>
                  <a:gd name="T74" fmla="*/ 74 w 202"/>
                  <a:gd name="T75" fmla="*/ 37 h 170"/>
                  <a:gd name="T76" fmla="*/ 69 w 202"/>
                  <a:gd name="T77" fmla="*/ 18 h 170"/>
                  <a:gd name="T78" fmla="*/ 60 w 202"/>
                  <a:gd name="T79" fmla="*/ 18 h 170"/>
                  <a:gd name="T80" fmla="*/ 51 w 202"/>
                  <a:gd name="T81" fmla="*/ 32 h 170"/>
                  <a:gd name="T82" fmla="*/ 41 w 202"/>
                  <a:gd name="T83" fmla="*/ 37 h 170"/>
                  <a:gd name="T84" fmla="*/ 46 w 202"/>
                  <a:gd name="T85" fmla="*/ 14 h 170"/>
                  <a:gd name="T86" fmla="*/ 37 w 202"/>
                  <a:gd name="T87" fmla="*/ 5 h 170"/>
                  <a:gd name="T88" fmla="*/ 9 w 202"/>
                  <a:gd name="T89" fmla="*/ 27 h 170"/>
                  <a:gd name="T90" fmla="*/ 5 w 202"/>
                  <a:gd name="T91" fmla="*/ 37 h 170"/>
                  <a:gd name="T92" fmla="*/ 0 w 202"/>
                  <a:gd name="T93" fmla="*/ 55 h 170"/>
                  <a:gd name="T94" fmla="*/ 9 w 202"/>
                  <a:gd name="T95" fmla="*/ 60 h 170"/>
                  <a:gd name="T96" fmla="*/ 9 w 202"/>
                  <a:gd name="T97" fmla="*/ 64 h 170"/>
                  <a:gd name="T98" fmla="*/ 9 w 202"/>
                  <a:gd name="T99" fmla="*/ 69 h 170"/>
                  <a:gd name="T100" fmla="*/ 32 w 202"/>
                  <a:gd name="T101" fmla="*/ 64 h 170"/>
                  <a:gd name="T102" fmla="*/ 60 w 202"/>
                  <a:gd name="T103" fmla="*/ 60 h 170"/>
                  <a:gd name="T104" fmla="*/ 37 w 202"/>
                  <a:gd name="T105" fmla="*/ 69 h 170"/>
                  <a:gd name="T106" fmla="*/ 32 w 202"/>
                  <a:gd name="T107" fmla="*/ 73 h 170"/>
                  <a:gd name="T108" fmla="*/ 19 w 202"/>
                  <a:gd name="T109" fmla="*/ 82 h 170"/>
                  <a:gd name="T110" fmla="*/ 9 w 202"/>
                  <a:gd name="T111" fmla="*/ 87 h 170"/>
                  <a:gd name="T112" fmla="*/ 41 w 202"/>
                  <a:gd name="T113" fmla="*/ 96 h 170"/>
                  <a:gd name="T114" fmla="*/ 69 w 202"/>
                  <a:gd name="T115" fmla="*/ 101 h 170"/>
                  <a:gd name="T116" fmla="*/ 78 w 202"/>
                  <a:gd name="T117" fmla="*/ 110 h 170"/>
                  <a:gd name="T118" fmla="*/ 46 w 202"/>
                  <a:gd name="T119" fmla="*/ 11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2" h="170">
                    <a:moveTo>
                      <a:pt x="19" y="124"/>
                    </a:moveTo>
                    <a:lnTo>
                      <a:pt x="23" y="133"/>
                    </a:lnTo>
                    <a:lnTo>
                      <a:pt x="28" y="137"/>
                    </a:lnTo>
                    <a:lnTo>
                      <a:pt x="32" y="137"/>
                    </a:lnTo>
                    <a:lnTo>
                      <a:pt x="41" y="142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60" y="151"/>
                    </a:lnTo>
                    <a:lnTo>
                      <a:pt x="60" y="156"/>
                    </a:lnTo>
                    <a:lnTo>
                      <a:pt x="60" y="156"/>
                    </a:lnTo>
                    <a:lnTo>
                      <a:pt x="60" y="156"/>
                    </a:lnTo>
                    <a:lnTo>
                      <a:pt x="64" y="170"/>
                    </a:lnTo>
                    <a:lnTo>
                      <a:pt x="74" y="165"/>
                    </a:lnTo>
                    <a:lnTo>
                      <a:pt x="92" y="165"/>
                    </a:lnTo>
                    <a:lnTo>
                      <a:pt x="101" y="160"/>
                    </a:lnTo>
                    <a:lnTo>
                      <a:pt x="115" y="156"/>
                    </a:lnTo>
                    <a:lnTo>
                      <a:pt x="129" y="151"/>
                    </a:lnTo>
                    <a:lnTo>
                      <a:pt x="129" y="147"/>
                    </a:lnTo>
                    <a:lnTo>
                      <a:pt x="133" y="142"/>
                    </a:lnTo>
                    <a:lnTo>
                      <a:pt x="133" y="137"/>
                    </a:lnTo>
                    <a:lnTo>
                      <a:pt x="138" y="133"/>
                    </a:lnTo>
                    <a:lnTo>
                      <a:pt x="138" y="133"/>
                    </a:lnTo>
                    <a:lnTo>
                      <a:pt x="138" y="137"/>
                    </a:lnTo>
                    <a:lnTo>
                      <a:pt x="138" y="137"/>
                    </a:lnTo>
                    <a:lnTo>
                      <a:pt x="142" y="142"/>
                    </a:lnTo>
                    <a:lnTo>
                      <a:pt x="142" y="147"/>
                    </a:lnTo>
                    <a:lnTo>
                      <a:pt x="151" y="147"/>
                    </a:lnTo>
                    <a:lnTo>
                      <a:pt x="156" y="147"/>
                    </a:lnTo>
                    <a:lnTo>
                      <a:pt x="161" y="151"/>
                    </a:lnTo>
                    <a:lnTo>
                      <a:pt x="156" y="156"/>
                    </a:lnTo>
                    <a:lnTo>
                      <a:pt x="156" y="156"/>
                    </a:lnTo>
                    <a:lnTo>
                      <a:pt x="156" y="156"/>
                    </a:lnTo>
                    <a:lnTo>
                      <a:pt x="170" y="156"/>
                    </a:lnTo>
                    <a:lnTo>
                      <a:pt x="174" y="156"/>
                    </a:lnTo>
                    <a:lnTo>
                      <a:pt x="179" y="160"/>
                    </a:lnTo>
                    <a:lnTo>
                      <a:pt x="184" y="156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4" y="147"/>
                    </a:lnTo>
                    <a:lnTo>
                      <a:pt x="184" y="147"/>
                    </a:lnTo>
                    <a:lnTo>
                      <a:pt x="188" y="142"/>
                    </a:lnTo>
                    <a:lnTo>
                      <a:pt x="179" y="147"/>
                    </a:lnTo>
                    <a:lnTo>
                      <a:pt x="179" y="151"/>
                    </a:lnTo>
                    <a:lnTo>
                      <a:pt x="174" y="151"/>
                    </a:lnTo>
                    <a:lnTo>
                      <a:pt x="174" y="147"/>
                    </a:lnTo>
                    <a:lnTo>
                      <a:pt x="174" y="147"/>
                    </a:lnTo>
                    <a:lnTo>
                      <a:pt x="174" y="137"/>
                    </a:lnTo>
                    <a:lnTo>
                      <a:pt x="174" y="133"/>
                    </a:lnTo>
                    <a:lnTo>
                      <a:pt x="174" y="133"/>
                    </a:lnTo>
                    <a:lnTo>
                      <a:pt x="179" y="133"/>
                    </a:lnTo>
                    <a:lnTo>
                      <a:pt x="179" y="133"/>
                    </a:lnTo>
                    <a:lnTo>
                      <a:pt x="179" y="133"/>
                    </a:lnTo>
                    <a:lnTo>
                      <a:pt x="179" y="133"/>
                    </a:lnTo>
                    <a:lnTo>
                      <a:pt x="188" y="124"/>
                    </a:lnTo>
                    <a:lnTo>
                      <a:pt x="193" y="119"/>
                    </a:lnTo>
                    <a:lnTo>
                      <a:pt x="193" y="119"/>
                    </a:lnTo>
                    <a:lnTo>
                      <a:pt x="193" y="124"/>
                    </a:lnTo>
                    <a:lnTo>
                      <a:pt x="193" y="124"/>
                    </a:lnTo>
                    <a:lnTo>
                      <a:pt x="193" y="128"/>
                    </a:lnTo>
                    <a:lnTo>
                      <a:pt x="193" y="124"/>
                    </a:lnTo>
                    <a:lnTo>
                      <a:pt x="193" y="124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202" y="128"/>
                    </a:lnTo>
                    <a:lnTo>
                      <a:pt x="202" y="124"/>
                    </a:lnTo>
                    <a:lnTo>
                      <a:pt x="197" y="119"/>
                    </a:lnTo>
                    <a:lnTo>
                      <a:pt x="188" y="115"/>
                    </a:lnTo>
                    <a:lnTo>
                      <a:pt x="179" y="105"/>
                    </a:lnTo>
                    <a:lnTo>
                      <a:pt x="179" y="101"/>
                    </a:lnTo>
                    <a:lnTo>
                      <a:pt x="179" y="105"/>
                    </a:lnTo>
                    <a:lnTo>
                      <a:pt x="174" y="101"/>
                    </a:lnTo>
                    <a:lnTo>
                      <a:pt x="165" y="96"/>
                    </a:lnTo>
                    <a:lnTo>
                      <a:pt x="161" y="87"/>
                    </a:lnTo>
                    <a:lnTo>
                      <a:pt x="161" y="82"/>
                    </a:lnTo>
                    <a:lnTo>
                      <a:pt x="156" y="69"/>
                    </a:lnTo>
                    <a:lnTo>
                      <a:pt x="156" y="50"/>
                    </a:lnTo>
                    <a:lnTo>
                      <a:pt x="151" y="32"/>
                    </a:lnTo>
                    <a:lnTo>
                      <a:pt x="147" y="18"/>
                    </a:lnTo>
                    <a:lnTo>
                      <a:pt x="138" y="9"/>
                    </a:lnTo>
                    <a:lnTo>
                      <a:pt x="138" y="14"/>
                    </a:lnTo>
                    <a:lnTo>
                      <a:pt x="138" y="14"/>
                    </a:lnTo>
                    <a:lnTo>
                      <a:pt x="129" y="9"/>
                    </a:lnTo>
                    <a:lnTo>
                      <a:pt x="124" y="5"/>
                    </a:lnTo>
                    <a:lnTo>
                      <a:pt x="124" y="5"/>
                    </a:lnTo>
                    <a:lnTo>
                      <a:pt x="124" y="9"/>
                    </a:lnTo>
                    <a:lnTo>
                      <a:pt x="124" y="14"/>
                    </a:lnTo>
                    <a:lnTo>
                      <a:pt x="124" y="27"/>
                    </a:lnTo>
                    <a:lnTo>
                      <a:pt x="124" y="32"/>
                    </a:lnTo>
                    <a:lnTo>
                      <a:pt x="124" y="37"/>
                    </a:lnTo>
                    <a:lnTo>
                      <a:pt x="129" y="46"/>
                    </a:lnTo>
                    <a:lnTo>
                      <a:pt x="129" y="55"/>
                    </a:lnTo>
                    <a:lnTo>
                      <a:pt x="124" y="64"/>
                    </a:lnTo>
                    <a:lnTo>
                      <a:pt x="119" y="69"/>
                    </a:lnTo>
                    <a:lnTo>
                      <a:pt x="119" y="64"/>
                    </a:lnTo>
                    <a:lnTo>
                      <a:pt x="115" y="55"/>
                    </a:lnTo>
                    <a:lnTo>
                      <a:pt x="110" y="37"/>
                    </a:lnTo>
                    <a:lnTo>
                      <a:pt x="110" y="32"/>
                    </a:lnTo>
                    <a:lnTo>
                      <a:pt x="106" y="27"/>
                    </a:lnTo>
                    <a:lnTo>
                      <a:pt x="101" y="18"/>
                    </a:lnTo>
                    <a:lnTo>
                      <a:pt x="106" y="27"/>
                    </a:lnTo>
                    <a:lnTo>
                      <a:pt x="106" y="27"/>
                    </a:lnTo>
                    <a:lnTo>
                      <a:pt x="101" y="27"/>
                    </a:lnTo>
                    <a:lnTo>
                      <a:pt x="101" y="27"/>
                    </a:lnTo>
                    <a:lnTo>
                      <a:pt x="101" y="27"/>
                    </a:lnTo>
                    <a:lnTo>
                      <a:pt x="101" y="32"/>
                    </a:lnTo>
                    <a:lnTo>
                      <a:pt x="101" y="32"/>
                    </a:lnTo>
                    <a:lnTo>
                      <a:pt x="78" y="41"/>
                    </a:lnTo>
                    <a:lnTo>
                      <a:pt x="69" y="46"/>
                    </a:lnTo>
                    <a:lnTo>
                      <a:pt x="69" y="46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8" y="27"/>
                    </a:lnTo>
                    <a:lnTo>
                      <a:pt x="69" y="18"/>
                    </a:lnTo>
                    <a:lnTo>
                      <a:pt x="64" y="18"/>
                    </a:lnTo>
                    <a:lnTo>
                      <a:pt x="64" y="14"/>
                    </a:lnTo>
                    <a:lnTo>
                      <a:pt x="60" y="18"/>
                    </a:lnTo>
                    <a:lnTo>
                      <a:pt x="60" y="23"/>
                    </a:lnTo>
                    <a:lnTo>
                      <a:pt x="55" y="27"/>
                    </a:lnTo>
                    <a:lnTo>
                      <a:pt x="51" y="32"/>
                    </a:lnTo>
                    <a:lnTo>
                      <a:pt x="46" y="32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6" y="14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37" y="5"/>
                    </a:lnTo>
                    <a:lnTo>
                      <a:pt x="32" y="9"/>
                    </a:lnTo>
                    <a:lnTo>
                      <a:pt x="19" y="18"/>
                    </a:lnTo>
                    <a:lnTo>
                      <a:pt x="9" y="27"/>
                    </a:lnTo>
                    <a:lnTo>
                      <a:pt x="9" y="32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5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32" y="64"/>
                    </a:lnTo>
                    <a:lnTo>
                      <a:pt x="51" y="64"/>
                    </a:lnTo>
                    <a:lnTo>
                      <a:pt x="55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46" y="64"/>
                    </a:lnTo>
                    <a:lnTo>
                      <a:pt x="37" y="69"/>
                    </a:lnTo>
                    <a:lnTo>
                      <a:pt x="37" y="69"/>
                    </a:lnTo>
                    <a:lnTo>
                      <a:pt x="37" y="69"/>
                    </a:lnTo>
                    <a:lnTo>
                      <a:pt x="32" y="73"/>
                    </a:lnTo>
                    <a:lnTo>
                      <a:pt x="37" y="73"/>
                    </a:lnTo>
                    <a:lnTo>
                      <a:pt x="37" y="78"/>
                    </a:lnTo>
                    <a:lnTo>
                      <a:pt x="19" y="82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9" y="101"/>
                    </a:lnTo>
                    <a:lnTo>
                      <a:pt x="37" y="101"/>
                    </a:lnTo>
                    <a:lnTo>
                      <a:pt x="41" y="96"/>
                    </a:lnTo>
                    <a:lnTo>
                      <a:pt x="51" y="96"/>
                    </a:lnTo>
                    <a:lnTo>
                      <a:pt x="55" y="96"/>
                    </a:lnTo>
                    <a:lnTo>
                      <a:pt x="69" y="101"/>
                    </a:lnTo>
                    <a:lnTo>
                      <a:pt x="74" y="105"/>
                    </a:lnTo>
                    <a:lnTo>
                      <a:pt x="78" y="105"/>
                    </a:lnTo>
                    <a:lnTo>
                      <a:pt x="78" y="110"/>
                    </a:lnTo>
                    <a:lnTo>
                      <a:pt x="64" y="115"/>
                    </a:lnTo>
                    <a:lnTo>
                      <a:pt x="60" y="115"/>
                    </a:lnTo>
                    <a:lnTo>
                      <a:pt x="46" y="115"/>
                    </a:lnTo>
                    <a:lnTo>
                      <a:pt x="19" y="124"/>
                    </a:lnTo>
                    <a:lnTo>
                      <a:pt x="19" y="12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5" name="Freeform 533"/>
              <p:cNvSpPr>
                <a:spLocks/>
              </p:cNvSpPr>
              <p:nvPr/>
            </p:nvSpPr>
            <p:spPr bwMode="auto">
              <a:xfrm>
                <a:off x="1247" y="824"/>
                <a:ext cx="119" cy="132"/>
              </a:xfrm>
              <a:custGeom>
                <a:avLst/>
                <a:gdLst>
                  <a:gd name="T0" fmla="*/ 18 w 119"/>
                  <a:gd name="T1" fmla="*/ 23 h 132"/>
                  <a:gd name="T2" fmla="*/ 23 w 119"/>
                  <a:gd name="T3" fmla="*/ 32 h 132"/>
                  <a:gd name="T4" fmla="*/ 18 w 119"/>
                  <a:gd name="T5" fmla="*/ 41 h 132"/>
                  <a:gd name="T6" fmla="*/ 13 w 119"/>
                  <a:gd name="T7" fmla="*/ 55 h 132"/>
                  <a:gd name="T8" fmla="*/ 13 w 119"/>
                  <a:gd name="T9" fmla="*/ 64 h 132"/>
                  <a:gd name="T10" fmla="*/ 9 w 119"/>
                  <a:gd name="T11" fmla="*/ 64 h 132"/>
                  <a:gd name="T12" fmla="*/ 9 w 119"/>
                  <a:gd name="T13" fmla="*/ 68 h 132"/>
                  <a:gd name="T14" fmla="*/ 9 w 119"/>
                  <a:gd name="T15" fmla="*/ 77 h 132"/>
                  <a:gd name="T16" fmla="*/ 4 w 119"/>
                  <a:gd name="T17" fmla="*/ 91 h 132"/>
                  <a:gd name="T18" fmla="*/ 0 w 119"/>
                  <a:gd name="T19" fmla="*/ 100 h 132"/>
                  <a:gd name="T20" fmla="*/ 4 w 119"/>
                  <a:gd name="T21" fmla="*/ 105 h 132"/>
                  <a:gd name="T22" fmla="*/ 9 w 119"/>
                  <a:gd name="T23" fmla="*/ 105 h 132"/>
                  <a:gd name="T24" fmla="*/ 23 w 119"/>
                  <a:gd name="T25" fmla="*/ 110 h 132"/>
                  <a:gd name="T26" fmla="*/ 27 w 119"/>
                  <a:gd name="T27" fmla="*/ 119 h 132"/>
                  <a:gd name="T28" fmla="*/ 32 w 119"/>
                  <a:gd name="T29" fmla="*/ 132 h 132"/>
                  <a:gd name="T30" fmla="*/ 50 w 119"/>
                  <a:gd name="T31" fmla="*/ 119 h 132"/>
                  <a:gd name="T32" fmla="*/ 55 w 119"/>
                  <a:gd name="T33" fmla="*/ 123 h 132"/>
                  <a:gd name="T34" fmla="*/ 59 w 119"/>
                  <a:gd name="T35" fmla="*/ 119 h 132"/>
                  <a:gd name="T36" fmla="*/ 59 w 119"/>
                  <a:gd name="T37" fmla="*/ 110 h 132"/>
                  <a:gd name="T38" fmla="*/ 64 w 119"/>
                  <a:gd name="T39" fmla="*/ 91 h 132"/>
                  <a:gd name="T40" fmla="*/ 68 w 119"/>
                  <a:gd name="T41" fmla="*/ 91 h 132"/>
                  <a:gd name="T42" fmla="*/ 73 w 119"/>
                  <a:gd name="T43" fmla="*/ 87 h 132"/>
                  <a:gd name="T44" fmla="*/ 82 w 119"/>
                  <a:gd name="T45" fmla="*/ 73 h 132"/>
                  <a:gd name="T46" fmla="*/ 91 w 119"/>
                  <a:gd name="T47" fmla="*/ 64 h 132"/>
                  <a:gd name="T48" fmla="*/ 119 w 119"/>
                  <a:gd name="T49" fmla="*/ 45 h 132"/>
                  <a:gd name="T50" fmla="*/ 110 w 119"/>
                  <a:gd name="T51" fmla="*/ 32 h 132"/>
                  <a:gd name="T52" fmla="*/ 96 w 119"/>
                  <a:gd name="T53" fmla="*/ 18 h 132"/>
                  <a:gd name="T54" fmla="*/ 87 w 119"/>
                  <a:gd name="T55" fmla="*/ 13 h 132"/>
                  <a:gd name="T56" fmla="*/ 82 w 119"/>
                  <a:gd name="T57" fmla="*/ 13 h 132"/>
                  <a:gd name="T58" fmla="*/ 78 w 119"/>
                  <a:gd name="T59" fmla="*/ 23 h 132"/>
                  <a:gd name="T60" fmla="*/ 78 w 119"/>
                  <a:gd name="T61" fmla="*/ 13 h 132"/>
                  <a:gd name="T62" fmla="*/ 68 w 119"/>
                  <a:gd name="T63" fmla="*/ 23 h 132"/>
                  <a:gd name="T64" fmla="*/ 68 w 119"/>
                  <a:gd name="T65" fmla="*/ 13 h 132"/>
                  <a:gd name="T66" fmla="*/ 68 w 119"/>
                  <a:gd name="T67" fmla="*/ 9 h 132"/>
                  <a:gd name="T68" fmla="*/ 55 w 119"/>
                  <a:gd name="T69" fmla="*/ 0 h 132"/>
                  <a:gd name="T70" fmla="*/ 36 w 119"/>
                  <a:gd name="T71" fmla="*/ 0 h 132"/>
                  <a:gd name="T72" fmla="*/ 32 w 119"/>
                  <a:gd name="T73" fmla="*/ 4 h 132"/>
                  <a:gd name="T74" fmla="*/ 32 w 119"/>
                  <a:gd name="T75" fmla="*/ 9 h 132"/>
                  <a:gd name="T76" fmla="*/ 32 w 119"/>
                  <a:gd name="T77" fmla="*/ 4 h 132"/>
                  <a:gd name="T78" fmla="*/ 27 w 119"/>
                  <a:gd name="T79" fmla="*/ 4 h 132"/>
                  <a:gd name="T80" fmla="*/ 13 w 119"/>
                  <a:gd name="T81" fmla="*/ 4 h 132"/>
                  <a:gd name="T82" fmla="*/ 18 w 119"/>
                  <a:gd name="T83" fmla="*/ 13 h 132"/>
                  <a:gd name="T84" fmla="*/ 18 w 119"/>
                  <a:gd name="T85" fmla="*/ 2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132">
                    <a:moveTo>
                      <a:pt x="18" y="23"/>
                    </a:moveTo>
                    <a:lnTo>
                      <a:pt x="23" y="32"/>
                    </a:lnTo>
                    <a:lnTo>
                      <a:pt x="18" y="41"/>
                    </a:lnTo>
                    <a:lnTo>
                      <a:pt x="13" y="55"/>
                    </a:lnTo>
                    <a:lnTo>
                      <a:pt x="13" y="64"/>
                    </a:lnTo>
                    <a:lnTo>
                      <a:pt x="9" y="64"/>
                    </a:lnTo>
                    <a:lnTo>
                      <a:pt x="9" y="68"/>
                    </a:lnTo>
                    <a:lnTo>
                      <a:pt x="9" y="77"/>
                    </a:lnTo>
                    <a:lnTo>
                      <a:pt x="4" y="91"/>
                    </a:lnTo>
                    <a:lnTo>
                      <a:pt x="0" y="100"/>
                    </a:lnTo>
                    <a:lnTo>
                      <a:pt x="4" y="105"/>
                    </a:lnTo>
                    <a:lnTo>
                      <a:pt x="9" y="105"/>
                    </a:lnTo>
                    <a:lnTo>
                      <a:pt x="23" y="110"/>
                    </a:lnTo>
                    <a:lnTo>
                      <a:pt x="27" y="119"/>
                    </a:lnTo>
                    <a:lnTo>
                      <a:pt x="32" y="132"/>
                    </a:lnTo>
                    <a:lnTo>
                      <a:pt x="50" y="119"/>
                    </a:lnTo>
                    <a:lnTo>
                      <a:pt x="55" y="123"/>
                    </a:lnTo>
                    <a:lnTo>
                      <a:pt x="59" y="119"/>
                    </a:lnTo>
                    <a:lnTo>
                      <a:pt x="59" y="110"/>
                    </a:lnTo>
                    <a:lnTo>
                      <a:pt x="64" y="91"/>
                    </a:lnTo>
                    <a:lnTo>
                      <a:pt x="68" y="91"/>
                    </a:lnTo>
                    <a:lnTo>
                      <a:pt x="73" y="87"/>
                    </a:lnTo>
                    <a:lnTo>
                      <a:pt x="82" y="73"/>
                    </a:lnTo>
                    <a:lnTo>
                      <a:pt x="91" y="64"/>
                    </a:lnTo>
                    <a:lnTo>
                      <a:pt x="119" y="45"/>
                    </a:lnTo>
                    <a:lnTo>
                      <a:pt x="110" y="32"/>
                    </a:lnTo>
                    <a:lnTo>
                      <a:pt x="96" y="18"/>
                    </a:lnTo>
                    <a:lnTo>
                      <a:pt x="87" y="13"/>
                    </a:lnTo>
                    <a:lnTo>
                      <a:pt x="82" y="13"/>
                    </a:lnTo>
                    <a:lnTo>
                      <a:pt x="78" y="23"/>
                    </a:lnTo>
                    <a:lnTo>
                      <a:pt x="78" y="13"/>
                    </a:lnTo>
                    <a:lnTo>
                      <a:pt x="68" y="23"/>
                    </a:lnTo>
                    <a:lnTo>
                      <a:pt x="68" y="13"/>
                    </a:lnTo>
                    <a:lnTo>
                      <a:pt x="68" y="9"/>
                    </a:lnTo>
                    <a:lnTo>
                      <a:pt x="55" y="0"/>
                    </a:lnTo>
                    <a:lnTo>
                      <a:pt x="36" y="0"/>
                    </a:lnTo>
                    <a:lnTo>
                      <a:pt x="32" y="4"/>
                    </a:lnTo>
                    <a:lnTo>
                      <a:pt x="32" y="9"/>
                    </a:lnTo>
                    <a:lnTo>
                      <a:pt x="32" y="4"/>
                    </a:lnTo>
                    <a:lnTo>
                      <a:pt x="27" y="4"/>
                    </a:lnTo>
                    <a:lnTo>
                      <a:pt x="13" y="4"/>
                    </a:lnTo>
                    <a:lnTo>
                      <a:pt x="18" y="13"/>
                    </a:lnTo>
                    <a:lnTo>
                      <a:pt x="18" y="23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6" name="Freeform 534"/>
              <p:cNvSpPr>
                <a:spLocks/>
              </p:cNvSpPr>
              <p:nvPr/>
            </p:nvSpPr>
            <p:spPr bwMode="auto">
              <a:xfrm>
                <a:off x="1247" y="824"/>
                <a:ext cx="119" cy="132"/>
              </a:xfrm>
              <a:custGeom>
                <a:avLst/>
                <a:gdLst>
                  <a:gd name="T0" fmla="*/ 18 w 119"/>
                  <a:gd name="T1" fmla="*/ 23 h 132"/>
                  <a:gd name="T2" fmla="*/ 23 w 119"/>
                  <a:gd name="T3" fmla="*/ 32 h 132"/>
                  <a:gd name="T4" fmla="*/ 18 w 119"/>
                  <a:gd name="T5" fmla="*/ 41 h 132"/>
                  <a:gd name="T6" fmla="*/ 13 w 119"/>
                  <a:gd name="T7" fmla="*/ 55 h 132"/>
                  <a:gd name="T8" fmla="*/ 13 w 119"/>
                  <a:gd name="T9" fmla="*/ 64 h 132"/>
                  <a:gd name="T10" fmla="*/ 9 w 119"/>
                  <a:gd name="T11" fmla="*/ 64 h 132"/>
                  <a:gd name="T12" fmla="*/ 9 w 119"/>
                  <a:gd name="T13" fmla="*/ 68 h 132"/>
                  <a:gd name="T14" fmla="*/ 9 w 119"/>
                  <a:gd name="T15" fmla="*/ 77 h 132"/>
                  <a:gd name="T16" fmla="*/ 4 w 119"/>
                  <a:gd name="T17" fmla="*/ 91 h 132"/>
                  <a:gd name="T18" fmla="*/ 0 w 119"/>
                  <a:gd name="T19" fmla="*/ 100 h 132"/>
                  <a:gd name="T20" fmla="*/ 4 w 119"/>
                  <a:gd name="T21" fmla="*/ 105 h 132"/>
                  <a:gd name="T22" fmla="*/ 9 w 119"/>
                  <a:gd name="T23" fmla="*/ 105 h 132"/>
                  <a:gd name="T24" fmla="*/ 23 w 119"/>
                  <a:gd name="T25" fmla="*/ 110 h 132"/>
                  <a:gd name="T26" fmla="*/ 27 w 119"/>
                  <a:gd name="T27" fmla="*/ 119 h 132"/>
                  <a:gd name="T28" fmla="*/ 32 w 119"/>
                  <a:gd name="T29" fmla="*/ 132 h 132"/>
                  <a:gd name="T30" fmla="*/ 50 w 119"/>
                  <a:gd name="T31" fmla="*/ 119 h 132"/>
                  <a:gd name="T32" fmla="*/ 55 w 119"/>
                  <a:gd name="T33" fmla="*/ 123 h 132"/>
                  <a:gd name="T34" fmla="*/ 59 w 119"/>
                  <a:gd name="T35" fmla="*/ 119 h 132"/>
                  <a:gd name="T36" fmla="*/ 59 w 119"/>
                  <a:gd name="T37" fmla="*/ 110 h 132"/>
                  <a:gd name="T38" fmla="*/ 64 w 119"/>
                  <a:gd name="T39" fmla="*/ 91 h 132"/>
                  <a:gd name="T40" fmla="*/ 68 w 119"/>
                  <a:gd name="T41" fmla="*/ 91 h 132"/>
                  <a:gd name="T42" fmla="*/ 73 w 119"/>
                  <a:gd name="T43" fmla="*/ 87 h 132"/>
                  <a:gd name="T44" fmla="*/ 82 w 119"/>
                  <a:gd name="T45" fmla="*/ 73 h 132"/>
                  <a:gd name="T46" fmla="*/ 91 w 119"/>
                  <a:gd name="T47" fmla="*/ 64 h 132"/>
                  <a:gd name="T48" fmla="*/ 119 w 119"/>
                  <a:gd name="T49" fmla="*/ 45 h 132"/>
                  <a:gd name="T50" fmla="*/ 110 w 119"/>
                  <a:gd name="T51" fmla="*/ 32 h 132"/>
                  <a:gd name="T52" fmla="*/ 96 w 119"/>
                  <a:gd name="T53" fmla="*/ 18 h 132"/>
                  <a:gd name="T54" fmla="*/ 87 w 119"/>
                  <a:gd name="T55" fmla="*/ 13 h 132"/>
                  <a:gd name="T56" fmla="*/ 82 w 119"/>
                  <a:gd name="T57" fmla="*/ 13 h 132"/>
                  <a:gd name="T58" fmla="*/ 78 w 119"/>
                  <a:gd name="T59" fmla="*/ 23 h 132"/>
                  <a:gd name="T60" fmla="*/ 78 w 119"/>
                  <a:gd name="T61" fmla="*/ 13 h 132"/>
                  <a:gd name="T62" fmla="*/ 68 w 119"/>
                  <a:gd name="T63" fmla="*/ 23 h 132"/>
                  <a:gd name="T64" fmla="*/ 68 w 119"/>
                  <a:gd name="T65" fmla="*/ 13 h 132"/>
                  <a:gd name="T66" fmla="*/ 68 w 119"/>
                  <a:gd name="T67" fmla="*/ 9 h 132"/>
                  <a:gd name="T68" fmla="*/ 55 w 119"/>
                  <a:gd name="T69" fmla="*/ 0 h 132"/>
                  <a:gd name="T70" fmla="*/ 36 w 119"/>
                  <a:gd name="T71" fmla="*/ 0 h 132"/>
                  <a:gd name="T72" fmla="*/ 32 w 119"/>
                  <a:gd name="T73" fmla="*/ 4 h 132"/>
                  <a:gd name="T74" fmla="*/ 32 w 119"/>
                  <a:gd name="T75" fmla="*/ 9 h 132"/>
                  <a:gd name="T76" fmla="*/ 32 w 119"/>
                  <a:gd name="T77" fmla="*/ 4 h 132"/>
                  <a:gd name="T78" fmla="*/ 27 w 119"/>
                  <a:gd name="T79" fmla="*/ 4 h 132"/>
                  <a:gd name="T80" fmla="*/ 13 w 119"/>
                  <a:gd name="T81" fmla="*/ 4 h 132"/>
                  <a:gd name="T82" fmla="*/ 18 w 119"/>
                  <a:gd name="T83" fmla="*/ 13 h 132"/>
                  <a:gd name="T84" fmla="*/ 18 w 119"/>
                  <a:gd name="T85" fmla="*/ 2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132">
                    <a:moveTo>
                      <a:pt x="18" y="23"/>
                    </a:moveTo>
                    <a:lnTo>
                      <a:pt x="23" y="32"/>
                    </a:lnTo>
                    <a:lnTo>
                      <a:pt x="18" y="41"/>
                    </a:lnTo>
                    <a:lnTo>
                      <a:pt x="13" y="55"/>
                    </a:lnTo>
                    <a:lnTo>
                      <a:pt x="13" y="64"/>
                    </a:lnTo>
                    <a:lnTo>
                      <a:pt x="9" y="64"/>
                    </a:lnTo>
                    <a:lnTo>
                      <a:pt x="9" y="68"/>
                    </a:lnTo>
                    <a:lnTo>
                      <a:pt x="9" y="77"/>
                    </a:lnTo>
                    <a:lnTo>
                      <a:pt x="4" y="91"/>
                    </a:lnTo>
                    <a:lnTo>
                      <a:pt x="0" y="100"/>
                    </a:lnTo>
                    <a:lnTo>
                      <a:pt x="4" y="105"/>
                    </a:lnTo>
                    <a:lnTo>
                      <a:pt x="9" y="105"/>
                    </a:lnTo>
                    <a:lnTo>
                      <a:pt x="23" y="110"/>
                    </a:lnTo>
                    <a:lnTo>
                      <a:pt x="27" y="119"/>
                    </a:lnTo>
                    <a:lnTo>
                      <a:pt x="32" y="132"/>
                    </a:lnTo>
                    <a:lnTo>
                      <a:pt x="50" y="119"/>
                    </a:lnTo>
                    <a:lnTo>
                      <a:pt x="55" y="123"/>
                    </a:lnTo>
                    <a:lnTo>
                      <a:pt x="59" y="119"/>
                    </a:lnTo>
                    <a:lnTo>
                      <a:pt x="59" y="110"/>
                    </a:lnTo>
                    <a:lnTo>
                      <a:pt x="64" y="91"/>
                    </a:lnTo>
                    <a:lnTo>
                      <a:pt x="68" y="91"/>
                    </a:lnTo>
                    <a:lnTo>
                      <a:pt x="73" y="87"/>
                    </a:lnTo>
                    <a:lnTo>
                      <a:pt x="82" y="73"/>
                    </a:lnTo>
                    <a:lnTo>
                      <a:pt x="91" y="64"/>
                    </a:lnTo>
                    <a:lnTo>
                      <a:pt x="119" y="45"/>
                    </a:lnTo>
                    <a:lnTo>
                      <a:pt x="110" y="32"/>
                    </a:lnTo>
                    <a:lnTo>
                      <a:pt x="96" y="18"/>
                    </a:lnTo>
                    <a:lnTo>
                      <a:pt x="87" y="13"/>
                    </a:lnTo>
                    <a:lnTo>
                      <a:pt x="82" y="13"/>
                    </a:lnTo>
                    <a:lnTo>
                      <a:pt x="78" y="23"/>
                    </a:lnTo>
                    <a:lnTo>
                      <a:pt x="78" y="13"/>
                    </a:lnTo>
                    <a:lnTo>
                      <a:pt x="68" y="23"/>
                    </a:lnTo>
                    <a:lnTo>
                      <a:pt x="68" y="13"/>
                    </a:lnTo>
                    <a:lnTo>
                      <a:pt x="68" y="9"/>
                    </a:lnTo>
                    <a:lnTo>
                      <a:pt x="55" y="0"/>
                    </a:lnTo>
                    <a:lnTo>
                      <a:pt x="36" y="0"/>
                    </a:lnTo>
                    <a:lnTo>
                      <a:pt x="32" y="4"/>
                    </a:lnTo>
                    <a:lnTo>
                      <a:pt x="32" y="9"/>
                    </a:lnTo>
                    <a:lnTo>
                      <a:pt x="32" y="4"/>
                    </a:lnTo>
                    <a:lnTo>
                      <a:pt x="27" y="4"/>
                    </a:lnTo>
                    <a:lnTo>
                      <a:pt x="13" y="4"/>
                    </a:lnTo>
                    <a:lnTo>
                      <a:pt x="18" y="13"/>
                    </a:lnTo>
                    <a:lnTo>
                      <a:pt x="18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7" name="Freeform 535"/>
              <p:cNvSpPr>
                <a:spLocks noEditPoints="1"/>
              </p:cNvSpPr>
              <p:nvPr/>
            </p:nvSpPr>
            <p:spPr bwMode="auto">
              <a:xfrm>
                <a:off x="1242" y="819"/>
                <a:ext cx="128" cy="142"/>
              </a:xfrm>
              <a:custGeom>
                <a:avLst/>
                <a:gdLst>
                  <a:gd name="T0" fmla="*/ 32 w 128"/>
                  <a:gd name="T1" fmla="*/ 137 h 142"/>
                  <a:gd name="T2" fmla="*/ 28 w 128"/>
                  <a:gd name="T3" fmla="*/ 133 h 142"/>
                  <a:gd name="T4" fmla="*/ 23 w 128"/>
                  <a:gd name="T5" fmla="*/ 115 h 142"/>
                  <a:gd name="T6" fmla="*/ 14 w 128"/>
                  <a:gd name="T7" fmla="*/ 115 h 142"/>
                  <a:gd name="T8" fmla="*/ 0 w 128"/>
                  <a:gd name="T9" fmla="*/ 105 h 142"/>
                  <a:gd name="T10" fmla="*/ 9 w 128"/>
                  <a:gd name="T11" fmla="*/ 87 h 142"/>
                  <a:gd name="T12" fmla="*/ 9 w 128"/>
                  <a:gd name="T13" fmla="*/ 78 h 142"/>
                  <a:gd name="T14" fmla="*/ 14 w 128"/>
                  <a:gd name="T15" fmla="*/ 69 h 142"/>
                  <a:gd name="T16" fmla="*/ 18 w 128"/>
                  <a:gd name="T17" fmla="*/ 46 h 142"/>
                  <a:gd name="T18" fmla="*/ 23 w 128"/>
                  <a:gd name="T19" fmla="*/ 28 h 142"/>
                  <a:gd name="T20" fmla="*/ 18 w 128"/>
                  <a:gd name="T21" fmla="*/ 28 h 142"/>
                  <a:gd name="T22" fmla="*/ 18 w 128"/>
                  <a:gd name="T23" fmla="*/ 14 h 142"/>
                  <a:gd name="T24" fmla="*/ 14 w 128"/>
                  <a:gd name="T25" fmla="*/ 9 h 142"/>
                  <a:gd name="T26" fmla="*/ 18 w 128"/>
                  <a:gd name="T27" fmla="*/ 9 h 142"/>
                  <a:gd name="T28" fmla="*/ 32 w 128"/>
                  <a:gd name="T29" fmla="*/ 5 h 142"/>
                  <a:gd name="T30" fmla="*/ 46 w 128"/>
                  <a:gd name="T31" fmla="*/ 0 h 142"/>
                  <a:gd name="T32" fmla="*/ 78 w 128"/>
                  <a:gd name="T33" fmla="*/ 14 h 142"/>
                  <a:gd name="T34" fmla="*/ 78 w 128"/>
                  <a:gd name="T35" fmla="*/ 18 h 142"/>
                  <a:gd name="T36" fmla="*/ 87 w 128"/>
                  <a:gd name="T37" fmla="*/ 9 h 142"/>
                  <a:gd name="T38" fmla="*/ 83 w 128"/>
                  <a:gd name="T39" fmla="*/ 18 h 142"/>
                  <a:gd name="T40" fmla="*/ 101 w 128"/>
                  <a:gd name="T41" fmla="*/ 14 h 142"/>
                  <a:gd name="T42" fmla="*/ 124 w 128"/>
                  <a:gd name="T43" fmla="*/ 41 h 142"/>
                  <a:gd name="T44" fmla="*/ 128 w 128"/>
                  <a:gd name="T45" fmla="*/ 50 h 142"/>
                  <a:gd name="T46" fmla="*/ 115 w 128"/>
                  <a:gd name="T47" fmla="*/ 60 h 142"/>
                  <a:gd name="T48" fmla="*/ 83 w 128"/>
                  <a:gd name="T49" fmla="*/ 92 h 142"/>
                  <a:gd name="T50" fmla="*/ 73 w 128"/>
                  <a:gd name="T51" fmla="*/ 96 h 142"/>
                  <a:gd name="T52" fmla="*/ 69 w 128"/>
                  <a:gd name="T53" fmla="*/ 110 h 142"/>
                  <a:gd name="T54" fmla="*/ 55 w 128"/>
                  <a:gd name="T55" fmla="*/ 128 h 142"/>
                  <a:gd name="T56" fmla="*/ 37 w 128"/>
                  <a:gd name="T57" fmla="*/ 142 h 142"/>
                  <a:gd name="T58" fmla="*/ 32 w 128"/>
                  <a:gd name="T59" fmla="*/ 142 h 142"/>
                  <a:gd name="T60" fmla="*/ 28 w 128"/>
                  <a:gd name="T61" fmla="*/ 32 h 142"/>
                  <a:gd name="T62" fmla="*/ 23 w 128"/>
                  <a:gd name="T63" fmla="*/ 50 h 142"/>
                  <a:gd name="T64" fmla="*/ 18 w 128"/>
                  <a:gd name="T65" fmla="*/ 69 h 142"/>
                  <a:gd name="T66" fmla="*/ 23 w 128"/>
                  <a:gd name="T67" fmla="*/ 69 h 142"/>
                  <a:gd name="T68" fmla="*/ 18 w 128"/>
                  <a:gd name="T69" fmla="*/ 73 h 142"/>
                  <a:gd name="T70" fmla="*/ 18 w 128"/>
                  <a:gd name="T71" fmla="*/ 73 h 142"/>
                  <a:gd name="T72" fmla="*/ 14 w 128"/>
                  <a:gd name="T73" fmla="*/ 92 h 142"/>
                  <a:gd name="T74" fmla="*/ 9 w 128"/>
                  <a:gd name="T75" fmla="*/ 105 h 142"/>
                  <a:gd name="T76" fmla="*/ 14 w 128"/>
                  <a:gd name="T77" fmla="*/ 110 h 142"/>
                  <a:gd name="T78" fmla="*/ 37 w 128"/>
                  <a:gd name="T79" fmla="*/ 128 h 142"/>
                  <a:gd name="T80" fmla="*/ 51 w 128"/>
                  <a:gd name="T81" fmla="*/ 119 h 142"/>
                  <a:gd name="T82" fmla="*/ 55 w 128"/>
                  <a:gd name="T83" fmla="*/ 119 h 142"/>
                  <a:gd name="T84" fmla="*/ 55 w 128"/>
                  <a:gd name="T85" fmla="*/ 124 h 142"/>
                  <a:gd name="T86" fmla="*/ 64 w 128"/>
                  <a:gd name="T87" fmla="*/ 115 h 142"/>
                  <a:gd name="T88" fmla="*/ 73 w 128"/>
                  <a:gd name="T89" fmla="*/ 92 h 142"/>
                  <a:gd name="T90" fmla="*/ 92 w 128"/>
                  <a:gd name="T91" fmla="*/ 69 h 142"/>
                  <a:gd name="T92" fmla="*/ 119 w 128"/>
                  <a:gd name="T93" fmla="*/ 46 h 142"/>
                  <a:gd name="T94" fmla="*/ 106 w 128"/>
                  <a:gd name="T95" fmla="*/ 28 h 142"/>
                  <a:gd name="T96" fmla="*/ 92 w 128"/>
                  <a:gd name="T97" fmla="*/ 18 h 142"/>
                  <a:gd name="T98" fmla="*/ 83 w 128"/>
                  <a:gd name="T99" fmla="*/ 28 h 142"/>
                  <a:gd name="T100" fmla="*/ 78 w 128"/>
                  <a:gd name="T101" fmla="*/ 28 h 142"/>
                  <a:gd name="T102" fmla="*/ 78 w 128"/>
                  <a:gd name="T103" fmla="*/ 28 h 142"/>
                  <a:gd name="T104" fmla="*/ 64 w 128"/>
                  <a:gd name="T105" fmla="*/ 41 h 142"/>
                  <a:gd name="T106" fmla="*/ 69 w 128"/>
                  <a:gd name="T107" fmla="*/ 32 h 142"/>
                  <a:gd name="T108" fmla="*/ 73 w 128"/>
                  <a:gd name="T109" fmla="*/ 23 h 142"/>
                  <a:gd name="T110" fmla="*/ 60 w 128"/>
                  <a:gd name="T111" fmla="*/ 9 h 142"/>
                  <a:gd name="T112" fmla="*/ 41 w 128"/>
                  <a:gd name="T113" fmla="*/ 9 h 142"/>
                  <a:gd name="T114" fmla="*/ 37 w 128"/>
                  <a:gd name="T115" fmla="*/ 14 h 142"/>
                  <a:gd name="T116" fmla="*/ 32 w 128"/>
                  <a:gd name="T117" fmla="*/ 9 h 142"/>
                  <a:gd name="T118" fmla="*/ 23 w 128"/>
                  <a:gd name="T119" fmla="*/ 9 h 142"/>
                  <a:gd name="T120" fmla="*/ 23 w 128"/>
                  <a:gd name="T121" fmla="*/ 23 h 142"/>
                  <a:gd name="T122" fmla="*/ 28 w 128"/>
                  <a:gd name="T123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8" h="142">
                    <a:moveTo>
                      <a:pt x="32" y="142"/>
                    </a:moveTo>
                    <a:lnTo>
                      <a:pt x="32" y="137"/>
                    </a:lnTo>
                    <a:lnTo>
                      <a:pt x="32" y="137"/>
                    </a:lnTo>
                    <a:lnTo>
                      <a:pt x="28" y="133"/>
                    </a:lnTo>
                    <a:lnTo>
                      <a:pt x="28" y="124"/>
                    </a:lnTo>
                    <a:lnTo>
                      <a:pt x="23" y="115"/>
                    </a:lnTo>
                    <a:lnTo>
                      <a:pt x="18" y="115"/>
                    </a:lnTo>
                    <a:lnTo>
                      <a:pt x="14" y="115"/>
                    </a:lnTo>
                    <a:lnTo>
                      <a:pt x="5" y="110"/>
                    </a:lnTo>
                    <a:lnTo>
                      <a:pt x="0" y="105"/>
                    </a:lnTo>
                    <a:lnTo>
                      <a:pt x="5" y="101"/>
                    </a:lnTo>
                    <a:lnTo>
                      <a:pt x="9" y="87"/>
                    </a:lnTo>
                    <a:lnTo>
                      <a:pt x="9" y="82"/>
                    </a:lnTo>
                    <a:lnTo>
                      <a:pt x="9" y="78"/>
                    </a:lnTo>
                    <a:lnTo>
                      <a:pt x="9" y="69"/>
                    </a:lnTo>
                    <a:lnTo>
                      <a:pt x="14" y="69"/>
                    </a:lnTo>
                    <a:lnTo>
                      <a:pt x="14" y="55"/>
                    </a:lnTo>
                    <a:lnTo>
                      <a:pt x="18" y="46"/>
                    </a:lnTo>
                    <a:lnTo>
                      <a:pt x="23" y="37"/>
                    </a:lnTo>
                    <a:lnTo>
                      <a:pt x="23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3"/>
                    </a:lnTo>
                    <a:lnTo>
                      <a:pt x="18" y="1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3" y="5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46" y="0"/>
                    </a:lnTo>
                    <a:lnTo>
                      <a:pt x="64" y="5"/>
                    </a:lnTo>
                    <a:lnTo>
                      <a:pt x="78" y="14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83" y="9"/>
                    </a:lnTo>
                    <a:lnTo>
                      <a:pt x="87" y="9"/>
                    </a:lnTo>
                    <a:lnTo>
                      <a:pt x="83" y="14"/>
                    </a:lnTo>
                    <a:lnTo>
                      <a:pt x="83" y="18"/>
                    </a:lnTo>
                    <a:lnTo>
                      <a:pt x="92" y="14"/>
                    </a:lnTo>
                    <a:lnTo>
                      <a:pt x="101" y="14"/>
                    </a:lnTo>
                    <a:lnTo>
                      <a:pt x="106" y="23"/>
                    </a:lnTo>
                    <a:lnTo>
                      <a:pt x="124" y="41"/>
                    </a:lnTo>
                    <a:lnTo>
                      <a:pt x="128" y="46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15" y="60"/>
                    </a:lnTo>
                    <a:lnTo>
                      <a:pt x="96" y="73"/>
                    </a:lnTo>
                    <a:lnTo>
                      <a:pt x="83" y="92"/>
                    </a:lnTo>
                    <a:lnTo>
                      <a:pt x="78" y="96"/>
                    </a:lnTo>
                    <a:lnTo>
                      <a:pt x="73" y="96"/>
                    </a:lnTo>
                    <a:lnTo>
                      <a:pt x="73" y="96"/>
                    </a:lnTo>
                    <a:lnTo>
                      <a:pt x="69" y="110"/>
                    </a:lnTo>
                    <a:lnTo>
                      <a:pt x="64" y="124"/>
                    </a:lnTo>
                    <a:lnTo>
                      <a:pt x="55" y="128"/>
                    </a:lnTo>
                    <a:lnTo>
                      <a:pt x="51" y="128"/>
                    </a:lnTo>
                    <a:lnTo>
                      <a:pt x="37" y="142"/>
                    </a:lnTo>
                    <a:lnTo>
                      <a:pt x="32" y="142"/>
                    </a:lnTo>
                    <a:lnTo>
                      <a:pt x="32" y="142"/>
                    </a:lnTo>
                    <a:close/>
                    <a:moveTo>
                      <a:pt x="28" y="23"/>
                    </a:moveTo>
                    <a:lnTo>
                      <a:pt x="28" y="32"/>
                    </a:lnTo>
                    <a:lnTo>
                      <a:pt x="28" y="37"/>
                    </a:lnTo>
                    <a:lnTo>
                      <a:pt x="23" y="50"/>
                    </a:lnTo>
                    <a:lnTo>
                      <a:pt x="18" y="60"/>
                    </a:lnTo>
                    <a:lnTo>
                      <a:pt x="18" y="69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4" y="73"/>
                    </a:lnTo>
                    <a:lnTo>
                      <a:pt x="18" y="73"/>
                    </a:lnTo>
                    <a:lnTo>
                      <a:pt x="18" y="87"/>
                    </a:lnTo>
                    <a:lnTo>
                      <a:pt x="14" y="92"/>
                    </a:lnTo>
                    <a:lnTo>
                      <a:pt x="9" y="96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14" y="110"/>
                    </a:lnTo>
                    <a:lnTo>
                      <a:pt x="28" y="115"/>
                    </a:lnTo>
                    <a:lnTo>
                      <a:pt x="37" y="128"/>
                    </a:lnTo>
                    <a:lnTo>
                      <a:pt x="37" y="133"/>
                    </a:lnTo>
                    <a:lnTo>
                      <a:pt x="51" y="119"/>
                    </a:lnTo>
                    <a:lnTo>
                      <a:pt x="51" y="119"/>
                    </a:lnTo>
                    <a:lnTo>
                      <a:pt x="55" y="119"/>
                    </a:lnTo>
                    <a:lnTo>
                      <a:pt x="55" y="119"/>
                    </a:lnTo>
                    <a:lnTo>
                      <a:pt x="55" y="124"/>
                    </a:lnTo>
                    <a:lnTo>
                      <a:pt x="60" y="124"/>
                    </a:lnTo>
                    <a:lnTo>
                      <a:pt x="64" y="115"/>
                    </a:lnTo>
                    <a:lnTo>
                      <a:pt x="64" y="96"/>
                    </a:lnTo>
                    <a:lnTo>
                      <a:pt x="73" y="92"/>
                    </a:lnTo>
                    <a:lnTo>
                      <a:pt x="78" y="92"/>
                    </a:lnTo>
                    <a:lnTo>
                      <a:pt x="92" y="69"/>
                    </a:lnTo>
                    <a:lnTo>
                      <a:pt x="110" y="55"/>
                    </a:lnTo>
                    <a:lnTo>
                      <a:pt x="119" y="46"/>
                    </a:lnTo>
                    <a:lnTo>
                      <a:pt x="119" y="41"/>
                    </a:lnTo>
                    <a:lnTo>
                      <a:pt x="106" y="28"/>
                    </a:lnTo>
                    <a:lnTo>
                      <a:pt x="96" y="23"/>
                    </a:lnTo>
                    <a:lnTo>
                      <a:pt x="92" y="18"/>
                    </a:lnTo>
                    <a:lnTo>
                      <a:pt x="87" y="23"/>
                    </a:lnTo>
                    <a:lnTo>
                      <a:pt x="83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23"/>
                    </a:lnTo>
                    <a:lnTo>
                      <a:pt x="78" y="28"/>
                    </a:lnTo>
                    <a:lnTo>
                      <a:pt x="69" y="37"/>
                    </a:lnTo>
                    <a:lnTo>
                      <a:pt x="64" y="41"/>
                    </a:lnTo>
                    <a:lnTo>
                      <a:pt x="64" y="46"/>
                    </a:lnTo>
                    <a:lnTo>
                      <a:pt x="69" y="32"/>
                    </a:lnTo>
                    <a:lnTo>
                      <a:pt x="69" y="28"/>
                    </a:lnTo>
                    <a:lnTo>
                      <a:pt x="73" y="23"/>
                    </a:lnTo>
                    <a:lnTo>
                      <a:pt x="73" y="18"/>
                    </a:lnTo>
                    <a:lnTo>
                      <a:pt x="60" y="9"/>
                    </a:lnTo>
                    <a:lnTo>
                      <a:pt x="46" y="5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7" y="14"/>
                    </a:lnTo>
                    <a:lnTo>
                      <a:pt x="32" y="14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3" y="9"/>
                    </a:lnTo>
                    <a:lnTo>
                      <a:pt x="23" y="14"/>
                    </a:lnTo>
                    <a:lnTo>
                      <a:pt x="23" y="23"/>
                    </a:lnTo>
                    <a:lnTo>
                      <a:pt x="28" y="23"/>
                    </a:lnTo>
                    <a:lnTo>
                      <a:pt x="28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8" name="Freeform 536"/>
              <p:cNvSpPr>
                <a:spLocks/>
              </p:cNvSpPr>
              <p:nvPr/>
            </p:nvSpPr>
            <p:spPr bwMode="auto">
              <a:xfrm>
                <a:off x="1242" y="819"/>
                <a:ext cx="128" cy="142"/>
              </a:xfrm>
              <a:custGeom>
                <a:avLst/>
                <a:gdLst>
                  <a:gd name="T0" fmla="*/ 32 w 128"/>
                  <a:gd name="T1" fmla="*/ 142 h 142"/>
                  <a:gd name="T2" fmla="*/ 32 w 128"/>
                  <a:gd name="T3" fmla="*/ 137 h 142"/>
                  <a:gd name="T4" fmla="*/ 32 w 128"/>
                  <a:gd name="T5" fmla="*/ 137 h 142"/>
                  <a:gd name="T6" fmla="*/ 28 w 128"/>
                  <a:gd name="T7" fmla="*/ 133 h 142"/>
                  <a:gd name="T8" fmla="*/ 28 w 128"/>
                  <a:gd name="T9" fmla="*/ 124 h 142"/>
                  <a:gd name="T10" fmla="*/ 23 w 128"/>
                  <a:gd name="T11" fmla="*/ 115 h 142"/>
                  <a:gd name="T12" fmla="*/ 18 w 128"/>
                  <a:gd name="T13" fmla="*/ 115 h 142"/>
                  <a:gd name="T14" fmla="*/ 14 w 128"/>
                  <a:gd name="T15" fmla="*/ 115 h 142"/>
                  <a:gd name="T16" fmla="*/ 5 w 128"/>
                  <a:gd name="T17" fmla="*/ 110 h 142"/>
                  <a:gd name="T18" fmla="*/ 0 w 128"/>
                  <a:gd name="T19" fmla="*/ 105 h 142"/>
                  <a:gd name="T20" fmla="*/ 5 w 128"/>
                  <a:gd name="T21" fmla="*/ 101 h 142"/>
                  <a:gd name="T22" fmla="*/ 9 w 128"/>
                  <a:gd name="T23" fmla="*/ 87 h 142"/>
                  <a:gd name="T24" fmla="*/ 9 w 128"/>
                  <a:gd name="T25" fmla="*/ 82 h 142"/>
                  <a:gd name="T26" fmla="*/ 9 w 128"/>
                  <a:gd name="T27" fmla="*/ 78 h 142"/>
                  <a:gd name="T28" fmla="*/ 9 w 128"/>
                  <a:gd name="T29" fmla="*/ 69 h 142"/>
                  <a:gd name="T30" fmla="*/ 14 w 128"/>
                  <a:gd name="T31" fmla="*/ 69 h 142"/>
                  <a:gd name="T32" fmla="*/ 14 w 128"/>
                  <a:gd name="T33" fmla="*/ 55 h 142"/>
                  <a:gd name="T34" fmla="*/ 18 w 128"/>
                  <a:gd name="T35" fmla="*/ 46 h 142"/>
                  <a:gd name="T36" fmla="*/ 23 w 128"/>
                  <a:gd name="T37" fmla="*/ 37 h 142"/>
                  <a:gd name="T38" fmla="*/ 23 w 128"/>
                  <a:gd name="T39" fmla="*/ 28 h 142"/>
                  <a:gd name="T40" fmla="*/ 18 w 128"/>
                  <a:gd name="T41" fmla="*/ 28 h 142"/>
                  <a:gd name="T42" fmla="*/ 18 w 128"/>
                  <a:gd name="T43" fmla="*/ 28 h 142"/>
                  <a:gd name="T44" fmla="*/ 18 w 128"/>
                  <a:gd name="T45" fmla="*/ 23 h 142"/>
                  <a:gd name="T46" fmla="*/ 18 w 128"/>
                  <a:gd name="T47" fmla="*/ 14 h 142"/>
                  <a:gd name="T48" fmla="*/ 14 w 128"/>
                  <a:gd name="T49" fmla="*/ 9 h 142"/>
                  <a:gd name="T50" fmla="*/ 14 w 128"/>
                  <a:gd name="T51" fmla="*/ 9 h 142"/>
                  <a:gd name="T52" fmla="*/ 18 w 128"/>
                  <a:gd name="T53" fmla="*/ 9 h 142"/>
                  <a:gd name="T54" fmla="*/ 18 w 128"/>
                  <a:gd name="T55" fmla="*/ 9 h 142"/>
                  <a:gd name="T56" fmla="*/ 23 w 128"/>
                  <a:gd name="T57" fmla="*/ 5 h 142"/>
                  <a:gd name="T58" fmla="*/ 32 w 128"/>
                  <a:gd name="T59" fmla="*/ 5 h 142"/>
                  <a:gd name="T60" fmla="*/ 37 w 128"/>
                  <a:gd name="T61" fmla="*/ 5 h 142"/>
                  <a:gd name="T62" fmla="*/ 46 w 128"/>
                  <a:gd name="T63" fmla="*/ 0 h 142"/>
                  <a:gd name="T64" fmla="*/ 64 w 128"/>
                  <a:gd name="T65" fmla="*/ 5 h 142"/>
                  <a:gd name="T66" fmla="*/ 78 w 128"/>
                  <a:gd name="T67" fmla="*/ 14 h 142"/>
                  <a:gd name="T68" fmla="*/ 78 w 128"/>
                  <a:gd name="T69" fmla="*/ 18 h 142"/>
                  <a:gd name="T70" fmla="*/ 78 w 128"/>
                  <a:gd name="T71" fmla="*/ 18 h 142"/>
                  <a:gd name="T72" fmla="*/ 83 w 128"/>
                  <a:gd name="T73" fmla="*/ 9 h 142"/>
                  <a:gd name="T74" fmla="*/ 87 w 128"/>
                  <a:gd name="T75" fmla="*/ 9 h 142"/>
                  <a:gd name="T76" fmla="*/ 83 w 128"/>
                  <a:gd name="T77" fmla="*/ 14 h 142"/>
                  <a:gd name="T78" fmla="*/ 83 w 128"/>
                  <a:gd name="T79" fmla="*/ 18 h 142"/>
                  <a:gd name="T80" fmla="*/ 92 w 128"/>
                  <a:gd name="T81" fmla="*/ 14 h 142"/>
                  <a:gd name="T82" fmla="*/ 101 w 128"/>
                  <a:gd name="T83" fmla="*/ 14 h 142"/>
                  <a:gd name="T84" fmla="*/ 106 w 128"/>
                  <a:gd name="T85" fmla="*/ 23 h 142"/>
                  <a:gd name="T86" fmla="*/ 124 w 128"/>
                  <a:gd name="T87" fmla="*/ 41 h 142"/>
                  <a:gd name="T88" fmla="*/ 128 w 128"/>
                  <a:gd name="T89" fmla="*/ 46 h 142"/>
                  <a:gd name="T90" fmla="*/ 128 w 128"/>
                  <a:gd name="T91" fmla="*/ 50 h 142"/>
                  <a:gd name="T92" fmla="*/ 128 w 128"/>
                  <a:gd name="T93" fmla="*/ 50 h 142"/>
                  <a:gd name="T94" fmla="*/ 115 w 128"/>
                  <a:gd name="T95" fmla="*/ 60 h 142"/>
                  <a:gd name="T96" fmla="*/ 96 w 128"/>
                  <a:gd name="T97" fmla="*/ 73 h 142"/>
                  <a:gd name="T98" fmla="*/ 83 w 128"/>
                  <a:gd name="T99" fmla="*/ 92 h 142"/>
                  <a:gd name="T100" fmla="*/ 78 w 128"/>
                  <a:gd name="T101" fmla="*/ 96 h 142"/>
                  <a:gd name="T102" fmla="*/ 73 w 128"/>
                  <a:gd name="T103" fmla="*/ 96 h 142"/>
                  <a:gd name="T104" fmla="*/ 73 w 128"/>
                  <a:gd name="T105" fmla="*/ 96 h 142"/>
                  <a:gd name="T106" fmla="*/ 69 w 128"/>
                  <a:gd name="T107" fmla="*/ 110 h 142"/>
                  <a:gd name="T108" fmla="*/ 64 w 128"/>
                  <a:gd name="T109" fmla="*/ 124 h 142"/>
                  <a:gd name="T110" fmla="*/ 55 w 128"/>
                  <a:gd name="T111" fmla="*/ 128 h 142"/>
                  <a:gd name="T112" fmla="*/ 51 w 128"/>
                  <a:gd name="T113" fmla="*/ 128 h 142"/>
                  <a:gd name="T114" fmla="*/ 37 w 128"/>
                  <a:gd name="T115" fmla="*/ 142 h 142"/>
                  <a:gd name="T116" fmla="*/ 32 w 128"/>
                  <a:gd name="T117" fmla="*/ 142 h 142"/>
                  <a:gd name="T118" fmla="*/ 32 w 128"/>
                  <a:gd name="T11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" h="142">
                    <a:moveTo>
                      <a:pt x="32" y="142"/>
                    </a:moveTo>
                    <a:lnTo>
                      <a:pt x="32" y="137"/>
                    </a:lnTo>
                    <a:lnTo>
                      <a:pt x="32" y="137"/>
                    </a:lnTo>
                    <a:lnTo>
                      <a:pt x="28" y="133"/>
                    </a:lnTo>
                    <a:lnTo>
                      <a:pt x="28" y="124"/>
                    </a:lnTo>
                    <a:lnTo>
                      <a:pt x="23" y="115"/>
                    </a:lnTo>
                    <a:lnTo>
                      <a:pt x="18" y="115"/>
                    </a:lnTo>
                    <a:lnTo>
                      <a:pt x="14" y="115"/>
                    </a:lnTo>
                    <a:lnTo>
                      <a:pt x="5" y="110"/>
                    </a:lnTo>
                    <a:lnTo>
                      <a:pt x="0" y="105"/>
                    </a:lnTo>
                    <a:lnTo>
                      <a:pt x="5" y="101"/>
                    </a:lnTo>
                    <a:lnTo>
                      <a:pt x="9" y="87"/>
                    </a:lnTo>
                    <a:lnTo>
                      <a:pt x="9" y="82"/>
                    </a:lnTo>
                    <a:lnTo>
                      <a:pt x="9" y="78"/>
                    </a:lnTo>
                    <a:lnTo>
                      <a:pt x="9" y="69"/>
                    </a:lnTo>
                    <a:lnTo>
                      <a:pt x="14" y="69"/>
                    </a:lnTo>
                    <a:lnTo>
                      <a:pt x="14" y="55"/>
                    </a:lnTo>
                    <a:lnTo>
                      <a:pt x="18" y="46"/>
                    </a:lnTo>
                    <a:lnTo>
                      <a:pt x="23" y="37"/>
                    </a:lnTo>
                    <a:lnTo>
                      <a:pt x="23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3"/>
                    </a:lnTo>
                    <a:lnTo>
                      <a:pt x="18" y="1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3" y="5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46" y="0"/>
                    </a:lnTo>
                    <a:lnTo>
                      <a:pt x="64" y="5"/>
                    </a:lnTo>
                    <a:lnTo>
                      <a:pt x="78" y="14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83" y="9"/>
                    </a:lnTo>
                    <a:lnTo>
                      <a:pt x="87" y="9"/>
                    </a:lnTo>
                    <a:lnTo>
                      <a:pt x="83" y="14"/>
                    </a:lnTo>
                    <a:lnTo>
                      <a:pt x="83" y="18"/>
                    </a:lnTo>
                    <a:lnTo>
                      <a:pt x="92" y="14"/>
                    </a:lnTo>
                    <a:lnTo>
                      <a:pt x="101" y="14"/>
                    </a:lnTo>
                    <a:lnTo>
                      <a:pt x="106" y="23"/>
                    </a:lnTo>
                    <a:lnTo>
                      <a:pt x="124" y="41"/>
                    </a:lnTo>
                    <a:lnTo>
                      <a:pt x="128" y="46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15" y="60"/>
                    </a:lnTo>
                    <a:lnTo>
                      <a:pt x="96" y="73"/>
                    </a:lnTo>
                    <a:lnTo>
                      <a:pt x="83" y="92"/>
                    </a:lnTo>
                    <a:lnTo>
                      <a:pt x="78" y="96"/>
                    </a:lnTo>
                    <a:lnTo>
                      <a:pt x="73" y="96"/>
                    </a:lnTo>
                    <a:lnTo>
                      <a:pt x="73" y="96"/>
                    </a:lnTo>
                    <a:lnTo>
                      <a:pt x="69" y="110"/>
                    </a:lnTo>
                    <a:lnTo>
                      <a:pt x="64" y="124"/>
                    </a:lnTo>
                    <a:lnTo>
                      <a:pt x="55" y="128"/>
                    </a:lnTo>
                    <a:lnTo>
                      <a:pt x="51" y="128"/>
                    </a:lnTo>
                    <a:lnTo>
                      <a:pt x="37" y="142"/>
                    </a:lnTo>
                    <a:lnTo>
                      <a:pt x="32" y="142"/>
                    </a:lnTo>
                    <a:lnTo>
                      <a:pt x="32" y="1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9" name="Freeform 537"/>
              <p:cNvSpPr>
                <a:spLocks/>
              </p:cNvSpPr>
              <p:nvPr/>
            </p:nvSpPr>
            <p:spPr bwMode="auto">
              <a:xfrm>
                <a:off x="1251" y="824"/>
                <a:ext cx="110" cy="128"/>
              </a:xfrm>
              <a:custGeom>
                <a:avLst/>
                <a:gdLst>
                  <a:gd name="T0" fmla="*/ 19 w 110"/>
                  <a:gd name="T1" fmla="*/ 27 h 128"/>
                  <a:gd name="T2" fmla="*/ 14 w 110"/>
                  <a:gd name="T3" fmla="*/ 45 h 128"/>
                  <a:gd name="T4" fmla="*/ 9 w 110"/>
                  <a:gd name="T5" fmla="*/ 64 h 128"/>
                  <a:gd name="T6" fmla="*/ 14 w 110"/>
                  <a:gd name="T7" fmla="*/ 64 h 128"/>
                  <a:gd name="T8" fmla="*/ 9 w 110"/>
                  <a:gd name="T9" fmla="*/ 68 h 128"/>
                  <a:gd name="T10" fmla="*/ 9 w 110"/>
                  <a:gd name="T11" fmla="*/ 68 h 128"/>
                  <a:gd name="T12" fmla="*/ 5 w 110"/>
                  <a:gd name="T13" fmla="*/ 87 h 128"/>
                  <a:gd name="T14" fmla="*/ 0 w 110"/>
                  <a:gd name="T15" fmla="*/ 100 h 128"/>
                  <a:gd name="T16" fmla="*/ 5 w 110"/>
                  <a:gd name="T17" fmla="*/ 105 h 128"/>
                  <a:gd name="T18" fmla="*/ 28 w 110"/>
                  <a:gd name="T19" fmla="*/ 123 h 128"/>
                  <a:gd name="T20" fmla="*/ 42 w 110"/>
                  <a:gd name="T21" fmla="*/ 114 h 128"/>
                  <a:gd name="T22" fmla="*/ 46 w 110"/>
                  <a:gd name="T23" fmla="*/ 114 h 128"/>
                  <a:gd name="T24" fmla="*/ 46 w 110"/>
                  <a:gd name="T25" fmla="*/ 119 h 128"/>
                  <a:gd name="T26" fmla="*/ 55 w 110"/>
                  <a:gd name="T27" fmla="*/ 110 h 128"/>
                  <a:gd name="T28" fmla="*/ 64 w 110"/>
                  <a:gd name="T29" fmla="*/ 87 h 128"/>
                  <a:gd name="T30" fmla="*/ 83 w 110"/>
                  <a:gd name="T31" fmla="*/ 64 h 128"/>
                  <a:gd name="T32" fmla="*/ 110 w 110"/>
                  <a:gd name="T33" fmla="*/ 41 h 128"/>
                  <a:gd name="T34" fmla="*/ 97 w 110"/>
                  <a:gd name="T35" fmla="*/ 23 h 128"/>
                  <a:gd name="T36" fmla="*/ 83 w 110"/>
                  <a:gd name="T37" fmla="*/ 13 h 128"/>
                  <a:gd name="T38" fmla="*/ 74 w 110"/>
                  <a:gd name="T39" fmla="*/ 23 h 128"/>
                  <a:gd name="T40" fmla="*/ 69 w 110"/>
                  <a:gd name="T41" fmla="*/ 23 h 128"/>
                  <a:gd name="T42" fmla="*/ 69 w 110"/>
                  <a:gd name="T43" fmla="*/ 23 h 128"/>
                  <a:gd name="T44" fmla="*/ 55 w 110"/>
                  <a:gd name="T45" fmla="*/ 36 h 128"/>
                  <a:gd name="T46" fmla="*/ 60 w 110"/>
                  <a:gd name="T47" fmla="*/ 27 h 128"/>
                  <a:gd name="T48" fmla="*/ 64 w 110"/>
                  <a:gd name="T49" fmla="*/ 18 h 128"/>
                  <a:gd name="T50" fmla="*/ 51 w 110"/>
                  <a:gd name="T51" fmla="*/ 4 h 128"/>
                  <a:gd name="T52" fmla="*/ 32 w 110"/>
                  <a:gd name="T53" fmla="*/ 4 h 128"/>
                  <a:gd name="T54" fmla="*/ 28 w 110"/>
                  <a:gd name="T55" fmla="*/ 9 h 128"/>
                  <a:gd name="T56" fmla="*/ 23 w 110"/>
                  <a:gd name="T57" fmla="*/ 4 h 128"/>
                  <a:gd name="T58" fmla="*/ 14 w 110"/>
                  <a:gd name="T59" fmla="*/ 4 h 128"/>
                  <a:gd name="T60" fmla="*/ 14 w 110"/>
                  <a:gd name="T61" fmla="*/ 18 h 128"/>
                  <a:gd name="T62" fmla="*/ 19 w 110"/>
                  <a:gd name="T63" fmla="*/ 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0" h="128">
                    <a:moveTo>
                      <a:pt x="19" y="18"/>
                    </a:moveTo>
                    <a:lnTo>
                      <a:pt x="19" y="27"/>
                    </a:lnTo>
                    <a:lnTo>
                      <a:pt x="19" y="32"/>
                    </a:lnTo>
                    <a:lnTo>
                      <a:pt x="14" y="45"/>
                    </a:lnTo>
                    <a:lnTo>
                      <a:pt x="9" y="55"/>
                    </a:lnTo>
                    <a:lnTo>
                      <a:pt x="9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5" y="68"/>
                    </a:lnTo>
                    <a:lnTo>
                      <a:pt x="9" y="68"/>
                    </a:lnTo>
                    <a:lnTo>
                      <a:pt x="9" y="82"/>
                    </a:lnTo>
                    <a:lnTo>
                      <a:pt x="5" y="87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5" y="105"/>
                    </a:lnTo>
                    <a:lnTo>
                      <a:pt x="19" y="110"/>
                    </a:lnTo>
                    <a:lnTo>
                      <a:pt x="28" y="123"/>
                    </a:lnTo>
                    <a:lnTo>
                      <a:pt x="28" y="12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6" y="114"/>
                    </a:lnTo>
                    <a:lnTo>
                      <a:pt x="46" y="114"/>
                    </a:lnTo>
                    <a:lnTo>
                      <a:pt x="46" y="119"/>
                    </a:lnTo>
                    <a:lnTo>
                      <a:pt x="51" y="119"/>
                    </a:lnTo>
                    <a:lnTo>
                      <a:pt x="55" y="110"/>
                    </a:lnTo>
                    <a:lnTo>
                      <a:pt x="55" y="91"/>
                    </a:lnTo>
                    <a:lnTo>
                      <a:pt x="64" y="87"/>
                    </a:lnTo>
                    <a:lnTo>
                      <a:pt x="69" y="87"/>
                    </a:lnTo>
                    <a:lnTo>
                      <a:pt x="83" y="64"/>
                    </a:lnTo>
                    <a:lnTo>
                      <a:pt x="101" y="50"/>
                    </a:lnTo>
                    <a:lnTo>
                      <a:pt x="110" y="41"/>
                    </a:lnTo>
                    <a:lnTo>
                      <a:pt x="110" y="36"/>
                    </a:lnTo>
                    <a:lnTo>
                      <a:pt x="97" y="23"/>
                    </a:lnTo>
                    <a:lnTo>
                      <a:pt x="87" y="18"/>
                    </a:lnTo>
                    <a:lnTo>
                      <a:pt x="83" y="13"/>
                    </a:lnTo>
                    <a:lnTo>
                      <a:pt x="78" y="18"/>
                    </a:lnTo>
                    <a:lnTo>
                      <a:pt x="74" y="23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18"/>
                    </a:lnTo>
                    <a:lnTo>
                      <a:pt x="69" y="23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55" y="41"/>
                    </a:lnTo>
                    <a:lnTo>
                      <a:pt x="60" y="27"/>
                    </a:lnTo>
                    <a:lnTo>
                      <a:pt x="60" y="23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51" y="4"/>
                    </a:lnTo>
                    <a:lnTo>
                      <a:pt x="37" y="0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28" y="9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4" y="18"/>
                    </a:lnTo>
                    <a:lnTo>
                      <a:pt x="19" y="18"/>
                    </a:lnTo>
                    <a:lnTo>
                      <a:pt x="19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0" name="Rectangle 538"/>
              <p:cNvSpPr>
                <a:spLocks noChangeArrowheads="1"/>
              </p:cNvSpPr>
              <p:nvPr/>
            </p:nvSpPr>
            <p:spPr bwMode="auto">
              <a:xfrm>
                <a:off x="1787" y="1016"/>
                <a:ext cx="5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1" name="Rectangle 539"/>
              <p:cNvSpPr>
                <a:spLocks noChangeArrowheads="1"/>
              </p:cNvSpPr>
              <p:nvPr/>
            </p:nvSpPr>
            <p:spPr bwMode="auto">
              <a:xfrm>
                <a:off x="1787" y="1016"/>
                <a:ext cx="5" cy="5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2" name="Freeform 540"/>
              <p:cNvSpPr>
                <a:spLocks/>
              </p:cNvSpPr>
              <p:nvPr/>
            </p:nvSpPr>
            <p:spPr bwMode="auto">
              <a:xfrm>
                <a:off x="1783" y="1016"/>
                <a:ext cx="14" cy="14"/>
              </a:xfrm>
              <a:custGeom>
                <a:avLst/>
                <a:gdLst>
                  <a:gd name="T0" fmla="*/ 14 w 14"/>
                  <a:gd name="T1" fmla="*/ 14 h 14"/>
                  <a:gd name="T2" fmla="*/ 4 w 14"/>
                  <a:gd name="T3" fmla="*/ 9 h 14"/>
                  <a:gd name="T4" fmla="*/ 4 w 14"/>
                  <a:gd name="T5" fmla="*/ 9 h 14"/>
                  <a:gd name="T6" fmla="*/ 0 w 14"/>
                  <a:gd name="T7" fmla="*/ 5 h 14"/>
                  <a:gd name="T8" fmla="*/ 0 w 14"/>
                  <a:gd name="T9" fmla="*/ 0 h 14"/>
                  <a:gd name="T10" fmla="*/ 0 w 14"/>
                  <a:gd name="T11" fmla="*/ 0 h 14"/>
                  <a:gd name="T12" fmla="*/ 9 w 14"/>
                  <a:gd name="T13" fmla="*/ 0 h 14"/>
                  <a:gd name="T14" fmla="*/ 14 w 14"/>
                  <a:gd name="T15" fmla="*/ 0 h 14"/>
                  <a:gd name="T16" fmla="*/ 14 w 14"/>
                  <a:gd name="T17" fmla="*/ 0 h 14"/>
                  <a:gd name="T18" fmla="*/ 14 w 14"/>
                  <a:gd name="T19" fmla="*/ 14 h 14"/>
                  <a:gd name="T20" fmla="*/ 14 w 14"/>
                  <a:gd name="T2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3" name="Freeform 541"/>
              <p:cNvSpPr>
                <a:spLocks/>
              </p:cNvSpPr>
              <p:nvPr/>
            </p:nvSpPr>
            <p:spPr bwMode="auto">
              <a:xfrm>
                <a:off x="1783" y="1016"/>
                <a:ext cx="14" cy="14"/>
              </a:xfrm>
              <a:custGeom>
                <a:avLst/>
                <a:gdLst>
                  <a:gd name="T0" fmla="*/ 14 w 14"/>
                  <a:gd name="T1" fmla="*/ 14 h 14"/>
                  <a:gd name="T2" fmla="*/ 4 w 14"/>
                  <a:gd name="T3" fmla="*/ 9 h 14"/>
                  <a:gd name="T4" fmla="*/ 4 w 14"/>
                  <a:gd name="T5" fmla="*/ 9 h 14"/>
                  <a:gd name="T6" fmla="*/ 0 w 14"/>
                  <a:gd name="T7" fmla="*/ 5 h 14"/>
                  <a:gd name="T8" fmla="*/ 0 w 14"/>
                  <a:gd name="T9" fmla="*/ 0 h 14"/>
                  <a:gd name="T10" fmla="*/ 0 w 14"/>
                  <a:gd name="T11" fmla="*/ 0 h 14"/>
                  <a:gd name="T12" fmla="*/ 9 w 14"/>
                  <a:gd name="T13" fmla="*/ 0 h 14"/>
                  <a:gd name="T14" fmla="*/ 14 w 14"/>
                  <a:gd name="T15" fmla="*/ 0 h 14"/>
                  <a:gd name="T16" fmla="*/ 14 w 14"/>
                  <a:gd name="T17" fmla="*/ 0 h 14"/>
                  <a:gd name="T18" fmla="*/ 14 w 14"/>
                  <a:gd name="T19" fmla="*/ 14 h 14"/>
                  <a:gd name="T20" fmla="*/ 14 w 14"/>
                  <a:gd name="T2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14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4" name="Freeform 542"/>
              <p:cNvSpPr>
                <a:spLocks/>
              </p:cNvSpPr>
              <p:nvPr/>
            </p:nvSpPr>
            <p:spPr bwMode="auto">
              <a:xfrm>
                <a:off x="1778" y="1021"/>
                <a:ext cx="9" cy="13"/>
              </a:xfrm>
              <a:custGeom>
                <a:avLst/>
                <a:gdLst>
                  <a:gd name="T0" fmla="*/ 9 w 9"/>
                  <a:gd name="T1" fmla="*/ 4 h 13"/>
                  <a:gd name="T2" fmla="*/ 9 w 9"/>
                  <a:gd name="T3" fmla="*/ 0 h 13"/>
                  <a:gd name="T4" fmla="*/ 0 w 9"/>
                  <a:gd name="T5" fmla="*/ 13 h 13"/>
                  <a:gd name="T6" fmla="*/ 9 w 9"/>
                  <a:gd name="T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">
                    <a:moveTo>
                      <a:pt x="9" y="4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5" name="Freeform 543"/>
              <p:cNvSpPr>
                <a:spLocks/>
              </p:cNvSpPr>
              <p:nvPr/>
            </p:nvSpPr>
            <p:spPr bwMode="auto">
              <a:xfrm>
                <a:off x="1778" y="1021"/>
                <a:ext cx="9" cy="13"/>
              </a:xfrm>
              <a:custGeom>
                <a:avLst/>
                <a:gdLst>
                  <a:gd name="T0" fmla="*/ 9 w 9"/>
                  <a:gd name="T1" fmla="*/ 4 h 13"/>
                  <a:gd name="T2" fmla="*/ 9 w 9"/>
                  <a:gd name="T3" fmla="*/ 0 h 13"/>
                  <a:gd name="T4" fmla="*/ 0 w 9"/>
                  <a:gd name="T5" fmla="*/ 13 h 13"/>
                  <a:gd name="T6" fmla="*/ 9 w 9"/>
                  <a:gd name="T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">
                    <a:moveTo>
                      <a:pt x="9" y="4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9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6" name="Freeform 544"/>
              <p:cNvSpPr>
                <a:spLocks/>
              </p:cNvSpPr>
              <p:nvPr/>
            </p:nvSpPr>
            <p:spPr bwMode="auto">
              <a:xfrm>
                <a:off x="1774" y="1016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9 w 18"/>
                  <a:gd name="T3" fmla="*/ 9 h 18"/>
                  <a:gd name="T4" fmla="*/ 9 w 18"/>
                  <a:gd name="T5" fmla="*/ 5 h 18"/>
                  <a:gd name="T6" fmla="*/ 13 w 18"/>
                  <a:gd name="T7" fmla="*/ 0 h 18"/>
                  <a:gd name="T8" fmla="*/ 13 w 18"/>
                  <a:gd name="T9" fmla="*/ 5 h 18"/>
                  <a:gd name="T10" fmla="*/ 18 w 18"/>
                  <a:gd name="T11" fmla="*/ 5 h 18"/>
                  <a:gd name="T12" fmla="*/ 18 w 18"/>
                  <a:gd name="T13" fmla="*/ 5 h 18"/>
                  <a:gd name="T14" fmla="*/ 18 w 18"/>
                  <a:gd name="T15" fmla="*/ 9 h 18"/>
                  <a:gd name="T16" fmla="*/ 4 w 18"/>
                  <a:gd name="T17" fmla="*/ 18 h 18"/>
                  <a:gd name="T18" fmla="*/ 0 w 18"/>
                  <a:gd name="T19" fmla="*/ 18 h 18"/>
                  <a:gd name="T20" fmla="*/ 0 w 18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9" y="9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7" name="Freeform 545"/>
              <p:cNvSpPr>
                <a:spLocks/>
              </p:cNvSpPr>
              <p:nvPr/>
            </p:nvSpPr>
            <p:spPr bwMode="auto">
              <a:xfrm>
                <a:off x="1774" y="1016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9 w 18"/>
                  <a:gd name="T3" fmla="*/ 9 h 18"/>
                  <a:gd name="T4" fmla="*/ 9 w 18"/>
                  <a:gd name="T5" fmla="*/ 5 h 18"/>
                  <a:gd name="T6" fmla="*/ 13 w 18"/>
                  <a:gd name="T7" fmla="*/ 0 h 18"/>
                  <a:gd name="T8" fmla="*/ 13 w 18"/>
                  <a:gd name="T9" fmla="*/ 5 h 18"/>
                  <a:gd name="T10" fmla="*/ 18 w 18"/>
                  <a:gd name="T11" fmla="*/ 5 h 18"/>
                  <a:gd name="T12" fmla="*/ 18 w 18"/>
                  <a:gd name="T13" fmla="*/ 5 h 18"/>
                  <a:gd name="T14" fmla="*/ 18 w 18"/>
                  <a:gd name="T15" fmla="*/ 9 h 18"/>
                  <a:gd name="T16" fmla="*/ 4 w 18"/>
                  <a:gd name="T17" fmla="*/ 18 h 18"/>
                  <a:gd name="T18" fmla="*/ 0 w 18"/>
                  <a:gd name="T19" fmla="*/ 18 h 18"/>
                  <a:gd name="T20" fmla="*/ 0 w 18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9" y="9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8" name="Freeform 546"/>
              <p:cNvSpPr>
                <a:spLocks/>
              </p:cNvSpPr>
              <p:nvPr/>
            </p:nvSpPr>
            <p:spPr bwMode="auto">
              <a:xfrm>
                <a:off x="2058" y="984"/>
                <a:ext cx="36" cy="32"/>
              </a:xfrm>
              <a:custGeom>
                <a:avLst/>
                <a:gdLst>
                  <a:gd name="T0" fmla="*/ 9 w 36"/>
                  <a:gd name="T1" fmla="*/ 0 h 32"/>
                  <a:gd name="T2" fmla="*/ 23 w 36"/>
                  <a:gd name="T3" fmla="*/ 9 h 32"/>
                  <a:gd name="T4" fmla="*/ 36 w 36"/>
                  <a:gd name="T5" fmla="*/ 27 h 32"/>
                  <a:gd name="T6" fmla="*/ 23 w 36"/>
                  <a:gd name="T7" fmla="*/ 32 h 32"/>
                  <a:gd name="T8" fmla="*/ 9 w 36"/>
                  <a:gd name="T9" fmla="*/ 32 h 32"/>
                  <a:gd name="T10" fmla="*/ 18 w 36"/>
                  <a:gd name="T11" fmla="*/ 27 h 32"/>
                  <a:gd name="T12" fmla="*/ 0 w 36"/>
                  <a:gd name="T13" fmla="*/ 27 h 32"/>
                  <a:gd name="T14" fmla="*/ 9 w 36"/>
                  <a:gd name="T15" fmla="*/ 23 h 32"/>
                  <a:gd name="T16" fmla="*/ 0 w 36"/>
                  <a:gd name="T17" fmla="*/ 18 h 32"/>
                  <a:gd name="T18" fmla="*/ 9 w 36"/>
                  <a:gd name="T19" fmla="*/ 14 h 32"/>
                  <a:gd name="T20" fmla="*/ 4 w 36"/>
                  <a:gd name="T21" fmla="*/ 9 h 32"/>
                  <a:gd name="T22" fmla="*/ 9 w 36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32">
                    <a:moveTo>
                      <a:pt x="9" y="0"/>
                    </a:moveTo>
                    <a:lnTo>
                      <a:pt x="23" y="9"/>
                    </a:lnTo>
                    <a:lnTo>
                      <a:pt x="36" y="27"/>
                    </a:lnTo>
                    <a:lnTo>
                      <a:pt x="23" y="32"/>
                    </a:lnTo>
                    <a:lnTo>
                      <a:pt x="9" y="32"/>
                    </a:lnTo>
                    <a:lnTo>
                      <a:pt x="18" y="27"/>
                    </a:lnTo>
                    <a:lnTo>
                      <a:pt x="0" y="27"/>
                    </a:lnTo>
                    <a:lnTo>
                      <a:pt x="9" y="23"/>
                    </a:lnTo>
                    <a:lnTo>
                      <a:pt x="0" y="18"/>
                    </a:lnTo>
                    <a:lnTo>
                      <a:pt x="9" y="14"/>
                    </a:lnTo>
                    <a:lnTo>
                      <a:pt x="4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9" name="Freeform 547"/>
              <p:cNvSpPr>
                <a:spLocks/>
              </p:cNvSpPr>
              <p:nvPr/>
            </p:nvSpPr>
            <p:spPr bwMode="auto">
              <a:xfrm>
                <a:off x="2058" y="984"/>
                <a:ext cx="36" cy="32"/>
              </a:xfrm>
              <a:custGeom>
                <a:avLst/>
                <a:gdLst>
                  <a:gd name="T0" fmla="*/ 9 w 36"/>
                  <a:gd name="T1" fmla="*/ 0 h 32"/>
                  <a:gd name="T2" fmla="*/ 23 w 36"/>
                  <a:gd name="T3" fmla="*/ 9 h 32"/>
                  <a:gd name="T4" fmla="*/ 36 w 36"/>
                  <a:gd name="T5" fmla="*/ 27 h 32"/>
                  <a:gd name="T6" fmla="*/ 23 w 36"/>
                  <a:gd name="T7" fmla="*/ 32 h 32"/>
                  <a:gd name="T8" fmla="*/ 9 w 36"/>
                  <a:gd name="T9" fmla="*/ 32 h 32"/>
                  <a:gd name="T10" fmla="*/ 18 w 36"/>
                  <a:gd name="T11" fmla="*/ 27 h 32"/>
                  <a:gd name="T12" fmla="*/ 0 w 36"/>
                  <a:gd name="T13" fmla="*/ 27 h 32"/>
                  <a:gd name="T14" fmla="*/ 9 w 36"/>
                  <a:gd name="T15" fmla="*/ 23 h 32"/>
                  <a:gd name="T16" fmla="*/ 0 w 36"/>
                  <a:gd name="T17" fmla="*/ 18 h 32"/>
                  <a:gd name="T18" fmla="*/ 9 w 36"/>
                  <a:gd name="T19" fmla="*/ 14 h 32"/>
                  <a:gd name="T20" fmla="*/ 4 w 36"/>
                  <a:gd name="T21" fmla="*/ 9 h 32"/>
                  <a:gd name="T22" fmla="*/ 9 w 36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32">
                    <a:moveTo>
                      <a:pt x="9" y="0"/>
                    </a:moveTo>
                    <a:lnTo>
                      <a:pt x="23" y="9"/>
                    </a:lnTo>
                    <a:lnTo>
                      <a:pt x="36" y="27"/>
                    </a:lnTo>
                    <a:lnTo>
                      <a:pt x="23" y="32"/>
                    </a:lnTo>
                    <a:lnTo>
                      <a:pt x="9" y="32"/>
                    </a:lnTo>
                    <a:lnTo>
                      <a:pt x="18" y="27"/>
                    </a:lnTo>
                    <a:lnTo>
                      <a:pt x="0" y="27"/>
                    </a:lnTo>
                    <a:lnTo>
                      <a:pt x="9" y="23"/>
                    </a:lnTo>
                    <a:lnTo>
                      <a:pt x="0" y="18"/>
                    </a:lnTo>
                    <a:lnTo>
                      <a:pt x="9" y="14"/>
                    </a:lnTo>
                    <a:lnTo>
                      <a:pt x="4" y="9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0" name="Freeform 548"/>
              <p:cNvSpPr>
                <a:spLocks noEditPoints="1"/>
              </p:cNvSpPr>
              <p:nvPr/>
            </p:nvSpPr>
            <p:spPr bwMode="auto">
              <a:xfrm>
                <a:off x="2044" y="979"/>
                <a:ext cx="55" cy="42"/>
              </a:xfrm>
              <a:custGeom>
                <a:avLst/>
                <a:gdLst>
                  <a:gd name="T0" fmla="*/ 32 w 55"/>
                  <a:gd name="T1" fmla="*/ 42 h 42"/>
                  <a:gd name="T2" fmla="*/ 23 w 55"/>
                  <a:gd name="T3" fmla="*/ 42 h 42"/>
                  <a:gd name="T4" fmla="*/ 18 w 55"/>
                  <a:gd name="T5" fmla="*/ 37 h 42"/>
                  <a:gd name="T6" fmla="*/ 18 w 55"/>
                  <a:gd name="T7" fmla="*/ 37 h 42"/>
                  <a:gd name="T8" fmla="*/ 23 w 55"/>
                  <a:gd name="T9" fmla="*/ 32 h 42"/>
                  <a:gd name="T10" fmla="*/ 23 w 55"/>
                  <a:gd name="T11" fmla="*/ 32 h 42"/>
                  <a:gd name="T12" fmla="*/ 18 w 55"/>
                  <a:gd name="T13" fmla="*/ 32 h 42"/>
                  <a:gd name="T14" fmla="*/ 9 w 55"/>
                  <a:gd name="T15" fmla="*/ 32 h 42"/>
                  <a:gd name="T16" fmla="*/ 0 w 55"/>
                  <a:gd name="T17" fmla="*/ 32 h 42"/>
                  <a:gd name="T18" fmla="*/ 0 w 55"/>
                  <a:gd name="T19" fmla="*/ 28 h 42"/>
                  <a:gd name="T20" fmla="*/ 9 w 55"/>
                  <a:gd name="T21" fmla="*/ 28 h 42"/>
                  <a:gd name="T22" fmla="*/ 14 w 55"/>
                  <a:gd name="T23" fmla="*/ 28 h 42"/>
                  <a:gd name="T24" fmla="*/ 18 w 55"/>
                  <a:gd name="T25" fmla="*/ 28 h 42"/>
                  <a:gd name="T26" fmla="*/ 18 w 55"/>
                  <a:gd name="T27" fmla="*/ 28 h 42"/>
                  <a:gd name="T28" fmla="*/ 18 w 55"/>
                  <a:gd name="T29" fmla="*/ 28 h 42"/>
                  <a:gd name="T30" fmla="*/ 14 w 55"/>
                  <a:gd name="T31" fmla="*/ 23 h 42"/>
                  <a:gd name="T32" fmla="*/ 9 w 55"/>
                  <a:gd name="T33" fmla="*/ 19 h 42"/>
                  <a:gd name="T34" fmla="*/ 5 w 55"/>
                  <a:gd name="T35" fmla="*/ 19 h 42"/>
                  <a:gd name="T36" fmla="*/ 14 w 55"/>
                  <a:gd name="T37" fmla="*/ 19 h 42"/>
                  <a:gd name="T38" fmla="*/ 18 w 55"/>
                  <a:gd name="T39" fmla="*/ 19 h 42"/>
                  <a:gd name="T40" fmla="*/ 18 w 55"/>
                  <a:gd name="T41" fmla="*/ 19 h 42"/>
                  <a:gd name="T42" fmla="*/ 14 w 55"/>
                  <a:gd name="T43" fmla="*/ 14 h 42"/>
                  <a:gd name="T44" fmla="*/ 18 w 55"/>
                  <a:gd name="T45" fmla="*/ 10 h 42"/>
                  <a:gd name="T46" fmla="*/ 23 w 55"/>
                  <a:gd name="T47" fmla="*/ 0 h 42"/>
                  <a:gd name="T48" fmla="*/ 23 w 55"/>
                  <a:gd name="T49" fmla="*/ 0 h 42"/>
                  <a:gd name="T50" fmla="*/ 23 w 55"/>
                  <a:gd name="T51" fmla="*/ 0 h 42"/>
                  <a:gd name="T52" fmla="*/ 41 w 55"/>
                  <a:gd name="T53" fmla="*/ 10 h 42"/>
                  <a:gd name="T54" fmla="*/ 50 w 55"/>
                  <a:gd name="T55" fmla="*/ 23 h 42"/>
                  <a:gd name="T56" fmla="*/ 55 w 55"/>
                  <a:gd name="T57" fmla="*/ 32 h 42"/>
                  <a:gd name="T58" fmla="*/ 55 w 55"/>
                  <a:gd name="T59" fmla="*/ 32 h 42"/>
                  <a:gd name="T60" fmla="*/ 50 w 55"/>
                  <a:gd name="T61" fmla="*/ 32 h 42"/>
                  <a:gd name="T62" fmla="*/ 46 w 55"/>
                  <a:gd name="T63" fmla="*/ 37 h 42"/>
                  <a:gd name="T64" fmla="*/ 32 w 55"/>
                  <a:gd name="T65" fmla="*/ 42 h 42"/>
                  <a:gd name="T66" fmla="*/ 32 w 55"/>
                  <a:gd name="T67" fmla="*/ 42 h 42"/>
                  <a:gd name="T68" fmla="*/ 28 w 55"/>
                  <a:gd name="T69" fmla="*/ 28 h 42"/>
                  <a:gd name="T70" fmla="*/ 37 w 55"/>
                  <a:gd name="T71" fmla="*/ 32 h 42"/>
                  <a:gd name="T72" fmla="*/ 41 w 55"/>
                  <a:gd name="T73" fmla="*/ 32 h 42"/>
                  <a:gd name="T74" fmla="*/ 41 w 55"/>
                  <a:gd name="T75" fmla="*/ 32 h 42"/>
                  <a:gd name="T76" fmla="*/ 46 w 55"/>
                  <a:gd name="T77" fmla="*/ 32 h 42"/>
                  <a:gd name="T78" fmla="*/ 46 w 55"/>
                  <a:gd name="T79" fmla="*/ 28 h 42"/>
                  <a:gd name="T80" fmla="*/ 46 w 55"/>
                  <a:gd name="T81" fmla="*/ 28 h 42"/>
                  <a:gd name="T82" fmla="*/ 37 w 55"/>
                  <a:gd name="T83" fmla="*/ 14 h 42"/>
                  <a:gd name="T84" fmla="*/ 23 w 55"/>
                  <a:gd name="T85" fmla="*/ 10 h 42"/>
                  <a:gd name="T86" fmla="*/ 23 w 55"/>
                  <a:gd name="T87" fmla="*/ 14 h 42"/>
                  <a:gd name="T88" fmla="*/ 23 w 55"/>
                  <a:gd name="T89" fmla="*/ 19 h 42"/>
                  <a:gd name="T90" fmla="*/ 32 w 55"/>
                  <a:gd name="T91" fmla="*/ 19 h 42"/>
                  <a:gd name="T92" fmla="*/ 32 w 55"/>
                  <a:gd name="T93" fmla="*/ 23 h 42"/>
                  <a:gd name="T94" fmla="*/ 23 w 55"/>
                  <a:gd name="T95" fmla="*/ 23 h 42"/>
                  <a:gd name="T96" fmla="*/ 23 w 55"/>
                  <a:gd name="T97" fmla="*/ 23 h 42"/>
                  <a:gd name="T98" fmla="*/ 23 w 55"/>
                  <a:gd name="T99" fmla="*/ 23 h 42"/>
                  <a:gd name="T100" fmla="*/ 23 w 55"/>
                  <a:gd name="T101" fmla="*/ 23 h 42"/>
                  <a:gd name="T102" fmla="*/ 28 w 55"/>
                  <a:gd name="T103" fmla="*/ 28 h 42"/>
                  <a:gd name="T104" fmla="*/ 32 w 55"/>
                  <a:gd name="T105" fmla="*/ 28 h 42"/>
                  <a:gd name="T106" fmla="*/ 28 w 55"/>
                  <a:gd name="T107" fmla="*/ 28 h 42"/>
                  <a:gd name="T108" fmla="*/ 28 w 55"/>
                  <a:gd name="T109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5" h="42">
                    <a:moveTo>
                      <a:pt x="32" y="42"/>
                    </a:moveTo>
                    <a:lnTo>
                      <a:pt x="23" y="42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8" y="32"/>
                    </a:lnTo>
                    <a:lnTo>
                      <a:pt x="9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9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4" y="23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14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41" y="10"/>
                    </a:lnTo>
                    <a:lnTo>
                      <a:pt x="50" y="23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50" y="32"/>
                    </a:lnTo>
                    <a:lnTo>
                      <a:pt x="46" y="37"/>
                    </a:lnTo>
                    <a:lnTo>
                      <a:pt x="32" y="42"/>
                    </a:lnTo>
                    <a:lnTo>
                      <a:pt x="32" y="42"/>
                    </a:lnTo>
                    <a:close/>
                    <a:moveTo>
                      <a:pt x="28" y="28"/>
                    </a:moveTo>
                    <a:lnTo>
                      <a:pt x="37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37" y="14"/>
                    </a:lnTo>
                    <a:lnTo>
                      <a:pt x="23" y="10"/>
                    </a:lnTo>
                    <a:lnTo>
                      <a:pt x="23" y="14"/>
                    </a:lnTo>
                    <a:lnTo>
                      <a:pt x="23" y="19"/>
                    </a:lnTo>
                    <a:lnTo>
                      <a:pt x="32" y="19"/>
                    </a:lnTo>
                    <a:lnTo>
                      <a:pt x="32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8" y="28"/>
                    </a:lnTo>
                    <a:lnTo>
                      <a:pt x="32" y="28"/>
                    </a:lnTo>
                    <a:lnTo>
                      <a:pt x="28" y="28"/>
                    </a:ln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1" name="Freeform 549"/>
              <p:cNvSpPr>
                <a:spLocks/>
              </p:cNvSpPr>
              <p:nvPr/>
            </p:nvSpPr>
            <p:spPr bwMode="auto">
              <a:xfrm>
                <a:off x="2044" y="979"/>
                <a:ext cx="55" cy="42"/>
              </a:xfrm>
              <a:custGeom>
                <a:avLst/>
                <a:gdLst>
                  <a:gd name="T0" fmla="*/ 32 w 55"/>
                  <a:gd name="T1" fmla="*/ 42 h 42"/>
                  <a:gd name="T2" fmla="*/ 23 w 55"/>
                  <a:gd name="T3" fmla="*/ 42 h 42"/>
                  <a:gd name="T4" fmla="*/ 18 w 55"/>
                  <a:gd name="T5" fmla="*/ 37 h 42"/>
                  <a:gd name="T6" fmla="*/ 18 w 55"/>
                  <a:gd name="T7" fmla="*/ 37 h 42"/>
                  <a:gd name="T8" fmla="*/ 23 w 55"/>
                  <a:gd name="T9" fmla="*/ 32 h 42"/>
                  <a:gd name="T10" fmla="*/ 23 w 55"/>
                  <a:gd name="T11" fmla="*/ 32 h 42"/>
                  <a:gd name="T12" fmla="*/ 18 w 55"/>
                  <a:gd name="T13" fmla="*/ 32 h 42"/>
                  <a:gd name="T14" fmla="*/ 9 w 55"/>
                  <a:gd name="T15" fmla="*/ 32 h 42"/>
                  <a:gd name="T16" fmla="*/ 0 w 55"/>
                  <a:gd name="T17" fmla="*/ 32 h 42"/>
                  <a:gd name="T18" fmla="*/ 0 w 55"/>
                  <a:gd name="T19" fmla="*/ 28 h 42"/>
                  <a:gd name="T20" fmla="*/ 9 w 55"/>
                  <a:gd name="T21" fmla="*/ 28 h 42"/>
                  <a:gd name="T22" fmla="*/ 14 w 55"/>
                  <a:gd name="T23" fmla="*/ 28 h 42"/>
                  <a:gd name="T24" fmla="*/ 18 w 55"/>
                  <a:gd name="T25" fmla="*/ 28 h 42"/>
                  <a:gd name="T26" fmla="*/ 18 w 55"/>
                  <a:gd name="T27" fmla="*/ 28 h 42"/>
                  <a:gd name="T28" fmla="*/ 18 w 55"/>
                  <a:gd name="T29" fmla="*/ 28 h 42"/>
                  <a:gd name="T30" fmla="*/ 14 w 55"/>
                  <a:gd name="T31" fmla="*/ 23 h 42"/>
                  <a:gd name="T32" fmla="*/ 9 w 55"/>
                  <a:gd name="T33" fmla="*/ 19 h 42"/>
                  <a:gd name="T34" fmla="*/ 5 w 55"/>
                  <a:gd name="T35" fmla="*/ 19 h 42"/>
                  <a:gd name="T36" fmla="*/ 14 w 55"/>
                  <a:gd name="T37" fmla="*/ 19 h 42"/>
                  <a:gd name="T38" fmla="*/ 18 w 55"/>
                  <a:gd name="T39" fmla="*/ 19 h 42"/>
                  <a:gd name="T40" fmla="*/ 18 w 55"/>
                  <a:gd name="T41" fmla="*/ 19 h 42"/>
                  <a:gd name="T42" fmla="*/ 14 w 55"/>
                  <a:gd name="T43" fmla="*/ 14 h 42"/>
                  <a:gd name="T44" fmla="*/ 18 w 55"/>
                  <a:gd name="T45" fmla="*/ 10 h 42"/>
                  <a:gd name="T46" fmla="*/ 23 w 55"/>
                  <a:gd name="T47" fmla="*/ 0 h 42"/>
                  <a:gd name="T48" fmla="*/ 23 w 55"/>
                  <a:gd name="T49" fmla="*/ 0 h 42"/>
                  <a:gd name="T50" fmla="*/ 23 w 55"/>
                  <a:gd name="T51" fmla="*/ 0 h 42"/>
                  <a:gd name="T52" fmla="*/ 41 w 55"/>
                  <a:gd name="T53" fmla="*/ 10 h 42"/>
                  <a:gd name="T54" fmla="*/ 50 w 55"/>
                  <a:gd name="T55" fmla="*/ 23 h 42"/>
                  <a:gd name="T56" fmla="*/ 55 w 55"/>
                  <a:gd name="T57" fmla="*/ 32 h 42"/>
                  <a:gd name="T58" fmla="*/ 55 w 55"/>
                  <a:gd name="T59" fmla="*/ 32 h 42"/>
                  <a:gd name="T60" fmla="*/ 50 w 55"/>
                  <a:gd name="T61" fmla="*/ 32 h 42"/>
                  <a:gd name="T62" fmla="*/ 46 w 55"/>
                  <a:gd name="T63" fmla="*/ 37 h 42"/>
                  <a:gd name="T64" fmla="*/ 32 w 55"/>
                  <a:gd name="T65" fmla="*/ 42 h 42"/>
                  <a:gd name="T66" fmla="*/ 32 w 55"/>
                  <a:gd name="T6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" h="42">
                    <a:moveTo>
                      <a:pt x="32" y="42"/>
                    </a:moveTo>
                    <a:lnTo>
                      <a:pt x="23" y="42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8" y="32"/>
                    </a:lnTo>
                    <a:lnTo>
                      <a:pt x="9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9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4" y="23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14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41" y="10"/>
                    </a:lnTo>
                    <a:lnTo>
                      <a:pt x="50" y="23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50" y="32"/>
                    </a:lnTo>
                    <a:lnTo>
                      <a:pt x="46" y="37"/>
                    </a:lnTo>
                    <a:lnTo>
                      <a:pt x="32" y="42"/>
                    </a:lnTo>
                    <a:lnTo>
                      <a:pt x="32" y="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2" name="Freeform 550"/>
              <p:cNvSpPr>
                <a:spLocks/>
              </p:cNvSpPr>
              <p:nvPr/>
            </p:nvSpPr>
            <p:spPr bwMode="auto">
              <a:xfrm>
                <a:off x="2067" y="989"/>
                <a:ext cx="23" cy="22"/>
              </a:xfrm>
              <a:custGeom>
                <a:avLst/>
                <a:gdLst>
                  <a:gd name="T0" fmla="*/ 5 w 23"/>
                  <a:gd name="T1" fmla="*/ 18 h 22"/>
                  <a:gd name="T2" fmla="*/ 14 w 23"/>
                  <a:gd name="T3" fmla="*/ 22 h 22"/>
                  <a:gd name="T4" fmla="*/ 18 w 23"/>
                  <a:gd name="T5" fmla="*/ 22 h 22"/>
                  <a:gd name="T6" fmla="*/ 18 w 23"/>
                  <a:gd name="T7" fmla="*/ 22 h 22"/>
                  <a:gd name="T8" fmla="*/ 23 w 23"/>
                  <a:gd name="T9" fmla="*/ 22 h 22"/>
                  <a:gd name="T10" fmla="*/ 23 w 23"/>
                  <a:gd name="T11" fmla="*/ 18 h 22"/>
                  <a:gd name="T12" fmla="*/ 23 w 23"/>
                  <a:gd name="T13" fmla="*/ 18 h 22"/>
                  <a:gd name="T14" fmla="*/ 14 w 23"/>
                  <a:gd name="T15" fmla="*/ 4 h 22"/>
                  <a:gd name="T16" fmla="*/ 0 w 23"/>
                  <a:gd name="T17" fmla="*/ 0 h 22"/>
                  <a:gd name="T18" fmla="*/ 0 w 23"/>
                  <a:gd name="T19" fmla="*/ 4 h 22"/>
                  <a:gd name="T20" fmla="*/ 0 w 23"/>
                  <a:gd name="T21" fmla="*/ 9 h 22"/>
                  <a:gd name="T22" fmla="*/ 9 w 23"/>
                  <a:gd name="T23" fmla="*/ 9 h 22"/>
                  <a:gd name="T24" fmla="*/ 9 w 23"/>
                  <a:gd name="T25" fmla="*/ 13 h 22"/>
                  <a:gd name="T26" fmla="*/ 0 w 23"/>
                  <a:gd name="T27" fmla="*/ 13 h 22"/>
                  <a:gd name="T28" fmla="*/ 0 w 23"/>
                  <a:gd name="T29" fmla="*/ 13 h 22"/>
                  <a:gd name="T30" fmla="*/ 0 w 23"/>
                  <a:gd name="T31" fmla="*/ 13 h 22"/>
                  <a:gd name="T32" fmla="*/ 0 w 23"/>
                  <a:gd name="T33" fmla="*/ 13 h 22"/>
                  <a:gd name="T34" fmla="*/ 5 w 23"/>
                  <a:gd name="T35" fmla="*/ 18 h 22"/>
                  <a:gd name="T36" fmla="*/ 9 w 23"/>
                  <a:gd name="T37" fmla="*/ 18 h 22"/>
                  <a:gd name="T38" fmla="*/ 5 w 23"/>
                  <a:gd name="T39" fmla="*/ 18 h 22"/>
                  <a:gd name="T40" fmla="*/ 5 w 23"/>
                  <a:gd name="T41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2">
                    <a:moveTo>
                      <a:pt x="5" y="18"/>
                    </a:moveTo>
                    <a:lnTo>
                      <a:pt x="14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22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9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5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3" name="Freeform 551"/>
              <p:cNvSpPr>
                <a:spLocks/>
              </p:cNvSpPr>
              <p:nvPr/>
            </p:nvSpPr>
            <p:spPr bwMode="auto">
              <a:xfrm>
                <a:off x="2589" y="1676"/>
                <a:ext cx="234" cy="233"/>
              </a:xfrm>
              <a:custGeom>
                <a:avLst/>
                <a:gdLst>
                  <a:gd name="T0" fmla="*/ 92 w 234"/>
                  <a:gd name="T1" fmla="*/ 23 h 233"/>
                  <a:gd name="T2" fmla="*/ 124 w 234"/>
                  <a:gd name="T3" fmla="*/ 9 h 233"/>
                  <a:gd name="T4" fmla="*/ 156 w 234"/>
                  <a:gd name="T5" fmla="*/ 4 h 233"/>
                  <a:gd name="T6" fmla="*/ 175 w 234"/>
                  <a:gd name="T7" fmla="*/ 0 h 233"/>
                  <a:gd name="T8" fmla="*/ 184 w 234"/>
                  <a:gd name="T9" fmla="*/ 0 h 233"/>
                  <a:gd name="T10" fmla="*/ 193 w 234"/>
                  <a:gd name="T11" fmla="*/ 4 h 233"/>
                  <a:gd name="T12" fmla="*/ 193 w 234"/>
                  <a:gd name="T13" fmla="*/ 9 h 233"/>
                  <a:gd name="T14" fmla="*/ 197 w 234"/>
                  <a:gd name="T15" fmla="*/ 23 h 233"/>
                  <a:gd name="T16" fmla="*/ 193 w 234"/>
                  <a:gd name="T17" fmla="*/ 36 h 233"/>
                  <a:gd name="T18" fmla="*/ 184 w 234"/>
                  <a:gd name="T19" fmla="*/ 46 h 233"/>
                  <a:gd name="T20" fmla="*/ 193 w 234"/>
                  <a:gd name="T21" fmla="*/ 64 h 233"/>
                  <a:gd name="T22" fmla="*/ 202 w 234"/>
                  <a:gd name="T23" fmla="*/ 69 h 233"/>
                  <a:gd name="T24" fmla="*/ 207 w 234"/>
                  <a:gd name="T25" fmla="*/ 96 h 233"/>
                  <a:gd name="T26" fmla="*/ 211 w 234"/>
                  <a:gd name="T27" fmla="*/ 110 h 233"/>
                  <a:gd name="T28" fmla="*/ 211 w 234"/>
                  <a:gd name="T29" fmla="*/ 137 h 233"/>
                  <a:gd name="T30" fmla="*/ 211 w 234"/>
                  <a:gd name="T31" fmla="*/ 156 h 233"/>
                  <a:gd name="T32" fmla="*/ 220 w 234"/>
                  <a:gd name="T33" fmla="*/ 165 h 233"/>
                  <a:gd name="T34" fmla="*/ 234 w 234"/>
                  <a:gd name="T35" fmla="*/ 174 h 233"/>
                  <a:gd name="T36" fmla="*/ 216 w 234"/>
                  <a:gd name="T37" fmla="*/ 192 h 233"/>
                  <a:gd name="T38" fmla="*/ 170 w 234"/>
                  <a:gd name="T39" fmla="*/ 224 h 233"/>
                  <a:gd name="T40" fmla="*/ 147 w 234"/>
                  <a:gd name="T41" fmla="*/ 233 h 233"/>
                  <a:gd name="T42" fmla="*/ 138 w 234"/>
                  <a:gd name="T43" fmla="*/ 229 h 233"/>
                  <a:gd name="T44" fmla="*/ 106 w 234"/>
                  <a:gd name="T45" fmla="*/ 206 h 233"/>
                  <a:gd name="T46" fmla="*/ 14 w 234"/>
                  <a:gd name="T47" fmla="*/ 142 h 233"/>
                  <a:gd name="T48" fmla="*/ 5 w 234"/>
                  <a:gd name="T49" fmla="*/ 128 h 233"/>
                  <a:gd name="T50" fmla="*/ 0 w 234"/>
                  <a:gd name="T51" fmla="*/ 114 h 233"/>
                  <a:gd name="T52" fmla="*/ 14 w 234"/>
                  <a:gd name="T53" fmla="*/ 105 h 233"/>
                  <a:gd name="T54" fmla="*/ 28 w 234"/>
                  <a:gd name="T55" fmla="*/ 101 h 233"/>
                  <a:gd name="T56" fmla="*/ 60 w 234"/>
                  <a:gd name="T57" fmla="*/ 82 h 233"/>
                  <a:gd name="T58" fmla="*/ 65 w 234"/>
                  <a:gd name="T59" fmla="*/ 69 h 233"/>
                  <a:gd name="T60" fmla="*/ 87 w 234"/>
                  <a:gd name="T61" fmla="*/ 69 h 233"/>
                  <a:gd name="T62" fmla="*/ 83 w 234"/>
                  <a:gd name="T63" fmla="*/ 50 h 233"/>
                  <a:gd name="T64" fmla="*/ 74 w 234"/>
                  <a:gd name="T65" fmla="*/ 2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4" h="233">
                    <a:moveTo>
                      <a:pt x="78" y="27"/>
                    </a:moveTo>
                    <a:lnTo>
                      <a:pt x="92" y="23"/>
                    </a:lnTo>
                    <a:lnTo>
                      <a:pt x="106" y="14"/>
                    </a:lnTo>
                    <a:lnTo>
                      <a:pt x="124" y="9"/>
                    </a:lnTo>
                    <a:lnTo>
                      <a:pt x="142" y="4"/>
                    </a:lnTo>
                    <a:lnTo>
                      <a:pt x="156" y="4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93" y="4"/>
                    </a:lnTo>
                    <a:lnTo>
                      <a:pt x="202" y="4"/>
                    </a:lnTo>
                    <a:lnTo>
                      <a:pt x="193" y="9"/>
                    </a:lnTo>
                    <a:lnTo>
                      <a:pt x="197" y="14"/>
                    </a:lnTo>
                    <a:lnTo>
                      <a:pt x="197" y="23"/>
                    </a:lnTo>
                    <a:lnTo>
                      <a:pt x="197" y="27"/>
                    </a:lnTo>
                    <a:lnTo>
                      <a:pt x="193" y="36"/>
                    </a:lnTo>
                    <a:lnTo>
                      <a:pt x="188" y="41"/>
                    </a:lnTo>
                    <a:lnTo>
                      <a:pt x="184" y="46"/>
                    </a:lnTo>
                    <a:lnTo>
                      <a:pt x="188" y="55"/>
                    </a:lnTo>
                    <a:lnTo>
                      <a:pt x="193" y="64"/>
                    </a:lnTo>
                    <a:lnTo>
                      <a:pt x="197" y="69"/>
                    </a:lnTo>
                    <a:lnTo>
                      <a:pt x="202" y="69"/>
                    </a:lnTo>
                    <a:lnTo>
                      <a:pt x="207" y="91"/>
                    </a:lnTo>
                    <a:lnTo>
                      <a:pt x="207" y="96"/>
                    </a:lnTo>
                    <a:lnTo>
                      <a:pt x="207" y="101"/>
                    </a:lnTo>
                    <a:lnTo>
                      <a:pt x="211" y="110"/>
                    </a:lnTo>
                    <a:lnTo>
                      <a:pt x="211" y="119"/>
                    </a:lnTo>
                    <a:lnTo>
                      <a:pt x="211" y="137"/>
                    </a:lnTo>
                    <a:lnTo>
                      <a:pt x="211" y="151"/>
                    </a:lnTo>
                    <a:lnTo>
                      <a:pt x="211" y="156"/>
                    </a:lnTo>
                    <a:lnTo>
                      <a:pt x="216" y="165"/>
                    </a:lnTo>
                    <a:lnTo>
                      <a:pt x="220" y="165"/>
                    </a:lnTo>
                    <a:lnTo>
                      <a:pt x="230" y="169"/>
                    </a:lnTo>
                    <a:lnTo>
                      <a:pt x="234" y="174"/>
                    </a:lnTo>
                    <a:lnTo>
                      <a:pt x="230" y="183"/>
                    </a:lnTo>
                    <a:lnTo>
                      <a:pt x="216" y="192"/>
                    </a:lnTo>
                    <a:lnTo>
                      <a:pt x="188" y="211"/>
                    </a:lnTo>
                    <a:lnTo>
                      <a:pt x="170" y="224"/>
                    </a:lnTo>
                    <a:lnTo>
                      <a:pt x="152" y="229"/>
                    </a:lnTo>
                    <a:lnTo>
                      <a:pt x="147" y="233"/>
                    </a:lnTo>
                    <a:lnTo>
                      <a:pt x="138" y="233"/>
                    </a:lnTo>
                    <a:lnTo>
                      <a:pt x="138" y="229"/>
                    </a:lnTo>
                    <a:lnTo>
                      <a:pt x="138" y="220"/>
                    </a:lnTo>
                    <a:lnTo>
                      <a:pt x="106" y="206"/>
                    </a:lnTo>
                    <a:lnTo>
                      <a:pt x="78" y="183"/>
                    </a:lnTo>
                    <a:lnTo>
                      <a:pt x="14" y="142"/>
                    </a:lnTo>
                    <a:lnTo>
                      <a:pt x="5" y="133"/>
                    </a:lnTo>
                    <a:lnTo>
                      <a:pt x="5" y="128"/>
                    </a:lnTo>
                    <a:lnTo>
                      <a:pt x="0" y="124"/>
                    </a:lnTo>
                    <a:lnTo>
                      <a:pt x="0" y="114"/>
                    </a:lnTo>
                    <a:lnTo>
                      <a:pt x="5" y="110"/>
                    </a:lnTo>
                    <a:lnTo>
                      <a:pt x="14" y="105"/>
                    </a:lnTo>
                    <a:lnTo>
                      <a:pt x="19" y="101"/>
                    </a:lnTo>
                    <a:lnTo>
                      <a:pt x="28" y="101"/>
                    </a:lnTo>
                    <a:lnTo>
                      <a:pt x="42" y="91"/>
                    </a:lnTo>
                    <a:lnTo>
                      <a:pt x="60" y="82"/>
                    </a:lnTo>
                    <a:lnTo>
                      <a:pt x="60" y="73"/>
                    </a:lnTo>
                    <a:lnTo>
                      <a:pt x="65" y="69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87" y="59"/>
                    </a:lnTo>
                    <a:lnTo>
                      <a:pt x="83" y="50"/>
                    </a:lnTo>
                    <a:lnTo>
                      <a:pt x="83" y="41"/>
                    </a:lnTo>
                    <a:lnTo>
                      <a:pt x="74" y="27"/>
                    </a:lnTo>
                    <a:lnTo>
                      <a:pt x="7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4" name="Freeform 552"/>
              <p:cNvSpPr>
                <a:spLocks/>
              </p:cNvSpPr>
              <p:nvPr/>
            </p:nvSpPr>
            <p:spPr bwMode="auto">
              <a:xfrm>
                <a:off x="2589" y="1676"/>
                <a:ext cx="234" cy="233"/>
              </a:xfrm>
              <a:custGeom>
                <a:avLst/>
                <a:gdLst>
                  <a:gd name="T0" fmla="*/ 92 w 234"/>
                  <a:gd name="T1" fmla="*/ 23 h 233"/>
                  <a:gd name="T2" fmla="*/ 124 w 234"/>
                  <a:gd name="T3" fmla="*/ 9 h 233"/>
                  <a:gd name="T4" fmla="*/ 156 w 234"/>
                  <a:gd name="T5" fmla="*/ 4 h 233"/>
                  <a:gd name="T6" fmla="*/ 175 w 234"/>
                  <a:gd name="T7" fmla="*/ 0 h 233"/>
                  <a:gd name="T8" fmla="*/ 184 w 234"/>
                  <a:gd name="T9" fmla="*/ 0 h 233"/>
                  <a:gd name="T10" fmla="*/ 193 w 234"/>
                  <a:gd name="T11" fmla="*/ 4 h 233"/>
                  <a:gd name="T12" fmla="*/ 193 w 234"/>
                  <a:gd name="T13" fmla="*/ 9 h 233"/>
                  <a:gd name="T14" fmla="*/ 197 w 234"/>
                  <a:gd name="T15" fmla="*/ 23 h 233"/>
                  <a:gd name="T16" fmla="*/ 193 w 234"/>
                  <a:gd name="T17" fmla="*/ 36 h 233"/>
                  <a:gd name="T18" fmla="*/ 184 w 234"/>
                  <a:gd name="T19" fmla="*/ 46 h 233"/>
                  <a:gd name="T20" fmla="*/ 193 w 234"/>
                  <a:gd name="T21" fmla="*/ 64 h 233"/>
                  <a:gd name="T22" fmla="*/ 202 w 234"/>
                  <a:gd name="T23" fmla="*/ 69 h 233"/>
                  <a:gd name="T24" fmla="*/ 207 w 234"/>
                  <a:gd name="T25" fmla="*/ 96 h 233"/>
                  <a:gd name="T26" fmla="*/ 211 w 234"/>
                  <a:gd name="T27" fmla="*/ 110 h 233"/>
                  <a:gd name="T28" fmla="*/ 211 w 234"/>
                  <a:gd name="T29" fmla="*/ 137 h 233"/>
                  <a:gd name="T30" fmla="*/ 211 w 234"/>
                  <a:gd name="T31" fmla="*/ 156 h 233"/>
                  <a:gd name="T32" fmla="*/ 220 w 234"/>
                  <a:gd name="T33" fmla="*/ 165 h 233"/>
                  <a:gd name="T34" fmla="*/ 234 w 234"/>
                  <a:gd name="T35" fmla="*/ 174 h 233"/>
                  <a:gd name="T36" fmla="*/ 216 w 234"/>
                  <a:gd name="T37" fmla="*/ 192 h 233"/>
                  <a:gd name="T38" fmla="*/ 170 w 234"/>
                  <a:gd name="T39" fmla="*/ 224 h 233"/>
                  <a:gd name="T40" fmla="*/ 147 w 234"/>
                  <a:gd name="T41" fmla="*/ 233 h 233"/>
                  <a:gd name="T42" fmla="*/ 138 w 234"/>
                  <a:gd name="T43" fmla="*/ 229 h 233"/>
                  <a:gd name="T44" fmla="*/ 106 w 234"/>
                  <a:gd name="T45" fmla="*/ 206 h 233"/>
                  <a:gd name="T46" fmla="*/ 14 w 234"/>
                  <a:gd name="T47" fmla="*/ 142 h 233"/>
                  <a:gd name="T48" fmla="*/ 5 w 234"/>
                  <a:gd name="T49" fmla="*/ 128 h 233"/>
                  <a:gd name="T50" fmla="*/ 0 w 234"/>
                  <a:gd name="T51" fmla="*/ 114 h 233"/>
                  <a:gd name="T52" fmla="*/ 14 w 234"/>
                  <a:gd name="T53" fmla="*/ 105 h 233"/>
                  <a:gd name="T54" fmla="*/ 28 w 234"/>
                  <a:gd name="T55" fmla="*/ 101 h 233"/>
                  <a:gd name="T56" fmla="*/ 60 w 234"/>
                  <a:gd name="T57" fmla="*/ 82 h 233"/>
                  <a:gd name="T58" fmla="*/ 65 w 234"/>
                  <a:gd name="T59" fmla="*/ 69 h 233"/>
                  <a:gd name="T60" fmla="*/ 87 w 234"/>
                  <a:gd name="T61" fmla="*/ 69 h 233"/>
                  <a:gd name="T62" fmla="*/ 83 w 234"/>
                  <a:gd name="T63" fmla="*/ 50 h 233"/>
                  <a:gd name="T64" fmla="*/ 74 w 234"/>
                  <a:gd name="T65" fmla="*/ 2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4" h="233">
                    <a:moveTo>
                      <a:pt x="78" y="27"/>
                    </a:moveTo>
                    <a:lnTo>
                      <a:pt x="92" y="23"/>
                    </a:lnTo>
                    <a:lnTo>
                      <a:pt x="106" y="14"/>
                    </a:lnTo>
                    <a:lnTo>
                      <a:pt x="124" y="9"/>
                    </a:lnTo>
                    <a:lnTo>
                      <a:pt x="142" y="4"/>
                    </a:lnTo>
                    <a:lnTo>
                      <a:pt x="156" y="4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93" y="4"/>
                    </a:lnTo>
                    <a:lnTo>
                      <a:pt x="202" y="4"/>
                    </a:lnTo>
                    <a:lnTo>
                      <a:pt x="193" y="9"/>
                    </a:lnTo>
                    <a:lnTo>
                      <a:pt x="197" y="14"/>
                    </a:lnTo>
                    <a:lnTo>
                      <a:pt x="197" y="23"/>
                    </a:lnTo>
                    <a:lnTo>
                      <a:pt x="197" y="27"/>
                    </a:lnTo>
                    <a:lnTo>
                      <a:pt x="193" y="36"/>
                    </a:lnTo>
                    <a:lnTo>
                      <a:pt x="188" y="41"/>
                    </a:lnTo>
                    <a:lnTo>
                      <a:pt x="184" y="46"/>
                    </a:lnTo>
                    <a:lnTo>
                      <a:pt x="188" y="55"/>
                    </a:lnTo>
                    <a:lnTo>
                      <a:pt x="193" y="64"/>
                    </a:lnTo>
                    <a:lnTo>
                      <a:pt x="197" y="69"/>
                    </a:lnTo>
                    <a:lnTo>
                      <a:pt x="202" y="69"/>
                    </a:lnTo>
                    <a:lnTo>
                      <a:pt x="207" y="91"/>
                    </a:lnTo>
                    <a:lnTo>
                      <a:pt x="207" y="96"/>
                    </a:lnTo>
                    <a:lnTo>
                      <a:pt x="207" y="101"/>
                    </a:lnTo>
                    <a:lnTo>
                      <a:pt x="211" y="110"/>
                    </a:lnTo>
                    <a:lnTo>
                      <a:pt x="211" y="119"/>
                    </a:lnTo>
                    <a:lnTo>
                      <a:pt x="211" y="137"/>
                    </a:lnTo>
                    <a:lnTo>
                      <a:pt x="211" y="151"/>
                    </a:lnTo>
                    <a:lnTo>
                      <a:pt x="211" y="156"/>
                    </a:lnTo>
                    <a:lnTo>
                      <a:pt x="216" y="165"/>
                    </a:lnTo>
                    <a:lnTo>
                      <a:pt x="220" y="165"/>
                    </a:lnTo>
                    <a:lnTo>
                      <a:pt x="230" y="169"/>
                    </a:lnTo>
                    <a:lnTo>
                      <a:pt x="234" y="174"/>
                    </a:lnTo>
                    <a:lnTo>
                      <a:pt x="230" y="183"/>
                    </a:lnTo>
                    <a:lnTo>
                      <a:pt x="216" y="192"/>
                    </a:lnTo>
                    <a:lnTo>
                      <a:pt x="188" y="211"/>
                    </a:lnTo>
                    <a:lnTo>
                      <a:pt x="170" y="224"/>
                    </a:lnTo>
                    <a:lnTo>
                      <a:pt x="152" y="229"/>
                    </a:lnTo>
                    <a:lnTo>
                      <a:pt x="147" y="233"/>
                    </a:lnTo>
                    <a:lnTo>
                      <a:pt x="138" y="233"/>
                    </a:lnTo>
                    <a:lnTo>
                      <a:pt x="138" y="229"/>
                    </a:lnTo>
                    <a:lnTo>
                      <a:pt x="138" y="220"/>
                    </a:lnTo>
                    <a:lnTo>
                      <a:pt x="106" y="206"/>
                    </a:lnTo>
                    <a:lnTo>
                      <a:pt x="78" y="183"/>
                    </a:lnTo>
                    <a:lnTo>
                      <a:pt x="14" y="142"/>
                    </a:lnTo>
                    <a:lnTo>
                      <a:pt x="5" y="133"/>
                    </a:lnTo>
                    <a:lnTo>
                      <a:pt x="5" y="128"/>
                    </a:lnTo>
                    <a:lnTo>
                      <a:pt x="0" y="124"/>
                    </a:lnTo>
                    <a:lnTo>
                      <a:pt x="0" y="114"/>
                    </a:lnTo>
                    <a:lnTo>
                      <a:pt x="5" y="110"/>
                    </a:lnTo>
                    <a:lnTo>
                      <a:pt x="14" y="105"/>
                    </a:lnTo>
                    <a:lnTo>
                      <a:pt x="19" y="101"/>
                    </a:lnTo>
                    <a:lnTo>
                      <a:pt x="28" y="101"/>
                    </a:lnTo>
                    <a:lnTo>
                      <a:pt x="42" y="91"/>
                    </a:lnTo>
                    <a:lnTo>
                      <a:pt x="60" y="82"/>
                    </a:lnTo>
                    <a:lnTo>
                      <a:pt x="60" y="73"/>
                    </a:lnTo>
                    <a:lnTo>
                      <a:pt x="65" y="69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87" y="59"/>
                    </a:lnTo>
                    <a:lnTo>
                      <a:pt x="83" y="50"/>
                    </a:lnTo>
                    <a:lnTo>
                      <a:pt x="83" y="41"/>
                    </a:lnTo>
                    <a:lnTo>
                      <a:pt x="74" y="27"/>
                    </a:lnTo>
                    <a:lnTo>
                      <a:pt x="78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5" name="Freeform 553"/>
              <p:cNvSpPr>
                <a:spLocks noEditPoints="1"/>
              </p:cNvSpPr>
              <p:nvPr/>
            </p:nvSpPr>
            <p:spPr bwMode="auto">
              <a:xfrm>
                <a:off x="2589" y="1667"/>
                <a:ext cx="234" cy="247"/>
              </a:xfrm>
              <a:custGeom>
                <a:avLst/>
                <a:gdLst>
                  <a:gd name="T0" fmla="*/ 133 w 234"/>
                  <a:gd name="T1" fmla="*/ 242 h 247"/>
                  <a:gd name="T2" fmla="*/ 115 w 234"/>
                  <a:gd name="T3" fmla="*/ 224 h 247"/>
                  <a:gd name="T4" fmla="*/ 14 w 234"/>
                  <a:gd name="T5" fmla="*/ 151 h 247"/>
                  <a:gd name="T6" fmla="*/ 0 w 234"/>
                  <a:gd name="T7" fmla="*/ 123 h 247"/>
                  <a:gd name="T8" fmla="*/ 10 w 234"/>
                  <a:gd name="T9" fmla="*/ 110 h 247"/>
                  <a:gd name="T10" fmla="*/ 55 w 234"/>
                  <a:gd name="T11" fmla="*/ 91 h 247"/>
                  <a:gd name="T12" fmla="*/ 83 w 234"/>
                  <a:gd name="T13" fmla="*/ 73 h 247"/>
                  <a:gd name="T14" fmla="*/ 78 w 234"/>
                  <a:gd name="T15" fmla="*/ 55 h 247"/>
                  <a:gd name="T16" fmla="*/ 65 w 234"/>
                  <a:gd name="T17" fmla="*/ 32 h 247"/>
                  <a:gd name="T18" fmla="*/ 69 w 234"/>
                  <a:gd name="T19" fmla="*/ 32 h 247"/>
                  <a:gd name="T20" fmla="*/ 87 w 234"/>
                  <a:gd name="T21" fmla="*/ 27 h 247"/>
                  <a:gd name="T22" fmla="*/ 120 w 234"/>
                  <a:gd name="T23" fmla="*/ 9 h 247"/>
                  <a:gd name="T24" fmla="*/ 152 w 234"/>
                  <a:gd name="T25" fmla="*/ 4 h 247"/>
                  <a:gd name="T26" fmla="*/ 170 w 234"/>
                  <a:gd name="T27" fmla="*/ 4 h 247"/>
                  <a:gd name="T28" fmla="*/ 179 w 234"/>
                  <a:gd name="T29" fmla="*/ 4 h 247"/>
                  <a:gd name="T30" fmla="*/ 184 w 234"/>
                  <a:gd name="T31" fmla="*/ 4 h 247"/>
                  <a:gd name="T32" fmla="*/ 207 w 234"/>
                  <a:gd name="T33" fmla="*/ 4 h 247"/>
                  <a:gd name="T34" fmla="*/ 207 w 234"/>
                  <a:gd name="T35" fmla="*/ 4 h 247"/>
                  <a:gd name="T36" fmla="*/ 197 w 234"/>
                  <a:gd name="T37" fmla="*/ 13 h 247"/>
                  <a:gd name="T38" fmla="*/ 197 w 234"/>
                  <a:gd name="T39" fmla="*/ 36 h 247"/>
                  <a:gd name="T40" fmla="*/ 184 w 234"/>
                  <a:gd name="T41" fmla="*/ 50 h 247"/>
                  <a:gd name="T42" fmla="*/ 197 w 234"/>
                  <a:gd name="T43" fmla="*/ 68 h 247"/>
                  <a:gd name="T44" fmla="*/ 207 w 234"/>
                  <a:gd name="T45" fmla="*/ 96 h 247"/>
                  <a:gd name="T46" fmla="*/ 207 w 234"/>
                  <a:gd name="T47" fmla="*/ 110 h 247"/>
                  <a:gd name="T48" fmla="*/ 211 w 234"/>
                  <a:gd name="T49" fmla="*/ 128 h 247"/>
                  <a:gd name="T50" fmla="*/ 207 w 234"/>
                  <a:gd name="T51" fmla="*/ 155 h 247"/>
                  <a:gd name="T52" fmla="*/ 216 w 234"/>
                  <a:gd name="T53" fmla="*/ 169 h 247"/>
                  <a:gd name="T54" fmla="*/ 234 w 234"/>
                  <a:gd name="T55" fmla="*/ 188 h 247"/>
                  <a:gd name="T56" fmla="*/ 216 w 234"/>
                  <a:gd name="T57" fmla="*/ 206 h 247"/>
                  <a:gd name="T58" fmla="*/ 184 w 234"/>
                  <a:gd name="T59" fmla="*/ 224 h 247"/>
                  <a:gd name="T60" fmla="*/ 170 w 234"/>
                  <a:gd name="T61" fmla="*/ 238 h 247"/>
                  <a:gd name="T62" fmla="*/ 138 w 234"/>
                  <a:gd name="T63" fmla="*/ 247 h 247"/>
                  <a:gd name="T64" fmla="*/ 83 w 234"/>
                  <a:gd name="T65" fmla="*/ 55 h 247"/>
                  <a:gd name="T66" fmla="*/ 87 w 234"/>
                  <a:gd name="T67" fmla="*/ 68 h 247"/>
                  <a:gd name="T68" fmla="*/ 87 w 234"/>
                  <a:gd name="T69" fmla="*/ 78 h 247"/>
                  <a:gd name="T70" fmla="*/ 60 w 234"/>
                  <a:gd name="T71" fmla="*/ 87 h 247"/>
                  <a:gd name="T72" fmla="*/ 60 w 234"/>
                  <a:gd name="T73" fmla="*/ 91 h 247"/>
                  <a:gd name="T74" fmla="*/ 28 w 234"/>
                  <a:gd name="T75" fmla="*/ 110 h 247"/>
                  <a:gd name="T76" fmla="*/ 5 w 234"/>
                  <a:gd name="T77" fmla="*/ 123 h 247"/>
                  <a:gd name="T78" fmla="*/ 19 w 234"/>
                  <a:gd name="T79" fmla="*/ 146 h 247"/>
                  <a:gd name="T80" fmla="*/ 115 w 234"/>
                  <a:gd name="T81" fmla="*/ 220 h 247"/>
                  <a:gd name="T82" fmla="*/ 138 w 234"/>
                  <a:gd name="T83" fmla="*/ 238 h 247"/>
                  <a:gd name="T84" fmla="*/ 152 w 234"/>
                  <a:gd name="T85" fmla="*/ 238 h 247"/>
                  <a:gd name="T86" fmla="*/ 184 w 234"/>
                  <a:gd name="T87" fmla="*/ 220 h 247"/>
                  <a:gd name="T88" fmla="*/ 211 w 234"/>
                  <a:gd name="T89" fmla="*/ 201 h 247"/>
                  <a:gd name="T90" fmla="*/ 225 w 234"/>
                  <a:gd name="T91" fmla="*/ 192 h 247"/>
                  <a:gd name="T92" fmla="*/ 220 w 234"/>
                  <a:gd name="T93" fmla="*/ 178 h 247"/>
                  <a:gd name="T94" fmla="*/ 202 w 234"/>
                  <a:gd name="T95" fmla="*/ 160 h 247"/>
                  <a:gd name="T96" fmla="*/ 207 w 234"/>
                  <a:gd name="T97" fmla="*/ 128 h 247"/>
                  <a:gd name="T98" fmla="*/ 202 w 234"/>
                  <a:gd name="T99" fmla="*/ 105 h 247"/>
                  <a:gd name="T100" fmla="*/ 202 w 234"/>
                  <a:gd name="T101" fmla="*/ 87 h 247"/>
                  <a:gd name="T102" fmla="*/ 197 w 234"/>
                  <a:gd name="T103" fmla="*/ 78 h 247"/>
                  <a:gd name="T104" fmla="*/ 179 w 234"/>
                  <a:gd name="T105" fmla="*/ 55 h 247"/>
                  <a:gd name="T106" fmla="*/ 188 w 234"/>
                  <a:gd name="T107" fmla="*/ 41 h 247"/>
                  <a:gd name="T108" fmla="*/ 193 w 234"/>
                  <a:gd name="T109" fmla="*/ 18 h 247"/>
                  <a:gd name="T110" fmla="*/ 188 w 234"/>
                  <a:gd name="T111" fmla="*/ 13 h 247"/>
                  <a:gd name="T112" fmla="*/ 188 w 234"/>
                  <a:gd name="T113" fmla="*/ 9 h 247"/>
                  <a:gd name="T114" fmla="*/ 156 w 234"/>
                  <a:gd name="T115" fmla="*/ 13 h 247"/>
                  <a:gd name="T116" fmla="*/ 138 w 234"/>
                  <a:gd name="T117" fmla="*/ 13 h 247"/>
                  <a:gd name="T118" fmla="*/ 97 w 234"/>
                  <a:gd name="T119" fmla="*/ 2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4" h="247">
                    <a:moveTo>
                      <a:pt x="138" y="247"/>
                    </a:moveTo>
                    <a:lnTo>
                      <a:pt x="133" y="247"/>
                    </a:lnTo>
                    <a:lnTo>
                      <a:pt x="133" y="242"/>
                    </a:lnTo>
                    <a:lnTo>
                      <a:pt x="133" y="238"/>
                    </a:lnTo>
                    <a:lnTo>
                      <a:pt x="133" y="233"/>
                    </a:lnTo>
                    <a:lnTo>
                      <a:pt x="115" y="224"/>
                    </a:lnTo>
                    <a:lnTo>
                      <a:pt x="97" y="210"/>
                    </a:lnTo>
                    <a:lnTo>
                      <a:pt x="78" y="197"/>
                    </a:lnTo>
                    <a:lnTo>
                      <a:pt x="14" y="151"/>
                    </a:lnTo>
                    <a:lnTo>
                      <a:pt x="0" y="142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4"/>
                    </a:lnTo>
                    <a:lnTo>
                      <a:pt x="10" y="110"/>
                    </a:lnTo>
                    <a:lnTo>
                      <a:pt x="28" y="105"/>
                    </a:lnTo>
                    <a:lnTo>
                      <a:pt x="46" y="96"/>
                    </a:lnTo>
                    <a:lnTo>
                      <a:pt x="55" y="91"/>
                    </a:lnTo>
                    <a:lnTo>
                      <a:pt x="55" y="82"/>
                    </a:lnTo>
                    <a:lnTo>
                      <a:pt x="65" y="73"/>
                    </a:lnTo>
                    <a:lnTo>
                      <a:pt x="83" y="73"/>
                    </a:lnTo>
                    <a:lnTo>
                      <a:pt x="83" y="68"/>
                    </a:lnTo>
                    <a:lnTo>
                      <a:pt x="78" y="59"/>
                    </a:lnTo>
                    <a:lnTo>
                      <a:pt x="78" y="55"/>
                    </a:lnTo>
                    <a:lnTo>
                      <a:pt x="78" y="41"/>
                    </a:lnTo>
                    <a:lnTo>
                      <a:pt x="74" y="36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0" y="32"/>
                    </a:lnTo>
                    <a:lnTo>
                      <a:pt x="69" y="32"/>
                    </a:lnTo>
                    <a:lnTo>
                      <a:pt x="74" y="32"/>
                    </a:lnTo>
                    <a:lnTo>
                      <a:pt x="78" y="32"/>
                    </a:lnTo>
                    <a:lnTo>
                      <a:pt x="87" y="27"/>
                    </a:lnTo>
                    <a:lnTo>
                      <a:pt x="92" y="23"/>
                    </a:lnTo>
                    <a:lnTo>
                      <a:pt x="101" y="18"/>
                    </a:lnTo>
                    <a:lnTo>
                      <a:pt x="120" y="9"/>
                    </a:lnTo>
                    <a:lnTo>
                      <a:pt x="138" y="9"/>
                    </a:lnTo>
                    <a:lnTo>
                      <a:pt x="138" y="9"/>
                    </a:lnTo>
                    <a:lnTo>
                      <a:pt x="152" y="4"/>
                    </a:lnTo>
                    <a:lnTo>
                      <a:pt x="161" y="4"/>
                    </a:lnTo>
                    <a:lnTo>
                      <a:pt x="170" y="4"/>
                    </a:lnTo>
                    <a:lnTo>
                      <a:pt x="170" y="4"/>
                    </a:lnTo>
                    <a:lnTo>
                      <a:pt x="170" y="0"/>
                    </a:lnTo>
                    <a:lnTo>
                      <a:pt x="175" y="4"/>
                    </a:lnTo>
                    <a:lnTo>
                      <a:pt x="179" y="4"/>
                    </a:lnTo>
                    <a:lnTo>
                      <a:pt x="179" y="4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188" y="4"/>
                    </a:lnTo>
                    <a:lnTo>
                      <a:pt x="197" y="4"/>
                    </a:lnTo>
                    <a:lnTo>
                      <a:pt x="207" y="4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7" y="4"/>
                    </a:lnTo>
                    <a:lnTo>
                      <a:pt x="202" y="9"/>
                    </a:lnTo>
                    <a:lnTo>
                      <a:pt x="197" y="9"/>
                    </a:lnTo>
                    <a:lnTo>
                      <a:pt x="197" y="13"/>
                    </a:lnTo>
                    <a:lnTo>
                      <a:pt x="197" y="13"/>
                    </a:lnTo>
                    <a:lnTo>
                      <a:pt x="197" y="32"/>
                    </a:lnTo>
                    <a:lnTo>
                      <a:pt x="197" y="36"/>
                    </a:lnTo>
                    <a:lnTo>
                      <a:pt x="193" y="41"/>
                    </a:lnTo>
                    <a:lnTo>
                      <a:pt x="188" y="50"/>
                    </a:lnTo>
                    <a:lnTo>
                      <a:pt x="184" y="50"/>
                    </a:lnTo>
                    <a:lnTo>
                      <a:pt x="188" y="59"/>
                    </a:lnTo>
                    <a:lnTo>
                      <a:pt x="193" y="68"/>
                    </a:lnTo>
                    <a:lnTo>
                      <a:pt x="197" y="68"/>
                    </a:lnTo>
                    <a:lnTo>
                      <a:pt x="202" y="78"/>
                    </a:lnTo>
                    <a:lnTo>
                      <a:pt x="207" y="91"/>
                    </a:lnTo>
                    <a:lnTo>
                      <a:pt x="207" y="96"/>
                    </a:lnTo>
                    <a:lnTo>
                      <a:pt x="207" y="100"/>
                    </a:lnTo>
                    <a:lnTo>
                      <a:pt x="207" y="105"/>
                    </a:lnTo>
                    <a:lnTo>
                      <a:pt x="207" y="110"/>
                    </a:lnTo>
                    <a:lnTo>
                      <a:pt x="211" y="114"/>
                    </a:lnTo>
                    <a:lnTo>
                      <a:pt x="211" y="123"/>
                    </a:lnTo>
                    <a:lnTo>
                      <a:pt x="211" y="128"/>
                    </a:lnTo>
                    <a:lnTo>
                      <a:pt x="211" y="146"/>
                    </a:lnTo>
                    <a:lnTo>
                      <a:pt x="207" y="151"/>
                    </a:lnTo>
                    <a:lnTo>
                      <a:pt x="207" y="155"/>
                    </a:lnTo>
                    <a:lnTo>
                      <a:pt x="211" y="165"/>
                    </a:lnTo>
                    <a:lnTo>
                      <a:pt x="211" y="169"/>
                    </a:lnTo>
                    <a:lnTo>
                      <a:pt x="216" y="169"/>
                    </a:lnTo>
                    <a:lnTo>
                      <a:pt x="220" y="174"/>
                    </a:lnTo>
                    <a:lnTo>
                      <a:pt x="230" y="174"/>
                    </a:lnTo>
                    <a:lnTo>
                      <a:pt x="234" y="188"/>
                    </a:lnTo>
                    <a:lnTo>
                      <a:pt x="230" y="197"/>
                    </a:lnTo>
                    <a:lnTo>
                      <a:pt x="220" y="201"/>
                    </a:lnTo>
                    <a:lnTo>
                      <a:pt x="216" y="206"/>
                    </a:lnTo>
                    <a:lnTo>
                      <a:pt x="211" y="206"/>
                    </a:lnTo>
                    <a:lnTo>
                      <a:pt x="207" y="206"/>
                    </a:lnTo>
                    <a:lnTo>
                      <a:pt x="184" y="224"/>
                    </a:lnTo>
                    <a:lnTo>
                      <a:pt x="184" y="224"/>
                    </a:lnTo>
                    <a:lnTo>
                      <a:pt x="184" y="229"/>
                    </a:lnTo>
                    <a:lnTo>
                      <a:pt x="170" y="238"/>
                    </a:lnTo>
                    <a:lnTo>
                      <a:pt x="152" y="242"/>
                    </a:lnTo>
                    <a:lnTo>
                      <a:pt x="147" y="247"/>
                    </a:lnTo>
                    <a:lnTo>
                      <a:pt x="138" y="247"/>
                    </a:lnTo>
                    <a:lnTo>
                      <a:pt x="138" y="247"/>
                    </a:lnTo>
                    <a:close/>
                    <a:moveTo>
                      <a:pt x="83" y="36"/>
                    </a:moveTo>
                    <a:lnTo>
                      <a:pt x="83" y="55"/>
                    </a:lnTo>
                    <a:lnTo>
                      <a:pt x="83" y="59"/>
                    </a:lnTo>
                    <a:lnTo>
                      <a:pt x="87" y="64"/>
                    </a:lnTo>
                    <a:lnTo>
                      <a:pt x="87" y="68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74" y="78"/>
                    </a:lnTo>
                    <a:lnTo>
                      <a:pt x="65" y="82"/>
                    </a:lnTo>
                    <a:lnTo>
                      <a:pt x="60" y="87"/>
                    </a:lnTo>
                    <a:lnTo>
                      <a:pt x="60" y="91"/>
                    </a:lnTo>
                    <a:lnTo>
                      <a:pt x="65" y="91"/>
                    </a:lnTo>
                    <a:lnTo>
                      <a:pt x="60" y="91"/>
                    </a:lnTo>
                    <a:lnTo>
                      <a:pt x="60" y="96"/>
                    </a:lnTo>
                    <a:lnTo>
                      <a:pt x="46" y="100"/>
                    </a:lnTo>
                    <a:lnTo>
                      <a:pt x="28" y="110"/>
                    </a:lnTo>
                    <a:lnTo>
                      <a:pt x="14" y="114"/>
                    </a:lnTo>
                    <a:lnTo>
                      <a:pt x="5" y="123"/>
                    </a:lnTo>
                    <a:lnTo>
                      <a:pt x="5" y="123"/>
                    </a:lnTo>
                    <a:lnTo>
                      <a:pt x="5" y="123"/>
                    </a:lnTo>
                    <a:lnTo>
                      <a:pt x="10" y="137"/>
                    </a:lnTo>
                    <a:lnTo>
                      <a:pt x="19" y="146"/>
                    </a:lnTo>
                    <a:lnTo>
                      <a:pt x="78" y="192"/>
                    </a:lnTo>
                    <a:lnTo>
                      <a:pt x="101" y="206"/>
                    </a:lnTo>
                    <a:lnTo>
                      <a:pt x="115" y="220"/>
                    </a:lnTo>
                    <a:lnTo>
                      <a:pt x="133" y="229"/>
                    </a:lnTo>
                    <a:lnTo>
                      <a:pt x="138" y="233"/>
                    </a:lnTo>
                    <a:lnTo>
                      <a:pt x="138" y="238"/>
                    </a:lnTo>
                    <a:lnTo>
                      <a:pt x="138" y="242"/>
                    </a:lnTo>
                    <a:lnTo>
                      <a:pt x="147" y="238"/>
                    </a:lnTo>
                    <a:lnTo>
                      <a:pt x="152" y="238"/>
                    </a:lnTo>
                    <a:lnTo>
                      <a:pt x="165" y="233"/>
                    </a:lnTo>
                    <a:lnTo>
                      <a:pt x="179" y="224"/>
                    </a:lnTo>
                    <a:lnTo>
                      <a:pt x="184" y="220"/>
                    </a:lnTo>
                    <a:lnTo>
                      <a:pt x="184" y="220"/>
                    </a:lnTo>
                    <a:lnTo>
                      <a:pt x="207" y="201"/>
                    </a:lnTo>
                    <a:lnTo>
                      <a:pt x="211" y="201"/>
                    </a:lnTo>
                    <a:lnTo>
                      <a:pt x="211" y="197"/>
                    </a:lnTo>
                    <a:lnTo>
                      <a:pt x="216" y="197"/>
                    </a:lnTo>
                    <a:lnTo>
                      <a:pt x="225" y="192"/>
                    </a:lnTo>
                    <a:lnTo>
                      <a:pt x="230" y="188"/>
                    </a:lnTo>
                    <a:lnTo>
                      <a:pt x="225" y="178"/>
                    </a:lnTo>
                    <a:lnTo>
                      <a:pt x="220" y="178"/>
                    </a:lnTo>
                    <a:lnTo>
                      <a:pt x="211" y="174"/>
                    </a:lnTo>
                    <a:lnTo>
                      <a:pt x="207" y="165"/>
                    </a:lnTo>
                    <a:lnTo>
                      <a:pt x="202" y="160"/>
                    </a:lnTo>
                    <a:lnTo>
                      <a:pt x="202" y="151"/>
                    </a:lnTo>
                    <a:lnTo>
                      <a:pt x="202" y="142"/>
                    </a:lnTo>
                    <a:lnTo>
                      <a:pt x="207" y="128"/>
                    </a:lnTo>
                    <a:lnTo>
                      <a:pt x="207" y="123"/>
                    </a:lnTo>
                    <a:lnTo>
                      <a:pt x="202" y="110"/>
                    </a:lnTo>
                    <a:lnTo>
                      <a:pt x="202" y="105"/>
                    </a:lnTo>
                    <a:lnTo>
                      <a:pt x="202" y="100"/>
                    </a:lnTo>
                    <a:lnTo>
                      <a:pt x="202" y="100"/>
                    </a:lnTo>
                    <a:lnTo>
                      <a:pt x="202" y="87"/>
                    </a:lnTo>
                    <a:lnTo>
                      <a:pt x="197" y="82"/>
                    </a:lnTo>
                    <a:lnTo>
                      <a:pt x="197" y="78"/>
                    </a:lnTo>
                    <a:lnTo>
                      <a:pt x="197" y="78"/>
                    </a:lnTo>
                    <a:lnTo>
                      <a:pt x="188" y="68"/>
                    </a:lnTo>
                    <a:lnTo>
                      <a:pt x="184" y="64"/>
                    </a:lnTo>
                    <a:lnTo>
                      <a:pt x="179" y="55"/>
                    </a:lnTo>
                    <a:lnTo>
                      <a:pt x="184" y="45"/>
                    </a:lnTo>
                    <a:lnTo>
                      <a:pt x="188" y="41"/>
                    </a:lnTo>
                    <a:lnTo>
                      <a:pt x="188" y="41"/>
                    </a:lnTo>
                    <a:lnTo>
                      <a:pt x="193" y="36"/>
                    </a:lnTo>
                    <a:lnTo>
                      <a:pt x="193" y="27"/>
                    </a:lnTo>
                    <a:lnTo>
                      <a:pt x="193" y="18"/>
                    </a:lnTo>
                    <a:lnTo>
                      <a:pt x="188" y="18"/>
                    </a:lnTo>
                    <a:lnTo>
                      <a:pt x="188" y="13"/>
                    </a:lnTo>
                    <a:lnTo>
                      <a:pt x="188" y="13"/>
                    </a:lnTo>
                    <a:lnTo>
                      <a:pt x="193" y="13"/>
                    </a:lnTo>
                    <a:lnTo>
                      <a:pt x="193" y="13"/>
                    </a:lnTo>
                    <a:lnTo>
                      <a:pt x="188" y="9"/>
                    </a:lnTo>
                    <a:lnTo>
                      <a:pt x="184" y="9"/>
                    </a:lnTo>
                    <a:lnTo>
                      <a:pt x="170" y="9"/>
                    </a:lnTo>
                    <a:lnTo>
                      <a:pt x="156" y="13"/>
                    </a:lnTo>
                    <a:lnTo>
                      <a:pt x="152" y="13"/>
                    </a:lnTo>
                    <a:lnTo>
                      <a:pt x="138" y="13"/>
                    </a:lnTo>
                    <a:lnTo>
                      <a:pt x="138" y="13"/>
                    </a:lnTo>
                    <a:lnTo>
                      <a:pt x="120" y="18"/>
                    </a:lnTo>
                    <a:lnTo>
                      <a:pt x="106" y="23"/>
                    </a:lnTo>
                    <a:lnTo>
                      <a:pt x="97" y="27"/>
                    </a:lnTo>
                    <a:lnTo>
                      <a:pt x="83" y="36"/>
                    </a:lnTo>
                    <a:lnTo>
                      <a:pt x="83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6" name="Freeform 554"/>
              <p:cNvSpPr>
                <a:spLocks/>
              </p:cNvSpPr>
              <p:nvPr/>
            </p:nvSpPr>
            <p:spPr bwMode="auto">
              <a:xfrm>
                <a:off x="2589" y="1667"/>
                <a:ext cx="234" cy="247"/>
              </a:xfrm>
              <a:custGeom>
                <a:avLst/>
                <a:gdLst>
                  <a:gd name="T0" fmla="*/ 133 w 234"/>
                  <a:gd name="T1" fmla="*/ 247 h 247"/>
                  <a:gd name="T2" fmla="*/ 133 w 234"/>
                  <a:gd name="T3" fmla="*/ 238 h 247"/>
                  <a:gd name="T4" fmla="*/ 115 w 234"/>
                  <a:gd name="T5" fmla="*/ 224 h 247"/>
                  <a:gd name="T6" fmla="*/ 78 w 234"/>
                  <a:gd name="T7" fmla="*/ 197 h 247"/>
                  <a:gd name="T8" fmla="*/ 0 w 234"/>
                  <a:gd name="T9" fmla="*/ 142 h 247"/>
                  <a:gd name="T10" fmla="*/ 0 w 234"/>
                  <a:gd name="T11" fmla="*/ 123 h 247"/>
                  <a:gd name="T12" fmla="*/ 5 w 234"/>
                  <a:gd name="T13" fmla="*/ 114 h 247"/>
                  <a:gd name="T14" fmla="*/ 28 w 234"/>
                  <a:gd name="T15" fmla="*/ 105 h 247"/>
                  <a:gd name="T16" fmla="*/ 55 w 234"/>
                  <a:gd name="T17" fmla="*/ 91 h 247"/>
                  <a:gd name="T18" fmla="*/ 65 w 234"/>
                  <a:gd name="T19" fmla="*/ 73 h 247"/>
                  <a:gd name="T20" fmla="*/ 83 w 234"/>
                  <a:gd name="T21" fmla="*/ 68 h 247"/>
                  <a:gd name="T22" fmla="*/ 78 w 234"/>
                  <a:gd name="T23" fmla="*/ 55 h 247"/>
                  <a:gd name="T24" fmla="*/ 74 w 234"/>
                  <a:gd name="T25" fmla="*/ 36 h 247"/>
                  <a:gd name="T26" fmla="*/ 65 w 234"/>
                  <a:gd name="T27" fmla="*/ 32 h 247"/>
                  <a:gd name="T28" fmla="*/ 69 w 234"/>
                  <a:gd name="T29" fmla="*/ 32 h 247"/>
                  <a:gd name="T30" fmla="*/ 78 w 234"/>
                  <a:gd name="T31" fmla="*/ 32 h 247"/>
                  <a:gd name="T32" fmla="*/ 92 w 234"/>
                  <a:gd name="T33" fmla="*/ 23 h 247"/>
                  <a:gd name="T34" fmla="*/ 120 w 234"/>
                  <a:gd name="T35" fmla="*/ 9 h 247"/>
                  <a:gd name="T36" fmla="*/ 138 w 234"/>
                  <a:gd name="T37" fmla="*/ 9 h 247"/>
                  <a:gd name="T38" fmla="*/ 161 w 234"/>
                  <a:gd name="T39" fmla="*/ 4 h 247"/>
                  <a:gd name="T40" fmla="*/ 170 w 234"/>
                  <a:gd name="T41" fmla="*/ 4 h 247"/>
                  <a:gd name="T42" fmla="*/ 175 w 234"/>
                  <a:gd name="T43" fmla="*/ 4 h 247"/>
                  <a:gd name="T44" fmla="*/ 179 w 234"/>
                  <a:gd name="T45" fmla="*/ 4 h 247"/>
                  <a:gd name="T46" fmla="*/ 184 w 234"/>
                  <a:gd name="T47" fmla="*/ 4 h 247"/>
                  <a:gd name="T48" fmla="*/ 197 w 234"/>
                  <a:gd name="T49" fmla="*/ 4 h 247"/>
                  <a:gd name="T50" fmla="*/ 211 w 234"/>
                  <a:gd name="T51" fmla="*/ 0 h 247"/>
                  <a:gd name="T52" fmla="*/ 207 w 234"/>
                  <a:gd name="T53" fmla="*/ 4 h 247"/>
                  <a:gd name="T54" fmla="*/ 197 w 234"/>
                  <a:gd name="T55" fmla="*/ 9 h 247"/>
                  <a:gd name="T56" fmla="*/ 197 w 234"/>
                  <a:gd name="T57" fmla="*/ 13 h 247"/>
                  <a:gd name="T58" fmla="*/ 197 w 234"/>
                  <a:gd name="T59" fmla="*/ 36 h 247"/>
                  <a:gd name="T60" fmla="*/ 188 w 234"/>
                  <a:gd name="T61" fmla="*/ 50 h 247"/>
                  <a:gd name="T62" fmla="*/ 188 w 234"/>
                  <a:gd name="T63" fmla="*/ 59 h 247"/>
                  <a:gd name="T64" fmla="*/ 197 w 234"/>
                  <a:gd name="T65" fmla="*/ 68 h 247"/>
                  <a:gd name="T66" fmla="*/ 207 w 234"/>
                  <a:gd name="T67" fmla="*/ 91 h 247"/>
                  <a:gd name="T68" fmla="*/ 207 w 234"/>
                  <a:gd name="T69" fmla="*/ 100 h 247"/>
                  <a:gd name="T70" fmla="*/ 207 w 234"/>
                  <a:gd name="T71" fmla="*/ 110 h 247"/>
                  <a:gd name="T72" fmla="*/ 211 w 234"/>
                  <a:gd name="T73" fmla="*/ 123 h 247"/>
                  <a:gd name="T74" fmla="*/ 211 w 234"/>
                  <a:gd name="T75" fmla="*/ 146 h 247"/>
                  <a:gd name="T76" fmla="*/ 207 w 234"/>
                  <a:gd name="T77" fmla="*/ 155 h 247"/>
                  <a:gd name="T78" fmla="*/ 211 w 234"/>
                  <a:gd name="T79" fmla="*/ 169 h 247"/>
                  <a:gd name="T80" fmla="*/ 220 w 234"/>
                  <a:gd name="T81" fmla="*/ 174 h 247"/>
                  <a:gd name="T82" fmla="*/ 234 w 234"/>
                  <a:gd name="T83" fmla="*/ 188 h 247"/>
                  <a:gd name="T84" fmla="*/ 220 w 234"/>
                  <a:gd name="T85" fmla="*/ 201 h 247"/>
                  <a:gd name="T86" fmla="*/ 211 w 234"/>
                  <a:gd name="T87" fmla="*/ 206 h 247"/>
                  <a:gd name="T88" fmla="*/ 184 w 234"/>
                  <a:gd name="T89" fmla="*/ 224 h 247"/>
                  <a:gd name="T90" fmla="*/ 184 w 234"/>
                  <a:gd name="T91" fmla="*/ 229 h 247"/>
                  <a:gd name="T92" fmla="*/ 152 w 234"/>
                  <a:gd name="T93" fmla="*/ 242 h 247"/>
                  <a:gd name="T94" fmla="*/ 138 w 234"/>
                  <a:gd name="T95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4" h="247">
                    <a:moveTo>
                      <a:pt x="138" y="247"/>
                    </a:moveTo>
                    <a:lnTo>
                      <a:pt x="133" y="247"/>
                    </a:lnTo>
                    <a:lnTo>
                      <a:pt x="133" y="242"/>
                    </a:lnTo>
                    <a:lnTo>
                      <a:pt x="133" y="238"/>
                    </a:lnTo>
                    <a:lnTo>
                      <a:pt x="133" y="233"/>
                    </a:lnTo>
                    <a:lnTo>
                      <a:pt x="115" y="224"/>
                    </a:lnTo>
                    <a:lnTo>
                      <a:pt x="97" y="210"/>
                    </a:lnTo>
                    <a:lnTo>
                      <a:pt x="78" y="197"/>
                    </a:lnTo>
                    <a:lnTo>
                      <a:pt x="14" y="151"/>
                    </a:lnTo>
                    <a:lnTo>
                      <a:pt x="0" y="142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4"/>
                    </a:lnTo>
                    <a:lnTo>
                      <a:pt x="10" y="110"/>
                    </a:lnTo>
                    <a:lnTo>
                      <a:pt x="28" y="105"/>
                    </a:lnTo>
                    <a:lnTo>
                      <a:pt x="46" y="96"/>
                    </a:lnTo>
                    <a:lnTo>
                      <a:pt x="55" y="91"/>
                    </a:lnTo>
                    <a:lnTo>
                      <a:pt x="55" y="82"/>
                    </a:lnTo>
                    <a:lnTo>
                      <a:pt x="65" y="73"/>
                    </a:lnTo>
                    <a:lnTo>
                      <a:pt x="83" y="73"/>
                    </a:lnTo>
                    <a:lnTo>
                      <a:pt x="83" y="68"/>
                    </a:lnTo>
                    <a:lnTo>
                      <a:pt x="78" y="59"/>
                    </a:lnTo>
                    <a:lnTo>
                      <a:pt x="78" y="55"/>
                    </a:lnTo>
                    <a:lnTo>
                      <a:pt x="78" y="41"/>
                    </a:lnTo>
                    <a:lnTo>
                      <a:pt x="74" y="36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0" y="32"/>
                    </a:lnTo>
                    <a:lnTo>
                      <a:pt x="69" y="32"/>
                    </a:lnTo>
                    <a:lnTo>
                      <a:pt x="74" y="32"/>
                    </a:lnTo>
                    <a:lnTo>
                      <a:pt x="78" y="32"/>
                    </a:lnTo>
                    <a:lnTo>
                      <a:pt x="87" y="27"/>
                    </a:lnTo>
                    <a:lnTo>
                      <a:pt x="92" y="23"/>
                    </a:lnTo>
                    <a:lnTo>
                      <a:pt x="101" y="18"/>
                    </a:lnTo>
                    <a:lnTo>
                      <a:pt x="120" y="9"/>
                    </a:lnTo>
                    <a:lnTo>
                      <a:pt x="138" y="9"/>
                    </a:lnTo>
                    <a:lnTo>
                      <a:pt x="138" y="9"/>
                    </a:lnTo>
                    <a:lnTo>
                      <a:pt x="152" y="4"/>
                    </a:lnTo>
                    <a:lnTo>
                      <a:pt x="161" y="4"/>
                    </a:lnTo>
                    <a:lnTo>
                      <a:pt x="170" y="4"/>
                    </a:lnTo>
                    <a:lnTo>
                      <a:pt x="170" y="4"/>
                    </a:lnTo>
                    <a:lnTo>
                      <a:pt x="170" y="0"/>
                    </a:lnTo>
                    <a:lnTo>
                      <a:pt x="175" y="4"/>
                    </a:lnTo>
                    <a:lnTo>
                      <a:pt x="179" y="4"/>
                    </a:lnTo>
                    <a:lnTo>
                      <a:pt x="179" y="4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188" y="4"/>
                    </a:lnTo>
                    <a:lnTo>
                      <a:pt x="197" y="4"/>
                    </a:lnTo>
                    <a:lnTo>
                      <a:pt x="207" y="4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7" y="4"/>
                    </a:lnTo>
                    <a:lnTo>
                      <a:pt x="202" y="9"/>
                    </a:lnTo>
                    <a:lnTo>
                      <a:pt x="197" y="9"/>
                    </a:lnTo>
                    <a:lnTo>
                      <a:pt x="197" y="13"/>
                    </a:lnTo>
                    <a:lnTo>
                      <a:pt x="197" y="13"/>
                    </a:lnTo>
                    <a:lnTo>
                      <a:pt x="197" y="32"/>
                    </a:lnTo>
                    <a:lnTo>
                      <a:pt x="197" y="36"/>
                    </a:lnTo>
                    <a:lnTo>
                      <a:pt x="193" y="41"/>
                    </a:lnTo>
                    <a:lnTo>
                      <a:pt x="188" y="50"/>
                    </a:lnTo>
                    <a:lnTo>
                      <a:pt x="184" y="50"/>
                    </a:lnTo>
                    <a:lnTo>
                      <a:pt x="188" y="59"/>
                    </a:lnTo>
                    <a:lnTo>
                      <a:pt x="193" y="68"/>
                    </a:lnTo>
                    <a:lnTo>
                      <a:pt x="197" y="68"/>
                    </a:lnTo>
                    <a:lnTo>
                      <a:pt x="202" y="78"/>
                    </a:lnTo>
                    <a:lnTo>
                      <a:pt x="207" y="91"/>
                    </a:lnTo>
                    <a:lnTo>
                      <a:pt x="207" y="96"/>
                    </a:lnTo>
                    <a:lnTo>
                      <a:pt x="207" y="100"/>
                    </a:lnTo>
                    <a:lnTo>
                      <a:pt x="207" y="105"/>
                    </a:lnTo>
                    <a:lnTo>
                      <a:pt x="207" y="110"/>
                    </a:lnTo>
                    <a:lnTo>
                      <a:pt x="211" y="114"/>
                    </a:lnTo>
                    <a:lnTo>
                      <a:pt x="211" y="123"/>
                    </a:lnTo>
                    <a:lnTo>
                      <a:pt x="211" y="128"/>
                    </a:lnTo>
                    <a:lnTo>
                      <a:pt x="211" y="146"/>
                    </a:lnTo>
                    <a:lnTo>
                      <a:pt x="207" y="151"/>
                    </a:lnTo>
                    <a:lnTo>
                      <a:pt x="207" y="155"/>
                    </a:lnTo>
                    <a:lnTo>
                      <a:pt x="211" y="165"/>
                    </a:lnTo>
                    <a:lnTo>
                      <a:pt x="211" y="169"/>
                    </a:lnTo>
                    <a:lnTo>
                      <a:pt x="216" y="169"/>
                    </a:lnTo>
                    <a:lnTo>
                      <a:pt x="220" y="174"/>
                    </a:lnTo>
                    <a:lnTo>
                      <a:pt x="230" y="174"/>
                    </a:lnTo>
                    <a:lnTo>
                      <a:pt x="234" y="188"/>
                    </a:lnTo>
                    <a:lnTo>
                      <a:pt x="230" y="197"/>
                    </a:lnTo>
                    <a:lnTo>
                      <a:pt x="220" y="201"/>
                    </a:lnTo>
                    <a:lnTo>
                      <a:pt x="216" y="206"/>
                    </a:lnTo>
                    <a:lnTo>
                      <a:pt x="211" y="206"/>
                    </a:lnTo>
                    <a:lnTo>
                      <a:pt x="207" y="206"/>
                    </a:lnTo>
                    <a:lnTo>
                      <a:pt x="184" y="224"/>
                    </a:lnTo>
                    <a:lnTo>
                      <a:pt x="184" y="224"/>
                    </a:lnTo>
                    <a:lnTo>
                      <a:pt x="184" y="229"/>
                    </a:lnTo>
                    <a:lnTo>
                      <a:pt x="170" y="238"/>
                    </a:lnTo>
                    <a:lnTo>
                      <a:pt x="152" y="242"/>
                    </a:lnTo>
                    <a:lnTo>
                      <a:pt x="147" y="247"/>
                    </a:lnTo>
                    <a:lnTo>
                      <a:pt x="138" y="247"/>
                    </a:lnTo>
                    <a:lnTo>
                      <a:pt x="138" y="24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7" name="Freeform 555"/>
              <p:cNvSpPr>
                <a:spLocks/>
              </p:cNvSpPr>
              <p:nvPr/>
            </p:nvSpPr>
            <p:spPr bwMode="auto">
              <a:xfrm>
                <a:off x="2594" y="1676"/>
                <a:ext cx="225" cy="233"/>
              </a:xfrm>
              <a:custGeom>
                <a:avLst/>
                <a:gdLst>
                  <a:gd name="T0" fmla="*/ 78 w 225"/>
                  <a:gd name="T1" fmla="*/ 46 h 233"/>
                  <a:gd name="T2" fmla="*/ 82 w 225"/>
                  <a:gd name="T3" fmla="*/ 55 h 233"/>
                  <a:gd name="T4" fmla="*/ 82 w 225"/>
                  <a:gd name="T5" fmla="*/ 69 h 233"/>
                  <a:gd name="T6" fmla="*/ 82 w 225"/>
                  <a:gd name="T7" fmla="*/ 69 h 233"/>
                  <a:gd name="T8" fmla="*/ 60 w 225"/>
                  <a:gd name="T9" fmla="*/ 73 h 233"/>
                  <a:gd name="T10" fmla="*/ 55 w 225"/>
                  <a:gd name="T11" fmla="*/ 82 h 233"/>
                  <a:gd name="T12" fmla="*/ 55 w 225"/>
                  <a:gd name="T13" fmla="*/ 82 h 233"/>
                  <a:gd name="T14" fmla="*/ 41 w 225"/>
                  <a:gd name="T15" fmla="*/ 91 h 233"/>
                  <a:gd name="T16" fmla="*/ 9 w 225"/>
                  <a:gd name="T17" fmla="*/ 105 h 233"/>
                  <a:gd name="T18" fmla="*/ 0 w 225"/>
                  <a:gd name="T19" fmla="*/ 114 h 233"/>
                  <a:gd name="T20" fmla="*/ 5 w 225"/>
                  <a:gd name="T21" fmla="*/ 128 h 233"/>
                  <a:gd name="T22" fmla="*/ 73 w 225"/>
                  <a:gd name="T23" fmla="*/ 183 h 233"/>
                  <a:gd name="T24" fmla="*/ 110 w 225"/>
                  <a:gd name="T25" fmla="*/ 211 h 233"/>
                  <a:gd name="T26" fmla="*/ 133 w 225"/>
                  <a:gd name="T27" fmla="*/ 224 h 233"/>
                  <a:gd name="T28" fmla="*/ 133 w 225"/>
                  <a:gd name="T29" fmla="*/ 233 h 233"/>
                  <a:gd name="T30" fmla="*/ 147 w 225"/>
                  <a:gd name="T31" fmla="*/ 229 h 233"/>
                  <a:gd name="T32" fmla="*/ 174 w 225"/>
                  <a:gd name="T33" fmla="*/ 215 h 233"/>
                  <a:gd name="T34" fmla="*/ 179 w 225"/>
                  <a:gd name="T35" fmla="*/ 211 h 233"/>
                  <a:gd name="T36" fmla="*/ 206 w 225"/>
                  <a:gd name="T37" fmla="*/ 192 h 233"/>
                  <a:gd name="T38" fmla="*/ 211 w 225"/>
                  <a:gd name="T39" fmla="*/ 188 h 233"/>
                  <a:gd name="T40" fmla="*/ 225 w 225"/>
                  <a:gd name="T41" fmla="*/ 179 h 233"/>
                  <a:gd name="T42" fmla="*/ 215 w 225"/>
                  <a:gd name="T43" fmla="*/ 169 h 233"/>
                  <a:gd name="T44" fmla="*/ 202 w 225"/>
                  <a:gd name="T45" fmla="*/ 156 h 233"/>
                  <a:gd name="T46" fmla="*/ 197 w 225"/>
                  <a:gd name="T47" fmla="*/ 142 h 233"/>
                  <a:gd name="T48" fmla="*/ 202 w 225"/>
                  <a:gd name="T49" fmla="*/ 119 h 233"/>
                  <a:gd name="T50" fmla="*/ 197 w 225"/>
                  <a:gd name="T51" fmla="*/ 101 h 233"/>
                  <a:gd name="T52" fmla="*/ 197 w 225"/>
                  <a:gd name="T53" fmla="*/ 91 h 233"/>
                  <a:gd name="T54" fmla="*/ 197 w 225"/>
                  <a:gd name="T55" fmla="*/ 78 h 233"/>
                  <a:gd name="T56" fmla="*/ 192 w 225"/>
                  <a:gd name="T57" fmla="*/ 69 h 233"/>
                  <a:gd name="T58" fmla="*/ 183 w 225"/>
                  <a:gd name="T59" fmla="*/ 59 h 233"/>
                  <a:gd name="T60" fmla="*/ 174 w 225"/>
                  <a:gd name="T61" fmla="*/ 46 h 233"/>
                  <a:gd name="T62" fmla="*/ 183 w 225"/>
                  <a:gd name="T63" fmla="*/ 32 h 233"/>
                  <a:gd name="T64" fmla="*/ 188 w 225"/>
                  <a:gd name="T65" fmla="*/ 27 h 233"/>
                  <a:gd name="T66" fmla="*/ 188 w 225"/>
                  <a:gd name="T67" fmla="*/ 9 h 233"/>
                  <a:gd name="T68" fmla="*/ 183 w 225"/>
                  <a:gd name="T69" fmla="*/ 4 h 233"/>
                  <a:gd name="T70" fmla="*/ 188 w 225"/>
                  <a:gd name="T71" fmla="*/ 4 h 233"/>
                  <a:gd name="T72" fmla="*/ 183 w 225"/>
                  <a:gd name="T73" fmla="*/ 0 h 233"/>
                  <a:gd name="T74" fmla="*/ 165 w 225"/>
                  <a:gd name="T75" fmla="*/ 0 h 233"/>
                  <a:gd name="T76" fmla="*/ 147 w 225"/>
                  <a:gd name="T77" fmla="*/ 4 h 233"/>
                  <a:gd name="T78" fmla="*/ 133 w 225"/>
                  <a:gd name="T79" fmla="*/ 4 h 233"/>
                  <a:gd name="T80" fmla="*/ 101 w 225"/>
                  <a:gd name="T81" fmla="*/ 14 h 233"/>
                  <a:gd name="T82" fmla="*/ 78 w 225"/>
                  <a:gd name="T83" fmla="*/ 2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5" h="233">
                    <a:moveTo>
                      <a:pt x="78" y="27"/>
                    </a:moveTo>
                    <a:lnTo>
                      <a:pt x="78" y="46"/>
                    </a:lnTo>
                    <a:lnTo>
                      <a:pt x="78" y="50"/>
                    </a:lnTo>
                    <a:lnTo>
                      <a:pt x="82" y="55"/>
                    </a:lnTo>
                    <a:lnTo>
                      <a:pt x="82" y="59"/>
                    </a:lnTo>
                    <a:lnTo>
                      <a:pt x="82" y="69"/>
                    </a:lnTo>
                    <a:lnTo>
                      <a:pt x="82" y="69"/>
                    </a:lnTo>
                    <a:lnTo>
                      <a:pt x="82" y="69"/>
                    </a:lnTo>
                    <a:lnTo>
                      <a:pt x="69" y="69"/>
                    </a:lnTo>
                    <a:lnTo>
                      <a:pt x="60" y="73"/>
                    </a:lnTo>
                    <a:lnTo>
                      <a:pt x="55" y="78"/>
                    </a:lnTo>
                    <a:lnTo>
                      <a:pt x="55" y="82"/>
                    </a:lnTo>
                    <a:lnTo>
                      <a:pt x="60" y="82"/>
                    </a:lnTo>
                    <a:lnTo>
                      <a:pt x="55" y="82"/>
                    </a:lnTo>
                    <a:lnTo>
                      <a:pt x="55" y="87"/>
                    </a:lnTo>
                    <a:lnTo>
                      <a:pt x="41" y="91"/>
                    </a:lnTo>
                    <a:lnTo>
                      <a:pt x="23" y="101"/>
                    </a:lnTo>
                    <a:lnTo>
                      <a:pt x="9" y="105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5" y="128"/>
                    </a:lnTo>
                    <a:lnTo>
                      <a:pt x="14" y="137"/>
                    </a:lnTo>
                    <a:lnTo>
                      <a:pt x="73" y="183"/>
                    </a:lnTo>
                    <a:lnTo>
                      <a:pt x="96" y="197"/>
                    </a:lnTo>
                    <a:lnTo>
                      <a:pt x="110" y="211"/>
                    </a:lnTo>
                    <a:lnTo>
                      <a:pt x="128" y="220"/>
                    </a:lnTo>
                    <a:lnTo>
                      <a:pt x="133" y="224"/>
                    </a:lnTo>
                    <a:lnTo>
                      <a:pt x="133" y="229"/>
                    </a:lnTo>
                    <a:lnTo>
                      <a:pt x="133" y="233"/>
                    </a:lnTo>
                    <a:lnTo>
                      <a:pt x="142" y="229"/>
                    </a:lnTo>
                    <a:lnTo>
                      <a:pt x="147" y="229"/>
                    </a:lnTo>
                    <a:lnTo>
                      <a:pt x="160" y="224"/>
                    </a:lnTo>
                    <a:lnTo>
                      <a:pt x="174" y="215"/>
                    </a:lnTo>
                    <a:lnTo>
                      <a:pt x="179" y="211"/>
                    </a:lnTo>
                    <a:lnTo>
                      <a:pt x="179" y="211"/>
                    </a:lnTo>
                    <a:lnTo>
                      <a:pt x="202" y="192"/>
                    </a:lnTo>
                    <a:lnTo>
                      <a:pt x="206" y="192"/>
                    </a:lnTo>
                    <a:lnTo>
                      <a:pt x="206" y="188"/>
                    </a:lnTo>
                    <a:lnTo>
                      <a:pt x="211" y="188"/>
                    </a:lnTo>
                    <a:lnTo>
                      <a:pt x="220" y="183"/>
                    </a:lnTo>
                    <a:lnTo>
                      <a:pt x="225" y="179"/>
                    </a:lnTo>
                    <a:lnTo>
                      <a:pt x="220" y="169"/>
                    </a:lnTo>
                    <a:lnTo>
                      <a:pt x="215" y="169"/>
                    </a:lnTo>
                    <a:lnTo>
                      <a:pt x="206" y="165"/>
                    </a:lnTo>
                    <a:lnTo>
                      <a:pt x="202" y="156"/>
                    </a:lnTo>
                    <a:lnTo>
                      <a:pt x="197" y="151"/>
                    </a:lnTo>
                    <a:lnTo>
                      <a:pt x="197" y="142"/>
                    </a:lnTo>
                    <a:lnTo>
                      <a:pt x="197" y="133"/>
                    </a:lnTo>
                    <a:lnTo>
                      <a:pt x="202" y="119"/>
                    </a:lnTo>
                    <a:lnTo>
                      <a:pt x="202" y="114"/>
                    </a:lnTo>
                    <a:lnTo>
                      <a:pt x="197" y="101"/>
                    </a:lnTo>
                    <a:lnTo>
                      <a:pt x="197" y="96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7" y="78"/>
                    </a:lnTo>
                    <a:lnTo>
                      <a:pt x="192" y="73"/>
                    </a:lnTo>
                    <a:lnTo>
                      <a:pt x="192" y="69"/>
                    </a:lnTo>
                    <a:lnTo>
                      <a:pt x="192" y="69"/>
                    </a:lnTo>
                    <a:lnTo>
                      <a:pt x="183" y="59"/>
                    </a:lnTo>
                    <a:lnTo>
                      <a:pt x="179" y="55"/>
                    </a:lnTo>
                    <a:lnTo>
                      <a:pt x="174" y="46"/>
                    </a:lnTo>
                    <a:lnTo>
                      <a:pt x="179" y="36"/>
                    </a:lnTo>
                    <a:lnTo>
                      <a:pt x="183" y="32"/>
                    </a:lnTo>
                    <a:lnTo>
                      <a:pt x="183" y="32"/>
                    </a:lnTo>
                    <a:lnTo>
                      <a:pt x="188" y="27"/>
                    </a:lnTo>
                    <a:lnTo>
                      <a:pt x="188" y="18"/>
                    </a:lnTo>
                    <a:lnTo>
                      <a:pt x="188" y="9"/>
                    </a:lnTo>
                    <a:lnTo>
                      <a:pt x="183" y="9"/>
                    </a:lnTo>
                    <a:lnTo>
                      <a:pt x="183" y="4"/>
                    </a:lnTo>
                    <a:lnTo>
                      <a:pt x="183" y="4"/>
                    </a:lnTo>
                    <a:lnTo>
                      <a:pt x="188" y="4"/>
                    </a:lnTo>
                    <a:lnTo>
                      <a:pt x="188" y="4"/>
                    </a:lnTo>
                    <a:lnTo>
                      <a:pt x="183" y="0"/>
                    </a:lnTo>
                    <a:lnTo>
                      <a:pt x="179" y="0"/>
                    </a:lnTo>
                    <a:lnTo>
                      <a:pt x="165" y="0"/>
                    </a:lnTo>
                    <a:lnTo>
                      <a:pt x="151" y="4"/>
                    </a:lnTo>
                    <a:lnTo>
                      <a:pt x="147" y="4"/>
                    </a:lnTo>
                    <a:lnTo>
                      <a:pt x="133" y="4"/>
                    </a:lnTo>
                    <a:lnTo>
                      <a:pt x="133" y="4"/>
                    </a:lnTo>
                    <a:lnTo>
                      <a:pt x="115" y="9"/>
                    </a:lnTo>
                    <a:lnTo>
                      <a:pt x="101" y="14"/>
                    </a:lnTo>
                    <a:lnTo>
                      <a:pt x="92" y="18"/>
                    </a:lnTo>
                    <a:lnTo>
                      <a:pt x="78" y="27"/>
                    </a:lnTo>
                    <a:lnTo>
                      <a:pt x="78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8" name="Freeform 556"/>
              <p:cNvSpPr>
                <a:spLocks/>
              </p:cNvSpPr>
              <p:nvPr/>
            </p:nvSpPr>
            <p:spPr bwMode="auto">
              <a:xfrm>
                <a:off x="2819" y="2194"/>
                <a:ext cx="146" cy="142"/>
              </a:xfrm>
              <a:custGeom>
                <a:avLst/>
                <a:gdLst>
                  <a:gd name="T0" fmla="*/ 0 w 146"/>
                  <a:gd name="T1" fmla="*/ 137 h 142"/>
                  <a:gd name="T2" fmla="*/ 4 w 146"/>
                  <a:gd name="T3" fmla="*/ 114 h 142"/>
                  <a:gd name="T4" fmla="*/ 9 w 146"/>
                  <a:gd name="T5" fmla="*/ 96 h 142"/>
                  <a:gd name="T6" fmla="*/ 18 w 146"/>
                  <a:gd name="T7" fmla="*/ 82 h 142"/>
                  <a:gd name="T8" fmla="*/ 22 w 146"/>
                  <a:gd name="T9" fmla="*/ 73 h 142"/>
                  <a:gd name="T10" fmla="*/ 22 w 146"/>
                  <a:gd name="T11" fmla="*/ 64 h 142"/>
                  <a:gd name="T12" fmla="*/ 22 w 146"/>
                  <a:gd name="T13" fmla="*/ 55 h 142"/>
                  <a:gd name="T14" fmla="*/ 18 w 146"/>
                  <a:gd name="T15" fmla="*/ 50 h 142"/>
                  <a:gd name="T16" fmla="*/ 18 w 146"/>
                  <a:gd name="T17" fmla="*/ 41 h 142"/>
                  <a:gd name="T18" fmla="*/ 18 w 146"/>
                  <a:gd name="T19" fmla="*/ 32 h 142"/>
                  <a:gd name="T20" fmla="*/ 18 w 146"/>
                  <a:gd name="T21" fmla="*/ 22 h 142"/>
                  <a:gd name="T22" fmla="*/ 9 w 146"/>
                  <a:gd name="T23" fmla="*/ 9 h 142"/>
                  <a:gd name="T24" fmla="*/ 22 w 146"/>
                  <a:gd name="T25" fmla="*/ 4 h 142"/>
                  <a:gd name="T26" fmla="*/ 41 w 146"/>
                  <a:gd name="T27" fmla="*/ 0 h 142"/>
                  <a:gd name="T28" fmla="*/ 54 w 146"/>
                  <a:gd name="T29" fmla="*/ 4 h 142"/>
                  <a:gd name="T30" fmla="*/ 59 w 146"/>
                  <a:gd name="T31" fmla="*/ 13 h 142"/>
                  <a:gd name="T32" fmla="*/ 64 w 146"/>
                  <a:gd name="T33" fmla="*/ 22 h 142"/>
                  <a:gd name="T34" fmla="*/ 68 w 146"/>
                  <a:gd name="T35" fmla="*/ 27 h 142"/>
                  <a:gd name="T36" fmla="*/ 87 w 146"/>
                  <a:gd name="T37" fmla="*/ 27 h 142"/>
                  <a:gd name="T38" fmla="*/ 91 w 146"/>
                  <a:gd name="T39" fmla="*/ 27 h 142"/>
                  <a:gd name="T40" fmla="*/ 91 w 146"/>
                  <a:gd name="T41" fmla="*/ 18 h 142"/>
                  <a:gd name="T42" fmla="*/ 100 w 146"/>
                  <a:gd name="T43" fmla="*/ 18 h 142"/>
                  <a:gd name="T44" fmla="*/ 105 w 146"/>
                  <a:gd name="T45" fmla="*/ 13 h 142"/>
                  <a:gd name="T46" fmla="*/ 105 w 146"/>
                  <a:gd name="T47" fmla="*/ 18 h 142"/>
                  <a:gd name="T48" fmla="*/ 114 w 146"/>
                  <a:gd name="T49" fmla="*/ 22 h 142"/>
                  <a:gd name="T50" fmla="*/ 119 w 146"/>
                  <a:gd name="T51" fmla="*/ 27 h 142"/>
                  <a:gd name="T52" fmla="*/ 119 w 146"/>
                  <a:gd name="T53" fmla="*/ 41 h 142"/>
                  <a:gd name="T54" fmla="*/ 119 w 146"/>
                  <a:gd name="T55" fmla="*/ 50 h 142"/>
                  <a:gd name="T56" fmla="*/ 123 w 146"/>
                  <a:gd name="T57" fmla="*/ 59 h 142"/>
                  <a:gd name="T58" fmla="*/ 123 w 146"/>
                  <a:gd name="T59" fmla="*/ 64 h 142"/>
                  <a:gd name="T60" fmla="*/ 128 w 146"/>
                  <a:gd name="T61" fmla="*/ 64 h 142"/>
                  <a:gd name="T62" fmla="*/ 132 w 146"/>
                  <a:gd name="T63" fmla="*/ 64 h 142"/>
                  <a:gd name="T64" fmla="*/ 142 w 146"/>
                  <a:gd name="T65" fmla="*/ 59 h 142"/>
                  <a:gd name="T66" fmla="*/ 146 w 146"/>
                  <a:gd name="T67" fmla="*/ 59 h 142"/>
                  <a:gd name="T68" fmla="*/ 142 w 146"/>
                  <a:gd name="T69" fmla="*/ 73 h 142"/>
                  <a:gd name="T70" fmla="*/ 146 w 146"/>
                  <a:gd name="T71" fmla="*/ 87 h 142"/>
                  <a:gd name="T72" fmla="*/ 123 w 146"/>
                  <a:gd name="T73" fmla="*/ 87 h 142"/>
                  <a:gd name="T74" fmla="*/ 119 w 146"/>
                  <a:gd name="T75" fmla="*/ 91 h 142"/>
                  <a:gd name="T76" fmla="*/ 123 w 146"/>
                  <a:gd name="T77" fmla="*/ 100 h 142"/>
                  <a:gd name="T78" fmla="*/ 123 w 146"/>
                  <a:gd name="T79" fmla="*/ 114 h 142"/>
                  <a:gd name="T80" fmla="*/ 123 w 146"/>
                  <a:gd name="T81" fmla="*/ 123 h 142"/>
                  <a:gd name="T82" fmla="*/ 128 w 146"/>
                  <a:gd name="T83" fmla="*/ 128 h 142"/>
                  <a:gd name="T84" fmla="*/ 137 w 146"/>
                  <a:gd name="T85" fmla="*/ 137 h 142"/>
                  <a:gd name="T86" fmla="*/ 119 w 146"/>
                  <a:gd name="T87" fmla="*/ 142 h 142"/>
                  <a:gd name="T88" fmla="*/ 100 w 146"/>
                  <a:gd name="T89" fmla="*/ 142 h 142"/>
                  <a:gd name="T90" fmla="*/ 82 w 146"/>
                  <a:gd name="T91" fmla="*/ 137 h 142"/>
                  <a:gd name="T92" fmla="*/ 68 w 146"/>
                  <a:gd name="T93" fmla="*/ 137 h 142"/>
                  <a:gd name="T94" fmla="*/ 59 w 146"/>
                  <a:gd name="T95" fmla="*/ 137 h 142"/>
                  <a:gd name="T96" fmla="*/ 45 w 146"/>
                  <a:gd name="T97" fmla="*/ 137 h 142"/>
                  <a:gd name="T98" fmla="*/ 32 w 146"/>
                  <a:gd name="T99" fmla="*/ 137 h 142"/>
                  <a:gd name="T100" fmla="*/ 22 w 146"/>
                  <a:gd name="T101" fmla="*/ 132 h 142"/>
                  <a:gd name="T102" fmla="*/ 13 w 146"/>
                  <a:gd name="T103" fmla="*/ 132 h 142"/>
                  <a:gd name="T104" fmla="*/ 0 w 146"/>
                  <a:gd name="T105" fmla="*/ 13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6" h="142">
                    <a:moveTo>
                      <a:pt x="0" y="137"/>
                    </a:moveTo>
                    <a:lnTo>
                      <a:pt x="4" y="114"/>
                    </a:lnTo>
                    <a:lnTo>
                      <a:pt x="9" y="96"/>
                    </a:lnTo>
                    <a:lnTo>
                      <a:pt x="18" y="82"/>
                    </a:lnTo>
                    <a:lnTo>
                      <a:pt x="22" y="73"/>
                    </a:lnTo>
                    <a:lnTo>
                      <a:pt x="22" y="64"/>
                    </a:lnTo>
                    <a:lnTo>
                      <a:pt x="22" y="55"/>
                    </a:lnTo>
                    <a:lnTo>
                      <a:pt x="18" y="50"/>
                    </a:lnTo>
                    <a:lnTo>
                      <a:pt x="18" y="41"/>
                    </a:lnTo>
                    <a:lnTo>
                      <a:pt x="18" y="32"/>
                    </a:lnTo>
                    <a:lnTo>
                      <a:pt x="18" y="22"/>
                    </a:lnTo>
                    <a:lnTo>
                      <a:pt x="9" y="9"/>
                    </a:lnTo>
                    <a:lnTo>
                      <a:pt x="22" y="4"/>
                    </a:lnTo>
                    <a:lnTo>
                      <a:pt x="41" y="0"/>
                    </a:lnTo>
                    <a:lnTo>
                      <a:pt x="54" y="4"/>
                    </a:lnTo>
                    <a:lnTo>
                      <a:pt x="59" y="13"/>
                    </a:lnTo>
                    <a:lnTo>
                      <a:pt x="64" y="22"/>
                    </a:lnTo>
                    <a:lnTo>
                      <a:pt x="68" y="27"/>
                    </a:lnTo>
                    <a:lnTo>
                      <a:pt x="87" y="27"/>
                    </a:lnTo>
                    <a:lnTo>
                      <a:pt x="91" y="27"/>
                    </a:lnTo>
                    <a:lnTo>
                      <a:pt x="91" y="18"/>
                    </a:lnTo>
                    <a:lnTo>
                      <a:pt x="100" y="18"/>
                    </a:lnTo>
                    <a:lnTo>
                      <a:pt x="105" y="13"/>
                    </a:lnTo>
                    <a:lnTo>
                      <a:pt x="105" y="18"/>
                    </a:lnTo>
                    <a:lnTo>
                      <a:pt x="114" y="22"/>
                    </a:lnTo>
                    <a:lnTo>
                      <a:pt x="119" y="27"/>
                    </a:lnTo>
                    <a:lnTo>
                      <a:pt x="119" y="41"/>
                    </a:lnTo>
                    <a:lnTo>
                      <a:pt x="119" y="50"/>
                    </a:lnTo>
                    <a:lnTo>
                      <a:pt x="123" y="59"/>
                    </a:lnTo>
                    <a:lnTo>
                      <a:pt x="123" y="64"/>
                    </a:lnTo>
                    <a:lnTo>
                      <a:pt x="128" y="64"/>
                    </a:lnTo>
                    <a:lnTo>
                      <a:pt x="132" y="64"/>
                    </a:lnTo>
                    <a:lnTo>
                      <a:pt x="142" y="59"/>
                    </a:lnTo>
                    <a:lnTo>
                      <a:pt x="146" y="59"/>
                    </a:lnTo>
                    <a:lnTo>
                      <a:pt x="142" y="73"/>
                    </a:lnTo>
                    <a:lnTo>
                      <a:pt x="146" y="87"/>
                    </a:lnTo>
                    <a:lnTo>
                      <a:pt x="123" y="87"/>
                    </a:lnTo>
                    <a:lnTo>
                      <a:pt x="119" y="91"/>
                    </a:lnTo>
                    <a:lnTo>
                      <a:pt x="123" y="100"/>
                    </a:lnTo>
                    <a:lnTo>
                      <a:pt x="123" y="114"/>
                    </a:lnTo>
                    <a:lnTo>
                      <a:pt x="123" y="123"/>
                    </a:lnTo>
                    <a:lnTo>
                      <a:pt x="128" y="128"/>
                    </a:lnTo>
                    <a:lnTo>
                      <a:pt x="137" y="137"/>
                    </a:lnTo>
                    <a:lnTo>
                      <a:pt x="119" y="142"/>
                    </a:lnTo>
                    <a:lnTo>
                      <a:pt x="100" y="142"/>
                    </a:lnTo>
                    <a:lnTo>
                      <a:pt x="82" y="137"/>
                    </a:lnTo>
                    <a:lnTo>
                      <a:pt x="68" y="137"/>
                    </a:lnTo>
                    <a:lnTo>
                      <a:pt x="59" y="137"/>
                    </a:lnTo>
                    <a:lnTo>
                      <a:pt x="45" y="137"/>
                    </a:lnTo>
                    <a:lnTo>
                      <a:pt x="32" y="137"/>
                    </a:lnTo>
                    <a:lnTo>
                      <a:pt x="22" y="132"/>
                    </a:lnTo>
                    <a:lnTo>
                      <a:pt x="13" y="132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9" name="Freeform 557"/>
              <p:cNvSpPr>
                <a:spLocks/>
              </p:cNvSpPr>
              <p:nvPr/>
            </p:nvSpPr>
            <p:spPr bwMode="auto">
              <a:xfrm>
                <a:off x="2819" y="2194"/>
                <a:ext cx="146" cy="142"/>
              </a:xfrm>
              <a:custGeom>
                <a:avLst/>
                <a:gdLst>
                  <a:gd name="T0" fmla="*/ 0 w 146"/>
                  <a:gd name="T1" fmla="*/ 137 h 142"/>
                  <a:gd name="T2" fmla="*/ 4 w 146"/>
                  <a:gd name="T3" fmla="*/ 114 h 142"/>
                  <a:gd name="T4" fmla="*/ 9 w 146"/>
                  <a:gd name="T5" fmla="*/ 96 h 142"/>
                  <a:gd name="T6" fmla="*/ 18 w 146"/>
                  <a:gd name="T7" fmla="*/ 82 h 142"/>
                  <a:gd name="T8" fmla="*/ 22 w 146"/>
                  <a:gd name="T9" fmla="*/ 73 h 142"/>
                  <a:gd name="T10" fmla="*/ 22 w 146"/>
                  <a:gd name="T11" fmla="*/ 64 h 142"/>
                  <a:gd name="T12" fmla="*/ 22 w 146"/>
                  <a:gd name="T13" fmla="*/ 55 h 142"/>
                  <a:gd name="T14" fmla="*/ 18 w 146"/>
                  <a:gd name="T15" fmla="*/ 50 h 142"/>
                  <a:gd name="T16" fmla="*/ 18 w 146"/>
                  <a:gd name="T17" fmla="*/ 41 h 142"/>
                  <a:gd name="T18" fmla="*/ 18 w 146"/>
                  <a:gd name="T19" fmla="*/ 32 h 142"/>
                  <a:gd name="T20" fmla="*/ 18 w 146"/>
                  <a:gd name="T21" fmla="*/ 22 h 142"/>
                  <a:gd name="T22" fmla="*/ 9 w 146"/>
                  <a:gd name="T23" fmla="*/ 9 h 142"/>
                  <a:gd name="T24" fmla="*/ 22 w 146"/>
                  <a:gd name="T25" fmla="*/ 4 h 142"/>
                  <a:gd name="T26" fmla="*/ 41 w 146"/>
                  <a:gd name="T27" fmla="*/ 0 h 142"/>
                  <a:gd name="T28" fmla="*/ 54 w 146"/>
                  <a:gd name="T29" fmla="*/ 4 h 142"/>
                  <a:gd name="T30" fmla="*/ 59 w 146"/>
                  <a:gd name="T31" fmla="*/ 13 h 142"/>
                  <a:gd name="T32" fmla="*/ 64 w 146"/>
                  <a:gd name="T33" fmla="*/ 22 h 142"/>
                  <a:gd name="T34" fmla="*/ 68 w 146"/>
                  <a:gd name="T35" fmla="*/ 27 h 142"/>
                  <a:gd name="T36" fmla="*/ 87 w 146"/>
                  <a:gd name="T37" fmla="*/ 27 h 142"/>
                  <a:gd name="T38" fmla="*/ 91 w 146"/>
                  <a:gd name="T39" fmla="*/ 27 h 142"/>
                  <a:gd name="T40" fmla="*/ 91 w 146"/>
                  <a:gd name="T41" fmla="*/ 18 h 142"/>
                  <a:gd name="T42" fmla="*/ 100 w 146"/>
                  <a:gd name="T43" fmla="*/ 18 h 142"/>
                  <a:gd name="T44" fmla="*/ 105 w 146"/>
                  <a:gd name="T45" fmla="*/ 13 h 142"/>
                  <a:gd name="T46" fmla="*/ 105 w 146"/>
                  <a:gd name="T47" fmla="*/ 18 h 142"/>
                  <a:gd name="T48" fmla="*/ 114 w 146"/>
                  <a:gd name="T49" fmla="*/ 22 h 142"/>
                  <a:gd name="T50" fmla="*/ 119 w 146"/>
                  <a:gd name="T51" fmla="*/ 27 h 142"/>
                  <a:gd name="T52" fmla="*/ 119 w 146"/>
                  <a:gd name="T53" fmla="*/ 41 h 142"/>
                  <a:gd name="T54" fmla="*/ 119 w 146"/>
                  <a:gd name="T55" fmla="*/ 50 h 142"/>
                  <a:gd name="T56" fmla="*/ 123 w 146"/>
                  <a:gd name="T57" fmla="*/ 59 h 142"/>
                  <a:gd name="T58" fmla="*/ 123 w 146"/>
                  <a:gd name="T59" fmla="*/ 64 h 142"/>
                  <a:gd name="T60" fmla="*/ 128 w 146"/>
                  <a:gd name="T61" fmla="*/ 64 h 142"/>
                  <a:gd name="T62" fmla="*/ 132 w 146"/>
                  <a:gd name="T63" fmla="*/ 64 h 142"/>
                  <a:gd name="T64" fmla="*/ 142 w 146"/>
                  <a:gd name="T65" fmla="*/ 59 h 142"/>
                  <a:gd name="T66" fmla="*/ 146 w 146"/>
                  <a:gd name="T67" fmla="*/ 59 h 142"/>
                  <a:gd name="T68" fmla="*/ 142 w 146"/>
                  <a:gd name="T69" fmla="*/ 73 h 142"/>
                  <a:gd name="T70" fmla="*/ 146 w 146"/>
                  <a:gd name="T71" fmla="*/ 87 h 142"/>
                  <a:gd name="T72" fmla="*/ 123 w 146"/>
                  <a:gd name="T73" fmla="*/ 87 h 142"/>
                  <a:gd name="T74" fmla="*/ 119 w 146"/>
                  <a:gd name="T75" fmla="*/ 91 h 142"/>
                  <a:gd name="T76" fmla="*/ 123 w 146"/>
                  <a:gd name="T77" fmla="*/ 100 h 142"/>
                  <a:gd name="T78" fmla="*/ 123 w 146"/>
                  <a:gd name="T79" fmla="*/ 114 h 142"/>
                  <a:gd name="T80" fmla="*/ 123 w 146"/>
                  <a:gd name="T81" fmla="*/ 123 h 142"/>
                  <a:gd name="T82" fmla="*/ 128 w 146"/>
                  <a:gd name="T83" fmla="*/ 128 h 142"/>
                  <a:gd name="T84" fmla="*/ 137 w 146"/>
                  <a:gd name="T85" fmla="*/ 137 h 142"/>
                  <a:gd name="T86" fmla="*/ 119 w 146"/>
                  <a:gd name="T87" fmla="*/ 142 h 142"/>
                  <a:gd name="T88" fmla="*/ 100 w 146"/>
                  <a:gd name="T89" fmla="*/ 142 h 142"/>
                  <a:gd name="T90" fmla="*/ 82 w 146"/>
                  <a:gd name="T91" fmla="*/ 137 h 142"/>
                  <a:gd name="T92" fmla="*/ 68 w 146"/>
                  <a:gd name="T93" fmla="*/ 137 h 142"/>
                  <a:gd name="T94" fmla="*/ 59 w 146"/>
                  <a:gd name="T95" fmla="*/ 137 h 142"/>
                  <a:gd name="T96" fmla="*/ 45 w 146"/>
                  <a:gd name="T97" fmla="*/ 137 h 142"/>
                  <a:gd name="T98" fmla="*/ 32 w 146"/>
                  <a:gd name="T99" fmla="*/ 137 h 142"/>
                  <a:gd name="T100" fmla="*/ 22 w 146"/>
                  <a:gd name="T101" fmla="*/ 132 h 142"/>
                  <a:gd name="T102" fmla="*/ 13 w 146"/>
                  <a:gd name="T103" fmla="*/ 132 h 142"/>
                  <a:gd name="T104" fmla="*/ 0 w 146"/>
                  <a:gd name="T105" fmla="*/ 13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6" h="142">
                    <a:moveTo>
                      <a:pt x="0" y="137"/>
                    </a:moveTo>
                    <a:lnTo>
                      <a:pt x="4" y="114"/>
                    </a:lnTo>
                    <a:lnTo>
                      <a:pt x="9" y="96"/>
                    </a:lnTo>
                    <a:lnTo>
                      <a:pt x="18" y="82"/>
                    </a:lnTo>
                    <a:lnTo>
                      <a:pt x="22" y="73"/>
                    </a:lnTo>
                    <a:lnTo>
                      <a:pt x="22" y="64"/>
                    </a:lnTo>
                    <a:lnTo>
                      <a:pt x="22" y="55"/>
                    </a:lnTo>
                    <a:lnTo>
                      <a:pt x="18" y="50"/>
                    </a:lnTo>
                    <a:lnTo>
                      <a:pt x="18" y="41"/>
                    </a:lnTo>
                    <a:lnTo>
                      <a:pt x="18" y="32"/>
                    </a:lnTo>
                    <a:lnTo>
                      <a:pt x="18" y="22"/>
                    </a:lnTo>
                    <a:lnTo>
                      <a:pt x="9" y="9"/>
                    </a:lnTo>
                    <a:lnTo>
                      <a:pt x="22" y="4"/>
                    </a:lnTo>
                    <a:lnTo>
                      <a:pt x="41" y="0"/>
                    </a:lnTo>
                    <a:lnTo>
                      <a:pt x="54" y="4"/>
                    </a:lnTo>
                    <a:lnTo>
                      <a:pt x="59" y="13"/>
                    </a:lnTo>
                    <a:lnTo>
                      <a:pt x="64" y="22"/>
                    </a:lnTo>
                    <a:lnTo>
                      <a:pt x="68" y="27"/>
                    </a:lnTo>
                    <a:lnTo>
                      <a:pt x="87" y="27"/>
                    </a:lnTo>
                    <a:lnTo>
                      <a:pt x="91" y="27"/>
                    </a:lnTo>
                    <a:lnTo>
                      <a:pt x="91" y="18"/>
                    </a:lnTo>
                    <a:lnTo>
                      <a:pt x="100" y="18"/>
                    </a:lnTo>
                    <a:lnTo>
                      <a:pt x="105" y="13"/>
                    </a:lnTo>
                    <a:lnTo>
                      <a:pt x="105" y="18"/>
                    </a:lnTo>
                    <a:lnTo>
                      <a:pt x="114" y="22"/>
                    </a:lnTo>
                    <a:lnTo>
                      <a:pt x="119" y="27"/>
                    </a:lnTo>
                    <a:lnTo>
                      <a:pt x="119" y="41"/>
                    </a:lnTo>
                    <a:lnTo>
                      <a:pt x="119" y="50"/>
                    </a:lnTo>
                    <a:lnTo>
                      <a:pt x="123" y="59"/>
                    </a:lnTo>
                    <a:lnTo>
                      <a:pt x="123" y="64"/>
                    </a:lnTo>
                    <a:lnTo>
                      <a:pt x="128" y="64"/>
                    </a:lnTo>
                    <a:lnTo>
                      <a:pt x="132" y="64"/>
                    </a:lnTo>
                    <a:lnTo>
                      <a:pt x="142" y="59"/>
                    </a:lnTo>
                    <a:lnTo>
                      <a:pt x="146" y="59"/>
                    </a:lnTo>
                    <a:lnTo>
                      <a:pt x="142" y="73"/>
                    </a:lnTo>
                    <a:lnTo>
                      <a:pt x="146" y="87"/>
                    </a:lnTo>
                    <a:lnTo>
                      <a:pt x="123" y="87"/>
                    </a:lnTo>
                    <a:lnTo>
                      <a:pt x="119" y="91"/>
                    </a:lnTo>
                    <a:lnTo>
                      <a:pt x="123" y="100"/>
                    </a:lnTo>
                    <a:lnTo>
                      <a:pt x="123" y="114"/>
                    </a:lnTo>
                    <a:lnTo>
                      <a:pt x="123" y="123"/>
                    </a:lnTo>
                    <a:lnTo>
                      <a:pt x="128" y="128"/>
                    </a:lnTo>
                    <a:lnTo>
                      <a:pt x="137" y="137"/>
                    </a:lnTo>
                    <a:lnTo>
                      <a:pt x="119" y="142"/>
                    </a:lnTo>
                    <a:lnTo>
                      <a:pt x="100" y="142"/>
                    </a:lnTo>
                    <a:lnTo>
                      <a:pt x="82" y="137"/>
                    </a:lnTo>
                    <a:lnTo>
                      <a:pt x="68" y="137"/>
                    </a:lnTo>
                    <a:lnTo>
                      <a:pt x="59" y="137"/>
                    </a:lnTo>
                    <a:lnTo>
                      <a:pt x="45" y="137"/>
                    </a:lnTo>
                    <a:lnTo>
                      <a:pt x="32" y="137"/>
                    </a:lnTo>
                    <a:lnTo>
                      <a:pt x="22" y="132"/>
                    </a:lnTo>
                    <a:lnTo>
                      <a:pt x="13" y="132"/>
                    </a:lnTo>
                    <a:lnTo>
                      <a:pt x="0" y="1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0" name="Freeform 558"/>
              <p:cNvSpPr>
                <a:spLocks noEditPoints="1"/>
              </p:cNvSpPr>
              <p:nvPr/>
            </p:nvSpPr>
            <p:spPr bwMode="auto">
              <a:xfrm>
                <a:off x="2819" y="2194"/>
                <a:ext cx="155" cy="146"/>
              </a:xfrm>
              <a:custGeom>
                <a:avLst/>
                <a:gdLst>
                  <a:gd name="T0" fmla="*/ 87 w 155"/>
                  <a:gd name="T1" fmla="*/ 142 h 146"/>
                  <a:gd name="T2" fmla="*/ 41 w 155"/>
                  <a:gd name="T3" fmla="*/ 142 h 146"/>
                  <a:gd name="T4" fmla="*/ 4 w 155"/>
                  <a:gd name="T5" fmla="*/ 142 h 146"/>
                  <a:gd name="T6" fmla="*/ 0 w 155"/>
                  <a:gd name="T7" fmla="*/ 137 h 146"/>
                  <a:gd name="T8" fmla="*/ 9 w 155"/>
                  <a:gd name="T9" fmla="*/ 100 h 146"/>
                  <a:gd name="T10" fmla="*/ 22 w 155"/>
                  <a:gd name="T11" fmla="*/ 68 h 146"/>
                  <a:gd name="T12" fmla="*/ 18 w 155"/>
                  <a:gd name="T13" fmla="*/ 50 h 146"/>
                  <a:gd name="T14" fmla="*/ 13 w 155"/>
                  <a:gd name="T15" fmla="*/ 18 h 146"/>
                  <a:gd name="T16" fmla="*/ 9 w 155"/>
                  <a:gd name="T17" fmla="*/ 9 h 146"/>
                  <a:gd name="T18" fmla="*/ 59 w 155"/>
                  <a:gd name="T19" fmla="*/ 4 h 146"/>
                  <a:gd name="T20" fmla="*/ 77 w 155"/>
                  <a:gd name="T21" fmla="*/ 27 h 146"/>
                  <a:gd name="T22" fmla="*/ 91 w 155"/>
                  <a:gd name="T23" fmla="*/ 22 h 146"/>
                  <a:gd name="T24" fmla="*/ 105 w 155"/>
                  <a:gd name="T25" fmla="*/ 13 h 146"/>
                  <a:gd name="T26" fmla="*/ 109 w 155"/>
                  <a:gd name="T27" fmla="*/ 13 h 146"/>
                  <a:gd name="T28" fmla="*/ 119 w 155"/>
                  <a:gd name="T29" fmla="*/ 22 h 146"/>
                  <a:gd name="T30" fmla="*/ 123 w 155"/>
                  <a:gd name="T31" fmla="*/ 50 h 146"/>
                  <a:gd name="T32" fmla="*/ 137 w 155"/>
                  <a:gd name="T33" fmla="*/ 59 h 146"/>
                  <a:gd name="T34" fmla="*/ 151 w 155"/>
                  <a:gd name="T35" fmla="*/ 59 h 146"/>
                  <a:gd name="T36" fmla="*/ 146 w 155"/>
                  <a:gd name="T37" fmla="*/ 68 h 146"/>
                  <a:gd name="T38" fmla="*/ 155 w 155"/>
                  <a:gd name="T39" fmla="*/ 87 h 146"/>
                  <a:gd name="T40" fmla="*/ 128 w 155"/>
                  <a:gd name="T41" fmla="*/ 87 h 146"/>
                  <a:gd name="T42" fmla="*/ 123 w 155"/>
                  <a:gd name="T43" fmla="*/ 91 h 146"/>
                  <a:gd name="T44" fmla="*/ 123 w 155"/>
                  <a:gd name="T45" fmla="*/ 110 h 146"/>
                  <a:gd name="T46" fmla="*/ 128 w 155"/>
                  <a:gd name="T47" fmla="*/ 123 h 146"/>
                  <a:gd name="T48" fmla="*/ 142 w 155"/>
                  <a:gd name="T49" fmla="*/ 142 h 146"/>
                  <a:gd name="T50" fmla="*/ 137 w 155"/>
                  <a:gd name="T51" fmla="*/ 142 h 146"/>
                  <a:gd name="T52" fmla="*/ 114 w 155"/>
                  <a:gd name="T53" fmla="*/ 146 h 146"/>
                  <a:gd name="T54" fmla="*/ 100 w 155"/>
                  <a:gd name="T55" fmla="*/ 142 h 146"/>
                  <a:gd name="T56" fmla="*/ 119 w 155"/>
                  <a:gd name="T57" fmla="*/ 123 h 146"/>
                  <a:gd name="T58" fmla="*/ 119 w 155"/>
                  <a:gd name="T59" fmla="*/ 105 h 146"/>
                  <a:gd name="T60" fmla="*/ 119 w 155"/>
                  <a:gd name="T61" fmla="*/ 87 h 146"/>
                  <a:gd name="T62" fmla="*/ 142 w 155"/>
                  <a:gd name="T63" fmla="*/ 82 h 146"/>
                  <a:gd name="T64" fmla="*/ 142 w 155"/>
                  <a:gd name="T65" fmla="*/ 64 h 146"/>
                  <a:gd name="T66" fmla="*/ 128 w 155"/>
                  <a:gd name="T67" fmla="*/ 68 h 146"/>
                  <a:gd name="T68" fmla="*/ 123 w 155"/>
                  <a:gd name="T69" fmla="*/ 68 h 146"/>
                  <a:gd name="T70" fmla="*/ 119 w 155"/>
                  <a:gd name="T71" fmla="*/ 59 h 146"/>
                  <a:gd name="T72" fmla="*/ 114 w 155"/>
                  <a:gd name="T73" fmla="*/ 22 h 146"/>
                  <a:gd name="T74" fmla="*/ 105 w 155"/>
                  <a:gd name="T75" fmla="*/ 22 h 146"/>
                  <a:gd name="T76" fmla="*/ 100 w 155"/>
                  <a:gd name="T77" fmla="*/ 18 h 146"/>
                  <a:gd name="T78" fmla="*/ 91 w 155"/>
                  <a:gd name="T79" fmla="*/ 27 h 146"/>
                  <a:gd name="T80" fmla="*/ 68 w 155"/>
                  <a:gd name="T81" fmla="*/ 27 h 146"/>
                  <a:gd name="T82" fmla="*/ 41 w 155"/>
                  <a:gd name="T83" fmla="*/ 4 h 146"/>
                  <a:gd name="T84" fmla="*/ 22 w 155"/>
                  <a:gd name="T85" fmla="*/ 27 h 146"/>
                  <a:gd name="T86" fmla="*/ 27 w 155"/>
                  <a:gd name="T87" fmla="*/ 55 h 146"/>
                  <a:gd name="T88" fmla="*/ 27 w 155"/>
                  <a:gd name="T89" fmla="*/ 73 h 146"/>
                  <a:gd name="T90" fmla="*/ 13 w 155"/>
                  <a:gd name="T91" fmla="*/ 100 h 146"/>
                  <a:gd name="T92" fmla="*/ 18 w 155"/>
                  <a:gd name="T93" fmla="*/ 128 h 146"/>
                  <a:gd name="T94" fmla="*/ 41 w 155"/>
                  <a:gd name="T95" fmla="*/ 137 h 146"/>
                  <a:gd name="T96" fmla="*/ 68 w 155"/>
                  <a:gd name="T97" fmla="*/ 13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" h="146">
                    <a:moveTo>
                      <a:pt x="114" y="146"/>
                    </a:moveTo>
                    <a:lnTo>
                      <a:pt x="100" y="146"/>
                    </a:lnTo>
                    <a:lnTo>
                      <a:pt x="87" y="142"/>
                    </a:lnTo>
                    <a:lnTo>
                      <a:pt x="68" y="142"/>
                    </a:lnTo>
                    <a:lnTo>
                      <a:pt x="59" y="142"/>
                    </a:lnTo>
                    <a:lnTo>
                      <a:pt x="41" y="142"/>
                    </a:lnTo>
                    <a:lnTo>
                      <a:pt x="27" y="137"/>
                    </a:lnTo>
                    <a:lnTo>
                      <a:pt x="13" y="137"/>
                    </a:lnTo>
                    <a:lnTo>
                      <a:pt x="4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4" y="119"/>
                    </a:lnTo>
                    <a:lnTo>
                      <a:pt x="9" y="100"/>
                    </a:lnTo>
                    <a:lnTo>
                      <a:pt x="18" y="87"/>
                    </a:lnTo>
                    <a:lnTo>
                      <a:pt x="22" y="73"/>
                    </a:lnTo>
                    <a:lnTo>
                      <a:pt x="22" y="68"/>
                    </a:lnTo>
                    <a:lnTo>
                      <a:pt x="22" y="64"/>
                    </a:lnTo>
                    <a:lnTo>
                      <a:pt x="22" y="59"/>
                    </a:lnTo>
                    <a:lnTo>
                      <a:pt x="18" y="50"/>
                    </a:lnTo>
                    <a:lnTo>
                      <a:pt x="18" y="41"/>
                    </a:lnTo>
                    <a:lnTo>
                      <a:pt x="18" y="27"/>
                    </a:lnTo>
                    <a:lnTo>
                      <a:pt x="13" y="18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22" y="4"/>
                    </a:lnTo>
                    <a:lnTo>
                      <a:pt x="41" y="0"/>
                    </a:lnTo>
                    <a:lnTo>
                      <a:pt x="59" y="4"/>
                    </a:lnTo>
                    <a:lnTo>
                      <a:pt x="64" y="18"/>
                    </a:lnTo>
                    <a:lnTo>
                      <a:pt x="73" y="22"/>
                    </a:lnTo>
                    <a:lnTo>
                      <a:pt x="77" y="27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91" y="22"/>
                    </a:lnTo>
                    <a:lnTo>
                      <a:pt x="91" y="18"/>
                    </a:lnTo>
                    <a:lnTo>
                      <a:pt x="96" y="13"/>
                    </a:lnTo>
                    <a:lnTo>
                      <a:pt x="105" y="13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109" y="18"/>
                    </a:lnTo>
                    <a:lnTo>
                      <a:pt x="109" y="18"/>
                    </a:lnTo>
                    <a:lnTo>
                      <a:pt x="119" y="22"/>
                    </a:lnTo>
                    <a:lnTo>
                      <a:pt x="123" y="27"/>
                    </a:lnTo>
                    <a:lnTo>
                      <a:pt x="123" y="36"/>
                    </a:lnTo>
                    <a:lnTo>
                      <a:pt x="123" y="50"/>
                    </a:lnTo>
                    <a:lnTo>
                      <a:pt x="128" y="59"/>
                    </a:lnTo>
                    <a:lnTo>
                      <a:pt x="128" y="64"/>
                    </a:lnTo>
                    <a:lnTo>
                      <a:pt x="137" y="59"/>
                    </a:lnTo>
                    <a:lnTo>
                      <a:pt x="146" y="59"/>
                    </a:lnTo>
                    <a:lnTo>
                      <a:pt x="146" y="59"/>
                    </a:lnTo>
                    <a:lnTo>
                      <a:pt x="151" y="59"/>
                    </a:lnTo>
                    <a:lnTo>
                      <a:pt x="151" y="64"/>
                    </a:lnTo>
                    <a:lnTo>
                      <a:pt x="151" y="64"/>
                    </a:lnTo>
                    <a:lnTo>
                      <a:pt x="146" y="68"/>
                    </a:lnTo>
                    <a:lnTo>
                      <a:pt x="146" y="77"/>
                    </a:lnTo>
                    <a:lnTo>
                      <a:pt x="151" y="82"/>
                    </a:lnTo>
                    <a:lnTo>
                      <a:pt x="155" y="87"/>
                    </a:lnTo>
                    <a:lnTo>
                      <a:pt x="155" y="87"/>
                    </a:lnTo>
                    <a:lnTo>
                      <a:pt x="137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3" y="87"/>
                    </a:lnTo>
                    <a:lnTo>
                      <a:pt x="123" y="91"/>
                    </a:lnTo>
                    <a:lnTo>
                      <a:pt x="123" y="100"/>
                    </a:lnTo>
                    <a:lnTo>
                      <a:pt x="123" y="105"/>
                    </a:lnTo>
                    <a:lnTo>
                      <a:pt x="123" y="110"/>
                    </a:lnTo>
                    <a:lnTo>
                      <a:pt x="123" y="110"/>
                    </a:lnTo>
                    <a:lnTo>
                      <a:pt x="123" y="119"/>
                    </a:lnTo>
                    <a:lnTo>
                      <a:pt x="128" y="123"/>
                    </a:lnTo>
                    <a:lnTo>
                      <a:pt x="132" y="132"/>
                    </a:lnTo>
                    <a:lnTo>
                      <a:pt x="137" y="137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37" y="142"/>
                    </a:lnTo>
                    <a:lnTo>
                      <a:pt x="137" y="142"/>
                    </a:lnTo>
                    <a:lnTo>
                      <a:pt x="123" y="146"/>
                    </a:lnTo>
                    <a:lnTo>
                      <a:pt x="114" y="146"/>
                    </a:lnTo>
                    <a:lnTo>
                      <a:pt x="114" y="146"/>
                    </a:lnTo>
                    <a:close/>
                    <a:moveTo>
                      <a:pt x="68" y="132"/>
                    </a:moveTo>
                    <a:lnTo>
                      <a:pt x="87" y="137"/>
                    </a:lnTo>
                    <a:lnTo>
                      <a:pt x="100" y="142"/>
                    </a:lnTo>
                    <a:lnTo>
                      <a:pt x="119" y="142"/>
                    </a:lnTo>
                    <a:lnTo>
                      <a:pt x="132" y="137"/>
                    </a:lnTo>
                    <a:lnTo>
                      <a:pt x="119" y="123"/>
                    </a:lnTo>
                    <a:lnTo>
                      <a:pt x="119" y="110"/>
                    </a:lnTo>
                    <a:lnTo>
                      <a:pt x="119" y="105"/>
                    </a:lnTo>
                    <a:lnTo>
                      <a:pt x="119" y="105"/>
                    </a:lnTo>
                    <a:lnTo>
                      <a:pt x="119" y="100"/>
                    </a:lnTo>
                    <a:lnTo>
                      <a:pt x="119" y="91"/>
                    </a:lnTo>
                    <a:lnTo>
                      <a:pt x="119" y="87"/>
                    </a:lnTo>
                    <a:lnTo>
                      <a:pt x="123" y="82"/>
                    </a:lnTo>
                    <a:lnTo>
                      <a:pt x="137" y="82"/>
                    </a:lnTo>
                    <a:lnTo>
                      <a:pt x="142" y="82"/>
                    </a:lnTo>
                    <a:lnTo>
                      <a:pt x="142" y="82"/>
                    </a:lnTo>
                    <a:lnTo>
                      <a:pt x="142" y="68"/>
                    </a:lnTo>
                    <a:lnTo>
                      <a:pt x="142" y="64"/>
                    </a:lnTo>
                    <a:lnTo>
                      <a:pt x="132" y="68"/>
                    </a:lnTo>
                    <a:lnTo>
                      <a:pt x="128" y="68"/>
                    </a:lnTo>
                    <a:lnTo>
                      <a:pt x="128" y="68"/>
                    </a:lnTo>
                    <a:lnTo>
                      <a:pt x="123" y="68"/>
                    </a:lnTo>
                    <a:lnTo>
                      <a:pt x="123" y="68"/>
                    </a:lnTo>
                    <a:lnTo>
                      <a:pt x="123" y="68"/>
                    </a:lnTo>
                    <a:lnTo>
                      <a:pt x="123" y="68"/>
                    </a:lnTo>
                    <a:lnTo>
                      <a:pt x="123" y="68"/>
                    </a:lnTo>
                    <a:lnTo>
                      <a:pt x="119" y="59"/>
                    </a:lnTo>
                    <a:lnTo>
                      <a:pt x="119" y="50"/>
                    </a:lnTo>
                    <a:lnTo>
                      <a:pt x="119" y="36"/>
                    </a:lnTo>
                    <a:lnTo>
                      <a:pt x="114" y="22"/>
                    </a:lnTo>
                    <a:lnTo>
                      <a:pt x="109" y="22"/>
                    </a:lnTo>
                    <a:lnTo>
                      <a:pt x="105" y="22"/>
                    </a:lnTo>
                    <a:lnTo>
                      <a:pt x="105" y="22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0" y="18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1" y="27"/>
                    </a:lnTo>
                    <a:lnTo>
                      <a:pt x="87" y="32"/>
                    </a:lnTo>
                    <a:lnTo>
                      <a:pt x="77" y="32"/>
                    </a:lnTo>
                    <a:lnTo>
                      <a:pt x="68" y="27"/>
                    </a:lnTo>
                    <a:lnTo>
                      <a:pt x="59" y="18"/>
                    </a:lnTo>
                    <a:lnTo>
                      <a:pt x="54" y="9"/>
                    </a:lnTo>
                    <a:lnTo>
                      <a:pt x="41" y="4"/>
                    </a:lnTo>
                    <a:lnTo>
                      <a:pt x="13" y="9"/>
                    </a:lnTo>
                    <a:lnTo>
                      <a:pt x="18" y="13"/>
                    </a:lnTo>
                    <a:lnTo>
                      <a:pt x="22" y="27"/>
                    </a:lnTo>
                    <a:lnTo>
                      <a:pt x="22" y="41"/>
                    </a:lnTo>
                    <a:lnTo>
                      <a:pt x="22" y="50"/>
                    </a:lnTo>
                    <a:lnTo>
                      <a:pt x="27" y="55"/>
                    </a:lnTo>
                    <a:lnTo>
                      <a:pt x="32" y="64"/>
                    </a:lnTo>
                    <a:lnTo>
                      <a:pt x="27" y="68"/>
                    </a:lnTo>
                    <a:lnTo>
                      <a:pt x="27" y="73"/>
                    </a:lnTo>
                    <a:lnTo>
                      <a:pt x="27" y="82"/>
                    </a:lnTo>
                    <a:lnTo>
                      <a:pt x="22" y="87"/>
                    </a:lnTo>
                    <a:lnTo>
                      <a:pt x="13" y="100"/>
                    </a:lnTo>
                    <a:lnTo>
                      <a:pt x="9" y="119"/>
                    </a:lnTo>
                    <a:lnTo>
                      <a:pt x="4" y="132"/>
                    </a:lnTo>
                    <a:lnTo>
                      <a:pt x="18" y="128"/>
                    </a:lnTo>
                    <a:lnTo>
                      <a:pt x="27" y="132"/>
                    </a:lnTo>
                    <a:lnTo>
                      <a:pt x="32" y="137"/>
                    </a:lnTo>
                    <a:lnTo>
                      <a:pt x="41" y="137"/>
                    </a:lnTo>
                    <a:lnTo>
                      <a:pt x="59" y="137"/>
                    </a:lnTo>
                    <a:lnTo>
                      <a:pt x="68" y="132"/>
                    </a:lnTo>
                    <a:lnTo>
                      <a:pt x="68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1" name="Freeform 559"/>
              <p:cNvSpPr>
                <a:spLocks/>
              </p:cNvSpPr>
              <p:nvPr/>
            </p:nvSpPr>
            <p:spPr bwMode="auto">
              <a:xfrm>
                <a:off x="2819" y="2194"/>
                <a:ext cx="155" cy="146"/>
              </a:xfrm>
              <a:custGeom>
                <a:avLst/>
                <a:gdLst>
                  <a:gd name="T0" fmla="*/ 100 w 155"/>
                  <a:gd name="T1" fmla="*/ 146 h 146"/>
                  <a:gd name="T2" fmla="*/ 68 w 155"/>
                  <a:gd name="T3" fmla="*/ 142 h 146"/>
                  <a:gd name="T4" fmla="*/ 41 w 155"/>
                  <a:gd name="T5" fmla="*/ 142 h 146"/>
                  <a:gd name="T6" fmla="*/ 13 w 155"/>
                  <a:gd name="T7" fmla="*/ 137 h 146"/>
                  <a:gd name="T8" fmla="*/ 0 w 155"/>
                  <a:gd name="T9" fmla="*/ 142 h 146"/>
                  <a:gd name="T10" fmla="*/ 0 w 155"/>
                  <a:gd name="T11" fmla="*/ 137 h 146"/>
                  <a:gd name="T12" fmla="*/ 4 w 155"/>
                  <a:gd name="T13" fmla="*/ 119 h 146"/>
                  <a:gd name="T14" fmla="*/ 18 w 155"/>
                  <a:gd name="T15" fmla="*/ 87 h 146"/>
                  <a:gd name="T16" fmla="*/ 22 w 155"/>
                  <a:gd name="T17" fmla="*/ 68 h 146"/>
                  <a:gd name="T18" fmla="*/ 22 w 155"/>
                  <a:gd name="T19" fmla="*/ 59 h 146"/>
                  <a:gd name="T20" fmla="*/ 18 w 155"/>
                  <a:gd name="T21" fmla="*/ 41 h 146"/>
                  <a:gd name="T22" fmla="*/ 13 w 155"/>
                  <a:gd name="T23" fmla="*/ 18 h 146"/>
                  <a:gd name="T24" fmla="*/ 9 w 155"/>
                  <a:gd name="T25" fmla="*/ 9 h 146"/>
                  <a:gd name="T26" fmla="*/ 22 w 155"/>
                  <a:gd name="T27" fmla="*/ 4 h 146"/>
                  <a:gd name="T28" fmla="*/ 59 w 155"/>
                  <a:gd name="T29" fmla="*/ 4 h 146"/>
                  <a:gd name="T30" fmla="*/ 73 w 155"/>
                  <a:gd name="T31" fmla="*/ 22 h 146"/>
                  <a:gd name="T32" fmla="*/ 87 w 155"/>
                  <a:gd name="T33" fmla="*/ 27 h 146"/>
                  <a:gd name="T34" fmla="*/ 91 w 155"/>
                  <a:gd name="T35" fmla="*/ 22 h 146"/>
                  <a:gd name="T36" fmla="*/ 96 w 155"/>
                  <a:gd name="T37" fmla="*/ 13 h 146"/>
                  <a:gd name="T38" fmla="*/ 109 w 155"/>
                  <a:gd name="T39" fmla="*/ 13 h 146"/>
                  <a:gd name="T40" fmla="*/ 109 w 155"/>
                  <a:gd name="T41" fmla="*/ 13 h 146"/>
                  <a:gd name="T42" fmla="*/ 109 w 155"/>
                  <a:gd name="T43" fmla="*/ 18 h 146"/>
                  <a:gd name="T44" fmla="*/ 123 w 155"/>
                  <a:gd name="T45" fmla="*/ 27 h 146"/>
                  <a:gd name="T46" fmla="*/ 123 w 155"/>
                  <a:gd name="T47" fmla="*/ 50 h 146"/>
                  <a:gd name="T48" fmla="*/ 128 w 155"/>
                  <a:gd name="T49" fmla="*/ 64 h 146"/>
                  <a:gd name="T50" fmla="*/ 146 w 155"/>
                  <a:gd name="T51" fmla="*/ 59 h 146"/>
                  <a:gd name="T52" fmla="*/ 151 w 155"/>
                  <a:gd name="T53" fmla="*/ 59 h 146"/>
                  <a:gd name="T54" fmla="*/ 151 w 155"/>
                  <a:gd name="T55" fmla="*/ 64 h 146"/>
                  <a:gd name="T56" fmla="*/ 146 w 155"/>
                  <a:gd name="T57" fmla="*/ 77 h 146"/>
                  <a:gd name="T58" fmla="*/ 155 w 155"/>
                  <a:gd name="T59" fmla="*/ 87 h 146"/>
                  <a:gd name="T60" fmla="*/ 137 w 155"/>
                  <a:gd name="T61" fmla="*/ 87 h 146"/>
                  <a:gd name="T62" fmla="*/ 128 w 155"/>
                  <a:gd name="T63" fmla="*/ 87 h 146"/>
                  <a:gd name="T64" fmla="*/ 123 w 155"/>
                  <a:gd name="T65" fmla="*/ 91 h 146"/>
                  <a:gd name="T66" fmla="*/ 123 w 155"/>
                  <a:gd name="T67" fmla="*/ 105 h 146"/>
                  <a:gd name="T68" fmla="*/ 123 w 155"/>
                  <a:gd name="T69" fmla="*/ 110 h 146"/>
                  <a:gd name="T70" fmla="*/ 128 w 155"/>
                  <a:gd name="T71" fmla="*/ 123 h 146"/>
                  <a:gd name="T72" fmla="*/ 137 w 155"/>
                  <a:gd name="T73" fmla="*/ 137 h 146"/>
                  <a:gd name="T74" fmla="*/ 142 w 155"/>
                  <a:gd name="T75" fmla="*/ 142 h 146"/>
                  <a:gd name="T76" fmla="*/ 137 w 155"/>
                  <a:gd name="T77" fmla="*/ 142 h 146"/>
                  <a:gd name="T78" fmla="*/ 114 w 155"/>
                  <a:gd name="T7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5" h="146">
                    <a:moveTo>
                      <a:pt x="114" y="146"/>
                    </a:moveTo>
                    <a:lnTo>
                      <a:pt x="100" y="146"/>
                    </a:lnTo>
                    <a:lnTo>
                      <a:pt x="87" y="142"/>
                    </a:lnTo>
                    <a:lnTo>
                      <a:pt x="68" y="142"/>
                    </a:lnTo>
                    <a:lnTo>
                      <a:pt x="59" y="142"/>
                    </a:lnTo>
                    <a:lnTo>
                      <a:pt x="41" y="142"/>
                    </a:lnTo>
                    <a:lnTo>
                      <a:pt x="27" y="137"/>
                    </a:lnTo>
                    <a:lnTo>
                      <a:pt x="13" y="137"/>
                    </a:lnTo>
                    <a:lnTo>
                      <a:pt x="4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4" y="119"/>
                    </a:lnTo>
                    <a:lnTo>
                      <a:pt x="9" y="100"/>
                    </a:lnTo>
                    <a:lnTo>
                      <a:pt x="18" y="87"/>
                    </a:lnTo>
                    <a:lnTo>
                      <a:pt x="22" y="73"/>
                    </a:lnTo>
                    <a:lnTo>
                      <a:pt x="22" y="68"/>
                    </a:lnTo>
                    <a:lnTo>
                      <a:pt x="22" y="64"/>
                    </a:lnTo>
                    <a:lnTo>
                      <a:pt x="22" y="59"/>
                    </a:lnTo>
                    <a:lnTo>
                      <a:pt x="18" y="50"/>
                    </a:lnTo>
                    <a:lnTo>
                      <a:pt x="18" y="41"/>
                    </a:lnTo>
                    <a:lnTo>
                      <a:pt x="18" y="27"/>
                    </a:lnTo>
                    <a:lnTo>
                      <a:pt x="13" y="18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22" y="4"/>
                    </a:lnTo>
                    <a:lnTo>
                      <a:pt x="41" y="0"/>
                    </a:lnTo>
                    <a:lnTo>
                      <a:pt x="59" y="4"/>
                    </a:lnTo>
                    <a:lnTo>
                      <a:pt x="64" y="18"/>
                    </a:lnTo>
                    <a:lnTo>
                      <a:pt x="73" y="22"/>
                    </a:lnTo>
                    <a:lnTo>
                      <a:pt x="77" y="27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91" y="22"/>
                    </a:lnTo>
                    <a:lnTo>
                      <a:pt x="91" y="18"/>
                    </a:lnTo>
                    <a:lnTo>
                      <a:pt x="96" y="13"/>
                    </a:lnTo>
                    <a:lnTo>
                      <a:pt x="105" y="13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109" y="18"/>
                    </a:lnTo>
                    <a:lnTo>
                      <a:pt x="109" y="18"/>
                    </a:lnTo>
                    <a:lnTo>
                      <a:pt x="119" y="22"/>
                    </a:lnTo>
                    <a:lnTo>
                      <a:pt x="123" y="27"/>
                    </a:lnTo>
                    <a:lnTo>
                      <a:pt x="123" y="36"/>
                    </a:lnTo>
                    <a:lnTo>
                      <a:pt x="123" y="50"/>
                    </a:lnTo>
                    <a:lnTo>
                      <a:pt x="128" y="59"/>
                    </a:lnTo>
                    <a:lnTo>
                      <a:pt x="128" y="64"/>
                    </a:lnTo>
                    <a:lnTo>
                      <a:pt x="137" y="59"/>
                    </a:lnTo>
                    <a:lnTo>
                      <a:pt x="146" y="59"/>
                    </a:lnTo>
                    <a:lnTo>
                      <a:pt x="146" y="59"/>
                    </a:lnTo>
                    <a:lnTo>
                      <a:pt x="151" y="59"/>
                    </a:lnTo>
                    <a:lnTo>
                      <a:pt x="151" y="64"/>
                    </a:lnTo>
                    <a:lnTo>
                      <a:pt x="151" y="64"/>
                    </a:lnTo>
                    <a:lnTo>
                      <a:pt x="146" y="68"/>
                    </a:lnTo>
                    <a:lnTo>
                      <a:pt x="146" y="77"/>
                    </a:lnTo>
                    <a:lnTo>
                      <a:pt x="151" y="82"/>
                    </a:lnTo>
                    <a:lnTo>
                      <a:pt x="155" y="87"/>
                    </a:lnTo>
                    <a:lnTo>
                      <a:pt x="155" y="87"/>
                    </a:lnTo>
                    <a:lnTo>
                      <a:pt x="137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3" y="87"/>
                    </a:lnTo>
                    <a:lnTo>
                      <a:pt x="123" y="91"/>
                    </a:lnTo>
                    <a:lnTo>
                      <a:pt x="123" y="100"/>
                    </a:lnTo>
                    <a:lnTo>
                      <a:pt x="123" y="105"/>
                    </a:lnTo>
                    <a:lnTo>
                      <a:pt x="123" y="110"/>
                    </a:lnTo>
                    <a:lnTo>
                      <a:pt x="123" y="110"/>
                    </a:lnTo>
                    <a:lnTo>
                      <a:pt x="123" y="119"/>
                    </a:lnTo>
                    <a:lnTo>
                      <a:pt x="128" y="123"/>
                    </a:lnTo>
                    <a:lnTo>
                      <a:pt x="132" y="132"/>
                    </a:lnTo>
                    <a:lnTo>
                      <a:pt x="137" y="137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37" y="142"/>
                    </a:lnTo>
                    <a:lnTo>
                      <a:pt x="137" y="142"/>
                    </a:lnTo>
                    <a:lnTo>
                      <a:pt x="123" y="146"/>
                    </a:lnTo>
                    <a:lnTo>
                      <a:pt x="114" y="146"/>
                    </a:lnTo>
                    <a:lnTo>
                      <a:pt x="114" y="1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2" name="Freeform 560"/>
              <p:cNvSpPr>
                <a:spLocks/>
              </p:cNvSpPr>
              <p:nvPr/>
            </p:nvSpPr>
            <p:spPr bwMode="auto">
              <a:xfrm>
                <a:off x="2823" y="2198"/>
                <a:ext cx="138" cy="138"/>
              </a:xfrm>
              <a:custGeom>
                <a:avLst/>
                <a:gdLst>
                  <a:gd name="T0" fmla="*/ 83 w 138"/>
                  <a:gd name="T1" fmla="*/ 133 h 138"/>
                  <a:gd name="T2" fmla="*/ 115 w 138"/>
                  <a:gd name="T3" fmla="*/ 138 h 138"/>
                  <a:gd name="T4" fmla="*/ 115 w 138"/>
                  <a:gd name="T5" fmla="*/ 119 h 138"/>
                  <a:gd name="T6" fmla="*/ 115 w 138"/>
                  <a:gd name="T7" fmla="*/ 101 h 138"/>
                  <a:gd name="T8" fmla="*/ 115 w 138"/>
                  <a:gd name="T9" fmla="*/ 96 h 138"/>
                  <a:gd name="T10" fmla="*/ 115 w 138"/>
                  <a:gd name="T11" fmla="*/ 83 h 138"/>
                  <a:gd name="T12" fmla="*/ 133 w 138"/>
                  <a:gd name="T13" fmla="*/ 78 h 138"/>
                  <a:gd name="T14" fmla="*/ 138 w 138"/>
                  <a:gd name="T15" fmla="*/ 78 h 138"/>
                  <a:gd name="T16" fmla="*/ 138 w 138"/>
                  <a:gd name="T17" fmla="*/ 60 h 138"/>
                  <a:gd name="T18" fmla="*/ 124 w 138"/>
                  <a:gd name="T19" fmla="*/ 64 h 138"/>
                  <a:gd name="T20" fmla="*/ 119 w 138"/>
                  <a:gd name="T21" fmla="*/ 64 h 138"/>
                  <a:gd name="T22" fmla="*/ 119 w 138"/>
                  <a:gd name="T23" fmla="*/ 64 h 138"/>
                  <a:gd name="T24" fmla="*/ 119 w 138"/>
                  <a:gd name="T25" fmla="*/ 64 h 138"/>
                  <a:gd name="T26" fmla="*/ 115 w 138"/>
                  <a:gd name="T27" fmla="*/ 46 h 138"/>
                  <a:gd name="T28" fmla="*/ 110 w 138"/>
                  <a:gd name="T29" fmla="*/ 18 h 138"/>
                  <a:gd name="T30" fmla="*/ 101 w 138"/>
                  <a:gd name="T31" fmla="*/ 18 h 138"/>
                  <a:gd name="T32" fmla="*/ 101 w 138"/>
                  <a:gd name="T33" fmla="*/ 14 h 138"/>
                  <a:gd name="T34" fmla="*/ 96 w 138"/>
                  <a:gd name="T35" fmla="*/ 14 h 138"/>
                  <a:gd name="T36" fmla="*/ 92 w 138"/>
                  <a:gd name="T37" fmla="*/ 18 h 138"/>
                  <a:gd name="T38" fmla="*/ 83 w 138"/>
                  <a:gd name="T39" fmla="*/ 28 h 138"/>
                  <a:gd name="T40" fmla="*/ 64 w 138"/>
                  <a:gd name="T41" fmla="*/ 23 h 138"/>
                  <a:gd name="T42" fmla="*/ 50 w 138"/>
                  <a:gd name="T43" fmla="*/ 5 h 138"/>
                  <a:gd name="T44" fmla="*/ 9 w 138"/>
                  <a:gd name="T45" fmla="*/ 5 h 138"/>
                  <a:gd name="T46" fmla="*/ 18 w 138"/>
                  <a:gd name="T47" fmla="*/ 23 h 138"/>
                  <a:gd name="T48" fmla="*/ 18 w 138"/>
                  <a:gd name="T49" fmla="*/ 46 h 138"/>
                  <a:gd name="T50" fmla="*/ 28 w 138"/>
                  <a:gd name="T51" fmla="*/ 60 h 138"/>
                  <a:gd name="T52" fmla="*/ 23 w 138"/>
                  <a:gd name="T53" fmla="*/ 69 h 138"/>
                  <a:gd name="T54" fmla="*/ 18 w 138"/>
                  <a:gd name="T55" fmla="*/ 83 h 138"/>
                  <a:gd name="T56" fmla="*/ 5 w 138"/>
                  <a:gd name="T57" fmla="*/ 115 h 138"/>
                  <a:gd name="T58" fmla="*/ 14 w 138"/>
                  <a:gd name="T59" fmla="*/ 124 h 138"/>
                  <a:gd name="T60" fmla="*/ 28 w 138"/>
                  <a:gd name="T61" fmla="*/ 133 h 138"/>
                  <a:gd name="T62" fmla="*/ 55 w 138"/>
                  <a:gd name="T63" fmla="*/ 133 h 138"/>
                  <a:gd name="T64" fmla="*/ 64 w 138"/>
                  <a:gd name="T65" fmla="*/ 12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8" h="138">
                    <a:moveTo>
                      <a:pt x="64" y="128"/>
                    </a:moveTo>
                    <a:lnTo>
                      <a:pt x="83" y="133"/>
                    </a:lnTo>
                    <a:lnTo>
                      <a:pt x="96" y="138"/>
                    </a:lnTo>
                    <a:lnTo>
                      <a:pt x="115" y="138"/>
                    </a:lnTo>
                    <a:lnTo>
                      <a:pt x="128" y="133"/>
                    </a:lnTo>
                    <a:lnTo>
                      <a:pt x="115" y="119"/>
                    </a:lnTo>
                    <a:lnTo>
                      <a:pt x="115" y="106"/>
                    </a:lnTo>
                    <a:lnTo>
                      <a:pt x="115" y="101"/>
                    </a:lnTo>
                    <a:lnTo>
                      <a:pt x="115" y="101"/>
                    </a:lnTo>
                    <a:lnTo>
                      <a:pt x="115" y="96"/>
                    </a:lnTo>
                    <a:lnTo>
                      <a:pt x="115" y="87"/>
                    </a:lnTo>
                    <a:lnTo>
                      <a:pt x="115" y="83"/>
                    </a:lnTo>
                    <a:lnTo>
                      <a:pt x="119" y="78"/>
                    </a:lnTo>
                    <a:lnTo>
                      <a:pt x="133" y="78"/>
                    </a:lnTo>
                    <a:lnTo>
                      <a:pt x="138" y="78"/>
                    </a:lnTo>
                    <a:lnTo>
                      <a:pt x="138" y="7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28" y="64"/>
                    </a:lnTo>
                    <a:lnTo>
                      <a:pt x="124" y="64"/>
                    </a:lnTo>
                    <a:lnTo>
                      <a:pt x="124" y="64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5" y="55"/>
                    </a:lnTo>
                    <a:lnTo>
                      <a:pt x="115" y="46"/>
                    </a:lnTo>
                    <a:lnTo>
                      <a:pt x="115" y="32"/>
                    </a:lnTo>
                    <a:lnTo>
                      <a:pt x="110" y="18"/>
                    </a:lnTo>
                    <a:lnTo>
                      <a:pt x="105" y="18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6" y="14"/>
                    </a:lnTo>
                    <a:lnTo>
                      <a:pt x="92" y="18"/>
                    </a:lnTo>
                    <a:lnTo>
                      <a:pt x="92" y="18"/>
                    </a:lnTo>
                    <a:lnTo>
                      <a:pt x="87" y="23"/>
                    </a:lnTo>
                    <a:lnTo>
                      <a:pt x="83" y="28"/>
                    </a:lnTo>
                    <a:lnTo>
                      <a:pt x="73" y="28"/>
                    </a:lnTo>
                    <a:lnTo>
                      <a:pt x="64" y="23"/>
                    </a:lnTo>
                    <a:lnTo>
                      <a:pt x="55" y="14"/>
                    </a:lnTo>
                    <a:lnTo>
                      <a:pt x="50" y="5"/>
                    </a:lnTo>
                    <a:lnTo>
                      <a:pt x="37" y="0"/>
                    </a:lnTo>
                    <a:lnTo>
                      <a:pt x="9" y="5"/>
                    </a:lnTo>
                    <a:lnTo>
                      <a:pt x="14" y="9"/>
                    </a:lnTo>
                    <a:lnTo>
                      <a:pt x="18" y="23"/>
                    </a:lnTo>
                    <a:lnTo>
                      <a:pt x="18" y="37"/>
                    </a:lnTo>
                    <a:lnTo>
                      <a:pt x="18" y="46"/>
                    </a:lnTo>
                    <a:lnTo>
                      <a:pt x="23" y="51"/>
                    </a:lnTo>
                    <a:lnTo>
                      <a:pt x="28" y="60"/>
                    </a:lnTo>
                    <a:lnTo>
                      <a:pt x="23" y="64"/>
                    </a:lnTo>
                    <a:lnTo>
                      <a:pt x="23" y="69"/>
                    </a:lnTo>
                    <a:lnTo>
                      <a:pt x="23" y="78"/>
                    </a:lnTo>
                    <a:lnTo>
                      <a:pt x="18" y="83"/>
                    </a:lnTo>
                    <a:lnTo>
                      <a:pt x="9" y="96"/>
                    </a:lnTo>
                    <a:lnTo>
                      <a:pt x="5" y="115"/>
                    </a:lnTo>
                    <a:lnTo>
                      <a:pt x="0" y="128"/>
                    </a:lnTo>
                    <a:lnTo>
                      <a:pt x="14" y="124"/>
                    </a:lnTo>
                    <a:lnTo>
                      <a:pt x="23" y="128"/>
                    </a:lnTo>
                    <a:lnTo>
                      <a:pt x="28" y="133"/>
                    </a:lnTo>
                    <a:lnTo>
                      <a:pt x="37" y="133"/>
                    </a:lnTo>
                    <a:lnTo>
                      <a:pt x="55" y="133"/>
                    </a:lnTo>
                    <a:lnTo>
                      <a:pt x="64" y="128"/>
                    </a:lnTo>
                    <a:lnTo>
                      <a:pt x="64" y="1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3" name="Freeform 561"/>
              <p:cNvSpPr>
                <a:spLocks/>
              </p:cNvSpPr>
              <p:nvPr/>
            </p:nvSpPr>
            <p:spPr bwMode="auto">
              <a:xfrm>
                <a:off x="2828" y="2180"/>
                <a:ext cx="9" cy="18"/>
              </a:xfrm>
              <a:custGeom>
                <a:avLst/>
                <a:gdLst>
                  <a:gd name="T0" fmla="*/ 0 w 9"/>
                  <a:gd name="T1" fmla="*/ 18 h 18"/>
                  <a:gd name="T2" fmla="*/ 0 w 9"/>
                  <a:gd name="T3" fmla="*/ 4 h 18"/>
                  <a:gd name="T4" fmla="*/ 4 w 9"/>
                  <a:gd name="T5" fmla="*/ 0 h 18"/>
                  <a:gd name="T6" fmla="*/ 9 w 9"/>
                  <a:gd name="T7" fmla="*/ 4 h 18"/>
                  <a:gd name="T8" fmla="*/ 4 w 9"/>
                  <a:gd name="T9" fmla="*/ 9 h 18"/>
                  <a:gd name="T10" fmla="*/ 0 w 9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0" y="18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4" name="Freeform 562"/>
              <p:cNvSpPr>
                <a:spLocks/>
              </p:cNvSpPr>
              <p:nvPr/>
            </p:nvSpPr>
            <p:spPr bwMode="auto">
              <a:xfrm>
                <a:off x="2828" y="2180"/>
                <a:ext cx="9" cy="18"/>
              </a:xfrm>
              <a:custGeom>
                <a:avLst/>
                <a:gdLst>
                  <a:gd name="T0" fmla="*/ 0 w 9"/>
                  <a:gd name="T1" fmla="*/ 18 h 18"/>
                  <a:gd name="T2" fmla="*/ 0 w 9"/>
                  <a:gd name="T3" fmla="*/ 4 h 18"/>
                  <a:gd name="T4" fmla="*/ 4 w 9"/>
                  <a:gd name="T5" fmla="*/ 0 h 18"/>
                  <a:gd name="T6" fmla="*/ 9 w 9"/>
                  <a:gd name="T7" fmla="*/ 4 h 18"/>
                  <a:gd name="T8" fmla="*/ 4 w 9"/>
                  <a:gd name="T9" fmla="*/ 9 h 18"/>
                  <a:gd name="T10" fmla="*/ 0 w 9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0" y="18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0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5" name="Freeform 563"/>
              <p:cNvSpPr>
                <a:spLocks/>
              </p:cNvSpPr>
              <p:nvPr/>
            </p:nvSpPr>
            <p:spPr bwMode="auto">
              <a:xfrm>
                <a:off x="2823" y="2175"/>
                <a:ext cx="18" cy="28"/>
              </a:xfrm>
              <a:custGeom>
                <a:avLst/>
                <a:gdLst>
                  <a:gd name="T0" fmla="*/ 5 w 18"/>
                  <a:gd name="T1" fmla="*/ 28 h 28"/>
                  <a:gd name="T2" fmla="*/ 5 w 18"/>
                  <a:gd name="T3" fmla="*/ 23 h 28"/>
                  <a:gd name="T4" fmla="*/ 0 w 18"/>
                  <a:gd name="T5" fmla="*/ 14 h 28"/>
                  <a:gd name="T6" fmla="*/ 5 w 18"/>
                  <a:gd name="T7" fmla="*/ 5 h 28"/>
                  <a:gd name="T8" fmla="*/ 9 w 18"/>
                  <a:gd name="T9" fmla="*/ 0 h 28"/>
                  <a:gd name="T10" fmla="*/ 14 w 18"/>
                  <a:gd name="T11" fmla="*/ 5 h 28"/>
                  <a:gd name="T12" fmla="*/ 18 w 18"/>
                  <a:gd name="T13" fmla="*/ 9 h 28"/>
                  <a:gd name="T14" fmla="*/ 14 w 18"/>
                  <a:gd name="T15" fmla="*/ 9 h 28"/>
                  <a:gd name="T16" fmla="*/ 14 w 18"/>
                  <a:gd name="T17" fmla="*/ 9 h 28"/>
                  <a:gd name="T18" fmla="*/ 14 w 18"/>
                  <a:gd name="T19" fmla="*/ 19 h 28"/>
                  <a:gd name="T20" fmla="*/ 9 w 18"/>
                  <a:gd name="T21" fmla="*/ 28 h 28"/>
                  <a:gd name="T22" fmla="*/ 5 w 18"/>
                  <a:gd name="T23" fmla="*/ 28 h 28"/>
                  <a:gd name="T24" fmla="*/ 5 w 18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8">
                    <a:moveTo>
                      <a:pt x="5" y="28"/>
                    </a:moveTo>
                    <a:lnTo>
                      <a:pt x="5" y="23"/>
                    </a:lnTo>
                    <a:lnTo>
                      <a:pt x="0" y="14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14" y="5"/>
                    </a:lnTo>
                    <a:lnTo>
                      <a:pt x="18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9"/>
                    </a:lnTo>
                    <a:lnTo>
                      <a:pt x="9" y="28"/>
                    </a:lnTo>
                    <a:lnTo>
                      <a:pt x="5" y="28"/>
                    </a:lnTo>
                    <a:lnTo>
                      <a:pt x="5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6" name="Freeform 564"/>
              <p:cNvSpPr>
                <a:spLocks/>
              </p:cNvSpPr>
              <p:nvPr/>
            </p:nvSpPr>
            <p:spPr bwMode="auto">
              <a:xfrm>
                <a:off x="2823" y="2175"/>
                <a:ext cx="18" cy="28"/>
              </a:xfrm>
              <a:custGeom>
                <a:avLst/>
                <a:gdLst>
                  <a:gd name="T0" fmla="*/ 5 w 18"/>
                  <a:gd name="T1" fmla="*/ 28 h 28"/>
                  <a:gd name="T2" fmla="*/ 5 w 18"/>
                  <a:gd name="T3" fmla="*/ 23 h 28"/>
                  <a:gd name="T4" fmla="*/ 0 w 18"/>
                  <a:gd name="T5" fmla="*/ 14 h 28"/>
                  <a:gd name="T6" fmla="*/ 5 w 18"/>
                  <a:gd name="T7" fmla="*/ 5 h 28"/>
                  <a:gd name="T8" fmla="*/ 9 w 18"/>
                  <a:gd name="T9" fmla="*/ 0 h 28"/>
                  <a:gd name="T10" fmla="*/ 14 w 18"/>
                  <a:gd name="T11" fmla="*/ 5 h 28"/>
                  <a:gd name="T12" fmla="*/ 18 w 18"/>
                  <a:gd name="T13" fmla="*/ 9 h 28"/>
                  <a:gd name="T14" fmla="*/ 14 w 18"/>
                  <a:gd name="T15" fmla="*/ 9 h 28"/>
                  <a:gd name="T16" fmla="*/ 14 w 18"/>
                  <a:gd name="T17" fmla="*/ 9 h 28"/>
                  <a:gd name="T18" fmla="*/ 14 w 18"/>
                  <a:gd name="T19" fmla="*/ 19 h 28"/>
                  <a:gd name="T20" fmla="*/ 9 w 18"/>
                  <a:gd name="T21" fmla="*/ 28 h 28"/>
                  <a:gd name="T22" fmla="*/ 5 w 18"/>
                  <a:gd name="T23" fmla="*/ 28 h 28"/>
                  <a:gd name="T24" fmla="*/ 5 w 18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8">
                    <a:moveTo>
                      <a:pt x="5" y="28"/>
                    </a:moveTo>
                    <a:lnTo>
                      <a:pt x="5" y="23"/>
                    </a:lnTo>
                    <a:lnTo>
                      <a:pt x="0" y="14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14" y="5"/>
                    </a:lnTo>
                    <a:lnTo>
                      <a:pt x="18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9"/>
                    </a:lnTo>
                    <a:lnTo>
                      <a:pt x="9" y="28"/>
                    </a:lnTo>
                    <a:lnTo>
                      <a:pt x="5" y="28"/>
                    </a:lnTo>
                    <a:lnTo>
                      <a:pt x="5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7" name="Freeform 565"/>
              <p:cNvSpPr>
                <a:spLocks/>
              </p:cNvSpPr>
              <p:nvPr/>
            </p:nvSpPr>
            <p:spPr bwMode="auto">
              <a:xfrm>
                <a:off x="2915" y="2336"/>
                <a:ext cx="110" cy="110"/>
              </a:xfrm>
              <a:custGeom>
                <a:avLst/>
                <a:gdLst>
                  <a:gd name="T0" fmla="*/ 110 w 110"/>
                  <a:gd name="T1" fmla="*/ 50 h 110"/>
                  <a:gd name="T2" fmla="*/ 82 w 110"/>
                  <a:gd name="T3" fmla="*/ 68 h 110"/>
                  <a:gd name="T4" fmla="*/ 78 w 110"/>
                  <a:gd name="T5" fmla="*/ 73 h 110"/>
                  <a:gd name="T6" fmla="*/ 73 w 110"/>
                  <a:gd name="T7" fmla="*/ 82 h 110"/>
                  <a:gd name="T8" fmla="*/ 68 w 110"/>
                  <a:gd name="T9" fmla="*/ 91 h 110"/>
                  <a:gd name="T10" fmla="*/ 59 w 110"/>
                  <a:gd name="T11" fmla="*/ 96 h 110"/>
                  <a:gd name="T12" fmla="*/ 50 w 110"/>
                  <a:gd name="T13" fmla="*/ 96 h 110"/>
                  <a:gd name="T14" fmla="*/ 46 w 110"/>
                  <a:gd name="T15" fmla="*/ 91 h 110"/>
                  <a:gd name="T16" fmla="*/ 41 w 110"/>
                  <a:gd name="T17" fmla="*/ 96 h 110"/>
                  <a:gd name="T18" fmla="*/ 32 w 110"/>
                  <a:gd name="T19" fmla="*/ 100 h 110"/>
                  <a:gd name="T20" fmla="*/ 23 w 110"/>
                  <a:gd name="T21" fmla="*/ 105 h 110"/>
                  <a:gd name="T22" fmla="*/ 18 w 110"/>
                  <a:gd name="T23" fmla="*/ 110 h 110"/>
                  <a:gd name="T24" fmla="*/ 13 w 110"/>
                  <a:gd name="T25" fmla="*/ 105 h 110"/>
                  <a:gd name="T26" fmla="*/ 9 w 110"/>
                  <a:gd name="T27" fmla="*/ 100 h 110"/>
                  <a:gd name="T28" fmla="*/ 4 w 110"/>
                  <a:gd name="T29" fmla="*/ 87 h 110"/>
                  <a:gd name="T30" fmla="*/ 0 w 110"/>
                  <a:gd name="T31" fmla="*/ 73 h 110"/>
                  <a:gd name="T32" fmla="*/ 0 w 110"/>
                  <a:gd name="T33" fmla="*/ 50 h 110"/>
                  <a:gd name="T34" fmla="*/ 0 w 110"/>
                  <a:gd name="T35" fmla="*/ 50 h 110"/>
                  <a:gd name="T36" fmla="*/ 4 w 110"/>
                  <a:gd name="T37" fmla="*/ 50 h 110"/>
                  <a:gd name="T38" fmla="*/ 13 w 110"/>
                  <a:gd name="T39" fmla="*/ 50 h 110"/>
                  <a:gd name="T40" fmla="*/ 13 w 110"/>
                  <a:gd name="T41" fmla="*/ 41 h 110"/>
                  <a:gd name="T42" fmla="*/ 9 w 110"/>
                  <a:gd name="T43" fmla="*/ 27 h 110"/>
                  <a:gd name="T44" fmla="*/ 9 w 110"/>
                  <a:gd name="T45" fmla="*/ 13 h 110"/>
                  <a:gd name="T46" fmla="*/ 13 w 110"/>
                  <a:gd name="T47" fmla="*/ 9 h 110"/>
                  <a:gd name="T48" fmla="*/ 18 w 110"/>
                  <a:gd name="T49" fmla="*/ 4 h 110"/>
                  <a:gd name="T50" fmla="*/ 27 w 110"/>
                  <a:gd name="T51" fmla="*/ 4 h 110"/>
                  <a:gd name="T52" fmla="*/ 36 w 110"/>
                  <a:gd name="T53" fmla="*/ 4 h 110"/>
                  <a:gd name="T54" fmla="*/ 41 w 110"/>
                  <a:gd name="T55" fmla="*/ 9 h 110"/>
                  <a:gd name="T56" fmla="*/ 50 w 110"/>
                  <a:gd name="T57" fmla="*/ 4 h 110"/>
                  <a:gd name="T58" fmla="*/ 59 w 110"/>
                  <a:gd name="T59" fmla="*/ 0 h 110"/>
                  <a:gd name="T60" fmla="*/ 64 w 110"/>
                  <a:gd name="T61" fmla="*/ 4 h 110"/>
                  <a:gd name="T62" fmla="*/ 68 w 110"/>
                  <a:gd name="T63" fmla="*/ 9 h 110"/>
                  <a:gd name="T64" fmla="*/ 73 w 110"/>
                  <a:gd name="T65" fmla="*/ 18 h 110"/>
                  <a:gd name="T66" fmla="*/ 82 w 110"/>
                  <a:gd name="T67" fmla="*/ 27 h 110"/>
                  <a:gd name="T68" fmla="*/ 87 w 110"/>
                  <a:gd name="T69" fmla="*/ 32 h 110"/>
                  <a:gd name="T70" fmla="*/ 91 w 110"/>
                  <a:gd name="T71" fmla="*/ 36 h 110"/>
                  <a:gd name="T72" fmla="*/ 96 w 110"/>
                  <a:gd name="T73" fmla="*/ 45 h 110"/>
                  <a:gd name="T74" fmla="*/ 110 w 110"/>
                  <a:gd name="T75" fmla="*/ 5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0" h="110">
                    <a:moveTo>
                      <a:pt x="110" y="50"/>
                    </a:moveTo>
                    <a:lnTo>
                      <a:pt x="82" y="68"/>
                    </a:lnTo>
                    <a:lnTo>
                      <a:pt x="78" y="73"/>
                    </a:lnTo>
                    <a:lnTo>
                      <a:pt x="73" y="82"/>
                    </a:lnTo>
                    <a:lnTo>
                      <a:pt x="68" y="91"/>
                    </a:lnTo>
                    <a:lnTo>
                      <a:pt x="59" y="96"/>
                    </a:lnTo>
                    <a:lnTo>
                      <a:pt x="50" y="96"/>
                    </a:lnTo>
                    <a:lnTo>
                      <a:pt x="46" y="91"/>
                    </a:lnTo>
                    <a:lnTo>
                      <a:pt x="41" y="96"/>
                    </a:lnTo>
                    <a:lnTo>
                      <a:pt x="32" y="100"/>
                    </a:lnTo>
                    <a:lnTo>
                      <a:pt x="23" y="105"/>
                    </a:lnTo>
                    <a:lnTo>
                      <a:pt x="18" y="110"/>
                    </a:lnTo>
                    <a:lnTo>
                      <a:pt x="13" y="105"/>
                    </a:lnTo>
                    <a:lnTo>
                      <a:pt x="9" y="100"/>
                    </a:lnTo>
                    <a:lnTo>
                      <a:pt x="4" y="87"/>
                    </a:lnTo>
                    <a:lnTo>
                      <a:pt x="0" y="73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13" y="50"/>
                    </a:lnTo>
                    <a:lnTo>
                      <a:pt x="13" y="41"/>
                    </a:lnTo>
                    <a:lnTo>
                      <a:pt x="9" y="27"/>
                    </a:lnTo>
                    <a:lnTo>
                      <a:pt x="9" y="13"/>
                    </a:lnTo>
                    <a:lnTo>
                      <a:pt x="13" y="9"/>
                    </a:lnTo>
                    <a:lnTo>
                      <a:pt x="18" y="4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1" y="9"/>
                    </a:lnTo>
                    <a:lnTo>
                      <a:pt x="50" y="4"/>
                    </a:lnTo>
                    <a:lnTo>
                      <a:pt x="59" y="0"/>
                    </a:lnTo>
                    <a:lnTo>
                      <a:pt x="64" y="4"/>
                    </a:lnTo>
                    <a:lnTo>
                      <a:pt x="68" y="9"/>
                    </a:lnTo>
                    <a:lnTo>
                      <a:pt x="73" y="18"/>
                    </a:lnTo>
                    <a:lnTo>
                      <a:pt x="82" y="27"/>
                    </a:lnTo>
                    <a:lnTo>
                      <a:pt x="87" y="32"/>
                    </a:lnTo>
                    <a:lnTo>
                      <a:pt x="91" y="36"/>
                    </a:lnTo>
                    <a:lnTo>
                      <a:pt x="96" y="45"/>
                    </a:lnTo>
                    <a:lnTo>
                      <a:pt x="11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8" name="Freeform 566"/>
              <p:cNvSpPr>
                <a:spLocks/>
              </p:cNvSpPr>
              <p:nvPr/>
            </p:nvSpPr>
            <p:spPr bwMode="auto">
              <a:xfrm>
                <a:off x="2915" y="2336"/>
                <a:ext cx="110" cy="110"/>
              </a:xfrm>
              <a:custGeom>
                <a:avLst/>
                <a:gdLst>
                  <a:gd name="T0" fmla="*/ 110 w 110"/>
                  <a:gd name="T1" fmla="*/ 50 h 110"/>
                  <a:gd name="T2" fmla="*/ 82 w 110"/>
                  <a:gd name="T3" fmla="*/ 68 h 110"/>
                  <a:gd name="T4" fmla="*/ 78 w 110"/>
                  <a:gd name="T5" fmla="*/ 73 h 110"/>
                  <a:gd name="T6" fmla="*/ 73 w 110"/>
                  <a:gd name="T7" fmla="*/ 82 h 110"/>
                  <a:gd name="T8" fmla="*/ 68 w 110"/>
                  <a:gd name="T9" fmla="*/ 91 h 110"/>
                  <a:gd name="T10" fmla="*/ 59 w 110"/>
                  <a:gd name="T11" fmla="*/ 96 h 110"/>
                  <a:gd name="T12" fmla="*/ 50 w 110"/>
                  <a:gd name="T13" fmla="*/ 96 h 110"/>
                  <a:gd name="T14" fmla="*/ 46 w 110"/>
                  <a:gd name="T15" fmla="*/ 91 h 110"/>
                  <a:gd name="T16" fmla="*/ 41 w 110"/>
                  <a:gd name="T17" fmla="*/ 96 h 110"/>
                  <a:gd name="T18" fmla="*/ 32 w 110"/>
                  <a:gd name="T19" fmla="*/ 100 h 110"/>
                  <a:gd name="T20" fmla="*/ 23 w 110"/>
                  <a:gd name="T21" fmla="*/ 105 h 110"/>
                  <a:gd name="T22" fmla="*/ 18 w 110"/>
                  <a:gd name="T23" fmla="*/ 110 h 110"/>
                  <a:gd name="T24" fmla="*/ 13 w 110"/>
                  <a:gd name="T25" fmla="*/ 105 h 110"/>
                  <a:gd name="T26" fmla="*/ 9 w 110"/>
                  <a:gd name="T27" fmla="*/ 100 h 110"/>
                  <a:gd name="T28" fmla="*/ 4 w 110"/>
                  <a:gd name="T29" fmla="*/ 87 h 110"/>
                  <a:gd name="T30" fmla="*/ 0 w 110"/>
                  <a:gd name="T31" fmla="*/ 73 h 110"/>
                  <a:gd name="T32" fmla="*/ 0 w 110"/>
                  <a:gd name="T33" fmla="*/ 50 h 110"/>
                  <a:gd name="T34" fmla="*/ 0 w 110"/>
                  <a:gd name="T35" fmla="*/ 50 h 110"/>
                  <a:gd name="T36" fmla="*/ 4 w 110"/>
                  <a:gd name="T37" fmla="*/ 50 h 110"/>
                  <a:gd name="T38" fmla="*/ 13 w 110"/>
                  <a:gd name="T39" fmla="*/ 50 h 110"/>
                  <a:gd name="T40" fmla="*/ 13 w 110"/>
                  <a:gd name="T41" fmla="*/ 41 h 110"/>
                  <a:gd name="T42" fmla="*/ 9 w 110"/>
                  <a:gd name="T43" fmla="*/ 27 h 110"/>
                  <a:gd name="T44" fmla="*/ 9 w 110"/>
                  <a:gd name="T45" fmla="*/ 13 h 110"/>
                  <a:gd name="T46" fmla="*/ 13 w 110"/>
                  <a:gd name="T47" fmla="*/ 9 h 110"/>
                  <a:gd name="T48" fmla="*/ 18 w 110"/>
                  <a:gd name="T49" fmla="*/ 4 h 110"/>
                  <a:gd name="T50" fmla="*/ 27 w 110"/>
                  <a:gd name="T51" fmla="*/ 4 h 110"/>
                  <a:gd name="T52" fmla="*/ 36 w 110"/>
                  <a:gd name="T53" fmla="*/ 4 h 110"/>
                  <a:gd name="T54" fmla="*/ 41 w 110"/>
                  <a:gd name="T55" fmla="*/ 9 h 110"/>
                  <a:gd name="T56" fmla="*/ 50 w 110"/>
                  <a:gd name="T57" fmla="*/ 4 h 110"/>
                  <a:gd name="T58" fmla="*/ 59 w 110"/>
                  <a:gd name="T59" fmla="*/ 0 h 110"/>
                  <a:gd name="T60" fmla="*/ 64 w 110"/>
                  <a:gd name="T61" fmla="*/ 4 h 110"/>
                  <a:gd name="T62" fmla="*/ 68 w 110"/>
                  <a:gd name="T63" fmla="*/ 9 h 110"/>
                  <a:gd name="T64" fmla="*/ 73 w 110"/>
                  <a:gd name="T65" fmla="*/ 18 h 110"/>
                  <a:gd name="T66" fmla="*/ 82 w 110"/>
                  <a:gd name="T67" fmla="*/ 27 h 110"/>
                  <a:gd name="T68" fmla="*/ 87 w 110"/>
                  <a:gd name="T69" fmla="*/ 32 h 110"/>
                  <a:gd name="T70" fmla="*/ 91 w 110"/>
                  <a:gd name="T71" fmla="*/ 36 h 110"/>
                  <a:gd name="T72" fmla="*/ 96 w 110"/>
                  <a:gd name="T73" fmla="*/ 45 h 110"/>
                  <a:gd name="T74" fmla="*/ 110 w 110"/>
                  <a:gd name="T75" fmla="*/ 5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0" h="110">
                    <a:moveTo>
                      <a:pt x="110" y="50"/>
                    </a:moveTo>
                    <a:lnTo>
                      <a:pt x="82" y="68"/>
                    </a:lnTo>
                    <a:lnTo>
                      <a:pt x="78" y="73"/>
                    </a:lnTo>
                    <a:lnTo>
                      <a:pt x="73" y="82"/>
                    </a:lnTo>
                    <a:lnTo>
                      <a:pt x="68" y="91"/>
                    </a:lnTo>
                    <a:lnTo>
                      <a:pt x="59" y="96"/>
                    </a:lnTo>
                    <a:lnTo>
                      <a:pt x="50" y="96"/>
                    </a:lnTo>
                    <a:lnTo>
                      <a:pt x="46" y="91"/>
                    </a:lnTo>
                    <a:lnTo>
                      <a:pt x="41" y="96"/>
                    </a:lnTo>
                    <a:lnTo>
                      <a:pt x="32" y="100"/>
                    </a:lnTo>
                    <a:lnTo>
                      <a:pt x="23" y="105"/>
                    </a:lnTo>
                    <a:lnTo>
                      <a:pt x="18" y="110"/>
                    </a:lnTo>
                    <a:lnTo>
                      <a:pt x="13" y="105"/>
                    </a:lnTo>
                    <a:lnTo>
                      <a:pt x="9" y="100"/>
                    </a:lnTo>
                    <a:lnTo>
                      <a:pt x="4" y="87"/>
                    </a:lnTo>
                    <a:lnTo>
                      <a:pt x="0" y="73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13" y="50"/>
                    </a:lnTo>
                    <a:lnTo>
                      <a:pt x="13" y="41"/>
                    </a:lnTo>
                    <a:lnTo>
                      <a:pt x="9" y="27"/>
                    </a:lnTo>
                    <a:lnTo>
                      <a:pt x="9" y="13"/>
                    </a:lnTo>
                    <a:lnTo>
                      <a:pt x="13" y="9"/>
                    </a:lnTo>
                    <a:lnTo>
                      <a:pt x="18" y="4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1" y="9"/>
                    </a:lnTo>
                    <a:lnTo>
                      <a:pt x="50" y="4"/>
                    </a:lnTo>
                    <a:lnTo>
                      <a:pt x="59" y="0"/>
                    </a:lnTo>
                    <a:lnTo>
                      <a:pt x="64" y="4"/>
                    </a:lnTo>
                    <a:lnTo>
                      <a:pt x="68" y="9"/>
                    </a:lnTo>
                    <a:lnTo>
                      <a:pt x="73" y="18"/>
                    </a:lnTo>
                    <a:lnTo>
                      <a:pt x="82" y="27"/>
                    </a:lnTo>
                    <a:lnTo>
                      <a:pt x="87" y="32"/>
                    </a:lnTo>
                    <a:lnTo>
                      <a:pt x="91" y="36"/>
                    </a:lnTo>
                    <a:lnTo>
                      <a:pt x="96" y="45"/>
                    </a:lnTo>
                    <a:lnTo>
                      <a:pt x="110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9" name="Freeform 567"/>
              <p:cNvSpPr>
                <a:spLocks noEditPoints="1"/>
              </p:cNvSpPr>
              <p:nvPr/>
            </p:nvSpPr>
            <p:spPr bwMode="auto">
              <a:xfrm>
                <a:off x="2915" y="2331"/>
                <a:ext cx="114" cy="119"/>
              </a:xfrm>
              <a:custGeom>
                <a:avLst/>
                <a:gdLst>
                  <a:gd name="T0" fmla="*/ 13 w 114"/>
                  <a:gd name="T1" fmla="*/ 115 h 119"/>
                  <a:gd name="T2" fmla="*/ 4 w 114"/>
                  <a:gd name="T3" fmla="*/ 96 h 119"/>
                  <a:gd name="T4" fmla="*/ 0 w 114"/>
                  <a:gd name="T5" fmla="*/ 69 h 119"/>
                  <a:gd name="T6" fmla="*/ 0 w 114"/>
                  <a:gd name="T7" fmla="*/ 55 h 119"/>
                  <a:gd name="T8" fmla="*/ 4 w 114"/>
                  <a:gd name="T9" fmla="*/ 50 h 119"/>
                  <a:gd name="T10" fmla="*/ 13 w 114"/>
                  <a:gd name="T11" fmla="*/ 50 h 119"/>
                  <a:gd name="T12" fmla="*/ 9 w 114"/>
                  <a:gd name="T13" fmla="*/ 23 h 119"/>
                  <a:gd name="T14" fmla="*/ 18 w 114"/>
                  <a:gd name="T15" fmla="*/ 5 h 119"/>
                  <a:gd name="T16" fmla="*/ 46 w 114"/>
                  <a:gd name="T17" fmla="*/ 9 h 119"/>
                  <a:gd name="T18" fmla="*/ 59 w 114"/>
                  <a:gd name="T19" fmla="*/ 0 h 119"/>
                  <a:gd name="T20" fmla="*/ 68 w 114"/>
                  <a:gd name="T21" fmla="*/ 14 h 119"/>
                  <a:gd name="T22" fmla="*/ 78 w 114"/>
                  <a:gd name="T23" fmla="*/ 23 h 119"/>
                  <a:gd name="T24" fmla="*/ 96 w 114"/>
                  <a:gd name="T25" fmla="*/ 41 h 119"/>
                  <a:gd name="T26" fmla="*/ 105 w 114"/>
                  <a:gd name="T27" fmla="*/ 50 h 119"/>
                  <a:gd name="T28" fmla="*/ 114 w 114"/>
                  <a:gd name="T29" fmla="*/ 55 h 119"/>
                  <a:gd name="T30" fmla="*/ 110 w 114"/>
                  <a:gd name="T31" fmla="*/ 60 h 119"/>
                  <a:gd name="T32" fmla="*/ 105 w 114"/>
                  <a:gd name="T33" fmla="*/ 64 h 119"/>
                  <a:gd name="T34" fmla="*/ 78 w 114"/>
                  <a:gd name="T35" fmla="*/ 87 h 119"/>
                  <a:gd name="T36" fmla="*/ 64 w 114"/>
                  <a:gd name="T37" fmla="*/ 105 h 119"/>
                  <a:gd name="T38" fmla="*/ 46 w 114"/>
                  <a:gd name="T39" fmla="*/ 101 h 119"/>
                  <a:gd name="T40" fmla="*/ 36 w 114"/>
                  <a:gd name="T41" fmla="*/ 110 h 119"/>
                  <a:gd name="T42" fmla="*/ 18 w 114"/>
                  <a:gd name="T43" fmla="*/ 119 h 119"/>
                  <a:gd name="T44" fmla="*/ 4 w 114"/>
                  <a:gd name="T45" fmla="*/ 55 h 119"/>
                  <a:gd name="T46" fmla="*/ 4 w 114"/>
                  <a:gd name="T47" fmla="*/ 69 h 119"/>
                  <a:gd name="T48" fmla="*/ 4 w 114"/>
                  <a:gd name="T49" fmla="*/ 78 h 119"/>
                  <a:gd name="T50" fmla="*/ 13 w 114"/>
                  <a:gd name="T51" fmla="*/ 96 h 119"/>
                  <a:gd name="T52" fmla="*/ 18 w 114"/>
                  <a:gd name="T53" fmla="*/ 115 h 119"/>
                  <a:gd name="T54" fmla="*/ 32 w 114"/>
                  <a:gd name="T55" fmla="*/ 105 h 119"/>
                  <a:gd name="T56" fmla="*/ 46 w 114"/>
                  <a:gd name="T57" fmla="*/ 96 h 119"/>
                  <a:gd name="T58" fmla="*/ 59 w 114"/>
                  <a:gd name="T59" fmla="*/ 96 h 119"/>
                  <a:gd name="T60" fmla="*/ 73 w 114"/>
                  <a:gd name="T61" fmla="*/ 82 h 119"/>
                  <a:gd name="T62" fmla="*/ 101 w 114"/>
                  <a:gd name="T63" fmla="*/ 60 h 119"/>
                  <a:gd name="T64" fmla="*/ 101 w 114"/>
                  <a:gd name="T65" fmla="*/ 55 h 119"/>
                  <a:gd name="T66" fmla="*/ 87 w 114"/>
                  <a:gd name="T67" fmla="*/ 41 h 119"/>
                  <a:gd name="T68" fmla="*/ 78 w 114"/>
                  <a:gd name="T69" fmla="*/ 28 h 119"/>
                  <a:gd name="T70" fmla="*/ 64 w 114"/>
                  <a:gd name="T71" fmla="*/ 14 h 119"/>
                  <a:gd name="T72" fmla="*/ 59 w 114"/>
                  <a:gd name="T73" fmla="*/ 5 h 119"/>
                  <a:gd name="T74" fmla="*/ 46 w 114"/>
                  <a:gd name="T75" fmla="*/ 14 h 119"/>
                  <a:gd name="T76" fmla="*/ 41 w 114"/>
                  <a:gd name="T77" fmla="*/ 18 h 119"/>
                  <a:gd name="T78" fmla="*/ 41 w 114"/>
                  <a:gd name="T79" fmla="*/ 14 h 119"/>
                  <a:gd name="T80" fmla="*/ 32 w 114"/>
                  <a:gd name="T81" fmla="*/ 9 h 119"/>
                  <a:gd name="T82" fmla="*/ 18 w 114"/>
                  <a:gd name="T83" fmla="*/ 14 h 119"/>
                  <a:gd name="T84" fmla="*/ 13 w 114"/>
                  <a:gd name="T85" fmla="*/ 28 h 119"/>
                  <a:gd name="T86" fmla="*/ 18 w 114"/>
                  <a:gd name="T87" fmla="*/ 55 h 119"/>
                  <a:gd name="T88" fmla="*/ 9 w 114"/>
                  <a:gd name="T89" fmla="*/ 60 h 119"/>
                  <a:gd name="T90" fmla="*/ 4 w 114"/>
                  <a:gd name="T91" fmla="*/ 5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4" h="119">
                    <a:moveTo>
                      <a:pt x="18" y="119"/>
                    </a:moveTo>
                    <a:lnTo>
                      <a:pt x="13" y="115"/>
                    </a:lnTo>
                    <a:lnTo>
                      <a:pt x="9" y="105"/>
                    </a:lnTo>
                    <a:lnTo>
                      <a:pt x="4" y="96"/>
                    </a:lnTo>
                    <a:lnTo>
                      <a:pt x="0" y="78"/>
                    </a:lnTo>
                    <a:lnTo>
                      <a:pt x="0" y="69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4" y="50"/>
                    </a:lnTo>
                    <a:lnTo>
                      <a:pt x="9" y="50"/>
                    </a:lnTo>
                    <a:lnTo>
                      <a:pt x="13" y="50"/>
                    </a:lnTo>
                    <a:lnTo>
                      <a:pt x="9" y="46"/>
                    </a:lnTo>
                    <a:lnTo>
                      <a:pt x="9" y="23"/>
                    </a:lnTo>
                    <a:lnTo>
                      <a:pt x="13" y="9"/>
                    </a:lnTo>
                    <a:lnTo>
                      <a:pt x="18" y="5"/>
                    </a:lnTo>
                    <a:lnTo>
                      <a:pt x="32" y="5"/>
                    </a:lnTo>
                    <a:lnTo>
                      <a:pt x="46" y="9"/>
                    </a:lnTo>
                    <a:lnTo>
                      <a:pt x="50" y="5"/>
                    </a:lnTo>
                    <a:lnTo>
                      <a:pt x="59" y="0"/>
                    </a:lnTo>
                    <a:lnTo>
                      <a:pt x="68" y="5"/>
                    </a:lnTo>
                    <a:lnTo>
                      <a:pt x="68" y="14"/>
                    </a:lnTo>
                    <a:lnTo>
                      <a:pt x="73" y="18"/>
                    </a:lnTo>
                    <a:lnTo>
                      <a:pt x="78" y="23"/>
                    </a:lnTo>
                    <a:lnTo>
                      <a:pt x="91" y="32"/>
                    </a:lnTo>
                    <a:lnTo>
                      <a:pt x="96" y="41"/>
                    </a:lnTo>
                    <a:lnTo>
                      <a:pt x="96" y="46"/>
                    </a:lnTo>
                    <a:lnTo>
                      <a:pt x="105" y="50"/>
                    </a:lnTo>
                    <a:lnTo>
                      <a:pt x="110" y="55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5" y="64"/>
                    </a:lnTo>
                    <a:lnTo>
                      <a:pt x="87" y="78"/>
                    </a:lnTo>
                    <a:lnTo>
                      <a:pt x="78" y="87"/>
                    </a:lnTo>
                    <a:lnTo>
                      <a:pt x="68" y="96"/>
                    </a:lnTo>
                    <a:lnTo>
                      <a:pt x="64" y="105"/>
                    </a:lnTo>
                    <a:lnTo>
                      <a:pt x="50" y="101"/>
                    </a:lnTo>
                    <a:lnTo>
                      <a:pt x="46" y="101"/>
                    </a:lnTo>
                    <a:lnTo>
                      <a:pt x="41" y="105"/>
                    </a:lnTo>
                    <a:lnTo>
                      <a:pt x="36" y="110"/>
                    </a:lnTo>
                    <a:lnTo>
                      <a:pt x="27" y="115"/>
                    </a:lnTo>
                    <a:lnTo>
                      <a:pt x="18" y="119"/>
                    </a:lnTo>
                    <a:lnTo>
                      <a:pt x="18" y="119"/>
                    </a:lnTo>
                    <a:close/>
                    <a:moveTo>
                      <a:pt x="4" y="55"/>
                    </a:moveTo>
                    <a:lnTo>
                      <a:pt x="4" y="55"/>
                    </a:lnTo>
                    <a:lnTo>
                      <a:pt x="4" y="69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9" y="92"/>
                    </a:lnTo>
                    <a:lnTo>
                      <a:pt x="13" y="96"/>
                    </a:lnTo>
                    <a:lnTo>
                      <a:pt x="13" y="105"/>
                    </a:lnTo>
                    <a:lnTo>
                      <a:pt x="18" y="115"/>
                    </a:lnTo>
                    <a:lnTo>
                      <a:pt x="23" y="115"/>
                    </a:lnTo>
                    <a:lnTo>
                      <a:pt x="32" y="105"/>
                    </a:lnTo>
                    <a:lnTo>
                      <a:pt x="36" y="101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9" y="96"/>
                    </a:lnTo>
                    <a:lnTo>
                      <a:pt x="68" y="92"/>
                    </a:lnTo>
                    <a:lnTo>
                      <a:pt x="73" y="82"/>
                    </a:lnTo>
                    <a:lnTo>
                      <a:pt x="82" y="73"/>
                    </a:lnTo>
                    <a:lnTo>
                      <a:pt x="101" y="60"/>
                    </a:lnTo>
                    <a:lnTo>
                      <a:pt x="101" y="55"/>
                    </a:lnTo>
                    <a:lnTo>
                      <a:pt x="101" y="55"/>
                    </a:lnTo>
                    <a:lnTo>
                      <a:pt x="91" y="50"/>
                    </a:lnTo>
                    <a:lnTo>
                      <a:pt x="87" y="41"/>
                    </a:lnTo>
                    <a:lnTo>
                      <a:pt x="82" y="32"/>
                    </a:lnTo>
                    <a:lnTo>
                      <a:pt x="78" y="28"/>
                    </a:lnTo>
                    <a:lnTo>
                      <a:pt x="73" y="23"/>
                    </a:lnTo>
                    <a:lnTo>
                      <a:pt x="64" y="14"/>
                    </a:lnTo>
                    <a:lnTo>
                      <a:pt x="64" y="9"/>
                    </a:lnTo>
                    <a:lnTo>
                      <a:pt x="59" y="5"/>
                    </a:lnTo>
                    <a:lnTo>
                      <a:pt x="50" y="9"/>
                    </a:lnTo>
                    <a:lnTo>
                      <a:pt x="46" y="14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3" y="9"/>
                    </a:lnTo>
                    <a:lnTo>
                      <a:pt x="18" y="14"/>
                    </a:lnTo>
                    <a:lnTo>
                      <a:pt x="13" y="18"/>
                    </a:lnTo>
                    <a:lnTo>
                      <a:pt x="13" y="28"/>
                    </a:lnTo>
                    <a:lnTo>
                      <a:pt x="18" y="41"/>
                    </a:lnTo>
                    <a:lnTo>
                      <a:pt x="18" y="55"/>
                    </a:lnTo>
                    <a:lnTo>
                      <a:pt x="13" y="60"/>
                    </a:lnTo>
                    <a:lnTo>
                      <a:pt x="9" y="60"/>
                    </a:lnTo>
                    <a:lnTo>
                      <a:pt x="4" y="55"/>
                    </a:ln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0" name="Freeform 568"/>
              <p:cNvSpPr>
                <a:spLocks/>
              </p:cNvSpPr>
              <p:nvPr/>
            </p:nvSpPr>
            <p:spPr bwMode="auto">
              <a:xfrm>
                <a:off x="2915" y="2331"/>
                <a:ext cx="114" cy="119"/>
              </a:xfrm>
              <a:custGeom>
                <a:avLst/>
                <a:gdLst>
                  <a:gd name="T0" fmla="*/ 18 w 114"/>
                  <a:gd name="T1" fmla="*/ 119 h 119"/>
                  <a:gd name="T2" fmla="*/ 13 w 114"/>
                  <a:gd name="T3" fmla="*/ 115 h 119"/>
                  <a:gd name="T4" fmla="*/ 9 w 114"/>
                  <a:gd name="T5" fmla="*/ 105 h 119"/>
                  <a:gd name="T6" fmla="*/ 4 w 114"/>
                  <a:gd name="T7" fmla="*/ 96 h 119"/>
                  <a:gd name="T8" fmla="*/ 0 w 114"/>
                  <a:gd name="T9" fmla="*/ 78 h 119"/>
                  <a:gd name="T10" fmla="*/ 0 w 114"/>
                  <a:gd name="T11" fmla="*/ 69 h 119"/>
                  <a:gd name="T12" fmla="*/ 0 w 114"/>
                  <a:gd name="T13" fmla="*/ 60 h 119"/>
                  <a:gd name="T14" fmla="*/ 0 w 114"/>
                  <a:gd name="T15" fmla="*/ 55 h 119"/>
                  <a:gd name="T16" fmla="*/ 0 w 114"/>
                  <a:gd name="T17" fmla="*/ 55 h 119"/>
                  <a:gd name="T18" fmla="*/ 4 w 114"/>
                  <a:gd name="T19" fmla="*/ 50 h 119"/>
                  <a:gd name="T20" fmla="*/ 9 w 114"/>
                  <a:gd name="T21" fmla="*/ 50 h 119"/>
                  <a:gd name="T22" fmla="*/ 13 w 114"/>
                  <a:gd name="T23" fmla="*/ 50 h 119"/>
                  <a:gd name="T24" fmla="*/ 9 w 114"/>
                  <a:gd name="T25" fmla="*/ 46 h 119"/>
                  <a:gd name="T26" fmla="*/ 9 w 114"/>
                  <a:gd name="T27" fmla="*/ 23 h 119"/>
                  <a:gd name="T28" fmla="*/ 13 w 114"/>
                  <a:gd name="T29" fmla="*/ 9 h 119"/>
                  <a:gd name="T30" fmla="*/ 18 w 114"/>
                  <a:gd name="T31" fmla="*/ 5 h 119"/>
                  <a:gd name="T32" fmla="*/ 32 w 114"/>
                  <a:gd name="T33" fmla="*/ 5 h 119"/>
                  <a:gd name="T34" fmla="*/ 46 w 114"/>
                  <a:gd name="T35" fmla="*/ 9 h 119"/>
                  <a:gd name="T36" fmla="*/ 50 w 114"/>
                  <a:gd name="T37" fmla="*/ 5 h 119"/>
                  <a:gd name="T38" fmla="*/ 59 w 114"/>
                  <a:gd name="T39" fmla="*/ 0 h 119"/>
                  <a:gd name="T40" fmla="*/ 68 w 114"/>
                  <a:gd name="T41" fmla="*/ 5 h 119"/>
                  <a:gd name="T42" fmla="*/ 68 w 114"/>
                  <a:gd name="T43" fmla="*/ 14 h 119"/>
                  <a:gd name="T44" fmla="*/ 73 w 114"/>
                  <a:gd name="T45" fmla="*/ 18 h 119"/>
                  <a:gd name="T46" fmla="*/ 78 w 114"/>
                  <a:gd name="T47" fmla="*/ 23 h 119"/>
                  <a:gd name="T48" fmla="*/ 91 w 114"/>
                  <a:gd name="T49" fmla="*/ 32 h 119"/>
                  <a:gd name="T50" fmla="*/ 96 w 114"/>
                  <a:gd name="T51" fmla="*/ 41 h 119"/>
                  <a:gd name="T52" fmla="*/ 96 w 114"/>
                  <a:gd name="T53" fmla="*/ 46 h 119"/>
                  <a:gd name="T54" fmla="*/ 105 w 114"/>
                  <a:gd name="T55" fmla="*/ 50 h 119"/>
                  <a:gd name="T56" fmla="*/ 110 w 114"/>
                  <a:gd name="T57" fmla="*/ 55 h 119"/>
                  <a:gd name="T58" fmla="*/ 114 w 114"/>
                  <a:gd name="T59" fmla="*/ 55 h 119"/>
                  <a:gd name="T60" fmla="*/ 114 w 114"/>
                  <a:gd name="T61" fmla="*/ 55 h 119"/>
                  <a:gd name="T62" fmla="*/ 110 w 114"/>
                  <a:gd name="T63" fmla="*/ 60 h 119"/>
                  <a:gd name="T64" fmla="*/ 110 w 114"/>
                  <a:gd name="T65" fmla="*/ 60 h 119"/>
                  <a:gd name="T66" fmla="*/ 105 w 114"/>
                  <a:gd name="T67" fmla="*/ 64 h 119"/>
                  <a:gd name="T68" fmla="*/ 87 w 114"/>
                  <a:gd name="T69" fmla="*/ 78 h 119"/>
                  <a:gd name="T70" fmla="*/ 78 w 114"/>
                  <a:gd name="T71" fmla="*/ 87 h 119"/>
                  <a:gd name="T72" fmla="*/ 68 w 114"/>
                  <a:gd name="T73" fmla="*/ 96 h 119"/>
                  <a:gd name="T74" fmla="*/ 64 w 114"/>
                  <a:gd name="T75" fmla="*/ 105 h 119"/>
                  <a:gd name="T76" fmla="*/ 50 w 114"/>
                  <a:gd name="T77" fmla="*/ 101 h 119"/>
                  <a:gd name="T78" fmla="*/ 46 w 114"/>
                  <a:gd name="T79" fmla="*/ 101 h 119"/>
                  <a:gd name="T80" fmla="*/ 41 w 114"/>
                  <a:gd name="T81" fmla="*/ 105 h 119"/>
                  <a:gd name="T82" fmla="*/ 36 w 114"/>
                  <a:gd name="T83" fmla="*/ 110 h 119"/>
                  <a:gd name="T84" fmla="*/ 27 w 114"/>
                  <a:gd name="T85" fmla="*/ 115 h 119"/>
                  <a:gd name="T86" fmla="*/ 18 w 114"/>
                  <a:gd name="T87" fmla="*/ 119 h 119"/>
                  <a:gd name="T88" fmla="*/ 18 w 114"/>
                  <a:gd name="T89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" h="119">
                    <a:moveTo>
                      <a:pt x="18" y="119"/>
                    </a:moveTo>
                    <a:lnTo>
                      <a:pt x="13" y="115"/>
                    </a:lnTo>
                    <a:lnTo>
                      <a:pt x="9" y="105"/>
                    </a:lnTo>
                    <a:lnTo>
                      <a:pt x="4" y="96"/>
                    </a:lnTo>
                    <a:lnTo>
                      <a:pt x="0" y="78"/>
                    </a:lnTo>
                    <a:lnTo>
                      <a:pt x="0" y="69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4" y="50"/>
                    </a:lnTo>
                    <a:lnTo>
                      <a:pt x="9" y="50"/>
                    </a:lnTo>
                    <a:lnTo>
                      <a:pt x="13" y="50"/>
                    </a:lnTo>
                    <a:lnTo>
                      <a:pt x="9" y="46"/>
                    </a:lnTo>
                    <a:lnTo>
                      <a:pt x="9" y="23"/>
                    </a:lnTo>
                    <a:lnTo>
                      <a:pt x="13" y="9"/>
                    </a:lnTo>
                    <a:lnTo>
                      <a:pt x="18" y="5"/>
                    </a:lnTo>
                    <a:lnTo>
                      <a:pt x="32" y="5"/>
                    </a:lnTo>
                    <a:lnTo>
                      <a:pt x="46" y="9"/>
                    </a:lnTo>
                    <a:lnTo>
                      <a:pt x="50" y="5"/>
                    </a:lnTo>
                    <a:lnTo>
                      <a:pt x="59" y="0"/>
                    </a:lnTo>
                    <a:lnTo>
                      <a:pt x="68" y="5"/>
                    </a:lnTo>
                    <a:lnTo>
                      <a:pt x="68" y="14"/>
                    </a:lnTo>
                    <a:lnTo>
                      <a:pt x="73" y="18"/>
                    </a:lnTo>
                    <a:lnTo>
                      <a:pt x="78" y="23"/>
                    </a:lnTo>
                    <a:lnTo>
                      <a:pt x="91" y="32"/>
                    </a:lnTo>
                    <a:lnTo>
                      <a:pt x="96" y="41"/>
                    </a:lnTo>
                    <a:lnTo>
                      <a:pt x="96" y="46"/>
                    </a:lnTo>
                    <a:lnTo>
                      <a:pt x="105" y="50"/>
                    </a:lnTo>
                    <a:lnTo>
                      <a:pt x="110" y="55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5" y="64"/>
                    </a:lnTo>
                    <a:lnTo>
                      <a:pt x="87" y="78"/>
                    </a:lnTo>
                    <a:lnTo>
                      <a:pt x="78" y="87"/>
                    </a:lnTo>
                    <a:lnTo>
                      <a:pt x="68" y="96"/>
                    </a:lnTo>
                    <a:lnTo>
                      <a:pt x="64" y="105"/>
                    </a:lnTo>
                    <a:lnTo>
                      <a:pt x="50" y="101"/>
                    </a:lnTo>
                    <a:lnTo>
                      <a:pt x="46" y="101"/>
                    </a:lnTo>
                    <a:lnTo>
                      <a:pt x="41" y="105"/>
                    </a:lnTo>
                    <a:lnTo>
                      <a:pt x="36" y="110"/>
                    </a:lnTo>
                    <a:lnTo>
                      <a:pt x="27" y="115"/>
                    </a:lnTo>
                    <a:lnTo>
                      <a:pt x="18" y="119"/>
                    </a:lnTo>
                    <a:lnTo>
                      <a:pt x="18" y="1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1" name="Freeform 569"/>
              <p:cNvSpPr>
                <a:spLocks/>
              </p:cNvSpPr>
              <p:nvPr/>
            </p:nvSpPr>
            <p:spPr bwMode="auto">
              <a:xfrm>
                <a:off x="2919" y="2336"/>
                <a:ext cx="97" cy="110"/>
              </a:xfrm>
              <a:custGeom>
                <a:avLst/>
                <a:gdLst>
                  <a:gd name="T0" fmla="*/ 0 w 97"/>
                  <a:gd name="T1" fmla="*/ 50 h 110"/>
                  <a:gd name="T2" fmla="*/ 0 w 97"/>
                  <a:gd name="T3" fmla="*/ 50 h 110"/>
                  <a:gd name="T4" fmla="*/ 0 w 97"/>
                  <a:gd name="T5" fmla="*/ 64 h 110"/>
                  <a:gd name="T6" fmla="*/ 0 w 97"/>
                  <a:gd name="T7" fmla="*/ 73 h 110"/>
                  <a:gd name="T8" fmla="*/ 0 w 97"/>
                  <a:gd name="T9" fmla="*/ 73 h 110"/>
                  <a:gd name="T10" fmla="*/ 5 w 97"/>
                  <a:gd name="T11" fmla="*/ 87 h 110"/>
                  <a:gd name="T12" fmla="*/ 9 w 97"/>
                  <a:gd name="T13" fmla="*/ 91 h 110"/>
                  <a:gd name="T14" fmla="*/ 9 w 97"/>
                  <a:gd name="T15" fmla="*/ 100 h 110"/>
                  <a:gd name="T16" fmla="*/ 14 w 97"/>
                  <a:gd name="T17" fmla="*/ 110 h 110"/>
                  <a:gd name="T18" fmla="*/ 19 w 97"/>
                  <a:gd name="T19" fmla="*/ 110 h 110"/>
                  <a:gd name="T20" fmla="*/ 28 w 97"/>
                  <a:gd name="T21" fmla="*/ 100 h 110"/>
                  <a:gd name="T22" fmla="*/ 32 w 97"/>
                  <a:gd name="T23" fmla="*/ 96 h 110"/>
                  <a:gd name="T24" fmla="*/ 42 w 97"/>
                  <a:gd name="T25" fmla="*/ 91 h 110"/>
                  <a:gd name="T26" fmla="*/ 46 w 97"/>
                  <a:gd name="T27" fmla="*/ 91 h 110"/>
                  <a:gd name="T28" fmla="*/ 55 w 97"/>
                  <a:gd name="T29" fmla="*/ 91 h 110"/>
                  <a:gd name="T30" fmla="*/ 64 w 97"/>
                  <a:gd name="T31" fmla="*/ 87 h 110"/>
                  <a:gd name="T32" fmla="*/ 69 w 97"/>
                  <a:gd name="T33" fmla="*/ 77 h 110"/>
                  <a:gd name="T34" fmla="*/ 78 w 97"/>
                  <a:gd name="T35" fmla="*/ 68 h 110"/>
                  <a:gd name="T36" fmla="*/ 97 w 97"/>
                  <a:gd name="T37" fmla="*/ 55 h 110"/>
                  <a:gd name="T38" fmla="*/ 97 w 97"/>
                  <a:gd name="T39" fmla="*/ 50 h 110"/>
                  <a:gd name="T40" fmla="*/ 97 w 97"/>
                  <a:gd name="T41" fmla="*/ 50 h 110"/>
                  <a:gd name="T42" fmla="*/ 87 w 97"/>
                  <a:gd name="T43" fmla="*/ 45 h 110"/>
                  <a:gd name="T44" fmla="*/ 83 w 97"/>
                  <a:gd name="T45" fmla="*/ 36 h 110"/>
                  <a:gd name="T46" fmla="*/ 78 w 97"/>
                  <a:gd name="T47" fmla="*/ 27 h 110"/>
                  <a:gd name="T48" fmla="*/ 74 w 97"/>
                  <a:gd name="T49" fmla="*/ 23 h 110"/>
                  <a:gd name="T50" fmla="*/ 69 w 97"/>
                  <a:gd name="T51" fmla="*/ 18 h 110"/>
                  <a:gd name="T52" fmla="*/ 60 w 97"/>
                  <a:gd name="T53" fmla="*/ 9 h 110"/>
                  <a:gd name="T54" fmla="*/ 60 w 97"/>
                  <a:gd name="T55" fmla="*/ 4 h 110"/>
                  <a:gd name="T56" fmla="*/ 55 w 97"/>
                  <a:gd name="T57" fmla="*/ 0 h 110"/>
                  <a:gd name="T58" fmla="*/ 46 w 97"/>
                  <a:gd name="T59" fmla="*/ 4 h 110"/>
                  <a:gd name="T60" fmla="*/ 42 w 97"/>
                  <a:gd name="T61" fmla="*/ 9 h 110"/>
                  <a:gd name="T62" fmla="*/ 37 w 97"/>
                  <a:gd name="T63" fmla="*/ 13 h 110"/>
                  <a:gd name="T64" fmla="*/ 37 w 97"/>
                  <a:gd name="T65" fmla="*/ 13 h 110"/>
                  <a:gd name="T66" fmla="*/ 37 w 97"/>
                  <a:gd name="T67" fmla="*/ 9 h 110"/>
                  <a:gd name="T68" fmla="*/ 37 w 97"/>
                  <a:gd name="T69" fmla="*/ 9 h 110"/>
                  <a:gd name="T70" fmla="*/ 32 w 97"/>
                  <a:gd name="T71" fmla="*/ 4 h 110"/>
                  <a:gd name="T72" fmla="*/ 28 w 97"/>
                  <a:gd name="T73" fmla="*/ 4 h 110"/>
                  <a:gd name="T74" fmla="*/ 19 w 97"/>
                  <a:gd name="T75" fmla="*/ 4 h 110"/>
                  <a:gd name="T76" fmla="*/ 14 w 97"/>
                  <a:gd name="T77" fmla="*/ 9 h 110"/>
                  <a:gd name="T78" fmla="*/ 9 w 97"/>
                  <a:gd name="T79" fmla="*/ 13 h 110"/>
                  <a:gd name="T80" fmla="*/ 9 w 97"/>
                  <a:gd name="T81" fmla="*/ 23 h 110"/>
                  <a:gd name="T82" fmla="*/ 14 w 97"/>
                  <a:gd name="T83" fmla="*/ 36 h 110"/>
                  <a:gd name="T84" fmla="*/ 14 w 97"/>
                  <a:gd name="T85" fmla="*/ 50 h 110"/>
                  <a:gd name="T86" fmla="*/ 9 w 97"/>
                  <a:gd name="T87" fmla="*/ 55 h 110"/>
                  <a:gd name="T88" fmla="*/ 5 w 97"/>
                  <a:gd name="T89" fmla="*/ 55 h 110"/>
                  <a:gd name="T90" fmla="*/ 0 w 97"/>
                  <a:gd name="T91" fmla="*/ 50 h 110"/>
                  <a:gd name="T92" fmla="*/ 0 w 97"/>
                  <a:gd name="T93" fmla="*/ 5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7" h="110">
                    <a:moveTo>
                      <a:pt x="0" y="50"/>
                    </a:moveTo>
                    <a:lnTo>
                      <a:pt x="0" y="50"/>
                    </a:lnTo>
                    <a:lnTo>
                      <a:pt x="0" y="64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5" y="87"/>
                    </a:lnTo>
                    <a:lnTo>
                      <a:pt x="9" y="91"/>
                    </a:lnTo>
                    <a:lnTo>
                      <a:pt x="9" y="100"/>
                    </a:lnTo>
                    <a:lnTo>
                      <a:pt x="14" y="110"/>
                    </a:lnTo>
                    <a:lnTo>
                      <a:pt x="19" y="110"/>
                    </a:lnTo>
                    <a:lnTo>
                      <a:pt x="28" y="100"/>
                    </a:lnTo>
                    <a:lnTo>
                      <a:pt x="32" y="96"/>
                    </a:lnTo>
                    <a:lnTo>
                      <a:pt x="42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4" y="87"/>
                    </a:lnTo>
                    <a:lnTo>
                      <a:pt x="69" y="77"/>
                    </a:lnTo>
                    <a:lnTo>
                      <a:pt x="78" y="68"/>
                    </a:lnTo>
                    <a:lnTo>
                      <a:pt x="97" y="55"/>
                    </a:lnTo>
                    <a:lnTo>
                      <a:pt x="97" y="50"/>
                    </a:lnTo>
                    <a:lnTo>
                      <a:pt x="97" y="50"/>
                    </a:lnTo>
                    <a:lnTo>
                      <a:pt x="87" y="45"/>
                    </a:lnTo>
                    <a:lnTo>
                      <a:pt x="83" y="36"/>
                    </a:lnTo>
                    <a:lnTo>
                      <a:pt x="78" y="27"/>
                    </a:lnTo>
                    <a:lnTo>
                      <a:pt x="74" y="23"/>
                    </a:lnTo>
                    <a:lnTo>
                      <a:pt x="69" y="18"/>
                    </a:lnTo>
                    <a:lnTo>
                      <a:pt x="60" y="9"/>
                    </a:lnTo>
                    <a:lnTo>
                      <a:pt x="60" y="4"/>
                    </a:lnTo>
                    <a:lnTo>
                      <a:pt x="55" y="0"/>
                    </a:lnTo>
                    <a:lnTo>
                      <a:pt x="46" y="4"/>
                    </a:lnTo>
                    <a:lnTo>
                      <a:pt x="42" y="9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19" y="4"/>
                    </a:lnTo>
                    <a:lnTo>
                      <a:pt x="14" y="9"/>
                    </a:lnTo>
                    <a:lnTo>
                      <a:pt x="9" y="13"/>
                    </a:lnTo>
                    <a:lnTo>
                      <a:pt x="9" y="23"/>
                    </a:lnTo>
                    <a:lnTo>
                      <a:pt x="14" y="36"/>
                    </a:lnTo>
                    <a:lnTo>
                      <a:pt x="14" y="50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0" y="50"/>
                    </a:lnTo>
                    <a:lnTo>
                      <a:pt x="0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2" name="Freeform 570"/>
              <p:cNvSpPr>
                <a:spLocks/>
              </p:cNvSpPr>
              <p:nvPr/>
            </p:nvSpPr>
            <p:spPr bwMode="auto">
              <a:xfrm>
                <a:off x="2786" y="1983"/>
                <a:ext cx="87" cy="128"/>
              </a:xfrm>
              <a:custGeom>
                <a:avLst/>
                <a:gdLst>
                  <a:gd name="T0" fmla="*/ 65 w 87"/>
                  <a:gd name="T1" fmla="*/ 4 h 128"/>
                  <a:gd name="T2" fmla="*/ 69 w 87"/>
                  <a:gd name="T3" fmla="*/ 9 h 128"/>
                  <a:gd name="T4" fmla="*/ 65 w 87"/>
                  <a:gd name="T5" fmla="*/ 14 h 128"/>
                  <a:gd name="T6" fmla="*/ 60 w 87"/>
                  <a:gd name="T7" fmla="*/ 18 h 128"/>
                  <a:gd name="T8" fmla="*/ 55 w 87"/>
                  <a:gd name="T9" fmla="*/ 27 h 128"/>
                  <a:gd name="T10" fmla="*/ 51 w 87"/>
                  <a:gd name="T11" fmla="*/ 36 h 128"/>
                  <a:gd name="T12" fmla="*/ 42 w 87"/>
                  <a:gd name="T13" fmla="*/ 55 h 128"/>
                  <a:gd name="T14" fmla="*/ 33 w 87"/>
                  <a:gd name="T15" fmla="*/ 73 h 128"/>
                  <a:gd name="T16" fmla="*/ 28 w 87"/>
                  <a:gd name="T17" fmla="*/ 73 h 128"/>
                  <a:gd name="T18" fmla="*/ 28 w 87"/>
                  <a:gd name="T19" fmla="*/ 73 h 128"/>
                  <a:gd name="T20" fmla="*/ 19 w 87"/>
                  <a:gd name="T21" fmla="*/ 69 h 128"/>
                  <a:gd name="T22" fmla="*/ 10 w 87"/>
                  <a:gd name="T23" fmla="*/ 69 h 128"/>
                  <a:gd name="T24" fmla="*/ 5 w 87"/>
                  <a:gd name="T25" fmla="*/ 78 h 128"/>
                  <a:gd name="T26" fmla="*/ 0 w 87"/>
                  <a:gd name="T27" fmla="*/ 96 h 128"/>
                  <a:gd name="T28" fmla="*/ 5 w 87"/>
                  <a:gd name="T29" fmla="*/ 101 h 128"/>
                  <a:gd name="T30" fmla="*/ 10 w 87"/>
                  <a:gd name="T31" fmla="*/ 101 h 128"/>
                  <a:gd name="T32" fmla="*/ 14 w 87"/>
                  <a:gd name="T33" fmla="*/ 105 h 128"/>
                  <a:gd name="T34" fmla="*/ 14 w 87"/>
                  <a:gd name="T35" fmla="*/ 110 h 128"/>
                  <a:gd name="T36" fmla="*/ 14 w 87"/>
                  <a:gd name="T37" fmla="*/ 114 h 128"/>
                  <a:gd name="T38" fmla="*/ 10 w 87"/>
                  <a:gd name="T39" fmla="*/ 124 h 128"/>
                  <a:gd name="T40" fmla="*/ 28 w 87"/>
                  <a:gd name="T41" fmla="*/ 119 h 128"/>
                  <a:gd name="T42" fmla="*/ 51 w 87"/>
                  <a:gd name="T43" fmla="*/ 119 h 128"/>
                  <a:gd name="T44" fmla="*/ 74 w 87"/>
                  <a:gd name="T45" fmla="*/ 124 h 128"/>
                  <a:gd name="T46" fmla="*/ 83 w 87"/>
                  <a:gd name="T47" fmla="*/ 128 h 128"/>
                  <a:gd name="T48" fmla="*/ 87 w 87"/>
                  <a:gd name="T49" fmla="*/ 119 h 128"/>
                  <a:gd name="T50" fmla="*/ 87 w 87"/>
                  <a:gd name="T51" fmla="*/ 114 h 128"/>
                  <a:gd name="T52" fmla="*/ 83 w 87"/>
                  <a:gd name="T53" fmla="*/ 110 h 128"/>
                  <a:gd name="T54" fmla="*/ 78 w 87"/>
                  <a:gd name="T55" fmla="*/ 105 h 128"/>
                  <a:gd name="T56" fmla="*/ 69 w 87"/>
                  <a:gd name="T57" fmla="*/ 91 h 128"/>
                  <a:gd name="T58" fmla="*/ 69 w 87"/>
                  <a:gd name="T59" fmla="*/ 82 h 128"/>
                  <a:gd name="T60" fmla="*/ 69 w 87"/>
                  <a:gd name="T61" fmla="*/ 78 h 128"/>
                  <a:gd name="T62" fmla="*/ 78 w 87"/>
                  <a:gd name="T63" fmla="*/ 59 h 128"/>
                  <a:gd name="T64" fmla="*/ 78 w 87"/>
                  <a:gd name="T65" fmla="*/ 50 h 128"/>
                  <a:gd name="T66" fmla="*/ 69 w 87"/>
                  <a:gd name="T67" fmla="*/ 46 h 128"/>
                  <a:gd name="T68" fmla="*/ 65 w 87"/>
                  <a:gd name="T69" fmla="*/ 41 h 128"/>
                  <a:gd name="T70" fmla="*/ 65 w 87"/>
                  <a:gd name="T71" fmla="*/ 36 h 128"/>
                  <a:gd name="T72" fmla="*/ 69 w 87"/>
                  <a:gd name="T73" fmla="*/ 32 h 128"/>
                  <a:gd name="T74" fmla="*/ 78 w 87"/>
                  <a:gd name="T75" fmla="*/ 32 h 128"/>
                  <a:gd name="T76" fmla="*/ 74 w 87"/>
                  <a:gd name="T77" fmla="*/ 18 h 128"/>
                  <a:gd name="T78" fmla="*/ 69 w 87"/>
                  <a:gd name="T79" fmla="*/ 0 h 128"/>
                  <a:gd name="T80" fmla="*/ 65 w 87"/>
                  <a:gd name="T81" fmla="*/ 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7" h="128">
                    <a:moveTo>
                      <a:pt x="65" y="4"/>
                    </a:moveTo>
                    <a:lnTo>
                      <a:pt x="69" y="9"/>
                    </a:lnTo>
                    <a:lnTo>
                      <a:pt x="65" y="14"/>
                    </a:lnTo>
                    <a:lnTo>
                      <a:pt x="60" y="18"/>
                    </a:lnTo>
                    <a:lnTo>
                      <a:pt x="55" y="27"/>
                    </a:lnTo>
                    <a:lnTo>
                      <a:pt x="51" y="36"/>
                    </a:lnTo>
                    <a:lnTo>
                      <a:pt x="42" y="55"/>
                    </a:lnTo>
                    <a:lnTo>
                      <a:pt x="33" y="73"/>
                    </a:lnTo>
                    <a:lnTo>
                      <a:pt x="28" y="73"/>
                    </a:lnTo>
                    <a:lnTo>
                      <a:pt x="28" y="73"/>
                    </a:lnTo>
                    <a:lnTo>
                      <a:pt x="19" y="69"/>
                    </a:lnTo>
                    <a:lnTo>
                      <a:pt x="10" y="69"/>
                    </a:lnTo>
                    <a:lnTo>
                      <a:pt x="5" y="78"/>
                    </a:lnTo>
                    <a:lnTo>
                      <a:pt x="0" y="96"/>
                    </a:lnTo>
                    <a:lnTo>
                      <a:pt x="5" y="101"/>
                    </a:lnTo>
                    <a:lnTo>
                      <a:pt x="10" y="101"/>
                    </a:lnTo>
                    <a:lnTo>
                      <a:pt x="14" y="105"/>
                    </a:lnTo>
                    <a:lnTo>
                      <a:pt x="14" y="110"/>
                    </a:lnTo>
                    <a:lnTo>
                      <a:pt x="14" y="114"/>
                    </a:lnTo>
                    <a:lnTo>
                      <a:pt x="10" y="124"/>
                    </a:lnTo>
                    <a:lnTo>
                      <a:pt x="28" y="119"/>
                    </a:lnTo>
                    <a:lnTo>
                      <a:pt x="51" y="119"/>
                    </a:lnTo>
                    <a:lnTo>
                      <a:pt x="74" y="124"/>
                    </a:lnTo>
                    <a:lnTo>
                      <a:pt x="83" y="128"/>
                    </a:lnTo>
                    <a:lnTo>
                      <a:pt x="87" y="119"/>
                    </a:lnTo>
                    <a:lnTo>
                      <a:pt x="87" y="114"/>
                    </a:lnTo>
                    <a:lnTo>
                      <a:pt x="83" y="110"/>
                    </a:lnTo>
                    <a:lnTo>
                      <a:pt x="78" y="105"/>
                    </a:lnTo>
                    <a:lnTo>
                      <a:pt x="69" y="91"/>
                    </a:lnTo>
                    <a:lnTo>
                      <a:pt x="69" y="82"/>
                    </a:lnTo>
                    <a:lnTo>
                      <a:pt x="69" y="78"/>
                    </a:lnTo>
                    <a:lnTo>
                      <a:pt x="78" y="59"/>
                    </a:lnTo>
                    <a:lnTo>
                      <a:pt x="78" y="50"/>
                    </a:lnTo>
                    <a:lnTo>
                      <a:pt x="69" y="46"/>
                    </a:lnTo>
                    <a:lnTo>
                      <a:pt x="65" y="41"/>
                    </a:lnTo>
                    <a:lnTo>
                      <a:pt x="65" y="36"/>
                    </a:lnTo>
                    <a:lnTo>
                      <a:pt x="69" y="32"/>
                    </a:lnTo>
                    <a:lnTo>
                      <a:pt x="78" y="32"/>
                    </a:lnTo>
                    <a:lnTo>
                      <a:pt x="74" y="18"/>
                    </a:lnTo>
                    <a:lnTo>
                      <a:pt x="69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3" name="Freeform 571"/>
              <p:cNvSpPr>
                <a:spLocks/>
              </p:cNvSpPr>
              <p:nvPr/>
            </p:nvSpPr>
            <p:spPr bwMode="auto">
              <a:xfrm>
                <a:off x="2786" y="1983"/>
                <a:ext cx="87" cy="128"/>
              </a:xfrm>
              <a:custGeom>
                <a:avLst/>
                <a:gdLst>
                  <a:gd name="T0" fmla="*/ 65 w 87"/>
                  <a:gd name="T1" fmla="*/ 4 h 128"/>
                  <a:gd name="T2" fmla="*/ 69 w 87"/>
                  <a:gd name="T3" fmla="*/ 9 h 128"/>
                  <a:gd name="T4" fmla="*/ 65 w 87"/>
                  <a:gd name="T5" fmla="*/ 14 h 128"/>
                  <a:gd name="T6" fmla="*/ 60 w 87"/>
                  <a:gd name="T7" fmla="*/ 18 h 128"/>
                  <a:gd name="T8" fmla="*/ 55 w 87"/>
                  <a:gd name="T9" fmla="*/ 27 h 128"/>
                  <a:gd name="T10" fmla="*/ 51 w 87"/>
                  <a:gd name="T11" fmla="*/ 36 h 128"/>
                  <a:gd name="T12" fmla="*/ 42 w 87"/>
                  <a:gd name="T13" fmla="*/ 55 h 128"/>
                  <a:gd name="T14" fmla="*/ 33 w 87"/>
                  <a:gd name="T15" fmla="*/ 73 h 128"/>
                  <a:gd name="T16" fmla="*/ 28 w 87"/>
                  <a:gd name="T17" fmla="*/ 73 h 128"/>
                  <a:gd name="T18" fmla="*/ 28 w 87"/>
                  <a:gd name="T19" fmla="*/ 73 h 128"/>
                  <a:gd name="T20" fmla="*/ 19 w 87"/>
                  <a:gd name="T21" fmla="*/ 69 h 128"/>
                  <a:gd name="T22" fmla="*/ 10 w 87"/>
                  <a:gd name="T23" fmla="*/ 69 h 128"/>
                  <a:gd name="T24" fmla="*/ 5 w 87"/>
                  <a:gd name="T25" fmla="*/ 78 h 128"/>
                  <a:gd name="T26" fmla="*/ 0 w 87"/>
                  <a:gd name="T27" fmla="*/ 96 h 128"/>
                  <a:gd name="T28" fmla="*/ 5 w 87"/>
                  <a:gd name="T29" fmla="*/ 101 h 128"/>
                  <a:gd name="T30" fmla="*/ 10 w 87"/>
                  <a:gd name="T31" fmla="*/ 101 h 128"/>
                  <a:gd name="T32" fmla="*/ 14 w 87"/>
                  <a:gd name="T33" fmla="*/ 105 h 128"/>
                  <a:gd name="T34" fmla="*/ 14 w 87"/>
                  <a:gd name="T35" fmla="*/ 110 h 128"/>
                  <a:gd name="T36" fmla="*/ 14 w 87"/>
                  <a:gd name="T37" fmla="*/ 114 h 128"/>
                  <a:gd name="T38" fmla="*/ 10 w 87"/>
                  <a:gd name="T39" fmla="*/ 124 h 128"/>
                  <a:gd name="T40" fmla="*/ 28 w 87"/>
                  <a:gd name="T41" fmla="*/ 119 h 128"/>
                  <a:gd name="T42" fmla="*/ 51 w 87"/>
                  <a:gd name="T43" fmla="*/ 119 h 128"/>
                  <a:gd name="T44" fmla="*/ 74 w 87"/>
                  <a:gd name="T45" fmla="*/ 124 h 128"/>
                  <a:gd name="T46" fmla="*/ 83 w 87"/>
                  <a:gd name="T47" fmla="*/ 128 h 128"/>
                  <a:gd name="T48" fmla="*/ 87 w 87"/>
                  <a:gd name="T49" fmla="*/ 119 h 128"/>
                  <a:gd name="T50" fmla="*/ 87 w 87"/>
                  <a:gd name="T51" fmla="*/ 114 h 128"/>
                  <a:gd name="T52" fmla="*/ 83 w 87"/>
                  <a:gd name="T53" fmla="*/ 110 h 128"/>
                  <a:gd name="T54" fmla="*/ 78 w 87"/>
                  <a:gd name="T55" fmla="*/ 105 h 128"/>
                  <a:gd name="T56" fmla="*/ 69 w 87"/>
                  <a:gd name="T57" fmla="*/ 91 h 128"/>
                  <a:gd name="T58" fmla="*/ 69 w 87"/>
                  <a:gd name="T59" fmla="*/ 82 h 128"/>
                  <a:gd name="T60" fmla="*/ 69 w 87"/>
                  <a:gd name="T61" fmla="*/ 78 h 128"/>
                  <a:gd name="T62" fmla="*/ 78 w 87"/>
                  <a:gd name="T63" fmla="*/ 59 h 128"/>
                  <a:gd name="T64" fmla="*/ 78 w 87"/>
                  <a:gd name="T65" fmla="*/ 50 h 128"/>
                  <a:gd name="T66" fmla="*/ 69 w 87"/>
                  <a:gd name="T67" fmla="*/ 46 h 128"/>
                  <a:gd name="T68" fmla="*/ 65 w 87"/>
                  <a:gd name="T69" fmla="*/ 41 h 128"/>
                  <a:gd name="T70" fmla="*/ 65 w 87"/>
                  <a:gd name="T71" fmla="*/ 36 h 128"/>
                  <a:gd name="T72" fmla="*/ 69 w 87"/>
                  <a:gd name="T73" fmla="*/ 32 h 128"/>
                  <a:gd name="T74" fmla="*/ 78 w 87"/>
                  <a:gd name="T75" fmla="*/ 32 h 128"/>
                  <a:gd name="T76" fmla="*/ 74 w 87"/>
                  <a:gd name="T77" fmla="*/ 18 h 128"/>
                  <a:gd name="T78" fmla="*/ 69 w 87"/>
                  <a:gd name="T79" fmla="*/ 0 h 128"/>
                  <a:gd name="T80" fmla="*/ 65 w 87"/>
                  <a:gd name="T81" fmla="*/ 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7" h="128">
                    <a:moveTo>
                      <a:pt x="65" y="4"/>
                    </a:moveTo>
                    <a:lnTo>
                      <a:pt x="69" y="9"/>
                    </a:lnTo>
                    <a:lnTo>
                      <a:pt x="65" y="14"/>
                    </a:lnTo>
                    <a:lnTo>
                      <a:pt x="60" y="18"/>
                    </a:lnTo>
                    <a:lnTo>
                      <a:pt x="55" y="27"/>
                    </a:lnTo>
                    <a:lnTo>
                      <a:pt x="51" y="36"/>
                    </a:lnTo>
                    <a:lnTo>
                      <a:pt x="42" y="55"/>
                    </a:lnTo>
                    <a:lnTo>
                      <a:pt x="33" y="73"/>
                    </a:lnTo>
                    <a:lnTo>
                      <a:pt x="28" y="73"/>
                    </a:lnTo>
                    <a:lnTo>
                      <a:pt x="28" y="73"/>
                    </a:lnTo>
                    <a:lnTo>
                      <a:pt x="19" y="69"/>
                    </a:lnTo>
                    <a:lnTo>
                      <a:pt x="10" y="69"/>
                    </a:lnTo>
                    <a:lnTo>
                      <a:pt x="5" y="78"/>
                    </a:lnTo>
                    <a:lnTo>
                      <a:pt x="0" y="96"/>
                    </a:lnTo>
                    <a:lnTo>
                      <a:pt x="5" y="101"/>
                    </a:lnTo>
                    <a:lnTo>
                      <a:pt x="10" y="101"/>
                    </a:lnTo>
                    <a:lnTo>
                      <a:pt x="14" y="105"/>
                    </a:lnTo>
                    <a:lnTo>
                      <a:pt x="14" y="110"/>
                    </a:lnTo>
                    <a:lnTo>
                      <a:pt x="14" y="114"/>
                    </a:lnTo>
                    <a:lnTo>
                      <a:pt x="10" y="124"/>
                    </a:lnTo>
                    <a:lnTo>
                      <a:pt x="28" y="119"/>
                    </a:lnTo>
                    <a:lnTo>
                      <a:pt x="51" y="119"/>
                    </a:lnTo>
                    <a:lnTo>
                      <a:pt x="74" y="124"/>
                    </a:lnTo>
                    <a:lnTo>
                      <a:pt x="83" y="128"/>
                    </a:lnTo>
                    <a:lnTo>
                      <a:pt x="87" y="119"/>
                    </a:lnTo>
                    <a:lnTo>
                      <a:pt x="87" y="114"/>
                    </a:lnTo>
                    <a:lnTo>
                      <a:pt x="83" y="110"/>
                    </a:lnTo>
                    <a:lnTo>
                      <a:pt x="78" y="105"/>
                    </a:lnTo>
                    <a:lnTo>
                      <a:pt x="69" y="91"/>
                    </a:lnTo>
                    <a:lnTo>
                      <a:pt x="69" y="82"/>
                    </a:lnTo>
                    <a:lnTo>
                      <a:pt x="69" y="78"/>
                    </a:lnTo>
                    <a:lnTo>
                      <a:pt x="78" y="59"/>
                    </a:lnTo>
                    <a:lnTo>
                      <a:pt x="78" y="50"/>
                    </a:lnTo>
                    <a:lnTo>
                      <a:pt x="69" y="46"/>
                    </a:lnTo>
                    <a:lnTo>
                      <a:pt x="65" y="41"/>
                    </a:lnTo>
                    <a:lnTo>
                      <a:pt x="65" y="36"/>
                    </a:lnTo>
                    <a:lnTo>
                      <a:pt x="69" y="32"/>
                    </a:lnTo>
                    <a:lnTo>
                      <a:pt x="78" y="32"/>
                    </a:lnTo>
                    <a:lnTo>
                      <a:pt x="74" y="18"/>
                    </a:lnTo>
                    <a:lnTo>
                      <a:pt x="69" y="0"/>
                    </a:lnTo>
                    <a:lnTo>
                      <a:pt x="65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4" name="Freeform 572"/>
              <p:cNvSpPr>
                <a:spLocks noEditPoints="1"/>
              </p:cNvSpPr>
              <p:nvPr/>
            </p:nvSpPr>
            <p:spPr bwMode="auto">
              <a:xfrm>
                <a:off x="2782" y="1978"/>
                <a:ext cx="91" cy="142"/>
              </a:xfrm>
              <a:custGeom>
                <a:avLst/>
                <a:gdLst>
                  <a:gd name="T0" fmla="*/ 82 w 91"/>
                  <a:gd name="T1" fmla="*/ 138 h 142"/>
                  <a:gd name="T2" fmla="*/ 78 w 91"/>
                  <a:gd name="T3" fmla="*/ 129 h 142"/>
                  <a:gd name="T4" fmla="*/ 55 w 91"/>
                  <a:gd name="T5" fmla="*/ 129 h 142"/>
                  <a:gd name="T6" fmla="*/ 18 w 91"/>
                  <a:gd name="T7" fmla="*/ 129 h 142"/>
                  <a:gd name="T8" fmla="*/ 14 w 91"/>
                  <a:gd name="T9" fmla="*/ 129 h 142"/>
                  <a:gd name="T10" fmla="*/ 14 w 91"/>
                  <a:gd name="T11" fmla="*/ 129 h 142"/>
                  <a:gd name="T12" fmla="*/ 18 w 91"/>
                  <a:gd name="T13" fmla="*/ 115 h 142"/>
                  <a:gd name="T14" fmla="*/ 14 w 91"/>
                  <a:gd name="T15" fmla="*/ 110 h 142"/>
                  <a:gd name="T16" fmla="*/ 0 w 91"/>
                  <a:gd name="T17" fmla="*/ 92 h 142"/>
                  <a:gd name="T18" fmla="*/ 9 w 91"/>
                  <a:gd name="T19" fmla="*/ 78 h 142"/>
                  <a:gd name="T20" fmla="*/ 23 w 91"/>
                  <a:gd name="T21" fmla="*/ 69 h 142"/>
                  <a:gd name="T22" fmla="*/ 32 w 91"/>
                  <a:gd name="T23" fmla="*/ 74 h 142"/>
                  <a:gd name="T24" fmla="*/ 41 w 91"/>
                  <a:gd name="T25" fmla="*/ 60 h 142"/>
                  <a:gd name="T26" fmla="*/ 55 w 91"/>
                  <a:gd name="T27" fmla="*/ 37 h 142"/>
                  <a:gd name="T28" fmla="*/ 59 w 91"/>
                  <a:gd name="T29" fmla="*/ 23 h 142"/>
                  <a:gd name="T30" fmla="*/ 69 w 91"/>
                  <a:gd name="T31" fmla="*/ 14 h 142"/>
                  <a:gd name="T32" fmla="*/ 64 w 91"/>
                  <a:gd name="T33" fmla="*/ 9 h 142"/>
                  <a:gd name="T34" fmla="*/ 69 w 91"/>
                  <a:gd name="T35" fmla="*/ 5 h 142"/>
                  <a:gd name="T36" fmla="*/ 73 w 91"/>
                  <a:gd name="T37" fmla="*/ 0 h 142"/>
                  <a:gd name="T38" fmla="*/ 73 w 91"/>
                  <a:gd name="T39" fmla="*/ 5 h 142"/>
                  <a:gd name="T40" fmla="*/ 78 w 91"/>
                  <a:gd name="T41" fmla="*/ 19 h 142"/>
                  <a:gd name="T42" fmla="*/ 82 w 91"/>
                  <a:gd name="T43" fmla="*/ 41 h 142"/>
                  <a:gd name="T44" fmla="*/ 82 w 91"/>
                  <a:gd name="T45" fmla="*/ 41 h 142"/>
                  <a:gd name="T46" fmla="*/ 73 w 91"/>
                  <a:gd name="T47" fmla="*/ 41 h 142"/>
                  <a:gd name="T48" fmla="*/ 69 w 91"/>
                  <a:gd name="T49" fmla="*/ 41 h 142"/>
                  <a:gd name="T50" fmla="*/ 73 w 91"/>
                  <a:gd name="T51" fmla="*/ 46 h 142"/>
                  <a:gd name="T52" fmla="*/ 82 w 91"/>
                  <a:gd name="T53" fmla="*/ 64 h 142"/>
                  <a:gd name="T54" fmla="*/ 73 w 91"/>
                  <a:gd name="T55" fmla="*/ 92 h 142"/>
                  <a:gd name="T56" fmla="*/ 82 w 91"/>
                  <a:gd name="T57" fmla="*/ 110 h 142"/>
                  <a:gd name="T58" fmla="*/ 91 w 91"/>
                  <a:gd name="T59" fmla="*/ 119 h 142"/>
                  <a:gd name="T60" fmla="*/ 87 w 91"/>
                  <a:gd name="T61" fmla="*/ 133 h 142"/>
                  <a:gd name="T62" fmla="*/ 87 w 91"/>
                  <a:gd name="T63" fmla="*/ 142 h 142"/>
                  <a:gd name="T64" fmla="*/ 73 w 91"/>
                  <a:gd name="T65" fmla="*/ 124 h 142"/>
                  <a:gd name="T66" fmla="*/ 87 w 91"/>
                  <a:gd name="T67" fmla="*/ 119 h 142"/>
                  <a:gd name="T68" fmla="*/ 78 w 91"/>
                  <a:gd name="T69" fmla="*/ 110 h 142"/>
                  <a:gd name="T70" fmla="*/ 69 w 91"/>
                  <a:gd name="T71" fmla="*/ 96 h 142"/>
                  <a:gd name="T72" fmla="*/ 78 w 91"/>
                  <a:gd name="T73" fmla="*/ 64 h 142"/>
                  <a:gd name="T74" fmla="*/ 69 w 91"/>
                  <a:gd name="T75" fmla="*/ 51 h 142"/>
                  <a:gd name="T76" fmla="*/ 64 w 91"/>
                  <a:gd name="T77" fmla="*/ 41 h 142"/>
                  <a:gd name="T78" fmla="*/ 73 w 91"/>
                  <a:gd name="T79" fmla="*/ 37 h 142"/>
                  <a:gd name="T80" fmla="*/ 73 w 91"/>
                  <a:gd name="T81" fmla="*/ 19 h 142"/>
                  <a:gd name="T82" fmla="*/ 59 w 91"/>
                  <a:gd name="T83" fmla="*/ 37 h 142"/>
                  <a:gd name="T84" fmla="*/ 46 w 91"/>
                  <a:gd name="T85" fmla="*/ 60 h 142"/>
                  <a:gd name="T86" fmla="*/ 37 w 91"/>
                  <a:gd name="T87" fmla="*/ 83 h 142"/>
                  <a:gd name="T88" fmla="*/ 23 w 91"/>
                  <a:gd name="T89" fmla="*/ 78 h 142"/>
                  <a:gd name="T90" fmla="*/ 14 w 91"/>
                  <a:gd name="T91" fmla="*/ 83 h 142"/>
                  <a:gd name="T92" fmla="*/ 9 w 91"/>
                  <a:gd name="T93" fmla="*/ 101 h 142"/>
                  <a:gd name="T94" fmla="*/ 18 w 91"/>
                  <a:gd name="T95" fmla="*/ 101 h 142"/>
                  <a:gd name="T96" fmla="*/ 18 w 91"/>
                  <a:gd name="T97" fmla="*/ 106 h 142"/>
                  <a:gd name="T98" fmla="*/ 18 w 91"/>
                  <a:gd name="T99" fmla="*/ 110 h 142"/>
                  <a:gd name="T100" fmla="*/ 18 w 91"/>
                  <a:gd name="T101" fmla="*/ 124 h 142"/>
                  <a:gd name="T102" fmla="*/ 55 w 91"/>
                  <a:gd name="T103" fmla="*/ 12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1" h="142">
                    <a:moveTo>
                      <a:pt x="87" y="142"/>
                    </a:moveTo>
                    <a:lnTo>
                      <a:pt x="82" y="138"/>
                    </a:lnTo>
                    <a:lnTo>
                      <a:pt x="82" y="133"/>
                    </a:lnTo>
                    <a:lnTo>
                      <a:pt x="78" y="129"/>
                    </a:lnTo>
                    <a:lnTo>
                      <a:pt x="69" y="129"/>
                    </a:lnTo>
                    <a:lnTo>
                      <a:pt x="55" y="129"/>
                    </a:lnTo>
                    <a:lnTo>
                      <a:pt x="23" y="129"/>
                    </a:lnTo>
                    <a:lnTo>
                      <a:pt x="18" y="129"/>
                    </a:lnTo>
                    <a:lnTo>
                      <a:pt x="14" y="129"/>
                    </a:lnTo>
                    <a:lnTo>
                      <a:pt x="14" y="129"/>
                    </a:lnTo>
                    <a:lnTo>
                      <a:pt x="14" y="129"/>
                    </a:lnTo>
                    <a:lnTo>
                      <a:pt x="14" y="129"/>
                    </a:lnTo>
                    <a:lnTo>
                      <a:pt x="14" y="124"/>
                    </a:lnTo>
                    <a:lnTo>
                      <a:pt x="18" y="115"/>
                    </a:lnTo>
                    <a:lnTo>
                      <a:pt x="18" y="115"/>
                    </a:lnTo>
                    <a:lnTo>
                      <a:pt x="14" y="110"/>
                    </a:lnTo>
                    <a:lnTo>
                      <a:pt x="4" y="101"/>
                    </a:lnTo>
                    <a:lnTo>
                      <a:pt x="0" y="92"/>
                    </a:lnTo>
                    <a:lnTo>
                      <a:pt x="4" y="83"/>
                    </a:lnTo>
                    <a:lnTo>
                      <a:pt x="9" y="78"/>
                    </a:lnTo>
                    <a:lnTo>
                      <a:pt x="14" y="74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32" y="74"/>
                    </a:lnTo>
                    <a:lnTo>
                      <a:pt x="37" y="74"/>
                    </a:lnTo>
                    <a:lnTo>
                      <a:pt x="41" y="60"/>
                    </a:lnTo>
                    <a:lnTo>
                      <a:pt x="50" y="41"/>
                    </a:lnTo>
                    <a:lnTo>
                      <a:pt x="55" y="37"/>
                    </a:lnTo>
                    <a:lnTo>
                      <a:pt x="55" y="28"/>
                    </a:lnTo>
                    <a:lnTo>
                      <a:pt x="59" y="23"/>
                    </a:lnTo>
                    <a:lnTo>
                      <a:pt x="64" y="19"/>
                    </a:lnTo>
                    <a:lnTo>
                      <a:pt x="69" y="14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8" y="19"/>
                    </a:lnTo>
                    <a:lnTo>
                      <a:pt x="82" y="37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78" y="41"/>
                    </a:lnTo>
                    <a:lnTo>
                      <a:pt x="73" y="41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9" y="46"/>
                    </a:lnTo>
                    <a:lnTo>
                      <a:pt x="73" y="46"/>
                    </a:lnTo>
                    <a:lnTo>
                      <a:pt x="82" y="55"/>
                    </a:lnTo>
                    <a:lnTo>
                      <a:pt x="82" y="64"/>
                    </a:lnTo>
                    <a:lnTo>
                      <a:pt x="73" y="83"/>
                    </a:lnTo>
                    <a:lnTo>
                      <a:pt x="73" y="92"/>
                    </a:lnTo>
                    <a:lnTo>
                      <a:pt x="78" y="106"/>
                    </a:lnTo>
                    <a:lnTo>
                      <a:pt x="82" y="110"/>
                    </a:lnTo>
                    <a:lnTo>
                      <a:pt x="87" y="110"/>
                    </a:lnTo>
                    <a:lnTo>
                      <a:pt x="91" y="119"/>
                    </a:lnTo>
                    <a:lnTo>
                      <a:pt x="91" y="129"/>
                    </a:lnTo>
                    <a:lnTo>
                      <a:pt x="87" y="133"/>
                    </a:lnTo>
                    <a:lnTo>
                      <a:pt x="87" y="142"/>
                    </a:lnTo>
                    <a:lnTo>
                      <a:pt x="87" y="142"/>
                    </a:lnTo>
                    <a:close/>
                    <a:moveTo>
                      <a:pt x="55" y="124"/>
                    </a:moveTo>
                    <a:lnTo>
                      <a:pt x="73" y="124"/>
                    </a:lnTo>
                    <a:lnTo>
                      <a:pt x="87" y="129"/>
                    </a:lnTo>
                    <a:lnTo>
                      <a:pt x="87" y="119"/>
                    </a:lnTo>
                    <a:lnTo>
                      <a:pt x="82" y="115"/>
                    </a:lnTo>
                    <a:lnTo>
                      <a:pt x="78" y="110"/>
                    </a:lnTo>
                    <a:lnTo>
                      <a:pt x="73" y="110"/>
                    </a:lnTo>
                    <a:lnTo>
                      <a:pt x="69" y="96"/>
                    </a:lnTo>
                    <a:lnTo>
                      <a:pt x="69" y="78"/>
                    </a:lnTo>
                    <a:lnTo>
                      <a:pt x="78" y="64"/>
                    </a:lnTo>
                    <a:lnTo>
                      <a:pt x="78" y="60"/>
                    </a:lnTo>
                    <a:lnTo>
                      <a:pt x="69" y="51"/>
                    </a:lnTo>
                    <a:lnTo>
                      <a:pt x="64" y="51"/>
                    </a:lnTo>
                    <a:lnTo>
                      <a:pt x="64" y="41"/>
                    </a:lnTo>
                    <a:lnTo>
                      <a:pt x="69" y="37"/>
                    </a:lnTo>
                    <a:lnTo>
                      <a:pt x="73" y="37"/>
                    </a:lnTo>
                    <a:lnTo>
                      <a:pt x="73" y="19"/>
                    </a:lnTo>
                    <a:lnTo>
                      <a:pt x="73" y="19"/>
                    </a:lnTo>
                    <a:lnTo>
                      <a:pt x="64" y="28"/>
                    </a:lnTo>
                    <a:lnTo>
                      <a:pt x="59" y="37"/>
                    </a:lnTo>
                    <a:lnTo>
                      <a:pt x="55" y="41"/>
                    </a:lnTo>
                    <a:lnTo>
                      <a:pt x="46" y="60"/>
                    </a:lnTo>
                    <a:lnTo>
                      <a:pt x="41" y="78"/>
                    </a:lnTo>
                    <a:lnTo>
                      <a:pt x="37" y="83"/>
                    </a:lnTo>
                    <a:lnTo>
                      <a:pt x="27" y="78"/>
                    </a:lnTo>
                    <a:lnTo>
                      <a:pt x="23" y="78"/>
                    </a:lnTo>
                    <a:lnTo>
                      <a:pt x="18" y="78"/>
                    </a:lnTo>
                    <a:lnTo>
                      <a:pt x="14" y="83"/>
                    </a:lnTo>
                    <a:lnTo>
                      <a:pt x="9" y="87"/>
                    </a:lnTo>
                    <a:lnTo>
                      <a:pt x="9" y="101"/>
                    </a:lnTo>
                    <a:lnTo>
                      <a:pt x="14" y="101"/>
                    </a:lnTo>
                    <a:lnTo>
                      <a:pt x="18" y="101"/>
                    </a:lnTo>
                    <a:lnTo>
                      <a:pt x="18" y="101"/>
                    </a:lnTo>
                    <a:lnTo>
                      <a:pt x="18" y="106"/>
                    </a:lnTo>
                    <a:lnTo>
                      <a:pt x="18" y="106"/>
                    </a:lnTo>
                    <a:lnTo>
                      <a:pt x="18" y="110"/>
                    </a:lnTo>
                    <a:lnTo>
                      <a:pt x="23" y="115"/>
                    </a:lnTo>
                    <a:lnTo>
                      <a:pt x="18" y="124"/>
                    </a:lnTo>
                    <a:lnTo>
                      <a:pt x="23" y="124"/>
                    </a:lnTo>
                    <a:lnTo>
                      <a:pt x="55" y="124"/>
                    </a:lnTo>
                    <a:lnTo>
                      <a:pt x="5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5" name="Freeform 573"/>
              <p:cNvSpPr>
                <a:spLocks/>
              </p:cNvSpPr>
              <p:nvPr/>
            </p:nvSpPr>
            <p:spPr bwMode="auto">
              <a:xfrm>
                <a:off x="2782" y="1978"/>
                <a:ext cx="91" cy="142"/>
              </a:xfrm>
              <a:custGeom>
                <a:avLst/>
                <a:gdLst>
                  <a:gd name="T0" fmla="*/ 82 w 91"/>
                  <a:gd name="T1" fmla="*/ 138 h 142"/>
                  <a:gd name="T2" fmla="*/ 78 w 91"/>
                  <a:gd name="T3" fmla="*/ 129 h 142"/>
                  <a:gd name="T4" fmla="*/ 55 w 91"/>
                  <a:gd name="T5" fmla="*/ 129 h 142"/>
                  <a:gd name="T6" fmla="*/ 18 w 91"/>
                  <a:gd name="T7" fmla="*/ 129 h 142"/>
                  <a:gd name="T8" fmla="*/ 14 w 91"/>
                  <a:gd name="T9" fmla="*/ 129 h 142"/>
                  <a:gd name="T10" fmla="*/ 14 w 91"/>
                  <a:gd name="T11" fmla="*/ 129 h 142"/>
                  <a:gd name="T12" fmla="*/ 18 w 91"/>
                  <a:gd name="T13" fmla="*/ 115 h 142"/>
                  <a:gd name="T14" fmla="*/ 14 w 91"/>
                  <a:gd name="T15" fmla="*/ 110 h 142"/>
                  <a:gd name="T16" fmla="*/ 0 w 91"/>
                  <a:gd name="T17" fmla="*/ 92 h 142"/>
                  <a:gd name="T18" fmla="*/ 9 w 91"/>
                  <a:gd name="T19" fmla="*/ 78 h 142"/>
                  <a:gd name="T20" fmla="*/ 23 w 91"/>
                  <a:gd name="T21" fmla="*/ 69 h 142"/>
                  <a:gd name="T22" fmla="*/ 32 w 91"/>
                  <a:gd name="T23" fmla="*/ 74 h 142"/>
                  <a:gd name="T24" fmla="*/ 41 w 91"/>
                  <a:gd name="T25" fmla="*/ 60 h 142"/>
                  <a:gd name="T26" fmla="*/ 55 w 91"/>
                  <a:gd name="T27" fmla="*/ 37 h 142"/>
                  <a:gd name="T28" fmla="*/ 59 w 91"/>
                  <a:gd name="T29" fmla="*/ 23 h 142"/>
                  <a:gd name="T30" fmla="*/ 69 w 91"/>
                  <a:gd name="T31" fmla="*/ 14 h 142"/>
                  <a:gd name="T32" fmla="*/ 64 w 91"/>
                  <a:gd name="T33" fmla="*/ 9 h 142"/>
                  <a:gd name="T34" fmla="*/ 69 w 91"/>
                  <a:gd name="T35" fmla="*/ 5 h 142"/>
                  <a:gd name="T36" fmla="*/ 73 w 91"/>
                  <a:gd name="T37" fmla="*/ 0 h 142"/>
                  <a:gd name="T38" fmla="*/ 73 w 91"/>
                  <a:gd name="T39" fmla="*/ 5 h 142"/>
                  <a:gd name="T40" fmla="*/ 78 w 91"/>
                  <a:gd name="T41" fmla="*/ 19 h 142"/>
                  <a:gd name="T42" fmla="*/ 82 w 91"/>
                  <a:gd name="T43" fmla="*/ 41 h 142"/>
                  <a:gd name="T44" fmla="*/ 82 w 91"/>
                  <a:gd name="T45" fmla="*/ 41 h 142"/>
                  <a:gd name="T46" fmla="*/ 73 w 91"/>
                  <a:gd name="T47" fmla="*/ 41 h 142"/>
                  <a:gd name="T48" fmla="*/ 69 w 91"/>
                  <a:gd name="T49" fmla="*/ 41 h 142"/>
                  <a:gd name="T50" fmla="*/ 73 w 91"/>
                  <a:gd name="T51" fmla="*/ 46 h 142"/>
                  <a:gd name="T52" fmla="*/ 82 w 91"/>
                  <a:gd name="T53" fmla="*/ 64 h 142"/>
                  <a:gd name="T54" fmla="*/ 73 w 91"/>
                  <a:gd name="T55" fmla="*/ 92 h 142"/>
                  <a:gd name="T56" fmla="*/ 82 w 91"/>
                  <a:gd name="T57" fmla="*/ 110 h 142"/>
                  <a:gd name="T58" fmla="*/ 91 w 91"/>
                  <a:gd name="T59" fmla="*/ 119 h 142"/>
                  <a:gd name="T60" fmla="*/ 87 w 91"/>
                  <a:gd name="T61" fmla="*/ 133 h 142"/>
                  <a:gd name="T62" fmla="*/ 87 w 91"/>
                  <a:gd name="T6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1" h="142">
                    <a:moveTo>
                      <a:pt x="87" y="142"/>
                    </a:moveTo>
                    <a:lnTo>
                      <a:pt x="82" y="138"/>
                    </a:lnTo>
                    <a:lnTo>
                      <a:pt x="82" y="133"/>
                    </a:lnTo>
                    <a:lnTo>
                      <a:pt x="78" y="129"/>
                    </a:lnTo>
                    <a:lnTo>
                      <a:pt x="69" y="129"/>
                    </a:lnTo>
                    <a:lnTo>
                      <a:pt x="55" y="129"/>
                    </a:lnTo>
                    <a:lnTo>
                      <a:pt x="23" y="129"/>
                    </a:lnTo>
                    <a:lnTo>
                      <a:pt x="18" y="129"/>
                    </a:lnTo>
                    <a:lnTo>
                      <a:pt x="14" y="129"/>
                    </a:lnTo>
                    <a:lnTo>
                      <a:pt x="14" y="129"/>
                    </a:lnTo>
                    <a:lnTo>
                      <a:pt x="14" y="129"/>
                    </a:lnTo>
                    <a:lnTo>
                      <a:pt x="14" y="129"/>
                    </a:lnTo>
                    <a:lnTo>
                      <a:pt x="14" y="124"/>
                    </a:lnTo>
                    <a:lnTo>
                      <a:pt x="18" y="115"/>
                    </a:lnTo>
                    <a:lnTo>
                      <a:pt x="18" y="115"/>
                    </a:lnTo>
                    <a:lnTo>
                      <a:pt x="14" y="110"/>
                    </a:lnTo>
                    <a:lnTo>
                      <a:pt x="4" y="101"/>
                    </a:lnTo>
                    <a:lnTo>
                      <a:pt x="0" y="92"/>
                    </a:lnTo>
                    <a:lnTo>
                      <a:pt x="4" y="83"/>
                    </a:lnTo>
                    <a:lnTo>
                      <a:pt x="9" y="78"/>
                    </a:lnTo>
                    <a:lnTo>
                      <a:pt x="14" y="74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32" y="74"/>
                    </a:lnTo>
                    <a:lnTo>
                      <a:pt x="37" y="74"/>
                    </a:lnTo>
                    <a:lnTo>
                      <a:pt x="41" y="60"/>
                    </a:lnTo>
                    <a:lnTo>
                      <a:pt x="50" y="41"/>
                    </a:lnTo>
                    <a:lnTo>
                      <a:pt x="55" y="37"/>
                    </a:lnTo>
                    <a:lnTo>
                      <a:pt x="55" y="28"/>
                    </a:lnTo>
                    <a:lnTo>
                      <a:pt x="59" y="23"/>
                    </a:lnTo>
                    <a:lnTo>
                      <a:pt x="64" y="19"/>
                    </a:lnTo>
                    <a:lnTo>
                      <a:pt x="69" y="14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8" y="19"/>
                    </a:lnTo>
                    <a:lnTo>
                      <a:pt x="82" y="37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78" y="41"/>
                    </a:lnTo>
                    <a:lnTo>
                      <a:pt x="73" y="41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9" y="46"/>
                    </a:lnTo>
                    <a:lnTo>
                      <a:pt x="73" y="46"/>
                    </a:lnTo>
                    <a:lnTo>
                      <a:pt x="82" y="55"/>
                    </a:lnTo>
                    <a:lnTo>
                      <a:pt x="82" y="64"/>
                    </a:lnTo>
                    <a:lnTo>
                      <a:pt x="73" y="83"/>
                    </a:lnTo>
                    <a:lnTo>
                      <a:pt x="73" y="92"/>
                    </a:lnTo>
                    <a:lnTo>
                      <a:pt x="78" y="106"/>
                    </a:lnTo>
                    <a:lnTo>
                      <a:pt x="82" y="110"/>
                    </a:lnTo>
                    <a:lnTo>
                      <a:pt x="87" y="110"/>
                    </a:lnTo>
                    <a:lnTo>
                      <a:pt x="91" y="119"/>
                    </a:lnTo>
                    <a:lnTo>
                      <a:pt x="91" y="129"/>
                    </a:lnTo>
                    <a:lnTo>
                      <a:pt x="87" y="133"/>
                    </a:lnTo>
                    <a:lnTo>
                      <a:pt x="87" y="142"/>
                    </a:lnTo>
                    <a:lnTo>
                      <a:pt x="87" y="1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6" name="Freeform 574"/>
              <p:cNvSpPr>
                <a:spLocks/>
              </p:cNvSpPr>
              <p:nvPr/>
            </p:nvSpPr>
            <p:spPr bwMode="auto">
              <a:xfrm>
                <a:off x="2791" y="1997"/>
                <a:ext cx="78" cy="110"/>
              </a:xfrm>
              <a:custGeom>
                <a:avLst/>
                <a:gdLst>
                  <a:gd name="T0" fmla="*/ 46 w 78"/>
                  <a:gd name="T1" fmla="*/ 105 h 110"/>
                  <a:gd name="T2" fmla="*/ 64 w 78"/>
                  <a:gd name="T3" fmla="*/ 105 h 110"/>
                  <a:gd name="T4" fmla="*/ 78 w 78"/>
                  <a:gd name="T5" fmla="*/ 110 h 110"/>
                  <a:gd name="T6" fmla="*/ 78 w 78"/>
                  <a:gd name="T7" fmla="*/ 100 h 110"/>
                  <a:gd name="T8" fmla="*/ 73 w 78"/>
                  <a:gd name="T9" fmla="*/ 96 h 110"/>
                  <a:gd name="T10" fmla="*/ 69 w 78"/>
                  <a:gd name="T11" fmla="*/ 91 h 110"/>
                  <a:gd name="T12" fmla="*/ 64 w 78"/>
                  <a:gd name="T13" fmla="*/ 91 h 110"/>
                  <a:gd name="T14" fmla="*/ 60 w 78"/>
                  <a:gd name="T15" fmla="*/ 77 h 110"/>
                  <a:gd name="T16" fmla="*/ 60 w 78"/>
                  <a:gd name="T17" fmla="*/ 59 h 110"/>
                  <a:gd name="T18" fmla="*/ 69 w 78"/>
                  <a:gd name="T19" fmla="*/ 45 h 110"/>
                  <a:gd name="T20" fmla="*/ 69 w 78"/>
                  <a:gd name="T21" fmla="*/ 41 h 110"/>
                  <a:gd name="T22" fmla="*/ 60 w 78"/>
                  <a:gd name="T23" fmla="*/ 32 h 110"/>
                  <a:gd name="T24" fmla="*/ 55 w 78"/>
                  <a:gd name="T25" fmla="*/ 32 h 110"/>
                  <a:gd name="T26" fmla="*/ 55 w 78"/>
                  <a:gd name="T27" fmla="*/ 22 h 110"/>
                  <a:gd name="T28" fmla="*/ 60 w 78"/>
                  <a:gd name="T29" fmla="*/ 18 h 110"/>
                  <a:gd name="T30" fmla="*/ 64 w 78"/>
                  <a:gd name="T31" fmla="*/ 18 h 110"/>
                  <a:gd name="T32" fmla="*/ 64 w 78"/>
                  <a:gd name="T33" fmla="*/ 0 h 110"/>
                  <a:gd name="T34" fmla="*/ 64 w 78"/>
                  <a:gd name="T35" fmla="*/ 0 h 110"/>
                  <a:gd name="T36" fmla="*/ 55 w 78"/>
                  <a:gd name="T37" fmla="*/ 9 h 110"/>
                  <a:gd name="T38" fmla="*/ 50 w 78"/>
                  <a:gd name="T39" fmla="*/ 18 h 110"/>
                  <a:gd name="T40" fmla="*/ 46 w 78"/>
                  <a:gd name="T41" fmla="*/ 22 h 110"/>
                  <a:gd name="T42" fmla="*/ 37 w 78"/>
                  <a:gd name="T43" fmla="*/ 41 h 110"/>
                  <a:gd name="T44" fmla="*/ 32 w 78"/>
                  <a:gd name="T45" fmla="*/ 59 h 110"/>
                  <a:gd name="T46" fmla="*/ 28 w 78"/>
                  <a:gd name="T47" fmla="*/ 64 h 110"/>
                  <a:gd name="T48" fmla="*/ 18 w 78"/>
                  <a:gd name="T49" fmla="*/ 59 h 110"/>
                  <a:gd name="T50" fmla="*/ 14 w 78"/>
                  <a:gd name="T51" fmla="*/ 59 h 110"/>
                  <a:gd name="T52" fmla="*/ 9 w 78"/>
                  <a:gd name="T53" fmla="*/ 59 h 110"/>
                  <a:gd name="T54" fmla="*/ 5 w 78"/>
                  <a:gd name="T55" fmla="*/ 64 h 110"/>
                  <a:gd name="T56" fmla="*/ 0 w 78"/>
                  <a:gd name="T57" fmla="*/ 68 h 110"/>
                  <a:gd name="T58" fmla="*/ 0 w 78"/>
                  <a:gd name="T59" fmla="*/ 82 h 110"/>
                  <a:gd name="T60" fmla="*/ 5 w 78"/>
                  <a:gd name="T61" fmla="*/ 82 h 110"/>
                  <a:gd name="T62" fmla="*/ 9 w 78"/>
                  <a:gd name="T63" fmla="*/ 82 h 110"/>
                  <a:gd name="T64" fmla="*/ 9 w 78"/>
                  <a:gd name="T65" fmla="*/ 82 h 110"/>
                  <a:gd name="T66" fmla="*/ 9 w 78"/>
                  <a:gd name="T67" fmla="*/ 87 h 110"/>
                  <a:gd name="T68" fmla="*/ 9 w 78"/>
                  <a:gd name="T69" fmla="*/ 87 h 110"/>
                  <a:gd name="T70" fmla="*/ 9 w 78"/>
                  <a:gd name="T71" fmla="*/ 91 h 110"/>
                  <a:gd name="T72" fmla="*/ 14 w 78"/>
                  <a:gd name="T73" fmla="*/ 96 h 110"/>
                  <a:gd name="T74" fmla="*/ 9 w 78"/>
                  <a:gd name="T75" fmla="*/ 105 h 110"/>
                  <a:gd name="T76" fmla="*/ 14 w 78"/>
                  <a:gd name="T77" fmla="*/ 105 h 110"/>
                  <a:gd name="T78" fmla="*/ 46 w 78"/>
                  <a:gd name="T79" fmla="*/ 105 h 110"/>
                  <a:gd name="T80" fmla="*/ 46 w 78"/>
                  <a:gd name="T81" fmla="*/ 10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10">
                    <a:moveTo>
                      <a:pt x="46" y="105"/>
                    </a:moveTo>
                    <a:lnTo>
                      <a:pt x="64" y="105"/>
                    </a:lnTo>
                    <a:lnTo>
                      <a:pt x="78" y="110"/>
                    </a:lnTo>
                    <a:lnTo>
                      <a:pt x="78" y="100"/>
                    </a:lnTo>
                    <a:lnTo>
                      <a:pt x="73" y="96"/>
                    </a:lnTo>
                    <a:lnTo>
                      <a:pt x="69" y="91"/>
                    </a:lnTo>
                    <a:lnTo>
                      <a:pt x="64" y="91"/>
                    </a:lnTo>
                    <a:lnTo>
                      <a:pt x="60" y="77"/>
                    </a:lnTo>
                    <a:lnTo>
                      <a:pt x="60" y="59"/>
                    </a:lnTo>
                    <a:lnTo>
                      <a:pt x="69" y="45"/>
                    </a:lnTo>
                    <a:lnTo>
                      <a:pt x="69" y="41"/>
                    </a:lnTo>
                    <a:lnTo>
                      <a:pt x="60" y="32"/>
                    </a:lnTo>
                    <a:lnTo>
                      <a:pt x="55" y="32"/>
                    </a:lnTo>
                    <a:lnTo>
                      <a:pt x="55" y="22"/>
                    </a:lnTo>
                    <a:lnTo>
                      <a:pt x="60" y="18"/>
                    </a:lnTo>
                    <a:lnTo>
                      <a:pt x="64" y="18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5" y="9"/>
                    </a:lnTo>
                    <a:lnTo>
                      <a:pt x="50" y="18"/>
                    </a:lnTo>
                    <a:lnTo>
                      <a:pt x="46" y="22"/>
                    </a:lnTo>
                    <a:lnTo>
                      <a:pt x="37" y="41"/>
                    </a:lnTo>
                    <a:lnTo>
                      <a:pt x="32" y="59"/>
                    </a:lnTo>
                    <a:lnTo>
                      <a:pt x="28" y="64"/>
                    </a:lnTo>
                    <a:lnTo>
                      <a:pt x="18" y="59"/>
                    </a:lnTo>
                    <a:lnTo>
                      <a:pt x="14" y="59"/>
                    </a:lnTo>
                    <a:lnTo>
                      <a:pt x="9" y="59"/>
                    </a:lnTo>
                    <a:lnTo>
                      <a:pt x="5" y="64"/>
                    </a:lnTo>
                    <a:lnTo>
                      <a:pt x="0" y="68"/>
                    </a:lnTo>
                    <a:lnTo>
                      <a:pt x="0" y="82"/>
                    </a:lnTo>
                    <a:lnTo>
                      <a:pt x="5" y="82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9" y="91"/>
                    </a:lnTo>
                    <a:lnTo>
                      <a:pt x="14" y="96"/>
                    </a:lnTo>
                    <a:lnTo>
                      <a:pt x="9" y="105"/>
                    </a:lnTo>
                    <a:lnTo>
                      <a:pt x="14" y="105"/>
                    </a:lnTo>
                    <a:lnTo>
                      <a:pt x="46" y="105"/>
                    </a:lnTo>
                    <a:lnTo>
                      <a:pt x="46" y="10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7" name="Freeform 575"/>
              <p:cNvSpPr>
                <a:spLocks/>
              </p:cNvSpPr>
              <p:nvPr/>
            </p:nvSpPr>
            <p:spPr bwMode="auto">
              <a:xfrm>
                <a:off x="2855" y="2001"/>
                <a:ext cx="147" cy="96"/>
              </a:xfrm>
              <a:custGeom>
                <a:avLst/>
                <a:gdLst>
                  <a:gd name="T0" fmla="*/ 92 w 147"/>
                  <a:gd name="T1" fmla="*/ 0 h 96"/>
                  <a:gd name="T2" fmla="*/ 83 w 147"/>
                  <a:gd name="T3" fmla="*/ 5 h 96"/>
                  <a:gd name="T4" fmla="*/ 73 w 147"/>
                  <a:gd name="T5" fmla="*/ 14 h 96"/>
                  <a:gd name="T6" fmla="*/ 64 w 147"/>
                  <a:gd name="T7" fmla="*/ 23 h 96"/>
                  <a:gd name="T8" fmla="*/ 51 w 147"/>
                  <a:gd name="T9" fmla="*/ 28 h 96"/>
                  <a:gd name="T10" fmla="*/ 46 w 147"/>
                  <a:gd name="T11" fmla="*/ 32 h 96"/>
                  <a:gd name="T12" fmla="*/ 41 w 147"/>
                  <a:gd name="T13" fmla="*/ 37 h 96"/>
                  <a:gd name="T14" fmla="*/ 28 w 147"/>
                  <a:gd name="T15" fmla="*/ 41 h 96"/>
                  <a:gd name="T16" fmla="*/ 23 w 147"/>
                  <a:gd name="T17" fmla="*/ 41 h 96"/>
                  <a:gd name="T18" fmla="*/ 18 w 147"/>
                  <a:gd name="T19" fmla="*/ 41 h 96"/>
                  <a:gd name="T20" fmla="*/ 9 w 147"/>
                  <a:gd name="T21" fmla="*/ 46 h 96"/>
                  <a:gd name="T22" fmla="*/ 0 w 147"/>
                  <a:gd name="T23" fmla="*/ 55 h 96"/>
                  <a:gd name="T24" fmla="*/ 0 w 147"/>
                  <a:gd name="T25" fmla="*/ 64 h 96"/>
                  <a:gd name="T26" fmla="*/ 0 w 147"/>
                  <a:gd name="T27" fmla="*/ 78 h 96"/>
                  <a:gd name="T28" fmla="*/ 14 w 147"/>
                  <a:gd name="T29" fmla="*/ 96 h 96"/>
                  <a:gd name="T30" fmla="*/ 18 w 147"/>
                  <a:gd name="T31" fmla="*/ 96 h 96"/>
                  <a:gd name="T32" fmla="*/ 18 w 147"/>
                  <a:gd name="T33" fmla="*/ 96 h 96"/>
                  <a:gd name="T34" fmla="*/ 28 w 147"/>
                  <a:gd name="T35" fmla="*/ 87 h 96"/>
                  <a:gd name="T36" fmla="*/ 37 w 147"/>
                  <a:gd name="T37" fmla="*/ 87 h 96"/>
                  <a:gd name="T38" fmla="*/ 41 w 147"/>
                  <a:gd name="T39" fmla="*/ 87 h 96"/>
                  <a:gd name="T40" fmla="*/ 46 w 147"/>
                  <a:gd name="T41" fmla="*/ 83 h 96"/>
                  <a:gd name="T42" fmla="*/ 51 w 147"/>
                  <a:gd name="T43" fmla="*/ 78 h 96"/>
                  <a:gd name="T44" fmla="*/ 55 w 147"/>
                  <a:gd name="T45" fmla="*/ 69 h 96"/>
                  <a:gd name="T46" fmla="*/ 64 w 147"/>
                  <a:gd name="T47" fmla="*/ 73 h 96"/>
                  <a:gd name="T48" fmla="*/ 78 w 147"/>
                  <a:gd name="T49" fmla="*/ 83 h 96"/>
                  <a:gd name="T50" fmla="*/ 87 w 147"/>
                  <a:gd name="T51" fmla="*/ 83 h 96"/>
                  <a:gd name="T52" fmla="*/ 92 w 147"/>
                  <a:gd name="T53" fmla="*/ 78 h 96"/>
                  <a:gd name="T54" fmla="*/ 96 w 147"/>
                  <a:gd name="T55" fmla="*/ 73 h 96"/>
                  <a:gd name="T56" fmla="*/ 101 w 147"/>
                  <a:gd name="T57" fmla="*/ 73 h 96"/>
                  <a:gd name="T58" fmla="*/ 110 w 147"/>
                  <a:gd name="T59" fmla="*/ 73 h 96"/>
                  <a:gd name="T60" fmla="*/ 115 w 147"/>
                  <a:gd name="T61" fmla="*/ 73 h 96"/>
                  <a:gd name="T62" fmla="*/ 115 w 147"/>
                  <a:gd name="T63" fmla="*/ 73 h 96"/>
                  <a:gd name="T64" fmla="*/ 119 w 147"/>
                  <a:gd name="T65" fmla="*/ 73 h 96"/>
                  <a:gd name="T66" fmla="*/ 119 w 147"/>
                  <a:gd name="T67" fmla="*/ 69 h 96"/>
                  <a:gd name="T68" fmla="*/ 133 w 147"/>
                  <a:gd name="T69" fmla="*/ 69 h 96"/>
                  <a:gd name="T70" fmla="*/ 147 w 147"/>
                  <a:gd name="T71" fmla="*/ 69 h 96"/>
                  <a:gd name="T72" fmla="*/ 142 w 147"/>
                  <a:gd name="T73" fmla="*/ 64 h 96"/>
                  <a:gd name="T74" fmla="*/ 133 w 147"/>
                  <a:gd name="T75" fmla="*/ 55 h 96"/>
                  <a:gd name="T76" fmla="*/ 133 w 147"/>
                  <a:gd name="T77" fmla="*/ 51 h 96"/>
                  <a:gd name="T78" fmla="*/ 128 w 147"/>
                  <a:gd name="T79" fmla="*/ 46 h 96"/>
                  <a:gd name="T80" fmla="*/ 124 w 147"/>
                  <a:gd name="T81" fmla="*/ 41 h 96"/>
                  <a:gd name="T82" fmla="*/ 119 w 147"/>
                  <a:gd name="T83" fmla="*/ 37 h 96"/>
                  <a:gd name="T84" fmla="*/ 110 w 147"/>
                  <a:gd name="T85" fmla="*/ 32 h 96"/>
                  <a:gd name="T86" fmla="*/ 101 w 147"/>
                  <a:gd name="T87" fmla="*/ 28 h 96"/>
                  <a:gd name="T88" fmla="*/ 101 w 147"/>
                  <a:gd name="T89" fmla="*/ 18 h 96"/>
                  <a:gd name="T90" fmla="*/ 101 w 147"/>
                  <a:gd name="T91" fmla="*/ 14 h 96"/>
                  <a:gd name="T92" fmla="*/ 96 w 147"/>
                  <a:gd name="T93" fmla="*/ 9 h 96"/>
                  <a:gd name="T94" fmla="*/ 92 w 147"/>
                  <a:gd name="T9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7" h="96">
                    <a:moveTo>
                      <a:pt x="92" y="0"/>
                    </a:moveTo>
                    <a:lnTo>
                      <a:pt x="83" y="5"/>
                    </a:lnTo>
                    <a:lnTo>
                      <a:pt x="73" y="14"/>
                    </a:lnTo>
                    <a:lnTo>
                      <a:pt x="64" y="23"/>
                    </a:lnTo>
                    <a:lnTo>
                      <a:pt x="51" y="28"/>
                    </a:lnTo>
                    <a:lnTo>
                      <a:pt x="46" y="32"/>
                    </a:lnTo>
                    <a:lnTo>
                      <a:pt x="41" y="37"/>
                    </a:lnTo>
                    <a:lnTo>
                      <a:pt x="28" y="41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9" y="46"/>
                    </a:lnTo>
                    <a:lnTo>
                      <a:pt x="0" y="55"/>
                    </a:lnTo>
                    <a:lnTo>
                      <a:pt x="0" y="64"/>
                    </a:lnTo>
                    <a:lnTo>
                      <a:pt x="0" y="7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28" y="87"/>
                    </a:lnTo>
                    <a:lnTo>
                      <a:pt x="37" y="87"/>
                    </a:lnTo>
                    <a:lnTo>
                      <a:pt x="41" y="87"/>
                    </a:lnTo>
                    <a:lnTo>
                      <a:pt x="46" y="83"/>
                    </a:lnTo>
                    <a:lnTo>
                      <a:pt x="51" y="78"/>
                    </a:lnTo>
                    <a:lnTo>
                      <a:pt x="55" y="69"/>
                    </a:lnTo>
                    <a:lnTo>
                      <a:pt x="64" y="73"/>
                    </a:lnTo>
                    <a:lnTo>
                      <a:pt x="78" y="83"/>
                    </a:lnTo>
                    <a:lnTo>
                      <a:pt x="87" y="83"/>
                    </a:lnTo>
                    <a:lnTo>
                      <a:pt x="92" y="78"/>
                    </a:lnTo>
                    <a:lnTo>
                      <a:pt x="96" y="73"/>
                    </a:lnTo>
                    <a:lnTo>
                      <a:pt x="101" y="73"/>
                    </a:lnTo>
                    <a:lnTo>
                      <a:pt x="110" y="73"/>
                    </a:lnTo>
                    <a:lnTo>
                      <a:pt x="115" y="73"/>
                    </a:lnTo>
                    <a:lnTo>
                      <a:pt x="115" y="73"/>
                    </a:lnTo>
                    <a:lnTo>
                      <a:pt x="119" y="73"/>
                    </a:lnTo>
                    <a:lnTo>
                      <a:pt x="119" y="69"/>
                    </a:lnTo>
                    <a:lnTo>
                      <a:pt x="133" y="69"/>
                    </a:lnTo>
                    <a:lnTo>
                      <a:pt x="147" y="69"/>
                    </a:lnTo>
                    <a:lnTo>
                      <a:pt x="142" y="64"/>
                    </a:lnTo>
                    <a:lnTo>
                      <a:pt x="133" y="55"/>
                    </a:lnTo>
                    <a:lnTo>
                      <a:pt x="133" y="51"/>
                    </a:lnTo>
                    <a:lnTo>
                      <a:pt x="128" y="46"/>
                    </a:lnTo>
                    <a:lnTo>
                      <a:pt x="124" y="41"/>
                    </a:lnTo>
                    <a:lnTo>
                      <a:pt x="119" y="37"/>
                    </a:lnTo>
                    <a:lnTo>
                      <a:pt x="110" y="32"/>
                    </a:lnTo>
                    <a:lnTo>
                      <a:pt x="101" y="28"/>
                    </a:lnTo>
                    <a:lnTo>
                      <a:pt x="101" y="18"/>
                    </a:lnTo>
                    <a:lnTo>
                      <a:pt x="101" y="14"/>
                    </a:lnTo>
                    <a:lnTo>
                      <a:pt x="96" y="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8" name="Freeform 576"/>
              <p:cNvSpPr>
                <a:spLocks/>
              </p:cNvSpPr>
              <p:nvPr/>
            </p:nvSpPr>
            <p:spPr bwMode="auto">
              <a:xfrm>
                <a:off x="2855" y="2001"/>
                <a:ext cx="147" cy="96"/>
              </a:xfrm>
              <a:custGeom>
                <a:avLst/>
                <a:gdLst>
                  <a:gd name="T0" fmla="*/ 92 w 147"/>
                  <a:gd name="T1" fmla="*/ 0 h 96"/>
                  <a:gd name="T2" fmla="*/ 83 w 147"/>
                  <a:gd name="T3" fmla="*/ 5 h 96"/>
                  <a:gd name="T4" fmla="*/ 73 w 147"/>
                  <a:gd name="T5" fmla="*/ 14 h 96"/>
                  <a:gd name="T6" fmla="*/ 64 w 147"/>
                  <a:gd name="T7" fmla="*/ 23 h 96"/>
                  <a:gd name="T8" fmla="*/ 51 w 147"/>
                  <a:gd name="T9" fmla="*/ 28 h 96"/>
                  <a:gd name="T10" fmla="*/ 46 w 147"/>
                  <a:gd name="T11" fmla="*/ 32 h 96"/>
                  <a:gd name="T12" fmla="*/ 41 w 147"/>
                  <a:gd name="T13" fmla="*/ 37 h 96"/>
                  <a:gd name="T14" fmla="*/ 28 w 147"/>
                  <a:gd name="T15" fmla="*/ 41 h 96"/>
                  <a:gd name="T16" fmla="*/ 23 w 147"/>
                  <a:gd name="T17" fmla="*/ 41 h 96"/>
                  <a:gd name="T18" fmla="*/ 18 w 147"/>
                  <a:gd name="T19" fmla="*/ 41 h 96"/>
                  <a:gd name="T20" fmla="*/ 9 w 147"/>
                  <a:gd name="T21" fmla="*/ 46 h 96"/>
                  <a:gd name="T22" fmla="*/ 0 w 147"/>
                  <a:gd name="T23" fmla="*/ 55 h 96"/>
                  <a:gd name="T24" fmla="*/ 0 w 147"/>
                  <a:gd name="T25" fmla="*/ 64 h 96"/>
                  <a:gd name="T26" fmla="*/ 0 w 147"/>
                  <a:gd name="T27" fmla="*/ 78 h 96"/>
                  <a:gd name="T28" fmla="*/ 14 w 147"/>
                  <a:gd name="T29" fmla="*/ 96 h 96"/>
                  <a:gd name="T30" fmla="*/ 18 w 147"/>
                  <a:gd name="T31" fmla="*/ 96 h 96"/>
                  <a:gd name="T32" fmla="*/ 18 w 147"/>
                  <a:gd name="T33" fmla="*/ 96 h 96"/>
                  <a:gd name="T34" fmla="*/ 28 w 147"/>
                  <a:gd name="T35" fmla="*/ 87 h 96"/>
                  <a:gd name="T36" fmla="*/ 37 w 147"/>
                  <a:gd name="T37" fmla="*/ 87 h 96"/>
                  <a:gd name="T38" fmla="*/ 41 w 147"/>
                  <a:gd name="T39" fmla="*/ 87 h 96"/>
                  <a:gd name="T40" fmla="*/ 46 w 147"/>
                  <a:gd name="T41" fmla="*/ 83 h 96"/>
                  <a:gd name="T42" fmla="*/ 51 w 147"/>
                  <a:gd name="T43" fmla="*/ 78 h 96"/>
                  <a:gd name="T44" fmla="*/ 55 w 147"/>
                  <a:gd name="T45" fmla="*/ 69 h 96"/>
                  <a:gd name="T46" fmla="*/ 64 w 147"/>
                  <a:gd name="T47" fmla="*/ 73 h 96"/>
                  <a:gd name="T48" fmla="*/ 78 w 147"/>
                  <a:gd name="T49" fmla="*/ 83 h 96"/>
                  <a:gd name="T50" fmla="*/ 87 w 147"/>
                  <a:gd name="T51" fmla="*/ 83 h 96"/>
                  <a:gd name="T52" fmla="*/ 92 w 147"/>
                  <a:gd name="T53" fmla="*/ 78 h 96"/>
                  <a:gd name="T54" fmla="*/ 96 w 147"/>
                  <a:gd name="T55" fmla="*/ 73 h 96"/>
                  <a:gd name="T56" fmla="*/ 101 w 147"/>
                  <a:gd name="T57" fmla="*/ 73 h 96"/>
                  <a:gd name="T58" fmla="*/ 110 w 147"/>
                  <a:gd name="T59" fmla="*/ 73 h 96"/>
                  <a:gd name="T60" fmla="*/ 115 w 147"/>
                  <a:gd name="T61" fmla="*/ 73 h 96"/>
                  <a:gd name="T62" fmla="*/ 115 w 147"/>
                  <a:gd name="T63" fmla="*/ 73 h 96"/>
                  <a:gd name="T64" fmla="*/ 119 w 147"/>
                  <a:gd name="T65" fmla="*/ 73 h 96"/>
                  <a:gd name="T66" fmla="*/ 119 w 147"/>
                  <a:gd name="T67" fmla="*/ 69 h 96"/>
                  <a:gd name="T68" fmla="*/ 133 w 147"/>
                  <a:gd name="T69" fmla="*/ 69 h 96"/>
                  <a:gd name="T70" fmla="*/ 147 w 147"/>
                  <a:gd name="T71" fmla="*/ 69 h 96"/>
                  <a:gd name="T72" fmla="*/ 142 w 147"/>
                  <a:gd name="T73" fmla="*/ 64 h 96"/>
                  <a:gd name="T74" fmla="*/ 133 w 147"/>
                  <a:gd name="T75" fmla="*/ 55 h 96"/>
                  <a:gd name="T76" fmla="*/ 133 w 147"/>
                  <a:gd name="T77" fmla="*/ 51 h 96"/>
                  <a:gd name="T78" fmla="*/ 128 w 147"/>
                  <a:gd name="T79" fmla="*/ 46 h 96"/>
                  <a:gd name="T80" fmla="*/ 124 w 147"/>
                  <a:gd name="T81" fmla="*/ 41 h 96"/>
                  <a:gd name="T82" fmla="*/ 119 w 147"/>
                  <a:gd name="T83" fmla="*/ 37 h 96"/>
                  <a:gd name="T84" fmla="*/ 110 w 147"/>
                  <a:gd name="T85" fmla="*/ 32 h 96"/>
                  <a:gd name="T86" fmla="*/ 101 w 147"/>
                  <a:gd name="T87" fmla="*/ 28 h 96"/>
                  <a:gd name="T88" fmla="*/ 101 w 147"/>
                  <a:gd name="T89" fmla="*/ 18 h 96"/>
                  <a:gd name="T90" fmla="*/ 101 w 147"/>
                  <a:gd name="T91" fmla="*/ 14 h 96"/>
                  <a:gd name="T92" fmla="*/ 96 w 147"/>
                  <a:gd name="T93" fmla="*/ 9 h 96"/>
                  <a:gd name="T94" fmla="*/ 92 w 147"/>
                  <a:gd name="T9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7" h="96">
                    <a:moveTo>
                      <a:pt x="92" y="0"/>
                    </a:moveTo>
                    <a:lnTo>
                      <a:pt x="83" y="5"/>
                    </a:lnTo>
                    <a:lnTo>
                      <a:pt x="73" y="14"/>
                    </a:lnTo>
                    <a:lnTo>
                      <a:pt x="64" y="23"/>
                    </a:lnTo>
                    <a:lnTo>
                      <a:pt x="51" y="28"/>
                    </a:lnTo>
                    <a:lnTo>
                      <a:pt x="46" y="32"/>
                    </a:lnTo>
                    <a:lnTo>
                      <a:pt x="41" y="37"/>
                    </a:lnTo>
                    <a:lnTo>
                      <a:pt x="28" y="41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9" y="46"/>
                    </a:lnTo>
                    <a:lnTo>
                      <a:pt x="0" y="55"/>
                    </a:lnTo>
                    <a:lnTo>
                      <a:pt x="0" y="64"/>
                    </a:lnTo>
                    <a:lnTo>
                      <a:pt x="0" y="7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28" y="87"/>
                    </a:lnTo>
                    <a:lnTo>
                      <a:pt x="37" y="87"/>
                    </a:lnTo>
                    <a:lnTo>
                      <a:pt x="41" y="87"/>
                    </a:lnTo>
                    <a:lnTo>
                      <a:pt x="46" y="83"/>
                    </a:lnTo>
                    <a:lnTo>
                      <a:pt x="51" y="78"/>
                    </a:lnTo>
                    <a:lnTo>
                      <a:pt x="55" y="69"/>
                    </a:lnTo>
                    <a:lnTo>
                      <a:pt x="64" y="73"/>
                    </a:lnTo>
                    <a:lnTo>
                      <a:pt x="78" y="83"/>
                    </a:lnTo>
                    <a:lnTo>
                      <a:pt x="87" y="83"/>
                    </a:lnTo>
                    <a:lnTo>
                      <a:pt x="92" y="78"/>
                    </a:lnTo>
                    <a:lnTo>
                      <a:pt x="96" y="73"/>
                    </a:lnTo>
                    <a:lnTo>
                      <a:pt x="101" y="73"/>
                    </a:lnTo>
                    <a:lnTo>
                      <a:pt x="110" y="73"/>
                    </a:lnTo>
                    <a:lnTo>
                      <a:pt x="115" y="73"/>
                    </a:lnTo>
                    <a:lnTo>
                      <a:pt x="115" y="73"/>
                    </a:lnTo>
                    <a:lnTo>
                      <a:pt x="119" y="73"/>
                    </a:lnTo>
                    <a:lnTo>
                      <a:pt x="119" y="69"/>
                    </a:lnTo>
                    <a:lnTo>
                      <a:pt x="133" y="69"/>
                    </a:lnTo>
                    <a:lnTo>
                      <a:pt x="147" y="69"/>
                    </a:lnTo>
                    <a:lnTo>
                      <a:pt x="142" y="64"/>
                    </a:lnTo>
                    <a:lnTo>
                      <a:pt x="133" y="55"/>
                    </a:lnTo>
                    <a:lnTo>
                      <a:pt x="133" y="51"/>
                    </a:lnTo>
                    <a:lnTo>
                      <a:pt x="128" y="46"/>
                    </a:lnTo>
                    <a:lnTo>
                      <a:pt x="124" y="41"/>
                    </a:lnTo>
                    <a:lnTo>
                      <a:pt x="119" y="37"/>
                    </a:lnTo>
                    <a:lnTo>
                      <a:pt x="110" y="32"/>
                    </a:lnTo>
                    <a:lnTo>
                      <a:pt x="101" y="28"/>
                    </a:lnTo>
                    <a:lnTo>
                      <a:pt x="101" y="18"/>
                    </a:lnTo>
                    <a:lnTo>
                      <a:pt x="101" y="14"/>
                    </a:lnTo>
                    <a:lnTo>
                      <a:pt x="96" y="9"/>
                    </a:lnTo>
                    <a:lnTo>
                      <a:pt x="92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9" name="Freeform 577"/>
              <p:cNvSpPr>
                <a:spLocks noEditPoints="1"/>
              </p:cNvSpPr>
              <p:nvPr/>
            </p:nvSpPr>
            <p:spPr bwMode="auto">
              <a:xfrm>
                <a:off x="2851" y="2001"/>
                <a:ext cx="155" cy="96"/>
              </a:xfrm>
              <a:custGeom>
                <a:avLst/>
                <a:gdLst>
                  <a:gd name="T0" fmla="*/ 13 w 155"/>
                  <a:gd name="T1" fmla="*/ 96 h 96"/>
                  <a:gd name="T2" fmla="*/ 0 w 155"/>
                  <a:gd name="T3" fmla="*/ 60 h 96"/>
                  <a:gd name="T4" fmla="*/ 13 w 155"/>
                  <a:gd name="T5" fmla="*/ 41 h 96"/>
                  <a:gd name="T6" fmla="*/ 27 w 155"/>
                  <a:gd name="T7" fmla="*/ 37 h 96"/>
                  <a:gd name="T8" fmla="*/ 41 w 155"/>
                  <a:gd name="T9" fmla="*/ 37 h 96"/>
                  <a:gd name="T10" fmla="*/ 50 w 155"/>
                  <a:gd name="T11" fmla="*/ 28 h 96"/>
                  <a:gd name="T12" fmla="*/ 50 w 155"/>
                  <a:gd name="T13" fmla="*/ 23 h 96"/>
                  <a:gd name="T14" fmla="*/ 55 w 155"/>
                  <a:gd name="T15" fmla="*/ 23 h 96"/>
                  <a:gd name="T16" fmla="*/ 77 w 155"/>
                  <a:gd name="T17" fmla="*/ 14 h 96"/>
                  <a:gd name="T18" fmla="*/ 87 w 155"/>
                  <a:gd name="T19" fmla="*/ 5 h 96"/>
                  <a:gd name="T20" fmla="*/ 96 w 155"/>
                  <a:gd name="T21" fmla="*/ 0 h 96"/>
                  <a:gd name="T22" fmla="*/ 100 w 155"/>
                  <a:gd name="T23" fmla="*/ 5 h 96"/>
                  <a:gd name="T24" fmla="*/ 110 w 155"/>
                  <a:gd name="T25" fmla="*/ 23 h 96"/>
                  <a:gd name="T26" fmla="*/ 110 w 155"/>
                  <a:gd name="T27" fmla="*/ 28 h 96"/>
                  <a:gd name="T28" fmla="*/ 128 w 155"/>
                  <a:gd name="T29" fmla="*/ 37 h 96"/>
                  <a:gd name="T30" fmla="*/ 137 w 155"/>
                  <a:gd name="T31" fmla="*/ 46 h 96"/>
                  <a:gd name="T32" fmla="*/ 142 w 155"/>
                  <a:gd name="T33" fmla="*/ 55 h 96"/>
                  <a:gd name="T34" fmla="*/ 155 w 155"/>
                  <a:gd name="T35" fmla="*/ 69 h 96"/>
                  <a:gd name="T36" fmla="*/ 155 w 155"/>
                  <a:gd name="T37" fmla="*/ 73 h 96"/>
                  <a:gd name="T38" fmla="*/ 151 w 155"/>
                  <a:gd name="T39" fmla="*/ 73 h 96"/>
                  <a:gd name="T40" fmla="*/ 128 w 155"/>
                  <a:gd name="T41" fmla="*/ 73 h 96"/>
                  <a:gd name="T42" fmla="*/ 119 w 155"/>
                  <a:gd name="T43" fmla="*/ 73 h 96"/>
                  <a:gd name="T44" fmla="*/ 110 w 155"/>
                  <a:gd name="T45" fmla="*/ 73 h 96"/>
                  <a:gd name="T46" fmla="*/ 87 w 155"/>
                  <a:gd name="T47" fmla="*/ 83 h 96"/>
                  <a:gd name="T48" fmla="*/ 64 w 155"/>
                  <a:gd name="T49" fmla="*/ 73 h 96"/>
                  <a:gd name="T50" fmla="*/ 59 w 155"/>
                  <a:gd name="T51" fmla="*/ 73 h 96"/>
                  <a:gd name="T52" fmla="*/ 50 w 155"/>
                  <a:gd name="T53" fmla="*/ 87 h 96"/>
                  <a:gd name="T54" fmla="*/ 32 w 155"/>
                  <a:gd name="T55" fmla="*/ 87 h 96"/>
                  <a:gd name="T56" fmla="*/ 18 w 155"/>
                  <a:gd name="T57" fmla="*/ 96 h 96"/>
                  <a:gd name="T58" fmla="*/ 22 w 155"/>
                  <a:gd name="T59" fmla="*/ 41 h 96"/>
                  <a:gd name="T60" fmla="*/ 13 w 155"/>
                  <a:gd name="T61" fmla="*/ 51 h 96"/>
                  <a:gd name="T62" fmla="*/ 4 w 155"/>
                  <a:gd name="T63" fmla="*/ 78 h 96"/>
                  <a:gd name="T64" fmla="*/ 18 w 155"/>
                  <a:gd name="T65" fmla="*/ 92 h 96"/>
                  <a:gd name="T66" fmla="*/ 32 w 155"/>
                  <a:gd name="T67" fmla="*/ 83 h 96"/>
                  <a:gd name="T68" fmla="*/ 45 w 155"/>
                  <a:gd name="T69" fmla="*/ 83 h 96"/>
                  <a:gd name="T70" fmla="*/ 50 w 155"/>
                  <a:gd name="T71" fmla="*/ 78 h 96"/>
                  <a:gd name="T72" fmla="*/ 59 w 155"/>
                  <a:gd name="T73" fmla="*/ 64 h 96"/>
                  <a:gd name="T74" fmla="*/ 77 w 155"/>
                  <a:gd name="T75" fmla="*/ 73 h 96"/>
                  <a:gd name="T76" fmla="*/ 96 w 155"/>
                  <a:gd name="T77" fmla="*/ 73 h 96"/>
                  <a:gd name="T78" fmla="*/ 105 w 155"/>
                  <a:gd name="T79" fmla="*/ 69 h 96"/>
                  <a:gd name="T80" fmla="*/ 114 w 155"/>
                  <a:gd name="T81" fmla="*/ 69 h 96"/>
                  <a:gd name="T82" fmla="*/ 123 w 155"/>
                  <a:gd name="T83" fmla="*/ 69 h 96"/>
                  <a:gd name="T84" fmla="*/ 142 w 155"/>
                  <a:gd name="T85" fmla="*/ 64 h 96"/>
                  <a:gd name="T86" fmla="*/ 142 w 155"/>
                  <a:gd name="T87" fmla="*/ 64 h 96"/>
                  <a:gd name="T88" fmla="*/ 132 w 155"/>
                  <a:gd name="T89" fmla="*/ 51 h 96"/>
                  <a:gd name="T90" fmla="*/ 123 w 155"/>
                  <a:gd name="T91" fmla="*/ 41 h 96"/>
                  <a:gd name="T92" fmla="*/ 114 w 155"/>
                  <a:gd name="T93" fmla="*/ 37 h 96"/>
                  <a:gd name="T94" fmla="*/ 100 w 155"/>
                  <a:gd name="T95" fmla="*/ 28 h 96"/>
                  <a:gd name="T96" fmla="*/ 100 w 155"/>
                  <a:gd name="T97" fmla="*/ 14 h 96"/>
                  <a:gd name="T98" fmla="*/ 96 w 155"/>
                  <a:gd name="T99" fmla="*/ 9 h 96"/>
                  <a:gd name="T100" fmla="*/ 82 w 155"/>
                  <a:gd name="T101" fmla="*/ 18 h 96"/>
                  <a:gd name="T102" fmla="*/ 55 w 155"/>
                  <a:gd name="T103" fmla="*/ 28 h 96"/>
                  <a:gd name="T104" fmla="*/ 41 w 155"/>
                  <a:gd name="T105" fmla="*/ 41 h 96"/>
                  <a:gd name="T106" fmla="*/ 22 w 155"/>
                  <a:gd name="T107" fmla="*/ 41 h 96"/>
                  <a:gd name="T108" fmla="*/ 22 w 155"/>
                  <a:gd name="T109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5" h="96">
                    <a:moveTo>
                      <a:pt x="18" y="96"/>
                    </a:moveTo>
                    <a:lnTo>
                      <a:pt x="13" y="96"/>
                    </a:lnTo>
                    <a:lnTo>
                      <a:pt x="0" y="78"/>
                    </a:lnTo>
                    <a:lnTo>
                      <a:pt x="0" y="60"/>
                    </a:lnTo>
                    <a:lnTo>
                      <a:pt x="9" y="46"/>
                    </a:lnTo>
                    <a:lnTo>
                      <a:pt x="13" y="41"/>
                    </a:lnTo>
                    <a:lnTo>
                      <a:pt x="22" y="37"/>
                    </a:lnTo>
                    <a:lnTo>
                      <a:pt x="27" y="37"/>
                    </a:lnTo>
                    <a:lnTo>
                      <a:pt x="32" y="41"/>
                    </a:lnTo>
                    <a:lnTo>
                      <a:pt x="41" y="37"/>
                    </a:lnTo>
                    <a:lnTo>
                      <a:pt x="50" y="32"/>
                    </a:lnTo>
                    <a:lnTo>
                      <a:pt x="50" y="28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68" y="23"/>
                    </a:lnTo>
                    <a:lnTo>
                      <a:pt x="77" y="14"/>
                    </a:lnTo>
                    <a:lnTo>
                      <a:pt x="82" y="9"/>
                    </a:lnTo>
                    <a:lnTo>
                      <a:pt x="87" y="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5"/>
                    </a:lnTo>
                    <a:lnTo>
                      <a:pt x="100" y="5"/>
                    </a:lnTo>
                    <a:lnTo>
                      <a:pt x="110" y="14"/>
                    </a:lnTo>
                    <a:lnTo>
                      <a:pt x="110" y="23"/>
                    </a:lnTo>
                    <a:lnTo>
                      <a:pt x="110" y="28"/>
                    </a:lnTo>
                    <a:lnTo>
                      <a:pt x="110" y="28"/>
                    </a:lnTo>
                    <a:lnTo>
                      <a:pt x="119" y="32"/>
                    </a:lnTo>
                    <a:lnTo>
                      <a:pt x="128" y="37"/>
                    </a:lnTo>
                    <a:lnTo>
                      <a:pt x="128" y="41"/>
                    </a:lnTo>
                    <a:lnTo>
                      <a:pt x="137" y="46"/>
                    </a:lnTo>
                    <a:lnTo>
                      <a:pt x="137" y="51"/>
                    </a:lnTo>
                    <a:lnTo>
                      <a:pt x="142" y="55"/>
                    </a:lnTo>
                    <a:lnTo>
                      <a:pt x="146" y="60"/>
                    </a:lnTo>
                    <a:lnTo>
                      <a:pt x="155" y="69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1" y="73"/>
                    </a:lnTo>
                    <a:lnTo>
                      <a:pt x="151" y="73"/>
                    </a:lnTo>
                    <a:lnTo>
                      <a:pt x="142" y="73"/>
                    </a:lnTo>
                    <a:lnTo>
                      <a:pt x="128" y="73"/>
                    </a:lnTo>
                    <a:lnTo>
                      <a:pt x="119" y="73"/>
                    </a:lnTo>
                    <a:lnTo>
                      <a:pt x="119" y="73"/>
                    </a:lnTo>
                    <a:lnTo>
                      <a:pt x="119" y="73"/>
                    </a:lnTo>
                    <a:lnTo>
                      <a:pt x="110" y="73"/>
                    </a:lnTo>
                    <a:lnTo>
                      <a:pt x="100" y="78"/>
                    </a:lnTo>
                    <a:lnTo>
                      <a:pt x="87" y="83"/>
                    </a:lnTo>
                    <a:lnTo>
                      <a:pt x="73" y="78"/>
                    </a:lnTo>
                    <a:lnTo>
                      <a:pt x="64" y="73"/>
                    </a:lnTo>
                    <a:lnTo>
                      <a:pt x="59" y="69"/>
                    </a:lnTo>
                    <a:lnTo>
                      <a:pt x="59" y="73"/>
                    </a:lnTo>
                    <a:lnTo>
                      <a:pt x="55" y="83"/>
                    </a:lnTo>
                    <a:lnTo>
                      <a:pt x="50" y="87"/>
                    </a:lnTo>
                    <a:lnTo>
                      <a:pt x="36" y="92"/>
                    </a:lnTo>
                    <a:lnTo>
                      <a:pt x="32" y="87"/>
                    </a:lnTo>
                    <a:lnTo>
                      <a:pt x="27" y="92"/>
                    </a:lnTo>
                    <a:lnTo>
                      <a:pt x="18" y="96"/>
                    </a:lnTo>
                    <a:lnTo>
                      <a:pt x="18" y="96"/>
                    </a:lnTo>
                    <a:close/>
                    <a:moveTo>
                      <a:pt x="22" y="41"/>
                    </a:moveTo>
                    <a:lnTo>
                      <a:pt x="18" y="46"/>
                    </a:lnTo>
                    <a:lnTo>
                      <a:pt x="13" y="51"/>
                    </a:lnTo>
                    <a:lnTo>
                      <a:pt x="4" y="60"/>
                    </a:lnTo>
                    <a:lnTo>
                      <a:pt x="4" y="78"/>
                    </a:lnTo>
                    <a:lnTo>
                      <a:pt x="18" y="92"/>
                    </a:lnTo>
                    <a:lnTo>
                      <a:pt x="18" y="92"/>
                    </a:lnTo>
                    <a:lnTo>
                      <a:pt x="22" y="87"/>
                    </a:lnTo>
                    <a:lnTo>
                      <a:pt x="32" y="83"/>
                    </a:lnTo>
                    <a:lnTo>
                      <a:pt x="36" y="83"/>
                    </a:lnTo>
                    <a:lnTo>
                      <a:pt x="45" y="83"/>
                    </a:lnTo>
                    <a:lnTo>
                      <a:pt x="45" y="83"/>
                    </a:lnTo>
                    <a:lnTo>
                      <a:pt x="50" y="78"/>
                    </a:lnTo>
                    <a:lnTo>
                      <a:pt x="55" y="69"/>
                    </a:lnTo>
                    <a:lnTo>
                      <a:pt x="59" y="64"/>
                    </a:lnTo>
                    <a:lnTo>
                      <a:pt x="68" y="69"/>
                    </a:lnTo>
                    <a:lnTo>
                      <a:pt x="77" y="73"/>
                    </a:lnTo>
                    <a:lnTo>
                      <a:pt x="87" y="78"/>
                    </a:lnTo>
                    <a:lnTo>
                      <a:pt x="96" y="73"/>
                    </a:lnTo>
                    <a:lnTo>
                      <a:pt x="96" y="73"/>
                    </a:lnTo>
                    <a:lnTo>
                      <a:pt x="105" y="69"/>
                    </a:lnTo>
                    <a:lnTo>
                      <a:pt x="114" y="69"/>
                    </a:lnTo>
                    <a:lnTo>
                      <a:pt x="114" y="69"/>
                    </a:lnTo>
                    <a:lnTo>
                      <a:pt x="119" y="69"/>
                    </a:lnTo>
                    <a:lnTo>
                      <a:pt x="123" y="69"/>
                    </a:lnTo>
                    <a:lnTo>
                      <a:pt x="123" y="64"/>
                    </a:lnTo>
                    <a:lnTo>
                      <a:pt x="142" y="64"/>
                    </a:lnTo>
                    <a:lnTo>
                      <a:pt x="146" y="69"/>
                    </a:lnTo>
                    <a:lnTo>
                      <a:pt x="142" y="64"/>
                    </a:lnTo>
                    <a:lnTo>
                      <a:pt x="137" y="55"/>
                    </a:lnTo>
                    <a:lnTo>
                      <a:pt x="132" y="51"/>
                    </a:lnTo>
                    <a:lnTo>
                      <a:pt x="132" y="51"/>
                    </a:lnTo>
                    <a:lnTo>
                      <a:pt x="123" y="41"/>
                    </a:lnTo>
                    <a:lnTo>
                      <a:pt x="123" y="41"/>
                    </a:lnTo>
                    <a:lnTo>
                      <a:pt x="114" y="37"/>
                    </a:lnTo>
                    <a:lnTo>
                      <a:pt x="110" y="32"/>
                    </a:lnTo>
                    <a:lnTo>
                      <a:pt x="100" y="28"/>
                    </a:lnTo>
                    <a:lnTo>
                      <a:pt x="100" y="18"/>
                    </a:lnTo>
                    <a:lnTo>
                      <a:pt x="100" y="14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87" y="14"/>
                    </a:lnTo>
                    <a:lnTo>
                      <a:pt x="82" y="18"/>
                    </a:lnTo>
                    <a:lnTo>
                      <a:pt x="68" y="28"/>
                    </a:lnTo>
                    <a:lnTo>
                      <a:pt x="55" y="28"/>
                    </a:lnTo>
                    <a:lnTo>
                      <a:pt x="55" y="32"/>
                    </a:lnTo>
                    <a:lnTo>
                      <a:pt x="41" y="41"/>
                    </a:lnTo>
                    <a:lnTo>
                      <a:pt x="32" y="46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0" name="Freeform 578"/>
              <p:cNvSpPr>
                <a:spLocks/>
              </p:cNvSpPr>
              <p:nvPr/>
            </p:nvSpPr>
            <p:spPr bwMode="auto">
              <a:xfrm>
                <a:off x="2851" y="2001"/>
                <a:ext cx="155" cy="96"/>
              </a:xfrm>
              <a:custGeom>
                <a:avLst/>
                <a:gdLst>
                  <a:gd name="T0" fmla="*/ 18 w 155"/>
                  <a:gd name="T1" fmla="*/ 96 h 96"/>
                  <a:gd name="T2" fmla="*/ 13 w 155"/>
                  <a:gd name="T3" fmla="*/ 96 h 96"/>
                  <a:gd name="T4" fmla="*/ 0 w 155"/>
                  <a:gd name="T5" fmla="*/ 78 h 96"/>
                  <a:gd name="T6" fmla="*/ 0 w 155"/>
                  <a:gd name="T7" fmla="*/ 60 h 96"/>
                  <a:gd name="T8" fmla="*/ 9 w 155"/>
                  <a:gd name="T9" fmla="*/ 46 h 96"/>
                  <a:gd name="T10" fmla="*/ 13 w 155"/>
                  <a:gd name="T11" fmla="*/ 41 h 96"/>
                  <a:gd name="T12" fmla="*/ 22 w 155"/>
                  <a:gd name="T13" fmla="*/ 37 h 96"/>
                  <a:gd name="T14" fmla="*/ 27 w 155"/>
                  <a:gd name="T15" fmla="*/ 37 h 96"/>
                  <a:gd name="T16" fmla="*/ 32 w 155"/>
                  <a:gd name="T17" fmla="*/ 41 h 96"/>
                  <a:gd name="T18" fmla="*/ 41 w 155"/>
                  <a:gd name="T19" fmla="*/ 37 h 96"/>
                  <a:gd name="T20" fmla="*/ 50 w 155"/>
                  <a:gd name="T21" fmla="*/ 32 h 96"/>
                  <a:gd name="T22" fmla="*/ 50 w 155"/>
                  <a:gd name="T23" fmla="*/ 28 h 96"/>
                  <a:gd name="T24" fmla="*/ 50 w 155"/>
                  <a:gd name="T25" fmla="*/ 23 h 96"/>
                  <a:gd name="T26" fmla="*/ 50 w 155"/>
                  <a:gd name="T27" fmla="*/ 23 h 96"/>
                  <a:gd name="T28" fmla="*/ 55 w 155"/>
                  <a:gd name="T29" fmla="*/ 23 h 96"/>
                  <a:gd name="T30" fmla="*/ 55 w 155"/>
                  <a:gd name="T31" fmla="*/ 23 h 96"/>
                  <a:gd name="T32" fmla="*/ 68 w 155"/>
                  <a:gd name="T33" fmla="*/ 23 h 96"/>
                  <a:gd name="T34" fmla="*/ 77 w 155"/>
                  <a:gd name="T35" fmla="*/ 14 h 96"/>
                  <a:gd name="T36" fmla="*/ 82 w 155"/>
                  <a:gd name="T37" fmla="*/ 9 h 96"/>
                  <a:gd name="T38" fmla="*/ 87 w 155"/>
                  <a:gd name="T39" fmla="*/ 5 h 96"/>
                  <a:gd name="T40" fmla="*/ 96 w 155"/>
                  <a:gd name="T41" fmla="*/ 0 h 96"/>
                  <a:gd name="T42" fmla="*/ 96 w 155"/>
                  <a:gd name="T43" fmla="*/ 0 h 96"/>
                  <a:gd name="T44" fmla="*/ 96 w 155"/>
                  <a:gd name="T45" fmla="*/ 5 h 96"/>
                  <a:gd name="T46" fmla="*/ 100 w 155"/>
                  <a:gd name="T47" fmla="*/ 5 h 96"/>
                  <a:gd name="T48" fmla="*/ 110 w 155"/>
                  <a:gd name="T49" fmla="*/ 14 h 96"/>
                  <a:gd name="T50" fmla="*/ 110 w 155"/>
                  <a:gd name="T51" fmla="*/ 23 h 96"/>
                  <a:gd name="T52" fmla="*/ 110 w 155"/>
                  <a:gd name="T53" fmla="*/ 28 h 96"/>
                  <a:gd name="T54" fmla="*/ 110 w 155"/>
                  <a:gd name="T55" fmla="*/ 28 h 96"/>
                  <a:gd name="T56" fmla="*/ 119 w 155"/>
                  <a:gd name="T57" fmla="*/ 32 h 96"/>
                  <a:gd name="T58" fmla="*/ 128 w 155"/>
                  <a:gd name="T59" fmla="*/ 37 h 96"/>
                  <a:gd name="T60" fmla="*/ 128 w 155"/>
                  <a:gd name="T61" fmla="*/ 41 h 96"/>
                  <a:gd name="T62" fmla="*/ 137 w 155"/>
                  <a:gd name="T63" fmla="*/ 46 h 96"/>
                  <a:gd name="T64" fmla="*/ 137 w 155"/>
                  <a:gd name="T65" fmla="*/ 51 h 96"/>
                  <a:gd name="T66" fmla="*/ 142 w 155"/>
                  <a:gd name="T67" fmla="*/ 55 h 96"/>
                  <a:gd name="T68" fmla="*/ 146 w 155"/>
                  <a:gd name="T69" fmla="*/ 60 h 96"/>
                  <a:gd name="T70" fmla="*/ 155 w 155"/>
                  <a:gd name="T71" fmla="*/ 69 h 96"/>
                  <a:gd name="T72" fmla="*/ 155 w 155"/>
                  <a:gd name="T73" fmla="*/ 73 h 96"/>
                  <a:gd name="T74" fmla="*/ 155 w 155"/>
                  <a:gd name="T75" fmla="*/ 73 h 96"/>
                  <a:gd name="T76" fmla="*/ 151 w 155"/>
                  <a:gd name="T77" fmla="*/ 73 h 96"/>
                  <a:gd name="T78" fmla="*/ 151 w 155"/>
                  <a:gd name="T79" fmla="*/ 73 h 96"/>
                  <a:gd name="T80" fmla="*/ 142 w 155"/>
                  <a:gd name="T81" fmla="*/ 73 h 96"/>
                  <a:gd name="T82" fmla="*/ 128 w 155"/>
                  <a:gd name="T83" fmla="*/ 73 h 96"/>
                  <a:gd name="T84" fmla="*/ 119 w 155"/>
                  <a:gd name="T85" fmla="*/ 73 h 96"/>
                  <a:gd name="T86" fmla="*/ 119 w 155"/>
                  <a:gd name="T87" fmla="*/ 73 h 96"/>
                  <a:gd name="T88" fmla="*/ 119 w 155"/>
                  <a:gd name="T89" fmla="*/ 73 h 96"/>
                  <a:gd name="T90" fmla="*/ 110 w 155"/>
                  <a:gd name="T91" fmla="*/ 73 h 96"/>
                  <a:gd name="T92" fmla="*/ 100 w 155"/>
                  <a:gd name="T93" fmla="*/ 78 h 96"/>
                  <a:gd name="T94" fmla="*/ 87 w 155"/>
                  <a:gd name="T95" fmla="*/ 83 h 96"/>
                  <a:gd name="T96" fmla="*/ 73 w 155"/>
                  <a:gd name="T97" fmla="*/ 78 h 96"/>
                  <a:gd name="T98" fmla="*/ 64 w 155"/>
                  <a:gd name="T99" fmla="*/ 73 h 96"/>
                  <a:gd name="T100" fmla="*/ 59 w 155"/>
                  <a:gd name="T101" fmla="*/ 69 h 96"/>
                  <a:gd name="T102" fmla="*/ 59 w 155"/>
                  <a:gd name="T103" fmla="*/ 73 h 96"/>
                  <a:gd name="T104" fmla="*/ 55 w 155"/>
                  <a:gd name="T105" fmla="*/ 83 h 96"/>
                  <a:gd name="T106" fmla="*/ 50 w 155"/>
                  <a:gd name="T107" fmla="*/ 87 h 96"/>
                  <a:gd name="T108" fmla="*/ 36 w 155"/>
                  <a:gd name="T109" fmla="*/ 92 h 96"/>
                  <a:gd name="T110" fmla="*/ 32 w 155"/>
                  <a:gd name="T111" fmla="*/ 87 h 96"/>
                  <a:gd name="T112" fmla="*/ 27 w 155"/>
                  <a:gd name="T113" fmla="*/ 92 h 96"/>
                  <a:gd name="T114" fmla="*/ 18 w 155"/>
                  <a:gd name="T115" fmla="*/ 96 h 96"/>
                  <a:gd name="T116" fmla="*/ 18 w 155"/>
                  <a:gd name="T11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5" h="96">
                    <a:moveTo>
                      <a:pt x="18" y="96"/>
                    </a:moveTo>
                    <a:lnTo>
                      <a:pt x="13" y="96"/>
                    </a:lnTo>
                    <a:lnTo>
                      <a:pt x="0" y="78"/>
                    </a:lnTo>
                    <a:lnTo>
                      <a:pt x="0" y="60"/>
                    </a:lnTo>
                    <a:lnTo>
                      <a:pt x="9" y="46"/>
                    </a:lnTo>
                    <a:lnTo>
                      <a:pt x="13" y="41"/>
                    </a:lnTo>
                    <a:lnTo>
                      <a:pt x="22" y="37"/>
                    </a:lnTo>
                    <a:lnTo>
                      <a:pt x="27" y="37"/>
                    </a:lnTo>
                    <a:lnTo>
                      <a:pt x="32" y="41"/>
                    </a:lnTo>
                    <a:lnTo>
                      <a:pt x="41" y="37"/>
                    </a:lnTo>
                    <a:lnTo>
                      <a:pt x="50" y="32"/>
                    </a:lnTo>
                    <a:lnTo>
                      <a:pt x="50" y="28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68" y="23"/>
                    </a:lnTo>
                    <a:lnTo>
                      <a:pt x="77" y="14"/>
                    </a:lnTo>
                    <a:lnTo>
                      <a:pt x="82" y="9"/>
                    </a:lnTo>
                    <a:lnTo>
                      <a:pt x="87" y="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5"/>
                    </a:lnTo>
                    <a:lnTo>
                      <a:pt x="100" y="5"/>
                    </a:lnTo>
                    <a:lnTo>
                      <a:pt x="110" y="14"/>
                    </a:lnTo>
                    <a:lnTo>
                      <a:pt x="110" y="23"/>
                    </a:lnTo>
                    <a:lnTo>
                      <a:pt x="110" y="28"/>
                    </a:lnTo>
                    <a:lnTo>
                      <a:pt x="110" y="28"/>
                    </a:lnTo>
                    <a:lnTo>
                      <a:pt x="119" y="32"/>
                    </a:lnTo>
                    <a:lnTo>
                      <a:pt x="128" y="37"/>
                    </a:lnTo>
                    <a:lnTo>
                      <a:pt x="128" y="41"/>
                    </a:lnTo>
                    <a:lnTo>
                      <a:pt x="137" y="46"/>
                    </a:lnTo>
                    <a:lnTo>
                      <a:pt x="137" y="51"/>
                    </a:lnTo>
                    <a:lnTo>
                      <a:pt x="142" y="55"/>
                    </a:lnTo>
                    <a:lnTo>
                      <a:pt x="146" y="60"/>
                    </a:lnTo>
                    <a:lnTo>
                      <a:pt x="155" y="69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1" y="73"/>
                    </a:lnTo>
                    <a:lnTo>
                      <a:pt x="151" y="73"/>
                    </a:lnTo>
                    <a:lnTo>
                      <a:pt x="142" y="73"/>
                    </a:lnTo>
                    <a:lnTo>
                      <a:pt x="128" y="73"/>
                    </a:lnTo>
                    <a:lnTo>
                      <a:pt x="119" y="73"/>
                    </a:lnTo>
                    <a:lnTo>
                      <a:pt x="119" y="73"/>
                    </a:lnTo>
                    <a:lnTo>
                      <a:pt x="119" y="73"/>
                    </a:lnTo>
                    <a:lnTo>
                      <a:pt x="110" y="73"/>
                    </a:lnTo>
                    <a:lnTo>
                      <a:pt x="100" y="78"/>
                    </a:lnTo>
                    <a:lnTo>
                      <a:pt x="87" y="83"/>
                    </a:lnTo>
                    <a:lnTo>
                      <a:pt x="73" y="78"/>
                    </a:lnTo>
                    <a:lnTo>
                      <a:pt x="64" y="73"/>
                    </a:lnTo>
                    <a:lnTo>
                      <a:pt x="59" y="69"/>
                    </a:lnTo>
                    <a:lnTo>
                      <a:pt x="59" y="73"/>
                    </a:lnTo>
                    <a:lnTo>
                      <a:pt x="55" y="83"/>
                    </a:lnTo>
                    <a:lnTo>
                      <a:pt x="50" y="87"/>
                    </a:lnTo>
                    <a:lnTo>
                      <a:pt x="36" y="92"/>
                    </a:lnTo>
                    <a:lnTo>
                      <a:pt x="32" y="87"/>
                    </a:lnTo>
                    <a:lnTo>
                      <a:pt x="27" y="92"/>
                    </a:lnTo>
                    <a:lnTo>
                      <a:pt x="18" y="96"/>
                    </a:lnTo>
                    <a:lnTo>
                      <a:pt x="18" y="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1" name="Freeform 579"/>
              <p:cNvSpPr>
                <a:spLocks/>
              </p:cNvSpPr>
              <p:nvPr/>
            </p:nvSpPr>
            <p:spPr bwMode="auto">
              <a:xfrm>
                <a:off x="2855" y="2010"/>
                <a:ext cx="142" cy="83"/>
              </a:xfrm>
              <a:custGeom>
                <a:avLst/>
                <a:gdLst>
                  <a:gd name="T0" fmla="*/ 18 w 142"/>
                  <a:gd name="T1" fmla="*/ 32 h 83"/>
                  <a:gd name="T2" fmla="*/ 14 w 142"/>
                  <a:gd name="T3" fmla="*/ 37 h 83"/>
                  <a:gd name="T4" fmla="*/ 9 w 142"/>
                  <a:gd name="T5" fmla="*/ 42 h 83"/>
                  <a:gd name="T6" fmla="*/ 0 w 142"/>
                  <a:gd name="T7" fmla="*/ 51 h 83"/>
                  <a:gd name="T8" fmla="*/ 0 w 142"/>
                  <a:gd name="T9" fmla="*/ 69 h 83"/>
                  <a:gd name="T10" fmla="*/ 14 w 142"/>
                  <a:gd name="T11" fmla="*/ 83 h 83"/>
                  <a:gd name="T12" fmla="*/ 14 w 142"/>
                  <a:gd name="T13" fmla="*/ 83 h 83"/>
                  <a:gd name="T14" fmla="*/ 18 w 142"/>
                  <a:gd name="T15" fmla="*/ 78 h 83"/>
                  <a:gd name="T16" fmla="*/ 28 w 142"/>
                  <a:gd name="T17" fmla="*/ 74 h 83"/>
                  <a:gd name="T18" fmla="*/ 32 w 142"/>
                  <a:gd name="T19" fmla="*/ 74 h 83"/>
                  <a:gd name="T20" fmla="*/ 41 w 142"/>
                  <a:gd name="T21" fmla="*/ 74 h 83"/>
                  <a:gd name="T22" fmla="*/ 41 w 142"/>
                  <a:gd name="T23" fmla="*/ 74 h 83"/>
                  <a:gd name="T24" fmla="*/ 46 w 142"/>
                  <a:gd name="T25" fmla="*/ 69 h 83"/>
                  <a:gd name="T26" fmla="*/ 51 w 142"/>
                  <a:gd name="T27" fmla="*/ 60 h 83"/>
                  <a:gd name="T28" fmla="*/ 55 w 142"/>
                  <a:gd name="T29" fmla="*/ 55 h 83"/>
                  <a:gd name="T30" fmla="*/ 64 w 142"/>
                  <a:gd name="T31" fmla="*/ 60 h 83"/>
                  <a:gd name="T32" fmla="*/ 73 w 142"/>
                  <a:gd name="T33" fmla="*/ 64 h 83"/>
                  <a:gd name="T34" fmla="*/ 83 w 142"/>
                  <a:gd name="T35" fmla="*/ 69 h 83"/>
                  <a:gd name="T36" fmla="*/ 92 w 142"/>
                  <a:gd name="T37" fmla="*/ 64 h 83"/>
                  <a:gd name="T38" fmla="*/ 92 w 142"/>
                  <a:gd name="T39" fmla="*/ 64 h 83"/>
                  <a:gd name="T40" fmla="*/ 101 w 142"/>
                  <a:gd name="T41" fmla="*/ 60 h 83"/>
                  <a:gd name="T42" fmla="*/ 110 w 142"/>
                  <a:gd name="T43" fmla="*/ 60 h 83"/>
                  <a:gd name="T44" fmla="*/ 110 w 142"/>
                  <a:gd name="T45" fmla="*/ 60 h 83"/>
                  <a:gd name="T46" fmla="*/ 115 w 142"/>
                  <a:gd name="T47" fmla="*/ 60 h 83"/>
                  <a:gd name="T48" fmla="*/ 119 w 142"/>
                  <a:gd name="T49" fmla="*/ 60 h 83"/>
                  <a:gd name="T50" fmla="*/ 119 w 142"/>
                  <a:gd name="T51" fmla="*/ 55 h 83"/>
                  <a:gd name="T52" fmla="*/ 138 w 142"/>
                  <a:gd name="T53" fmla="*/ 55 h 83"/>
                  <a:gd name="T54" fmla="*/ 142 w 142"/>
                  <a:gd name="T55" fmla="*/ 60 h 83"/>
                  <a:gd name="T56" fmla="*/ 138 w 142"/>
                  <a:gd name="T57" fmla="*/ 55 h 83"/>
                  <a:gd name="T58" fmla="*/ 133 w 142"/>
                  <a:gd name="T59" fmla="*/ 46 h 83"/>
                  <a:gd name="T60" fmla="*/ 128 w 142"/>
                  <a:gd name="T61" fmla="*/ 42 h 83"/>
                  <a:gd name="T62" fmla="*/ 128 w 142"/>
                  <a:gd name="T63" fmla="*/ 42 h 83"/>
                  <a:gd name="T64" fmla="*/ 119 w 142"/>
                  <a:gd name="T65" fmla="*/ 32 h 83"/>
                  <a:gd name="T66" fmla="*/ 119 w 142"/>
                  <a:gd name="T67" fmla="*/ 32 h 83"/>
                  <a:gd name="T68" fmla="*/ 110 w 142"/>
                  <a:gd name="T69" fmla="*/ 28 h 83"/>
                  <a:gd name="T70" fmla="*/ 106 w 142"/>
                  <a:gd name="T71" fmla="*/ 23 h 83"/>
                  <a:gd name="T72" fmla="*/ 96 w 142"/>
                  <a:gd name="T73" fmla="*/ 19 h 83"/>
                  <a:gd name="T74" fmla="*/ 96 w 142"/>
                  <a:gd name="T75" fmla="*/ 9 h 83"/>
                  <a:gd name="T76" fmla="*/ 96 w 142"/>
                  <a:gd name="T77" fmla="*/ 5 h 83"/>
                  <a:gd name="T78" fmla="*/ 92 w 142"/>
                  <a:gd name="T79" fmla="*/ 0 h 83"/>
                  <a:gd name="T80" fmla="*/ 92 w 142"/>
                  <a:gd name="T81" fmla="*/ 0 h 83"/>
                  <a:gd name="T82" fmla="*/ 83 w 142"/>
                  <a:gd name="T83" fmla="*/ 5 h 83"/>
                  <a:gd name="T84" fmla="*/ 78 w 142"/>
                  <a:gd name="T85" fmla="*/ 9 h 83"/>
                  <a:gd name="T86" fmla="*/ 64 w 142"/>
                  <a:gd name="T87" fmla="*/ 19 h 83"/>
                  <a:gd name="T88" fmla="*/ 51 w 142"/>
                  <a:gd name="T89" fmla="*/ 19 h 83"/>
                  <a:gd name="T90" fmla="*/ 51 w 142"/>
                  <a:gd name="T91" fmla="*/ 23 h 83"/>
                  <a:gd name="T92" fmla="*/ 37 w 142"/>
                  <a:gd name="T93" fmla="*/ 32 h 83"/>
                  <a:gd name="T94" fmla="*/ 28 w 142"/>
                  <a:gd name="T95" fmla="*/ 37 h 83"/>
                  <a:gd name="T96" fmla="*/ 18 w 142"/>
                  <a:gd name="T97" fmla="*/ 32 h 83"/>
                  <a:gd name="T98" fmla="*/ 18 w 142"/>
                  <a:gd name="T99" fmla="*/ 32 h 83"/>
                  <a:gd name="T100" fmla="*/ 18 w 142"/>
                  <a:gd name="T101" fmla="*/ 3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" h="83">
                    <a:moveTo>
                      <a:pt x="18" y="32"/>
                    </a:moveTo>
                    <a:lnTo>
                      <a:pt x="14" y="37"/>
                    </a:lnTo>
                    <a:lnTo>
                      <a:pt x="9" y="42"/>
                    </a:lnTo>
                    <a:lnTo>
                      <a:pt x="0" y="51"/>
                    </a:lnTo>
                    <a:lnTo>
                      <a:pt x="0" y="69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8" y="78"/>
                    </a:lnTo>
                    <a:lnTo>
                      <a:pt x="28" y="74"/>
                    </a:lnTo>
                    <a:lnTo>
                      <a:pt x="32" y="74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6" y="69"/>
                    </a:lnTo>
                    <a:lnTo>
                      <a:pt x="51" y="60"/>
                    </a:lnTo>
                    <a:lnTo>
                      <a:pt x="55" y="55"/>
                    </a:lnTo>
                    <a:lnTo>
                      <a:pt x="64" y="60"/>
                    </a:lnTo>
                    <a:lnTo>
                      <a:pt x="73" y="64"/>
                    </a:lnTo>
                    <a:lnTo>
                      <a:pt x="83" y="69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101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5" y="60"/>
                    </a:lnTo>
                    <a:lnTo>
                      <a:pt x="119" y="60"/>
                    </a:lnTo>
                    <a:lnTo>
                      <a:pt x="119" y="55"/>
                    </a:lnTo>
                    <a:lnTo>
                      <a:pt x="138" y="55"/>
                    </a:lnTo>
                    <a:lnTo>
                      <a:pt x="142" y="60"/>
                    </a:lnTo>
                    <a:lnTo>
                      <a:pt x="138" y="55"/>
                    </a:lnTo>
                    <a:lnTo>
                      <a:pt x="133" y="46"/>
                    </a:lnTo>
                    <a:lnTo>
                      <a:pt x="128" y="42"/>
                    </a:lnTo>
                    <a:lnTo>
                      <a:pt x="128" y="42"/>
                    </a:lnTo>
                    <a:lnTo>
                      <a:pt x="119" y="32"/>
                    </a:lnTo>
                    <a:lnTo>
                      <a:pt x="119" y="32"/>
                    </a:lnTo>
                    <a:lnTo>
                      <a:pt x="110" y="28"/>
                    </a:lnTo>
                    <a:lnTo>
                      <a:pt x="106" y="23"/>
                    </a:lnTo>
                    <a:lnTo>
                      <a:pt x="96" y="19"/>
                    </a:lnTo>
                    <a:lnTo>
                      <a:pt x="96" y="9"/>
                    </a:lnTo>
                    <a:lnTo>
                      <a:pt x="96" y="5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3" y="5"/>
                    </a:lnTo>
                    <a:lnTo>
                      <a:pt x="78" y="9"/>
                    </a:lnTo>
                    <a:lnTo>
                      <a:pt x="64" y="19"/>
                    </a:lnTo>
                    <a:lnTo>
                      <a:pt x="51" y="19"/>
                    </a:lnTo>
                    <a:lnTo>
                      <a:pt x="51" y="23"/>
                    </a:lnTo>
                    <a:lnTo>
                      <a:pt x="37" y="32"/>
                    </a:lnTo>
                    <a:lnTo>
                      <a:pt x="28" y="37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2" name="Freeform 580"/>
              <p:cNvSpPr>
                <a:spLocks/>
              </p:cNvSpPr>
              <p:nvPr/>
            </p:nvSpPr>
            <p:spPr bwMode="auto">
              <a:xfrm>
                <a:off x="2841" y="1859"/>
                <a:ext cx="120" cy="188"/>
              </a:xfrm>
              <a:custGeom>
                <a:avLst/>
                <a:gdLst>
                  <a:gd name="T0" fmla="*/ 19 w 120"/>
                  <a:gd name="T1" fmla="*/ 0 h 188"/>
                  <a:gd name="T2" fmla="*/ 28 w 120"/>
                  <a:gd name="T3" fmla="*/ 0 h 188"/>
                  <a:gd name="T4" fmla="*/ 42 w 120"/>
                  <a:gd name="T5" fmla="*/ 5 h 188"/>
                  <a:gd name="T6" fmla="*/ 65 w 120"/>
                  <a:gd name="T7" fmla="*/ 14 h 188"/>
                  <a:gd name="T8" fmla="*/ 120 w 120"/>
                  <a:gd name="T9" fmla="*/ 46 h 188"/>
                  <a:gd name="T10" fmla="*/ 120 w 120"/>
                  <a:gd name="T11" fmla="*/ 50 h 188"/>
                  <a:gd name="T12" fmla="*/ 120 w 120"/>
                  <a:gd name="T13" fmla="*/ 55 h 188"/>
                  <a:gd name="T14" fmla="*/ 120 w 120"/>
                  <a:gd name="T15" fmla="*/ 64 h 188"/>
                  <a:gd name="T16" fmla="*/ 120 w 120"/>
                  <a:gd name="T17" fmla="*/ 69 h 188"/>
                  <a:gd name="T18" fmla="*/ 120 w 120"/>
                  <a:gd name="T19" fmla="*/ 83 h 188"/>
                  <a:gd name="T20" fmla="*/ 120 w 120"/>
                  <a:gd name="T21" fmla="*/ 87 h 188"/>
                  <a:gd name="T22" fmla="*/ 110 w 120"/>
                  <a:gd name="T23" fmla="*/ 92 h 188"/>
                  <a:gd name="T24" fmla="*/ 106 w 120"/>
                  <a:gd name="T25" fmla="*/ 96 h 188"/>
                  <a:gd name="T26" fmla="*/ 101 w 120"/>
                  <a:gd name="T27" fmla="*/ 105 h 188"/>
                  <a:gd name="T28" fmla="*/ 97 w 120"/>
                  <a:gd name="T29" fmla="*/ 119 h 188"/>
                  <a:gd name="T30" fmla="*/ 97 w 120"/>
                  <a:gd name="T31" fmla="*/ 128 h 188"/>
                  <a:gd name="T32" fmla="*/ 101 w 120"/>
                  <a:gd name="T33" fmla="*/ 128 h 188"/>
                  <a:gd name="T34" fmla="*/ 106 w 120"/>
                  <a:gd name="T35" fmla="*/ 138 h 188"/>
                  <a:gd name="T36" fmla="*/ 106 w 120"/>
                  <a:gd name="T37" fmla="*/ 142 h 188"/>
                  <a:gd name="T38" fmla="*/ 106 w 120"/>
                  <a:gd name="T39" fmla="*/ 147 h 188"/>
                  <a:gd name="T40" fmla="*/ 101 w 120"/>
                  <a:gd name="T41" fmla="*/ 147 h 188"/>
                  <a:gd name="T42" fmla="*/ 97 w 120"/>
                  <a:gd name="T43" fmla="*/ 147 h 188"/>
                  <a:gd name="T44" fmla="*/ 97 w 120"/>
                  <a:gd name="T45" fmla="*/ 151 h 188"/>
                  <a:gd name="T46" fmla="*/ 92 w 120"/>
                  <a:gd name="T47" fmla="*/ 156 h 188"/>
                  <a:gd name="T48" fmla="*/ 83 w 120"/>
                  <a:gd name="T49" fmla="*/ 165 h 188"/>
                  <a:gd name="T50" fmla="*/ 74 w 120"/>
                  <a:gd name="T51" fmla="*/ 170 h 188"/>
                  <a:gd name="T52" fmla="*/ 65 w 120"/>
                  <a:gd name="T53" fmla="*/ 170 h 188"/>
                  <a:gd name="T54" fmla="*/ 65 w 120"/>
                  <a:gd name="T55" fmla="*/ 179 h 188"/>
                  <a:gd name="T56" fmla="*/ 60 w 120"/>
                  <a:gd name="T57" fmla="*/ 179 h 188"/>
                  <a:gd name="T58" fmla="*/ 46 w 120"/>
                  <a:gd name="T59" fmla="*/ 183 h 188"/>
                  <a:gd name="T60" fmla="*/ 42 w 120"/>
                  <a:gd name="T61" fmla="*/ 183 h 188"/>
                  <a:gd name="T62" fmla="*/ 37 w 120"/>
                  <a:gd name="T63" fmla="*/ 183 h 188"/>
                  <a:gd name="T64" fmla="*/ 37 w 120"/>
                  <a:gd name="T65" fmla="*/ 183 h 188"/>
                  <a:gd name="T66" fmla="*/ 28 w 120"/>
                  <a:gd name="T67" fmla="*/ 183 h 188"/>
                  <a:gd name="T68" fmla="*/ 23 w 120"/>
                  <a:gd name="T69" fmla="*/ 188 h 188"/>
                  <a:gd name="T70" fmla="*/ 19 w 120"/>
                  <a:gd name="T71" fmla="*/ 183 h 188"/>
                  <a:gd name="T72" fmla="*/ 19 w 120"/>
                  <a:gd name="T73" fmla="*/ 174 h 188"/>
                  <a:gd name="T74" fmla="*/ 14 w 120"/>
                  <a:gd name="T75" fmla="*/ 170 h 188"/>
                  <a:gd name="T76" fmla="*/ 10 w 120"/>
                  <a:gd name="T77" fmla="*/ 170 h 188"/>
                  <a:gd name="T78" fmla="*/ 5 w 120"/>
                  <a:gd name="T79" fmla="*/ 160 h 188"/>
                  <a:gd name="T80" fmla="*/ 10 w 120"/>
                  <a:gd name="T81" fmla="*/ 160 h 188"/>
                  <a:gd name="T82" fmla="*/ 19 w 120"/>
                  <a:gd name="T83" fmla="*/ 156 h 188"/>
                  <a:gd name="T84" fmla="*/ 14 w 120"/>
                  <a:gd name="T85" fmla="*/ 142 h 188"/>
                  <a:gd name="T86" fmla="*/ 14 w 120"/>
                  <a:gd name="T87" fmla="*/ 124 h 188"/>
                  <a:gd name="T88" fmla="*/ 19 w 120"/>
                  <a:gd name="T89" fmla="*/ 124 h 188"/>
                  <a:gd name="T90" fmla="*/ 19 w 120"/>
                  <a:gd name="T91" fmla="*/ 119 h 188"/>
                  <a:gd name="T92" fmla="*/ 10 w 120"/>
                  <a:gd name="T93" fmla="*/ 115 h 188"/>
                  <a:gd name="T94" fmla="*/ 5 w 120"/>
                  <a:gd name="T95" fmla="*/ 110 h 188"/>
                  <a:gd name="T96" fmla="*/ 0 w 120"/>
                  <a:gd name="T97" fmla="*/ 105 h 188"/>
                  <a:gd name="T98" fmla="*/ 0 w 120"/>
                  <a:gd name="T99" fmla="*/ 96 h 188"/>
                  <a:gd name="T100" fmla="*/ 10 w 120"/>
                  <a:gd name="T101" fmla="*/ 92 h 188"/>
                  <a:gd name="T102" fmla="*/ 19 w 120"/>
                  <a:gd name="T103" fmla="*/ 83 h 188"/>
                  <a:gd name="T104" fmla="*/ 23 w 120"/>
                  <a:gd name="T105" fmla="*/ 73 h 188"/>
                  <a:gd name="T106" fmla="*/ 23 w 120"/>
                  <a:gd name="T107" fmla="*/ 55 h 188"/>
                  <a:gd name="T108" fmla="*/ 28 w 120"/>
                  <a:gd name="T109" fmla="*/ 37 h 188"/>
                  <a:gd name="T110" fmla="*/ 23 w 120"/>
                  <a:gd name="T111" fmla="*/ 28 h 188"/>
                  <a:gd name="T112" fmla="*/ 19 w 120"/>
                  <a:gd name="T113" fmla="*/ 23 h 188"/>
                  <a:gd name="T114" fmla="*/ 19 w 120"/>
                  <a:gd name="T115" fmla="*/ 14 h 188"/>
                  <a:gd name="T116" fmla="*/ 19 w 120"/>
                  <a:gd name="T1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0" h="188">
                    <a:moveTo>
                      <a:pt x="19" y="0"/>
                    </a:moveTo>
                    <a:lnTo>
                      <a:pt x="28" y="0"/>
                    </a:lnTo>
                    <a:lnTo>
                      <a:pt x="42" y="5"/>
                    </a:lnTo>
                    <a:lnTo>
                      <a:pt x="65" y="14"/>
                    </a:lnTo>
                    <a:lnTo>
                      <a:pt x="120" y="46"/>
                    </a:lnTo>
                    <a:lnTo>
                      <a:pt x="120" y="50"/>
                    </a:lnTo>
                    <a:lnTo>
                      <a:pt x="120" y="55"/>
                    </a:lnTo>
                    <a:lnTo>
                      <a:pt x="120" y="64"/>
                    </a:lnTo>
                    <a:lnTo>
                      <a:pt x="120" y="69"/>
                    </a:lnTo>
                    <a:lnTo>
                      <a:pt x="120" y="83"/>
                    </a:lnTo>
                    <a:lnTo>
                      <a:pt x="120" y="87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101" y="105"/>
                    </a:lnTo>
                    <a:lnTo>
                      <a:pt x="97" y="119"/>
                    </a:lnTo>
                    <a:lnTo>
                      <a:pt x="97" y="128"/>
                    </a:lnTo>
                    <a:lnTo>
                      <a:pt x="101" y="128"/>
                    </a:lnTo>
                    <a:lnTo>
                      <a:pt x="106" y="138"/>
                    </a:lnTo>
                    <a:lnTo>
                      <a:pt x="106" y="142"/>
                    </a:lnTo>
                    <a:lnTo>
                      <a:pt x="106" y="147"/>
                    </a:lnTo>
                    <a:lnTo>
                      <a:pt x="101" y="147"/>
                    </a:lnTo>
                    <a:lnTo>
                      <a:pt x="97" y="147"/>
                    </a:lnTo>
                    <a:lnTo>
                      <a:pt x="97" y="151"/>
                    </a:lnTo>
                    <a:lnTo>
                      <a:pt x="92" y="156"/>
                    </a:lnTo>
                    <a:lnTo>
                      <a:pt x="83" y="165"/>
                    </a:lnTo>
                    <a:lnTo>
                      <a:pt x="74" y="170"/>
                    </a:lnTo>
                    <a:lnTo>
                      <a:pt x="65" y="170"/>
                    </a:lnTo>
                    <a:lnTo>
                      <a:pt x="65" y="179"/>
                    </a:lnTo>
                    <a:lnTo>
                      <a:pt x="60" y="179"/>
                    </a:lnTo>
                    <a:lnTo>
                      <a:pt x="46" y="183"/>
                    </a:lnTo>
                    <a:lnTo>
                      <a:pt x="42" y="183"/>
                    </a:lnTo>
                    <a:lnTo>
                      <a:pt x="37" y="183"/>
                    </a:lnTo>
                    <a:lnTo>
                      <a:pt x="37" y="183"/>
                    </a:lnTo>
                    <a:lnTo>
                      <a:pt x="28" y="183"/>
                    </a:lnTo>
                    <a:lnTo>
                      <a:pt x="23" y="188"/>
                    </a:lnTo>
                    <a:lnTo>
                      <a:pt x="19" y="183"/>
                    </a:lnTo>
                    <a:lnTo>
                      <a:pt x="19" y="174"/>
                    </a:lnTo>
                    <a:lnTo>
                      <a:pt x="14" y="170"/>
                    </a:lnTo>
                    <a:lnTo>
                      <a:pt x="10" y="170"/>
                    </a:lnTo>
                    <a:lnTo>
                      <a:pt x="5" y="160"/>
                    </a:lnTo>
                    <a:lnTo>
                      <a:pt x="10" y="160"/>
                    </a:lnTo>
                    <a:lnTo>
                      <a:pt x="19" y="156"/>
                    </a:lnTo>
                    <a:lnTo>
                      <a:pt x="14" y="142"/>
                    </a:lnTo>
                    <a:lnTo>
                      <a:pt x="14" y="124"/>
                    </a:lnTo>
                    <a:lnTo>
                      <a:pt x="19" y="124"/>
                    </a:lnTo>
                    <a:lnTo>
                      <a:pt x="19" y="119"/>
                    </a:lnTo>
                    <a:lnTo>
                      <a:pt x="10" y="115"/>
                    </a:lnTo>
                    <a:lnTo>
                      <a:pt x="5" y="110"/>
                    </a:lnTo>
                    <a:lnTo>
                      <a:pt x="0" y="105"/>
                    </a:lnTo>
                    <a:lnTo>
                      <a:pt x="0" y="96"/>
                    </a:lnTo>
                    <a:lnTo>
                      <a:pt x="10" y="92"/>
                    </a:lnTo>
                    <a:lnTo>
                      <a:pt x="19" y="83"/>
                    </a:lnTo>
                    <a:lnTo>
                      <a:pt x="23" y="73"/>
                    </a:lnTo>
                    <a:lnTo>
                      <a:pt x="23" y="55"/>
                    </a:lnTo>
                    <a:lnTo>
                      <a:pt x="28" y="37"/>
                    </a:lnTo>
                    <a:lnTo>
                      <a:pt x="23" y="28"/>
                    </a:lnTo>
                    <a:lnTo>
                      <a:pt x="19" y="23"/>
                    </a:lnTo>
                    <a:lnTo>
                      <a:pt x="19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3" name="Freeform 581"/>
              <p:cNvSpPr>
                <a:spLocks/>
              </p:cNvSpPr>
              <p:nvPr/>
            </p:nvSpPr>
            <p:spPr bwMode="auto">
              <a:xfrm>
                <a:off x="2841" y="1859"/>
                <a:ext cx="120" cy="188"/>
              </a:xfrm>
              <a:custGeom>
                <a:avLst/>
                <a:gdLst>
                  <a:gd name="T0" fmla="*/ 19 w 120"/>
                  <a:gd name="T1" fmla="*/ 0 h 188"/>
                  <a:gd name="T2" fmla="*/ 28 w 120"/>
                  <a:gd name="T3" fmla="*/ 0 h 188"/>
                  <a:gd name="T4" fmla="*/ 42 w 120"/>
                  <a:gd name="T5" fmla="*/ 5 h 188"/>
                  <a:gd name="T6" fmla="*/ 65 w 120"/>
                  <a:gd name="T7" fmla="*/ 14 h 188"/>
                  <a:gd name="T8" fmla="*/ 120 w 120"/>
                  <a:gd name="T9" fmla="*/ 46 h 188"/>
                  <a:gd name="T10" fmla="*/ 120 w 120"/>
                  <a:gd name="T11" fmla="*/ 50 h 188"/>
                  <a:gd name="T12" fmla="*/ 120 w 120"/>
                  <a:gd name="T13" fmla="*/ 55 h 188"/>
                  <a:gd name="T14" fmla="*/ 120 w 120"/>
                  <a:gd name="T15" fmla="*/ 64 h 188"/>
                  <a:gd name="T16" fmla="*/ 120 w 120"/>
                  <a:gd name="T17" fmla="*/ 69 h 188"/>
                  <a:gd name="T18" fmla="*/ 120 w 120"/>
                  <a:gd name="T19" fmla="*/ 83 h 188"/>
                  <a:gd name="T20" fmla="*/ 120 w 120"/>
                  <a:gd name="T21" fmla="*/ 87 h 188"/>
                  <a:gd name="T22" fmla="*/ 110 w 120"/>
                  <a:gd name="T23" fmla="*/ 92 h 188"/>
                  <a:gd name="T24" fmla="*/ 106 w 120"/>
                  <a:gd name="T25" fmla="*/ 96 h 188"/>
                  <a:gd name="T26" fmla="*/ 101 w 120"/>
                  <a:gd name="T27" fmla="*/ 105 h 188"/>
                  <a:gd name="T28" fmla="*/ 97 w 120"/>
                  <a:gd name="T29" fmla="*/ 119 h 188"/>
                  <a:gd name="T30" fmla="*/ 97 w 120"/>
                  <a:gd name="T31" fmla="*/ 128 h 188"/>
                  <a:gd name="T32" fmla="*/ 101 w 120"/>
                  <a:gd name="T33" fmla="*/ 128 h 188"/>
                  <a:gd name="T34" fmla="*/ 106 w 120"/>
                  <a:gd name="T35" fmla="*/ 138 h 188"/>
                  <a:gd name="T36" fmla="*/ 106 w 120"/>
                  <a:gd name="T37" fmla="*/ 142 h 188"/>
                  <a:gd name="T38" fmla="*/ 106 w 120"/>
                  <a:gd name="T39" fmla="*/ 147 h 188"/>
                  <a:gd name="T40" fmla="*/ 101 w 120"/>
                  <a:gd name="T41" fmla="*/ 147 h 188"/>
                  <a:gd name="T42" fmla="*/ 97 w 120"/>
                  <a:gd name="T43" fmla="*/ 147 h 188"/>
                  <a:gd name="T44" fmla="*/ 97 w 120"/>
                  <a:gd name="T45" fmla="*/ 151 h 188"/>
                  <a:gd name="T46" fmla="*/ 92 w 120"/>
                  <a:gd name="T47" fmla="*/ 156 h 188"/>
                  <a:gd name="T48" fmla="*/ 83 w 120"/>
                  <a:gd name="T49" fmla="*/ 165 h 188"/>
                  <a:gd name="T50" fmla="*/ 74 w 120"/>
                  <a:gd name="T51" fmla="*/ 170 h 188"/>
                  <a:gd name="T52" fmla="*/ 65 w 120"/>
                  <a:gd name="T53" fmla="*/ 170 h 188"/>
                  <a:gd name="T54" fmla="*/ 65 w 120"/>
                  <a:gd name="T55" fmla="*/ 179 h 188"/>
                  <a:gd name="T56" fmla="*/ 60 w 120"/>
                  <a:gd name="T57" fmla="*/ 179 h 188"/>
                  <a:gd name="T58" fmla="*/ 46 w 120"/>
                  <a:gd name="T59" fmla="*/ 183 h 188"/>
                  <a:gd name="T60" fmla="*/ 42 w 120"/>
                  <a:gd name="T61" fmla="*/ 183 h 188"/>
                  <a:gd name="T62" fmla="*/ 37 w 120"/>
                  <a:gd name="T63" fmla="*/ 183 h 188"/>
                  <a:gd name="T64" fmla="*/ 37 w 120"/>
                  <a:gd name="T65" fmla="*/ 183 h 188"/>
                  <a:gd name="T66" fmla="*/ 28 w 120"/>
                  <a:gd name="T67" fmla="*/ 183 h 188"/>
                  <a:gd name="T68" fmla="*/ 23 w 120"/>
                  <a:gd name="T69" fmla="*/ 188 h 188"/>
                  <a:gd name="T70" fmla="*/ 19 w 120"/>
                  <a:gd name="T71" fmla="*/ 183 h 188"/>
                  <a:gd name="T72" fmla="*/ 19 w 120"/>
                  <a:gd name="T73" fmla="*/ 174 h 188"/>
                  <a:gd name="T74" fmla="*/ 14 w 120"/>
                  <a:gd name="T75" fmla="*/ 170 h 188"/>
                  <a:gd name="T76" fmla="*/ 10 w 120"/>
                  <a:gd name="T77" fmla="*/ 170 h 188"/>
                  <a:gd name="T78" fmla="*/ 5 w 120"/>
                  <a:gd name="T79" fmla="*/ 160 h 188"/>
                  <a:gd name="T80" fmla="*/ 10 w 120"/>
                  <a:gd name="T81" fmla="*/ 160 h 188"/>
                  <a:gd name="T82" fmla="*/ 19 w 120"/>
                  <a:gd name="T83" fmla="*/ 156 h 188"/>
                  <a:gd name="T84" fmla="*/ 14 w 120"/>
                  <a:gd name="T85" fmla="*/ 142 h 188"/>
                  <a:gd name="T86" fmla="*/ 14 w 120"/>
                  <a:gd name="T87" fmla="*/ 124 h 188"/>
                  <a:gd name="T88" fmla="*/ 19 w 120"/>
                  <a:gd name="T89" fmla="*/ 124 h 188"/>
                  <a:gd name="T90" fmla="*/ 19 w 120"/>
                  <a:gd name="T91" fmla="*/ 119 h 188"/>
                  <a:gd name="T92" fmla="*/ 10 w 120"/>
                  <a:gd name="T93" fmla="*/ 115 h 188"/>
                  <a:gd name="T94" fmla="*/ 5 w 120"/>
                  <a:gd name="T95" fmla="*/ 110 h 188"/>
                  <a:gd name="T96" fmla="*/ 0 w 120"/>
                  <a:gd name="T97" fmla="*/ 105 h 188"/>
                  <a:gd name="T98" fmla="*/ 0 w 120"/>
                  <a:gd name="T99" fmla="*/ 96 h 188"/>
                  <a:gd name="T100" fmla="*/ 10 w 120"/>
                  <a:gd name="T101" fmla="*/ 92 h 188"/>
                  <a:gd name="T102" fmla="*/ 19 w 120"/>
                  <a:gd name="T103" fmla="*/ 83 h 188"/>
                  <a:gd name="T104" fmla="*/ 23 w 120"/>
                  <a:gd name="T105" fmla="*/ 73 h 188"/>
                  <a:gd name="T106" fmla="*/ 23 w 120"/>
                  <a:gd name="T107" fmla="*/ 55 h 188"/>
                  <a:gd name="T108" fmla="*/ 28 w 120"/>
                  <a:gd name="T109" fmla="*/ 37 h 188"/>
                  <a:gd name="T110" fmla="*/ 23 w 120"/>
                  <a:gd name="T111" fmla="*/ 28 h 188"/>
                  <a:gd name="T112" fmla="*/ 19 w 120"/>
                  <a:gd name="T113" fmla="*/ 23 h 188"/>
                  <a:gd name="T114" fmla="*/ 19 w 120"/>
                  <a:gd name="T115" fmla="*/ 14 h 188"/>
                  <a:gd name="T116" fmla="*/ 19 w 120"/>
                  <a:gd name="T1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0" h="188">
                    <a:moveTo>
                      <a:pt x="19" y="0"/>
                    </a:moveTo>
                    <a:lnTo>
                      <a:pt x="28" y="0"/>
                    </a:lnTo>
                    <a:lnTo>
                      <a:pt x="42" y="5"/>
                    </a:lnTo>
                    <a:lnTo>
                      <a:pt x="65" y="14"/>
                    </a:lnTo>
                    <a:lnTo>
                      <a:pt x="120" y="46"/>
                    </a:lnTo>
                    <a:lnTo>
                      <a:pt x="120" y="50"/>
                    </a:lnTo>
                    <a:lnTo>
                      <a:pt x="120" y="55"/>
                    </a:lnTo>
                    <a:lnTo>
                      <a:pt x="120" y="64"/>
                    </a:lnTo>
                    <a:lnTo>
                      <a:pt x="120" y="69"/>
                    </a:lnTo>
                    <a:lnTo>
                      <a:pt x="120" y="83"/>
                    </a:lnTo>
                    <a:lnTo>
                      <a:pt x="120" y="87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101" y="105"/>
                    </a:lnTo>
                    <a:lnTo>
                      <a:pt x="97" y="119"/>
                    </a:lnTo>
                    <a:lnTo>
                      <a:pt x="97" y="128"/>
                    </a:lnTo>
                    <a:lnTo>
                      <a:pt x="101" y="128"/>
                    </a:lnTo>
                    <a:lnTo>
                      <a:pt x="106" y="138"/>
                    </a:lnTo>
                    <a:lnTo>
                      <a:pt x="106" y="142"/>
                    </a:lnTo>
                    <a:lnTo>
                      <a:pt x="106" y="147"/>
                    </a:lnTo>
                    <a:lnTo>
                      <a:pt x="101" y="147"/>
                    </a:lnTo>
                    <a:lnTo>
                      <a:pt x="97" y="147"/>
                    </a:lnTo>
                    <a:lnTo>
                      <a:pt x="97" y="151"/>
                    </a:lnTo>
                    <a:lnTo>
                      <a:pt x="92" y="156"/>
                    </a:lnTo>
                    <a:lnTo>
                      <a:pt x="83" y="165"/>
                    </a:lnTo>
                    <a:lnTo>
                      <a:pt x="74" y="170"/>
                    </a:lnTo>
                    <a:lnTo>
                      <a:pt x="65" y="170"/>
                    </a:lnTo>
                    <a:lnTo>
                      <a:pt x="65" y="179"/>
                    </a:lnTo>
                    <a:lnTo>
                      <a:pt x="60" y="179"/>
                    </a:lnTo>
                    <a:lnTo>
                      <a:pt x="46" y="183"/>
                    </a:lnTo>
                    <a:lnTo>
                      <a:pt x="42" y="183"/>
                    </a:lnTo>
                    <a:lnTo>
                      <a:pt x="37" y="183"/>
                    </a:lnTo>
                    <a:lnTo>
                      <a:pt x="37" y="183"/>
                    </a:lnTo>
                    <a:lnTo>
                      <a:pt x="28" y="183"/>
                    </a:lnTo>
                    <a:lnTo>
                      <a:pt x="23" y="188"/>
                    </a:lnTo>
                    <a:lnTo>
                      <a:pt x="19" y="183"/>
                    </a:lnTo>
                    <a:lnTo>
                      <a:pt x="19" y="174"/>
                    </a:lnTo>
                    <a:lnTo>
                      <a:pt x="14" y="170"/>
                    </a:lnTo>
                    <a:lnTo>
                      <a:pt x="10" y="170"/>
                    </a:lnTo>
                    <a:lnTo>
                      <a:pt x="5" y="160"/>
                    </a:lnTo>
                    <a:lnTo>
                      <a:pt x="10" y="160"/>
                    </a:lnTo>
                    <a:lnTo>
                      <a:pt x="19" y="156"/>
                    </a:lnTo>
                    <a:lnTo>
                      <a:pt x="14" y="142"/>
                    </a:lnTo>
                    <a:lnTo>
                      <a:pt x="14" y="124"/>
                    </a:lnTo>
                    <a:lnTo>
                      <a:pt x="19" y="124"/>
                    </a:lnTo>
                    <a:lnTo>
                      <a:pt x="19" y="119"/>
                    </a:lnTo>
                    <a:lnTo>
                      <a:pt x="10" y="115"/>
                    </a:lnTo>
                    <a:lnTo>
                      <a:pt x="5" y="110"/>
                    </a:lnTo>
                    <a:lnTo>
                      <a:pt x="0" y="105"/>
                    </a:lnTo>
                    <a:lnTo>
                      <a:pt x="0" y="96"/>
                    </a:lnTo>
                    <a:lnTo>
                      <a:pt x="10" y="92"/>
                    </a:lnTo>
                    <a:lnTo>
                      <a:pt x="19" y="83"/>
                    </a:lnTo>
                    <a:lnTo>
                      <a:pt x="23" y="73"/>
                    </a:lnTo>
                    <a:lnTo>
                      <a:pt x="23" y="55"/>
                    </a:lnTo>
                    <a:lnTo>
                      <a:pt x="28" y="37"/>
                    </a:lnTo>
                    <a:lnTo>
                      <a:pt x="23" y="28"/>
                    </a:lnTo>
                    <a:lnTo>
                      <a:pt x="19" y="23"/>
                    </a:lnTo>
                    <a:lnTo>
                      <a:pt x="19" y="14"/>
                    </a:lnTo>
                    <a:lnTo>
                      <a:pt x="1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4" name="Freeform 582"/>
              <p:cNvSpPr>
                <a:spLocks noEditPoints="1"/>
              </p:cNvSpPr>
              <p:nvPr/>
            </p:nvSpPr>
            <p:spPr bwMode="auto">
              <a:xfrm>
                <a:off x="2837" y="1855"/>
                <a:ext cx="128" cy="192"/>
              </a:xfrm>
              <a:custGeom>
                <a:avLst/>
                <a:gdLst>
                  <a:gd name="T0" fmla="*/ 18 w 128"/>
                  <a:gd name="T1" fmla="*/ 178 h 192"/>
                  <a:gd name="T2" fmla="*/ 9 w 128"/>
                  <a:gd name="T3" fmla="*/ 169 h 192"/>
                  <a:gd name="T4" fmla="*/ 18 w 128"/>
                  <a:gd name="T5" fmla="*/ 142 h 192"/>
                  <a:gd name="T6" fmla="*/ 14 w 128"/>
                  <a:gd name="T7" fmla="*/ 123 h 192"/>
                  <a:gd name="T8" fmla="*/ 18 w 128"/>
                  <a:gd name="T9" fmla="*/ 123 h 192"/>
                  <a:gd name="T10" fmla="*/ 9 w 128"/>
                  <a:gd name="T11" fmla="*/ 119 h 192"/>
                  <a:gd name="T12" fmla="*/ 4 w 128"/>
                  <a:gd name="T13" fmla="*/ 109 h 192"/>
                  <a:gd name="T14" fmla="*/ 0 w 128"/>
                  <a:gd name="T15" fmla="*/ 109 h 192"/>
                  <a:gd name="T16" fmla="*/ 14 w 128"/>
                  <a:gd name="T17" fmla="*/ 87 h 192"/>
                  <a:gd name="T18" fmla="*/ 23 w 128"/>
                  <a:gd name="T19" fmla="*/ 68 h 192"/>
                  <a:gd name="T20" fmla="*/ 27 w 128"/>
                  <a:gd name="T21" fmla="*/ 32 h 192"/>
                  <a:gd name="T22" fmla="*/ 18 w 128"/>
                  <a:gd name="T23" fmla="*/ 9 h 192"/>
                  <a:gd name="T24" fmla="*/ 23 w 128"/>
                  <a:gd name="T25" fmla="*/ 0 h 192"/>
                  <a:gd name="T26" fmla="*/ 59 w 128"/>
                  <a:gd name="T27" fmla="*/ 9 h 192"/>
                  <a:gd name="T28" fmla="*/ 114 w 128"/>
                  <a:gd name="T29" fmla="*/ 41 h 192"/>
                  <a:gd name="T30" fmla="*/ 124 w 128"/>
                  <a:gd name="T31" fmla="*/ 45 h 192"/>
                  <a:gd name="T32" fmla="*/ 128 w 128"/>
                  <a:gd name="T33" fmla="*/ 68 h 192"/>
                  <a:gd name="T34" fmla="*/ 128 w 128"/>
                  <a:gd name="T35" fmla="*/ 91 h 192"/>
                  <a:gd name="T36" fmla="*/ 110 w 128"/>
                  <a:gd name="T37" fmla="*/ 105 h 192"/>
                  <a:gd name="T38" fmla="*/ 110 w 128"/>
                  <a:gd name="T39" fmla="*/ 132 h 192"/>
                  <a:gd name="T40" fmla="*/ 110 w 128"/>
                  <a:gd name="T41" fmla="*/ 151 h 192"/>
                  <a:gd name="T42" fmla="*/ 101 w 128"/>
                  <a:gd name="T43" fmla="*/ 160 h 192"/>
                  <a:gd name="T44" fmla="*/ 82 w 128"/>
                  <a:gd name="T45" fmla="*/ 174 h 192"/>
                  <a:gd name="T46" fmla="*/ 69 w 128"/>
                  <a:gd name="T47" fmla="*/ 178 h 192"/>
                  <a:gd name="T48" fmla="*/ 46 w 128"/>
                  <a:gd name="T49" fmla="*/ 187 h 192"/>
                  <a:gd name="T50" fmla="*/ 36 w 128"/>
                  <a:gd name="T51" fmla="*/ 187 h 192"/>
                  <a:gd name="T52" fmla="*/ 27 w 128"/>
                  <a:gd name="T53" fmla="*/ 192 h 192"/>
                  <a:gd name="T54" fmla="*/ 27 w 128"/>
                  <a:gd name="T55" fmla="*/ 160 h 192"/>
                  <a:gd name="T56" fmla="*/ 23 w 128"/>
                  <a:gd name="T57" fmla="*/ 164 h 192"/>
                  <a:gd name="T58" fmla="*/ 14 w 128"/>
                  <a:gd name="T59" fmla="*/ 164 h 192"/>
                  <a:gd name="T60" fmla="*/ 27 w 128"/>
                  <a:gd name="T61" fmla="*/ 174 h 192"/>
                  <a:gd name="T62" fmla="*/ 27 w 128"/>
                  <a:gd name="T63" fmla="*/ 187 h 192"/>
                  <a:gd name="T64" fmla="*/ 41 w 128"/>
                  <a:gd name="T65" fmla="*/ 183 h 192"/>
                  <a:gd name="T66" fmla="*/ 59 w 128"/>
                  <a:gd name="T67" fmla="*/ 178 h 192"/>
                  <a:gd name="T68" fmla="*/ 64 w 128"/>
                  <a:gd name="T69" fmla="*/ 169 h 192"/>
                  <a:gd name="T70" fmla="*/ 69 w 128"/>
                  <a:gd name="T71" fmla="*/ 169 h 192"/>
                  <a:gd name="T72" fmla="*/ 87 w 128"/>
                  <a:gd name="T73" fmla="*/ 164 h 192"/>
                  <a:gd name="T74" fmla="*/ 101 w 128"/>
                  <a:gd name="T75" fmla="*/ 146 h 192"/>
                  <a:gd name="T76" fmla="*/ 105 w 128"/>
                  <a:gd name="T77" fmla="*/ 132 h 192"/>
                  <a:gd name="T78" fmla="*/ 96 w 128"/>
                  <a:gd name="T79" fmla="*/ 132 h 192"/>
                  <a:gd name="T80" fmla="*/ 96 w 128"/>
                  <a:gd name="T81" fmla="*/ 128 h 192"/>
                  <a:gd name="T82" fmla="*/ 110 w 128"/>
                  <a:gd name="T83" fmla="*/ 96 h 192"/>
                  <a:gd name="T84" fmla="*/ 124 w 128"/>
                  <a:gd name="T85" fmla="*/ 82 h 192"/>
                  <a:gd name="T86" fmla="*/ 124 w 128"/>
                  <a:gd name="T87" fmla="*/ 59 h 192"/>
                  <a:gd name="T88" fmla="*/ 101 w 128"/>
                  <a:gd name="T89" fmla="*/ 36 h 192"/>
                  <a:gd name="T90" fmla="*/ 64 w 128"/>
                  <a:gd name="T91" fmla="*/ 22 h 192"/>
                  <a:gd name="T92" fmla="*/ 27 w 128"/>
                  <a:gd name="T93" fmla="*/ 4 h 192"/>
                  <a:gd name="T94" fmla="*/ 32 w 128"/>
                  <a:gd name="T95" fmla="*/ 32 h 192"/>
                  <a:gd name="T96" fmla="*/ 32 w 128"/>
                  <a:gd name="T97" fmla="*/ 54 h 192"/>
                  <a:gd name="T98" fmla="*/ 23 w 128"/>
                  <a:gd name="T99" fmla="*/ 87 h 192"/>
                  <a:gd name="T100" fmla="*/ 4 w 128"/>
                  <a:gd name="T101" fmla="*/ 109 h 192"/>
                  <a:gd name="T102" fmla="*/ 27 w 128"/>
                  <a:gd name="T103" fmla="*/ 12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8" h="192">
                    <a:moveTo>
                      <a:pt x="27" y="192"/>
                    </a:moveTo>
                    <a:lnTo>
                      <a:pt x="23" y="187"/>
                    </a:lnTo>
                    <a:lnTo>
                      <a:pt x="18" y="178"/>
                    </a:lnTo>
                    <a:lnTo>
                      <a:pt x="18" y="178"/>
                    </a:lnTo>
                    <a:lnTo>
                      <a:pt x="18" y="174"/>
                    </a:lnTo>
                    <a:lnTo>
                      <a:pt x="9" y="169"/>
                    </a:lnTo>
                    <a:lnTo>
                      <a:pt x="9" y="160"/>
                    </a:lnTo>
                    <a:lnTo>
                      <a:pt x="23" y="155"/>
                    </a:lnTo>
                    <a:lnTo>
                      <a:pt x="18" y="142"/>
                    </a:lnTo>
                    <a:lnTo>
                      <a:pt x="14" y="128"/>
                    </a:lnTo>
                    <a:lnTo>
                      <a:pt x="14" y="123"/>
                    </a:lnTo>
                    <a:lnTo>
                      <a:pt x="14" y="123"/>
                    </a:lnTo>
                    <a:lnTo>
                      <a:pt x="18" y="123"/>
                    </a:lnTo>
                    <a:lnTo>
                      <a:pt x="18" y="123"/>
                    </a:lnTo>
                    <a:lnTo>
                      <a:pt x="18" y="123"/>
                    </a:lnTo>
                    <a:lnTo>
                      <a:pt x="14" y="123"/>
                    </a:lnTo>
                    <a:lnTo>
                      <a:pt x="14" y="119"/>
                    </a:lnTo>
                    <a:lnTo>
                      <a:pt x="9" y="119"/>
                    </a:lnTo>
                    <a:lnTo>
                      <a:pt x="4" y="114"/>
                    </a:lnTo>
                    <a:lnTo>
                      <a:pt x="4" y="109"/>
                    </a:lnTo>
                    <a:lnTo>
                      <a:pt x="4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4" y="96"/>
                    </a:lnTo>
                    <a:lnTo>
                      <a:pt x="14" y="87"/>
                    </a:lnTo>
                    <a:lnTo>
                      <a:pt x="18" y="82"/>
                    </a:lnTo>
                    <a:lnTo>
                      <a:pt x="23" y="77"/>
                    </a:lnTo>
                    <a:lnTo>
                      <a:pt x="23" y="68"/>
                    </a:lnTo>
                    <a:lnTo>
                      <a:pt x="23" y="50"/>
                    </a:lnTo>
                    <a:lnTo>
                      <a:pt x="27" y="36"/>
                    </a:lnTo>
                    <a:lnTo>
                      <a:pt x="27" y="32"/>
                    </a:lnTo>
                    <a:lnTo>
                      <a:pt x="23" y="27"/>
                    </a:lnTo>
                    <a:lnTo>
                      <a:pt x="18" y="18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46" y="4"/>
                    </a:lnTo>
                    <a:lnTo>
                      <a:pt x="59" y="9"/>
                    </a:lnTo>
                    <a:lnTo>
                      <a:pt x="69" y="13"/>
                    </a:lnTo>
                    <a:lnTo>
                      <a:pt x="101" y="32"/>
                    </a:lnTo>
                    <a:lnTo>
                      <a:pt x="114" y="41"/>
                    </a:lnTo>
                    <a:lnTo>
                      <a:pt x="124" y="45"/>
                    </a:lnTo>
                    <a:lnTo>
                      <a:pt x="124" y="45"/>
                    </a:lnTo>
                    <a:lnTo>
                      <a:pt x="124" y="45"/>
                    </a:lnTo>
                    <a:lnTo>
                      <a:pt x="128" y="50"/>
                    </a:lnTo>
                    <a:lnTo>
                      <a:pt x="128" y="59"/>
                    </a:lnTo>
                    <a:lnTo>
                      <a:pt x="128" y="68"/>
                    </a:lnTo>
                    <a:lnTo>
                      <a:pt x="128" y="73"/>
                    </a:lnTo>
                    <a:lnTo>
                      <a:pt x="128" y="77"/>
                    </a:lnTo>
                    <a:lnTo>
                      <a:pt x="128" y="91"/>
                    </a:lnTo>
                    <a:lnTo>
                      <a:pt x="119" y="96"/>
                    </a:lnTo>
                    <a:lnTo>
                      <a:pt x="114" y="100"/>
                    </a:lnTo>
                    <a:lnTo>
                      <a:pt x="110" y="105"/>
                    </a:lnTo>
                    <a:lnTo>
                      <a:pt x="101" y="123"/>
                    </a:lnTo>
                    <a:lnTo>
                      <a:pt x="105" y="128"/>
                    </a:lnTo>
                    <a:lnTo>
                      <a:pt x="110" y="132"/>
                    </a:lnTo>
                    <a:lnTo>
                      <a:pt x="110" y="137"/>
                    </a:lnTo>
                    <a:lnTo>
                      <a:pt x="114" y="146"/>
                    </a:lnTo>
                    <a:lnTo>
                      <a:pt x="110" y="151"/>
                    </a:lnTo>
                    <a:lnTo>
                      <a:pt x="101" y="151"/>
                    </a:lnTo>
                    <a:lnTo>
                      <a:pt x="101" y="155"/>
                    </a:lnTo>
                    <a:lnTo>
                      <a:pt x="101" y="160"/>
                    </a:lnTo>
                    <a:lnTo>
                      <a:pt x="91" y="169"/>
                    </a:lnTo>
                    <a:lnTo>
                      <a:pt x="87" y="169"/>
                    </a:lnTo>
                    <a:lnTo>
                      <a:pt x="82" y="174"/>
                    </a:lnTo>
                    <a:lnTo>
                      <a:pt x="73" y="174"/>
                    </a:lnTo>
                    <a:lnTo>
                      <a:pt x="73" y="174"/>
                    </a:lnTo>
                    <a:lnTo>
                      <a:pt x="69" y="178"/>
                    </a:lnTo>
                    <a:lnTo>
                      <a:pt x="59" y="183"/>
                    </a:lnTo>
                    <a:lnTo>
                      <a:pt x="55" y="187"/>
                    </a:lnTo>
                    <a:lnTo>
                      <a:pt x="46" y="187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6" y="187"/>
                    </a:lnTo>
                    <a:lnTo>
                      <a:pt x="27" y="192"/>
                    </a:lnTo>
                    <a:lnTo>
                      <a:pt x="27" y="192"/>
                    </a:lnTo>
                    <a:lnTo>
                      <a:pt x="27" y="192"/>
                    </a:lnTo>
                    <a:close/>
                    <a:moveTo>
                      <a:pt x="23" y="128"/>
                    </a:moveTo>
                    <a:lnTo>
                      <a:pt x="23" y="142"/>
                    </a:lnTo>
                    <a:lnTo>
                      <a:pt x="27" y="160"/>
                    </a:lnTo>
                    <a:lnTo>
                      <a:pt x="27" y="160"/>
                    </a:lnTo>
                    <a:lnTo>
                      <a:pt x="32" y="164"/>
                    </a:lnTo>
                    <a:lnTo>
                      <a:pt x="23" y="164"/>
                    </a:lnTo>
                    <a:lnTo>
                      <a:pt x="23" y="164"/>
                    </a:lnTo>
                    <a:lnTo>
                      <a:pt x="14" y="164"/>
                    </a:lnTo>
                    <a:lnTo>
                      <a:pt x="14" y="164"/>
                    </a:lnTo>
                    <a:lnTo>
                      <a:pt x="18" y="169"/>
                    </a:lnTo>
                    <a:lnTo>
                      <a:pt x="18" y="169"/>
                    </a:lnTo>
                    <a:lnTo>
                      <a:pt x="27" y="174"/>
                    </a:lnTo>
                    <a:lnTo>
                      <a:pt x="27" y="178"/>
                    </a:lnTo>
                    <a:lnTo>
                      <a:pt x="27" y="183"/>
                    </a:lnTo>
                    <a:lnTo>
                      <a:pt x="27" y="187"/>
                    </a:lnTo>
                    <a:lnTo>
                      <a:pt x="32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46" y="183"/>
                    </a:lnTo>
                    <a:lnTo>
                      <a:pt x="50" y="183"/>
                    </a:lnTo>
                    <a:lnTo>
                      <a:pt x="59" y="178"/>
                    </a:lnTo>
                    <a:lnTo>
                      <a:pt x="64" y="178"/>
                    </a:lnTo>
                    <a:lnTo>
                      <a:pt x="64" y="174"/>
                    </a:lnTo>
                    <a:lnTo>
                      <a:pt x="64" y="169"/>
                    </a:lnTo>
                    <a:lnTo>
                      <a:pt x="64" y="169"/>
                    </a:lnTo>
                    <a:lnTo>
                      <a:pt x="69" y="169"/>
                    </a:lnTo>
                    <a:lnTo>
                      <a:pt x="69" y="169"/>
                    </a:lnTo>
                    <a:lnTo>
                      <a:pt x="73" y="169"/>
                    </a:lnTo>
                    <a:lnTo>
                      <a:pt x="87" y="164"/>
                    </a:lnTo>
                    <a:lnTo>
                      <a:pt x="87" y="164"/>
                    </a:lnTo>
                    <a:lnTo>
                      <a:pt x="96" y="155"/>
                    </a:lnTo>
                    <a:lnTo>
                      <a:pt x="96" y="151"/>
                    </a:lnTo>
                    <a:lnTo>
                      <a:pt x="101" y="146"/>
                    </a:lnTo>
                    <a:lnTo>
                      <a:pt x="105" y="142"/>
                    </a:lnTo>
                    <a:lnTo>
                      <a:pt x="105" y="142"/>
                    </a:lnTo>
                    <a:lnTo>
                      <a:pt x="105" y="132"/>
                    </a:lnTo>
                    <a:lnTo>
                      <a:pt x="101" y="132"/>
                    </a:lnTo>
                    <a:lnTo>
                      <a:pt x="101" y="132"/>
                    </a:lnTo>
                    <a:lnTo>
                      <a:pt x="96" y="132"/>
                    </a:lnTo>
                    <a:lnTo>
                      <a:pt x="96" y="132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6" y="119"/>
                    </a:lnTo>
                    <a:lnTo>
                      <a:pt x="101" y="105"/>
                    </a:lnTo>
                    <a:lnTo>
                      <a:pt x="110" y="96"/>
                    </a:lnTo>
                    <a:lnTo>
                      <a:pt x="114" y="91"/>
                    </a:lnTo>
                    <a:lnTo>
                      <a:pt x="124" y="87"/>
                    </a:lnTo>
                    <a:lnTo>
                      <a:pt x="124" y="82"/>
                    </a:lnTo>
                    <a:lnTo>
                      <a:pt x="119" y="73"/>
                    </a:lnTo>
                    <a:lnTo>
                      <a:pt x="124" y="68"/>
                    </a:lnTo>
                    <a:lnTo>
                      <a:pt x="124" y="59"/>
                    </a:lnTo>
                    <a:lnTo>
                      <a:pt x="124" y="50"/>
                    </a:lnTo>
                    <a:lnTo>
                      <a:pt x="105" y="41"/>
                    </a:lnTo>
                    <a:lnTo>
                      <a:pt x="101" y="36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64" y="22"/>
                    </a:lnTo>
                    <a:lnTo>
                      <a:pt x="55" y="13"/>
                    </a:lnTo>
                    <a:lnTo>
                      <a:pt x="41" y="9"/>
                    </a:lnTo>
                    <a:lnTo>
                      <a:pt x="27" y="4"/>
                    </a:lnTo>
                    <a:lnTo>
                      <a:pt x="27" y="9"/>
                    </a:lnTo>
                    <a:lnTo>
                      <a:pt x="27" y="22"/>
                    </a:lnTo>
                    <a:lnTo>
                      <a:pt x="32" y="32"/>
                    </a:lnTo>
                    <a:lnTo>
                      <a:pt x="36" y="36"/>
                    </a:lnTo>
                    <a:lnTo>
                      <a:pt x="36" y="41"/>
                    </a:lnTo>
                    <a:lnTo>
                      <a:pt x="32" y="54"/>
                    </a:lnTo>
                    <a:lnTo>
                      <a:pt x="27" y="68"/>
                    </a:lnTo>
                    <a:lnTo>
                      <a:pt x="27" y="77"/>
                    </a:lnTo>
                    <a:lnTo>
                      <a:pt x="23" y="87"/>
                    </a:lnTo>
                    <a:lnTo>
                      <a:pt x="18" y="91"/>
                    </a:lnTo>
                    <a:lnTo>
                      <a:pt x="9" y="100"/>
                    </a:lnTo>
                    <a:lnTo>
                      <a:pt x="4" y="109"/>
                    </a:lnTo>
                    <a:lnTo>
                      <a:pt x="14" y="114"/>
                    </a:lnTo>
                    <a:lnTo>
                      <a:pt x="23" y="119"/>
                    </a:lnTo>
                    <a:lnTo>
                      <a:pt x="27" y="123"/>
                    </a:lnTo>
                    <a:lnTo>
                      <a:pt x="23" y="128"/>
                    </a:lnTo>
                    <a:lnTo>
                      <a:pt x="23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5" name="Freeform 583"/>
              <p:cNvSpPr>
                <a:spLocks/>
              </p:cNvSpPr>
              <p:nvPr/>
            </p:nvSpPr>
            <p:spPr bwMode="auto">
              <a:xfrm>
                <a:off x="2837" y="1855"/>
                <a:ext cx="128" cy="192"/>
              </a:xfrm>
              <a:custGeom>
                <a:avLst/>
                <a:gdLst>
                  <a:gd name="T0" fmla="*/ 23 w 128"/>
                  <a:gd name="T1" fmla="*/ 187 h 192"/>
                  <a:gd name="T2" fmla="*/ 18 w 128"/>
                  <a:gd name="T3" fmla="*/ 178 h 192"/>
                  <a:gd name="T4" fmla="*/ 9 w 128"/>
                  <a:gd name="T5" fmla="*/ 169 h 192"/>
                  <a:gd name="T6" fmla="*/ 23 w 128"/>
                  <a:gd name="T7" fmla="*/ 155 h 192"/>
                  <a:gd name="T8" fmla="*/ 14 w 128"/>
                  <a:gd name="T9" fmla="*/ 128 h 192"/>
                  <a:gd name="T10" fmla="*/ 14 w 128"/>
                  <a:gd name="T11" fmla="*/ 123 h 192"/>
                  <a:gd name="T12" fmla="*/ 18 w 128"/>
                  <a:gd name="T13" fmla="*/ 123 h 192"/>
                  <a:gd name="T14" fmla="*/ 14 w 128"/>
                  <a:gd name="T15" fmla="*/ 123 h 192"/>
                  <a:gd name="T16" fmla="*/ 9 w 128"/>
                  <a:gd name="T17" fmla="*/ 119 h 192"/>
                  <a:gd name="T18" fmla="*/ 4 w 128"/>
                  <a:gd name="T19" fmla="*/ 109 h 192"/>
                  <a:gd name="T20" fmla="*/ 0 w 128"/>
                  <a:gd name="T21" fmla="*/ 109 h 192"/>
                  <a:gd name="T22" fmla="*/ 0 w 128"/>
                  <a:gd name="T23" fmla="*/ 109 h 192"/>
                  <a:gd name="T24" fmla="*/ 4 w 128"/>
                  <a:gd name="T25" fmla="*/ 96 h 192"/>
                  <a:gd name="T26" fmla="*/ 18 w 128"/>
                  <a:gd name="T27" fmla="*/ 82 h 192"/>
                  <a:gd name="T28" fmla="*/ 23 w 128"/>
                  <a:gd name="T29" fmla="*/ 68 h 192"/>
                  <a:gd name="T30" fmla="*/ 27 w 128"/>
                  <a:gd name="T31" fmla="*/ 36 h 192"/>
                  <a:gd name="T32" fmla="*/ 23 w 128"/>
                  <a:gd name="T33" fmla="*/ 27 h 192"/>
                  <a:gd name="T34" fmla="*/ 18 w 128"/>
                  <a:gd name="T35" fmla="*/ 9 h 192"/>
                  <a:gd name="T36" fmla="*/ 18 w 128"/>
                  <a:gd name="T37" fmla="*/ 4 h 192"/>
                  <a:gd name="T38" fmla="*/ 32 w 128"/>
                  <a:gd name="T39" fmla="*/ 0 h 192"/>
                  <a:gd name="T40" fmla="*/ 59 w 128"/>
                  <a:gd name="T41" fmla="*/ 9 h 192"/>
                  <a:gd name="T42" fmla="*/ 101 w 128"/>
                  <a:gd name="T43" fmla="*/ 32 h 192"/>
                  <a:gd name="T44" fmla="*/ 124 w 128"/>
                  <a:gd name="T45" fmla="*/ 45 h 192"/>
                  <a:gd name="T46" fmla="*/ 124 w 128"/>
                  <a:gd name="T47" fmla="*/ 45 h 192"/>
                  <a:gd name="T48" fmla="*/ 128 w 128"/>
                  <a:gd name="T49" fmla="*/ 59 h 192"/>
                  <a:gd name="T50" fmla="*/ 128 w 128"/>
                  <a:gd name="T51" fmla="*/ 73 h 192"/>
                  <a:gd name="T52" fmla="*/ 128 w 128"/>
                  <a:gd name="T53" fmla="*/ 91 h 192"/>
                  <a:gd name="T54" fmla="*/ 114 w 128"/>
                  <a:gd name="T55" fmla="*/ 100 h 192"/>
                  <a:gd name="T56" fmla="*/ 101 w 128"/>
                  <a:gd name="T57" fmla="*/ 123 h 192"/>
                  <a:gd name="T58" fmla="*/ 110 w 128"/>
                  <a:gd name="T59" fmla="*/ 132 h 192"/>
                  <a:gd name="T60" fmla="*/ 114 w 128"/>
                  <a:gd name="T61" fmla="*/ 146 h 192"/>
                  <a:gd name="T62" fmla="*/ 101 w 128"/>
                  <a:gd name="T63" fmla="*/ 151 h 192"/>
                  <a:gd name="T64" fmla="*/ 101 w 128"/>
                  <a:gd name="T65" fmla="*/ 160 h 192"/>
                  <a:gd name="T66" fmla="*/ 87 w 128"/>
                  <a:gd name="T67" fmla="*/ 169 h 192"/>
                  <a:gd name="T68" fmla="*/ 73 w 128"/>
                  <a:gd name="T69" fmla="*/ 174 h 192"/>
                  <a:gd name="T70" fmla="*/ 69 w 128"/>
                  <a:gd name="T71" fmla="*/ 178 h 192"/>
                  <a:gd name="T72" fmla="*/ 55 w 128"/>
                  <a:gd name="T73" fmla="*/ 187 h 192"/>
                  <a:gd name="T74" fmla="*/ 41 w 128"/>
                  <a:gd name="T75" fmla="*/ 187 h 192"/>
                  <a:gd name="T76" fmla="*/ 36 w 128"/>
                  <a:gd name="T77" fmla="*/ 187 h 192"/>
                  <a:gd name="T78" fmla="*/ 27 w 128"/>
                  <a:gd name="T7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92">
                    <a:moveTo>
                      <a:pt x="27" y="192"/>
                    </a:moveTo>
                    <a:lnTo>
                      <a:pt x="23" y="187"/>
                    </a:lnTo>
                    <a:lnTo>
                      <a:pt x="18" y="178"/>
                    </a:lnTo>
                    <a:lnTo>
                      <a:pt x="18" y="178"/>
                    </a:lnTo>
                    <a:lnTo>
                      <a:pt x="18" y="174"/>
                    </a:lnTo>
                    <a:lnTo>
                      <a:pt x="9" y="169"/>
                    </a:lnTo>
                    <a:lnTo>
                      <a:pt x="9" y="160"/>
                    </a:lnTo>
                    <a:lnTo>
                      <a:pt x="23" y="155"/>
                    </a:lnTo>
                    <a:lnTo>
                      <a:pt x="18" y="142"/>
                    </a:lnTo>
                    <a:lnTo>
                      <a:pt x="14" y="128"/>
                    </a:lnTo>
                    <a:lnTo>
                      <a:pt x="14" y="123"/>
                    </a:lnTo>
                    <a:lnTo>
                      <a:pt x="14" y="123"/>
                    </a:lnTo>
                    <a:lnTo>
                      <a:pt x="18" y="123"/>
                    </a:lnTo>
                    <a:lnTo>
                      <a:pt x="18" y="123"/>
                    </a:lnTo>
                    <a:lnTo>
                      <a:pt x="18" y="123"/>
                    </a:lnTo>
                    <a:lnTo>
                      <a:pt x="14" y="123"/>
                    </a:lnTo>
                    <a:lnTo>
                      <a:pt x="14" y="119"/>
                    </a:lnTo>
                    <a:lnTo>
                      <a:pt x="9" y="119"/>
                    </a:lnTo>
                    <a:lnTo>
                      <a:pt x="4" y="114"/>
                    </a:lnTo>
                    <a:lnTo>
                      <a:pt x="4" y="109"/>
                    </a:lnTo>
                    <a:lnTo>
                      <a:pt x="4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4" y="96"/>
                    </a:lnTo>
                    <a:lnTo>
                      <a:pt x="14" y="87"/>
                    </a:lnTo>
                    <a:lnTo>
                      <a:pt x="18" y="82"/>
                    </a:lnTo>
                    <a:lnTo>
                      <a:pt x="23" y="77"/>
                    </a:lnTo>
                    <a:lnTo>
                      <a:pt x="23" y="68"/>
                    </a:lnTo>
                    <a:lnTo>
                      <a:pt x="23" y="50"/>
                    </a:lnTo>
                    <a:lnTo>
                      <a:pt x="27" y="36"/>
                    </a:lnTo>
                    <a:lnTo>
                      <a:pt x="27" y="32"/>
                    </a:lnTo>
                    <a:lnTo>
                      <a:pt x="23" y="27"/>
                    </a:lnTo>
                    <a:lnTo>
                      <a:pt x="18" y="18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46" y="4"/>
                    </a:lnTo>
                    <a:lnTo>
                      <a:pt x="59" y="9"/>
                    </a:lnTo>
                    <a:lnTo>
                      <a:pt x="69" y="13"/>
                    </a:lnTo>
                    <a:lnTo>
                      <a:pt x="101" y="32"/>
                    </a:lnTo>
                    <a:lnTo>
                      <a:pt x="114" y="41"/>
                    </a:lnTo>
                    <a:lnTo>
                      <a:pt x="124" y="45"/>
                    </a:lnTo>
                    <a:lnTo>
                      <a:pt x="124" y="45"/>
                    </a:lnTo>
                    <a:lnTo>
                      <a:pt x="124" y="45"/>
                    </a:lnTo>
                    <a:lnTo>
                      <a:pt x="128" y="50"/>
                    </a:lnTo>
                    <a:lnTo>
                      <a:pt x="128" y="59"/>
                    </a:lnTo>
                    <a:lnTo>
                      <a:pt x="128" y="68"/>
                    </a:lnTo>
                    <a:lnTo>
                      <a:pt x="128" y="73"/>
                    </a:lnTo>
                    <a:lnTo>
                      <a:pt x="128" y="77"/>
                    </a:lnTo>
                    <a:lnTo>
                      <a:pt x="128" y="91"/>
                    </a:lnTo>
                    <a:lnTo>
                      <a:pt x="119" y="96"/>
                    </a:lnTo>
                    <a:lnTo>
                      <a:pt x="114" y="100"/>
                    </a:lnTo>
                    <a:lnTo>
                      <a:pt x="110" y="105"/>
                    </a:lnTo>
                    <a:lnTo>
                      <a:pt x="101" y="123"/>
                    </a:lnTo>
                    <a:lnTo>
                      <a:pt x="105" y="128"/>
                    </a:lnTo>
                    <a:lnTo>
                      <a:pt x="110" y="132"/>
                    </a:lnTo>
                    <a:lnTo>
                      <a:pt x="110" y="137"/>
                    </a:lnTo>
                    <a:lnTo>
                      <a:pt x="114" y="146"/>
                    </a:lnTo>
                    <a:lnTo>
                      <a:pt x="110" y="151"/>
                    </a:lnTo>
                    <a:lnTo>
                      <a:pt x="101" y="151"/>
                    </a:lnTo>
                    <a:lnTo>
                      <a:pt x="101" y="155"/>
                    </a:lnTo>
                    <a:lnTo>
                      <a:pt x="101" y="160"/>
                    </a:lnTo>
                    <a:lnTo>
                      <a:pt x="91" y="169"/>
                    </a:lnTo>
                    <a:lnTo>
                      <a:pt x="87" y="169"/>
                    </a:lnTo>
                    <a:lnTo>
                      <a:pt x="82" y="174"/>
                    </a:lnTo>
                    <a:lnTo>
                      <a:pt x="73" y="174"/>
                    </a:lnTo>
                    <a:lnTo>
                      <a:pt x="73" y="174"/>
                    </a:lnTo>
                    <a:lnTo>
                      <a:pt x="69" y="178"/>
                    </a:lnTo>
                    <a:lnTo>
                      <a:pt x="59" y="183"/>
                    </a:lnTo>
                    <a:lnTo>
                      <a:pt x="55" y="187"/>
                    </a:lnTo>
                    <a:lnTo>
                      <a:pt x="46" y="187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6" y="187"/>
                    </a:lnTo>
                    <a:lnTo>
                      <a:pt x="27" y="192"/>
                    </a:lnTo>
                    <a:lnTo>
                      <a:pt x="27" y="192"/>
                    </a:lnTo>
                    <a:lnTo>
                      <a:pt x="27" y="19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6" name="Freeform 584"/>
              <p:cNvSpPr>
                <a:spLocks/>
              </p:cNvSpPr>
              <p:nvPr/>
            </p:nvSpPr>
            <p:spPr bwMode="auto">
              <a:xfrm>
                <a:off x="2841" y="1859"/>
                <a:ext cx="120" cy="183"/>
              </a:xfrm>
              <a:custGeom>
                <a:avLst/>
                <a:gdLst>
                  <a:gd name="T0" fmla="*/ 19 w 120"/>
                  <a:gd name="T1" fmla="*/ 138 h 183"/>
                  <a:gd name="T2" fmla="*/ 23 w 120"/>
                  <a:gd name="T3" fmla="*/ 156 h 183"/>
                  <a:gd name="T4" fmla="*/ 19 w 120"/>
                  <a:gd name="T5" fmla="*/ 160 h 183"/>
                  <a:gd name="T6" fmla="*/ 10 w 120"/>
                  <a:gd name="T7" fmla="*/ 160 h 183"/>
                  <a:gd name="T8" fmla="*/ 14 w 120"/>
                  <a:gd name="T9" fmla="*/ 165 h 183"/>
                  <a:gd name="T10" fmla="*/ 23 w 120"/>
                  <a:gd name="T11" fmla="*/ 170 h 183"/>
                  <a:gd name="T12" fmla="*/ 23 w 120"/>
                  <a:gd name="T13" fmla="*/ 179 h 183"/>
                  <a:gd name="T14" fmla="*/ 28 w 120"/>
                  <a:gd name="T15" fmla="*/ 179 h 183"/>
                  <a:gd name="T16" fmla="*/ 37 w 120"/>
                  <a:gd name="T17" fmla="*/ 179 h 183"/>
                  <a:gd name="T18" fmla="*/ 46 w 120"/>
                  <a:gd name="T19" fmla="*/ 179 h 183"/>
                  <a:gd name="T20" fmla="*/ 60 w 120"/>
                  <a:gd name="T21" fmla="*/ 174 h 183"/>
                  <a:gd name="T22" fmla="*/ 60 w 120"/>
                  <a:gd name="T23" fmla="*/ 165 h 183"/>
                  <a:gd name="T24" fmla="*/ 65 w 120"/>
                  <a:gd name="T25" fmla="*/ 165 h 183"/>
                  <a:gd name="T26" fmla="*/ 69 w 120"/>
                  <a:gd name="T27" fmla="*/ 165 h 183"/>
                  <a:gd name="T28" fmla="*/ 83 w 120"/>
                  <a:gd name="T29" fmla="*/ 160 h 183"/>
                  <a:gd name="T30" fmla="*/ 92 w 120"/>
                  <a:gd name="T31" fmla="*/ 147 h 183"/>
                  <a:gd name="T32" fmla="*/ 101 w 120"/>
                  <a:gd name="T33" fmla="*/ 138 h 183"/>
                  <a:gd name="T34" fmla="*/ 101 w 120"/>
                  <a:gd name="T35" fmla="*/ 128 h 183"/>
                  <a:gd name="T36" fmla="*/ 97 w 120"/>
                  <a:gd name="T37" fmla="*/ 128 h 183"/>
                  <a:gd name="T38" fmla="*/ 92 w 120"/>
                  <a:gd name="T39" fmla="*/ 128 h 183"/>
                  <a:gd name="T40" fmla="*/ 92 w 120"/>
                  <a:gd name="T41" fmla="*/ 124 h 183"/>
                  <a:gd name="T42" fmla="*/ 97 w 120"/>
                  <a:gd name="T43" fmla="*/ 101 h 183"/>
                  <a:gd name="T44" fmla="*/ 110 w 120"/>
                  <a:gd name="T45" fmla="*/ 87 h 183"/>
                  <a:gd name="T46" fmla="*/ 120 w 120"/>
                  <a:gd name="T47" fmla="*/ 78 h 183"/>
                  <a:gd name="T48" fmla="*/ 120 w 120"/>
                  <a:gd name="T49" fmla="*/ 64 h 183"/>
                  <a:gd name="T50" fmla="*/ 120 w 120"/>
                  <a:gd name="T51" fmla="*/ 46 h 183"/>
                  <a:gd name="T52" fmla="*/ 97 w 120"/>
                  <a:gd name="T53" fmla="*/ 32 h 183"/>
                  <a:gd name="T54" fmla="*/ 92 w 120"/>
                  <a:gd name="T55" fmla="*/ 32 h 183"/>
                  <a:gd name="T56" fmla="*/ 51 w 120"/>
                  <a:gd name="T57" fmla="*/ 9 h 183"/>
                  <a:gd name="T58" fmla="*/ 23 w 120"/>
                  <a:gd name="T59" fmla="*/ 0 h 183"/>
                  <a:gd name="T60" fmla="*/ 23 w 120"/>
                  <a:gd name="T61" fmla="*/ 18 h 183"/>
                  <a:gd name="T62" fmla="*/ 32 w 120"/>
                  <a:gd name="T63" fmla="*/ 32 h 183"/>
                  <a:gd name="T64" fmla="*/ 28 w 120"/>
                  <a:gd name="T65" fmla="*/ 50 h 183"/>
                  <a:gd name="T66" fmla="*/ 23 w 120"/>
                  <a:gd name="T67" fmla="*/ 73 h 183"/>
                  <a:gd name="T68" fmla="*/ 14 w 120"/>
                  <a:gd name="T69" fmla="*/ 87 h 183"/>
                  <a:gd name="T70" fmla="*/ 0 w 120"/>
                  <a:gd name="T71" fmla="*/ 105 h 183"/>
                  <a:gd name="T72" fmla="*/ 19 w 120"/>
                  <a:gd name="T73" fmla="*/ 115 h 183"/>
                  <a:gd name="T74" fmla="*/ 19 w 120"/>
                  <a:gd name="T75" fmla="*/ 12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83">
                    <a:moveTo>
                      <a:pt x="19" y="124"/>
                    </a:moveTo>
                    <a:lnTo>
                      <a:pt x="19" y="138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28" y="160"/>
                    </a:lnTo>
                    <a:lnTo>
                      <a:pt x="19" y="160"/>
                    </a:lnTo>
                    <a:lnTo>
                      <a:pt x="19" y="160"/>
                    </a:lnTo>
                    <a:lnTo>
                      <a:pt x="10" y="160"/>
                    </a:lnTo>
                    <a:lnTo>
                      <a:pt x="10" y="160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3" y="170"/>
                    </a:lnTo>
                    <a:lnTo>
                      <a:pt x="23" y="174"/>
                    </a:lnTo>
                    <a:lnTo>
                      <a:pt x="23" y="179"/>
                    </a:lnTo>
                    <a:lnTo>
                      <a:pt x="23" y="183"/>
                    </a:lnTo>
                    <a:lnTo>
                      <a:pt x="28" y="179"/>
                    </a:lnTo>
                    <a:lnTo>
                      <a:pt x="37" y="179"/>
                    </a:lnTo>
                    <a:lnTo>
                      <a:pt x="37" y="179"/>
                    </a:lnTo>
                    <a:lnTo>
                      <a:pt x="42" y="179"/>
                    </a:lnTo>
                    <a:lnTo>
                      <a:pt x="46" y="179"/>
                    </a:lnTo>
                    <a:lnTo>
                      <a:pt x="55" y="174"/>
                    </a:lnTo>
                    <a:lnTo>
                      <a:pt x="60" y="174"/>
                    </a:lnTo>
                    <a:lnTo>
                      <a:pt x="60" y="170"/>
                    </a:lnTo>
                    <a:lnTo>
                      <a:pt x="60" y="165"/>
                    </a:lnTo>
                    <a:lnTo>
                      <a:pt x="60" y="165"/>
                    </a:lnTo>
                    <a:lnTo>
                      <a:pt x="65" y="165"/>
                    </a:lnTo>
                    <a:lnTo>
                      <a:pt x="65" y="165"/>
                    </a:lnTo>
                    <a:lnTo>
                      <a:pt x="69" y="165"/>
                    </a:lnTo>
                    <a:lnTo>
                      <a:pt x="83" y="160"/>
                    </a:lnTo>
                    <a:lnTo>
                      <a:pt x="83" y="160"/>
                    </a:lnTo>
                    <a:lnTo>
                      <a:pt x="92" y="151"/>
                    </a:lnTo>
                    <a:lnTo>
                      <a:pt x="92" y="147"/>
                    </a:lnTo>
                    <a:lnTo>
                      <a:pt x="97" y="142"/>
                    </a:lnTo>
                    <a:lnTo>
                      <a:pt x="101" y="138"/>
                    </a:lnTo>
                    <a:lnTo>
                      <a:pt x="101" y="138"/>
                    </a:lnTo>
                    <a:lnTo>
                      <a:pt x="101" y="128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2" y="128"/>
                    </a:lnTo>
                    <a:lnTo>
                      <a:pt x="92" y="128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2" y="115"/>
                    </a:lnTo>
                    <a:lnTo>
                      <a:pt x="97" y="101"/>
                    </a:lnTo>
                    <a:lnTo>
                      <a:pt x="106" y="92"/>
                    </a:lnTo>
                    <a:lnTo>
                      <a:pt x="110" y="87"/>
                    </a:lnTo>
                    <a:lnTo>
                      <a:pt x="120" y="83"/>
                    </a:lnTo>
                    <a:lnTo>
                      <a:pt x="120" y="78"/>
                    </a:lnTo>
                    <a:lnTo>
                      <a:pt x="115" y="69"/>
                    </a:lnTo>
                    <a:lnTo>
                      <a:pt x="120" y="64"/>
                    </a:lnTo>
                    <a:lnTo>
                      <a:pt x="120" y="55"/>
                    </a:lnTo>
                    <a:lnTo>
                      <a:pt x="120" y="46"/>
                    </a:lnTo>
                    <a:lnTo>
                      <a:pt x="101" y="37"/>
                    </a:lnTo>
                    <a:lnTo>
                      <a:pt x="97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60" y="18"/>
                    </a:lnTo>
                    <a:lnTo>
                      <a:pt x="51" y="9"/>
                    </a:lnTo>
                    <a:lnTo>
                      <a:pt x="37" y="5"/>
                    </a:lnTo>
                    <a:lnTo>
                      <a:pt x="23" y="0"/>
                    </a:lnTo>
                    <a:lnTo>
                      <a:pt x="23" y="5"/>
                    </a:lnTo>
                    <a:lnTo>
                      <a:pt x="23" y="18"/>
                    </a:lnTo>
                    <a:lnTo>
                      <a:pt x="28" y="28"/>
                    </a:lnTo>
                    <a:lnTo>
                      <a:pt x="32" y="32"/>
                    </a:lnTo>
                    <a:lnTo>
                      <a:pt x="32" y="37"/>
                    </a:lnTo>
                    <a:lnTo>
                      <a:pt x="28" y="50"/>
                    </a:lnTo>
                    <a:lnTo>
                      <a:pt x="23" y="64"/>
                    </a:lnTo>
                    <a:lnTo>
                      <a:pt x="23" y="73"/>
                    </a:lnTo>
                    <a:lnTo>
                      <a:pt x="19" y="83"/>
                    </a:lnTo>
                    <a:lnTo>
                      <a:pt x="14" y="87"/>
                    </a:lnTo>
                    <a:lnTo>
                      <a:pt x="5" y="96"/>
                    </a:lnTo>
                    <a:lnTo>
                      <a:pt x="0" y="105"/>
                    </a:lnTo>
                    <a:lnTo>
                      <a:pt x="10" y="110"/>
                    </a:lnTo>
                    <a:lnTo>
                      <a:pt x="19" y="115"/>
                    </a:lnTo>
                    <a:lnTo>
                      <a:pt x="23" y="119"/>
                    </a:lnTo>
                    <a:lnTo>
                      <a:pt x="19" y="124"/>
                    </a:lnTo>
                    <a:lnTo>
                      <a:pt x="19" y="12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7" name="Freeform 585"/>
              <p:cNvSpPr>
                <a:spLocks/>
              </p:cNvSpPr>
              <p:nvPr/>
            </p:nvSpPr>
            <p:spPr bwMode="auto">
              <a:xfrm>
                <a:off x="2814" y="2088"/>
                <a:ext cx="87" cy="101"/>
              </a:xfrm>
              <a:custGeom>
                <a:avLst/>
                <a:gdLst>
                  <a:gd name="T0" fmla="*/ 87 w 87"/>
                  <a:gd name="T1" fmla="*/ 0 h 101"/>
                  <a:gd name="T2" fmla="*/ 82 w 87"/>
                  <a:gd name="T3" fmla="*/ 0 h 101"/>
                  <a:gd name="T4" fmla="*/ 78 w 87"/>
                  <a:gd name="T5" fmla="*/ 0 h 101"/>
                  <a:gd name="T6" fmla="*/ 73 w 87"/>
                  <a:gd name="T7" fmla="*/ 0 h 101"/>
                  <a:gd name="T8" fmla="*/ 69 w 87"/>
                  <a:gd name="T9" fmla="*/ 0 h 101"/>
                  <a:gd name="T10" fmla="*/ 59 w 87"/>
                  <a:gd name="T11" fmla="*/ 9 h 101"/>
                  <a:gd name="T12" fmla="*/ 55 w 87"/>
                  <a:gd name="T13" fmla="*/ 23 h 101"/>
                  <a:gd name="T14" fmla="*/ 46 w 87"/>
                  <a:gd name="T15" fmla="*/ 19 h 101"/>
                  <a:gd name="T16" fmla="*/ 32 w 87"/>
                  <a:gd name="T17" fmla="*/ 19 h 101"/>
                  <a:gd name="T18" fmla="*/ 23 w 87"/>
                  <a:gd name="T19" fmla="*/ 19 h 101"/>
                  <a:gd name="T20" fmla="*/ 27 w 87"/>
                  <a:gd name="T21" fmla="*/ 28 h 101"/>
                  <a:gd name="T22" fmla="*/ 32 w 87"/>
                  <a:gd name="T23" fmla="*/ 23 h 101"/>
                  <a:gd name="T24" fmla="*/ 37 w 87"/>
                  <a:gd name="T25" fmla="*/ 28 h 101"/>
                  <a:gd name="T26" fmla="*/ 37 w 87"/>
                  <a:gd name="T27" fmla="*/ 32 h 101"/>
                  <a:gd name="T28" fmla="*/ 32 w 87"/>
                  <a:gd name="T29" fmla="*/ 41 h 101"/>
                  <a:gd name="T30" fmla="*/ 37 w 87"/>
                  <a:gd name="T31" fmla="*/ 46 h 101"/>
                  <a:gd name="T32" fmla="*/ 37 w 87"/>
                  <a:gd name="T33" fmla="*/ 55 h 101"/>
                  <a:gd name="T34" fmla="*/ 37 w 87"/>
                  <a:gd name="T35" fmla="*/ 64 h 101"/>
                  <a:gd name="T36" fmla="*/ 32 w 87"/>
                  <a:gd name="T37" fmla="*/ 69 h 101"/>
                  <a:gd name="T38" fmla="*/ 23 w 87"/>
                  <a:gd name="T39" fmla="*/ 69 h 101"/>
                  <a:gd name="T40" fmla="*/ 18 w 87"/>
                  <a:gd name="T41" fmla="*/ 64 h 101"/>
                  <a:gd name="T42" fmla="*/ 14 w 87"/>
                  <a:gd name="T43" fmla="*/ 69 h 101"/>
                  <a:gd name="T44" fmla="*/ 9 w 87"/>
                  <a:gd name="T45" fmla="*/ 73 h 101"/>
                  <a:gd name="T46" fmla="*/ 5 w 87"/>
                  <a:gd name="T47" fmla="*/ 78 h 101"/>
                  <a:gd name="T48" fmla="*/ 5 w 87"/>
                  <a:gd name="T49" fmla="*/ 83 h 101"/>
                  <a:gd name="T50" fmla="*/ 0 w 87"/>
                  <a:gd name="T51" fmla="*/ 87 h 101"/>
                  <a:gd name="T52" fmla="*/ 5 w 87"/>
                  <a:gd name="T53" fmla="*/ 96 h 101"/>
                  <a:gd name="T54" fmla="*/ 9 w 87"/>
                  <a:gd name="T55" fmla="*/ 101 h 101"/>
                  <a:gd name="T56" fmla="*/ 14 w 87"/>
                  <a:gd name="T57" fmla="*/ 96 h 101"/>
                  <a:gd name="T58" fmla="*/ 18 w 87"/>
                  <a:gd name="T59" fmla="*/ 96 h 101"/>
                  <a:gd name="T60" fmla="*/ 23 w 87"/>
                  <a:gd name="T61" fmla="*/ 96 h 101"/>
                  <a:gd name="T62" fmla="*/ 27 w 87"/>
                  <a:gd name="T63" fmla="*/ 101 h 101"/>
                  <a:gd name="T64" fmla="*/ 32 w 87"/>
                  <a:gd name="T65" fmla="*/ 96 h 101"/>
                  <a:gd name="T66" fmla="*/ 37 w 87"/>
                  <a:gd name="T67" fmla="*/ 92 h 101"/>
                  <a:gd name="T68" fmla="*/ 41 w 87"/>
                  <a:gd name="T69" fmla="*/ 96 h 101"/>
                  <a:gd name="T70" fmla="*/ 46 w 87"/>
                  <a:gd name="T71" fmla="*/ 96 h 101"/>
                  <a:gd name="T72" fmla="*/ 55 w 87"/>
                  <a:gd name="T73" fmla="*/ 87 h 101"/>
                  <a:gd name="T74" fmla="*/ 59 w 87"/>
                  <a:gd name="T75" fmla="*/ 73 h 101"/>
                  <a:gd name="T76" fmla="*/ 59 w 87"/>
                  <a:gd name="T77" fmla="*/ 64 h 101"/>
                  <a:gd name="T78" fmla="*/ 64 w 87"/>
                  <a:gd name="T79" fmla="*/ 60 h 101"/>
                  <a:gd name="T80" fmla="*/ 73 w 87"/>
                  <a:gd name="T81" fmla="*/ 51 h 101"/>
                  <a:gd name="T82" fmla="*/ 78 w 87"/>
                  <a:gd name="T83" fmla="*/ 46 h 101"/>
                  <a:gd name="T84" fmla="*/ 78 w 87"/>
                  <a:gd name="T85" fmla="*/ 28 h 101"/>
                  <a:gd name="T86" fmla="*/ 82 w 87"/>
                  <a:gd name="T87" fmla="*/ 14 h 101"/>
                  <a:gd name="T88" fmla="*/ 87 w 87"/>
                  <a:gd name="T8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" h="101">
                    <a:moveTo>
                      <a:pt x="87" y="0"/>
                    </a:moveTo>
                    <a:lnTo>
                      <a:pt x="82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59" y="9"/>
                    </a:lnTo>
                    <a:lnTo>
                      <a:pt x="55" y="23"/>
                    </a:lnTo>
                    <a:lnTo>
                      <a:pt x="46" y="19"/>
                    </a:lnTo>
                    <a:lnTo>
                      <a:pt x="32" y="19"/>
                    </a:lnTo>
                    <a:lnTo>
                      <a:pt x="23" y="19"/>
                    </a:lnTo>
                    <a:lnTo>
                      <a:pt x="27" y="28"/>
                    </a:lnTo>
                    <a:lnTo>
                      <a:pt x="32" y="23"/>
                    </a:lnTo>
                    <a:lnTo>
                      <a:pt x="37" y="28"/>
                    </a:lnTo>
                    <a:lnTo>
                      <a:pt x="37" y="32"/>
                    </a:lnTo>
                    <a:lnTo>
                      <a:pt x="32" y="41"/>
                    </a:lnTo>
                    <a:lnTo>
                      <a:pt x="37" y="46"/>
                    </a:lnTo>
                    <a:lnTo>
                      <a:pt x="37" y="55"/>
                    </a:lnTo>
                    <a:lnTo>
                      <a:pt x="37" y="64"/>
                    </a:lnTo>
                    <a:lnTo>
                      <a:pt x="32" y="69"/>
                    </a:lnTo>
                    <a:lnTo>
                      <a:pt x="23" y="69"/>
                    </a:lnTo>
                    <a:lnTo>
                      <a:pt x="18" y="64"/>
                    </a:lnTo>
                    <a:lnTo>
                      <a:pt x="14" y="69"/>
                    </a:lnTo>
                    <a:lnTo>
                      <a:pt x="9" y="73"/>
                    </a:lnTo>
                    <a:lnTo>
                      <a:pt x="5" y="78"/>
                    </a:lnTo>
                    <a:lnTo>
                      <a:pt x="5" y="83"/>
                    </a:lnTo>
                    <a:lnTo>
                      <a:pt x="0" y="87"/>
                    </a:lnTo>
                    <a:lnTo>
                      <a:pt x="5" y="96"/>
                    </a:lnTo>
                    <a:lnTo>
                      <a:pt x="9" y="101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3" y="96"/>
                    </a:lnTo>
                    <a:lnTo>
                      <a:pt x="27" y="101"/>
                    </a:lnTo>
                    <a:lnTo>
                      <a:pt x="32" y="96"/>
                    </a:lnTo>
                    <a:lnTo>
                      <a:pt x="37" y="92"/>
                    </a:lnTo>
                    <a:lnTo>
                      <a:pt x="41" y="96"/>
                    </a:lnTo>
                    <a:lnTo>
                      <a:pt x="46" y="96"/>
                    </a:lnTo>
                    <a:lnTo>
                      <a:pt x="55" y="87"/>
                    </a:lnTo>
                    <a:lnTo>
                      <a:pt x="59" y="73"/>
                    </a:lnTo>
                    <a:lnTo>
                      <a:pt x="59" y="64"/>
                    </a:lnTo>
                    <a:lnTo>
                      <a:pt x="64" y="60"/>
                    </a:lnTo>
                    <a:lnTo>
                      <a:pt x="73" y="51"/>
                    </a:lnTo>
                    <a:lnTo>
                      <a:pt x="78" y="46"/>
                    </a:lnTo>
                    <a:lnTo>
                      <a:pt x="78" y="28"/>
                    </a:lnTo>
                    <a:lnTo>
                      <a:pt x="82" y="14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8" name="Freeform 586"/>
              <p:cNvSpPr>
                <a:spLocks/>
              </p:cNvSpPr>
              <p:nvPr/>
            </p:nvSpPr>
            <p:spPr bwMode="auto">
              <a:xfrm>
                <a:off x="2814" y="2088"/>
                <a:ext cx="87" cy="101"/>
              </a:xfrm>
              <a:custGeom>
                <a:avLst/>
                <a:gdLst>
                  <a:gd name="T0" fmla="*/ 87 w 87"/>
                  <a:gd name="T1" fmla="*/ 0 h 101"/>
                  <a:gd name="T2" fmla="*/ 82 w 87"/>
                  <a:gd name="T3" fmla="*/ 0 h 101"/>
                  <a:gd name="T4" fmla="*/ 78 w 87"/>
                  <a:gd name="T5" fmla="*/ 0 h 101"/>
                  <a:gd name="T6" fmla="*/ 73 w 87"/>
                  <a:gd name="T7" fmla="*/ 0 h 101"/>
                  <a:gd name="T8" fmla="*/ 69 w 87"/>
                  <a:gd name="T9" fmla="*/ 0 h 101"/>
                  <a:gd name="T10" fmla="*/ 59 w 87"/>
                  <a:gd name="T11" fmla="*/ 9 h 101"/>
                  <a:gd name="T12" fmla="*/ 55 w 87"/>
                  <a:gd name="T13" fmla="*/ 23 h 101"/>
                  <a:gd name="T14" fmla="*/ 46 w 87"/>
                  <a:gd name="T15" fmla="*/ 19 h 101"/>
                  <a:gd name="T16" fmla="*/ 32 w 87"/>
                  <a:gd name="T17" fmla="*/ 19 h 101"/>
                  <a:gd name="T18" fmla="*/ 23 w 87"/>
                  <a:gd name="T19" fmla="*/ 19 h 101"/>
                  <a:gd name="T20" fmla="*/ 27 w 87"/>
                  <a:gd name="T21" fmla="*/ 28 h 101"/>
                  <a:gd name="T22" fmla="*/ 32 w 87"/>
                  <a:gd name="T23" fmla="*/ 23 h 101"/>
                  <a:gd name="T24" fmla="*/ 37 w 87"/>
                  <a:gd name="T25" fmla="*/ 28 h 101"/>
                  <a:gd name="T26" fmla="*/ 37 w 87"/>
                  <a:gd name="T27" fmla="*/ 32 h 101"/>
                  <a:gd name="T28" fmla="*/ 32 w 87"/>
                  <a:gd name="T29" fmla="*/ 41 h 101"/>
                  <a:gd name="T30" fmla="*/ 37 w 87"/>
                  <a:gd name="T31" fmla="*/ 46 h 101"/>
                  <a:gd name="T32" fmla="*/ 37 w 87"/>
                  <a:gd name="T33" fmla="*/ 55 h 101"/>
                  <a:gd name="T34" fmla="*/ 37 w 87"/>
                  <a:gd name="T35" fmla="*/ 64 h 101"/>
                  <a:gd name="T36" fmla="*/ 32 w 87"/>
                  <a:gd name="T37" fmla="*/ 69 h 101"/>
                  <a:gd name="T38" fmla="*/ 23 w 87"/>
                  <a:gd name="T39" fmla="*/ 69 h 101"/>
                  <a:gd name="T40" fmla="*/ 18 w 87"/>
                  <a:gd name="T41" fmla="*/ 64 h 101"/>
                  <a:gd name="T42" fmla="*/ 14 w 87"/>
                  <a:gd name="T43" fmla="*/ 69 h 101"/>
                  <a:gd name="T44" fmla="*/ 9 w 87"/>
                  <a:gd name="T45" fmla="*/ 73 h 101"/>
                  <a:gd name="T46" fmla="*/ 5 w 87"/>
                  <a:gd name="T47" fmla="*/ 78 h 101"/>
                  <a:gd name="T48" fmla="*/ 5 w 87"/>
                  <a:gd name="T49" fmla="*/ 83 h 101"/>
                  <a:gd name="T50" fmla="*/ 0 w 87"/>
                  <a:gd name="T51" fmla="*/ 87 h 101"/>
                  <a:gd name="T52" fmla="*/ 5 w 87"/>
                  <a:gd name="T53" fmla="*/ 96 h 101"/>
                  <a:gd name="T54" fmla="*/ 9 w 87"/>
                  <a:gd name="T55" fmla="*/ 101 h 101"/>
                  <a:gd name="T56" fmla="*/ 14 w 87"/>
                  <a:gd name="T57" fmla="*/ 96 h 101"/>
                  <a:gd name="T58" fmla="*/ 18 w 87"/>
                  <a:gd name="T59" fmla="*/ 96 h 101"/>
                  <a:gd name="T60" fmla="*/ 23 w 87"/>
                  <a:gd name="T61" fmla="*/ 96 h 101"/>
                  <a:gd name="T62" fmla="*/ 27 w 87"/>
                  <a:gd name="T63" fmla="*/ 101 h 101"/>
                  <a:gd name="T64" fmla="*/ 32 w 87"/>
                  <a:gd name="T65" fmla="*/ 96 h 101"/>
                  <a:gd name="T66" fmla="*/ 37 w 87"/>
                  <a:gd name="T67" fmla="*/ 92 h 101"/>
                  <a:gd name="T68" fmla="*/ 41 w 87"/>
                  <a:gd name="T69" fmla="*/ 96 h 101"/>
                  <a:gd name="T70" fmla="*/ 46 w 87"/>
                  <a:gd name="T71" fmla="*/ 96 h 101"/>
                  <a:gd name="T72" fmla="*/ 55 w 87"/>
                  <a:gd name="T73" fmla="*/ 87 h 101"/>
                  <a:gd name="T74" fmla="*/ 59 w 87"/>
                  <a:gd name="T75" fmla="*/ 73 h 101"/>
                  <a:gd name="T76" fmla="*/ 59 w 87"/>
                  <a:gd name="T77" fmla="*/ 64 h 101"/>
                  <a:gd name="T78" fmla="*/ 64 w 87"/>
                  <a:gd name="T79" fmla="*/ 60 h 101"/>
                  <a:gd name="T80" fmla="*/ 73 w 87"/>
                  <a:gd name="T81" fmla="*/ 51 h 101"/>
                  <a:gd name="T82" fmla="*/ 78 w 87"/>
                  <a:gd name="T83" fmla="*/ 46 h 101"/>
                  <a:gd name="T84" fmla="*/ 78 w 87"/>
                  <a:gd name="T85" fmla="*/ 28 h 101"/>
                  <a:gd name="T86" fmla="*/ 82 w 87"/>
                  <a:gd name="T87" fmla="*/ 14 h 101"/>
                  <a:gd name="T88" fmla="*/ 87 w 87"/>
                  <a:gd name="T8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" h="101">
                    <a:moveTo>
                      <a:pt x="87" y="0"/>
                    </a:moveTo>
                    <a:lnTo>
                      <a:pt x="82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59" y="9"/>
                    </a:lnTo>
                    <a:lnTo>
                      <a:pt x="55" y="23"/>
                    </a:lnTo>
                    <a:lnTo>
                      <a:pt x="46" y="19"/>
                    </a:lnTo>
                    <a:lnTo>
                      <a:pt x="32" y="19"/>
                    </a:lnTo>
                    <a:lnTo>
                      <a:pt x="23" y="19"/>
                    </a:lnTo>
                    <a:lnTo>
                      <a:pt x="27" y="28"/>
                    </a:lnTo>
                    <a:lnTo>
                      <a:pt x="32" y="23"/>
                    </a:lnTo>
                    <a:lnTo>
                      <a:pt x="37" y="28"/>
                    </a:lnTo>
                    <a:lnTo>
                      <a:pt x="37" y="32"/>
                    </a:lnTo>
                    <a:lnTo>
                      <a:pt x="32" y="41"/>
                    </a:lnTo>
                    <a:lnTo>
                      <a:pt x="37" y="46"/>
                    </a:lnTo>
                    <a:lnTo>
                      <a:pt x="37" y="55"/>
                    </a:lnTo>
                    <a:lnTo>
                      <a:pt x="37" y="64"/>
                    </a:lnTo>
                    <a:lnTo>
                      <a:pt x="32" y="69"/>
                    </a:lnTo>
                    <a:lnTo>
                      <a:pt x="23" y="69"/>
                    </a:lnTo>
                    <a:lnTo>
                      <a:pt x="18" y="64"/>
                    </a:lnTo>
                    <a:lnTo>
                      <a:pt x="14" y="69"/>
                    </a:lnTo>
                    <a:lnTo>
                      <a:pt x="9" y="73"/>
                    </a:lnTo>
                    <a:lnTo>
                      <a:pt x="5" y="78"/>
                    </a:lnTo>
                    <a:lnTo>
                      <a:pt x="5" y="83"/>
                    </a:lnTo>
                    <a:lnTo>
                      <a:pt x="0" y="87"/>
                    </a:lnTo>
                    <a:lnTo>
                      <a:pt x="5" y="96"/>
                    </a:lnTo>
                    <a:lnTo>
                      <a:pt x="9" y="101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3" y="96"/>
                    </a:lnTo>
                    <a:lnTo>
                      <a:pt x="27" y="101"/>
                    </a:lnTo>
                    <a:lnTo>
                      <a:pt x="32" y="96"/>
                    </a:lnTo>
                    <a:lnTo>
                      <a:pt x="37" y="92"/>
                    </a:lnTo>
                    <a:lnTo>
                      <a:pt x="41" y="96"/>
                    </a:lnTo>
                    <a:lnTo>
                      <a:pt x="46" y="96"/>
                    </a:lnTo>
                    <a:lnTo>
                      <a:pt x="55" y="87"/>
                    </a:lnTo>
                    <a:lnTo>
                      <a:pt x="59" y="73"/>
                    </a:lnTo>
                    <a:lnTo>
                      <a:pt x="59" y="64"/>
                    </a:lnTo>
                    <a:lnTo>
                      <a:pt x="64" y="60"/>
                    </a:lnTo>
                    <a:lnTo>
                      <a:pt x="73" y="51"/>
                    </a:lnTo>
                    <a:lnTo>
                      <a:pt x="78" y="46"/>
                    </a:lnTo>
                    <a:lnTo>
                      <a:pt x="78" y="28"/>
                    </a:lnTo>
                    <a:lnTo>
                      <a:pt x="82" y="14"/>
                    </a:lnTo>
                    <a:lnTo>
                      <a:pt x="8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9" name="Freeform 587"/>
              <p:cNvSpPr>
                <a:spLocks noEditPoints="1"/>
              </p:cNvSpPr>
              <p:nvPr/>
            </p:nvSpPr>
            <p:spPr bwMode="auto">
              <a:xfrm>
                <a:off x="2809" y="2084"/>
                <a:ext cx="97" cy="110"/>
              </a:xfrm>
              <a:custGeom>
                <a:avLst/>
                <a:gdLst>
                  <a:gd name="T0" fmla="*/ 14 w 97"/>
                  <a:gd name="T1" fmla="*/ 105 h 110"/>
                  <a:gd name="T2" fmla="*/ 10 w 97"/>
                  <a:gd name="T3" fmla="*/ 100 h 110"/>
                  <a:gd name="T4" fmla="*/ 0 w 97"/>
                  <a:gd name="T5" fmla="*/ 87 h 110"/>
                  <a:gd name="T6" fmla="*/ 10 w 97"/>
                  <a:gd name="T7" fmla="*/ 82 h 110"/>
                  <a:gd name="T8" fmla="*/ 14 w 97"/>
                  <a:gd name="T9" fmla="*/ 68 h 110"/>
                  <a:gd name="T10" fmla="*/ 23 w 97"/>
                  <a:gd name="T11" fmla="*/ 64 h 110"/>
                  <a:gd name="T12" fmla="*/ 37 w 97"/>
                  <a:gd name="T13" fmla="*/ 73 h 110"/>
                  <a:gd name="T14" fmla="*/ 37 w 97"/>
                  <a:gd name="T15" fmla="*/ 55 h 110"/>
                  <a:gd name="T16" fmla="*/ 37 w 97"/>
                  <a:gd name="T17" fmla="*/ 36 h 110"/>
                  <a:gd name="T18" fmla="*/ 37 w 97"/>
                  <a:gd name="T19" fmla="*/ 32 h 110"/>
                  <a:gd name="T20" fmla="*/ 32 w 97"/>
                  <a:gd name="T21" fmla="*/ 41 h 110"/>
                  <a:gd name="T22" fmla="*/ 28 w 97"/>
                  <a:gd name="T23" fmla="*/ 36 h 110"/>
                  <a:gd name="T24" fmla="*/ 23 w 97"/>
                  <a:gd name="T25" fmla="*/ 32 h 110"/>
                  <a:gd name="T26" fmla="*/ 32 w 97"/>
                  <a:gd name="T27" fmla="*/ 18 h 110"/>
                  <a:gd name="T28" fmla="*/ 60 w 97"/>
                  <a:gd name="T29" fmla="*/ 23 h 110"/>
                  <a:gd name="T30" fmla="*/ 69 w 97"/>
                  <a:gd name="T31" fmla="*/ 4 h 110"/>
                  <a:gd name="T32" fmla="*/ 92 w 97"/>
                  <a:gd name="T33" fmla="*/ 4 h 110"/>
                  <a:gd name="T34" fmla="*/ 97 w 97"/>
                  <a:gd name="T35" fmla="*/ 0 h 110"/>
                  <a:gd name="T36" fmla="*/ 97 w 97"/>
                  <a:gd name="T37" fmla="*/ 4 h 110"/>
                  <a:gd name="T38" fmla="*/ 87 w 97"/>
                  <a:gd name="T39" fmla="*/ 32 h 110"/>
                  <a:gd name="T40" fmla="*/ 83 w 97"/>
                  <a:gd name="T41" fmla="*/ 55 h 110"/>
                  <a:gd name="T42" fmla="*/ 69 w 97"/>
                  <a:gd name="T43" fmla="*/ 77 h 110"/>
                  <a:gd name="T44" fmla="*/ 55 w 97"/>
                  <a:gd name="T45" fmla="*/ 100 h 110"/>
                  <a:gd name="T46" fmla="*/ 46 w 97"/>
                  <a:gd name="T47" fmla="*/ 105 h 110"/>
                  <a:gd name="T48" fmla="*/ 42 w 97"/>
                  <a:gd name="T49" fmla="*/ 100 h 110"/>
                  <a:gd name="T50" fmla="*/ 32 w 97"/>
                  <a:gd name="T51" fmla="*/ 100 h 110"/>
                  <a:gd name="T52" fmla="*/ 32 w 97"/>
                  <a:gd name="T53" fmla="*/ 105 h 110"/>
                  <a:gd name="T54" fmla="*/ 28 w 97"/>
                  <a:gd name="T55" fmla="*/ 105 h 110"/>
                  <a:gd name="T56" fmla="*/ 28 w 97"/>
                  <a:gd name="T57" fmla="*/ 100 h 110"/>
                  <a:gd name="T58" fmla="*/ 23 w 97"/>
                  <a:gd name="T59" fmla="*/ 100 h 110"/>
                  <a:gd name="T60" fmla="*/ 14 w 97"/>
                  <a:gd name="T61" fmla="*/ 110 h 110"/>
                  <a:gd name="T62" fmla="*/ 23 w 97"/>
                  <a:gd name="T63" fmla="*/ 73 h 110"/>
                  <a:gd name="T64" fmla="*/ 14 w 97"/>
                  <a:gd name="T65" fmla="*/ 77 h 110"/>
                  <a:gd name="T66" fmla="*/ 10 w 97"/>
                  <a:gd name="T67" fmla="*/ 87 h 110"/>
                  <a:gd name="T68" fmla="*/ 10 w 97"/>
                  <a:gd name="T69" fmla="*/ 96 h 110"/>
                  <a:gd name="T70" fmla="*/ 14 w 97"/>
                  <a:gd name="T71" fmla="*/ 100 h 110"/>
                  <a:gd name="T72" fmla="*/ 23 w 97"/>
                  <a:gd name="T73" fmla="*/ 96 h 110"/>
                  <a:gd name="T74" fmla="*/ 28 w 97"/>
                  <a:gd name="T75" fmla="*/ 96 h 110"/>
                  <a:gd name="T76" fmla="*/ 32 w 97"/>
                  <a:gd name="T77" fmla="*/ 100 h 110"/>
                  <a:gd name="T78" fmla="*/ 42 w 97"/>
                  <a:gd name="T79" fmla="*/ 96 h 110"/>
                  <a:gd name="T80" fmla="*/ 46 w 97"/>
                  <a:gd name="T81" fmla="*/ 91 h 110"/>
                  <a:gd name="T82" fmla="*/ 46 w 97"/>
                  <a:gd name="T83" fmla="*/ 96 h 110"/>
                  <a:gd name="T84" fmla="*/ 51 w 97"/>
                  <a:gd name="T85" fmla="*/ 96 h 110"/>
                  <a:gd name="T86" fmla="*/ 60 w 97"/>
                  <a:gd name="T87" fmla="*/ 77 h 110"/>
                  <a:gd name="T88" fmla="*/ 69 w 97"/>
                  <a:gd name="T89" fmla="*/ 59 h 110"/>
                  <a:gd name="T90" fmla="*/ 83 w 97"/>
                  <a:gd name="T91" fmla="*/ 41 h 110"/>
                  <a:gd name="T92" fmla="*/ 87 w 97"/>
                  <a:gd name="T93" fmla="*/ 18 h 110"/>
                  <a:gd name="T94" fmla="*/ 83 w 97"/>
                  <a:gd name="T95" fmla="*/ 9 h 110"/>
                  <a:gd name="T96" fmla="*/ 64 w 97"/>
                  <a:gd name="T97" fmla="*/ 18 h 110"/>
                  <a:gd name="T98" fmla="*/ 64 w 97"/>
                  <a:gd name="T99" fmla="*/ 36 h 110"/>
                  <a:gd name="T100" fmla="*/ 60 w 97"/>
                  <a:gd name="T101" fmla="*/ 32 h 110"/>
                  <a:gd name="T102" fmla="*/ 51 w 97"/>
                  <a:gd name="T103" fmla="*/ 27 h 110"/>
                  <a:gd name="T104" fmla="*/ 32 w 97"/>
                  <a:gd name="T105" fmla="*/ 27 h 110"/>
                  <a:gd name="T106" fmla="*/ 42 w 97"/>
                  <a:gd name="T107" fmla="*/ 32 h 110"/>
                  <a:gd name="T108" fmla="*/ 42 w 97"/>
                  <a:gd name="T109" fmla="*/ 41 h 110"/>
                  <a:gd name="T110" fmla="*/ 42 w 97"/>
                  <a:gd name="T111" fmla="*/ 50 h 110"/>
                  <a:gd name="T112" fmla="*/ 37 w 97"/>
                  <a:gd name="T113" fmla="*/ 77 h 110"/>
                  <a:gd name="T114" fmla="*/ 28 w 97"/>
                  <a:gd name="T115" fmla="*/ 73 h 110"/>
                  <a:gd name="T116" fmla="*/ 23 w 97"/>
                  <a:gd name="T1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7" h="110">
                    <a:moveTo>
                      <a:pt x="14" y="110"/>
                    </a:moveTo>
                    <a:lnTo>
                      <a:pt x="14" y="105"/>
                    </a:lnTo>
                    <a:lnTo>
                      <a:pt x="14" y="105"/>
                    </a:lnTo>
                    <a:lnTo>
                      <a:pt x="10" y="100"/>
                    </a:lnTo>
                    <a:lnTo>
                      <a:pt x="5" y="96"/>
                    </a:lnTo>
                    <a:lnTo>
                      <a:pt x="0" y="87"/>
                    </a:lnTo>
                    <a:lnTo>
                      <a:pt x="5" y="82"/>
                    </a:lnTo>
                    <a:lnTo>
                      <a:pt x="10" y="82"/>
                    </a:lnTo>
                    <a:lnTo>
                      <a:pt x="10" y="77"/>
                    </a:lnTo>
                    <a:lnTo>
                      <a:pt x="14" y="68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32" y="68"/>
                    </a:lnTo>
                    <a:lnTo>
                      <a:pt x="37" y="73"/>
                    </a:lnTo>
                    <a:lnTo>
                      <a:pt x="37" y="64"/>
                    </a:lnTo>
                    <a:lnTo>
                      <a:pt x="37" y="55"/>
                    </a:lnTo>
                    <a:lnTo>
                      <a:pt x="37" y="45"/>
                    </a:lnTo>
                    <a:lnTo>
                      <a:pt x="37" y="36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2" y="36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3" y="32"/>
                    </a:lnTo>
                    <a:lnTo>
                      <a:pt x="23" y="27"/>
                    </a:lnTo>
                    <a:lnTo>
                      <a:pt x="32" y="18"/>
                    </a:lnTo>
                    <a:lnTo>
                      <a:pt x="42" y="18"/>
                    </a:lnTo>
                    <a:lnTo>
                      <a:pt x="60" y="23"/>
                    </a:lnTo>
                    <a:lnTo>
                      <a:pt x="60" y="13"/>
                    </a:lnTo>
                    <a:lnTo>
                      <a:pt x="69" y="4"/>
                    </a:lnTo>
                    <a:lnTo>
                      <a:pt x="83" y="4"/>
                    </a:lnTo>
                    <a:lnTo>
                      <a:pt x="92" y="4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2" y="23"/>
                    </a:lnTo>
                    <a:lnTo>
                      <a:pt x="87" y="32"/>
                    </a:lnTo>
                    <a:lnTo>
                      <a:pt x="87" y="41"/>
                    </a:lnTo>
                    <a:lnTo>
                      <a:pt x="83" y="55"/>
                    </a:lnTo>
                    <a:lnTo>
                      <a:pt x="74" y="64"/>
                    </a:lnTo>
                    <a:lnTo>
                      <a:pt x="69" y="77"/>
                    </a:lnTo>
                    <a:lnTo>
                      <a:pt x="64" y="91"/>
                    </a:lnTo>
                    <a:lnTo>
                      <a:pt x="55" y="100"/>
                    </a:lnTo>
                    <a:lnTo>
                      <a:pt x="46" y="105"/>
                    </a:lnTo>
                    <a:lnTo>
                      <a:pt x="46" y="105"/>
                    </a:lnTo>
                    <a:lnTo>
                      <a:pt x="42" y="100"/>
                    </a:lnTo>
                    <a:lnTo>
                      <a:pt x="42" y="100"/>
                    </a:lnTo>
                    <a:lnTo>
                      <a:pt x="37" y="105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32" y="105"/>
                    </a:lnTo>
                    <a:lnTo>
                      <a:pt x="32" y="105"/>
                    </a:lnTo>
                    <a:lnTo>
                      <a:pt x="28" y="105"/>
                    </a:lnTo>
                    <a:lnTo>
                      <a:pt x="28" y="105"/>
                    </a:lnTo>
                    <a:lnTo>
                      <a:pt x="28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19" y="105"/>
                    </a:lnTo>
                    <a:lnTo>
                      <a:pt x="14" y="110"/>
                    </a:lnTo>
                    <a:lnTo>
                      <a:pt x="14" y="110"/>
                    </a:lnTo>
                    <a:close/>
                    <a:moveTo>
                      <a:pt x="23" y="73"/>
                    </a:moveTo>
                    <a:lnTo>
                      <a:pt x="19" y="73"/>
                    </a:lnTo>
                    <a:lnTo>
                      <a:pt x="14" y="77"/>
                    </a:lnTo>
                    <a:lnTo>
                      <a:pt x="14" y="82"/>
                    </a:lnTo>
                    <a:lnTo>
                      <a:pt x="10" y="87"/>
                    </a:lnTo>
                    <a:lnTo>
                      <a:pt x="10" y="91"/>
                    </a:lnTo>
                    <a:lnTo>
                      <a:pt x="10" y="96"/>
                    </a:lnTo>
                    <a:lnTo>
                      <a:pt x="14" y="96"/>
                    </a:lnTo>
                    <a:lnTo>
                      <a:pt x="14" y="100"/>
                    </a:lnTo>
                    <a:lnTo>
                      <a:pt x="23" y="96"/>
                    </a:lnTo>
                    <a:lnTo>
                      <a:pt x="23" y="96"/>
                    </a:lnTo>
                    <a:lnTo>
                      <a:pt x="23" y="96"/>
                    </a:lnTo>
                    <a:lnTo>
                      <a:pt x="28" y="96"/>
                    </a:lnTo>
                    <a:lnTo>
                      <a:pt x="32" y="96"/>
                    </a:lnTo>
                    <a:lnTo>
                      <a:pt x="32" y="100"/>
                    </a:lnTo>
                    <a:lnTo>
                      <a:pt x="37" y="96"/>
                    </a:lnTo>
                    <a:lnTo>
                      <a:pt x="42" y="96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6" y="100"/>
                    </a:lnTo>
                    <a:lnTo>
                      <a:pt x="51" y="96"/>
                    </a:lnTo>
                    <a:lnTo>
                      <a:pt x="60" y="91"/>
                    </a:lnTo>
                    <a:lnTo>
                      <a:pt x="60" y="77"/>
                    </a:lnTo>
                    <a:lnTo>
                      <a:pt x="64" y="68"/>
                    </a:lnTo>
                    <a:lnTo>
                      <a:pt x="69" y="59"/>
                    </a:lnTo>
                    <a:lnTo>
                      <a:pt x="78" y="50"/>
                    </a:lnTo>
                    <a:lnTo>
                      <a:pt x="83" y="41"/>
                    </a:lnTo>
                    <a:lnTo>
                      <a:pt x="83" y="32"/>
                    </a:lnTo>
                    <a:lnTo>
                      <a:pt x="87" y="18"/>
                    </a:lnTo>
                    <a:lnTo>
                      <a:pt x="92" y="9"/>
                    </a:lnTo>
                    <a:lnTo>
                      <a:pt x="83" y="9"/>
                    </a:lnTo>
                    <a:lnTo>
                      <a:pt x="74" y="9"/>
                    </a:lnTo>
                    <a:lnTo>
                      <a:pt x="64" y="18"/>
                    </a:lnTo>
                    <a:lnTo>
                      <a:pt x="64" y="27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51" y="27"/>
                    </a:lnTo>
                    <a:lnTo>
                      <a:pt x="42" y="27"/>
                    </a:lnTo>
                    <a:lnTo>
                      <a:pt x="32" y="27"/>
                    </a:lnTo>
                    <a:lnTo>
                      <a:pt x="37" y="27"/>
                    </a:lnTo>
                    <a:lnTo>
                      <a:pt x="42" y="32"/>
                    </a:lnTo>
                    <a:lnTo>
                      <a:pt x="46" y="36"/>
                    </a:lnTo>
                    <a:lnTo>
                      <a:pt x="42" y="41"/>
                    </a:lnTo>
                    <a:lnTo>
                      <a:pt x="42" y="45"/>
                    </a:lnTo>
                    <a:lnTo>
                      <a:pt x="42" y="50"/>
                    </a:lnTo>
                    <a:lnTo>
                      <a:pt x="46" y="68"/>
                    </a:lnTo>
                    <a:lnTo>
                      <a:pt x="37" y="77"/>
                    </a:lnTo>
                    <a:lnTo>
                      <a:pt x="37" y="77"/>
                    </a:lnTo>
                    <a:lnTo>
                      <a:pt x="28" y="73"/>
                    </a:lnTo>
                    <a:lnTo>
                      <a:pt x="23" y="73"/>
                    </a:lnTo>
                    <a:lnTo>
                      <a:pt x="23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0" name="Freeform 588"/>
              <p:cNvSpPr>
                <a:spLocks/>
              </p:cNvSpPr>
              <p:nvPr/>
            </p:nvSpPr>
            <p:spPr bwMode="auto">
              <a:xfrm>
                <a:off x="2809" y="2084"/>
                <a:ext cx="97" cy="110"/>
              </a:xfrm>
              <a:custGeom>
                <a:avLst/>
                <a:gdLst>
                  <a:gd name="T0" fmla="*/ 14 w 97"/>
                  <a:gd name="T1" fmla="*/ 110 h 110"/>
                  <a:gd name="T2" fmla="*/ 14 w 97"/>
                  <a:gd name="T3" fmla="*/ 105 h 110"/>
                  <a:gd name="T4" fmla="*/ 14 w 97"/>
                  <a:gd name="T5" fmla="*/ 105 h 110"/>
                  <a:gd name="T6" fmla="*/ 10 w 97"/>
                  <a:gd name="T7" fmla="*/ 100 h 110"/>
                  <a:gd name="T8" fmla="*/ 5 w 97"/>
                  <a:gd name="T9" fmla="*/ 96 h 110"/>
                  <a:gd name="T10" fmla="*/ 0 w 97"/>
                  <a:gd name="T11" fmla="*/ 87 h 110"/>
                  <a:gd name="T12" fmla="*/ 5 w 97"/>
                  <a:gd name="T13" fmla="*/ 82 h 110"/>
                  <a:gd name="T14" fmla="*/ 10 w 97"/>
                  <a:gd name="T15" fmla="*/ 82 h 110"/>
                  <a:gd name="T16" fmla="*/ 10 w 97"/>
                  <a:gd name="T17" fmla="*/ 77 h 110"/>
                  <a:gd name="T18" fmla="*/ 14 w 97"/>
                  <a:gd name="T19" fmla="*/ 68 h 110"/>
                  <a:gd name="T20" fmla="*/ 23 w 97"/>
                  <a:gd name="T21" fmla="*/ 64 h 110"/>
                  <a:gd name="T22" fmla="*/ 23 w 97"/>
                  <a:gd name="T23" fmla="*/ 64 h 110"/>
                  <a:gd name="T24" fmla="*/ 32 w 97"/>
                  <a:gd name="T25" fmla="*/ 68 h 110"/>
                  <a:gd name="T26" fmla="*/ 37 w 97"/>
                  <a:gd name="T27" fmla="*/ 73 h 110"/>
                  <a:gd name="T28" fmla="*/ 37 w 97"/>
                  <a:gd name="T29" fmla="*/ 64 h 110"/>
                  <a:gd name="T30" fmla="*/ 37 w 97"/>
                  <a:gd name="T31" fmla="*/ 55 h 110"/>
                  <a:gd name="T32" fmla="*/ 37 w 97"/>
                  <a:gd name="T33" fmla="*/ 45 h 110"/>
                  <a:gd name="T34" fmla="*/ 37 w 97"/>
                  <a:gd name="T35" fmla="*/ 36 h 110"/>
                  <a:gd name="T36" fmla="*/ 37 w 97"/>
                  <a:gd name="T37" fmla="*/ 32 h 110"/>
                  <a:gd name="T38" fmla="*/ 37 w 97"/>
                  <a:gd name="T39" fmla="*/ 32 h 110"/>
                  <a:gd name="T40" fmla="*/ 32 w 97"/>
                  <a:gd name="T41" fmla="*/ 36 h 110"/>
                  <a:gd name="T42" fmla="*/ 32 w 97"/>
                  <a:gd name="T43" fmla="*/ 41 h 110"/>
                  <a:gd name="T44" fmla="*/ 32 w 97"/>
                  <a:gd name="T45" fmla="*/ 41 h 110"/>
                  <a:gd name="T46" fmla="*/ 28 w 97"/>
                  <a:gd name="T47" fmla="*/ 36 h 110"/>
                  <a:gd name="T48" fmla="*/ 28 w 97"/>
                  <a:gd name="T49" fmla="*/ 36 h 110"/>
                  <a:gd name="T50" fmla="*/ 23 w 97"/>
                  <a:gd name="T51" fmla="*/ 32 h 110"/>
                  <a:gd name="T52" fmla="*/ 23 w 97"/>
                  <a:gd name="T53" fmla="*/ 27 h 110"/>
                  <a:gd name="T54" fmla="*/ 32 w 97"/>
                  <a:gd name="T55" fmla="*/ 18 h 110"/>
                  <a:gd name="T56" fmla="*/ 42 w 97"/>
                  <a:gd name="T57" fmla="*/ 18 h 110"/>
                  <a:gd name="T58" fmla="*/ 60 w 97"/>
                  <a:gd name="T59" fmla="*/ 23 h 110"/>
                  <a:gd name="T60" fmla="*/ 60 w 97"/>
                  <a:gd name="T61" fmla="*/ 13 h 110"/>
                  <a:gd name="T62" fmla="*/ 69 w 97"/>
                  <a:gd name="T63" fmla="*/ 4 h 110"/>
                  <a:gd name="T64" fmla="*/ 83 w 97"/>
                  <a:gd name="T65" fmla="*/ 4 h 110"/>
                  <a:gd name="T66" fmla="*/ 92 w 97"/>
                  <a:gd name="T67" fmla="*/ 4 h 110"/>
                  <a:gd name="T68" fmla="*/ 97 w 97"/>
                  <a:gd name="T69" fmla="*/ 0 h 110"/>
                  <a:gd name="T70" fmla="*/ 97 w 97"/>
                  <a:gd name="T71" fmla="*/ 0 h 110"/>
                  <a:gd name="T72" fmla="*/ 97 w 97"/>
                  <a:gd name="T73" fmla="*/ 4 h 110"/>
                  <a:gd name="T74" fmla="*/ 97 w 97"/>
                  <a:gd name="T75" fmla="*/ 4 h 110"/>
                  <a:gd name="T76" fmla="*/ 92 w 97"/>
                  <a:gd name="T77" fmla="*/ 23 h 110"/>
                  <a:gd name="T78" fmla="*/ 87 w 97"/>
                  <a:gd name="T79" fmla="*/ 32 h 110"/>
                  <a:gd name="T80" fmla="*/ 87 w 97"/>
                  <a:gd name="T81" fmla="*/ 41 h 110"/>
                  <a:gd name="T82" fmla="*/ 83 w 97"/>
                  <a:gd name="T83" fmla="*/ 55 h 110"/>
                  <a:gd name="T84" fmla="*/ 74 w 97"/>
                  <a:gd name="T85" fmla="*/ 64 h 110"/>
                  <a:gd name="T86" fmla="*/ 69 w 97"/>
                  <a:gd name="T87" fmla="*/ 77 h 110"/>
                  <a:gd name="T88" fmla="*/ 64 w 97"/>
                  <a:gd name="T89" fmla="*/ 91 h 110"/>
                  <a:gd name="T90" fmla="*/ 55 w 97"/>
                  <a:gd name="T91" fmla="*/ 100 h 110"/>
                  <a:gd name="T92" fmla="*/ 46 w 97"/>
                  <a:gd name="T93" fmla="*/ 105 h 110"/>
                  <a:gd name="T94" fmla="*/ 46 w 97"/>
                  <a:gd name="T95" fmla="*/ 105 h 110"/>
                  <a:gd name="T96" fmla="*/ 42 w 97"/>
                  <a:gd name="T97" fmla="*/ 100 h 110"/>
                  <a:gd name="T98" fmla="*/ 42 w 97"/>
                  <a:gd name="T99" fmla="*/ 100 h 110"/>
                  <a:gd name="T100" fmla="*/ 37 w 97"/>
                  <a:gd name="T101" fmla="*/ 105 h 110"/>
                  <a:gd name="T102" fmla="*/ 32 w 97"/>
                  <a:gd name="T103" fmla="*/ 100 h 110"/>
                  <a:gd name="T104" fmla="*/ 32 w 97"/>
                  <a:gd name="T105" fmla="*/ 100 h 110"/>
                  <a:gd name="T106" fmla="*/ 32 w 97"/>
                  <a:gd name="T107" fmla="*/ 105 h 110"/>
                  <a:gd name="T108" fmla="*/ 32 w 97"/>
                  <a:gd name="T109" fmla="*/ 105 h 110"/>
                  <a:gd name="T110" fmla="*/ 28 w 97"/>
                  <a:gd name="T111" fmla="*/ 105 h 110"/>
                  <a:gd name="T112" fmla="*/ 28 w 97"/>
                  <a:gd name="T113" fmla="*/ 105 h 110"/>
                  <a:gd name="T114" fmla="*/ 28 w 97"/>
                  <a:gd name="T115" fmla="*/ 100 h 110"/>
                  <a:gd name="T116" fmla="*/ 23 w 97"/>
                  <a:gd name="T117" fmla="*/ 100 h 110"/>
                  <a:gd name="T118" fmla="*/ 23 w 97"/>
                  <a:gd name="T119" fmla="*/ 100 h 110"/>
                  <a:gd name="T120" fmla="*/ 19 w 97"/>
                  <a:gd name="T121" fmla="*/ 105 h 110"/>
                  <a:gd name="T122" fmla="*/ 14 w 97"/>
                  <a:gd name="T123" fmla="*/ 110 h 110"/>
                  <a:gd name="T124" fmla="*/ 14 w 97"/>
                  <a:gd name="T12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7" h="110">
                    <a:moveTo>
                      <a:pt x="14" y="110"/>
                    </a:moveTo>
                    <a:lnTo>
                      <a:pt x="14" y="105"/>
                    </a:lnTo>
                    <a:lnTo>
                      <a:pt x="14" y="105"/>
                    </a:lnTo>
                    <a:lnTo>
                      <a:pt x="10" y="100"/>
                    </a:lnTo>
                    <a:lnTo>
                      <a:pt x="5" y="96"/>
                    </a:lnTo>
                    <a:lnTo>
                      <a:pt x="0" y="87"/>
                    </a:lnTo>
                    <a:lnTo>
                      <a:pt x="5" y="82"/>
                    </a:lnTo>
                    <a:lnTo>
                      <a:pt x="10" y="82"/>
                    </a:lnTo>
                    <a:lnTo>
                      <a:pt x="10" y="77"/>
                    </a:lnTo>
                    <a:lnTo>
                      <a:pt x="14" y="68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32" y="68"/>
                    </a:lnTo>
                    <a:lnTo>
                      <a:pt x="37" y="73"/>
                    </a:lnTo>
                    <a:lnTo>
                      <a:pt x="37" y="64"/>
                    </a:lnTo>
                    <a:lnTo>
                      <a:pt x="37" y="55"/>
                    </a:lnTo>
                    <a:lnTo>
                      <a:pt x="37" y="45"/>
                    </a:lnTo>
                    <a:lnTo>
                      <a:pt x="37" y="36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2" y="36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3" y="32"/>
                    </a:lnTo>
                    <a:lnTo>
                      <a:pt x="23" y="27"/>
                    </a:lnTo>
                    <a:lnTo>
                      <a:pt x="32" y="18"/>
                    </a:lnTo>
                    <a:lnTo>
                      <a:pt x="42" y="18"/>
                    </a:lnTo>
                    <a:lnTo>
                      <a:pt x="60" y="23"/>
                    </a:lnTo>
                    <a:lnTo>
                      <a:pt x="60" y="13"/>
                    </a:lnTo>
                    <a:lnTo>
                      <a:pt x="69" y="4"/>
                    </a:lnTo>
                    <a:lnTo>
                      <a:pt x="83" y="4"/>
                    </a:lnTo>
                    <a:lnTo>
                      <a:pt x="92" y="4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2" y="23"/>
                    </a:lnTo>
                    <a:lnTo>
                      <a:pt x="87" y="32"/>
                    </a:lnTo>
                    <a:lnTo>
                      <a:pt x="87" y="41"/>
                    </a:lnTo>
                    <a:lnTo>
                      <a:pt x="83" y="55"/>
                    </a:lnTo>
                    <a:lnTo>
                      <a:pt x="74" y="64"/>
                    </a:lnTo>
                    <a:lnTo>
                      <a:pt x="69" y="77"/>
                    </a:lnTo>
                    <a:lnTo>
                      <a:pt x="64" y="91"/>
                    </a:lnTo>
                    <a:lnTo>
                      <a:pt x="55" y="100"/>
                    </a:lnTo>
                    <a:lnTo>
                      <a:pt x="46" y="105"/>
                    </a:lnTo>
                    <a:lnTo>
                      <a:pt x="46" y="105"/>
                    </a:lnTo>
                    <a:lnTo>
                      <a:pt x="42" y="100"/>
                    </a:lnTo>
                    <a:lnTo>
                      <a:pt x="42" y="100"/>
                    </a:lnTo>
                    <a:lnTo>
                      <a:pt x="37" y="105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32" y="105"/>
                    </a:lnTo>
                    <a:lnTo>
                      <a:pt x="32" y="105"/>
                    </a:lnTo>
                    <a:lnTo>
                      <a:pt x="28" y="105"/>
                    </a:lnTo>
                    <a:lnTo>
                      <a:pt x="28" y="105"/>
                    </a:lnTo>
                    <a:lnTo>
                      <a:pt x="28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19" y="105"/>
                    </a:lnTo>
                    <a:lnTo>
                      <a:pt x="14" y="110"/>
                    </a:lnTo>
                    <a:lnTo>
                      <a:pt x="14" y="1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1" name="Freeform 589"/>
              <p:cNvSpPr>
                <a:spLocks/>
              </p:cNvSpPr>
              <p:nvPr/>
            </p:nvSpPr>
            <p:spPr bwMode="auto">
              <a:xfrm>
                <a:off x="2819" y="2093"/>
                <a:ext cx="82" cy="91"/>
              </a:xfrm>
              <a:custGeom>
                <a:avLst/>
                <a:gdLst>
                  <a:gd name="T0" fmla="*/ 13 w 82"/>
                  <a:gd name="T1" fmla="*/ 64 h 91"/>
                  <a:gd name="T2" fmla="*/ 9 w 82"/>
                  <a:gd name="T3" fmla="*/ 64 h 91"/>
                  <a:gd name="T4" fmla="*/ 4 w 82"/>
                  <a:gd name="T5" fmla="*/ 68 h 91"/>
                  <a:gd name="T6" fmla="*/ 4 w 82"/>
                  <a:gd name="T7" fmla="*/ 73 h 91"/>
                  <a:gd name="T8" fmla="*/ 0 w 82"/>
                  <a:gd name="T9" fmla="*/ 78 h 91"/>
                  <a:gd name="T10" fmla="*/ 0 w 82"/>
                  <a:gd name="T11" fmla="*/ 82 h 91"/>
                  <a:gd name="T12" fmla="*/ 0 w 82"/>
                  <a:gd name="T13" fmla="*/ 87 h 91"/>
                  <a:gd name="T14" fmla="*/ 4 w 82"/>
                  <a:gd name="T15" fmla="*/ 87 h 91"/>
                  <a:gd name="T16" fmla="*/ 4 w 82"/>
                  <a:gd name="T17" fmla="*/ 91 h 91"/>
                  <a:gd name="T18" fmla="*/ 13 w 82"/>
                  <a:gd name="T19" fmla="*/ 87 h 91"/>
                  <a:gd name="T20" fmla="*/ 13 w 82"/>
                  <a:gd name="T21" fmla="*/ 87 h 91"/>
                  <a:gd name="T22" fmla="*/ 13 w 82"/>
                  <a:gd name="T23" fmla="*/ 87 h 91"/>
                  <a:gd name="T24" fmla="*/ 18 w 82"/>
                  <a:gd name="T25" fmla="*/ 87 h 91"/>
                  <a:gd name="T26" fmla="*/ 22 w 82"/>
                  <a:gd name="T27" fmla="*/ 87 h 91"/>
                  <a:gd name="T28" fmla="*/ 22 w 82"/>
                  <a:gd name="T29" fmla="*/ 91 h 91"/>
                  <a:gd name="T30" fmla="*/ 27 w 82"/>
                  <a:gd name="T31" fmla="*/ 87 h 91"/>
                  <a:gd name="T32" fmla="*/ 32 w 82"/>
                  <a:gd name="T33" fmla="*/ 87 h 91"/>
                  <a:gd name="T34" fmla="*/ 36 w 82"/>
                  <a:gd name="T35" fmla="*/ 82 h 91"/>
                  <a:gd name="T36" fmla="*/ 36 w 82"/>
                  <a:gd name="T37" fmla="*/ 82 h 91"/>
                  <a:gd name="T38" fmla="*/ 36 w 82"/>
                  <a:gd name="T39" fmla="*/ 87 h 91"/>
                  <a:gd name="T40" fmla="*/ 36 w 82"/>
                  <a:gd name="T41" fmla="*/ 87 h 91"/>
                  <a:gd name="T42" fmla="*/ 36 w 82"/>
                  <a:gd name="T43" fmla="*/ 91 h 91"/>
                  <a:gd name="T44" fmla="*/ 41 w 82"/>
                  <a:gd name="T45" fmla="*/ 87 h 91"/>
                  <a:gd name="T46" fmla="*/ 50 w 82"/>
                  <a:gd name="T47" fmla="*/ 82 h 91"/>
                  <a:gd name="T48" fmla="*/ 50 w 82"/>
                  <a:gd name="T49" fmla="*/ 68 h 91"/>
                  <a:gd name="T50" fmla="*/ 54 w 82"/>
                  <a:gd name="T51" fmla="*/ 59 h 91"/>
                  <a:gd name="T52" fmla="*/ 59 w 82"/>
                  <a:gd name="T53" fmla="*/ 50 h 91"/>
                  <a:gd name="T54" fmla="*/ 68 w 82"/>
                  <a:gd name="T55" fmla="*/ 41 h 91"/>
                  <a:gd name="T56" fmla="*/ 73 w 82"/>
                  <a:gd name="T57" fmla="*/ 32 h 91"/>
                  <a:gd name="T58" fmla="*/ 73 w 82"/>
                  <a:gd name="T59" fmla="*/ 23 h 91"/>
                  <a:gd name="T60" fmla="*/ 77 w 82"/>
                  <a:gd name="T61" fmla="*/ 9 h 91"/>
                  <a:gd name="T62" fmla="*/ 82 w 82"/>
                  <a:gd name="T63" fmla="*/ 0 h 91"/>
                  <a:gd name="T64" fmla="*/ 73 w 82"/>
                  <a:gd name="T65" fmla="*/ 0 h 91"/>
                  <a:gd name="T66" fmla="*/ 64 w 82"/>
                  <a:gd name="T67" fmla="*/ 0 h 91"/>
                  <a:gd name="T68" fmla="*/ 54 w 82"/>
                  <a:gd name="T69" fmla="*/ 9 h 91"/>
                  <a:gd name="T70" fmla="*/ 54 w 82"/>
                  <a:gd name="T71" fmla="*/ 18 h 91"/>
                  <a:gd name="T72" fmla="*/ 54 w 82"/>
                  <a:gd name="T73" fmla="*/ 27 h 91"/>
                  <a:gd name="T74" fmla="*/ 54 w 82"/>
                  <a:gd name="T75" fmla="*/ 27 h 91"/>
                  <a:gd name="T76" fmla="*/ 50 w 82"/>
                  <a:gd name="T77" fmla="*/ 23 h 91"/>
                  <a:gd name="T78" fmla="*/ 50 w 82"/>
                  <a:gd name="T79" fmla="*/ 23 h 91"/>
                  <a:gd name="T80" fmla="*/ 41 w 82"/>
                  <a:gd name="T81" fmla="*/ 18 h 91"/>
                  <a:gd name="T82" fmla="*/ 32 w 82"/>
                  <a:gd name="T83" fmla="*/ 18 h 91"/>
                  <a:gd name="T84" fmla="*/ 22 w 82"/>
                  <a:gd name="T85" fmla="*/ 18 h 91"/>
                  <a:gd name="T86" fmla="*/ 27 w 82"/>
                  <a:gd name="T87" fmla="*/ 18 h 91"/>
                  <a:gd name="T88" fmla="*/ 32 w 82"/>
                  <a:gd name="T89" fmla="*/ 23 h 91"/>
                  <a:gd name="T90" fmla="*/ 36 w 82"/>
                  <a:gd name="T91" fmla="*/ 27 h 91"/>
                  <a:gd name="T92" fmla="*/ 32 w 82"/>
                  <a:gd name="T93" fmla="*/ 32 h 91"/>
                  <a:gd name="T94" fmla="*/ 32 w 82"/>
                  <a:gd name="T95" fmla="*/ 36 h 91"/>
                  <a:gd name="T96" fmla="*/ 32 w 82"/>
                  <a:gd name="T97" fmla="*/ 41 h 91"/>
                  <a:gd name="T98" fmla="*/ 36 w 82"/>
                  <a:gd name="T99" fmla="*/ 59 h 91"/>
                  <a:gd name="T100" fmla="*/ 27 w 82"/>
                  <a:gd name="T101" fmla="*/ 68 h 91"/>
                  <a:gd name="T102" fmla="*/ 27 w 82"/>
                  <a:gd name="T103" fmla="*/ 68 h 91"/>
                  <a:gd name="T104" fmla="*/ 18 w 82"/>
                  <a:gd name="T105" fmla="*/ 64 h 91"/>
                  <a:gd name="T106" fmla="*/ 13 w 82"/>
                  <a:gd name="T107" fmla="*/ 64 h 91"/>
                  <a:gd name="T108" fmla="*/ 13 w 82"/>
                  <a:gd name="T109" fmla="*/ 6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2" h="91">
                    <a:moveTo>
                      <a:pt x="13" y="64"/>
                    </a:moveTo>
                    <a:lnTo>
                      <a:pt x="9" y="64"/>
                    </a:lnTo>
                    <a:lnTo>
                      <a:pt x="4" y="68"/>
                    </a:lnTo>
                    <a:lnTo>
                      <a:pt x="4" y="73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4" y="87"/>
                    </a:lnTo>
                    <a:lnTo>
                      <a:pt x="4" y="91"/>
                    </a:lnTo>
                    <a:lnTo>
                      <a:pt x="13" y="87"/>
                    </a:lnTo>
                    <a:lnTo>
                      <a:pt x="13" y="87"/>
                    </a:lnTo>
                    <a:lnTo>
                      <a:pt x="13" y="87"/>
                    </a:lnTo>
                    <a:lnTo>
                      <a:pt x="18" y="87"/>
                    </a:lnTo>
                    <a:lnTo>
                      <a:pt x="22" y="87"/>
                    </a:lnTo>
                    <a:lnTo>
                      <a:pt x="22" y="91"/>
                    </a:lnTo>
                    <a:lnTo>
                      <a:pt x="27" y="87"/>
                    </a:lnTo>
                    <a:lnTo>
                      <a:pt x="32" y="87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6" y="87"/>
                    </a:lnTo>
                    <a:lnTo>
                      <a:pt x="36" y="87"/>
                    </a:lnTo>
                    <a:lnTo>
                      <a:pt x="36" y="91"/>
                    </a:lnTo>
                    <a:lnTo>
                      <a:pt x="41" y="87"/>
                    </a:lnTo>
                    <a:lnTo>
                      <a:pt x="50" y="82"/>
                    </a:lnTo>
                    <a:lnTo>
                      <a:pt x="50" y="68"/>
                    </a:lnTo>
                    <a:lnTo>
                      <a:pt x="54" y="59"/>
                    </a:lnTo>
                    <a:lnTo>
                      <a:pt x="59" y="50"/>
                    </a:lnTo>
                    <a:lnTo>
                      <a:pt x="68" y="41"/>
                    </a:lnTo>
                    <a:lnTo>
                      <a:pt x="73" y="32"/>
                    </a:lnTo>
                    <a:lnTo>
                      <a:pt x="73" y="23"/>
                    </a:lnTo>
                    <a:lnTo>
                      <a:pt x="77" y="9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4" y="0"/>
                    </a:lnTo>
                    <a:lnTo>
                      <a:pt x="54" y="9"/>
                    </a:lnTo>
                    <a:lnTo>
                      <a:pt x="54" y="18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41" y="18"/>
                    </a:lnTo>
                    <a:lnTo>
                      <a:pt x="32" y="18"/>
                    </a:lnTo>
                    <a:lnTo>
                      <a:pt x="22" y="18"/>
                    </a:lnTo>
                    <a:lnTo>
                      <a:pt x="27" y="18"/>
                    </a:lnTo>
                    <a:lnTo>
                      <a:pt x="32" y="23"/>
                    </a:lnTo>
                    <a:lnTo>
                      <a:pt x="36" y="27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2" y="41"/>
                    </a:lnTo>
                    <a:lnTo>
                      <a:pt x="36" y="59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18" y="64"/>
                    </a:lnTo>
                    <a:lnTo>
                      <a:pt x="13" y="64"/>
                    </a:lnTo>
                    <a:lnTo>
                      <a:pt x="13" y="6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2" name="Freeform 590"/>
              <p:cNvSpPr>
                <a:spLocks/>
              </p:cNvSpPr>
              <p:nvPr/>
            </p:nvSpPr>
            <p:spPr bwMode="auto">
              <a:xfrm>
                <a:off x="2699" y="1987"/>
                <a:ext cx="32" cy="69"/>
              </a:xfrm>
              <a:custGeom>
                <a:avLst/>
                <a:gdLst>
                  <a:gd name="T0" fmla="*/ 23 w 32"/>
                  <a:gd name="T1" fmla="*/ 69 h 69"/>
                  <a:gd name="T2" fmla="*/ 14 w 32"/>
                  <a:gd name="T3" fmla="*/ 69 h 69"/>
                  <a:gd name="T4" fmla="*/ 10 w 32"/>
                  <a:gd name="T5" fmla="*/ 60 h 69"/>
                  <a:gd name="T6" fmla="*/ 10 w 32"/>
                  <a:gd name="T7" fmla="*/ 42 h 69"/>
                  <a:gd name="T8" fmla="*/ 5 w 32"/>
                  <a:gd name="T9" fmla="*/ 32 h 69"/>
                  <a:gd name="T10" fmla="*/ 0 w 32"/>
                  <a:gd name="T11" fmla="*/ 23 h 69"/>
                  <a:gd name="T12" fmla="*/ 0 w 32"/>
                  <a:gd name="T13" fmla="*/ 19 h 69"/>
                  <a:gd name="T14" fmla="*/ 5 w 32"/>
                  <a:gd name="T15" fmla="*/ 10 h 69"/>
                  <a:gd name="T16" fmla="*/ 14 w 32"/>
                  <a:gd name="T17" fmla="*/ 10 h 69"/>
                  <a:gd name="T18" fmla="*/ 19 w 32"/>
                  <a:gd name="T19" fmla="*/ 5 h 69"/>
                  <a:gd name="T20" fmla="*/ 19 w 32"/>
                  <a:gd name="T21" fmla="*/ 0 h 69"/>
                  <a:gd name="T22" fmla="*/ 28 w 32"/>
                  <a:gd name="T23" fmla="*/ 0 h 69"/>
                  <a:gd name="T24" fmla="*/ 28 w 32"/>
                  <a:gd name="T25" fmla="*/ 10 h 69"/>
                  <a:gd name="T26" fmla="*/ 32 w 32"/>
                  <a:gd name="T27" fmla="*/ 19 h 69"/>
                  <a:gd name="T28" fmla="*/ 32 w 32"/>
                  <a:gd name="T29" fmla="*/ 28 h 69"/>
                  <a:gd name="T30" fmla="*/ 28 w 32"/>
                  <a:gd name="T31" fmla="*/ 37 h 69"/>
                  <a:gd name="T32" fmla="*/ 23 w 32"/>
                  <a:gd name="T33" fmla="*/ 46 h 69"/>
                  <a:gd name="T34" fmla="*/ 23 w 32"/>
                  <a:gd name="T3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69">
                    <a:moveTo>
                      <a:pt x="23" y="69"/>
                    </a:moveTo>
                    <a:lnTo>
                      <a:pt x="14" y="69"/>
                    </a:lnTo>
                    <a:lnTo>
                      <a:pt x="10" y="60"/>
                    </a:lnTo>
                    <a:lnTo>
                      <a:pt x="10" y="42"/>
                    </a:lnTo>
                    <a:lnTo>
                      <a:pt x="5" y="32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5" y="10"/>
                    </a:lnTo>
                    <a:lnTo>
                      <a:pt x="14" y="10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28" y="10"/>
                    </a:lnTo>
                    <a:lnTo>
                      <a:pt x="32" y="19"/>
                    </a:lnTo>
                    <a:lnTo>
                      <a:pt x="32" y="28"/>
                    </a:lnTo>
                    <a:lnTo>
                      <a:pt x="28" y="37"/>
                    </a:lnTo>
                    <a:lnTo>
                      <a:pt x="23" y="46"/>
                    </a:lnTo>
                    <a:lnTo>
                      <a:pt x="23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3" name="Freeform 591"/>
              <p:cNvSpPr>
                <a:spLocks/>
              </p:cNvSpPr>
              <p:nvPr/>
            </p:nvSpPr>
            <p:spPr bwMode="auto">
              <a:xfrm>
                <a:off x="2699" y="1987"/>
                <a:ext cx="32" cy="69"/>
              </a:xfrm>
              <a:custGeom>
                <a:avLst/>
                <a:gdLst>
                  <a:gd name="T0" fmla="*/ 23 w 32"/>
                  <a:gd name="T1" fmla="*/ 69 h 69"/>
                  <a:gd name="T2" fmla="*/ 14 w 32"/>
                  <a:gd name="T3" fmla="*/ 69 h 69"/>
                  <a:gd name="T4" fmla="*/ 10 w 32"/>
                  <a:gd name="T5" fmla="*/ 60 h 69"/>
                  <a:gd name="T6" fmla="*/ 10 w 32"/>
                  <a:gd name="T7" fmla="*/ 42 h 69"/>
                  <a:gd name="T8" fmla="*/ 5 w 32"/>
                  <a:gd name="T9" fmla="*/ 32 h 69"/>
                  <a:gd name="T10" fmla="*/ 0 w 32"/>
                  <a:gd name="T11" fmla="*/ 23 h 69"/>
                  <a:gd name="T12" fmla="*/ 0 w 32"/>
                  <a:gd name="T13" fmla="*/ 19 h 69"/>
                  <a:gd name="T14" fmla="*/ 5 w 32"/>
                  <a:gd name="T15" fmla="*/ 10 h 69"/>
                  <a:gd name="T16" fmla="*/ 14 w 32"/>
                  <a:gd name="T17" fmla="*/ 10 h 69"/>
                  <a:gd name="T18" fmla="*/ 19 w 32"/>
                  <a:gd name="T19" fmla="*/ 5 h 69"/>
                  <a:gd name="T20" fmla="*/ 19 w 32"/>
                  <a:gd name="T21" fmla="*/ 0 h 69"/>
                  <a:gd name="T22" fmla="*/ 28 w 32"/>
                  <a:gd name="T23" fmla="*/ 0 h 69"/>
                  <a:gd name="T24" fmla="*/ 28 w 32"/>
                  <a:gd name="T25" fmla="*/ 10 h 69"/>
                  <a:gd name="T26" fmla="*/ 32 w 32"/>
                  <a:gd name="T27" fmla="*/ 19 h 69"/>
                  <a:gd name="T28" fmla="*/ 32 w 32"/>
                  <a:gd name="T29" fmla="*/ 28 h 69"/>
                  <a:gd name="T30" fmla="*/ 28 w 32"/>
                  <a:gd name="T31" fmla="*/ 37 h 69"/>
                  <a:gd name="T32" fmla="*/ 23 w 32"/>
                  <a:gd name="T33" fmla="*/ 46 h 69"/>
                  <a:gd name="T34" fmla="*/ 23 w 32"/>
                  <a:gd name="T3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69">
                    <a:moveTo>
                      <a:pt x="23" y="69"/>
                    </a:moveTo>
                    <a:lnTo>
                      <a:pt x="14" y="69"/>
                    </a:lnTo>
                    <a:lnTo>
                      <a:pt x="10" y="60"/>
                    </a:lnTo>
                    <a:lnTo>
                      <a:pt x="10" y="42"/>
                    </a:lnTo>
                    <a:lnTo>
                      <a:pt x="5" y="32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5" y="10"/>
                    </a:lnTo>
                    <a:lnTo>
                      <a:pt x="14" y="10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28" y="10"/>
                    </a:lnTo>
                    <a:lnTo>
                      <a:pt x="32" y="19"/>
                    </a:lnTo>
                    <a:lnTo>
                      <a:pt x="32" y="28"/>
                    </a:lnTo>
                    <a:lnTo>
                      <a:pt x="28" y="37"/>
                    </a:lnTo>
                    <a:lnTo>
                      <a:pt x="23" y="46"/>
                    </a:lnTo>
                    <a:lnTo>
                      <a:pt x="23" y="6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4" name="Freeform 592"/>
              <p:cNvSpPr>
                <a:spLocks noEditPoints="1"/>
              </p:cNvSpPr>
              <p:nvPr/>
            </p:nvSpPr>
            <p:spPr bwMode="auto">
              <a:xfrm>
                <a:off x="2695" y="1983"/>
                <a:ext cx="36" cy="78"/>
              </a:xfrm>
              <a:custGeom>
                <a:avLst/>
                <a:gdLst>
                  <a:gd name="T0" fmla="*/ 23 w 36"/>
                  <a:gd name="T1" fmla="*/ 78 h 78"/>
                  <a:gd name="T2" fmla="*/ 14 w 36"/>
                  <a:gd name="T3" fmla="*/ 73 h 78"/>
                  <a:gd name="T4" fmla="*/ 14 w 36"/>
                  <a:gd name="T5" fmla="*/ 69 h 78"/>
                  <a:gd name="T6" fmla="*/ 9 w 36"/>
                  <a:gd name="T7" fmla="*/ 50 h 78"/>
                  <a:gd name="T8" fmla="*/ 9 w 36"/>
                  <a:gd name="T9" fmla="*/ 36 h 78"/>
                  <a:gd name="T10" fmla="*/ 4 w 36"/>
                  <a:gd name="T11" fmla="*/ 32 h 78"/>
                  <a:gd name="T12" fmla="*/ 0 w 36"/>
                  <a:gd name="T13" fmla="*/ 23 h 78"/>
                  <a:gd name="T14" fmla="*/ 9 w 36"/>
                  <a:gd name="T15" fmla="*/ 14 h 78"/>
                  <a:gd name="T16" fmla="*/ 14 w 36"/>
                  <a:gd name="T17" fmla="*/ 9 h 78"/>
                  <a:gd name="T18" fmla="*/ 18 w 36"/>
                  <a:gd name="T19" fmla="*/ 9 h 78"/>
                  <a:gd name="T20" fmla="*/ 18 w 36"/>
                  <a:gd name="T21" fmla="*/ 4 h 78"/>
                  <a:gd name="T22" fmla="*/ 18 w 36"/>
                  <a:gd name="T23" fmla="*/ 4 h 78"/>
                  <a:gd name="T24" fmla="*/ 18 w 36"/>
                  <a:gd name="T25" fmla="*/ 4 h 78"/>
                  <a:gd name="T26" fmla="*/ 27 w 36"/>
                  <a:gd name="T27" fmla="*/ 0 h 78"/>
                  <a:gd name="T28" fmla="*/ 32 w 36"/>
                  <a:gd name="T29" fmla="*/ 4 h 78"/>
                  <a:gd name="T30" fmla="*/ 36 w 36"/>
                  <a:gd name="T31" fmla="*/ 14 h 78"/>
                  <a:gd name="T32" fmla="*/ 36 w 36"/>
                  <a:gd name="T33" fmla="*/ 27 h 78"/>
                  <a:gd name="T34" fmla="*/ 36 w 36"/>
                  <a:gd name="T35" fmla="*/ 32 h 78"/>
                  <a:gd name="T36" fmla="*/ 32 w 36"/>
                  <a:gd name="T37" fmla="*/ 41 h 78"/>
                  <a:gd name="T38" fmla="*/ 27 w 36"/>
                  <a:gd name="T39" fmla="*/ 50 h 78"/>
                  <a:gd name="T40" fmla="*/ 27 w 36"/>
                  <a:gd name="T41" fmla="*/ 64 h 78"/>
                  <a:gd name="T42" fmla="*/ 27 w 36"/>
                  <a:gd name="T43" fmla="*/ 73 h 78"/>
                  <a:gd name="T44" fmla="*/ 27 w 36"/>
                  <a:gd name="T45" fmla="*/ 78 h 78"/>
                  <a:gd name="T46" fmla="*/ 27 w 36"/>
                  <a:gd name="T47" fmla="*/ 78 h 78"/>
                  <a:gd name="T48" fmla="*/ 23 w 36"/>
                  <a:gd name="T49" fmla="*/ 78 h 78"/>
                  <a:gd name="T50" fmla="*/ 23 w 36"/>
                  <a:gd name="T51" fmla="*/ 78 h 78"/>
                  <a:gd name="T52" fmla="*/ 23 w 36"/>
                  <a:gd name="T53" fmla="*/ 9 h 78"/>
                  <a:gd name="T54" fmla="*/ 23 w 36"/>
                  <a:gd name="T55" fmla="*/ 14 h 78"/>
                  <a:gd name="T56" fmla="*/ 14 w 36"/>
                  <a:gd name="T57" fmla="*/ 18 h 78"/>
                  <a:gd name="T58" fmla="*/ 9 w 36"/>
                  <a:gd name="T59" fmla="*/ 18 h 78"/>
                  <a:gd name="T60" fmla="*/ 9 w 36"/>
                  <a:gd name="T61" fmla="*/ 23 h 78"/>
                  <a:gd name="T62" fmla="*/ 9 w 36"/>
                  <a:gd name="T63" fmla="*/ 27 h 78"/>
                  <a:gd name="T64" fmla="*/ 14 w 36"/>
                  <a:gd name="T65" fmla="*/ 32 h 78"/>
                  <a:gd name="T66" fmla="*/ 14 w 36"/>
                  <a:gd name="T67" fmla="*/ 50 h 78"/>
                  <a:gd name="T68" fmla="*/ 18 w 36"/>
                  <a:gd name="T69" fmla="*/ 64 h 78"/>
                  <a:gd name="T70" fmla="*/ 18 w 36"/>
                  <a:gd name="T71" fmla="*/ 69 h 78"/>
                  <a:gd name="T72" fmla="*/ 23 w 36"/>
                  <a:gd name="T73" fmla="*/ 73 h 78"/>
                  <a:gd name="T74" fmla="*/ 23 w 36"/>
                  <a:gd name="T75" fmla="*/ 73 h 78"/>
                  <a:gd name="T76" fmla="*/ 23 w 36"/>
                  <a:gd name="T77" fmla="*/ 64 h 78"/>
                  <a:gd name="T78" fmla="*/ 23 w 36"/>
                  <a:gd name="T79" fmla="*/ 50 h 78"/>
                  <a:gd name="T80" fmla="*/ 27 w 36"/>
                  <a:gd name="T81" fmla="*/ 36 h 78"/>
                  <a:gd name="T82" fmla="*/ 32 w 36"/>
                  <a:gd name="T83" fmla="*/ 32 h 78"/>
                  <a:gd name="T84" fmla="*/ 32 w 36"/>
                  <a:gd name="T85" fmla="*/ 27 h 78"/>
                  <a:gd name="T86" fmla="*/ 32 w 36"/>
                  <a:gd name="T87" fmla="*/ 14 h 78"/>
                  <a:gd name="T88" fmla="*/ 27 w 36"/>
                  <a:gd name="T89" fmla="*/ 9 h 78"/>
                  <a:gd name="T90" fmla="*/ 23 w 36"/>
                  <a:gd name="T91" fmla="*/ 9 h 78"/>
                  <a:gd name="T92" fmla="*/ 23 w 36"/>
                  <a:gd name="T93" fmla="*/ 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" h="78">
                    <a:moveTo>
                      <a:pt x="23" y="78"/>
                    </a:moveTo>
                    <a:lnTo>
                      <a:pt x="14" y="73"/>
                    </a:lnTo>
                    <a:lnTo>
                      <a:pt x="14" y="69"/>
                    </a:lnTo>
                    <a:lnTo>
                      <a:pt x="9" y="50"/>
                    </a:lnTo>
                    <a:lnTo>
                      <a:pt x="9" y="36"/>
                    </a:lnTo>
                    <a:lnTo>
                      <a:pt x="4" y="32"/>
                    </a:lnTo>
                    <a:lnTo>
                      <a:pt x="0" y="23"/>
                    </a:lnTo>
                    <a:lnTo>
                      <a:pt x="9" y="14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7" y="0"/>
                    </a:lnTo>
                    <a:lnTo>
                      <a:pt x="32" y="4"/>
                    </a:lnTo>
                    <a:lnTo>
                      <a:pt x="36" y="14"/>
                    </a:lnTo>
                    <a:lnTo>
                      <a:pt x="36" y="27"/>
                    </a:lnTo>
                    <a:lnTo>
                      <a:pt x="36" y="32"/>
                    </a:lnTo>
                    <a:lnTo>
                      <a:pt x="32" y="41"/>
                    </a:lnTo>
                    <a:lnTo>
                      <a:pt x="27" y="50"/>
                    </a:lnTo>
                    <a:lnTo>
                      <a:pt x="27" y="64"/>
                    </a:lnTo>
                    <a:lnTo>
                      <a:pt x="27" y="73"/>
                    </a:lnTo>
                    <a:lnTo>
                      <a:pt x="27" y="78"/>
                    </a:lnTo>
                    <a:lnTo>
                      <a:pt x="27" y="78"/>
                    </a:lnTo>
                    <a:lnTo>
                      <a:pt x="23" y="78"/>
                    </a:lnTo>
                    <a:lnTo>
                      <a:pt x="23" y="78"/>
                    </a:lnTo>
                    <a:close/>
                    <a:moveTo>
                      <a:pt x="23" y="9"/>
                    </a:moveTo>
                    <a:lnTo>
                      <a:pt x="23" y="14"/>
                    </a:lnTo>
                    <a:lnTo>
                      <a:pt x="14" y="18"/>
                    </a:lnTo>
                    <a:lnTo>
                      <a:pt x="9" y="18"/>
                    </a:lnTo>
                    <a:lnTo>
                      <a:pt x="9" y="23"/>
                    </a:lnTo>
                    <a:lnTo>
                      <a:pt x="9" y="27"/>
                    </a:lnTo>
                    <a:lnTo>
                      <a:pt x="14" y="32"/>
                    </a:lnTo>
                    <a:lnTo>
                      <a:pt x="14" y="50"/>
                    </a:lnTo>
                    <a:lnTo>
                      <a:pt x="18" y="64"/>
                    </a:lnTo>
                    <a:lnTo>
                      <a:pt x="18" y="69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3" y="64"/>
                    </a:lnTo>
                    <a:lnTo>
                      <a:pt x="23" y="50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2" y="27"/>
                    </a:lnTo>
                    <a:lnTo>
                      <a:pt x="32" y="14"/>
                    </a:lnTo>
                    <a:lnTo>
                      <a:pt x="27" y="9"/>
                    </a:lnTo>
                    <a:lnTo>
                      <a:pt x="23" y="9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5" name="Freeform 593"/>
              <p:cNvSpPr>
                <a:spLocks/>
              </p:cNvSpPr>
              <p:nvPr/>
            </p:nvSpPr>
            <p:spPr bwMode="auto">
              <a:xfrm>
                <a:off x="2695" y="1983"/>
                <a:ext cx="36" cy="78"/>
              </a:xfrm>
              <a:custGeom>
                <a:avLst/>
                <a:gdLst>
                  <a:gd name="T0" fmla="*/ 23 w 36"/>
                  <a:gd name="T1" fmla="*/ 78 h 78"/>
                  <a:gd name="T2" fmla="*/ 14 w 36"/>
                  <a:gd name="T3" fmla="*/ 73 h 78"/>
                  <a:gd name="T4" fmla="*/ 14 w 36"/>
                  <a:gd name="T5" fmla="*/ 69 h 78"/>
                  <a:gd name="T6" fmla="*/ 9 w 36"/>
                  <a:gd name="T7" fmla="*/ 50 h 78"/>
                  <a:gd name="T8" fmla="*/ 9 w 36"/>
                  <a:gd name="T9" fmla="*/ 36 h 78"/>
                  <a:gd name="T10" fmla="*/ 4 w 36"/>
                  <a:gd name="T11" fmla="*/ 32 h 78"/>
                  <a:gd name="T12" fmla="*/ 0 w 36"/>
                  <a:gd name="T13" fmla="*/ 23 h 78"/>
                  <a:gd name="T14" fmla="*/ 9 w 36"/>
                  <a:gd name="T15" fmla="*/ 14 h 78"/>
                  <a:gd name="T16" fmla="*/ 14 w 36"/>
                  <a:gd name="T17" fmla="*/ 9 h 78"/>
                  <a:gd name="T18" fmla="*/ 18 w 36"/>
                  <a:gd name="T19" fmla="*/ 9 h 78"/>
                  <a:gd name="T20" fmla="*/ 18 w 36"/>
                  <a:gd name="T21" fmla="*/ 4 h 78"/>
                  <a:gd name="T22" fmla="*/ 18 w 36"/>
                  <a:gd name="T23" fmla="*/ 4 h 78"/>
                  <a:gd name="T24" fmla="*/ 18 w 36"/>
                  <a:gd name="T25" fmla="*/ 4 h 78"/>
                  <a:gd name="T26" fmla="*/ 27 w 36"/>
                  <a:gd name="T27" fmla="*/ 0 h 78"/>
                  <a:gd name="T28" fmla="*/ 32 w 36"/>
                  <a:gd name="T29" fmla="*/ 4 h 78"/>
                  <a:gd name="T30" fmla="*/ 36 w 36"/>
                  <a:gd name="T31" fmla="*/ 14 h 78"/>
                  <a:gd name="T32" fmla="*/ 36 w 36"/>
                  <a:gd name="T33" fmla="*/ 27 h 78"/>
                  <a:gd name="T34" fmla="*/ 36 w 36"/>
                  <a:gd name="T35" fmla="*/ 32 h 78"/>
                  <a:gd name="T36" fmla="*/ 32 w 36"/>
                  <a:gd name="T37" fmla="*/ 41 h 78"/>
                  <a:gd name="T38" fmla="*/ 27 w 36"/>
                  <a:gd name="T39" fmla="*/ 50 h 78"/>
                  <a:gd name="T40" fmla="*/ 27 w 36"/>
                  <a:gd name="T41" fmla="*/ 64 h 78"/>
                  <a:gd name="T42" fmla="*/ 27 w 36"/>
                  <a:gd name="T43" fmla="*/ 73 h 78"/>
                  <a:gd name="T44" fmla="*/ 27 w 36"/>
                  <a:gd name="T45" fmla="*/ 78 h 78"/>
                  <a:gd name="T46" fmla="*/ 27 w 36"/>
                  <a:gd name="T47" fmla="*/ 78 h 78"/>
                  <a:gd name="T48" fmla="*/ 23 w 36"/>
                  <a:gd name="T49" fmla="*/ 78 h 78"/>
                  <a:gd name="T50" fmla="*/ 23 w 36"/>
                  <a:gd name="T5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78">
                    <a:moveTo>
                      <a:pt x="23" y="78"/>
                    </a:moveTo>
                    <a:lnTo>
                      <a:pt x="14" y="73"/>
                    </a:lnTo>
                    <a:lnTo>
                      <a:pt x="14" y="69"/>
                    </a:lnTo>
                    <a:lnTo>
                      <a:pt x="9" y="50"/>
                    </a:lnTo>
                    <a:lnTo>
                      <a:pt x="9" y="36"/>
                    </a:lnTo>
                    <a:lnTo>
                      <a:pt x="4" y="32"/>
                    </a:lnTo>
                    <a:lnTo>
                      <a:pt x="0" y="23"/>
                    </a:lnTo>
                    <a:lnTo>
                      <a:pt x="9" y="14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7" y="0"/>
                    </a:lnTo>
                    <a:lnTo>
                      <a:pt x="32" y="4"/>
                    </a:lnTo>
                    <a:lnTo>
                      <a:pt x="36" y="14"/>
                    </a:lnTo>
                    <a:lnTo>
                      <a:pt x="36" y="27"/>
                    </a:lnTo>
                    <a:lnTo>
                      <a:pt x="36" y="32"/>
                    </a:lnTo>
                    <a:lnTo>
                      <a:pt x="32" y="41"/>
                    </a:lnTo>
                    <a:lnTo>
                      <a:pt x="27" y="50"/>
                    </a:lnTo>
                    <a:lnTo>
                      <a:pt x="27" y="64"/>
                    </a:lnTo>
                    <a:lnTo>
                      <a:pt x="27" y="73"/>
                    </a:lnTo>
                    <a:lnTo>
                      <a:pt x="27" y="78"/>
                    </a:lnTo>
                    <a:lnTo>
                      <a:pt x="27" y="78"/>
                    </a:lnTo>
                    <a:lnTo>
                      <a:pt x="23" y="78"/>
                    </a:lnTo>
                    <a:lnTo>
                      <a:pt x="23" y="7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6" name="Freeform 594"/>
              <p:cNvSpPr>
                <a:spLocks/>
              </p:cNvSpPr>
              <p:nvPr/>
            </p:nvSpPr>
            <p:spPr bwMode="auto">
              <a:xfrm>
                <a:off x="2704" y="1992"/>
                <a:ext cx="23" cy="64"/>
              </a:xfrm>
              <a:custGeom>
                <a:avLst/>
                <a:gdLst>
                  <a:gd name="T0" fmla="*/ 14 w 23"/>
                  <a:gd name="T1" fmla="*/ 0 h 64"/>
                  <a:gd name="T2" fmla="*/ 14 w 23"/>
                  <a:gd name="T3" fmla="*/ 5 h 64"/>
                  <a:gd name="T4" fmla="*/ 5 w 23"/>
                  <a:gd name="T5" fmla="*/ 9 h 64"/>
                  <a:gd name="T6" fmla="*/ 0 w 23"/>
                  <a:gd name="T7" fmla="*/ 9 h 64"/>
                  <a:gd name="T8" fmla="*/ 0 w 23"/>
                  <a:gd name="T9" fmla="*/ 14 h 64"/>
                  <a:gd name="T10" fmla="*/ 0 w 23"/>
                  <a:gd name="T11" fmla="*/ 18 h 64"/>
                  <a:gd name="T12" fmla="*/ 5 w 23"/>
                  <a:gd name="T13" fmla="*/ 23 h 64"/>
                  <a:gd name="T14" fmla="*/ 5 w 23"/>
                  <a:gd name="T15" fmla="*/ 41 h 64"/>
                  <a:gd name="T16" fmla="*/ 9 w 23"/>
                  <a:gd name="T17" fmla="*/ 55 h 64"/>
                  <a:gd name="T18" fmla="*/ 9 w 23"/>
                  <a:gd name="T19" fmla="*/ 60 h 64"/>
                  <a:gd name="T20" fmla="*/ 14 w 23"/>
                  <a:gd name="T21" fmla="*/ 64 h 64"/>
                  <a:gd name="T22" fmla="*/ 14 w 23"/>
                  <a:gd name="T23" fmla="*/ 64 h 64"/>
                  <a:gd name="T24" fmla="*/ 14 w 23"/>
                  <a:gd name="T25" fmla="*/ 55 h 64"/>
                  <a:gd name="T26" fmla="*/ 14 w 23"/>
                  <a:gd name="T27" fmla="*/ 41 h 64"/>
                  <a:gd name="T28" fmla="*/ 18 w 23"/>
                  <a:gd name="T29" fmla="*/ 27 h 64"/>
                  <a:gd name="T30" fmla="*/ 23 w 23"/>
                  <a:gd name="T31" fmla="*/ 23 h 64"/>
                  <a:gd name="T32" fmla="*/ 23 w 23"/>
                  <a:gd name="T33" fmla="*/ 18 h 64"/>
                  <a:gd name="T34" fmla="*/ 23 w 23"/>
                  <a:gd name="T35" fmla="*/ 5 h 64"/>
                  <a:gd name="T36" fmla="*/ 18 w 23"/>
                  <a:gd name="T37" fmla="*/ 0 h 64"/>
                  <a:gd name="T38" fmla="*/ 14 w 23"/>
                  <a:gd name="T39" fmla="*/ 0 h 64"/>
                  <a:gd name="T40" fmla="*/ 14 w 23"/>
                  <a:gd name="T4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64">
                    <a:moveTo>
                      <a:pt x="14" y="0"/>
                    </a:moveTo>
                    <a:lnTo>
                      <a:pt x="14" y="5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5" y="23"/>
                    </a:lnTo>
                    <a:lnTo>
                      <a:pt x="5" y="41"/>
                    </a:lnTo>
                    <a:lnTo>
                      <a:pt x="9" y="55"/>
                    </a:lnTo>
                    <a:lnTo>
                      <a:pt x="9" y="60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55"/>
                    </a:lnTo>
                    <a:lnTo>
                      <a:pt x="14" y="41"/>
                    </a:lnTo>
                    <a:lnTo>
                      <a:pt x="18" y="27"/>
                    </a:lnTo>
                    <a:lnTo>
                      <a:pt x="23" y="23"/>
                    </a:lnTo>
                    <a:lnTo>
                      <a:pt x="23" y="18"/>
                    </a:lnTo>
                    <a:lnTo>
                      <a:pt x="23" y="5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7" name="Freeform 595"/>
              <p:cNvSpPr>
                <a:spLocks/>
              </p:cNvSpPr>
              <p:nvPr/>
            </p:nvSpPr>
            <p:spPr bwMode="auto">
              <a:xfrm>
                <a:off x="2796" y="2107"/>
                <a:ext cx="23" cy="13"/>
              </a:xfrm>
              <a:custGeom>
                <a:avLst/>
                <a:gdLst>
                  <a:gd name="T0" fmla="*/ 18 w 23"/>
                  <a:gd name="T1" fmla="*/ 0 h 13"/>
                  <a:gd name="T2" fmla="*/ 13 w 23"/>
                  <a:gd name="T3" fmla="*/ 0 h 13"/>
                  <a:gd name="T4" fmla="*/ 4 w 23"/>
                  <a:gd name="T5" fmla="*/ 0 h 13"/>
                  <a:gd name="T6" fmla="*/ 0 w 23"/>
                  <a:gd name="T7" fmla="*/ 4 h 13"/>
                  <a:gd name="T8" fmla="*/ 0 w 23"/>
                  <a:gd name="T9" fmla="*/ 9 h 13"/>
                  <a:gd name="T10" fmla="*/ 9 w 23"/>
                  <a:gd name="T11" fmla="*/ 13 h 13"/>
                  <a:gd name="T12" fmla="*/ 18 w 23"/>
                  <a:gd name="T13" fmla="*/ 13 h 13"/>
                  <a:gd name="T14" fmla="*/ 23 w 23"/>
                  <a:gd name="T15" fmla="*/ 9 h 13"/>
                  <a:gd name="T16" fmla="*/ 18 w 23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3">
                    <a:moveTo>
                      <a:pt x="18" y="0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9" y="13"/>
                    </a:lnTo>
                    <a:lnTo>
                      <a:pt x="18" y="13"/>
                    </a:lnTo>
                    <a:lnTo>
                      <a:pt x="23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8" name="Freeform 596"/>
              <p:cNvSpPr>
                <a:spLocks/>
              </p:cNvSpPr>
              <p:nvPr/>
            </p:nvSpPr>
            <p:spPr bwMode="auto">
              <a:xfrm>
                <a:off x="2796" y="2107"/>
                <a:ext cx="23" cy="13"/>
              </a:xfrm>
              <a:custGeom>
                <a:avLst/>
                <a:gdLst>
                  <a:gd name="T0" fmla="*/ 18 w 23"/>
                  <a:gd name="T1" fmla="*/ 0 h 13"/>
                  <a:gd name="T2" fmla="*/ 13 w 23"/>
                  <a:gd name="T3" fmla="*/ 0 h 13"/>
                  <a:gd name="T4" fmla="*/ 4 w 23"/>
                  <a:gd name="T5" fmla="*/ 0 h 13"/>
                  <a:gd name="T6" fmla="*/ 0 w 23"/>
                  <a:gd name="T7" fmla="*/ 4 h 13"/>
                  <a:gd name="T8" fmla="*/ 0 w 23"/>
                  <a:gd name="T9" fmla="*/ 9 h 13"/>
                  <a:gd name="T10" fmla="*/ 9 w 23"/>
                  <a:gd name="T11" fmla="*/ 13 h 13"/>
                  <a:gd name="T12" fmla="*/ 18 w 23"/>
                  <a:gd name="T13" fmla="*/ 13 h 13"/>
                  <a:gd name="T14" fmla="*/ 23 w 23"/>
                  <a:gd name="T15" fmla="*/ 9 h 13"/>
                  <a:gd name="T16" fmla="*/ 18 w 23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3">
                    <a:moveTo>
                      <a:pt x="18" y="0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9" y="13"/>
                    </a:lnTo>
                    <a:lnTo>
                      <a:pt x="18" y="13"/>
                    </a:lnTo>
                    <a:lnTo>
                      <a:pt x="23" y="9"/>
                    </a:lnTo>
                    <a:lnTo>
                      <a:pt x="1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9" name="Freeform 597"/>
              <p:cNvSpPr>
                <a:spLocks noEditPoints="1"/>
              </p:cNvSpPr>
              <p:nvPr/>
            </p:nvSpPr>
            <p:spPr bwMode="auto">
              <a:xfrm>
                <a:off x="2791" y="2102"/>
                <a:ext cx="28" cy="18"/>
              </a:xfrm>
              <a:custGeom>
                <a:avLst/>
                <a:gdLst>
                  <a:gd name="T0" fmla="*/ 9 w 28"/>
                  <a:gd name="T1" fmla="*/ 18 h 18"/>
                  <a:gd name="T2" fmla="*/ 9 w 28"/>
                  <a:gd name="T3" fmla="*/ 18 h 18"/>
                  <a:gd name="T4" fmla="*/ 5 w 28"/>
                  <a:gd name="T5" fmla="*/ 18 h 18"/>
                  <a:gd name="T6" fmla="*/ 0 w 28"/>
                  <a:gd name="T7" fmla="*/ 9 h 18"/>
                  <a:gd name="T8" fmla="*/ 9 w 28"/>
                  <a:gd name="T9" fmla="*/ 0 h 18"/>
                  <a:gd name="T10" fmla="*/ 23 w 28"/>
                  <a:gd name="T11" fmla="*/ 0 h 18"/>
                  <a:gd name="T12" fmla="*/ 28 w 28"/>
                  <a:gd name="T13" fmla="*/ 0 h 18"/>
                  <a:gd name="T14" fmla="*/ 28 w 28"/>
                  <a:gd name="T15" fmla="*/ 0 h 18"/>
                  <a:gd name="T16" fmla="*/ 28 w 28"/>
                  <a:gd name="T17" fmla="*/ 5 h 18"/>
                  <a:gd name="T18" fmla="*/ 28 w 28"/>
                  <a:gd name="T19" fmla="*/ 5 h 18"/>
                  <a:gd name="T20" fmla="*/ 28 w 28"/>
                  <a:gd name="T21" fmla="*/ 14 h 18"/>
                  <a:gd name="T22" fmla="*/ 23 w 28"/>
                  <a:gd name="T23" fmla="*/ 18 h 18"/>
                  <a:gd name="T24" fmla="*/ 18 w 28"/>
                  <a:gd name="T25" fmla="*/ 18 h 18"/>
                  <a:gd name="T26" fmla="*/ 9 w 28"/>
                  <a:gd name="T27" fmla="*/ 18 h 18"/>
                  <a:gd name="T28" fmla="*/ 9 w 28"/>
                  <a:gd name="T29" fmla="*/ 18 h 18"/>
                  <a:gd name="T30" fmla="*/ 9 w 28"/>
                  <a:gd name="T31" fmla="*/ 14 h 18"/>
                  <a:gd name="T32" fmla="*/ 9 w 28"/>
                  <a:gd name="T33" fmla="*/ 14 h 18"/>
                  <a:gd name="T34" fmla="*/ 9 w 28"/>
                  <a:gd name="T35" fmla="*/ 14 h 18"/>
                  <a:gd name="T36" fmla="*/ 18 w 28"/>
                  <a:gd name="T37" fmla="*/ 14 h 18"/>
                  <a:gd name="T38" fmla="*/ 18 w 28"/>
                  <a:gd name="T39" fmla="*/ 14 h 18"/>
                  <a:gd name="T40" fmla="*/ 23 w 28"/>
                  <a:gd name="T41" fmla="*/ 14 h 18"/>
                  <a:gd name="T42" fmla="*/ 23 w 28"/>
                  <a:gd name="T43" fmla="*/ 9 h 18"/>
                  <a:gd name="T44" fmla="*/ 23 w 28"/>
                  <a:gd name="T45" fmla="*/ 5 h 18"/>
                  <a:gd name="T46" fmla="*/ 9 w 28"/>
                  <a:gd name="T47" fmla="*/ 9 h 18"/>
                  <a:gd name="T48" fmla="*/ 5 w 28"/>
                  <a:gd name="T49" fmla="*/ 9 h 18"/>
                  <a:gd name="T50" fmla="*/ 9 w 28"/>
                  <a:gd name="T51" fmla="*/ 14 h 18"/>
                  <a:gd name="T52" fmla="*/ 9 w 28"/>
                  <a:gd name="T53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18">
                    <a:moveTo>
                      <a:pt x="9" y="18"/>
                    </a:moveTo>
                    <a:lnTo>
                      <a:pt x="9" y="18"/>
                    </a:lnTo>
                    <a:lnTo>
                      <a:pt x="5" y="1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14"/>
                    </a:lnTo>
                    <a:lnTo>
                      <a:pt x="23" y="18"/>
                    </a:lnTo>
                    <a:lnTo>
                      <a:pt x="18" y="18"/>
                    </a:lnTo>
                    <a:lnTo>
                      <a:pt x="9" y="18"/>
                    </a:lnTo>
                    <a:lnTo>
                      <a:pt x="9" y="18"/>
                    </a:lnTo>
                    <a:close/>
                    <a:moveTo>
                      <a:pt x="9" y="14"/>
                    </a:moveTo>
                    <a:lnTo>
                      <a:pt x="9" y="14"/>
                    </a:lnTo>
                    <a:lnTo>
                      <a:pt x="9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3" y="14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9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0" name="Freeform 598"/>
              <p:cNvSpPr>
                <a:spLocks/>
              </p:cNvSpPr>
              <p:nvPr/>
            </p:nvSpPr>
            <p:spPr bwMode="auto">
              <a:xfrm>
                <a:off x="2791" y="2102"/>
                <a:ext cx="28" cy="18"/>
              </a:xfrm>
              <a:custGeom>
                <a:avLst/>
                <a:gdLst>
                  <a:gd name="T0" fmla="*/ 9 w 28"/>
                  <a:gd name="T1" fmla="*/ 18 h 18"/>
                  <a:gd name="T2" fmla="*/ 9 w 28"/>
                  <a:gd name="T3" fmla="*/ 18 h 18"/>
                  <a:gd name="T4" fmla="*/ 5 w 28"/>
                  <a:gd name="T5" fmla="*/ 18 h 18"/>
                  <a:gd name="T6" fmla="*/ 0 w 28"/>
                  <a:gd name="T7" fmla="*/ 9 h 18"/>
                  <a:gd name="T8" fmla="*/ 9 w 28"/>
                  <a:gd name="T9" fmla="*/ 0 h 18"/>
                  <a:gd name="T10" fmla="*/ 23 w 28"/>
                  <a:gd name="T11" fmla="*/ 0 h 18"/>
                  <a:gd name="T12" fmla="*/ 28 w 28"/>
                  <a:gd name="T13" fmla="*/ 0 h 18"/>
                  <a:gd name="T14" fmla="*/ 28 w 28"/>
                  <a:gd name="T15" fmla="*/ 0 h 18"/>
                  <a:gd name="T16" fmla="*/ 28 w 28"/>
                  <a:gd name="T17" fmla="*/ 5 h 18"/>
                  <a:gd name="T18" fmla="*/ 28 w 28"/>
                  <a:gd name="T19" fmla="*/ 5 h 18"/>
                  <a:gd name="T20" fmla="*/ 28 w 28"/>
                  <a:gd name="T21" fmla="*/ 14 h 18"/>
                  <a:gd name="T22" fmla="*/ 23 w 28"/>
                  <a:gd name="T23" fmla="*/ 18 h 18"/>
                  <a:gd name="T24" fmla="*/ 18 w 28"/>
                  <a:gd name="T25" fmla="*/ 18 h 18"/>
                  <a:gd name="T26" fmla="*/ 9 w 28"/>
                  <a:gd name="T27" fmla="*/ 18 h 18"/>
                  <a:gd name="T28" fmla="*/ 9 w 28"/>
                  <a:gd name="T2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8">
                    <a:moveTo>
                      <a:pt x="9" y="18"/>
                    </a:moveTo>
                    <a:lnTo>
                      <a:pt x="9" y="18"/>
                    </a:lnTo>
                    <a:lnTo>
                      <a:pt x="5" y="1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14"/>
                    </a:lnTo>
                    <a:lnTo>
                      <a:pt x="23" y="18"/>
                    </a:lnTo>
                    <a:lnTo>
                      <a:pt x="18" y="18"/>
                    </a:lnTo>
                    <a:lnTo>
                      <a:pt x="9" y="18"/>
                    </a:lnTo>
                    <a:lnTo>
                      <a:pt x="9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1" name="Freeform 599"/>
              <p:cNvSpPr>
                <a:spLocks/>
              </p:cNvSpPr>
              <p:nvPr/>
            </p:nvSpPr>
            <p:spPr bwMode="auto">
              <a:xfrm>
                <a:off x="2796" y="2107"/>
                <a:ext cx="18" cy="9"/>
              </a:xfrm>
              <a:custGeom>
                <a:avLst/>
                <a:gdLst>
                  <a:gd name="T0" fmla="*/ 4 w 18"/>
                  <a:gd name="T1" fmla="*/ 9 h 9"/>
                  <a:gd name="T2" fmla="*/ 4 w 18"/>
                  <a:gd name="T3" fmla="*/ 9 h 9"/>
                  <a:gd name="T4" fmla="*/ 4 w 18"/>
                  <a:gd name="T5" fmla="*/ 9 h 9"/>
                  <a:gd name="T6" fmla="*/ 13 w 18"/>
                  <a:gd name="T7" fmla="*/ 9 h 9"/>
                  <a:gd name="T8" fmla="*/ 13 w 18"/>
                  <a:gd name="T9" fmla="*/ 9 h 9"/>
                  <a:gd name="T10" fmla="*/ 18 w 18"/>
                  <a:gd name="T11" fmla="*/ 9 h 9"/>
                  <a:gd name="T12" fmla="*/ 18 w 18"/>
                  <a:gd name="T13" fmla="*/ 4 h 9"/>
                  <a:gd name="T14" fmla="*/ 18 w 18"/>
                  <a:gd name="T15" fmla="*/ 0 h 9"/>
                  <a:gd name="T16" fmla="*/ 4 w 18"/>
                  <a:gd name="T17" fmla="*/ 4 h 9"/>
                  <a:gd name="T18" fmla="*/ 0 w 18"/>
                  <a:gd name="T19" fmla="*/ 4 h 9"/>
                  <a:gd name="T20" fmla="*/ 4 w 18"/>
                  <a:gd name="T21" fmla="*/ 9 h 9"/>
                  <a:gd name="T22" fmla="*/ 4 w 18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9">
                    <a:moveTo>
                      <a:pt x="4" y="9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2" name="Freeform 600"/>
              <p:cNvSpPr>
                <a:spLocks/>
              </p:cNvSpPr>
              <p:nvPr/>
            </p:nvSpPr>
            <p:spPr bwMode="auto">
              <a:xfrm>
                <a:off x="2786" y="2084"/>
                <a:ext cx="5" cy="9"/>
              </a:xfrm>
              <a:custGeom>
                <a:avLst/>
                <a:gdLst>
                  <a:gd name="T0" fmla="*/ 5 w 5"/>
                  <a:gd name="T1" fmla="*/ 4 h 9"/>
                  <a:gd name="T2" fmla="*/ 5 w 5"/>
                  <a:gd name="T3" fmla="*/ 9 h 9"/>
                  <a:gd name="T4" fmla="*/ 0 w 5"/>
                  <a:gd name="T5" fmla="*/ 9 h 9"/>
                  <a:gd name="T6" fmla="*/ 0 w 5"/>
                  <a:gd name="T7" fmla="*/ 0 h 9"/>
                  <a:gd name="T8" fmla="*/ 5 w 5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4"/>
                    </a:moveTo>
                    <a:lnTo>
                      <a:pt x="5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3" name="Freeform 601"/>
              <p:cNvSpPr>
                <a:spLocks/>
              </p:cNvSpPr>
              <p:nvPr/>
            </p:nvSpPr>
            <p:spPr bwMode="auto">
              <a:xfrm>
                <a:off x="2786" y="2084"/>
                <a:ext cx="5" cy="9"/>
              </a:xfrm>
              <a:custGeom>
                <a:avLst/>
                <a:gdLst>
                  <a:gd name="T0" fmla="*/ 5 w 5"/>
                  <a:gd name="T1" fmla="*/ 4 h 9"/>
                  <a:gd name="T2" fmla="*/ 5 w 5"/>
                  <a:gd name="T3" fmla="*/ 9 h 9"/>
                  <a:gd name="T4" fmla="*/ 0 w 5"/>
                  <a:gd name="T5" fmla="*/ 9 h 9"/>
                  <a:gd name="T6" fmla="*/ 0 w 5"/>
                  <a:gd name="T7" fmla="*/ 0 h 9"/>
                  <a:gd name="T8" fmla="*/ 5 w 5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4"/>
                    </a:moveTo>
                    <a:lnTo>
                      <a:pt x="5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5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4" name="Freeform 602"/>
              <p:cNvSpPr>
                <a:spLocks/>
              </p:cNvSpPr>
              <p:nvPr/>
            </p:nvSpPr>
            <p:spPr bwMode="auto">
              <a:xfrm>
                <a:off x="2782" y="2084"/>
                <a:ext cx="14" cy="9"/>
              </a:xfrm>
              <a:custGeom>
                <a:avLst/>
                <a:gdLst>
                  <a:gd name="T0" fmla="*/ 4 w 14"/>
                  <a:gd name="T1" fmla="*/ 9 h 9"/>
                  <a:gd name="T2" fmla="*/ 4 w 14"/>
                  <a:gd name="T3" fmla="*/ 9 h 9"/>
                  <a:gd name="T4" fmla="*/ 0 w 14"/>
                  <a:gd name="T5" fmla="*/ 9 h 9"/>
                  <a:gd name="T6" fmla="*/ 0 w 14"/>
                  <a:gd name="T7" fmla="*/ 9 h 9"/>
                  <a:gd name="T8" fmla="*/ 4 w 14"/>
                  <a:gd name="T9" fmla="*/ 0 h 9"/>
                  <a:gd name="T10" fmla="*/ 4 w 14"/>
                  <a:gd name="T11" fmla="*/ 0 h 9"/>
                  <a:gd name="T12" fmla="*/ 14 w 14"/>
                  <a:gd name="T13" fmla="*/ 4 h 9"/>
                  <a:gd name="T14" fmla="*/ 14 w 14"/>
                  <a:gd name="T15" fmla="*/ 4 h 9"/>
                  <a:gd name="T16" fmla="*/ 14 w 14"/>
                  <a:gd name="T17" fmla="*/ 4 h 9"/>
                  <a:gd name="T18" fmla="*/ 14 w 14"/>
                  <a:gd name="T19" fmla="*/ 4 h 9"/>
                  <a:gd name="T20" fmla="*/ 4 w 14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lnTo>
                      <a:pt x="4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5" name="Freeform 603"/>
              <p:cNvSpPr>
                <a:spLocks/>
              </p:cNvSpPr>
              <p:nvPr/>
            </p:nvSpPr>
            <p:spPr bwMode="auto">
              <a:xfrm>
                <a:off x="2782" y="2084"/>
                <a:ext cx="14" cy="9"/>
              </a:xfrm>
              <a:custGeom>
                <a:avLst/>
                <a:gdLst>
                  <a:gd name="T0" fmla="*/ 4 w 14"/>
                  <a:gd name="T1" fmla="*/ 9 h 9"/>
                  <a:gd name="T2" fmla="*/ 4 w 14"/>
                  <a:gd name="T3" fmla="*/ 9 h 9"/>
                  <a:gd name="T4" fmla="*/ 0 w 14"/>
                  <a:gd name="T5" fmla="*/ 9 h 9"/>
                  <a:gd name="T6" fmla="*/ 0 w 14"/>
                  <a:gd name="T7" fmla="*/ 9 h 9"/>
                  <a:gd name="T8" fmla="*/ 4 w 14"/>
                  <a:gd name="T9" fmla="*/ 0 h 9"/>
                  <a:gd name="T10" fmla="*/ 4 w 14"/>
                  <a:gd name="T11" fmla="*/ 0 h 9"/>
                  <a:gd name="T12" fmla="*/ 14 w 14"/>
                  <a:gd name="T13" fmla="*/ 4 h 9"/>
                  <a:gd name="T14" fmla="*/ 14 w 14"/>
                  <a:gd name="T15" fmla="*/ 4 h 9"/>
                  <a:gd name="T16" fmla="*/ 14 w 14"/>
                  <a:gd name="T17" fmla="*/ 4 h 9"/>
                  <a:gd name="T18" fmla="*/ 14 w 14"/>
                  <a:gd name="T19" fmla="*/ 4 h 9"/>
                  <a:gd name="T20" fmla="*/ 4 w 14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lnTo>
                      <a:pt x="4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4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6" name="Freeform 604"/>
              <p:cNvSpPr>
                <a:spLocks/>
              </p:cNvSpPr>
              <p:nvPr/>
            </p:nvSpPr>
            <p:spPr bwMode="auto">
              <a:xfrm>
                <a:off x="3066" y="1919"/>
                <a:ext cx="169" cy="174"/>
              </a:xfrm>
              <a:custGeom>
                <a:avLst/>
                <a:gdLst>
                  <a:gd name="T0" fmla="*/ 60 w 169"/>
                  <a:gd name="T1" fmla="*/ 0 h 174"/>
                  <a:gd name="T2" fmla="*/ 55 w 169"/>
                  <a:gd name="T3" fmla="*/ 9 h 174"/>
                  <a:gd name="T4" fmla="*/ 46 w 169"/>
                  <a:gd name="T5" fmla="*/ 13 h 174"/>
                  <a:gd name="T6" fmla="*/ 46 w 169"/>
                  <a:gd name="T7" fmla="*/ 13 h 174"/>
                  <a:gd name="T8" fmla="*/ 41 w 169"/>
                  <a:gd name="T9" fmla="*/ 23 h 174"/>
                  <a:gd name="T10" fmla="*/ 41 w 169"/>
                  <a:gd name="T11" fmla="*/ 32 h 174"/>
                  <a:gd name="T12" fmla="*/ 41 w 169"/>
                  <a:gd name="T13" fmla="*/ 50 h 174"/>
                  <a:gd name="T14" fmla="*/ 32 w 169"/>
                  <a:gd name="T15" fmla="*/ 64 h 174"/>
                  <a:gd name="T16" fmla="*/ 27 w 169"/>
                  <a:gd name="T17" fmla="*/ 73 h 174"/>
                  <a:gd name="T18" fmla="*/ 23 w 169"/>
                  <a:gd name="T19" fmla="*/ 82 h 174"/>
                  <a:gd name="T20" fmla="*/ 18 w 169"/>
                  <a:gd name="T21" fmla="*/ 87 h 174"/>
                  <a:gd name="T22" fmla="*/ 14 w 169"/>
                  <a:gd name="T23" fmla="*/ 96 h 174"/>
                  <a:gd name="T24" fmla="*/ 14 w 169"/>
                  <a:gd name="T25" fmla="*/ 105 h 174"/>
                  <a:gd name="T26" fmla="*/ 9 w 169"/>
                  <a:gd name="T27" fmla="*/ 114 h 174"/>
                  <a:gd name="T28" fmla="*/ 5 w 169"/>
                  <a:gd name="T29" fmla="*/ 114 h 174"/>
                  <a:gd name="T30" fmla="*/ 0 w 169"/>
                  <a:gd name="T31" fmla="*/ 119 h 174"/>
                  <a:gd name="T32" fmla="*/ 0 w 169"/>
                  <a:gd name="T33" fmla="*/ 123 h 174"/>
                  <a:gd name="T34" fmla="*/ 9 w 169"/>
                  <a:gd name="T35" fmla="*/ 128 h 174"/>
                  <a:gd name="T36" fmla="*/ 18 w 169"/>
                  <a:gd name="T37" fmla="*/ 137 h 174"/>
                  <a:gd name="T38" fmla="*/ 23 w 169"/>
                  <a:gd name="T39" fmla="*/ 146 h 174"/>
                  <a:gd name="T40" fmla="*/ 27 w 169"/>
                  <a:gd name="T41" fmla="*/ 151 h 174"/>
                  <a:gd name="T42" fmla="*/ 32 w 169"/>
                  <a:gd name="T43" fmla="*/ 151 h 174"/>
                  <a:gd name="T44" fmla="*/ 32 w 169"/>
                  <a:gd name="T45" fmla="*/ 151 h 174"/>
                  <a:gd name="T46" fmla="*/ 32 w 169"/>
                  <a:gd name="T47" fmla="*/ 160 h 174"/>
                  <a:gd name="T48" fmla="*/ 37 w 169"/>
                  <a:gd name="T49" fmla="*/ 160 h 174"/>
                  <a:gd name="T50" fmla="*/ 41 w 169"/>
                  <a:gd name="T51" fmla="*/ 165 h 174"/>
                  <a:gd name="T52" fmla="*/ 50 w 169"/>
                  <a:gd name="T53" fmla="*/ 169 h 174"/>
                  <a:gd name="T54" fmla="*/ 55 w 169"/>
                  <a:gd name="T55" fmla="*/ 169 h 174"/>
                  <a:gd name="T56" fmla="*/ 69 w 169"/>
                  <a:gd name="T57" fmla="*/ 174 h 174"/>
                  <a:gd name="T58" fmla="*/ 78 w 169"/>
                  <a:gd name="T59" fmla="*/ 169 h 174"/>
                  <a:gd name="T60" fmla="*/ 87 w 169"/>
                  <a:gd name="T61" fmla="*/ 165 h 174"/>
                  <a:gd name="T62" fmla="*/ 92 w 169"/>
                  <a:gd name="T63" fmla="*/ 169 h 174"/>
                  <a:gd name="T64" fmla="*/ 96 w 169"/>
                  <a:gd name="T65" fmla="*/ 169 h 174"/>
                  <a:gd name="T66" fmla="*/ 101 w 169"/>
                  <a:gd name="T67" fmla="*/ 169 h 174"/>
                  <a:gd name="T68" fmla="*/ 115 w 169"/>
                  <a:gd name="T69" fmla="*/ 160 h 174"/>
                  <a:gd name="T70" fmla="*/ 128 w 169"/>
                  <a:gd name="T71" fmla="*/ 155 h 174"/>
                  <a:gd name="T72" fmla="*/ 137 w 169"/>
                  <a:gd name="T73" fmla="*/ 151 h 174"/>
                  <a:gd name="T74" fmla="*/ 151 w 169"/>
                  <a:gd name="T75" fmla="*/ 142 h 174"/>
                  <a:gd name="T76" fmla="*/ 160 w 169"/>
                  <a:gd name="T77" fmla="*/ 133 h 174"/>
                  <a:gd name="T78" fmla="*/ 169 w 169"/>
                  <a:gd name="T79" fmla="*/ 119 h 174"/>
                  <a:gd name="T80" fmla="*/ 142 w 169"/>
                  <a:gd name="T81" fmla="*/ 114 h 174"/>
                  <a:gd name="T82" fmla="*/ 119 w 169"/>
                  <a:gd name="T83" fmla="*/ 100 h 174"/>
                  <a:gd name="T84" fmla="*/ 115 w 169"/>
                  <a:gd name="T85" fmla="*/ 96 h 174"/>
                  <a:gd name="T86" fmla="*/ 110 w 169"/>
                  <a:gd name="T87" fmla="*/ 87 h 174"/>
                  <a:gd name="T88" fmla="*/ 110 w 169"/>
                  <a:gd name="T89" fmla="*/ 82 h 174"/>
                  <a:gd name="T90" fmla="*/ 105 w 169"/>
                  <a:gd name="T91" fmla="*/ 87 h 174"/>
                  <a:gd name="T92" fmla="*/ 101 w 169"/>
                  <a:gd name="T93" fmla="*/ 87 h 174"/>
                  <a:gd name="T94" fmla="*/ 101 w 169"/>
                  <a:gd name="T95" fmla="*/ 78 h 174"/>
                  <a:gd name="T96" fmla="*/ 101 w 169"/>
                  <a:gd name="T97" fmla="*/ 73 h 174"/>
                  <a:gd name="T98" fmla="*/ 115 w 169"/>
                  <a:gd name="T99" fmla="*/ 64 h 174"/>
                  <a:gd name="T100" fmla="*/ 101 w 169"/>
                  <a:gd name="T101" fmla="*/ 55 h 174"/>
                  <a:gd name="T102" fmla="*/ 96 w 169"/>
                  <a:gd name="T103" fmla="*/ 41 h 174"/>
                  <a:gd name="T104" fmla="*/ 87 w 169"/>
                  <a:gd name="T105" fmla="*/ 36 h 174"/>
                  <a:gd name="T106" fmla="*/ 82 w 169"/>
                  <a:gd name="T107" fmla="*/ 36 h 174"/>
                  <a:gd name="T108" fmla="*/ 78 w 169"/>
                  <a:gd name="T109" fmla="*/ 32 h 174"/>
                  <a:gd name="T110" fmla="*/ 78 w 169"/>
                  <a:gd name="T111" fmla="*/ 36 h 174"/>
                  <a:gd name="T112" fmla="*/ 69 w 169"/>
                  <a:gd name="T113" fmla="*/ 27 h 174"/>
                  <a:gd name="T114" fmla="*/ 69 w 169"/>
                  <a:gd name="T115" fmla="*/ 18 h 174"/>
                  <a:gd name="T116" fmla="*/ 64 w 169"/>
                  <a:gd name="T117" fmla="*/ 9 h 174"/>
                  <a:gd name="T118" fmla="*/ 60 w 169"/>
                  <a:gd name="T11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9" h="174">
                    <a:moveTo>
                      <a:pt x="60" y="0"/>
                    </a:moveTo>
                    <a:lnTo>
                      <a:pt x="55" y="9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1" y="23"/>
                    </a:lnTo>
                    <a:lnTo>
                      <a:pt x="41" y="32"/>
                    </a:lnTo>
                    <a:lnTo>
                      <a:pt x="41" y="50"/>
                    </a:lnTo>
                    <a:lnTo>
                      <a:pt x="32" y="64"/>
                    </a:lnTo>
                    <a:lnTo>
                      <a:pt x="27" y="73"/>
                    </a:lnTo>
                    <a:lnTo>
                      <a:pt x="23" y="82"/>
                    </a:lnTo>
                    <a:lnTo>
                      <a:pt x="18" y="87"/>
                    </a:lnTo>
                    <a:lnTo>
                      <a:pt x="14" y="96"/>
                    </a:lnTo>
                    <a:lnTo>
                      <a:pt x="14" y="105"/>
                    </a:lnTo>
                    <a:lnTo>
                      <a:pt x="9" y="114"/>
                    </a:lnTo>
                    <a:lnTo>
                      <a:pt x="5" y="114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9" y="128"/>
                    </a:lnTo>
                    <a:lnTo>
                      <a:pt x="18" y="137"/>
                    </a:lnTo>
                    <a:lnTo>
                      <a:pt x="23" y="146"/>
                    </a:lnTo>
                    <a:lnTo>
                      <a:pt x="27" y="151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2" y="160"/>
                    </a:lnTo>
                    <a:lnTo>
                      <a:pt x="37" y="160"/>
                    </a:lnTo>
                    <a:lnTo>
                      <a:pt x="41" y="165"/>
                    </a:lnTo>
                    <a:lnTo>
                      <a:pt x="50" y="169"/>
                    </a:lnTo>
                    <a:lnTo>
                      <a:pt x="55" y="169"/>
                    </a:lnTo>
                    <a:lnTo>
                      <a:pt x="69" y="174"/>
                    </a:lnTo>
                    <a:lnTo>
                      <a:pt x="78" y="169"/>
                    </a:lnTo>
                    <a:lnTo>
                      <a:pt x="87" y="165"/>
                    </a:lnTo>
                    <a:lnTo>
                      <a:pt x="92" y="169"/>
                    </a:lnTo>
                    <a:lnTo>
                      <a:pt x="96" y="169"/>
                    </a:lnTo>
                    <a:lnTo>
                      <a:pt x="101" y="169"/>
                    </a:lnTo>
                    <a:lnTo>
                      <a:pt x="115" y="160"/>
                    </a:lnTo>
                    <a:lnTo>
                      <a:pt x="128" y="155"/>
                    </a:lnTo>
                    <a:lnTo>
                      <a:pt x="137" y="151"/>
                    </a:lnTo>
                    <a:lnTo>
                      <a:pt x="151" y="142"/>
                    </a:lnTo>
                    <a:lnTo>
                      <a:pt x="160" y="133"/>
                    </a:lnTo>
                    <a:lnTo>
                      <a:pt x="169" y="119"/>
                    </a:lnTo>
                    <a:lnTo>
                      <a:pt x="142" y="114"/>
                    </a:lnTo>
                    <a:lnTo>
                      <a:pt x="119" y="100"/>
                    </a:lnTo>
                    <a:lnTo>
                      <a:pt x="115" y="96"/>
                    </a:lnTo>
                    <a:lnTo>
                      <a:pt x="110" y="87"/>
                    </a:lnTo>
                    <a:lnTo>
                      <a:pt x="110" y="82"/>
                    </a:lnTo>
                    <a:lnTo>
                      <a:pt x="105" y="87"/>
                    </a:lnTo>
                    <a:lnTo>
                      <a:pt x="101" y="87"/>
                    </a:lnTo>
                    <a:lnTo>
                      <a:pt x="101" y="78"/>
                    </a:lnTo>
                    <a:lnTo>
                      <a:pt x="101" y="73"/>
                    </a:lnTo>
                    <a:lnTo>
                      <a:pt x="115" y="64"/>
                    </a:lnTo>
                    <a:lnTo>
                      <a:pt x="101" y="55"/>
                    </a:lnTo>
                    <a:lnTo>
                      <a:pt x="96" y="41"/>
                    </a:lnTo>
                    <a:lnTo>
                      <a:pt x="87" y="36"/>
                    </a:lnTo>
                    <a:lnTo>
                      <a:pt x="82" y="36"/>
                    </a:lnTo>
                    <a:lnTo>
                      <a:pt x="78" y="32"/>
                    </a:lnTo>
                    <a:lnTo>
                      <a:pt x="78" y="36"/>
                    </a:lnTo>
                    <a:lnTo>
                      <a:pt x="69" y="27"/>
                    </a:lnTo>
                    <a:lnTo>
                      <a:pt x="69" y="18"/>
                    </a:lnTo>
                    <a:lnTo>
                      <a:pt x="64" y="9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7" name="Freeform 605"/>
              <p:cNvSpPr>
                <a:spLocks/>
              </p:cNvSpPr>
              <p:nvPr/>
            </p:nvSpPr>
            <p:spPr bwMode="auto">
              <a:xfrm>
                <a:off x="3066" y="1919"/>
                <a:ext cx="169" cy="174"/>
              </a:xfrm>
              <a:custGeom>
                <a:avLst/>
                <a:gdLst>
                  <a:gd name="T0" fmla="*/ 60 w 169"/>
                  <a:gd name="T1" fmla="*/ 0 h 174"/>
                  <a:gd name="T2" fmla="*/ 55 w 169"/>
                  <a:gd name="T3" fmla="*/ 9 h 174"/>
                  <a:gd name="T4" fmla="*/ 46 w 169"/>
                  <a:gd name="T5" fmla="*/ 13 h 174"/>
                  <a:gd name="T6" fmla="*/ 46 w 169"/>
                  <a:gd name="T7" fmla="*/ 13 h 174"/>
                  <a:gd name="T8" fmla="*/ 41 w 169"/>
                  <a:gd name="T9" fmla="*/ 23 h 174"/>
                  <a:gd name="T10" fmla="*/ 41 w 169"/>
                  <a:gd name="T11" fmla="*/ 32 h 174"/>
                  <a:gd name="T12" fmla="*/ 41 w 169"/>
                  <a:gd name="T13" fmla="*/ 50 h 174"/>
                  <a:gd name="T14" fmla="*/ 32 w 169"/>
                  <a:gd name="T15" fmla="*/ 64 h 174"/>
                  <a:gd name="T16" fmla="*/ 27 w 169"/>
                  <a:gd name="T17" fmla="*/ 73 h 174"/>
                  <a:gd name="T18" fmla="*/ 23 w 169"/>
                  <a:gd name="T19" fmla="*/ 82 h 174"/>
                  <a:gd name="T20" fmla="*/ 18 w 169"/>
                  <a:gd name="T21" fmla="*/ 87 h 174"/>
                  <a:gd name="T22" fmla="*/ 14 w 169"/>
                  <a:gd name="T23" fmla="*/ 96 h 174"/>
                  <a:gd name="T24" fmla="*/ 14 w 169"/>
                  <a:gd name="T25" fmla="*/ 105 h 174"/>
                  <a:gd name="T26" fmla="*/ 9 w 169"/>
                  <a:gd name="T27" fmla="*/ 114 h 174"/>
                  <a:gd name="T28" fmla="*/ 5 w 169"/>
                  <a:gd name="T29" fmla="*/ 114 h 174"/>
                  <a:gd name="T30" fmla="*/ 0 w 169"/>
                  <a:gd name="T31" fmla="*/ 119 h 174"/>
                  <a:gd name="T32" fmla="*/ 0 w 169"/>
                  <a:gd name="T33" fmla="*/ 123 h 174"/>
                  <a:gd name="T34" fmla="*/ 9 w 169"/>
                  <a:gd name="T35" fmla="*/ 128 h 174"/>
                  <a:gd name="T36" fmla="*/ 18 w 169"/>
                  <a:gd name="T37" fmla="*/ 137 h 174"/>
                  <a:gd name="T38" fmla="*/ 23 w 169"/>
                  <a:gd name="T39" fmla="*/ 146 h 174"/>
                  <a:gd name="T40" fmla="*/ 27 w 169"/>
                  <a:gd name="T41" fmla="*/ 151 h 174"/>
                  <a:gd name="T42" fmla="*/ 32 w 169"/>
                  <a:gd name="T43" fmla="*/ 151 h 174"/>
                  <a:gd name="T44" fmla="*/ 32 w 169"/>
                  <a:gd name="T45" fmla="*/ 151 h 174"/>
                  <a:gd name="T46" fmla="*/ 32 w 169"/>
                  <a:gd name="T47" fmla="*/ 160 h 174"/>
                  <a:gd name="T48" fmla="*/ 37 w 169"/>
                  <a:gd name="T49" fmla="*/ 160 h 174"/>
                  <a:gd name="T50" fmla="*/ 41 w 169"/>
                  <a:gd name="T51" fmla="*/ 165 h 174"/>
                  <a:gd name="T52" fmla="*/ 50 w 169"/>
                  <a:gd name="T53" fmla="*/ 169 h 174"/>
                  <a:gd name="T54" fmla="*/ 55 w 169"/>
                  <a:gd name="T55" fmla="*/ 169 h 174"/>
                  <a:gd name="T56" fmla="*/ 69 w 169"/>
                  <a:gd name="T57" fmla="*/ 174 h 174"/>
                  <a:gd name="T58" fmla="*/ 78 w 169"/>
                  <a:gd name="T59" fmla="*/ 169 h 174"/>
                  <a:gd name="T60" fmla="*/ 87 w 169"/>
                  <a:gd name="T61" fmla="*/ 165 h 174"/>
                  <a:gd name="T62" fmla="*/ 92 w 169"/>
                  <a:gd name="T63" fmla="*/ 169 h 174"/>
                  <a:gd name="T64" fmla="*/ 96 w 169"/>
                  <a:gd name="T65" fmla="*/ 169 h 174"/>
                  <a:gd name="T66" fmla="*/ 101 w 169"/>
                  <a:gd name="T67" fmla="*/ 169 h 174"/>
                  <a:gd name="T68" fmla="*/ 115 w 169"/>
                  <a:gd name="T69" fmla="*/ 160 h 174"/>
                  <a:gd name="T70" fmla="*/ 128 w 169"/>
                  <a:gd name="T71" fmla="*/ 155 h 174"/>
                  <a:gd name="T72" fmla="*/ 137 w 169"/>
                  <a:gd name="T73" fmla="*/ 151 h 174"/>
                  <a:gd name="T74" fmla="*/ 151 w 169"/>
                  <a:gd name="T75" fmla="*/ 142 h 174"/>
                  <a:gd name="T76" fmla="*/ 160 w 169"/>
                  <a:gd name="T77" fmla="*/ 133 h 174"/>
                  <a:gd name="T78" fmla="*/ 169 w 169"/>
                  <a:gd name="T79" fmla="*/ 119 h 174"/>
                  <a:gd name="T80" fmla="*/ 142 w 169"/>
                  <a:gd name="T81" fmla="*/ 114 h 174"/>
                  <a:gd name="T82" fmla="*/ 119 w 169"/>
                  <a:gd name="T83" fmla="*/ 100 h 174"/>
                  <a:gd name="T84" fmla="*/ 115 w 169"/>
                  <a:gd name="T85" fmla="*/ 96 h 174"/>
                  <a:gd name="T86" fmla="*/ 110 w 169"/>
                  <a:gd name="T87" fmla="*/ 87 h 174"/>
                  <a:gd name="T88" fmla="*/ 110 w 169"/>
                  <a:gd name="T89" fmla="*/ 82 h 174"/>
                  <a:gd name="T90" fmla="*/ 105 w 169"/>
                  <a:gd name="T91" fmla="*/ 87 h 174"/>
                  <a:gd name="T92" fmla="*/ 101 w 169"/>
                  <a:gd name="T93" fmla="*/ 87 h 174"/>
                  <a:gd name="T94" fmla="*/ 101 w 169"/>
                  <a:gd name="T95" fmla="*/ 78 h 174"/>
                  <a:gd name="T96" fmla="*/ 101 w 169"/>
                  <a:gd name="T97" fmla="*/ 73 h 174"/>
                  <a:gd name="T98" fmla="*/ 115 w 169"/>
                  <a:gd name="T99" fmla="*/ 64 h 174"/>
                  <a:gd name="T100" fmla="*/ 101 w 169"/>
                  <a:gd name="T101" fmla="*/ 55 h 174"/>
                  <a:gd name="T102" fmla="*/ 96 w 169"/>
                  <a:gd name="T103" fmla="*/ 41 h 174"/>
                  <a:gd name="T104" fmla="*/ 87 w 169"/>
                  <a:gd name="T105" fmla="*/ 36 h 174"/>
                  <a:gd name="T106" fmla="*/ 82 w 169"/>
                  <a:gd name="T107" fmla="*/ 36 h 174"/>
                  <a:gd name="T108" fmla="*/ 78 w 169"/>
                  <a:gd name="T109" fmla="*/ 32 h 174"/>
                  <a:gd name="T110" fmla="*/ 78 w 169"/>
                  <a:gd name="T111" fmla="*/ 36 h 174"/>
                  <a:gd name="T112" fmla="*/ 69 w 169"/>
                  <a:gd name="T113" fmla="*/ 27 h 174"/>
                  <a:gd name="T114" fmla="*/ 69 w 169"/>
                  <a:gd name="T115" fmla="*/ 18 h 174"/>
                  <a:gd name="T116" fmla="*/ 64 w 169"/>
                  <a:gd name="T117" fmla="*/ 9 h 174"/>
                  <a:gd name="T118" fmla="*/ 60 w 169"/>
                  <a:gd name="T11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9" h="174">
                    <a:moveTo>
                      <a:pt x="60" y="0"/>
                    </a:moveTo>
                    <a:lnTo>
                      <a:pt x="55" y="9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1" y="23"/>
                    </a:lnTo>
                    <a:lnTo>
                      <a:pt x="41" y="32"/>
                    </a:lnTo>
                    <a:lnTo>
                      <a:pt x="41" y="50"/>
                    </a:lnTo>
                    <a:lnTo>
                      <a:pt x="32" y="64"/>
                    </a:lnTo>
                    <a:lnTo>
                      <a:pt x="27" y="73"/>
                    </a:lnTo>
                    <a:lnTo>
                      <a:pt x="23" y="82"/>
                    </a:lnTo>
                    <a:lnTo>
                      <a:pt x="18" y="87"/>
                    </a:lnTo>
                    <a:lnTo>
                      <a:pt x="14" y="96"/>
                    </a:lnTo>
                    <a:lnTo>
                      <a:pt x="14" y="105"/>
                    </a:lnTo>
                    <a:lnTo>
                      <a:pt x="9" y="114"/>
                    </a:lnTo>
                    <a:lnTo>
                      <a:pt x="5" y="114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9" y="128"/>
                    </a:lnTo>
                    <a:lnTo>
                      <a:pt x="18" y="137"/>
                    </a:lnTo>
                    <a:lnTo>
                      <a:pt x="23" y="146"/>
                    </a:lnTo>
                    <a:lnTo>
                      <a:pt x="27" y="151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2" y="160"/>
                    </a:lnTo>
                    <a:lnTo>
                      <a:pt x="37" y="160"/>
                    </a:lnTo>
                    <a:lnTo>
                      <a:pt x="41" y="165"/>
                    </a:lnTo>
                    <a:lnTo>
                      <a:pt x="50" y="169"/>
                    </a:lnTo>
                    <a:lnTo>
                      <a:pt x="55" y="169"/>
                    </a:lnTo>
                    <a:lnTo>
                      <a:pt x="69" y="174"/>
                    </a:lnTo>
                    <a:lnTo>
                      <a:pt x="78" y="169"/>
                    </a:lnTo>
                    <a:lnTo>
                      <a:pt x="87" y="165"/>
                    </a:lnTo>
                    <a:lnTo>
                      <a:pt x="92" y="169"/>
                    </a:lnTo>
                    <a:lnTo>
                      <a:pt x="96" y="169"/>
                    </a:lnTo>
                    <a:lnTo>
                      <a:pt x="101" y="169"/>
                    </a:lnTo>
                    <a:lnTo>
                      <a:pt x="115" y="160"/>
                    </a:lnTo>
                    <a:lnTo>
                      <a:pt x="128" y="155"/>
                    </a:lnTo>
                    <a:lnTo>
                      <a:pt x="137" y="151"/>
                    </a:lnTo>
                    <a:lnTo>
                      <a:pt x="151" y="142"/>
                    </a:lnTo>
                    <a:lnTo>
                      <a:pt x="160" y="133"/>
                    </a:lnTo>
                    <a:lnTo>
                      <a:pt x="169" y="119"/>
                    </a:lnTo>
                    <a:lnTo>
                      <a:pt x="142" y="114"/>
                    </a:lnTo>
                    <a:lnTo>
                      <a:pt x="119" y="100"/>
                    </a:lnTo>
                    <a:lnTo>
                      <a:pt x="115" y="96"/>
                    </a:lnTo>
                    <a:lnTo>
                      <a:pt x="110" y="87"/>
                    </a:lnTo>
                    <a:lnTo>
                      <a:pt x="110" y="82"/>
                    </a:lnTo>
                    <a:lnTo>
                      <a:pt x="105" y="87"/>
                    </a:lnTo>
                    <a:lnTo>
                      <a:pt x="101" y="87"/>
                    </a:lnTo>
                    <a:lnTo>
                      <a:pt x="101" y="78"/>
                    </a:lnTo>
                    <a:lnTo>
                      <a:pt x="101" y="73"/>
                    </a:lnTo>
                    <a:lnTo>
                      <a:pt x="115" y="64"/>
                    </a:lnTo>
                    <a:lnTo>
                      <a:pt x="101" y="55"/>
                    </a:lnTo>
                    <a:lnTo>
                      <a:pt x="96" y="41"/>
                    </a:lnTo>
                    <a:lnTo>
                      <a:pt x="87" y="36"/>
                    </a:lnTo>
                    <a:lnTo>
                      <a:pt x="82" y="36"/>
                    </a:lnTo>
                    <a:lnTo>
                      <a:pt x="78" y="32"/>
                    </a:lnTo>
                    <a:lnTo>
                      <a:pt x="78" y="36"/>
                    </a:lnTo>
                    <a:lnTo>
                      <a:pt x="69" y="27"/>
                    </a:lnTo>
                    <a:lnTo>
                      <a:pt x="69" y="18"/>
                    </a:lnTo>
                    <a:lnTo>
                      <a:pt x="64" y="9"/>
                    </a:lnTo>
                    <a:lnTo>
                      <a:pt x="6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8" name="Freeform 606"/>
              <p:cNvSpPr>
                <a:spLocks noEditPoints="1"/>
              </p:cNvSpPr>
              <p:nvPr/>
            </p:nvSpPr>
            <p:spPr bwMode="auto">
              <a:xfrm>
                <a:off x="3061" y="1914"/>
                <a:ext cx="184" cy="179"/>
              </a:xfrm>
              <a:custGeom>
                <a:avLst/>
                <a:gdLst>
                  <a:gd name="T0" fmla="*/ 46 w 184"/>
                  <a:gd name="T1" fmla="*/ 170 h 179"/>
                  <a:gd name="T2" fmla="*/ 37 w 184"/>
                  <a:gd name="T3" fmla="*/ 160 h 179"/>
                  <a:gd name="T4" fmla="*/ 28 w 184"/>
                  <a:gd name="T5" fmla="*/ 156 h 179"/>
                  <a:gd name="T6" fmla="*/ 23 w 184"/>
                  <a:gd name="T7" fmla="*/ 142 h 179"/>
                  <a:gd name="T8" fmla="*/ 0 w 184"/>
                  <a:gd name="T9" fmla="*/ 128 h 179"/>
                  <a:gd name="T10" fmla="*/ 10 w 184"/>
                  <a:gd name="T11" fmla="*/ 119 h 179"/>
                  <a:gd name="T12" fmla="*/ 14 w 184"/>
                  <a:gd name="T13" fmla="*/ 105 h 179"/>
                  <a:gd name="T14" fmla="*/ 23 w 184"/>
                  <a:gd name="T15" fmla="*/ 87 h 179"/>
                  <a:gd name="T16" fmla="*/ 37 w 184"/>
                  <a:gd name="T17" fmla="*/ 69 h 179"/>
                  <a:gd name="T18" fmla="*/ 42 w 184"/>
                  <a:gd name="T19" fmla="*/ 37 h 179"/>
                  <a:gd name="T20" fmla="*/ 51 w 184"/>
                  <a:gd name="T21" fmla="*/ 14 h 179"/>
                  <a:gd name="T22" fmla="*/ 65 w 184"/>
                  <a:gd name="T23" fmla="*/ 0 h 179"/>
                  <a:gd name="T24" fmla="*/ 69 w 184"/>
                  <a:gd name="T25" fmla="*/ 5 h 179"/>
                  <a:gd name="T26" fmla="*/ 83 w 184"/>
                  <a:gd name="T27" fmla="*/ 37 h 179"/>
                  <a:gd name="T28" fmla="*/ 87 w 184"/>
                  <a:gd name="T29" fmla="*/ 37 h 179"/>
                  <a:gd name="T30" fmla="*/ 101 w 184"/>
                  <a:gd name="T31" fmla="*/ 46 h 179"/>
                  <a:gd name="T32" fmla="*/ 124 w 184"/>
                  <a:gd name="T33" fmla="*/ 69 h 179"/>
                  <a:gd name="T34" fmla="*/ 124 w 184"/>
                  <a:gd name="T35" fmla="*/ 73 h 179"/>
                  <a:gd name="T36" fmla="*/ 110 w 184"/>
                  <a:gd name="T37" fmla="*/ 87 h 179"/>
                  <a:gd name="T38" fmla="*/ 120 w 184"/>
                  <a:gd name="T39" fmla="*/ 87 h 179"/>
                  <a:gd name="T40" fmla="*/ 124 w 184"/>
                  <a:gd name="T41" fmla="*/ 101 h 179"/>
                  <a:gd name="T42" fmla="*/ 179 w 184"/>
                  <a:gd name="T43" fmla="*/ 119 h 179"/>
                  <a:gd name="T44" fmla="*/ 184 w 184"/>
                  <a:gd name="T45" fmla="*/ 124 h 179"/>
                  <a:gd name="T46" fmla="*/ 161 w 184"/>
                  <a:gd name="T47" fmla="*/ 147 h 179"/>
                  <a:gd name="T48" fmla="*/ 115 w 184"/>
                  <a:gd name="T49" fmla="*/ 170 h 179"/>
                  <a:gd name="T50" fmla="*/ 97 w 184"/>
                  <a:gd name="T51" fmla="*/ 174 h 179"/>
                  <a:gd name="T52" fmla="*/ 74 w 184"/>
                  <a:gd name="T53" fmla="*/ 179 h 179"/>
                  <a:gd name="T54" fmla="*/ 51 w 184"/>
                  <a:gd name="T55" fmla="*/ 165 h 179"/>
                  <a:gd name="T56" fmla="*/ 74 w 184"/>
                  <a:gd name="T57" fmla="*/ 174 h 179"/>
                  <a:gd name="T58" fmla="*/ 97 w 184"/>
                  <a:gd name="T59" fmla="*/ 170 h 179"/>
                  <a:gd name="T60" fmla="*/ 124 w 184"/>
                  <a:gd name="T61" fmla="*/ 160 h 179"/>
                  <a:gd name="T62" fmla="*/ 156 w 184"/>
                  <a:gd name="T63" fmla="*/ 147 h 179"/>
                  <a:gd name="T64" fmla="*/ 124 w 184"/>
                  <a:gd name="T65" fmla="*/ 105 h 179"/>
                  <a:gd name="T66" fmla="*/ 115 w 184"/>
                  <a:gd name="T67" fmla="*/ 92 h 179"/>
                  <a:gd name="T68" fmla="*/ 106 w 184"/>
                  <a:gd name="T69" fmla="*/ 92 h 179"/>
                  <a:gd name="T70" fmla="*/ 115 w 184"/>
                  <a:gd name="T71" fmla="*/ 69 h 179"/>
                  <a:gd name="T72" fmla="*/ 92 w 184"/>
                  <a:gd name="T73" fmla="*/ 46 h 179"/>
                  <a:gd name="T74" fmla="*/ 83 w 184"/>
                  <a:gd name="T75" fmla="*/ 46 h 179"/>
                  <a:gd name="T76" fmla="*/ 69 w 184"/>
                  <a:gd name="T77" fmla="*/ 23 h 179"/>
                  <a:gd name="T78" fmla="*/ 51 w 184"/>
                  <a:gd name="T79" fmla="*/ 18 h 179"/>
                  <a:gd name="T80" fmla="*/ 46 w 184"/>
                  <a:gd name="T81" fmla="*/ 37 h 179"/>
                  <a:gd name="T82" fmla="*/ 42 w 184"/>
                  <a:gd name="T83" fmla="*/ 73 h 179"/>
                  <a:gd name="T84" fmla="*/ 23 w 184"/>
                  <a:gd name="T85" fmla="*/ 96 h 179"/>
                  <a:gd name="T86" fmla="*/ 19 w 184"/>
                  <a:gd name="T87" fmla="*/ 115 h 179"/>
                  <a:gd name="T88" fmla="*/ 10 w 184"/>
                  <a:gd name="T89" fmla="*/ 124 h 179"/>
                  <a:gd name="T90" fmla="*/ 28 w 184"/>
                  <a:gd name="T91" fmla="*/ 147 h 179"/>
                  <a:gd name="T92" fmla="*/ 37 w 184"/>
                  <a:gd name="T93" fmla="*/ 15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" h="179">
                    <a:moveTo>
                      <a:pt x="74" y="179"/>
                    </a:moveTo>
                    <a:lnTo>
                      <a:pt x="60" y="174"/>
                    </a:lnTo>
                    <a:lnTo>
                      <a:pt x="46" y="170"/>
                    </a:lnTo>
                    <a:lnTo>
                      <a:pt x="42" y="165"/>
                    </a:lnTo>
                    <a:lnTo>
                      <a:pt x="37" y="165"/>
                    </a:lnTo>
                    <a:lnTo>
                      <a:pt x="37" y="160"/>
                    </a:lnTo>
                    <a:lnTo>
                      <a:pt x="32" y="160"/>
                    </a:lnTo>
                    <a:lnTo>
                      <a:pt x="32" y="160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3" y="147"/>
                    </a:lnTo>
                    <a:lnTo>
                      <a:pt x="23" y="142"/>
                    </a:lnTo>
                    <a:lnTo>
                      <a:pt x="14" y="133"/>
                    </a:lnTo>
                    <a:lnTo>
                      <a:pt x="5" y="128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5" y="119"/>
                    </a:lnTo>
                    <a:lnTo>
                      <a:pt x="10" y="119"/>
                    </a:lnTo>
                    <a:lnTo>
                      <a:pt x="14" y="115"/>
                    </a:lnTo>
                    <a:lnTo>
                      <a:pt x="14" y="110"/>
                    </a:lnTo>
                    <a:lnTo>
                      <a:pt x="14" y="105"/>
                    </a:lnTo>
                    <a:lnTo>
                      <a:pt x="14" y="101"/>
                    </a:lnTo>
                    <a:lnTo>
                      <a:pt x="19" y="92"/>
                    </a:lnTo>
                    <a:lnTo>
                      <a:pt x="23" y="87"/>
                    </a:lnTo>
                    <a:lnTo>
                      <a:pt x="28" y="78"/>
                    </a:lnTo>
                    <a:lnTo>
                      <a:pt x="32" y="69"/>
                    </a:lnTo>
                    <a:lnTo>
                      <a:pt x="37" y="69"/>
                    </a:lnTo>
                    <a:lnTo>
                      <a:pt x="42" y="60"/>
                    </a:lnTo>
                    <a:lnTo>
                      <a:pt x="42" y="50"/>
                    </a:lnTo>
                    <a:lnTo>
                      <a:pt x="42" y="37"/>
                    </a:lnTo>
                    <a:lnTo>
                      <a:pt x="42" y="32"/>
                    </a:lnTo>
                    <a:lnTo>
                      <a:pt x="46" y="23"/>
                    </a:lnTo>
                    <a:lnTo>
                      <a:pt x="51" y="14"/>
                    </a:lnTo>
                    <a:lnTo>
                      <a:pt x="55" y="14"/>
                    </a:lnTo>
                    <a:lnTo>
                      <a:pt x="65" y="5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74" y="14"/>
                    </a:lnTo>
                    <a:lnTo>
                      <a:pt x="78" y="23"/>
                    </a:lnTo>
                    <a:lnTo>
                      <a:pt x="83" y="37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87" y="37"/>
                    </a:lnTo>
                    <a:lnTo>
                      <a:pt x="87" y="37"/>
                    </a:lnTo>
                    <a:lnTo>
                      <a:pt x="92" y="41"/>
                    </a:lnTo>
                    <a:lnTo>
                      <a:pt x="101" y="46"/>
                    </a:lnTo>
                    <a:lnTo>
                      <a:pt x="106" y="50"/>
                    </a:lnTo>
                    <a:lnTo>
                      <a:pt x="124" y="69"/>
                    </a:lnTo>
                    <a:lnTo>
                      <a:pt x="124" y="69"/>
                    </a:lnTo>
                    <a:lnTo>
                      <a:pt x="124" y="69"/>
                    </a:lnTo>
                    <a:lnTo>
                      <a:pt x="124" y="73"/>
                    </a:lnTo>
                    <a:lnTo>
                      <a:pt x="124" y="73"/>
                    </a:lnTo>
                    <a:lnTo>
                      <a:pt x="115" y="78"/>
                    </a:lnTo>
                    <a:lnTo>
                      <a:pt x="110" y="87"/>
                    </a:lnTo>
                    <a:lnTo>
                      <a:pt x="110" y="87"/>
                    </a:lnTo>
                    <a:lnTo>
                      <a:pt x="110" y="87"/>
                    </a:lnTo>
                    <a:lnTo>
                      <a:pt x="115" y="87"/>
                    </a:lnTo>
                    <a:lnTo>
                      <a:pt x="120" y="87"/>
                    </a:lnTo>
                    <a:lnTo>
                      <a:pt x="124" y="92"/>
                    </a:lnTo>
                    <a:lnTo>
                      <a:pt x="124" y="96"/>
                    </a:lnTo>
                    <a:lnTo>
                      <a:pt x="124" y="101"/>
                    </a:lnTo>
                    <a:lnTo>
                      <a:pt x="129" y="101"/>
                    </a:lnTo>
                    <a:lnTo>
                      <a:pt x="152" y="119"/>
                    </a:lnTo>
                    <a:lnTo>
                      <a:pt x="179" y="119"/>
                    </a:lnTo>
                    <a:lnTo>
                      <a:pt x="184" y="119"/>
                    </a:lnTo>
                    <a:lnTo>
                      <a:pt x="184" y="119"/>
                    </a:lnTo>
                    <a:lnTo>
                      <a:pt x="184" y="124"/>
                    </a:lnTo>
                    <a:lnTo>
                      <a:pt x="184" y="124"/>
                    </a:lnTo>
                    <a:lnTo>
                      <a:pt x="174" y="138"/>
                    </a:lnTo>
                    <a:lnTo>
                      <a:pt x="161" y="147"/>
                    </a:lnTo>
                    <a:lnTo>
                      <a:pt x="147" y="156"/>
                    </a:lnTo>
                    <a:lnTo>
                      <a:pt x="138" y="160"/>
                    </a:lnTo>
                    <a:lnTo>
                      <a:pt x="115" y="170"/>
                    </a:lnTo>
                    <a:lnTo>
                      <a:pt x="110" y="174"/>
                    </a:lnTo>
                    <a:lnTo>
                      <a:pt x="101" y="174"/>
                    </a:lnTo>
                    <a:lnTo>
                      <a:pt x="97" y="174"/>
                    </a:lnTo>
                    <a:lnTo>
                      <a:pt x="92" y="174"/>
                    </a:lnTo>
                    <a:lnTo>
                      <a:pt x="87" y="174"/>
                    </a:lnTo>
                    <a:lnTo>
                      <a:pt x="74" y="179"/>
                    </a:lnTo>
                    <a:lnTo>
                      <a:pt x="74" y="179"/>
                    </a:lnTo>
                    <a:close/>
                    <a:moveTo>
                      <a:pt x="42" y="160"/>
                    </a:moveTo>
                    <a:lnTo>
                      <a:pt x="51" y="165"/>
                    </a:lnTo>
                    <a:lnTo>
                      <a:pt x="55" y="170"/>
                    </a:lnTo>
                    <a:lnTo>
                      <a:pt x="60" y="170"/>
                    </a:lnTo>
                    <a:lnTo>
                      <a:pt x="74" y="174"/>
                    </a:lnTo>
                    <a:lnTo>
                      <a:pt x="83" y="170"/>
                    </a:lnTo>
                    <a:lnTo>
                      <a:pt x="92" y="165"/>
                    </a:lnTo>
                    <a:lnTo>
                      <a:pt x="97" y="170"/>
                    </a:lnTo>
                    <a:lnTo>
                      <a:pt x="106" y="170"/>
                    </a:lnTo>
                    <a:lnTo>
                      <a:pt x="115" y="165"/>
                    </a:lnTo>
                    <a:lnTo>
                      <a:pt x="124" y="160"/>
                    </a:lnTo>
                    <a:lnTo>
                      <a:pt x="133" y="156"/>
                    </a:lnTo>
                    <a:lnTo>
                      <a:pt x="147" y="151"/>
                    </a:lnTo>
                    <a:lnTo>
                      <a:pt x="156" y="147"/>
                    </a:lnTo>
                    <a:lnTo>
                      <a:pt x="174" y="128"/>
                    </a:lnTo>
                    <a:lnTo>
                      <a:pt x="147" y="119"/>
                    </a:lnTo>
                    <a:lnTo>
                      <a:pt x="124" y="105"/>
                    </a:lnTo>
                    <a:lnTo>
                      <a:pt x="120" y="105"/>
                    </a:lnTo>
                    <a:lnTo>
                      <a:pt x="120" y="101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06" y="92"/>
                    </a:lnTo>
                    <a:lnTo>
                      <a:pt x="101" y="83"/>
                    </a:lnTo>
                    <a:lnTo>
                      <a:pt x="106" y="78"/>
                    </a:lnTo>
                    <a:lnTo>
                      <a:pt x="115" y="69"/>
                    </a:lnTo>
                    <a:lnTo>
                      <a:pt x="101" y="55"/>
                    </a:lnTo>
                    <a:lnTo>
                      <a:pt x="97" y="50"/>
                    </a:lnTo>
                    <a:lnTo>
                      <a:pt x="92" y="46"/>
                    </a:lnTo>
                    <a:lnTo>
                      <a:pt x="87" y="46"/>
                    </a:lnTo>
                    <a:lnTo>
                      <a:pt x="87" y="46"/>
                    </a:lnTo>
                    <a:lnTo>
                      <a:pt x="83" y="46"/>
                    </a:lnTo>
                    <a:lnTo>
                      <a:pt x="83" y="46"/>
                    </a:lnTo>
                    <a:lnTo>
                      <a:pt x="74" y="37"/>
                    </a:lnTo>
                    <a:lnTo>
                      <a:pt x="69" y="23"/>
                    </a:lnTo>
                    <a:lnTo>
                      <a:pt x="69" y="14"/>
                    </a:lnTo>
                    <a:lnTo>
                      <a:pt x="55" y="18"/>
                    </a:lnTo>
                    <a:lnTo>
                      <a:pt x="51" y="18"/>
                    </a:lnTo>
                    <a:lnTo>
                      <a:pt x="51" y="28"/>
                    </a:lnTo>
                    <a:lnTo>
                      <a:pt x="51" y="32"/>
                    </a:lnTo>
                    <a:lnTo>
                      <a:pt x="46" y="37"/>
                    </a:lnTo>
                    <a:lnTo>
                      <a:pt x="46" y="50"/>
                    </a:lnTo>
                    <a:lnTo>
                      <a:pt x="46" y="60"/>
                    </a:lnTo>
                    <a:lnTo>
                      <a:pt x="42" y="73"/>
                    </a:lnTo>
                    <a:lnTo>
                      <a:pt x="37" y="73"/>
                    </a:lnTo>
                    <a:lnTo>
                      <a:pt x="28" y="87"/>
                    </a:lnTo>
                    <a:lnTo>
                      <a:pt x="23" y="96"/>
                    </a:lnTo>
                    <a:lnTo>
                      <a:pt x="19" y="101"/>
                    </a:lnTo>
                    <a:lnTo>
                      <a:pt x="19" y="105"/>
                    </a:lnTo>
                    <a:lnTo>
                      <a:pt x="19" y="115"/>
                    </a:lnTo>
                    <a:lnTo>
                      <a:pt x="19" y="119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19" y="128"/>
                    </a:lnTo>
                    <a:lnTo>
                      <a:pt x="28" y="138"/>
                    </a:lnTo>
                    <a:lnTo>
                      <a:pt x="28" y="147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7" y="156"/>
                    </a:lnTo>
                    <a:lnTo>
                      <a:pt x="42" y="160"/>
                    </a:lnTo>
                    <a:lnTo>
                      <a:pt x="42" y="1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" name="Group 808"/>
            <p:cNvGrpSpPr>
              <a:grpSpLocks/>
            </p:cNvGrpSpPr>
            <p:nvPr/>
          </p:nvGrpSpPr>
          <p:grpSpPr bwMode="auto">
            <a:xfrm>
              <a:off x="2479" y="1667"/>
              <a:ext cx="816" cy="889"/>
              <a:chOff x="2479" y="1667"/>
              <a:chExt cx="816" cy="889"/>
            </a:xfrm>
          </p:grpSpPr>
          <p:sp>
            <p:nvSpPr>
              <p:cNvPr id="2019" name="Freeform 608"/>
              <p:cNvSpPr>
                <a:spLocks/>
              </p:cNvSpPr>
              <p:nvPr/>
            </p:nvSpPr>
            <p:spPr bwMode="auto">
              <a:xfrm>
                <a:off x="3061" y="1914"/>
                <a:ext cx="184" cy="179"/>
              </a:xfrm>
              <a:custGeom>
                <a:avLst/>
                <a:gdLst>
                  <a:gd name="T0" fmla="*/ 60 w 184"/>
                  <a:gd name="T1" fmla="*/ 174 h 179"/>
                  <a:gd name="T2" fmla="*/ 42 w 184"/>
                  <a:gd name="T3" fmla="*/ 165 h 179"/>
                  <a:gd name="T4" fmla="*/ 37 w 184"/>
                  <a:gd name="T5" fmla="*/ 160 h 179"/>
                  <a:gd name="T6" fmla="*/ 32 w 184"/>
                  <a:gd name="T7" fmla="*/ 160 h 179"/>
                  <a:gd name="T8" fmla="*/ 28 w 184"/>
                  <a:gd name="T9" fmla="*/ 156 h 179"/>
                  <a:gd name="T10" fmla="*/ 23 w 184"/>
                  <a:gd name="T11" fmla="*/ 142 h 179"/>
                  <a:gd name="T12" fmla="*/ 5 w 184"/>
                  <a:gd name="T13" fmla="*/ 128 h 179"/>
                  <a:gd name="T14" fmla="*/ 0 w 184"/>
                  <a:gd name="T15" fmla="*/ 124 h 179"/>
                  <a:gd name="T16" fmla="*/ 10 w 184"/>
                  <a:gd name="T17" fmla="*/ 119 h 179"/>
                  <a:gd name="T18" fmla="*/ 14 w 184"/>
                  <a:gd name="T19" fmla="*/ 110 h 179"/>
                  <a:gd name="T20" fmla="*/ 14 w 184"/>
                  <a:gd name="T21" fmla="*/ 101 h 179"/>
                  <a:gd name="T22" fmla="*/ 23 w 184"/>
                  <a:gd name="T23" fmla="*/ 87 h 179"/>
                  <a:gd name="T24" fmla="*/ 32 w 184"/>
                  <a:gd name="T25" fmla="*/ 69 h 179"/>
                  <a:gd name="T26" fmla="*/ 42 w 184"/>
                  <a:gd name="T27" fmla="*/ 60 h 179"/>
                  <a:gd name="T28" fmla="*/ 42 w 184"/>
                  <a:gd name="T29" fmla="*/ 37 h 179"/>
                  <a:gd name="T30" fmla="*/ 46 w 184"/>
                  <a:gd name="T31" fmla="*/ 23 h 179"/>
                  <a:gd name="T32" fmla="*/ 55 w 184"/>
                  <a:gd name="T33" fmla="*/ 14 h 179"/>
                  <a:gd name="T34" fmla="*/ 65 w 184"/>
                  <a:gd name="T35" fmla="*/ 0 h 179"/>
                  <a:gd name="T36" fmla="*/ 69 w 184"/>
                  <a:gd name="T37" fmla="*/ 5 h 179"/>
                  <a:gd name="T38" fmla="*/ 74 w 184"/>
                  <a:gd name="T39" fmla="*/ 14 h 179"/>
                  <a:gd name="T40" fmla="*/ 83 w 184"/>
                  <a:gd name="T41" fmla="*/ 37 h 179"/>
                  <a:gd name="T42" fmla="*/ 83 w 184"/>
                  <a:gd name="T43" fmla="*/ 28 h 179"/>
                  <a:gd name="T44" fmla="*/ 87 w 184"/>
                  <a:gd name="T45" fmla="*/ 37 h 179"/>
                  <a:gd name="T46" fmla="*/ 101 w 184"/>
                  <a:gd name="T47" fmla="*/ 46 h 179"/>
                  <a:gd name="T48" fmla="*/ 124 w 184"/>
                  <a:gd name="T49" fmla="*/ 69 h 179"/>
                  <a:gd name="T50" fmla="*/ 124 w 184"/>
                  <a:gd name="T51" fmla="*/ 69 h 179"/>
                  <a:gd name="T52" fmla="*/ 124 w 184"/>
                  <a:gd name="T53" fmla="*/ 73 h 179"/>
                  <a:gd name="T54" fmla="*/ 110 w 184"/>
                  <a:gd name="T55" fmla="*/ 87 h 179"/>
                  <a:gd name="T56" fmla="*/ 110 w 184"/>
                  <a:gd name="T57" fmla="*/ 87 h 179"/>
                  <a:gd name="T58" fmla="*/ 120 w 184"/>
                  <a:gd name="T59" fmla="*/ 87 h 179"/>
                  <a:gd name="T60" fmla="*/ 124 w 184"/>
                  <a:gd name="T61" fmla="*/ 96 h 179"/>
                  <a:gd name="T62" fmla="*/ 129 w 184"/>
                  <a:gd name="T63" fmla="*/ 101 h 179"/>
                  <a:gd name="T64" fmla="*/ 179 w 184"/>
                  <a:gd name="T65" fmla="*/ 119 h 179"/>
                  <a:gd name="T66" fmla="*/ 184 w 184"/>
                  <a:gd name="T67" fmla="*/ 119 h 179"/>
                  <a:gd name="T68" fmla="*/ 184 w 184"/>
                  <a:gd name="T69" fmla="*/ 124 h 179"/>
                  <a:gd name="T70" fmla="*/ 161 w 184"/>
                  <a:gd name="T71" fmla="*/ 147 h 179"/>
                  <a:gd name="T72" fmla="*/ 138 w 184"/>
                  <a:gd name="T73" fmla="*/ 160 h 179"/>
                  <a:gd name="T74" fmla="*/ 110 w 184"/>
                  <a:gd name="T75" fmla="*/ 174 h 179"/>
                  <a:gd name="T76" fmla="*/ 97 w 184"/>
                  <a:gd name="T77" fmla="*/ 174 h 179"/>
                  <a:gd name="T78" fmla="*/ 87 w 184"/>
                  <a:gd name="T79" fmla="*/ 174 h 179"/>
                  <a:gd name="T80" fmla="*/ 74 w 184"/>
                  <a:gd name="T81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4" h="179">
                    <a:moveTo>
                      <a:pt x="74" y="179"/>
                    </a:moveTo>
                    <a:lnTo>
                      <a:pt x="60" y="174"/>
                    </a:lnTo>
                    <a:lnTo>
                      <a:pt x="46" y="170"/>
                    </a:lnTo>
                    <a:lnTo>
                      <a:pt x="42" y="165"/>
                    </a:lnTo>
                    <a:lnTo>
                      <a:pt x="37" y="165"/>
                    </a:lnTo>
                    <a:lnTo>
                      <a:pt x="37" y="160"/>
                    </a:lnTo>
                    <a:lnTo>
                      <a:pt x="32" y="160"/>
                    </a:lnTo>
                    <a:lnTo>
                      <a:pt x="32" y="160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3" y="147"/>
                    </a:lnTo>
                    <a:lnTo>
                      <a:pt x="23" y="142"/>
                    </a:lnTo>
                    <a:lnTo>
                      <a:pt x="14" y="133"/>
                    </a:lnTo>
                    <a:lnTo>
                      <a:pt x="5" y="128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5" y="119"/>
                    </a:lnTo>
                    <a:lnTo>
                      <a:pt x="10" y="119"/>
                    </a:lnTo>
                    <a:lnTo>
                      <a:pt x="14" y="115"/>
                    </a:lnTo>
                    <a:lnTo>
                      <a:pt x="14" y="110"/>
                    </a:lnTo>
                    <a:lnTo>
                      <a:pt x="14" y="105"/>
                    </a:lnTo>
                    <a:lnTo>
                      <a:pt x="14" y="101"/>
                    </a:lnTo>
                    <a:lnTo>
                      <a:pt x="19" y="92"/>
                    </a:lnTo>
                    <a:lnTo>
                      <a:pt x="23" y="87"/>
                    </a:lnTo>
                    <a:lnTo>
                      <a:pt x="28" y="78"/>
                    </a:lnTo>
                    <a:lnTo>
                      <a:pt x="32" y="69"/>
                    </a:lnTo>
                    <a:lnTo>
                      <a:pt x="37" y="69"/>
                    </a:lnTo>
                    <a:lnTo>
                      <a:pt x="42" y="60"/>
                    </a:lnTo>
                    <a:lnTo>
                      <a:pt x="42" y="50"/>
                    </a:lnTo>
                    <a:lnTo>
                      <a:pt x="42" y="37"/>
                    </a:lnTo>
                    <a:lnTo>
                      <a:pt x="42" y="32"/>
                    </a:lnTo>
                    <a:lnTo>
                      <a:pt x="46" y="23"/>
                    </a:lnTo>
                    <a:lnTo>
                      <a:pt x="51" y="14"/>
                    </a:lnTo>
                    <a:lnTo>
                      <a:pt x="55" y="14"/>
                    </a:lnTo>
                    <a:lnTo>
                      <a:pt x="65" y="5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74" y="14"/>
                    </a:lnTo>
                    <a:lnTo>
                      <a:pt x="78" y="23"/>
                    </a:lnTo>
                    <a:lnTo>
                      <a:pt x="83" y="37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87" y="37"/>
                    </a:lnTo>
                    <a:lnTo>
                      <a:pt x="87" y="37"/>
                    </a:lnTo>
                    <a:lnTo>
                      <a:pt x="92" y="41"/>
                    </a:lnTo>
                    <a:lnTo>
                      <a:pt x="101" y="46"/>
                    </a:lnTo>
                    <a:lnTo>
                      <a:pt x="106" y="50"/>
                    </a:lnTo>
                    <a:lnTo>
                      <a:pt x="124" y="69"/>
                    </a:lnTo>
                    <a:lnTo>
                      <a:pt x="124" y="69"/>
                    </a:lnTo>
                    <a:lnTo>
                      <a:pt x="124" y="69"/>
                    </a:lnTo>
                    <a:lnTo>
                      <a:pt x="124" y="73"/>
                    </a:lnTo>
                    <a:lnTo>
                      <a:pt x="124" y="73"/>
                    </a:lnTo>
                    <a:lnTo>
                      <a:pt x="115" y="78"/>
                    </a:lnTo>
                    <a:lnTo>
                      <a:pt x="110" y="87"/>
                    </a:lnTo>
                    <a:lnTo>
                      <a:pt x="110" y="87"/>
                    </a:lnTo>
                    <a:lnTo>
                      <a:pt x="110" y="87"/>
                    </a:lnTo>
                    <a:lnTo>
                      <a:pt x="115" y="87"/>
                    </a:lnTo>
                    <a:lnTo>
                      <a:pt x="120" y="87"/>
                    </a:lnTo>
                    <a:lnTo>
                      <a:pt x="124" y="92"/>
                    </a:lnTo>
                    <a:lnTo>
                      <a:pt x="124" y="96"/>
                    </a:lnTo>
                    <a:lnTo>
                      <a:pt x="124" y="101"/>
                    </a:lnTo>
                    <a:lnTo>
                      <a:pt x="129" y="101"/>
                    </a:lnTo>
                    <a:lnTo>
                      <a:pt x="152" y="119"/>
                    </a:lnTo>
                    <a:lnTo>
                      <a:pt x="179" y="119"/>
                    </a:lnTo>
                    <a:lnTo>
                      <a:pt x="184" y="119"/>
                    </a:lnTo>
                    <a:lnTo>
                      <a:pt x="184" y="119"/>
                    </a:lnTo>
                    <a:lnTo>
                      <a:pt x="184" y="124"/>
                    </a:lnTo>
                    <a:lnTo>
                      <a:pt x="184" y="124"/>
                    </a:lnTo>
                    <a:lnTo>
                      <a:pt x="174" y="138"/>
                    </a:lnTo>
                    <a:lnTo>
                      <a:pt x="161" y="147"/>
                    </a:lnTo>
                    <a:lnTo>
                      <a:pt x="147" y="156"/>
                    </a:lnTo>
                    <a:lnTo>
                      <a:pt x="138" y="160"/>
                    </a:lnTo>
                    <a:lnTo>
                      <a:pt x="115" y="170"/>
                    </a:lnTo>
                    <a:lnTo>
                      <a:pt x="110" y="174"/>
                    </a:lnTo>
                    <a:lnTo>
                      <a:pt x="101" y="174"/>
                    </a:lnTo>
                    <a:lnTo>
                      <a:pt x="97" y="174"/>
                    </a:lnTo>
                    <a:lnTo>
                      <a:pt x="92" y="174"/>
                    </a:lnTo>
                    <a:lnTo>
                      <a:pt x="87" y="174"/>
                    </a:lnTo>
                    <a:lnTo>
                      <a:pt x="74" y="179"/>
                    </a:lnTo>
                    <a:lnTo>
                      <a:pt x="74" y="17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0" name="Freeform 609"/>
              <p:cNvSpPr>
                <a:spLocks/>
              </p:cNvSpPr>
              <p:nvPr/>
            </p:nvSpPr>
            <p:spPr bwMode="auto">
              <a:xfrm>
                <a:off x="3071" y="1928"/>
                <a:ext cx="164" cy="160"/>
              </a:xfrm>
              <a:custGeom>
                <a:avLst/>
                <a:gdLst>
                  <a:gd name="T0" fmla="*/ 32 w 164"/>
                  <a:gd name="T1" fmla="*/ 146 h 160"/>
                  <a:gd name="T2" fmla="*/ 41 w 164"/>
                  <a:gd name="T3" fmla="*/ 151 h 160"/>
                  <a:gd name="T4" fmla="*/ 45 w 164"/>
                  <a:gd name="T5" fmla="*/ 156 h 160"/>
                  <a:gd name="T6" fmla="*/ 50 w 164"/>
                  <a:gd name="T7" fmla="*/ 156 h 160"/>
                  <a:gd name="T8" fmla="*/ 64 w 164"/>
                  <a:gd name="T9" fmla="*/ 160 h 160"/>
                  <a:gd name="T10" fmla="*/ 73 w 164"/>
                  <a:gd name="T11" fmla="*/ 156 h 160"/>
                  <a:gd name="T12" fmla="*/ 82 w 164"/>
                  <a:gd name="T13" fmla="*/ 151 h 160"/>
                  <a:gd name="T14" fmla="*/ 87 w 164"/>
                  <a:gd name="T15" fmla="*/ 156 h 160"/>
                  <a:gd name="T16" fmla="*/ 96 w 164"/>
                  <a:gd name="T17" fmla="*/ 156 h 160"/>
                  <a:gd name="T18" fmla="*/ 105 w 164"/>
                  <a:gd name="T19" fmla="*/ 151 h 160"/>
                  <a:gd name="T20" fmla="*/ 114 w 164"/>
                  <a:gd name="T21" fmla="*/ 146 h 160"/>
                  <a:gd name="T22" fmla="*/ 123 w 164"/>
                  <a:gd name="T23" fmla="*/ 142 h 160"/>
                  <a:gd name="T24" fmla="*/ 137 w 164"/>
                  <a:gd name="T25" fmla="*/ 137 h 160"/>
                  <a:gd name="T26" fmla="*/ 146 w 164"/>
                  <a:gd name="T27" fmla="*/ 133 h 160"/>
                  <a:gd name="T28" fmla="*/ 164 w 164"/>
                  <a:gd name="T29" fmla="*/ 114 h 160"/>
                  <a:gd name="T30" fmla="*/ 137 w 164"/>
                  <a:gd name="T31" fmla="*/ 105 h 160"/>
                  <a:gd name="T32" fmla="*/ 114 w 164"/>
                  <a:gd name="T33" fmla="*/ 91 h 160"/>
                  <a:gd name="T34" fmla="*/ 110 w 164"/>
                  <a:gd name="T35" fmla="*/ 91 h 160"/>
                  <a:gd name="T36" fmla="*/ 110 w 164"/>
                  <a:gd name="T37" fmla="*/ 87 h 160"/>
                  <a:gd name="T38" fmla="*/ 105 w 164"/>
                  <a:gd name="T39" fmla="*/ 78 h 160"/>
                  <a:gd name="T40" fmla="*/ 105 w 164"/>
                  <a:gd name="T41" fmla="*/ 78 h 160"/>
                  <a:gd name="T42" fmla="*/ 105 w 164"/>
                  <a:gd name="T43" fmla="*/ 78 h 160"/>
                  <a:gd name="T44" fmla="*/ 96 w 164"/>
                  <a:gd name="T45" fmla="*/ 78 h 160"/>
                  <a:gd name="T46" fmla="*/ 91 w 164"/>
                  <a:gd name="T47" fmla="*/ 69 h 160"/>
                  <a:gd name="T48" fmla="*/ 96 w 164"/>
                  <a:gd name="T49" fmla="*/ 64 h 160"/>
                  <a:gd name="T50" fmla="*/ 105 w 164"/>
                  <a:gd name="T51" fmla="*/ 55 h 160"/>
                  <a:gd name="T52" fmla="*/ 91 w 164"/>
                  <a:gd name="T53" fmla="*/ 41 h 160"/>
                  <a:gd name="T54" fmla="*/ 87 w 164"/>
                  <a:gd name="T55" fmla="*/ 36 h 160"/>
                  <a:gd name="T56" fmla="*/ 82 w 164"/>
                  <a:gd name="T57" fmla="*/ 32 h 160"/>
                  <a:gd name="T58" fmla="*/ 77 w 164"/>
                  <a:gd name="T59" fmla="*/ 32 h 160"/>
                  <a:gd name="T60" fmla="*/ 77 w 164"/>
                  <a:gd name="T61" fmla="*/ 32 h 160"/>
                  <a:gd name="T62" fmla="*/ 73 w 164"/>
                  <a:gd name="T63" fmla="*/ 32 h 160"/>
                  <a:gd name="T64" fmla="*/ 73 w 164"/>
                  <a:gd name="T65" fmla="*/ 32 h 160"/>
                  <a:gd name="T66" fmla="*/ 64 w 164"/>
                  <a:gd name="T67" fmla="*/ 23 h 160"/>
                  <a:gd name="T68" fmla="*/ 59 w 164"/>
                  <a:gd name="T69" fmla="*/ 9 h 160"/>
                  <a:gd name="T70" fmla="*/ 59 w 164"/>
                  <a:gd name="T71" fmla="*/ 0 h 160"/>
                  <a:gd name="T72" fmla="*/ 45 w 164"/>
                  <a:gd name="T73" fmla="*/ 4 h 160"/>
                  <a:gd name="T74" fmla="*/ 41 w 164"/>
                  <a:gd name="T75" fmla="*/ 4 h 160"/>
                  <a:gd name="T76" fmla="*/ 41 w 164"/>
                  <a:gd name="T77" fmla="*/ 14 h 160"/>
                  <a:gd name="T78" fmla="*/ 41 w 164"/>
                  <a:gd name="T79" fmla="*/ 18 h 160"/>
                  <a:gd name="T80" fmla="*/ 36 w 164"/>
                  <a:gd name="T81" fmla="*/ 23 h 160"/>
                  <a:gd name="T82" fmla="*/ 36 w 164"/>
                  <a:gd name="T83" fmla="*/ 36 h 160"/>
                  <a:gd name="T84" fmla="*/ 36 w 164"/>
                  <a:gd name="T85" fmla="*/ 46 h 160"/>
                  <a:gd name="T86" fmla="*/ 32 w 164"/>
                  <a:gd name="T87" fmla="*/ 59 h 160"/>
                  <a:gd name="T88" fmla="*/ 27 w 164"/>
                  <a:gd name="T89" fmla="*/ 59 h 160"/>
                  <a:gd name="T90" fmla="*/ 18 w 164"/>
                  <a:gd name="T91" fmla="*/ 73 h 160"/>
                  <a:gd name="T92" fmla="*/ 13 w 164"/>
                  <a:gd name="T93" fmla="*/ 82 h 160"/>
                  <a:gd name="T94" fmla="*/ 9 w 164"/>
                  <a:gd name="T95" fmla="*/ 87 h 160"/>
                  <a:gd name="T96" fmla="*/ 9 w 164"/>
                  <a:gd name="T97" fmla="*/ 91 h 160"/>
                  <a:gd name="T98" fmla="*/ 9 w 164"/>
                  <a:gd name="T99" fmla="*/ 101 h 160"/>
                  <a:gd name="T100" fmla="*/ 9 w 164"/>
                  <a:gd name="T101" fmla="*/ 105 h 160"/>
                  <a:gd name="T102" fmla="*/ 0 w 164"/>
                  <a:gd name="T103" fmla="*/ 110 h 160"/>
                  <a:gd name="T104" fmla="*/ 0 w 164"/>
                  <a:gd name="T105" fmla="*/ 110 h 160"/>
                  <a:gd name="T106" fmla="*/ 9 w 164"/>
                  <a:gd name="T107" fmla="*/ 114 h 160"/>
                  <a:gd name="T108" fmla="*/ 18 w 164"/>
                  <a:gd name="T109" fmla="*/ 124 h 160"/>
                  <a:gd name="T110" fmla="*/ 18 w 164"/>
                  <a:gd name="T111" fmla="*/ 133 h 160"/>
                  <a:gd name="T112" fmla="*/ 22 w 164"/>
                  <a:gd name="T113" fmla="*/ 137 h 160"/>
                  <a:gd name="T114" fmla="*/ 22 w 164"/>
                  <a:gd name="T115" fmla="*/ 137 h 160"/>
                  <a:gd name="T116" fmla="*/ 27 w 164"/>
                  <a:gd name="T117" fmla="*/ 142 h 160"/>
                  <a:gd name="T118" fmla="*/ 32 w 164"/>
                  <a:gd name="T119" fmla="*/ 146 h 160"/>
                  <a:gd name="T120" fmla="*/ 32 w 164"/>
                  <a:gd name="T121" fmla="*/ 14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4" h="160">
                    <a:moveTo>
                      <a:pt x="32" y="146"/>
                    </a:moveTo>
                    <a:lnTo>
                      <a:pt x="41" y="151"/>
                    </a:lnTo>
                    <a:lnTo>
                      <a:pt x="45" y="156"/>
                    </a:lnTo>
                    <a:lnTo>
                      <a:pt x="50" y="156"/>
                    </a:lnTo>
                    <a:lnTo>
                      <a:pt x="64" y="160"/>
                    </a:lnTo>
                    <a:lnTo>
                      <a:pt x="73" y="156"/>
                    </a:lnTo>
                    <a:lnTo>
                      <a:pt x="82" y="151"/>
                    </a:lnTo>
                    <a:lnTo>
                      <a:pt x="87" y="156"/>
                    </a:lnTo>
                    <a:lnTo>
                      <a:pt x="96" y="156"/>
                    </a:lnTo>
                    <a:lnTo>
                      <a:pt x="105" y="151"/>
                    </a:lnTo>
                    <a:lnTo>
                      <a:pt x="114" y="146"/>
                    </a:lnTo>
                    <a:lnTo>
                      <a:pt x="123" y="142"/>
                    </a:lnTo>
                    <a:lnTo>
                      <a:pt x="137" y="137"/>
                    </a:lnTo>
                    <a:lnTo>
                      <a:pt x="146" y="133"/>
                    </a:lnTo>
                    <a:lnTo>
                      <a:pt x="164" y="114"/>
                    </a:lnTo>
                    <a:lnTo>
                      <a:pt x="137" y="105"/>
                    </a:lnTo>
                    <a:lnTo>
                      <a:pt x="114" y="91"/>
                    </a:lnTo>
                    <a:lnTo>
                      <a:pt x="110" y="91"/>
                    </a:lnTo>
                    <a:lnTo>
                      <a:pt x="110" y="87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96" y="78"/>
                    </a:lnTo>
                    <a:lnTo>
                      <a:pt x="91" y="69"/>
                    </a:lnTo>
                    <a:lnTo>
                      <a:pt x="96" y="64"/>
                    </a:lnTo>
                    <a:lnTo>
                      <a:pt x="105" y="55"/>
                    </a:lnTo>
                    <a:lnTo>
                      <a:pt x="91" y="41"/>
                    </a:lnTo>
                    <a:lnTo>
                      <a:pt x="87" y="36"/>
                    </a:lnTo>
                    <a:lnTo>
                      <a:pt x="82" y="32"/>
                    </a:lnTo>
                    <a:lnTo>
                      <a:pt x="77" y="32"/>
                    </a:lnTo>
                    <a:lnTo>
                      <a:pt x="77" y="32"/>
                    </a:lnTo>
                    <a:lnTo>
                      <a:pt x="73" y="32"/>
                    </a:lnTo>
                    <a:lnTo>
                      <a:pt x="73" y="32"/>
                    </a:lnTo>
                    <a:lnTo>
                      <a:pt x="64" y="23"/>
                    </a:lnTo>
                    <a:lnTo>
                      <a:pt x="59" y="9"/>
                    </a:lnTo>
                    <a:lnTo>
                      <a:pt x="59" y="0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41" y="14"/>
                    </a:lnTo>
                    <a:lnTo>
                      <a:pt x="41" y="18"/>
                    </a:lnTo>
                    <a:lnTo>
                      <a:pt x="36" y="23"/>
                    </a:lnTo>
                    <a:lnTo>
                      <a:pt x="36" y="36"/>
                    </a:lnTo>
                    <a:lnTo>
                      <a:pt x="36" y="46"/>
                    </a:lnTo>
                    <a:lnTo>
                      <a:pt x="32" y="59"/>
                    </a:lnTo>
                    <a:lnTo>
                      <a:pt x="27" y="59"/>
                    </a:lnTo>
                    <a:lnTo>
                      <a:pt x="18" y="73"/>
                    </a:lnTo>
                    <a:lnTo>
                      <a:pt x="13" y="82"/>
                    </a:lnTo>
                    <a:lnTo>
                      <a:pt x="9" y="87"/>
                    </a:lnTo>
                    <a:lnTo>
                      <a:pt x="9" y="91"/>
                    </a:lnTo>
                    <a:lnTo>
                      <a:pt x="9" y="101"/>
                    </a:lnTo>
                    <a:lnTo>
                      <a:pt x="9" y="10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9" y="114"/>
                    </a:lnTo>
                    <a:lnTo>
                      <a:pt x="18" y="124"/>
                    </a:lnTo>
                    <a:lnTo>
                      <a:pt x="18" y="133"/>
                    </a:lnTo>
                    <a:lnTo>
                      <a:pt x="22" y="137"/>
                    </a:lnTo>
                    <a:lnTo>
                      <a:pt x="22" y="137"/>
                    </a:lnTo>
                    <a:lnTo>
                      <a:pt x="27" y="142"/>
                    </a:lnTo>
                    <a:lnTo>
                      <a:pt x="32" y="146"/>
                    </a:lnTo>
                    <a:lnTo>
                      <a:pt x="32" y="1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1" name="Freeform 610"/>
              <p:cNvSpPr>
                <a:spLocks/>
              </p:cNvSpPr>
              <p:nvPr/>
            </p:nvSpPr>
            <p:spPr bwMode="auto">
              <a:xfrm>
                <a:off x="3144" y="1946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0 h 5"/>
                  <a:gd name="T4" fmla="*/ 0 w 4"/>
                  <a:gd name="T5" fmla="*/ 0 h 5"/>
                  <a:gd name="T6" fmla="*/ 4 w 4"/>
                  <a:gd name="T7" fmla="*/ 5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2" name="Freeform 611"/>
              <p:cNvSpPr>
                <a:spLocks/>
              </p:cNvSpPr>
              <p:nvPr/>
            </p:nvSpPr>
            <p:spPr bwMode="auto">
              <a:xfrm>
                <a:off x="3144" y="1946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0 h 5"/>
                  <a:gd name="T4" fmla="*/ 0 w 4"/>
                  <a:gd name="T5" fmla="*/ 0 h 5"/>
                  <a:gd name="T6" fmla="*/ 4 w 4"/>
                  <a:gd name="T7" fmla="*/ 5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4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3" name="Freeform 612"/>
              <p:cNvSpPr>
                <a:spLocks/>
              </p:cNvSpPr>
              <p:nvPr/>
            </p:nvSpPr>
            <p:spPr bwMode="auto">
              <a:xfrm>
                <a:off x="3139" y="1942"/>
                <a:ext cx="14" cy="9"/>
              </a:xfrm>
              <a:custGeom>
                <a:avLst/>
                <a:gdLst>
                  <a:gd name="T0" fmla="*/ 9 w 14"/>
                  <a:gd name="T1" fmla="*/ 9 h 9"/>
                  <a:gd name="T2" fmla="*/ 9 w 14"/>
                  <a:gd name="T3" fmla="*/ 9 h 9"/>
                  <a:gd name="T4" fmla="*/ 5 w 14"/>
                  <a:gd name="T5" fmla="*/ 4 h 9"/>
                  <a:gd name="T6" fmla="*/ 0 w 14"/>
                  <a:gd name="T7" fmla="*/ 4 h 9"/>
                  <a:gd name="T8" fmla="*/ 5 w 14"/>
                  <a:gd name="T9" fmla="*/ 0 h 9"/>
                  <a:gd name="T10" fmla="*/ 5 w 14"/>
                  <a:gd name="T11" fmla="*/ 0 h 9"/>
                  <a:gd name="T12" fmla="*/ 9 w 14"/>
                  <a:gd name="T13" fmla="*/ 0 h 9"/>
                  <a:gd name="T14" fmla="*/ 9 w 14"/>
                  <a:gd name="T15" fmla="*/ 4 h 9"/>
                  <a:gd name="T16" fmla="*/ 14 w 14"/>
                  <a:gd name="T17" fmla="*/ 4 h 9"/>
                  <a:gd name="T18" fmla="*/ 14 w 14"/>
                  <a:gd name="T19" fmla="*/ 4 h 9"/>
                  <a:gd name="T20" fmla="*/ 14 w 14"/>
                  <a:gd name="T21" fmla="*/ 9 h 9"/>
                  <a:gd name="T22" fmla="*/ 9 w 14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9" y="9"/>
                    </a:moveTo>
                    <a:lnTo>
                      <a:pt x="9" y="9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4" name="Freeform 613"/>
              <p:cNvSpPr>
                <a:spLocks/>
              </p:cNvSpPr>
              <p:nvPr/>
            </p:nvSpPr>
            <p:spPr bwMode="auto">
              <a:xfrm>
                <a:off x="3139" y="1942"/>
                <a:ext cx="14" cy="9"/>
              </a:xfrm>
              <a:custGeom>
                <a:avLst/>
                <a:gdLst>
                  <a:gd name="T0" fmla="*/ 9 w 14"/>
                  <a:gd name="T1" fmla="*/ 9 h 9"/>
                  <a:gd name="T2" fmla="*/ 9 w 14"/>
                  <a:gd name="T3" fmla="*/ 9 h 9"/>
                  <a:gd name="T4" fmla="*/ 5 w 14"/>
                  <a:gd name="T5" fmla="*/ 4 h 9"/>
                  <a:gd name="T6" fmla="*/ 0 w 14"/>
                  <a:gd name="T7" fmla="*/ 4 h 9"/>
                  <a:gd name="T8" fmla="*/ 5 w 14"/>
                  <a:gd name="T9" fmla="*/ 0 h 9"/>
                  <a:gd name="T10" fmla="*/ 5 w 14"/>
                  <a:gd name="T11" fmla="*/ 0 h 9"/>
                  <a:gd name="T12" fmla="*/ 9 w 14"/>
                  <a:gd name="T13" fmla="*/ 0 h 9"/>
                  <a:gd name="T14" fmla="*/ 9 w 14"/>
                  <a:gd name="T15" fmla="*/ 4 h 9"/>
                  <a:gd name="T16" fmla="*/ 14 w 14"/>
                  <a:gd name="T17" fmla="*/ 4 h 9"/>
                  <a:gd name="T18" fmla="*/ 14 w 14"/>
                  <a:gd name="T19" fmla="*/ 4 h 9"/>
                  <a:gd name="T20" fmla="*/ 14 w 14"/>
                  <a:gd name="T21" fmla="*/ 9 h 9"/>
                  <a:gd name="T22" fmla="*/ 9 w 14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9" y="9"/>
                    </a:moveTo>
                    <a:lnTo>
                      <a:pt x="9" y="9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9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5" name="Freeform 614"/>
              <p:cNvSpPr>
                <a:spLocks/>
              </p:cNvSpPr>
              <p:nvPr/>
            </p:nvSpPr>
            <p:spPr bwMode="auto">
              <a:xfrm>
                <a:off x="3167" y="1987"/>
                <a:ext cx="14" cy="19"/>
              </a:xfrm>
              <a:custGeom>
                <a:avLst/>
                <a:gdLst>
                  <a:gd name="T0" fmla="*/ 14 w 14"/>
                  <a:gd name="T1" fmla="*/ 10 h 19"/>
                  <a:gd name="T2" fmla="*/ 14 w 14"/>
                  <a:gd name="T3" fmla="*/ 19 h 19"/>
                  <a:gd name="T4" fmla="*/ 4 w 14"/>
                  <a:gd name="T5" fmla="*/ 19 h 19"/>
                  <a:gd name="T6" fmla="*/ 0 w 14"/>
                  <a:gd name="T7" fmla="*/ 14 h 19"/>
                  <a:gd name="T8" fmla="*/ 0 w 14"/>
                  <a:gd name="T9" fmla="*/ 10 h 19"/>
                  <a:gd name="T10" fmla="*/ 4 w 14"/>
                  <a:gd name="T11" fmla="*/ 5 h 19"/>
                  <a:gd name="T12" fmla="*/ 9 w 14"/>
                  <a:gd name="T13" fmla="*/ 0 h 19"/>
                  <a:gd name="T14" fmla="*/ 14 w 14"/>
                  <a:gd name="T15" fmla="*/ 0 h 19"/>
                  <a:gd name="T16" fmla="*/ 14 w 14"/>
                  <a:gd name="T17" fmla="*/ 10 h 19"/>
                  <a:gd name="T18" fmla="*/ 9 w 14"/>
                  <a:gd name="T19" fmla="*/ 10 h 19"/>
                  <a:gd name="T20" fmla="*/ 14 w 14"/>
                  <a:gd name="T21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14" y="10"/>
                    </a:moveTo>
                    <a:lnTo>
                      <a:pt x="14" y="19"/>
                    </a:lnTo>
                    <a:lnTo>
                      <a:pt x="4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10"/>
                    </a:lnTo>
                    <a:lnTo>
                      <a:pt x="9" y="1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6" name="Freeform 615"/>
              <p:cNvSpPr>
                <a:spLocks/>
              </p:cNvSpPr>
              <p:nvPr/>
            </p:nvSpPr>
            <p:spPr bwMode="auto">
              <a:xfrm>
                <a:off x="3167" y="1987"/>
                <a:ext cx="14" cy="19"/>
              </a:xfrm>
              <a:custGeom>
                <a:avLst/>
                <a:gdLst>
                  <a:gd name="T0" fmla="*/ 14 w 14"/>
                  <a:gd name="T1" fmla="*/ 10 h 19"/>
                  <a:gd name="T2" fmla="*/ 14 w 14"/>
                  <a:gd name="T3" fmla="*/ 19 h 19"/>
                  <a:gd name="T4" fmla="*/ 4 w 14"/>
                  <a:gd name="T5" fmla="*/ 19 h 19"/>
                  <a:gd name="T6" fmla="*/ 0 w 14"/>
                  <a:gd name="T7" fmla="*/ 14 h 19"/>
                  <a:gd name="T8" fmla="*/ 0 w 14"/>
                  <a:gd name="T9" fmla="*/ 10 h 19"/>
                  <a:gd name="T10" fmla="*/ 4 w 14"/>
                  <a:gd name="T11" fmla="*/ 5 h 19"/>
                  <a:gd name="T12" fmla="*/ 9 w 14"/>
                  <a:gd name="T13" fmla="*/ 0 h 19"/>
                  <a:gd name="T14" fmla="*/ 14 w 14"/>
                  <a:gd name="T15" fmla="*/ 0 h 19"/>
                  <a:gd name="T16" fmla="*/ 14 w 14"/>
                  <a:gd name="T17" fmla="*/ 10 h 19"/>
                  <a:gd name="T18" fmla="*/ 9 w 14"/>
                  <a:gd name="T19" fmla="*/ 10 h 19"/>
                  <a:gd name="T20" fmla="*/ 14 w 14"/>
                  <a:gd name="T21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14" y="10"/>
                    </a:moveTo>
                    <a:lnTo>
                      <a:pt x="14" y="19"/>
                    </a:lnTo>
                    <a:lnTo>
                      <a:pt x="4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10"/>
                    </a:lnTo>
                    <a:lnTo>
                      <a:pt x="9" y="10"/>
                    </a:lnTo>
                    <a:lnTo>
                      <a:pt x="14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7" name="Freeform 616"/>
              <p:cNvSpPr>
                <a:spLocks noEditPoints="1"/>
              </p:cNvSpPr>
              <p:nvPr/>
            </p:nvSpPr>
            <p:spPr bwMode="auto">
              <a:xfrm>
                <a:off x="3162" y="1983"/>
                <a:ext cx="23" cy="27"/>
              </a:xfrm>
              <a:custGeom>
                <a:avLst/>
                <a:gdLst>
                  <a:gd name="T0" fmla="*/ 19 w 23"/>
                  <a:gd name="T1" fmla="*/ 27 h 27"/>
                  <a:gd name="T2" fmla="*/ 14 w 23"/>
                  <a:gd name="T3" fmla="*/ 27 h 27"/>
                  <a:gd name="T4" fmla="*/ 9 w 23"/>
                  <a:gd name="T5" fmla="*/ 23 h 27"/>
                  <a:gd name="T6" fmla="*/ 5 w 23"/>
                  <a:gd name="T7" fmla="*/ 27 h 27"/>
                  <a:gd name="T8" fmla="*/ 0 w 23"/>
                  <a:gd name="T9" fmla="*/ 23 h 27"/>
                  <a:gd name="T10" fmla="*/ 0 w 23"/>
                  <a:gd name="T11" fmla="*/ 18 h 27"/>
                  <a:gd name="T12" fmla="*/ 0 w 23"/>
                  <a:gd name="T13" fmla="*/ 18 h 27"/>
                  <a:gd name="T14" fmla="*/ 0 w 23"/>
                  <a:gd name="T15" fmla="*/ 18 h 27"/>
                  <a:gd name="T16" fmla="*/ 0 w 23"/>
                  <a:gd name="T17" fmla="*/ 9 h 27"/>
                  <a:gd name="T18" fmla="*/ 5 w 23"/>
                  <a:gd name="T19" fmla="*/ 4 h 27"/>
                  <a:gd name="T20" fmla="*/ 14 w 23"/>
                  <a:gd name="T21" fmla="*/ 0 h 27"/>
                  <a:gd name="T22" fmla="*/ 23 w 23"/>
                  <a:gd name="T23" fmla="*/ 4 h 27"/>
                  <a:gd name="T24" fmla="*/ 23 w 23"/>
                  <a:gd name="T25" fmla="*/ 14 h 27"/>
                  <a:gd name="T26" fmla="*/ 23 w 23"/>
                  <a:gd name="T27" fmla="*/ 14 h 27"/>
                  <a:gd name="T28" fmla="*/ 23 w 23"/>
                  <a:gd name="T29" fmla="*/ 14 h 27"/>
                  <a:gd name="T30" fmla="*/ 23 w 23"/>
                  <a:gd name="T31" fmla="*/ 18 h 27"/>
                  <a:gd name="T32" fmla="*/ 23 w 23"/>
                  <a:gd name="T33" fmla="*/ 18 h 27"/>
                  <a:gd name="T34" fmla="*/ 19 w 23"/>
                  <a:gd name="T35" fmla="*/ 23 h 27"/>
                  <a:gd name="T36" fmla="*/ 19 w 23"/>
                  <a:gd name="T37" fmla="*/ 23 h 27"/>
                  <a:gd name="T38" fmla="*/ 19 w 23"/>
                  <a:gd name="T39" fmla="*/ 27 h 27"/>
                  <a:gd name="T40" fmla="*/ 19 w 23"/>
                  <a:gd name="T41" fmla="*/ 27 h 27"/>
                  <a:gd name="T42" fmla="*/ 14 w 23"/>
                  <a:gd name="T43" fmla="*/ 4 h 27"/>
                  <a:gd name="T44" fmla="*/ 9 w 23"/>
                  <a:gd name="T45" fmla="*/ 9 h 27"/>
                  <a:gd name="T46" fmla="*/ 5 w 23"/>
                  <a:gd name="T47" fmla="*/ 14 h 27"/>
                  <a:gd name="T48" fmla="*/ 9 w 23"/>
                  <a:gd name="T49" fmla="*/ 14 h 27"/>
                  <a:gd name="T50" fmla="*/ 14 w 23"/>
                  <a:gd name="T51" fmla="*/ 14 h 27"/>
                  <a:gd name="T52" fmla="*/ 19 w 23"/>
                  <a:gd name="T53" fmla="*/ 9 h 27"/>
                  <a:gd name="T54" fmla="*/ 19 w 23"/>
                  <a:gd name="T55" fmla="*/ 9 h 27"/>
                  <a:gd name="T56" fmla="*/ 14 w 23"/>
                  <a:gd name="T57" fmla="*/ 4 h 27"/>
                  <a:gd name="T58" fmla="*/ 14 w 23"/>
                  <a:gd name="T5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" h="27">
                    <a:moveTo>
                      <a:pt x="19" y="27"/>
                    </a:moveTo>
                    <a:lnTo>
                      <a:pt x="14" y="27"/>
                    </a:lnTo>
                    <a:lnTo>
                      <a:pt x="9" y="23"/>
                    </a:lnTo>
                    <a:lnTo>
                      <a:pt x="5" y="27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14" y="0"/>
                    </a:lnTo>
                    <a:lnTo>
                      <a:pt x="23" y="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7"/>
                    </a:lnTo>
                    <a:lnTo>
                      <a:pt x="19" y="27"/>
                    </a:lnTo>
                    <a:close/>
                    <a:moveTo>
                      <a:pt x="14" y="4"/>
                    </a:moveTo>
                    <a:lnTo>
                      <a:pt x="9" y="9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14" y="14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8" name="Freeform 617"/>
              <p:cNvSpPr>
                <a:spLocks/>
              </p:cNvSpPr>
              <p:nvPr/>
            </p:nvSpPr>
            <p:spPr bwMode="auto">
              <a:xfrm>
                <a:off x="3162" y="1983"/>
                <a:ext cx="23" cy="27"/>
              </a:xfrm>
              <a:custGeom>
                <a:avLst/>
                <a:gdLst>
                  <a:gd name="T0" fmla="*/ 19 w 23"/>
                  <a:gd name="T1" fmla="*/ 27 h 27"/>
                  <a:gd name="T2" fmla="*/ 14 w 23"/>
                  <a:gd name="T3" fmla="*/ 27 h 27"/>
                  <a:gd name="T4" fmla="*/ 9 w 23"/>
                  <a:gd name="T5" fmla="*/ 23 h 27"/>
                  <a:gd name="T6" fmla="*/ 5 w 23"/>
                  <a:gd name="T7" fmla="*/ 27 h 27"/>
                  <a:gd name="T8" fmla="*/ 0 w 23"/>
                  <a:gd name="T9" fmla="*/ 23 h 27"/>
                  <a:gd name="T10" fmla="*/ 0 w 23"/>
                  <a:gd name="T11" fmla="*/ 18 h 27"/>
                  <a:gd name="T12" fmla="*/ 0 w 23"/>
                  <a:gd name="T13" fmla="*/ 18 h 27"/>
                  <a:gd name="T14" fmla="*/ 0 w 23"/>
                  <a:gd name="T15" fmla="*/ 18 h 27"/>
                  <a:gd name="T16" fmla="*/ 0 w 23"/>
                  <a:gd name="T17" fmla="*/ 9 h 27"/>
                  <a:gd name="T18" fmla="*/ 5 w 23"/>
                  <a:gd name="T19" fmla="*/ 4 h 27"/>
                  <a:gd name="T20" fmla="*/ 14 w 23"/>
                  <a:gd name="T21" fmla="*/ 0 h 27"/>
                  <a:gd name="T22" fmla="*/ 23 w 23"/>
                  <a:gd name="T23" fmla="*/ 4 h 27"/>
                  <a:gd name="T24" fmla="*/ 23 w 23"/>
                  <a:gd name="T25" fmla="*/ 14 h 27"/>
                  <a:gd name="T26" fmla="*/ 23 w 23"/>
                  <a:gd name="T27" fmla="*/ 14 h 27"/>
                  <a:gd name="T28" fmla="*/ 23 w 23"/>
                  <a:gd name="T29" fmla="*/ 14 h 27"/>
                  <a:gd name="T30" fmla="*/ 23 w 23"/>
                  <a:gd name="T31" fmla="*/ 18 h 27"/>
                  <a:gd name="T32" fmla="*/ 23 w 23"/>
                  <a:gd name="T33" fmla="*/ 18 h 27"/>
                  <a:gd name="T34" fmla="*/ 19 w 23"/>
                  <a:gd name="T35" fmla="*/ 23 h 27"/>
                  <a:gd name="T36" fmla="*/ 19 w 23"/>
                  <a:gd name="T37" fmla="*/ 23 h 27"/>
                  <a:gd name="T38" fmla="*/ 19 w 23"/>
                  <a:gd name="T39" fmla="*/ 27 h 27"/>
                  <a:gd name="T40" fmla="*/ 19 w 23"/>
                  <a:gd name="T4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7">
                    <a:moveTo>
                      <a:pt x="19" y="27"/>
                    </a:moveTo>
                    <a:lnTo>
                      <a:pt x="14" y="27"/>
                    </a:lnTo>
                    <a:lnTo>
                      <a:pt x="9" y="23"/>
                    </a:lnTo>
                    <a:lnTo>
                      <a:pt x="5" y="27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14" y="0"/>
                    </a:lnTo>
                    <a:lnTo>
                      <a:pt x="23" y="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7"/>
                    </a:lnTo>
                    <a:lnTo>
                      <a:pt x="19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9" name="Freeform 618"/>
              <p:cNvSpPr>
                <a:spLocks/>
              </p:cNvSpPr>
              <p:nvPr/>
            </p:nvSpPr>
            <p:spPr bwMode="auto">
              <a:xfrm>
                <a:off x="3167" y="1987"/>
                <a:ext cx="14" cy="10"/>
              </a:xfrm>
              <a:custGeom>
                <a:avLst/>
                <a:gdLst>
                  <a:gd name="T0" fmla="*/ 9 w 14"/>
                  <a:gd name="T1" fmla="*/ 0 h 10"/>
                  <a:gd name="T2" fmla="*/ 4 w 14"/>
                  <a:gd name="T3" fmla="*/ 5 h 10"/>
                  <a:gd name="T4" fmla="*/ 0 w 14"/>
                  <a:gd name="T5" fmla="*/ 10 h 10"/>
                  <a:gd name="T6" fmla="*/ 4 w 14"/>
                  <a:gd name="T7" fmla="*/ 10 h 10"/>
                  <a:gd name="T8" fmla="*/ 9 w 14"/>
                  <a:gd name="T9" fmla="*/ 10 h 10"/>
                  <a:gd name="T10" fmla="*/ 14 w 14"/>
                  <a:gd name="T11" fmla="*/ 5 h 10"/>
                  <a:gd name="T12" fmla="*/ 14 w 14"/>
                  <a:gd name="T13" fmla="*/ 5 h 10"/>
                  <a:gd name="T14" fmla="*/ 9 w 14"/>
                  <a:gd name="T15" fmla="*/ 0 h 10"/>
                  <a:gd name="T16" fmla="*/ 9 w 14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0">
                    <a:moveTo>
                      <a:pt x="9" y="0"/>
                    </a:moveTo>
                    <a:lnTo>
                      <a:pt x="4" y="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9" y="1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0" name="Freeform 619"/>
              <p:cNvSpPr>
                <a:spLocks/>
              </p:cNvSpPr>
              <p:nvPr/>
            </p:nvSpPr>
            <p:spPr bwMode="auto">
              <a:xfrm>
                <a:off x="2791" y="2107"/>
                <a:ext cx="60" cy="68"/>
              </a:xfrm>
              <a:custGeom>
                <a:avLst/>
                <a:gdLst>
                  <a:gd name="T0" fmla="*/ 50 w 60"/>
                  <a:gd name="T1" fmla="*/ 0 h 68"/>
                  <a:gd name="T2" fmla="*/ 28 w 60"/>
                  <a:gd name="T3" fmla="*/ 0 h 68"/>
                  <a:gd name="T4" fmla="*/ 28 w 60"/>
                  <a:gd name="T5" fmla="*/ 9 h 68"/>
                  <a:gd name="T6" fmla="*/ 23 w 60"/>
                  <a:gd name="T7" fmla="*/ 13 h 68"/>
                  <a:gd name="T8" fmla="*/ 18 w 60"/>
                  <a:gd name="T9" fmla="*/ 13 h 68"/>
                  <a:gd name="T10" fmla="*/ 9 w 60"/>
                  <a:gd name="T11" fmla="*/ 13 h 68"/>
                  <a:gd name="T12" fmla="*/ 5 w 60"/>
                  <a:gd name="T13" fmla="*/ 18 h 68"/>
                  <a:gd name="T14" fmla="*/ 9 w 60"/>
                  <a:gd name="T15" fmla="*/ 22 h 68"/>
                  <a:gd name="T16" fmla="*/ 5 w 60"/>
                  <a:gd name="T17" fmla="*/ 22 h 68"/>
                  <a:gd name="T18" fmla="*/ 0 w 60"/>
                  <a:gd name="T19" fmla="*/ 32 h 68"/>
                  <a:gd name="T20" fmla="*/ 0 w 60"/>
                  <a:gd name="T21" fmla="*/ 41 h 68"/>
                  <a:gd name="T22" fmla="*/ 5 w 60"/>
                  <a:gd name="T23" fmla="*/ 45 h 68"/>
                  <a:gd name="T24" fmla="*/ 14 w 60"/>
                  <a:gd name="T25" fmla="*/ 59 h 68"/>
                  <a:gd name="T26" fmla="*/ 23 w 60"/>
                  <a:gd name="T27" fmla="*/ 68 h 68"/>
                  <a:gd name="T28" fmla="*/ 28 w 60"/>
                  <a:gd name="T29" fmla="*/ 64 h 68"/>
                  <a:gd name="T30" fmla="*/ 32 w 60"/>
                  <a:gd name="T31" fmla="*/ 59 h 68"/>
                  <a:gd name="T32" fmla="*/ 32 w 60"/>
                  <a:gd name="T33" fmla="*/ 54 h 68"/>
                  <a:gd name="T34" fmla="*/ 37 w 60"/>
                  <a:gd name="T35" fmla="*/ 50 h 68"/>
                  <a:gd name="T36" fmla="*/ 41 w 60"/>
                  <a:gd name="T37" fmla="*/ 45 h 68"/>
                  <a:gd name="T38" fmla="*/ 46 w 60"/>
                  <a:gd name="T39" fmla="*/ 45 h 68"/>
                  <a:gd name="T40" fmla="*/ 55 w 60"/>
                  <a:gd name="T41" fmla="*/ 50 h 68"/>
                  <a:gd name="T42" fmla="*/ 55 w 60"/>
                  <a:gd name="T43" fmla="*/ 50 h 68"/>
                  <a:gd name="T44" fmla="*/ 60 w 60"/>
                  <a:gd name="T45" fmla="*/ 50 h 68"/>
                  <a:gd name="T46" fmla="*/ 60 w 60"/>
                  <a:gd name="T47" fmla="*/ 41 h 68"/>
                  <a:gd name="T48" fmla="*/ 60 w 60"/>
                  <a:gd name="T49" fmla="*/ 32 h 68"/>
                  <a:gd name="T50" fmla="*/ 60 w 60"/>
                  <a:gd name="T51" fmla="*/ 27 h 68"/>
                  <a:gd name="T52" fmla="*/ 60 w 60"/>
                  <a:gd name="T53" fmla="*/ 22 h 68"/>
                  <a:gd name="T54" fmla="*/ 60 w 60"/>
                  <a:gd name="T55" fmla="*/ 13 h 68"/>
                  <a:gd name="T56" fmla="*/ 60 w 60"/>
                  <a:gd name="T57" fmla="*/ 9 h 68"/>
                  <a:gd name="T58" fmla="*/ 55 w 60"/>
                  <a:gd name="T59" fmla="*/ 9 h 68"/>
                  <a:gd name="T60" fmla="*/ 50 w 60"/>
                  <a:gd name="T61" fmla="*/ 13 h 68"/>
                  <a:gd name="T62" fmla="*/ 50 w 60"/>
                  <a:gd name="T63" fmla="*/ 9 h 68"/>
                  <a:gd name="T64" fmla="*/ 50 w 60"/>
                  <a:gd name="T6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0" h="68">
                    <a:moveTo>
                      <a:pt x="50" y="0"/>
                    </a:moveTo>
                    <a:lnTo>
                      <a:pt x="28" y="0"/>
                    </a:lnTo>
                    <a:lnTo>
                      <a:pt x="28" y="9"/>
                    </a:lnTo>
                    <a:lnTo>
                      <a:pt x="23" y="13"/>
                    </a:lnTo>
                    <a:lnTo>
                      <a:pt x="18" y="13"/>
                    </a:lnTo>
                    <a:lnTo>
                      <a:pt x="9" y="13"/>
                    </a:lnTo>
                    <a:lnTo>
                      <a:pt x="5" y="18"/>
                    </a:lnTo>
                    <a:lnTo>
                      <a:pt x="9" y="22"/>
                    </a:lnTo>
                    <a:lnTo>
                      <a:pt x="5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5" y="45"/>
                    </a:lnTo>
                    <a:lnTo>
                      <a:pt x="14" y="59"/>
                    </a:lnTo>
                    <a:lnTo>
                      <a:pt x="23" y="68"/>
                    </a:lnTo>
                    <a:lnTo>
                      <a:pt x="28" y="64"/>
                    </a:lnTo>
                    <a:lnTo>
                      <a:pt x="32" y="59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1" y="45"/>
                    </a:lnTo>
                    <a:lnTo>
                      <a:pt x="46" y="45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60" y="50"/>
                    </a:lnTo>
                    <a:lnTo>
                      <a:pt x="60" y="41"/>
                    </a:lnTo>
                    <a:lnTo>
                      <a:pt x="60" y="32"/>
                    </a:lnTo>
                    <a:lnTo>
                      <a:pt x="60" y="27"/>
                    </a:lnTo>
                    <a:lnTo>
                      <a:pt x="60" y="22"/>
                    </a:lnTo>
                    <a:lnTo>
                      <a:pt x="60" y="13"/>
                    </a:lnTo>
                    <a:lnTo>
                      <a:pt x="60" y="9"/>
                    </a:lnTo>
                    <a:lnTo>
                      <a:pt x="55" y="9"/>
                    </a:lnTo>
                    <a:lnTo>
                      <a:pt x="50" y="13"/>
                    </a:lnTo>
                    <a:lnTo>
                      <a:pt x="50" y="9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1" name="Freeform 620"/>
              <p:cNvSpPr>
                <a:spLocks/>
              </p:cNvSpPr>
              <p:nvPr/>
            </p:nvSpPr>
            <p:spPr bwMode="auto">
              <a:xfrm>
                <a:off x="2791" y="2107"/>
                <a:ext cx="60" cy="68"/>
              </a:xfrm>
              <a:custGeom>
                <a:avLst/>
                <a:gdLst>
                  <a:gd name="T0" fmla="*/ 50 w 60"/>
                  <a:gd name="T1" fmla="*/ 0 h 68"/>
                  <a:gd name="T2" fmla="*/ 28 w 60"/>
                  <a:gd name="T3" fmla="*/ 0 h 68"/>
                  <a:gd name="T4" fmla="*/ 28 w 60"/>
                  <a:gd name="T5" fmla="*/ 9 h 68"/>
                  <a:gd name="T6" fmla="*/ 23 w 60"/>
                  <a:gd name="T7" fmla="*/ 13 h 68"/>
                  <a:gd name="T8" fmla="*/ 18 w 60"/>
                  <a:gd name="T9" fmla="*/ 13 h 68"/>
                  <a:gd name="T10" fmla="*/ 9 w 60"/>
                  <a:gd name="T11" fmla="*/ 13 h 68"/>
                  <a:gd name="T12" fmla="*/ 5 w 60"/>
                  <a:gd name="T13" fmla="*/ 18 h 68"/>
                  <a:gd name="T14" fmla="*/ 9 w 60"/>
                  <a:gd name="T15" fmla="*/ 22 h 68"/>
                  <a:gd name="T16" fmla="*/ 5 w 60"/>
                  <a:gd name="T17" fmla="*/ 22 h 68"/>
                  <a:gd name="T18" fmla="*/ 0 w 60"/>
                  <a:gd name="T19" fmla="*/ 32 h 68"/>
                  <a:gd name="T20" fmla="*/ 0 w 60"/>
                  <a:gd name="T21" fmla="*/ 41 h 68"/>
                  <a:gd name="T22" fmla="*/ 5 w 60"/>
                  <a:gd name="T23" fmla="*/ 45 h 68"/>
                  <a:gd name="T24" fmla="*/ 14 w 60"/>
                  <a:gd name="T25" fmla="*/ 59 h 68"/>
                  <a:gd name="T26" fmla="*/ 23 w 60"/>
                  <a:gd name="T27" fmla="*/ 68 h 68"/>
                  <a:gd name="T28" fmla="*/ 28 w 60"/>
                  <a:gd name="T29" fmla="*/ 64 h 68"/>
                  <a:gd name="T30" fmla="*/ 32 w 60"/>
                  <a:gd name="T31" fmla="*/ 59 h 68"/>
                  <a:gd name="T32" fmla="*/ 32 w 60"/>
                  <a:gd name="T33" fmla="*/ 54 h 68"/>
                  <a:gd name="T34" fmla="*/ 37 w 60"/>
                  <a:gd name="T35" fmla="*/ 50 h 68"/>
                  <a:gd name="T36" fmla="*/ 41 w 60"/>
                  <a:gd name="T37" fmla="*/ 45 h 68"/>
                  <a:gd name="T38" fmla="*/ 46 w 60"/>
                  <a:gd name="T39" fmla="*/ 45 h 68"/>
                  <a:gd name="T40" fmla="*/ 55 w 60"/>
                  <a:gd name="T41" fmla="*/ 50 h 68"/>
                  <a:gd name="T42" fmla="*/ 55 w 60"/>
                  <a:gd name="T43" fmla="*/ 50 h 68"/>
                  <a:gd name="T44" fmla="*/ 60 w 60"/>
                  <a:gd name="T45" fmla="*/ 50 h 68"/>
                  <a:gd name="T46" fmla="*/ 60 w 60"/>
                  <a:gd name="T47" fmla="*/ 41 h 68"/>
                  <a:gd name="T48" fmla="*/ 60 w 60"/>
                  <a:gd name="T49" fmla="*/ 32 h 68"/>
                  <a:gd name="T50" fmla="*/ 60 w 60"/>
                  <a:gd name="T51" fmla="*/ 27 h 68"/>
                  <a:gd name="T52" fmla="*/ 60 w 60"/>
                  <a:gd name="T53" fmla="*/ 22 h 68"/>
                  <a:gd name="T54" fmla="*/ 60 w 60"/>
                  <a:gd name="T55" fmla="*/ 13 h 68"/>
                  <a:gd name="T56" fmla="*/ 60 w 60"/>
                  <a:gd name="T57" fmla="*/ 9 h 68"/>
                  <a:gd name="T58" fmla="*/ 55 w 60"/>
                  <a:gd name="T59" fmla="*/ 9 h 68"/>
                  <a:gd name="T60" fmla="*/ 50 w 60"/>
                  <a:gd name="T61" fmla="*/ 13 h 68"/>
                  <a:gd name="T62" fmla="*/ 50 w 60"/>
                  <a:gd name="T63" fmla="*/ 9 h 68"/>
                  <a:gd name="T64" fmla="*/ 50 w 60"/>
                  <a:gd name="T6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0" h="68">
                    <a:moveTo>
                      <a:pt x="50" y="0"/>
                    </a:moveTo>
                    <a:lnTo>
                      <a:pt x="28" y="0"/>
                    </a:lnTo>
                    <a:lnTo>
                      <a:pt x="28" y="9"/>
                    </a:lnTo>
                    <a:lnTo>
                      <a:pt x="23" y="13"/>
                    </a:lnTo>
                    <a:lnTo>
                      <a:pt x="18" y="13"/>
                    </a:lnTo>
                    <a:lnTo>
                      <a:pt x="9" y="13"/>
                    </a:lnTo>
                    <a:lnTo>
                      <a:pt x="5" y="18"/>
                    </a:lnTo>
                    <a:lnTo>
                      <a:pt x="9" y="22"/>
                    </a:lnTo>
                    <a:lnTo>
                      <a:pt x="5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5" y="45"/>
                    </a:lnTo>
                    <a:lnTo>
                      <a:pt x="14" y="59"/>
                    </a:lnTo>
                    <a:lnTo>
                      <a:pt x="23" y="68"/>
                    </a:lnTo>
                    <a:lnTo>
                      <a:pt x="28" y="64"/>
                    </a:lnTo>
                    <a:lnTo>
                      <a:pt x="32" y="59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1" y="45"/>
                    </a:lnTo>
                    <a:lnTo>
                      <a:pt x="46" y="45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60" y="50"/>
                    </a:lnTo>
                    <a:lnTo>
                      <a:pt x="60" y="41"/>
                    </a:lnTo>
                    <a:lnTo>
                      <a:pt x="60" y="32"/>
                    </a:lnTo>
                    <a:lnTo>
                      <a:pt x="60" y="27"/>
                    </a:lnTo>
                    <a:lnTo>
                      <a:pt x="60" y="22"/>
                    </a:lnTo>
                    <a:lnTo>
                      <a:pt x="60" y="13"/>
                    </a:lnTo>
                    <a:lnTo>
                      <a:pt x="60" y="9"/>
                    </a:lnTo>
                    <a:lnTo>
                      <a:pt x="55" y="9"/>
                    </a:lnTo>
                    <a:lnTo>
                      <a:pt x="50" y="13"/>
                    </a:lnTo>
                    <a:lnTo>
                      <a:pt x="50" y="9"/>
                    </a:lnTo>
                    <a:lnTo>
                      <a:pt x="5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2" name="Freeform 621"/>
              <p:cNvSpPr>
                <a:spLocks noEditPoints="1"/>
              </p:cNvSpPr>
              <p:nvPr/>
            </p:nvSpPr>
            <p:spPr bwMode="auto">
              <a:xfrm>
                <a:off x="2786" y="2102"/>
                <a:ext cx="69" cy="78"/>
              </a:xfrm>
              <a:custGeom>
                <a:avLst/>
                <a:gdLst>
                  <a:gd name="T0" fmla="*/ 28 w 69"/>
                  <a:gd name="T1" fmla="*/ 73 h 78"/>
                  <a:gd name="T2" fmla="*/ 19 w 69"/>
                  <a:gd name="T3" fmla="*/ 69 h 78"/>
                  <a:gd name="T4" fmla="*/ 0 w 69"/>
                  <a:gd name="T5" fmla="*/ 41 h 78"/>
                  <a:gd name="T6" fmla="*/ 0 w 69"/>
                  <a:gd name="T7" fmla="*/ 32 h 78"/>
                  <a:gd name="T8" fmla="*/ 5 w 69"/>
                  <a:gd name="T9" fmla="*/ 23 h 78"/>
                  <a:gd name="T10" fmla="*/ 5 w 69"/>
                  <a:gd name="T11" fmla="*/ 23 h 78"/>
                  <a:gd name="T12" fmla="*/ 19 w 69"/>
                  <a:gd name="T13" fmla="*/ 14 h 78"/>
                  <a:gd name="T14" fmla="*/ 28 w 69"/>
                  <a:gd name="T15" fmla="*/ 14 h 78"/>
                  <a:gd name="T16" fmla="*/ 28 w 69"/>
                  <a:gd name="T17" fmla="*/ 5 h 78"/>
                  <a:gd name="T18" fmla="*/ 28 w 69"/>
                  <a:gd name="T19" fmla="*/ 0 h 78"/>
                  <a:gd name="T20" fmla="*/ 37 w 69"/>
                  <a:gd name="T21" fmla="*/ 0 h 78"/>
                  <a:gd name="T22" fmla="*/ 60 w 69"/>
                  <a:gd name="T23" fmla="*/ 0 h 78"/>
                  <a:gd name="T24" fmla="*/ 60 w 69"/>
                  <a:gd name="T25" fmla="*/ 5 h 78"/>
                  <a:gd name="T26" fmla="*/ 55 w 69"/>
                  <a:gd name="T27" fmla="*/ 9 h 78"/>
                  <a:gd name="T28" fmla="*/ 69 w 69"/>
                  <a:gd name="T29" fmla="*/ 14 h 78"/>
                  <a:gd name="T30" fmla="*/ 65 w 69"/>
                  <a:gd name="T31" fmla="*/ 32 h 78"/>
                  <a:gd name="T32" fmla="*/ 69 w 69"/>
                  <a:gd name="T33" fmla="*/ 55 h 78"/>
                  <a:gd name="T34" fmla="*/ 51 w 69"/>
                  <a:gd name="T35" fmla="*/ 55 h 78"/>
                  <a:gd name="T36" fmla="*/ 46 w 69"/>
                  <a:gd name="T37" fmla="*/ 50 h 78"/>
                  <a:gd name="T38" fmla="*/ 42 w 69"/>
                  <a:gd name="T39" fmla="*/ 55 h 78"/>
                  <a:gd name="T40" fmla="*/ 37 w 69"/>
                  <a:gd name="T41" fmla="*/ 64 h 78"/>
                  <a:gd name="T42" fmla="*/ 37 w 69"/>
                  <a:gd name="T43" fmla="*/ 73 h 78"/>
                  <a:gd name="T44" fmla="*/ 28 w 69"/>
                  <a:gd name="T45" fmla="*/ 78 h 78"/>
                  <a:gd name="T46" fmla="*/ 5 w 69"/>
                  <a:gd name="T47" fmla="*/ 37 h 78"/>
                  <a:gd name="T48" fmla="*/ 10 w 69"/>
                  <a:gd name="T49" fmla="*/ 50 h 78"/>
                  <a:gd name="T50" fmla="*/ 28 w 69"/>
                  <a:gd name="T51" fmla="*/ 69 h 78"/>
                  <a:gd name="T52" fmla="*/ 33 w 69"/>
                  <a:gd name="T53" fmla="*/ 64 h 78"/>
                  <a:gd name="T54" fmla="*/ 33 w 69"/>
                  <a:gd name="T55" fmla="*/ 55 h 78"/>
                  <a:gd name="T56" fmla="*/ 42 w 69"/>
                  <a:gd name="T57" fmla="*/ 50 h 78"/>
                  <a:gd name="T58" fmla="*/ 55 w 69"/>
                  <a:gd name="T59" fmla="*/ 50 h 78"/>
                  <a:gd name="T60" fmla="*/ 60 w 69"/>
                  <a:gd name="T61" fmla="*/ 50 h 78"/>
                  <a:gd name="T62" fmla="*/ 60 w 69"/>
                  <a:gd name="T63" fmla="*/ 41 h 78"/>
                  <a:gd name="T64" fmla="*/ 60 w 69"/>
                  <a:gd name="T65" fmla="*/ 23 h 78"/>
                  <a:gd name="T66" fmla="*/ 60 w 69"/>
                  <a:gd name="T67" fmla="*/ 14 h 78"/>
                  <a:gd name="T68" fmla="*/ 60 w 69"/>
                  <a:gd name="T69" fmla="*/ 18 h 78"/>
                  <a:gd name="T70" fmla="*/ 55 w 69"/>
                  <a:gd name="T71" fmla="*/ 23 h 78"/>
                  <a:gd name="T72" fmla="*/ 51 w 69"/>
                  <a:gd name="T73" fmla="*/ 18 h 78"/>
                  <a:gd name="T74" fmla="*/ 51 w 69"/>
                  <a:gd name="T75" fmla="*/ 9 h 78"/>
                  <a:gd name="T76" fmla="*/ 37 w 69"/>
                  <a:gd name="T77" fmla="*/ 5 h 78"/>
                  <a:gd name="T78" fmla="*/ 33 w 69"/>
                  <a:gd name="T79" fmla="*/ 9 h 78"/>
                  <a:gd name="T80" fmla="*/ 23 w 69"/>
                  <a:gd name="T81" fmla="*/ 18 h 78"/>
                  <a:gd name="T82" fmla="*/ 14 w 69"/>
                  <a:gd name="T83" fmla="*/ 23 h 78"/>
                  <a:gd name="T84" fmla="*/ 14 w 69"/>
                  <a:gd name="T85" fmla="*/ 23 h 78"/>
                  <a:gd name="T86" fmla="*/ 14 w 69"/>
                  <a:gd name="T87" fmla="*/ 32 h 78"/>
                  <a:gd name="T88" fmla="*/ 10 w 69"/>
                  <a:gd name="T89" fmla="*/ 27 h 78"/>
                  <a:gd name="T90" fmla="*/ 5 w 69"/>
                  <a:gd name="T91" fmla="*/ 3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" h="78">
                    <a:moveTo>
                      <a:pt x="28" y="78"/>
                    </a:moveTo>
                    <a:lnTo>
                      <a:pt x="28" y="73"/>
                    </a:lnTo>
                    <a:lnTo>
                      <a:pt x="28" y="73"/>
                    </a:lnTo>
                    <a:lnTo>
                      <a:pt x="19" y="69"/>
                    </a:lnTo>
                    <a:lnTo>
                      <a:pt x="5" y="50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10" y="14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28" y="14"/>
                    </a:lnTo>
                    <a:lnTo>
                      <a:pt x="28" y="9"/>
                    </a:lnTo>
                    <a:lnTo>
                      <a:pt x="28" y="5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5" y="9"/>
                    </a:lnTo>
                    <a:lnTo>
                      <a:pt x="60" y="9"/>
                    </a:lnTo>
                    <a:lnTo>
                      <a:pt x="69" y="14"/>
                    </a:lnTo>
                    <a:lnTo>
                      <a:pt x="69" y="27"/>
                    </a:lnTo>
                    <a:lnTo>
                      <a:pt x="65" y="32"/>
                    </a:lnTo>
                    <a:lnTo>
                      <a:pt x="65" y="41"/>
                    </a:lnTo>
                    <a:lnTo>
                      <a:pt x="69" y="55"/>
                    </a:lnTo>
                    <a:lnTo>
                      <a:pt x="60" y="59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46" y="50"/>
                    </a:lnTo>
                    <a:lnTo>
                      <a:pt x="46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73"/>
                    </a:lnTo>
                    <a:lnTo>
                      <a:pt x="33" y="73"/>
                    </a:lnTo>
                    <a:lnTo>
                      <a:pt x="28" y="78"/>
                    </a:lnTo>
                    <a:lnTo>
                      <a:pt x="28" y="78"/>
                    </a:lnTo>
                    <a:close/>
                    <a:moveTo>
                      <a:pt x="5" y="37"/>
                    </a:moveTo>
                    <a:lnTo>
                      <a:pt x="5" y="41"/>
                    </a:lnTo>
                    <a:lnTo>
                      <a:pt x="10" y="50"/>
                    </a:lnTo>
                    <a:lnTo>
                      <a:pt x="23" y="64"/>
                    </a:lnTo>
                    <a:lnTo>
                      <a:pt x="28" y="69"/>
                    </a:lnTo>
                    <a:lnTo>
                      <a:pt x="33" y="69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33" y="55"/>
                    </a:lnTo>
                    <a:lnTo>
                      <a:pt x="37" y="50"/>
                    </a:lnTo>
                    <a:lnTo>
                      <a:pt x="42" y="50"/>
                    </a:lnTo>
                    <a:lnTo>
                      <a:pt x="46" y="46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60" y="50"/>
                    </a:lnTo>
                    <a:lnTo>
                      <a:pt x="60" y="55"/>
                    </a:lnTo>
                    <a:lnTo>
                      <a:pt x="60" y="41"/>
                    </a:lnTo>
                    <a:lnTo>
                      <a:pt x="60" y="32"/>
                    </a:lnTo>
                    <a:lnTo>
                      <a:pt x="60" y="23"/>
                    </a:lnTo>
                    <a:lnTo>
                      <a:pt x="65" y="18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8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5" y="18"/>
                    </a:lnTo>
                    <a:lnTo>
                      <a:pt x="51" y="18"/>
                    </a:lnTo>
                    <a:lnTo>
                      <a:pt x="51" y="14"/>
                    </a:lnTo>
                    <a:lnTo>
                      <a:pt x="51" y="9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3" y="5"/>
                    </a:lnTo>
                    <a:lnTo>
                      <a:pt x="33" y="9"/>
                    </a:lnTo>
                    <a:lnTo>
                      <a:pt x="33" y="18"/>
                    </a:lnTo>
                    <a:lnTo>
                      <a:pt x="23" y="18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0" y="27"/>
                    </a:lnTo>
                    <a:lnTo>
                      <a:pt x="5" y="37"/>
                    </a:lnTo>
                    <a:lnTo>
                      <a:pt x="5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3" name="Freeform 622"/>
              <p:cNvSpPr>
                <a:spLocks/>
              </p:cNvSpPr>
              <p:nvPr/>
            </p:nvSpPr>
            <p:spPr bwMode="auto">
              <a:xfrm>
                <a:off x="2786" y="2102"/>
                <a:ext cx="69" cy="78"/>
              </a:xfrm>
              <a:custGeom>
                <a:avLst/>
                <a:gdLst>
                  <a:gd name="T0" fmla="*/ 28 w 69"/>
                  <a:gd name="T1" fmla="*/ 78 h 78"/>
                  <a:gd name="T2" fmla="*/ 28 w 69"/>
                  <a:gd name="T3" fmla="*/ 73 h 78"/>
                  <a:gd name="T4" fmla="*/ 28 w 69"/>
                  <a:gd name="T5" fmla="*/ 73 h 78"/>
                  <a:gd name="T6" fmla="*/ 19 w 69"/>
                  <a:gd name="T7" fmla="*/ 69 h 78"/>
                  <a:gd name="T8" fmla="*/ 5 w 69"/>
                  <a:gd name="T9" fmla="*/ 50 h 78"/>
                  <a:gd name="T10" fmla="*/ 0 w 69"/>
                  <a:gd name="T11" fmla="*/ 41 h 78"/>
                  <a:gd name="T12" fmla="*/ 0 w 69"/>
                  <a:gd name="T13" fmla="*/ 37 h 78"/>
                  <a:gd name="T14" fmla="*/ 0 w 69"/>
                  <a:gd name="T15" fmla="*/ 32 h 78"/>
                  <a:gd name="T16" fmla="*/ 5 w 69"/>
                  <a:gd name="T17" fmla="*/ 27 h 78"/>
                  <a:gd name="T18" fmla="*/ 5 w 69"/>
                  <a:gd name="T19" fmla="*/ 23 h 78"/>
                  <a:gd name="T20" fmla="*/ 5 w 69"/>
                  <a:gd name="T21" fmla="*/ 23 h 78"/>
                  <a:gd name="T22" fmla="*/ 5 w 69"/>
                  <a:gd name="T23" fmla="*/ 23 h 78"/>
                  <a:gd name="T24" fmla="*/ 10 w 69"/>
                  <a:gd name="T25" fmla="*/ 14 h 78"/>
                  <a:gd name="T26" fmla="*/ 19 w 69"/>
                  <a:gd name="T27" fmla="*/ 14 h 78"/>
                  <a:gd name="T28" fmla="*/ 23 w 69"/>
                  <a:gd name="T29" fmla="*/ 14 h 78"/>
                  <a:gd name="T30" fmla="*/ 28 w 69"/>
                  <a:gd name="T31" fmla="*/ 14 h 78"/>
                  <a:gd name="T32" fmla="*/ 28 w 69"/>
                  <a:gd name="T33" fmla="*/ 9 h 78"/>
                  <a:gd name="T34" fmla="*/ 28 w 69"/>
                  <a:gd name="T35" fmla="*/ 5 h 78"/>
                  <a:gd name="T36" fmla="*/ 28 w 69"/>
                  <a:gd name="T37" fmla="*/ 0 h 78"/>
                  <a:gd name="T38" fmla="*/ 28 w 69"/>
                  <a:gd name="T39" fmla="*/ 0 h 78"/>
                  <a:gd name="T40" fmla="*/ 37 w 69"/>
                  <a:gd name="T41" fmla="*/ 0 h 78"/>
                  <a:gd name="T42" fmla="*/ 37 w 69"/>
                  <a:gd name="T43" fmla="*/ 0 h 78"/>
                  <a:gd name="T44" fmla="*/ 55 w 69"/>
                  <a:gd name="T45" fmla="*/ 0 h 78"/>
                  <a:gd name="T46" fmla="*/ 60 w 69"/>
                  <a:gd name="T47" fmla="*/ 0 h 78"/>
                  <a:gd name="T48" fmla="*/ 60 w 69"/>
                  <a:gd name="T49" fmla="*/ 0 h 78"/>
                  <a:gd name="T50" fmla="*/ 60 w 69"/>
                  <a:gd name="T51" fmla="*/ 5 h 78"/>
                  <a:gd name="T52" fmla="*/ 60 w 69"/>
                  <a:gd name="T53" fmla="*/ 5 h 78"/>
                  <a:gd name="T54" fmla="*/ 55 w 69"/>
                  <a:gd name="T55" fmla="*/ 9 h 78"/>
                  <a:gd name="T56" fmla="*/ 60 w 69"/>
                  <a:gd name="T57" fmla="*/ 9 h 78"/>
                  <a:gd name="T58" fmla="*/ 69 w 69"/>
                  <a:gd name="T59" fmla="*/ 14 h 78"/>
                  <a:gd name="T60" fmla="*/ 69 w 69"/>
                  <a:gd name="T61" fmla="*/ 27 h 78"/>
                  <a:gd name="T62" fmla="*/ 65 w 69"/>
                  <a:gd name="T63" fmla="*/ 32 h 78"/>
                  <a:gd name="T64" fmla="*/ 65 w 69"/>
                  <a:gd name="T65" fmla="*/ 41 h 78"/>
                  <a:gd name="T66" fmla="*/ 69 w 69"/>
                  <a:gd name="T67" fmla="*/ 55 h 78"/>
                  <a:gd name="T68" fmla="*/ 60 w 69"/>
                  <a:gd name="T69" fmla="*/ 59 h 78"/>
                  <a:gd name="T70" fmla="*/ 51 w 69"/>
                  <a:gd name="T71" fmla="*/ 55 h 78"/>
                  <a:gd name="T72" fmla="*/ 51 w 69"/>
                  <a:gd name="T73" fmla="*/ 55 h 78"/>
                  <a:gd name="T74" fmla="*/ 46 w 69"/>
                  <a:gd name="T75" fmla="*/ 50 h 78"/>
                  <a:gd name="T76" fmla="*/ 46 w 69"/>
                  <a:gd name="T77" fmla="*/ 55 h 78"/>
                  <a:gd name="T78" fmla="*/ 42 w 69"/>
                  <a:gd name="T79" fmla="*/ 55 h 78"/>
                  <a:gd name="T80" fmla="*/ 37 w 69"/>
                  <a:gd name="T81" fmla="*/ 59 h 78"/>
                  <a:gd name="T82" fmla="*/ 37 w 69"/>
                  <a:gd name="T83" fmla="*/ 64 h 78"/>
                  <a:gd name="T84" fmla="*/ 37 w 69"/>
                  <a:gd name="T85" fmla="*/ 64 h 78"/>
                  <a:gd name="T86" fmla="*/ 37 w 69"/>
                  <a:gd name="T87" fmla="*/ 73 h 78"/>
                  <a:gd name="T88" fmla="*/ 33 w 69"/>
                  <a:gd name="T89" fmla="*/ 73 h 78"/>
                  <a:gd name="T90" fmla="*/ 28 w 69"/>
                  <a:gd name="T91" fmla="*/ 78 h 78"/>
                  <a:gd name="T92" fmla="*/ 28 w 69"/>
                  <a:gd name="T9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9" h="78">
                    <a:moveTo>
                      <a:pt x="28" y="78"/>
                    </a:moveTo>
                    <a:lnTo>
                      <a:pt x="28" y="73"/>
                    </a:lnTo>
                    <a:lnTo>
                      <a:pt x="28" y="73"/>
                    </a:lnTo>
                    <a:lnTo>
                      <a:pt x="19" y="69"/>
                    </a:lnTo>
                    <a:lnTo>
                      <a:pt x="5" y="50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10" y="14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28" y="14"/>
                    </a:lnTo>
                    <a:lnTo>
                      <a:pt x="28" y="9"/>
                    </a:lnTo>
                    <a:lnTo>
                      <a:pt x="28" y="5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5" y="9"/>
                    </a:lnTo>
                    <a:lnTo>
                      <a:pt x="60" y="9"/>
                    </a:lnTo>
                    <a:lnTo>
                      <a:pt x="69" y="14"/>
                    </a:lnTo>
                    <a:lnTo>
                      <a:pt x="69" y="27"/>
                    </a:lnTo>
                    <a:lnTo>
                      <a:pt x="65" y="32"/>
                    </a:lnTo>
                    <a:lnTo>
                      <a:pt x="65" y="41"/>
                    </a:lnTo>
                    <a:lnTo>
                      <a:pt x="69" y="55"/>
                    </a:lnTo>
                    <a:lnTo>
                      <a:pt x="60" y="59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46" y="50"/>
                    </a:lnTo>
                    <a:lnTo>
                      <a:pt x="46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73"/>
                    </a:lnTo>
                    <a:lnTo>
                      <a:pt x="33" y="73"/>
                    </a:lnTo>
                    <a:lnTo>
                      <a:pt x="28" y="78"/>
                    </a:lnTo>
                    <a:lnTo>
                      <a:pt x="28" y="7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4" name="Freeform 623"/>
              <p:cNvSpPr>
                <a:spLocks/>
              </p:cNvSpPr>
              <p:nvPr/>
            </p:nvSpPr>
            <p:spPr bwMode="auto">
              <a:xfrm>
                <a:off x="2791" y="2107"/>
                <a:ext cx="60" cy="64"/>
              </a:xfrm>
              <a:custGeom>
                <a:avLst/>
                <a:gdLst>
                  <a:gd name="T0" fmla="*/ 0 w 60"/>
                  <a:gd name="T1" fmla="*/ 32 h 64"/>
                  <a:gd name="T2" fmla="*/ 0 w 60"/>
                  <a:gd name="T3" fmla="*/ 36 h 64"/>
                  <a:gd name="T4" fmla="*/ 5 w 60"/>
                  <a:gd name="T5" fmla="*/ 45 h 64"/>
                  <a:gd name="T6" fmla="*/ 18 w 60"/>
                  <a:gd name="T7" fmla="*/ 59 h 64"/>
                  <a:gd name="T8" fmla="*/ 23 w 60"/>
                  <a:gd name="T9" fmla="*/ 64 h 64"/>
                  <a:gd name="T10" fmla="*/ 28 w 60"/>
                  <a:gd name="T11" fmla="*/ 64 h 64"/>
                  <a:gd name="T12" fmla="*/ 28 w 60"/>
                  <a:gd name="T13" fmla="*/ 59 h 64"/>
                  <a:gd name="T14" fmla="*/ 28 w 60"/>
                  <a:gd name="T15" fmla="*/ 59 h 64"/>
                  <a:gd name="T16" fmla="*/ 28 w 60"/>
                  <a:gd name="T17" fmla="*/ 50 h 64"/>
                  <a:gd name="T18" fmla="*/ 32 w 60"/>
                  <a:gd name="T19" fmla="*/ 45 h 64"/>
                  <a:gd name="T20" fmla="*/ 37 w 60"/>
                  <a:gd name="T21" fmla="*/ 45 h 64"/>
                  <a:gd name="T22" fmla="*/ 41 w 60"/>
                  <a:gd name="T23" fmla="*/ 41 h 64"/>
                  <a:gd name="T24" fmla="*/ 50 w 60"/>
                  <a:gd name="T25" fmla="*/ 45 h 64"/>
                  <a:gd name="T26" fmla="*/ 50 w 60"/>
                  <a:gd name="T27" fmla="*/ 45 h 64"/>
                  <a:gd name="T28" fmla="*/ 55 w 60"/>
                  <a:gd name="T29" fmla="*/ 45 h 64"/>
                  <a:gd name="T30" fmla="*/ 55 w 60"/>
                  <a:gd name="T31" fmla="*/ 50 h 64"/>
                  <a:gd name="T32" fmla="*/ 55 w 60"/>
                  <a:gd name="T33" fmla="*/ 36 h 64"/>
                  <a:gd name="T34" fmla="*/ 55 w 60"/>
                  <a:gd name="T35" fmla="*/ 27 h 64"/>
                  <a:gd name="T36" fmla="*/ 55 w 60"/>
                  <a:gd name="T37" fmla="*/ 18 h 64"/>
                  <a:gd name="T38" fmla="*/ 60 w 60"/>
                  <a:gd name="T39" fmla="*/ 13 h 64"/>
                  <a:gd name="T40" fmla="*/ 55 w 60"/>
                  <a:gd name="T41" fmla="*/ 9 h 64"/>
                  <a:gd name="T42" fmla="*/ 55 w 60"/>
                  <a:gd name="T43" fmla="*/ 9 h 64"/>
                  <a:gd name="T44" fmla="*/ 55 w 60"/>
                  <a:gd name="T45" fmla="*/ 13 h 64"/>
                  <a:gd name="T46" fmla="*/ 50 w 60"/>
                  <a:gd name="T47" fmla="*/ 18 h 64"/>
                  <a:gd name="T48" fmla="*/ 50 w 60"/>
                  <a:gd name="T49" fmla="*/ 18 h 64"/>
                  <a:gd name="T50" fmla="*/ 50 w 60"/>
                  <a:gd name="T51" fmla="*/ 13 h 64"/>
                  <a:gd name="T52" fmla="*/ 46 w 60"/>
                  <a:gd name="T53" fmla="*/ 13 h 64"/>
                  <a:gd name="T54" fmla="*/ 46 w 60"/>
                  <a:gd name="T55" fmla="*/ 9 h 64"/>
                  <a:gd name="T56" fmla="*/ 46 w 60"/>
                  <a:gd name="T57" fmla="*/ 4 h 64"/>
                  <a:gd name="T58" fmla="*/ 32 w 60"/>
                  <a:gd name="T59" fmla="*/ 0 h 64"/>
                  <a:gd name="T60" fmla="*/ 32 w 60"/>
                  <a:gd name="T61" fmla="*/ 0 h 64"/>
                  <a:gd name="T62" fmla="*/ 28 w 60"/>
                  <a:gd name="T63" fmla="*/ 0 h 64"/>
                  <a:gd name="T64" fmla="*/ 28 w 60"/>
                  <a:gd name="T65" fmla="*/ 4 h 64"/>
                  <a:gd name="T66" fmla="*/ 28 w 60"/>
                  <a:gd name="T67" fmla="*/ 13 h 64"/>
                  <a:gd name="T68" fmla="*/ 18 w 60"/>
                  <a:gd name="T69" fmla="*/ 13 h 64"/>
                  <a:gd name="T70" fmla="*/ 14 w 60"/>
                  <a:gd name="T71" fmla="*/ 13 h 64"/>
                  <a:gd name="T72" fmla="*/ 9 w 60"/>
                  <a:gd name="T73" fmla="*/ 18 h 64"/>
                  <a:gd name="T74" fmla="*/ 9 w 60"/>
                  <a:gd name="T75" fmla="*/ 18 h 64"/>
                  <a:gd name="T76" fmla="*/ 9 w 60"/>
                  <a:gd name="T77" fmla="*/ 18 h 64"/>
                  <a:gd name="T78" fmla="*/ 9 w 60"/>
                  <a:gd name="T79" fmla="*/ 22 h 64"/>
                  <a:gd name="T80" fmla="*/ 9 w 60"/>
                  <a:gd name="T81" fmla="*/ 27 h 64"/>
                  <a:gd name="T82" fmla="*/ 9 w 60"/>
                  <a:gd name="T83" fmla="*/ 22 h 64"/>
                  <a:gd name="T84" fmla="*/ 5 w 60"/>
                  <a:gd name="T85" fmla="*/ 22 h 64"/>
                  <a:gd name="T86" fmla="*/ 0 w 60"/>
                  <a:gd name="T87" fmla="*/ 32 h 64"/>
                  <a:gd name="T88" fmla="*/ 0 w 60"/>
                  <a:gd name="T8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4">
                    <a:moveTo>
                      <a:pt x="0" y="32"/>
                    </a:moveTo>
                    <a:lnTo>
                      <a:pt x="0" y="36"/>
                    </a:lnTo>
                    <a:lnTo>
                      <a:pt x="5" y="45"/>
                    </a:lnTo>
                    <a:lnTo>
                      <a:pt x="18" y="59"/>
                    </a:lnTo>
                    <a:lnTo>
                      <a:pt x="23" y="64"/>
                    </a:lnTo>
                    <a:lnTo>
                      <a:pt x="28" y="64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8" y="50"/>
                    </a:lnTo>
                    <a:lnTo>
                      <a:pt x="32" y="45"/>
                    </a:lnTo>
                    <a:lnTo>
                      <a:pt x="37" y="45"/>
                    </a:lnTo>
                    <a:lnTo>
                      <a:pt x="41" y="41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5" y="36"/>
                    </a:lnTo>
                    <a:lnTo>
                      <a:pt x="55" y="27"/>
                    </a:lnTo>
                    <a:lnTo>
                      <a:pt x="55" y="18"/>
                    </a:lnTo>
                    <a:lnTo>
                      <a:pt x="60" y="13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13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3"/>
                    </a:lnTo>
                    <a:lnTo>
                      <a:pt x="46" y="13"/>
                    </a:lnTo>
                    <a:lnTo>
                      <a:pt x="46" y="9"/>
                    </a:lnTo>
                    <a:lnTo>
                      <a:pt x="46" y="4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13"/>
                    </a:lnTo>
                    <a:lnTo>
                      <a:pt x="18" y="13"/>
                    </a:lnTo>
                    <a:lnTo>
                      <a:pt x="14" y="13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22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5" y="22"/>
                    </a:lnTo>
                    <a:lnTo>
                      <a:pt x="0" y="32"/>
                    </a:lnTo>
                    <a:lnTo>
                      <a:pt x="0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5" name="Freeform 624"/>
              <p:cNvSpPr>
                <a:spLocks/>
              </p:cNvSpPr>
              <p:nvPr/>
            </p:nvSpPr>
            <p:spPr bwMode="auto">
              <a:xfrm>
                <a:off x="2493" y="1969"/>
                <a:ext cx="37" cy="14"/>
              </a:xfrm>
              <a:custGeom>
                <a:avLst/>
                <a:gdLst>
                  <a:gd name="T0" fmla="*/ 5 w 37"/>
                  <a:gd name="T1" fmla="*/ 5 h 14"/>
                  <a:gd name="T2" fmla="*/ 0 w 37"/>
                  <a:gd name="T3" fmla="*/ 9 h 14"/>
                  <a:gd name="T4" fmla="*/ 0 w 37"/>
                  <a:gd name="T5" fmla="*/ 14 h 14"/>
                  <a:gd name="T6" fmla="*/ 14 w 37"/>
                  <a:gd name="T7" fmla="*/ 9 h 14"/>
                  <a:gd name="T8" fmla="*/ 23 w 37"/>
                  <a:gd name="T9" fmla="*/ 5 h 14"/>
                  <a:gd name="T10" fmla="*/ 32 w 37"/>
                  <a:gd name="T11" fmla="*/ 9 h 14"/>
                  <a:gd name="T12" fmla="*/ 32 w 37"/>
                  <a:gd name="T13" fmla="*/ 9 h 14"/>
                  <a:gd name="T14" fmla="*/ 37 w 37"/>
                  <a:gd name="T15" fmla="*/ 5 h 14"/>
                  <a:gd name="T16" fmla="*/ 28 w 37"/>
                  <a:gd name="T17" fmla="*/ 5 h 14"/>
                  <a:gd name="T18" fmla="*/ 23 w 37"/>
                  <a:gd name="T19" fmla="*/ 0 h 14"/>
                  <a:gd name="T20" fmla="*/ 14 w 37"/>
                  <a:gd name="T21" fmla="*/ 0 h 14"/>
                  <a:gd name="T22" fmla="*/ 5 w 37"/>
                  <a:gd name="T2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14">
                    <a:moveTo>
                      <a:pt x="5" y="5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14" y="9"/>
                    </a:lnTo>
                    <a:lnTo>
                      <a:pt x="23" y="5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7" y="5"/>
                    </a:lnTo>
                    <a:lnTo>
                      <a:pt x="28" y="5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6" name="Freeform 625"/>
              <p:cNvSpPr>
                <a:spLocks/>
              </p:cNvSpPr>
              <p:nvPr/>
            </p:nvSpPr>
            <p:spPr bwMode="auto">
              <a:xfrm>
                <a:off x="2493" y="1969"/>
                <a:ext cx="37" cy="14"/>
              </a:xfrm>
              <a:custGeom>
                <a:avLst/>
                <a:gdLst>
                  <a:gd name="T0" fmla="*/ 5 w 37"/>
                  <a:gd name="T1" fmla="*/ 5 h 14"/>
                  <a:gd name="T2" fmla="*/ 0 w 37"/>
                  <a:gd name="T3" fmla="*/ 9 h 14"/>
                  <a:gd name="T4" fmla="*/ 0 w 37"/>
                  <a:gd name="T5" fmla="*/ 14 h 14"/>
                  <a:gd name="T6" fmla="*/ 14 w 37"/>
                  <a:gd name="T7" fmla="*/ 9 h 14"/>
                  <a:gd name="T8" fmla="*/ 23 w 37"/>
                  <a:gd name="T9" fmla="*/ 5 h 14"/>
                  <a:gd name="T10" fmla="*/ 32 w 37"/>
                  <a:gd name="T11" fmla="*/ 9 h 14"/>
                  <a:gd name="T12" fmla="*/ 32 w 37"/>
                  <a:gd name="T13" fmla="*/ 9 h 14"/>
                  <a:gd name="T14" fmla="*/ 37 w 37"/>
                  <a:gd name="T15" fmla="*/ 5 h 14"/>
                  <a:gd name="T16" fmla="*/ 28 w 37"/>
                  <a:gd name="T17" fmla="*/ 5 h 14"/>
                  <a:gd name="T18" fmla="*/ 23 w 37"/>
                  <a:gd name="T19" fmla="*/ 0 h 14"/>
                  <a:gd name="T20" fmla="*/ 14 w 37"/>
                  <a:gd name="T21" fmla="*/ 0 h 14"/>
                  <a:gd name="T22" fmla="*/ 5 w 37"/>
                  <a:gd name="T2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14">
                    <a:moveTo>
                      <a:pt x="5" y="5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14" y="9"/>
                    </a:lnTo>
                    <a:lnTo>
                      <a:pt x="23" y="5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7" y="5"/>
                    </a:lnTo>
                    <a:lnTo>
                      <a:pt x="28" y="5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5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7" name="Freeform 626"/>
              <p:cNvSpPr>
                <a:spLocks/>
              </p:cNvSpPr>
              <p:nvPr/>
            </p:nvSpPr>
            <p:spPr bwMode="auto">
              <a:xfrm>
                <a:off x="2493" y="1969"/>
                <a:ext cx="41" cy="14"/>
              </a:xfrm>
              <a:custGeom>
                <a:avLst/>
                <a:gdLst>
                  <a:gd name="T0" fmla="*/ 5 w 41"/>
                  <a:gd name="T1" fmla="*/ 14 h 14"/>
                  <a:gd name="T2" fmla="*/ 0 w 41"/>
                  <a:gd name="T3" fmla="*/ 14 h 14"/>
                  <a:gd name="T4" fmla="*/ 0 w 41"/>
                  <a:gd name="T5" fmla="*/ 9 h 14"/>
                  <a:gd name="T6" fmla="*/ 5 w 41"/>
                  <a:gd name="T7" fmla="*/ 5 h 14"/>
                  <a:gd name="T8" fmla="*/ 5 w 41"/>
                  <a:gd name="T9" fmla="*/ 5 h 14"/>
                  <a:gd name="T10" fmla="*/ 5 w 41"/>
                  <a:gd name="T11" fmla="*/ 5 h 14"/>
                  <a:gd name="T12" fmla="*/ 14 w 41"/>
                  <a:gd name="T13" fmla="*/ 0 h 14"/>
                  <a:gd name="T14" fmla="*/ 23 w 41"/>
                  <a:gd name="T15" fmla="*/ 0 h 14"/>
                  <a:gd name="T16" fmla="*/ 23 w 41"/>
                  <a:gd name="T17" fmla="*/ 0 h 14"/>
                  <a:gd name="T18" fmla="*/ 32 w 41"/>
                  <a:gd name="T19" fmla="*/ 5 h 14"/>
                  <a:gd name="T20" fmla="*/ 37 w 41"/>
                  <a:gd name="T21" fmla="*/ 5 h 14"/>
                  <a:gd name="T22" fmla="*/ 41 w 41"/>
                  <a:gd name="T23" fmla="*/ 0 h 14"/>
                  <a:gd name="T24" fmla="*/ 41 w 41"/>
                  <a:gd name="T25" fmla="*/ 0 h 14"/>
                  <a:gd name="T26" fmla="*/ 41 w 41"/>
                  <a:gd name="T27" fmla="*/ 5 h 14"/>
                  <a:gd name="T28" fmla="*/ 41 w 41"/>
                  <a:gd name="T29" fmla="*/ 9 h 14"/>
                  <a:gd name="T30" fmla="*/ 37 w 41"/>
                  <a:gd name="T31" fmla="*/ 9 h 14"/>
                  <a:gd name="T32" fmla="*/ 32 w 41"/>
                  <a:gd name="T33" fmla="*/ 14 h 14"/>
                  <a:gd name="T34" fmla="*/ 28 w 41"/>
                  <a:gd name="T35" fmla="*/ 9 h 14"/>
                  <a:gd name="T36" fmla="*/ 23 w 41"/>
                  <a:gd name="T37" fmla="*/ 9 h 14"/>
                  <a:gd name="T38" fmla="*/ 14 w 41"/>
                  <a:gd name="T39" fmla="*/ 9 h 14"/>
                  <a:gd name="T40" fmla="*/ 5 w 41"/>
                  <a:gd name="T41" fmla="*/ 14 h 14"/>
                  <a:gd name="T42" fmla="*/ 5 w 41"/>
                  <a:gd name="T43" fmla="*/ 14 h 14"/>
                  <a:gd name="T44" fmla="*/ 5 w 41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" h="14">
                    <a:moveTo>
                      <a:pt x="5" y="14"/>
                    </a:moveTo>
                    <a:lnTo>
                      <a:pt x="0" y="14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41" y="9"/>
                    </a:lnTo>
                    <a:lnTo>
                      <a:pt x="37" y="9"/>
                    </a:lnTo>
                    <a:lnTo>
                      <a:pt x="32" y="14"/>
                    </a:lnTo>
                    <a:lnTo>
                      <a:pt x="28" y="9"/>
                    </a:lnTo>
                    <a:lnTo>
                      <a:pt x="23" y="9"/>
                    </a:lnTo>
                    <a:lnTo>
                      <a:pt x="14" y="9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8" name="Freeform 627"/>
              <p:cNvSpPr>
                <a:spLocks/>
              </p:cNvSpPr>
              <p:nvPr/>
            </p:nvSpPr>
            <p:spPr bwMode="auto">
              <a:xfrm>
                <a:off x="2493" y="1969"/>
                <a:ext cx="41" cy="14"/>
              </a:xfrm>
              <a:custGeom>
                <a:avLst/>
                <a:gdLst>
                  <a:gd name="T0" fmla="*/ 5 w 41"/>
                  <a:gd name="T1" fmla="*/ 14 h 14"/>
                  <a:gd name="T2" fmla="*/ 0 w 41"/>
                  <a:gd name="T3" fmla="*/ 14 h 14"/>
                  <a:gd name="T4" fmla="*/ 0 w 41"/>
                  <a:gd name="T5" fmla="*/ 9 h 14"/>
                  <a:gd name="T6" fmla="*/ 5 w 41"/>
                  <a:gd name="T7" fmla="*/ 5 h 14"/>
                  <a:gd name="T8" fmla="*/ 5 w 41"/>
                  <a:gd name="T9" fmla="*/ 5 h 14"/>
                  <a:gd name="T10" fmla="*/ 5 w 41"/>
                  <a:gd name="T11" fmla="*/ 5 h 14"/>
                  <a:gd name="T12" fmla="*/ 14 w 41"/>
                  <a:gd name="T13" fmla="*/ 0 h 14"/>
                  <a:gd name="T14" fmla="*/ 23 w 41"/>
                  <a:gd name="T15" fmla="*/ 0 h 14"/>
                  <a:gd name="T16" fmla="*/ 23 w 41"/>
                  <a:gd name="T17" fmla="*/ 0 h 14"/>
                  <a:gd name="T18" fmla="*/ 32 w 41"/>
                  <a:gd name="T19" fmla="*/ 5 h 14"/>
                  <a:gd name="T20" fmla="*/ 37 w 41"/>
                  <a:gd name="T21" fmla="*/ 5 h 14"/>
                  <a:gd name="T22" fmla="*/ 41 w 41"/>
                  <a:gd name="T23" fmla="*/ 0 h 14"/>
                  <a:gd name="T24" fmla="*/ 41 w 41"/>
                  <a:gd name="T25" fmla="*/ 0 h 14"/>
                  <a:gd name="T26" fmla="*/ 41 w 41"/>
                  <a:gd name="T27" fmla="*/ 5 h 14"/>
                  <a:gd name="T28" fmla="*/ 41 w 41"/>
                  <a:gd name="T29" fmla="*/ 9 h 14"/>
                  <a:gd name="T30" fmla="*/ 37 w 41"/>
                  <a:gd name="T31" fmla="*/ 9 h 14"/>
                  <a:gd name="T32" fmla="*/ 32 w 41"/>
                  <a:gd name="T33" fmla="*/ 14 h 14"/>
                  <a:gd name="T34" fmla="*/ 28 w 41"/>
                  <a:gd name="T35" fmla="*/ 9 h 14"/>
                  <a:gd name="T36" fmla="*/ 23 w 41"/>
                  <a:gd name="T37" fmla="*/ 9 h 14"/>
                  <a:gd name="T38" fmla="*/ 14 w 41"/>
                  <a:gd name="T39" fmla="*/ 9 h 14"/>
                  <a:gd name="T40" fmla="*/ 5 w 41"/>
                  <a:gd name="T41" fmla="*/ 14 h 14"/>
                  <a:gd name="T42" fmla="*/ 5 w 41"/>
                  <a:gd name="T43" fmla="*/ 14 h 14"/>
                  <a:gd name="T44" fmla="*/ 5 w 41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" h="14">
                    <a:moveTo>
                      <a:pt x="5" y="14"/>
                    </a:moveTo>
                    <a:lnTo>
                      <a:pt x="0" y="14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41" y="9"/>
                    </a:lnTo>
                    <a:lnTo>
                      <a:pt x="37" y="9"/>
                    </a:lnTo>
                    <a:lnTo>
                      <a:pt x="32" y="14"/>
                    </a:lnTo>
                    <a:lnTo>
                      <a:pt x="28" y="9"/>
                    </a:lnTo>
                    <a:lnTo>
                      <a:pt x="23" y="9"/>
                    </a:lnTo>
                    <a:lnTo>
                      <a:pt x="14" y="9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9" name="Freeform 628"/>
              <p:cNvSpPr>
                <a:spLocks/>
              </p:cNvSpPr>
              <p:nvPr/>
            </p:nvSpPr>
            <p:spPr bwMode="auto">
              <a:xfrm>
                <a:off x="2649" y="2001"/>
                <a:ext cx="55" cy="78"/>
              </a:xfrm>
              <a:custGeom>
                <a:avLst/>
                <a:gdLst>
                  <a:gd name="T0" fmla="*/ 55 w 55"/>
                  <a:gd name="T1" fmla="*/ 60 h 78"/>
                  <a:gd name="T2" fmla="*/ 46 w 55"/>
                  <a:gd name="T3" fmla="*/ 69 h 78"/>
                  <a:gd name="T4" fmla="*/ 32 w 55"/>
                  <a:gd name="T5" fmla="*/ 73 h 78"/>
                  <a:gd name="T6" fmla="*/ 23 w 55"/>
                  <a:gd name="T7" fmla="*/ 73 h 78"/>
                  <a:gd name="T8" fmla="*/ 18 w 55"/>
                  <a:gd name="T9" fmla="*/ 78 h 78"/>
                  <a:gd name="T10" fmla="*/ 9 w 55"/>
                  <a:gd name="T11" fmla="*/ 73 h 78"/>
                  <a:gd name="T12" fmla="*/ 0 w 55"/>
                  <a:gd name="T13" fmla="*/ 73 h 78"/>
                  <a:gd name="T14" fmla="*/ 5 w 55"/>
                  <a:gd name="T15" fmla="*/ 73 h 78"/>
                  <a:gd name="T16" fmla="*/ 9 w 55"/>
                  <a:gd name="T17" fmla="*/ 69 h 78"/>
                  <a:gd name="T18" fmla="*/ 5 w 55"/>
                  <a:gd name="T19" fmla="*/ 60 h 78"/>
                  <a:gd name="T20" fmla="*/ 5 w 55"/>
                  <a:gd name="T21" fmla="*/ 51 h 78"/>
                  <a:gd name="T22" fmla="*/ 5 w 55"/>
                  <a:gd name="T23" fmla="*/ 37 h 78"/>
                  <a:gd name="T24" fmla="*/ 9 w 55"/>
                  <a:gd name="T25" fmla="*/ 37 h 78"/>
                  <a:gd name="T26" fmla="*/ 9 w 55"/>
                  <a:gd name="T27" fmla="*/ 32 h 78"/>
                  <a:gd name="T28" fmla="*/ 9 w 55"/>
                  <a:gd name="T29" fmla="*/ 32 h 78"/>
                  <a:gd name="T30" fmla="*/ 9 w 55"/>
                  <a:gd name="T31" fmla="*/ 18 h 78"/>
                  <a:gd name="T32" fmla="*/ 5 w 55"/>
                  <a:gd name="T33" fmla="*/ 9 h 78"/>
                  <a:gd name="T34" fmla="*/ 5 w 55"/>
                  <a:gd name="T35" fmla="*/ 5 h 78"/>
                  <a:gd name="T36" fmla="*/ 9 w 55"/>
                  <a:gd name="T37" fmla="*/ 0 h 78"/>
                  <a:gd name="T38" fmla="*/ 32 w 55"/>
                  <a:gd name="T39" fmla="*/ 0 h 78"/>
                  <a:gd name="T40" fmla="*/ 41 w 55"/>
                  <a:gd name="T41" fmla="*/ 5 h 78"/>
                  <a:gd name="T42" fmla="*/ 46 w 55"/>
                  <a:gd name="T43" fmla="*/ 14 h 78"/>
                  <a:gd name="T44" fmla="*/ 46 w 55"/>
                  <a:gd name="T45" fmla="*/ 37 h 78"/>
                  <a:gd name="T46" fmla="*/ 50 w 55"/>
                  <a:gd name="T47" fmla="*/ 51 h 78"/>
                  <a:gd name="T48" fmla="*/ 55 w 55"/>
                  <a:gd name="T49" fmla="*/ 6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78">
                    <a:moveTo>
                      <a:pt x="55" y="60"/>
                    </a:moveTo>
                    <a:lnTo>
                      <a:pt x="46" y="69"/>
                    </a:lnTo>
                    <a:lnTo>
                      <a:pt x="32" y="73"/>
                    </a:lnTo>
                    <a:lnTo>
                      <a:pt x="23" y="73"/>
                    </a:lnTo>
                    <a:lnTo>
                      <a:pt x="18" y="78"/>
                    </a:lnTo>
                    <a:lnTo>
                      <a:pt x="9" y="73"/>
                    </a:lnTo>
                    <a:lnTo>
                      <a:pt x="0" y="73"/>
                    </a:lnTo>
                    <a:lnTo>
                      <a:pt x="5" y="73"/>
                    </a:lnTo>
                    <a:lnTo>
                      <a:pt x="9" y="69"/>
                    </a:lnTo>
                    <a:lnTo>
                      <a:pt x="5" y="60"/>
                    </a:lnTo>
                    <a:lnTo>
                      <a:pt x="5" y="51"/>
                    </a:lnTo>
                    <a:lnTo>
                      <a:pt x="5" y="37"/>
                    </a:lnTo>
                    <a:lnTo>
                      <a:pt x="9" y="3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32" y="0"/>
                    </a:lnTo>
                    <a:lnTo>
                      <a:pt x="41" y="5"/>
                    </a:lnTo>
                    <a:lnTo>
                      <a:pt x="46" y="14"/>
                    </a:lnTo>
                    <a:lnTo>
                      <a:pt x="46" y="37"/>
                    </a:lnTo>
                    <a:lnTo>
                      <a:pt x="50" y="51"/>
                    </a:lnTo>
                    <a:lnTo>
                      <a:pt x="55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0" name="Freeform 629"/>
              <p:cNvSpPr>
                <a:spLocks/>
              </p:cNvSpPr>
              <p:nvPr/>
            </p:nvSpPr>
            <p:spPr bwMode="auto">
              <a:xfrm>
                <a:off x="2649" y="2001"/>
                <a:ext cx="55" cy="78"/>
              </a:xfrm>
              <a:custGeom>
                <a:avLst/>
                <a:gdLst>
                  <a:gd name="T0" fmla="*/ 55 w 55"/>
                  <a:gd name="T1" fmla="*/ 60 h 78"/>
                  <a:gd name="T2" fmla="*/ 46 w 55"/>
                  <a:gd name="T3" fmla="*/ 69 h 78"/>
                  <a:gd name="T4" fmla="*/ 32 w 55"/>
                  <a:gd name="T5" fmla="*/ 73 h 78"/>
                  <a:gd name="T6" fmla="*/ 23 w 55"/>
                  <a:gd name="T7" fmla="*/ 73 h 78"/>
                  <a:gd name="T8" fmla="*/ 18 w 55"/>
                  <a:gd name="T9" fmla="*/ 78 h 78"/>
                  <a:gd name="T10" fmla="*/ 9 w 55"/>
                  <a:gd name="T11" fmla="*/ 73 h 78"/>
                  <a:gd name="T12" fmla="*/ 0 w 55"/>
                  <a:gd name="T13" fmla="*/ 73 h 78"/>
                  <a:gd name="T14" fmla="*/ 5 w 55"/>
                  <a:gd name="T15" fmla="*/ 73 h 78"/>
                  <a:gd name="T16" fmla="*/ 9 w 55"/>
                  <a:gd name="T17" fmla="*/ 69 h 78"/>
                  <a:gd name="T18" fmla="*/ 5 w 55"/>
                  <a:gd name="T19" fmla="*/ 60 h 78"/>
                  <a:gd name="T20" fmla="*/ 5 w 55"/>
                  <a:gd name="T21" fmla="*/ 51 h 78"/>
                  <a:gd name="T22" fmla="*/ 5 w 55"/>
                  <a:gd name="T23" fmla="*/ 37 h 78"/>
                  <a:gd name="T24" fmla="*/ 9 w 55"/>
                  <a:gd name="T25" fmla="*/ 37 h 78"/>
                  <a:gd name="T26" fmla="*/ 9 w 55"/>
                  <a:gd name="T27" fmla="*/ 32 h 78"/>
                  <a:gd name="T28" fmla="*/ 9 w 55"/>
                  <a:gd name="T29" fmla="*/ 32 h 78"/>
                  <a:gd name="T30" fmla="*/ 9 w 55"/>
                  <a:gd name="T31" fmla="*/ 18 h 78"/>
                  <a:gd name="T32" fmla="*/ 5 w 55"/>
                  <a:gd name="T33" fmla="*/ 9 h 78"/>
                  <a:gd name="T34" fmla="*/ 5 w 55"/>
                  <a:gd name="T35" fmla="*/ 5 h 78"/>
                  <a:gd name="T36" fmla="*/ 9 w 55"/>
                  <a:gd name="T37" fmla="*/ 0 h 78"/>
                  <a:gd name="T38" fmla="*/ 32 w 55"/>
                  <a:gd name="T39" fmla="*/ 0 h 78"/>
                  <a:gd name="T40" fmla="*/ 41 w 55"/>
                  <a:gd name="T41" fmla="*/ 5 h 78"/>
                  <a:gd name="T42" fmla="*/ 46 w 55"/>
                  <a:gd name="T43" fmla="*/ 14 h 78"/>
                  <a:gd name="T44" fmla="*/ 46 w 55"/>
                  <a:gd name="T45" fmla="*/ 37 h 78"/>
                  <a:gd name="T46" fmla="*/ 50 w 55"/>
                  <a:gd name="T47" fmla="*/ 51 h 78"/>
                  <a:gd name="T48" fmla="*/ 55 w 55"/>
                  <a:gd name="T49" fmla="*/ 6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78">
                    <a:moveTo>
                      <a:pt x="55" y="60"/>
                    </a:moveTo>
                    <a:lnTo>
                      <a:pt x="46" y="69"/>
                    </a:lnTo>
                    <a:lnTo>
                      <a:pt x="32" y="73"/>
                    </a:lnTo>
                    <a:lnTo>
                      <a:pt x="23" y="73"/>
                    </a:lnTo>
                    <a:lnTo>
                      <a:pt x="18" y="78"/>
                    </a:lnTo>
                    <a:lnTo>
                      <a:pt x="9" y="73"/>
                    </a:lnTo>
                    <a:lnTo>
                      <a:pt x="0" y="73"/>
                    </a:lnTo>
                    <a:lnTo>
                      <a:pt x="5" y="73"/>
                    </a:lnTo>
                    <a:lnTo>
                      <a:pt x="9" y="69"/>
                    </a:lnTo>
                    <a:lnTo>
                      <a:pt x="5" y="60"/>
                    </a:lnTo>
                    <a:lnTo>
                      <a:pt x="5" y="51"/>
                    </a:lnTo>
                    <a:lnTo>
                      <a:pt x="5" y="37"/>
                    </a:lnTo>
                    <a:lnTo>
                      <a:pt x="9" y="3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32" y="0"/>
                    </a:lnTo>
                    <a:lnTo>
                      <a:pt x="41" y="5"/>
                    </a:lnTo>
                    <a:lnTo>
                      <a:pt x="46" y="14"/>
                    </a:lnTo>
                    <a:lnTo>
                      <a:pt x="46" y="37"/>
                    </a:lnTo>
                    <a:lnTo>
                      <a:pt x="50" y="51"/>
                    </a:lnTo>
                    <a:lnTo>
                      <a:pt x="55" y="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1" name="Freeform 630"/>
              <p:cNvSpPr>
                <a:spLocks noEditPoints="1"/>
              </p:cNvSpPr>
              <p:nvPr/>
            </p:nvSpPr>
            <p:spPr bwMode="auto">
              <a:xfrm>
                <a:off x="2631" y="2001"/>
                <a:ext cx="78" cy="78"/>
              </a:xfrm>
              <a:custGeom>
                <a:avLst/>
                <a:gdLst>
                  <a:gd name="T0" fmla="*/ 23 w 78"/>
                  <a:gd name="T1" fmla="*/ 73 h 78"/>
                  <a:gd name="T2" fmla="*/ 4 w 78"/>
                  <a:gd name="T3" fmla="*/ 69 h 78"/>
                  <a:gd name="T4" fmla="*/ 13 w 78"/>
                  <a:gd name="T5" fmla="*/ 69 h 78"/>
                  <a:gd name="T6" fmla="*/ 23 w 78"/>
                  <a:gd name="T7" fmla="*/ 69 h 78"/>
                  <a:gd name="T8" fmla="*/ 23 w 78"/>
                  <a:gd name="T9" fmla="*/ 64 h 78"/>
                  <a:gd name="T10" fmla="*/ 18 w 78"/>
                  <a:gd name="T11" fmla="*/ 51 h 78"/>
                  <a:gd name="T12" fmla="*/ 23 w 78"/>
                  <a:gd name="T13" fmla="*/ 37 h 78"/>
                  <a:gd name="T14" fmla="*/ 27 w 78"/>
                  <a:gd name="T15" fmla="*/ 32 h 78"/>
                  <a:gd name="T16" fmla="*/ 23 w 78"/>
                  <a:gd name="T17" fmla="*/ 23 h 78"/>
                  <a:gd name="T18" fmla="*/ 23 w 78"/>
                  <a:gd name="T19" fmla="*/ 9 h 78"/>
                  <a:gd name="T20" fmla="*/ 27 w 78"/>
                  <a:gd name="T21" fmla="*/ 0 h 78"/>
                  <a:gd name="T22" fmla="*/ 41 w 78"/>
                  <a:gd name="T23" fmla="*/ 0 h 78"/>
                  <a:gd name="T24" fmla="*/ 59 w 78"/>
                  <a:gd name="T25" fmla="*/ 5 h 78"/>
                  <a:gd name="T26" fmla="*/ 68 w 78"/>
                  <a:gd name="T27" fmla="*/ 28 h 78"/>
                  <a:gd name="T28" fmla="*/ 78 w 78"/>
                  <a:gd name="T29" fmla="*/ 60 h 78"/>
                  <a:gd name="T30" fmla="*/ 78 w 78"/>
                  <a:gd name="T31" fmla="*/ 64 h 78"/>
                  <a:gd name="T32" fmla="*/ 59 w 78"/>
                  <a:gd name="T33" fmla="*/ 69 h 78"/>
                  <a:gd name="T34" fmla="*/ 36 w 78"/>
                  <a:gd name="T35" fmla="*/ 78 h 78"/>
                  <a:gd name="T36" fmla="*/ 32 w 78"/>
                  <a:gd name="T37" fmla="*/ 73 h 78"/>
                  <a:gd name="T38" fmla="*/ 50 w 78"/>
                  <a:gd name="T39" fmla="*/ 69 h 78"/>
                  <a:gd name="T40" fmla="*/ 68 w 78"/>
                  <a:gd name="T41" fmla="*/ 60 h 78"/>
                  <a:gd name="T42" fmla="*/ 64 w 78"/>
                  <a:gd name="T43" fmla="*/ 28 h 78"/>
                  <a:gd name="T44" fmla="*/ 55 w 78"/>
                  <a:gd name="T45" fmla="*/ 9 h 78"/>
                  <a:gd name="T46" fmla="*/ 41 w 78"/>
                  <a:gd name="T47" fmla="*/ 5 h 78"/>
                  <a:gd name="T48" fmla="*/ 27 w 78"/>
                  <a:gd name="T49" fmla="*/ 9 h 78"/>
                  <a:gd name="T50" fmla="*/ 27 w 78"/>
                  <a:gd name="T51" fmla="*/ 9 h 78"/>
                  <a:gd name="T52" fmla="*/ 32 w 78"/>
                  <a:gd name="T53" fmla="*/ 23 h 78"/>
                  <a:gd name="T54" fmla="*/ 32 w 78"/>
                  <a:gd name="T55" fmla="*/ 32 h 78"/>
                  <a:gd name="T56" fmla="*/ 32 w 78"/>
                  <a:gd name="T57" fmla="*/ 37 h 78"/>
                  <a:gd name="T58" fmla="*/ 27 w 78"/>
                  <a:gd name="T59" fmla="*/ 46 h 78"/>
                  <a:gd name="T60" fmla="*/ 27 w 78"/>
                  <a:gd name="T61" fmla="*/ 64 h 78"/>
                  <a:gd name="T62" fmla="*/ 32 w 78"/>
                  <a:gd name="T63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8" h="78">
                    <a:moveTo>
                      <a:pt x="36" y="78"/>
                    </a:moveTo>
                    <a:lnTo>
                      <a:pt x="23" y="73"/>
                    </a:lnTo>
                    <a:lnTo>
                      <a:pt x="9" y="69"/>
                    </a:lnTo>
                    <a:lnTo>
                      <a:pt x="4" y="69"/>
                    </a:lnTo>
                    <a:lnTo>
                      <a:pt x="0" y="64"/>
                    </a:lnTo>
                    <a:lnTo>
                      <a:pt x="13" y="69"/>
                    </a:lnTo>
                    <a:lnTo>
                      <a:pt x="18" y="69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3" y="64"/>
                    </a:lnTo>
                    <a:lnTo>
                      <a:pt x="18" y="60"/>
                    </a:lnTo>
                    <a:lnTo>
                      <a:pt x="18" y="51"/>
                    </a:lnTo>
                    <a:lnTo>
                      <a:pt x="23" y="46"/>
                    </a:lnTo>
                    <a:lnTo>
                      <a:pt x="23" y="37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28"/>
                    </a:lnTo>
                    <a:lnTo>
                      <a:pt x="23" y="23"/>
                    </a:lnTo>
                    <a:lnTo>
                      <a:pt x="23" y="18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9" y="5"/>
                    </a:lnTo>
                    <a:lnTo>
                      <a:pt x="64" y="14"/>
                    </a:lnTo>
                    <a:lnTo>
                      <a:pt x="68" y="28"/>
                    </a:lnTo>
                    <a:lnTo>
                      <a:pt x="68" y="46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4"/>
                    </a:lnTo>
                    <a:lnTo>
                      <a:pt x="68" y="69"/>
                    </a:lnTo>
                    <a:lnTo>
                      <a:pt x="59" y="69"/>
                    </a:lnTo>
                    <a:lnTo>
                      <a:pt x="50" y="73"/>
                    </a:lnTo>
                    <a:lnTo>
                      <a:pt x="36" y="78"/>
                    </a:lnTo>
                    <a:lnTo>
                      <a:pt x="36" y="78"/>
                    </a:lnTo>
                    <a:close/>
                    <a:moveTo>
                      <a:pt x="32" y="73"/>
                    </a:moveTo>
                    <a:lnTo>
                      <a:pt x="36" y="73"/>
                    </a:lnTo>
                    <a:lnTo>
                      <a:pt x="50" y="69"/>
                    </a:lnTo>
                    <a:lnTo>
                      <a:pt x="59" y="64"/>
                    </a:lnTo>
                    <a:lnTo>
                      <a:pt x="68" y="60"/>
                    </a:lnTo>
                    <a:lnTo>
                      <a:pt x="64" y="46"/>
                    </a:lnTo>
                    <a:lnTo>
                      <a:pt x="64" y="28"/>
                    </a:lnTo>
                    <a:lnTo>
                      <a:pt x="59" y="14"/>
                    </a:lnTo>
                    <a:lnTo>
                      <a:pt x="55" y="9"/>
                    </a:lnTo>
                    <a:lnTo>
                      <a:pt x="50" y="5"/>
                    </a:lnTo>
                    <a:lnTo>
                      <a:pt x="41" y="5"/>
                    </a:lnTo>
                    <a:lnTo>
                      <a:pt x="32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8"/>
                    </a:lnTo>
                    <a:lnTo>
                      <a:pt x="32" y="23"/>
                    </a:lnTo>
                    <a:lnTo>
                      <a:pt x="32" y="28"/>
                    </a:lnTo>
                    <a:lnTo>
                      <a:pt x="32" y="32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41"/>
                    </a:lnTo>
                    <a:lnTo>
                      <a:pt x="27" y="46"/>
                    </a:lnTo>
                    <a:lnTo>
                      <a:pt x="27" y="60"/>
                    </a:lnTo>
                    <a:lnTo>
                      <a:pt x="27" y="64"/>
                    </a:lnTo>
                    <a:lnTo>
                      <a:pt x="32" y="73"/>
                    </a:lnTo>
                    <a:lnTo>
                      <a:pt x="32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2" name="Freeform 631"/>
              <p:cNvSpPr>
                <a:spLocks/>
              </p:cNvSpPr>
              <p:nvPr/>
            </p:nvSpPr>
            <p:spPr bwMode="auto">
              <a:xfrm>
                <a:off x="2631" y="2001"/>
                <a:ext cx="78" cy="78"/>
              </a:xfrm>
              <a:custGeom>
                <a:avLst/>
                <a:gdLst>
                  <a:gd name="T0" fmla="*/ 36 w 78"/>
                  <a:gd name="T1" fmla="*/ 78 h 78"/>
                  <a:gd name="T2" fmla="*/ 23 w 78"/>
                  <a:gd name="T3" fmla="*/ 73 h 78"/>
                  <a:gd name="T4" fmla="*/ 9 w 78"/>
                  <a:gd name="T5" fmla="*/ 69 h 78"/>
                  <a:gd name="T6" fmla="*/ 4 w 78"/>
                  <a:gd name="T7" fmla="*/ 69 h 78"/>
                  <a:gd name="T8" fmla="*/ 0 w 78"/>
                  <a:gd name="T9" fmla="*/ 64 h 78"/>
                  <a:gd name="T10" fmla="*/ 13 w 78"/>
                  <a:gd name="T11" fmla="*/ 69 h 78"/>
                  <a:gd name="T12" fmla="*/ 18 w 78"/>
                  <a:gd name="T13" fmla="*/ 69 h 78"/>
                  <a:gd name="T14" fmla="*/ 23 w 78"/>
                  <a:gd name="T15" fmla="*/ 69 h 78"/>
                  <a:gd name="T16" fmla="*/ 23 w 78"/>
                  <a:gd name="T17" fmla="*/ 69 h 78"/>
                  <a:gd name="T18" fmla="*/ 23 w 78"/>
                  <a:gd name="T19" fmla="*/ 64 h 78"/>
                  <a:gd name="T20" fmla="*/ 18 w 78"/>
                  <a:gd name="T21" fmla="*/ 60 h 78"/>
                  <a:gd name="T22" fmla="*/ 18 w 78"/>
                  <a:gd name="T23" fmla="*/ 51 h 78"/>
                  <a:gd name="T24" fmla="*/ 23 w 78"/>
                  <a:gd name="T25" fmla="*/ 46 h 78"/>
                  <a:gd name="T26" fmla="*/ 23 w 78"/>
                  <a:gd name="T27" fmla="*/ 37 h 78"/>
                  <a:gd name="T28" fmla="*/ 27 w 78"/>
                  <a:gd name="T29" fmla="*/ 32 h 78"/>
                  <a:gd name="T30" fmla="*/ 27 w 78"/>
                  <a:gd name="T31" fmla="*/ 32 h 78"/>
                  <a:gd name="T32" fmla="*/ 27 w 78"/>
                  <a:gd name="T33" fmla="*/ 28 h 78"/>
                  <a:gd name="T34" fmla="*/ 23 w 78"/>
                  <a:gd name="T35" fmla="*/ 23 h 78"/>
                  <a:gd name="T36" fmla="*/ 23 w 78"/>
                  <a:gd name="T37" fmla="*/ 18 h 78"/>
                  <a:gd name="T38" fmla="*/ 23 w 78"/>
                  <a:gd name="T39" fmla="*/ 9 h 78"/>
                  <a:gd name="T40" fmla="*/ 23 w 78"/>
                  <a:gd name="T41" fmla="*/ 5 h 78"/>
                  <a:gd name="T42" fmla="*/ 27 w 78"/>
                  <a:gd name="T43" fmla="*/ 0 h 78"/>
                  <a:gd name="T44" fmla="*/ 32 w 78"/>
                  <a:gd name="T45" fmla="*/ 0 h 78"/>
                  <a:gd name="T46" fmla="*/ 41 w 78"/>
                  <a:gd name="T47" fmla="*/ 0 h 78"/>
                  <a:gd name="T48" fmla="*/ 50 w 78"/>
                  <a:gd name="T49" fmla="*/ 0 h 78"/>
                  <a:gd name="T50" fmla="*/ 59 w 78"/>
                  <a:gd name="T51" fmla="*/ 5 h 78"/>
                  <a:gd name="T52" fmla="*/ 64 w 78"/>
                  <a:gd name="T53" fmla="*/ 14 h 78"/>
                  <a:gd name="T54" fmla="*/ 68 w 78"/>
                  <a:gd name="T55" fmla="*/ 28 h 78"/>
                  <a:gd name="T56" fmla="*/ 68 w 78"/>
                  <a:gd name="T57" fmla="*/ 46 h 78"/>
                  <a:gd name="T58" fmla="*/ 78 w 78"/>
                  <a:gd name="T59" fmla="*/ 60 h 78"/>
                  <a:gd name="T60" fmla="*/ 78 w 78"/>
                  <a:gd name="T61" fmla="*/ 60 h 78"/>
                  <a:gd name="T62" fmla="*/ 78 w 78"/>
                  <a:gd name="T63" fmla="*/ 64 h 78"/>
                  <a:gd name="T64" fmla="*/ 68 w 78"/>
                  <a:gd name="T65" fmla="*/ 69 h 78"/>
                  <a:gd name="T66" fmla="*/ 59 w 78"/>
                  <a:gd name="T67" fmla="*/ 69 h 78"/>
                  <a:gd name="T68" fmla="*/ 50 w 78"/>
                  <a:gd name="T69" fmla="*/ 73 h 78"/>
                  <a:gd name="T70" fmla="*/ 36 w 78"/>
                  <a:gd name="T71" fmla="*/ 78 h 78"/>
                  <a:gd name="T72" fmla="*/ 36 w 78"/>
                  <a:gd name="T7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8" h="78">
                    <a:moveTo>
                      <a:pt x="36" y="78"/>
                    </a:moveTo>
                    <a:lnTo>
                      <a:pt x="23" y="73"/>
                    </a:lnTo>
                    <a:lnTo>
                      <a:pt x="9" y="69"/>
                    </a:lnTo>
                    <a:lnTo>
                      <a:pt x="4" y="69"/>
                    </a:lnTo>
                    <a:lnTo>
                      <a:pt x="0" y="64"/>
                    </a:lnTo>
                    <a:lnTo>
                      <a:pt x="13" y="69"/>
                    </a:lnTo>
                    <a:lnTo>
                      <a:pt x="18" y="69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3" y="64"/>
                    </a:lnTo>
                    <a:lnTo>
                      <a:pt x="18" y="60"/>
                    </a:lnTo>
                    <a:lnTo>
                      <a:pt x="18" y="51"/>
                    </a:lnTo>
                    <a:lnTo>
                      <a:pt x="23" y="46"/>
                    </a:lnTo>
                    <a:lnTo>
                      <a:pt x="23" y="37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28"/>
                    </a:lnTo>
                    <a:lnTo>
                      <a:pt x="23" y="23"/>
                    </a:lnTo>
                    <a:lnTo>
                      <a:pt x="23" y="18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9" y="5"/>
                    </a:lnTo>
                    <a:lnTo>
                      <a:pt x="64" y="14"/>
                    </a:lnTo>
                    <a:lnTo>
                      <a:pt x="68" y="28"/>
                    </a:lnTo>
                    <a:lnTo>
                      <a:pt x="68" y="46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4"/>
                    </a:lnTo>
                    <a:lnTo>
                      <a:pt x="68" y="69"/>
                    </a:lnTo>
                    <a:lnTo>
                      <a:pt x="59" y="69"/>
                    </a:lnTo>
                    <a:lnTo>
                      <a:pt x="50" y="73"/>
                    </a:lnTo>
                    <a:lnTo>
                      <a:pt x="36" y="78"/>
                    </a:lnTo>
                    <a:lnTo>
                      <a:pt x="36" y="7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3" name="Freeform 632"/>
              <p:cNvSpPr>
                <a:spLocks/>
              </p:cNvSpPr>
              <p:nvPr/>
            </p:nvSpPr>
            <p:spPr bwMode="auto">
              <a:xfrm>
                <a:off x="2658" y="2006"/>
                <a:ext cx="41" cy="68"/>
              </a:xfrm>
              <a:custGeom>
                <a:avLst/>
                <a:gdLst>
                  <a:gd name="T0" fmla="*/ 5 w 41"/>
                  <a:gd name="T1" fmla="*/ 68 h 68"/>
                  <a:gd name="T2" fmla="*/ 9 w 41"/>
                  <a:gd name="T3" fmla="*/ 68 h 68"/>
                  <a:gd name="T4" fmla="*/ 23 w 41"/>
                  <a:gd name="T5" fmla="*/ 64 h 68"/>
                  <a:gd name="T6" fmla="*/ 32 w 41"/>
                  <a:gd name="T7" fmla="*/ 59 h 68"/>
                  <a:gd name="T8" fmla="*/ 41 w 41"/>
                  <a:gd name="T9" fmla="*/ 55 h 68"/>
                  <a:gd name="T10" fmla="*/ 37 w 41"/>
                  <a:gd name="T11" fmla="*/ 41 h 68"/>
                  <a:gd name="T12" fmla="*/ 37 w 41"/>
                  <a:gd name="T13" fmla="*/ 23 h 68"/>
                  <a:gd name="T14" fmla="*/ 32 w 41"/>
                  <a:gd name="T15" fmla="*/ 9 h 68"/>
                  <a:gd name="T16" fmla="*/ 28 w 41"/>
                  <a:gd name="T17" fmla="*/ 4 h 68"/>
                  <a:gd name="T18" fmla="*/ 23 w 41"/>
                  <a:gd name="T19" fmla="*/ 0 h 68"/>
                  <a:gd name="T20" fmla="*/ 14 w 41"/>
                  <a:gd name="T21" fmla="*/ 0 h 68"/>
                  <a:gd name="T22" fmla="*/ 5 w 41"/>
                  <a:gd name="T23" fmla="*/ 4 h 68"/>
                  <a:gd name="T24" fmla="*/ 0 w 41"/>
                  <a:gd name="T25" fmla="*/ 4 h 68"/>
                  <a:gd name="T26" fmla="*/ 0 w 41"/>
                  <a:gd name="T27" fmla="*/ 4 h 68"/>
                  <a:gd name="T28" fmla="*/ 0 w 41"/>
                  <a:gd name="T29" fmla="*/ 4 h 68"/>
                  <a:gd name="T30" fmla="*/ 0 w 41"/>
                  <a:gd name="T31" fmla="*/ 13 h 68"/>
                  <a:gd name="T32" fmla="*/ 5 w 41"/>
                  <a:gd name="T33" fmla="*/ 18 h 68"/>
                  <a:gd name="T34" fmla="*/ 5 w 41"/>
                  <a:gd name="T35" fmla="*/ 23 h 68"/>
                  <a:gd name="T36" fmla="*/ 5 w 41"/>
                  <a:gd name="T37" fmla="*/ 27 h 68"/>
                  <a:gd name="T38" fmla="*/ 5 w 41"/>
                  <a:gd name="T39" fmla="*/ 32 h 68"/>
                  <a:gd name="T40" fmla="*/ 5 w 41"/>
                  <a:gd name="T41" fmla="*/ 32 h 68"/>
                  <a:gd name="T42" fmla="*/ 5 w 41"/>
                  <a:gd name="T43" fmla="*/ 36 h 68"/>
                  <a:gd name="T44" fmla="*/ 0 w 41"/>
                  <a:gd name="T45" fmla="*/ 41 h 68"/>
                  <a:gd name="T46" fmla="*/ 0 w 41"/>
                  <a:gd name="T47" fmla="*/ 55 h 68"/>
                  <a:gd name="T48" fmla="*/ 0 w 41"/>
                  <a:gd name="T49" fmla="*/ 59 h 68"/>
                  <a:gd name="T50" fmla="*/ 5 w 41"/>
                  <a:gd name="T51" fmla="*/ 68 h 68"/>
                  <a:gd name="T52" fmla="*/ 5 w 41"/>
                  <a:gd name="T5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68">
                    <a:moveTo>
                      <a:pt x="5" y="68"/>
                    </a:moveTo>
                    <a:lnTo>
                      <a:pt x="9" y="68"/>
                    </a:lnTo>
                    <a:lnTo>
                      <a:pt x="23" y="64"/>
                    </a:lnTo>
                    <a:lnTo>
                      <a:pt x="32" y="59"/>
                    </a:lnTo>
                    <a:lnTo>
                      <a:pt x="41" y="55"/>
                    </a:lnTo>
                    <a:lnTo>
                      <a:pt x="37" y="41"/>
                    </a:lnTo>
                    <a:lnTo>
                      <a:pt x="37" y="23"/>
                    </a:lnTo>
                    <a:lnTo>
                      <a:pt x="32" y="9"/>
                    </a:lnTo>
                    <a:lnTo>
                      <a:pt x="28" y="4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5" y="18"/>
                    </a:lnTo>
                    <a:lnTo>
                      <a:pt x="5" y="23"/>
                    </a:lnTo>
                    <a:lnTo>
                      <a:pt x="5" y="27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6"/>
                    </a:lnTo>
                    <a:lnTo>
                      <a:pt x="0" y="41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5" y="68"/>
                    </a:lnTo>
                    <a:lnTo>
                      <a:pt x="5" y="6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4" name="Freeform 633"/>
              <p:cNvSpPr>
                <a:spLocks/>
              </p:cNvSpPr>
              <p:nvPr/>
            </p:nvSpPr>
            <p:spPr bwMode="auto">
              <a:xfrm>
                <a:off x="2516" y="1983"/>
                <a:ext cx="87" cy="59"/>
              </a:xfrm>
              <a:custGeom>
                <a:avLst/>
                <a:gdLst>
                  <a:gd name="T0" fmla="*/ 0 w 87"/>
                  <a:gd name="T1" fmla="*/ 23 h 59"/>
                  <a:gd name="T2" fmla="*/ 0 w 87"/>
                  <a:gd name="T3" fmla="*/ 23 h 59"/>
                  <a:gd name="T4" fmla="*/ 5 w 87"/>
                  <a:gd name="T5" fmla="*/ 23 h 59"/>
                  <a:gd name="T6" fmla="*/ 14 w 87"/>
                  <a:gd name="T7" fmla="*/ 36 h 59"/>
                  <a:gd name="T8" fmla="*/ 23 w 87"/>
                  <a:gd name="T9" fmla="*/ 41 h 59"/>
                  <a:gd name="T10" fmla="*/ 28 w 87"/>
                  <a:gd name="T11" fmla="*/ 36 h 59"/>
                  <a:gd name="T12" fmla="*/ 37 w 87"/>
                  <a:gd name="T13" fmla="*/ 32 h 59"/>
                  <a:gd name="T14" fmla="*/ 46 w 87"/>
                  <a:gd name="T15" fmla="*/ 36 h 59"/>
                  <a:gd name="T16" fmla="*/ 50 w 87"/>
                  <a:gd name="T17" fmla="*/ 41 h 59"/>
                  <a:gd name="T18" fmla="*/ 50 w 87"/>
                  <a:gd name="T19" fmla="*/ 50 h 59"/>
                  <a:gd name="T20" fmla="*/ 64 w 87"/>
                  <a:gd name="T21" fmla="*/ 50 h 59"/>
                  <a:gd name="T22" fmla="*/ 64 w 87"/>
                  <a:gd name="T23" fmla="*/ 55 h 59"/>
                  <a:gd name="T24" fmla="*/ 64 w 87"/>
                  <a:gd name="T25" fmla="*/ 59 h 59"/>
                  <a:gd name="T26" fmla="*/ 69 w 87"/>
                  <a:gd name="T27" fmla="*/ 59 h 59"/>
                  <a:gd name="T28" fmla="*/ 78 w 87"/>
                  <a:gd name="T29" fmla="*/ 59 h 59"/>
                  <a:gd name="T30" fmla="*/ 83 w 87"/>
                  <a:gd name="T31" fmla="*/ 55 h 59"/>
                  <a:gd name="T32" fmla="*/ 78 w 87"/>
                  <a:gd name="T33" fmla="*/ 50 h 59"/>
                  <a:gd name="T34" fmla="*/ 87 w 87"/>
                  <a:gd name="T35" fmla="*/ 50 h 59"/>
                  <a:gd name="T36" fmla="*/ 83 w 87"/>
                  <a:gd name="T37" fmla="*/ 46 h 59"/>
                  <a:gd name="T38" fmla="*/ 83 w 87"/>
                  <a:gd name="T39" fmla="*/ 41 h 59"/>
                  <a:gd name="T40" fmla="*/ 83 w 87"/>
                  <a:gd name="T41" fmla="*/ 41 h 59"/>
                  <a:gd name="T42" fmla="*/ 78 w 87"/>
                  <a:gd name="T43" fmla="*/ 36 h 59"/>
                  <a:gd name="T44" fmla="*/ 83 w 87"/>
                  <a:gd name="T45" fmla="*/ 27 h 59"/>
                  <a:gd name="T46" fmla="*/ 78 w 87"/>
                  <a:gd name="T47" fmla="*/ 23 h 59"/>
                  <a:gd name="T48" fmla="*/ 78 w 87"/>
                  <a:gd name="T49" fmla="*/ 18 h 59"/>
                  <a:gd name="T50" fmla="*/ 73 w 87"/>
                  <a:gd name="T51" fmla="*/ 23 h 59"/>
                  <a:gd name="T52" fmla="*/ 78 w 87"/>
                  <a:gd name="T53" fmla="*/ 14 h 59"/>
                  <a:gd name="T54" fmla="*/ 69 w 87"/>
                  <a:gd name="T55" fmla="*/ 9 h 59"/>
                  <a:gd name="T56" fmla="*/ 69 w 87"/>
                  <a:gd name="T57" fmla="*/ 4 h 59"/>
                  <a:gd name="T58" fmla="*/ 64 w 87"/>
                  <a:gd name="T59" fmla="*/ 4 h 59"/>
                  <a:gd name="T60" fmla="*/ 55 w 87"/>
                  <a:gd name="T61" fmla="*/ 9 h 59"/>
                  <a:gd name="T62" fmla="*/ 41 w 87"/>
                  <a:gd name="T63" fmla="*/ 9 h 59"/>
                  <a:gd name="T64" fmla="*/ 46 w 87"/>
                  <a:gd name="T65" fmla="*/ 4 h 59"/>
                  <a:gd name="T66" fmla="*/ 14 w 87"/>
                  <a:gd name="T67" fmla="*/ 0 h 59"/>
                  <a:gd name="T68" fmla="*/ 14 w 87"/>
                  <a:gd name="T69" fmla="*/ 4 h 59"/>
                  <a:gd name="T70" fmla="*/ 14 w 87"/>
                  <a:gd name="T71" fmla="*/ 14 h 59"/>
                  <a:gd name="T72" fmla="*/ 5 w 87"/>
                  <a:gd name="T73" fmla="*/ 14 h 59"/>
                  <a:gd name="T74" fmla="*/ 0 w 87"/>
                  <a:gd name="T75" fmla="*/ 2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" h="59">
                    <a:moveTo>
                      <a:pt x="0" y="23"/>
                    </a:moveTo>
                    <a:lnTo>
                      <a:pt x="0" y="23"/>
                    </a:lnTo>
                    <a:lnTo>
                      <a:pt x="5" y="23"/>
                    </a:lnTo>
                    <a:lnTo>
                      <a:pt x="14" y="36"/>
                    </a:lnTo>
                    <a:lnTo>
                      <a:pt x="23" y="41"/>
                    </a:lnTo>
                    <a:lnTo>
                      <a:pt x="28" y="36"/>
                    </a:lnTo>
                    <a:lnTo>
                      <a:pt x="37" y="32"/>
                    </a:lnTo>
                    <a:lnTo>
                      <a:pt x="46" y="36"/>
                    </a:lnTo>
                    <a:lnTo>
                      <a:pt x="50" y="41"/>
                    </a:lnTo>
                    <a:lnTo>
                      <a:pt x="50" y="50"/>
                    </a:lnTo>
                    <a:lnTo>
                      <a:pt x="64" y="50"/>
                    </a:lnTo>
                    <a:lnTo>
                      <a:pt x="64" y="55"/>
                    </a:lnTo>
                    <a:lnTo>
                      <a:pt x="64" y="59"/>
                    </a:lnTo>
                    <a:lnTo>
                      <a:pt x="69" y="59"/>
                    </a:lnTo>
                    <a:lnTo>
                      <a:pt x="78" y="59"/>
                    </a:lnTo>
                    <a:lnTo>
                      <a:pt x="83" y="55"/>
                    </a:lnTo>
                    <a:lnTo>
                      <a:pt x="78" y="50"/>
                    </a:lnTo>
                    <a:lnTo>
                      <a:pt x="87" y="50"/>
                    </a:lnTo>
                    <a:lnTo>
                      <a:pt x="83" y="46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78" y="36"/>
                    </a:lnTo>
                    <a:lnTo>
                      <a:pt x="83" y="27"/>
                    </a:lnTo>
                    <a:lnTo>
                      <a:pt x="78" y="23"/>
                    </a:lnTo>
                    <a:lnTo>
                      <a:pt x="78" y="18"/>
                    </a:lnTo>
                    <a:lnTo>
                      <a:pt x="73" y="23"/>
                    </a:lnTo>
                    <a:lnTo>
                      <a:pt x="78" y="14"/>
                    </a:lnTo>
                    <a:lnTo>
                      <a:pt x="69" y="9"/>
                    </a:lnTo>
                    <a:lnTo>
                      <a:pt x="69" y="4"/>
                    </a:lnTo>
                    <a:lnTo>
                      <a:pt x="64" y="4"/>
                    </a:lnTo>
                    <a:lnTo>
                      <a:pt x="55" y="9"/>
                    </a:lnTo>
                    <a:lnTo>
                      <a:pt x="41" y="9"/>
                    </a:lnTo>
                    <a:lnTo>
                      <a:pt x="46" y="4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4" y="14"/>
                    </a:lnTo>
                    <a:lnTo>
                      <a:pt x="5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5" name="Freeform 634"/>
              <p:cNvSpPr>
                <a:spLocks/>
              </p:cNvSpPr>
              <p:nvPr/>
            </p:nvSpPr>
            <p:spPr bwMode="auto">
              <a:xfrm>
                <a:off x="2516" y="1983"/>
                <a:ext cx="87" cy="59"/>
              </a:xfrm>
              <a:custGeom>
                <a:avLst/>
                <a:gdLst>
                  <a:gd name="T0" fmla="*/ 0 w 87"/>
                  <a:gd name="T1" fmla="*/ 23 h 59"/>
                  <a:gd name="T2" fmla="*/ 0 w 87"/>
                  <a:gd name="T3" fmla="*/ 23 h 59"/>
                  <a:gd name="T4" fmla="*/ 5 w 87"/>
                  <a:gd name="T5" fmla="*/ 23 h 59"/>
                  <a:gd name="T6" fmla="*/ 14 w 87"/>
                  <a:gd name="T7" fmla="*/ 36 h 59"/>
                  <a:gd name="T8" fmla="*/ 23 w 87"/>
                  <a:gd name="T9" fmla="*/ 41 h 59"/>
                  <a:gd name="T10" fmla="*/ 28 w 87"/>
                  <a:gd name="T11" fmla="*/ 36 h 59"/>
                  <a:gd name="T12" fmla="*/ 37 w 87"/>
                  <a:gd name="T13" fmla="*/ 32 h 59"/>
                  <a:gd name="T14" fmla="*/ 46 w 87"/>
                  <a:gd name="T15" fmla="*/ 36 h 59"/>
                  <a:gd name="T16" fmla="*/ 50 w 87"/>
                  <a:gd name="T17" fmla="*/ 41 h 59"/>
                  <a:gd name="T18" fmla="*/ 50 w 87"/>
                  <a:gd name="T19" fmla="*/ 50 h 59"/>
                  <a:gd name="T20" fmla="*/ 64 w 87"/>
                  <a:gd name="T21" fmla="*/ 50 h 59"/>
                  <a:gd name="T22" fmla="*/ 64 w 87"/>
                  <a:gd name="T23" fmla="*/ 55 h 59"/>
                  <a:gd name="T24" fmla="*/ 64 w 87"/>
                  <a:gd name="T25" fmla="*/ 59 h 59"/>
                  <a:gd name="T26" fmla="*/ 69 w 87"/>
                  <a:gd name="T27" fmla="*/ 59 h 59"/>
                  <a:gd name="T28" fmla="*/ 78 w 87"/>
                  <a:gd name="T29" fmla="*/ 59 h 59"/>
                  <a:gd name="T30" fmla="*/ 83 w 87"/>
                  <a:gd name="T31" fmla="*/ 55 h 59"/>
                  <a:gd name="T32" fmla="*/ 78 w 87"/>
                  <a:gd name="T33" fmla="*/ 50 h 59"/>
                  <a:gd name="T34" fmla="*/ 87 w 87"/>
                  <a:gd name="T35" fmla="*/ 50 h 59"/>
                  <a:gd name="T36" fmla="*/ 83 w 87"/>
                  <a:gd name="T37" fmla="*/ 46 h 59"/>
                  <a:gd name="T38" fmla="*/ 83 w 87"/>
                  <a:gd name="T39" fmla="*/ 41 h 59"/>
                  <a:gd name="T40" fmla="*/ 83 w 87"/>
                  <a:gd name="T41" fmla="*/ 41 h 59"/>
                  <a:gd name="T42" fmla="*/ 78 w 87"/>
                  <a:gd name="T43" fmla="*/ 36 h 59"/>
                  <a:gd name="T44" fmla="*/ 83 w 87"/>
                  <a:gd name="T45" fmla="*/ 27 h 59"/>
                  <a:gd name="T46" fmla="*/ 78 w 87"/>
                  <a:gd name="T47" fmla="*/ 23 h 59"/>
                  <a:gd name="T48" fmla="*/ 78 w 87"/>
                  <a:gd name="T49" fmla="*/ 18 h 59"/>
                  <a:gd name="T50" fmla="*/ 73 w 87"/>
                  <a:gd name="T51" fmla="*/ 23 h 59"/>
                  <a:gd name="T52" fmla="*/ 78 w 87"/>
                  <a:gd name="T53" fmla="*/ 14 h 59"/>
                  <a:gd name="T54" fmla="*/ 69 w 87"/>
                  <a:gd name="T55" fmla="*/ 9 h 59"/>
                  <a:gd name="T56" fmla="*/ 69 w 87"/>
                  <a:gd name="T57" fmla="*/ 4 h 59"/>
                  <a:gd name="T58" fmla="*/ 64 w 87"/>
                  <a:gd name="T59" fmla="*/ 4 h 59"/>
                  <a:gd name="T60" fmla="*/ 55 w 87"/>
                  <a:gd name="T61" fmla="*/ 9 h 59"/>
                  <a:gd name="T62" fmla="*/ 41 w 87"/>
                  <a:gd name="T63" fmla="*/ 9 h 59"/>
                  <a:gd name="T64" fmla="*/ 46 w 87"/>
                  <a:gd name="T65" fmla="*/ 4 h 59"/>
                  <a:gd name="T66" fmla="*/ 14 w 87"/>
                  <a:gd name="T67" fmla="*/ 0 h 59"/>
                  <a:gd name="T68" fmla="*/ 14 w 87"/>
                  <a:gd name="T69" fmla="*/ 4 h 59"/>
                  <a:gd name="T70" fmla="*/ 14 w 87"/>
                  <a:gd name="T71" fmla="*/ 14 h 59"/>
                  <a:gd name="T72" fmla="*/ 5 w 87"/>
                  <a:gd name="T73" fmla="*/ 14 h 59"/>
                  <a:gd name="T74" fmla="*/ 0 w 87"/>
                  <a:gd name="T75" fmla="*/ 2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" h="59">
                    <a:moveTo>
                      <a:pt x="0" y="23"/>
                    </a:moveTo>
                    <a:lnTo>
                      <a:pt x="0" y="23"/>
                    </a:lnTo>
                    <a:lnTo>
                      <a:pt x="5" y="23"/>
                    </a:lnTo>
                    <a:lnTo>
                      <a:pt x="14" y="36"/>
                    </a:lnTo>
                    <a:lnTo>
                      <a:pt x="23" y="41"/>
                    </a:lnTo>
                    <a:lnTo>
                      <a:pt x="28" y="36"/>
                    </a:lnTo>
                    <a:lnTo>
                      <a:pt x="37" y="32"/>
                    </a:lnTo>
                    <a:lnTo>
                      <a:pt x="46" y="36"/>
                    </a:lnTo>
                    <a:lnTo>
                      <a:pt x="50" y="41"/>
                    </a:lnTo>
                    <a:lnTo>
                      <a:pt x="50" y="50"/>
                    </a:lnTo>
                    <a:lnTo>
                      <a:pt x="64" y="50"/>
                    </a:lnTo>
                    <a:lnTo>
                      <a:pt x="64" y="55"/>
                    </a:lnTo>
                    <a:lnTo>
                      <a:pt x="64" y="59"/>
                    </a:lnTo>
                    <a:lnTo>
                      <a:pt x="69" y="59"/>
                    </a:lnTo>
                    <a:lnTo>
                      <a:pt x="78" y="59"/>
                    </a:lnTo>
                    <a:lnTo>
                      <a:pt x="83" y="55"/>
                    </a:lnTo>
                    <a:lnTo>
                      <a:pt x="78" y="50"/>
                    </a:lnTo>
                    <a:lnTo>
                      <a:pt x="87" y="50"/>
                    </a:lnTo>
                    <a:lnTo>
                      <a:pt x="83" y="46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78" y="36"/>
                    </a:lnTo>
                    <a:lnTo>
                      <a:pt x="83" y="27"/>
                    </a:lnTo>
                    <a:lnTo>
                      <a:pt x="78" y="23"/>
                    </a:lnTo>
                    <a:lnTo>
                      <a:pt x="78" y="18"/>
                    </a:lnTo>
                    <a:lnTo>
                      <a:pt x="73" y="23"/>
                    </a:lnTo>
                    <a:lnTo>
                      <a:pt x="78" y="14"/>
                    </a:lnTo>
                    <a:lnTo>
                      <a:pt x="69" y="9"/>
                    </a:lnTo>
                    <a:lnTo>
                      <a:pt x="69" y="4"/>
                    </a:lnTo>
                    <a:lnTo>
                      <a:pt x="64" y="4"/>
                    </a:lnTo>
                    <a:lnTo>
                      <a:pt x="55" y="9"/>
                    </a:lnTo>
                    <a:lnTo>
                      <a:pt x="41" y="9"/>
                    </a:lnTo>
                    <a:lnTo>
                      <a:pt x="46" y="4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4" y="14"/>
                    </a:lnTo>
                    <a:lnTo>
                      <a:pt x="5" y="14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6" name="Freeform 635"/>
              <p:cNvSpPr>
                <a:spLocks noEditPoints="1"/>
              </p:cNvSpPr>
              <p:nvPr/>
            </p:nvSpPr>
            <p:spPr bwMode="auto">
              <a:xfrm>
                <a:off x="2511" y="1978"/>
                <a:ext cx="97" cy="74"/>
              </a:xfrm>
              <a:custGeom>
                <a:avLst/>
                <a:gdLst>
                  <a:gd name="T0" fmla="*/ 69 w 97"/>
                  <a:gd name="T1" fmla="*/ 74 h 74"/>
                  <a:gd name="T2" fmla="*/ 69 w 97"/>
                  <a:gd name="T3" fmla="*/ 69 h 74"/>
                  <a:gd name="T4" fmla="*/ 65 w 97"/>
                  <a:gd name="T5" fmla="*/ 60 h 74"/>
                  <a:gd name="T6" fmla="*/ 51 w 97"/>
                  <a:gd name="T7" fmla="*/ 64 h 74"/>
                  <a:gd name="T8" fmla="*/ 51 w 97"/>
                  <a:gd name="T9" fmla="*/ 55 h 74"/>
                  <a:gd name="T10" fmla="*/ 55 w 97"/>
                  <a:gd name="T11" fmla="*/ 46 h 74"/>
                  <a:gd name="T12" fmla="*/ 33 w 97"/>
                  <a:gd name="T13" fmla="*/ 46 h 74"/>
                  <a:gd name="T14" fmla="*/ 14 w 97"/>
                  <a:gd name="T15" fmla="*/ 41 h 74"/>
                  <a:gd name="T16" fmla="*/ 5 w 97"/>
                  <a:gd name="T17" fmla="*/ 32 h 74"/>
                  <a:gd name="T18" fmla="*/ 0 w 97"/>
                  <a:gd name="T19" fmla="*/ 28 h 74"/>
                  <a:gd name="T20" fmla="*/ 14 w 97"/>
                  <a:gd name="T21" fmla="*/ 14 h 74"/>
                  <a:gd name="T22" fmla="*/ 19 w 97"/>
                  <a:gd name="T23" fmla="*/ 5 h 74"/>
                  <a:gd name="T24" fmla="*/ 19 w 97"/>
                  <a:gd name="T25" fmla="*/ 0 h 74"/>
                  <a:gd name="T26" fmla="*/ 19 w 97"/>
                  <a:gd name="T27" fmla="*/ 0 h 74"/>
                  <a:gd name="T28" fmla="*/ 46 w 97"/>
                  <a:gd name="T29" fmla="*/ 5 h 74"/>
                  <a:gd name="T30" fmla="*/ 51 w 97"/>
                  <a:gd name="T31" fmla="*/ 5 h 74"/>
                  <a:gd name="T32" fmla="*/ 51 w 97"/>
                  <a:gd name="T33" fmla="*/ 9 h 74"/>
                  <a:gd name="T34" fmla="*/ 60 w 97"/>
                  <a:gd name="T35" fmla="*/ 9 h 74"/>
                  <a:gd name="T36" fmla="*/ 74 w 97"/>
                  <a:gd name="T37" fmla="*/ 5 h 74"/>
                  <a:gd name="T38" fmla="*/ 78 w 97"/>
                  <a:gd name="T39" fmla="*/ 14 h 74"/>
                  <a:gd name="T40" fmla="*/ 88 w 97"/>
                  <a:gd name="T41" fmla="*/ 19 h 74"/>
                  <a:gd name="T42" fmla="*/ 88 w 97"/>
                  <a:gd name="T43" fmla="*/ 19 h 74"/>
                  <a:gd name="T44" fmla="*/ 88 w 97"/>
                  <a:gd name="T45" fmla="*/ 23 h 74"/>
                  <a:gd name="T46" fmla="*/ 92 w 97"/>
                  <a:gd name="T47" fmla="*/ 37 h 74"/>
                  <a:gd name="T48" fmla="*/ 88 w 97"/>
                  <a:gd name="T49" fmla="*/ 41 h 74"/>
                  <a:gd name="T50" fmla="*/ 92 w 97"/>
                  <a:gd name="T51" fmla="*/ 46 h 74"/>
                  <a:gd name="T52" fmla="*/ 92 w 97"/>
                  <a:gd name="T53" fmla="*/ 55 h 74"/>
                  <a:gd name="T54" fmla="*/ 97 w 97"/>
                  <a:gd name="T55" fmla="*/ 64 h 74"/>
                  <a:gd name="T56" fmla="*/ 92 w 97"/>
                  <a:gd name="T57" fmla="*/ 60 h 74"/>
                  <a:gd name="T58" fmla="*/ 88 w 97"/>
                  <a:gd name="T59" fmla="*/ 60 h 74"/>
                  <a:gd name="T60" fmla="*/ 83 w 97"/>
                  <a:gd name="T61" fmla="*/ 69 h 74"/>
                  <a:gd name="T62" fmla="*/ 74 w 97"/>
                  <a:gd name="T63" fmla="*/ 74 h 74"/>
                  <a:gd name="T64" fmla="*/ 65 w 97"/>
                  <a:gd name="T65" fmla="*/ 55 h 74"/>
                  <a:gd name="T66" fmla="*/ 74 w 97"/>
                  <a:gd name="T67" fmla="*/ 69 h 74"/>
                  <a:gd name="T68" fmla="*/ 83 w 97"/>
                  <a:gd name="T69" fmla="*/ 64 h 74"/>
                  <a:gd name="T70" fmla="*/ 83 w 97"/>
                  <a:gd name="T71" fmla="*/ 60 h 74"/>
                  <a:gd name="T72" fmla="*/ 74 w 97"/>
                  <a:gd name="T73" fmla="*/ 51 h 74"/>
                  <a:gd name="T74" fmla="*/ 83 w 97"/>
                  <a:gd name="T75" fmla="*/ 55 h 74"/>
                  <a:gd name="T76" fmla="*/ 88 w 97"/>
                  <a:gd name="T77" fmla="*/ 51 h 74"/>
                  <a:gd name="T78" fmla="*/ 83 w 97"/>
                  <a:gd name="T79" fmla="*/ 41 h 74"/>
                  <a:gd name="T80" fmla="*/ 83 w 97"/>
                  <a:gd name="T81" fmla="*/ 37 h 74"/>
                  <a:gd name="T82" fmla="*/ 83 w 97"/>
                  <a:gd name="T83" fmla="*/ 28 h 74"/>
                  <a:gd name="T84" fmla="*/ 69 w 97"/>
                  <a:gd name="T85" fmla="*/ 32 h 74"/>
                  <a:gd name="T86" fmla="*/ 60 w 97"/>
                  <a:gd name="T87" fmla="*/ 37 h 74"/>
                  <a:gd name="T88" fmla="*/ 74 w 97"/>
                  <a:gd name="T89" fmla="*/ 28 h 74"/>
                  <a:gd name="T90" fmla="*/ 78 w 97"/>
                  <a:gd name="T91" fmla="*/ 23 h 74"/>
                  <a:gd name="T92" fmla="*/ 74 w 97"/>
                  <a:gd name="T93" fmla="*/ 14 h 74"/>
                  <a:gd name="T94" fmla="*/ 65 w 97"/>
                  <a:gd name="T95" fmla="*/ 14 h 74"/>
                  <a:gd name="T96" fmla="*/ 55 w 97"/>
                  <a:gd name="T97" fmla="*/ 14 h 74"/>
                  <a:gd name="T98" fmla="*/ 46 w 97"/>
                  <a:gd name="T99" fmla="*/ 14 h 74"/>
                  <a:gd name="T100" fmla="*/ 46 w 97"/>
                  <a:gd name="T101" fmla="*/ 14 h 74"/>
                  <a:gd name="T102" fmla="*/ 23 w 97"/>
                  <a:gd name="T103" fmla="*/ 9 h 74"/>
                  <a:gd name="T104" fmla="*/ 23 w 97"/>
                  <a:gd name="T105" fmla="*/ 14 h 74"/>
                  <a:gd name="T106" fmla="*/ 23 w 97"/>
                  <a:gd name="T107" fmla="*/ 19 h 74"/>
                  <a:gd name="T108" fmla="*/ 19 w 97"/>
                  <a:gd name="T109" fmla="*/ 19 h 74"/>
                  <a:gd name="T110" fmla="*/ 10 w 97"/>
                  <a:gd name="T111" fmla="*/ 28 h 74"/>
                  <a:gd name="T112" fmla="*/ 28 w 97"/>
                  <a:gd name="T113" fmla="*/ 41 h 74"/>
                  <a:gd name="T114" fmla="*/ 42 w 97"/>
                  <a:gd name="T115" fmla="*/ 37 h 74"/>
                  <a:gd name="T116" fmla="*/ 60 w 97"/>
                  <a:gd name="T117" fmla="*/ 46 h 74"/>
                  <a:gd name="T118" fmla="*/ 65 w 97"/>
                  <a:gd name="T119" fmla="*/ 5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" h="74">
                    <a:moveTo>
                      <a:pt x="74" y="74"/>
                    </a:moveTo>
                    <a:lnTo>
                      <a:pt x="69" y="74"/>
                    </a:lnTo>
                    <a:lnTo>
                      <a:pt x="65" y="69"/>
                    </a:lnTo>
                    <a:lnTo>
                      <a:pt x="69" y="69"/>
                    </a:lnTo>
                    <a:lnTo>
                      <a:pt x="69" y="60"/>
                    </a:lnTo>
                    <a:lnTo>
                      <a:pt x="65" y="60"/>
                    </a:lnTo>
                    <a:lnTo>
                      <a:pt x="55" y="60"/>
                    </a:lnTo>
                    <a:lnTo>
                      <a:pt x="51" y="64"/>
                    </a:lnTo>
                    <a:lnTo>
                      <a:pt x="46" y="64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5" y="46"/>
                    </a:lnTo>
                    <a:lnTo>
                      <a:pt x="42" y="41"/>
                    </a:lnTo>
                    <a:lnTo>
                      <a:pt x="33" y="46"/>
                    </a:lnTo>
                    <a:lnTo>
                      <a:pt x="28" y="51"/>
                    </a:lnTo>
                    <a:lnTo>
                      <a:pt x="14" y="41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14" y="14"/>
                    </a:lnTo>
                    <a:lnTo>
                      <a:pt x="19" y="9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37" y="5"/>
                    </a:lnTo>
                    <a:lnTo>
                      <a:pt x="46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5" y="9"/>
                    </a:lnTo>
                    <a:lnTo>
                      <a:pt x="60" y="9"/>
                    </a:lnTo>
                    <a:lnTo>
                      <a:pt x="69" y="5"/>
                    </a:lnTo>
                    <a:lnTo>
                      <a:pt x="74" y="5"/>
                    </a:lnTo>
                    <a:lnTo>
                      <a:pt x="78" y="5"/>
                    </a:lnTo>
                    <a:lnTo>
                      <a:pt x="78" y="14"/>
                    </a:lnTo>
                    <a:lnTo>
                      <a:pt x="83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8" y="28"/>
                    </a:lnTo>
                    <a:lnTo>
                      <a:pt x="92" y="37"/>
                    </a:lnTo>
                    <a:lnTo>
                      <a:pt x="88" y="37"/>
                    </a:lnTo>
                    <a:lnTo>
                      <a:pt x="88" y="41"/>
                    </a:lnTo>
                    <a:lnTo>
                      <a:pt x="92" y="41"/>
                    </a:lnTo>
                    <a:lnTo>
                      <a:pt x="92" y="46"/>
                    </a:lnTo>
                    <a:lnTo>
                      <a:pt x="92" y="51"/>
                    </a:lnTo>
                    <a:lnTo>
                      <a:pt x="92" y="55"/>
                    </a:lnTo>
                    <a:lnTo>
                      <a:pt x="92" y="55"/>
                    </a:lnTo>
                    <a:lnTo>
                      <a:pt x="97" y="64"/>
                    </a:lnTo>
                    <a:lnTo>
                      <a:pt x="97" y="64"/>
                    </a:lnTo>
                    <a:lnTo>
                      <a:pt x="92" y="60"/>
                    </a:lnTo>
                    <a:lnTo>
                      <a:pt x="92" y="60"/>
                    </a:lnTo>
                    <a:lnTo>
                      <a:pt x="88" y="60"/>
                    </a:lnTo>
                    <a:lnTo>
                      <a:pt x="88" y="64"/>
                    </a:lnTo>
                    <a:lnTo>
                      <a:pt x="83" y="69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4" y="74"/>
                    </a:lnTo>
                    <a:close/>
                    <a:moveTo>
                      <a:pt x="65" y="55"/>
                    </a:moveTo>
                    <a:lnTo>
                      <a:pt x="74" y="60"/>
                    </a:lnTo>
                    <a:lnTo>
                      <a:pt x="74" y="69"/>
                    </a:lnTo>
                    <a:lnTo>
                      <a:pt x="74" y="64"/>
                    </a:lnTo>
                    <a:lnTo>
                      <a:pt x="83" y="64"/>
                    </a:lnTo>
                    <a:lnTo>
                      <a:pt x="83" y="60"/>
                    </a:lnTo>
                    <a:lnTo>
                      <a:pt x="83" y="60"/>
                    </a:lnTo>
                    <a:lnTo>
                      <a:pt x="74" y="51"/>
                    </a:lnTo>
                    <a:lnTo>
                      <a:pt x="74" y="51"/>
                    </a:lnTo>
                    <a:lnTo>
                      <a:pt x="83" y="51"/>
                    </a:lnTo>
                    <a:lnTo>
                      <a:pt x="83" y="55"/>
                    </a:lnTo>
                    <a:lnTo>
                      <a:pt x="88" y="51"/>
                    </a:lnTo>
                    <a:lnTo>
                      <a:pt x="88" y="51"/>
                    </a:lnTo>
                    <a:lnTo>
                      <a:pt x="88" y="46"/>
                    </a:lnTo>
                    <a:lnTo>
                      <a:pt x="83" y="41"/>
                    </a:lnTo>
                    <a:lnTo>
                      <a:pt x="83" y="37"/>
                    </a:lnTo>
                    <a:lnTo>
                      <a:pt x="83" y="37"/>
                    </a:lnTo>
                    <a:lnTo>
                      <a:pt x="83" y="32"/>
                    </a:lnTo>
                    <a:lnTo>
                      <a:pt x="83" y="28"/>
                    </a:lnTo>
                    <a:lnTo>
                      <a:pt x="78" y="28"/>
                    </a:lnTo>
                    <a:lnTo>
                      <a:pt x="69" y="32"/>
                    </a:lnTo>
                    <a:lnTo>
                      <a:pt x="65" y="37"/>
                    </a:lnTo>
                    <a:lnTo>
                      <a:pt x="60" y="37"/>
                    </a:lnTo>
                    <a:lnTo>
                      <a:pt x="69" y="28"/>
                    </a:lnTo>
                    <a:lnTo>
                      <a:pt x="74" y="28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4" y="14"/>
                    </a:lnTo>
                    <a:lnTo>
                      <a:pt x="74" y="9"/>
                    </a:lnTo>
                    <a:lnTo>
                      <a:pt x="65" y="14"/>
                    </a:lnTo>
                    <a:lnTo>
                      <a:pt x="60" y="14"/>
                    </a:lnTo>
                    <a:lnTo>
                      <a:pt x="55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14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0" y="23"/>
                    </a:lnTo>
                    <a:lnTo>
                      <a:pt x="10" y="28"/>
                    </a:lnTo>
                    <a:lnTo>
                      <a:pt x="19" y="37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42" y="37"/>
                    </a:lnTo>
                    <a:lnTo>
                      <a:pt x="51" y="37"/>
                    </a:lnTo>
                    <a:lnTo>
                      <a:pt x="60" y="46"/>
                    </a:lnTo>
                    <a:lnTo>
                      <a:pt x="60" y="55"/>
                    </a:lnTo>
                    <a:lnTo>
                      <a:pt x="65" y="55"/>
                    </a:lnTo>
                    <a:lnTo>
                      <a:pt x="65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7" name="Freeform 636"/>
              <p:cNvSpPr>
                <a:spLocks/>
              </p:cNvSpPr>
              <p:nvPr/>
            </p:nvSpPr>
            <p:spPr bwMode="auto">
              <a:xfrm>
                <a:off x="2511" y="1978"/>
                <a:ext cx="97" cy="74"/>
              </a:xfrm>
              <a:custGeom>
                <a:avLst/>
                <a:gdLst>
                  <a:gd name="T0" fmla="*/ 69 w 97"/>
                  <a:gd name="T1" fmla="*/ 74 h 74"/>
                  <a:gd name="T2" fmla="*/ 69 w 97"/>
                  <a:gd name="T3" fmla="*/ 69 h 74"/>
                  <a:gd name="T4" fmla="*/ 65 w 97"/>
                  <a:gd name="T5" fmla="*/ 60 h 74"/>
                  <a:gd name="T6" fmla="*/ 51 w 97"/>
                  <a:gd name="T7" fmla="*/ 64 h 74"/>
                  <a:gd name="T8" fmla="*/ 51 w 97"/>
                  <a:gd name="T9" fmla="*/ 55 h 74"/>
                  <a:gd name="T10" fmla="*/ 55 w 97"/>
                  <a:gd name="T11" fmla="*/ 46 h 74"/>
                  <a:gd name="T12" fmla="*/ 33 w 97"/>
                  <a:gd name="T13" fmla="*/ 46 h 74"/>
                  <a:gd name="T14" fmla="*/ 14 w 97"/>
                  <a:gd name="T15" fmla="*/ 41 h 74"/>
                  <a:gd name="T16" fmla="*/ 5 w 97"/>
                  <a:gd name="T17" fmla="*/ 32 h 74"/>
                  <a:gd name="T18" fmla="*/ 0 w 97"/>
                  <a:gd name="T19" fmla="*/ 28 h 74"/>
                  <a:gd name="T20" fmla="*/ 14 w 97"/>
                  <a:gd name="T21" fmla="*/ 14 h 74"/>
                  <a:gd name="T22" fmla="*/ 19 w 97"/>
                  <a:gd name="T23" fmla="*/ 5 h 74"/>
                  <a:gd name="T24" fmla="*/ 19 w 97"/>
                  <a:gd name="T25" fmla="*/ 0 h 74"/>
                  <a:gd name="T26" fmla="*/ 19 w 97"/>
                  <a:gd name="T27" fmla="*/ 0 h 74"/>
                  <a:gd name="T28" fmla="*/ 46 w 97"/>
                  <a:gd name="T29" fmla="*/ 5 h 74"/>
                  <a:gd name="T30" fmla="*/ 51 w 97"/>
                  <a:gd name="T31" fmla="*/ 5 h 74"/>
                  <a:gd name="T32" fmla="*/ 51 w 97"/>
                  <a:gd name="T33" fmla="*/ 9 h 74"/>
                  <a:gd name="T34" fmla="*/ 60 w 97"/>
                  <a:gd name="T35" fmla="*/ 9 h 74"/>
                  <a:gd name="T36" fmla="*/ 74 w 97"/>
                  <a:gd name="T37" fmla="*/ 5 h 74"/>
                  <a:gd name="T38" fmla="*/ 78 w 97"/>
                  <a:gd name="T39" fmla="*/ 14 h 74"/>
                  <a:gd name="T40" fmla="*/ 88 w 97"/>
                  <a:gd name="T41" fmla="*/ 19 h 74"/>
                  <a:gd name="T42" fmla="*/ 88 w 97"/>
                  <a:gd name="T43" fmla="*/ 19 h 74"/>
                  <a:gd name="T44" fmla="*/ 88 w 97"/>
                  <a:gd name="T45" fmla="*/ 23 h 74"/>
                  <a:gd name="T46" fmla="*/ 92 w 97"/>
                  <a:gd name="T47" fmla="*/ 37 h 74"/>
                  <a:gd name="T48" fmla="*/ 88 w 97"/>
                  <a:gd name="T49" fmla="*/ 41 h 74"/>
                  <a:gd name="T50" fmla="*/ 92 w 97"/>
                  <a:gd name="T51" fmla="*/ 46 h 74"/>
                  <a:gd name="T52" fmla="*/ 92 w 97"/>
                  <a:gd name="T53" fmla="*/ 55 h 74"/>
                  <a:gd name="T54" fmla="*/ 97 w 97"/>
                  <a:gd name="T55" fmla="*/ 64 h 74"/>
                  <a:gd name="T56" fmla="*/ 92 w 97"/>
                  <a:gd name="T57" fmla="*/ 60 h 74"/>
                  <a:gd name="T58" fmla="*/ 88 w 97"/>
                  <a:gd name="T59" fmla="*/ 60 h 74"/>
                  <a:gd name="T60" fmla="*/ 83 w 97"/>
                  <a:gd name="T61" fmla="*/ 69 h 74"/>
                  <a:gd name="T62" fmla="*/ 74 w 97"/>
                  <a:gd name="T6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" h="74">
                    <a:moveTo>
                      <a:pt x="74" y="74"/>
                    </a:moveTo>
                    <a:lnTo>
                      <a:pt x="69" y="74"/>
                    </a:lnTo>
                    <a:lnTo>
                      <a:pt x="65" y="69"/>
                    </a:lnTo>
                    <a:lnTo>
                      <a:pt x="69" y="69"/>
                    </a:lnTo>
                    <a:lnTo>
                      <a:pt x="69" y="60"/>
                    </a:lnTo>
                    <a:lnTo>
                      <a:pt x="65" y="60"/>
                    </a:lnTo>
                    <a:lnTo>
                      <a:pt x="55" y="60"/>
                    </a:lnTo>
                    <a:lnTo>
                      <a:pt x="51" y="64"/>
                    </a:lnTo>
                    <a:lnTo>
                      <a:pt x="46" y="64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5" y="46"/>
                    </a:lnTo>
                    <a:lnTo>
                      <a:pt x="42" y="41"/>
                    </a:lnTo>
                    <a:lnTo>
                      <a:pt x="33" y="46"/>
                    </a:lnTo>
                    <a:lnTo>
                      <a:pt x="28" y="51"/>
                    </a:lnTo>
                    <a:lnTo>
                      <a:pt x="14" y="41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14" y="14"/>
                    </a:lnTo>
                    <a:lnTo>
                      <a:pt x="19" y="9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37" y="5"/>
                    </a:lnTo>
                    <a:lnTo>
                      <a:pt x="46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5" y="9"/>
                    </a:lnTo>
                    <a:lnTo>
                      <a:pt x="60" y="9"/>
                    </a:lnTo>
                    <a:lnTo>
                      <a:pt x="69" y="5"/>
                    </a:lnTo>
                    <a:lnTo>
                      <a:pt x="74" y="5"/>
                    </a:lnTo>
                    <a:lnTo>
                      <a:pt x="78" y="5"/>
                    </a:lnTo>
                    <a:lnTo>
                      <a:pt x="78" y="14"/>
                    </a:lnTo>
                    <a:lnTo>
                      <a:pt x="83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8" y="28"/>
                    </a:lnTo>
                    <a:lnTo>
                      <a:pt x="92" y="37"/>
                    </a:lnTo>
                    <a:lnTo>
                      <a:pt x="88" y="37"/>
                    </a:lnTo>
                    <a:lnTo>
                      <a:pt x="88" y="41"/>
                    </a:lnTo>
                    <a:lnTo>
                      <a:pt x="92" y="41"/>
                    </a:lnTo>
                    <a:lnTo>
                      <a:pt x="92" y="46"/>
                    </a:lnTo>
                    <a:lnTo>
                      <a:pt x="92" y="51"/>
                    </a:lnTo>
                    <a:lnTo>
                      <a:pt x="92" y="55"/>
                    </a:lnTo>
                    <a:lnTo>
                      <a:pt x="92" y="55"/>
                    </a:lnTo>
                    <a:lnTo>
                      <a:pt x="97" y="64"/>
                    </a:lnTo>
                    <a:lnTo>
                      <a:pt x="97" y="64"/>
                    </a:lnTo>
                    <a:lnTo>
                      <a:pt x="92" y="60"/>
                    </a:lnTo>
                    <a:lnTo>
                      <a:pt x="92" y="60"/>
                    </a:lnTo>
                    <a:lnTo>
                      <a:pt x="88" y="60"/>
                    </a:lnTo>
                    <a:lnTo>
                      <a:pt x="88" y="64"/>
                    </a:lnTo>
                    <a:lnTo>
                      <a:pt x="83" y="69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4" y="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8" name="Freeform 637"/>
              <p:cNvSpPr>
                <a:spLocks/>
              </p:cNvSpPr>
              <p:nvPr/>
            </p:nvSpPr>
            <p:spPr bwMode="auto">
              <a:xfrm>
                <a:off x="2521" y="1987"/>
                <a:ext cx="78" cy="60"/>
              </a:xfrm>
              <a:custGeom>
                <a:avLst/>
                <a:gdLst>
                  <a:gd name="T0" fmla="*/ 55 w 78"/>
                  <a:gd name="T1" fmla="*/ 46 h 60"/>
                  <a:gd name="T2" fmla="*/ 64 w 78"/>
                  <a:gd name="T3" fmla="*/ 51 h 60"/>
                  <a:gd name="T4" fmla="*/ 64 w 78"/>
                  <a:gd name="T5" fmla="*/ 60 h 60"/>
                  <a:gd name="T6" fmla="*/ 64 w 78"/>
                  <a:gd name="T7" fmla="*/ 55 h 60"/>
                  <a:gd name="T8" fmla="*/ 73 w 78"/>
                  <a:gd name="T9" fmla="*/ 55 h 60"/>
                  <a:gd name="T10" fmla="*/ 73 w 78"/>
                  <a:gd name="T11" fmla="*/ 51 h 60"/>
                  <a:gd name="T12" fmla="*/ 73 w 78"/>
                  <a:gd name="T13" fmla="*/ 51 h 60"/>
                  <a:gd name="T14" fmla="*/ 64 w 78"/>
                  <a:gd name="T15" fmla="*/ 42 h 60"/>
                  <a:gd name="T16" fmla="*/ 64 w 78"/>
                  <a:gd name="T17" fmla="*/ 42 h 60"/>
                  <a:gd name="T18" fmla="*/ 73 w 78"/>
                  <a:gd name="T19" fmla="*/ 42 h 60"/>
                  <a:gd name="T20" fmla="*/ 73 w 78"/>
                  <a:gd name="T21" fmla="*/ 46 h 60"/>
                  <a:gd name="T22" fmla="*/ 78 w 78"/>
                  <a:gd name="T23" fmla="*/ 42 h 60"/>
                  <a:gd name="T24" fmla="*/ 78 w 78"/>
                  <a:gd name="T25" fmla="*/ 42 h 60"/>
                  <a:gd name="T26" fmla="*/ 78 w 78"/>
                  <a:gd name="T27" fmla="*/ 37 h 60"/>
                  <a:gd name="T28" fmla="*/ 73 w 78"/>
                  <a:gd name="T29" fmla="*/ 32 h 60"/>
                  <a:gd name="T30" fmla="*/ 73 w 78"/>
                  <a:gd name="T31" fmla="*/ 28 h 60"/>
                  <a:gd name="T32" fmla="*/ 73 w 78"/>
                  <a:gd name="T33" fmla="*/ 28 h 60"/>
                  <a:gd name="T34" fmla="*/ 73 w 78"/>
                  <a:gd name="T35" fmla="*/ 23 h 60"/>
                  <a:gd name="T36" fmla="*/ 73 w 78"/>
                  <a:gd name="T37" fmla="*/ 19 h 60"/>
                  <a:gd name="T38" fmla="*/ 68 w 78"/>
                  <a:gd name="T39" fmla="*/ 19 h 60"/>
                  <a:gd name="T40" fmla="*/ 59 w 78"/>
                  <a:gd name="T41" fmla="*/ 23 h 60"/>
                  <a:gd name="T42" fmla="*/ 55 w 78"/>
                  <a:gd name="T43" fmla="*/ 28 h 60"/>
                  <a:gd name="T44" fmla="*/ 50 w 78"/>
                  <a:gd name="T45" fmla="*/ 28 h 60"/>
                  <a:gd name="T46" fmla="*/ 59 w 78"/>
                  <a:gd name="T47" fmla="*/ 19 h 60"/>
                  <a:gd name="T48" fmla="*/ 64 w 78"/>
                  <a:gd name="T49" fmla="*/ 19 h 60"/>
                  <a:gd name="T50" fmla="*/ 68 w 78"/>
                  <a:gd name="T51" fmla="*/ 14 h 60"/>
                  <a:gd name="T52" fmla="*/ 68 w 78"/>
                  <a:gd name="T53" fmla="*/ 14 h 60"/>
                  <a:gd name="T54" fmla="*/ 68 w 78"/>
                  <a:gd name="T55" fmla="*/ 14 h 60"/>
                  <a:gd name="T56" fmla="*/ 64 w 78"/>
                  <a:gd name="T57" fmla="*/ 5 h 60"/>
                  <a:gd name="T58" fmla="*/ 64 w 78"/>
                  <a:gd name="T59" fmla="*/ 0 h 60"/>
                  <a:gd name="T60" fmla="*/ 55 w 78"/>
                  <a:gd name="T61" fmla="*/ 5 h 60"/>
                  <a:gd name="T62" fmla="*/ 50 w 78"/>
                  <a:gd name="T63" fmla="*/ 5 h 60"/>
                  <a:gd name="T64" fmla="*/ 45 w 78"/>
                  <a:gd name="T65" fmla="*/ 5 h 60"/>
                  <a:gd name="T66" fmla="*/ 36 w 78"/>
                  <a:gd name="T67" fmla="*/ 5 h 60"/>
                  <a:gd name="T68" fmla="*/ 36 w 78"/>
                  <a:gd name="T69" fmla="*/ 5 h 60"/>
                  <a:gd name="T70" fmla="*/ 36 w 78"/>
                  <a:gd name="T71" fmla="*/ 5 h 60"/>
                  <a:gd name="T72" fmla="*/ 36 w 78"/>
                  <a:gd name="T73" fmla="*/ 5 h 60"/>
                  <a:gd name="T74" fmla="*/ 36 w 78"/>
                  <a:gd name="T75" fmla="*/ 0 h 60"/>
                  <a:gd name="T76" fmla="*/ 13 w 78"/>
                  <a:gd name="T77" fmla="*/ 0 h 60"/>
                  <a:gd name="T78" fmla="*/ 13 w 78"/>
                  <a:gd name="T79" fmla="*/ 0 h 60"/>
                  <a:gd name="T80" fmla="*/ 13 w 78"/>
                  <a:gd name="T81" fmla="*/ 5 h 60"/>
                  <a:gd name="T82" fmla="*/ 13 w 78"/>
                  <a:gd name="T83" fmla="*/ 10 h 60"/>
                  <a:gd name="T84" fmla="*/ 13 w 78"/>
                  <a:gd name="T85" fmla="*/ 10 h 60"/>
                  <a:gd name="T86" fmla="*/ 9 w 78"/>
                  <a:gd name="T87" fmla="*/ 10 h 60"/>
                  <a:gd name="T88" fmla="*/ 9 w 78"/>
                  <a:gd name="T89" fmla="*/ 10 h 60"/>
                  <a:gd name="T90" fmla="*/ 0 w 78"/>
                  <a:gd name="T91" fmla="*/ 14 h 60"/>
                  <a:gd name="T92" fmla="*/ 0 w 78"/>
                  <a:gd name="T93" fmla="*/ 19 h 60"/>
                  <a:gd name="T94" fmla="*/ 9 w 78"/>
                  <a:gd name="T95" fmla="*/ 28 h 60"/>
                  <a:gd name="T96" fmla="*/ 18 w 78"/>
                  <a:gd name="T97" fmla="*/ 32 h 60"/>
                  <a:gd name="T98" fmla="*/ 18 w 78"/>
                  <a:gd name="T99" fmla="*/ 32 h 60"/>
                  <a:gd name="T100" fmla="*/ 32 w 78"/>
                  <a:gd name="T101" fmla="*/ 28 h 60"/>
                  <a:gd name="T102" fmla="*/ 41 w 78"/>
                  <a:gd name="T103" fmla="*/ 28 h 60"/>
                  <a:gd name="T104" fmla="*/ 50 w 78"/>
                  <a:gd name="T105" fmla="*/ 37 h 60"/>
                  <a:gd name="T106" fmla="*/ 50 w 78"/>
                  <a:gd name="T107" fmla="*/ 46 h 60"/>
                  <a:gd name="T108" fmla="*/ 55 w 78"/>
                  <a:gd name="T109" fmla="*/ 46 h 60"/>
                  <a:gd name="T110" fmla="*/ 55 w 78"/>
                  <a:gd name="T111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8" h="60">
                    <a:moveTo>
                      <a:pt x="55" y="46"/>
                    </a:moveTo>
                    <a:lnTo>
                      <a:pt x="64" y="51"/>
                    </a:lnTo>
                    <a:lnTo>
                      <a:pt x="64" y="60"/>
                    </a:lnTo>
                    <a:lnTo>
                      <a:pt x="64" y="55"/>
                    </a:lnTo>
                    <a:lnTo>
                      <a:pt x="73" y="55"/>
                    </a:lnTo>
                    <a:lnTo>
                      <a:pt x="73" y="51"/>
                    </a:lnTo>
                    <a:lnTo>
                      <a:pt x="73" y="51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73" y="42"/>
                    </a:lnTo>
                    <a:lnTo>
                      <a:pt x="73" y="46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8" y="37"/>
                    </a:lnTo>
                    <a:lnTo>
                      <a:pt x="73" y="32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68" y="19"/>
                    </a:lnTo>
                    <a:lnTo>
                      <a:pt x="59" y="23"/>
                    </a:lnTo>
                    <a:lnTo>
                      <a:pt x="55" y="28"/>
                    </a:lnTo>
                    <a:lnTo>
                      <a:pt x="50" y="28"/>
                    </a:lnTo>
                    <a:lnTo>
                      <a:pt x="59" y="19"/>
                    </a:lnTo>
                    <a:lnTo>
                      <a:pt x="64" y="19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4" y="5"/>
                    </a:lnTo>
                    <a:lnTo>
                      <a:pt x="64" y="0"/>
                    </a:lnTo>
                    <a:lnTo>
                      <a:pt x="55" y="5"/>
                    </a:lnTo>
                    <a:lnTo>
                      <a:pt x="50" y="5"/>
                    </a:lnTo>
                    <a:lnTo>
                      <a:pt x="45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9" y="28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32" y="28"/>
                    </a:lnTo>
                    <a:lnTo>
                      <a:pt x="41" y="28"/>
                    </a:lnTo>
                    <a:lnTo>
                      <a:pt x="50" y="37"/>
                    </a:lnTo>
                    <a:lnTo>
                      <a:pt x="50" y="46"/>
                    </a:lnTo>
                    <a:lnTo>
                      <a:pt x="55" y="46"/>
                    </a:lnTo>
                    <a:lnTo>
                      <a:pt x="55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9" name="Freeform 638"/>
              <p:cNvSpPr>
                <a:spLocks/>
              </p:cNvSpPr>
              <p:nvPr/>
            </p:nvSpPr>
            <p:spPr bwMode="auto">
              <a:xfrm>
                <a:off x="2594" y="2006"/>
                <a:ext cx="69" cy="78"/>
              </a:xfrm>
              <a:custGeom>
                <a:avLst/>
                <a:gdLst>
                  <a:gd name="T0" fmla="*/ 9 w 69"/>
                  <a:gd name="T1" fmla="*/ 78 h 78"/>
                  <a:gd name="T2" fmla="*/ 23 w 69"/>
                  <a:gd name="T3" fmla="*/ 73 h 78"/>
                  <a:gd name="T4" fmla="*/ 37 w 69"/>
                  <a:gd name="T5" fmla="*/ 68 h 78"/>
                  <a:gd name="T6" fmla="*/ 46 w 69"/>
                  <a:gd name="T7" fmla="*/ 68 h 78"/>
                  <a:gd name="T8" fmla="*/ 50 w 69"/>
                  <a:gd name="T9" fmla="*/ 68 h 78"/>
                  <a:gd name="T10" fmla="*/ 60 w 69"/>
                  <a:gd name="T11" fmla="*/ 68 h 78"/>
                  <a:gd name="T12" fmla="*/ 64 w 69"/>
                  <a:gd name="T13" fmla="*/ 68 h 78"/>
                  <a:gd name="T14" fmla="*/ 64 w 69"/>
                  <a:gd name="T15" fmla="*/ 64 h 78"/>
                  <a:gd name="T16" fmla="*/ 60 w 69"/>
                  <a:gd name="T17" fmla="*/ 59 h 78"/>
                  <a:gd name="T18" fmla="*/ 60 w 69"/>
                  <a:gd name="T19" fmla="*/ 50 h 78"/>
                  <a:gd name="T20" fmla="*/ 64 w 69"/>
                  <a:gd name="T21" fmla="*/ 41 h 78"/>
                  <a:gd name="T22" fmla="*/ 64 w 69"/>
                  <a:gd name="T23" fmla="*/ 36 h 78"/>
                  <a:gd name="T24" fmla="*/ 69 w 69"/>
                  <a:gd name="T25" fmla="*/ 32 h 78"/>
                  <a:gd name="T26" fmla="*/ 69 w 69"/>
                  <a:gd name="T27" fmla="*/ 23 h 78"/>
                  <a:gd name="T28" fmla="*/ 64 w 69"/>
                  <a:gd name="T29" fmla="*/ 18 h 78"/>
                  <a:gd name="T30" fmla="*/ 64 w 69"/>
                  <a:gd name="T31" fmla="*/ 13 h 78"/>
                  <a:gd name="T32" fmla="*/ 60 w 69"/>
                  <a:gd name="T33" fmla="*/ 9 h 78"/>
                  <a:gd name="T34" fmla="*/ 50 w 69"/>
                  <a:gd name="T35" fmla="*/ 13 h 78"/>
                  <a:gd name="T36" fmla="*/ 46 w 69"/>
                  <a:gd name="T37" fmla="*/ 13 h 78"/>
                  <a:gd name="T38" fmla="*/ 37 w 69"/>
                  <a:gd name="T39" fmla="*/ 9 h 78"/>
                  <a:gd name="T40" fmla="*/ 32 w 69"/>
                  <a:gd name="T41" fmla="*/ 4 h 78"/>
                  <a:gd name="T42" fmla="*/ 23 w 69"/>
                  <a:gd name="T43" fmla="*/ 9 h 78"/>
                  <a:gd name="T44" fmla="*/ 23 w 69"/>
                  <a:gd name="T45" fmla="*/ 0 h 78"/>
                  <a:gd name="T46" fmla="*/ 18 w 69"/>
                  <a:gd name="T47" fmla="*/ 4 h 78"/>
                  <a:gd name="T48" fmla="*/ 18 w 69"/>
                  <a:gd name="T49" fmla="*/ 9 h 78"/>
                  <a:gd name="T50" fmla="*/ 14 w 69"/>
                  <a:gd name="T51" fmla="*/ 4 h 78"/>
                  <a:gd name="T52" fmla="*/ 5 w 69"/>
                  <a:gd name="T53" fmla="*/ 9 h 78"/>
                  <a:gd name="T54" fmla="*/ 0 w 69"/>
                  <a:gd name="T55" fmla="*/ 13 h 78"/>
                  <a:gd name="T56" fmla="*/ 5 w 69"/>
                  <a:gd name="T57" fmla="*/ 18 h 78"/>
                  <a:gd name="T58" fmla="*/ 5 w 69"/>
                  <a:gd name="T59" fmla="*/ 18 h 78"/>
                  <a:gd name="T60" fmla="*/ 5 w 69"/>
                  <a:gd name="T61" fmla="*/ 27 h 78"/>
                  <a:gd name="T62" fmla="*/ 9 w 69"/>
                  <a:gd name="T63" fmla="*/ 32 h 78"/>
                  <a:gd name="T64" fmla="*/ 0 w 69"/>
                  <a:gd name="T65" fmla="*/ 27 h 78"/>
                  <a:gd name="T66" fmla="*/ 5 w 69"/>
                  <a:gd name="T67" fmla="*/ 36 h 78"/>
                  <a:gd name="T68" fmla="*/ 0 w 69"/>
                  <a:gd name="T69" fmla="*/ 41 h 78"/>
                  <a:gd name="T70" fmla="*/ 0 w 69"/>
                  <a:gd name="T71" fmla="*/ 46 h 78"/>
                  <a:gd name="T72" fmla="*/ 0 w 69"/>
                  <a:gd name="T73" fmla="*/ 50 h 78"/>
                  <a:gd name="T74" fmla="*/ 5 w 69"/>
                  <a:gd name="T75" fmla="*/ 55 h 78"/>
                  <a:gd name="T76" fmla="*/ 9 w 69"/>
                  <a:gd name="T77" fmla="*/ 59 h 78"/>
                  <a:gd name="T78" fmla="*/ 9 w 69"/>
                  <a:gd name="T7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78">
                    <a:moveTo>
                      <a:pt x="9" y="78"/>
                    </a:moveTo>
                    <a:lnTo>
                      <a:pt x="23" y="73"/>
                    </a:lnTo>
                    <a:lnTo>
                      <a:pt x="37" y="68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4" y="64"/>
                    </a:lnTo>
                    <a:lnTo>
                      <a:pt x="60" y="59"/>
                    </a:lnTo>
                    <a:lnTo>
                      <a:pt x="60" y="50"/>
                    </a:lnTo>
                    <a:lnTo>
                      <a:pt x="64" y="41"/>
                    </a:lnTo>
                    <a:lnTo>
                      <a:pt x="64" y="36"/>
                    </a:lnTo>
                    <a:lnTo>
                      <a:pt x="69" y="32"/>
                    </a:lnTo>
                    <a:lnTo>
                      <a:pt x="69" y="23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0" y="9"/>
                    </a:lnTo>
                    <a:lnTo>
                      <a:pt x="50" y="13"/>
                    </a:lnTo>
                    <a:lnTo>
                      <a:pt x="46" y="13"/>
                    </a:lnTo>
                    <a:lnTo>
                      <a:pt x="37" y="9"/>
                    </a:lnTo>
                    <a:lnTo>
                      <a:pt x="32" y="4"/>
                    </a:lnTo>
                    <a:lnTo>
                      <a:pt x="23" y="9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14" y="4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27"/>
                    </a:lnTo>
                    <a:lnTo>
                      <a:pt x="9" y="32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9" y="59"/>
                    </a:lnTo>
                    <a:lnTo>
                      <a:pt x="9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0" name="Freeform 639"/>
              <p:cNvSpPr>
                <a:spLocks/>
              </p:cNvSpPr>
              <p:nvPr/>
            </p:nvSpPr>
            <p:spPr bwMode="auto">
              <a:xfrm>
                <a:off x="2594" y="2006"/>
                <a:ext cx="69" cy="78"/>
              </a:xfrm>
              <a:custGeom>
                <a:avLst/>
                <a:gdLst>
                  <a:gd name="T0" fmla="*/ 9 w 69"/>
                  <a:gd name="T1" fmla="*/ 78 h 78"/>
                  <a:gd name="T2" fmla="*/ 23 w 69"/>
                  <a:gd name="T3" fmla="*/ 73 h 78"/>
                  <a:gd name="T4" fmla="*/ 37 w 69"/>
                  <a:gd name="T5" fmla="*/ 68 h 78"/>
                  <a:gd name="T6" fmla="*/ 46 w 69"/>
                  <a:gd name="T7" fmla="*/ 68 h 78"/>
                  <a:gd name="T8" fmla="*/ 50 w 69"/>
                  <a:gd name="T9" fmla="*/ 68 h 78"/>
                  <a:gd name="T10" fmla="*/ 60 w 69"/>
                  <a:gd name="T11" fmla="*/ 68 h 78"/>
                  <a:gd name="T12" fmla="*/ 64 w 69"/>
                  <a:gd name="T13" fmla="*/ 68 h 78"/>
                  <a:gd name="T14" fmla="*/ 64 w 69"/>
                  <a:gd name="T15" fmla="*/ 64 h 78"/>
                  <a:gd name="T16" fmla="*/ 60 w 69"/>
                  <a:gd name="T17" fmla="*/ 59 h 78"/>
                  <a:gd name="T18" fmla="*/ 60 w 69"/>
                  <a:gd name="T19" fmla="*/ 50 h 78"/>
                  <a:gd name="T20" fmla="*/ 64 w 69"/>
                  <a:gd name="T21" fmla="*/ 41 h 78"/>
                  <a:gd name="T22" fmla="*/ 64 w 69"/>
                  <a:gd name="T23" fmla="*/ 36 h 78"/>
                  <a:gd name="T24" fmla="*/ 69 w 69"/>
                  <a:gd name="T25" fmla="*/ 32 h 78"/>
                  <a:gd name="T26" fmla="*/ 69 w 69"/>
                  <a:gd name="T27" fmla="*/ 23 h 78"/>
                  <a:gd name="T28" fmla="*/ 64 w 69"/>
                  <a:gd name="T29" fmla="*/ 18 h 78"/>
                  <a:gd name="T30" fmla="*/ 64 w 69"/>
                  <a:gd name="T31" fmla="*/ 13 h 78"/>
                  <a:gd name="T32" fmla="*/ 60 w 69"/>
                  <a:gd name="T33" fmla="*/ 9 h 78"/>
                  <a:gd name="T34" fmla="*/ 50 w 69"/>
                  <a:gd name="T35" fmla="*/ 13 h 78"/>
                  <a:gd name="T36" fmla="*/ 46 w 69"/>
                  <a:gd name="T37" fmla="*/ 13 h 78"/>
                  <a:gd name="T38" fmla="*/ 37 w 69"/>
                  <a:gd name="T39" fmla="*/ 9 h 78"/>
                  <a:gd name="T40" fmla="*/ 32 w 69"/>
                  <a:gd name="T41" fmla="*/ 4 h 78"/>
                  <a:gd name="T42" fmla="*/ 23 w 69"/>
                  <a:gd name="T43" fmla="*/ 9 h 78"/>
                  <a:gd name="T44" fmla="*/ 23 w 69"/>
                  <a:gd name="T45" fmla="*/ 0 h 78"/>
                  <a:gd name="T46" fmla="*/ 18 w 69"/>
                  <a:gd name="T47" fmla="*/ 4 h 78"/>
                  <a:gd name="T48" fmla="*/ 18 w 69"/>
                  <a:gd name="T49" fmla="*/ 9 h 78"/>
                  <a:gd name="T50" fmla="*/ 14 w 69"/>
                  <a:gd name="T51" fmla="*/ 4 h 78"/>
                  <a:gd name="T52" fmla="*/ 5 w 69"/>
                  <a:gd name="T53" fmla="*/ 9 h 78"/>
                  <a:gd name="T54" fmla="*/ 0 w 69"/>
                  <a:gd name="T55" fmla="*/ 13 h 78"/>
                  <a:gd name="T56" fmla="*/ 5 w 69"/>
                  <a:gd name="T57" fmla="*/ 18 h 78"/>
                  <a:gd name="T58" fmla="*/ 5 w 69"/>
                  <a:gd name="T59" fmla="*/ 18 h 78"/>
                  <a:gd name="T60" fmla="*/ 5 w 69"/>
                  <a:gd name="T61" fmla="*/ 27 h 78"/>
                  <a:gd name="T62" fmla="*/ 9 w 69"/>
                  <a:gd name="T63" fmla="*/ 32 h 78"/>
                  <a:gd name="T64" fmla="*/ 0 w 69"/>
                  <a:gd name="T65" fmla="*/ 27 h 78"/>
                  <a:gd name="T66" fmla="*/ 5 w 69"/>
                  <a:gd name="T67" fmla="*/ 36 h 78"/>
                  <a:gd name="T68" fmla="*/ 0 w 69"/>
                  <a:gd name="T69" fmla="*/ 41 h 78"/>
                  <a:gd name="T70" fmla="*/ 0 w 69"/>
                  <a:gd name="T71" fmla="*/ 46 h 78"/>
                  <a:gd name="T72" fmla="*/ 0 w 69"/>
                  <a:gd name="T73" fmla="*/ 50 h 78"/>
                  <a:gd name="T74" fmla="*/ 5 w 69"/>
                  <a:gd name="T75" fmla="*/ 55 h 78"/>
                  <a:gd name="T76" fmla="*/ 9 w 69"/>
                  <a:gd name="T77" fmla="*/ 59 h 78"/>
                  <a:gd name="T78" fmla="*/ 9 w 69"/>
                  <a:gd name="T7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78">
                    <a:moveTo>
                      <a:pt x="9" y="78"/>
                    </a:moveTo>
                    <a:lnTo>
                      <a:pt x="23" y="73"/>
                    </a:lnTo>
                    <a:lnTo>
                      <a:pt x="37" y="68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4" y="64"/>
                    </a:lnTo>
                    <a:lnTo>
                      <a:pt x="60" y="59"/>
                    </a:lnTo>
                    <a:lnTo>
                      <a:pt x="60" y="50"/>
                    </a:lnTo>
                    <a:lnTo>
                      <a:pt x="64" y="41"/>
                    </a:lnTo>
                    <a:lnTo>
                      <a:pt x="64" y="36"/>
                    </a:lnTo>
                    <a:lnTo>
                      <a:pt x="69" y="32"/>
                    </a:lnTo>
                    <a:lnTo>
                      <a:pt x="69" y="23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0" y="9"/>
                    </a:lnTo>
                    <a:lnTo>
                      <a:pt x="50" y="13"/>
                    </a:lnTo>
                    <a:lnTo>
                      <a:pt x="46" y="13"/>
                    </a:lnTo>
                    <a:lnTo>
                      <a:pt x="37" y="9"/>
                    </a:lnTo>
                    <a:lnTo>
                      <a:pt x="32" y="4"/>
                    </a:lnTo>
                    <a:lnTo>
                      <a:pt x="23" y="9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14" y="4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27"/>
                    </a:lnTo>
                    <a:lnTo>
                      <a:pt x="9" y="32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9" y="59"/>
                    </a:lnTo>
                    <a:lnTo>
                      <a:pt x="9" y="7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1" name="Freeform 640"/>
              <p:cNvSpPr>
                <a:spLocks noEditPoints="1"/>
              </p:cNvSpPr>
              <p:nvPr/>
            </p:nvSpPr>
            <p:spPr bwMode="auto">
              <a:xfrm>
                <a:off x="2585" y="2001"/>
                <a:ext cx="78" cy="83"/>
              </a:xfrm>
              <a:custGeom>
                <a:avLst/>
                <a:gdLst>
                  <a:gd name="T0" fmla="*/ 18 w 78"/>
                  <a:gd name="T1" fmla="*/ 83 h 83"/>
                  <a:gd name="T2" fmla="*/ 14 w 78"/>
                  <a:gd name="T3" fmla="*/ 78 h 83"/>
                  <a:gd name="T4" fmla="*/ 14 w 78"/>
                  <a:gd name="T5" fmla="*/ 69 h 83"/>
                  <a:gd name="T6" fmla="*/ 9 w 78"/>
                  <a:gd name="T7" fmla="*/ 60 h 83"/>
                  <a:gd name="T8" fmla="*/ 0 w 78"/>
                  <a:gd name="T9" fmla="*/ 60 h 83"/>
                  <a:gd name="T10" fmla="*/ 4 w 78"/>
                  <a:gd name="T11" fmla="*/ 55 h 83"/>
                  <a:gd name="T12" fmla="*/ 4 w 78"/>
                  <a:gd name="T13" fmla="*/ 46 h 83"/>
                  <a:gd name="T14" fmla="*/ 0 w 78"/>
                  <a:gd name="T15" fmla="*/ 41 h 83"/>
                  <a:gd name="T16" fmla="*/ 9 w 78"/>
                  <a:gd name="T17" fmla="*/ 37 h 83"/>
                  <a:gd name="T18" fmla="*/ 9 w 78"/>
                  <a:gd name="T19" fmla="*/ 32 h 83"/>
                  <a:gd name="T20" fmla="*/ 0 w 78"/>
                  <a:gd name="T21" fmla="*/ 23 h 83"/>
                  <a:gd name="T22" fmla="*/ 9 w 78"/>
                  <a:gd name="T23" fmla="*/ 28 h 83"/>
                  <a:gd name="T24" fmla="*/ 9 w 78"/>
                  <a:gd name="T25" fmla="*/ 23 h 83"/>
                  <a:gd name="T26" fmla="*/ 14 w 78"/>
                  <a:gd name="T27" fmla="*/ 9 h 83"/>
                  <a:gd name="T28" fmla="*/ 23 w 78"/>
                  <a:gd name="T29" fmla="*/ 9 h 83"/>
                  <a:gd name="T30" fmla="*/ 27 w 78"/>
                  <a:gd name="T31" fmla="*/ 5 h 83"/>
                  <a:gd name="T32" fmla="*/ 36 w 78"/>
                  <a:gd name="T33" fmla="*/ 0 h 83"/>
                  <a:gd name="T34" fmla="*/ 36 w 78"/>
                  <a:gd name="T35" fmla="*/ 5 h 83"/>
                  <a:gd name="T36" fmla="*/ 41 w 78"/>
                  <a:gd name="T37" fmla="*/ 5 h 83"/>
                  <a:gd name="T38" fmla="*/ 55 w 78"/>
                  <a:gd name="T39" fmla="*/ 14 h 83"/>
                  <a:gd name="T40" fmla="*/ 55 w 78"/>
                  <a:gd name="T41" fmla="*/ 14 h 83"/>
                  <a:gd name="T42" fmla="*/ 69 w 78"/>
                  <a:gd name="T43" fmla="*/ 9 h 83"/>
                  <a:gd name="T44" fmla="*/ 73 w 78"/>
                  <a:gd name="T45" fmla="*/ 18 h 83"/>
                  <a:gd name="T46" fmla="*/ 73 w 78"/>
                  <a:gd name="T47" fmla="*/ 18 h 83"/>
                  <a:gd name="T48" fmla="*/ 78 w 78"/>
                  <a:gd name="T49" fmla="*/ 37 h 83"/>
                  <a:gd name="T50" fmla="*/ 73 w 78"/>
                  <a:gd name="T51" fmla="*/ 41 h 83"/>
                  <a:gd name="T52" fmla="*/ 69 w 78"/>
                  <a:gd name="T53" fmla="*/ 55 h 83"/>
                  <a:gd name="T54" fmla="*/ 73 w 78"/>
                  <a:gd name="T55" fmla="*/ 64 h 83"/>
                  <a:gd name="T56" fmla="*/ 73 w 78"/>
                  <a:gd name="T57" fmla="*/ 73 h 83"/>
                  <a:gd name="T58" fmla="*/ 55 w 78"/>
                  <a:gd name="T59" fmla="*/ 73 h 83"/>
                  <a:gd name="T60" fmla="*/ 46 w 78"/>
                  <a:gd name="T61" fmla="*/ 73 h 83"/>
                  <a:gd name="T62" fmla="*/ 18 w 78"/>
                  <a:gd name="T63" fmla="*/ 83 h 83"/>
                  <a:gd name="T64" fmla="*/ 14 w 78"/>
                  <a:gd name="T65" fmla="*/ 55 h 83"/>
                  <a:gd name="T66" fmla="*/ 23 w 78"/>
                  <a:gd name="T67" fmla="*/ 64 h 83"/>
                  <a:gd name="T68" fmla="*/ 32 w 78"/>
                  <a:gd name="T69" fmla="*/ 73 h 83"/>
                  <a:gd name="T70" fmla="*/ 55 w 78"/>
                  <a:gd name="T71" fmla="*/ 69 h 83"/>
                  <a:gd name="T72" fmla="*/ 69 w 78"/>
                  <a:gd name="T73" fmla="*/ 69 h 83"/>
                  <a:gd name="T74" fmla="*/ 69 w 78"/>
                  <a:gd name="T75" fmla="*/ 64 h 83"/>
                  <a:gd name="T76" fmla="*/ 64 w 78"/>
                  <a:gd name="T77" fmla="*/ 55 h 83"/>
                  <a:gd name="T78" fmla="*/ 69 w 78"/>
                  <a:gd name="T79" fmla="*/ 37 h 83"/>
                  <a:gd name="T80" fmla="*/ 73 w 78"/>
                  <a:gd name="T81" fmla="*/ 28 h 83"/>
                  <a:gd name="T82" fmla="*/ 69 w 78"/>
                  <a:gd name="T83" fmla="*/ 18 h 83"/>
                  <a:gd name="T84" fmla="*/ 59 w 78"/>
                  <a:gd name="T85" fmla="*/ 18 h 83"/>
                  <a:gd name="T86" fmla="*/ 46 w 78"/>
                  <a:gd name="T87" fmla="*/ 14 h 83"/>
                  <a:gd name="T88" fmla="*/ 32 w 78"/>
                  <a:gd name="T89" fmla="*/ 14 h 83"/>
                  <a:gd name="T90" fmla="*/ 32 w 78"/>
                  <a:gd name="T91" fmla="*/ 14 h 83"/>
                  <a:gd name="T92" fmla="*/ 32 w 78"/>
                  <a:gd name="T93" fmla="*/ 9 h 83"/>
                  <a:gd name="T94" fmla="*/ 23 w 78"/>
                  <a:gd name="T95" fmla="*/ 14 h 83"/>
                  <a:gd name="T96" fmla="*/ 14 w 78"/>
                  <a:gd name="T97" fmla="*/ 14 h 83"/>
                  <a:gd name="T98" fmla="*/ 14 w 78"/>
                  <a:gd name="T99" fmla="*/ 18 h 83"/>
                  <a:gd name="T100" fmla="*/ 18 w 78"/>
                  <a:gd name="T101" fmla="*/ 28 h 83"/>
                  <a:gd name="T102" fmla="*/ 18 w 78"/>
                  <a:gd name="T103" fmla="*/ 32 h 83"/>
                  <a:gd name="T104" fmla="*/ 23 w 78"/>
                  <a:gd name="T105" fmla="*/ 37 h 83"/>
                  <a:gd name="T106" fmla="*/ 14 w 78"/>
                  <a:gd name="T107" fmla="*/ 37 h 83"/>
                  <a:gd name="T108" fmla="*/ 14 w 78"/>
                  <a:gd name="T109" fmla="*/ 41 h 83"/>
                  <a:gd name="T110" fmla="*/ 14 w 78"/>
                  <a:gd name="T111" fmla="*/ 5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8" h="83">
                    <a:moveTo>
                      <a:pt x="18" y="83"/>
                    </a:moveTo>
                    <a:lnTo>
                      <a:pt x="18" y="83"/>
                    </a:lnTo>
                    <a:lnTo>
                      <a:pt x="14" y="83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69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4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4" y="28"/>
                    </a:lnTo>
                    <a:lnTo>
                      <a:pt x="9" y="23"/>
                    </a:lnTo>
                    <a:lnTo>
                      <a:pt x="9" y="14"/>
                    </a:lnTo>
                    <a:lnTo>
                      <a:pt x="14" y="9"/>
                    </a:lnTo>
                    <a:lnTo>
                      <a:pt x="18" y="5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7" y="5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6" y="9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64" y="9"/>
                    </a:lnTo>
                    <a:lnTo>
                      <a:pt x="69" y="9"/>
                    </a:lnTo>
                    <a:lnTo>
                      <a:pt x="73" y="14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8" y="28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3" y="41"/>
                    </a:lnTo>
                    <a:lnTo>
                      <a:pt x="73" y="46"/>
                    </a:lnTo>
                    <a:lnTo>
                      <a:pt x="69" y="55"/>
                    </a:lnTo>
                    <a:lnTo>
                      <a:pt x="73" y="60"/>
                    </a:lnTo>
                    <a:lnTo>
                      <a:pt x="73" y="64"/>
                    </a:lnTo>
                    <a:lnTo>
                      <a:pt x="73" y="69"/>
                    </a:lnTo>
                    <a:lnTo>
                      <a:pt x="73" y="73"/>
                    </a:lnTo>
                    <a:lnTo>
                      <a:pt x="64" y="73"/>
                    </a:lnTo>
                    <a:lnTo>
                      <a:pt x="55" y="73"/>
                    </a:lnTo>
                    <a:lnTo>
                      <a:pt x="50" y="73"/>
                    </a:lnTo>
                    <a:lnTo>
                      <a:pt x="46" y="73"/>
                    </a:lnTo>
                    <a:lnTo>
                      <a:pt x="36" y="78"/>
                    </a:lnTo>
                    <a:lnTo>
                      <a:pt x="18" y="83"/>
                    </a:lnTo>
                    <a:lnTo>
                      <a:pt x="18" y="83"/>
                    </a:lnTo>
                    <a:close/>
                    <a:moveTo>
                      <a:pt x="14" y="55"/>
                    </a:moveTo>
                    <a:lnTo>
                      <a:pt x="18" y="55"/>
                    </a:lnTo>
                    <a:lnTo>
                      <a:pt x="23" y="64"/>
                    </a:lnTo>
                    <a:lnTo>
                      <a:pt x="23" y="78"/>
                    </a:lnTo>
                    <a:lnTo>
                      <a:pt x="32" y="73"/>
                    </a:lnTo>
                    <a:lnTo>
                      <a:pt x="46" y="69"/>
                    </a:lnTo>
                    <a:lnTo>
                      <a:pt x="55" y="69"/>
                    </a:lnTo>
                    <a:lnTo>
                      <a:pt x="64" y="69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69" y="64"/>
                    </a:lnTo>
                    <a:lnTo>
                      <a:pt x="64" y="64"/>
                    </a:lnTo>
                    <a:lnTo>
                      <a:pt x="64" y="55"/>
                    </a:lnTo>
                    <a:lnTo>
                      <a:pt x="69" y="46"/>
                    </a:lnTo>
                    <a:lnTo>
                      <a:pt x="69" y="37"/>
                    </a:lnTo>
                    <a:lnTo>
                      <a:pt x="73" y="32"/>
                    </a:lnTo>
                    <a:lnTo>
                      <a:pt x="73" y="28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4" y="18"/>
                    </a:lnTo>
                    <a:lnTo>
                      <a:pt x="59" y="18"/>
                    </a:lnTo>
                    <a:lnTo>
                      <a:pt x="50" y="18"/>
                    </a:lnTo>
                    <a:lnTo>
                      <a:pt x="46" y="14"/>
                    </a:lnTo>
                    <a:lnTo>
                      <a:pt x="41" y="9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7" y="14"/>
                    </a:lnTo>
                    <a:lnTo>
                      <a:pt x="23" y="14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8" y="23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32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18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41"/>
                    </a:lnTo>
                    <a:lnTo>
                      <a:pt x="14" y="46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2" name="Freeform 641"/>
              <p:cNvSpPr>
                <a:spLocks/>
              </p:cNvSpPr>
              <p:nvPr/>
            </p:nvSpPr>
            <p:spPr bwMode="auto">
              <a:xfrm>
                <a:off x="2585" y="2001"/>
                <a:ext cx="78" cy="83"/>
              </a:xfrm>
              <a:custGeom>
                <a:avLst/>
                <a:gdLst>
                  <a:gd name="T0" fmla="*/ 18 w 78"/>
                  <a:gd name="T1" fmla="*/ 83 h 83"/>
                  <a:gd name="T2" fmla="*/ 14 w 78"/>
                  <a:gd name="T3" fmla="*/ 78 h 83"/>
                  <a:gd name="T4" fmla="*/ 14 w 78"/>
                  <a:gd name="T5" fmla="*/ 69 h 83"/>
                  <a:gd name="T6" fmla="*/ 9 w 78"/>
                  <a:gd name="T7" fmla="*/ 60 h 83"/>
                  <a:gd name="T8" fmla="*/ 0 w 78"/>
                  <a:gd name="T9" fmla="*/ 60 h 83"/>
                  <a:gd name="T10" fmla="*/ 4 w 78"/>
                  <a:gd name="T11" fmla="*/ 55 h 83"/>
                  <a:gd name="T12" fmla="*/ 4 w 78"/>
                  <a:gd name="T13" fmla="*/ 46 h 83"/>
                  <a:gd name="T14" fmla="*/ 0 w 78"/>
                  <a:gd name="T15" fmla="*/ 41 h 83"/>
                  <a:gd name="T16" fmla="*/ 9 w 78"/>
                  <a:gd name="T17" fmla="*/ 37 h 83"/>
                  <a:gd name="T18" fmla="*/ 9 w 78"/>
                  <a:gd name="T19" fmla="*/ 32 h 83"/>
                  <a:gd name="T20" fmla="*/ 0 w 78"/>
                  <a:gd name="T21" fmla="*/ 23 h 83"/>
                  <a:gd name="T22" fmla="*/ 9 w 78"/>
                  <a:gd name="T23" fmla="*/ 28 h 83"/>
                  <a:gd name="T24" fmla="*/ 9 w 78"/>
                  <a:gd name="T25" fmla="*/ 23 h 83"/>
                  <a:gd name="T26" fmla="*/ 14 w 78"/>
                  <a:gd name="T27" fmla="*/ 9 h 83"/>
                  <a:gd name="T28" fmla="*/ 23 w 78"/>
                  <a:gd name="T29" fmla="*/ 9 h 83"/>
                  <a:gd name="T30" fmla="*/ 27 w 78"/>
                  <a:gd name="T31" fmla="*/ 5 h 83"/>
                  <a:gd name="T32" fmla="*/ 36 w 78"/>
                  <a:gd name="T33" fmla="*/ 0 h 83"/>
                  <a:gd name="T34" fmla="*/ 36 w 78"/>
                  <a:gd name="T35" fmla="*/ 5 h 83"/>
                  <a:gd name="T36" fmla="*/ 41 w 78"/>
                  <a:gd name="T37" fmla="*/ 5 h 83"/>
                  <a:gd name="T38" fmla="*/ 55 w 78"/>
                  <a:gd name="T39" fmla="*/ 14 h 83"/>
                  <a:gd name="T40" fmla="*/ 55 w 78"/>
                  <a:gd name="T41" fmla="*/ 14 h 83"/>
                  <a:gd name="T42" fmla="*/ 69 w 78"/>
                  <a:gd name="T43" fmla="*/ 9 h 83"/>
                  <a:gd name="T44" fmla="*/ 73 w 78"/>
                  <a:gd name="T45" fmla="*/ 18 h 83"/>
                  <a:gd name="T46" fmla="*/ 73 w 78"/>
                  <a:gd name="T47" fmla="*/ 18 h 83"/>
                  <a:gd name="T48" fmla="*/ 78 w 78"/>
                  <a:gd name="T49" fmla="*/ 37 h 83"/>
                  <a:gd name="T50" fmla="*/ 73 w 78"/>
                  <a:gd name="T51" fmla="*/ 41 h 83"/>
                  <a:gd name="T52" fmla="*/ 69 w 78"/>
                  <a:gd name="T53" fmla="*/ 55 h 83"/>
                  <a:gd name="T54" fmla="*/ 73 w 78"/>
                  <a:gd name="T55" fmla="*/ 64 h 83"/>
                  <a:gd name="T56" fmla="*/ 73 w 78"/>
                  <a:gd name="T57" fmla="*/ 73 h 83"/>
                  <a:gd name="T58" fmla="*/ 55 w 78"/>
                  <a:gd name="T59" fmla="*/ 73 h 83"/>
                  <a:gd name="T60" fmla="*/ 46 w 78"/>
                  <a:gd name="T61" fmla="*/ 73 h 83"/>
                  <a:gd name="T62" fmla="*/ 18 w 78"/>
                  <a:gd name="T6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8" h="83">
                    <a:moveTo>
                      <a:pt x="18" y="83"/>
                    </a:moveTo>
                    <a:lnTo>
                      <a:pt x="18" y="83"/>
                    </a:lnTo>
                    <a:lnTo>
                      <a:pt x="14" y="83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69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4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4" y="28"/>
                    </a:lnTo>
                    <a:lnTo>
                      <a:pt x="9" y="23"/>
                    </a:lnTo>
                    <a:lnTo>
                      <a:pt x="9" y="14"/>
                    </a:lnTo>
                    <a:lnTo>
                      <a:pt x="14" y="9"/>
                    </a:lnTo>
                    <a:lnTo>
                      <a:pt x="18" y="5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7" y="5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6" y="9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64" y="9"/>
                    </a:lnTo>
                    <a:lnTo>
                      <a:pt x="69" y="9"/>
                    </a:lnTo>
                    <a:lnTo>
                      <a:pt x="73" y="14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8" y="28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3" y="41"/>
                    </a:lnTo>
                    <a:lnTo>
                      <a:pt x="73" y="46"/>
                    </a:lnTo>
                    <a:lnTo>
                      <a:pt x="69" y="55"/>
                    </a:lnTo>
                    <a:lnTo>
                      <a:pt x="73" y="60"/>
                    </a:lnTo>
                    <a:lnTo>
                      <a:pt x="73" y="64"/>
                    </a:lnTo>
                    <a:lnTo>
                      <a:pt x="73" y="69"/>
                    </a:lnTo>
                    <a:lnTo>
                      <a:pt x="73" y="73"/>
                    </a:lnTo>
                    <a:lnTo>
                      <a:pt x="64" y="73"/>
                    </a:lnTo>
                    <a:lnTo>
                      <a:pt x="55" y="73"/>
                    </a:lnTo>
                    <a:lnTo>
                      <a:pt x="50" y="73"/>
                    </a:lnTo>
                    <a:lnTo>
                      <a:pt x="46" y="73"/>
                    </a:lnTo>
                    <a:lnTo>
                      <a:pt x="36" y="78"/>
                    </a:lnTo>
                    <a:lnTo>
                      <a:pt x="18" y="83"/>
                    </a:lnTo>
                    <a:lnTo>
                      <a:pt x="18" y="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3" name="Freeform 642"/>
              <p:cNvSpPr>
                <a:spLocks/>
              </p:cNvSpPr>
              <p:nvPr/>
            </p:nvSpPr>
            <p:spPr bwMode="auto">
              <a:xfrm>
                <a:off x="2599" y="2010"/>
                <a:ext cx="59" cy="69"/>
              </a:xfrm>
              <a:custGeom>
                <a:avLst/>
                <a:gdLst>
                  <a:gd name="T0" fmla="*/ 0 w 59"/>
                  <a:gd name="T1" fmla="*/ 46 h 69"/>
                  <a:gd name="T2" fmla="*/ 4 w 59"/>
                  <a:gd name="T3" fmla="*/ 46 h 69"/>
                  <a:gd name="T4" fmla="*/ 9 w 59"/>
                  <a:gd name="T5" fmla="*/ 55 h 69"/>
                  <a:gd name="T6" fmla="*/ 9 w 59"/>
                  <a:gd name="T7" fmla="*/ 69 h 69"/>
                  <a:gd name="T8" fmla="*/ 18 w 59"/>
                  <a:gd name="T9" fmla="*/ 64 h 69"/>
                  <a:gd name="T10" fmla="*/ 32 w 59"/>
                  <a:gd name="T11" fmla="*/ 60 h 69"/>
                  <a:gd name="T12" fmla="*/ 41 w 59"/>
                  <a:gd name="T13" fmla="*/ 60 h 69"/>
                  <a:gd name="T14" fmla="*/ 50 w 59"/>
                  <a:gd name="T15" fmla="*/ 60 h 69"/>
                  <a:gd name="T16" fmla="*/ 55 w 59"/>
                  <a:gd name="T17" fmla="*/ 60 h 69"/>
                  <a:gd name="T18" fmla="*/ 55 w 59"/>
                  <a:gd name="T19" fmla="*/ 60 h 69"/>
                  <a:gd name="T20" fmla="*/ 55 w 59"/>
                  <a:gd name="T21" fmla="*/ 55 h 69"/>
                  <a:gd name="T22" fmla="*/ 50 w 59"/>
                  <a:gd name="T23" fmla="*/ 55 h 69"/>
                  <a:gd name="T24" fmla="*/ 50 w 59"/>
                  <a:gd name="T25" fmla="*/ 46 h 69"/>
                  <a:gd name="T26" fmla="*/ 55 w 59"/>
                  <a:gd name="T27" fmla="*/ 37 h 69"/>
                  <a:gd name="T28" fmla="*/ 55 w 59"/>
                  <a:gd name="T29" fmla="*/ 28 h 69"/>
                  <a:gd name="T30" fmla="*/ 59 w 59"/>
                  <a:gd name="T31" fmla="*/ 23 h 69"/>
                  <a:gd name="T32" fmla="*/ 59 w 59"/>
                  <a:gd name="T33" fmla="*/ 19 h 69"/>
                  <a:gd name="T34" fmla="*/ 55 w 59"/>
                  <a:gd name="T35" fmla="*/ 9 h 69"/>
                  <a:gd name="T36" fmla="*/ 55 w 59"/>
                  <a:gd name="T37" fmla="*/ 9 h 69"/>
                  <a:gd name="T38" fmla="*/ 50 w 59"/>
                  <a:gd name="T39" fmla="*/ 9 h 69"/>
                  <a:gd name="T40" fmla="*/ 45 w 59"/>
                  <a:gd name="T41" fmla="*/ 9 h 69"/>
                  <a:gd name="T42" fmla="*/ 36 w 59"/>
                  <a:gd name="T43" fmla="*/ 9 h 69"/>
                  <a:gd name="T44" fmla="*/ 32 w 59"/>
                  <a:gd name="T45" fmla="*/ 5 h 69"/>
                  <a:gd name="T46" fmla="*/ 27 w 59"/>
                  <a:gd name="T47" fmla="*/ 0 h 69"/>
                  <a:gd name="T48" fmla="*/ 18 w 59"/>
                  <a:gd name="T49" fmla="*/ 5 h 69"/>
                  <a:gd name="T50" fmla="*/ 18 w 59"/>
                  <a:gd name="T51" fmla="*/ 5 h 69"/>
                  <a:gd name="T52" fmla="*/ 18 w 59"/>
                  <a:gd name="T53" fmla="*/ 5 h 69"/>
                  <a:gd name="T54" fmla="*/ 18 w 59"/>
                  <a:gd name="T55" fmla="*/ 0 h 69"/>
                  <a:gd name="T56" fmla="*/ 18 w 59"/>
                  <a:gd name="T57" fmla="*/ 0 h 69"/>
                  <a:gd name="T58" fmla="*/ 13 w 59"/>
                  <a:gd name="T59" fmla="*/ 5 h 69"/>
                  <a:gd name="T60" fmla="*/ 9 w 59"/>
                  <a:gd name="T61" fmla="*/ 5 h 69"/>
                  <a:gd name="T62" fmla="*/ 4 w 59"/>
                  <a:gd name="T63" fmla="*/ 5 h 69"/>
                  <a:gd name="T64" fmla="*/ 0 w 59"/>
                  <a:gd name="T65" fmla="*/ 5 h 69"/>
                  <a:gd name="T66" fmla="*/ 0 w 59"/>
                  <a:gd name="T67" fmla="*/ 5 h 69"/>
                  <a:gd name="T68" fmla="*/ 0 w 59"/>
                  <a:gd name="T69" fmla="*/ 9 h 69"/>
                  <a:gd name="T70" fmla="*/ 4 w 59"/>
                  <a:gd name="T71" fmla="*/ 14 h 69"/>
                  <a:gd name="T72" fmla="*/ 4 w 59"/>
                  <a:gd name="T73" fmla="*/ 19 h 69"/>
                  <a:gd name="T74" fmla="*/ 4 w 59"/>
                  <a:gd name="T75" fmla="*/ 19 h 69"/>
                  <a:gd name="T76" fmla="*/ 4 w 59"/>
                  <a:gd name="T77" fmla="*/ 23 h 69"/>
                  <a:gd name="T78" fmla="*/ 9 w 59"/>
                  <a:gd name="T79" fmla="*/ 28 h 69"/>
                  <a:gd name="T80" fmla="*/ 9 w 59"/>
                  <a:gd name="T81" fmla="*/ 28 h 69"/>
                  <a:gd name="T82" fmla="*/ 4 w 59"/>
                  <a:gd name="T83" fmla="*/ 28 h 69"/>
                  <a:gd name="T84" fmla="*/ 0 w 59"/>
                  <a:gd name="T85" fmla="*/ 28 h 69"/>
                  <a:gd name="T86" fmla="*/ 0 w 59"/>
                  <a:gd name="T87" fmla="*/ 28 h 69"/>
                  <a:gd name="T88" fmla="*/ 0 w 59"/>
                  <a:gd name="T89" fmla="*/ 32 h 69"/>
                  <a:gd name="T90" fmla="*/ 0 w 59"/>
                  <a:gd name="T91" fmla="*/ 37 h 69"/>
                  <a:gd name="T92" fmla="*/ 0 w 59"/>
                  <a:gd name="T93" fmla="*/ 46 h 69"/>
                  <a:gd name="T94" fmla="*/ 0 w 59"/>
                  <a:gd name="T95" fmla="*/ 4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" h="69">
                    <a:moveTo>
                      <a:pt x="0" y="46"/>
                    </a:moveTo>
                    <a:lnTo>
                      <a:pt x="4" y="46"/>
                    </a:lnTo>
                    <a:lnTo>
                      <a:pt x="9" y="55"/>
                    </a:lnTo>
                    <a:lnTo>
                      <a:pt x="9" y="69"/>
                    </a:lnTo>
                    <a:lnTo>
                      <a:pt x="18" y="64"/>
                    </a:lnTo>
                    <a:lnTo>
                      <a:pt x="32" y="60"/>
                    </a:lnTo>
                    <a:lnTo>
                      <a:pt x="41" y="60"/>
                    </a:lnTo>
                    <a:lnTo>
                      <a:pt x="50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55"/>
                    </a:lnTo>
                    <a:lnTo>
                      <a:pt x="50" y="55"/>
                    </a:lnTo>
                    <a:lnTo>
                      <a:pt x="50" y="46"/>
                    </a:lnTo>
                    <a:lnTo>
                      <a:pt x="55" y="37"/>
                    </a:lnTo>
                    <a:lnTo>
                      <a:pt x="55" y="28"/>
                    </a:lnTo>
                    <a:lnTo>
                      <a:pt x="59" y="23"/>
                    </a:lnTo>
                    <a:lnTo>
                      <a:pt x="59" y="1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0" y="9"/>
                    </a:lnTo>
                    <a:lnTo>
                      <a:pt x="45" y="9"/>
                    </a:lnTo>
                    <a:lnTo>
                      <a:pt x="36" y="9"/>
                    </a:lnTo>
                    <a:lnTo>
                      <a:pt x="32" y="5"/>
                    </a:lnTo>
                    <a:lnTo>
                      <a:pt x="27" y="0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23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0" y="46"/>
                    </a:lnTo>
                    <a:lnTo>
                      <a:pt x="0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4" name="Freeform 643"/>
              <p:cNvSpPr>
                <a:spLocks/>
              </p:cNvSpPr>
              <p:nvPr/>
            </p:nvSpPr>
            <p:spPr bwMode="auto">
              <a:xfrm>
                <a:off x="2997" y="2473"/>
                <a:ext cx="28" cy="23"/>
              </a:xfrm>
              <a:custGeom>
                <a:avLst/>
                <a:gdLst>
                  <a:gd name="T0" fmla="*/ 28 w 28"/>
                  <a:gd name="T1" fmla="*/ 5 h 23"/>
                  <a:gd name="T2" fmla="*/ 23 w 28"/>
                  <a:gd name="T3" fmla="*/ 18 h 23"/>
                  <a:gd name="T4" fmla="*/ 14 w 28"/>
                  <a:gd name="T5" fmla="*/ 23 h 23"/>
                  <a:gd name="T6" fmla="*/ 9 w 28"/>
                  <a:gd name="T7" fmla="*/ 18 h 23"/>
                  <a:gd name="T8" fmla="*/ 0 w 28"/>
                  <a:gd name="T9" fmla="*/ 14 h 23"/>
                  <a:gd name="T10" fmla="*/ 0 w 28"/>
                  <a:gd name="T11" fmla="*/ 5 h 23"/>
                  <a:gd name="T12" fmla="*/ 9 w 28"/>
                  <a:gd name="T13" fmla="*/ 0 h 23"/>
                  <a:gd name="T14" fmla="*/ 19 w 28"/>
                  <a:gd name="T15" fmla="*/ 0 h 23"/>
                  <a:gd name="T16" fmla="*/ 28 w 28"/>
                  <a:gd name="T1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3">
                    <a:moveTo>
                      <a:pt x="28" y="5"/>
                    </a:moveTo>
                    <a:lnTo>
                      <a:pt x="23" y="18"/>
                    </a:lnTo>
                    <a:lnTo>
                      <a:pt x="14" y="23"/>
                    </a:lnTo>
                    <a:lnTo>
                      <a:pt x="9" y="18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Freeform 644"/>
              <p:cNvSpPr>
                <a:spLocks/>
              </p:cNvSpPr>
              <p:nvPr/>
            </p:nvSpPr>
            <p:spPr bwMode="auto">
              <a:xfrm>
                <a:off x="2997" y="2473"/>
                <a:ext cx="28" cy="23"/>
              </a:xfrm>
              <a:custGeom>
                <a:avLst/>
                <a:gdLst>
                  <a:gd name="T0" fmla="*/ 28 w 28"/>
                  <a:gd name="T1" fmla="*/ 5 h 23"/>
                  <a:gd name="T2" fmla="*/ 23 w 28"/>
                  <a:gd name="T3" fmla="*/ 18 h 23"/>
                  <a:gd name="T4" fmla="*/ 14 w 28"/>
                  <a:gd name="T5" fmla="*/ 23 h 23"/>
                  <a:gd name="T6" fmla="*/ 9 w 28"/>
                  <a:gd name="T7" fmla="*/ 18 h 23"/>
                  <a:gd name="T8" fmla="*/ 0 w 28"/>
                  <a:gd name="T9" fmla="*/ 14 h 23"/>
                  <a:gd name="T10" fmla="*/ 0 w 28"/>
                  <a:gd name="T11" fmla="*/ 5 h 23"/>
                  <a:gd name="T12" fmla="*/ 9 w 28"/>
                  <a:gd name="T13" fmla="*/ 0 h 23"/>
                  <a:gd name="T14" fmla="*/ 19 w 28"/>
                  <a:gd name="T15" fmla="*/ 0 h 23"/>
                  <a:gd name="T16" fmla="*/ 28 w 28"/>
                  <a:gd name="T1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3">
                    <a:moveTo>
                      <a:pt x="28" y="5"/>
                    </a:moveTo>
                    <a:lnTo>
                      <a:pt x="23" y="18"/>
                    </a:lnTo>
                    <a:lnTo>
                      <a:pt x="14" y="23"/>
                    </a:lnTo>
                    <a:lnTo>
                      <a:pt x="9" y="18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8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Freeform 645"/>
              <p:cNvSpPr>
                <a:spLocks noEditPoints="1"/>
              </p:cNvSpPr>
              <p:nvPr/>
            </p:nvSpPr>
            <p:spPr bwMode="auto">
              <a:xfrm>
                <a:off x="2993" y="2468"/>
                <a:ext cx="32" cy="28"/>
              </a:xfrm>
              <a:custGeom>
                <a:avLst/>
                <a:gdLst>
                  <a:gd name="T0" fmla="*/ 13 w 32"/>
                  <a:gd name="T1" fmla="*/ 28 h 28"/>
                  <a:gd name="T2" fmla="*/ 9 w 32"/>
                  <a:gd name="T3" fmla="*/ 28 h 28"/>
                  <a:gd name="T4" fmla="*/ 0 w 32"/>
                  <a:gd name="T5" fmla="*/ 19 h 28"/>
                  <a:gd name="T6" fmla="*/ 4 w 32"/>
                  <a:gd name="T7" fmla="*/ 10 h 28"/>
                  <a:gd name="T8" fmla="*/ 9 w 32"/>
                  <a:gd name="T9" fmla="*/ 5 h 28"/>
                  <a:gd name="T10" fmla="*/ 18 w 32"/>
                  <a:gd name="T11" fmla="*/ 0 h 28"/>
                  <a:gd name="T12" fmla="*/ 27 w 32"/>
                  <a:gd name="T13" fmla="*/ 0 h 28"/>
                  <a:gd name="T14" fmla="*/ 32 w 32"/>
                  <a:gd name="T15" fmla="*/ 10 h 28"/>
                  <a:gd name="T16" fmla="*/ 32 w 32"/>
                  <a:gd name="T17" fmla="*/ 10 h 28"/>
                  <a:gd name="T18" fmla="*/ 32 w 32"/>
                  <a:gd name="T19" fmla="*/ 14 h 28"/>
                  <a:gd name="T20" fmla="*/ 27 w 32"/>
                  <a:gd name="T21" fmla="*/ 23 h 28"/>
                  <a:gd name="T22" fmla="*/ 13 w 32"/>
                  <a:gd name="T23" fmla="*/ 28 h 28"/>
                  <a:gd name="T24" fmla="*/ 13 w 32"/>
                  <a:gd name="T25" fmla="*/ 28 h 28"/>
                  <a:gd name="T26" fmla="*/ 18 w 32"/>
                  <a:gd name="T27" fmla="*/ 5 h 28"/>
                  <a:gd name="T28" fmla="*/ 13 w 32"/>
                  <a:gd name="T29" fmla="*/ 10 h 28"/>
                  <a:gd name="T30" fmla="*/ 9 w 32"/>
                  <a:gd name="T31" fmla="*/ 14 h 28"/>
                  <a:gd name="T32" fmla="*/ 4 w 32"/>
                  <a:gd name="T33" fmla="*/ 14 h 28"/>
                  <a:gd name="T34" fmla="*/ 13 w 32"/>
                  <a:gd name="T35" fmla="*/ 23 h 28"/>
                  <a:gd name="T36" fmla="*/ 23 w 32"/>
                  <a:gd name="T37" fmla="*/ 19 h 28"/>
                  <a:gd name="T38" fmla="*/ 27 w 32"/>
                  <a:gd name="T39" fmla="*/ 14 h 28"/>
                  <a:gd name="T40" fmla="*/ 18 w 32"/>
                  <a:gd name="T41" fmla="*/ 5 h 28"/>
                  <a:gd name="T42" fmla="*/ 18 w 32"/>
                  <a:gd name="T43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3" y="28"/>
                    </a:moveTo>
                    <a:lnTo>
                      <a:pt x="9" y="28"/>
                    </a:lnTo>
                    <a:lnTo>
                      <a:pt x="0" y="19"/>
                    </a:lnTo>
                    <a:lnTo>
                      <a:pt x="4" y="10"/>
                    </a:lnTo>
                    <a:lnTo>
                      <a:pt x="9" y="5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27" y="23"/>
                    </a:lnTo>
                    <a:lnTo>
                      <a:pt x="13" y="28"/>
                    </a:lnTo>
                    <a:lnTo>
                      <a:pt x="13" y="28"/>
                    </a:lnTo>
                    <a:close/>
                    <a:moveTo>
                      <a:pt x="18" y="5"/>
                    </a:moveTo>
                    <a:lnTo>
                      <a:pt x="13" y="10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13" y="23"/>
                    </a:lnTo>
                    <a:lnTo>
                      <a:pt x="23" y="19"/>
                    </a:lnTo>
                    <a:lnTo>
                      <a:pt x="27" y="14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7" name="Freeform 646"/>
              <p:cNvSpPr>
                <a:spLocks/>
              </p:cNvSpPr>
              <p:nvPr/>
            </p:nvSpPr>
            <p:spPr bwMode="auto">
              <a:xfrm>
                <a:off x="2993" y="2468"/>
                <a:ext cx="32" cy="28"/>
              </a:xfrm>
              <a:custGeom>
                <a:avLst/>
                <a:gdLst>
                  <a:gd name="T0" fmla="*/ 13 w 32"/>
                  <a:gd name="T1" fmla="*/ 28 h 28"/>
                  <a:gd name="T2" fmla="*/ 9 w 32"/>
                  <a:gd name="T3" fmla="*/ 28 h 28"/>
                  <a:gd name="T4" fmla="*/ 0 w 32"/>
                  <a:gd name="T5" fmla="*/ 19 h 28"/>
                  <a:gd name="T6" fmla="*/ 4 w 32"/>
                  <a:gd name="T7" fmla="*/ 10 h 28"/>
                  <a:gd name="T8" fmla="*/ 9 w 32"/>
                  <a:gd name="T9" fmla="*/ 5 h 28"/>
                  <a:gd name="T10" fmla="*/ 18 w 32"/>
                  <a:gd name="T11" fmla="*/ 0 h 28"/>
                  <a:gd name="T12" fmla="*/ 27 w 32"/>
                  <a:gd name="T13" fmla="*/ 0 h 28"/>
                  <a:gd name="T14" fmla="*/ 32 w 32"/>
                  <a:gd name="T15" fmla="*/ 10 h 28"/>
                  <a:gd name="T16" fmla="*/ 32 w 32"/>
                  <a:gd name="T17" fmla="*/ 10 h 28"/>
                  <a:gd name="T18" fmla="*/ 32 w 32"/>
                  <a:gd name="T19" fmla="*/ 14 h 28"/>
                  <a:gd name="T20" fmla="*/ 27 w 32"/>
                  <a:gd name="T21" fmla="*/ 23 h 28"/>
                  <a:gd name="T22" fmla="*/ 13 w 32"/>
                  <a:gd name="T23" fmla="*/ 28 h 28"/>
                  <a:gd name="T24" fmla="*/ 13 w 32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28">
                    <a:moveTo>
                      <a:pt x="13" y="28"/>
                    </a:moveTo>
                    <a:lnTo>
                      <a:pt x="9" y="28"/>
                    </a:lnTo>
                    <a:lnTo>
                      <a:pt x="0" y="19"/>
                    </a:lnTo>
                    <a:lnTo>
                      <a:pt x="4" y="10"/>
                    </a:lnTo>
                    <a:lnTo>
                      <a:pt x="9" y="5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27" y="23"/>
                    </a:lnTo>
                    <a:lnTo>
                      <a:pt x="13" y="28"/>
                    </a:lnTo>
                    <a:lnTo>
                      <a:pt x="13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8" name="Freeform 647"/>
              <p:cNvSpPr>
                <a:spLocks/>
              </p:cNvSpPr>
              <p:nvPr/>
            </p:nvSpPr>
            <p:spPr bwMode="auto">
              <a:xfrm>
                <a:off x="2997" y="2473"/>
                <a:ext cx="23" cy="18"/>
              </a:xfrm>
              <a:custGeom>
                <a:avLst/>
                <a:gdLst>
                  <a:gd name="T0" fmla="*/ 14 w 23"/>
                  <a:gd name="T1" fmla="*/ 0 h 18"/>
                  <a:gd name="T2" fmla="*/ 9 w 23"/>
                  <a:gd name="T3" fmla="*/ 5 h 18"/>
                  <a:gd name="T4" fmla="*/ 5 w 23"/>
                  <a:gd name="T5" fmla="*/ 9 h 18"/>
                  <a:gd name="T6" fmla="*/ 0 w 23"/>
                  <a:gd name="T7" fmla="*/ 9 h 18"/>
                  <a:gd name="T8" fmla="*/ 9 w 23"/>
                  <a:gd name="T9" fmla="*/ 18 h 18"/>
                  <a:gd name="T10" fmla="*/ 19 w 23"/>
                  <a:gd name="T11" fmla="*/ 14 h 18"/>
                  <a:gd name="T12" fmla="*/ 23 w 23"/>
                  <a:gd name="T13" fmla="*/ 9 h 18"/>
                  <a:gd name="T14" fmla="*/ 14 w 23"/>
                  <a:gd name="T15" fmla="*/ 0 h 18"/>
                  <a:gd name="T16" fmla="*/ 14 w 23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8">
                    <a:moveTo>
                      <a:pt x="14" y="0"/>
                    </a:moveTo>
                    <a:lnTo>
                      <a:pt x="9" y="5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19" y="14"/>
                    </a:lnTo>
                    <a:lnTo>
                      <a:pt x="23" y="9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648"/>
              <p:cNvSpPr>
                <a:spLocks/>
              </p:cNvSpPr>
              <p:nvPr/>
            </p:nvSpPr>
            <p:spPr bwMode="auto">
              <a:xfrm>
                <a:off x="2557" y="2033"/>
                <a:ext cx="42" cy="46"/>
              </a:xfrm>
              <a:custGeom>
                <a:avLst/>
                <a:gdLst>
                  <a:gd name="T0" fmla="*/ 0 w 42"/>
                  <a:gd name="T1" fmla="*/ 19 h 46"/>
                  <a:gd name="T2" fmla="*/ 23 w 42"/>
                  <a:gd name="T3" fmla="*/ 32 h 46"/>
                  <a:gd name="T4" fmla="*/ 42 w 42"/>
                  <a:gd name="T5" fmla="*/ 46 h 46"/>
                  <a:gd name="T6" fmla="*/ 42 w 42"/>
                  <a:gd name="T7" fmla="*/ 32 h 46"/>
                  <a:gd name="T8" fmla="*/ 42 w 42"/>
                  <a:gd name="T9" fmla="*/ 28 h 46"/>
                  <a:gd name="T10" fmla="*/ 32 w 42"/>
                  <a:gd name="T11" fmla="*/ 23 h 46"/>
                  <a:gd name="T12" fmla="*/ 37 w 42"/>
                  <a:gd name="T13" fmla="*/ 19 h 46"/>
                  <a:gd name="T14" fmla="*/ 32 w 42"/>
                  <a:gd name="T15" fmla="*/ 9 h 46"/>
                  <a:gd name="T16" fmla="*/ 28 w 42"/>
                  <a:gd name="T17" fmla="*/ 14 h 46"/>
                  <a:gd name="T18" fmla="*/ 23 w 42"/>
                  <a:gd name="T19" fmla="*/ 14 h 46"/>
                  <a:gd name="T20" fmla="*/ 23 w 42"/>
                  <a:gd name="T21" fmla="*/ 5 h 46"/>
                  <a:gd name="T22" fmla="*/ 19 w 42"/>
                  <a:gd name="T23" fmla="*/ 5 h 46"/>
                  <a:gd name="T24" fmla="*/ 14 w 42"/>
                  <a:gd name="T25" fmla="*/ 0 h 46"/>
                  <a:gd name="T26" fmla="*/ 14 w 42"/>
                  <a:gd name="T27" fmla="*/ 5 h 46"/>
                  <a:gd name="T28" fmla="*/ 9 w 42"/>
                  <a:gd name="T29" fmla="*/ 9 h 46"/>
                  <a:gd name="T30" fmla="*/ 0 w 42"/>
                  <a:gd name="T31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46">
                    <a:moveTo>
                      <a:pt x="0" y="19"/>
                    </a:moveTo>
                    <a:lnTo>
                      <a:pt x="23" y="32"/>
                    </a:lnTo>
                    <a:lnTo>
                      <a:pt x="42" y="4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32" y="23"/>
                    </a:lnTo>
                    <a:lnTo>
                      <a:pt x="37" y="19"/>
                    </a:lnTo>
                    <a:lnTo>
                      <a:pt x="32" y="9"/>
                    </a:lnTo>
                    <a:lnTo>
                      <a:pt x="28" y="14"/>
                    </a:lnTo>
                    <a:lnTo>
                      <a:pt x="23" y="14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9" y="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649"/>
              <p:cNvSpPr>
                <a:spLocks/>
              </p:cNvSpPr>
              <p:nvPr/>
            </p:nvSpPr>
            <p:spPr bwMode="auto">
              <a:xfrm>
                <a:off x="2557" y="2033"/>
                <a:ext cx="42" cy="46"/>
              </a:xfrm>
              <a:custGeom>
                <a:avLst/>
                <a:gdLst>
                  <a:gd name="T0" fmla="*/ 0 w 42"/>
                  <a:gd name="T1" fmla="*/ 19 h 46"/>
                  <a:gd name="T2" fmla="*/ 23 w 42"/>
                  <a:gd name="T3" fmla="*/ 32 h 46"/>
                  <a:gd name="T4" fmla="*/ 42 w 42"/>
                  <a:gd name="T5" fmla="*/ 46 h 46"/>
                  <a:gd name="T6" fmla="*/ 42 w 42"/>
                  <a:gd name="T7" fmla="*/ 32 h 46"/>
                  <a:gd name="T8" fmla="*/ 42 w 42"/>
                  <a:gd name="T9" fmla="*/ 28 h 46"/>
                  <a:gd name="T10" fmla="*/ 32 w 42"/>
                  <a:gd name="T11" fmla="*/ 23 h 46"/>
                  <a:gd name="T12" fmla="*/ 37 w 42"/>
                  <a:gd name="T13" fmla="*/ 19 h 46"/>
                  <a:gd name="T14" fmla="*/ 32 w 42"/>
                  <a:gd name="T15" fmla="*/ 9 h 46"/>
                  <a:gd name="T16" fmla="*/ 28 w 42"/>
                  <a:gd name="T17" fmla="*/ 14 h 46"/>
                  <a:gd name="T18" fmla="*/ 23 w 42"/>
                  <a:gd name="T19" fmla="*/ 14 h 46"/>
                  <a:gd name="T20" fmla="*/ 23 w 42"/>
                  <a:gd name="T21" fmla="*/ 5 h 46"/>
                  <a:gd name="T22" fmla="*/ 19 w 42"/>
                  <a:gd name="T23" fmla="*/ 5 h 46"/>
                  <a:gd name="T24" fmla="*/ 14 w 42"/>
                  <a:gd name="T25" fmla="*/ 0 h 46"/>
                  <a:gd name="T26" fmla="*/ 14 w 42"/>
                  <a:gd name="T27" fmla="*/ 5 h 46"/>
                  <a:gd name="T28" fmla="*/ 9 w 42"/>
                  <a:gd name="T29" fmla="*/ 9 h 46"/>
                  <a:gd name="T30" fmla="*/ 0 w 42"/>
                  <a:gd name="T31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46">
                    <a:moveTo>
                      <a:pt x="0" y="19"/>
                    </a:moveTo>
                    <a:lnTo>
                      <a:pt x="23" y="32"/>
                    </a:lnTo>
                    <a:lnTo>
                      <a:pt x="42" y="4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32" y="23"/>
                    </a:lnTo>
                    <a:lnTo>
                      <a:pt x="37" y="19"/>
                    </a:lnTo>
                    <a:lnTo>
                      <a:pt x="32" y="9"/>
                    </a:lnTo>
                    <a:lnTo>
                      <a:pt x="28" y="14"/>
                    </a:lnTo>
                    <a:lnTo>
                      <a:pt x="23" y="14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9" y="9"/>
                    </a:lnTo>
                    <a:lnTo>
                      <a:pt x="0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650"/>
              <p:cNvSpPr>
                <a:spLocks noEditPoints="1"/>
              </p:cNvSpPr>
              <p:nvPr/>
            </p:nvSpPr>
            <p:spPr bwMode="auto">
              <a:xfrm>
                <a:off x="2553" y="2029"/>
                <a:ext cx="55" cy="55"/>
              </a:xfrm>
              <a:custGeom>
                <a:avLst/>
                <a:gdLst>
                  <a:gd name="T0" fmla="*/ 55 w 55"/>
                  <a:gd name="T1" fmla="*/ 55 h 55"/>
                  <a:gd name="T2" fmla="*/ 50 w 55"/>
                  <a:gd name="T3" fmla="*/ 55 h 55"/>
                  <a:gd name="T4" fmla="*/ 50 w 55"/>
                  <a:gd name="T5" fmla="*/ 55 h 55"/>
                  <a:gd name="T6" fmla="*/ 23 w 55"/>
                  <a:gd name="T7" fmla="*/ 41 h 55"/>
                  <a:gd name="T8" fmla="*/ 4 w 55"/>
                  <a:gd name="T9" fmla="*/ 23 h 55"/>
                  <a:gd name="T10" fmla="*/ 0 w 55"/>
                  <a:gd name="T11" fmla="*/ 18 h 55"/>
                  <a:gd name="T12" fmla="*/ 4 w 55"/>
                  <a:gd name="T13" fmla="*/ 18 h 55"/>
                  <a:gd name="T14" fmla="*/ 13 w 55"/>
                  <a:gd name="T15" fmla="*/ 9 h 55"/>
                  <a:gd name="T16" fmla="*/ 13 w 55"/>
                  <a:gd name="T17" fmla="*/ 4 h 55"/>
                  <a:gd name="T18" fmla="*/ 18 w 55"/>
                  <a:gd name="T19" fmla="*/ 0 h 55"/>
                  <a:gd name="T20" fmla="*/ 23 w 55"/>
                  <a:gd name="T21" fmla="*/ 0 h 55"/>
                  <a:gd name="T22" fmla="*/ 32 w 55"/>
                  <a:gd name="T23" fmla="*/ 4 h 55"/>
                  <a:gd name="T24" fmla="*/ 32 w 55"/>
                  <a:gd name="T25" fmla="*/ 13 h 55"/>
                  <a:gd name="T26" fmla="*/ 32 w 55"/>
                  <a:gd name="T27" fmla="*/ 13 h 55"/>
                  <a:gd name="T28" fmla="*/ 36 w 55"/>
                  <a:gd name="T29" fmla="*/ 9 h 55"/>
                  <a:gd name="T30" fmla="*/ 41 w 55"/>
                  <a:gd name="T31" fmla="*/ 9 h 55"/>
                  <a:gd name="T32" fmla="*/ 46 w 55"/>
                  <a:gd name="T33" fmla="*/ 18 h 55"/>
                  <a:gd name="T34" fmla="*/ 46 w 55"/>
                  <a:gd name="T35" fmla="*/ 23 h 55"/>
                  <a:gd name="T36" fmla="*/ 50 w 55"/>
                  <a:gd name="T37" fmla="*/ 27 h 55"/>
                  <a:gd name="T38" fmla="*/ 55 w 55"/>
                  <a:gd name="T39" fmla="*/ 36 h 55"/>
                  <a:gd name="T40" fmla="*/ 55 w 55"/>
                  <a:gd name="T41" fmla="*/ 50 h 55"/>
                  <a:gd name="T42" fmla="*/ 55 w 55"/>
                  <a:gd name="T43" fmla="*/ 55 h 55"/>
                  <a:gd name="T44" fmla="*/ 55 w 55"/>
                  <a:gd name="T45" fmla="*/ 55 h 55"/>
                  <a:gd name="T46" fmla="*/ 9 w 55"/>
                  <a:gd name="T47" fmla="*/ 18 h 55"/>
                  <a:gd name="T48" fmla="*/ 27 w 55"/>
                  <a:gd name="T49" fmla="*/ 36 h 55"/>
                  <a:gd name="T50" fmla="*/ 50 w 55"/>
                  <a:gd name="T51" fmla="*/ 45 h 55"/>
                  <a:gd name="T52" fmla="*/ 50 w 55"/>
                  <a:gd name="T53" fmla="*/ 36 h 55"/>
                  <a:gd name="T54" fmla="*/ 46 w 55"/>
                  <a:gd name="T55" fmla="*/ 32 h 55"/>
                  <a:gd name="T56" fmla="*/ 41 w 55"/>
                  <a:gd name="T57" fmla="*/ 27 h 55"/>
                  <a:gd name="T58" fmla="*/ 32 w 55"/>
                  <a:gd name="T59" fmla="*/ 27 h 55"/>
                  <a:gd name="T60" fmla="*/ 32 w 55"/>
                  <a:gd name="T61" fmla="*/ 27 h 55"/>
                  <a:gd name="T62" fmla="*/ 36 w 55"/>
                  <a:gd name="T63" fmla="*/ 27 h 55"/>
                  <a:gd name="T64" fmla="*/ 36 w 55"/>
                  <a:gd name="T65" fmla="*/ 23 h 55"/>
                  <a:gd name="T66" fmla="*/ 41 w 55"/>
                  <a:gd name="T67" fmla="*/ 18 h 55"/>
                  <a:gd name="T68" fmla="*/ 36 w 55"/>
                  <a:gd name="T69" fmla="*/ 13 h 55"/>
                  <a:gd name="T70" fmla="*/ 36 w 55"/>
                  <a:gd name="T71" fmla="*/ 13 h 55"/>
                  <a:gd name="T72" fmla="*/ 32 w 55"/>
                  <a:gd name="T73" fmla="*/ 18 h 55"/>
                  <a:gd name="T74" fmla="*/ 27 w 55"/>
                  <a:gd name="T75" fmla="*/ 18 h 55"/>
                  <a:gd name="T76" fmla="*/ 23 w 55"/>
                  <a:gd name="T77" fmla="*/ 18 h 55"/>
                  <a:gd name="T78" fmla="*/ 27 w 55"/>
                  <a:gd name="T79" fmla="*/ 13 h 55"/>
                  <a:gd name="T80" fmla="*/ 27 w 55"/>
                  <a:gd name="T81" fmla="*/ 9 h 55"/>
                  <a:gd name="T82" fmla="*/ 23 w 55"/>
                  <a:gd name="T83" fmla="*/ 4 h 55"/>
                  <a:gd name="T84" fmla="*/ 18 w 55"/>
                  <a:gd name="T85" fmla="*/ 13 h 55"/>
                  <a:gd name="T86" fmla="*/ 9 w 55"/>
                  <a:gd name="T87" fmla="*/ 18 h 55"/>
                  <a:gd name="T88" fmla="*/ 9 w 55"/>
                  <a:gd name="T89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55">
                    <a:moveTo>
                      <a:pt x="55" y="55"/>
                    </a:moveTo>
                    <a:lnTo>
                      <a:pt x="50" y="55"/>
                    </a:lnTo>
                    <a:lnTo>
                      <a:pt x="50" y="55"/>
                    </a:lnTo>
                    <a:lnTo>
                      <a:pt x="23" y="41"/>
                    </a:lnTo>
                    <a:lnTo>
                      <a:pt x="4" y="23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13" y="9"/>
                    </a:lnTo>
                    <a:lnTo>
                      <a:pt x="13" y="4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2" y="4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6" y="9"/>
                    </a:lnTo>
                    <a:lnTo>
                      <a:pt x="41" y="9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50" y="27"/>
                    </a:lnTo>
                    <a:lnTo>
                      <a:pt x="55" y="36"/>
                    </a:lnTo>
                    <a:lnTo>
                      <a:pt x="55" y="50"/>
                    </a:lnTo>
                    <a:lnTo>
                      <a:pt x="55" y="55"/>
                    </a:lnTo>
                    <a:lnTo>
                      <a:pt x="55" y="55"/>
                    </a:lnTo>
                    <a:close/>
                    <a:moveTo>
                      <a:pt x="9" y="18"/>
                    </a:moveTo>
                    <a:lnTo>
                      <a:pt x="27" y="36"/>
                    </a:lnTo>
                    <a:lnTo>
                      <a:pt x="50" y="45"/>
                    </a:lnTo>
                    <a:lnTo>
                      <a:pt x="50" y="36"/>
                    </a:lnTo>
                    <a:lnTo>
                      <a:pt x="46" y="32"/>
                    </a:lnTo>
                    <a:lnTo>
                      <a:pt x="41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6" y="27"/>
                    </a:lnTo>
                    <a:lnTo>
                      <a:pt x="36" y="23"/>
                    </a:lnTo>
                    <a:lnTo>
                      <a:pt x="41" y="18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2" y="18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27" y="13"/>
                    </a:lnTo>
                    <a:lnTo>
                      <a:pt x="27" y="9"/>
                    </a:lnTo>
                    <a:lnTo>
                      <a:pt x="23" y="4"/>
                    </a:lnTo>
                    <a:lnTo>
                      <a:pt x="18" y="13"/>
                    </a:lnTo>
                    <a:lnTo>
                      <a:pt x="9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651"/>
              <p:cNvSpPr>
                <a:spLocks/>
              </p:cNvSpPr>
              <p:nvPr/>
            </p:nvSpPr>
            <p:spPr bwMode="auto">
              <a:xfrm>
                <a:off x="2553" y="2029"/>
                <a:ext cx="55" cy="55"/>
              </a:xfrm>
              <a:custGeom>
                <a:avLst/>
                <a:gdLst>
                  <a:gd name="T0" fmla="*/ 55 w 55"/>
                  <a:gd name="T1" fmla="*/ 55 h 55"/>
                  <a:gd name="T2" fmla="*/ 50 w 55"/>
                  <a:gd name="T3" fmla="*/ 55 h 55"/>
                  <a:gd name="T4" fmla="*/ 50 w 55"/>
                  <a:gd name="T5" fmla="*/ 55 h 55"/>
                  <a:gd name="T6" fmla="*/ 23 w 55"/>
                  <a:gd name="T7" fmla="*/ 41 h 55"/>
                  <a:gd name="T8" fmla="*/ 4 w 55"/>
                  <a:gd name="T9" fmla="*/ 23 h 55"/>
                  <a:gd name="T10" fmla="*/ 0 w 55"/>
                  <a:gd name="T11" fmla="*/ 18 h 55"/>
                  <a:gd name="T12" fmla="*/ 4 w 55"/>
                  <a:gd name="T13" fmla="*/ 18 h 55"/>
                  <a:gd name="T14" fmla="*/ 13 w 55"/>
                  <a:gd name="T15" fmla="*/ 9 h 55"/>
                  <a:gd name="T16" fmla="*/ 13 w 55"/>
                  <a:gd name="T17" fmla="*/ 4 h 55"/>
                  <a:gd name="T18" fmla="*/ 18 w 55"/>
                  <a:gd name="T19" fmla="*/ 0 h 55"/>
                  <a:gd name="T20" fmla="*/ 23 w 55"/>
                  <a:gd name="T21" fmla="*/ 0 h 55"/>
                  <a:gd name="T22" fmla="*/ 32 w 55"/>
                  <a:gd name="T23" fmla="*/ 4 h 55"/>
                  <a:gd name="T24" fmla="*/ 32 w 55"/>
                  <a:gd name="T25" fmla="*/ 13 h 55"/>
                  <a:gd name="T26" fmla="*/ 32 w 55"/>
                  <a:gd name="T27" fmla="*/ 13 h 55"/>
                  <a:gd name="T28" fmla="*/ 36 w 55"/>
                  <a:gd name="T29" fmla="*/ 9 h 55"/>
                  <a:gd name="T30" fmla="*/ 41 w 55"/>
                  <a:gd name="T31" fmla="*/ 9 h 55"/>
                  <a:gd name="T32" fmla="*/ 46 w 55"/>
                  <a:gd name="T33" fmla="*/ 18 h 55"/>
                  <a:gd name="T34" fmla="*/ 46 w 55"/>
                  <a:gd name="T35" fmla="*/ 23 h 55"/>
                  <a:gd name="T36" fmla="*/ 50 w 55"/>
                  <a:gd name="T37" fmla="*/ 27 h 55"/>
                  <a:gd name="T38" fmla="*/ 55 w 55"/>
                  <a:gd name="T39" fmla="*/ 36 h 55"/>
                  <a:gd name="T40" fmla="*/ 55 w 55"/>
                  <a:gd name="T41" fmla="*/ 50 h 55"/>
                  <a:gd name="T42" fmla="*/ 55 w 55"/>
                  <a:gd name="T43" fmla="*/ 55 h 55"/>
                  <a:gd name="T44" fmla="*/ 55 w 55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5">
                    <a:moveTo>
                      <a:pt x="55" y="55"/>
                    </a:moveTo>
                    <a:lnTo>
                      <a:pt x="50" y="55"/>
                    </a:lnTo>
                    <a:lnTo>
                      <a:pt x="50" y="55"/>
                    </a:lnTo>
                    <a:lnTo>
                      <a:pt x="23" y="41"/>
                    </a:lnTo>
                    <a:lnTo>
                      <a:pt x="4" y="23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13" y="9"/>
                    </a:lnTo>
                    <a:lnTo>
                      <a:pt x="13" y="4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2" y="4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6" y="9"/>
                    </a:lnTo>
                    <a:lnTo>
                      <a:pt x="41" y="9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50" y="27"/>
                    </a:lnTo>
                    <a:lnTo>
                      <a:pt x="55" y="36"/>
                    </a:lnTo>
                    <a:lnTo>
                      <a:pt x="55" y="50"/>
                    </a:lnTo>
                    <a:lnTo>
                      <a:pt x="55" y="55"/>
                    </a:lnTo>
                    <a:lnTo>
                      <a:pt x="55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652"/>
              <p:cNvSpPr>
                <a:spLocks/>
              </p:cNvSpPr>
              <p:nvPr/>
            </p:nvSpPr>
            <p:spPr bwMode="auto">
              <a:xfrm>
                <a:off x="2562" y="2033"/>
                <a:ext cx="41" cy="41"/>
              </a:xfrm>
              <a:custGeom>
                <a:avLst/>
                <a:gdLst>
                  <a:gd name="T0" fmla="*/ 0 w 41"/>
                  <a:gd name="T1" fmla="*/ 14 h 41"/>
                  <a:gd name="T2" fmla="*/ 18 w 41"/>
                  <a:gd name="T3" fmla="*/ 32 h 41"/>
                  <a:gd name="T4" fmla="*/ 41 w 41"/>
                  <a:gd name="T5" fmla="*/ 41 h 41"/>
                  <a:gd name="T6" fmla="*/ 41 w 41"/>
                  <a:gd name="T7" fmla="*/ 32 h 41"/>
                  <a:gd name="T8" fmla="*/ 37 w 41"/>
                  <a:gd name="T9" fmla="*/ 28 h 41"/>
                  <a:gd name="T10" fmla="*/ 32 w 41"/>
                  <a:gd name="T11" fmla="*/ 23 h 41"/>
                  <a:gd name="T12" fmla="*/ 23 w 41"/>
                  <a:gd name="T13" fmla="*/ 23 h 41"/>
                  <a:gd name="T14" fmla="*/ 23 w 41"/>
                  <a:gd name="T15" fmla="*/ 23 h 41"/>
                  <a:gd name="T16" fmla="*/ 27 w 41"/>
                  <a:gd name="T17" fmla="*/ 23 h 41"/>
                  <a:gd name="T18" fmla="*/ 27 w 41"/>
                  <a:gd name="T19" fmla="*/ 19 h 41"/>
                  <a:gd name="T20" fmla="*/ 32 w 41"/>
                  <a:gd name="T21" fmla="*/ 14 h 41"/>
                  <a:gd name="T22" fmla="*/ 27 w 41"/>
                  <a:gd name="T23" fmla="*/ 9 h 41"/>
                  <a:gd name="T24" fmla="*/ 27 w 41"/>
                  <a:gd name="T25" fmla="*/ 9 h 41"/>
                  <a:gd name="T26" fmla="*/ 23 w 41"/>
                  <a:gd name="T27" fmla="*/ 14 h 41"/>
                  <a:gd name="T28" fmla="*/ 18 w 41"/>
                  <a:gd name="T29" fmla="*/ 14 h 41"/>
                  <a:gd name="T30" fmla="*/ 14 w 41"/>
                  <a:gd name="T31" fmla="*/ 14 h 41"/>
                  <a:gd name="T32" fmla="*/ 18 w 41"/>
                  <a:gd name="T33" fmla="*/ 9 h 41"/>
                  <a:gd name="T34" fmla="*/ 18 w 41"/>
                  <a:gd name="T35" fmla="*/ 5 h 41"/>
                  <a:gd name="T36" fmla="*/ 14 w 41"/>
                  <a:gd name="T37" fmla="*/ 0 h 41"/>
                  <a:gd name="T38" fmla="*/ 9 w 41"/>
                  <a:gd name="T39" fmla="*/ 9 h 41"/>
                  <a:gd name="T40" fmla="*/ 0 w 41"/>
                  <a:gd name="T41" fmla="*/ 14 h 41"/>
                  <a:gd name="T42" fmla="*/ 0 w 41"/>
                  <a:gd name="T43" fmla="*/ 1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41">
                    <a:moveTo>
                      <a:pt x="0" y="14"/>
                    </a:moveTo>
                    <a:lnTo>
                      <a:pt x="18" y="32"/>
                    </a:lnTo>
                    <a:lnTo>
                      <a:pt x="41" y="41"/>
                    </a:lnTo>
                    <a:lnTo>
                      <a:pt x="41" y="32"/>
                    </a:lnTo>
                    <a:lnTo>
                      <a:pt x="37" y="28"/>
                    </a:lnTo>
                    <a:lnTo>
                      <a:pt x="32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7" y="19"/>
                    </a:lnTo>
                    <a:lnTo>
                      <a:pt x="32" y="14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3" y="14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4" y="0"/>
                    </a:lnTo>
                    <a:lnTo>
                      <a:pt x="9" y="9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653"/>
              <p:cNvSpPr>
                <a:spLocks/>
              </p:cNvSpPr>
              <p:nvPr/>
            </p:nvSpPr>
            <p:spPr bwMode="auto">
              <a:xfrm>
                <a:off x="2791" y="1731"/>
                <a:ext cx="188" cy="174"/>
              </a:xfrm>
              <a:custGeom>
                <a:avLst/>
                <a:gdLst>
                  <a:gd name="T0" fmla="*/ 188 w 188"/>
                  <a:gd name="T1" fmla="*/ 23 h 174"/>
                  <a:gd name="T2" fmla="*/ 183 w 188"/>
                  <a:gd name="T3" fmla="*/ 27 h 174"/>
                  <a:gd name="T4" fmla="*/ 183 w 188"/>
                  <a:gd name="T5" fmla="*/ 36 h 174"/>
                  <a:gd name="T6" fmla="*/ 183 w 188"/>
                  <a:gd name="T7" fmla="*/ 55 h 174"/>
                  <a:gd name="T8" fmla="*/ 188 w 188"/>
                  <a:gd name="T9" fmla="*/ 78 h 174"/>
                  <a:gd name="T10" fmla="*/ 188 w 188"/>
                  <a:gd name="T11" fmla="*/ 101 h 174"/>
                  <a:gd name="T12" fmla="*/ 188 w 188"/>
                  <a:gd name="T13" fmla="*/ 142 h 174"/>
                  <a:gd name="T14" fmla="*/ 188 w 188"/>
                  <a:gd name="T15" fmla="*/ 165 h 174"/>
                  <a:gd name="T16" fmla="*/ 183 w 188"/>
                  <a:gd name="T17" fmla="*/ 169 h 174"/>
                  <a:gd name="T18" fmla="*/ 179 w 188"/>
                  <a:gd name="T19" fmla="*/ 169 h 174"/>
                  <a:gd name="T20" fmla="*/ 174 w 188"/>
                  <a:gd name="T21" fmla="*/ 169 h 174"/>
                  <a:gd name="T22" fmla="*/ 174 w 188"/>
                  <a:gd name="T23" fmla="*/ 174 h 174"/>
                  <a:gd name="T24" fmla="*/ 87 w 188"/>
                  <a:gd name="T25" fmla="*/ 133 h 174"/>
                  <a:gd name="T26" fmla="*/ 82 w 188"/>
                  <a:gd name="T27" fmla="*/ 128 h 174"/>
                  <a:gd name="T28" fmla="*/ 73 w 188"/>
                  <a:gd name="T29" fmla="*/ 128 h 174"/>
                  <a:gd name="T30" fmla="*/ 69 w 188"/>
                  <a:gd name="T31" fmla="*/ 133 h 174"/>
                  <a:gd name="T32" fmla="*/ 60 w 188"/>
                  <a:gd name="T33" fmla="*/ 128 h 174"/>
                  <a:gd name="T34" fmla="*/ 50 w 188"/>
                  <a:gd name="T35" fmla="*/ 124 h 174"/>
                  <a:gd name="T36" fmla="*/ 41 w 188"/>
                  <a:gd name="T37" fmla="*/ 124 h 174"/>
                  <a:gd name="T38" fmla="*/ 32 w 188"/>
                  <a:gd name="T39" fmla="*/ 124 h 174"/>
                  <a:gd name="T40" fmla="*/ 28 w 188"/>
                  <a:gd name="T41" fmla="*/ 114 h 174"/>
                  <a:gd name="T42" fmla="*/ 18 w 188"/>
                  <a:gd name="T43" fmla="*/ 114 h 174"/>
                  <a:gd name="T44" fmla="*/ 14 w 188"/>
                  <a:gd name="T45" fmla="*/ 110 h 174"/>
                  <a:gd name="T46" fmla="*/ 9 w 188"/>
                  <a:gd name="T47" fmla="*/ 105 h 174"/>
                  <a:gd name="T48" fmla="*/ 5 w 188"/>
                  <a:gd name="T49" fmla="*/ 96 h 174"/>
                  <a:gd name="T50" fmla="*/ 5 w 188"/>
                  <a:gd name="T51" fmla="*/ 91 h 174"/>
                  <a:gd name="T52" fmla="*/ 5 w 188"/>
                  <a:gd name="T53" fmla="*/ 78 h 174"/>
                  <a:gd name="T54" fmla="*/ 5 w 188"/>
                  <a:gd name="T55" fmla="*/ 69 h 174"/>
                  <a:gd name="T56" fmla="*/ 5 w 188"/>
                  <a:gd name="T57" fmla="*/ 59 h 174"/>
                  <a:gd name="T58" fmla="*/ 5 w 188"/>
                  <a:gd name="T59" fmla="*/ 50 h 174"/>
                  <a:gd name="T60" fmla="*/ 0 w 188"/>
                  <a:gd name="T61" fmla="*/ 46 h 174"/>
                  <a:gd name="T62" fmla="*/ 5 w 188"/>
                  <a:gd name="T63" fmla="*/ 36 h 174"/>
                  <a:gd name="T64" fmla="*/ 14 w 188"/>
                  <a:gd name="T65" fmla="*/ 32 h 174"/>
                  <a:gd name="T66" fmla="*/ 14 w 188"/>
                  <a:gd name="T67" fmla="*/ 27 h 174"/>
                  <a:gd name="T68" fmla="*/ 14 w 188"/>
                  <a:gd name="T69" fmla="*/ 23 h 174"/>
                  <a:gd name="T70" fmla="*/ 14 w 188"/>
                  <a:gd name="T71" fmla="*/ 18 h 174"/>
                  <a:gd name="T72" fmla="*/ 18 w 188"/>
                  <a:gd name="T73" fmla="*/ 18 h 174"/>
                  <a:gd name="T74" fmla="*/ 23 w 188"/>
                  <a:gd name="T75" fmla="*/ 9 h 174"/>
                  <a:gd name="T76" fmla="*/ 28 w 188"/>
                  <a:gd name="T77" fmla="*/ 0 h 174"/>
                  <a:gd name="T78" fmla="*/ 37 w 188"/>
                  <a:gd name="T79" fmla="*/ 4 h 174"/>
                  <a:gd name="T80" fmla="*/ 50 w 188"/>
                  <a:gd name="T81" fmla="*/ 4 h 174"/>
                  <a:gd name="T82" fmla="*/ 64 w 188"/>
                  <a:gd name="T83" fmla="*/ 9 h 174"/>
                  <a:gd name="T84" fmla="*/ 69 w 188"/>
                  <a:gd name="T85" fmla="*/ 14 h 174"/>
                  <a:gd name="T86" fmla="*/ 73 w 188"/>
                  <a:gd name="T87" fmla="*/ 18 h 174"/>
                  <a:gd name="T88" fmla="*/ 78 w 188"/>
                  <a:gd name="T89" fmla="*/ 23 h 174"/>
                  <a:gd name="T90" fmla="*/ 82 w 188"/>
                  <a:gd name="T91" fmla="*/ 27 h 174"/>
                  <a:gd name="T92" fmla="*/ 92 w 188"/>
                  <a:gd name="T93" fmla="*/ 27 h 174"/>
                  <a:gd name="T94" fmla="*/ 105 w 188"/>
                  <a:gd name="T95" fmla="*/ 32 h 174"/>
                  <a:gd name="T96" fmla="*/ 115 w 188"/>
                  <a:gd name="T97" fmla="*/ 36 h 174"/>
                  <a:gd name="T98" fmla="*/ 119 w 188"/>
                  <a:gd name="T99" fmla="*/ 36 h 174"/>
                  <a:gd name="T100" fmla="*/ 124 w 188"/>
                  <a:gd name="T101" fmla="*/ 32 h 174"/>
                  <a:gd name="T102" fmla="*/ 124 w 188"/>
                  <a:gd name="T103" fmla="*/ 27 h 174"/>
                  <a:gd name="T104" fmla="*/ 124 w 188"/>
                  <a:gd name="T105" fmla="*/ 23 h 174"/>
                  <a:gd name="T106" fmla="*/ 128 w 188"/>
                  <a:gd name="T107" fmla="*/ 9 h 174"/>
                  <a:gd name="T108" fmla="*/ 142 w 188"/>
                  <a:gd name="T109" fmla="*/ 4 h 174"/>
                  <a:gd name="T110" fmla="*/ 151 w 188"/>
                  <a:gd name="T111" fmla="*/ 4 h 174"/>
                  <a:gd name="T112" fmla="*/ 160 w 188"/>
                  <a:gd name="T113" fmla="*/ 14 h 174"/>
                  <a:gd name="T114" fmla="*/ 170 w 188"/>
                  <a:gd name="T115" fmla="*/ 14 h 174"/>
                  <a:gd name="T116" fmla="*/ 174 w 188"/>
                  <a:gd name="T117" fmla="*/ 14 h 174"/>
                  <a:gd name="T118" fmla="*/ 179 w 188"/>
                  <a:gd name="T119" fmla="*/ 18 h 174"/>
                  <a:gd name="T120" fmla="*/ 188 w 188"/>
                  <a:gd name="T121" fmla="*/ 2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8" h="174">
                    <a:moveTo>
                      <a:pt x="188" y="23"/>
                    </a:moveTo>
                    <a:lnTo>
                      <a:pt x="183" y="27"/>
                    </a:lnTo>
                    <a:lnTo>
                      <a:pt x="183" y="36"/>
                    </a:lnTo>
                    <a:lnTo>
                      <a:pt x="183" y="55"/>
                    </a:lnTo>
                    <a:lnTo>
                      <a:pt x="188" y="78"/>
                    </a:lnTo>
                    <a:lnTo>
                      <a:pt x="188" y="101"/>
                    </a:lnTo>
                    <a:lnTo>
                      <a:pt x="188" y="142"/>
                    </a:lnTo>
                    <a:lnTo>
                      <a:pt x="188" y="165"/>
                    </a:lnTo>
                    <a:lnTo>
                      <a:pt x="183" y="169"/>
                    </a:lnTo>
                    <a:lnTo>
                      <a:pt x="179" y="169"/>
                    </a:lnTo>
                    <a:lnTo>
                      <a:pt x="174" y="169"/>
                    </a:lnTo>
                    <a:lnTo>
                      <a:pt x="174" y="174"/>
                    </a:lnTo>
                    <a:lnTo>
                      <a:pt x="87" y="133"/>
                    </a:lnTo>
                    <a:lnTo>
                      <a:pt x="82" y="128"/>
                    </a:lnTo>
                    <a:lnTo>
                      <a:pt x="73" y="128"/>
                    </a:lnTo>
                    <a:lnTo>
                      <a:pt x="69" y="133"/>
                    </a:lnTo>
                    <a:lnTo>
                      <a:pt x="60" y="128"/>
                    </a:lnTo>
                    <a:lnTo>
                      <a:pt x="50" y="124"/>
                    </a:lnTo>
                    <a:lnTo>
                      <a:pt x="41" y="124"/>
                    </a:lnTo>
                    <a:lnTo>
                      <a:pt x="32" y="124"/>
                    </a:lnTo>
                    <a:lnTo>
                      <a:pt x="28" y="114"/>
                    </a:lnTo>
                    <a:lnTo>
                      <a:pt x="18" y="114"/>
                    </a:lnTo>
                    <a:lnTo>
                      <a:pt x="14" y="110"/>
                    </a:lnTo>
                    <a:lnTo>
                      <a:pt x="9" y="105"/>
                    </a:lnTo>
                    <a:lnTo>
                      <a:pt x="5" y="96"/>
                    </a:lnTo>
                    <a:lnTo>
                      <a:pt x="5" y="91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5" y="59"/>
                    </a:lnTo>
                    <a:lnTo>
                      <a:pt x="5" y="50"/>
                    </a:lnTo>
                    <a:lnTo>
                      <a:pt x="0" y="46"/>
                    </a:lnTo>
                    <a:lnTo>
                      <a:pt x="5" y="36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4" y="23"/>
                    </a:lnTo>
                    <a:lnTo>
                      <a:pt x="14" y="18"/>
                    </a:lnTo>
                    <a:lnTo>
                      <a:pt x="18" y="18"/>
                    </a:lnTo>
                    <a:lnTo>
                      <a:pt x="23" y="9"/>
                    </a:lnTo>
                    <a:lnTo>
                      <a:pt x="28" y="0"/>
                    </a:lnTo>
                    <a:lnTo>
                      <a:pt x="37" y="4"/>
                    </a:lnTo>
                    <a:lnTo>
                      <a:pt x="50" y="4"/>
                    </a:lnTo>
                    <a:lnTo>
                      <a:pt x="64" y="9"/>
                    </a:lnTo>
                    <a:lnTo>
                      <a:pt x="69" y="14"/>
                    </a:lnTo>
                    <a:lnTo>
                      <a:pt x="73" y="18"/>
                    </a:lnTo>
                    <a:lnTo>
                      <a:pt x="78" y="23"/>
                    </a:lnTo>
                    <a:lnTo>
                      <a:pt x="82" y="27"/>
                    </a:lnTo>
                    <a:lnTo>
                      <a:pt x="92" y="27"/>
                    </a:lnTo>
                    <a:lnTo>
                      <a:pt x="105" y="32"/>
                    </a:lnTo>
                    <a:lnTo>
                      <a:pt x="115" y="36"/>
                    </a:lnTo>
                    <a:lnTo>
                      <a:pt x="119" y="36"/>
                    </a:lnTo>
                    <a:lnTo>
                      <a:pt x="124" y="32"/>
                    </a:lnTo>
                    <a:lnTo>
                      <a:pt x="124" y="27"/>
                    </a:lnTo>
                    <a:lnTo>
                      <a:pt x="124" y="23"/>
                    </a:lnTo>
                    <a:lnTo>
                      <a:pt x="128" y="9"/>
                    </a:lnTo>
                    <a:lnTo>
                      <a:pt x="142" y="4"/>
                    </a:lnTo>
                    <a:lnTo>
                      <a:pt x="151" y="4"/>
                    </a:lnTo>
                    <a:lnTo>
                      <a:pt x="160" y="14"/>
                    </a:lnTo>
                    <a:lnTo>
                      <a:pt x="170" y="14"/>
                    </a:lnTo>
                    <a:lnTo>
                      <a:pt x="174" y="14"/>
                    </a:lnTo>
                    <a:lnTo>
                      <a:pt x="179" y="18"/>
                    </a:lnTo>
                    <a:lnTo>
                      <a:pt x="188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654"/>
              <p:cNvSpPr>
                <a:spLocks/>
              </p:cNvSpPr>
              <p:nvPr/>
            </p:nvSpPr>
            <p:spPr bwMode="auto">
              <a:xfrm>
                <a:off x="2791" y="1731"/>
                <a:ext cx="188" cy="174"/>
              </a:xfrm>
              <a:custGeom>
                <a:avLst/>
                <a:gdLst>
                  <a:gd name="T0" fmla="*/ 188 w 188"/>
                  <a:gd name="T1" fmla="*/ 23 h 174"/>
                  <a:gd name="T2" fmla="*/ 183 w 188"/>
                  <a:gd name="T3" fmla="*/ 27 h 174"/>
                  <a:gd name="T4" fmla="*/ 183 w 188"/>
                  <a:gd name="T5" fmla="*/ 36 h 174"/>
                  <a:gd name="T6" fmla="*/ 183 w 188"/>
                  <a:gd name="T7" fmla="*/ 55 h 174"/>
                  <a:gd name="T8" fmla="*/ 188 w 188"/>
                  <a:gd name="T9" fmla="*/ 78 h 174"/>
                  <a:gd name="T10" fmla="*/ 188 w 188"/>
                  <a:gd name="T11" fmla="*/ 101 h 174"/>
                  <a:gd name="T12" fmla="*/ 188 w 188"/>
                  <a:gd name="T13" fmla="*/ 142 h 174"/>
                  <a:gd name="T14" fmla="*/ 188 w 188"/>
                  <a:gd name="T15" fmla="*/ 165 h 174"/>
                  <a:gd name="T16" fmla="*/ 183 w 188"/>
                  <a:gd name="T17" fmla="*/ 169 h 174"/>
                  <a:gd name="T18" fmla="*/ 179 w 188"/>
                  <a:gd name="T19" fmla="*/ 169 h 174"/>
                  <a:gd name="T20" fmla="*/ 174 w 188"/>
                  <a:gd name="T21" fmla="*/ 169 h 174"/>
                  <a:gd name="T22" fmla="*/ 174 w 188"/>
                  <a:gd name="T23" fmla="*/ 174 h 174"/>
                  <a:gd name="T24" fmla="*/ 87 w 188"/>
                  <a:gd name="T25" fmla="*/ 133 h 174"/>
                  <a:gd name="T26" fmla="*/ 82 w 188"/>
                  <a:gd name="T27" fmla="*/ 128 h 174"/>
                  <a:gd name="T28" fmla="*/ 73 w 188"/>
                  <a:gd name="T29" fmla="*/ 128 h 174"/>
                  <a:gd name="T30" fmla="*/ 69 w 188"/>
                  <a:gd name="T31" fmla="*/ 133 h 174"/>
                  <a:gd name="T32" fmla="*/ 60 w 188"/>
                  <a:gd name="T33" fmla="*/ 128 h 174"/>
                  <a:gd name="T34" fmla="*/ 50 w 188"/>
                  <a:gd name="T35" fmla="*/ 124 h 174"/>
                  <a:gd name="T36" fmla="*/ 41 w 188"/>
                  <a:gd name="T37" fmla="*/ 124 h 174"/>
                  <a:gd name="T38" fmla="*/ 32 w 188"/>
                  <a:gd name="T39" fmla="*/ 124 h 174"/>
                  <a:gd name="T40" fmla="*/ 28 w 188"/>
                  <a:gd name="T41" fmla="*/ 114 h 174"/>
                  <a:gd name="T42" fmla="*/ 18 w 188"/>
                  <a:gd name="T43" fmla="*/ 114 h 174"/>
                  <a:gd name="T44" fmla="*/ 14 w 188"/>
                  <a:gd name="T45" fmla="*/ 110 h 174"/>
                  <a:gd name="T46" fmla="*/ 9 w 188"/>
                  <a:gd name="T47" fmla="*/ 105 h 174"/>
                  <a:gd name="T48" fmla="*/ 5 w 188"/>
                  <a:gd name="T49" fmla="*/ 96 h 174"/>
                  <a:gd name="T50" fmla="*/ 5 w 188"/>
                  <a:gd name="T51" fmla="*/ 91 h 174"/>
                  <a:gd name="T52" fmla="*/ 5 w 188"/>
                  <a:gd name="T53" fmla="*/ 78 h 174"/>
                  <a:gd name="T54" fmla="*/ 5 w 188"/>
                  <a:gd name="T55" fmla="*/ 69 h 174"/>
                  <a:gd name="T56" fmla="*/ 5 w 188"/>
                  <a:gd name="T57" fmla="*/ 59 h 174"/>
                  <a:gd name="T58" fmla="*/ 5 w 188"/>
                  <a:gd name="T59" fmla="*/ 50 h 174"/>
                  <a:gd name="T60" fmla="*/ 0 w 188"/>
                  <a:gd name="T61" fmla="*/ 46 h 174"/>
                  <a:gd name="T62" fmla="*/ 5 w 188"/>
                  <a:gd name="T63" fmla="*/ 36 h 174"/>
                  <a:gd name="T64" fmla="*/ 14 w 188"/>
                  <a:gd name="T65" fmla="*/ 32 h 174"/>
                  <a:gd name="T66" fmla="*/ 14 w 188"/>
                  <a:gd name="T67" fmla="*/ 27 h 174"/>
                  <a:gd name="T68" fmla="*/ 14 w 188"/>
                  <a:gd name="T69" fmla="*/ 23 h 174"/>
                  <a:gd name="T70" fmla="*/ 14 w 188"/>
                  <a:gd name="T71" fmla="*/ 18 h 174"/>
                  <a:gd name="T72" fmla="*/ 18 w 188"/>
                  <a:gd name="T73" fmla="*/ 18 h 174"/>
                  <a:gd name="T74" fmla="*/ 23 w 188"/>
                  <a:gd name="T75" fmla="*/ 9 h 174"/>
                  <a:gd name="T76" fmla="*/ 28 w 188"/>
                  <a:gd name="T77" fmla="*/ 0 h 174"/>
                  <a:gd name="T78" fmla="*/ 37 w 188"/>
                  <a:gd name="T79" fmla="*/ 4 h 174"/>
                  <a:gd name="T80" fmla="*/ 50 w 188"/>
                  <a:gd name="T81" fmla="*/ 4 h 174"/>
                  <a:gd name="T82" fmla="*/ 64 w 188"/>
                  <a:gd name="T83" fmla="*/ 9 h 174"/>
                  <a:gd name="T84" fmla="*/ 69 w 188"/>
                  <a:gd name="T85" fmla="*/ 14 h 174"/>
                  <a:gd name="T86" fmla="*/ 73 w 188"/>
                  <a:gd name="T87" fmla="*/ 18 h 174"/>
                  <a:gd name="T88" fmla="*/ 78 w 188"/>
                  <a:gd name="T89" fmla="*/ 23 h 174"/>
                  <a:gd name="T90" fmla="*/ 82 w 188"/>
                  <a:gd name="T91" fmla="*/ 27 h 174"/>
                  <a:gd name="T92" fmla="*/ 92 w 188"/>
                  <a:gd name="T93" fmla="*/ 27 h 174"/>
                  <a:gd name="T94" fmla="*/ 105 w 188"/>
                  <a:gd name="T95" fmla="*/ 32 h 174"/>
                  <a:gd name="T96" fmla="*/ 115 w 188"/>
                  <a:gd name="T97" fmla="*/ 36 h 174"/>
                  <a:gd name="T98" fmla="*/ 119 w 188"/>
                  <a:gd name="T99" fmla="*/ 36 h 174"/>
                  <a:gd name="T100" fmla="*/ 124 w 188"/>
                  <a:gd name="T101" fmla="*/ 32 h 174"/>
                  <a:gd name="T102" fmla="*/ 124 w 188"/>
                  <a:gd name="T103" fmla="*/ 27 h 174"/>
                  <a:gd name="T104" fmla="*/ 124 w 188"/>
                  <a:gd name="T105" fmla="*/ 23 h 174"/>
                  <a:gd name="T106" fmla="*/ 128 w 188"/>
                  <a:gd name="T107" fmla="*/ 9 h 174"/>
                  <a:gd name="T108" fmla="*/ 142 w 188"/>
                  <a:gd name="T109" fmla="*/ 4 h 174"/>
                  <a:gd name="T110" fmla="*/ 151 w 188"/>
                  <a:gd name="T111" fmla="*/ 4 h 174"/>
                  <a:gd name="T112" fmla="*/ 160 w 188"/>
                  <a:gd name="T113" fmla="*/ 14 h 174"/>
                  <a:gd name="T114" fmla="*/ 170 w 188"/>
                  <a:gd name="T115" fmla="*/ 14 h 174"/>
                  <a:gd name="T116" fmla="*/ 174 w 188"/>
                  <a:gd name="T117" fmla="*/ 14 h 174"/>
                  <a:gd name="T118" fmla="*/ 179 w 188"/>
                  <a:gd name="T119" fmla="*/ 18 h 174"/>
                  <a:gd name="T120" fmla="*/ 188 w 188"/>
                  <a:gd name="T121" fmla="*/ 2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8" h="174">
                    <a:moveTo>
                      <a:pt x="188" y="23"/>
                    </a:moveTo>
                    <a:lnTo>
                      <a:pt x="183" y="27"/>
                    </a:lnTo>
                    <a:lnTo>
                      <a:pt x="183" y="36"/>
                    </a:lnTo>
                    <a:lnTo>
                      <a:pt x="183" y="55"/>
                    </a:lnTo>
                    <a:lnTo>
                      <a:pt x="188" y="78"/>
                    </a:lnTo>
                    <a:lnTo>
                      <a:pt x="188" y="101"/>
                    </a:lnTo>
                    <a:lnTo>
                      <a:pt x="188" y="142"/>
                    </a:lnTo>
                    <a:lnTo>
                      <a:pt x="188" y="165"/>
                    </a:lnTo>
                    <a:lnTo>
                      <a:pt x="183" y="169"/>
                    </a:lnTo>
                    <a:lnTo>
                      <a:pt x="179" y="169"/>
                    </a:lnTo>
                    <a:lnTo>
                      <a:pt x="174" y="169"/>
                    </a:lnTo>
                    <a:lnTo>
                      <a:pt x="174" y="174"/>
                    </a:lnTo>
                    <a:lnTo>
                      <a:pt x="87" y="133"/>
                    </a:lnTo>
                    <a:lnTo>
                      <a:pt x="82" y="128"/>
                    </a:lnTo>
                    <a:lnTo>
                      <a:pt x="73" y="128"/>
                    </a:lnTo>
                    <a:lnTo>
                      <a:pt x="69" y="133"/>
                    </a:lnTo>
                    <a:lnTo>
                      <a:pt x="60" y="128"/>
                    </a:lnTo>
                    <a:lnTo>
                      <a:pt x="50" y="124"/>
                    </a:lnTo>
                    <a:lnTo>
                      <a:pt x="41" y="124"/>
                    </a:lnTo>
                    <a:lnTo>
                      <a:pt x="32" y="124"/>
                    </a:lnTo>
                    <a:lnTo>
                      <a:pt x="28" y="114"/>
                    </a:lnTo>
                    <a:lnTo>
                      <a:pt x="18" y="114"/>
                    </a:lnTo>
                    <a:lnTo>
                      <a:pt x="14" y="110"/>
                    </a:lnTo>
                    <a:lnTo>
                      <a:pt x="9" y="105"/>
                    </a:lnTo>
                    <a:lnTo>
                      <a:pt x="5" y="96"/>
                    </a:lnTo>
                    <a:lnTo>
                      <a:pt x="5" y="91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5" y="59"/>
                    </a:lnTo>
                    <a:lnTo>
                      <a:pt x="5" y="50"/>
                    </a:lnTo>
                    <a:lnTo>
                      <a:pt x="0" y="46"/>
                    </a:lnTo>
                    <a:lnTo>
                      <a:pt x="5" y="36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4" y="23"/>
                    </a:lnTo>
                    <a:lnTo>
                      <a:pt x="14" y="18"/>
                    </a:lnTo>
                    <a:lnTo>
                      <a:pt x="18" y="18"/>
                    </a:lnTo>
                    <a:lnTo>
                      <a:pt x="23" y="9"/>
                    </a:lnTo>
                    <a:lnTo>
                      <a:pt x="28" y="0"/>
                    </a:lnTo>
                    <a:lnTo>
                      <a:pt x="37" y="4"/>
                    </a:lnTo>
                    <a:lnTo>
                      <a:pt x="50" y="4"/>
                    </a:lnTo>
                    <a:lnTo>
                      <a:pt x="64" y="9"/>
                    </a:lnTo>
                    <a:lnTo>
                      <a:pt x="69" y="14"/>
                    </a:lnTo>
                    <a:lnTo>
                      <a:pt x="73" y="18"/>
                    </a:lnTo>
                    <a:lnTo>
                      <a:pt x="78" y="23"/>
                    </a:lnTo>
                    <a:lnTo>
                      <a:pt x="82" y="27"/>
                    </a:lnTo>
                    <a:lnTo>
                      <a:pt x="92" y="27"/>
                    </a:lnTo>
                    <a:lnTo>
                      <a:pt x="105" y="32"/>
                    </a:lnTo>
                    <a:lnTo>
                      <a:pt x="115" y="36"/>
                    </a:lnTo>
                    <a:lnTo>
                      <a:pt x="119" y="36"/>
                    </a:lnTo>
                    <a:lnTo>
                      <a:pt x="124" y="32"/>
                    </a:lnTo>
                    <a:lnTo>
                      <a:pt x="124" y="27"/>
                    </a:lnTo>
                    <a:lnTo>
                      <a:pt x="124" y="23"/>
                    </a:lnTo>
                    <a:lnTo>
                      <a:pt x="128" y="9"/>
                    </a:lnTo>
                    <a:lnTo>
                      <a:pt x="142" y="4"/>
                    </a:lnTo>
                    <a:lnTo>
                      <a:pt x="151" y="4"/>
                    </a:lnTo>
                    <a:lnTo>
                      <a:pt x="160" y="14"/>
                    </a:lnTo>
                    <a:lnTo>
                      <a:pt x="170" y="14"/>
                    </a:lnTo>
                    <a:lnTo>
                      <a:pt x="174" y="14"/>
                    </a:lnTo>
                    <a:lnTo>
                      <a:pt x="179" y="18"/>
                    </a:lnTo>
                    <a:lnTo>
                      <a:pt x="188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655"/>
              <p:cNvSpPr>
                <a:spLocks noEditPoints="1"/>
              </p:cNvSpPr>
              <p:nvPr/>
            </p:nvSpPr>
            <p:spPr bwMode="auto">
              <a:xfrm>
                <a:off x="2791" y="1726"/>
                <a:ext cx="188" cy="183"/>
              </a:xfrm>
              <a:custGeom>
                <a:avLst/>
                <a:gdLst>
                  <a:gd name="T0" fmla="*/ 124 w 188"/>
                  <a:gd name="T1" fmla="*/ 156 h 183"/>
                  <a:gd name="T2" fmla="*/ 92 w 188"/>
                  <a:gd name="T3" fmla="*/ 138 h 183"/>
                  <a:gd name="T4" fmla="*/ 69 w 188"/>
                  <a:gd name="T5" fmla="*/ 138 h 183"/>
                  <a:gd name="T6" fmla="*/ 46 w 188"/>
                  <a:gd name="T7" fmla="*/ 133 h 183"/>
                  <a:gd name="T8" fmla="*/ 18 w 188"/>
                  <a:gd name="T9" fmla="*/ 119 h 183"/>
                  <a:gd name="T10" fmla="*/ 5 w 188"/>
                  <a:gd name="T11" fmla="*/ 101 h 183"/>
                  <a:gd name="T12" fmla="*/ 5 w 188"/>
                  <a:gd name="T13" fmla="*/ 64 h 183"/>
                  <a:gd name="T14" fmla="*/ 0 w 188"/>
                  <a:gd name="T15" fmla="*/ 51 h 183"/>
                  <a:gd name="T16" fmla="*/ 9 w 188"/>
                  <a:gd name="T17" fmla="*/ 37 h 183"/>
                  <a:gd name="T18" fmla="*/ 18 w 188"/>
                  <a:gd name="T19" fmla="*/ 19 h 183"/>
                  <a:gd name="T20" fmla="*/ 28 w 188"/>
                  <a:gd name="T21" fmla="*/ 0 h 183"/>
                  <a:gd name="T22" fmla="*/ 28 w 188"/>
                  <a:gd name="T23" fmla="*/ 0 h 183"/>
                  <a:gd name="T24" fmla="*/ 73 w 188"/>
                  <a:gd name="T25" fmla="*/ 19 h 183"/>
                  <a:gd name="T26" fmla="*/ 92 w 188"/>
                  <a:gd name="T27" fmla="*/ 32 h 183"/>
                  <a:gd name="T28" fmla="*/ 115 w 188"/>
                  <a:gd name="T29" fmla="*/ 37 h 183"/>
                  <a:gd name="T30" fmla="*/ 119 w 188"/>
                  <a:gd name="T31" fmla="*/ 23 h 183"/>
                  <a:gd name="T32" fmla="*/ 147 w 188"/>
                  <a:gd name="T33" fmla="*/ 5 h 183"/>
                  <a:gd name="T34" fmla="*/ 174 w 188"/>
                  <a:gd name="T35" fmla="*/ 19 h 183"/>
                  <a:gd name="T36" fmla="*/ 188 w 188"/>
                  <a:gd name="T37" fmla="*/ 28 h 183"/>
                  <a:gd name="T38" fmla="*/ 183 w 188"/>
                  <a:gd name="T39" fmla="*/ 51 h 183"/>
                  <a:gd name="T40" fmla="*/ 188 w 188"/>
                  <a:gd name="T41" fmla="*/ 106 h 183"/>
                  <a:gd name="T42" fmla="*/ 188 w 188"/>
                  <a:gd name="T43" fmla="*/ 170 h 183"/>
                  <a:gd name="T44" fmla="*/ 183 w 188"/>
                  <a:gd name="T45" fmla="*/ 174 h 183"/>
                  <a:gd name="T46" fmla="*/ 174 w 188"/>
                  <a:gd name="T47" fmla="*/ 174 h 183"/>
                  <a:gd name="T48" fmla="*/ 179 w 188"/>
                  <a:gd name="T49" fmla="*/ 183 h 183"/>
                  <a:gd name="T50" fmla="*/ 119 w 188"/>
                  <a:gd name="T51" fmla="*/ 147 h 183"/>
                  <a:gd name="T52" fmla="*/ 160 w 188"/>
                  <a:gd name="T53" fmla="*/ 170 h 183"/>
                  <a:gd name="T54" fmla="*/ 170 w 188"/>
                  <a:gd name="T55" fmla="*/ 170 h 183"/>
                  <a:gd name="T56" fmla="*/ 183 w 188"/>
                  <a:gd name="T57" fmla="*/ 170 h 183"/>
                  <a:gd name="T58" fmla="*/ 183 w 188"/>
                  <a:gd name="T59" fmla="*/ 147 h 183"/>
                  <a:gd name="T60" fmla="*/ 179 w 188"/>
                  <a:gd name="T61" fmla="*/ 60 h 183"/>
                  <a:gd name="T62" fmla="*/ 179 w 188"/>
                  <a:gd name="T63" fmla="*/ 23 h 183"/>
                  <a:gd name="T64" fmla="*/ 160 w 188"/>
                  <a:gd name="T65" fmla="*/ 19 h 183"/>
                  <a:gd name="T66" fmla="*/ 133 w 188"/>
                  <a:gd name="T67" fmla="*/ 19 h 183"/>
                  <a:gd name="T68" fmla="*/ 128 w 188"/>
                  <a:gd name="T69" fmla="*/ 32 h 183"/>
                  <a:gd name="T70" fmla="*/ 115 w 188"/>
                  <a:gd name="T71" fmla="*/ 46 h 183"/>
                  <a:gd name="T72" fmla="*/ 92 w 188"/>
                  <a:gd name="T73" fmla="*/ 37 h 183"/>
                  <a:gd name="T74" fmla="*/ 69 w 188"/>
                  <a:gd name="T75" fmla="*/ 19 h 183"/>
                  <a:gd name="T76" fmla="*/ 32 w 188"/>
                  <a:gd name="T77" fmla="*/ 9 h 183"/>
                  <a:gd name="T78" fmla="*/ 18 w 188"/>
                  <a:gd name="T79" fmla="*/ 28 h 183"/>
                  <a:gd name="T80" fmla="*/ 9 w 188"/>
                  <a:gd name="T81" fmla="*/ 46 h 183"/>
                  <a:gd name="T82" fmla="*/ 14 w 188"/>
                  <a:gd name="T83" fmla="*/ 64 h 183"/>
                  <a:gd name="T84" fmla="*/ 9 w 188"/>
                  <a:gd name="T85" fmla="*/ 96 h 183"/>
                  <a:gd name="T86" fmla="*/ 23 w 188"/>
                  <a:gd name="T87" fmla="*/ 115 h 183"/>
                  <a:gd name="T88" fmla="*/ 46 w 188"/>
                  <a:gd name="T89" fmla="*/ 129 h 183"/>
                  <a:gd name="T90" fmla="*/ 73 w 188"/>
                  <a:gd name="T91" fmla="*/ 13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8" h="183">
                    <a:moveTo>
                      <a:pt x="179" y="183"/>
                    </a:moveTo>
                    <a:lnTo>
                      <a:pt x="147" y="170"/>
                    </a:lnTo>
                    <a:lnTo>
                      <a:pt x="124" y="156"/>
                    </a:lnTo>
                    <a:lnTo>
                      <a:pt x="110" y="147"/>
                    </a:lnTo>
                    <a:lnTo>
                      <a:pt x="101" y="142"/>
                    </a:lnTo>
                    <a:lnTo>
                      <a:pt x="92" y="138"/>
                    </a:lnTo>
                    <a:lnTo>
                      <a:pt x="87" y="138"/>
                    </a:lnTo>
                    <a:lnTo>
                      <a:pt x="78" y="138"/>
                    </a:lnTo>
                    <a:lnTo>
                      <a:pt x="69" y="138"/>
                    </a:lnTo>
                    <a:lnTo>
                      <a:pt x="60" y="138"/>
                    </a:lnTo>
                    <a:lnTo>
                      <a:pt x="55" y="133"/>
                    </a:lnTo>
                    <a:lnTo>
                      <a:pt x="46" y="133"/>
                    </a:lnTo>
                    <a:lnTo>
                      <a:pt x="37" y="133"/>
                    </a:lnTo>
                    <a:lnTo>
                      <a:pt x="28" y="124"/>
                    </a:lnTo>
                    <a:lnTo>
                      <a:pt x="18" y="119"/>
                    </a:lnTo>
                    <a:lnTo>
                      <a:pt x="14" y="115"/>
                    </a:lnTo>
                    <a:lnTo>
                      <a:pt x="9" y="106"/>
                    </a:lnTo>
                    <a:lnTo>
                      <a:pt x="5" y="101"/>
                    </a:lnTo>
                    <a:lnTo>
                      <a:pt x="5" y="96"/>
                    </a:lnTo>
                    <a:lnTo>
                      <a:pt x="5" y="83"/>
                    </a:lnTo>
                    <a:lnTo>
                      <a:pt x="5" y="64"/>
                    </a:lnTo>
                    <a:lnTo>
                      <a:pt x="5" y="60"/>
                    </a:lnTo>
                    <a:lnTo>
                      <a:pt x="5" y="55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4" y="28"/>
                    </a:lnTo>
                    <a:lnTo>
                      <a:pt x="14" y="23"/>
                    </a:lnTo>
                    <a:lnTo>
                      <a:pt x="18" y="19"/>
                    </a:lnTo>
                    <a:lnTo>
                      <a:pt x="23" y="14"/>
                    </a:lnTo>
                    <a:lnTo>
                      <a:pt x="23" y="5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6" y="5"/>
                    </a:lnTo>
                    <a:lnTo>
                      <a:pt x="64" y="9"/>
                    </a:lnTo>
                    <a:lnTo>
                      <a:pt x="73" y="19"/>
                    </a:lnTo>
                    <a:lnTo>
                      <a:pt x="82" y="28"/>
                    </a:lnTo>
                    <a:lnTo>
                      <a:pt x="92" y="28"/>
                    </a:lnTo>
                    <a:lnTo>
                      <a:pt x="92" y="32"/>
                    </a:lnTo>
                    <a:lnTo>
                      <a:pt x="101" y="37"/>
                    </a:lnTo>
                    <a:lnTo>
                      <a:pt x="115" y="41"/>
                    </a:lnTo>
                    <a:lnTo>
                      <a:pt x="115" y="37"/>
                    </a:lnTo>
                    <a:lnTo>
                      <a:pt x="124" y="37"/>
                    </a:lnTo>
                    <a:lnTo>
                      <a:pt x="124" y="32"/>
                    </a:lnTo>
                    <a:lnTo>
                      <a:pt x="119" y="23"/>
                    </a:lnTo>
                    <a:lnTo>
                      <a:pt x="128" y="14"/>
                    </a:lnTo>
                    <a:lnTo>
                      <a:pt x="142" y="5"/>
                    </a:lnTo>
                    <a:lnTo>
                      <a:pt x="147" y="5"/>
                    </a:lnTo>
                    <a:lnTo>
                      <a:pt x="156" y="9"/>
                    </a:lnTo>
                    <a:lnTo>
                      <a:pt x="165" y="14"/>
                    </a:lnTo>
                    <a:lnTo>
                      <a:pt x="174" y="19"/>
                    </a:lnTo>
                    <a:lnTo>
                      <a:pt x="179" y="19"/>
                    </a:lnTo>
                    <a:lnTo>
                      <a:pt x="188" y="23"/>
                    </a:lnTo>
                    <a:lnTo>
                      <a:pt x="188" y="28"/>
                    </a:lnTo>
                    <a:lnTo>
                      <a:pt x="188" y="28"/>
                    </a:lnTo>
                    <a:lnTo>
                      <a:pt x="183" y="41"/>
                    </a:lnTo>
                    <a:lnTo>
                      <a:pt x="183" y="51"/>
                    </a:lnTo>
                    <a:lnTo>
                      <a:pt x="188" y="60"/>
                    </a:lnTo>
                    <a:lnTo>
                      <a:pt x="188" y="87"/>
                    </a:lnTo>
                    <a:lnTo>
                      <a:pt x="188" y="106"/>
                    </a:lnTo>
                    <a:lnTo>
                      <a:pt x="188" y="147"/>
                    </a:lnTo>
                    <a:lnTo>
                      <a:pt x="188" y="165"/>
                    </a:lnTo>
                    <a:lnTo>
                      <a:pt x="188" y="170"/>
                    </a:lnTo>
                    <a:lnTo>
                      <a:pt x="188" y="170"/>
                    </a:lnTo>
                    <a:lnTo>
                      <a:pt x="188" y="174"/>
                    </a:lnTo>
                    <a:lnTo>
                      <a:pt x="183" y="174"/>
                    </a:lnTo>
                    <a:lnTo>
                      <a:pt x="179" y="174"/>
                    </a:lnTo>
                    <a:lnTo>
                      <a:pt x="179" y="174"/>
                    </a:lnTo>
                    <a:lnTo>
                      <a:pt x="174" y="174"/>
                    </a:lnTo>
                    <a:lnTo>
                      <a:pt x="174" y="179"/>
                    </a:lnTo>
                    <a:lnTo>
                      <a:pt x="179" y="183"/>
                    </a:lnTo>
                    <a:lnTo>
                      <a:pt x="179" y="183"/>
                    </a:lnTo>
                    <a:close/>
                    <a:moveTo>
                      <a:pt x="82" y="133"/>
                    </a:moveTo>
                    <a:lnTo>
                      <a:pt x="92" y="133"/>
                    </a:lnTo>
                    <a:lnTo>
                      <a:pt x="119" y="147"/>
                    </a:lnTo>
                    <a:lnTo>
                      <a:pt x="137" y="156"/>
                    </a:lnTo>
                    <a:lnTo>
                      <a:pt x="151" y="165"/>
                    </a:lnTo>
                    <a:lnTo>
                      <a:pt x="160" y="170"/>
                    </a:lnTo>
                    <a:lnTo>
                      <a:pt x="170" y="174"/>
                    </a:lnTo>
                    <a:lnTo>
                      <a:pt x="170" y="174"/>
                    </a:lnTo>
                    <a:lnTo>
                      <a:pt x="170" y="170"/>
                    </a:lnTo>
                    <a:lnTo>
                      <a:pt x="179" y="170"/>
                    </a:lnTo>
                    <a:lnTo>
                      <a:pt x="179" y="170"/>
                    </a:lnTo>
                    <a:lnTo>
                      <a:pt x="183" y="170"/>
                    </a:lnTo>
                    <a:lnTo>
                      <a:pt x="183" y="165"/>
                    </a:lnTo>
                    <a:lnTo>
                      <a:pt x="183" y="165"/>
                    </a:lnTo>
                    <a:lnTo>
                      <a:pt x="183" y="147"/>
                    </a:lnTo>
                    <a:lnTo>
                      <a:pt x="183" y="106"/>
                    </a:lnTo>
                    <a:lnTo>
                      <a:pt x="183" y="87"/>
                    </a:lnTo>
                    <a:lnTo>
                      <a:pt x="179" y="60"/>
                    </a:lnTo>
                    <a:lnTo>
                      <a:pt x="179" y="55"/>
                    </a:lnTo>
                    <a:lnTo>
                      <a:pt x="174" y="41"/>
                    </a:lnTo>
                    <a:lnTo>
                      <a:pt x="179" y="23"/>
                    </a:lnTo>
                    <a:lnTo>
                      <a:pt x="170" y="23"/>
                    </a:lnTo>
                    <a:lnTo>
                      <a:pt x="165" y="23"/>
                    </a:lnTo>
                    <a:lnTo>
                      <a:pt x="160" y="19"/>
                    </a:lnTo>
                    <a:lnTo>
                      <a:pt x="147" y="14"/>
                    </a:lnTo>
                    <a:lnTo>
                      <a:pt x="142" y="14"/>
                    </a:lnTo>
                    <a:lnTo>
                      <a:pt x="133" y="19"/>
                    </a:lnTo>
                    <a:lnTo>
                      <a:pt x="128" y="28"/>
                    </a:lnTo>
                    <a:lnTo>
                      <a:pt x="128" y="28"/>
                    </a:lnTo>
                    <a:lnTo>
                      <a:pt x="128" y="32"/>
                    </a:lnTo>
                    <a:lnTo>
                      <a:pt x="128" y="37"/>
                    </a:lnTo>
                    <a:lnTo>
                      <a:pt x="119" y="46"/>
                    </a:lnTo>
                    <a:lnTo>
                      <a:pt x="115" y="46"/>
                    </a:lnTo>
                    <a:lnTo>
                      <a:pt x="110" y="46"/>
                    </a:lnTo>
                    <a:lnTo>
                      <a:pt x="101" y="41"/>
                    </a:lnTo>
                    <a:lnTo>
                      <a:pt x="92" y="37"/>
                    </a:lnTo>
                    <a:lnTo>
                      <a:pt x="92" y="37"/>
                    </a:lnTo>
                    <a:lnTo>
                      <a:pt x="78" y="32"/>
                    </a:lnTo>
                    <a:lnTo>
                      <a:pt x="69" y="19"/>
                    </a:lnTo>
                    <a:lnTo>
                      <a:pt x="60" y="14"/>
                    </a:lnTo>
                    <a:lnTo>
                      <a:pt x="46" y="9"/>
                    </a:lnTo>
                    <a:lnTo>
                      <a:pt x="32" y="9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37"/>
                    </a:lnTo>
                    <a:lnTo>
                      <a:pt x="9" y="46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4" y="64"/>
                    </a:lnTo>
                    <a:lnTo>
                      <a:pt x="9" y="83"/>
                    </a:lnTo>
                    <a:lnTo>
                      <a:pt x="9" y="92"/>
                    </a:lnTo>
                    <a:lnTo>
                      <a:pt x="9" y="96"/>
                    </a:lnTo>
                    <a:lnTo>
                      <a:pt x="14" y="106"/>
                    </a:lnTo>
                    <a:lnTo>
                      <a:pt x="18" y="115"/>
                    </a:lnTo>
                    <a:lnTo>
                      <a:pt x="23" y="115"/>
                    </a:lnTo>
                    <a:lnTo>
                      <a:pt x="32" y="119"/>
                    </a:lnTo>
                    <a:lnTo>
                      <a:pt x="37" y="129"/>
                    </a:lnTo>
                    <a:lnTo>
                      <a:pt x="46" y="129"/>
                    </a:lnTo>
                    <a:lnTo>
                      <a:pt x="55" y="129"/>
                    </a:lnTo>
                    <a:lnTo>
                      <a:pt x="64" y="133"/>
                    </a:lnTo>
                    <a:lnTo>
                      <a:pt x="73" y="133"/>
                    </a:lnTo>
                    <a:lnTo>
                      <a:pt x="82" y="133"/>
                    </a:lnTo>
                    <a:lnTo>
                      <a:pt x="82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656"/>
              <p:cNvSpPr>
                <a:spLocks/>
              </p:cNvSpPr>
              <p:nvPr/>
            </p:nvSpPr>
            <p:spPr bwMode="auto">
              <a:xfrm>
                <a:off x="2791" y="1726"/>
                <a:ext cx="188" cy="183"/>
              </a:xfrm>
              <a:custGeom>
                <a:avLst/>
                <a:gdLst>
                  <a:gd name="T0" fmla="*/ 147 w 188"/>
                  <a:gd name="T1" fmla="*/ 170 h 183"/>
                  <a:gd name="T2" fmla="*/ 110 w 188"/>
                  <a:gd name="T3" fmla="*/ 147 h 183"/>
                  <a:gd name="T4" fmla="*/ 92 w 188"/>
                  <a:gd name="T5" fmla="*/ 138 h 183"/>
                  <a:gd name="T6" fmla="*/ 78 w 188"/>
                  <a:gd name="T7" fmla="*/ 138 h 183"/>
                  <a:gd name="T8" fmla="*/ 60 w 188"/>
                  <a:gd name="T9" fmla="*/ 138 h 183"/>
                  <a:gd name="T10" fmla="*/ 46 w 188"/>
                  <a:gd name="T11" fmla="*/ 133 h 183"/>
                  <a:gd name="T12" fmla="*/ 28 w 188"/>
                  <a:gd name="T13" fmla="*/ 124 h 183"/>
                  <a:gd name="T14" fmla="*/ 14 w 188"/>
                  <a:gd name="T15" fmla="*/ 115 h 183"/>
                  <a:gd name="T16" fmla="*/ 5 w 188"/>
                  <a:gd name="T17" fmla="*/ 101 h 183"/>
                  <a:gd name="T18" fmla="*/ 5 w 188"/>
                  <a:gd name="T19" fmla="*/ 83 h 183"/>
                  <a:gd name="T20" fmla="*/ 5 w 188"/>
                  <a:gd name="T21" fmla="*/ 60 h 183"/>
                  <a:gd name="T22" fmla="*/ 0 w 188"/>
                  <a:gd name="T23" fmla="*/ 51 h 183"/>
                  <a:gd name="T24" fmla="*/ 9 w 188"/>
                  <a:gd name="T25" fmla="*/ 37 h 183"/>
                  <a:gd name="T26" fmla="*/ 14 w 188"/>
                  <a:gd name="T27" fmla="*/ 28 h 183"/>
                  <a:gd name="T28" fmla="*/ 18 w 188"/>
                  <a:gd name="T29" fmla="*/ 19 h 183"/>
                  <a:gd name="T30" fmla="*/ 23 w 188"/>
                  <a:gd name="T31" fmla="*/ 5 h 183"/>
                  <a:gd name="T32" fmla="*/ 28 w 188"/>
                  <a:gd name="T33" fmla="*/ 0 h 183"/>
                  <a:gd name="T34" fmla="*/ 28 w 188"/>
                  <a:gd name="T35" fmla="*/ 0 h 183"/>
                  <a:gd name="T36" fmla="*/ 64 w 188"/>
                  <a:gd name="T37" fmla="*/ 9 h 183"/>
                  <a:gd name="T38" fmla="*/ 82 w 188"/>
                  <a:gd name="T39" fmla="*/ 28 h 183"/>
                  <a:gd name="T40" fmla="*/ 92 w 188"/>
                  <a:gd name="T41" fmla="*/ 32 h 183"/>
                  <a:gd name="T42" fmla="*/ 115 w 188"/>
                  <a:gd name="T43" fmla="*/ 41 h 183"/>
                  <a:gd name="T44" fmla="*/ 124 w 188"/>
                  <a:gd name="T45" fmla="*/ 37 h 183"/>
                  <a:gd name="T46" fmla="*/ 119 w 188"/>
                  <a:gd name="T47" fmla="*/ 23 h 183"/>
                  <a:gd name="T48" fmla="*/ 142 w 188"/>
                  <a:gd name="T49" fmla="*/ 5 h 183"/>
                  <a:gd name="T50" fmla="*/ 156 w 188"/>
                  <a:gd name="T51" fmla="*/ 9 h 183"/>
                  <a:gd name="T52" fmla="*/ 174 w 188"/>
                  <a:gd name="T53" fmla="*/ 19 h 183"/>
                  <a:gd name="T54" fmla="*/ 188 w 188"/>
                  <a:gd name="T55" fmla="*/ 23 h 183"/>
                  <a:gd name="T56" fmla="*/ 188 w 188"/>
                  <a:gd name="T57" fmla="*/ 28 h 183"/>
                  <a:gd name="T58" fmla="*/ 183 w 188"/>
                  <a:gd name="T59" fmla="*/ 51 h 183"/>
                  <a:gd name="T60" fmla="*/ 188 w 188"/>
                  <a:gd name="T61" fmla="*/ 87 h 183"/>
                  <a:gd name="T62" fmla="*/ 188 w 188"/>
                  <a:gd name="T63" fmla="*/ 147 h 183"/>
                  <a:gd name="T64" fmla="*/ 188 w 188"/>
                  <a:gd name="T65" fmla="*/ 170 h 183"/>
                  <a:gd name="T66" fmla="*/ 188 w 188"/>
                  <a:gd name="T67" fmla="*/ 174 h 183"/>
                  <a:gd name="T68" fmla="*/ 179 w 188"/>
                  <a:gd name="T69" fmla="*/ 174 h 183"/>
                  <a:gd name="T70" fmla="*/ 174 w 188"/>
                  <a:gd name="T71" fmla="*/ 174 h 183"/>
                  <a:gd name="T72" fmla="*/ 179 w 188"/>
                  <a:gd name="T7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8" h="183">
                    <a:moveTo>
                      <a:pt x="179" y="183"/>
                    </a:moveTo>
                    <a:lnTo>
                      <a:pt x="147" y="170"/>
                    </a:lnTo>
                    <a:lnTo>
                      <a:pt x="124" y="156"/>
                    </a:lnTo>
                    <a:lnTo>
                      <a:pt x="110" y="147"/>
                    </a:lnTo>
                    <a:lnTo>
                      <a:pt x="101" y="142"/>
                    </a:lnTo>
                    <a:lnTo>
                      <a:pt x="92" y="138"/>
                    </a:lnTo>
                    <a:lnTo>
                      <a:pt x="87" y="138"/>
                    </a:lnTo>
                    <a:lnTo>
                      <a:pt x="78" y="138"/>
                    </a:lnTo>
                    <a:lnTo>
                      <a:pt x="69" y="138"/>
                    </a:lnTo>
                    <a:lnTo>
                      <a:pt x="60" y="138"/>
                    </a:lnTo>
                    <a:lnTo>
                      <a:pt x="55" y="133"/>
                    </a:lnTo>
                    <a:lnTo>
                      <a:pt x="46" y="133"/>
                    </a:lnTo>
                    <a:lnTo>
                      <a:pt x="37" y="133"/>
                    </a:lnTo>
                    <a:lnTo>
                      <a:pt x="28" y="124"/>
                    </a:lnTo>
                    <a:lnTo>
                      <a:pt x="18" y="119"/>
                    </a:lnTo>
                    <a:lnTo>
                      <a:pt x="14" y="115"/>
                    </a:lnTo>
                    <a:lnTo>
                      <a:pt x="9" y="106"/>
                    </a:lnTo>
                    <a:lnTo>
                      <a:pt x="5" y="101"/>
                    </a:lnTo>
                    <a:lnTo>
                      <a:pt x="5" y="96"/>
                    </a:lnTo>
                    <a:lnTo>
                      <a:pt x="5" y="83"/>
                    </a:lnTo>
                    <a:lnTo>
                      <a:pt x="5" y="64"/>
                    </a:lnTo>
                    <a:lnTo>
                      <a:pt x="5" y="60"/>
                    </a:lnTo>
                    <a:lnTo>
                      <a:pt x="5" y="55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4" y="28"/>
                    </a:lnTo>
                    <a:lnTo>
                      <a:pt x="14" y="23"/>
                    </a:lnTo>
                    <a:lnTo>
                      <a:pt x="18" y="19"/>
                    </a:lnTo>
                    <a:lnTo>
                      <a:pt x="23" y="14"/>
                    </a:lnTo>
                    <a:lnTo>
                      <a:pt x="23" y="5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6" y="5"/>
                    </a:lnTo>
                    <a:lnTo>
                      <a:pt x="64" y="9"/>
                    </a:lnTo>
                    <a:lnTo>
                      <a:pt x="73" y="19"/>
                    </a:lnTo>
                    <a:lnTo>
                      <a:pt x="82" y="28"/>
                    </a:lnTo>
                    <a:lnTo>
                      <a:pt x="92" y="28"/>
                    </a:lnTo>
                    <a:lnTo>
                      <a:pt x="92" y="32"/>
                    </a:lnTo>
                    <a:lnTo>
                      <a:pt x="101" y="37"/>
                    </a:lnTo>
                    <a:lnTo>
                      <a:pt x="115" y="41"/>
                    </a:lnTo>
                    <a:lnTo>
                      <a:pt x="115" y="37"/>
                    </a:lnTo>
                    <a:lnTo>
                      <a:pt x="124" y="37"/>
                    </a:lnTo>
                    <a:lnTo>
                      <a:pt x="124" y="32"/>
                    </a:lnTo>
                    <a:lnTo>
                      <a:pt x="119" y="23"/>
                    </a:lnTo>
                    <a:lnTo>
                      <a:pt x="128" y="14"/>
                    </a:lnTo>
                    <a:lnTo>
                      <a:pt x="142" y="5"/>
                    </a:lnTo>
                    <a:lnTo>
                      <a:pt x="147" y="5"/>
                    </a:lnTo>
                    <a:lnTo>
                      <a:pt x="156" y="9"/>
                    </a:lnTo>
                    <a:lnTo>
                      <a:pt x="165" y="14"/>
                    </a:lnTo>
                    <a:lnTo>
                      <a:pt x="174" y="19"/>
                    </a:lnTo>
                    <a:lnTo>
                      <a:pt x="179" y="19"/>
                    </a:lnTo>
                    <a:lnTo>
                      <a:pt x="188" y="23"/>
                    </a:lnTo>
                    <a:lnTo>
                      <a:pt x="188" y="28"/>
                    </a:lnTo>
                    <a:lnTo>
                      <a:pt x="188" y="28"/>
                    </a:lnTo>
                    <a:lnTo>
                      <a:pt x="183" y="41"/>
                    </a:lnTo>
                    <a:lnTo>
                      <a:pt x="183" y="51"/>
                    </a:lnTo>
                    <a:lnTo>
                      <a:pt x="188" y="60"/>
                    </a:lnTo>
                    <a:lnTo>
                      <a:pt x="188" y="87"/>
                    </a:lnTo>
                    <a:lnTo>
                      <a:pt x="188" y="106"/>
                    </a:lnTo>
                    <a:lnTo>
                      <a:pt x="188" y="147"/>
                    </a:lnTo>
                    <a:lnTo>
                      <a:pt x="188" y="165"/>
                    </a:lnTo>
                    <a:lnTo>
                      <a:pt x="188" y="170"/>
                    </a:lnTo>
                    <a:lnTo>
                      <a:pt x="188" y="170"/>
                    </a:lnTo>
                    <a:lnTo>
                      <a:pt x="188" y="174"/>
                    </a:lnTo>
                    <a:lnTo>
                      <a:pt x="183" y="174"/>
                    </a:lnTo>
                    <a:lnTo>
                      <a:pt x="179" y="174"/>
                    </a:lnTo>
                    <a:lnTo>
                      <a:pt x="179" y="174"/>
                    </a:lnTo>
                    <a:lnTo>
                      <a:pt x="174" y="174"/>
                    </a:lnTo>
                    <a:lnTo>
                      <a:pt x="174" y="179"/>
                    </a:lnTo>
                    <a:lnTo>
                      <a:pt x="179" y="183"/>
                    </a:lnTo>
                    <a:lnTo>
                      <a:pt x="179" y="1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657"/>
              <p:cNvSpPr>
                <a:spLocks/>
              </p:cNvSpPr>
              <p:nvPr/>
            </p:nvSpPr>
            <p:spPr bwMode="auto">
              <a:xfrm>
                <a:off x="2796" y="1735"/>
                <a:ext cx="178" cy="165"/>
              </a:xfrm>
              <a:custGeom>
                <a:avLst/>
                <a:gdLst>
                  <a:gd name="T0" fmla="*/ 87 w 178"/>
                  <a:gd name="T1" fmla="*/ 124 h 165"/>
                  <a:gd name="T2" fmla="*/ 132 w 178"/>
                  <a:gd name="T3" fmla="*/ 147 h 165"/>
                  <a:gd name="T4" fmla="*/ 155 w 178"/>
                  <a:gd name="T5" fmla="*/ 161 h 165"/>
                  <a:gd name="T6" fmla="*/ 165 w 178"/>
                  <a:gd name="T7" fmla="*/ 165 h 165"/>
                  <a:gd name="T8" fmla="*/ 174 w 178"/>
                  <a:gd name="T9" fmla="*/ 161 h 165"/>
                  <a:gd name="T10" fmla="*/ 178 w 178"/>
                  <a:gd name="T11" fmla="*/ 161 h 165"/>
                  <a:gd name="T12" fmla="*/ 178 w 178"/>
                  <a:gd name="T13" fmla="*/ 156 h 165"/>
                  <a:gd name="T14" fmla="*/ 178 w 178"/>
                  <a:gd name="T15" fmla="*/ 97 h 165"/>
                  <a:gd name="T16" fmla="*/ 174 w 178"/>
                  <a:gd name="T17" fmla="*/ 51 h 165"/>
                  <a:gd name="T18" fmla="*/ 169 w 178"/>
                  <a:gd name="T19" fmla="*/ 32 h 165"/>
                  <a:gd name="T20" fmla="*/ 165 w 178"/>
                  <a:gd name="T21" fmla="*/ 14 h 165"/>
                  <a:gd name="T22" fmla="*/ 155 w 178"/>
                  <a:gd name="T23" fmla="*/ 10 h 165"/>
                  <a:gd name="T24" fmla="*/ 137 w 178"/>
                  <a:gd name="T25" fmla="*/ 5 h 165"/>
                  <a:gd name="T26" fmla="*/ 123 w 178"/>
                  <a:gd name="T27" fmla="*/ 19 h 165"/>
                  <a:gd name="T28" fmla="*/ 123 w 178"/>
                  <a:gd name="T29" fmla="*/ 23 h 165"/>
                  <a:gd name="T30" fmla="*/ 114 w 178"/>
                  <a:gd name="T31" fmla="*/ 37 h 165"/>
                  <a:gd name="T32" fmla="*/ 105 w 178"/>
                  <a:gd name="T33" fmla="*/ 37 h 165"/>
                  <a:gd name="T34" fmla="*/ 87 w 178"/>
                  <a:gd name="T35" fmla="*/ 28 h 165"/>
                  <a:gd name="T36" fmla="*/ 73 w 178"/>
                  <a:gd name="T37" fmla="*/ 23 h 165"/>
                  <a:gd name="T38" fmla="*/ 55 w 178"/>
                  <a:gd name="T39" fmla="*/ 5 h 165"/>
                  <a:gd name="T40" fmla="*/ 27 w 178"/>
                  <a:gd name="T41" fmla="*/ 0 h 165"/>
                  <a:gd name="T42" fmla="*/ 18 w 178"/>
                  <a:gd name="T43" fmla="*/ 14 h 165"/>
                  <a:gd name="T44" fmla="*/ 13 w 178"/>
                  <a:gd name="T45" fmla="*/ 19 h 165"/>
                  <a:gd name="T46" fmla="*/ 4 w 178"/>
                  <a:gd name="T47" fmla="*/ 37 h 165"/>
                  <a:gd name="T48" fmla="*/ 4 w 178"/>
                  <a:gd name="T49" fmla="*/ 42 h 165"/>
                  <a:gd name="T50" fmla="*/ 4 w 178"/>
                  <a:gd name="T51" fmla="*/ 74 h 165"/>
                  <a:gd name="T52" fmla="*/ 4 w 178"/>
                  <a:gd name="T53" fmla="*/ 87 h 165"/>
                  <a:gd name="T54" fmla="*/ 13 w 178"/>
                  <a:gd name="T55" fmla="*/ 106 h 165"/>
                  <a:gd name="T56" fmla="*/ 27 w 178"/>
                  <a:gd name="T57" fmla="*/ 110 h 165"/>
                  <a:gd name="T58" fmla="*/ 41 w 178"/>
                  <a:gd name="T59" fmla="*/ 120 h 165"/>
                  <a:gd name="T60" fmla="*/ 59 w 178"/>
                  <a:gd name="T61" fmla="*/ 124 h 165"/>
                  <a:gd name="T62" fmla="*/ 77 w 178"/>
                  <a:gd name="T63" fmla="*/ 12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" h="165">
                    <a:moveTo>
                      <a:pt x="77" y="124"/>
                    </a:moveTo>
                    <a:lnTo>
                      <a:pt x="87" y="124"/>
                    </a:lnTo>
                    <a:lnTo>
                      <a:pt x="114" y="138"/>
                    </a:lnTo>
                    <a:lnTo>
                      <a:pt x="132" y="147"/>
                    </a:lnTo>
                    <a:lnTo>
                      <a:pt x="146" y="156"/>
                    </a:lnTo>
                    <a:lnTo>
                      <a:pt x="155" y="161"/>
                    </a:lnTo>
                    <a:lnTo>
                      <a:pt x="165" y="165"/>
                    </a:lnTo>
                    <a:lnTo>
                      <a:pt x="165" y="165"/>
                    </a:lnTo>
                    <a:lnTo>
                      <a:pt x="165" y="161"/>
                    </a:lnTo>
                    <a:lnTo>
                      <a:pt x="174" y="161"/>
                    </a:lnTo>
                    <a:lnTo>
                      <a:pt x="174" y="161"/>
                    </a:lnTo>
                    <a:lnTo>
                      <a:pt x="178" y="161"/>
                    </a:lnTo>
                    <a:lnTo>
                      <a:pt x="178" y="156"/>
                    </a:lnTo>
                    <a:lnTo>
                      <a:pt x="178" y="156"/>
                    </a:lnTo>
                    <a:lnTo>
                      <a:pt x="178" y="138"/>
                    </a:lnTo>
                    <a:lnTo>
                      <a:pt x="178" y="97"/>
                    </a:lnTo>
                    <a:lnTo>
                      <a:pt x="178" y="78"/>
                    </a:lnTo>
                    <a:lnTo>
                      <a:pt x="174" y="51"/>
                    </a:lnTo>
                    <a:lnTo>
                      <a:pt x="174" y="46"/>
                    </a:lnTo>
                    <a:lnTo>
                      <a:pt x="169" y="32"/>
                    </a:lnTo>
                    <a:lnTo>
                      <a:pt x="174" y="14"/>
                    </a:lnTo>
                    <a:lnTo>
                      <a:pt x="165" y="14"/>
                    </a:lnTo>
                    <a:lnTo>
                      <a:pt x="160" y="14"/>
                    </a:lnTo>
                    <a:lnTo>
                      <a:pt x="155" y="10"/>
                    </a:lnTo>
                    <a:lnTo>
                      <a:pt x="142" y="5"/>
                    </a:lnTo>
                    <a:lnTo>
                      <a:pt x="137" y="5"/>
                    </a:lnTo>
                    <a:lnTo>
                      <a:pt x="128" y="10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3" y="23"/>
                    </a:lnTo>
                    <a:lnTo>
                      <a:pt x="123" y="28"/>
                    </a:lnTo>
                    <a:lnTo>
                      <a:pt x="114" y="37"/>
                    </a:lnTo>
                    <a:lnTo>
                      <a:pt x="110" y="37"/>
                    </a:lnTo>
                    <a:lnTo>
                      <a:pt x="105" y="37"/>
                    </a:lnTo>
                    <a:lnTo>
                      <a:pt x="96" y="32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73" y="23"/>
                    </a:lnTo>
                    <a:lnTo>
                      <a:pt x="64" y="10"/>
                    </a:lnTo>
                    <a:lnTo>
                      <a:pt x="55" y="5"/>
                    </a:lnTo>
                    <a:lnTo>
                      <a:pt x="41" y="0"/>
                    </a:lnTo>
                    <a:lnTo>
                      <a:pt x="27" y="0"/>
                    </a:lnTo>
                    <a:lnTo>
                      <a:pt x="23" y="10"/>
                    </a:lnTo>
                    <a:lnTo>
                      <a:pt x="18" y="14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28"/>
                    </a:lnTo>
                    <a:lnTo>
                      <a:pt x="4" y="37"/>
                    </a:lnTo>
                    <a:lnTo>
                      <a:pt x="0" y="37"/>
                    </a:lnTo>
                    <a:lnTo>
                      <a:pt x="4" y="42"/>
                    </a:lnTo>
                    <a:lnTo>
                      <a:pt x="9" y="55"/>
                    </a:lnTo>
                    <a:lnTo>
                      <a:pt x="4" y="74"/>
                    </a:lnTo>
                    <a:lnTo>
                      <a:pt x="4" y="83"/>
                    </a:lnTo>
                    <a:lnTo>
                      <a:pt x="4" y="87"/>
                    </a:lnTo>
                    <a:lnTo>
                      <a:pt x="9" y="97"/>
                    </a:lnTo>
                    <a:lnTo>
                      <a:pt x="13" y="106"/>
                    </a:lnTo>
                    <a:lnTo>
                      <a:pt x="18" y="106"/>
                    </a:lnTo>
                    <a:lnTo>
                      <a:pt x="27" y="110"/>
                    </a:lnTo>
                    <a:lnTo>
                      <a:pt x="32" y="120"/>
                    </a:lnTo>
                    <a:lnTo>
                      <a:pt x="41" y="120"/>
                    </a:lnTo>
                    <a:lnTo>
                      <a:pt x="50" y="120"/>
                    </a:lnTo>
                    <a:lnTo>
                      <a:pt x="59" y="124"/>
                    </a:lnTo>
                    <a:lnTo>
                      <a:pt x="68" y="124"/>
                    </a:lnTo>
                    <a:lnTo>
                      <a:pt x="77" y="124"/>
                    </a:lnTo>
                    <a:lnTo>
                      <a:pt x="77" y="12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658"/>
              <p:cNvSpPr>
                <a:spLocks/>
              </p:cNvSpPr>
              <p:nvPr/>
            </p:nvSpPr>
            <p:spPr bwMode="auto">
              <a:xfrm>
                <a:off x="3181" y="2267"/>
                <a:ext cx="87" cy="165"/>
              </a:xfrm>
              <a:custGeom>
                <a:avLst/>
                <a:gdLst>
                  <a:gd name="T0" fmla="*/ 13 w 87"/>
                  <a:gd name="T1" fmla="*/ 50 h 165"/>
                  <a:gd name="T2" fmla="*/ 27 w 87"/>
                  <a:gd name="T3" fmla="*/ 46 h 165"/>
                  <a:gd name="T4" fmla="*/ 41 w 87"/>
                  <a:gd name="T5" fmla="*/ 46 h 165"/>
                  <a:gd name="T6" fmla="*/ 36 w 87"/>
                  <a:gd name="T7" fmla="*/ 41 h 165"/>
                  <a:gd name="T8" fmla="*/ 41 w 87"/>
                  <a:gd name="T9" fmla="*/ 37 h 165"/>
                  <a:gd name="T10" fmla="*/ 45 w 87"/>
                  <a:gd name="T11" fmla="*/ 41 h 165"/>
                  <a:gd name="T12" fmla="*/ 45 w 87"/>
                  <a:gd name="T13" fmla="*/ 41 h 165"/>
                  <a:gd name="T14" fmla="*/ 45 w 87"/>
                  <a:gd name="T15" fmla="*/ 37 h 165"/>
                  <a:gd name="T16" fmla="*/ 50 w 87"/>
                  <a:gd name="T17" fmla="*/ 32 h 165"/>
                  <a:gd name="T18" fmla="*/ 50 w 87"/>
                  <a:gd name="T19" fmla="*/ 37 h 165"/>
                  <a:gd name="T20" fmla="*/ 54 w 87"/>
                  <a:gd name="T21" fmla="*/ 32 h 165"/>
                  <a:gd name="T22" fmla="*/ 54 w 87"/>
                  <a:gd name="T23" fmla="*/ 27 h 165"/>
                  <a:gd name="T24" fmla="*/ 54 w 87"/>
                  <a:gd name="T25" fmla="*/ 23 h 165"/>
                  <a:gd name="T26" fmla="*/ 54 w 87"/>
                  <a:gd name="T27" fmla="*/ 18 h 165"/>
                  <a:gd name="T28" fmla="*/ 54 w 87"/>
                  <a:gd name="T29" fmla="*/ 18 h 165"/>
                  <a:gd name="T30" fmla="*/ 59 w 87"/>
                  <a:gd name="T31" fmla="*/ 23 h 165"/>
                  <a:gd name="T32" fmla="*/ 64 w 87"/>
                  <a:gd name="T33" fmla="*/ 18 h 165"/>
                  <a:gd name="T34" fmla="*/ 64 w 87"/>
                  <a:gd name="T35" fmla="*/ 14 h 165"/>
                  <a:gd name="T36" fmla="*/ 64 w 87"/>
                  <a:gd name="T37" fmla="*/ 4 h 165"/>
                  <a:gd name="T38" fmla="*/ 68 w 87"/>
                  <a:gd name="T39" fmla="*/ 4 h 165"/>
                  <a:gd name="T40" fmla="*/ 68 w 87"/>
                  <a:gd name="T41" fmla="*/ 0 h 165"/>
                  <a:gd name="T42" fmla="*/ 77 w 87"/>
                  <a:gd name="T43" fmla="*/ 9 h 165"/>
                  <a:gd name="T44" fmla="*/ 82 w 87"/>
                  <a:gd name="T45" fmla="*/ 23 h 165"/>
                  <a:gd name="T46" fmla="*/ 87 w 87"/>
                  <a:gd name="T47" fmla="*/ 37 h 165"/>
                  <a:gd name="T48" fmla="*/ 82 w 87"/>
                  <a:gd name="T49" fmla="*/ 46 h 165"/>
                  <a:gd name="T50" fmla="*/ 77 w 87"/>
                  <a:gd name="T51" fmla="*/ 41 h 165"/>
                  <a:gd name="T52" fmla="*/ 77 w 87"/>
                  <a:gd name="T53" fmla="*/ 41 h 165"/>
                  <a:gd name="T54" fmla="*/ 73 w 87"/>
                  <a:gd name="T55" fmla="*/ 69 h 165"/>
                  <a:gd name="T56" fmla="*/ 64 w 87"/>
                  <a:gd name="T57" fmla="*/ 101 h 165"/>
                  <a:gd name="T58" fmla="*/ 50 w 87"/>
                  <a:gd name="T59" fmla="*/ 146 h 165"/>
                  <a:gd name="T60" fmla="*/ 45 w 87"/>
                  <a:gd name="T61" fmla="*/ 156 h 165"/>
                  <a:gd name="T62" fmla="*/ 41 w 87"/>
                  <a:gd name="T63" fmla="*/ 160 h 165"/>
                  <a:gd name="T64" fmla="*/ 27 w 87"/>
                  <a:gd name="T65" fmla="*/ 165 h 165"/>
                  <a:gd name="T66" fmla="*/ 18 w 87"/>
                  <a:gd name="T67" fmla="*/ 165 h 165"/>
                  <a:gd name="T68" fmla="*/ 13 w 87"/>
                  <a:gd name="T69" fmla="*/ 160 h 165"/>
                  <a:gd name="T70" fmla="*/ 4 w 87"/>
                  <a:gd name="T71" fmla="*/ 142 h 165"/>
                  <a:gd name="T72" fmla="*/ 0 w 87"/>
                  <a:gd name="T73" fmla="*/ 128 h 165"/>
                  <a:gd name="T74" fmla="*/ 0 w 87"/>
                  <a:gd name="T75" fmla="*/ 124 h 165"/>
                  <a:gd name="T76" fmla="*/ 0 w 87"/>
                  <a:gd name="T77" fmla="*/ 114 h 165"/>
                  <a:gd name="T78" fmla="*/ 9 w 87"/>
                  <a:gd name="T79" fmla="*/ 101 h 165"/>
                  <a:gd name="T80" fmla="*/ 13 w 87"/>
                  <a:gd name="T81" fmla="*/ 82 h 165"/>
                  <a:gd name="T82" fmla="*/ 9 w 87"/>
                  <a:gd name="T83" fmla="*/ 73 h 165"/>
                  <a:gd name="T84" fmla="*/ 9 w 87"/>
                  <a:gd name="T85" fmla="*/ 64 h 165"/>
                  <a:gd name="T86" fmla="*/ 9 w 87"/>
                  <a:gd name="T87" fmla="*/ 59 h 165"/>
                  <a:gd name="T88" fmla="*/ 13 w 87"/>
                  <a:gd name="T89" fmla="*/ 5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" h="165">
                    <a:moveTo>
                      <a:pt x="13" y="50"/>
                    </a:moveTo>
                    <a:lnTo>
                      <a:pt x="27" y="46"/>
                    </a:lnTo>
                    <a:lnTo>
                      <a:pt x="41" y="46"/>
                    </a:lnTo>
                    <a:lnTo>
                      <a:pt x="36" y="41"/>
                    </a:lnTo>
                    <a:lnTo>
                      <a:pt x="41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37"/>
                    </a:lnTo>
                    <a:lnTo>
                      <a:pt x="50" y="32"/>
                    </a:lnTo>
                    <a:lnTo>
                      <a:pt x="50" y="37"/>
                    </a:lnTo>
                    <a:lnTo>
                      <a:pt x="54" y="32"/>
                    </a:lnTo>
                    <a:lnTo>
                      <a:pt x="54" y="27"/>
                    </a:lnTo>
                    <a:lnTo>
                      <a:pt x="54" y="23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9" y="23"/>
                    </a:lnTo>
                    <a:lnTo>
                      <a:pt x="64" y="18"/>
                    </a:lnTo>
                    <a:lnTo>
                      <a:pt x="64" y="1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68" y="0"/>
                    </a:lnTo>
                    <a:lnTo>
                      <a:pt x="77" y="9"/>
                    </a:lnTo>
                    <a:lnTo>
                      <a:pt x="82" y="23"/>
                    </a:lnTo>
                    <a:lnTo>
                      <a:pt x="87" y="37"/>
                    </a:lnTo>
                    <a:lnTo>
                      <a:pt x="82" y="46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3" y="69"/>
                    </a:lnTo>
                    <a:lnTo>
                      <a:pt x="64" y="101"/>
                    </a:lnTo>
                    <a:lnTo>
                      <a:pt x="50" y="146"/>
                    </a:lnTo>
                    <a:lnTo>
                      <a:pt x="45" y="156"/>
                    </a:lnTo>
                    <a:lnTo>
                      <a:pt x="41" y="160"/>
                    </a:lnTo>
                    <a:lnTo>
                      <a:pt x="27" y="165"/>
                    </a:lnTo>
                    <a:lnTo>
                      <a:pt x="18" y="165"/>
                    </a:lnTo>
                    <a:lnTo>
                      <a:pt x="13" y="160"/>
                    </a:lnTo>
                    <a:lnTo>
                      <a:pt x="4" y="142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0" y="114"/>
                    </a:lnTo>
                    <a:lnTo>
                      <a:pt x="9" y="101"/>
                    </a:lnTo>
                    <a:lnTo>
                      <a:pt x="13" y="82"/>
                    </a:lnTo>
                    <a:lnTo>
                      <a:pt x="9" y="73"/>
                    </a:lnTo>
                    <a:lnTo>
                      <a:pt x="9" y="64"/>
                    </a:lnTo>
                    <a:lnTo>
                      <a:pt x="9" y="59"/>
                    </a:lnTo>
                    <a:lnTo>
                      <a:pt x="13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659"/>
              <p:cNvSpPr>
                <a:spLocks/>
              </p:cNvSpPr>
              <p:nvPr/>
            </p:nvSpPr>
            <p:spPr bwMode="auto">
              <a:xfrm>
                <a:off x="3181" y="2267"/>
                <a:ext cx="87" cy="165"/>
              </a:xfrm>
              <a:custGeom>
                <a:avLst/>
                <a:gdLst>
                  <a:gd name="T0" fmla="*/ 13 w 87"/>
                  <a:gd name="T1" fmla="*/ 50 h 165"/>
                  <a:gd name="T2" fmla="*/ 27 w 87"/>
                  <a:gd name="T3" fmla="*/ 46 h 165"/>
                  <a:gd name="T4" fmla="*/ 41 w 87"/>
                  <a:gd name="T5" fmla="*/ 46 h 165"/>
                  <a:gd name="T6" fmla="*/ 36 w 87"/>
                  <a:gd name="T7" fmla="*/ 41 h 165"/>
                  <a:gd name="T8" fmla="*/ 41 w 87"/>
                  <a:gd name="T9" fmla="*/ 37 h 165"/>
                  <a:gd name="T10" fmla="*/ 45 w 87"/>
                  <a:gd name="T11" fmla="*/ 41 h 165"/>
                  <a:gd name="T12" fmla="*/ 45 w 87"/>
                  <a:gd name="T13" fmla="*/ 41 h 165"/>
                  <a:gd name="T14" fmla="*/ 45 w 87"/>
                  <a:gd name="T15" fmla="*/ 37 h 165"/>
                  <a:gd name="T16" fmla="*/ 50 w 87"/>
                  <a:gd name="T17" fmla="*/ 32 h 165"/>
                  <a:gd name="T18" fmla="*/ 50 w 87"/>
                  <a:gd name="T19" fmla="*/ 37 h 165"/>
                  <a:gd name="T20" fmla="*/ 54 w 87"/>
                  <a:gd name="T21" fmla="*/ 32 h 165"/>
                  <a:gd name="T22" fmla="*/ 54 w 87"/>
                  <a:gd name="T23" fmla="*/ 27 h 165"/>
                  <a:gd name="T24" fmla="*/ 54 w 87"/>
                  <a:gd name="T25" fmla="*/ 23 h 165"/>
                  <a:gd name="T26" fmla="*/ 54 w 87"/>
                  <a:gd name="T27" fmla="*/ 18 h 165"/>
                  <a:gd name="T28" fmla="*/ 54 w 87"/>
                  <a:gd name="T29" fmla="*/ 18 h 165"/>
                  <a:gd name="T30" fmla="*/ 59 w 87"/>
                  <a:gd name="T31" fmla="*/ 23 h 165"/>
                  <a:gd name="T32" fmla="*/ 64 w 87"/>
                  <a:gd name="T33" fmla="*/ 18 h 165"/>
                  <a:gd name="T34" fmla="*/ 64 w 87"/>
                  <a:gd name="T35" fmla="*/ 14 h 165"/>
                  <a:gd name="T36" fmla="*/ 64 w 87"/>
                  <a:gd name="T37" fmla="*/ 4 h 165"/>
                  <a:gd name="T38" fmla="*/ 68 w 87"/>
                  <a:gd name="T39" fmla="*/ 4 h 165"/>
                  <a:gd name="T40" fmla="*/ 68 w 87"/>
                  <a:gd name="T41" fmla="*/ 0 h 165"/>
                  <a:gd name="T42" fmla="*/ 77 w 87"/>
                  <a:gd name="T43" fmla="*/ 9 h 165"/>
                  <a:gd name="T44" fmla="*/ 82 w 87"/>
                  <a:gd name="T45" fmla="*/ 23 h 165"/>
                  <a:gd name="T46" fmla="*/ 87 w 87"/>
                  <a:gd name="T47" fmla="*/ 37 h 165"/>
                  <a:gd name="T48" fmla="*/ 82 w 87"/>
                  <a:gd name="T49" fmla="*/ 46 h 165"/>
                  <a:gd name="T50" fmla="*/ 77 w 87"/>
                  <a:gd name="T51" fmla="*/ 41 h 165"/>
                  <a:gd name="T52" fmla="*/ 77 w 87"/>
                  <a:gd name="T53" fmla="*/ 41 h 165"/>
                  <a:gd name="T54" fmla="*/ 73 w 87"/>
                  <a:gd name="T55" fmla="*/ 69 h 165"/>
                  <a:gd name="T56" fmla="*/ 64 w 87"/>
                  <a:gd name="T57" fmla="*/ 101 h 165"/>
                  <a:gd name="T58" fmla="*/ 50 w 87"/>
                  <a:gd name="T59" fmla="*/ 146 h 165"/>
                  <a:gd name="T60" fmla="*/ 45 w 87"/>
                  <a:gd name="T61" fmla="*/ 156 h 165"/>
                  <a:gd name="T62" fmla="*/ 41 w 87"/>
                  <a:gd name="T63" fmla="*/ 160 h 165"/>
                  <a:gd name="T64" fmla="*/ 27 w 87"/>
                  <a:gd name="T65" fmla="*/ 165 h 165"/>
                  <a:gd name="T66" fmla="*/ 18 w 87"/>
                  <a:gd name="T67" fmla="*/ 165 h 165"/>
                  <a:gd name="T68" fmla="*/ 13 w 87"/>
                  <a:gd name="T69" fmla="*/ 160 h 165"/>
                  <a:gd name="T70" fmla="*/ 4 w 87"/>
                  <a:gd name="T71" fmla="*/ 142 h 165"/>
                  <a:gd name="T72" fmla="*/ 0 w 87"/>
                  <a:gd name="T73" fmla="*/ 128 h 165"/>
                  <a:gd name="T74" fmla="*/ 0 w 87"/>
                  <a:gd name="T75" fmla="*/ 124 h 165"/>
                  <a:gd name="T76" fmla="*/ 0 w 87"/>
                  <a:gd name="T77" fmla="*/ 114 h 165"/>
                  <a:gd name="T78" fmla="*/ 9 w 87"/>
                  <a:gd name="T79" fmla="*/ 101 h 165"/>
                  <a:gd name="T80" fmla="*/ 13 w 87"/>
                  <a:gd name="T81" fmla="*/ 82 h 165"/>
                  <a:gd name="T82" fmla="*/ 9 w 87"/>
                  <a:gd name="T83" fmla="*/ 73 h 165"/>
                  <a:gd name="T84" fmla="*/ 9 w 87"/>
                  <a:gd name="T85" fmla="*/ 64 h 165"/>
                  <a:gd name="T86" fmla="*/ 9 w 87"/>
                  <a:gd name="T87" fmla="*/ 59 h 165"/>
                  <a:gd name="T88" fmla="*/ 13 w 87"/>
                  <a:gd name="T89" fmla="*/ 5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" h="165">
                    <a:moveTo>
                      <a:pt x="13" y="50"/>
                    </a:moveTo>
                    <a:lnTo>
                      <a:pt x="27" y="46"/>
                    </a:lnTo>
                    <a:lnTo>
                      <a:pt x="41" y="46"/>
                    </a:lnTo>
                    <a:lnTo>
                      <a:pt x="36" y="41"/>
                    </a:lnTo>
                    <a:lnTo>
                      <a:pt x="41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37"/>
                    </a:lnTo>
                    <a:lnTo>
                      <a:pt x="50" y="32"/>
                    </a:lnTo>
                    <a:lnTo>
                      <a:pt x="50" y="37"/>
                    </a:lnTo>
                    <a:lnTo>
                      <a:pt x="54" y="32"/>
                    </a:lnTo>
                    <a:lnTo>
                      <a:pt x="54" y="27"/>
                    </a:lnTo>
                    <a:lnTo>
                      <a:pt x="54" y="23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9" y="23"/>
                    </a:lnTo>
                    <a:lnTo>
                      <a:pt x="64" y="18"/>
                    </a:lnTo>
                    <a:lnTo>
                      <a:pt x="64" y="1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68" y="0"/>
                    </a:lnTo>
                    <a:lnTo>
                      <a:pt x="77" y="9"/>
                    </a:lnTo>
                    <a:lnTo>
                      <a:pt x="82" y="23"/>
                    </a:lnTo>
                    <a:lnTo>
                      <a:pt x="87" y="37"/>
                    </a:lnTo>
                    <a:lnTo>
                      <a:pt x="82" y="46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3" y="69"/>
                    </a:lnTo>
                    <a:lnTo>
                      <a:pt x="64" y="101"/>
                    </a:lnTo>
                    <a:lnTo>
                      <a:pt x="50" y="146"/>
                    </a:lnTo>
                    <a:lnTo>
                      <a:pt x="45" y="156"/>
                    </a:lnTo>
                    <a:lnTo>
                      <a:pt x="41" y="160"/>
                    </a:lnTo>
                    <a:lnTo>
                      <a:pt x="27" y="165"/>
                    </a:lnTo>
                    <a:lnTo>
                      <a:pt x="18" y="165"/>
                    </a:lnTo>
                    <a:lnTo>
                      <a:pt x="13" y="160"/>
                    </a:lnTo>
                    <a:lnTo>
                      <a:pt x="4" y="142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0" y="114"/>
                    </a:lnTo>
                    <a:lnTo>
                      <a:pt x="9" y="101"/>
                    </a:lnTo>
                    <a:lnTo>
                      <a:pt x="13" y="82"/>
                    </a:lnTo>
                    <a:lnTo>
                      <a:pt x="9" y="73"/>
                    </a:lnTo>
                    <a:lnTo>
                      <a:pt x="9" y="64"/>
                    </a:lnTo>
                    <a:lnTo>
                      <a:pt x="9" y="59"/>
                    </a:lnTo>
                    <a:lnTo>
                      <a:pt x="13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660"/>
              <p:cNvSpPr>
                <a:spLocks noEditPoints="1"/>
              </p:cNvSpPr>
              <p:nvPr/>
            </p:nvSpPr>
            <p:spPr bwMode="auto">
              <a:xfrm>
                <a:off x="3181" y="2267"/>
                <a:ext cx="82" cy="165"/>
              </a:xfrm>
              <a:custGeom>
                <a:avLst/>
                <a:gdLst>
                  <a:gd name="T0" fmla="*/ 13 w 82"/>
                  <a:gd name="T1" fmla="*/ 165 h 165"/>
                  <a:gd name="T2" fmla="*/ 4 w 82"/>
                  <a:gd name="T3" fmla="*/ 142 h 165"/>
                  <a:gd name="T4" fmla="*/ 0 w 82"/>
                  <a:gd name="T5" fmla="*/ 124 h 165"/>
                  <a:gd name="T6" fmla="*/ 4 w 82"/>
                  <a:gd name="T7" fmla="*/ 105 h 165"/>
                  <a:gd name="T8" fmla="*/ 9 w 82"/>
                  <a:gd name="T9" fmla="*/ 82 h 165"/>
                  <a:gd name="T10" fmla="*/ 4 w 82"/>
                  <a:gd name="T11" fmla="*/ 64 h 165"/>
                  <a:gd name="T12" fmla="*/ 9 w 82"/>
                  <a:gd name="T13" fmla="*/ 50 h 165"/>
                  <a:gd name="T14" fmla="*/ 13 w 82"/>
                  <a:gd name="T15" fmla="*/ 50 h 165"/>
                  <a:gd name="T16" fmla="*/ 32 w 82"/>
                  <a:gd name="T17" fmla="*/ 46 h 165"/>
                  <a:gd name="T18" fmla="*/ 41 w 82"/>
                  <a:gd name="T19" fmla="*/ 37 h 165"/>
                  <a:gd name="T20" fmla="*/ 45 w 82"/>
                  <a:gd name="T21" fmla="*/ 32 h 165"/>
                  <a:gd name="T22" fmla="*/ 50 w 82"/>
                  <a:gd name="T23" fmla="*/ 27 h 165"/>
                  <a:gd name="T24" fmla="*/ 50 w 82"/>
                  <a:gd name="T25" fmla="*/ 27 h 165"/>
                  <a:gd name="T26" fmla="*/ 45 w 82"/>
                  <a:gd name="T27" fmla="*/ 14 h 165"/>
                  <a:gd name="T28" fmla="*/ 54 w 82"/>
                  <a:gd name="T29" fmla="*/ 18 h 165"/>
                  <a:gd name="T30" fmla="*/ 54 w 82"/>
                  <a:gd name="T31" fmla="*/ 18 h 165"/>
                  <a:gd name="T32" fmla="*/ 59 w 82"/>
                  <a:gd name="T33" fmla="*/ 14 h 165"/>
                  <a:gd name="T34" fmla="*/ 59 w 82"/>
                  <a:gd name="T35" fmla="*/ 4 h 165"/>
                  <a:gd name="T36" fmla="*/ 68 w 82"/>
                  <a:gd name="T37" fmla="*/ 0 h 165"/>
                  <a:gd name="T38" fmla="*/ 77 w 82"/>
                  <a:gd name="T39" fmla="*/ 14 h 165"/>
                  <a:gd name="T40" fmla="*/ 82 w 82"/>
                  <a:gd name="T41" fmla="*/ 37 h 165"/>
                  <a:gd name="T42" fmla="*/ 77 w 82"/>
                  <a:gd name="T43" fmla="*/ 50 h 165"/>
                  <a:gd name="T44" fmla="*/ 77 w 82"/>
                  <a:gd name="T45" fmla="*/ 50 h 165"/>
                  <a:gd name="T46" fmla="*/ 64 w 82"/>
                  <a:gd name="T47" fmla="*/ 96 h 165"/>
                  <a:gd name="T48" fmla="*/ 64 w 82"/>
                  <a:gd name="T49" fmla="*/ 101 h 165"/>
                  <a:gd name="T50" fmla="*/ 50 w 82"/>
                  <a:gd name="T51" fmla="*/ 146 h 165"/>
                  <a:gd name="T52" fmla="*/ 45 w 82"/>
                  <a:gd name="T53" fmla="*/ 156 h 165"/>
                  <a:gd name="T54" fmla="*/ 27 w 82"/>
                  <a:gd name="T55" fmla="*/ 165 h 165"/>
                  <a:gd name="T56" fmla="*/ 22 w 82"/>
                  <a:gd name="T57" fmla="*/ 165 h 165"/>
                  <a:gd name="T58" fmla="*/ 13 w 82"/>
                  <a:gd name="T59" fmla="*/ 59 h 165"/>
                  <a:gd name="T60" fmla="*/ 13 w 82"/>
                  <a:gd name="T61" fmla="*/ 78 h 165"/>
                  <a:gd name="T62" fmla="*/ 13 w 82"/>
                  <a:gd name="T63" fmla="*/ 96 h 165"/>
                  <a:gd name="T64" fmla="*/ 4 w 82"/>
                  <a:gd name="T65" fmla="*/ 114 h 165"/>
                  <a:gd name="T66" fmla="*/ 4 w 82"/>
                  <a:gd name="T67" fmla="*/ 133 h 165"/>
                  <a:gd name="T68" fmla="*/ 13 w 82"/>
                  <a:gd name="T69" fmla="*/ 156 h 165"/>
                  <a:gd name="T70" fmla="*/ 27 w 82"/>
                  <a:gd name="T71" fmla="*/ 160 h 165"/>
                  <a:gd name="T72" fmla="*/ 41 w 82"/>
                  <a:gd name="T73" fmla="*/ 151 h 165"/>
                  <a:gd name="T74" fmla="*/ 50 w 82"/>
                  <a:gd name="T75" fmla="*/ 133 h 165"/>
                  <a:gd name="T76" fmla="*/ 59 w 82"/>
                  <a:gd name="T77" fmla="*/ 101 h 165"/>
                  <a:gd name="T78" fmla="*/ 59 w 82"/>
                  <a:gd name="T79" fmla="*/ 96 h 165"/>
                  <a:gd name="T80" fmla="*/ 73 w 82"/>
                  <a:gd name="T81" fmla="*/ 41 h 165"/>
                  <a:gd name="T82" fmla="*/ 68 w 82"/>
                  <a:gd name="T83" fmla="*/ 32 h 165"/>
                  <a:gd name="T84" fmla="*/ 77 w 82"/>
                  <a:gd name="T85" fmla="*/ 41 h 165"/>
                  <a:gd name="T86" fmla="*/ 77 w 82"/>
                  <a:gd name="T87" fmla="*/ 41 h 165"/>
                  <a:gd name="T88" fmla="*/ 68 w 82"/>
                  <a:gd name="T89" fmla="*/ 9 h 165"/>
                  <a:gd name="T90" fmla="*/ 64 w 82"/>
                  <a:gd name="T91" fmla="*/ 18 h 165"/>
                  <a:gd name="T92" fmla="*/ 59 w 82"/>
                  <a:gd name="T93" fmla="*/ 23 h 165"/>
                  <a:gd name="T94" fmla="*/ 59 w 82"/>
                  <a:gd name="T95" fmla="*/ 27 h 165"/>
                  <a:gd name="T96" fmla="*/ 54 w 82"/>
                  <a:gd name="T97" fmla="*/ 32 h 165"/>
                  <a:gd name="T98" fmla="*/ 59 w 82"/>
                  <a:gd name="T99" fmla="*/ 32 h 165"/>
                  <a:gd name="T100" fmla="*/ 50 w 82"/>
                  <a:gd name="T101" fmla="*/ 41 h 165"/>
                  <a:gd name="T102" fmla="*/ 50 w 82"/>
                  <a:gd name="T103" fmla="*/ 41 h 165"/>
                  <a:gd name="T104" fmla="*/ 54 w 82"/>
                  <a:gd name="T105" fmla="*/ 50 h 165"/>
                  <a:gd name="T106" fmla="*/ 45 w 82"/>
                  <a:gd name="T107" fmla="*/ 46 h 165"/>
                  <a:gd name="T108" fmla="*/ 41 w 82"/>
                  <a:gd name="T109" fmla="*/ 46 h 165"/>
                  <a:gd name="T110" fmla="*/ 45 w 82"/>
                  <a:gd name="T111" fmla="*/ 55 h 165"/>
                  <a:gd name="T112" fmla="*/ 50 w 82"/>
                  <a:gd name="T113" fmla="*/ 59 h 165"/>
                  <a:gd name="T114" fmla="*/ 36 w 82"/>
                  <a:gd name="T115" fmla="*/ 50 h 165"/>
                  <a:gd name="T116" fmla="*/ 27 w 82"/>
                  <a:gd name="T117" fmla="*/ 50 h 165"/>
                  <a:gd name="T118" fmla="*/ 18 w 82"/>
                  <a:gd name="T119" fmla="*/ 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2" h="165">
                    <a:moveTo>
                      <a:pt x="22" y="165"/>
                    </a:moveTo>
                    <a:lnTo>
                      <a:pt x="13" y="165"/>
                    </a:lnTo>
                    <a:lnTo>
                      <a:pt x="9" y="156"/>
                    </a:lnTo>
                    <a:lnTo>
                      <a:pt x="4" y="142"/>
                    </a:lnTo>
                    <a:lnTo>
                      <a:pt x="0" y="133"/>
                    </a:lnTo>
                    <a:lnTo>
                      <a:pt x="0" y="124"/>
                    </a:lnTo>
                    <a:lnTo>
                      <a:pt x="0" y="114"/>
                    </a:lnTo>
                    <a:lnTo>
                      <a:pt x="4" y="105"/>
                    </a:lnTo>
                    <a:lnTo>
                      <a:pt x="9" y="96"/>
                    </a:lnTo>
                    <a:lnTo>
                      <a:pt x="9" y="82"/>
                    </a:lnTo>
                    <a:lnTo>
                      <a:pt x="9" y="78"/>
                    </a:lnTo>
                    <a:lnTo>
                      <a:pt x="4" y="64"/>
                    </a:lnTo>
                    <a:lnTo>
                      <a:pt x="9" y="59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13" y="50"/>
                    </a:lnTo>
                    <a:lnTo>
                      <a:pt x="22" y="46"/>
                    </a:lnTo>
                    <a:lnTo>
                      <a:pt x="32" y="46"/>
                    </a:lnTo>
                    <a:lnTo>
                      <a:pt x="36" y="41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5" y="32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3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4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77" y="14"/>
                    </a:lnTo>
                    <a:lnTo>
                      <a:pt x="82" y="23"/>
                    </a:lnTo>
                    <a:lnTo>
                      <a:pt x="82" y="37"/>
                    </a:lnTo>
                    <a:lnTo>
                      <a:pt x="82" y="50"/>
                    </a:lnTo>
                    <a:lnTo>
                      <a:pt x="77" y="50"/>
                    </a:lnTo>
                    <a:lnTo>
                      <a:pt x="77" y="50"/>
                    </a:lnTo>
                    <a:lnTo>
                      <a:pt x="77" y="50"/>
                    </a:lnTo>
                    <a:lnTo>
                      <a:pt x="73" y="73"/>
                    </a:lnTo>
                    <a:lnTo>
                      <a:pt x="64" y="96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54" y="137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45" y="156"/>
                    </a:lnTo>
                    <a:lnTo>
                      <a:pt x="36" y="160"/>
                    </a:lnTo>
                    <a:lnTo>
                      <a:pt x="27" y="165"/>
                    </a:lnTo>
                    <a:lnTo>
                      <a:pt x="22" y="165"/>
                    </a:lnTo>
                    <a:lnTo>
                      <a:pt x="22" y="165"/>
                    </a:lnTo>
                    <a:close/>
                    <a:moveTo>
                      <a:pt x="18" y="55"/>
                    </a:moveTo>
                    <a:lnTo>
                      <a:pt x="13" y="59"/>
                    </a:lnTo>
                    <a:lnTo>
                      <a:pt x="9" y="69"/>
                    </a:lnTo>
                    <a:lnTo>
                      <a:pt x="13" y="78"/>
                    </a:lnTo>
                    <a:lnTo>
                      <a:pt x="13" y="82"/>
                    </a:lnTo>
                    <a:lnTo>
                      <a:pt x="13" y="96"/>
                    </a:lnTo>
                    <a:lnTo>
                      <a:pt x="9" y="110"/>
                    </a:lnTo>
                    <a:lnTo>
                      <a:pt x="4" y="114"/>
                    </a:lnTo>
                    <a:lnTo>
                      <a:pt x="4" y="124"/>
                    </a:lnTo>
                    <a:lnTo>
                      <a:pt x="4" y="133"/>
                    </a:lnTo>
                    <a:lnTo>
                      <a:pt x="9" y="142"/>
                    </a:lnTo>
                    <a:lnTo>
                      <a:pt x="13" y="156"/>
                    </a:lnTo>
                    <a:lnTo>
                      <a:pt x="22" y="160"/>
                    </a:lnTo>
                    <a:lnTo>
                      <a:pt x="27" y="160"/>
                    </a:lnTo>
                    <a:lnTo>
                      <a:pt x="32" y="156"/>
                    </a:lnTo>
                    <a:lnTo>
                      <a:pt x="41" y="151"/>
                    </a:lnTo>
                    <a:lnTo>
                      <a:pt x="45" y="146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9" y="101"/>
                    </a:lnTo>
                    <a:lnTo>
                      <a:pt x="59" y="96"/>
                    </a:lnTo>
                    <a:lnTo>
                      <a:pt x="59" y="96"/>
                    </a:lnTo>
                    <a:lnTo>
                      <a:pt x="68" y="69"/>
                    </a:lnTo>
                    <a:lnTo>
                      <a:pt x="73" y="41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27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4" y="18"/>
                    </a:lnTo>
                    <a:lnTo>
                      <a:pt x="64" y="23"/>
                    </a:lnTo>
                    <a:lnTo>
                      <a:pt x="59" y="23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9" y="32"/>
                    </a:lnTo>
                    <a:lnTo>
                      <a:pt x="54" y="37"/>
                    </a:lnTo>
                    <a:lnTo>
                      <a:pt x="50" y="41"/>
                    </a:lnTo>
                    <a:lnTo>
                      <a:pt x="45" y="41"/>
                    </a:lnTo>
                    <a:lnTo>
                      <a:pt x="50" y="41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1" y="41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5" y="55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41" y="55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27" y="50"/>
                    </a:lnTo>
                    <a:lnTo>
                      <a:pt x="18" y="55"/>
                    </a:lnTo>
                    <a:lnTo>
                      <a:pt x="18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661"/>
              <p:cNvSpPr>
                <a:spLocks/>
              </p:cNvSpPr>
              <p:nvPr/>
            </p:nvSpPr>
            <p:spPr bwMode="auto">
              <a:xfrm>
                <a:off x="3181" y="2267"/>
                <a:ext cx="82" cy="165"/>
              </a:xfrm>
              <a:custGeom>
                <a:avLst/>
                <a:gdLst>
                  <a:gd name="T0" fmla="*/ 22 w 82"/>
                  <a:gd name="T1" fmla="*/ 165 h 165"/>
                  <a:gd name="T2" fmla="*/ 13 w 82"/>
                  <a:gd name="T3" fmla="*/ 165 h 165"/>
                  <a:gd name="T4" fmla="*/ 9 w 82"/>
                  <a:gd name="T5" fmla="*/ 156 h 165"/>
                  <a:gd name="T6" fmla="*/ 4 w 82"/>
                  <a:gd name="T7" fmla="*/ 142 h 165"/>
                  <a:gd name="T8" fmla="*/ 0 w 82"/>
                  <a:gd name="T9" fmla="*/ 133 h 165"/>
                  <a:gd name="T10" fmla="*/ 0 w 82"/>
                  <a:gd name="T11" fmla="*/ 124 h 165"/>
                  <a:gd name="T12" fmla="*/ 0 w 82"/>
                  <a:gd name="T13" fmla="*/ 114 h 165"/>
                  <a:gd name="T14" fmla="*/ 4 w 82"/>
                  <a:gd name="T15" fmla="*/ 105 h 165"/>
                  <a:gd name="T16" fmla="*/ 9 w 82"/>
                  <a:gd name="T17" fmla="*/ 96 h 165"/>
                  <a:gd name="T18" fmla="*/ 9 w 82"/>
                  <a:gd name="T19" fmla="*/ 82 h 165"/>
                  <a:gd name="T20" fmla="*/ 9 w 82"/>
                  <a:gd name="T21" fmla="*/ 78 h 165"/>
                  <a:gd name="T22" fmla="*/ 4 w 82"/>
                  <a:gd name="T23" fmla="*/ 64 h 165"/>
                  <a:gd name="T24" fmla="*/ 9 w 82"/>
                  <a:gd name="T25" fmla="*/ 59 h 165"/>
                  <a:gd name="T26" fmla="*/ 9 w 82"/>
                  <a:gd name="T27" fmla="*/ 50 h 165"/>
                  <a:gd name="T28" fmla="*/ 9 w 82"/>
                  <a:gd name="T29" fmla="*/ 50 h 165"/>
                  <a:gd name="T30" fmla="*/ 13 w 82"/>
                  <a:gd name="T31" fmla="*/ 50 h 165"/>
                  <a:gd name="T32" fmla="*/ 22 w 82"/>
                  <a:gd name="T33" fmla="*/ 46 h 165"/>
                  <a:gd name="T34" fmla="*/ 32 w 82"/>
                  <a:gd name="T35" fmla="*/ 46 h 165"/>
                  <a:gd name="T36" fmla="*/ 36 w 82"/>
                  <a:gd name="T37" fmla="*/ 41 h 165"/>
                  <a:gd name="T38" fmla="*/ 41 w 82"/>
                  <a:gd name="T39" fmla="*/ 37 h 165"/>
                  <a:gd name="T40" fmla="*/ 41 w 82"/>
                  <a:gd name="T41" fmla="*/ 37 h 165"/>
                  <a:gd name="T42" fmla="*/ 45 w 82"/>
                  <a:gd name="T43" fmla="*/ 32 h 165"/>
                  <a:gd name="T44" fmla="*/ 50 w 82"/>
                  <a:gd name="T45" fmla="*/ 27 h 165"/>
                  <a:gd name="T46" fmla="*/ 50 w 82"/>
                  <a:gd name="T47" fmla="*/ 27 h 165"/>
                  <a:gd name="T48" fmla="*/ 50 w 82"/>
                  <a:gd name="T49" fmla="*/ 27 h 165"/>
                  <a:gd name="T50" fmla="*/ 50 w 82"/>
                  <a:gd name="T51" fmla="*/ 27 h 165"/>
                  <a:gd name="T52" fmla="*/ 50 w 82"/>
                  <a:gd name="T53" fmla="*/ 23 h 165"/>
                  <a:gd name="T54" fmla="*/ 45 w 82"/>
                  <a:gd name="T55" fmla="*/ 14 h 165"/>
                  <a:gd name="T56" fmla="*/ 45 w 82"/>
                  <a:gd name="T57" fmla="*/ 14 h 165"/>
                  <a:gd name="T58" fmla="*/ 54 w 82"/>
                  <a:gd name="T59" fmla="*/ 18 h 165"/>
                  <a:gd name="T60" fmla="*/ 54 w 82"/>
                  <a:gd name="T61" fmla="*/ 18 h 165"/>
                  <a:gd name="T62" fmla="*/ 54 w 82"/>
                  <a:gd name="T63" fmla="*/ 18 h 165"/>
                  <a:gd name="T64" fmla="*/ 59 w 82"/>
                  <a:gd name="T65" fmla="*/ 18 h 165"/>
                  <a:gd name="T66" fmla="*/ 59 w 82"/>
                  <a:gd name="T67" fmla="*/ 14 h 165"/>
                  <a:gd name="T68" fmla="*/ 59 w 82"/>
                  <a:gd name="T69" fmla="*/ 14 h 165"/>
                  <a:gd name="T70" fmla="*/ 59 w 82"/>
                  <a:gd name="T71" fmla="*/ 4 h 165"/>
                  <a:gd name="T72" fmla="*/ 64 w 82"/>
                  <a:gd name="T73" fmla="*/ 0 h 165"/>
                  <a:gd name="T74" fmla="*/ 68 w 82"/>
                  <a:gd name="T75" fmla="*/ 0 h 165"/>
                  <a:gd name="T76" fmla="*/ 68 w 82"/>
                  <a:gd name="T77" fmla="*/ 4 h 165"/>
                  <a:gd name="T78" fmla="*/ 77 w 82"/>
                  <a:gd name="T79" fmla="*/ 14 h 165"/>
                  <a:gd name="T80" fmla="*/ 82 w 82"/>
                  <a:gd name="T81" fmla="*/ 23 h 165"/>
                  <a:gd name="T82" fmla="*/ 82 w 82"/>
                  <a:gd name="T83" fmla="*/ 37 h 165"/>
                  <a:gd name="T84" fmla="*/ 82 w 82"/>
                  <a:gd name="T85" fmla="*/ 50 h 165"/>
                  <a:gd name="T86" fmla="*/ 77 w 82"/>
                  <a:gd name="T87" fmla="*/ 50 h 165"/>
                  <a:gd name="T88" fmla="*/ 77 w 82"/>
                  <a:gd name="T89" fmla="*/ 50 h 165"/>
                  <a:gd name="T90" fmla="*/ 77 w 82"/>
                  <a:gd name="T91" fmla="*/ 50 h 165"/>
                  <a:gd name="T92" fmla="*/ 73 w 82"/>
                  <a:gd name="T93" fmla="*/ 73 h 165"/>
                  <a:gd name="T94" fmla="*/ 64 w 82"/>
                  <a:gd name="T95" fmla="*/ 96 h 165"/>
                  <a:gd name="T96" fmla="*/ 64 w 82"/>
                  <a:gd name="T97" fmla="*/ 101 h 165"/>
                  <a:gd name="T98" fmla="*/ 64 w 82"/>
                  <a:gd name="T99" fmla="*/ 101 h 165"/>
                  <a:gd name="T100" fmla="*/ 54 w 82"/>
                  <a:gd name="T101" fmla="*/ 137 h 165"/>
                  <a:gd name="T102" fmla="*/ 50 w 82"/>
                  <a:gd name="T103" fmla="*/ 146 h 165"/>
                  <a:gd name="T104" fmla="*/ 50 w 82"/>
                  <a:gd name="T105" fmla="*/ 146 h 165"/>
                  <a:gd name="T106" fmla="*/ 45 w 82"/>
                  <a:gd name="T107" fmla="*/ 156 h 165"/>
                  <a:gd name="T108" fmla="*/ 36 w 82"/>
                  <a:gd name="T109" fmla="*/ 160 h 165"/>
                  <a:gd name="T110" fmla="*/ 27 w 82"/>
                  <a:gd name="T111" fmla="*/ 165 h 165"/>
                  <a:gd name="T112" fmla="*/ 22 w 82"/>
                  <a:gd name="T113" fmla="*/ 165 h 165"/>
                  <a:gd name="T114" fmla="*/ 22 w 82"/>
                  <a:gd name="T115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165">
                    <a:moveTo>
                      <a:pt x="22" y="165"/>
                    </a:moveTo>
                    <a:lnTo>
                      <a:pt x="13" y="165"/>
                    </a:lnTo>
                    <a:lnTo>
                      <a:pt x="9" y="156"/>
                    </a:lnTo>
                    <a:lnTo>
                      <a:pt x="4" y="142"/>
                    </a:lnTo>
                    <a:lnTo>
                      <a:pt x="0" y="133"/>
                    </a:lnTo>
                    <a:lnTo>
                      <a:pt x="0" y="124"/>
                    </a:lnTo>
                    <a:lnTo>
                      <a:pt x="0" y="114"/>
                    </a:lnTo>
                    <a:lnTo>
                      <a:pt x="4" y="105"/>
                    </a:lnTo>
                    <a:lnTo>
                      <a:pt x="9" y="96"/>
                    </a:lnTo>
                    <a:lnTo>
                      <a:pt x="9" y="82"/>
                    </a:lnTo>
                    <a:lnTo>
                      <a:pt x="9" y="78"/>
                    </a:lnTo>
                    <a:lnTo>
                      <a:pt x="4" y="64"/>
                    </a:lnTo>
                    <a:lnTo>
                      <a:pt x="9" y="59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13" y="50"/>
                    </a:lnTo>
                    <a:lnTo>
                      <a:pt x="22" y="46"/>
                    </a:lnTo>
                    <a:lnTo>
                      <a:pt x="32" y="46"/>
                    </a:lnTo>
                    <a:lnTo>
                      <a:pt x="36" y="41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5" y="32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3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4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77" y="14"/>
                    </a:lnTo>
                    <a:lnTo>
                      <a:pt x="82" y="23"/>
                    </a:lnTo>
                    <a:lnTo>
                      <a:pt x="82" y="37"/>
                    </a:lnTo>
                    <a:lnTo>
                      <a:pt x="82" y="50"/>
                    </a:lnTo>
                    <a:lnTo>
                      <a:pt x="77" y="50"/>
                    </a:lnTo>
                    <a:lnTo>
                      <a:pt x="77" y="50"/>
                    </a:lnTo>
                    <a:lnTo>
                      <a:pt x="77" y="50"/>
                    </a:lnTo>
                    <a:lnTo>
                      <a:pt x="73" y="73"/>
                    </a:lnTo>
                    <a:lnTo>
                      <a:pt x="64" y="96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54" y="137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45" y="156"/>
                    </a:lnTo>
                    <a:lnTo>
                      <a:pt x="36" y="160"/>
                    </a:lnTo>
                    <a:lnTo>
                      <a:pt x="27" y="165"/>
                    </a:lnTo>
                    <a:lnTo>
                      <a:pt x="22" y="165"/>
                    </a:lnTo>
                    <a:lnTo>
                      <a:pt x="22" y="16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662"/>
              <p:cNvSpPr>
                <a:spLocks/>
              </p:cNvSpPr>
              <p:nvPr/>
            </p:nvSpPr>
            <p:spPr bwMode="auto">
              <a:xfrm>
                <a:off x="3185" y="2276"/>
                <a:ext cx="73" cy="151"/>
              </a:xfrm>
              <a:custGeom>
                <a:avLst/>
                <a:gdLst>
                  <a:gd name="T0" fmla="*/ 14 w 73"/>
                  <a:gd name="T1" fmla="*/ 46 h 151"/>
                  <a:gd name="T2" fmla="*/ 9 w 73"/>
                  <a:gd name="T3" fmla="*/ 50 h 151"/>
                  <a:gd name="T4" fmla="*/ 5 w 73"/>
                  <a:gd name="T5" fmla="*/ 60 h 151"/>
                  <a:gd name="T6" fmla="*/ 9 w 73"/>
                  <a:gd name="T7" fmla="*/ 69 h 151"/>
                  <a:gd name="T8" fmla="*/ 9 w 73"/>
                  <a:gd name="T9" fmla="*/ 73 h 151"/>
                  <a:gd name="T10" fmla="*/ 9 w 73"/>
                  <a:gd name="T11" fmla="*/ 87 h 151"/>
                  <a:gd name="T12" fmla="*/ 5 w 73"/>
                  <a:gd name="T13" fmla="*/ 101 h 151"/>
                  <a:gd name="T14" fmla="*/ 0 w 73"/>
                  <a:gd name="T15" fmla="*/ 105 h 151"/>
                  <a:gd name="T16" fmla="*/ 0 w 73"/>
                  <a:gd name="T17" fmla="*/ 115 h 151"/>
                  <a:gd name="T18" fmla="*/ 0 w 73"/>
                  <a:gd name="T19" fmla="*/ 124 h 151"/>
                  <a:gd name="T20" fmla="*/ 5 w 73"/>
                  <a:gd name="T21" fmla="*/ 133 h 151"/>
                  <a:gd name="T22" fmla="*/ 9 w 73"/>
                  <a:gd name="T23" fmla="*/ 147 h 151"/>
                  <a:gd name="T24" fmla="*/ 18 w 73"/>
                  <a:gd name="T25" fmla="*/ 151 h 151"/>
                  <a:gd name="T26" fmla="*/ 23 w 73"/>
                  <a:gd name="T27" fmla="*/ 151 h 151"/>
                  <a:gd name="T28" fmla="*/ 28 w 73"/>
                  <a:gd name="T29" fmla="*/ 147 h 151"/>
                  <a:gd name="T30" fmla="*/ 37 w 73"/>
                  <a:gd name="T31" fmla="*/ 142 h 151"/>
                  <a:gd name="T32" fmla="*/ 41 w 73"/>
                  <a:gd name="T33" fmla="*/ 137 h 151"/>
                  <a:gd name="T34" fmla="*/ 46 w 73"/>
                  <a:gd name="T35" fmla="*/ 124 h 151"/>
                  <a:gd name="T36" fmla="*/ 46 w 73"/>
                  <a:gd name="T37" fmla="*/ 124 h 151"/>
                  <a:gd name="T38" fmla="*/ 55 w 73"/>
                  <a:gd name="T39" fmla="*/ 92 h 151"/>
                  <a:gd name="T40" fmla="*/ 55 w 73"/>
                  <a:gd name="T41" fmla="*/ 87 h 151"/>
                  <a:gd name="T42" fmla="*/ 55 w 73"/>
                  <a:gd name="T43" fmla="*/ 87 h 151"/>
                  <a:gd name="T44" fmla="*/ 64 w 73"/>
                  <a:gd name="T45" fmla="*/ 60 h 151"/>
                  <a:gd name="T46" fmla="*/ 69 w 73"/>
                  <a:gd name="T47" fmla="*/ 32 h 151"/>
                  <a:gd name="T48" fmla="*/ 64 w 73"/>
                  <a:gd name="T49" fmla="*/ 23 h 151"/>
                  <a:gd name="T50" fmla="*/ 64 w 73"/>
                  <a:gd name="T51" fmla="*/ 23 h 151"/>
                  <a:gd name="T52" fmla="*/ 73 w 73"/>
                  <a:gd name="T53" fmla="*/ 32 h 151"/>
                  <a:gd name="T54" fmla="*/ 73 w 73"/>
                  <a:gd name="T55" fmla="*/ 32 h 151"/>
                  <a:gd name="T56" fmla="*/ 73 w 73"/>
                  <a:gd name="T57" fmla="*/ 32 h 151"/>
                  <a:gd name="T58" fmla="*/ 73 w 73"/>
                  <a:gd name="T59" fmla="*/ 32 h 151"/>
                  <a:gd name="T60" fmla="*/ 73 w 73"/>
                  <a:gd name="T61" fmla="*/ 18 h 151"/>
                  <a:gd name="T62" fmla="*/ 64 w 73"/>
                  <a:gd name="T63" fmla="*/ 0 h 151"/>
                  <a:gd name="T64" fmla="*/ 64 w 73"/>
                  <a:gd name="T65" fmla="*/ 0 h 151"/>
                  <a:gd name="T66" fmla="*/ 60 w 73"/>
                  <a:gd name="T67" fmla="*/ 9 h 151"/>
                  <a:gd name="T68" fmla="*/ 60 w 73"/>
                  <a:gd name="T69" fmla="*/ 14 h 151"/>
                  <a:gd name="T70" fmla="*/ 55 w 73"/>
                  <a:gd name="T71" fmla="*/ 14 h 151"/>
                  <a:gd name="T72" fmla="*/ 55 w 73"/>
                  <a:gd name="T73" fmla="*/ 18 h 151"/>
                  <a:gd name="T74" fmla="*/ 55 w 73"/>
                  <a:gd name="T75" fmla="*/ 18 h 151"/>
                  <a:gd name="T76" fmla="*/ 55 w 73"/>
                  <a:gd name="T77" fmla="*/ 18 h 151"/>
                  <a:gd name="T78" fmla="*/ 50 w 73"/>
                  <a:gd name="T79" fmla="*/ 23 h 151"/>
                  <a:gd name="T80" fmla="*/ 50 w 73"/>
                  <a:gd name="T81" fmla="*/ 23 h 151"/>
                  <a:gd name="T82" fmla="*/ 55 w 73"/>
                  <a:gd name="T83" fmla="*/ 23 h 151"/>
                  <a:gd name="T84" fmla="*/ 50 w 73"/>
                  <a:gd name="T85" fmla="*/ 28 h 151"/>
                  <a:gd name="T86" fmla="*/ 46 w 73"/>
                  <a:gd name="T87" fmla="*/ 32 h 151"/>
                  <a:gd name="T88" fmla="*/ 41 w 73"/>
                  <a:gd name="T89" fmla="*/ 32 h 151"/>
                  <a:gd name="T90" fmla="*/ 46 w 73"/>
                  <a:gd name="T91" fmla="*/ 32 h 151"/>
                  <a:gd name="T92" fmla="*/ 50 w 73"/>
                  <a:gd name="T93" fmla="*/ 41 h 151"/>
                  <a:gd name="T94" fmla="*/ 50 w 73"/>
                  <a:gd name="T95" fmla="*/ 41 h 151"/>
                  <a:gd name="T96" fmla="*/ 41 w 73"/>
                  <a:gd name="T97" fmla="*/ 37 h 151"/>
                  <a:gd name="T98" fmla="*/ 41 w 73"/>
                  <a:gd name="T99" fmla="*/ 37 h 151"/>
                  <a:gd name="T100" fmla="*/ 37 w 73"/>
                  <a:gd name="T101" fmla="*/ 32 h 151"/>
                  <a:gd name="T102" fmla="*/ 37 w 73"/>
                  <a:gd name="T103" fmla="*/ 37 h 151"/>
                  <a:gd name="T104" fmla="*/ 37 w 73"/>
                  <a:gd name="T105" fmla="*/ 37 h 151"/>
                  <a:gd name="T106" fmla="*/ 41 w 73"/>
                  <a:gd name="T107" fmla="*/ 46 h 151"/>
                  <a:gd name="T108" fmla="*/ 46 w 73"/>
                  <a:gd name="T109" fmla="*/ 50 h 151"/>
                  <a:gd name="T110" fmla="*/ 46 w 73"/>
                  <a:gd name="T111" fmla="*/ 50 h 151"/>
                  <a:gd name="T112" fmla="*/ 37 w 73"/>
                  <a:gd name="T113" fmla="*/ 46 h 151"/>
                  <a:gd name="T114" fmla="*/ 32 w 73"/>
                  <a:gd name="T115" fmla="*/ 41 h 151"/>
                  <a:gd name="T116" fmla="*/ 32 w 73"/>
                  <a:gd name="T117" fmla="*/ 41 h 151"/>
                  <a:gd name="T118" fmla="*/ 23 w 73"/>
                  <a:gd name="T119" fmla="*/ 41 h 151"/>
                  <a:gd name="T120" fmla="*/ 14 w 73"/>
                  <a:gd name="T121" fmla="*/ 46 h 151"/>
                  <a:gd name="T122" fmla="*/ 14 w 73"/>
                  <a:gd name="T123" fmla="*/ 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" h="151">
                    <a:moveTo>
                      <a:pt x="14" y="46"/>
                    </a:moveTo>
                    <a:lnTo>
                      <a:pt x="9" y="50"/>
                    </a:lnTo>
                    <a:lnTo>
                      <a:pt x="5" y="60"/>
                    </a:lnTo>
                    <a:lnTo>
                      <a:pt x="9" y="69"/>
                    </a:lnTo>
                    <a:lnTo>
                      <a:pt x="9" y="73"/>
                    </a:lnTo>
                    <a:lnTo>
                      <a:pt x="9" y="87"/>
                    </a:lnTo>
                    <a:lnTo>
                      <a:pt x="5" y="101"/>
                    </a:lnTo>
                    <a:lnTo>
                      <a:pt x="0" y="105"/>
                    </a:lnTo>
                    <a:lnTo>
                      <a:pt x="0" y="115"/>
                    </a:lnTo>
                    <a:lnTo>
                      <a:pt x="0" y="124"/>
                    </a:lnTo>
                    <a:lnTo>
                      <a:pt x="5" y="133"/>
                    </a:lnTo>
                    <a:lnTo>
                      <a:pt x="9" y="147"/>
                    </a:lnTo>
                    <a:lnTo>
                      <a:pt x="18" y="151"/>
                    </a:lnTo>
                    <a:lnTo>
                      <a:pt x="23" y="151"/>
                    </a:lnTo>
                    <a:lnTo>
                      <a:pt x="28" y="147"/>
                    </a:lnTo>
                    <a:lnTo>
                      <a:pt x="37" y="142"/>
                    </a:lnTo>
                    <a:lnTo>
                      <a:pt x="41" y="137"/>
                    </a:lnTo>
                    <a:lnTo>
                      <a:pt x="46" y="124"/>
                    </a:lnTo>
                    <a:lnTo>
                      <a:pt x="46" y="124"/>
                    </a:lnTo>
                    <a:lnTo>
                      <a:pt x="55" y="92"/>
                    </a:lnTo>
                    <a:lnTo>
                      <a:pt x="55" y="87"/>
                    </a:lnTo>
                    <a:lnTo>
                      <a:pt x="55" y="87"/>
                    </a:lnTo>
                    <a:lnTo>
                      <a:pt x="64" y="60"/>
                    </a:lnTo>
                    <a:lnTo>
                      <a:pt x="69" y="32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73" y="32"/>
                    </a:lnTo>
                    <a:lnTo>
                      <a:pt x="73" y="32"/>
                    </a:lnTo>
                    <a:lnTo>
                      <a:pt x="73" y="32"/>
                    </a:lnTo>
                    <a:lnTo>
                      <a:pt x="73" y="32"/>
                    </a:lnTo>
                    <a:lnTo>
                      <a:pt x="73" y="18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0" y="9"/>
                    </a:lnTo>
                    <a:lnTo>
                      <a:pt x="60" y="14"/>
                    </a:lnTo>
                    <a:lnTo>
                      <a:pt x="55" y="14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5" y="23"/>
                    </a:lnTo>
                    <a:lnTo>
                      <a:pt x="50" y="28"/>
                    </a:lnTo>
                    <a:lnTo>
                      <a:pt x="46" y="32"/>
                    </a:lnTo>
                    <a:lnTo>
                      <a:pt x="41" y="32"/>
                    </a:lnTo>
                    <a:lnTo>
                      <a:pt x="46" y="32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37" y="32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41" y="46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37" y="46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23" y="41"/>
                    </a:lnTo>
                    <a:lnTo>
                      <a:pt x="14" y="46"/>
                    </a:lnTo>
                    <a:lnTo>
                      <a:pt x="14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663"/>
              <p:cNvSpPr>
                <a:spLocks/>
              </p:cNvSpPr>
              <p:nvPr/>
            </p:nvSpPr>
            <p:spPr bwMode="auto">
              <a:xfrm>
                <a:off x="2548" y="1836"/>
                <a:ext cx="188" cy="174"/>
              </a:xfrm>
              <a:custGeom>
                <a:avLst/>
                <a:gdLst>
                  <a:gd name="T0" fmla="*/ 83 w 188"/>
                  <a:gd name="T1" fmla="*/ 0 h 174"/>
                  <a:gd name="T2" fmla="*/ 151 w 188"/>
                  <a:gd name="T3" fmla="*/ 46 h 174"/>
                  <a:gd name="T4" fmla="*/ 161 w 188"/>
                  <a:gd name="T5" fmla="*/ 51 h 174"/>
                  <a:gd name="T6" fmla="*/ 170 w 188"/>
                  <a:gd name="T7" fmla="*/ 60 h 174"/>
                  <a:gd name="T8" fmla="*/ 174 w 188"/>
                  <a:gd name="T9" fmla="*/ 64 h 174"/>
                  <a:gd name="T10" fmla="*/ 179 w 188"/>
                  <a:gd name="T11" fmla="*/ 69 h 174"/>
                  <a:gd name="T12" fmla="*/ 183 w 188"/>
                  <a:gd name="T13" fmla="*/ 73 h 174"/>
                  <a:gd name="T14" fmla="*/ 188 w 188"/>
                  <a:gd name="T15" fmla="*/ 69 h 174"/>
                  <a:gd name="T16" fmla="*/ 188 w 188"/>
                  <a:gd name="T17" fmla="*/ 92 h 174"/>
                  <a:gd name="T18" fmla="*/ 183 w 188"/>
                  <a:gd name="T19" fmla="*/ 110 h 174"/>
                  <a:gd name="T20" fmla="*/ 174 w 188"/>
                  <a:gd name="T21" fmla="*/ 115 h 174"/>
                  <a:gd name="T22" fmla="*/ 161 w 188"/>
                  <a:gd name="T23" fmla="*/ 115 h 174"/>
                  <a:gd name="T24" fmla="*/ 156 w 188"/>
                  <a:gd name="T25" fmla="*/ 119 h 174"/>
                  <a:gd name="T26" fmla="*/ 147 w 188"/>
                  <a:gd name="T27" fmla="*/ 119 h 174"/>
                  <a:gd name="T28" fmla="*/ 133 w 188"/>
                  <a:gd name="T29" fmla="*/ 124 h 174"/>
                  <a:gd name="T30" fmla="*/ 124 w 188"/>
                  <a:gd name="T31" fmla="*/ 128 h 174"/>
                  <a:gd name="T32" fmla="*/ 106 w 188"/>
                  <a:gd name="T33" fmla="*/ 138 h 174"/>
                  <a:gd name="T34" fmla="*/ 96 w 188"/>
                  <a:gd name="T35" fmla="*/ 142 h 174"/>
                  <a:gd name="T36" fmla="*/ 87 w 188"/>
                  <a:gd name="T37" fmla="*/ 151 h 174"/>
                  <a:gd name="T38" fmla="*/ 83 w 188"/>
                  <a:gd name="T39" fmla="*/ 174 h 174"/>
                  <a:gd name="T40" fmla="*/ 69 w 188"/>
                  <a:gd name="T41" fmla="*/ 174 h 174"/>
                  <a:gd name="T42" fmla="*/ 69 w 188"/>
                  <a:gd name="T43" fmla="*/ 170 h 174"/>
                  <a:gd name="T44" fmla="*/ 64 w 188"/>
                  <a:gd name="T45" fmla="*/ 174 h 174"/>
                  <a:gd name="T46" fmla="*/ 55 w 188"/>
                  <a:gd name="T47" fmla="*/ 174 h 174"/>
                  <a:gd name="T48" fmla="*/ 46 w 188"/>
                  <a:gd name="T49" fmla="*/ 174 h 174"/>
                  <a:gd name="T50" fmla="*/ 46 w 188"/>
                  <a:gd name="T51" fmla="*/ 174 h 174"/>
                  <a:gd name="T52" fmla="*/ 46 w 188"/>
                  <a:gd name="T53" fmla="*/ 165 h 174"/>
                  <a:gd name="T54" fmla="*/ 41 w 188"/>
                  <a:gd name="T55" fmla="*/ 165 h 174"/>
                  <a:gd name="T56" fmla="*/ 46 w 188"/>
                  <a:gd name="T57" fmla="*/ 161 h 174"/>
                  <a:gd name="T58" fmla="*/ 37 w 188"/>
                  <a:gd name="T59" fmla="*/ 156 h 174"/>
                  <a:gd name="T60" fmla="*/ 37 w 188"/>
                  <a:gd name="T61" fmla="*/ 151 h 174"/>
                  <a:gd name="T62" fmla="*/ 32 w 188"/>
                  <a:gd name="T63" fmla="*/ 151 h 174"/>
                  <a:gd name="T64" fmla="*/ 23 w 188"/>
                  <a:gd name="T65" fmla="*/ 156 h 174"/>
                  <a:gd name="T66" fmla="*/ 9 w 188"/>
                  <a:gd name="T67" fmla="*/ 156 h 174"/>
                  <a:gd name="T68" fmla="*/ 9 w 188"/>
                  <a:gd name="T69" fmla="*/ 147 h 174"/>
                  <a:gd name="T70" fmla="*/ 5 w 188"/>
                  <a:gd name="T71" fmla="*/ 142 h 174"/>
                  <a:gd name="T72" fmla="*/ 5 w 188"/>
                  <a:gd name="T73" fmla="*/ 133 h 174"/>
                  <a:gd name="T74" fmla="*/ 0 w 188"/>
                  <a:gd name="T75" fmla="*/ 128 h 174"/>
                  <a:gd name="T76" fmla="*/ 0 w 188"/>
                  <a:gd name="T77" fmla="*/ 124 h 174"/>
                  <a:gd name="T78" fmla="*/ 5 w 188"/>
                  <a:gd name="T79" fmla="*/ 115 h 174"/>
                  <a:gd name="T80" fmla="*/ 9 w 188"/>
                  <a:gd name="T81" fmla="*/ 110 h 174"/>
                  <a:gd name="T82" fmla="*/ 14 w 188"/>
                  <a:gd name="T83" fmla="*/ 115 h 174"/>
                  <a:gd name="T84" fmla="*/ 18 w 188"/>
                  <a:gd name="T85" fmla="*/ 119 h 174"/>
                  <a:gd name="T86" fmla="*/ 32 w 188"/>
                  <a:gd name="T87" fmla="*/ 115 h 174"/>
                  <a:gd name="T88" fmla="*/ 41 w 188"/>
                  <a:gd name="T89" fmla="*/ 115 h 174"/>
                  <a:gd name="T90" fmla="*/ 73 w 188"/>
                  <a:gd name="T91" fmla="*/ 115 h 174"/>
                  <a:gd name="T92" fmla="*/ 78 w 188"/>
                  <a:gd name="T93" fmla="*/ 115 h 174"/>
                  <a:gd name="T94" fmla="*/ 78 w 188"/>
                  <a:gd name="T95" fmla="*/ 115 h 174"/>
                  <a:gd name="T96" fmla="*/ 78 w 188"/>
                  <a:gd name="T97" fmla="*/ 110 h 174"/>
                  <a:gd name="T98" fmla="*/ 78 w 188"/>
                  <a:gd name="T99" fmla="*/ 106 h 174"/>
                  <a:gd name="T100" fmla="*/ 73 w 188"/>
                  <a:gd name="T101" fmla="*/ 106 h 174"/>
                  <a:gd name="T102" fmla="*/ 69 w 188"/>
                  <a:gd name="T103" fmla="*/ 51 h 174"/>
                  <a:gd name="T104" fmla="*/ 64 w 188"/>
                  <a:gd name="T105" fmla="*/ 0 h 174"/>
                  <a:gd name="T106" fmla="*/ 83 w 188"/>
                  <a:gd name="T107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74">
                    <a:moveTo>
                      <a:pt x="83" y="0"/>
                    </a:moveTo>
                    <a:lnTo>
                      <a:pt x="151" y="46"/>
                    </a:lnTo>
                    <a:lnTo>
                      <a:pt x="161" y="51"/>
                    </a:lnTo>
                    <a:lnTo>
                      <a:pt x="170" y="60"/>
                    </a:lnTo>
                    <a:lnTo>
                      <a:pt x="174" y="64"/>
                    </a:lnTo>
                    <a:lnTo>
                      <a:pt x="179" y="69"/>
                    </a:lnTo>
                    <a:lnTo>
                      <a:pt x="183" y="73"/>
                    </a:lnTo>
                    <a:lnTo>
                      <a:pt x="188" y="69"/>
                    </a:lnTo>
                    <a:lnTo>
                      <a:pt x="188" y="92"/>
                    </a:lnTo>
                    <a:lnTo>
                      <a:pt x="183" y="110"/>
                    </a:lnTo>
                    <a:lnTo>
                      <a:pt x="174" y="115"/>
                    </a:lnTo>
                    <a:lnTo>
                      <a:pt x="161" y="115"/>
                    </a:lnTo>
                    <a:lnTo>
                      <a:pt x="156" y="119"/>
                    </a:lnTo>
                    <a:lnTo>
                      <a:pt x="147" y="119"/>
                    </a:lnTo>
                    <a:lnTo>
                      <a:pt x="133" y="124"/>
                    </a:lnTo>
                    <a:lnTo>
                      <a:pt x="124" y="128"/>
                    </a:lnTo>
                    <a:lnTo>
                      <a:pt x="106" y="138"/>
                    </a:lnTo>
                    <a:lnTo>
                      <a:pt x="96" y="142"/>
                    </a:lnTo>
                    <a:lnTo>
                      <a:pt x="87" y="151"/>
                    </a:lnTo>
                    <a:lnTo>
                      <a:pt x="83" y="174"/>
                    </a:lnTo>
                    <a:lnTo>
                      <a:pt x="69" y="174"/>
                    </a:lnTo>
                    <a:lnTo>
                      <a:pt x="69" y="170"/>
                    </a:lnTo>
                    <a:lnTo>
                      <a:pt x="64" y="174"/>
                    </a:lnTo>
                    <a:lnTo>
                      <a:pt x="55" y="174"/>
                    </a:lnTo>
                    <a:lnTo>
                      <a:pt x="46" y="174"/>
                    </a:lnTo>
                    <a:lnTo>
                      <a:pt x="46" y="174"/>
                    </a:lnTo>
                    <a:lnTo>
                      <a:pt x="46" y="165"/>
                    </a:lnTo>
                    <a:lnTo>
                      <a:pt x="41" y="165"/>
                    </a:lnTo>
                    <a:lnTo>
                      <a:pt x="46" y="161"/>
                    </a:lnTo>
                    <a:lnTo>
                      <a:pt x="37" y="156"/>
                    </a:lnTo>
                    <a:lnTo>
                      <a:pt x="37" y="151"/>
                    </a:lnTo>
                    <a:lnTo>
                      <a:pt x="32" y="151"/>
                    </a:lnTo>
                    <a:lnTo>
                      <a:pt x="23" y="156"/>
                    </a:lnTo>
                    <a:lnTo>
                      <a:pt x="9" y="156"/>
                    </a:lnTo>
                    <a:lnTo>
                      <a:pt x="9" y="147"/>
                    </a:lnTo>
                    <a:lnTo>
                      <a:pt x="5" y="142"/>
                    </a:lnTo>
                    <a:lnTo>
                      <a:pt x="5" y="133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5" y="115"/>
                    </a:lnTo>
                    <a:lnTo>
                      <a:pt x="9" y="110"/>
                    </a:lnTo>
                    <a:lnTo>
                      <a:pt x="14" y="115"/>
                    </a:lnTo>
                    <a:lnTo>
                      <a:pt x="18" y="119"/>
                    </a:lnTo>
                    <a:lnTo>
                      <a:pt x="32" y="115"/>
                    </a:lnTo>
                    <a:lnTo>
                      <a:pt x="41" y="115"/>
                    </a:lnTo>
                    <a:lnTo>
                      <a:pt x="73" y="115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8" y="110"/>
                    </a:lnTo>
                    <a:lnTo>
                      <a:pt x="78" y="106"/>
                    </a:lnTo>
                    <a:lnTo>
                      <a:pt x="73" y="106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664"/>
              <p:cNvSpPr>
                <a:spLocks/>
              </p:cNvSpPr>
              <p:nvPr/>
            </p:nvSpPr>
            <p:spPr bwMode="auto">
              <a:xfrm>
                <a:off x="2548" y="1836"/>
                <a:ext cx="188" cy="174"/>
              </a:xfrm>
              <a:custGeom>
                <a:avLst/>
                <a:gdLst>
                  <a:gd name="T0" fmla="*/ 83 w 188"/>
                  <a:gd name="T1" fmla="*/ 0 h 174"/>
                  <a:gd name="T2" fmla="*/ 151 w 188"/>
                  <a:gd name="T3" fmla="*/ 46 h 174"/>
                  <a:gd name="T4" fmla="*/ 161 w 188"/>
                  <a:gd name="T5" fmla="*/ 51 h 174"/>
                  <a:gd name="T6" fmla="*/ 170 w 188"/>
                  <a:gd name="T7" fmla="*/ 60 h 174"/>
                  <a:gd name="T8" fmla="*/ 174 w 188"/>
                  <a:gd name="T9" fmla="*/ 64 h 174"/>
                  <a:gd name="T10" fmla="*/ 179 w 188"/>
                  <a:gd name="T11" fmla="*/ 69 h 174"/>
                  <a:gd name="T12" fmla="*/ 183 w 188"/>
                  <a:gd name="T13" fmla="*/ 73 h 174"/>
                  <a:gd name="T14" fmla="*/ 188 w 188"/>
                  <a:gd name="T15" fmla="*/ 69 h 174"/>
                  <a:gd name="T16" fmla="*/ 188 w 188"/>
                  <a:gd name="T17" fmla="*/ 92 h 174"/>
                  <a:gd name="T18" fmla="*/ 183 w 188"/>
                  <a:gd name="T19" fmla="*/ 110 h 174"/>
                  <a:gd name="T20" fmla="*/ 174 w 188"/>
                  <a:gd name="T21" fmla="*/ 115 h 174"/>
                  <a:gd name="T22" fmla="*/ 161 w 188"/>
                  <a:gd name="T23" fmla="*/ 115 h 174"/>
                  <a:gd name="T24" fmla="*/ 156 w 188"/>
                  <a:gd name="T25" fmla="*/ 119 h 174"/>
                  <a:gd name="T26" fmla="*/ 147 w 188"/>
                  <a:gd name="T27" fmla="*/ 119 h 174"/>
                  <a:gd name="T28" fmla="*/ 133 w 188"/>
                  <a:gd name="T29" fmla="*/ 124 h 174"/>
                  <a:gd name="T30" fmla="*/ 124 w 188"/>
                  <a:gd name="T31" fmla="*/ 128 h 174"/>
                  <a:gd name="T32" fmla="*/ 106 w 188"/>
                  <a:gd name="T33" fmla="*/ 138 h 174"/>
                  <a:gd name="T34" fmla="*/ 96 w 188"/>
                  <a:gd name="T35" fmla="*/ 142 h 174"/>
                  <a:gd name="T36" fmla="*/ 87 w 188"/>
                  <a:gd name="T37" fmla="*/ 151 h 174"/>
                  <a:gd name="T38" fmla="*/ 83 w 188"/>
                  <a:gd name="T39" fmla="*/ 174 h 174"/>
                  <a:gd name="T40" fmla="*/ 69 w 188"/>
                  <a:gd name="T41" fmla="*/ 174 h 174"/>
                  <a:gd name="T42" fmla="*/ 69 w 188"/>
                  <a:gd name="T43" fmla="*/ 170 h 174"/>
                  <a:gd name="T44" fmla="*/ 64 w 188"/>
                  <a:gd name="T45" fmla="*/ 174 h 174"/>
                  <a:gd name="T46" fmla="*/ 55 w 188"/>
                  <a:gd name="T47" fmla="*/ 174 h 174"/>
                  <a:gd name="T48" fmla="*/ 46 w 188"/>
                  <a:gd name="T49" fmla="*/ 174 h 174"/>
                  <a:gd name="T50" fmla="*/ 46 w 188"/>
                  <a:gd name="T51" fmla="*/ 174 h 174"/>
                  <a:gd name="T52" fmla="*/ 46 w 188"/>
                  <a:gd name="T53" fmla="*/ 165 h 174"/>
                  <a:gd name="T54" fmla="*/ 41 w 188"/>
                  <a:gd name="T55" fmla="*/ 165 h 174"/>
                  <a:gd name="T56" fmla="*/ 46 w 188"/>
                  <a:gd name="T57" fmla="*/ 161 h 174"/>
                  <a:gd name="T58" fmla="*/ 37 w 188"/>
                  <a:gd name="T59" fmla="*/ 156 h 174"/>
                  <a:gd name="T60" fmla="*/ 37 w 188"/>
                  <a:gd name="T61" fmla="*/ 151 h 174"/>
                  <a:gd name="T62" fmla="*/ 32 w 188"/>
                  <a:gd name="T63" fmla="*/ 151 h 174"/>
                  <a:gd name="T64" fmla="*/ 23 w 188"/>
                  <a:gd name="T65" fmla="*/ 156 h 174"/>
                  <a:gd name="T66" fmla="*/ 9 w 188"/>
                  <a:gd name="T67" fmla="*/ 156 h 174"/>
                  <a:gd name="T68" fmla="*/ 9 w 188"/>
                  <a:gd name="T69" fmla="*/ 147 h 174"/>
                  <a:gd name="T70" fmla="*/ 5 w 188"/>
                  <a:gd name="T71" fmla="*/ 142 h 174"/>
                  <a:gd name="T72" fmla="*/ 5 w 188"/>
                  <a:gd name="T73" fmla="*/ 133 h 174"/>
                  <a:gd name="T74" fmla="*/ 0 w 188"/>
                  <a:gd name="T75" fmla="*/ 128 h 174"/>
                  <a:gd name="T76" fmla="*/ 0 w 188"/>
                  <a:gd name="T77" fmla="*/ 124 h 174"/>
                  <a:gd name="T78" fmla="*/ 5 w 188"/>
                  <a:gd name="T79" fmla="*/ 115 h 174"/>
                  <a:gd name="T80" fmla="*/ 9 w 188"/>
                  <a:gd name="T81" fmla="*/ 110 h 174"/>
                  <a:gd name="T82" fmla="*/ 14 w 188"/>
                  <a:gd name="T83" fmla="*/ 115 h 174"/>
                  <a:gd name="T84" fmla="*/ 18 w 188"/>
                  <a:gd name="T85" fmla="*/ 119 h 174"/>
                  <a:gd name="T86" fmla="*/ 32 w 188"/>
                  <a:gd name="T87" fmla="*/ 115 h 174"/>
                  <a:gd name="T88" fmla="*/ 41 w 188"/>
                  <a:gd name="T89" fmla="*/ 115 h 174"/>
                  <a:gd name="T90" fmla="*/ 73 w 188"/>
                  <a:gd name="T91" fmla="*/ 115 h 174"/>
                  <a:gd name="T92" fmla="*/ 78 w 188"/>
                  <a:gd name="T93" fmla="*/ 115 h 174"/>
                  <a:gd name="T94" fmla="*/ 78 w 188"/>
                  <a:gd name="T95" fmla="*/ 115 h 174"/>
                  <a:gd name="T96" fmla="*/ 78 w 188"/>
                  <a:gd name="T97" fmla="*/ 110 h 174"/>
                  <a:gd name="T98" fmla="*/ 78 w 188"/>
                  <a:gd name="T99" fmla="*/ 106 h 174"/>
                  <a:gd name="T100" fmla="*/ 73 w 188"/>
                  <a:gd name="T101" fmla="*/ 106 h 174"/>
                  <a:gd name="T102" fmla="*/ 69 w 188"/>
                  <a:gd name="T103" fmla="*/ 51 h 174"/>
                  <a:gd name="T104" fmla="*/ 64 w 188"/>
                  <a:gd name="T105" fmla="*/ 0 h 174"/>
                  <a:gd name="T106" fmla="*/ 83 w 188"/>
                  <a:gd name="T107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74">
                    <a:moveTo>
                      <a:pt x="83" y="0"/>
                    </a:moveTo>
                    <a:lnTo>
                      <a:pt x="151" y="46"/>
                    </a:lnTo>
                    <a:lnTo>
                      <a:pt x="161" y="51"/>
                    </a:lnTo>
                    <a:lnTo>
                      <a:pt x="170" y="60"/>
                    </a:lnTo>
                    <a:lnTo>
                      <a:pt x="174" y="64"/>
                    </a:lnTo>
                    <a:lnTo>
                      <a:pt x="179" y="69"/>
                    </a:lnTo>
                    <a:lnTo>
                      <a:pt x="183" y="73"/>
                    </a:lnTo>
                    <a:lnTo>
                      <a:pt x="188" y="69"/>
                    </a:lnTo>
                    <a:lnTo>
                      <a:pt x="188" y="92"/>
                    </a:lnTo>
                    <a:lnTo>
                      <a:pt x="183" y="110"/>
                    </a:lnTo>
                    <a:lnTo>
                      <a:pt x="174" y="115"/>
                    </a:lnTo>
                    <a:lnTo>
                      <a:pt x="161" y="115"/>
                    </a:lnTo>
                    <a:lnTo>
                      <a:pt x="156" y="119"/>
                    </a:lnTo>
                    <a:lnTo>
                      <a:pt x="147" y="119"/>
                    </a:lnTo>
                    <a:lnTo>
                      <a:pt x="133" y="124"/>
                    </a:lnTo>
                    <a:lnTo>
                      <a:pt x="124" y="128"/>
                    </a:lnTo>
                    <a:lnTo>
                      <a:pt x="106" y="138"/>
                    </a:lnTo>
                    <a:lnTo>
                      <a:pt x="96" y="142"/>
                    </a:lnTo>
                    <a:lnTo>
                      <a:pt x="87" y="151"/>
                    </a:lnTo>
                    <a:lnTo>
                      <a:pt x="83" y="174"/>
                    </a:lnTo>
                    <a:lnTo>
                      <a:pt x="69" y="174"/>
                    </a:lnTo>
                    <a:lnTo>
                      <a:pt x="69" y="170"/>
                    </a:lnTo>
                    <a:lnTo>
                      <a:pt x="64" y="174"/>
                    </a:lnTo>
                    <a:lnTo>
                      <a:pt x="55" y="174"/>
                    </a:lnTo>
                    <a:lnTo>
                      <a:pt x="46" y="174"/>
                    </a:lnTo>
                    <a:lnTo>
                      <a:pt x="46" y="174"/>
                    </a:lnTo>
                    <a:lnTo>
                      <a:pt x="46" y="165"/>
                    </a:lnTo>
                    <a:lnTo>
                      <a:pt x="41" y="165"/>
                    </a:lnTo>
                    <a:lnTo>
                      <a:pt x="46" y="161"/>
                    </a:lnTo>
                    <a:lnTo>
                      <a:pt x="37" y="156"/>
                    </a:lnTo>
                    <a:lnTo>
                      <a:pt x="37" y="151"/>
                    </a:lnTo>
                    <a:lnTo>
                      <a:pt x="32" y="151"/>
                    </a:lnTo>
                    <a:lnTo>
                      <a:pt x="23" y="156"/>
                    </a:lnTo>
                    <a:lnTo>
                      <a:pt x="9" y="156"/>
                    </a:lnTo>
                    <a:lnTo>
                      <a:pt x="9" y="147"/>
                    </a:lnTo>
                    <a:lnTo>
                      <a:pt x="5" y="142"/>
                    </a:lnTo>
                    <a:lnTo>
                      <a:pt x="5" y="133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5" y="115"/>
                    </a:lnTo>
                    <a:lnTo>
                      <a:pt x="9" y="110"/>
                    </a:lnTo>
                    <a:lnTo>
                      <a:pt x="14" y="115"/>
                    </a:lnTo>
                    <a:lnTo>
                      <a:pt x="18" y="119"/>
                    </a:lnTo>
                    <a:lnTo>
                      <a:pt x="32" y="115"/>
                    </a:lnTo>
                    <a:lnTo>
                      <a:pt x="41" y="115"/>
                    </a:lnTo>
                    <a:lnTo>
                      <a:pt x="73" y="115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8" y="110"/>
                    </a:lnTo>
                    <a:lnTo>
                      <a:pt x="78" y="106"/>
                    </a:lnTo>
                    <a:lnTo>
                      <a:pt x="73" y="106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8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665"/>
              <p:cNvSpPr>
                <a:spLocks noEditPoints="1"/>
              </p:cNvSpPr>
              <p:nvPr/>
            </p:nvSpPr>
            <p:spPr bwMode="auto">
              <a:xfrm>
                <a:off x="2548" y="1832"/>
                <a:ext cx="193" cy="187"/>
              </a:xfrm>
              <a:custGeom>
                <a:avLst/>
                <a:gdLst>
                  <a:gd name="T0" fmla="*/ 69 w 193"/>
                  <a:gd name="T1" fmla="*/ 183 h 187"/>
                  <a:gd name="T2" fmla="*/ 55 w 193"/>
                  <a:gd name="T3" fmla="*/ 183 h 187"/>
                  <a:gd name="T4" fmla="*/ 41 w 193"/>
                  <a:gd name="T5" fmla="*/ 178 h 187"/>
                  <a:gd name="T6" fmla="*/ 28 w 193"/>
                  <a:gd name="T7" fmla="*/ 183 h 187"/>
                  <a:gd name="T8" fmla="*/ 37 w 193"/>
                  <a:gd name="T9" fmla="*/ 174 h 187"/>
                  <a:gd name="T10" fmla="*/ 41 w 193"/>
                  <a:gd name="T11" fmla="*/ 169 h 187"/>
                  <a:gd name="T12" fmla="*/ 28 w 193"/>
                  <a:gd name="T13" fmla="*/ 165 h 187"/>
                  <a:gd name="T14" fmla="*/ 14 w 193"/>
                  <a:gd name="T15" fmla="*/ 165 h 187"/>
                  <a:gd name="T16" fmla="*/ 9 w 193"/>
                  <a:gd name="T17" fmla="*/ 160 h 187"/>
                  <a:gd name="T18" fmla="*/ 5 w 193"/>
                  <a:gd name="T19" fmla="*/ 151 h 187"/>
                  <a:gd name="T20" fmla="*/ 0 w 193"/>
                  <a:gd name="T21" fmla="*/ 128 h 187"/>
                  <a:gd name="T22" fmla="*/ 9 w 193"/>
                  <a:gd name="T23" fmla="*/ 110 h 187"/>
                  <a:gd name="T24" fmla="*/ 14 w 193"/>
                  <a:gd name="T25" fmla="*/ 114 h 187"/>
                  <a:gd name="T26" fmla="*/ 18 w 193"/>
                  <a:gd name="T27" fmla="*/ 119 h 187"/>
                  <a:gd name="T28" fmla="*/ 46 w 193"/>
                  <a:gd name="T29" fmla="*/ 119 h 187"/>
                  <a:gd name="T30" fmla="*/ 73 w 193"/>
                  <a:gd name="T31" fmla="*/ 119 h 187"/>
                  <a:gd name="T32" fmla="*/ 73 w 193"/>
                  <a:gd name="T33" fmla="*/ 110 h 187"/>
                  <a:gd name="T34" fmla="*/ 64 w 193"/>
                  <a:gd name="T35" fmla="*/ 0 h 187"/>
                  <a:gd name="T36" fmla="*/ 83 w 193"/>
                  <a:gd name="T37" fmla="*/ 0 h 187"/>
                  <a:gd name="T38" fmla="*/ 124 w 193"/>
                  <a:gd name="T39" fmla="*/ 27 h 187"/>
                  <a:gd name="T40" fmla="*/ 151 w 193"/>
                  <a:gd name="T41" fmla="*/ 45 h 187"/>
                  <a:gd name="T42" fmla="*/ 170 w 193"/>
                  <a:gd name="T43" fmla="*/ 59 h 187"/>
                  <a:gd name="T44" fmla="*/ 183 w 193"/>
                  <a:gd name="T45" fmla="*/ 73 h 187"/>
                  <a:gd name="T46" fmla="*/ 193 w 193"/>
                  <a:gd name="T47" fmla="*/ 68 h 187"/>
                  <a:gd name="T48" fmla="*/ 193 w 193"/>
                  <a:gd name="T49" fmla="*/ 73 h 187"/>
                  <a:gd name="T50" fmla="*/ 188 w 193"/>
                  <a:gd name="T51" fmla="*/ 119 h 187"/>
                  <a:gd name="T52" fmla="*/ 170 w 193"/>
                  <a:gd name="T53" fmla="*/ 123 h 187"/>
                  <a:gd name="T54" fmla="*/ 147 w 193"/>
                  <a:gd name="T55" fmla="*/ 128 h 187"/>
                  <a:gd name="T56" fmla="*/ 106 w 193"/>
                  <a:gd name="T57" fmla="*/ 146 h 187"/>
                  <a:gd name="T58" fmla="*/ 83 w 193"/>
                  <a:gd name="T59" fmla="*/ 183 h 187"/>
                  <a:gd name="T60" fmla="*/ 83 w 193"/>
                  <a:gd name="T61" fmla="*/ 183 h 187"/>
                  <a:gd name="T62" fmla="*/ 69 w 193"/>
                  <a:gd name="T63" fmla="*/ 187 h 187"/>
                  <a:gd name="T64" fmla="*/ 60 w 193"/>
                  <a:gd name="T65" fmla="*/ 178 h 187"/>
                  <a:gd name="T66" fmla="*/ 69 w 193"/>
                  <a:gd name="T67" fmla="*/ 174 h 187"/>
                  <a:gd name="T68" fmla="*/ 73 w 193"/>
                  <a:gd name="T69" fmla="*/ 178 h 187"/>
                  <a:gd name="T70" fmla="*/ 87 w 193"/>
                  <a:gd name="T71" fmla="*/ 155 h 187"/>
                  <a:gd name="T72" fmla="*/ 119 w 193"/>
                  <a:gd name="T73" fmla="*/ 132 h 187"/>
                  <a:gd name="T74" fmla="*/ 151 w 193"/>
                  <a:gd name="T75" fmla="*/ 123 h 187"/>
                  <a:gd name="T76" fmla="*/ 174 w 193"/>
                  <a:gd name="T77" fmla="*/ 119 h 187"/>
                  <a:gd name="T78" fmla="*/ 188 w 193"/>
                  <a:gd name="T79" fmla="*/ 87 h 187"/>
                  <a:gd name="T80" fmla="*/ 183 w 193"/>
                  <a:gd name="T81" fmla="*/ 82 h 187"/>
                  <a:gd name="T82" fmla="*/ 170 w 193"/>
                  <a:gd name="T83" fmla="*/ 68 h 187"/>
                  <a:gd name="T84" fmla="*/ 128 w 193"/>
                  <a:gd name="T85" fmla="*/ 36 h 187"/>
                  <a:gd name="T86" fmla="*/ 92 w 193"/>
                  <a:gd name="T87" fmla="*/ 13 h 187"/>
                  <a:gd name="T88" fmla="*/ 73 w 193"/>
                  <a:gd name="T89" fmla="*/ 4 h 187"/>
                  <a:gd name="T90" fmla="*/ 73 w 193"/>
                  <a:gd name="T91" fmla="*/ 36 h 187"/>
                  <a:gd name="T92" fmla="*/ 83 w 193"/>
                  <a:gd name="T93" fmla="*/ 119 h 187"/>
                  <a:gd name="T94" fmla="*/ 73 w 193"/>
                  <a:gd name="T95" fmla="*/ 123 h 187"/>
                  <a:gd name="T96" fmla="*/ 46 w 193"/>
                  <a:gd name="T97" fmla="*/ 123 h 187"/>
                  <a:gd name="T98" fmla="*/ 23 w 193"/>
                  <a:gd name="T99" fmla="*/ 123 h 187"/>
                  <a:gd name="T100" fmla="*/ 14 w 193"/>
                  <a:gd name="T101" fmla="*/ 119 h 187"/>
                  <a:gd name="T102" fmla="*/ 9 w 193"/>
                  <a:gd name="T103" fmla="*/ 132 h 187"/>
                  <a:gd name="T104" fmla="*/ 14 w 193"/>
                  <a:gd name="T105" fmla="*/ 155 h 187"/>
                  <a:gd name="T106" fmla="*/ 32 w 193"/>
                  <a:gd name="T107" fmla="*/ 155 h 187"/>
                  <a:gd name="T108" fmla="*/ 41 w 193"/>
                  <a:gd name="T109" fmla="*/ 160 h 187"/>
                  <a:gd name="T110" fmla="*/ 51 w 193"/>
                  <a:gd name="T111" fmla="*/ 169 h 187"/>
                  <a:gd name="T112" fmla="*/ 51 w 193"/>
                  <a:gd name="T113" fmla="*/ 174 h 187"/>
                  <a:gd name="T114" fmla="*/ 51 w 193"/>
                  <a:gd name="T115" fmla="*/ 17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87">
                    <a:moveTo>
                      <a:pt x="69" y="187"/>
                    </a:moveTo>
                    <a:lnTo>
                      <a:pt x="69" y="183"/>
                    </a:lnTo>
                    <a:lnTo>
                      <a:pt x="69" y="183"/>
                    </a:lnTo>
                    <a:lnTo>
                      <a:pt x="69" y="183"/>
                    </a:lnTo>
                    <a:lnTo>
                      <a:pt x="64" y="183"/>
                    </a:lnTo>
                    <a:lnTo>
                      <a:pt x="55" y="183"/>
                    </a:lnTo>
                    <a:lnTo>
                      <a:pt x="55" y="183"/>
                    </a:lnTo>
                    <a:lnTo>
                      <a:pt x="46" y="183"/>
                    </a:lnTo>
                    <a:lnTo>
                      <a:pt x="41" y="178"/>
                    </a:lnTo>
                    <a:lnTo>
                      <a:pt x="41" y="178"/>
                    </a:lnTo>
                    <a:lnTo>
                      <a:pt x="32" y="183"/>
                    </a:lnTo>
                    <a:lnTo>
                      <a:pt x="28" y="183"/>
                    </a:lnTo>
                    <a:lnTo>
                      <a:pt x="23" y="187"/>
                    </a:lnTo>
                    <a:lnTo>
                      <a:pt x="32" y="178"/>
                    </a:lnTo>
                    <a:lnTo>
                      <a:pt x="37" y="174"/>
                    </a:lnTo>
                    <a:lnTo>
                      <a:pt x="41" y="174"/>
                    </a:lnTo>
                    <a:lnTo>
                      <a:pt x="41" y="169"/>
                    </a:lnTo>
                    <a:lnTo>
                      <a:pt x="41" y="169"/>
                    </a:lnTo>
                    <a:lnTo>
                      <a:pt x="37" y="165"/>
                    </a:lnTo>
                    <a:lnTo>
                      <a:pt x="37" y="160"/>
                    </a:lnTo>
                    <a:lnTo>
                      <a:pt x="28" y="165"/>
                    </a:lnTo>
                    <a:lnTo>
                      <a:pt x="23" y="165"/>
                    </a:lnTo>
                    <a:lnTo>
                      <a:pt x="18" y="165"/>
                    </a:lnTo>
                    <a:lnTo>
                      <a:pt x="1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5" y="151"/>
                    </a:lnTo>
                    <a:lnTo>
                      <a:pt x="5" y="137"/>
                    </a:lnTo>
                    <a:lnTo>
                      <a:pt x="0" y="137"/>
                    </a:lnTo>
                    <a:lnTo>
                      <a:pt x="0" y="128"/>
                    </a:lnTo>
                    <a:lnTo>
                      <a:pt x="5" y="119"/>
                    </a:lnTo>
                    <a:lnTo>
                      <a:pt x="9" y="114"/>
                    </a:lnTo>
                    <a:lnTo>
                      <a:pt x="9" y="110"/>
                    </a:lnTo>
                    <a:lnTo>
                      <a:pt x="9" y="110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8" y="114"/>
                    </a:lnTo>
                    <a:lnTo>
                      <a:pt x="18" y="119"/>
                    </a:lnTo>
                    <a:lnTo>
                      <a:pt x="18" y="119"/>
                    </a:lnTo>
                    <a:lnTo>
                      <a:pt x="32" y="114"/>
                    </a:lnTo>
                    <a:lnTo>
                      <a:pt x="41" y="114"/>
                    </a:lnTo>
                    <a:lnTo>
                      <a:pt x="46" y="119"/>
                    </a:lnTo>
                    <a:lnTo>
                      <a:pt x="51" y="119"/>
                    </a:lnTo>
                    <a:lnTo>
                      <a:pt x="51" y="119"/>
                    </a:lnTo>
                    <a:lnTo>
                      <a:pt x="73" y="119"/>
                    </a:lnTo>
                    <a:lnTo>
                      <a:pt x="78" y="119"/>
                    </a:lnTo>
                    <a:lnTo>
                      <a:pt x="78" y="114"/>
                    </a:lnTo>
                    <a:lnTo>
                      <a:pt x="73" y="110"/>
                    </a:lnTo>
                    <a:lnTo>
                      <a:pt x="64" y="41"/>
                    </a:lnTo>
                    <a:lnTo>
                      <a:pt x="6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110" y="13"/>
                    </a:lnTo>
                    <a:lnTo>
                      <a:pt x="124" y="27"/>
                    </a:lnTo>
                    <a:lnTo>
                      <a:pt x="138" y="36"/>
                    </a:lnTo>
                    <a:lnTo>
                      <a:pt x="147" y="41"/>
                    </a:lnTo>
                    <a:lnTo>
                      <a:pt x="151" y="45"/>
                    </a:lnTo>
                    <a:lnTo>
                      <a:pt x="151" y="45"/>
                    </a:lnTo>
                    <a:lnTo>
                      <a:pt x="161" y="55"/>
                    </a:lnTo>
                    <a:lnTo>
                      <a:pt x="170" y="59"/>
                    </a:lnTo>
                    <a:lnTo>
                      <a:pt x="179" y="64"/>
                    </a:lnTo>
                    <a:lnTo>
                      <a:pt x="179" y="73"/>
                    </a:lnTo>
                    <a:lnTo>
                      <a:pt x="183" y="73"/>
                    </a:lnTo>
                    <a:lnTo>
                      <a:pt x="183" y="73"/>
                    </a:lnTo>
                    <a:lnTo>
                      <a:pt x="188" y="73"/>
                    </a:lnTo>
                    <a:lnTo>
                      <a:pt x="193" y="68"/>
                    </a:lnTo>
                    <a:lnTo>
                      <a:pt x="193" y="68"/>
                    </a:lnTo>
                    <a:lnTo>
                      <a:pt x="193" y="73"/>
                    </a:lnTo>
                    <a:lnTo>
                      <a:pt x="193" y="73"/>
                    </a:lnTo>
                    <a:lnTo>
                      <a:pt x="193" y="87"/>
                    </a:lnTo>
                    <a:lnTo>
                      <a:pt x="193" y="105"/>
                    </a:lnTo>
                    <a:lnTo>
                      <a:pt x="188" y="119"/>
                    </a:lnTo>
                    <a:lnTo>
                      <a:pt x="179" y="123"/>
                    </a:lnTo>
                    <a:lnTo>
                      <a:pt x="174" y="123"/>
                    </a:lnTo>
                    <a:lnTo>
                      <a:pt x="170" y="123"/>
                    </a:lnTo>
                    <a:lnTo>
                      <a:pt x="161" y="123"/>
                    </a:lnTo>
                    <a:lnTo>
                      <a:pt x="156" y="128"/>
                    </a:lnTo>
                    <a:lnTo>
                      <a:pt x="147" y="128"/>
                    </a:lnTo>
                    <a:lnTo>
                      <a:pt x="133" y="132"/>
                    </a:lnTo>
                    <a:lnTo>
                      <a:pt x="124" y="137"/>
                    </a:lnTo>
                    <a:lnTo>
                      <a:pt x="106" y="146"/>
                    </a:lnTo>
                    <a:lnTo>
                      <a:pt x="96" y="151"/>
                    </a:lnTo>
                    <a:lnTo>
                      <a:pt x="92" y="160"/>
                    </a:lnTo>
                    <a:lnTo>
                      <a:pt x="83" y="183"/>
                    </a:lnTo>
                    <a:lnTo>
                      <a:pt x="83" y="183"/>
                    </a:lnTo>
                    <a:lnTo>
                      <a:pt x="83" y="187"/>
                    </a:lnTo>
                    <a:lnTo>
                      <a:pt x="83" y="183"/>
                    </a:lnTo>
                    <a:lnTo>
                      <a:pt x="83" y="183"/>
                    </a:lnTo>
                    <a:lnTo>
                      <a:pt x="73" y="187"/>
                    </a:lnTo>
                    <a:lnTo>
                      <a:pt x="69" y="187"/>
                    </a:lnTo>
                    <a:lnTo>
                      <a:pt x="69" y="187"/>
                    </a:lnTo>
                    <a:close/>
                    <a:moveTo>
                      <a:pt x="55" y="178"/>
                    </a:moveTo>
                    <a:lnTo>
                      <a:pt x="60" y="178"/>
                    </a:lnTo>
                    <a:lnTo>
                      <a:pt x="60" y="178"/>
                    </a:lnTo>
                    <a:lnTo>
                      <a:pt x="64" y="178"/>
                    </a:lnTo>
                    <a:lnTo>
                      <a:pt x="69" y="174"/>
                    </a:lnTo>
                    <a:lnTo>
                      <a:pt x="73" y="174"/>
                    </a:lnTo>
                    <a:lnTo>
                      <a:pt x="73" y="174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8" y="178"/>
                    </a:lnTo>
                    <a:lnTo>
                      <a:pt x="87" y="155"/>
                    </a:lnTo>
                    <a:lnTo>
                      <a:pt x="96" y="146"/>
                    </a:lnTo>
                    <a:lnTo>
                      <a:pt x="106" y="142"/>
                    </a:lnTo>
                    <a:lnTo>
                      <a:pt x="119" y="132"/>
                    </a:lnTo>
                    <a:lnTo>
                      <a:pt x="133" y="128"/>
                    </a:lnTo>
                    <a:lnTo>
                      <a:pt x="147" y="123"/>
                    </a:lnTo>
                    <a:lnTo>
                      <a:pt x="151" y="123"/>
                    </a:lnTo>
                    <a:lnTo>
                      <a:pt x="161" y="119"/>
                    </a:lnTo>
                    <a:lnTo>
                      <a:pt x="170" y="119"/>
                    </a:lnTo>
                    <a:lnTo>
                      <a:pt x="174" y="119"/>
                    </a:lnTo>
                    <a:lnTo>
                      <a:pt x="183" y="114"/>
                    </a:lnTo>
                    <a:lnTo>
                      <a:pt x="188" y="100"/>
                    </a:lnTo>
                    <a:lnTo>
                      <a:pt x="188" y="87"/>
                    </a:lnTo>
                    <a:lnTo>
                      <a:pt x="183" y="77"/>
                    </a:lnTo>
                    <a:lnTo>
                      <a:pt x="183" y="82"/>
                    </a:lnTo>
                    <a:lnTo>
                      <a:pt x="183" y="82"/>
                    </a:lnTo>
                    <a:lnTo>
                      <a:pt x="174" y="77"/>
                    </a:lnTo>
                    <a:lnTo>
                      <a:pt x="174" y="73"/>
                    </a:lnTo>
                    <a:lnTo>
                      <a:pt x="170" y="68"/>
                    </a:lnTo>
                    <a:lnTo>
                      <a:pt x="156" y="55"/>
                    </a:lnTo>
                    <a:lnTo>
                      <a:pt x="151" y="50"/>
                    </a:lnTo>
                    <a:lnTo>
                      <a:pt x="128" y="36"/>
                    </a:lnTo>
                    <a:lnTo>
                      <a:pt x="110" y="23"/>
                    </a:lnTo>
                    <a:lnTo>
                      <a:pt x="101" y="18"/>
                    </a:lnTo>
                    <a:lnTo>
                      <a:pt x="92" y="13"/>
                    </a:lnTo>
                    <a:lnTo>
                      <a:pt x="87" y="4"/>
                    </a:lnTo>
                    <a:lnTo>
                      <a:pt x="83" y="4"/>
                    </a:lnTo>
                    <a:lnTo>
                      <a:pt x="73" y="4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73" y="36"/>
                    </a:lnTo>
                    <a:lnTo>
                      <a:pt x="78" y="110"/>
                    </a:lnTo>
                    <a:lnTo>
                      <a:pt x="83" y="114"/>
                    </a:lnTo>
                    <a:lnTo>
                      <a:pt x="83" y="119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73" y="123"/>
                    </a:lnTo>
                    <a:lnTo>
                      <a:pt x="51" y="123"/>
                    </a:lnTo>
                    <a:lnTo>
                      <a:pt x="46" y="123"/>
                    </a:lnTo>
                    <a:lnTo>
                      <a:pt x="46" y="123"/>
                    </a:lnTo>
                    <a:lnTo>
                      <a:pt x="37" y="123"/>
                    </a:lnTo>
                    <a:lnTo>
                      <a:pt x="32" y="123"/>
                    </a:lnTo>
                    <a:lnTo>
                      <a:pt x="23" y="123"/>
                    </a:lnTo>
                    <a:lnTo>
                      <a:pt x="18" y="128"/>
                    </a:lnTo>
                    <a:lnTo>
                      <a:pt x="14" y="123"/>
                    </a:lnTo>
                    <a:lnTo>
                      <a:pt x="14" y="119"/>
                    </a:lnTo>
                    <a:lnTo>
                      <a:pt x="9" y="123"/>
                    </a:lnTo>
                    <a:lnTo>
                      <a:pt x="5" y="128"/>
                    </a:lnTo>
                    <a:lnTo>
                      <a:pt x="9" y="132"/>
                    </a:lnTo>
                    <a:lnTo>
                      <a:pt x="9" y="142"/>
                    </a:lnTo>
                    <a:lnTo>
                      <a:pt x="9" y="146"/>
                    </a:lnTo>
                    <a:lnTo>
                      <a:pt x="14" y="155"/>
                    </a:lnTo>
                    <a:lnTo>
                      <a:pt x="18" y="160"/>
                    </a:lnTo>
                    <a:lnTo>
                      <a:pt x="23" y="160"/>
                    </a:lnTo>
                    <a:lnTo>
                      <a:pt x="32" y="155"/>
                    </a:lnTo>
                    <a:lnTo>
                      <a:pt x="37" y="155"/>
                    </a:lnTo>
                    <a:lnTo>
                      <a:pt x="41" y="155"/>
                    </a:lnTo>
                    <a:lnTo>
                      <a:pt x="41" y="160"/>
                    </a:lnTo>
                    <a:lnTo>
                      <a:pt x="46" y="165"/>
                    </a:lnTo>
                    <a:lnTo>
                      <a:pt x="51" y="169"/>
                    </a:lnTo>
                    <a:lnTo>
                      <a:pt x="51" y="169"/>
                    </a:lnTo>
                    <a:lnTo>
                      <a:pt x="51" y="169"/>
                    </a:lnTo>
                    <a:lnTo>
                      <a:pt x="51" y="174"/>
                    </a:lnTo>
                    <a:lnTo>
                      <a:pt x="51" y="174"/>
                    </a:lnTo>
                    <a:lnTo>
                      <a:pt x="51" y="178"/>
                    </a:lnTo>
                    <a:lnTo>
                      <a:pt x="51" y="178"/>
                    </a:lnTo>
                    <a:lnTo>
                      <a:pt x="51" y="178"/>
                    </a:lnTo>
                    <a:lnTo>
                      <a:pt x="55" y="178"/>
                    </a:lnTo>
                    <a:lnTo>
                      <a:pt x="55" y="1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666"/>
              <p:cNvSpPr>
                <a:spLocks/>
              </p:cNvSpPr>
              <p:nvPr/>
            </p:nvSpPr>
            <p:spPr bwMode="auto">
              <a:xfrm>
                <a:off x="2548" y="1832"/>
                <a:ext cx="193" cy="187"/>
              </a:xfrm>
              <a:custGeom>
                <a:avLst/>
                <a:gdLst>
                  <a:gd name="T0" fmla="*/ 69 w 193"/>
                  <a:gd name="T1" fmla="*/ 183 h 187"/>
                  <a:gd name="T2" fmla="*/ 69 w 193"/>
                  <a:gd name="T3" fmla="*/ 183 h 187"/>
                  <a:gd name="T4" fmla="*/ 55 w 193"/>
                  <a:gd name="T5" fmla="*/ 183 h 187"/>
                  <a:gd name="T6" fmla="*/ 46 w 193"/>
                  <a:gd name="T7" fmla="*/ 183 h 187"/>
                  <a:gd name="T8" fmla="*/ 41 w 193"/>
                  <a:gd name="T9" fmla="*/ 178 h 187"/>
                  <a:gd name="T10" fmla="*/ 28 w 193"/>
                  <a:gd name="T11" fmla="*/ 183 h 187"/>
                  <a:gd name="T12" fmla="*/ 32 w 193"/>
                  <a:gd name="T13" fmla="*/ 178 h 187"/>
                  <a:gd name="T14" fmla="*/ 41 w 193"/>
                  <a:gd name="T15" fmla="*/ 174 h 187"/>
                  <a:gd name="T16" fmla="*/ 41 w 193"/>
                  <a:gd name="T17" fmla="*/ 169 h 187"/>
                  <a:gd name="T18" fmla="*/ 37 w 193"/>
                  <a:gd name="T19" fmla="*/ 160 h 187"/>
                  <a:gd name="T20" fmla="*/ 23 w 193"/>
                  <a:gd name="T21" fmla="*/ 165 h 187"/>
                  <a:gd name="T22" fmla="*/ 14 w 193"/>
                  <a:gd name="T23" fmla="*/ 165 h 187"/>
                  <a:gd name="T24" fmla="*/ 9 w 193"/>
                  <a:gd name="T25" fmla="*/ 165 h 187"/>
                  <a:gd name="T26" fmla="*/ 9 w 193"/>
                  <a:gd name="T27" fmla="*/ 160 h 187"/>
                  <a:gd name="T28" fmla="*/ 5 w 193"/>
                  <a:gd name="T29" fmla="*/ 151 h 187"/>
                  <a:gd name="T30" fmla="*/ 0 w 193"/>
                  <a:gd name="T31" fmla="*/ 137 h 187"/>
                  <a:gd name="T32" fmla="*/ 5 w 193"/>
                  <a:gd name="T33" fmla="*/ 119 h 187"/>
                  <a:gd name="T34" fmla="*/ 9 w 193"/>
                  <a:gd name="T35" fmla="*/ 110 h 187"/>
                  <a:gd name="T36" fmla="*/ 14 w 193"/>
                  <a:gd name="T37" fmla="*/ 114 h 187"/>
                  <a:gd name="T38" fmla="*/ 18 w 193"/>
                  <a:gd name="T39" fmla="*/ 114 h 187"/>
                  <a:gd name="T40" fmla="*/ 18 w 193"/>
                  <a:gd name="T41" fmla="*/ 119 h 187"/>
                  <a:gd name="T42" fmla="*/ 41 w 193"/>
                  <a:gd name="T43" fmla="*/ 114 h 187"/>
                  <a:gd name="T44" fmla="*/ 51 w 193"/>
                  <a:gd name="T45" fmla="*/ 119 h 187"/>
                  <a:gd name="T46" fmla="*/ 73 w 193"/>
                  <a:gd name="T47" fmla="*/ 119 h 187"/>
                  <a:gd name="T48" fmla="*/ 78 w 193"/>
                  <a:gd name="T49" fmla="*/ 114 h 187"/>
                  <a:gd name="T50" fmla="*/ 64 w 193"/>
                  <a:gd name="T51" fmla="*/ 41 h 187"/>
                  <a:gd name="T52" fmla="*/ 64 w 193"/>
                  <a:gd name="T53" fmla="*/ 0 h 187"/>
                  <a:gd name="T54" fmla="*/ 78 w 193"/>
                  <a:gd name="T55" fmla="*/ 0 h 187"/>
                  <a:gd name="T56" fmla="*/ 87 w 193"/>
                  <a:gd name="T57" fmla="*/ 0 h 187"/>
                  <a:gd name="T58" fmla="*/ 124 w 193"/>
                  <a:gd name="T59" fmla="*/ 27 h 187"/>
                  <a:gd name="T60" fmla="*/ 147 w 193"/>
                  <a:gd name="T61" fmla="*/ 41 h 187"/>
                  <a:gd name="T62" fmla="*/ 151 w 193"/>
                  <a:gd name="T63" fmla="*/ 45 h 187"/>
                  <a:gd name="T64" fmla="*/ 170 w 193"/>
                  <a:gd name="T65" fmla="*/ 59 h 187"/>
                  <a:gd name="T66" fmla="*/ 179 w 193"/>
                  <a:gd name="T67" fmla="*/ 73 h 187"/>
                  <a:gd name="T68" fmla="*/ 183 w 193"/>
                  <a:gd name="T69" fmla="*/ 73 h 187"/>
                  <a:gd name="T70" fmla="*/ 193 w 193"/>
                  <a:gd name="T71" fmla="*/ 68 h 187"/>
                  <a:gd name="T72" fmla="*/ 193 w 193"/>
                  <a:gd name="T73" fmla="*/ 73 h 187"/>
                  <a:gd name="T74" fmla="*/ 193 w 193"/>
                  <a:gd name="T75" fmla="*/ 87 h 187"/>
                  <a:gd name="T76" fmla="*/ 188 w 193"/>
                  <a:gd name="T77" fmla="*/ 119 h 187"/>
                  <a:gd name="T78" fmla="*/ 174 w 193"/>
                  <a:gd name="T79" fmla="*/ 123 h 187"/>
                  <a:gd name="T80" fmla="*/ 161 w 193"/>
                  <a:gd name="T81" fmla="*/ 123 h 187"/>
                  <a:gd name="T82" fmla="*/ 147 w 193"/>
                  <a:gd name="T83" fmla="*/ 128 h 187"/>
                  <a:gd name="T84" fmla="*/ 124 w 193"/>
                  <a:gd name="T85" fmla="*/ 137 h 187"/>
                  <a:gd name="T86" fmla="*/ 96 w 193"/>
                  <a:gd name="T87" fmla="*/ 151 h 187"/>
                  <a:gd name="T88" fmla="*/ 83 w 193"/>
                  <a:gd name="T89" fmla="*/ 183 h 187"/>
                  <a:gd name="T90" fmla="*/ 83 w 193"/>
                  <a:gd name="T91" fmla="*/ 187 h 187"/>
                  <a:gd name="T92" fmla="*/ 83 w 193"/>
                  <a:gd name="T93" fmla="*/ 183 h 187"/>
                  <a:gd name="T94" fmla="*/ 69 w 193"/>
                  <a:gd name="T95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3" h="187">
                    <a:moveTo>
                      <a:pt x="69" y="187"/>
                    </a:moveTo>
                    <a:lnTo>
                      <a:pt x="69" y="183"/>
                    </a:lnTo>
                    <a:lnTo>
                      <a:pt x="69" y="183"/>
                    </a:lnTo>
                    <a:lnTo>
                      <a:pt x="69" y="183"/>
                    </a:lnTo>
                    <a:lnTo>
                      <a:pt x="64" y="183"/>
                    </a:lnTo>
                    <a:lnTo>
                      <a:pt x="55" y="183"/>
                    </a:lnTo>
                    <a:lnTo>
                      <a:pt x="55" y="183"/>
                    </a:lnTo>
                    <a:lnTo>
                      <a:pt x="46" y="183"/>
                    </a:lnTo>
                    <a:lnTo>
                      <a:pt x="41" y="178"/>
                    </a:lnTo>
                    <a:lnTo>
                      <a:pt x="41" y="178"/>
                    </a:lnTo>
                    <a:lnTo>
                      <a:pt x="32" y="183"/>
                    </a:lnTo>
                    <a:lnTo>
                      <a:pt x="28" y="183"/>
                    </a:lnTo>
                    <a:lnTo>
                      <a:pt x="23" y="187"/>
                    </a:lnTo>
                    <a:lnTo>
                      <a:pt x="32" y="178"/>
                    </a:lnTo>
                    <a:lnTo>
                      <a:pt x="37" y="174"/>
                    </a:lnTo>
                    <a:lnTo>
                      <a:pt x="41" y="174"/>
                    </a:lnTo>
                    <a:lnTo>
                      <a:pt x="41" y="169"/>
                    </a:lnTo>
                    <a:lnTo>
                      <a:pt x="41" y="169"/>
                    </a:lnTo>
                    <a:lnTo>
                      <a:pt x="37" y="165"/>
                    </a:lnTo>
                    <a:lnTo>
                      <a:pt x="37" y="160"/>
                    </a:lnTo>
                    <a:lnTo>
                      <a:pt x="28" y="165"/>
                    </a:lnTo>
                    <a:lnTo>
                      <a:pt x="23" y="165"/>
                    </a:lnTo>
                    <a:lnTo>
                      <a:pt x="18" y="165"/>
                    </a:lnTo>
                    <a:lnTo>
                      <a:pt x="1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5" y="151"/>
                    </a:lnTo>
                    <a:lnTo>
                      <a:pt x="5" y="137"/>
                    </a:lnTo>
                    <a:lnTo>
                      <a:pt x="0" y="137"/>
                    </a:lnTo>
                    <a:lnTo>
                      <a:pt x="0" y="128"/>
                    </a:lnTo>
                    <a:lnTo>
                      <a:pt x="5" y="119"/>
                    </a:lnTo>
                    <a:lnTo>
                      <a:pt x="9" y="114"/>
                    </a:lnTo>
                    <a:lnTo>
                      <a:pt x="9" y="110"/>
                    </a:lnTo>
                    <a:lnTo>
                      <a:pt x="9" y="110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8" y="114"/>
                    </a:lnTo>
                    <a:lnTo>
                      <a:pt x="18" y="119"/>
                    </a:lnTo>
                    <a:lnTo>
                      <a:pt x="18" y="119"/>
                    </a:lnTo>
                    <a:lnTo>
                      <a:pt x="32" y="114"/>
                    </a:lnTo>
                    <a:lnTo>
                      <a:pt x="41" y="114"/>
                    </a:lnTo>
                    <a:lnTo>
                      <a:pt x="46" y="119"/>
                    </a:lnTo>
                    <a:lnTo>
                      <a:pt x="51" y="119"/>
                    </a:lnTo>
                    <a:lnTo>
                      <a:pt x="51" y="119"/>
                    </a:lnTo>
                    <a:lnTo>
                      <a:pt x="73" y="119"/>
                    </a:lnTo>
                    <a:lnTo>
                      <a:pt x="78" y="119"/>
                    </a:lnTo>
                    <a:lnTo>
                      <a:pt x="78" y="114"/>
                    </a:lnTo>
                    <a:lnTo>
                      <a:pt x="73" y="110"/>
                    </a:lnTo>
                    <a:lnTo>
                      <a:pt x="64" y="41"/>
                    </a:lnTo>
                    <a:lnTo>
                      <a:pt x="6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110" y="13"/>
                    </a:lnTo>
                    <a:lnTo>
                      <a:pt x="124" y="27"/>
                    </a:lnTo>
                    <a:lnTo>
                      <a:pt x="138" y="36"/>
                    </a:lnTo>
                    <a:lnTo>
                      <a:pt x="147" y="41"/>
                    </a:lnTo>
                    <a:lnTo>
                      <a:pt x="151" y="45"/>
                    </a:lnTo>
                    <a:lnTo>
                      <a:pt x="151" y="45"/>
                    </a:lnTo>
                    <a:lnTo>
                      <a:pt x="161" y="55"/>
                    </a:lnTo>
                    <a:lnTo>
                      <a:pt x="170" y="59"/>
                    </a:lnTo>
                    <a:lnTo>
                      <a:pt x="179" y="64"/>
                    </a:lnTo>
                    <a:lnTo>
                      <a:pt x="179" y="73"/>
                    </a:lnTo>
                    <a:lnTo>
                      <a:pt x="183" y="73"/>
                    </a:lnTo>
                    <a:lnTo>
                      <a:pt x="183" y="73"/>
                    </a:lnTo>
                    <a:lnTo>
                      <a:pt x="188" y="73"/>
                    </a:lnTo>
                    <a:lnTo>
                      <a:pt x="193" y="68"/>
                    </a:lnTo>
                    <a:lnTo>
                      <a:pt x="193" y="68"/>
                    </a:lnTo>
                    <a:lnTo>
                      <a:pt x="193" y="73"/>
                    </a:lnTo>
                    <a:lnTo>
                      <a:pt x="193" y="73"/>
                    </a:lnTo>
                    <a:lnTo>
                      <a:pt x="193" y="87"/>
                    </a:lnTo>
                    <a:lnTo>
                      <a:pt x="193" y="105"/>
                    </a:lnTo>
                    <a:lnTo>
                      <a:pt x="188" y="119"/>
                    </a:lnTo>
                    <a:lnTo>
                      <a:pt x="179" y="123"/>
                    </a:lnTo>
                    <a:lnTo>
                      <a:pt x="174" y="123"/>
                    </a:lnTo>
                    <a:lnTo>
                      <a:pt x="170" y="123"/>
                    </a:lnTo>
                    <a:lnTo>
                      <a:pt x="161" y="123"/>
                    </a:lnTo>
                    <a:lnTo>
                      <a:pt x="156" y="128"/>
                    </a:lnTo>
                    <a:lnTo>
                      <a:pt x="147" y="128"/>
                    </a:lnTo>
                    <a:lnTo>
                      <a:pt x="133" y="132"/>
                    </a:lnTo>
                    <a:lnTo>
                      <a:pt x="124" y="137"/>
                    </a:lnTo>
                    <a:lnTo>
                      <a:pt x="106" y="146"/>
                    </a:lnTo>
                    <a:lnTo>
                      <a:pt x="96" y="151"/>
                    </a:lnTo>
                    <a:lnTo>
                      <a:pt x="92" y="160"/>
                    </a:lnTo>
                    <a:lnTo>
                      <a:pt x="83" y="183"/>
                    </a:lnTo>
                    <a:lnTo>
                      <a:pt x="83" y="183"/>
                    </a:lnTo>
                    <a:lnTo>
                      <a:pt x="83" y="187"/>
                    </a:lnTo>
                    <a:lnTo>
                      <a:pt x="83" y="183"/>
                    </a:lnTo>
                    <a:lnTo>
                      <a:pt x="83" y="183"/>
                    </a:lnTo>
                    <a:lnTo>
                      <a:pt x="73" y="187"/>
                    </a:lnTo>
                    <a:lnTo>
                      <a:pt x="69" y="187"/>
                    </a:lnTo>
                    <a:lnTo>
                      <a:pt x="69" y="18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667"/>
              <p:cNvSpPr>
                <a:spLocks/>
              </p:cNvSpPr>
              <p:nvPr/>
            </p:nvSpPr>
            <p:spPr bwMode="auto">
              <a:xfrm>
                <a:off x="2553" y="1836"/>
                <a:ext cx="183" cy="174"/>
              </a:xfrm>
              <a:custGeom>
                <a:avLst/>
                <a:gdLst>
                  <a:gd name="T0" fmla="*/ 55 w 183"/>
                  <a:gd name="T1" fmla="*/ 174 h 174"/>
                  <a:gd name="T2" fmla="*/ 59 w 183"/>
                  <a:gd name="T3" fmla="*/ 174 h 174"/>
                  <a:gd name="T4" fmla="*/ 68 w 183"/>
                  <a:gd name="T5" fmla="*/ 170 h 174"/>
                  <a:gd name="T6" fmla="*/ 68 w 183"/>
                  <a:gd name="T7" fmla="*/ 174 h 174"/>
                  <a:gd name="T8" fmla="*/ 73 w 183"/>
                  <a:gd name="T9" fmla="*/ 174 h 174"/>
                  <a:gd name="T10" fmla="*/ 91 w 183"/>
                  <a:gd name="T11" fmla="*/ 142 h 174"/>
                  <a:gd name="T12" fmla="*/ 114 w 183"/>
                  <a:gd name="T13" fmla="*/ 128 h 174"/>
                  <a:gd name="T14" fmla="*/ 142 w 183"/>
                  <a:gd name="T15" fmla="*/ 119 h 174"/>
                  <a:gd name="T16" fmla="*/ 156 w 183"/>
                  <a:gd name="T17" fmla="*/ 115 h 174"/>
                  <a:gd name="T18" fmla="*/ 169 w 183"/>
                  <a:gd name="T19" fmla="*/ 115 h 174"/>
                  <a:gd name="T20" fmla="*/ 183 w 183"/>
                  <a:gd name="T21" fmla="*/ 96 h 174"/>
                  <a:gd name="T22" fmla="*/ 178 w 183"/>
                  <a:gd name="T23" fmla="*/ 73 h 174"/>
                  <a:gd name="T24" fmla="*/ 178 w 183"/>
                  <a:gd name="T25" fmla="*/ 78 h 174"/>
                  <a:gd name="T26" fmla="*/ 169 w 183"/>
                  <a:gd name="T27" fmla="*/ 69 h 174"/>
                  <a:gd name="T28" fmla="*/ 151 w 183"/>
                  <a:gd name="T29" fmla="*/ 51 h 174"/>
                  <a:gd name="T30" fmla="*/ 123 w 183"/>
                  <a:gd name="T31" fmla="*/ 32 h 174"/>
                  <a:gd name="T32" fmla="*/ 96 w 183"/>
                  <a:gd name="T33" fmla="*/ 14 h 174"/>
                  <a:gd name="T34" fmla="*/ 82 w 183"/>
                  <a:gd name="T35" fmla="*/ 0 h 174"/>
                  <a:gd name="T36" fmla="*/ 68 w 183"/>
                  <a:gd name="T37" fmla="*/ 0 h 174"/>
                  <a:gd name="T38" fmla="*/ 64 w 183"/>
                  <a:gd name="T39" fmla="*/ 0 h 174"/>
                  <a:gd name="T40" fmla="*/ 73 w 183"/>
                  <a:gd name="T41" fmla="*/ 106 h 174"/>
                  <a:gd name="T42" fmla="*/ 78 w 183"/>
                  <a:gd name="T43" fmla="*/ 115 h 174"/>
                  <a:gd name="T44" fmla="*/ 73 w 183"/>
                  <a:gd name="T45" fmla="*/ 119 h 174"/>
                  <a:gd name="T46" fmla="*/ 46 w 183"/>
                  <a:gd name="T47" fmla="*/ 119 h 174"/>
                  <a:gd name="T48" fmla="*/ 41 w 183"/>
                  <a:gd name="T49" fmla="*/ 119 h 174"/>
                  <a:gd name="T50" fmla="*/ 27 w 183"/>
                  <a:gd name="T51" fmla="*/ 119 h 174"/>
                  <a:gd name="T52" fmla="*/ 13 w 183"/>
                  <a:gd name="T53" fmla="*/ 124 h 174"/>
                  <a:gd name="T54" fmla="*/ 9 w 183"/>
                  <a:gd name="T55" fmla="*/ 115 h 174"/>
                  <a:gd name="T56" fmla="*/ 0 w 183"/>
                  <a:gd name="T57" fmla="*/ 124 h 174"/>
                  <a:gd name="T58" fmla="*/ 4 w 183"/>
                  <a:gd name="T59" fmla="*/ 138 h 174"/>
                  <a:gd name="T60" fmla="*/ 9 w 183"/>
                  <a:gd name="T61" fmla="*/ 151 h 174"/>
                  <a:gd name="T62" fmla="*/ 18 w 183"/>
                  <a:gd name="T63" fmla="*/ 156 h 174"/>
                  <a:gd name="T64" fmla="*/ 32 w 183"/>
                  <a:gd name="T65" fmla="*/ 151 h 174"/>
                  <a:gd name="T66" fmla="*/ 36 w 183"/>
                  <a:gd name="T67" fmla="*/ 156 h 174"/>
                  <a:gd name="T68" fmla="*/ 46 w 183"/>
                  <a:gd name="T69" fmla="*/ 165 h 174"/>
                  <a:gd name="T70" fmla="*/ 46 w 183"/>
                  <a:gd name="T71" fmla="*/ 165 h 174"/>
                  <a:gd name="T72" fmla="*/ 46 w 183"/>
                  <a:gd name="T73" fmla="*/ 170 h 174"/>
                  <a:gd name="T74" fmla="*/ 46 w 183"/>
                  <a:gd name="T75" fmla="*/ 174 h 174"/>
                  <a:gd name="T76" fmla="*/ 50 w 183"/>
                  <a:gd name="T7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4">
                    <a:moveTo>
                      <a:pt x="50" y="174"/>
                    </a:moveTo>
                    <a:lnTo>
                      <a:pt x="55" y="174"/>
                    </a:lnTo>
                    <a:lnTo>
                      <a:pt x="55" y="174"/>
                    </a:lnTo>
                    <a:lnTo>
                      <a:pt x="59" y="174"/>
                    </a:lnTo>
                    <a:lnTo>
                      <a:pt x="64" y="170"/>
                    </a:lnTo>
                    <a:lnTo>
                      <a:pt x="68" y="170"/>
                    </a:lnTo>
                    <a:lnTo>
                      <a:pt x="68" y="17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73" y="174"/>
                    </a:lnTo>
                    <a:lnTo>
                      <a:pt x="82" y="151"/>
                    </a:lnTo>
                    <a:lnTo>
                      <a:pt x="91" y="142"/>
                    </a:lnTo>
                    <a:lnTo>
                      <a:pt x="101" y="138"/>
                    </a:lnTo>
                    <a:lnTo>
                      <a:pt x="114" y="128"/>
                    </a:lnTo>
                    <a:lnTo>
                      <a:pt x="128" y="124"/>
                    </a:lnTo>
                    <a:lnTo>
                      <a:pt x="142" y="119"/>
                    </a:lnTo>
                    <a:lnTo>
                      <a:pt x="146" y="119"/>
                    </a:lnTo>
                    <a:lnTo>
                      <a:pt x="156" y="115"/>
                    </a:lnTo>
                    <a:lnTo>
                      <a:pt x="165" y="115"/>
                    </a:lnTo>
                    <a:lnTo>
                      <a:pt x="169" y="115"/>
                    </a:lnTo>
                    <a:lnTo>
                      <a:pt x="178" y="110"/>
                    </a:lnTo>
                    <a:lnTo>
                      <a:pt x="183" y="96"/>
                    </a:lnTo>
                    <a:lnTo>
                      <a:pt x="183" y="83"/>
                    </a:lnTo>
                    <a:lnTo>
                      <a:pt x="178" y="73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69" y="73"/>
                    </a:lnTo>
                    <a:lnTo>
                      <a:pt x="169" y="69"/>
                    </a:lnTo>
                    <a:lnTo>
                      <a:pt x="165" y="64"/>
                    </a:lnTo>
                    <a:lnTo>
                      <a:pt x="151" y="51"/>
                    </a:lnTo>
                    <a:lnTo>
                      <a:pt x="146" y="46"/>
                    </a:lnTo>
                    <a:lnTo>
                      <a:pt x="123" y="32"/>
                    </a:lnTo>
                    <a:lnTo>
                      <a:pt x="105" y="19"/>
                    </a:lnTo>
                    <a:lnTo>
                      <a:pt x="96" y="14"/>
                    </a:lnTo>
                    <a:lnTo>
                      <a:pt x="87" y="9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32"/>
                    </a:lnTo>
                    <a:lnTo>
                      <a:pt x="73" y="106"/>
                    </a:lnTo>
                    <a:lnTo>
                      <a:pt x="78" y="110"/>
                    </a:lnTo>
                    <a:lnTo>
                      <a:pt x="78" y="115"/>
                    </a:lnTo>
                    <a:lnTo>
                      <a:pt x="73" y="119"/>
                    </a:lnTo>
                    <a:lnTo>
                      <a:pt x="73" y="119"/>
                    </a:lnTo>
                    <a:lnTo>
                      <a:pt x="68" y="119"/>
                    </a:lnTo>
                    <a:lnTo>
                      <a:pt x="46" y="119"/>
                    </a:lnTo>
                    <a:lnTo>
                      <a:pt x="41" y="119"/>
                    </a:lnTo>
                    <a:lnTo>
                      <a:pt x="41" y="119"/>
                    </a:lnTo>
                    <a:lnTo>
                      <a:pt x="32" y="119"/>
                    </a:lnTo>
                    <a:lnTo>
                      <a:pt x="27" y="119"/>
                    </a:lnTo>
                    <a:lnTo>
                      <a:pt x="18" y="119"/>
                    </a:lnTo>
                    <a:lnTo>
                      <a:pt x="13" y="124"/>
                    </a:lnTo>
                    <a:lnTo>
                      <a:pt x="9" y="119"/>
                    </a:lnTo>
                    <a:lnTo>
                      <a:pt x="9" y="115"/>
                    </a:lnTo>
                    <a:lnTo>
                      <a:pt x="4" y="119"/>
                    </a:lnTo>
                    <a:lnTo>
                      <a:pt x="0" y="124"/>
                    </a:lnTo>
                    <a:lnTo>
                      <a:pt x="4" y="128"/>
                    </a:lnTo>
                    <a:lnTo>
                      <a:pt x="4" y="138"/>
                    </a:lnTo>
                    <a:lnTo>
                      <a:pt x="4" y="142"/>
                    </a:lnTo>
                    <a:lnTo>
                      <a:pt x="9" y="151"/>
                    </a:lnTo>
                    <a:lnTo>
                      <a:pt x="13" y="156"/>
                    </a:lnTo>
                    <a:lnTo>
                      <a:pt x="18" y="156"/>
                    </a:lnTo>
                    <a:lnTo>
                      <a:pt x="27" y="151"/>
                    </a:lnTo>
                    <a:lnTo>
                      <a:pt x="32" y="151"/>
                    </a:lnTo>
                    <a:lnTo>
                      <a:pt x="36" y="151"/>
                    </a:lnTo>
                    <a:lnTo>
                      <a:pt x="36" y="156"/>
                    </a:lnTo>
                    <a:lnTo>
                      <a:pt x="41" y="161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4"/>
                    </a:lnTo>
                    <a:lnTo>
                      <a:pt x="46" y="174"/>
                    </a:lnTo>
                    <a:lnTo>
                      <a:pt x="46" y="174"/>
                    </a:lnTo>
                    <a:lnTo>
                      <a:pt x="50" y="174"/>
                    </a:lnTo>
                    <a:lnTo>
                      <a:pt x="50" y="1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668"/>
              <p:cNvSpPr>
                <a:spLocks/>
              </p:cNvSpPr>
              <p:nvPr/>
            </p:nvSpPr>
            <p:spPr bwMode="auto">
              <a:xfrm>
                <a:off x="2493" y="1809"/>
                <a:ext cx="138" cy="151"/>
              </a:xfrm>
              <a:custGeom>
                <a:avLst/>
                <a:gdLst>
                  <a:gd name="T0" fmla="*/ 0 w 138"/>
                  <a:gd name="T1" fmla="*/ 78 h 151"/>
                  <a:gd name="T2" fmla="*/ 5 w 138"/>
                  <a:gd name="T3" fmla="*/ 78 h 151"/>
                  <a:gd name="T4" fmla="*/ 9 w 138"/>
                  <a:gd name="T5" fmla="*/ 87 h 151"/>
                  <a:gd name="T6" fmla="*/ 9 w 138"/>
                  <a:gd name="T7" fmla="*/ 96 h 151"/>
                  <a:gd name="T8" fmla="*/ 9 w 138"/>
                  <a:gd name="T9" fmla="*/ 100 h 151"/>
                  <a:gd name="T10" fmla="*/ 9 w 138"/>
                  <a:gd name="T11" fmla="*/ 119 h 151"/>
                  <a:gd name="T12" fmla="*/ 5 w 138"/>
                  <a:gd name="T13" fmla="*/ 137 h 151"/>
                  <a:gd name="T14" fmla="*/ 14 w 138"/>
                  <a:gd name="T15" fmla="*/ 128 h 151"/>
                  <a:gd name="T16" fmla="*/ 23 w 138"/>
                  <a:gd name="T17" fmla="*/ 128 h 151"/>
                  <a:gd name="T18" fmla="*/ 32 w 138"/>
                  <a:gd name="T19" fmla="*/ 133 h 151"/>
                  <a:gd name="T20" fmla="*/ 37 w 138"/>
                  <a:gd name="T21" fmla="*/ 137 h 151"/>
                  <a:gd name="T22" fmla="*/ 46 w 138"/>
                  <a:gd name="T23" fmla="*/ 142 h 151"/>
                  <a:gd name="T24" fmla="*/ 51 w 138"/>
                  <a:gd name="T25" fmla="*/ 146 h 151"/>
                  <a:gd name="T26" fmla="*/ 55 w 138"/>
                  <a:gd name="T27" fmla="*/ 151 h 151"/>
                  <a:gd name="T28" fmla="*/ 60 w 138"/>
                  <a:gd name="T29" fmla="*/ 146 h 151"/>
                  <a:gd name="T30" fmla="*/ 64 w 138"/>
                  <a:gd name="T31" fmla="*/ 137 h 151"/>
                  <a:gd name="T32" fmla="*/ 69 w 138"/>
                  <a:gd name="T33" fmla="*/ 146 h 151"/>
                  <a:gd name="T34" fmla="*/ 73 w 138"/>
                  <a:gd name="T35" fmla="*/ 146 h 151"/>
                  <a:gd name="T36" fmla="*/ 83 w 138"/>
                  <a:gd name="T37" fmla="*/ 142 h 151"/>
                  <a:gd name="T38" fmla="*/ 96 w 138"/>
                  <a:gd name="T39" fmla="*/ 142 h 151"/>
                  <a:gd name="T40" fmla="*/ 128 w 138"/>
                  <a:gd name="T41" fmla="*/ 142 h 151"/>
                  <a:gd name="T42" fmla="*/ 128 w 138"/>
                  <a:gd name="T43" fmla="*/ 142 h 151"/>
                  <a:gd name="T44" fmla="*/ 133 w 138"/>
                  <a:gd name="T45" fmla="*/ 142 h 151"/>
                  <a:gd name="T46" fmla="*/ 133 w 138"/>
                  <a:gd name="T47" fmla="*/ 137 h 151"/>
                  <a:gd name="T48" fmla="*/ 133 w 138"/>
                  <a:gd name="T49" fmla="*/ 137 h 151"/>
                  <a:gd name="T50" fmla="*/ 128 w 138"/>
                  <a:gd name="T51" fmla="*/ 133 h 151"/>
                  <a:gd name="T52" fmla="*/ 124 w 138"/>
                  <a:gd name="T53" fmla="*/ 82 h 151"/>
                  <a:gd name="T54" fmla="*/ 119 w 138"/>
                  <a:gd name="T55" fmla="*/ 27 h 151"/>
                  <a:gd name="T56" fmla="*/ 138 w 138"/>
                  <a:gd name="T57" fmla="*/ 27 h 151"/>
                  <a:gd name="T58" fmla="*/ 96 w 138"/>
                  <a:gd name="T59" fmla="*/ 0 h 151"/>
                  <a:gd name="T60" fmla="*/ 96 w 138"/>
                  <a:gd name="T61" fmla="*/ 13 h 151"/>
                  <a:gd name="T62" fmla="*/ 92 w 138"/>
                  <a:gd name="T63" fmla="*/ 13 h 151"/>
                  <a:gd name="T64" fmla="*/ 87 w 138"/>
                  <a:gd name="T65" fmla="*/ 13 h 151"/>
                  <a:gd name="T66" fmla="*/ 78 w 138"/>
                  <a:gd name="T67" fmla="*/ 13 h 151"/>
                  <a:gd name="T68" fmla="*/ 69 w 138"/>
                  <a:gd name="T69" fmla="*/ 13 h 151"/>
                  <a:gd name="T70" fmla="*/ 64 w 138"/>
                  <a:gd name="T71" fmla="*/ 13 h 151"/>
                  <a:gd name="T72" fmla="*/ 60 w 138"/>
                  <a:gd name="T73" fmla="*/ 18 h 151"/>
                  <a:gd name="T74" fmla="*/ 60 w 138"/>
                  <a:gd name="T75" fmla="*/ 23 h 151"/>
                  <a:gd name="T76" fmla="*/ 60 w 138"/>
                  <a:gd name="T77" fmla="*/ 32 h 151"/>
                  <a:gd name="T78" fmla="*/ 60 w 138"/>
                  <a:gd name="T79" fmla="*/ 41 h 151"/>
                  <a:gd name="T80" fmla="*/ 55 w 138"/>
                  <a:gd name="T81" fmla="*/ 46 h 151"/>
                  <a:gd name="T82" fmla="*/ 51 w 138"/>
                  <a:gd name="T83" fmla="*/ 50 h 151"/>
                  <a:gd name="T84" fmla="*/ 46 w 138"/>
                  <a:gd name="T85" fmla="*/ 55 h 151"/>
                  <a:gd name="T86" fmla="*/ 46 w 138"/>
                  <a:gd name="T87" fmla="*/ 73 h 151"/>
                  <a:gd name="T88" fmla="*/ 37 w 138"/>
                  <a:gd name="T89" fmla="*/ 73 h 151"/>
                  <a:gd name="T90" fmla="*/ 23 w 138"/>
                  <a:gd name="T91" fmla="*/ 73 h 151"/>
                  <a:gd name="T92" fmla="*/ 9 w 138"/>
                  <a:gd name="T93" fmla="*/ 73 h 151"/>
                  <a:gd name="T94" fmla="*/ 0 w 138"/>
                  <a:gd name="T95" fmla="*/ 7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8" h="151">
                    <a:moveTo>
                      <a:pt x="0" y="78"/>
                    </a:moveTo>
                    <a:lnTo>
                      <a:pt x="5" y="78"/>
                    </a:lnTo>
                    <a:lnTo>
                      <a:pt x="9" y="87"/>
                    </a:lnTo>
                    <a:lnTo>
                      <a:pt x="9" y="96"/>
                    </a:lnTo>
                    <a:lnTo>
                      <a:pt x="9" y="100"/>
                    </a:lnTo>
                    <a:lnTo>
                      <a:pt x="9" y="119"/>
                    </a:lnTo>
                    <a:lnTo>
                      <a:pt x="5" y="137"/>
                    </a:lnTo>
                    <a:lnTo>
                      <a:pt x="14" y="128"/>
                    </a:lnTo>
                    <a:lnTo>
                      <a:pt x="23" y="128"/>
                    </a:lnTo>
                    <a:lnTo>
                      <a:pt x="32" y="133"/>
                    </a:lnTo>
                    <a:lnTo>
                      <a:pt x="37" y="137"/>
                    </a:lnTo>
                    <a:lnTo>
                      <a:pt x="46" y="142"/>
                    </a:lnTo>
                    <a:lnTo>
                      <a:pt x="51" y="146"/>
                    </a:lnTo>
                    <a:lnTo>
                      <a:pt x="55" y="151"/>
                    </a:lnTo>
                    <a:lnTo>
                      <a:pt x="60" y="146"/>
                    </a:lnTo>
                    <a:lnTo>
                      <a:pt x="64" y="137"/>
                    </a:lnTo>
                    <a:lnTo>
                      <a:pt x="69" y="146"/>
                    </a:lnTo>
                    <a:lnTo>
                      <a:pt x="73" y="146"/>
                    </a:lnTo>
                    <a:lnTo>
                      <a:pt x="83" y="142"/>
                    </a:lnTo>
                    <a:lnTo>
                      <a:pt x="96" y="142"/>
                    </a:lnTo>
                    <a:lnTo>
                      <a:pt x="128" y="142"/>
                    </a:lnTo>
                    <a:lnTo>
                      <a:pt x="128" y="142"/>
                    </a:lnTo>
                    <a:lnTo>
                      <a:pt x="133" y="142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28" y="133"/>
                    </a:lnTo>
                    <a:lnTo>
                      <a:pt x="124" y="82"/>
                    </a:lnTo>
                    <a:lnTo>
                      <a:pt x="119" y="27"/>
                    </a:lnTo>
                    <a:lnTo>
                      <a:pt x="138" y="27"/>
                    </a:lnTo>
                    <a:lnTo>
                      <a:pt x="96" y="0"/>
                    </a:lnTo>
                    <a:lnTo>
                      <a:pt x="96" y="13"/>
                    </a:lnTo>
                    <a:lnTo>
                      <a:pt x="92" y="13"/>
                    </a:lnTo>
                    <a:lnTo>
                      <a:pt x="87" y="13"/>
                    </a:lnTo>
                    <a:lnTo>
                      <a:pt x="78" y="13"/>
                    </a:lnTo>
                    <a:lnTo>
                      <a:pt x="69" y="13"/>
                    </a:lnTo>
                    <a:lnTo>
                      <a:pt x="64" y="13"/>
                    </a:lnTo>
                    <a:lnTo>
                      <a:pt x="60" y="18"/>
                    </a:lnTo>
                    <a:lnTo>
                      <a:pt x="60" y="23"/>
                    </a:lnTo>
                    <a:lnTo>
                      <a:pt x="60" y="32"/>
                    </a:lnTo>
                    <a:lnTo>
                      <a:pt x="60" y="41"/>
                    </a:lnTo>
                    <a:lnTo>
                      <a:pt x="55" y="46"/>
                    </a:lnTo>
                    <a:lnTo>
                      <a:pt x="51" y="50"/>
                    </a:lnTo>
                    <a:lnTo>
                      <a:pt x="46" y="55"/>
                    </a:lnTo>
                    <a:lnTo>
                      <a:pt x="46" y="73"/>
                    </a:lnTo>
                    <a:lnTo>
                      <a:pt x="37" y="73"/>
                    </a:lnTo>
                    <a:lnTo>
                      <a:pt x="23" y="73"/>
                    </a:lnTo>
                    <a:lnTo>
                      <a:pt x="9" y="7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669"/>
              <p:cNvSpPr>
                <a:spLocks/>
              </p:cNvSpPr>
              <p:nvPr/>
            </p:nvSpPr>
            <p:spPr bwMode="auto">
              <a:xfrm>
                <a:off x="2493" y="1809"/>
                <a:ext cx="138" cy="151"/>
              </a:xfrm>
              <a:custGeom>
                <a:avLst/>
                <a:gdLst>
                  <a:gd name="T0" fmla="*/ 0 w 138"/>
                  <a:gd name="T1" fmla="*/ 78 h 151"/>
                  <a:gd name="T2" fmla="*/ 5 w 138"/>
                  <a:gd name="T3" fmla="*/ 78 h 151"/>
                  <a:gd name="T4" fmla="*/ 9 w 138"/>
                  <a:gd name="T5" fmla="*/ 87 h 151"/>
                  <a:gd name="T6" fmla="*/ 9 w 138"/>
                  <a:gd name="T7" fmla="*/ 96 h 151"/>
                  <a:gd name="T8" fmla="*/ 9 w 138"/>
                  <a:gd name="T9" fmla="*/ 100 h 151"/>
                  <a:gd name="T10" fmla="*/ 9 w 138"/>
                  <a:gd name="T11" fmla="*/ 119 h 151"/>
                  <a:gd name="T12" fmla="*/ 5 w 138"/>
                  <a:gd name="T13" fmla="*/ 137 h 151"/>
                  <a:gd name="T14" fmla="*/ 14 w 138"/>
                  <a:gd name="T15" fmla="*/ 128 h 151"/>
                  <a:gd name="T16" fmla="*/ 23 w 138"/>
                  <a:gd name="T17" fmla="*/ 128 h 151"/>
                  <a:gd name="T18" fmla="*/ 32 w 138"/>
                  <a:gd name="T19" fmla="*/ 133 h 151"/>
                  <a:gd name="T20" fmla="*/ 37 w 138"/>
                  <a:gd name="T21" fmla="*/ 137 h 151"/>
                  <a:gd name="T22" fmla="*/ 46 w 138"/>
                  <a:gd name="T23" fmla="*/ 142 h 151"/>
                  <a:gd name="T24" fmla="*/ 51 w 138"/>
                  <a:gd name="T25" fmla="*/ 146 h 151"/>
                  <a:gd name="T26" fmla="*/ 55 w 138"/>
                  <a:gd name="T27" fmla="*/ 151 h 151"/>
                  <a:gd name="T28" fmla="*/ 60 w 138"/>
                  <a:gd name="T29" fmla="*/ 146 h 151"/>
                  <a:gd name="T30" fmla="*/ 64 w 138"/>
                  <a:gd name="T31" fmla="*/ 137 h 151"/>
                  <a:gd name="T32" fmla="*/ 69 w 138"/>
                  <a:gd name="T33" fmla="*/ 146 h 151"/>
                  <a:gd name="T34" fmla="*/ 73 w 138"/>
                  <a:gd name="T35" fmla="*/ 146 h 151"/>
                  <a:gd name="T36" fmla="*/ 83 w 138"/>
                  <a:gd name="T37" fmla="*/ 142 h 151"/>
                  <a:gd name="T38" fmla="*/ 96 w 138"/>
                  <a:gd name="T39" fmla="*/ 142 h 151"/>
                  <a:gd name="T40" fmla="*/ 128 w 138"/>
                  <a:gd name="T41" fmla="*/ 142 h 151"/>
                  <a:gd name="T42" fmla="*/ 128 w 138"/>
                  <a:gd name="T43" fmla="*/ 142 h 151"/>
                  <a:gd name="T44" fmla="*/ 133 w 138"/>
                  <a:gd name="T45" fmla="*/ 142 h 151"/>
                  <a:gd name="T46" fmla="*/ 133 w 138"/>
                  <a:gd name="T47" fmla="*/ 137 h 151"/>
                  <a:gd name="T48" fmla="*/ 133 w 138"/>
                  <a:gd name="T49" fmla="*/ 137 h 151"/>
                  <a:gd name="T50" fmla="*/ 128 w 138"/>
                  <a:gd name="T51" fmla="*/ 133 h 151"/>
                  <a:gd name="T52" fmla="*/ 124 w 138"/>
                  <a:gd name="T53" fmla="*/ 82 h 151"/>
                  <a:gd name="T54" fmla="*/ 119 w 138"/>
                  <a:gd name="T55" fmla="*/ 27 h 151"/>
                  <a:gd name="T56" fmla="*/ 138 w 138"/>
                  <a:gd name="T57" fmla="*/ 27 h 151"/>
                  <a:gd name="T58" fmla="*/ 96 w 138"/>
                  <a:gd name="T59" fmla="*/ 0 h 151"/>
                  <a:gd name="T60" fmla="*/ 96 w 138"/>
                  <a:gd name="T61" fmla="*/ 13 h 151"/>
                  <a:gd name="T62" fmla="*/ 92 w 138"/>
                  <a:gd name="T63" fmla="*/ 13 h 151"/>
                  <a:gd name="T64" fmla="*/ 87 w 138"/>
                  <a:gd name="T65" fmla="*/ 13 h 151"/>
                  <a:gd name="T66" fmla="*/ 78 w 138"/>
                  <a:gd name="T67" fmla="*/ 13 h 151"/>
                  <a:gd name="T68" fmla="*/ 69 w 138"/>
                  <a:gd name="T69" fmla="*/ 13 h 151"/>
                  <a:gd name="T70" fmla="*/ 64 w 138"/>
                  <a:gd name="T71" fmla="*/ 13 h 151"/>
                  <a:gd name="T72" fmla="*/ 60 w 138"/>
                  <a:gd name="T73" fmla="*/ 18 h 151"/>
                  <a:gd name="T74" fmla="*/ 60 w 138"/>
                  <a:gd name="T75" fmla="*/ 23 h 151"/>
                  <a:gd name="T76" fmla="*/ 60 w 138"/>
                  <a:gd name="T77" fmla="*/ 32 h 151"/>
                  <a:gd name="T78" fmla="*/ 60 w 138"/>
                  <a:gd name="T79" fmla="*/ 41 h 151"/>
                  <a:gd name="T80" fmla="*/ 55 w 138"/>
                  <a:gd name="T81" fmla="*/ 46 h 151"/>
                  <a:gd name="T82" fmla="*/ 51 w 138"/>
                  <a:gd name="T83" fmla="*/ 50 h 151"/>
                  <a:gd name="T84" fmla="*/ 46 w 138"/>
                  <a:gd name="T85" fmla="*/ 55 h 151"/>
                  <a:gd name="T86" fmla="*/ 46 w 138"/>
                  <a:gd name="T87" fmla="*/ 73 h 151"/>
                  <a:gd name="T88" fmla="*/ 37 w 138"/>
                  <a:gd name="T89" fmla="*/ 73 h 151"/>
                  <a:gd name="T90" fmla="*/ 23 w 138"/>
                  <a:gd name="T91" fmla="*/ 73 h 151"/>
                  <a:gd name="T92" fmla="*/ 9 w 138"/>
                  <a:gd name="T93" fmla="*/ 73 h 151"/>
                  <a:gd name="T94" fmla="*/ 0 w 138"/>
                  <a:gd name="T95" fmla="*/ 7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8" h="151">
                    <a:moveTo>
                      <a:pt x="0" y="78"/>
                    </a:moveTo>
                    <a:lnTo>
                      <a:pt x="5" y="78"/>
                    </a:lnTo>
                    <a:lnTo>
                      <a:pt x="9" y="87"/>
                    </a:lnTo>
                    <a:lnTo>
                      <a:pt x="9" y="96"/>
                    </a:lnTo>
                    <a:lnTo>
                      <a:pt x="9" y="100"/>
                    </a:lnTo>
                    <a:lnTo>
                      <a:pt x="9" y="119"/>
                    </a:lnTo>
                    <a:lnTo>
                      <a:pt x="5" y="137"/>
                    </a:lnTo>
                    <a:lnTo>
                      <a:pt x="14" y="128"/>
                    </a:lnTo>
                    <a:lnTo>
                      <a:pt x="23" y="128"/>
                    </a:lnTo>
                    <a:lnTo>
                      <a:pt x="32" y="133"/>
                    </a:lnTo>
                    <a:lnTo>
                      <a:pt x="37" y="137"/>
                    </a:lnTo>
                    <a:lnTo>
                      <a:pt x="46" y="142"/>
                    </a:lnTo>
                    <a:lnTo>
                      <a:pt x="51" y="146"/>
                    </a:lnTo>
                    <a:lnTo>
                      <a:pt x="55" y="151"/>
                    </a:lnTo>
                    <a:lnTo>
                      <a:pt x="60" y="146"/>
                    </a:lnTo>
                    <a:lnTo>
                      <a:pt x="64" y="137"/>
                    </a:lnTo>
                    <a:lnTo>
                      <a:pt x="69" y="146"/>
                    </a:lnTo>
                    <a:lnTo>
                      <a:pt x="73" y="146"/>
                    </a:lnTo>
                    <a:lnTo>
                      <a:pt x="83" y="142"/>
                    </a:lnTo>
                    <a:lnTo>
                      <a:pt x="96" y="142"/>
                    </a:lnTo>
                    <a:lnTo>
                      <a:pt x="128" y="142"/>
                    </a:lnTo>
                    <a:lnTo>
                      <a:pt x="128" y="142"/>
                    </a:lnTo>
                    <a:lnTo>
                      <a:pt x="133" y="142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28" y="133"/>
                    </a:lnTo>
                    <a:lnTo>
                      <a:pt x="124" y="82"/>
                    </a:lnTo>
                    <a:lnTo>
                      <a:pt x="119" y="27"/>
                    </a:lnTo>
                    <a:lnTo>
                      <a:pt x="138" y="27"/>
                    </a:lnTo>
                    <a:lnTo>
                      <a:pt x="96" y="0"/>
                    </a:lnTo>
                    <a:lnTo>
                      <a:pt x="96" y="13"/>
                    </a:lnTo>
                    <a:lnTo>
                      <a:pt x="92" y="13"/>
                    </a:lnTo>
                    <a:lnTo>
                      <a:pt x="87" y="13"/>
                    </a:lnTo>
                    <a:lnTo>
                      <a:pt x="78" y="13"/>
                    </a:lnTo>
                    <a:lnTo>
                      <a:pt x="69" y="13"/>
                    </a:lnTo>
                    <a:lnTo>
                      <a:pt x="64" y="13"/>
                    </a:lnTo>
                    <a:lnTo>
                      <a:pt x="60" y="18"/>
                    </a:lnTo>
                    <a:lnTo>
                      <a:pt x="60" y="23"/>
                    </a:lnTo>
                    <a:lnTo>
                      <a:pt x="60" y="32"/>
                    </a:lnTo>
                    <a:lnTo>
                      <a:pt x="60" y="41"/>
                    </a:lnTo>
                    <a:lnTo>
                      <a:pt x="55" y="46"/>
                    </a:lnTo>
                    <a:lnTo>
                      <a:pt x="51" y="50"/>
                    </a:lnTo>
                    <a:lnTo>
                      <a:pt x="46" y="55"/>
                    </a:lnTo>
                    <a:lnTo>
                      <a:pt x="46" y="73"/>
                    </a:lnTo>
                    <a:lnTo>
                      <a:pt x="37" y="73"/>
                    </a:lnTo>
                    <a:lnTo>
                      <a:pt x="23" y="73"/>
                    </a:lnTo>
                    <a:lnTo>
                      <a:pt x="9" y="73"/>
                    </a:lnTo>
                    <a:lnTo>
                      <a:pt x="0" y="7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670"/>
              <p:cNvSpPr>
                <a:spLocks noEditPoints="1"/>
              </p:cNvSpPr>
              <p:nvPr/>
            </p:nvSpPr>
            <p:spPr bwMode="auto">
              <a:xfrm>
                <a:off x="2489" y="1804"/>
                <a:ext cx="151" cy="156"/>
              </a:xfrm>
              <a:custGeom>
                <a:avLst/>
                <a:gdLst>
                  <a:gd name="T0" fmla="*/ 50 w 151"/>
                  <a:gd name="T1" fmla="*/ 151 h 156"/>
                  <a:gd name="T2" fmla="*/ 32 w 151"/>
                  <a:gd name="T3" fmla="*/ 138 h 156"/>
                  <a:gd name="T4" fmla="*/ 22 w 151"/>
                  <a:gd name="T5" fmla="*/ 138 h 156"/>
                  <a:gd name="T6" fmla="*/ 4 w 151"/>
                  <a:gd name="T7" fmla="*/ 138 h 156"/>
                  <a:gd name="T8" fmla="*/ 9 w 151"/>
                  <a:gd name="T9" fmla="*/ 133 h 156"/>
                  <a:gd name="T10" fmla="*/ 9 w 151"/>
                  <a:gd name="T11" fmla="*/ 96 h 156"/>
                  <a:gd name="T12" fmla="*/ 4 w 151"/>
                  <a:gd name="T13" fmla="*/ 83 h 156"/>
                  <a:gd name="T14" fmla="*/ 0 w 151"/>
                  <a:gd name="T15" fmla="*/ 83 h 156"/>
                  <a:gd name="T16" fmla="*/ 27 w 151"/>
                  <a:gd name="T17" fmla="*/ 73 h 156"/>
                  <a:gd name="T18" fmla="*/ 45 w 151"/>
                  <a:gd name="T19" fmla="*/ 73 h 156"/>
                  <a:gd name="T20" fmla="*/ 59 w 151"/>
                  <a:gd name="T21" fmla="*/ 51 h 156"/>
                  <a:gd name="T22" fmla="*/ 59 w 151"/>
                  <a:gd name="T23" fmla="*/ 23 h 156"/>
                  <a:gd name="T24" fmla="*/ 87 w 151"/>
                  <a:gd name="T25" fmla="*/ 18 h 156"/>
                  <a:gd name="T26" fmla="*/ 96 w 151"/>
                  <a:gd name="T27" fmla="*/ 18 h 156"/>
                  <a:gd name="T28" fmla="*/ 96 w 151"/>
                  <a:gd name="T29" fmla="*/ 0 h 156"/>
                  <a:gd name="T30" fmla="*/ 128 w 151"/>
                  <a:gd name="T31" fmla="*/ 23 h 156"/>
                  <a:gd name="T32" fmla="*/ 151 w 151"/>
                  <a:gd name="T33" fmla="*/ 37 h 156"/>
                  <a:gd name="T34" fmla="*/ 123 w 151"/>
                  <a:gd name="T35" fmla="*/ 37 h 156"/>
                  <a:gd name="T36" fmla="*/ 137 w 151"/>
                  <a:gd name="T37" fmla="*/ 138 h 156"/>
                  <a:gd name="T38" fmla="*/ 132 w 151"/>
                  <a:gd name="T39" fmla="*/ 151 h 156"/>
                  <a:gd name="T40" fmla="*/ 100 w 151"/>
                  <a:gd name="T41" fmla="*/ 151 h 156"/>
                  <a:gd name="T42" fmla="*/ 91 w 151"/>
                  <a:gd name="T43" fmla="*/ 151 h 156"/>
                  <a:gd name="T44" fmla="*/ 68 w 151"/>
                  <a:gd name="T45" fmla="*/ 147 h 156"/>
                  <a:gd name="T46" fmla="*/ 59 w 151"/>
                  <a:gd name="T47" fmla="*/ 156 h 156"/>
                  <a:gd name="T48" fmla="*/ 41 w 151"/>
                  <a:gd name="T49" fmla="*/ 138 h 156"/>
                  <a:gd name="T50" fmla="*/ 59 w 151"/>
                  <a:gd name="T51" fmla="*/ 147 h 156"/>
                  <a:gd name="T52" fmla="*/ 64 w 151"/>
                  <a:gd name="T53" fmla="*/ 142 h 156"/>
                  <a:gd name="T54" fmla="*/ 68 w 151"/>
                  <a:gd name="T55" fmla="*/ 142 h 156"/>
                  <a:gd name="T56" fmla="*/ 77 w 151"/>
                  <a:gd name="T57" fmla="*/ 147 h 156"/>
                  <a:gd name="T58" fmla="*/ 96 w 151"/>
                  <a:gd name="T59" fmla="*/ 142 h 156"/>
                  <a:gd name="T60" fmla="*/ 105 w 151"/>
                  <a:gd name="T61" fmla="*/ 142 h 156"/>
                  <a:gd name="T62" fmla="*/ 132 w 151"/>
                  <a:gd name="T63" fmla="*/ 142 h 156"/>
                  <a:gd name="T64" fmla="*/ 119 w 151"/>
                  <a:gd name="T65" fmla="*/ 32 h 156"/>
                  <a:gd name="T66" fmla="*/ 132 w 151"/>
                  <a:gd name="T67" fmla="*/ 32 h 156"/>
                  <a:gd name="T68" fmla="*/ 105 w 151"/>
                  <a:gd name="T69" fmla="*/ 14 h 156"/>
                  <a:gd name="T70" fmla="*/ 105 w 151"/>
                  <a:gd name="T71" fmla="*/ 14 h 156"/>
                  <a:gd name="T72" fmla="*/ 91 w 151"/>
                  <a:gd name="T73" fmla="*/ 23 h 156"/>
                  <a:gd name="T74" fmla="*/ 68 w 151"/>
                  <a:gd name="T75" fmla="*/ 23 h 156"/>
                  <a:gd name="T76" fmla="*/ 68 w 151"/>
                  <a:gd name="T77" fmla="*/ 46 h 156"/>
                  <a:gd name="T78" fmla="*/ 55 w 151"/>
                  <a:gd name="T79" fmla="*/ 73 h 156"/>
                  <a:gd name="T80" fmla="*/ 55 w 151"/>
                  <a:gd name="T81" fmla="*/ 78 h 156"/>
                  <a:gd name="T82" fmla="*/ 50 w 151"/>
                  <a:gd name="T83" fmla="*/ 78 h 156"/>
                  <a:gd name="T84" fmla="*/ 18 w 151"/>
                  <a:gd name="T85" fmla="*/ 78 h 156"/>
                  <a:gd name="T86" fmla="*/ 13 w 151"/>
                  <a:gd name="T87" fmla="*/ 87 h 156"/>
                  <a:gd name="T88" fmla="*/ 18 w 151"/>
                  <a:gd name="T89" fmla="*/ 119 h 156"/>
                  <a:gd name="T90" fmla="*/ 27 w 151"/>
                  <a:gd name="T91" fmla="*/ 13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1" h="156">
                    <a:moveTo>
                      <a:pt x="59" y="156"/>
                    </a:moveTo>
                    <a:lnTo>
                      <a:pt x="55" y="156"/>
                    </a:lnTo>
                    <a:lnTo>
                      <a:pt x="50" y="151"/>
                    </a:lnTo>
                    <a:lnTo>
                      <a:pt x="45" y="147"/>
                    </a:lnTo>
                    <a:lnTo>
                      <a:pt x="41" y="142"/>
                    </a:lnTo>
                    <a:lnTo>
                      <a:pt x="32" y="138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22" y="138"/>
                    </a:lnTo>
                    <a:lnTo>
                      <a:pt x="13" y="138"/>
                    </a:lnTo>
                    <a:lnTo>
                      <a:pt x="13" y="142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9" y="133"/>
                    </a:lnTo>
                    <a:lnTo>
                      <a:pt x="9" y="133"/>
                    </a:lnTo>
                    <a:lnTo>
                      <a:pt x="9" y="119"/>
                    </a:lnTo>
                    <a:lnTo>
                      <a:pt x="9" y="105"/>
                    </a:lnTo>
                    <a:lnTo>
                      <a:pt x="9" y="96"/>
                    </a:lnTo>
                    <a:lnTo>
                      <a:pt x="9" y="92"/>
                    </a:lnTo>
                    <a:lnTo>
                      <a:pt x="9" y="87"/>
                    </a:lnTo>
                    <a:lnTo>
                      <a:pt x="4" y="83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13" y="73"/>
                    </a:lnTo>
                    <a:lnTo>
                      <a:pt x="27" y="73"/>
                    </a:lnTo>
                    <a:lnTo>
                      <a:pt x="41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60"/>
                    </a:lnTo>
                    <a:lnTo>
                      <a:pt x="50" y="55"/>
                    </a:lnTo>
                    <a:lnTo>
                      <a:pt x="59" y="51"/>
                    </a:lnTo>
                    <a:lnTo>
                      <a:pt x="59" y="41"/>
                    </a:lnTo>
                    <a:lnTo>
                      <a:pt x="59" y="28"/>
                    </a:lnTo>
                    <a:lnTo>
                      <a:pt x="59" y="23"/>
                    </a:lnTo>
                    <a:lnTo>
                      <a:pt x="64" y="18"/>
                    </a:lnTo>
                    <a:lnTo>
                      <a:pt x="73" y="18"/>
                    </a:lnTo>
                    <a:lnTo>
                      <a:pt x="87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6" y="18"/>
                    </a:lnTo>
                    <a:lnTo>
                      <a:pt x="96" y="14"/>
                    </a:lnTo>
                    <a:lnTo>
                      <a:pt x="96" y="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14" y="14"/>
                    </a:lnTo>
                    <a:lnTo>
                      <a:pt x="128" y="23"/>
                    </a:lnTo>
                    <a:lnTo>
                      <a:pt x="146" y="32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37" y="37"/>
                    </a:lnTo>
                    <a:lnTo>
                      <a:pt x="128" y="37"/>
                    </a:lnTo>
                    <a:lnTo>
                      <a:pt x="123" y="37"/>
                    </a:lnTo>
                    <a:lnTo>
                      <a:pt x="123" y="37"/>
                    </a:lnTo>
                    <a:lnTo>
                      <a:pt x="128" y="69"/>
                    </a:lnTo>
                    <a:lnTo>
                      <a:pt x="137" y="138"/>
                    </a:lnTo>
                    <a:lnTo>
                      <a:pt x="137" y="147"/>
                    </a:lnTo>
                    <a:lnTo>
                      <a:pt x="132" y="151"/>
                    </a:lnTo>
                    <a:lnTo>
                      <a:pt x="132" y="151"/>
                    </a:lnTo>
                    <a:lnTo>
                      <a:pt x="132" y="151"/>
                    </a:lnTo>
                    <a:lnTo>
                      <a:pt x="105" y="151"/>
                    </a:lnTo>
                    <a:lnTo>
                      <a:pt x="100" y="151"/>
                    </a:lnTo>
                    <a:lnTo>
                      <a:pt x="100" y="151"/>
                    </a:lnTo>
                    <a:lnTo>
                      <a:pt x="96" y="151"/>
                    </a:lnTo>
                    <a:lnTo>
                      <a:pt x="91" y="151"/>
                    </a:lnTo>
                    <a:lnTo>
                      <a:pt x="82" y="151"/>
                    </a:lnTo>
                    <a:lnTo>
                      <a:pt x="77" y="151"/>
                    </a:lnTo>
                    <a:lnTo>
                      <a:pt x="68" y="147"/>
                    </a:lnTo>
                    <a:lnTo>
                      <a:pt x="64" y="156"/>
                    </a:lnTo>
                    <a:lnTo>
                      <a:pt x="59" y="156"/>
                    </a:lnTo>
                    <a:lnTo>
                      <a:pt x="59" y="156"/>
                    </a:lnTo>
                    <a:close/>
                    <a:moveTo>
                      <a:pt x="27" y="133"/>
                    </a:moveTo>
                    <a:lnTo>
                      <a:pt x="36" y="133"/>
                    </a:lnTo>
                    <a:lnTo>
                      <a:pt x="41" y="138"/>
                    </a:lnTo>
                    <a:lnTo>
                      <a:pt x="50" y="138"/>
                    </a:lnTo>
                    <a:lnTo>
                      <a:pt x="55" y="147"/>
                    </a:lnTo>
                    <a:lnTo>
                      <a:pt x="59" y="147"/>
                    </a:lnTo>
                    <a:lnTo>
                      <a:pt x="59" y="151"/>
                    </a:lnTo>
                    <a:lnTo>
                      <a:pt x="64" y="151"/>
                    </a:lnTo>
                    <a:lnTo>
                      <a:pt x="64" y="142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73" y="142"/>
                    </a:lnTo>
                    <a:lnTo>
                      <a:pt x="77" y="147"/>
                    </a:lnTo>
                    <a:lnTo>
                      <a:pt x="77" y="147"/>
                    </a:lnTo>
                    <a:lnTo>
                      <a:pt x="91" y="142"/>
                    </a:lnTo>
                    <a:lnTo>
                      <a:pt x="96" y="142"/>
                    </a:lnTo>
                    <a:lnTo>
                      <a:pt x="100" y="142"/>
                    </a:lnTo>
                    <a:lnTo>
                      <a:pt x="105" y="142"/>
                    </a:lnTo>
                    <a:lnTo>
                      <a:pt x="105" y="142"/>
                    </a:lnTo>
                    <a:lnTo>
                      <a:pt x="132" y="147"/>
                    </a:lnTo>
                    <a:lnTo>
                      <a:pt x="132" y="147"/>
                    </a:lnTo>
                    <a:lnTo>
                      <a:pt x="132" y="142"/>
                    </a:lnTo>
                    <a:lnTo>
                      <a:pt x="128" y="138"/>
                    </a:lnTo>
                    <a:lnTo>
                      <a:pt x="123" y="69"/>
                    </a:lnTo>
                    <a:lnTo>
                      <a:pt x="119" y="32"/>
                    </a:lnTo>
                    <a:lnTo>
                      <a:pt x="119" y="32"/>
                    </a:lnTo>
                    <a:lnTo>
                      <a:pt x="128" y="32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14" y="18"/>
                    </a:lnTo>
                    <a:lnTo>
                      <a:pt x="105" y="14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14"/>
                    </a:lnTo>
                    <a:lnTo>
                      <a:pt x="100" y="18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87" y="23"/>
                    </a:lnTo>
                    <a:lnTo>
                      <a:pt x="73" y="23"/>
                    </a:lnTo>
                    <a:lnTo>
                      <a:pt x="68" y="23"/>
                    </a:lnTo>
                    <a:lnTo>
                      <a:pt x="64" y="23"/>
                    </a:lnTo>
                    <a:lnTo>
                      <a:pt x="68" y="28"/>
                    </a:lnTo>
                    <a:lnTo>
                      <a:pt x="68" y="46"/>
                    </a:lnTo>
                    <a:lnTo>
                      <a:pt x="64" y="55"/>
                    </a:lnTo>
                    <a:lnTo>
                      <a:pt x="55" y="60"/>
                    </a:lnTo>
                    <a:lnTo>
                      <a:pt x="55" y="73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41" y="78"/>
                    </a:lnTo>
                    <a:lnTo>
                      <a:pt x="27" y="78"/>
                    </a:lnTo>
                    <a:lnTo>
                      <a:pt x="18" y="78"/>
                    </a:lnTo>
                    <a:lnTo>
                      <a:pt x="9" y="83"/>
                    </a:lnTo>
                    <a:lnTo>
                      <a:pt x="13" y="83"/>
                    </a:lnTo>
                    <a:lnTo>
                      <a:pt x="13" y="87"/>
                    </a:lnTo>
                    <a:lnTo>
                      <a:pt x="13" y="101"/>
                    </a:lnTo>
                    <a:lnTo>
                      <a:pt x="13" y="105"/>
                    </a:lnTo>
                    <a:lnTo>
                      <a:pt x="18" y="119"/>
                    </a:lnTo>
                    <a:lnTo>
                      <a:pt x="13" y="133"/>
                    </a:lnTo>
                    <a:lnTo>
                      <a:pt x="27" y="133"/>
                    </a:lnTo>
                    <a:lnTo>
                      <a:pt x="27" y="133"/>
                    </a:lnTo>
                    <a:lnTo>
                      <a:pt x="27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671"/>
              <p:cNvSpPr>
                <a:spLocks/>
              </p:cNvSpPr>
              <p:nvPr/>
            </p:nvSpPr>
            <p:spPr bwMode="auto">
              <a:xfrm>
                <a:off x="2489" y="1804"/>
                <a:ext cx="151" cy="156"/>
              </a:xfrm>
              <a:custGeom>
                <a:avLst/>
                <a:gdLst>
                  <a:gd name="T0" fmla="*/ 55 w 151"/>
                  <a:gd name="T1" fmla="*/ 156 h 156"/>
                  <a:gd name="T2" fmla="*/ 45 w 151"/>
                  <a:gd name="T3" fmla="*/ 147 h 156"/>
                  <a:gd name="T4" fmla="*/ 32 w 151"/>
                  <a:gd name="T5" fmla="*/ 138 h 156"/>
                  <a:gd name="T6" fmla="*/ 27 w 151"/>
                  <a:gd name="T7" fmla="*/ 138 h 156"/>
                  <a:gd name="T8" fmla="*/ 13 w 151"/>
                  <a:gd name="T9" fmla="*/ 138 h 156"/>
                  <a:gd name="T10" fmla="*/ 4 w 151"/>
                  <a:gd name="T11" fmla="*/ 138 h 156"/>
                  <a:gd name="T12" fmla="*/ 9 w 151"/>
                  <a:gd name="T13" fmla="*/ 133 h 156"/>
                  <a:gd name="T14" fmla="*/ 9 w 151"/>
                  <a:gd name="T15" fmla="*/ 119 h 156"/>
                  <a:gd name="T16" fmla="*/ 9 w 151"/>
                  <a:gd name="T17" fmla="*/ 96 h 156"/>
                  <a:gd name="T18" fmla="*/ 9 w 151"/>
                  <a:gd name="T19" fmla="*/ 87 h 156"/>
                  <a:gd name="T20" fmla="*/ 0 w 151"/>
                  <a:gd name="T21" fmla="*/ 87 h 156"/>
                  <a:gd name="T22" fmla="*/ 0 w 151"/>
                  <a:gd name="T23" fmla="*/ 83 h 156"/>
                  <a:gd name="T24" fmla="*/ 13 w 151"/>
                  <a:gd name="T25" fmla="*/ 73 h 156"/>
                  <a:gd name="T26" fmla="*/ 41 w 151"/>
                  <a:gd name="T27" fmla="*/ 73 h 156"/>
                  <a:gd name="T28" fmla="*/ 45 w 151"/>
                  <a:gd name="T29" fmla="*/ 73 h 156"/>
                  <a:gd name="T30" fmla="*/ 50 w 151"/>
                  <a:gd name="T31" fmla="*/ 55 h 156"/>
                  <a:gd name="T32" fmla="*/ 59 w 151"/>
                  <a:gd name="T33" fmla="*/ 41 h 156"/>
                  <a:gd name="T34" fmla="*/ 59 w 151"/>
                  <a:gd name="T35" fmla="*/ 23 h 156"/>
                  <a:gd name="T36" fmla="*/ 73 w 151"/>
                  <a:gd name="T37" fmla="*/ 18 h 156"/>
                  <a:gd name="T38" fmla="*/ 91 w 151"/>
                  <a:gd name="T39" fmla="*/ 18 h 156"/>
                  <a:gd name="T40" fmla="*/ 96 w 151"/>
                  <a:gd name="T41" fmla="*/ 18 h 156"/>
                  <a:gd name="T42" fmla="*/ 96 w 151"/>
                  <a:gd name="T43" fmla="*/ 5 h 156"/>
                  <a:gd name="T44" fmla="*/ 96 w 151"/>
                  <a:gd name="T45" fmla="*/ 0 h 156"/>
                  <a:gd name="T46" fmla="*/ 128 w 151"/>
                  <a:gd name="T47" fmla="*/ 23 h 156"/>
                  <a:gd name="T48" fmla="*/ 151 w 151"/>
                  <a:gd name="T49" fmla="*/ 37 h 156"/>
                  <a:gd name="T50" fmla="*/ 137 w 151"/>
                  <a:gd name="T51" fmla="*/ 37 h 156"/>
                  <a:gd name="T52" fmla="*/ 123 w 151"/>
                  <a:gd name="T53" fmla="*/ 37 h 156"/>
                  <a:gd name="T54" fmla="*/ 128 w 151"/>
                  <a:gd name="T55" fmla="*/ 69 h 156"/>
                  <a:gd name="T56" fmla="*/ 137 w 151"/>
                  <a:gd name="T57" fmla="*/ 147 h 156"/>
                  <a:gd name="T58" fmla="*/ 132 w 151"/>
                  <a:gd name="T59" fmla="*/ 151 h 156"/>
                  <a:gd name="T60" fmla="*/ 105 w 151"/>
                  <a:gd name="T61" fmla="*/ 151 h 156"/>
                  <a:gd name="T62" fmla="*/ 100 w 151"/>
                  <a:gd name="T63" fmla="*/ 151 h 156"/>
                  <a:gd name="T64" fmla="*/ 91 w 151"/>
                  <a:gd name="T65" fmla="*/ 151 h 156"/>
                  <a:gd name="T66" fmla="*/ 77 w 151"/>
                  <a:gd name="T67" fmla="*/ 151 h 156"/>
                  <a:gd name="T68" fmla="*/ 64 w 151"/>
                  <a:gd name="T69" fmla="*/ 156 h 156"/>
                  <a:gd name="T70" fmla="*/ 59 w 151"/>
                  <a:gd name="T71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1" h="156">
                    <a:moveTo>
                      <a:pt x="59" y="156"/>
                    </a:moveTo>
                    <a:lnTo>
                      <a:pt x="55" y="156"/>
                    </a:lnTo>
                    <a:lnTo>
                      <a:pt x="50" y="151"/>
                    </a:lnTo>
                    <a:lnTo>
                      <a:pt x="45" y="147"/>
                    </a:lnTo>
                    <a:lnTo>
                      <a:pt x="41" y="142"/>
                    </a:lnTo>
                    <a:lnTo>
                      <a:pt x="32" y="138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22" y="138"/>
                    </a:lnTo>
                    <a:lnTo>
                      <a:pt x="13" y="138"/>
                    </a:lnTo>
                    <a:lnTo>
                      <a:pt x="13" y="142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9" y="133"/>
                    </a:lnTo>
                    <a:lnTo>
                      <a:pt x="9" y="133"/>
                    </a:lnTo>
                    <a:lnTo>
                      <a:pt x="9" y="119"/>
                    </a:lnTo>
                    <a:lnTo>
                      <a:pt x="9" y="105"/>
                    </a:lnTo>
                    <a:lnTo>
                      <a:pt x="9" y="96"/>
                    </a:lnTo>
                    <a:lnTo>
                      <a:pt x="9" y="92"/>
                    </a:lnTo>
                    <a:lnTo>
                      <a:pt x="9" y="87"/>
                    </a:lnTo>
                    <a:lnTo>
                      <a:pt x="4" y="83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13" y="73"/>
                    </a:lnTo>
                    <a:lnTo>
                      <a:pt x="27" y="73"/>
                    </a:lnTo>
                    <a:lnTo>
                      <a:pt x="41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60"/>
                    </a:lnTo>
                    <a:lnTo>
                      <a:pt x="50" y="55"/>
                    </a:lnTo>
                    <a:lnTo>
                      <a:pt x="59" y="51"/>
                    </a:lnTo>
                    <a:lnTo>
                      <a:pt x="59" y="41"/>
                    </a:lnTo>
                    <a:lnTo>
                      <a:pt x="59" y="28"/>
                    </a:lnTo>
                    <a:lnTo>
                      <a:pt x="59" y="23"/>
                    </a:lnTo>
                    <a:lnTo>
                      <a:pt x="64" y="18"/>
                    </a:lnTo>
                    <a:lnTo>
                      <a:pt x="73" y="18"/>
                    </a:lnTo>
                    <a:lnTo>
                      <a:pt x="87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6" y="18"/>
                    </a:lnTo>
                    <a:lnTo>
                      <a:pt x="96" y="14"/>
                    </a:lnTo>
                    <a:lnTo>
                      <a:pt x="96" y="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14" y="14"/>
                    </a:lnTo>
                    <a:lnTo>
                      <a:pt x="128" y="23"/>
                    </a:lnTo>
                    <a:lnTo>
                      <a:pt x="146" y="32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37" y="37"/>
                    </a:lnTo>
                    <a:lnTo>
                      <a:pt x="128" y="37"/>
                    </a:lnTo>
                    <a:lnTo>
                      <a:pt x="123" y="37"/>
                    </a:lnTo>
                    <a:lnTo>
                      <a:pt x="123" y="37"/>
                    </a:lnTo>
                    <a:lnTo>
                      <a:pt x="128" y="69"/>
                    </a:lnTo>
                    <a:lnTo>
                      <a:pt x="137" y="138"/>
                    </a:lnTo>
                    <a:lnTo>
                      <a:pt x="137" y="147"/>
                    </a:lnTo>
                    <a:lnTo>
                      <a:pt x="132" y="151"/>
                    </a:lnTo>
                    <a:lnTo>
                      <a:pt x="132" y="151"/>
                    </a:lnTo>
                    <a:lnTo>
                      <a:pt x="132" y="151"/>
                    </a:lnTo>
                    <a:lnTo>
                      <a:pt x="105" y="151"/>
                    </a:lnTo>
                    <a:lnTo>
                      <a:pt x="100" y="151"/>
                    </a:lnTo>
                    <a:lnTo>
                      <a:pt x="100" y="151"/>
                    </a:lnTo>
                    <a:lnTo>
                      <a:pt x="96" y="151"/>
                    </a:lnTo>
                    <a:lnTo>
                      <a:pt x="91" y="151"/>
                    </a:lnTo>
                    <a:lnTo>
                      <a:pt x="82" y="151"/>
                    </a:lnTo>
                    <a:lnTo>
                      <a:pt x="77" y="151"/>
                    </a:lnTo>
                    <a:lnTo>
                      <a:pt x="68" y="147"/>
                    </a:lnTo>
                    <a:lnTo>
                      <a:pt x="64" y="156"/>
                    </a:lnTo>
                    <a:lnTo>
                      <a:pt x="59" y="156"/>
                    </a:lnTo>
                    <a:lnTo>
                      <a:pt x="59" y="15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672"/>
              <p:cNvSpPr>
                <a:spLocks/>
              </p:cNvSpPr>
              <p:nvPr/>
            </p:nvSpPr>
            <p:spPr bwMode="auto">
              <a:xfrm>
                <a:off x="2498" y="1813"/>
                <a:ext cx="123" cy="142"/>
              </a:xfrm>
              <a:custGeom>
                <a:avLst/>
                <a:gdLst>
                  <a:gd name="T0" fmla="*/ 27 w 123"/>
                  <a:gd name="T1" fmla="*/ 124 h 142"/>
                  <a:gd name="T2" fmla="*/ 41 w 123"/>
                  <a:gd name="T3" fmla="*/ 129 h 142"/>
                  <a:gd name="T4" fmla="*/ 50 w 123"/>
                  <a:gd name="T5" fmla="*/ 138 h 142"/>
                  <a:gd name="T6" fmla="*/ 55 w 123"/>
                  <a:gd name="T7" fmla="*/ 142 h 142"/>
                  <a:gd name="T8" fmla="*/ 59 w 123"/>
                  <a:gd name="T9" fmla="*/ 129 h 142"/>
                  <a:gd name="T10" fmla="*/ 59 w 123"/>
                  <a:gd name="T11" fmla="*/ 133 h 142"/>
                  <a:gd name="T12" fmla="*/ 64 w 123"/>
                  <a:gd name="T13" fmla="*/ 133 h 142"/>
                  <a:gd name="T14" fmla="*/ 68 w 123"/>
                  <a:gd name="T15" fmla="*/ 138 h 142"/>
                  <a:gd name="T16" fmla="*/ 87 w 123"/>
                  <a:gd name="T17" fmla="*/ 133 h 142"/>
                  <a:gd name="T18" fmla="*/ 96 w 123"/>
                  <a:gd name="T19" fmla="*/ 133 h 142"/>
                  <a:gd name="T20" fmla="*/ 123 w 123"/>
                  <a:gd name="T21" fmla="*/ 138 h 142"/>
                  <a:gd name="T22" fmla="*/ 123 w 123"/>
                  <a:gd name="T23" fmla="*/ 133 h 142"/>
                  <a:gd name="T24" fmla="*/ 114 w 123"/>
                  <a:gd name="T25" fmla="*/ 60 h 142"/>
                  <a:gd name="T26" fmla="*/ 110 w 123"/>
                  <a:gd name="T27" fmla="*/ 23 h 142"/>
                  <a:gd name="T28" fmla="*/ 123 w 123"/>
                  <a:gd name="T29" fmla="*/ 23 h 142"/>
                  <a:gd name="T30" fmla="*/ 105 w 123"/>
                  <a:gd name="T31" fmla="*/ 9 h 142"/>
                  <a:gd name="T32" fmla="*/ 96 w 123"/>
                  <a:gd name="T33" fmla="*/ 0 h 142"/>
                  <a:gd name="T34" fmla="*/ 96 w 123"/>
                  <a:gd name="T35" fmla="*/ 5 h 142"/>
                  <a:gd name="T36" fmla="*/ 82 w 123"/>
                  <a:gd name="T37" fmla="*/ 14 h 142"/>
                  <a:gd name="T38" fmla="*/ 78 w 123"/>
                  <a:gd name="T39" fmla="*/ 14 h 142"/>
                  <a:gd name="T40" fmla="*/ 59 w 123"/>
                  <a:gd name="T41" fmla="*/ 14 h 142"/>
                  <a:gd name="T42" fmla="*/ 59 w 123"/>
                  <a:gd name="T43" fmla="*/ 19 h 142"/>
                  <a:gd name="T44" fmla="*/ 55 w 123"/>
                  <a:gd name="T45" fmla="*/ 46 h 142"/>
                  <a:gd name="T46" fmla="*/ 46 w 123"/>
                  <a:gd name="T47" fmla="*/ 64 h 142"/>
                  <a:gd name="T48" fmla="*/ 46 w 123"/>
                  <a:gd name="T49" fmla="*/ 69 h 142"/>
                  <a:gd name="T50" fmla="*/ 41 w 123"/>
                  <a:gd name="T51" fmla="*/ 69 h 142"/>
                  <a:gd name="T52" fmla="*/ 41 w 123"/>
                  <a:gd name="T53" fmla="*/ 69 h 142"/>
                  <a:gd name="T54" fmla="*/ 18 w 123"/>
                  <a:gd name="T55" fmla="*/ 69 h 142"/>
                  <a:gd name="T56" fmla="*/ 0 w 123"/>
                  <a:gd name="T57" fmla="*/ 74 h 142"/>
                  <a:gd name="T58" fmla="*/ 4 w 123"/>
                  <a:gd name="T59" fmla="*/ 78 h 142"/>
                  <a:gd name="T60" fmla="*/ 4 w 123"/>
                  <a:gd name="T61" fmla="*/ 96 h 142"/>
                  <a:gd name="T62" fmla="*/ 4 w 123"/>
                  <a:gd name="T63" fmla="*/ 124 h 142"/>
                  <a:gd name="T64" fmla="*/ 18 w 123"/>
                  <a:gd name="T65" fmla="*/ 12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3" h="142">
                    <a:moveTo>
                      <a:pt x="18" y="124"/>
                    </a:moveTo>
                    <a:lnTo>
                      <a:pt x="27" y="124"/>
                    </a:lnTo>
                    <a:lnTo>
                      <a:pt x="32" y="129"/>
                    </a:lnTo>
                    <a:lnTo>
                      <a:pt x="41" y="129"/>
                    </a:lnTo>
                    <a:lnTo>
                      <a:pt x="46" y="138"/>
                    </a:lnTo>
                    <a:lnTo>
                      <a:pt x="50" y="138"/>
                    </a:lnTo>
                    <a:lnTo>
                      <a:pt x="50" y="142"/>
                    </a:lnTo>
                    <a:lnTo>
                      <a:pt x="55" y="142"/>
                    </a:lnTo>
                    <a:lnTo>
                      <a:pt x="55" y="133"/>
                    </a:lnTo>
                    <a:lnTo>
                      <a:pt x="59" y="129"/>
                    </a:lnTo>
                    <a:lnTo>
                      <a:pt x="59" y="129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64" y="133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82" y="133"/>
                    </a:lnTo>
                    <a:lnTo>
                      <a:pt x="87" y="133"/>
                    </a:lnTo>
                    <a:lnTo>
                      <a:pt x="91" y="133"/>
                    </a:lnTo>
                    <a:lnTo>
                      <a:pt x="96" y="133"/>
                    </a:lnTo>
                    <a:lnTo>
                      <a:pt x="96" y="133"/>
                    </a:lnTo>
                    <a:lnTo>
                      <a:pt x="123" y="138"/>
                    </a:lnTo>
                    <a:lnTo>
                      <a:pt x="123" y="138"/>
                    </a:lnTo>
                    <a:lnTo>
                      <a:pt x="123" y="133"/>
                    </a:lnTo>
                    <a:lnTo>
                      <a:pt x="119" y="129"/>
                    </a:lnTo>
                    <a:lnTo>
                      <a:pt x="114" y="60"/>
                    </a:lnTo>
                    <a:lnTo>
                      <a:pt x="110" y="23"/>
                    </a:lnTo>
                    <a:lnTo>
                      <a:pt x="110" y="23"/>
                    </a:lnTo>
                    <a:lnTo>
                      <a:pt x="119" y="23"/>
                    </a:lnTo>
                    <a:lnTo>
                      <a:pt x="123" y="23"/>
                    </a:lnTo>
                    <a:lnTo>
                      <a:pt x="123" y="23"/>
                    </a:lnTo>
                    <a:lnTo>
                      <a:pt x="105" y="9"/>
                    </a:lnTo>
                    <a:lnTo>
                      <a:pt x="96" y="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5"/>
                    </a:lnTo>
                    <a:lnTo>
                      <a:pt x="91" y="9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64" y="14"/>
                    </a:lnTo>
                    <a:lnTo>
                      <a:pt x="59" y="14"/>
                    </a:lnTo>
                    <a:lnTo>
                      <a:pt x="55" y="14"/>
                    </a:lnTo>
                    <a:lnTo>
                      <a:pt x="59" y="19"/>
                    </a:lnTo>
                    <a:lnTo>
                      <a:pt x="59" y="37"/>
                    </a:lnTo>
                    <a:lnTo>
                      <a:pt x="55" y="46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41" y="69"/>
                    </a:lnTo>
                    <a:lnTo>
                      <a:pt x="41" y="69"/>
                    </a:lnTo>
                    <a:lnTo>
                      <a:pt x="41" y="69"/>
                    </a:lnTo>
                    <a:lnTo>
                      <a:pt x="32" y="69"/>
                    </a:lnTo>
                    <a:lnTo>
                      <a:pt x="18" y="69"/>
                    </a:lnTo>
                    <a:lnTo>
                      <a:pt x="9" y="69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4" y="78"/>
                    </a:lnTo>
                    <a:lnTo>
                      <a:pt x="4" y="92"/>
                    </a:lnTo>
                    <a:lnTo>
                      <a:pt x="4" y="96"/>
                    </a:lnTo>
                    <a:lnTo>
                      <a:pt x="9" y="110"/>
                    </a:lnTo>
                    <a:lnTo>
                      <a:pt x="4" y="124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18" y="12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673"/>
              <p:cNvSpPr>
                <a:spLocks/>
              </p:cNvSpPr>
              <p:nvPr/>
            </p:nvSpPr>
            <p:spPr bwMode="auto">
              <a:xfrm>
                <a:off x="2539" y="1690"/>
                <a:ext cx="137" cy="110"/>
              </a:xfrm>
              <a:custGeom>
                <a:avLst/>
                <a:gdLst>
                  <a:gd name="T0" fmla="*/ 0 w 137"/>
                  <a:gd name="T1" fmla="*/ 110 h 110"/>
                  <a:gd name="T2" fmla="*/ 9 w 137"/>
                  <a:gd name="T3" fmla="*/ 105 h 110"/>
                  <a:gd name="T4" fmla="*/ 14 w 137"/>
                  <a:gd name="T5" fmla="*/ 100 h 110"/>
                  <a:gd name="T6" fmla="*/ 27 w 137"/>
                  <a:gd name="T7" fmla="*/ 96 h 110"/>
                  <a:gd name="T8" fmla="*/ 32 w 137"/>
                  <a:gd name="T9" fmla="*/ 87 h 110"/>
                  <a:gd name="T10" fmla="*/ 37 w 137"/>
                  <a:gd name="T11" fmla="*/ 73 h 110"/>
                  <a:gd name="T12" fmla="*/ 37 w 137"/>
                  <a:gd name="T13" fmla="*/ 64 h 110"/>
                  <a:gd name="T14" fmla="*/ 41 w 137"/>
                  <a:gd name="T15" fmla="*/ 55 h 110"/>
                  <a:gd name="T16" fmla="*/ 46 w 137"/>
                  <a:gd name="T17" fmla="*/ 45 h 110"/>
                  <a:gd name="T18" fmla="*/ 60 w 137"/>
                  <a:gd name="T19" fmla="*/ 36 h 110"/>
                  <a:gd name="T20" fmla="*/ 69 w 137"/>
                  <a:gd name="T21" fmla="*/ 27 h 110"/>
                  <a:gd name="T22" fmla="*/ 78 w 137"/>
                  <a:gd name="T23" fmla="*/ 18 h 110"/>
                  <a:gd name="T24" fmla="*/ 82 w 137"/>
                  <a:gd name="T25" fmla="*/ 4 h 110"/>
                  <a:gd name="T26" fmla="*/ 87 w 137"/>
                  <a:gd name="T27" fmla="*/ 0 h 110"/>
                  <a:gd name="T28" fmla="*/ 87 w 137"/>
                  <a:gd name="T29" fmla="*/ 4 h 110"/>
                  <a:gd name="T30" fmla="*/ 96 w 137"/>
                  <a:gd name="T31" fmla="*/ 9 h 110"/>
                  <a:gd name="T32" fmla="*/ 110 w 137"/>
                  <a:gd name="T33" fmla="*/ 9 h 110"/>
                  <a:gd name="T34" fmla="*/ 128 w 137"/>
                  <a:gd name="T35" fmla="*/ 13 h 110"/>
                  <a:gd name="T36" fmla="*/ 124 w 137"/>
                  <a:gd name="T37" fmla="*/ 13 h 110"/>
                  <a:gd name="T38" fmla="*/ 128 w 137"/>
                  <a:gd name="T39" fmla="*/ 22 h 110"/>
                  <a:gd name="T40" fmla="*/ 133 w 137"/>
                  <a:gd name="T41" fmla="*/ 36 h 110"/>
                  <a:gd name="T42" fmla="*/ 133 w 137"/>
                  <a:gd name="T43" fmla="*/ 45 h 110"/>
                  <a:gd name="T44" fmla="*/ 137 w 137"/>
                  <a:gd name="T45" fmla="*/ 50 h 110"/>
                  <a:gd name="T46" fmla="*/ 128 w 137"/>
                  <a:gd name="T47" fmla="*/ 50 h 110"/>
                  <a:gd name="T48" fmla="*/ 115 w 137"/>
                  <a:gd name="T49" fmla="*/ 55 h 110"/>
                  <a:gd name="T50" fmla="*/ 105 w 137"/>
                  <a:gd name="T51" fmla="*/ 59 h 110"/>
                  <a:gd name="T52" fmla="*/ 105 w 137"/>
                  <a:gd name="T53" fmla="*/ 68 h 110"/>
                  <a:gd name="T54" fmla="*/ 92 w 137"/>
                  <a:gd name="T55" fmla="*/ 77 h 110"/>
                  <a:gd name="T56" fmla="*/ 78 w 137"/>
                  <a:gd name="T57" fmla="*/ 82 h 110"/>
                  <a:gd name="T58" fmla="*/ 64 w 137"/>
                  <a:gd name="T59" fmla="*/ 87 h 110"/>
                  <a:gd name="T60" fmla="*/ 55 w 137"/>
                  <a:gd name="T61" fmla="*/ 91 h 110"/>
                  <a:gd name="T62" fmla="*/ 50 w 137"/>
                  <a:gd name="T63" fmla="*/ 100 h 110"/>
                  <a:gd name="T64" fmla="*/ 50 w 137"/>
                  <a:gd name="T65" fmla="*/ 105 h 110"/>
                  <a:gd name="T66" fmla="*/ 50 w 137"/>
                  <a:gd name="T67" fmla="*/ 110 h 110"/>
                  <a:gd name="T68" fmla="*/ 41 w 137"/>
                  <a:gd name="T69" fmla="*/ 110 h 110"/>
                  <a:gd name="T70" fmla="*/ 0 w 137"/>
                  <a:gd name="T7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7" h="110">
                    <a:moveTo>
                      <a:pt x="0" y="110"/>
                    </a:moveTo>
                    <a:lnTo>
                      <a:pt x="9" y="105"/>
                    </a:lnTo>
                    <a:lnTo>
                      <a:pt x="14" y="100"/>
                    </a:lnTo>
                    <a:lnTo>
                      <a:pt x="27" y="96"/>
                    </a:lnTo>
                    <a:lnTo>
                      <a:pt x="32" y="87"/>
                    </a:lnTo>
                    <a:lnTo>
                      <a:pt x="37" y="73"/>
                    </a:lnTo>
                    <a:lnTo>
                      <a:pt x="37" y="64"/>
                    </a:lnTo>
                    <a:lnTo>
                      <a:pt x="41" y="55"/>
                    </a:lnTo>
                    <a:lnTo>
                      <a:pt x="46" y="45"/>
                    </a:lnTo>
                    <a:lnTo>
                      <a:pt x="60" y="36"/>
                    </a:lnTo>
                    <a:lnTo>
                      <a:pt x="69" y="27"/>
                    </a:lnTo>
                    <a:lnTo>
                      <a:pt x="78" y="18"/>
                    </a:lnTo>
                    <a:lnTo>
                      <a:pt x="82" y="4"/>
                    </a:lnTo>
                    <a:lnTo>
                      <a:pt x="87" y="0"/>
                    </a:lnTo>
                    <a:lnTo>
                      <a:pt x="87" y="4"/>
                    </a:lnTo>
                    <a:lnTo>
                      <a:pt x="96" y="9"/>
                    </a:lnTo>
                    <a:lnTo>
                      <a:pt x="110" y="9"/>
                    </a:lnTo>
                    <a:lnTo>
                      <a:pt x="128" y="13"/>
                    </a:lnTo>
                    <a:lnTo>
                      <a:pt x="124" y="13"/>
                    </a:lnTo>
                    <a:lnTo>
                      <a:pt x="128" y="22"/>
                    </a:lnTo>
                    <a:lnTo>
                      <a:pt x="133" y="36"/>
                    </a:lnTo>
                    <a:lnTo>
                      <a:pt x="133" y="45"/>
                    </a:lnTo>
                    <a:lnTo>
                      <a:pt x="137" y="50"/>
                    </a:lnTo>
                    <a:lnTo>
                      <a:pt x="128" y="50"/>
                    </a:lnTo>
                    <a:lnTo>
                      <a:pt x="115" y="55"/>
                    </a:lnTo>
                    <a:lnTo>
                      <a:pt x="105" y="59"/>
                    </a:lnTo>
                    <a:lnTo>
                      <a:pt x="105" y="68"/>
                    </a:lnTo>
                    <a:lnTo>
                      <a:pt x="92" y="77"/>
                    </a:lnTo>
                    <a:lnTo>
                      <a:pt x="78" y="82"/>
                    </a:lnTo>
                    <a:lnTo>
                      <a:pt x="64" y="87"/>
                    </a:lnTo>
                    <a:lnTo>
                      <a:pt x="55" y="91"/>
                    </a:lnTo>
                    <a:lnTo>
                      <a:pt x="50" y="100"/>
                    </a:lnTo>
                    <a:lnTo>
                      <a:pt x="50" y="105"/>
                    </a:lnTo>
                    <a:lnTo>
                      <a:pt x="50" y="110"/>
                    </a:lnTo>
                    <a:lnTo>
                      <a:pt x="41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674"/>
              <p:cNvSpPr>
                <a:spLocks/>
              </p:cNvSpPr>
              <p:nvPr/>
            </p:nvSpPr>
            <p:spPr bwMode="auto">
              <a:xfrm>
                <a:off x="2539" y="1690"/>
                <a:ext cx="137" cy="110"/>
              </a:xfrm>
              <a:custGeom>
                <a:avLst/>
                <a:gdLst>
                  <a:gd name="T0" fmla="*/ 0 w 137"/>
                  <a:gd name="T1" fmla="*/ 110 h 110"/>
                  <a:gd name="T2" fmla="*/ 9 w 137"/>
                  <a:gd name="T3" fmla="*/ 105 h 110"/>
                  <a:gd name="T4" fmla="*/ 14 w 137"/>
                  <a:gd name="T5" fmla="*/ 100 h 110"/>
                  <a:gd name="T6" fmla="*/ 27 w 137"/>
                  <a:gd name="T7" fmla="*/ 96 h 110"/>
                  <a:gd name="T8" fmla="*/ 32 w 137"/>
                  <a:gd name="T9" fmla="*/ 87 h 110"/>
                  <a:gd name="T10" fmla="*/ 37 w 137"/>
                  <a:gd name="T11" fmla="*/ 73 h 110"/>
                  <a:gd name="T12" fmla="*/ 37 w 137"/>
                  <a:gd name="T13" fmla="*/ 64 h 110"/>
                  <a:gd name="T14" fmla="*/ 41 w 137"/>
                  <a:gd name="T15" fmla="*/ 55 h 110"/>
                  <a:gd name="T16" fmla="*/ 46 w 137"/>
                  <a:gd name="T17" fmla="*/ 45 h 110"/>
                  <a:gd name="T18" fmla="*/ 60 w 137"/>
                  <a:gd name="T19" fmla="*/ 36 h 110"/>
                  <a:gd name="T20" fmla="*/ 69 w 137"/>
                  <a:gd name="T21" fmla="*/ 27 h 110"/>
                  <a:gd name="T22" fmla="*/ 78 w 137"/>
                  <a:gd name="T23" fmla="*/ 18 h 110"/>
                  <a:gd name="T24" fmla="*/ 82 w 137"/>
                  <a:gd name="T25" fmla="*/ 4 h 110"/>
                  <a:gd name="T26" fmla="*/ 87 w 137"/>
                  <a:gd name="T27" fmla="*/ 0 h 110"/>
                  <a:gd name="T28" fmla="*/ 87 w 137"/>
                  <a:gd name="T29" fmla="*/ 4 h 110"/>
                  <a:gd name="T30" fmla="*/ 96 w 137"/>
                  <a:gd name="T31" fmla="*/ 9 h 110"/>
                  <a:gd name="T32" fmla="*/ 110 w 137"/>
                  <a:gd name="T33" fmla="*/ 9 h 110"/>
                  <a:gd name="T34" fmla="*/ 128 w 137"/>
                  <a:gd name="T35" fmla="*/ 13 h 110"/>
                  <a:gd name="T36" fmla="*/ 124 w 137"/>
                  <a:gd name="T37" fmla="*/ 13 h 110"/>
                  <a:gd name="T38" fmla="*/ 128 w 137"/>
                  <a:gd name="T39" fmla="*/ 22 h 110"/>
                  <a:gd name="T40" fmla="*/ 133 w 137"/>
                  <a:gd name="T41" fmla="*/ 36 h 110"/>
                  <a:gd name="T42" fmla="*/ 133 w 137"/>
                  <a:gd name="T43" fmla="*/ 45 h 110"/>
                  <a:gd name="T44" fmla="*/ 137 w 137"/>
                  <a:gd name="T45" fmla="*/ 50 h 110"/>
                  <a:gd name="T46" fmla="*/ 128 w 137"/>
                  <a:gd name="T47" fmla="*/ 50 h 110"/>
                  <a:gd name="T48" fmla="*/ 115 w 137"/>
                  <a:gd name="T49" fmla="*/ 55 h 110"/>
                  <a:gd name="T50" fmla="*/ 105 w 137"/>
                  <a:gd name="T51" fmla="*/ 59 h 110"/>
                  <a:gd name="T52" fmla="*/ 105 w 137"/>
                  <a:gd name="T53" fmla="*/ 68 h 110"/>
                  <a:gd name="T54" fmla="*/ 92 w 137"/>
                  <a:gd name="T55" fmla="*/ 77 h 110"/>
                  <a:gd name="T56" fmla="*/ 78 w 137"/>
                  <a:gd name="T57" fmla="*/ 82 h 110"/>
                  <a:gd name="T58" fmla="*/ 64 w 137"/>
                  <a:gd name="T59" fmla="*/ 87 h 110"/>
                  <a:gd name="T60" fmla="*/ 55 w 137"/>
                  <a:gd name="T61" fmla="*/ 91 h 110"/>
                  <a:gd name="T62" fmla="*/ 50 w 137"/>
                  <a:gd name="T63" fmla="*/ 100 h 110"/>
                  <a:gd name="T64" fmla="*/ 50 w 137"/>
                  <a:gd name="T65" fmla="*/ 105 h 110"/>
                  <a:gd name="T66" fmla="*/ 50 w 137"/>
                  <a:gd name="T67" fmla="*/ 110 h 110"/>
                  <a:gd name="T68" fmla="*/ 41 w 137"/>
                  <a:gd name="T69" fmla="*/ 110 h 110"/>
                  <a:gd name="T70" fmla="*/ 0 w 137"/>
                  <a:gd name="T7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7" h="110">
                    <a:moveTo>
                      <a:pt x="0" y="110"/>
                    </a:moveTo>
                    <a:lnTo>
                      <a:pt x="9" y="105"/>
                    </a:lnTo>
                    <a:lnTo>
                      <a:pt x="14" y="100"/>
                    </a:lnTo>
                    <a:lnTo>
                      <a:pt x="27" y="96"/>
                    </a:lnTo>
                    <a:lnTo>
                      <a:pt x="32" y="87"/>
                    </a:lnTo>
                    <a:lnTo>
                      <a:pt x="37" y="73"/>
                    </a:lnTo>
                    <a:lnTo>
                      <a:pt x="37" y="64"/>
                    </a:lnTo>
                    <a:lnTo>
                      <a:pt x="41" y="55"/>
                    </a:lnTo>
                    <a:lnTo>
                      <a:pt x="46" y="45"/>
                    </a:lnTo>
                    <a:lnTo>
                      <a:pt x="60" y="36"/>
                    </a:lnTo>
                    <a:lnTo>
                      <a:pt x="69" y="27"/>
                    </a:lnTo>
                    <a:lnTo>
                      <a:pt x="78" y="18"/>
                    </a:lnTo>
                    <a:lnTo>
                      <a:pt x="82" y="4"/>
                    </a:lnTo>
                    <a:lnTo>
                      <a:pt x="87" y="0"/>
                    </a:lnTo>
                    <a:lnTo>
                      <a:pt x="87" y="4"/>
                    </a:lnTo>
                    <a:lnTo>
                      <a:pt x="96" y="9"/>
                    </a:lnTo>
                    <a:lnTo>
                      <a:pt x="110" y="9"/>
                    </a:lnTo>
                    <a:lnTo>
                      <a:pt x="128" y="13"/>
                    </a:lnTo>
                    <a:lnTo>
                      <a:pt x="124" y="13"/>
                    </a:lnTo>
                    <a:lnTo>
                      <a:pt x="128" y="22"/>
                    </a:lnTo>
                    <a:lnTo>
                      <a:pt x="133" y="36"/>
                    </a:lnTo>
                    <a:lnTo>
                      <a:pt x="133" y="45"/>
                    </a:lnTo>
                    <a:lnTo>
                      <a:pt x="137" y="50"/>
                    </a:lnTo>
                    <a:lnTo>
                      <a:pt x="128" y="50"/>
                    </a:lnTo>
                    <a:lnTo>
                      <a:pt x="115" y="55"/>
                    </a:lnTo>
                    <a:lnTo>
                      <a:pt x="105" y="59"/>
                    </a:lnTo>
                    <a:lnTo>
                      <a:pt x="105" y="68"/>
                    </a:lnTo>
                    <a:lnTo>
                      <a:pt x="92" y="77"/>
                    </a:lnTo>
                    <a:lnTo>
                      <a:pt x="78" y="82"/>
                    </a:lnTo>
                    <a:lnTo>
                      <a:pt x="64" y="87"/>
                    </a:lnTo>
                    <a:lnTo>
                      <a:pt x="55" y="91"/>
                    </a:lnTo>
                    <a:lnTo>
                      <a:pt x="50" y="100"/>
                    </a:lnTo>
                    <a:lnTo>
                      <a:pt x="50" y="105"/>
                    </a:lnTo>
                    <a:lnTo>
                      <a:pt x="50" y="110"/>
                    </a:lnTo>
                    <a:lnTo>
                      <a:pt x="41" y="110"/>
                    </a:lnTo>
                    <a:lnTo>
                      <a:pt x="0" y="1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675"/>
              <p:cNvSpPr>
                <a:spLocks noEditPoints="1"/>
              </p:cNvSpPr>
              <p:nvPr/>
            </p:nvSpPr>
            <p:spPr bwMode="auto">
              <a:xfrm>
                <a:off x="2534" y="1690"/>
                <a:ext cx="156" cy="114"/>
              </a:xfrm>
              <a:custGeom>
                <a:avLst/>
                <a:gdLst>
                  <a:gd name="T0" fmla="*/ 19 w 156"/>
                  <a:gd name="T1" fmla="*/ 114 h 114"/>
                  <a:gd name="T2" fmla="*/ 0 w 156"/>
                  <a:gd name="T3" fmla="*/ 114 h 114"/>
                  <a:gd name="T4" fmla="*/ 5 w 156"/>
                  <a:gd name="T5" fmla="*/ 110 h 114"/>
                  <a:gd name="T6" fmla="*/ 10 w 156"/>
                  <a:gd name="T7" fmla="*/ 105 h 114"/>
                  <a:gd name="T8" fmla="*/ 19 w 156"/>
                  <a:gd name="T9" fmla="*/ 100 h 114"/>
                  <a:gd name="T10" fmla="*/ 32 w 156"/>
                  <a:gd name="T11" fmla="*/ 91 h 114"/>
                  <a:gd name="T12" fmla="*/ 37 w 156"/>
                  <a:gd name="T13" fmla="*/ 73 h 114"/>
                  <a:gd name="T14" fmla="*/ 46 w 156"/>
                  <a:gd name="T15" fmla="*/ 55 h 114"/>
                  <a:gd name="T16" fmla="*/ 74 w 156"/>
                  <a:gd name="T17" fmla="*/ 27 h 114"/>
                  <a:gd name="T18" fmla="*/ 78 w 156"/>
                  <a:gd name="T19" fmla="*/ 18 h 114"/>
                  <a:gd name="T20" fmla="*/ 83 w 156"/>
                  <a:gd name="T21" fmla="*/ 4 h 114"/>
                  <a:gd name="T22" fmla="*/ 101 w 156"/>
                  <a:gd name="T23" fmla="*/ 4 h 114"/>
                  <a:gd name="T24" fmla="*/ 115 w 156"/>
                  <a:gd name="T25" fmla="*/ 9 h 114"/>
                  <a:gd name="T26" fmla="*/ 124 w 156"/>
                  <a:gd name="T27" fmla="*/ 9 h 114"/>
                  <a:gd name="T28" fmla="*/ 147 w 156"/>
                  <a:gd name="T29" fmla="*/ 13 h 114"/>
                  <a:gd name="T30" fmla="*/ 156 w 156"/>
                  <a:gd name="T31" fmla="*/ 18 h 114"/>
                  <a:gd name="T32" fmla="*/ 138 w 156"/>
                  <a:gd name="T33" fmla="*/ 18 h 114"/>
                  <a:gd name="T34" fmla="*/ 138 w 156"/>
                  <a:gd name="T35" fmla="*/ 32 h 114"/>
                  <a:gd name="T36" fmla="*/ 142 w 156"/>
                  <a:gd name="T37" fmla="*/ 41 h 114"/>
                  <a:gd name="T38" fmla="*/ 147 w 156"/>
                  <a:gd name="T39" fmla="*/ 55 h 114"/>
                  <a:gd name="T40" fmla="*/ 142 w 156"/>
                  <a:gd name="T41" fmla="*/ 55 h 114"/>
                  <a:gd name="T42" fmla="*/ 120 w 156"/>
                  <a:gd name="T43" fmla="*/ 59 h 114"/>
                  <a:gd name="T44" fmla="*/ 115 w 156"/>
                  <a:gd name="T45" fmla="*/ 68 h 114"/>
                  <a:gd name="T46" fmla="*/ 115 w 156"/>
                  <a:gd name="T47" fmla="*/ 73 h 114"/>
                  <a:gd name="T48" fmla="*/ 106 w 156"/>
                  <a:gd name="T49" fmla="*/ 77 h 114"/>
                  <a:gd name="T50" fmla="*/ 87 w 156"/>
                  <a:gd name="T51" fmla="*/ 87 h 114"/>
                  <a:gd name="T52" fmla="*/ 60 w 156"/>
                  <a:gd name="T53" fmla="*/ 96 h 114"/>
                  <a:gd name="T54" fmla="*/ 60 w 156"/>
                  <a:gd name="T55" fmla="*/ 105 h 114"/>
                  <a:gd name="T56" fmla="*/ 55 w 156"/>
                  <a:gd name="T57" fmla="*/ 114 h 114"/>
                  <a:gd name="T58" fmla="*/ 46 w 156"/>
                  <a:gd name="T59" fmla="*/ 114 h 114"/>
                  <a:gd name="T60" fmla="*/ 32 w 156"/>
                  <a:gd name="T61" fmla="*/ 110 h 114"/>
                  <a:gd name="T62" fmla="*/ 46 w 156"/>
                  <a:gd name="T63" fmla="*/ 110 h 114"/>
                  <a:gd name="T64" fmla="*/ 51 w 156"/>
                  <a:gd name="T65" fmla="*/ 110 h 114"/>
                  <a:gd name="T66" fmla="*/ 51 w 156"/>
                  <a:gd name="T67" fmla="*/ 105 h 114"/>
                  <a:gd name="T68" fmla="*/ 60 w 156"/>
                  <a:gd name="T69" fmla="*/ 91 h 114"/>
                  <a:gd name="T70" fmla="*/ 83 w 156"/>
                  <a:gd name="T71" fmla="*/ 82 h 114"/>
                  <a:gd name="T72" fmla="*/ 101 w 156"/>
                  <a:gd name="T73" fmla="*/ 73 h 114"/>
                  <a:gd name="T74" fmla="*/ 110 w 156"/>
                  <a:gd name="T75" fmla="*/ 59 h 114"/>
                  <a:gd name="T76" fmla="*/ 138 w 156"/>
                  <a:gd name="T77" fmla="*/ 50 h 114"/>
                  <a:gd name="T78" fmla="*/ 133 w 156"/>
                  <a:gd name="T79" fmla="*/ 36 h 114"/>
                  <a:gd name="T80" fmla="*/ 133 w 156"/>
                  <a:gd name="T81" fmla="*/ 22 h 114"/>
                  <a:gd name="T82" fmla="*/ 129 w 156"/>
                  <a:gd name="T83" fmla="*/ 13 h 114"/>
                  <a:gd name="T84" fmla="*/ 115 w 156"/>
                  <a:gd name="T85" fmla="*/ 13 h 114"/>
                  <a:gd name="T86" fmla="*/ 97 w 156"/>
                  <a:gd name="T87" fmla="*/ 9 h 114"/>
                  <a:gd name="T88" fmla="*/ 92 w 156"/>
                  <a:gd name="T89" fmla="*/ 9 h 114"/>
                  <a:gd name="T90" fmla="*/ 83 w 156"/>
                  <a:gd name="T91" fmla="*/ 22 h 114"/>
                  <a:gd name="T92" fmla="*/ 74 w 156"/>
                  <a:gd name="T93" fmla="*/ 32 h 114"/>
                  <a:gd name="T94" fmla="*/ 51 w 156"/>
                  <a:gd name="T95" fmla="*/ 55 h 114"/>
                  <a:gd name="T96" fmla="*/ 46 w 156"/>
                  <a:gd name="T97" fmla="*/ 73 h 114"/>
                  <a:gd name="T98" fmla="*/ 28 w 156"/>
                  <a:gd name="T99" fmla="*/ 105 h 114"/>
                  <a:gd name="T100" fmla="*/ 19 w 156"/>
                  <a:gd name="T101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6" h="114">
                    <a:moveTo>
                      <a:pt x="46" y="114"/>
                    </a:moveTo>
                    <a:lnTo>
                      <a:pt x="19" y="114"/>
                    </a:lnTo>
                    <a:lnTo>
                      <a:pt x="5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5" y="110"/>
                    </a:lnTo>
                    <a:lnTo>
                      <a:pt x="5" y="110"/>
                    </a:lnTo>
                    <a:lnTo>
                      <a:pt x="10" y="105"/>
                    </a:lnTo>
                    <a:lnTo>
                      <a:pt x="14" y="105"/>
                    </a:lnTo>
                    <a:lnTo>
                      <a:pt x="19" y="100"/>
                    </a:lnTo>
                    <a:lnTo>
                      <a:pt x="23" y="100"/>
                    </a:lnTo>
                    <a:lnTo>
                      <a:pt x="32" y="91"/>
                    </a:lnTo>
                    <a:lnTo>
                      <a:pt x="37" y="87"/>
                    </a:lnTo>
                    <a:lnTo>
                      <a:pt x="37" y="73"/>
                    </a:lnTo>
                    <a:lnTo>
                      <a:pt x="37" y="64"/>
                    </a:lnTo>
                    <a:lnTo>
                      <a:pt x="46" y="55"/>
                    </a:lnTo>
                    <a:lnTo>
                      <a:pt x="51" y="41"/>
                    </a:lnTo>
                    <a:lnTo>
                      <a:pt x="74" y="27"/>
                    </a:lnTo>
                    <a:lnTo>
                      <a:pt x="74" y="27"/>
                    </a:lnTo>
                    <a:lnTo>
                      <a:pt x="78" y="18"/>
                    </a:lnTo>
                    <a:lnTo>
                      <a:pt x="83" y="13"/>
                    </a:lnTo>
                    <a:lnTo>
                      <a:pt x="83" y="4"/>
                    </a:lnTo>
                    <a:lnTo>
                      <a:pt x="92" y="0"/>
                    </a:lnTo>
                    <a:lnTo>
                      <a:pt x="101" y="4"/>
                    </a:lnTo>
                    <a:lnTo>
                      <a:pt x="106" y="9"/>
                    </a:lnTo>
                    <a:lnTo>
                      <a:pt x="115" y="9"/>
                    </a:lnTo>
                    <a:lnTo>
                      <a:pt x="120" y="9"/>
                    </a:lnTo>
                    <a:lnTo>
                      <a:pt x="124" y="9"/>
                    </a:lnTo>
                    <a:lnTo>
                      <a:pt x="133" y="9"/>
                    </a:lnTo>
                    <a:lnTo>
                      <a:pt x="147" y="13"/>
                    </a:lnTo>
                    <a:lnTo>
                      <a:pt x="152" y="13"/>
                    </a:lnTo>
                    <a:lnTo>
                      <a:pt x="156" y="18"/>
                    </a:lnTo>
                    <a:lnTo>
                      <a:pt x="147" y="18"/>
                    </a:lnTo>
                    <a:lnTo>
                      <a:pt x="138" y="18"/>
                    </a:lnTo>
                    <a:lnTo>
                      <a:pt x="138" y="18"/>
                    </a:lnTo>
                    <a:lnTo>
                      <a:pt x="138" y="32"/>
                    </a:lnTo>
                    <a:lnTo>
                      <a:pt x="138" y="36"/>
                    </a:lnTo>
                    <a:lnTo>
                      <a:pt x="142" y="41"/>
                    </a:lnTo>
                    <a:lnTo>
                      <a:pt x="147" y="45"/>
                    </a:lnTo>
                    <a:lnTo>
                      <a:pt x="147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29" y="55"/>
                    </a:lnTo>
                    <a:lnTo>
                      <a:pt x="120" y="59"/>
                    </a:lnTo>
                    <a:lnTo>
                      <a:pt x="115" y="64"/>
                    </a:lnTo>
                    <a:lnTo>
                      <a:pt x="115" y="68"/>
                    </a:lnTo>
                    <a:lnTo>
                      <a:pt x="120" y="68"/>
                    </a:lnTo>
                    <a:lnTo>
                      <a:pt x="115" y="73"/>
                    </a:lnTo>
                    <a:lnTo>
                      <a:pt x="115" y="73"/>
                    </a:lnTo>
                    <a:lnTo>
                      <a:pt x="106" y="77"/>
                    </a:lnTo>
                    <a:lnTo>
                      <a:pt x="97" y="82"/>
                    </a:lnTo>
                    <a:lnTo>
                      <a:pt x="87" y="87"/>
                    </a:lnTo>
                    <a:lnTo>
                      <a:pt x="74" y="91"/>
                    </a:lnTo>
                    <a:lnTo>
                      <a:pt x="60" y="96"/>
                    </a:lnTo>
                    <a:lnTo>
                      <a:pt x="60" y="100"/>
                    </a:lnTo>
                    <a:lnTo>
                      <a:pt x="60" y="105"/>
                    </a:lnTo>
                    <a:lnTo>
                      <a:pt x="55" y="110"/>
                    </a:lnTo>
                    <a:lnTo>
                      <a:pt x="55" y="114"/>
                    </a:lnTo>
                    <a:lnTo>
                      <a:pt x="46" y="114"/>
                    </a:lnTo>
                    <a:lnTo>
                      <a:pt x="46" y="114"/>
                    </a:lnTo>
                    <a:close/>
                    <a:moveTo>
                      <a:pt x="19" y="110"/>
                    </a:moveTo>
                    <a:lnTo>
                      <a:pt x="32" y="110"/>
                    </a:lnTo>
                    <a:lnTo>
                      <a:pt x="42" y="110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51" y="105"/>
                    </a:lnTo>
                    <a:lnTo>
                      <a:pt x="55" y="100"/>
                    </a:lnTo>
                    <a:lnTo>
                      <a:pt x="60" y="91"/>
                    </a:lnTo>
                    <a:lnTo>
                      <a:pt x="69" y="82"/>
                    </a:lnTo>
                    <a:lnTo>
                      <a:pt x="83" y="82"/>
                    </a:lnTo>
                    <a:lnTo>
                      <a:pt x="92" y="77"/>
                    </a:lnTo>
                    <a:lnTo>
                      <a:pt x="101" y="73"/>
                    </a:lnTo>
                    <a:lnTo>
                      <a:pt x="110" y="68"/>
                    </a:lnTo>
                    <a:lnTo>
                      <a:pt x="110" y="59"/>
                    </a:lnTo>
                    <a:lnTo>
                      <a:pt x="120" y="50"/>
                    </a:lnTo>
                    <a:lnTo>
                      <a:pt x="138" y="50"/>
                    </a:lnTo>
                    <a:lnTo>
                      <a:pt x="138" y="45"/>
                    </a:lnTo>
                    <a:lnTo>
                      <a:pt x="133" y="36"/>
                    </a:lnTo>
                    <a:lnTo>
                      <a:pt x="133" y="32"/>
                    </a:lnTo>
                    <a:lnTo>
                      <a:pt x="133" y="22"/>
                    </a:lnTo>
                    <a:lnTo>
                      <a:pt x="129" y="13"/>
                    </a:lnTo>
                    <a:lnTo>
                      <a:pt x="129" y="13"/>
                    </a:lnTo>
                    <a:lnTo>
                      <a:pt x="120" y="13"/>
                    </a:lnTo>
                    <a:lnTo>
                      <a:pt x="115" y="13"/>
                    </a:lnTo>
                    <a:lnTo>
                      <a:pt x="101" y="13"/>
                    </a:lnTo>
                    <a:lnTo>
                      <a:pt x="97" y="9"/>
                    </a:lnTo>
                    <a:lnTo>
                      <a:pt x="92" y="4"/>
                    </a:lnTo>
                    <a:lnTo>
                      <a:pt x="92" y="9"/>
                    </a:lnTo>
                    <a:lnTo>
                      <a:pt x="87" y="13"/>
                    </a:lnTo>
                    <a:lnTo>
                      <a:pt x="83" y="22"/>
                    </a:lnTo>
                    <a:lnTo>
                      <a:pt x="78" y="32"/>
                    </a:lnTo>
                    <a:lnTo>
                      <a:pt x="74" y="32"/>
                    </a:lnTo>
                    <a:lnTo>
                      <a:pt x="55" y="45"/>
                    </a:lnTo>
                    <a:lnTo>
                      <a:pt x="51" y="55"/>
                    </a:lnTo>
                    <a:lnTo>
                      <a:pt x="46" y="64"/>
                    </a:lnTo>
                    <a:lnTo>
                      <a:pt x="46" y="73"/>
                    </a:lnTo>
                    <a:lnTo>
                      <a:pt x="42" y="87"/>
                    </a:lnTo>
                    <a:lnTo>
                      <a:pt x="28" y="105"/>
                    </a:lnTo>
                    <a:lnTo>
                      <a:pt x="23" y="105"/>
                    </a:lnTo>
                    <a:lnTo>
                      <a:pt x="19" y="110"/>
                    </a:lnTo>
                    <a:lnTo>
                      <a:pt x="19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676"/>
              <p:cNvSpPr>
                <a:spLocks/>
              </p:cNvSpPr>
              <p:nvPr/>
            </p:nvSpPr>
            <p:spPr bwMode="auto">
              <a:xfrm>
                <a:off x="2534" y="1690"/>
                <a:ext cx="156" cy="114"/>
              </a:xfrm>
              <a:custGeom>
                <a:avLst/>
                <a:gdLst>
                  <a:gd name="T0" fmla="*/ 46 w 156"/>
                  <a:gd name="T1" fmla="*/ 114 h 114"/>
                  <a:gd name="T2" fmla="*/ 19 w 156"/>
                  <a:gd name="T3" fmla="*/ 114 h 114"/>
                  <a:gd name="T4" fmla="*/ 5 w 156"/>
                  <a:gd name="T5" fmla="*/ 114 h 114"/>
                  <a:gd name="T6" fmla="*/ 0 w 156"/>
                  <a:gd name="T7" fmla="*/ 114 h 114"/>
                  <a:gd name="T8" fmla="*/ 0 w 156"/>
                  <a:gd name="T9" fmla="*/ 114 h 114"/>
                  <a:gd name="T10" fmla="*/ 5 w 156"/>
                  <a:gd name="T11" fmla="*/ 110 h 114"/>
                  <a:gd name="T12" fmla="*/ 5 w 156"/>
                  <a:gd name="T13" fmla="*/ 110 h 114"/>
                  <a:gd name="T14" fmla="*/ 10 w 156"/>
                  <a:gd name="T15" fmla="*/ 105 h 114"/>
                  <a:gd name="T16" fmla="*/ 14 w 156"/>
                  <a:gd name="T17" fmla="*/ 105 h 114"/>
                  <a:gd name="T18" fmla="*/ 19 w 156"/>
                  <a:gd name="T19" fmla="*/ 100 h 114"/>
                  <a:gd name="T20" fmla="*/ 23 w 156"/>
                  <a:gd name="T21" fmla="*/ 100 h 114"/>
                  <a:gd name="T22" fmla="*/ 32 w 156"/>
                  <a:gd name="T23" fmla="*/ 91 h 114"/>
                  <a:gd name="T24" fmla="*/ 37 w 156"/>
                  <a:gd name="T25" fmla="*/ 87 h 114"/>
                  <a:gd name="T26" fmla="*/ 37 w 156"/>
                  <a:gd name="T27" fmla="*/ 73 h 114"/>
                  <a:gd name="T28" fmla="*/ 37 w 156"/>
                  <a:gd name="T29" fmla="*/ 64 h 114"/>
                  <a:gd name="T30" fmla="*/ 46 w 156"/>
                  <a:gd name="T31" fmla="*/ 55 h 114"/>
                  <a:gd name="T32" fmla="*/ 51 w 156"/>
                  <a:gd name="T33" fmla="*/ 41 h 114"/>
                  <a:gd name="T34" fmla="*/ 74 w 156"/>
                  <a:gd name="T35" fmla="*/ 27 h 114"/>
                  <a:gd name="T36" fmla="*/ 74 w 156"/>
                  <a:gd name="T37" fmla="*/ 27 h 114"/>
                  <a:gd name="T38" fmla="*/ 78 w 156"/>
                  <a:gd name="T39" fmla="*/ 18 h 114"/>
                  <a:gd name="T40" fmla="*/ 83 w 156"/>
                  <a:gd name="T41" fmla="*/ 13 h 114"/>
                  <a:gd name="T42" fmla="*/ 83 w 156"/>
                  <a:gd name="T43" fmla="*/ 4 h 114"/>
                  <a:gd name="T44" fmla="*/ 92 w 156"/>
                  <a:gd name="T45" fmla="*/ 0 h 114"/>
                  <a:gd name="T46" fmla="*/ 101 w 156"/>
                  <a:gd name="T47" fmla="*/ 4 h 114"/>
                  <a:gd name="T48" fmla="*/ 106 w 156"/>
                  <a:gd name="T49" fmla="*/ 9 h 114"/>
                  <a:gd name="T50" fmla="*/ 115 w 156"/>
                  <a:gd name="T51" fmla="*/ 9 h 114"/>
                  <a:gd name="T52" fmla="*/ 120 w 156"/>
                  <a:gd name="T53" fmla="*/ 9 h 114"/>
                  <a:gd name="T54" fmla="*/ 124 w 156"/>
                  <a:gd name="T55" fmla="*/ 9 h 114"/>
                  <a:gd name="T56" fmla="*/ 133 w 156"/>
                  <a:gd name="T57" fmla="*/ 9 h 114"/>
                  <a:gd name="T58" fmla="*/ 147 w 156"/>
                  <a:gd name="T59" fmla="*/ 13 h 114"/>
                  <a:gd name="T60" fmla="*/ 152 w 156"/>
                  <a:gd name="T61" fmla="*/ 13 h 114"/>
                  <a:gd name="T62" fmla="*/ 156 w 156"/>
                  <a:gd name="T63" fmla="*/ 18 h 114"/>
                  <a:gd name="T64" fmla="*/ 147 w 156"/>
                  <a:gd name="T65" fmla="*/ 18 h 114"/>
                  <a:gd name="T66" fmla="*/ 138 w 156"/>
                  <a:gd name="T67" fmla="*/ 18 h 114"/>
                  <a:gd name="T68" fmla="*/ 138 w 156"/>
                  <a:gd name="T69" fmla="*/ 18 h 114"/>
                  <a:gd name="T70" fmla="*/ 138 w 156"/>
                  <a:gd name="T71" fmla="*/ 32 h 114"/>
                  <a:gd name="T72" fmla="*/ 138 w 156"/>
                  <a:gd name="T73" fmla="*/ 36 h 114"/>
                  <a:gd name="T74" fmla="*/ 142 w 156"/>
                  <a:gd name="T75" fmla="*/ 41 h 114"/>
                  <a:gd name="T76" fmla="*/ 147 w 156"/>
                  <a:gd name="T77" fmla="*/ 45 h 114"/>
                  <a:gd name="T78" fmla="*/ 147 w 156"/>
                  <a:gd name="T79" fmla="*/ 55 h 114"/>
                  <a:gd name="T80" fmla="*/ 142 w 156"/>
                  <a:gd name="T81" fmla="*/ 55 h 114"/>
                  <a:gd name="T82" fmla="*/ 142 w 156"/>
                  <a:gd name="T83" fmla="*/ 55 h 114"/>
                  <a:gd name="T84" fmla="*/ 129 w 156"/>
                  <a:gd name="T85" fmla="*/ 55 h 114"/>
                  <a:gd name="T86" fmla="*/ 120 w 156"/>
                  <a:gd name="T87" fmla="*/ 59 h 114"/>
                  <a:gd name="T88" fmla="*/ 115 w 156"/>
                  <a:gd name="T89" fmla="*/ 64 h 114"/>
                  <a:gd name="T90" fmla="*/ 115 w 156"/>
                  <a:gd name="T91" fmla="*/ 68 h 114"/>
                  <a:gd name="T92" fmla="*/ 120 w 156"/>
                  <a:gd name="T93" fmla="*/ 68 h 114"/>
                  <a:gd name="T94" fmla="*/ 115 w 156"/>
                  <a:gd name="T95" fmla="*/ 73 h 114"/>
                  <a:gd name="T96" fmla="*/ 115 w 156"/>
                  <a:gd name="T97" fmla="*/ 73 h 114"/>
                  <a:gd name="T98" fmla="*/ 106 w 156"/>
                  <a:gd name="T99" fmla="*/ 77 h 114"/>
                  <a:gd name="T100" fmla="*/ 97 w 156"/>
                  <a:gd name="T101" fmla="*/ 82 h 114"/>
                  <a:gd name="T102" fmla="*/ 87 w 156"/>
                  <a:gd name="T103" fmla="*/ 87 h 114"/>
                  <a:gd name="T104" fmla="*/ 74 w 156"/>
                  <a:gd name="T105" fmla="*/ 91 h 114"/>
                  <a:gd name="T106" fmla="*/ 60 w 156"/>
                  <a:gd name="T107" fmla="*/ 96 h 114"/>
                  <a:gd name="T108" fmla="*/ 60 w 156"/>
                  <a:gd name="T109" fmla="*/ 100 h 114"/>
                  <a:gd name="T110" fmla="*/ 60 w 156"/>
                  <a:gd name="T111" fmla="*/ 105 h 114"/>
                  <a:gd name="T112" fmla="*/ 55 w 156"/>
                  <a:gd name="T113" fmla="*/ 110 h 114"/>
                  <a:gd name="T114" fmla="*/ 55 w 156"/>
                  <a:gd name="T115" fmla="*/ 114 h 114"/>
                  <a:gd name="T116" fmla="*/ 46 w 156"/>
                  <a:gd name="T117" fmla="*/ 114 h 114"/>
                  <a:gd name="T118" fmla="*/ 46 w 156"/>
                  <a:gd name="T11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6" h="114">
                    <a:moveTo>
                      <a:pt x="46" y="114"/>
                    </a:moveTo>
                    <a:lnTo>
                      <a:pt x="19" y="114"/>
                    </a:lnTo>
                    <a:lnTo>
                      <a:pt x="5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5" y="110"/>
                    </a:lnTo>
                    <a:lnTo>
                      <a:pt x="5" y="110"/>
                    </a:lnTo>
                    <a:lnTo>
                      <a:pt x="10" y="105"/>
                    </a:lnTo>
                    <a:lnTo>
                      <a:pt x="14" y="105"/>
                    </a:lnTo>
                    <a:lnTo>
                      <a:pt x="19" y="100"/>
                    </a:lnTo>
                    <a:lnTo>
                      <a:pt x="23" y="100"/>
                    </a:lnTo>
                    <a:lnTo>
                      <a:pt x="32" y="91"/>
                    </a:lnTo>
                    <a:lnTo>
                      <a:pt x="37" y="87"/>
                    </a:lnTo>
                    <a:lnTo>
                      <a:pt x="37" y="73"/>
                    </a:lnTo>
                    <a:lnTo>
                      <a:pt x="37" y="64"/>
                    </a:lnTo>
                    <a:lnTo>
                      <a:pt x="46" y="55"/>
                    </a:lnTo>
                    <a:lnTo>
                      <a:pt x="51" y="41"/>
                    </a:lnTo>
                    <a:lnTo>
                      <a:pt x="74" y="27"/>
                    </a:lnTo>
                    <a:lnTo>
                      <a:pt x="74" y="27"/>
                    </a:lnTo>
                    <a:lnTo>
                      <a:pt x="78" y="18"/>
                    </a:lnTo>
                    <a:lnTo>
                      <a:pt x="83" y="13"/>
                    </a:lnTo>
                    <a:lnTo>
                      <a:pt x="83" y="4"/>
                    </a:lnTo>
                    <a:lnTo>
                      <a:pt x="92" y="0"/>
                    </a:lnTo>
                    <a:lnTo>
                      <a:pt x="101" y="4"/>
                    </a:lnTo>
                    <a:lnTo>
                      <a:pt x="106" y="9"/>
                    </a:lnTo>
                    <a:lnTo>
                      <a:pt x="115" y="9"/>
                    </a:lnTo>
                    <a:lnTo>
                      <a:pt x="120" y="9"/>
                    </a:lnTo>
                    <a:lnTo>
                      <a:pt x="124" y="9"/>
                    </a:lnTo>
                    <a:lnTo>
                      <a:pt x="133" y="9"/>
                    </a:lnTo>
                    <a:lnTo>
                      <a:pt x="147" y="13"/>
                    </a:lnTo>
                    <a:lnTo>
                      <a:pt x="152" y="13"/>
                    </a:lnTo>
                    <a:lnTo>
                      <a:pt x="156" y="18"/>
                    </a:lnTo>
                    <a:lnTo>
                      <a:pt x="147" y="18"/>
                    </a:lnTo>
                    <a:lnTo>
                      <a:pt x="138" y="18"/>
                    </a:lnTo>
                    <a:lnTo>
                      <a:pt x="138" y="18"/>
                    </a:lnTo>
                    <a:lnTo>
                      <a:pt x="138" y="32"/>
                    </a:lnTo>
                    <a:lnTo>
                      <a:pt x="138" y="36"/>
                    </a:lnTo>
                    <a:lnTo>
                      <a:pt x="142" y="41"/>
                    </a:lnTo>
                    <a:lnTo>
                      <a:pt x="147" y="45"/>
                    </a:lnTo>
                    <a:lnTo>
                      <a:pt x="147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29" y="55"/>
                    </a:lnTo>
                    <a:lnTo>
                      <a:pt x="120" y="59"/>
                    </a:lnTo>
                    <a:lnTo>
                      <a:pt x="115" y="64"/>
                    </a:lnTo>
                    <a:lnTo>
                      <a:pt x="115" y="68"/>
                    </a:lnTo>
                    <a:lnTo>
                      <a:pt x="120" y="68"/>
                    </a:lnTo>
                    <a:lnTo>
                      <a:pt x="115" y="73"/>
                    </a:lnTo>
                    <a:lnTo>
                      <a:pt x="115" y="73"/>
                    </a:lnTo>
                    <a:lnTo>
                      <a:pt x="106" y="77"/>
                    </a:lnTo>
                    <a:lnTo>
                      <a:pt x="97" y="82"/>
                    </a:lnTo>
                    <a:lnTo>
                      <a:pt x="87" y="87"/>
                    </a:lnTo>
                    <a:lnTo>
                      <a:pt x="74" y="91"/>
                    </a:lnTo>
                    <a:lnTo>
                      <a:pt x="60" y="96"/>
                    </a:lnTo>
                    <a:lnTo>
                      <a:pt x="60" y="100"/>
                    </a:lnTo>
                    <a:lnTo>
                      <a:pt x="60" y="105"/>
                    </a:lnTo>
                    <a:lnTo>
                      <a:pt x="55" y="110"/>
                    </a:lnTo>
                    <a:lnTo>
                      <a:pt x="55" y="114"/>
                    </a:lnTo>
                    <a:lnTo>
                      <a:pt x="46" y="114"/>
                    </a:lnTo>
                    <a:lnTo>
                      <a:pt x="46" y="1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677"/>
              <p:cNvSpPr>
                <a:spLocks/>
              </p:cNvSpPr>
              <p:nvPr/>
            </p:nvSpPr>
            <p:spPr bwMode="auto">
              <a:xfrm>
                <a:off x="2553" y="1694"/>
                <a:ext cx="119" cy="106"/>
              </a:xfrm>
              <a:custGeom>
                <a:avLst/>
                <a:gdLst>
                  <a:gd name="T0" fmla="*/ 0 w 119"/>
                  <a:gd name="T1" fmla="*/ 106 h 106"/>
                  <a:gd name="T2" fmla="*/ 13 w 119"/>
                  <a:gd name="T3" fmla="*/ 106 h 106"/>
                  <a:gd name="T4" fmla="*/ 23 w 119"/>
                  <a:gd name="T5" fmla="*/ 106 h 106"/>
                  <a:gd name="T6" fmla="*/ 27 w 119"/>
                  <a:gd name="T7" fmla="*/ 106 h 106"/>
                  <a:gd name="T8" fmla="*/ 27 w 119"/>
                  <a:gd name="T9" fmla="*/ 106 h 106"/>
                  <a:gd name="T10" fmla="*/ 32 w 119"/>
                  <a:gd name="T11" fmla="*/ 106 h 106"/>
                  <a:gd name="T12" fmla="*/ 32 w 119"/>
                  <a:gd name="T13" fmla="*/ 106 h 106"/>
                  <a:gd name="T14" fmla="*/ 32 w 119"/>
                  <a:gd name="T15" fmla="*/ 101 h 106"/>
                  <a:gd name="T16" fmla="*/ 36 w 119"/>
                  <a:gd name="T17" fmla="*/ 96 h 106"/>
                  <a:gd name="T18" fmla="*/ 41 w 119"/>
                  <a:gd name="T19" fmla="*/ 87 h 106"/>
                  <a:gd name="T20" fmla="*/ 50 w 119"/>
                  <a:gd name="T21" fmla="*/ 78 h 106"/>
                  <a:gd name="T22" fmla="*/ 64 w 119"/>
                  <a:gd name="T23" fmla="*/ 78 h 106"/>
                  <a:gd name="T24" fmla="*/ 73 w 119"/>
                  <a:gd name="T25" fmla="*/ 73 h 106"/>
                  <a:gd name="T26" fmla="*/ 82 w 119"/>
                  <a:gd name="T27" fmla="*/ 69 h 106"/>
                  <a:gd name="T28" fmla="*/ 91 w 119"/>
                  <a:gd name="T29" fmla="*/ 64 h 106"/>
                  <a:gd name="T30" fmla="*/ 91 w 119"/>
                  <a:gd name="T31" fmla="*/ 55 h 106"/>
                  <a:gd name="T32" fmla="*/ 101 w 119"/>
                  <a:gd name="T33" fmla="*/ 46 h 106"/>
                  <a:gd name="T34" fmla="*/ 119 w 119"/>
                  <a:gd name="T35" fmla="*/ 46 h 106"/>
                  <a:gd name="T36" fmla="*/ 119 w 119"/>
                  <a:gd name="T37" fmla="*/ 41 h 106"/>
                  <a:gd name="T38" fmla="*/ 114 w 119"/>
                  <a:gd name="T39" fmla="*/ 32 h 106"/>
                  <a:gd name="T40" fmla="*/ 114 w 119"/>
                  <a:gd name="T41" fmla="*/ 28 h 106"/>
                  <a:gd name="T42" fmla="*/ 114 w 119"/>
                  <a:gd name="T43" fmla="*/ 18 h 106"/>
                  <a:gd name="T44" fmla="*/ 110 w 119"/>
                  <a:gd name="T45" fmla="*/ 9 h 106"/>
                  <a:gd name="T46" fmla="*/ 110 w 119"/>
                  <a:gd name="T47" fmla="*/ 9 h 106"/>
                  <a:gd name="T48" fmla="*/ 101 w 119"/>
                  <a:gd name="T49" fmla="*/ 9 h 106"/>
                  <a:gd name="T50" fmla="*/ 96 w 119"/>
                  <a:gd name="T51" fmla="*/ 9 h 106"/>
                  <a:gd name="T52" fmla="*/ 82 w 119"/>
                  <a:gd name="T53" fmla="*/ 9 h 106"/>
                  <a:gd name="T54" fmla="*/ 78 w 119"/>
                  <a:gd name="T55" fmla="*/ 5 h 106"/>
                  <a:gd name="T56" fmla="*/ 73 w 119"/>
                  <a:gd name="T57" fmla="*/ 0 h 106"/>
                  <a:gd name="T58" fmla="*/ 73 w 119"/>
                  <a:gd name="T59" fmla="*/ 5 h 106"/>
                  <a:gd name="T60" fmla="*/ 68 w 119"/>
                  <a:gd name="T61" fmla="*/ 9 h 106"/>
                  <a:gd name="T62" fmla="*/ 64 w 119"/>
                  <a:gd name="T63" fmla="*/ 18 h 106"/>
                  <a:gd name="T64" fmla="*/ 59 w 119"/>
                  <a:gd name="T65" fmla="*/ 28 h 106"/>
                  <a:gd name="T66" fmla="*/ 55 w 119"/>
                  <a:gd name="T67" fmla="*/ 28 h 106"/>
                  <a:gd name="T68" fmla="*/ 36 w 119"/>
                  <a:gd name="T69" fmla="*/ 41 h 106"/>
                  <a:gd name="T70" fmla="*/ 32 w 119"/>
                  <a:gd name="T71" fmla="*/ 51 h 106"/>
                  <a:gd name="T72" fmla="*/ 27 w 119"/>
                  <a:gd name="T73" fmla="*/ 60 h 106"/>
                  <a:gd name="T74" fmla="*/ 27 w 119"/>
                  <a:gd name="T75" fmla="*/ 69 h 106"/>
                  <a:gd name="T76" fmla="*/ 23 w 119"/>
                  <a:gd name="T77" fmla="*/ 83 h 106"/>
                  <a:gd name="T78" fmla="*/ 9 w 119"/>
                  <a:gd name="T79" fmla="*/ 101 h 106"/>
                  <a:gd name="T80" fmla="*/ 4 w 119"/>
                  <a:gd name="T81" fmla="*/ 101 h 106"/>
                  <a:gd name="T82" fmla="*/ 0 w 119"/>
                  <a:gd name="T83" fmla="*/ 106 h 106"/>
                  <a:gd name="T84" fmla="*/ 0 w 119"/>
                  <a:gd name="T8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106">
                    <a:moveTo>
                      <a:pt x="0" y="106"/>
                    </a:moveTo>
                    <a:lnTo>
                      <a:pt x="13" y="106"/>
                    </a:lnTo>
                    <a:lnTo>
                      <a:pt x="23" y="106"/>
                    </a:lnTo>
                    <a:lnTo>
                      <a:pt x="27" y="106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2" y="106"/>
                    </a:lnTo>
                    <a:lnTo>
                      <a:pt x="32" y="101"/>
                    </a:lnTo>
                    <a:lnTo>
                      <a:pt x="36" y="96"/>
                    </a:lnTo>
                    <a:lnTo>
                      <a:pt x="41" y="87"/>
                    </a:lnTo>
                    <a:lnTo>
                      <a:pt x="50" y="78"/>
                    </a:lnTo>
                    <a:lnTo>
                      <a:pt x="64" y="78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1" y="64"/>
                    </a:lnTo>
                    <a:lnTo>
                      <a:pt x="91" y="55"/>
                    </a:lnTo>
                    <a:lnTo>
                      <a:pt x="101" y="46"/>
                    </a:lnTo>
                    <a:lnTo>
                      <a:pt x="119" y="46"/>
                    </a:lnTo>
                    <a:lnTo>
                      <a:pt x="119" y="41"/>
                    </a:lnTo>
                    <a:lnTo>
                      <a:pt x="114" y="32"/>
                    </a:lnTo>
                    <a:lnTo>
                      <a:pt x="114" y="28"/>
                    </a:lnTo>
                    <a:lnTo>
                      <a:pt x="114" y="18"/>
                    </a:lnTo>
                    <a:lnTo>
                      <a:pt x="110" y="9"/>
                    </a:lnTo>
                    <a:lnTo>
                      <a:pt x="110" y="9"/>
                    </a:lnTo>
                    <a:lnTo>
                      <a:pt x="101" y="9"/>
                    </a:lnTo>
                    <a:lnTo>
                      <a:pt x="96" y="9"/>
                    </a:lnTo>
                    <a:lnTo>
                      <a:pt x="82" y="9"/>
                    </a:lnTo>
                    <a:lnTo>
                      <a:pt x="78" y="5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68" y="9"/>
                    </a:lnTo>
                    <a:lnTo>
                      <a:pt x="64" y="18"/>
                    </a:lnTo>
                    <a:lnTo>
                      <a:pt x="59" y="28"/>
                    </a:lnTo>
                    <a:lnTo>
                      <a:pt x="55" y="28"/>
                    </a:lnTo>
                    <a:lnTo>
                      <a:pt x="36" y="41"/>
                    </a:lnTo>
                    <a:lnTo>
                      <a:pt x="32" y="51"/>
                    </a:lnTo>
                    <a:lnTo>
                      <a:pt x="27" y="60"/>
                    </a:lnTo>
                    <a:lnTo>
                      <a:pt x="27" y="69"/>
                    </a:lnTo>
                    <a:lnTo>
                      <a:pt x="23" y="83"/>
                    </a:lnTo>
                    <a:lnTo>
                      <a:pt x="9" y="101"/>
                    </a:lnTo>
                    <a:lnTo>
                      <a:pt x="4" y="101"/>
                    </a:lnTo>
                    <a:lnTo>
                      <a:pt x="0" y="106"/>
                    </a:lnTo>
                    <a:lnTo>
                      <a:pt x="0" y="10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678"/>
              <p:cNvSpPr>
                <a:spLocks/>
              </p:cNvSpPr>
              <p:nvPr/>
            </p:nvSpPr>
            <p:spPr bwMode="auto">
              <a:xfrm>
                <a:off x="2690" y="1850"/>
                <a:ext cx="179" cy="147"/>
              </a:xfrm>
              <a:custGeom>
                <a:avLst/>
                <a:gdLst>
                  <a:gd name="T0" fmla="*/ 170 w 179"/>
                  <a:gd name="T1" fmla="*/ 9 h 147"/>
                  <a:gd name="T2" fmla="*/ 165 w 179"/>
                  <a:gd name="T3" fmla="*/ 9 h 147"/>
                  <a:gd name="T4" fmla="*/ 161 w 179"/>
                  <a:gd name="T5" fmla="*/ 0 h 147"/>
                  <a:gd name="T6" fmla="*/ 147 w 179"/>
                  <a:gd name="T7" fmla="*/ 0 h 147"/>
                  <a:gd name="T8" fmla="*/ 138 w 179"/>
                  <a:gd name="T9" fmla="*/ 0 h 147"/>
                  <a:gd name="T10" fmla="*/ 129 w 179"/>
                  <a:gd name="T11" fmla="*/ 5 h 147"/>
                  <a:gd name="T12" fmla="*/ 119 w 179"/>
                  <a:gd name="T13" fmla="*/ 9 h 147"/>
                  <a:gd name="T14" fmla="*/ 106 w 179"/>
                  <a:gd name="T15" fmla="*/ 23 h 147"/>
                  <a:gd name="T16" fmla="*/ 74 w 179"/>
                  <a:gd name="T17" fmla="*/ 41 h 147"/>
                  <a:gd name="T18" fmla="*/ 69 w 179"/>
                  <a:gd name="T19" fmla="*/ 46 h 147"/>
                  <a:gd name="T20" fmla="*/ 60 w 179"/>
                  <a:gd name="T21" fmla="*/ 50 h 147"/>
                  <a:gd name="T22" fmla="*/ 51 w 179"/>
                  <a:gd name="T23" fmla="*/ 55 h 147"/>
                  <a:gd name="T24" fmla="*/ 46 w 179"/>
                  <a:gd name="T25" fmla="*/ 59 h 147"/>
                  <a:gd name="T26" fmla="*/ 46 w 179"/>
                  <a:gd name="T27" fmla="*/ 78 h 147"/>
                  <a:gd name="T28" fmla="*/ 46 w 179"/>
                  <a:gd name="T29" fmla="*/ 96 h 147"/>
                  <a:gd name="T30" fmla="*/ 37 w 179"/>
                  <a:gd name="T31" fmla="*/ 101 h 147"/>
                  <a:gd name="T32" fmla="*/ 28 w 179"/>
                  <a:gd name="T33" fmla="*/ 101 h 147"/>
                  <a:gd name="T34" fmla="*/ 23 w 179"/>
                  <a:gd name="T35" fmla="*/ 101 h 147"/>
                  <a:gd name="T36" fmla="*/ 14 w 179"/>
                  <a:gd name="T37" fmla="*/ 105 h 147"/>
                  <a:gd name="T38" fmla="*/ 5 w 179"/>
                  <a:gd name="T39" fmla="*/ 105 h 147"/>
                  <a:gd name="T40" fmla="*/ 0 w 179"/>
                  <a:gd name="T41" fmla="*/ 110 h 147"/>
                  <a:gd name="T42" fmla="*/ 5 w 179"/>
                  <a:gd name="T43" fmla="*/ 119 h 147"/>
                  <a:gd name="T44" fmla="*/ 9 w 179"/>
                  <a:gd name="T45" fmla="*/ 124 h 147"/>
                  <a:gd name="T46" fmla="*/ 14 w 179"/>
                  <a:gd name="T47" fmla="*/ 133 h 147"/>
                  <a:gd name="T48" fmla="*/ 19 w 179"/>
                  <a:gd name="T49" fmla="*/ 133 h 147"/>
                  <a:gd name="T50" fmla="*/ 23 w 179"/>
                  <a:gd name="T51" fmla="*/ 133 h 147"/>
                  <a:gd name="T52" fmla="*/ 23 w 179"/>
                  <a:gd name="T53" fmla="*/ 137 h 147"/>
                  <a:gd name="T54" fmla="*/ 28 w 179"/>
                  <a:gd name="T55" fmla="*/ 142 h 147"/>
                  <a:gd name="T56" fmla="*/ 28 w 179"/>
                  <a:gd name="T57" fmla="*/ 142 h 147"/>
                  <a:gd name="T58" fmla="*/ 37 w 179"/>
                  <a:gd name="T59" fmla="*/ 142 h 147"/>
                  <a:gd name="T60" fmla="*/ 41 w 179"/>
                  <a:gd name="T61" fmla="*/ 147 h 147"/>
                  <a:gd name="T62" fmla="*/ 41 w 179"/>
                  <a:gd name="T63" fmla="*/ 137 h 147"/>
                  <a:gd name="T64" fmla="*/ 46 w 179"/>
                  <a:gd name="T65" fmla="*/ 128 h 147"/>
                  <a:gd name="T66" fmla="*/ 60 w 179"/>
                  <a:gd name="T67" fmla="*/ 124 h 147"/>
                  <a:gd name="T68" fmla="*/ 69 w 179"/>
                  <a:gd name="T69" fmla="*/ 124 h 147"/>
                  <a:gd name="T70" fmla="*/ 78 w 179"/>
                  <a:gd name="T71" fmla="*/ 133 h 147"/>
                  <a:gd name="T72" fmla="*/ 87 w 179"/>
                  <a:gd name="T73" fmla="*/ 128 h 147"/>
                  <a:gd name="T74" fmla="*/ 92 w 179"/>
                  <a:gd name="T75" fmla="*/ 128 h 147"/>
                  <a:gd name="T76" fmla="*/ 96 w 179"/>
                  <a:gd name="T77" fmla="*/ 128 h 147"/>
                  <a:gd name="T78" fmla="*/ 101 w 179"/>
                  <a:gd name="T79" fmla="*/ 133 h 147"/>
                  <a:gd name="T80" fmla="*/ 110 w 179"/>
                  <a:gd name="T81" fmla="*/ 133 h 147"/>
                  <a:gd name="T82" fmla="*/ 119 w 179"/>
                  <a:gd name="T83" fmla="*/ 128 h 147"/>
                  <a:gd name="T84" fmla="*/ 133 w 179"/>
                  <a:gd name="T85" fmla="*/ 128 h 147"/>
                  <a:gd name="T86" fmla="*/ 142 w 179"/>
                  <a:gd name="T87" fmla="*/ 128 h 147"/>
                  <a:gd name="T88" fmla="*/ 147 w 179"/>
                  <a:gd name="T89" fmla="*/ 124 h 147"/>
                  <a:gd name="T90" fmla="*/ 151 w 179"/>
                  <a:gd name="T91" fmla="*/ 119 h 147"/>
                  <a:gd name="T92" fmla="*/ 151 w 179"/>
                  <a:gd name="T93" fmla="*/ 119 h 147"/>
                  <a:gd name="T94" fmla="*/ 151 w 179"/>
                  <a:gd name="T95" fmla="*/ 114 h 147"/>
                  <a:gd name="T96" fmla="*/ 156 w 179"/>
                  <a:gd name="T97" fmla="*/ 114 h 147"/>
                  <a:gd name="T98" fmla="*/ 151 w 179"/>
                  <a:gd name="T99" fmla="*/ 110 h 147"/>
                  <a:gd name="T100" fmla="*/ 156 w 179"/>
                  <a:gd name="T101" fmla="*/ 105 h 147"/>
                  <a:gd name="T102" fmla="*/ 165 w 179"/>
                  <a:gd name="T103" fmla="*/ 96 h 147"/>
                  <a:gd name="T104" fmla="*/ 174 w 179"/>
                  <a:gd name="T105" fmla="*/ 82 h 147"/>
                  <a:gd name="T106" fmla="*/ 179 w 179"/>
                  <a:gd name="T107" fmla="*/ 64 h 147"/>
                  <a:gd name="T108" fmla="*/ 179 w 179"/>
                  <a:gd name="T109" fmla="*/ 50 h 147"/>
                  <a:gd name="T110" fmla="*/ 179 w 179"/>
                  <a:gd name="T111" fmla="*/ 37 h 147"/>
                  <a:gd name="T112" fmla="*/ 174 w 179"/>
                  <a:gd name="T113" fmla="*/ 32 h 147"/>
                  <a:gd name="T114" fmla="*/ 170 w 179"/>
                  <a:gd name="T115" fmla="*/ 23 h 147"/>
                  <a:gd name="T116" fmla="*/ 170 w 179"/>
                  <a:gd name="T117" fmla="*/ 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9" h="147">
                    <a:moveTo>
                      <a:pt x="170" y="9"/>
                    </a:moveTo>
                    <a:lnTo>
                      <a:pt x="165" y="9"/>
                    </a:lnTo>
                    <a:lnTo>
                      <a:pt x="161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9" y="5"/>
                    </a:lnTo>
                    <a:lnTo>
                      <a:pt x="119" y="9"/>
                    </a:lnTo>
                    <a:lnTo>
                      <a:pt x="106" y="23"/>
                    </a:lnTo>
                    <a:lnTo>
                      <a:pt x="74" y="41"/>
                    </a:lnTo>
                    <a:lnTo>
                      <a:pt x="69" y="46"/>
                    </a:lnTo>
                    <a:lnTo>
                      <a:pt x="60" y="50"/>
                    </a:lnTo>
                    <a:lnTo>
                      <a:pt x="51" y="55"/>
                    </a:lnTo>
                    <a:lnTo>
                      <a:pt x="46" y="59"/>
                    </a:lnTo>
                    <a:lnTo>
                      <a:pt x="46" y="78"/>
                    </a:lnTo>
                    <a:lnTo>
                      <a:pt x="46" y="96"/>
                    </a:lnTo>
                    <a:lnTo>
                      <a:pt x="37" y="101"/>
                    </a:lnTo>
                    <a:lnTo>
                      <a:pt x="28" y="101"/>
                    </a:lnTo>
                    <a:lnTo>
                      <a:pt x="23" y="101"/>
                    </a:lnTo>
                    <a:lnTo>
                      <a:pt x="14" y="105"/>
                    </a:lnTo>
                    <a:lnTo>
                      <a:pt x="5" y="105"/>
                    </a:lnTo>
                    <a:lnTo>
                      <a:pt x="0" y="110"/>
                    </a:lnTo>
                    <a:lnTo>
                      <a:pt x="5" y="119"/>
                    </a:lnTo>
                    <a:lnTo>
                      <a:pt x="9" y="124"/>
                    </a:lnTo>
                    <a:lnTo>
                      <a:pt x="14" y="133"/>
                    </a:lnTo>
                    <a:lnTo>
                      <a:pt x="19" y="133"/>
                    </a:lnTo>
                    <a:lnTo>
                      <a:pt x="23" y="133"/>
                    </a:lnTo>
                    <a:lnTo>
                      <a:pt x="23" y="137"/>
                    </a:lnTo>
                    <a:lnTo>
                      <a:pt x="28" y="142"/>
                    </a:lnTo>
                    <a:lnTo>
                      <a:pt x="28" y="142"/>
                    </a:lnTo>
                    <a:lnTo>
                      <a:pt x="37" y="142"/>
                    </a:lnTo>
                    <a:lnTo>
                      <a:pt x="41" y="147"/>
                    </a:lnTo>
                    <a:lnTo>
                      <a:pt x="41" y="137"/>
                    </a:lnTo>
                    <a:lnTo>
                      <a:pt x="46" y="128"/>
                    </a:lnTo>
                    <a:lnTo>
                      <a:pt x="60" y="124"/>
                    </a:lnTo>
                    <a:lnTo>
                      <a:pt x="69" y="124"/>
                    </a:lnTo>
                    <a:lnTo>
                      <a:pt x="78" y="133"/>
                    </a:lnTo>
                    <a:lnTo>
                      <a:pt x="87" y="128"/>
                    </a:lnTo>
                    <a:lnTo>
                      <a:pt x="92" y="128"/>
                    </a:lnTo>
                    <a:lnTo>
                      <a:pt x="96" y="128"/>
                    </a:lnTo>
                    <a:lnTo>
                      <a:pt x="101" y="133"/>
                    </a:lnTo>
                    <a:lnTo>
                      <a:pt x="110" y="133"/>
                    </a:lnTo>
                    <a:lnTo>
                      <a:pt x="119" y="128"/>
                    </a:lnTo>
                    <a:lnTo>
                      <a:pt x="133" y="128"/>
                    </a:lnTo>
                    <a:lnTo>
                      <a:pt x="142" y="128"/>
                    </a:lnTo>
                    <a:lnTo>
                      <a:pt x="147" y="124"/>
                    </a:lnTo>
                    <a:lnTo>
                      <a:pt x="151" y="119"/>
                    </a:lnTo>
                    <a:lnTo>
                      <a:pt x="151" y="119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51" y="110"/>
                    </a:lnTo>
                    <a:lnTo>
                      <a:pt x="156" y="105"/>
                    </a:lnTo>
                    <a:lnTo>
                      <a:pt x="165" y="96"/>
                    </a:lnTo>
                    <a:lnTo>
                      <a:pt x="174" y="82"/>
                    </a:lnTo>
                    <a:lnTo>
                      <a:pt x="179" y="64"/>
                    </a:lnTo>
                    <a:lnTo>
                      <a:pt x="179" y="50"/>
                    </a:lnTo>
                    <a:lnTo>
                      <a:pt x="179" y="37"/>
                    </a:lnTo>
                    <a:lnTo>
                      <a:pt x="174" y="32"/>
                    </a:lnTo>
                    <a:lnTo>
                      <a:pt x="170" y="23"/>
                    </a:lnTo>
                    <a:lnTo>
                      <a:pt x="17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679"/>
              <p:cNvSpPr>
                <a:spLocks/>
              </p:cNvSpPr>
              <p:nvPr/>
            </p:nvSpPr>
            <p:spPr bwMode="auto">
              <a:xfrm>
                <a:off x="2690" y="1850"/>
                <a:ext cx="179" cy="147"/>
              </a:xfrm>
              <a:custGeom>
                <a:avLst/>
                <a:gdLst>
                  <a:gd name="T0" fmla="*/ 170 w 179"/>
                  <a:gd name="T1" fmla="*/ 9 h 147"/>
                  <a:gd name="T2" fmla="*/ 165 w 179"/>
                  <a:gd name="T3" fmla="*/ 9 h 147"/>
                  <a:gd name="T4" fmla="*/ 161 w 179"/>
                  <a:gd name="T5" fmla="*/ 0 h 147"/>
                  <a:gd name="T6" fmla="*/ 147 w 179"/>
                  <a:gd name="T7" fmla="*/ 0 h 147"/>
                  <a:gd name="T8" fmla="*/ 138 w 179"/>
                  <a:gd name="T9" fmla="*/ 0 h 147"/>
                  <a:gd name="T10" fmla="*/ 129 w 179"/>
                  <a:gd name="T11" fmla="*/ 5 h 147"/>
                  <a:gd name="T12" fmla="*/ 119 w 179"/>
                  <a:gd name="T13" fmla="*/ 9 h 147"/>
                  <a:gd name="T14" fmla="*/ 106 w 179"/>
                  <a:gd name="T15" fmla="*/ 23 h 147"/>
                  <a:gd name="T16" fmla="*/ 74 w 179"/>
                  <a:gd name="T17" fmla="*/ 41 h 147"/>
                  <a:gd name="T18" fmla="*/ 69 w 179"/>
                  <a:gd name="T19" fmla="*/ 46 h 147"/>
                  <a:gd name="T20" fmla="*/ 60 w 179"/>
                  <a:gd name="T21" fmla="*/ 50 h 147"/>
                  <a:gd name="T22" fmla="*/ 51 w 179"/>
                  <a:gd name="T23" fmla="*/ 55 h 147"/>
                  <a:gd name="T24" fmla="*/ 46 w 179"/>
                  <a:gd name="T25" fmla="*/ 59 h 147"/>
                  <a:gd name="T26" fmla="*/ 46 w 179"/>
                  <a:gd name="T27" fmla="*/ 78 h 147"/>
                  <a:gd name="T28" fmla="*/ 46 w 179"/>
                  <a:gd name="T29" fmla="*/ 96 h 147"/>
                  <a:gd name="T30" fmla="*/ 37 w 179"/>
                  <a:gd name="T31" fmla="*/ 101 h 147"/>
                  <a:gd name="T32" fmla="*/ 28 w 179"/>
                  <a:gd name="T33" fmla="*/ 101 h 147"/>
                  <a:gd name="T34" fmla="*/ 23 w 179"/>
                  <a:gd name="T35" fmla="*/ 101 h 147"/>
                  <a:gd name="T36" fmla="*/ 14 w 179"/>
                  <a:gd name="T37" fmla="*/ 105 h 147"/>
                  <a:gd name="T38" fmla="*/ 5 w 179"/>
                  <a:gd name="T39" fmla="*/ 105 h 147"/>
                  <a:gd name="T40" fmla="*/ 0 w 179"/>
                  <a:gd name="T41" fmla="*/ 110 h 147"/>
                  <a:gd name="T42" fmla="*/ 5 w 179"/>
                  <a:gd name="T43" fmla="*/ 119 h 147"/>
                  <a:gd name="T44" fmla="*/ 9 w 179"/>
                  <a:gd name="T45" fmla="*/ 124 h 147"/>
                  <a:gd name="T46" fmla="*/ 14 w 179"/>
                  <a:gd name="T47" fmla="*/ 133 h 147"/>
                  <a:gd name="T48" fmla="*/ 19 w 179"/>
                  <a:gd name="T49" fmla="*/ 133 h 147"/>
                  <a:gd name="T50" fmla="*/ 23 w 179"/>
                  <a:gd name="T51" fmla="*/ 133 h 147"/>
                  <a:gd name="T52" fmla="*/ 23 w 179"/>
                  <a:gd name="T53" fmla="*/ 137 h 147"/>
                  <a:gd name="T54" fmla="*/ 28 w 179"/>
                  <a:gd name="T55" fmla="*/ 142 h 147"/>
                  <a:gd name="T56" fmla="*/ 28 w 179"/>
                  <a:gd name="T57" fmla="*/ 142 h 147"/>
                  <a:gd name="T58" fmla="*/ 37 w 179"/>
                  <a:gd name="T59" fmla="*/ 142 h 147"/>
                  <a:gd name="T60" fmla="*/ 41 w 179"/>
                  <a:gd name="T61" fmla="*/ 147 h 147"/>
                  <a:gd name="T62" fmla="*/ 41 w 179"/>
                  <a:gd name="T63" fmla="*/ 137 h 147"/>
                  <a:gd name="T64" fmla="*/ 46 w 179"/>
                  <a:gd name="T65" fmla="*/ 128 h 147"/>
                  <a:gd name="T66" fmla="*/ 60 w 179"/>
                  <a:gd name="T67" fmla="*/ 124 h 147"/>
                  <a:gd name="T68" fmla="*/ 69 w 179"/>
                  <a:gd name="T69" fmla="*/ 124 h 147"/>
                  <a:gd name="T70" fmla="*/ 78 w 179"/>
                  <a:gd name="T71" fmla="*/ 133 h 147"/>
                  <a:gd name="T72" fmla="*/ 87 w 179"/>
                  <a:gd name="T73" fmla="*/ 128 h 147"/>
                  <a:gd name="T74" fmla="*/ 92 w 179"/>
                  <a:gd name="T75" fmla="*/ 128 h 147"/>
                  <a:gd name="T76" fmla="*/ 96 w 179"/>
                  <a:gd name="T77" fmla="*/ 128 h 147"/>
                  <a:gd name="T78" fmla="*/ 101 w 179"/>
                  <a:gd name="T79" fmla="*/ 133 h 147"/>
                  <a:gd name="T80" fmla="*/ 110 w 179"/>
                  <a:gd name="T81" fmla="*/ 133 h 147"/>
                  <a:gd name="T82" fmla="*/ 119 w 179"/>
                  <a:gd name="T83" fmla="*/ 128 h 147"/>
                  <a:gd name="T84" fmla="*/ 133 w 179"/>
                  <a:gd name="T85" fmla="*/ 128 h 147"/>
                  <a:gd name="T86" fmla="*/ 142 w 179"/>
                  <a:gd name="T87" fmla="*/ 128 h 147"/>
                  <a:gd name="T88" fmla="*/ 147 w 179"/>
                  <a:gd name="T89" fmla="*/ 124 h 147"/>
                  <a:gd name="T90" fmla="*/ 151 w 179"/>
                  <a:gd name="T91" fmla="*/ 119 h 147"/>
                  <a:gd name="T92" fmla="*/ 151 w 179"/>
                  <a:gd name="T93" fmla="*/ 119 h 147"/>
                  <a:gd name="T94" fmla="*/ 151 w 179"/>
                  <a:gd name="T95" fmla="*/ 114 h 147"/>
                  <a:gd name="T96" fmla="*/ 156 w 179"/>
                  <a:gd name="T97" fmla="*/ 114 h 147"/>
                  <a:gd name="T98" fmla="*/ 151 w 179"/>
                  <a:gd name="T99" fmla="*/ 110 h 147"/>
                  <a:gd name="T100" fmla="*/ 156 w 179"/>
                  <a:gd name="T101" fmla="*/ 105 h 147"/>
                  <a:gd name="T102" fmla="*/ 165 w 179"/>
                  <a:gd name="T103" fmla="*/ 96 h 147"/>
                  <a:gd name="T104" fmla="*/ 174 w 179"/>
                  <a:gd name="T105" fmla="*/ 82 h 147"/>
                  <a:gd name="T106" fmla="*/ 179 w 179"/>
                  <a:gd name="T107" fmla="*/ 64 h 147"/>
                  <a:gd name="T108" fmla="*/ 179 w 179"/>
                  <a:gd name="T109" fmla="*/ 50 h 147"/>
                  <a:gd name="T110" fmla="*/ 179 w 179"/>
                  <a:gd name="T111" fmla="*/ 37 h 147"/>
                  <a:gd name="T112" fmla="*/ 174 w 179"/>
                  <a:gd name="T113" fmla="*/ 32 h 147"/>
                  <a:gd name="T114" fmla="*/ 170 w 179"/>
                  <a:gd name="T115" fmla="*/ 23 h 147"/>
                  <a:gd name="T116" fmla="*/ 170 w 179"/>
                  <a:gd name="T117" fmla="*/ 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9" h="147">
                    <a:moveTo>
                      <a:pt x="170" y="9"/>
                    </a:moveTo>
                    <a:lnTo>
                      <a:pt x="165" y="9"/>
                    </a:lnTo>
                    <a:lnTo>
                      <a:pt x="161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9" y="5"/>
                    </a:lnTo>
                    <a:lnTo>
                      <a:pt x="119" y="9"/>
                    </a:lnTo>
                    <a:lnTo>
                      <a:pt x="106" y="23"/>
                    </a:lnTo>
                    <a:lnTo>
                      <a:pt x="74" y="41"/>
                    </a:lnTo>
                    <a:lnTo>
                      <a:pt x="69" y="46"/>
                    </a:lnTo>
                    <a:lnTo>
                      <a:pt x="60" y="50"/>
                    </a:lnTo>
                    <a:lnTo>
                      <a:pt x="51" y="55"/>
                    </a:lnTo>
                    <a:lnTo>
                      <a:pt x="46" y="59"/>
                    </a:lnTo>
                    <a:lnTo>
                      <a:pt x="46" y="78"/>
                    </a:lnTo>
                    <a:lnTo>
                      <a:pt x="46" y="96"/>
                    </a:lnTo>
                    <a:lnTo>
                      <a:pt x="37" y="101"/>
                    </a:lnTo>
                    <a:lnTo>
                      <a:pt x="28" y="101"/>
                    </a:lnTo>
                    <a:lnTo>
                      <a:pt x="23" y="101"/>
                    </a:lnTo>
                    <a:lnTo>
                      <a:pt x="14" y="105"/>
                    </a:lnTo>
                    <a:lnTo>
                      <a:pt x="5" y="105"/>
                    </a:lnTo>
                    <a:lnTo>
                      <a:pt x="0" y="110"/>
                    </a:lnTo>
                    <a:lnTo>
                      <a:pt x="5" y="119"/>
                    </a:lnTo>
                    <a:lnTo>
                      <a:pt x="9" y="124"/>
                    </a:lnTo>
                    <a:lnTo>
                      <a:pt x="14" y="133"/>
                    </a:lnTo>
                    <a:lnTo>
                      <a:pt x="19" y="133"/>
                    </a:lnTo>
                    <a:lnTo>
                      <a:pt x="23" y="133"/>
                    </a:lnTo>
                    <a:lnTo>
                      <a:pt x="23" y="137"/>
                    </a:lnTo>
                    <a:lnTo>
                      <a:pt x="28" y="142"/>
                    </a:lnTo>
                    <a:lnTo>
                      <a:pt x="28" y="142"/>
                    </a:lnTo>
                    <a:lnTo>
                      <a:pt x="37" y="142"/>
                    </a:lnTo>
                    <a:lnTo>
                      <a:pt x="41" y="147"/>
                    </a:lnTo>
                    <a:lnTo>
                      <a:pt x="41" y="137"/>
                    </a:lnTo>
                    <a:lnTo>
                      <a:pt x="46" y="128"/>
                    </a:lnTo>
                    <a:lnTo>
                      <a:pt x="60" y="124"/>
                    </a:lnTo>
                    <a:lnTo>
                      <a:pt x="69" y="124"/>
                    </a:lnTo>
                    <a:lnTo>
                      <a:pt x="78" y="133"/>
                    </a:lnTo>
                    <a:lnTo>
                      <a:pt x="87" y="128"/>
                    </a:lnTo>
                    <a:lnTo>
                      <a:pt x="92" y="128"/>
                    </a:lnTo>
                    <a:lnTo>
                      <a:pt x="96" y="128"/>
                    </a:lnTo>
                    <a:lnTo>
                      <a:pt x="101" y="133"/>
                    </a:lnTo>
                    <a:lnTo>
                      <a:pt x="110" y="133"/>
                    </a:lnTo>
                    <a:lnTo>
                      <a:pt x="119" y="128"/>
                    </a:lnTo>
                    <a:lnTo>
                      <a:pt x="133" y="128"/>
                    </a:lnTo>
                    <a:lnTo>
                      <a:pt x="142" y="128"/>
                    </a:lnTo>
                    <a:lnTo>
                      <a:pt x="147" y="124"/>
                    </a:lnTo>
                    <a:lnTo>
                      <a:pt x="151" y="119"/>
                    </a:lnTo>
                    <a:lnTo>
                      <a:pt x="151" y="119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51" y="110"/>
                    </a:lnTo>
                    <a:lnTo>
                      <a:pt x="156" y="105"/>
                    </a:lnTo>
                    <a:lnTo>
                      <a:pt x="165" y="96"/>
                    </a:lnTo>
                    <a:lnTo>
                      <a:pt x="174" y="82"/>
                    </a:lnTo>
                    <a:lnTo>
                      <a:pt x="179" y="64"/>
                    </a:lnTo>
                    <a:lnTo>
                      <a:pt x="179" y="50"/>
                    </a:lnTo>
                    <a:lnTo>
                      <a:pt x="179" y="37"/>
                    </a:lnTo>
                    <a:lnTo>
                      <a:pt x="174" y="32"/>
                    </a:lnTo>
                    <a:lnTo>
                      <a:pt x="170" y="23"/>
                    </a:lnTo>
                    <a:lnTo>
                      <a:pt x="17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680"/>
              <p:cNvSpPr>
                <a:spLocks noEditPoints="1"/>
              </p:cNvSpPr>
              <p:nvPr/>
            </p:nvSpPr>
            <p:spPr bwMode="auto">
              <a:xfrm>
                <a:off x="2686" y="1850"/>
                <a:ext cx="187" cy="156"/>
              </a:xfrm>
              <a:custGeom>
                <a:avLst/>
                <a:gdLst>
                  <a:gd name="T0" fmla="*/ 41 w 187"/>
                  <a:gd name="T1" fmla="*/ 147 h 156"/>
                  <a:gd name="T2" fmla="*/ 32 w 187"/>
                  <a:gd name="T3" fmla="*/ 142 h 156"/>
                  <a:gd name="T4" fmla="*/ 36 w 187"/>
                  <a:gd name="T5" fmla="*/ 147 h 156"/>
                  <a:gd name="T6" fmla="*/ 27 w 187"/>
                  <a:gd name="T7" fmla="*/ 142 h 156"/>
                  <a:gd name="T8" fmla="*/ 23 w 187"/>
                  <a:gd name="T9" fmla="*/ 137 h 156"/>
                  <a:gd name="T10" fmla="*/ 9 w 187"/>
                  <a:gd name="T11" fmla="*/ 124 h 156"/>
                  <a:gd name="T12" fmla="*/ 4 w 187"/>
                  <a:gd name="T13" fmla="*/ 105 h 156"/>
                  <a:gd name="T14" fmla="*/ 23 w 187"/>
                  <a:gd name="T15" fmla="*/ 96 h 156"/>
                  <a:gd name="T16" fmla="*/ 45 w 187"/>
                  <a:gd name="T17" fmla="*/ 96 h 156"/>
                  <a:gd name="T18" fmla="*/ 45 w 187"/>
                  <a:gd name="T19" fmla="*/ 59 h 156"/>
                  <a:gd name="T20" fmla="*/ 68 w 187"/>
                  <a:gd name="T21" fmla="*/ 46 h 156"/>
                  <a:gd name="T22" fmla="*/ 114 w 187"/>
                  <a:gd name="T23" fmla="*/ 14 h 156"/>
                  <a:gd name="T24" fmla="*/ 146 w 187"/>
                  <a:gd name="T25" fmla="*/ 0 h 156"/>
                  <a:gd name="T26" fmla="*/ 174 w 187"/>
                  <a:gd name="T27" fmla="*/ 9 h 156"/>
                  <a:gd name="T28" fmla="*/ 178 w 187"/>
                  <a:gd name="T29" fmla="*/ 9 h 156"/>
                  <a:gd name="T30" fmla="*/ 178 w 187"/>
                  <a:gd name="T31" fmla="*/ 27 h 156"/>
                  <a:gd name="T32" fmla="*/ 183 w 187"/>
                  <a:gd name="T33" fmla="*/ 55 h 156"/>
                  <a:gd name="T34" fmla="*/ 183 w 187"/>
                  <a:gd name="T35" fmla="*/ 69 h 156"/>
                  <a:gd name="T36" fmla="*/ 169 w 187"/>
                  <a:gd name="T37" fmla="*/ 101 h 156"/>
                  <a:gd name="T38" fmla="*/ 165 w 187"/>
                  <a:gd name="T39" fmla="*/ 114 h 156"/>
                  <a:gd name="T40" fmla="*/ 165 w 187"/>
                  <a:gd name="T41" fmla="*/ 119 h 156"/>
                  <a:gd name="T42" fmla="*/ 155 w 187"/>
                  <a:gd name="T43" fmla="*/ 119 h 156"/>
                  <a:gd name="T44" fmla="*/ 151 w 187"/>
                  <a:gd name="T45" fmla="*/ 128 h 156"/>
                  <a:gd name="T46" fmla="*/ 137 w 187"/>
                  <a:gd name="T47" fmla="*/ 128 h 156"/>
                  <a:gd name="T48" fmla="*/ 114 w 187"/>
                  <a:gd name="T49" fmla="*/ 133 h 156"/>
                  <a:gd name="T50" fmla="*/ 91 w 187"/>
                  <a:gd name="T51" fmla="*/ 133 h 156"/>
                  <a:gd name="T52" fmla="*/ 73 w 187"/>
                  <a:gd name="T53" fmla="*/ 128 h 156"/>
                  <a:gd name="T54" fmla="*/ 55 w 187"/>
                  <a:gd name="T55" fmla="*/ 128 h 156"/>
                  <a:gd name="T56" fmla="*/ 50 w 187"/>
                  <a:gd name="T57" fmla="*/ 156 h 156"/>
                  <a:gd name="T58" fmla="*/ 41 w 187"/>
                  <a:gd name="T59" fmla="*/ 137 h 156"/>
                  <a:gd name="T60" fmla="*/ 64 w 187"/>
                  <a:gd name="T61" fmla="*/ 119 h 156"/>
                  <a:gd name="T62" fmla="*/ 82 w 187"/>
                  <a:gd name="T63" fmla="*/ 128 h 156"/>
                  <a:gd name="T64" fmla="*/ 100 w 187"/>
                  <a:gd name="T65" fmla="*/ 128 h 156"/>
                  <a:gd name="T66" fmla="*/ 123 w 187"/>
                  <a:gd name="T67" fmla="*/ 124 h 156"/>
                  <a:gd name="T68" fmla="*/ 133 w 187"/>
                  <a:gd name="T69" fmla="*/ 124 h 156"/>
                  <a:gd name="T70" fmla="*/ 151 w 187"/>
                  <a:gd name="T71" fmla="*/ 124 h 156"/>
                  <a:gd name="T72" fmla="*/ 151 w 187"/>
                  <a:gd name="T73" fmla="*/ 114 h 156"/>
                  <a:gd name="T74" fmla="*/ 165 w 187"/>
                  <a:gd name="T75" fmla="*/ 92 h 156"/>
                  <a:gd name="T76" fmla="*/ 178 w 187"/>
                  <a:gd name="T77" fmla="*/ 64 h 156"/>
                  <a:gd name="T78" fmla="*/ 178 w 187"/>
                  <a:gd name="T79" fmla="*/ 46 h 156"/>
                  <a:gd name="T80" fmla="*/ 169 w 187"/>
                  <a:gd name="T81" fmla="*/ 14 h 156"/>
                  <a:gd name="T82" fmla="*/ 160 w 187"/>
                  <a:gd name="T83" fmla="*/ 9 h 156"/>
                  <a:gd name="T84" fmla="*/ 128 w 187"/>
                  <a:gd name="T85" fmla="*/ 14 h 156"/>
                  <a:gd name="T86" fmla="*/ 78 w 187"/>
                  <a:gd name="T87" fmla="*/ 46 h 156"/>
                  <a:gd name="T88" fmla="*/ 50 w 187"/>
                  <a:gd name="T89" fmla="*/ 59 h 156"/>
                  <a:gd name="T90" fmla="*/ 50 w 187"/>
                  <a:gd name="T91" fmla="*/ 96 h 156"/>
                  <a:gd name="T92" fmla="*/ 27 w 187"/>
                  <a:gd name="T93" fmla="*/ 105 h 156"/>
                  <a:gd name="T94" fmla="*/ 9 w 187"/>
                  <a:gd name="T95" fmla="*/ 110 h 156"/>
                  <a:gd name="T96" fmla="*/ 13 w 187"/>
                  <a:gd name="T97" fmla="*/ 124 h 156"/>
                  <a:gd name="T98" fmla="*/ 23 w 187"/>
                  <a:gd name="T99" fmla="*/ 133 h 156"/>
                  <a:gd name="T100" fmla="*/ 32 w 187"/>
                  <a:gd name="T101" fmla="*/ 13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7" h="156">
                    <a:moveTo>
                      <a:pt x="50" y="156"/>
                    </a:moveTo>
                    <a:lnTo>
                      <a:pt x="41" y="151"/>
                    </a:lnTo>
                    <a:lnTo>
                      <a:pt x="41" y="147"/>
                    </a:lnTo>
                    <a:lnTo>
                      <a:pt x="36" y="147"/>
                    </a:lnTo>
                    <a:lnTo>
                      <a:pt x="32" y="142"/>
                    </a:lnTo>
                    <a:lnTo>
                      <a:pt x="32" y="142"/>
                    </a:lnTo>
                    <a:lnTo>
                      <a:pt x="32" y="142"/>
                    </a:lnTo>
                    <a:lnTo>
                      <a:pt x="36" y="147"/>
                    </a:lnTo>
                    <a:lnTo>
                      <a:pt x="36" y="147"/>
                    </a:lnTo>
                    <a:lnTo>
                      <a:pt x="32" y="147"/>
                    </a:lnTo>
                    <a:lnTo>
                      <a:pt x="27" y="147"/>
                    </a:lnTo>
                    <a:lnTo>
                      <a:pt x="27" y="142"/>
                    </a:lnTo>
                    <a:lnTo>
                      <a:pt x="27" y="137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13" y="133"/>
                    </a:lnTo>
                    <a:lnTo>
                      <a:pt x="9" y="128"/>
                    </a:lnTo>
                    <a:lnTo>
                      <a:pt x="9" y="124"/>
                    </a:lnTo>
                    <a:lnTo>
                      <a:pt x="4" y="119"/>
                    </a:lnTo>
                    <a:lnTo>
                      <a:pt x="0" y="110"/>
                    </a:lnTo>
                    <a:lnTo>
                      <a:pt x="4" y="105"/>
                    </a:lnTo>
                    <a:lnTo>
                      <a:pt x="9" y="105"/>
                    </a:lnTo>
                    <a:lnTo>
                      <a:pt x="13" y="101"/>
                    </a:lnTo>
                    <a:lnTo>
                      <a:pt x="23" y="96"/>
                    </a:lnTo>
                    <a:lnTo>
                      <a:pt x="32" y="101"/>
                    </a:lnTo>
                    <a:lnTo>
                      <a:pt x="36" y="101"/>
                    </a:lnTo>
                    <a:lnTo>
                      <a:pt x="45" y="96"/>
                    </a:lnTo>
                    <a:lnTo>
                      <a:pt x="45" y="82"/>
                    </a:lnTo>
                    <a:lnTo>
                      <a:pt x="45" y="69"/>
                    </a:lnTo>
                    <a:lnTo>
                      <a:pt x="45" y="59"/>
                    </a:lnTo>
                    <a:lnTo>
                      <a:pt x="50" y="55"/>
                    </a:lnTo>
                    <a:lnTo>
                      <a:pt x="59" y="50"/>
                    </a:lnTo>
                    <a:lnTo>
                      <a:pt x="68" y="46"/>
                    </a:lnTo>
                    <a:lnTo>
                      <a:pt x="78" y="41"/>
                    </a:lnTo>
                    <a:lnTo>
                      <a:pt x="105" y="23"/>
                    </a:lnTo>
                    <a:lnTo>
                      <a:pt x="114" y="14"/>
                    </a:lnTo>
                    <a:lnTo>
                      <a:pt x="128" y="5"/>
                    </a:lnTo>
                    <a:lnTo>
                      <a:pt x="142" y="0"/>
                    </a:lnTo>
                    <a:lnTo>
                      <a:pt x="146" y="0"/>
                    </a:lnTo>
                    <a:lnTo>
                      <a:pt x="160" y="0"/>
                    </a:lnTo>
                    <a:lnTo>
                      <a:pt x="169" y="5"/>
                    </a:lnTo>
                    <a:lnTo>
                      <a:pt x="174" y="9"/>
                    </a:lnTo>
                    <a:lnTo>
                      <a:pt x="178" y="5"/>
                    </a:lnTo>
                    <a:lnTo>
                      <a:pt x="178" y="5"/>
                    </a:lnTo>
                    <a:lnTo>
                      <a:pt x="178" y="9"/>
                    </a:lnTo>
                    <a:lnTo>
                      <a:pt x="178" y="9"/>
                    </a:lnTo>
                    <a:lnTo>
                      <a:pt x="178" y="14"/>
                    </a:lnTo>
                    <a:lnTo>
                      <a:pt x="178" y="27"/>
                    </a:lnTo>
                    <a:lnTo>
                      <a:pt x="183" y="37"/>
                    </a:lnTo>
                    <a:lnTo>
                      <a:pt x="187" y="46"/>
                    </a:lnTo>
                    <a:lnTo>
                      <a:pt x="183" y="55"/>
                    </a:lnTo>
                    <a:lnTo>
                      <a:pt x="183" y="64"/>
                    </a:lnTo>
                    <a:lnTo>
                      <a:pt x="183" y="69"/>
                    </a:lnTo>
                    <a:lnTo>
                      <a:pt x="183" y="69"/>
                    </a:lnTo>
                    <a:lnTo>
                      <a:pt x="178" y="82"/>
                    </a:lnTo>
                    <a:lnTo>
                      <a:pt x="169" y="96"/>
                    </a:lnTo>
                    <a:lnTo>
                      <a:pt x="169" y="101"/>
                    </a:lnTo>
                    <a:lnTo>
                      <a:pt x="160" y="105"/>
                    </a:lnTo>
                    <a:lnTo>
                      <a:pt x="160" y="114"/>
                    </a:lnTo>
                    <a:lnTo>
                      <a:pt x="165" y="114"/>
                    </a:lnTo>
                    <a:lnTo>
                      <a:pt x="169" y="119"/>
                    </a:lnTo>
                    <a:lnTo>
                      <a:pt x="169" y="119"/>
                    </a:lnTo>
                    <a:lnTo>
                      <a:pt x="165" y="119"/>
                    </a:lnTo>
                    <a:lnTo>
                      <a:pt x="160" y="119"/>
                    </a:lnTo>
                    <a:lnTo>
                      <a:pt x="155" y="119"/>
                    </a:lnTo>
                    <a:lnTo>
                      <a:pt x="155" y="119"/>
                    </a:lnTo>
                    <a:lnTo>
                      <a:pt x="155" y="119"/>
                    </a:lnTo>
                    <a:lnTo>
                      <a:pt x="155" y="124"/>
                    </a:lnTo>
                    <a:lnTo>
                      <a:pt x="151" y="128"/>
                    </a:lnTo>
                    <a:lnTo>
                      <a:pt x="146" y="128"/>
                    </a:lnTo>
                    <a:lnTo>
                      <a:pt x="142" y="128"/>
                    </a:lnTo>
                    <a:lnTo>
                      <a:pt x="137" y="128"/>
                    </a:lnTo>
                    <a:lnTo>
                      <a:pt x="133" y="128"/>
                    </a:lnTo>
                    <a:lnTo>
                      <a:pt x="123" y="128"/>
                    </a:lnTo>
                    <a:lnTo>
                      <a:pt x="114" y="133"/>
                    </a:lnTo>
                    <a:lnTo>
                      <a:pt x="105" y="137"/>
                    </a:lnTo>
                    <a:lnTo>
                      <a:pt x="96" y="133"/>
                    </a:lnTo>
                    <a:lnTo>
                      <a:pt x="91" y="133"/>
                    </a:lnTo>
                    <a:lnTo>
                      <a:pt x="87" y="133"/>
                    </a:lnTo>
                    <a:lnTo>
                      <a:pt x="78" y="133"/>
                    </a:lnTo>
                    <a:lnTo>
                      <a:pt x="73" y="128"/>
                    </a:lnTo>
                    <a:lnTo>
                      <a:pt x="68" y="124"/>
                    </a:lnTo>
                    <a:lnTo>
                      <a:pt x="64" y="124"/>
                    </a:lnTo>
                    <a:lnTo>
                      <a:pt x="55" y="128"/>
                    </a:lnTo>
                    <a:lnTo>
                      <a:pt x="45" y="133"/>
                    </a:lnTo>
                    <a:lnTo>
                      <a:pt x="45" y="147"/>
                    </a:lnTo>
                    <a:lnTo>
                      <a:pt x="50" y="156"/>
                    </a:lnTo>
                    <a:lnTo>
                      <a:pt x="50" y="156"/>
                    </a:lnTo>
                    <a:close/>
                    <a:moveTo>
                      <a:pt x="32" y="137"/>
                    </a:moveTo>
                    <a:lnTo>
                      <a:pt x="41" y="137"/>
                    </a:lnTo>
                    <a:lnTo>
                      <a:pt x="41" y="133"/>
                    </a:lnTo>
                    <a:lnTo>
                      <a:pt x="50" y="124"/>
                    </a:lnTo>
                    <a:lnTo>
                      <a:pt x="64" y="119"/>
                    </a:lnTo>
                    <a:lnTo>
                      <a:pt x="73" y="119"/>
                    </a:lnTo>
                    <a:lnTo>
                      <a:pt x="78" y="124"/>
                    </a:lnTo>
                    <a:lnTo>
                      <a:pt x="82" y="128"/>
                    </a:lnTo>
                    <a:lnTo>
                      <a:pt x="87" y="128"/>
                    </a:lnTo>
                    <a:lnTo>
                      <a:pt x="91" y="124"/>
                    </a:lnTo>
                    <a:lnTo>
                      <a:pt x="100" y="128"/>
                    </a:lnTo>
                    <a:lnTo>
                      <a:pt x="105" y="133"/>
                    </a:lnTo>
                    <a:lnTo>
                      <a:pt x="110" y="128"/>
                    </a:lnTo>
                    <a:lnTo>
                      <a:pt x="123" y="124"/>
                    </a:lnTo>
                    <a:lnTo>
                      <a:pt x="133" y="124"/>
                    </a:lnTo>
                    <a:lnTo>
                      <a:pt x="133" y="124"/>
                    </a:lnTo>
                    <a:lnTo>
                      <a:pt x="133" y="124"/>
                    </a:lnTo>
                    <a:lnTo>
                      <a:pt x="142" y="124"/>
                    </a:lnTo>
                    <a:lnTo>
                      <a:pt x="146" y="124"/>
                    </a:lnTo>
                    <a:lnTo>
                      <a:pt x="151" y="124"/>
                    </a:lnTo>
                    <a:lnTo>
                      <a:pt x="151" y="119"/>
                    </a:lnTo>
                    <a:lnTo>
                      <a:pt x="151" y="114"/>
                    </a:lnTo>
                    <a:lnTo>
                      <a:pt x="151" y="114"/>
                    </a:lnTo>
                    <a:lnTo>
                      <a:pt x="155" y="105"/>
                    </a:lnTo>
                    <a:lnTo>
                      <a:pt x="165" y="96"/>
                    </a:lnTo>
                    <a:lnTo>
                      <a:pt x="165" y="92"/>
                    </a:lnTo>
                    <a:lnTo>
                      <a:pt x="174" y="82"/>
                    </a:lnTo>
                    <a:lnTo>
                      <a:pt x="174" y="69"/>
                    </a:lnTo>
                    <a:lnTo>
                      <a:pt x="178" y="64"/>
                    </a:lnTo>
                    <a:lnTo>
                      <a:pt x="178" y="64"/>
                    </a:lnTo>
                    <a:lnTo>
                      <a:pt x="178" y="55"/>
                    </a:lnTo>
                    <a:lnTo>
                      <a:pt x="178" y="46"/>
                    </a:lnTo>
                    <a:lnTo>
                      <a:pt x="178" y="41"/>
                    </a:lnTo>
                    <a:lnTo>
                      <a:pt x="174" y="27"/>
                    </a:lnTo>
                    <a:lnTo>
                      <a:pt x="169" y="14"/>
                    </a:lnTo>
                    <a:lnTo>
                      <a:pt x="169" y="14"/>
                    </a:lnTo>
                    <a:lnTo>
                      <a:pt x="165" y="9"/>
                    </a:lnTo>
                    <a:lnTo>
                      <a:pt x="160" y="9"/>
                    </a:lnTo>
                    <a:lnTo>
                      <a:pt x="146" y="5"/>
                    </a:lnTo>
                    <a:lnTo>
                      <a:pt x="142" y="9"/>
                    </a:lnTo>
                    <a:lnTo>
                      <a:pt x="128" y="14"/>
                    </a:lnTo>
                    <a:lnTo>
                      <a:pt x="114" y="18"/>
                    </a:lnTo>
                    <a:lnTo>
                      <a:pt x="110" y="27"/>
                    </a:lnTo>
                    <a:lnTo>
                      <a:pt x="78" y="46"/>
                    </a:lnTo>
                    <a:lnTo>
                      <a:pt x="73" y="50"/>
                    </a:lnTo>
                    <a:lnTo>
                      <a:pt x="64" y="55"/>
                    </a:lnTo>
                    <a:lnTo>
                      <a:pt x="50" y="59"/>
                    </a:lnTo>
                    <a:lnTo>
                      <a:pt x="55" y="69"/>
                    </a:lnTo>
                    <a:lnTo>
                      <a:pt x="55" y="82"/>
                    </a:lnTo>
                    <a:lnTo>
                      <a:pt x="50" y="96"/>
                    </a:lnTo>
                    <a:lnTo>
                      <a:pt x="41" y="105"/>
                    </a:lnTo>
                    <a:lnTo>
                      <a:pt x="36" y="105"/>
                    </a:lnTo>
                    <a:lnTo>
                      <a:pt x="27" y="105"/>
                    </a:lnTo>
                    <a:lnTo>
                      <a:pt x="23" y="105"/>
                    </a:lnTo>
                    <a:lnTo>
                      <a:pt x="18" y="105"/>
                    </a:lnTo>
                    <a:lnTo>
                      <a:pt x="9" y="110"/>
                    </a:lnTo>
                    <a:lnTo>
                      <a:pt x="4" y="110"/>
                    </a:lnTo>
                    <a:lnTo>
                      <a:pt x="9" y="114"/>
                    </a:lnTo>
                    <a:lnTo>
                      <a:pt x="13" y="124"/>
                    </a:lnTo>
                    <a:lnTo>
                      <a:pt x="18" y="128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27" y="133"/>
                    </a:lnTo>
                    <a:lnTo>
                      <a:pt x="32" y="137"/>
                    </a:lnTo>
                    <a:lnTo>
                      <a:pt x="32" y="137"/>
                    </a:lnTo>
                    <a:lnTo>
                      <a:pt x="32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681"/>
              <p:cNvSpPr>
                <a:spLocks/>
              </p:cNvSpPr>
              <p:nvPr/>
            </p:nvSpPr>
            <p:spPr bwMode="auto">
              <a:xfrm>
                <a:off x="2686" y="1850"/>
                <a:ext cx="187" cy="156"/>
              </a:xfrm>
              <a:custGeom>
                <a:avLst/>
                <a:gdLst>
                  <a:gd name="T0" fmla="*/ 41 w 187"/>
                  <a:gd name="T1" fmla="*/ 151 h 156"/>
                  <a:gd name="T2" fmla="*/ 36 w 187"/>
                  <a:gd name="T3" fmla="*/ 147 h 156"/>
                  <a:gd name="T4" fmla="*/ 32 w 187"/>
                  <a:gd name="T5" fmla="*/ 142 h 156"/>
                  <a:gd name="T6" fmla="*/ 36 w 187"/>
                  <a:gd name="T7" fmla="*/ 147 h 156"/>
                  <a:gd name="T8" fmla="*/ 32 w 187"/>
                  <a:gd name="T9" fmla="*/ 147 h 156"/>
                  <a:gd name="T10" fmla="*/ 27 w 187"/>
                  <a:gd name="T11" fmla="*/ 142 h 156"/>
                  <a:gd name="T12" fmla="*/ 23 w 187"/>
                  <a:gd name="T13" fmla="*/ 137 h 156"/>
                  <a:gd name="T14" fmla="*/ 13 w 187"/>
                  <a:gd name="T15" fmla="*/ 133 h 156"/>
                  <a:gd name="T16" fmla="*/ 9 w 187"/>
                  <a:gd name="T17" fmla="*/ 124 h 156"/>
                  <a:gd name="T18" fmla="*/ 0 w 187"/>
                  <a:gd name="T19" fmla="*/ 110 h 156"/>
                  <a:gd name="T20" fmla="*/ 9 w 187"/>
                  <a:gd name="T21" fmla="*/ 105 h 156"/>
                  <a:gd name="T22" fmla="*/ 23 w 187"/>
                  <a:gd name="T23" fmla="*/ 96 h 156"/>
                  <a:gd name="T24" fmla="*/ 36 w 187"/>
                  <a:gd name="T25" fmla="*/ 101 h 156"/>
                  <a:gd name="T26" fmla="*/ 45 w 187"/>
                  <a:gd name="T27" fmla="*/ 82 h 156"/>
                  <a:gd name="T28" fmla="*/ 45 w 187"/>
                  <a:gd name="T29" fmla="*/ 59 h 156"/>
                  <a:gd name="T30" fmla="*/ 59 w 187"/>
                  <a:gd name="T31" fmla="*/ 50 h 156"/>
                  <a:gd name="T32" fmla="*/ 78 w 187"/>
                  <a:gd name="T33" fmla="*/ 41 h 156"/>
                  <a:gd name="T34" fmla="*/ 114 w 187"/>
                  <a:gd name="T35" fmla="*/ 14 h 156"/>
                  <a:gd name="T36" fmla="*/ 142 w 187"/>
                  <a:gd name="T37" fmla="*/ 0 h 156"/>
                  <a:gd name="T38" fmla="*/ 160 w 187"/>
                  <a:gd name="T39" fmla="*/ 0 h 156"/>
                  <a:gd name="T40" fmla="*/ 174 w 187"/>
                  <a:gd name="T41" fmla="*/ 9 h 156"/>
                  <a:gd name="T42" fmla="*/ 178 w 187"/>
                  <a:gd name="T43" fmla="*/ 5 h 156"/>
                  <a:gd name="T44" fmla="*/ 178 w 187"/>
                  <a:gd name="T45" fmla="*/ 9 h 156"/>
                  <a:gd name="T46" fmla="*/ 178 w 187"/>
                  <a:gd name="T47" fmla="*/ 27 h 156"/>
                  <a:gd name="T48" fmla="*/ 187 w 187"/>
                  <a:gd name="T49" fmla="*/ 46 h 156"/>
                  <a:gd name="T50" fmla="*/ 183 w 187"/>
                  <a:gd name="T51" fmla="*/ 64 h 156"/>
                  <a:gd name="T52" fmla="*/ 183 w 187"/>
                  <a:gd name="T53" fmla="*/ 69 h 156"/>
                  <a:gd name="T54" fmla="*/ 169 w 187"/>
                  <a:gd name="T55" fmla="*/ 96 h 156"/>
                  <a:gd name="T56" fmla="*/ 160 w 187"/>
                  <a:gd name="T57" fmla="*/ 105 h 156"/>
                  <a:gd name="T58" fmla="*/ 165 w 187"/>
                  <a:gd name="T59" fmla="*/ 114 h 156"/>
                  <a:gd name="T60" fmla="*/ 169 w 187"/>
                  <a:gd name="T61" fmla="*/ 119 h 156"/>
                  <a:gd name="T62" fmla="*/ 160 w 187"/>
                  <a:gd name="T63" fmla="*/ 119 h 156"/>
                  <a:gd name="T64" fmla="*/ 155 w 187"/>
                  <a:gd name="T65" fmla="*/ 119 h 156"/>
                  <a:gd name="T66" fmla="*/ 155 w 187"/>
                  <a:gd name="T67" fmla="*/ 124 h 156"/>
                  <a:gd name="T68" fmla="*/ 146 w 187"/>
                  <a:gd name="T69" fmla="*/ 128 h 156"/>
                  <a:gd name="T70" fmla="*/ 137 w 187"/>
                  <a:gd name="T71" fmla="*/ 128 h 156"/>
                  <a:gd name="T72" fmla="*/ 123 w 187"/>
                  <a:gd name="T73" fmla="*/ 128 h 156"/>
                  <a:gd name="T74" fmla="*/ 105 w 187"/>
                  <a:gd name="T75" fmla="*/ 137 h 156"/>
                  <a:gd name="T76" fmla="*/ 91 w 187"/>
                  <a:gd name="T77" fmla="*/ 133 h 156"/>
                  <a:gd name="T78" fmla="*/ 78 w 187"/>
                  <a:gd name="T79" fmla="*/ 133 h 156"/>
                  <a:gd name="T80" fmla="*/ 68 w 187"/>
                  <a:gd name="T81" fmla="*/ 124 h 156"/>
                  <a:gd name="T82" fmla="*/ 55 w 187"/>
                  <a:gd name="T83" fmla="*/ 128 h 156"/>
                  <a:gd name="T84" fmla="*/ 45 w 187"/>
                  <a:gd name="T85" fmla="*/ 147 h 156"/>
                  <a:gd name="T86" fmla="*/ 50 w 187"/>
                  <a:gd name="T8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" h="156">
                    <a:moveTo>
                      <a:pt x="50" y="156"/>
                    </a:moveTo>
                    <a:lnTo>
                      <a:pt x="41" y="151"/>
                    </a:lnTo>
                    <a:lnTo>
                      <a:pt x="41" y="147"/>
                    </a:lnTo>
                    <a:lnTo>
                      <a:pt x="36" y="147"/>
                    </a:lnTo>
                    <a:lnTo>
                      <a:pt x="32" y="142"/>
                    </a:lnTo>
                    <a:lnTo>
                      <a:pt x="32" y="142"/>
                    </a:lnTo>
                    <a:lnTo>
                      <a:pt x="32" y="142"/>
                    </a:lnTo>
                    <a:lnTo>
                      <a:pt x="36" y="147"/>
                    </a:lnTo>
                    <a:lnTo>
                      <a:pt x="36" y="147"/>
                    </a:lnTo>
                    <a:lnTo>
                      <a:pt x="32" y="147"/>
                    </a:lnTo>
                    <a:lnTo>
                      <a:pt x="27" y="147"/>
                    </a:lnTo>
                    <a:lnTo>
                      <a:pt x="27" y="142"/>
                    </a:lnTo>
                    <a:lnTo>
                      <a:pt x="27" y="137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13" y="133"/>
                    </a:lnTo>
                    <a:lnTo>
                      <a:pt x="9" y="128"/>
                    </a:lnTo>
                    <a:lnTo>
                      <a:pt x="9" y="124"/>
                    </a:lnTo>
                    <a:lnTo>
                      <a:pt x="4" y="119"/>
                    </a:lnTo>
                    <a:lnTo>
                      <a:pt x="0" y="110"/>
                    </a:lnTo>
                    <a:lnTo>
                      <a:pt x="4" y="105"/>
                    </a:lnTo>
                    <a:lnTo>
                      <a:pt x="9" y="105"/>
                    </a:lnTo>
                    <a:lnTo>
                      <a:pt x="13" y="101"/>
                    </a:lnTo>
                    <a:lnTo>
                      <a:pt x="23" y="96"/>
                    </a:lnTo>
                    <a:lnTo>
                      <a:pt x="32" y="101"/>
                    </a:lnTo>
                    <a:lnTo>
                      <a:pt x="36" y="101"/>
                    </a:lnTo>
                    <a:lnTo>
                      <a:pt x="45" y="96"/>
                    </a:lnTo>
                    <a:lnTo>
                      <a:pt x="45" y="82"/>
                    </a:lnTo>
                    <a:lnTo>
                      <a:pt x="45" y="69"/>
                    </a:lnTo>
                    <a:lnTo>
                      <a:pt x="45" y="59"/>
                    </a:lnTo>
                    <a:lnTo>
                      <a:pt x="50" y="55"/>
                    </a:lnTo>
                    <a:lnTo>
                      <a:pt x="59" y="50"/>
                    </a:lnTo>
                    <a:lnTo>
                      <a:pt x="68" y="46"/>
                    </a:lnTo>
                    <a:lnTo>
                      <a:pt x="78" y="41"/>
                    </a:lnTo>
                    <a:lnTo>
                      <a:pt x="105" y="23"/>
                    </a:lnTo>
                    <a:lnTo>
                      <a:pt x="114" y="14"/>
                    </a:lnTo>
                    <a:lnTo>
                      <a:pt x="128" y="5"/>
                    </a:lnTo>
                    <a:lnTo>
                      <a:pt x="142" y="0"/>
                    </a:lnTo>
                    <a:lnTo>
                      <a:pt x="146" y="0"/>
                    </a:lnTo>
                    <a:lnTo>
                      <a:pt x="160" y="0"/>
                    </a:lnTo>
                    <a:lnTo>
                      <a:pt x="169" y="5"/>
                    </a:lnTo>
                    <a:lnTo>
                      <a:pt x="174" y="9"/>
                    </a:lnTo>
                    <a:lnTo>
                      <a:pt x="178" y="5"/>
                    </a:lnTo>
                    <a:lnTo>
                      <a:pt x="178" y="5"/>
                    </a:lnTo>
                    <a:lnTo>
                      <a:pt x="178" y="9"/>
                    </a:lnTo>
                    <a:lnTo>
                      <a:pt x="178" y="9"/>
                    </a:lnTo>
                    <a:lnTo>
                      <a:pt x="178" y="14"/>
                    </a:lnTo>
                    <a:lnTo>
                      <a:pt x="178" y="27"/>
                    </a:lnTo>
                    <a:lnTo>
                      <a:pt x="183" y="37"/>
                    </a:lnTo>
                    <a:lnTo>
                      <a:pt x="187" y="46"/>
                    </a:lnTo>
                    <a:lnTo>
                      <a:pt x="183" y="55"/>
                    </a:lnTo>
                    <a:lnTo>
                      <a:pt x="183" y="64"/>
                    </a:lnTo>
                    <a:lnTo>
                      <a:pt x="183" y="69"/>
                    </a:lnTo>
                    <a:lnTo>
                      <a:pt x="183" y="69"/>
                    </a:lnTo>
                    <a:lnTo>
                      <a:pt x="178" y="82"/>
                    </a:lnTo>
                    <a:lnTo>
                      <a:pt x="169" y="96"/>
                    </a:lnTo>
                    <a:lnTo>
                      <a:pt x="169" y="101"/>
                    </a:lnTo>
                    <a:lnTo>
                      <a:pt x="160" y="105"/>
                    </a:lnTo>
                    <a:lnTo>
                      <a:pt x="160" y="114"/>
                    </a:lnTo>
                    <a:lnTo>
                      <a:pt x="165" y="114"/>
                    </a:lnTo>
                    <a:lnTo>
                      <a:pt x="169" y="119"/>
                    </a:lnTo>
                    <a:lnTo>
                      <a:pt x="169" y="119"/>
                    </a:lnTo>
                    <a:lnTo>
                      <a:pt x="165" y="119"/>
                    </a:lnTo>
                    <a:lnTo>
                      <a:pt x="160" y="119"/>
                    </a:lnTo>
                    <a:lnTo>
                      <a:pt x="155" y="119"/>
                    </a:lnTo>
                    <a:lnTo>
                      <a:pt x="155" y="119"/>
                    </a:lnTo>
                    <a:lnTo>
                      <a:pt x="155" y="119"/>
                    </a:lnTo>
                    <a:lnTo>
                      <a:pt x="155" y="124"/>
                    </a:lnTo>
                    <a:lnTo>
                      <a:pt x="151" y="128"/>
                    </a:lnTo>
                    <a:lnTo>
                      <a:pt x="146" y="128"/>
                    </a:lnTo>
                    <a:lnTo>
                      <a:pt x="142" y="128"/>
                    </a:lnTo>
                    <a:lnTo>
                      <a:pt x="137" y="128"/>
                    </a:lnTo>
                    <a:lnTo>
                      <a:pt x="133" y="128"/>
                    </a:lnTo>
                    <a:lnTo>
                      <a:pt x="123" y="128"/>
                    </a:lnTo>
                    <a:lnTo>
                      <a:pt x="114" y="133"/>
                    </a:lnTo>
                    <a:lnTo>
                      <a:pt x="105" y="137"/>
                    </a:lnTo>
                    <a:lnTo>
                      <a:pt x="96" y="133"/>
                    </a:lnTo>
                    <a:lnTo>
                      <a:pt x="91" y="133"/>
                    </a:lnTo>
                    <a:lnTo>
                      <a:pt x="87" y="133"/>
                    </a:lnTo>
                    <a:lnTo>
                      <a:pt x="78" y="133"/>
                    </a:lnTo>
                    <a:lnTo>
                      <a:pt x="73" y="128"/>
                    </a:lnTo>
                    <a:lnTo>
                      <a:pt x="68" y="124"/>
                    </a:lnTo>
                    <a:lnTo>
                      <a:pt x="64" y="124"/>
                    </a:lnTo>
                    <a:lnTo>
                      <a:pt x="55" y="128"/>
                    </a:lnTo>
                    <a:lnTo>
                      <a:pt x="45" y="133"/>
                    </a:lnTo>
                    <a:lnTo>
                      <a:pt x="45" y="147"/>
                    </a:lnTo>
                    <a:lnTo>
                      <a:pt x="50" y="156"/>
                    </a:lnTo>
                    <a:lnTo>
                      <a:pt x="50" y="15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682"/>
              <p:cNvSpPr>
                <a:spLocks/>
              </p:cNvSpPr>
              <p:nvPr/>
            </p:nvSpPr>
            <p:spPr bwMode="auto">
              <a:xfrm>
                <a:off x="2690" y="1855"/>
                <a:ext cx="174" cy="132"/>
              </a:xfrm>
              <a:custGeom>
                <a:avLst/>
                <a:gdLst>
                  <a:gd name="T0" fmla="*/ 37 w 174"/>
                  <a:gd name="T1" fmla="*/ 132 h 132"/>
                  <a:gd name="T2" fmla="*/ 46 w 174"/>
                  <a:gd name="T3" fmla="*/ 119 h 132"/>
                  <a:gd name="T4" fmla="*/ 69 w 174"/>
                  <a:gd name="T5" fmla="*/ 114 h 132"/>
                  <a:gd name="T6" fmla="*/ 78 w 174"/>
                  <a:gd name="T7" fmla="*/ 123 h 132"/>
                  <a:gd name="T8" fmla="*/ 87 w 174"/>
                  <a:gd name="T9" fmla="*/ 119 h 132"/>
                  <a:gd name="T10" fmla="*/ 101 w 174"/>
                  <a:gd name="T11" fmla="*/ 128 h 132"/>
                  <a:gd name="T12" fmla="*/ 119 w 174"/>
                  <a:gd name="T13" fmla="*/ 119 h 132"/>
                  <a:gd name="T14" fmla="*/ 129 w 174"/>
                  <a:gd name="T15" fmla="*/ 119 h 132"/>
                  <a:gd name="T16" fmla="*/ 138 w 174"/>
                  <a:gd name="T17" fmla="*/ 119 h 132"/>
                  <a:gd name="T18" fmla="*/ 147 w 174"/>
                  <a:gd name="T19" fmla="*/ 119 h 132"/>
                  <a:gd name="T20" fmla="*/ 147 w 174"/>
                  <a:gd name="T21" fmla="*/ 109 h 132"/>
                  <a:gd name="T22" fmla="*/ 151 w 174"/>
                  <a:gd name="T23" fmla="*/ 100 h 132"/>
                  <a:gd name="T24" fmla="*/ 161 w 174"/>
                  <a:gd name="T25" fmla="*/ 87 h 132"/>
                  <a:gd name="T26" fmla="*/ 170 w 174"/>
                  <a:gd name="T27" fmla="*/ 64 h 132"/>
                  <a:gd name="T28" fmla="*/ 174 w 174"/>
                  <a:gd name="T29" fmla="*/ 59 h 132"/>
                  <a:gd name="T30" fmla="*/ 174 w 174"/>
                  <a:gd name="T31" fmla="*/ 41 h 132"/>
                  <a:gd name="T32" fmla="*/ 170 w 174"/>
                  <a:gd name="T33" fmla="*/ 22 h 132"/>
                  <a:gd name="T34" fmla="*/ 165 w 174"/>
                  <a:gd name="T35" fmla="*/ 9 h 132"/>
                  <a:gd name="T36" fmla="*/ 156 w 174"/>
                  <a:gd name="T37" fmla="*/ 4 h 132"/>
                  <a:gd name="T38" fmla="*/ 138 w 174"/>
                  <a:gd name="T39" fmla="*/ 4 h 132"/>
                  <a:gd name="T40" fmla="*/ 110 w 174"/>
                  <a:gd name="T41" fmla="*/ 13 h 132"/>
                  <a:gd name="T42" fmla="*/ 74 w 174"/>
                  <a:gd name="T43" fmla="*/ 41 h 132"/>
                  <a:gd name="T44" fmla="*/ 60 w 174"/>
                  <a:gd name="T45" fmla="*/ 50 h 132"/>
                  <a:gd name="T46" fmla="*/ 51 w 174"/>
                  <a:gd name="T47" fmla="*/ 64 h 132"/>
                  <a:gd name="T48" fmla="*/ 46 w 174"/>
                  <a:gd name="T49" fmla="*/ 91 h 132"/>
                  <a:gd name="T50" fmla="*/ 32 w 174"/>
                  <a:gd name="T51" fmla="*/ 100 h 132"/>
                  <a:gd name="T52" fmla="*/ 19 w 174"/>
                  <a:gd name="T53" fmla="*/ 100 h 132"/>
                  <a:gd name="T54" fmla="*/ 5 w 174"/>
                  <a:gd name="T55" fmla="*/ 105 h 132"/>
                  <a:gd name="T56" fmla="*/ 5 w 174"/>
                  <a:gd name="T57" fmla="*/ 109 h 132"/>
                  <a:gd name="T58" fmla="*/ 14 w 174"/>
                  <a:gd name="T59" fmla="*/ 123 h 132"/>
                  <a:gd name="T60" fmla="*/ 19 w 174"/>
                  <a:gd name="T61" fmla="*/ 128 h 132"/>
                  <a:gd name="T62" fmla="*/ 28 w 174"/>
                  <a:gd name="T63" fmla="*/ 132 h 132"/>
                  <a:gd name="T64" fmla="*/ 28 w 174"/>
                  <a:gd name="T6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4" h="132">
                    <a:moveTo>
                      <a:pt x="28" y="132"/>
                    </a:moveTo>
                    <a:lnTo>
                      <a:pt x="37" y="132"/>
                    </a:lnTo>
                    <a:lnTo>
                      <a:pt x="37" y="128"/>
                    </a:lnTo>
                    <a:lnTo>
                      <a:pt x="46" y="119"/>
                    </a:lnTo>
                    <a:lnTo>
                      <a:pt x="60" y="114"/>
                    </a:lnTo>
                    <a:lnTo>
                      <a:pt x="69" y="114"/>
                    </a:lnTo>
                    <a:lnTo>
                      <a:pt x="74" y="119"/>
                    </a:lnTo>
                    <a:lnTo>
                      <a:pt x="78" y="123"/>
                    </a:lnTo>
                    <a:lnTo>
                      <a:pt x="83" y="123"/>
                    </a:lnTo>
                    <a:lnTo>
                      <a:pt x="87" y="119"/>
                    </a:lnTo>
                    <a:lnTo>
                      <a:pt x="96" y="123"/>
                    </a:lnTo>
                    <a:lnTo>
                      <a:pt x="101" y="128"/>
                    </a:lnTo>
                    <a:lnTo>
                      <a:pt x="106" y="123"/>
                    </a:lnTo>
                    <a:lnTo>
                      <a:pt x="119" y="119"/>
                    </a:lnTo>
                    <a:lnTo>
                      <a:pt x="129" y="119"/>
                    </a:lnTo>
                    <a:lnTo>
                      <a:pt x="129" y="119"/>
                    </a:lnTo>
                    <a:lnTo>
                      <a:pt x="129" y="119"/>
                    </a:lnTo>
                    <a:lnTo>
                      <a:pt x="138" y="119"/>
                    </a:lnTo>
                    <a:lnTo>
                      <a:pt x="142" y="119"/>
                    </a:lnTo>
                    <a:lnTo>
                      <a:pt x="147" y="119"/>
                    </a:lnTo>
                    <a:lnTo>
                      <a:pt x="147" y="114"/>
                    </a:lnTo>
                    <a:lnTo>
                      <a:pt x="147" y="109"/>
                    </a:lnTo>
                    <a:lnTo>
                      <a:pt x="147" y="109"/>
                    </a:lnTo>
                    <a:lnTo>
                      <a:pt x="151" y="100"/>
                    </a:lnTo>
                    <a:lnTo>
                      <a:pt x="161" y="91"/>
                    </a:lnTo>
                    <a:lnTo>
                      <a:pt x="161" y="87"/>
                    </a:lnTo>
                    <a:lnTo>
                      <a:pt x="170" y="77"/>
                    </a:lnTo>
                    <a:lnTo>
                      <a:pt x="170" y="64"/>
                    </a:lnTo>
                    <a:lnTo>
                      <a:pt x="174" y="59"/>
                    </a:lnTo>
                    <a:lnTo>
                      <a:pt x="174" y="59"/>
                    </a:lnTo>
                    <a:lnTo>
                      <a:pt x="174" y="50"/>
                    </a:lnTo>
                    <a:lnTo>
                      <a:pt x="174" y="41"/>
                    </a:lnTo>
                    <a:lnTo>
                      <a:pt x="174" y="36"/>
                    </a:lnTo>
                    <a:lnTo>
                      <a:pt x="170" y="22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4"/>
                    </a:lnTo>
                    <a:lnTo>
                      <a:pt x="142" y="0"/>
                    </a:lnTo>
                    <a:lnTo>
                      <a:pt x="138" y="4"/>
                    </a:lnTo>
                    <a:lnTo>
                      <a:pt x="124" y="9"/>
                    </a:lnTo>
                    <a:lnTo>
                      <a:pt x="110" y="13"/>
                    </a:lnTo>
                    <a:lnTo>
                      <a:pt x="106" y="22"/>
                    </a:lnTo>
                    <a:lnTo>
                      <a:pt x="74" y="41"/>
                    </a:lnTo>
                    <a:lnTo>
                      <a:pt x="69" y="45"/>
                    </a:lnTo>
                    <a:lnTo>
                      <a:pt x="60" y="50"/>
                    </a:lnTo>
                    <a:lnTo>
                      <a:pt x="46" y="54"/>
                    </a:lnTo>
                    <a:lnTo>
                      <a:pt x="51" y="64"/>
                    </a:lnTo>
                    <a:lnTo>
                      <a:pt x="51" y="77"/>
                    </a:lnTo>
                    <a:lnTo>
                      <a:pt x="46" y="91"/>
                    </a:lnTo>
                    <a:lnTo>
                      <a:pt x="37" y="100"/>
                    </a:lnTo>
                    <a:lnTo>
                      <a:pt x="32" y="100"/>
                    </a:lnTo>
                    <a:lnTo>
                      <a:pt x="23" y="100"/>
                    </a:lnTo>
                    <a:lnTo>
                      <a:pt x="19" y="100"/>
                    </a:lnTo>
                    <a:lnTo>
                      <a:pt x="14" y="100"/>
                    </a:lnTo>
                    <a:lnTo>
                      <a:pt x="5" y="105"/>
                    </a:lnTo>
                    <a:lnTo>
                      <a:pt x="0" y="105"/>
                    </a:lnTo>
                    <a:lnTo>
                      <a:pt x="5" y="109"/>
                    </a:lnTo>
                    <a:lnTo>
                      <a:pt x="9" y="119"/>
                    </a:lnTo>
                    <a:lnTo>
                      <a:pt x="14" y="123"/>
                    </a:lnTo>
                    <a:lnTo>
                      <a:pt x="14" y="128"/>
                    </a:lnTo>
                    <a:lnTo>
                      <a:pt x="19" y="128"/>
                    </a:lnTo>
                    <a:lnTo>
                      <a:pt x="23" y="128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8" y="1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683"/>
              <p:cNvSpPr>
                <a:spLocks/>
              </p:cNvSpPr>
              <p:nvPr/>
            </p:nvSpPr>
            <p:spPr bwMode="auto">
              <a:xfrm>
                <a:off x="2718" y="1969"/>
                <a:ext cx="137" cy="110"/>
              </a:xfrm>
              <a:custGeom>
                <a:avLst/>
                <a:gdLst>
                  <a:gd name="T0" fmla="*/ 27 w 137"/>
                  <a:gd name="T1" fmla="*/ 92 h 110"/>
                  <a:gd name="T2" fmla="*/ 23 w 137"/>
                  <a:gd name="T3" fmla="*/ 87 h 110"/>
                  <a:gd name="T4" fmla="*/ 18 w 137"/>
                  <a:gd name="T5" fmla="*/ 87 h 110"/>
                  <a:gd name="T6" fmla="*/ 4 w 137"/>
                  <a:gd name="T7" fmla="*/ 87 h 110"/>
                  <a:gd name="T8" fmla="*/ 0 w 137"/>
                  <a:gd name="T9" fmla="*/ 73 h 110"/>
                  <a:gd name="T10" fmla="*/ 4 w 137"/>
                  <a:gd name="T11" fmla="*/ 60 h 110"/>
                  <a:gd name="T12" fmla="*/ 9 w 137"/>
                  <a:gd name="T13" fmla="*/ 50 h 110"/>
                  <a:gd name="T14" fmla="*/ 13 w 137"/>
                  <a:gd name="T15" fmla="*/ 41 h 110"/>
                  <a:gd name="T16" fmla="*/ 9 w 137"/>
                  <a:gd name="T17" fmla="*/ 28 h 110"/>
                  <a:gd name="T18" fmla="*/ 9 w 137"/>
                  <a:gd name="T19" fmla="*/ 18 h 110"/>
                  <a:gd name="T20" fmla="*/ 18 w 137"/>
                  <a:gd name="T21" fmla="*/ 9 h 110"/>
                  <a:gd name="T22" fmla="*/ 27 w 137"/>
                  <a:gd name="T23" fmla="*/ 0 h 110"/>
                  <a:gd name="T24" fmla="*/ 32 w 137"/>
                  <a:gd name="T25" fmla="*/ 5 h 110"/>
                  <a:gd name="T26" fmla="*/ 41 w 137"/>
                  <a:gd name="T27" fmla="*/ 5 h 110"/>
                  <a:gd name="T28" fmla="*/ 46 w 137"/>
                  <a:gd name="T29" fmla="*/ 9 h 110"/>
                  <a:gd name="T30" fmla="*/ 50 w 137"/>
                  <a:gd name="T31" fmla="*/ 9 h 110"/>
                  <a:gd name="T32" fmla="*/ 59 w 137"/>
                  <a:gd name="T33" fmla="*/ 9 h 110"/>
                  <a:gd name="T34" fmla="*/ 64 w 137"/>
                  <a:gd name="T35" fmla="*/ 9 h 110"/>
                  <a:gd name="T36" fmla="*/ 68 w 137"/>
                  <a:gd name="T37" fmla="*/ 9 h 110"/>
                  <a:gd name="T38" fmla="*/ 78 w 137"/>
                  <a:gd name="T39" fmla="*/ 14 h 110"/>
                  <a:gd name="T40" fmla="*/ 82 w 137"/>
                  <a:gd name="T41" fmla="*/ 9 h 110"/>
                  <a:gd name="T42" fmla="*/ 87 w 137"/>
                  <a:gd name="T43" fmla="*/ 5 h 110"/>
                  <a:gd name="T44" fmla="*/ 96 w 137"/>
                  <a:gd name="T45" fmla="*/ 5 h 110"/>
                  <a:gd name="T46" fmla="*/ 101 w 137"/>
                  <a:gd name="T47" fmla="*/ 5 h 110"/>
                  <a:gd name="T48" fmla="*/ 114 w 137"/>
                  <a:gd name="T49" fmla="*/ 5 h 110"/>
                  <a:gd name="T50" fmla="*/ 119 w 137"/>
                  <a:gd name="T51" fmla="*/ 5 h 110"/>
                  <a:gd name="T52" fmla="*/ 123 w 137"/>
                  <a:gd name="T53" fmla="*/ 0 h 110"/>
                  <a:gd name="T54" fmla="*/ 133 w 137"/>
                  <a:gd name="T55" fmla="*/ 14 h 110"/>
                  <a:gd name="T56" fmla="*/ 137 w 137"/>
                  <a:gd name="T57" fmla="*/ 23 h 110"/>
                  <a:gd name="T58" fmla="*/ 133 w 137"/>
                  <a:gd name="T59" fmla="*/ 28 h 110"/>
                  <a:gd name="T60" fmla="*/ 128 w 137"/>
                  <a:gd name="T61" fmla="*/ 37 h 110"/>
                  <a:gd name="T62" fmla="*/ 123 w 137"/>
                  <a:gd name="T63" fmla="*/ 46 h 110"/>
                  <a:gd name="T64" fmla="*/ 114 w 137"/>
                  <a:gd name="T65" fmla="*/ 64 h 110"/>
                  <a:gd name="T66" fmla="*/ 110 w 137"/>
                  <a:gd name="T67" fmla="*/ 73 h 110"/>
                  <a:gd name="T68" fmla="*/ 105 w 137"/>
                  <a:gd name="T69" fmla="*/ 83 h 110"/>
                  <a:gd name="T70" fmla="*/ 101 w 137"/>
                  <a:gd name="T71" fmla="*/ 87 h 110"/>
                  <a:gd name="T72" fmla="*/ 96 w 137"/>
                  <a:gd name="T73" fmla="*/ 87 h 110"/>
                  <a:gd name="T74" fmla="*/ 91 w 137"/>
                  <a:gd name="T75" fmla="*/ 83 h 110"/>
                  <a:gd name="T76" fmla="*/ 82 w 137"/>
                  <a:gd name="T77" fmla="*/ 83 h 110"/>
                  <a:gd name="T78" fmla="*/ 73 w 137"/>
                  <a:gd name="T79" fmla="*/ 87 h 110"/>
                  <a:gd name="T80" fmla="*/ 68 w 137"/>
                  <a:gd name="T81" fmla="*/ 105 h 110"/>
                  <a:gd name="T82" fmla="*/ 64 w 137"/>
                  <a:gd name="T83" fmla="*/ 105 h 110"/>
                  <a:gd name="T84" fmla="*/ 59 w 137"/>
                  <a:gd name="T85" fmla="*/ 110 h 110"/>
                  <a:gd name="T86" fmla="*/ 55 w 137"/>
                  <a:gd name="T87" fmla="*/ 105 h 110"/>
                  <a:gd name="T88" fmla="*/ 50 w 137"/>
                  <a:gd name="T89" fmla="*/ 110 h 110"/>
                  <a:gd name="T90" fmla="*/ 46 w 137"/>
                  <a:gd name="T91" fmla="*/ 110 h 110"/>
                  <a:gd name="T92" fmla="*/ 36 w 137"/>
                  <a:gd name="T93" fmla="*/ 110 h 110"/>
                  <a:gd name="T94" fmla="*/ 32 w 137"/>
                  <a:gd name="T95" fmla="*/ 105 h 110"/>
                  <a:gd name="T96" fmla="*/ 32 w 137"/>
                  <a:gd name="T97" fmla="*/ 96 h 110"/>
                  <a:gd name="T98" fmla="*/ 27 w 137"/>
                  <a:gd name="T99" fmla="*/ 9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" h="110">
                    <a:moveTo>
                      <a:pt x="27" y="92"/>
                    </a:moveTo>
                    <a:lnTo>
                      <a:pt x="23" y="87"/>
                    </a:lnTo>
                    <a:lnTo>
                      <a:pt x="18" y="87"/>
                    </a:lnTo>
                    <a:lnTo>
                      <a:pt x="4" y="87"/>
                    </a:lnTo>
                    <a:lnTo>
                      <a:pt x="0" y="73"/>
                    </a:lnTo>
                    <a:lnTo>
                      <a:pt x="4" y="60"/>
                    </a:lnTo>
                    <a:lnTo>
                      <a:pt x="9" y="50"/>
                    </a:lnTo>
                    <a:lnTo>
                      <a:pt x="13" y="41"/>
                    </a:lnTo>
                    <a:lnTo>
                      <a:pt x="9" y="28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27" y="0"/>
                    </a:lnTo>
                    <a:lnTo>
                      <a:pt x="32" y="5"/>
                    </a:lnTo>
                    <a:lnTo>
                      <a:pt x="41" y="5"/>
                    </a:lnTo>
                    <a:lnTo>
                      <a:pt x="46" y="9"/>
                    </a:lnTo>
                    <a:lnTo>
                      <a:pt x="50" y="9"/>
                    </a:lnTo>
                    <a:lnTo>
                      <a:pt x="59" y="9"/>
                    </a:lnTo>
                    <a:lnTo>
                      <a:pt x="64" y="9"/>
                    </a:lnTo>
                    <a:lnTo>
                      <a:pt x="68" y="9"/>
                    </a:lnTo>
                    <a:lnTo>
                      <a:pt x="78" y="14"/>
                    </a:lnTo>
                    <a:lnTo>
                      <a:pt x="82" y="9"/>
                    </a:lnTo>
                    <a:lnTo>
                      <a:pt x="87" y="5"/>
                    </a:lnTo>
                    <a:lnTo>
                      <a:pt x="96" y="5"/>
                    </a:lnTo>
                    <a:lnTo>
                      <a:pt x="101" y="5"/>
                    </a:lnTo>
                    <a:lnTo>
                      <a:pt x="114" y="5"/>
                    </a:lnTo>
                    <a:lnTo>
                      <a:pt x="119" y="5"/>
                    </a:lnTo>
                    <a:lnTo>
                      <a:pt x="123" y="0"/>
                    </a:lnTo>
                    <a:lnTo>
                      <a:pt x="133" y="14"/>
                    </a:lnTo>
                    <a:lnTo>
                      <a:pt x="137" y="23"/>
                    </a:lnTo>
                    <a:lnTo>
                      <a:pt x="133" y="28"/>
                    </a:lnTo>
                    <a:lnTo>
                      <a:pt x="128" y="37"/>
                    </a:lnTo>
                    <a:lnTo>
                      <a:pt x="123" y="46"/>
                    </a:lnTo>
                    <a:lnTo>
                      <a:pt x="114" y="64"/>
                    </a:lnTo>
                    <a:lnTo>
                      <a:pt x="110" y="73"/>
                    </a:lnTo>
                    <a:lnTo>
                      <a:pt x="105" y="83"/>
                    </a:lnTo>
                    <a:lnTo>
                      <a:pt x="101" y="87"/>
                    </a:lnTo>
                    <a:lnTo>
                      <a:pt x="96" y="87"/>
                    </a:lnTo>
                    <a:lnTo>
                      <a:pt x="91" y="83"/>
                    </a:lnTo>
                    <a:lnTo>
                      <a:pt x="82" y="83"/>
                    </a:lnTo>
                    <a:lnTo>
                      <a:pt x="73" y="87"/>
                    </a:lnTo>
                    <a:lnTo>
                      <a:pt x="68" y="105"/>
                    </a:lnTo>
                    <a:lnTo>
                      <a:pt x="64" y="105"/>
                    </a:lnTo>
                    <a:lnTo>
                      <a:pt x="59" y="110"/>
                    </a:lnTo>
                    <a:lnTo>
                      <a:pt x="55" y="105"/>
                    </a:lnTo>
                    <a:lnTo>
                      <a:pt x="50" y="110"/>
                    </a:lnTo>
                    <a:lnTo>
                      <a:pt x="46" y="110"/>
                    </a:lnTo>
                    <a:lnTo>
                      <a:pt x="36" y="110"/>
                    </a:lnTo>
                    <a:lnTo>
                      <a:pt x="32" y="105"/>
                    </a:lnTo>
                    <a:lnTo>
                      <a:pt x="32" y="96"/>
                    </a:lnTo>
                    <a:lnTo>
                      <a:pt x="27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684"/>
              <p:cNvSpPr>
                <a:spLocks/>
              </p:cNvSpPr>
              <p:nvPr/>
            </p:nvSpPr>
            <p:spPr bwMode="auto">
              <a:xfrm>
                <a:off x="2718" y="1969"/>
                <a:ext cx="137" cy="110"/>
              </a:xfrm>
              <a:custGeom>
                <a:avLst/>
                <a:gdLst>
                  <a:gd name="T0" fmla="*/ 27 w 137"/>
                  <a:gd name="T1" fmla="*/ 92 h 110"/>
                  <a:gd name="T2" fmla="*/ 23 w 137"/>
                  <a:gd name="T3" fmla="*/ 87 h 110"/>
                  <a:gd name="T4" fmla="*/ 18 w 137"/>
                  <a:gd name="T5" fmla="*/ 87 h 110"/>
                  <a:gd name="T6" fmla="*/ 4 w 137"/>
                  <a:gd name="T7" fmla="*/ 87 h 110"/>
                  <a:gd name="T8" fmla="*/ 0 w 137"/>
                  <a:gd name="T9" fmla="*/ 73 h 110"/>
                  <a:gd name="T10" fmla="*/ 4 w 137"/>
                  <a:gd name="T11" fmla="*/ 60 h 110"/>
                  <a:gd name="T12" fmla="*/ 9 w 137"/>
                  <a:gd name="T13" fmla="*/ 50 h 110"/>
                  <a:gd name="T14" fmla="*/ 13 w 137"/>
                  <a:gd name="T15" fmla="*/ 41 h 110"/>
                  <a:gd name="T16" fmla="*/ 9 w 137"/>
                  <a:gd name="T17" fmla="*/ 28 h 110"/>
                  <a:gd name="T18" fmla="*/ 9 w 137"/>
                  <a:gd name="T19" fmla="*/ 18 h 110"/>
                  <a:gd name="T20" fmla="*/ 18 w 137"/>
                  <a:gd name="T21" fmla="*/ 9 h 110"/>
                  <a:gd name="T22" fmla="*/ 27 w 137"/>
                  <a:gd name="T23" fmla="*/ 0 h 110"/>
                  <a:gd name="T24" fmla="*/ 32 w 137"/>
                  <a:gd name="T25" fmla="*/ 5 h 110"/>
                  <a:gd name="T26" fmla="*/ 41 w 137"/>
                  <a:gd name="T27" fmla="*/ 5 h 110"/>
                  <a:gd name="T28" fmla="*/ 46 w 137"/>
                  <a:gd name="T29" fmla="*/ 9 h 110"/>
                  <a:gd name="T30" fmla="*/ 50 w 137"/>
                  <a:gd name="T31" fmla="*/ 9 h 110"/>
                  <a:gd name="T32" fmla="*/ 59 w 137"/>
                  <a:gd name="T33" fmla="*/ 9 h 110"/>
                  <a:gd name="T34" fmla="*/ 64 w 137"/>
                  <a:gd name="T35" fmla="*/ 9 h 110"/>
                  <a:gd name="T36" fmla="*/ 68 w 137"/>
                  <a:gd name="T37" fmla="*/ 9 h 110"/>
                  <a:gd name="T38" fmla="*/ 78 w 137"/>
                  <a:gd name="T39" fmla="*/ 14 h 110"/>
                  <a:gd name="T40" fmla="*/ 82 w 137"/>
                  <a:gd name="T41" fmla="*/ 9 h 110"/>
                  <a:gd name="T42" fmla="*/ 87 w 137"/>
                  <a:gd name="T43" fmla="*/ 5 h 110"/>
                  <a:gd name="T44" fmla="*/ 96 w 137"/>
                  <a:gd name="T45" fmla="*/ 5 h 110"/>
                  <a:gd name="T46" fmla="*/ 101 w 137"/>
                  <a:gd name="T47" fmla="*/ 5 h 110"/>
                  <a:gd name="T48" fmla="*/ 114 w 137"/>
                  <a:gd name="T49" fmla="*/ 5 h 110"/>
                  <a:gd name="T50" fmla="*/ 119 w 137"/>
                  <a:gd name="T51" fmla="*/ 5 h 110"/>
                  <a:gd name="T52" fmla="*/ 123 w 137"/>
                  <a:gd name="T53" fmla="*/ 0 h 110"/>
                  <a:gd name="T54" fmla="*/ 133 w 137"/>
                  <a:gd name="T55" fmla="*/ 14 h 110"/>
                  <a:gd name="T56" fmla="*/ 137 w 137"/>
                  <a:gd name="T57" fmla="*/ 23 h 110"/>
                  <a:gd name="T58" fmla="*/ 133 w 137"/>
                  <a:gd name="T59" fmla="*/ 28 h 110"/>
                  <a:gd name="T60" fmla="*/ 128 w 137"/>
                  <a:gd name="T61" fmla="*/ 37 h 110"/>
                  <a:gd name="T62" fmla="*/ 123 w 137"/>
                  <a:gd name="T63" fmla="*/ 46 h 110"/>
                  <a:gd name="T64" fmla="*/ 114 w 137"/>
                  <a:gd name="T65" fmla="*/ 64 h 110"/>
                  <a:gd name="T66" fmla="*/ 110 w 137"/>
                  <a:gd name="T67" fmla="*/ 73 h 110"/>
                  <a:gd name="T68" fmla="*/ 105 w 137"/>
                  <a:gd name="T69" fmla="*/ 83 h 110"/>
                  <a:gd name="T70" fmla="*/ 101 w 137"/>
                  <a:gd name="T71" fmla="*/ 87 h 110"/>
                  <a:gd name="T72" fmla="*/ 96 w 137"/>
                  <a:gd name="T73" fmla="*/ 87 h 110"/>
                  <a:gd name="T74" fmla="*/ 91 w 137"/>
                  <a:gd name="T75" fmla="*/ 83 h 110"/>
                  <a:gd name="T76" fmla="*/ 82 w 137"/>
                  <a:gd name="T77" fmla="*/ 83 h 110"/>
                  <a:gd name="T78" fmla="*/ 73 w 137"/>
                  <a:gd name="T79" fmla="*/ 87 h 110"/>
                  <a:gd name="T80" fmla="*/ 68 w 137"/>
                  <a:gd name="T81" fmla="*/ 105 h 110"/>
                  <a:gd name="T82" fmla="*/ 64 w 137"/>
                  <a:gd name="T83" fmla="*/ 105 h 110"/>
                  <a:gd name="T84" fmla="*/ 59 w 137"/>
                  <a:gd name="T85" fmla="*/ 110 h 110"/>
                  <a:gd name="T86" fmla="*/ 55 w 137"/>
                  <a:gd name="T87" fmla="*/ 105 h 110"/>
                  <a:gd name="T88" fmla="*/ 50 w 137"/>
                  <a:gd name="T89" fmla="*/ 110 h 110"/>
                  <a:gd name="T90" fmla="*/ 46 w 137"/>
                  <a:gd name="T91" fmla="*/ 110 h 110"/>
                  <a:gd name="T92" fmla="*/ 36 w 137"/>
                  <a:gd name="T93" fmla="*/ 110 h 110"/>
                  <a:gd name="T94" fmla="*/ 32 w 137"/>
                  <a:gd name="T95" fmla="*/ 105 h 110"/>
                  <a:gd name="T96" fmla="*/ 32 w 137"/>
                  <a:gd name="T97" fmla="*/ 96 h 110"/>
                  <a:gd name="T98" fmla="*/ 27 w 137"/>
                  <a:gd name="T99" fmla="*/ 9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" h="110">
                    <a:moveTo>
                      <a:pt x="27" y="92"/>
                    </a:moveTo>
                    <a:lnTo>
                      <a:pt x="23" y="87"/>
                    </a:lnTo>
                    <a:lnTo>
                      <a:pt x="18" y="87"/>
                    </a:lnTo>
                    <a:lnTo>
                      <a:pt x="4" y="87"/>
                    </a:lnTo>
                    <a:lnTo>
                      <a:pt x="0" y="73"/>
                    </a:lnTo>
                    <a:lnTo>
                      <a:pt x="4" y="60"/>
                    </a:lnTo>
                    <a:lnTo>
                      <a:pt x="9" y="50"/>
                    </a:lnTo>
                    <a:lnTo>
                      <a:pt x="13" y="41"/>
                    </a:lnTo>
                    <a:lnTo>
                      <a:pt x="9" y="28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27" y="0"/>
                    </a:lnTo>
                    <a:lnTo>
                      <a:pt x="32" y="5"/>
                    </a:lnTo>
                    <a:lnTo>
                      <a:pt x="41" y="5"/>
                    </a:lnTo>
                    <a:lnTo>
                      <a:pt x="46" y="9"/>
                    </a:lnTo>
                    <a:lnTo>
                      <a:pt x="50" y="9"/>
                    </a:lnTo>
                    <a:lnTo>
                      <a:pt x="59" y="9"/>
                    </a:lnTo>
                    <a:lnTo>
                      <a:pt x="64" y="9"/>
                    </a:lnTo>
                    <a:lnTo>
                      <a:pt x="68" y="9"/>
                    </a:lnTo>
                    <a:lnTo>
                      <a:pt x="78" y="14"/>
                    </a:lnTo>
                    <a:lnTo>
                      <a:pt x="82" y="9"/>
                    </a:lnTo>
                    <a:lnTo>
                      <a:pt x="87" y="5"/>
                    </a:lnTo>
                    <a:lnTo>
                      <a:pt x="96" y="5"/>
                    </a:lnTo>
                    <a:lnTo>
                      <a:pt x="101" y="5"/>
                    </a:lnTo>
                    <a:lnTo>
                      <a:pt x="114" y="5"/>
                    </a:lnTo>
                    <a:lnTo>
                      <a:pt x="119" y="5"/>
                    </a:lnTo>
                    <a:lnTo>
                      <a:pt x="123" y="0"/>
                    </a:lnTo>
                    <a:lnTo>
                      <a:pt x="133" y="14"/>
                    </a:lnTo>
                    <a:lnTo>
                      <a:pt x="137" y="23"/>
                    </a:lnTo>
                    <a:lnTo>
                      <a:pt x="133" y="28"/>
                    </a:lnTo>
                    <a:lnTo>
                      <a:pt x="128" y="37"/>
                    </a:lnTo>
                    <a:lnTo>
                      <a:pt x="123" y="46"/>
                    </a:lnTo>
                    <a:lnTo>
                      <a:pt x="114" y="64"/>
                    </a:lnTo>
                    <a:lnTo>
                      <a:pt x="110" y="73"/>
                    </a:lnTo>
                    <a:lnTo>
                      <a:pt x="105" y="83"/>
                    </a:lnTo>
                    <a:lnTo>
                      <a:pt x="101" y="87"/>
                    </a:lnTo>
                    <a:lnTo>
                      <a:pt x="96" y="87"/>
                    </a:lnTo>
                    <a:lnTo>
                      <a:pt x="91" y="83"/>
                    </a:lnTo>
                    <a:lnTo>
                      <a:pt x="82" y="83"/>
                    </a:lnTo>
                    <a:lnTo>
                      <a:pt x="73" y="87"/>
                    </a:lnTo>
                    <a:lnTo>
                      <a:pt x="68" y="105"/>
                    </a:lnTo>
                    <a:lnTo>
                      <a:pt x="64" y="105"/>
                    </a:lnTo>
                    <a:lnTo>
                      <a:pt x="59" y="110"/>
                    </a:lnTo>
                    <a:lnTo>
                      <a:pt x="55" y="105"/>
                    </a:lnTo>
                    <a:lnTo>
                      <a:pt x="50" y="110"/>
                    </a:lnTo>
                    <a:lnTo>
                      <a:pt x="46" y="110"/>
                    </a:lnTo>
                    <a:lnTo>
                      <a:pt x="36" y="110"/>
                    </a:lnTo>
                    <a:lnTo>
                      <a:pt x="32" y="105"/>
                    </a:lnTo>
                    <a:lnTo>
                      <a:pt x="32" y="96"/>
                    </a:lnTo>
                    <a:lnTo>
                      <a:pt x="27" y="9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685"/>
              <p:cNvSpPr>
                <a:spLocks noEditPoints="1"/>
              </p:cNvSpPr>
              <p:nvPr/>
            </p:nvSpPr>
            <p:spPr bwMode="auto">
              <a:xfrm>
                <a:off x="2718" y="1964"/>
                <a:ext cx="137" cy="120"/>
              </a:xfrm>
              <a:custGeom>
                <a:avLst/>
                <a:gdLst>
                  <a:gd name="T0" fmla="*/ 36 w 137"/>
                  <a:gd name="T1" fmla="*/ 115 h 120"/>
                  <a:gd name="T2" fmla="*/ 27 w 137"/>
                  <a:gd name="T3" fmla="*/ 101 h 120"/>
                  <a:gd name="T4" fmla="*/ 27 w 137"/>
                  <a:gd name="T5" fmla="*/ 101 h 120"/>
                  <a:gd name="T6" fmla="*/ 9 w 137"/>
                  <a:gd name="T7" fmla="*/ 97 h 120"/>
                  <a:gd name="T8" fmla="*/ 0 w 137"/>
                  <a:gd name="T9" fmla="*/ 97 h 120"/>
                  <a:gd name="T10" fmla="*/ 0 w 137"/>
                  <a:gd name="T11" fmla="*/ 92 h 120"/>
                  <a:gd name="T12" fmla="*/ 0 w 137"/>
                  <a:gd name="T13" fmla="*/ 65 h 120"/>
                  <a:gd name="T14" fmla="*/ 13 w 137"/>
                  <a:gd name="T15" fmla="*/ 46 h 120"/>
                  <a:gd name="T16" fmla="*/ 9 w 137"/>
                  <a:gd name="T17" fmla="*/ 28 h 120"/>
                  <a:gd name="T18" fmla="*/ 18 w 137"/>
                  <a:gd name="T19" fmla="*/ 10 h 120"/>
                  <a:gd name="T20" fmla="*/ 36 w 137"/>
                  <a:gd name="T21" fmla="*/ 5 h 120"/>
                  <a:gd name="T22" fmla="*/ 50 w 137"/>
                  <a:gd name="T23" fmla="*/ 14 h 120"/>
                  <a:gd name="T24" fmla="*/ 68 w 137"/>
                  <a:gd name="T25" fmla="*/ 14 h 120"/>
                  <a:gd name="T26" fmla="*/ 82 w 137"/>
                  <a:gd name="T27" fmla="*/ 14 h 120"/>
                  <a:gd name="T28" fmla="*/ 91 w 137"/>
                  <a:gd name="T29" fmla="*/ 10 h 120"/>
                  <a:gd name="T30" fmla="*/ 101 w 137"/>
                  <a:gd name="T31" fmla="*/ 10 h 120"/>
                  <a:gd name="T32" fmla="*/ 110 w 137"/>
                  <a:gd name="T33" fmla="*/ 10 h 120"/>
                  <a:gd name="T34" fmla="*/ 114 w 137"/>
                  <a:gd name="T35" fmla="*/ 10 h 120"/>
                  <a:gd name="T36" fmla="*/ 119 w 137"/>
                  <a:gd name="T37" fmla="*/ 0 h 120"/>
                  <a:gd name="T38" fmla="*/ 123 w 137"/>
                  <a:gd name="T39" fmla="*/ 5 h 120"/>
                  <a:gd name="T40" fmla="*/ 128 w 137"/>
                  <a:gd name="T41" fmla="*/ 10 h 120"/>
                  <a:gd name="T42" fmla="*/ 137 w 137"/>
                  <a:gd name="T43" fmla="*/ 28 h 120"/>
                  <a:gd name="T44" fmla="*/ 123 w 137"/>
                  <a:gd name="T45" fmla="*/ 51 h 120"/>
                  <a:gd name="T46" fmla="*/ 114 w 137"/>
                  <a:gd name="T47" fmla="*/ 69 h 120"/>
                  <a:gd name="T48" fmla="*/ 105 w 137"/>
                  <a:gd name="T49" fmla="*/ 88 h 120"/>
                  <a:gd name="T50" fmla="*/ 101 w 137"/>
                  <a:gd name="T51" fmla="*/ 92 h 120"/>
                  <a:gd name="T52" fmla="*/ 91 w 137"/>
                  <a:gd name="T53" fmla="*/ 88 h 120"/>
                  <a:gd name="T54" fmla="*/ 73 w 137"/>
                  <a:gd name="T55" fmla="*/ 110 h 120"/>
                  <a:gd name="T56" fmla="*/ 68 w 137"/>
                  <a:gd name="T57" fmla="*/ 115 h 120"/>
                  <a:gd name="T58" fmla="*/ 59 w 137"/>
                  <a:gd name="T59" fmla="*/ 115 h 120"/>
                  <a:gd name="T60" fmla="*/ 50 w 137"/>
                  <a:gd name="T61" fmla="*/ 115 h 120"/>
                  <a:gd name="T62" fmla="*/ 41 w 137"/>
                  <a:gd name="T63" fmla="*/ 120 h 120"/>
                  <a:gd name="T64" fmla="*/ 32 w 137"/>
                  <a:gd name="T65" fmla="*/ 97 h 120"/>
                  <a:gd name="T66" fmla="*/ 41 w 137"/>
                  <a:gd name="T67" fmla="*/ 110 h 120"/>
                  <a:gd name="T68" fmla="*/ 46 w 137"/>
                  <a:gd name="T69" fmla="*/ 110 h 120"/>
                  <a:gd name="T70" fmla="*/ 55 w 137"/>
                  <a:gd name="T71" fmla="*/ 110 h 120"/>
                  <a:gd name="T72" fmla="*/ 59 w 137"/>
                  <a:gd name="T73" fmla="*/ 110 h 120"/>
                  <a:gd name="T74" fmla="*/ 64 w 137"/>
                  <a:gd name="T75" fmla="*/ 106 h 120"/>
                  <a:gd name="T76" fmla="*/ 64 w 137"/>
                  <a:gd name="T77" fmla="*/ 106 h 120"/>
                  <a:gd name="T78" fmla="*/ 82 w 137"/>
                  <a:gd name="T79" fmla="*/ 83 h 120"/>
                  <a:gd name="T80" fmla="*/ 96 w 137"/>
                  <a:gd name="T81" fmla="*/ 88 h 120"/>
                  <a:gd name="T82" fmla="*/ 101 w 137"/>
                  <a:gd name="T83" fmla="*/ 88 h 120"/>
                  <a:gd name="T84" fmla="*/ 110 w 137"/>
                  <a:gd name="T85" fmla="*/ 65 h 120"/>
                  <a:gd name="T86" fmla="*/ 123 w 137"/>
                  <a:gd name="T87" fmla="*/ 42 h 120"/>
                  <a:gd name="T88" fmla="*/ 133 w 137"/>
                  <a:gd name="T89" fmla="*/ 28 h 120"/>
                  <a:gd name="T90" fmla="*/ 123 w 137"/>
                  <a:gd name="T91" fmla="*/ 14 h 120"/>
                  <a:gd name="T92" fmla="*/ 114 w 137"/>
                  <a:gd name="T93" fmla="*/ 14 h 120"/>
                  <a:gd name="T94" fmla="*/ 101 w 137"/>
                  <a:gd name="T95" fmla="*/ 14 h 120"/>
                  <a:gd name="T96" fmla="*/ 96 w 137"/>
                  <a:gd name="T97" fmla="*/ 14 h 120"/>
                  <a:gd name="T98" fmla="*/ 87 w 137"/>
                  <a:gd name="T99" fmla="*/ 14 h 120"/>
                  <a:gd name="T100" fmla="*/ 82 w 137"/>
                  <a:gd name="T101" fmla="*/ 19 h 120"/>
                  <a:gd name="T102" fmla="*/ 64 w 137"/>
                  <a:gd name="T103" fmla="*/ 19 h 120"/>
                  <a:gd name="T104" fmla="*/ 55 w 137"/>
                  <a:gd name="T105" fmla="*/ 19 h 120"/>
                  <a:gd name="T106" fmla="*/ 41 w 137"/>
                  <a:gd name="T107" fmla="*/ 14 h 120"/>
                  <a:gd name="T108" fmla="*/ 27 w 137"/>
                  <a:gd name="T109" fmla="*/ 10 h 120"/>
                  <a:gd name="T110" fmla="*/ 13 w 137"/>
                  <a:gd name="T111" fmla="*/ 23 h 120"/>
                  <a:gd name="T112" fmla="*/ 18 w 137"/>
                  <a:gd name="T113" fmla="*/ 46 h 120"/>
                  <a:gd name="T114" fmla="*/ 9 w 137"/>
                  <a:gd name="T115" fmla="*/ 69 h 120"/>
                  <a:gd name="T116" fmla="*/ 9 w 137"/>
                  <a:gd name="T117" fmla="*/ 92 h 120"/>
                  <a:gd name="T118" fmla="*/ 13 w 137"/>
                  <a:gd name="T119" fmla="*/ 88 h 120"/>
                  <a:gd name="T120" fmla="*/ 32 w 137"/>
                  <a:gd name="T121" fmla="*/ 9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7" h="120">
                    <a:moveTo>
                      <a:pt x="41" y="120"/>
                    </a:moveTo>
                    <a:lnTo>
                      <a:pt x="36" y="115"/>
                    </a:lnTo>
                    <a:lnTo>
                      <a:pt x="32" y="106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13" y="97"/>
                    </a:lnTo>
                    <a:lnTo>
                      <a:pt x="9" y="97"/>
                    </a:lnTo>
                    <a:lnTo>
                      <a:pt x="4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0" y="83"/>
                    </a:lnTo>
                    <a:lnTo>
                      <a:pt x="0" y="65"/>
                    </a:lnTo>
                    <a:lnTo>
                      <a:pt x="9" y="55"/>
                    </a:lnTo>
                    <a:lnTo>
                      <a:pt x="13" y="46"/>
                    </a:lnTo>
                    <a:lnTo>
                      <a:pt x="9" y="37"/>
                    </a:lnTo>
                    <a:lnTo>
                      <a:pt x="9" y="28"/>
                    </a:lnTo>
                    <a:lnTo>
                      <a:pt x="9" y="23"/>
                    </a:lnTo>
                    <a:lnTo>
                      <a:pt x="18" y="10"/>
                    </a:lnTo>
                    <a:lnTo>
                      <a:pt x="27" y="5"/>
                    </a:lnTo>
                    <a:lnTo>
                      <a:pt x="36" y="5"/>
                    </a:lnTo>
                    <a:lnTo>
                      <a:pt x="46" y="10"/>
                    </a:lnTo>
                    <a:lnTo>
                      <a:pt x="50" y="14"/>
                    </a:lnTo>
                    <a:lnTo>
                      <a:pt x="59" y="10"/>
                    </a:lnTo>
                    <a:lnTo>
                      <a:pt x="68" y="14"/>
                    </a:lnTo>
                    <a:lnTo>
                      <a:pt x="78" y="14"/>
                    </a:lnTo>
                    <a:lnTo>
                      <a:pt x="82" y="14"/>
                    </a:lnTo>
                    <a:lnTo>
                      <a:pt x="87" y="10"/>
                    </a:lnTo>
                    <a:lnTo>
                      <a:pt x="91" y="10"/>
                    </a:lnTo>
                    <a:lnTo>
                      <a:pt x="96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10" y="10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9" y="5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8" y="10"/>
                    </a:lnTo>
                    <a:lnTo>
                      <a:pt x="133" y="19"/>
                    </a:lnTo>
                    <a:lnTo>
                      <a:pt x="137" y="28"/>
                    </a:lnTo>
                    <a:lnTo>
                      <a:pt x="133" y="37"/>
                    </a:lnTo>
                    <a:lnTo>
                      <a:pt x="123" y="51"/>
                    </a:lnTo>
                    <a:lnTo>
                      <a:pt x="119" y="60"/>
                    </a:lnTo>
                    <a:lnTo>
                      <a:pt x="114" y="69"/>
                    </a:lnTo>
                    <a:lnTo>
                      <a:pt x="110" y="83"/>
                    </a:lnTo>
                    <a:lnTo>
                      <a:pt x="105" y="88"/>
                    </a:lnTo>
                    <a:lnTo>
                      <a:pt x="105" y="92"/>
                    </a:lnTo>
                    <a:lnTo>
                      <a:pt x="101" y="92"/>
                    </a:lnTo>
                    <a:lnTo>
                      <a:pt x="96" y="92"/>
                    </a:lnTo>
                    <a:lnTo>
                      <a:pt x="91" y="88"/>
                    </a:lnTo>
                    <a:lnTo>
                      <a:pt x="78" y="92"/>
                    </a:lnTo>
                    <a:lnTo>
                      <a:pt x="73" y="110"/>
                    </a:lnTo>
                    <a:lnTo>
                      <a:pt x="68" y="115"/>
                    </a:lnTo>
                    <a:lnTo>
                      <a:pt x="68" y="115"/>
                    </a:lnTo>
                    <a:lnTo>
                      <a:pt x="68" y="115"/>
                    </a:lnTo>
                    <a:lnTo>
                      <a:pt x="59" y="115"/>
                    </a:lnTo>
                    <a:lnTo>
                      <a:pt x="55" y="115"/>
                    </a:lnTo>
                    <a:lnTo>
                      <a:pt x="50" y="115"/>
                    </a:lnTo>
                    <a:lnTo>
                      <a:pt x="46" y="120"/>
                    </a:lnTo>
                    <a:lnTo>
                      <a:pt x="41" y="120"/>
                    </a:lnTo>
                    <a:lnTo>
                      <a:pt x="41" y="120"/>
                    </a:lnTo>
                    <a:close/>
                    <a:moveTo>
                      <a:pt x="32" y="97"/>
                    </a:moveTo>
                    <a:lnTo>
                      <a:pt x="36" y="106"/>
                    </a:lnTo>
                    <a:lnTo>
                      <a:pt x="41" y="110"/>
                    </a:lnTo>
                    <a:lnTo>
                      <a:pt x="46" y="115"/>
                    </a:lnTo>
                    <a:lnTo>
                      <a:pt x="46" y="110"/>
                    </a:lnTo>
                    <a:lnTo>
                      <a:pt x="55" y="110"/>
                    </a:lnTo>
                    <a:lnTo>
                      <a:pt x="55" y="110"/>
                    </a:lnTo>
                    <a:lnTo>
                      <a:pt x="59" y="110"/>
                    </a:lnTo>
                    <a:lnTo>
                      <a:pt x="59" y="110"/>
                    </a:lnTo>
                    <a:lnTo>
                      <a:pt x="64" y="110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73" y="88"/>
                    </a:lnTo>
                    <a:lnTo>
                      <a:pt x="82" y="83"/>
                    </a:lnTo>
                    <a:lnTo>
                      <a:pt x="91" y="83"/>
                    </a:lnTo>
                    <a:lnTo>
                      <a:pt x="96" y="88"/>
                    </a:lnTo>
                    <a:lnTo>
                      <a:pt x="101" y="88"/>
                    </a:lnTo>
                    <a:lnTo>
                      <a:pt x="101" y="88"/>
                    </a:lnTo>
                    <a:lnTo>
                      <a:pt x="101" y="78"/>
                    </a:lnTo>
                    <a:lnTo>
                      <a:pt x="110" y="65"/>
                    </a:lnTo>
                    <a:lnTo>
                      <a:pt x="119" y="51"/>
                    </a:lnTo>
                    <a:lnTo>
                      <a:pt x="123" y="42"/>
                    </a:lnTo>
                    <a:lnTo>
                      <a:pt x="128" y="33"/>
                    </a:lnTo>
                    <a:lnTo>
                      <a:pt x="133" y="28"/>
                    </a:lnTo>
                    <a:lnTo>
                      <a:pt x="128" y="23"/>
                    </a:lnTo>
                    <a:lnTo>
                      <a:pt x="123" y="14"/>
                    </a:lnTo>
                    <a:lnTo>
                      <a:pt x="119" y="10"/>
                    </a:lnTo>
                    <a:lnTo>
                      <a:pt x="114" y="14"/>
                    </a:lnTo>
                    <a:lnTo>
                      <a:pt x="105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87" y="14"/>
                    </a:lnTo>
                    <a:lnTo>
                      <a:pt x="87" y="19"/>
                    </a:lnTo>
                    <a:lnTo>
                      <a:pt x="82" y="19"/>
                    </a:lnTo>
                    <a:lnTo>
                      <a:pt x="73" y="23"/>
                    </a:lnTo>
                    <a:lnTo>
                      <a:pt x="64" y="19"/>
                    </a:lnTo>
                    <a:lnTo>
                      <a:pt x="59" y="19"/>
                    </a:lnTo>
                    <a:lnTo>
                      <a:pt x="55" y="19"/>
                    </a:lnTo>
                    <a:lnTo>
                      <a:pt x="50" y="19"/>
                    </a:lnTo>
                    <a:lnTo>
                      <a:pt x="41" y="14"/>
                    </a:lnTo>
                    <a:lnTo>
                      <a:pt x="32" y="10"/>
                    </a:lnTo>
                    <a:lnTo>
                      <a:pt x="27" y="10"/>
                    </a:lnTo>
                    <a:lnTo>
                      <a:pt x="23" y="14"/>
                    </a:lnTo>
                    <a:lnTo>
                      <a:pt x="13" y="23"/>
                    </a:lnTo>
                    <a:lnTo>
                      <a:pt x="13" y="33"/>
                    </a:lnTo>
                    <a:lnTo>
                      <a:pt x="18" y="46"/>
                    </a:lnTo>
                    <a:lnTo>
                      <a:pt x="13" y="55"/>
                    </a:lnTo>
                    <a:lnTo>
                      <a:pt x="9" y="69"/>
                    </a:lnTo>
                    <a:lnTo>
                      <a:pt x="9" y="83"/>
                    </a:lnTo>
                    <a:lnTo>
                      <a:pt x="9" y="92"/>
                    </a:lnTo>
                    <a:lnTo>
                      <a:pt x="9" y="92"/>
                    </a:lnTo>
                    <a:lnTo>
                      <a:pt x="13" y="88"/>
                    </a:lnTo>
                    <a:lnTo>
                      <a:pt x="23" y="92"/>
                    </a:lnTo>
                    <a:lnTo>
                      <a:pt x="32" y="97"/>
                    </a:lnTo>
                    <a:lnTo>
                      <a:pt x="32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686"/>
              <p:cNvSpPr>
                <a:spLocks/>
              </p:cNvSpPr>
              <p:nvPr/>
            </p:nvSpPr>
            <p:spPr bwMode="auto">
              <a:xfrm>
                <a:off x="2718" y="1964"/>
                <a:ext cx="137" cy="120"/>
              </a:xfrm>
              <a:custGeom>
                <a:avLst/>
                <a:gdLst>
                  <a:gd name="T0" fmla="*/ 36 w 137"/>
                  <a:gd name="T1" fmla="*/ 115 h 120"/>
                  <a:gd name="T2" fmla="*/ 27 w 137"/>
                  <a:gd name="T3" fmla="*/ 101 h 120"/>
                  <a:gd name="T4" fmla="*/ 27 w 137"/>
                  <a:gd name="T5" fmla="*/ 101 h 120"/>
                  <a:gd name="T6" fmla="*/ 9 w 137"/>
                  <a:gd name="T7" fmla="*/ 97 h 120"/>
                  <a:gd name="T8" fmla="*/ 0 w 137"/>
                  <a:gd name="T9" fmla="*/ 97 h 120"/>
                  <a:gd name="T10" fmla="*/ 0 w 137"/>
                  <a:gd name="T11" fmla="*/ 92 h 120"/>
                  <a:gd name="T12" fmla="*/ 0 w 137"/>
                  <a:gd name="T13" fmla="*/ 65 h 120"/>
                  <a:gd name="T14" fmla="*/ 13 w 137"/>
                  <a:gd name="T15" fmla="*/ 46 h 120"/>
                  <a:gd name="T16" fmla="*/ 9 w 137"/>
                  <a:gd name="T17" fmla="*/ 28 h 120"/>
                  <a:gd name="T18" fmla="*/ 18 w 137"/>
                  <a:gd name="T19" fmla="*/ 10 h 120"/>
                  <a:gd name="T20" fmla="*/ 36 w 137"/>
                  <a:gd name="T21" fmla="*/ 5 h 120"/>
                  <a:gd name="T22" fmla="*/ 50 w 137"/>
                  <a:gd name="T23" fmla="*/ 14 h 120"/>
                  <a:gd name="T24" fmla="*/ 68 w 137"/>
                  <a:gd name="T25" fmla="*/ 14 h 120"/>
                  <a:gd name="T26" fmla="*/ 82 w 137"/>
                  <a:gd name="T27" fmla="*/ 14 h 120"/>
                  <a:gd name="T28" fmla="*/ 91 w 137"/>
                  <a:gd name="T29" fmla="*/ 10 h 120"/>
                  <a:gd name="T30" fmla="*/ 101 w 137"/>
                  <a:gd name="T31" fmla="*/ 10 h 120"/>
                  <a:gd name="T32" fmla="*/ 110 w 137"/>
                  <a:gd name="T33" fmla="*/ 10 h 120"/>
                  <a:gd name="T34" fmla="*/ 114 w 137"/>
                  <a:gd name="T35" fmla="*/ 10 h 120"/>
                  <a:gd name="T36" fmla="*/ 119 w 137"/>
                  <a:gd name="T37" fmla="*/ 0 h 120"/>
                  <a:gd name="T38" fmla="*/ 123 w 137"/>
                  <a:gd name="T39" fmla="*/ 5 h 120"/>
                  <a:gd name="T40" fmla="*/ 128 w 137"/>
                  <a:gd name="T41" fmla="*/ 10 h 120"/>
                  <a:gd name="T42" fmla="*/ 137 w 137"/>
                  <a:gd name="T43" fmla="*/ 28 h 120"/>
                  <a:gd name="T44" fmla="*/ 123 w 137"/>
                  <a:gd name="T45" fmla="*/ 51 h 120"/>
                  <a:gd name="T46" fmla="*/ 114 w 137"/>
                  <a:gd name="T47" fmla="*/ 69 h 120"/>
                  <a:gd name="T48" fmla="*/ 105 w 137"/>
                  <a:gd name="T49" fmla="*/ 88 h 120"/>
                  <a:gd name="T50" fmla="*/ 101 w 137"/>
                  <a:gd name="T51" fmla="*/ 92 h 120"/>
                  <a:gd name="T52" fmla="*/ 91 w 137"/>
                  <a:gd name="T53" fmla="*/ 88 h 120"/>
                  <a:gd name="T54" fmla="*/ 73 w 137"/>
                  <a:gd name="T55" fmla="*/ 110 h 120"/>
                  <a:gd name="T56" fmla="*/ 68 w 137"/>
                  <a:gd name="T57" fmla="*/ 115 h 120"/>
                  <a:gd name="T58" fmla="*/ 59 w 137"/>
                  <a:gd name="T59" fmla="*/ 115 h 120"/>
                  <a:gd name="T60" fmla="*/ 50 w 137"/>
                  <a:gd name="T61" fmla="*/ 115 h 120"/>
                  <a:gd name="T62" fmla="*/ 41 w 137"/>
                  <a:gd name="T6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7" h="120">
                    <a:moveTo>
                      <a:pt x="41" y="120"/>
                    </a:moveTo>
                    <a:lnTo>
                      <a:pt x="36" y="115"/>
                    </a:lnTo>
                    <a:lnTo>
                      <a:pt x="32" y="106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13" y="97"/>
                    </a:lnTo>
                    <a:lnTo>
                      <a:pt x="9" y="97"/>
                    </a:lnTo>
                    <a:lnTo>
                      <a:pt x="4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0" y="83"/>
                    </a:lnTo>
                    <a:lnTo>
                      <a:pt x="0" y="65"/>
                    </a:lnTo>
                    <a:lnTo>
                      <a:pt x="9" y="55"/>
                    </a:lnTo>
                    <a:lnTo>
                      <a:pt x="13" y="46"/>
                    </a:lnTo>
                    <a:lnTo>
                      <a:pt x="9" y="37"/>
                    </a:lnTo>
                    <a:lnTo>
                      <a:pt x="9" y="28"/>
                    </a:lnTo>
                    <a:lnTo>
                      <a:pt x="9" y="23"/>
                    </a:lnTo>
                    <a:lnTo>
                      <a:pt x="18" y="10"/>
                    </a:lnTo>
                    <a:lnTo>
                      <a:pt x="27" y="5"/>
                    </a:lnTo>
                    <a:lnTo>
                      <a:pt x="36" y="5"/>
                    </a:lnTo>
                    <a:lnTo>
                      <a:pt x="46" y="10"/>
                    </a:lnTo>
                    <a:lnTo>
                      <a:pt x="50" y="14"/>
                    </a:lnTo>
                    <a:lnTo>
                      <a:pt x="59" y="10"/>
                    </a:lnTo>
                    <a:lnTo>
                      <a:pt x="68" y="14"/>
                    </a:lnTo>
                    <a:lnTo>
                      <a:pt x="78" y="14"/>
                    </a:lnTo>
                    <a:lnTo>
                      <a:pt x="82" y="14"/>
                    </a:lnTo>
                    <a:lnTo>
                      <a:pt x="87" y="10"/>
                    </a:lnTo>
                    <a:lnTo>
                      <a:pt x="91" y="10"/>
                    </a:lnTo>
                    <a:lnTo>
                      <a:pt x="96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10" y="10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9" y="5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8" y="10"/>
                    </a:lnTo>
                    <a:lnTo>
                      <a:pt x="133" y="19"/>
                    </a:lnTo>
                    <a:lnTo>
                      <a:pt x="137" y="28"/>
                    </a:lnTo>
                    <a:lnTo>
                      <a:pt x="133" y="37"/>
                    </a:lnTo>
                    <a:lnTo>
                      <a:pt x="123" y="51"/>
                    </a:lnTo>
                    <a:lnTo>
                      <a:pt x="119" y="60"/>
                    </a:lnTo>
                    <a:lnTo>
                      <a:pt x="114" y="69"/>
                    </a:lnTo>
                    <a:lnTo>
                      <a:pt x="110" y="83"/>
                    </a:lnTo>
                    <a:lnTo>
                      <a:pt x="105" y="88"/>
                    </a:lnTo>
                    <a:lnTo>
                      <a:pt x="105" y="92"/>
                    </a:lnTo>
                    <a:lnTo>
                      <a:pt x="101" y="92"/>
                    </a:lnTo>
                    <a:lnTo>
                      <a:pt x="96" y="92"/>
                    </a:lnTo>
                    <a:lnTo>
                      <a:pt x="91" y="88"/>
                    </a:lnTo>
                    <a:lnTo>
                      <a:pt x="78" y="92"/>
                    </a:lnTo>
                    <a:lnTo>
                      <a:pt x="73" y="110"/>
                    </a:lnTo>
                    <a:lnTo>
                      <a:pt x="68" y="115"/>
                    </a:lnTo>
                    <a:lnTo>
                      <a:pt x="68" y="115"/>
                    </a:lnTo>
                    <a:lnTo>
                      <a:pt x="68" y="115"/>
                    </a:lnTo>
                    <a:lnTo>
                      <a:pt x="59" y="115"/>
                    </a:lnTo>
                    <a:lnTo>
                      <a:pt x="55" y="115"/>
                    </a:lnTo>
                    <a:lnTo>
                      <a:pt x="50" y="115"/>
                    </a:lnTo>
                    <a:lnTo>
                      <a:pt x="46" y="120"/>
                    </a:lnTo>
                    <a:lnTo>
                      <a:pt x="41" y="120"/>
                    </a:lnTo>
                    <a:lnTo>
                      <a:pt x="41" y="12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687"/>
              <p:cNvSpPr>
                <a:spLocks/>
              </p:cNvSpPr>
              <p:nvPr/>
            </p:nvSpPr>
            <p:spPr bwMode="auto">
              <a:xfrm>
                <a:off x="2727" y="1974"/>
                <a:ext cx="124" cy="105"/>
              </a:xfrm>
              <a:custGeom>
                <a:avLst/>
                <a:gdLst>
                  <a:gd name="T0" fmla="*/ 23 w 124"/>
                  <a:gd name="T1" fmla="*/ 87 h 105"/>
                  <a:gd name="T2" fmla="*/ 27 w 124"/>
                  <a:gd name="T3" fmla="*/ 96 h 105"/>
                  <a:gd name="T4" fmla="*/ 32 w 124"/>
                  <a:gd name="T5" fmla="*/ 100 h 105"/>
                  <a:gd name="T6" fmla="*/ 37 w 124"/>
                  <a:gd name="T7" fmla="*/ 105 h 105"/>
                  <a:gd name="T8" fmla="*/ 37 w 124"/>
                  <a:gd name="T9" fmla="*/ 100 h 105"/>
                  <a:gd name="T10" fmla="*/ 46 w 124"/>
                  <a:gd name="T11" fmla="*/ 100 h 105"/>
                  <a:gd name="T12" fmla="*/ 46 w 124"/>
                  <a:gd name="T13" fmla="*/ 100 h 105"/>
                  <a:gd name="T14" fmla="*/ 50 w 124"/>
                  <a:gd name="T15" fmla="*/ 100 h 105"/>
                  <a:gd name="T16" fmla="*/ 50 w 124"/>
                  <a:gd name="T17" fmla="*/ 100 h 105"/>
                  <a:gd name="T18" fmla="*/ 55 w 124"/>
                  <a:gd name="T19" fmla="*/ 100 h 105"/>
                  <a:gd name="T20" fmla="*/ 55 w 124"/>
                  <a:gd name="T21" fmla="*/ 96 h 105"/>
                  <a:gd name="T22" fmla="*/ 55 w 124"/>
                  <a:gd name="T23" fmla="*/ 96 h 105"/>
                  <a:gd name="T24" fmla="*/ 55 w 124"/>
                  <a:gd name="T25" fmla="*/ 96 h 105"/>
                  <a:gd name="T26" fmla="*/ 64 w 124"/>
                  <a:gd name="T27" fmla="*/ 78 h 105"/>
                  <a:gd name="T28" fmla="*/ 73 w 124"/>
                  <a:gd name="T29" fmla="*/ 73 h 105"/>
                  <a:gd name="T30" fmla="*/ 82 w 124"/>
                  <a:gd name="T31" fmla="*/ 73 h 105"/>
                  <a:gd name="T32" fmla="*/ 87 w 124"/>
                  <a:gd name="T33" fmla="*/ 78 h 105"/>
                  <a:gd name="T34" fmla="*/ 92 w 124"/>
                  <a:gd name="T35" fmla="*/ 78 h 105"/>
                  <a:gd name="T36" fmla="*/ 92 w 124"/>
                  <a:gd name="T37" fmla="*/ 78 h 105"/>
                  <a:gd name="T38" fmla="*/ 92 w 124"/>
                  <a:gd name="T39" fmla="*/ 68 h 105"/>
                  <a:gd name="T40" fmla="*/ 101 w 124"/>
                  <a:gd name="T41" fmla="*/ 55 h 105"/>
                  <a:gd name="T42" fmla="*/ 110 w 124"/>
                  <a:gd name="T43" fmla="*/ 41 h 105"/>
                  <a:gd name="T44" fmla="*/ 114 w 124"/>
                  <a:gd name="T45" fmla="*/ 32 h 105"/>
                  <a:gd name="T46" fmla="*/ 119 w 124"/>
                  <a:gd name="T47" fmla="*/ 23 h 105"/>
                  <a:gd name="T48" fmla="*/ 124 w 124"/>
                  <a:gd name="T49" fmla="*/ 18 h 105"/>
                  <a:gd name="T50" fmla="*/ 119 w 124"/>
                  <a:gd name="T51" fmla="*/ 13 h 105"/>
                  <a:gd name="T52" fmla="*/ 114 w 124"/>
                  <a:gd name="T53" fmla="*/ 4 h 105"/>
                  <a:gd name="T54" fmla="*/ 110 w 124"/>
                  <a:gd name="T55" fmla="*/ 0 h 105"/>
                  <a:gd name="T56" fmla="*/ 105 w 124"/>
                  <a:gd name="T57" fmla="*/ 4 h 105"/>
                  <a:gd name="T58" fmla="*/ 96 w 124"/>
                  <a:gd name="T59" fmla="*/ 4 h 105"/>
                  <a:gd name="T60" fmla="*/ 92 w 124"/>
                  <a:gd name="T61" fmla="*/ 4 h 105"/>
                  <a:gd name="T62" fmla="*/ 92 w 124"/>
                  <a:gd name="T63" fmla="*/ 4 h 105"/>
                  <a:gd name="T64" fmla="*/ 87 w 124"/>
                  <a:gd name="T65" fmla="*/ 4 h 105"/>
                  <a:gd name="T66" fmla="*/ 87 w 124"/>
                  <a:gd name="T67" fmla="*/ 4 h 105"/>
                  <a:gd name="T68" fmla="*/ 78 w 124"/>
                  <a:gd name="T69" fmla="*/ 4 h 105"/>
                  <a:gd name="T70" fmla="*/ 78 w 124"/>
                  <a:gd name="T71" fmla="*/ 9 h 105"/>
                  <a:gd name="T72" fmla="*/ 73 w 124"/>
                  <a:gd name="T73" fmla="*/ 9 h 105"/>
                  <a:gd name="T74" fmla="*/ 64 w 124"/>
                  <a:gd name="T75" fmla="*/ 13 h 105"/>
                  <a:gd name="T76" fmla="*/ 55 w 124"/>
                  <a:gd name="T77" fmla="*/ 9 h 105"/>
                  <a:gd name="T78" fmla="*/ 50 w 124"/>
                  <a:gd name="T79" fmla="*/ 9 h 105"/>
                  <a:gd name="T80" fmla="*/ 46 w 124"/>
                  <a:gd name="T81" fmla="*/ 9 h 105"/>
                  <a:gd name="T82" fmla="*/ 41 w 124"/>
                  <a:gd name="T83" fmla="*/ 9 h 105"/>
                  <a:gd name="T84" fmla="*/ 32 w 124"/>
                  <a:gd name="T85" fmla="*/ 4 h 105"/>
                  <a:gd name="T86" fmla="*/ 23 w 124"/>
                  <a:gd name="T87" fmla="*/ 0 h 105"/>
                  <a:gd name="T88" fmla="*/ 18 w 124"/>
                  <a:gd name="T89" fmla="*/ 0 h 105"/>
                  <a:gd name="T90" fmla="*/ 14 w 124"/>
                  <a:gd name="T91" fmla="*/ 4 h 105"/>
                  <a:gd name="T92" fmla="*/ 4 w 124"/>
                  <a:gd name="T93" fmla="*/ 13 h 105"/>
                  <a:gd name="T94" fmla="*/ 4 w 124"/>
                  <a:gd name="T95" fmla="*/ 23 h 105"/>
                  <a:gd name="T96" fmla="*/ 9 w 124"/>
                  <a:gd name="T97" fmla="*/ 36 h 105"/>
                  <a:gd name="T98" fmla="*/ 4 w 124"/>
                  <a:gd name="T99" fmla="*/ 45 h 105"/>
                  <a:gd name="T100" fmla="*/ 0 w 124"/>
                  <a:gd name="T101" fmla="*/ 59 h 105"/>
                  <a:gd name="T102" fmla="*/ 0 w 124"/>
                  <a:gd name="T103" fmla="*/ 73 h 105"/>
                  <a:gd name="T104" fmla="*/ 0 w 124"/>
                  <a:gd name="T105" fmla="*/ 82 h 105"/>
                  <a:gd name="T106" fmla="*/ 0 w 124"/>
                  <a:gd name="T107" fmla="*/ 82 h 105"/>
                  <a:gd name="T108" fmla="*/ 4 w 124"/>
                  <a:gd name="T109" fmla="*/ 78 h 105"/>
                  <a:gd name="T110" fmla="*/ 14 w 124"/>
                  <a:gd name="T111" fmla="*/ 82 h 105"/>
                  <a:gd name="T112" fmla="*/ 23 w 124"/>
                  <a:gd name="T113" fmla="*/ 87 h 105"/>
                  <a:gd name="T114" fmla="*/ 23 w 124"/>
                  <a:gd name="T115" fmla="*/ 8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4" h="105">
                    <a:moveTo>
                      <a:pt x="23" y="87"/>
                    </a:moveTo>
                    <a:lnTo>
                      <a:pt x="27" y="96"/>
                    </a:lnTo>
                    <a:lnTo>
                      <a:pt x="32" y="100"/>
                    </a:lnTo>
                    <a:lnTo>
                      <a:pt x="37" y="105"/>
                    </a:lnTo>
                    <a:lnTo>
                      <a:pt x="37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55" y="100"/>
                    </a:lnTo>
                    <a:lnTo>
                      <a:pt x="55" y="96"/>
                    </a:lnTo>
                    <a:lnTo>
                      <a:pt x="55" y="96"/>
                    </a:lnTo>
                    <a:lnTo>
                      <a:pt x="55" y="96"/>
                    </a:lnTo>
                    <a:lnTo>
                      <a:pt x="64" y="78"/>
                    </a:lnTo>
                    <a:lnTo>
                      <a:pt x="73" y="73"/>
                    </a:lnTo>
                    <a:lnTo>
                      <a:pt x="82" y="73"/>
                    </a:lnTo>
                    <a:lnTo>
                      <a:pt x="87" y="78"/>
                    </a:lnTo>
                    <a:lnTo>
                      <a:pt x="92" y="78"/>
                    </a:lnTo>
                    <a:lnTo>
                      <a:pt x="92" y="78"/>
                    </a:lnTo>
                    <a:lnTo>
                      <a:pt x="92" y="68"/>
                    </a:lnTo>
                    <a:lnTo>
                      <a:pt x="101" y="55"/>
                    </a:lnTo>
                    <a:lnTo>
                      <a:pt x="110" y="41"/>
                    </a:lnTo>
                    <a:lnTo>
                      <a:pt x="114" y="32"/>
                    </a:lnTo>
                    <a:lnTo>
                      <a:pt x="119" y="23"/>
                    </a:lnTo>
                    <a:lnTo>
                      <a:pt x="124" y="18"/>
                    </a:lnTo>
                    <a:lnTo>
                      <a:pt x="119" y="13"/>
                    </a:lnTo>
                    <a:lnTo>
                      <a:pt x="114" y="4"/>
                    </a:lnTo>
                    <a:lnTo>
                      <a:pt x="110" y="0"/>
                    </a:lnTo>
                    <a:lnTo>
                      <a:pt x="105" y="4"/>
                    </a:lnTo>
                    <a:lnTo>
                      <a:pt x="96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78" y="4"/>
                    </a:lnTo>
                    <a:lnTo>
                      <a:pt x="78" y="9"/>
                    </a:lnTo>
                    <a:lnTo>
                      <a:pt x="73" y="9"/>
                    </a:lnTo>
                    <a:lnTo>
                      <a:pt x="64" y="13"/>
                    </a:lnTo>
                    <a:lnTo>
                      <a:pt x="55" y="9"/>
                    </a:lnTo>
                    <a:lnTo>
                      <a:pt x="50" y="9"/>
                    </a:lnTo>
                    <a:lnTo>
                      <a:pt x="46" y="9"/>
                    </a:lnTo>
                    <a:lnTo>
                      <a:pt x="41" y="9"/>
                    </a:lnTo>
                    <a:lnTo>
                      <a:pt x="32" y="4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4" y="13"/>
                    </a:lnTo>
                    <a:lnTo>
                      <a:pt x="4" y="23"/>
                    </a:lnTo>
                    <a:lnTo>
                      <a:pt x="9" y="36"/>
                    </a:lnTo>
                    <a:lnTo>
                      <a:pt x="4" y="45"/>
                    </a:lnTo>
                    <a:lnTo>
                      <a:pt x="0" y="59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4" y="78"/>
                    </a:lnTo>
                    <a:lnTo>
                      <a:pt x="14" y="82"/>
                    </a:lnTo>
                    <a:lnTo>
                      <a:pt x="23" y="87"/>
                    </a:lnTo>
                    <a:lnTo>
                      <a:pt x="23" y="8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688"/>
              <p:cNvSpPr>
                <a:spLocks/>
              </p:cNvSpPr>
              <p:nvPr/>
            </p:nvSpPr>
            <p:spPr bwMode="auto">
              <a:xfrm>
                <a:off x="2498" y="1983"/>
                <a:ext cx="36" cy="23"/>
              </a:xfrm>
              <a:custGeom>
                <a:avLst/>
                <a:gdLst>
                  <a:gd name="T0" fmla="*/ 18 w 36"/>
                  <a:gd name="T1" fmla="*/ 23 h 23"/>
                  <a:gd name="T2" fmla="*/ 18 w 36"/>
                  <a:gd name="T3" fmla="*/ 14 h 23"/>
                  <a:gd name="T4" fmla="*/ 23 w 36"/>
                  <a:gd name="T5" fmla="*/ 9 h 23"/>
                  <a:gd name="T6" fmla="*/ 13 w 36"/>
                  <a:gd name="T7" fmla="*/ 14 h 23"/>
                  <a:gd name="T8" fmla="*/ 9 w 36"/>
                  <a:gd name="T9" fmla="*/ 14 h 23"/>
                  <a:gd name="T10" fmla="*/ 0 w 36"/>
                  <a:gd name="T11" fmla="*/ 4 h 23"/>
                  <a:gd name="T12" fmla="*/ 13 w 36"/>
                  <a:gd name="T13" fmla="*/ 4 h 23"/>
                  <a:gd name="T14" fmla="*/ 23 w 36"/>
                  <a:gd name="T15" fmla="*/ 0 h 23"/>
                  <a:gd name="T16" fmla="*/ 32 w 36"/>
                  <a:gd name="T17" fmla="*/ 0 h 23"/>
                  <a:gd name="T18" fmla="*/ 36 w 36"/>
                  <a:gd name="T19" fmla="*/ 4 h 23"/>
                  <a:gd name="T20" fmla="*/ 36 w 36"/>
                  <a:gd name="T21" fmla="*/ 9 h 23"/>
                  <a:gd name="T22" fmla="*/ 36 w 36"/>
                  <a:gd name="T23" fmla="*/ 14 h 23"/>
                  <a:gd name="T24" fmla="*/ 27 w 36"/>
                  <a:gd name="T25" fmla="*/ 18 h 23"/>
                  <a:gd name="T26" fmla="*/ 18 w 36"/>
                  <a:gd name="T2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23">
                    <a:moveTo>
                      <a:pt x="18" y="23"/>
                    </a:moveTo>
                    <a:lnTo>
                      <a:pt x="18" y="14"/>
                    </a:lnTo>
                    <a:lnTo>
                      <a:pt x="23" y="9"/>
                    </a:lnTo>
                    <a:lnTo>
                      <a:pt x="13" y="14"/>
                    </a:lnTo>
                    <a:lnTo>
                      <a:pt x="9" y="14"/>
                    </a:lnTo>
                    <a:lnTo>
                      <a:pt x="0" y="4"/>
                    </a:lnTo>
                    <a:lnTo>
                      <a:pt x="13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6" y="4"/>
                    </a:lnTo>
                    <a:lnTo>
                      <a:pt x="36" y="9"/>
                    </a:lnTo>
                    <a:lnTo>
                      <a:pt x="36" y="14"/>
                    </a:lnTo>
                    <a:lnTo>
                      <a:pt x="27" y="18"/>
                    </a:lnTo>
                    <a:lnTo>
                      <a:pt x="18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689"/>
              <p:cNvSpPr>
                <a:spLocks/>
              </p:cNvSpPr>
              <p:nvPr/>
            </p:nvSpPr>
            <p:spPr bwMode="auto">
              <a:xfrm>
                <a:off x="2498" y="1983"/>
                <a:ext cx="36" cy="23"/>
              </a:xfrm>
              <a:custGeom>
                <a:avLst/>
                <a:gdLst>
                  <a:gd name="T0" fmla="*/ 18 w 36"/>
                  <a:gd name="T1" fmla="*/ 23 h 23"/>
                  <a:gd name="T2" fmla="*/ 18 w 36"/>
                  <a:gd name="T3" fmla="*/ 14 h 23"/>
                  <a:gd name="T4" fmla="*/ 23 w 36"/>
                  <a:gd name="T5" fmla="*/ 9 h 23"/>
                  <a:gd name="T6" fmla="*/ 13 w 36"/>
                  <a:gd name="T7" fmla="*/ 14 h 23"/>
                  <a:gd name="T8" fmla="*/ 9 w 36"/>
                  <a:gd name="T9" fmla="*/ 14 h 23"/>
                  <a:gd name="T10" fmla="*/ 0 w 36"/>
                  <a:gd name="T11" fmla="*/ 4 h 23"/>
                  <a:gd name="T12" fmla="*/ 13 w 36"/>
                  <a:gd name="T13" fmla="*/ 4 h 23"/>
                  <a:gd name="T14" fmla="*/ 23 w 36"/>
                  <a:gd name="T15" fmla="*/ 0 h 23"/>
                  <a:gd name="T16" fmla="*/ 32 w 36"/>
                  <a:gd name="T17" fmla="*/ 0 h 23"/>
                  <a:gd name="T18" fmla="*/ 36 w 36"/>
                  <a:gd name="T19" fmla="*/ 4 h 23"/>
                  <a:gd name="T20" fmla="*/ 36 w 36"/>
                  <a:gd name="T21" fmla="*/ 9 h 23"/>
                  <a:gd name="T22" fmla="*/ 36 w 36"/>
                  <a:gd name="T23" fmla="*/ 14 h 23"/>
                  <a:gd name="T24" fmla="*/ 27 w 36"/>
                  <a:gd name="T25" fmla="*/ 18 h 23"/>
                  <a:gd name="T26" fmla="*/ 18 w 36"/>
                  <a:gd name="T2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23">
                    <a:moveTo>
                      <a:pt x="18" y="23"/>
                    </a:moveTo>
                    <a:lnTo>
                      <a:pt x="18" y="14"/>
                    </a:lnTo>
                    <a:lnTo>
                      <a:pt x="23" y="9"/>
                    </a:lnTo>
                    <a:lnTo>
                      <a:pt x="13" y="14"/>
                    </a:lnTo>
                    <a:lnTo>
                      <a:pt x="9" y="14"/>
                    </a:lnTo>
                    <a:lnTo>
                      <a:pt x="0" y="4"/>
                    </a:lnTo>
                    <a:lnTo>
                      <a:pt x="13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6" y="4"/>
                    </a:lnTo>
                    <a:lnTo>
                      <a:pt x="36" y="9"/>
                    </a:lnTo>
                    <a:lnTo>
                      <a:pt x="36" y="14"/>
                    </a:lnTo>
                    <a:lnTo>
                      <a:pt x="27" y="18"/>
                    </a:lnTo>
                    <a:lnTo>
                      <a:pt x="18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690"/>
              <p:cNvSpPr>
                <a:spLocks noEditPoints="1"/>
              </p:cNvSpPr>
              <p:nvPr/>
            </p:nvSpPr>
            <p:spPr bwMode="auto">
              <a:xfrm>
                <a:off x="2489" y="1983"/>
                <a:ext cx="45" cy="27"/>
              </a:xfrm>
              <a:custGeom>
                <a:avLst/>
                <a:gdLst>
                  <a:gd name="T0" fmla="*/ 27 w 45"/>
                  <a:gd name="T1" fmla="*/ 27 h 27"/>
                  <a:gd name="T2" fmla="*/ 22 w 45"/>
                  <a:gd name="T3" fmla="*/ 27 h 27"/>
                  <a:gd name="T4" fmla="*/ 18 w 45"/>
                  <a:gd name="T5" fmla="*/ 18 h 27"/>
                  <a:gd name="T6" fmla="*/ 9 w 45"/>
                  <a:gd name="T7" fmla="*/ 9 h 27"/>
                  <a:gd name="T8" fmla="*/ 0 w 45"/>
                  <a:gd name="T9" fmla="*/ 4 h 27"/>
                  <a:gd name="T10" fmla="*/ 0 w 45"/>
                  <a:gd name="T11" fmla="*/ 4 h 27"/>
                  <a:gd name="T12" fmla="*/ 9 w 45"/>
                  <a:gd name="T13" fmla="*/ 4 h 27"/>
                  <a:gd name="T14" fmla="*/ 9 w 45"/>
                  <a:gd name="T15" fmla="*/ 4 h 27"/>
                  <a:gd name="T16" fmla="*/ 18 w 45"/>
                  <a:gd name="T17" fmla="*/ 0 h 27"/>
                  <a:gd name="T18" fmla="*/ 32 w 45"/>
                  <a:gd name="T19" fmla="*/ 0 h 27"/>
                  <a:gd name="T20" fmla="*/ 41 w 45"/>
                  <a:gd name="T21" fmla="*/ 0 h 27"/>
                  <a:gd name="T22" fmla="*/ 41 w 45"/>
                  <a:gd name="T23" fmla="*/ 4 h 27"/>
                  <a:gd name="T24" fmla="*/ 45 w 45"/>
                  <a:gd name="T25" fmla="*/ 9 h 27"/>
                  <a:gd name="T26" fmla="*/ 45 w 45"/>
                  <a:gd name="T27" fmla="*/ 14 h 27"/>
                  <a:gd name="T28" fmla="*/ 45 w 45"/>
                  <a:gd name="T29" fmla="*/ 18 h 27"/>
                  <a:gd name="T30" fmla="*/ 45 w 45"/>
                  <a:gd name="T31" fmla="*/ 18 h 27"/>
                  <a:gd name="T32" fmla="*/ 41 w 45"/>
                  <a:gd name="T33" fmla="*/ 18 h 27"/>
                  <a:gd name="T34" fmla="*/ 41 w 45"/>
                  <a:gd name="T35" fmla="*/ 18 h 27"/>
                  <a:gd name="T36" fmla="*/ 36 w 45"/>
                  <a:gd name="T37" fmla="*/ 18 h 27"/>
                  <a:gd name="T38" fmla="*/ 27 w 45"/>
                  <a:gd name="T39" fmla="*/ 23 h 27"/>
                  <a:gd name="T40" fmla="*/ 27 w 45"/>
                  <a:gd name="T41" fmla="*/ 27 h 27"/>
                  <a:gd name="T42" fmla="*/ 27 w 45"/>
                  <a:gd name="T43" fmla="*/ 27 h 27"/>
                  <a:gd name="T44" fmla="*/ 27 w 45"/>
                  <a:gd name="T45" fmla="*/ 9 h 27"/>
                  <a:gd name="T46" fmla="*/ 32 w 45"/>
                  <a:gd name="T47" fmla="*/ 14 h 27"/>
                  <a:gd name="T48" fmla="*/ 32 w 45"/>
                  <a:gd name="T49" fmla="*/ 14 h 27"/>
                  <a:gd name="T50" fmla="*/ 27 w 45"/>
                  <a:gd name="T51" fmla="*/ 14 h 27"/>
                  <a:gd name="T52" fmla="*/ 27 w 45"/>
                  <a:gd name="T53" fmla="*/ 14 h 27"/>
                  <a:gd name="T54" fmla="*/ 27 w 45"/>
                  <a:gd name="T55" fmla="*/ 18 h 27"/>
                  <a:gd name="T56" fmla="*/ 27 w 45"/>
                  <a:gd name="T57" fmla="*/ 18 h 27"/>
                  <a:gd name="T58" fmla="*/ 36 w 45"/>
                  <a:gd name="T59" fmla="*/ 14 h 27"/>
                  <a:gd name="T60" fmla="*/ 36 w 45"/>
                  <a:gd name="T61" fmla="*/ 4 h 27"/>
                  <a:gd name="T62" fmla="*/ 36 w 45"/>
                  <a:gd name="T63" fmla="*/ 4 h 27"/>
                  <a:gd name="T64" fmla="*/ 32 w 45"/>
                  <a:gd name="T65" fmla="*/ 4 h 27"/>
                  <a:gd name="T66" fmla="*/ 22 w 45"/>
                  <a:gd name="T67" fmla="*/ 9 h 27"/>
                  <a:gd name="T68" fmla="*/ 13 w 45"/>
                  <a:gd name="T69" fmla="*/ 9 h 27"/>
                  <a:gd name="T70" fmla="*/ 18 w 45"/>
                  <a:gd name="T71" fmla="*/ 9 h 27"/>
                  <a:gd name="T72" fmla="*/ 27 w 45"/>
                  <a:gd name="T73" fmla="*/ 9 h 27"/>
                  <a:gd name="T74" fmla="*/ 27 w 45"/>
                  <a:gd name="T75" fmla="*/ 9 h 27"/>
                  <a:gd name="T76" fmla="*/ 27 w 45"/>
                  <a:gd name="T7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5" h="27">
                    <a:moveTo>
                      <a:pt x="27" y="27"/>
                    </a:moveTo>
                    <a:lnTo>
                      <a:pt x="22" y="27"/>
                    </a:lnTo>
                    <a:lnTo>
                      <a:pt x="18" y="18"/>
                    </a:lnTo>
                    <a:lnTo>
                      <a:pt x="9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8" y="0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45" y="9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36" y="18"/>
                    </a:lnTo>
                    <a:lnTo>
                      <a:pt x="27" y="23"/>
                    </a:lnTo>
                    <a:lnTo>
                      <a:pt x="27" y="27"/>
                    </a:lnTo>
                    <a:lnTo>
                      <a:pt x="27" y="27"/>
                    </a:lnTo>
                    <a:close/>
                    <a:moveTo>
                      <a:pt x="27" y="9"/>
                    </a:moveTo>
                    <a:lnTo>
                      <a:pt x="32" y="14"/>
                    </a:lnTo>
                    <a:lnTo>
                      <a:pt x="32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36" y="1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3" y="9"/>
                    </a:lnTo>
                    <a:lnTo>
                      <a:pt x="18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691"/>
              <p:cNvSpPr>
                <a:spLocks/>
              </p:cNvSpPr>
              <p:nvPr/>
            </p:nvSpPr>
            <p:spPr bwMode="auto">
              <a:xfrm>
                <a:off x="2489" y="1983"/>
                <a:ext cx="45" cy="27"/>
              </a:xfrm>
              <a:custGeom>
                <a:avLst/>
                <a:gdLst>
                  <a:gd name="T0" fmla="*/ 27 w 45"/>
                  <a:gd name="T1" fmla="*/ 27 h 27"/>
                  <a:gd name="T2" fmla="*/ 22 w 45"/>
                  <a:gd name="T3" fmla="*/ 27 h 27"/>
                  <a:gd name="T4" fmla="*/ 18 w 45"/>
                  <a:gd name="T5" fmla="*/ 18 h 27"/>
                  <a:gd name="T6" fmla="*/ 9 w 45"/>
                  <a:gd name="T7" fmla="*/ 9 h 27"/>
                  <a:gd name="T8" fmla="*/ 0 w 45"/>
                  <a:gd name="T9" fmla="*/ 4 h 27"/>
                  <a:gd name="T10" fmla="*/ 0 w 45"/>
                  <a:gd name="T11" fmla="*/ 4 h 27"/>
                  <a:gd name="T12" fmla="*/ 9 w 45"/>
                  <a:gd name="T13" fmla="*/ 4 h 27"/>
                  <a:gd name="T14" fmla="*/ 9 w 45"/>
                  <a:gd name="T15" fmla="*/ 4 h 27"/>
                  <a:gd name="T16" fmla="*/ 18 w 45"/>
                  <a:gd name="T17" fmla="*/ 0 h 27"/>
                  <a:gd name="T18" fmla="*/ 32 w 45"/>
                  <a:gd name="T19" fmla="*/ 0 h 27"/>
                  <a:gd name="T20" fmla="*/ 41 w 45"/>
                  <a:gd name="T21" fmla="*/ 0 h 27"/>
                  <a:gd name="T22" fmla="*/ 41 w 45"/>
                  <a:gd name="T23" fmla="*/ 4 h 27"/>
                  <a:gd name="T24" fmla="*/ 45 w 45"/>
                  <a:gd name="T25" fmla="*/ 9 h 27"/>
                  <a:gd name="T26" fmla="*/ 45 w 45"/>
                  <a:gd name="T27" fmla="*/ 14 h 27"/>
                  <a:gd name="T28" fmla="*/ 45 w 45"/>
                  <a:gd name="T29" fmla="*/ 18 h 27"/>
                  <a:gd name="T30" fmla="*/ 45 w 45"/>
                  <a:gd name="T31" fmla="*/ 18 h 27"/>
                  <a:gd name="T32" fmla="*/ 41 w 45"/>
                  <a:gd name="T33" fmla="*/ 18 h 27"/>
                  <a:gd name="T34" fmla="*/ 41 w 45"/>
                  <a:gd name="T35" fmla="*/ 18 h 27"/>
                  <a:gd name="T36" fmla="*/ 36 w 45"/>
                  <a:gd name="T37" fmla="*/ 18 h 27"/>
                  <a:gd name="T38" fmla="*/ 27 w 45"/>
                  <a:gd name="T39" fmla="*/ 23 h 27"/>
                  <a:gd name="T40" fmla="*/ 27 w 45"/>
                  <a:gd name="T41" fmla="*/ 27 h 27"/>
                  <a:gd name="T42" fmla="*/ 27 w 45"/>
                  <a:gd name="T4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27">
                    <a:moveTo>
                      <a:pt x="27" y="27"/>
                    </a:moveTo>
                    <a:lnTo>
                      <a:pt x="22" y="27"/>
                    </a:lnTo>
                    <a:lnTo>
                      <a:pt x="18" y="18"/>
                    </a:lnTo>
                    <a:lnTo>
                      <a:pt x="9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8" y="0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45" y="9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36" y="18"/>
                    </a:lnTo>
                    <a:lnTo>
                      <a:pt x="27" y="23"/>
                    </a:lnTo>
                    <a:lnTo>
                      <a:pt x="27" y="27"/>
                    </a:lnTo>
                    <a:lnTo>
                      <a:pt x="27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692"/>
              <p:cNvSpPr>
                <a:spLocks/>
              </p:cNvSpPr>
              <p:nvPr/>
            </p:nvSpPr>
            <p:spPr bwMode="auto">
              <a:xfrm>
                <a:off x="2502" y="1987"/>
                <a:ext cx="23" cy="14"/>
              </a:xfrm>
              <a:custGeom>
                <a:avLst/>
                <a:gdLst>
                  <a:gd name="T0" fmla="*/ 14 w 23"/>
                  <a:gd name="T1" fmla="*/ 5 h 14"/>
                  <a:gd name="T2" fmla="*/ 19 w 23"/>
                  <a:gd name="T3" fmla="*/ 10 h 14"/>
                  <a:gd name="T4" fmla="*/ 19 w 23"/>
                  <a:gd name="T5" fmla="*/ 10 h 14"/>
                  <a:gd name="T6" fmla="*/ 14 w 23"/>
                  <a:gd name="T7" fmla="*/ 10 h 14"/>
                  <a:gd name="T8" fmla="*/ 14 w 23"/>
                  <a:gd name="T9" fmla="*/ 10 h 14"/>
                  <a:gd name="T10" fmla="*/ 14 w 23"/>
                  <a:gd name="T11" fmla="*/ 14 h 14"/>
                  <a:gd name="T12" fmla="*/ 14 w 23"/>
                  <a:gd name="T13" fmla="*/ 14 h 14"/>
                  <a:gd name="T14" fmla="*/ 23 w 23"/>
                  <a:gd name="T15" fmla="*/ 10 h 14"/>
                  <a:gd name="T16" fmla="*/ 23 w 23"/>
                  <a:gd name="T17" fmla="*/ 0 h 14"/>
                  <a:gd name="T18" fmla="*/ 23 w 23"/>
                  <a:gd name="T19" fmla="*/ 0 h 14"/>
                  <a:gd name="T20" fmla="*/ 19 w 23"/>
                  <a:gd name="T21" fmla="*/ 0 h 14"/>
                  <a:gd name="T22" fmla="*/ 9 w 23"/>
                  <a:gd name="T23" fmla="*/ 5 h 14"/>
                  <a:gd name="T24" fmla="*/ 0 w 23"/>
                  <a:gd name="T25" fmla="*/ 5 h 14"/>
                  <a:gd name="T26" fmla="*/ 5 w 23"/>
                  <a:gd name="T27" fmla="*/ 5 h 14"/>
                  <a:gd name="T28" fmla="*/ 14 w 23"/>
                  <a:gd name="T29" fmla="*/ 5 h 14"/>
                  <a:gd name="T30" fmla="*/ 14 w 23"/>
                  <a:gd name="T31" fmla="*/ 5 h 14"/>
                  <a:gd name="T32" fmla="*/ 14 w 23"/>
                  <a:gd name="T3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4">
                    <a:moveTo>
                      <a:pt x="14" y="5"/>
                    </a:moveTo>
                    <a:lnTo>
                      <a:pt x="19" y="10"/>
                    </a:lnTo>
                    <a:lnTo>
                      <a:pt x="19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23" y="1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693"/>
              <p:cNvSpPr>
                <a:spLocks/>
              </p:cNvSpPr>
              <p:nvPr/>
            </p:nvSpPr>
            <p:spPr bwMode="auto">
              <a:xfrm>
                <a:off x="3025" y="2143"/>
                <a:ext cx="18" cy="18"/>
              </a:xfrm>
              <a:custGeom>
                <a:avLst/>
                <a:gdLst>
                  <a:gd name="T0" fmla="*/ 4 w 18"/>
                  <a:gd name="T1" fmla="*/ 5 h 18"/>
                  <a:gd name="T2" fmla="*/ 9 w 18"/>
                  <a:gd name="T3" fmla="*/ 5 h 18"/>
                  <a:gd name="T4" fmla="*/ 13 w 18"/>
                  <a:gd name="T5" fmla="*/ 0 h 18"/>
                  <a:gd name="T6" fmla="*/ 18 w 18"/>
                  <a:gd name="T7" fmla="*/ 9 h 18"/>
                  <a:gd name="T8" fmla="*/ 18 w 18"/>
                  <a:gd name="T9" fmla="*/ 14 h 18"/>
                  <a:gd name="T10" fmla="*/ 13 w 18"/>
                  <a:gd name="T11" fmla="*/ 14 h 18"/>
                  <a:gd name="T12" fmla="*/ 9 w 18"/>
                  <a:gd name="T13" fmla="*/ 18 h 18"/>
                  <a:gd name="T14" fmla="*/ 4 w 18"/>
                  <a:gd name="T15" fmla="*/ 18 h 18"/>
                  <a:gd name="T16" fmla="*/ 0 w 18"/>
                  <a:gd name="T17" fmla="*/ 18 h 18"/>
                  <a:gd name="T18" fmla="*/ 0 w 18"/>
                  <a:gd name="T19" fmla="*/ 18 h 18"/>
                  <a:gd name="T20" fmla="*/ 0 w 18"/>
                  <a:gd name="T21" fmla="*/ 9 h 18"/>
                  <a:gd name="T22" fmla="*/ 4 w 18"/>
                  <a:gd name="T23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8">
                    <a:moveTo>
                      <a:pt x="4" y="5"/>
                    </a:moveTo>
                    <a:lnTo>
                      <a:pt x="9" y="5"/>
                    </a:lnTo>
                    <a:lnTo>
                      <a:pt x="13" y="0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9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694"/>
              <p:cNvSpPr>
                <a:spLocks/>
              </p:cNvSpPr>
              <p:nvPr/>
            </p:nvSpPr>
            <p:spPr bwMode="auto">
              <a:xfrm>
                <a:off x="3025" y="2143"/>
                <a:ext cx="18" cy="18"/>
              </a:xfrm>
              <a:custGeom>
                <a:avLst/>
                <a:gdLst>
                  <a:gd name="T0" fmla="*/ 4 w 18"/>
                  <a:gd name="T1" fmla="*/ 5 h 18"/>
                  <a:gd name="T2" fmla="*/ 9 w 18"/>
                  <a:gd name="T3" fmla="*/ 5 h 18"/>
                  <a:gd name="T4" fmla="*/ 13 w 18"/>
                  <a:gd name="T5" fmla="*/ 0 h 18"/>
                  <a:gd name="T6" fmla="*/ 18 w 18"/>
                  <a:gd name="T7" fmla="*/ 9 h 18"/>
                  <a:gd name="T8" fmla="*/ 18 w 18"/>
                  <a:gd name="T9" fmla="*/ 14 h 18"/>
                  <a:gd name="T10" fmla="*/ 13 w 18"/>
                  <a:gd name="T11" fmla="*/ 14 h 18"/>
                  <a:gd name="T12" fmla="*/ 9 w 18"/>
                  <a:gd name="T13" fmla="*/ 18 h 18"/>
                  <a:gd name="T14" fmla="*/ 4 w 18"/>
                  <a:gd name="T15" fmla="*/ 18 h 18"/>
                  <a:gd name="T16" fmla="*/ 0 w 18"/>
                  <a:gd name="T17" fmla="*/ 18 h 18"/>
                  <a:gd name="T18" fmla="*/ 0 w 18"/>
                  <a:gd name="T19" fmla="*/ 18 h 18"/>
                  <a:gd name="T20" fmla="*/ 0 w 18"/>
                  <a:gd name="T21" fmla="*/ 9 h 18"/>
                  <a:gd name="T22" fmla="*/ 4 w 18"/>
                  <a:gd name="T23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8">
                    <a:moveTo>
                      <a:pt x="4" y="5"/>
                    </a:moveTo>
                    <a:lnTo>
                      <a:pt x="9" y="5"/>
                    </a:lnTo>
                    <a:lnTo>
                      <a:pt x="13" y="0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9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4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695"/>
              <p:cNvSpPr>
                <a:spLocks noEditPoints="1"/>
              </p:cNvSpPr>
              <p:nvPr/>
            </p:nvSpPr>
            <p:spPr bwMode="auto">
              <a:xfrm>
                <a:off x="3020" y="2134"/>
                <a:ext cx="28" cy="32"/>
              </a:xfrm>
              <a:custGeom>
                <a:avLst/>
                <a:gdLst>
                  <a:gd name="T0" fmla="*/ 0 w 28"/>
                  <a:gd name="T1" fmla="*/ 32 h 32"/>
                  <a:gd name="T2" fmla="*/ 0 w 28"/>
                  <a:gd name="T3" fmla="*/ 27 h 32"/>
                  <a:gd name="T4" fmla="*/ 0 w 28"/>
                  <a:gd name="T5" fmla="*/ 27 h 32"/>
                  <a:gd name="T6" fmla="*/ 0 w 28"/>
                  <a:gd name="T7" fmla="*/ 18 h 32"/>
                  <a:gd name="T8" fmla="*/ 5 w 28"/>
                  <a:gd name="T9" fmla="*/ 9 h 32"/>
                  <a:gd name="T10" fmla="*/ 5 w 28"/>
                  <a:gd name="T11" fmla="*/ 9 h 32"/>
                  <a:gd name="T12" fmla="*/ 9 w 28"/>
                  <a:gd name="T13" fmla="*/ 5 h 32"/>
                  <a:gd name="T14" fmla="*/ 9 w 28"/>
                  <a:gd name="T15" fmla="*/ 5 h 32"/>
                  <a:gd name="T16" fmla="*/ 9 w 28"/>
                  <a:gd name="T17" fmla="*/ 5 h 32"/>
                  <a:gd name="T18" fmla="*/ 14 w 28"/>
                  <a:gd name="T19" fmla="*/ 5 h 32"/>
                  <a:gd name="T20" fmla="*/ 18 w 28"/>
                  <a:gd name="T21" fmla="*/ 0 h 32"/>
                  <a:gd name="T22" fmla="*/ 18 w 28"/>
                  <a:gd name="T23" fmla="*/ 0 h 32"/>
                  <a:gd name="T24" fmla="*/ 23 w 28"/>
                  <a:gd name="T25" fmla="*/ 5 h 32"/>
                  <a:gd name="T26" fmla="*/ 23 w 28"/>
                  <a:gd name="T27" fmla="*/ 5 h 32"/>
                  <a:gd name="T28" fmla="*/ 28 w 28"/>
                  <a:gd name="T29" fmla="*/ 14 h 32"/>
                  <a:gd name="T30" fmla="*/ 23 w 28"/>
                  <a:gd name="T31" fmla="*/ 23 h 32"/>
                  <a:gd name="T32" fmla="*/ 18 w 28"/>
                  <a:gd name="T33" fmla="*/ 23 h 32"/>
                  <a:gd name="T34" fmla="*/ 14 w 28"/>
                  <a:gd name="T35" fmla="*/ 27 h 32"/>
                  <a:gd name="T36" fmla="*/ 9 w 28"/>
                  <a:gd name="T37" fmla="*/ 27 h 32"/>
                  <a:gd name="T38" fmla="*/ 5 w 28"/>
                  <a:gd name="T39" fmla="*/ 27 h 32"/>
                  <a:gd name="T40" fmla="*/ 0 w 28"/>
                  <a:gd name="T41" fmla="*/ 32 h 32"/>
                  <a:gd name="T42" fmla="*/ 0 w 28"/>
                  <a:gd name="T43" fmla="*/ 32 h 32"/>
                  <a:gd name="T44" fmla="*/ 5 w 28"/>
                  <a:gd name="T45" fmla="*/ 18 h 32"/>
                  <a:gd name="T46" fmla="*/ 5 w 28"/>
                  <a:gd name="T47" fmla="*/ 18 h 32"/>
                  <a:gd name="T48" fmla="*/ 9 w 28"/>
                  <a:gd name="T49" fmla="*/ 23 h 32"/>
                  <a:gd name="T50" fmla="*/ 9 w 28"/>
                  <a:gd name="T51" fmla="*/ 23 h 32"/>
                  <a:gd name="T52" fmla="*/ 18 w 28"/>
                  <a:gd name="T53" fmla="*/ 18 h 32"/>
                  <a:gd name="T54" fmla="*/ 18 w 28"/>
                  <a:gd name="T55" fmla="*/ 18 h 32"/>
                  <a:gd name="T56" fmla="*/ 18 w 28"/>
                  <a:gd name="T57" fmla="*/ 9 h 32"/>
                  <a:gd name="T58" fmla="*/ 14 w 28"/>
                  <a:gd name="T59" fmla="*/ 14 h 32"/>
                  <a:gd name="T60" fmla="*/ 9 w 28"/>
                  <a:gd name="T61" fmla="*/ 14 h 32"/>
                  <a:gd name="T62" fmla="*/ 9 w 28"/>
                  <a:gd name="T63" fmla="*/ 14 h 32"/>
                  <a:gd name="T64" fmla="*/ 5 w 28"/>
                  <a:gd name="T65" fmla="*/ 18 h 32"/>
                  <a:gd name="T66" fmla="*/ 5 w 28"/>
                  <a:gd name="T67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" h="32">
                    <a:moveTo>
                      <a:pt x="0" y="32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8" y="14"/>
                    </a:lnTo>
                    <a:lnTo>
                      <a:pt x="23" y="23"/>
                    </a:lnTo>
                    <a:lnTo>
                      <a:pt x="18" y="23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  <a:moveTo>
                      <a:pt x="5" y="18"/>
                    </a:moveTo>
                    <a:lnTo>
                      <a:pt x="5" y="18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9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5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696"/>
              <p:cNvSpPr>
                <a:spLocks/>
              </p:cNvSpPr>
              <p:nvPr/>
            </p:nvSpPr>
            <p:spPr bwMode="auto">
              <a:xfrm>
                <a:off x="3020" y="2134"/>
                <a:ext cx="28" cy="32"/>
              </a:xfrm>
              <a:custGeom>
                <a:avLst/>
                <a:gdLst>
                  <a:gd name="T0" fmla="*/ 0 w 28"/>
                  <a:gd name="T1" fmla="*/ 32 h 32"/>
                  <a:gd name="T2" fmla="*/ 0 w 28"/>
                  <a:gd name="T3" fmla="*/ 27 h 32"/>
                  <a:gd name="T4" fmla="*/ 0 w 28"/>
                  <a:gd name="T5" fmla="*/ 27 h 32"/>
                  <a:gd name="T6" fmla="*/ 0 w 28"/>
                  <a:gd name="T7" fmla="*/ 18 h 32"/>
                  <a:gd name="T8" fmla="*/ 5 w 28"/>
                  <a:gd name="T9" fmla="*/ 9 h 32"/>
                  <a:gd name="T10" fmla="*/ 5 w 28"/>
                  <a:gd name="T11" fmla="*/ 9 h 32"/>
                  <a:gd name="T12" fmla="*/ 9 w 28"/>
                  <a:gd name="T13" fmla="*/ 5 h 32"/>
                  <a:gd name="T14" fmla="*/ 9 w 28"/>
                  <a:gd name="T15" fmla="*/ 5 h 32"/>
                  <a:gd name="T16" fmla="*/ 9 w 28"/>
                  <a:gd name="T17" fmla="*/ 5 h 32"/>
                  <a:gd name="T18" fmla="*/ 14 w 28"/>
                  <a:gd name="T19" fmla="*/ 5 h 32"/>
                  <a:gd name="T20" fmla="*/ 18 w 28"/>
                  <a:gd name="T21" fmla="*/ 0 h 32"/>
                  <a:gd name="T22" fmla="*/ 18 w 28"/>
                  <a:gd name="T23" fmla="*/ 0 h 32"/>
                  <a:gd name="T24" fmla="*/ 23 w 28"/>
                  <a:gd name="T25" fmla="*/ 5 h 32"/>
                  <a:gd name="T26" fmla="*/ 23 w 28"/>
                  <a:gd name="T27" fmla="*/ 5 h 32"/>
                  <a:gd name="T28" fmla="*/ 28 w 28"/>
                  <a:gd name="T29" fmla="*/ 14 h 32"/>
                  <a:gd name="T30" fmla="*/ 23 w 28"/>
                  <a:gd name="T31" fmla="*/ 23 h 32"/>
                  <a:gd name="T32" fmla="*/ 18 w 28"/>
                  <a:gd name="T33" fmla="*/ 23 h 32"/>
                  <a:gd name="T34" fmla="*/ 14 w 28"/>
                  <a:gd name="T35" fmla="*/ 27 h 32"/>
                  <a:gd name="T36" fmla="*/ 9 w 28"/>
                  <a:gd name="T37" fmla="*/ 27 h 32"/>
                  <a:gd name="T38" fmla="*/ 5 w 28"/>
                  <a:gd name="T39" fmla="*/ 27 h 32"/>
                  <a:gd name="T40" fmla="*/ 0 w 28"/>
                  <a:gd name="T41" fmla="*/ 32 h 32"/>
                  <a:gd name="T42" fmla="*/ 0 w 28"/>
                  <a:gd name="T4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2">
                    <a:moveTo>
                      <a:pt x="0" y="32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8" y="14"/>
                    </a:lnTo>
                    <a:lnTo>
                      <a:pt x="23" y="23"/>
                    </a:lnTo>
                    <a:lnTo>
                      <a:pt x="18" y="23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0" y="32"/>
                    </a:lnTo>
                    <a:lnTo>
                      <a:pt x="0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97"/>
              <p:cNvSpPr>
                <a:spLocks/>
              </p:cNvSpPr>
              <p:nvPr/>
            </p:nvSpPr>
            <p:spPr bwMode="auto">
              <a:xfrm>
                <a:off x="3025" y="2143"/>
                <a:ext cx="13" cy="14"/>
              </a:xfrm>
              <a:custGeom>
                <a:avLst/>
                <a:gdLst>
                  <a:gd name="T0" fmla="*/ 0 w 13"/>
                  <a:gd name="T1" fmla="*/ 9 h 14"/>
                  <a:gd name="T2" fmla="*/ 0 w 13"/>
                  <a:gd name="T3" fmla="*/ 9 h 14"/>
                  <a:gd name="T4" fmla="*/ 4 w 13"/>
                  <a:gd name="T5" fmla="*/ 14 h 14"/>
                  <a:gd name="T6" fmla="*/ 4 w 13"/>
                  <a:gd name="T7" fmla="*/ 14 h 14"/>
                  <a:gd name="T8" fmla="*/ 13 w 13"/>
                  <a:gd name="T9" fmla="*/ 9 h 14"/>
                  <a:gd name="T10" fmla="*/ 13 w 13"/>
                  <a:gd name="T11" fmla="*/ 9 h 14"/>
                  <a:gd name="T12" fmla="*/ 13 w 13"/>
                  <a:gd name="T13" fmla="*/ 0 h 14"/>
                  <a:gd name="T14" fmla="*/ 9 w 13"/>
                  <a:gd name="T15" fmla="*/ 5 h 14"/>
                  <a:gd name="T16" fmla="*/ 4 w 13"/>
                  <a:gd name="T17" fmla="*/ 5 h 14"/>
                  <a:gd name="T18" fmla="*/ 4 w 13"/>
                  <a:gd name="T19" fmla="*/ 5 h 14"/>
                  <a:gd name="T20" fmla="*/ 0 w 13"/>
                  <a:gd name="T21" fmla="*/ 9 h 14"/>
                  <a:gd name="T22" fmla="*/ 0 w 13"/>
                  <a:gd name="T2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4">
                    <a:moveTo>
                      <a:pt x="0" y="9"/>
                    </a:moveTo>
                    <a:lnTo>
                      <a:pt x="0" y="9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98"/>
              <p:cNvSpPr>
                <a:spLocks/>
              </p:cNvSpPr>
              <p:nvPr/>
            </p:nvSpPr>
            <p:spPr bwMode="auto">
              <a:xfrm>
                <a:off x="2764" y="2125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4 h 4"/>
                  <a:gd name="T3" fmla="*/ 4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99"/>
              <p:cNvSpPr>
                <a:spLocks/>
              </p:cNvSpPr>
              <p:nvPr/>
            </p:nvSpPr>
            <p:spPr bwMode="auto">
              <a:xfrm>
                <a:off x="2764" y="2125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4 h 4"/>
                  <a:gd name="T3" fmla="*/ 4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700"/>
              <p:cNvSpPr>
                <a:spLocks/>
              </p:cNvSpPr>
              <p:nvPr/>
            </p:nvSpPr>
            <p:spPr bwMode="auto">
              <a:xfrm>
                <a:off x="2759" y="2125"/>
                <a:ext cx="9" cy="4"/>
              </a:xfrm>
              <a:custGeom>
                <a:avLst/>
                <a:gdLst>
                  <a:gd name="T0" fmla="*/ 5 w 9"/>
                  <a:gd name="T1" fmla="*/ 4 h 4"/>
                  <a:gd name="T2" fmla="*/ 5 w 9"/>
                  <a:gd name="T3" fmla="*/ 4 h 4"/>
                  <a:gd name="T4" fmla="*/ 0 w 9"/>
                  <a:gd name="T5" fmla="*/ 0 h 4"/>
                  <a:gd name="T6" fmla="*/ 5 w 9"/>
                  <a:gd name="T7" fmla="*/ 0 h 4"/>
                  <a:gd name="T8" fmla="*/ 9 w 9"/>
                  <a:gd name="T9" fmla="*/ 0 h 4"/>
                  <a:gd name="T10" fmla="*/ 9 w 9"/>
                  <a:gd name="T11" fmla="*/ 0 h 4"/>
                  <a:gd name="T12" fmla="*/ 9 w 9"/>
                  <a:gd name="T13" fmla="*/ 0 h 4"/>
                  <a:gd name="T14" fmla="*/ 9 w 9"/>
                  <a:gd name="T15" fmla="*/ 4 h 4"/>
                  <a:gd name="T16" fmla="*/ 5 w 9"/>
                  <a:gd name="T17" fmla="*/ 4 h 4"/>
                  <a:gd name="T18" fmla="*/ 5 w 9"/>
                  <a:gd name="T19" fmla="*/ 4 h 4"/>
                  <a:gd name="T20" fmla="*/ 5 w 9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4">
                    <a:moveTo>
                      <a:pt x="5" y="4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701"/>
              <p:cNvSpPr>
                <a:spLocks/>
              </p:cNvSpPr>
              <p:nvPr/>
            </p:nvSpPr>
            <p:spPr bwMode="auto">
              <a:xfrm>
                <a:off x="2759" y="2125"/>
                <a:ext cx="9" cy="4"/>
              </a:xfrm>
              <a:custGeom>
                <a:avLst/>
                <a:gdLst>
                  <a:gd name="T0" fmla="*/ 5 w 9"/>
                  <a:gd name="T1" fmla="*/ 4 h 4"/>
                  <a:gd name="T2" fmla="*/ 5 w 9"/>
                  <a:gd name="T3" fmla="*/ 4 h 4"/>
                  <a:gd name="T4" fmla="*/ 0 w 9"/>
                  <a:gd name="T5" fmla="*/ 0 h 4"/>
                  <a:gd name="T6" fmla="*/ 5 w 9"/>
                  <a:gd name="T7" fmla="*/ 0 h 4"/>
                  <a:gd name="T8" fmla="*/ 9 w 9"/>
                  <a:gd name="T9" fmla="*/ 0 h 4"/>
                  <a:gd name="T10" fmla="*/ 9 w 9"/>
                  <a:gd name="T11" fmla="*/ 0 h 4"/>
                  <a:gd name="T12" fmla="*/ 9 w 9"/>
                  <a:gd name="T13" fmla="*/ 0 h 4"/>
                  <a:gd name="T14" fmla="*/ 9 w 9"/>
                  <a:gd name="T15" fmla="*/ 4 h 4"/>
                  <a:gd name="T16" fmla="*/ 5 w 9"/>
                  <a:gd name="T17" fmla="*/ 4 h 4"/>
                  <a:gd name="T18" fmla="*/ 5 w 9"/>
                  <a:gd name="T19" fmla="*/ 4 h 4"/>
                  <a:gd name="T20" fmla="*/ 5 w 9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4">
                    <a:moveTo>
                      <a:pt x="5" y="4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702"/>
              <p:cNvSpPr>
                <a:spLocks/>
              </p:cNvSpPr>
              <p:nvPr/>
            </p:nvSpPr>
            <p:spPr bwMode="auto">
              <a:xfrm>
                <a:off x="2489" y="1937"/>
                <a:ext cx="73" cy="50"/>
              </a:xfrm>
              <a:custGeom>
                <a:avLst/>
                <a:gdLst>
                  <a:gd name="T0" fmla="*/ 9 w 73"/>
                  <a:gd name="T1" fmla="*/ 46 h 50"/>
                  <a:gd name="T2" fmla="*/ 9 w 73"/>
                  <a:gd name="T3" fmla="*/ 50 h 50"/>
                  <a:gd name="T4" fmla="*/ 18 w 73"/>
                  <a:gd name="T5" fmla="*/ 50 h 50"/>
                  <a:gd name="T6" fmla="*/ 27 w 73"/>
                  <a:gd name="T7" fmla="*/ 50 h 50"/>
                  <a:gd name="T8" fmla="*/ 36 w 73"/>
                  <a:gd name="T9" fmla="*/ 50 h 50"/>
                  <a:gd name="T10" fmla="*/ 55 w 73"/>
                  <a:gd name="T11" fmla="*/ 50 h 50"/>
                  <a:gd name="T12" fmla="*/ 73 w 73"/>
                  <a:gd name="T13" fmla="*/ 50 h 50"/>
                  <a:gd name="T14" fmla="*/ 68 w 73"/>
                  <a:gd name="T15" fmla="*/ 41 h 50"/>
                  <a:gd name="T16" fmla="*/ 64 w 73"/>
                  <a:gd name="T17" fmla="*/ 37 h 50"/>
                  <a:gd name="T18" fmla="*/ 64 w 73"/>
                  <a:gd name="T19" fmla="*/ 27 h 50"/>
                  <a:gd name="T20" fmla="*/ 64 w 73"/>
                  <a:gd name="T21" fmla="*/ 23 h 50"/>
                  <a:gd name="T22" fmla="*/ 55 w 73"/>
                  <a:gd name="T23" fmla="*/ 18 h 50"/>
                  <a:gd name="T24" fmla="*/ 50 w 73"/>
                  <a:gd name="T25" fmla="*/ 9 h 50"/>
                  <a:gd name="T26" fmla="*/ 45 w 73"/>
                  <a:gd name="T27" fmla="*/ 9 h 50"/>
                  <a:gd name="T28" fmla="*/ 41 w 73"/>
                  <a:gd name="T29" fmla="*/ 5 h 50"/>
                  <a:gd name="T30" fmla="*/ 36 w 73"/>
                  <a:gd name="T31" fmla="*/ 0 h 50"/>
                  <a:gd name="T32" fmla="*/ 13 w 73"/>
                  <a:gd name="T33" fmla="*/ 0 h 50"/>
                  <a:gd name="T34" fmla="*/ 13 w 73"/>
                  <a:gd name="T35" fmla="*/ 5 h 50"/>
                  <a:gd name="T36" fmla="*/ 9 w 73"/>
                  <a:gd name="T37" fmla="*/ 14 h 50"/>
                  <a:gd name="T38" fmla="*/ 4 w 73"/>
                  <a:gd name="T39" fmla="*/ 18 h 50"/>
                  <a:gd name="T40" fmla="*/ 0 w 73"/>
                  <a:gd name="T41" fmla="*/ 23 h 50"/>
                  <a:gd name="T42" fmla="*/ 4 w 73"/>
                  <a:gd name="T43" fmla="*/ 27 h 50"/>
                  <a:gd name="T44" fmla="*/ 9 w 73"/>
                  <a:gd name="T45" fmla="*/ 32 h 50"/>
                  <a:gd name="T46" fmla="*/ 13 w 73"/>
                  <a:gd name="T47" fmla="*/ 37 h 50"/>
                  <a:gd name="T48" fmla="*/ 22 w 73"/>
                  <a:gd name="T49" fmla="*/ 37 h 50"/>
                  <a:gd name="T50" fmla="*/ 27 w 73"/>
                  <a:gd name="T51" fmla="*/ 37 h 50"/>
                  <a:gd name="T52" fmla="*/ 32 w 73"/>
                  <a:gd name="T53" fmla="*/ 37 h 50"/>
                  <a:gd name="T54" fmla="*/ 36 w 73"/>
                  <a:gd name="T55" fmla="*/ 41 h 50"/>
                  <a:gd name="T56" fmla="*/ 45 w 73"/>
                  <a:gd name="T57" fmla="*/ 37 h 50"/>
                  <a:gd name="T58" fmla="*/ 41 w 73"/>
                  <a:gd name="T59" fmla="*/ 41 h 50"/>
                  <a:gd name="T60" fmla="*/ 36 w 73"/>
                  <a:gd name="T61" fmla="*/ 41 h 50"/>
                  <a:gd name="T62" fmla="*/ 27 w 73"/>
                  <a:gd name="T63" fmla="*/ 37 h 50"/>
                  <a:gd name="T64" fmla="*/ 18 w 73"/>
                  <a:gd name="T65" fmla="*/ 41 h 50"/>
                  <a:gd name="T66" fmla="*/ 9 w 73"/>
                  <a:gd name="T67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3" h="50">
                    <a:moveTo>
                      <a:pt x="9" y="46"/>
                    </a:moveTo>
                    <a:lnTo>
                      <a:pt x="9" y="50"/>
                    </a:lnTo>
                    <a:lnTo>
                      <a:pt x="18" y="50"/>
                    </a:lnTo>
                    <a:lnTo>
                      <a:pt x="27" y="50"/>
                    </a:lnTo>
                    <a:lnTo>
                      <a:pt x="36" y="50"/>
                    </a:lnTo>
                    <a:lnTo>
                      <a:pt x="55" y="50"/>
                    </a:lnTo>
                    <a:lnTo>
                      <a:pt x="73" y="50"/>
                    </a:lnTo>
                    <a:lnTo>
                      <a:pt x="68" y="41"/>
                    </a:lnTo>
                    <a:lnTo>
                      <a:pt x="64" y="37"/>
                    </a:lnTo>
                    <a:lnTo>
                      <a:pt x="64" y="27"/>
                    </a:lnTo>
                    <a:lnTo>
                      <a:pt x="64" y="23"/>
                    </a:lnTo>
                    <a:lnTo>
                      <a:pt x="55" y="18"/>
                    </a:lnTo>
                    <a:lnTo>
                      <a:pt x="50" y="9"/>
                    </a:lnTo>
                    <a:lnTo>
                      <a:pt x="45" y="9"/>
                    </a:lnTo>
                    <a:lnTo>
                      <a:pt x="41" y="5"/>
                    </a:lnTo>
                    <a:lnTo>
                      <a:pt x="36" y="0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9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4" y="27"/>
                    </a:lnTo>
                    <a:lnTo>
                      <a:pt x="9" y="32"/>
                    </a:lnTo>
                    <a:lnTo>
                      <a:pt x="13" y="37"/>
                    </a:lnTo>
                    <a:lnTo>
                      <a:pt x="22" y="37"/>
                    </a:lnTo>
                    <a:lnTo>
                      <a:pt x="27" y="37"/>
                    </a:lnTo>
                    <a:lnTo>
                      <a:pt x="32" y="37"/>
                    </a:lnTo>
                    <a:lnTo>
                      <a:pt x="36" y="41"/>
                    </a:lnTo>
                    <a:lnTo>
                      <a:pt x="45" y="37"/>
                    </a:lnTo>
                    <a:lnTo>
                      <a:pt x="41" y="41"/>
                    </a:lnTo>
                    <a:lnTo>
                      <a:pt x="36" y="41"/>
                    </a:lnTo>
                    <a:lnTo>
                      <a:pt x="27" y="37"/>
                    </a:lnTo>
                    <a:lnTo>
                      <a:pt x="18" y="41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703"/>
              <p:cNvSpPr>
                <a:spLocks/>
              </p:cNvSpPr>
              <p:nvPr/>
            </p:nvSpPr>
            <p:spPr bwMode="auto">
              <a:xfrm>
                <a:off x="2489" y="1937"/>
                <a:ext cx="73" cy="50"/>
              </a:xfrm>
              <a:custGeom>
                <a:avLst/>
                <a:gdLst>
                  <a:gd name="T0" fmla="*/ 9 w 73"/>
                  <a:gd name="T1" fmla="*/ 46 h 50"/>
                  <a:gd name="T2" fmla="*/ 9 w 73"/>
                  <a:gd name="T3" fmla="*/ 50 h 50"/>
                  <a:gd name="T4" fmla="*/ 18 w 73"/>
                  <a:gd name="T5" fmla="*/ 50 h 50"/>
                  <a:gd name="T6" fmla="*/ 27 w 73"/>
                  <a:gd name="T7" fmla="*/ 50 h 50"/>
                  <a:gd name="T8" fmla="*/ 36 w 73"/>
                  <a:gd name="T9" fmla="*/ 50 h 50"/>
                  <a:gd name="T10" fmla="*/ 55 w 73"/>
                  <a:gd name="T11" fmla="*/ 50 h 50"/>
                  <a:gd name="T12" fmla="*/ 73 w 73"/>
                  <a:gd name="T13" fmla="*/ 50 h 50"/>
                  <a:gd name="T14" fmla="*/ 68 w 73"/>
                  <a:gd name="T15" fmla="*/ 41 h 50"/>
                  <a:gd name="T16" fmla="*/ 64 w 73"/>
                  <a:gd name="T17" fmla="*/ 37 h 50"/>
                  <a:gd name="T18" fmla="*/ 64 w 73"/>
                  <a:gd name="T19" fmla="*/ 27 h 50"/>
                  <a:gd name="T20" fmla="*/ 64 w 73"/>
                  <a:gd name="T21" fmla="*/ 23 h 50"/>
                  <a:gd name="T22" fmla="*/ 55 w 73"/>
                  <a:gd name="T23" fmla="*/ 18 h 50"/>
                  <a:gd name="T24" fmla="*/ 50 w 73"/>
                  <a:gd name="T25" fmla="*/ 9 h 50"/>
                  <a:gd name="T26" fmla="*/ 45 w 73"/>
                  <a:gd name="T27" fmla="*/ 9 h 50"/>
                  <a:gd name="T28" fmla="*/ 41 w 73"/>
                  <a:gd name="T29" fmla="*/ 5 h 50"/>
                  <a:gd name="T30" fmla="*/ 36 w 73"/>
                  <a:gd name="T31" fmla="*/ 0 h 50"/>
                  <a:gd name="T32" fmla="*/ 13 w 73"/>
                  <a:gd name="T33" fmla="*/ 0 h 50"/>
                  <a:gd name="T34" fmla="*/ 13 w 73"/>
                  <a:gd name="T35" fmla="*/ 5 h 50"/>
                  <a:gd name="T36" fmla="*/ 9 w 73"/>
                  <a:gd name="T37" fmla="*/ 14 h 50"/>
                  <a:gd name="T38" fmla="*/ 4 w 73"/>
                  <a:gd name="T39" fmla="*/ 18 h 50"/>
                  <a:gd name="T40" fmla="*/ 0 w 73"/>
                  <a:gd name="T41" fmla="*/ 23 h 50"/>
                  <a:gd name="T42" fmla="*/ 4 w 73"/>
                  <a:gd name="T43" fmla="*/ 27 h 50"/>
                  <a:gd name="T44" fmla="*/ 9 w 73"/>
                  <a:gd name="T45" fmla="*/ 32 h 50"/>
                  <a:gd name="T46" fmla="*/ 13 w 73"/>
                  <a:gd name="T47" fmla="*/ 37 h 50"/>
                  <a:gd name="T48" fmla="*/ 22 w 73"/>
                  <a:gd name="T49" fmla="*/ 37 h 50"/>
                  <a:gd name="T50" fmla="*/ 27 w 73"/>
                  <a:gd name="T51" fmla="*/ 37 h 50"/>
                  <a:gd name="T52" fmla="*/ 32 w 73"/>
                  <a:gd name="T53" fmla="*/ 37 h 50"/>
                  <a:gd name="T54" fmla="*/ 36 w 73"/>
                  <a:gd name="T55" fmla="*/ 41 h 50"/>
                  <a:gd name="T56" fmla="*/ 45 w 73"/>
                  <a:gd name="T57" fmla="*/ 37 h 50"/>
                  <a:gd name="T58" fmla="*/ 41 w 73"/>
                  <a:gd name="T59" fmla="*/ 41 h 50"/>
                  <a:gd name="T60" fmla="*/ 36 w 73"/>
                  <a:gd name="T61" fmla="*/ 41 h 50"/>
                  <a:gd name="T62" fmla="*/ 27 w 73"/>
                  <a:gd name="T63" fmla="*/ 37 h 50"/>
                  <a:gd name="T64" fmla="*/ 18 w 73"/>
                  <a:gd name="T65" fmla="*/ 41 h 50"/>
                  <a:gd name="T66" fmla="*/ 9 w 73"/>
                  <a:gd name="T67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3" h="50">
                    <a:moveTo>
                      <a:pt x="9" y="46"/>
                    </a:moveTo>
                    <a:lnTo>
                      <a:pt x="9" y="50"/>
                    </a:lnTo>
                    <a:lnTo>
                      <a:pt x="18" y="50"/>
                    </a:lnTo>
                    <a:lnTo>
                      <a:pt x="27" y="50"/>
                    </a:lnTo>
                    <a:lnTo>
                      <a:pt x="36" y="50"/>
                    </a:lnTo>
                    <a:lnTo>
                      <a:pt x="55" y="50"/>
                    </a:lnTo>
                    <a:lnTo>
                      <a:pt x="73" y="50"/>
                    </a:lnTo>
                    <a:lnTo>
                      <a:pt x="68" y="41"/>
                    </a:lnTo>
                    <a:lnTo>
                      <a:pt x="64" y="37"/>
                    </a:lnTo>
                    <a:lnTo>
                      <a:pt x="64" y="27"/>
                    </a:lnTo>
                    <a:lnTo>
                      <a:pt x="64" y="23"/>
                    </a:lnTo>
                    <a:lnTo>
                      <a:pt x="55" y="18"/>
                    </a:lnTo>
                    <a:lnTo>
                      <a:pt x="50" y="9"/>
                    </a:lnTo>
                    <a:lnTo>
                      <a:pt x="45" y="9"/>
                    </a:lnTo>
                    <a:lnTo>
                      <a:pt x="41" y="5"/>
                    </a:lnTo>
                    <a:lnTo>
                      <a:pt x="36" y="0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9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4" y="27"/>
                    </a:lnTo>
                    <a:lnTo>
                      <a:pt x="9" y="32"/>
                    </a:lnTo>
                    <a:lnTo>
                      <a:pt x="13" y="37"/>
                    </a:lnTo>
                    <a:lnTo>
                      <a:pt x="22" y="37"/>
                    </a:lnTo>
                    <a:lnTo>
                      <a:pt x="27" y="37"/>
                    </a:lnTo>
                    <a:lnTo>
                      <a:pt x="32" y="37"/>
                    </a:lnTo>
                    <a:lnTo>
                      <a:pt x="36" y="41"/>
                    </a:lnTo>
                    <a:lnTo>
                      <a:pt x="45" y="37"/>
                    </a:lnTo>
                    <a:lnTo>
                      <a:pt x="41" y="41"/>
                    </a:lnTo>
                    <a:lnTo>
                      <a:pt x="36" y="41"/>
                    </a:lnTo>
                    <a:lnTo>
                      <a:pt x="27" y="37"/>
                    </a:lnTo>
                    <a:lnTo>
                      <a:pt x="18" y="41"/>
                    </a:lnTo>
                    <a:lnTo>
                      <a:pt x="9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704"/>
              <p:cNvSpPr>
                <a:spLocks noEditPoints="1"/>
              </p:cNvSpPr>
              <p:nvPr/>
            </p:nvSpPr>
            <p:spPr bwMode="auto">
              <a:xfrm>
                <a:off x="2479" y="1932"/>
                <a:ext cx="83" cy="60"/>
              </a:xfrm>
              <a:custGeom>
                <a:avLst/>
                <a:gdLst>
                  <a:gd name="T0" fmla="*/ 23 w 83"/>
                  <a:gd name="T1" fmla="*/ 60 h 60"/>
                  <a:gd name="T2" fmla="*/ 14 w 83"/>
                  <a:gd name="T3" fmla="*/ 46 h 60"/>
                  <a:gd name="T4" fmla="*/ 19 w 83"/>
                  <a:gd name="T5" fmla="*/ 46 h 60"/>
                  <a:gd name="T6" fmla="*/ 14 w 83"/>
                  <a:gd name="T7" fmla="*/ 37 h 60"/>
                  <a:gd name="T8" fmla="*/ 0 w 83"/>
                  <a:gd name="T9" fmla="*/ 28 h 60"/>
                  <a:gd name="T10" fmla="*/ 5 w 83"/>
                  <a:gd name="T11" fmla="*/ 23 h 60"/>
                  <a:gd name="T12" fmla="*/ 14 w 83"/>
                  <a:gd name="T13" fmla="*/ 19 h 60"/>
                  <a:gd name="T14" fmla="*/ 19 w 83"/>
                  <a:gd name="T15" fmla="*/ 5 h 60"/>
                  <a:gd name="T16" fmla="*/ 42 w 83"/>
                  <a:gd name="T17" fmla="*/ 0 h 60"/>
                  <a:gd name="T18" fmla="*/ 51 w 83"/>
                  <a:gd name="T19" fmla="*/ 5 h 60"/>
                  <a:gd name="T20" fmla="*/ 60 w 83"/>
                  <a:gd name="T21" fmla="*/ 10 h 60"/>
                  <a:gd name="T22" fmla="*/ 69 w 83"/>
                  <a:gd name="T23" fmla="*/ 28 h 60"/>
                  <a:gd name="T24" fmla="*/ 74 w 83"/>
                  <a:gd name="T25" fmla="*/ 37 h 60"/>
                  <a:gd name="T26" fmla="*/ 83 w 83"/>
                  <a:gd name="T27" fmla="*/ 51 h 60"/>
                  <a:gd name="T28" fmla="*/ 83 w 83"/>
                  <a:gd name="T29" fmla="*/ 60 h 60"/>
                  <a:gd name="T30" fmla="*/ 60 w 83"/>
                  <a:gd name="T31" fmla="*/ 60 h 60"/>
                  <a:gd name="T32" fmla="*/ 46 w 83"/>
                  <a:gd name="T33" fmla="*/ 55 h 60"/>
                  <a:gd name="T34" fmla="*/ 23 w 83"/>
                  <a:gd name="T35" fmla="*/ 60 h 60"/>
                  <a:gd name="T36" fmla="*/ 19 w 83"/>
                  <a:gd name="T37" fmla="*/ 51 h 60"/>
                  <a:gd name="T38" fmla="*/ 23 w 83"/>
                  <a:gd name="T39" fmla="*/ 55 h 60"/>
                  <a:gd name="T40" fmla="*/ 37 w 83"/>
                  <a:gd name="T41" fmla="*/ 51 h 60"/>
                  <a:gd name="T42" fmla="*/ 46 w 83"/>
                  <a:gd name="T43" fmla="*/ 51 h 60"/>
                  <a:gd name="T44" fmla="*/ 78 w 83"/>
                  <a:gd name="T45" fmla="*/ 55 h 60"/>
                  <a:gd name="T46" fmla="*/ 69 w 83"/>
                  <a:gd name="T47" fmla="*/ 42 h 60"/>
                  <a:gd name="T48" fmla="*/ 69 w 83"/>
                  <a:gd name="T49" fmla="*/ 32 h 60"/>
                  <a:gd name="T50" fmla="*/ 55 w 83"/>
                  <a:gd name="T51" fmla="*/ 19 h 60"/>
                  <a:gd name="T52" fmla="*/ 51 w 83"/>
                  <a:gd name="T53" fmla="*/ 14 h 60"/>
                  <a:gd name="T54" fmla="*/ 42 w 83"/>
                  <a:gd name="T55" fmla="*/ 5 h 60"/>
                  <a:gd name="T56" fmla="*/ 23 w 83"/>
                  <a:gd name="T57" fmla="*/ 14 h 60"/>
                  <a:gd name="T58" fmla="*/ 19 w 83"/>
                  <a:gd name="T59" fmla="*/ 32 h 60"/>
                  <a:gd name="T60" fmla="*/ 28 w 83"/>
                  <a:gd name="T61" fmla="*/ 37 h 60"/>
                  <a:gd name="T62" fmla="*/ 42 w 83"/>
                  <a:gd name="T63" fmla="*/ 37 h 60"/>
                  <a:gd name="T64" fmla="*/ 51 w 83"/>
                  <a:gd name="T65" fmla="*/ 42 h 60"/>
                  <a:gd name="T66" fmla="*/ 55 w 83"/>
                  <a:gd name="T67" fmla="*/ 37 h 60"/>
                  <a:gd name="T68" fmla="*/ 55 w 83"/>
                  <a:gd name="T69" fmla="*/ 42 h 60"/>
                  <a:gd name="T70" fmla="*/ 46 w 83"/>
                  <a:gd name="T71" fmla="*/ 51 h 60"/>
                  <a:gd name="T72" fmla="*/ 37 w 83"/>
                  <a:gd name="T73" fmla="*/ 46 h 60"/>
                  <a:gd name="T74" fmla="*/ 19 w 83"/>
                  <a:gd name="T75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3" h="60">
                    <a:moveTo>
                      <a:pt x="23" y="60"/>
                    </a:moveTo>
                    <a:lnTo>
                      <a:pt x="23" y="60"/>
                    </a:lnTo>
                    <a:lnTo>
                      <a:pt x="14" y="55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9" y="46"/>
                    </a:lnTo>
                    <a:lnTo>
                      <a:pt x="23" y="46"/>
                    </a:lnTo>
                    <a:lnTo>
                      <a:pt x="14" y="37"/>
                    </a:lnTo>
                    <a:lnTo>
                      <a:pt x="5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5" y="23"/>
                    </a:lnTo>
                    <a:lnTo>
                      <a:pt x="10" y="23"/>
                    </a:lnTo>
                    <a:lnTo>
                      <a:pt x="14" y="19"/>
                    </a:lnTo>
                    <a:lnTo>
                      <a:pt x="14" y="10"/>
                    </a:lnTo>
                    <a:lnTo>
                      <a:pt x="19" y="5"/>
                    </a:lnTo>
                    <a:lnTo>
                      <a:pt x="2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1" y="5"/>
                    </a:lnTo>
                    <a:lnTo>
                      <a:pt x="51" y="10"/>
                    </a:lnTo>
                    <a:lnTo>
                      <a:pt x="60" y="10"/>
                    </a:lnTo>
                    <a:lnTo>
                      <a:pt x="65" y="19"/>
                    </a:lnTo>
                    <a:lnTo>
                      <a:pt x="69" y="28"/>
                    </a:lnTo>
                    <a:lnTo>
                      <a:pt x="74" y="32"/>
                    </a:lnTo>
                    <a:lnTo>
                      <a:pt x="74" y="37"/>
                    </a:lnTo>
                    <a:lnTo>
                      <a:pt x="78" y="42"/>
                    </a:lnTo>
                    <a:lnTo>
                      <a:pt x="83" y="51"/>
                    </a:lnTo>
                    <a:lnTo>
                      <a:pt x="83" y="55"/>
                    </a:lnTo>
                    <a:lnTo>
                      <a:pt x="83" y="60"/>
                    </a:lnTo>
                    <a:lnTo>
                      <a:pt x="78" y="60"/>
                    </a:lnTo>
                    <a:lnTo>
                      <a:pt x="60" y="60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7" y="60"/>
                    </a:lnTo>
                    <a:lnTo>
                      <a:pt x="23" y="60"/>
                    </a:lnTo>
                    <a:lnTo>
                      <a:pt x="23" y="60"/>
                    </a:lnTo>
                    <a:close/>
                    <a:moveTo>
                      <a:pt x="19" y="51"/>
                    </a:moveTo>
                    <a:lnTo>
                      <a:pt x="19" y="51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37" y="51"/>
                    </a:lnTo>
                    <a:lnTo>
                      <a:pt x="42" y="51"/>
                    </a:lnTo>
                    <a:lnTo>
                      <a:pt x="46" y="51"/>
                    </a:lnTo>
                    <a:lnTo>
                      <a:pt x="60" y="51"/>
                    </a:lnTo>
                    <a:lnTo>
                      <a:pt x="78" y="55"/>
                    </a:lnTo>
                    <a:lnTo>
                      <a:pt x="74" y="46"/>
                    </a:lnTo>
                    <a:lnTo>
                      <a:pt x="69" y="42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0" y="23"/>
                    </a:lnTo>
                    <a:lnTo>
                      <a:pt x="55" y="19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46" y="10"/>
                    </a:lnTo>
                    <a:lnTo>
                      <a:pt x="42" y="5"/>
                    </a:lnTo>
                    <a:lnTo>
                      <a:pt x="23" y="10"/>
                    </a:lnTo>
                    <a:lnTo>
                      <a:pt x="23" y="14"/>
                    </a:lnTo>
                    <a:lnTo>
                      <a:pt x="14" y="28"/>
                    </a:lnTo>
                    <a:lnTo>
                      <a:pt x="19" y="32"/>
                    </a:lnTo>
                    <a:lnTo>
                      <a:pt x="23" y="37"/>
                    </a:lnTo>
                    <a:lnTo>
                      <a:pt x="28" y="37"/>
                    </a:lnTo>
                    <a:lnTo>
                      <a:pt x="32" y="37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51" y="42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55" y="42"/>
                    </a:lnTo>
                    <a:lnTo>
                      <a:pt x="55" y="42"/>
                    </a:lnTo>
                    <a:lnTo>
                      <a:pt x="51" y="46"/>
                    </a:lnTo>
                    <a:lnTo>
                      <a:pt x="46" y="51"/>
                    </a:lnTo>
                    <a:lnTo>
                      <a:pt x="42" y="46"/>
                    </a:lnTo>
                    <a:lnTo>
                      <a:pt x="37" y="46"/>
                    </a:lnTo>
                    <a:lnTo>
                      <a:pt x="28" y="46"/>
                    </a:lnTo>
                    <a:lnTo>
                      <a:pt x="19" y="51"/>
                    </a:lnTo>
                    <a:lnTo>
                      <a:pt x="19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705"/>
              <p:cNvSpPr>
                <a:spLocks/>
              </p:cNvSpPr>
              <p:nvPr/>
            </p:nvSpPr>
            <p:spPr bwMode="auto">
              <a:xfrm>
                <a:off x="2479" y="1932"/>
                <a:ext cx="83" cy="60"/>
              </a:xfrm>
              <a:custGeom>
                <a:avLst/>
                <a:gdLst>
                  <a:gd name="T0" fmla="*/ 23 w 83"/>
                  <a:gd name="T1" fmla="*/ 60 h 60"/>
                  <a:gd name="T2" fmla="*/ 23 w 83"/>
                  <a:gd name="T3" fmla="*/ 60 h 60"/>
                  <a:gd name="T4" fmla="*/ 14 w 83"/>
                  <a:gd name="T5" fmla="*/ 55 h 60"/>
                  <a:gd name="T6" fmla="*/ 14 w 83"/>
                  <a:gd name="T7" fmla="*/ 46 h 60"/>
                  <a:gd name="T8" fmla="*/ 14 w 83"/>
                  <a:gd name="T9" fmla="*/ 46 h 60"/>
                  <a:gd name="T10" fmla="*/ 19 w 83"/>
                  <a:gd name="T11" fmla="*/ 46 h 60"/>
                  <a:gd name="T12" fmla="*/ 23 w 83"/>
                  <a:gd name="T13" fmla="*/ 46 h 60"/>
                  <a:gd name="T14" fmla="*/ 14 w 83"/>
                  <a:gd name="T15" fmla="*/ 37 h 60"/>
                  <a:gd name="T16" fmla="*/ 5 w 83"/>
                  <a:gd name="T17" fmla="*/ 28 h 60"/>
                  <a:gd name="T18" fmla="*/ 0 w 83"/>
                  <a:gd name="T19" fmla="*/ 28 h 60"/>
                  <a:gd name="T20" fmla="*/ 0 w 83"/>
                  <a:gd name="T21" fmla="*/ 28 h 60"/>
                  <a:gd name="T22" fmla="*/ 5 w 83"/>
                  <a:gd name="T23" fmla="*/ 23 h 60"/>
                  <a:gd name="T24" fmla="*/ 10 w 83"/>
                  <a:gd name="T25" fmla="*/ 23 h 60"/>
                  <a:gd name="T26" fmla="*/ 14 w 83"/>
                  <a:gd name="T27" fmla="*/ 19 h 60"/>
                  <a:gd name="T28" fmla="*/ 14 w 83"/>
                  <a:gd name="T29" fmla="*/ 10 h 60"/>
                  <a:gd name="T30" fmla="*/ 19 w 83"/>
                  <a:gd name="T31" fmla="*/ 5 h 60"/>
                  <a:gd name="T32" fmla="*/ 23 w 83"/>
                  <a:gd name="T33" fmla="*/ 0 h 60"/>
                  <a:gd name="T34" fmla="*/ 42 w 83"/>
                  <a:gd name="T35" fmla="*/ 0 h 60"/>
                  <a:gd name="T36" fmla="*/ 42 w 83"/>
                  <a:gd name="T37" fmla="*/ 0 h 60"/>
                  <a:gd name="T38" fmla="*/ 51 w 83"/>
                  <a:gd name="T39" fmla="*/ 5 h 60"/>
                  <a:gd name="T40" fmla="*/ 51 w 83"/>
                  <a:gd name="T41" fmla="*/ 10 h 60"/>
                  <a:gd name="T42" fmla="*/ 60 w 83"/>
                  <a:gd name="T43" fmla="*/ 10 h 60"/>
                  <a:gd name="T44" fmla="*/ 65 w 83"/>
                  <a:gd name="T45" fmla="*/ 19 h 60"/>
                  <a:gd name="T46" fmla="*/ 69 w 83"/>
                  <a:gd name="T47" fmla="*/ 28 h 60"/>
                  <a:gd name="T48" fmla="*/ 74 w 83"/>
                  <a:gd name="T49" fmla="*/ 32 h 60"/>
                  <a:gd name="T50" fmla="*/ 74 w 83"/>
                  <a:gd name="T51" fmla="*/ 37 h 60"/>
                  <a:gd name="T52" fmla="*/ 78 w 83"/>
                  <a:gd name="T53" fmla="*/ 42 h 60"/>
                  <a:gd name="T54" fmla="*/ 83 w 83"/>
                  <a:gd name="T55" fmla="*/ 51 h 60"/>
                  <a:gd name="T56" fmla="*/ 83 w 83"/>
                  <a:gd name="T57" fmla="*/ 55 h 60"/>
                  <a:gd name="T58" fmla="*/ 83 w 83"/>
                  <a:gd name="T59" fmla="*/ 60 h 60"/>
                  <a:gd name="T60" fmla="*/ 78 w 83"/>
                  <a:gd name="T61" fmla="*/ 60 h 60"/>
                  <a:gd name="T62" fmla="*/ 60 w 83"/>
                  <a:gd name="T63" fmla="*/ 60 h 60"/>
                  <a:gd name="T64" fmla="*/ 46 w 83"/>
                  <a:gd name="T65" fmla="*/ 55 h 60"/>
                  <a:gd name="T66" fmla="*/ 46 w 83"/>
                  <a:gd name="T67" fmla="*/ 55 h 60"/>
                  <a:gd name="T68" fmla="*/ 37 w 83"/>
                  <a:gd name="T69" fmla="*/ 60 h 60"/>
                  <a:gd name="T70" fmla="*/ 23 w 83"/>
                  <a:gd name="T71" fmla="*/ 60 h 60"/>
                  <a:gd name="T72" fmla="*/ 23 w 83"/>
                  <a:gd name="T7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3" h="60">
                    <a:moveTo>
                      <a:pt x="23" y="60"/>
                    </a:moveTo>
                    <a:lnTo>
                      <a:pt x="23" y="60"/>
                    </a:lnTo>
                    <a:lnTo>
                      <a:pt x="14" y="55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9" y="46"/>
                    </a:lnTo>
                    <a:lnTo>
                      <a:pt x="23" y="46"/>
                    </a:lnTo>
                    <a:lnTo>
                      <a:pt x="14" y="37"/>
                    </a:lnTo>
                    <a:lnTo>
                      <a:pt x="5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5" y="23"/>
                    </a:lnTo>
                    <a:lnTo>
                      <a:pt x="10" y="23"/>
                    </a:lnTo>
                    <a:lnTo>
                      <a:pt x="14" y="19"/>
                    </a:lnTo>
                    <a:lnTo>
                      <a:pt x="14" y="10"/>
                    </a:lnTo>
                    <a:lnTo>
                      <a:pt x="19" y="5"/>
                    </a:lnTo>
                    <a:lnTo>
                      <a:pt x="2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1" y="5"/>
                    </a:lnTo>
                    <a:lnTo>
                      <a:pt x="51" y="10"/>
                    </a:lnTo>
                    <a:lnTo>
                      <a:pt x="60" y="10"/>
                    </a:lnTo>
                    <a:lnTo>
                      <a:pt x="65" y="19"/>
                    </a:lnTo>
                    <a:lnTo>
                      <a:pt x="69" y="28"/>
                    </a:lnTo>
                    <a:lnTo>
                      <a:pt x="74" y="32"/>
                    </a:lnTo>
                    <a:lnTo>
                      <a:pt x="74" y="37"/>
                    </a:lnTo>
                    <a:lnTo>
                      <a:pt x="78" y="42"/>
                    </a:lnTo>
                    <a:lnTo>
                      <a:pt x="83" y="51"/>
                    </a:lnTo>
                    <a:lnTo>
                      <a:pt x="83" y="55"/>
                    </a:lnTo>
                    <a:lnTo>
                      <a:pt x="83" y="60"/>
                    </a:lnTo>
                    <a:lnTo>
                      <a:pt x="78" y="60"/>
                    </a:lnTo>
                    <a:lnTo>
                      <a:pt x="60" y="60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7" y="60"/>
                    </a:lnTo>
                    <a:lnTo>
                      <a:pt x="23" y="60"/>
                    </a:lnTo>
                    <a:lnTo>
                      <a:pt x="23" y="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706"/>
              <p:cNvSpPr>
                <a:spLocks/>
              </p:cNvSpPr>
              <p:nvPr/>
            </p:nvSpPr>
            <p:spPr bwMode="auto">
              <a:xfrm>
                <a:off x="2493" y="1937"/>
                <a:ext cx="64" cy="50"/>
              </a:xfrm>
              <a:custGeom>
                <a:avLst/>
                <a:gdLst>
                  <a:gd name="T0" fmla="*/ 5 w 64"/>
                  <a:gd name="T1" fmla="*/ 46 h 50"/>
                  <a:gd name="T2" fmla="*/ 5 w 64"/>
                  <a:gd name="T3" fmla="*/ 46 h 50"/>
                  <a:gd name="T4" fmla="*/ 9 w 64"/>
                  <a:gd name="T5" fmla="*/ 50 h 50"/>
                  <a:gd name="T6" fmla="*/ 9 w 64"/>
                  <a:gd name="T7" fmla="*/ 50 h 50"/>
                  <a:gd name="T8" fmla="*/ 23 w 64"/>
                  <a:gd name="T9" fmla="*/ 46 h 50"/>
                  <a:gd name="T10" fmla="*/ 28 w 64"/>
                  <a:gd name="T11" fmla="*/ 46 h 50"/>
                  <a:gd name="T12" fmla="*/ 32 w 64"/>
                  <a:gd name="T13" fmla="*/ 46 h 50"/>
                  <a:gd name="T14" fmla="*/ 46 w 64"/>
                  <a:gd name="T15" fmla="*/ 46 h 50"/>
                  <a:gd name="T16" fmla="*/ 64 w 64"/>
                  <a:gd name="T17" fmla="*/ 50 h 50"/>
                  <a:gd name="T18" fmla="*/ 60 w 64"/>
                  <a:gd name="T19" fmla="*/ 41 h 50"/>
                  <a:gd name="T20" fmla="*/ 55 w 64"/>
                  <a:gd name="T21" fmla="*/ 37 h 50"/>
                  <a:gd name="T22" fmla="*/ 55 w 64"/>
                  <a:gd name="T23" fmla="*/ 32 h 50"/>
                  <a:gd name="T24" fmla="*/ 55 w 64"/>
                  <a:gd name="T25" fmla="*/ 27 h 50"/>
                  <a:gd name="T26" fmla="*/ 46 w 64"/>
                  <a:gd name="T27" fmla="*/ 18 h 50"/>
                  <a:gd name="T28" fmla="*/ 41 w 64"/>
                  <a:gd name="T29" fmla="*/ 14 h 50"/>
                  <a:gd name="T30" fmla="*/ 37 w 64"/>
                  <a:gd name="T31" fmla="*/ 9 h 50"/>
                  <a:gd name="T32" fmla="*/ 37 w 64"/>
                  <a:gd name="T33" fmla="*/ 9 h 50"/>
                  <a:gd name="T34" fmla="*/ 32 w 64"/>
                  <a:gd name="T35" fmla="*/ 5 h 50"/>
                  <a:gd name="T36" fmla="*/ 28 w 64"/>
                  <a:gd name="T37" fmla="*/ 0 h 50"/>
                  <a:gd name="T38" fmla="*/ 9 w 64"/>
                  <a:gd name="T39" fmla="*/ 5 h 50"/>
                  <a:gd name="T40" fmla="*/ 9 w 64"/>
                  <a:gd name="T41" fmla="*/ 9 h 50"/>
                  <a:gd name="T42" fmla="*/ 0 w 64"/>
                  <a:gd name="T43" fmla="*/ 23 h 50"/>
                  <a:gd name="T44" fmla="*/ 5 w 64"/>
                  <a:gd name="T45" fmla="*/ 27 h 50"/>
                  <a:gd name="T46" fmla="*/ 9 w 64"/>
                  <a:gd name="T47" fmla="*/ 32 h 50"/>
                  <a:gd name="T48" fmla="*/ 14 w 64"/>
                  <a:gd name="T49" fmla="*/ 32 h 50"/>
                  <a:gd name="T50" fmla="*/ 18 w 64"/>
                  <a:gd name="T51" fmla="*/ 32 h 50"/>
                  <a:gd name="T52" fmla="*/ 28 w 64"/>
                  <a:gd name="T53" fmla="*/ 32 h 50"/>
                  <a:gd name="T54" fmla="*/ 28 w 64"/>
                  <a:gd name="T55" fmla="*/ 32 h 50"/>
                  <a:gd name="T56" fmla="*/ 37 w 64"/>
                  <a:gd name="T57" fmla="*/ 37 h 50"/>
                  <a:gd name="T58" fmla="*/ 41 w 64"/>
                  <a:gd name="T59" fmla="*/ 32 h 50"/>
                  <a:gd name="T60" fmla="*/ 41 w 64"/>
                  <a:gd name="T61" fmla="*/ 32 h 50"/>
                  <a:gd name="T62" fmla="*/ 41 w 64"/>
                  <a:gd name="T63" fmla="*/ 37 h 50"/>
                  <a:gd name="T64" fmla="*/ 41 w 64"/>
                  <a:gd name="T65" fmla="*/ 37 h 50"/>
                  <a:gd name="T66" fmla="*/ 37 w 64"/>
                  <a:gd name="T67" fmla="*/ 41 h 50"/>
                  <a:gd name="T68" fmla="*/ 32 w 64"/>
                  <a:gd name="T69" fmla="*/ 46 h 50"/>
                  <a:gd name="T70" fmla="*/ 28 w 64"/>
                  <a:gd name="T71" fmla="*/ 41 h 50"/>
                  <a:gd name="T72" fmla="*/ 23 w 64"/>
                  <a:gd name="T73" fmla="*/ 41 h 50"/>
                  <a:gd name="T74" fmla="*/ 14 w 64"/>
                  <a:gd name="T75" fmla="*/ 41 h 50"/>
                  <a:gd name="T76" fmla="*/ 5 w 64"/>
                  <a:gd name="T77" fmla="*/ 46 h 50"/>
                  <a:gd name="T78" fmla="*/ 5 w 64"/>
                  <a:gd name="T7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50">
                    <a:moveTo>
                      <a:pt x="5" y="46"/>
                    </a:moveTo>
                    <a:lnTo>
                      <a:pt x="5" y="46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23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46" y="46"/>
                    </a:lnTo>
                    <a:lnTo>
                      <a:pt x="64" y="50"/>
                    </a:lnTo>
                    <a:lnTo>
                      <a:pt x="60" y="41"/>
                    </a:lnTo>
                    <a:lnTo>
                      <a:pt x="55" y="37"/>
                    </a:lnTo>
                    <a:lnTo>
                      <a:pt x="55" y="32"/>
                    </a:lnTo>
                    <a:lnTo>
                      <a:pt x="55" y="27"/>
                    </a:lnTo>
                    <a:lnTo>
                      <a:pt x="46" y="18"/>
                    </a:lnTo>
                    <a:lnTo>
                      <a:pt x="41" y="14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2" y="5"/>
                    </a:lnTo>
                    <a:lnTo>
                      <a:pt x="28" y="0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0" y="23"/>
                    </a:lnTo>
                    <a:lnTo>
                      <a:pt x="5" y="27"/>
                    </a:lnTo>
                    <a:lnTo>
                      <a:pt x="9" y="32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7" y="37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37" y="41"/>
                    </a:lnTo>
                    <a:lnTo>
                      <a:pt x="32" y="46"/>
                    </a:lnTo>
                    <a:lnTo>
                      <a:pt x="28" y="41"/>
                    </a:lnTo>
                    <a:lnTo>
                      <a:pt x="23" y="41"/>
                    </a:lnTo>
                    <a:lnTo>
                      <a:pt x="14" y="41"/>
                    </a:lnTo>
                    <a:lnTo>
                      <a:pt x="5" y="46"/>
                    </a:lnTo>
                    <a:lnTo>
                      <a:pt x="5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7"/>
              <p:cNvSpPr>
                <a:spLocks/>
              </p:cNvSpPr>
              <p:nvPr/>
            </p:nvSpPr>
            <p:spPr bwMode="auto">
              <a:xfrm>
                <a:off x="2534" y="2015"/>
                <a:ext cx="37" cy="32"/>
              </a:xfrm>
              <a:custGeom>
                <a:avLst/>
                <a:gdLst>
                  <a:gd name="T0" fmla="*/ 0 w 37"/>
                  <a:gd name="T1" fmla="*/ 9 h 32"/>
                  <a:gd name="T2" fmla="*/ 5 w 37"/>
                  <a:gd name="T3" fmla="*/ 23 h 32"/>
                  <a:gd name="T4" fmla="*/ 10 w 37"/>
                  <a:gd name="T5" fmla="*/ 27 h 32"/>
                  <a:gd name="T6" fmla="*/ 19 w 37"/>
                  <a:gd name="T7" fmla="*/ 32 h 32"/>
                  <a:gd name="T8" fmla="*/ 23 w 37"/>
                  <a:gd name="T9" fmla="*/ 32 h 32"/>
                  <a:gd name="T10" fmla="*/ 32 w 37"/>
                  <a:gd name="T11" fmla="*/ 27 h 32"/>
                  <a:gd name="T12" fmla="*/ 37 w 37"/>
                  <a:gd name="T13" fmla="*/ 18 h 32"/>
                  <a:gd name="T14" fmla="*/ 32 w 37"/>
                  <a:gd name="T15" fmla="*/ 18 h 32"/>
                  <a:gd name="T16" fmla="*/ 32 w 37"/>
                  <a:gd name="T17" fmla="*/ 9 h 32"/>
                  <a:gd name="T18" fmla="*/ 28 w 37"/>
                  <a:gd name="T19" fmla="*/ 4 h 32"/>
                  <a:gd name="T20" fmla="*/ 23 w 37"/>
                  <a:gd name="T21" fmla="*/ 0 h 32"/>
                  <a:gd name="T22" fmla="*/ 19 w 37"/>
                  <a:gd name="T23" fmla="*/ 0 h 32"/>
                  <a:gd name="T24" fmla="*/ 10 w 37"/>
                  <a:gd name="T25" fmla="*/ 4 h 32"/>
                  <a:gd name="T26" fmla="*/ 5 w 37"/>
                  <a:gd name="T27" fmla="*/ 9 h 32"/>
                  <a:gd name="T28" fmla="*/ 0 w 37"/>
                  <a:gd name="T2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32">
                    <a:moveTo>
                      <a:pt x="0" y="9"/>
                    </a:moveTo>
                    <a:lnTo>
                      <a:pt x="5" y="23"/>
                    </a:lnTo>
                    <a:lnTo>
                      <a:pt x="10" y="27"/>
                    </a:lnTo>
                    <a:lnTo>
                      <a:pt x="19" y="32"/>
                    </a:lnTo>
                    <a:lnTo>
                      <a:pt x="23" y="32"/>
                    </a:lnTo>
                    <a:lnTo>
                      <a:pt x="32" y="27"/>
                    </a:lnTo>
                    <a:lnTo>
                      <a:pt x="37" y="18"/>
                    </a:lnTo>
                    <a:lnTo>
                      <a:pt x="32" y="18"/>
                    </a:lnTo>
                    <a:lnTo>
                      <a:pt x="32" y="9"/>
                    </a:lnTo>
                    <a:lnTo>
                      <a:pt x="28" y="4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0" y="4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08"/>
              <p:cNvSpPr>
                <a:spLocks/>
              </p:cNvSpPr>
              <p:nvPr/>
            </p:nvSpPr>
            <p:spPr bwMode="auto">
              <a:xfrm>
                <a:off x="2534" y="2015"/>
                <a:ext cx="37" cy="32"/>
              </a:xfrm>
              <a:custGeom>
                <a:avLst/>
                <a:gdLst>
                  <a:gd name="T0" fmla="*/ 0 w 37"/>
                  <a:gd name="T1" fmla="*/ 9 h 32"/>
                  <a:gd name="T2" fmla="*/ 5 w 37"/>
                  <a:gd name="T3" fmla="*/ 23 h 32"/>
                  <a:gd name="T4" fmla="*/ 10 w 37"/>
                  <a:gd name="T5" fmla="*/ 27 h 32"/>
                  <a:gd name="T6" fmla="*/ 19 w 37"/>
                  <a:gd name="T7" fmla="*/ 32 h 32"/>
                  <a:gd name="T8" fmla="*/ 23 w 37"/>
                  <a:gd name="T9" fmla="*/ 32 h 32"/>
                  <a:gd name="T10" fmla="*/ 32 w 37"/>
                  <a:gd name="T11" fmla="*/ 27 h 32"/>
                  <a:gd name="T12" fmla="*/ 37 w 37"/>
                  <a:gd name="T13" fmla="*/ 18 h 32"/>
                  <a:gd name="T14" fmla="*/ 32 w 37"/>
                  <a:gd name="T15" fmla="*/ 18 h 32"/>
                  <a:gd name="T16" fmla="*/ 32 w 37"/>
                  <a:gd name="T17" fmla="*/ 9 h 32"/>
                  <a:gd name="T18" fmla="*/ 28 w 37"/>
                  <a:gd name="T19" fmla="*/ 4 h 32"/>
                  <a:gd name="T20" fmla="*/ 23 w 37"/>
                  <a:gd name="T21" fmla="*/ 0 h 32"/>
                  <a:gd name="T22" fmla="*/ 19 w 37"/>
                  <a:gd name="T23" fmla="*/ 0 h 32"/>
                  <a:gd name="T24" fmla="*/ 10 w 37"/>
                  <a:gd name="T25" fmla="*/ 4 h 32"/>
                  <a:gd name="T26" fmla="*/ 5 w 37"/>
                  <a:gd name="T27" fmla="*/ 9 h 32"/>
                  <a:gd name="T28" fmla="*/ 0 w 37"/>
                  <a:gd name="T2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32">
                    <a:moveTo>
                      <a:pt x="0" y="9"/>
                    </a:moveTo>
                    <a:lnTo>
                      <a:pt x="5" y="23"/>
                    </a:lnTo>
                    <a:lnTo>
                      <a:pt x="10" y="27"/>
                    </a:lnTo>
                    <a:lnTo>
                      <a:pt x="19" y="32"/>
                    </a:lnTo>
                    <a:lnTo>
                      <a:pt x="23" y="32"/>
                    </a:lnTo>
                    <a:lnTo>
                      <a:pt x="32" y="27"/>
                    </a:lnTo>
                    <a:lnTo>
                      <a:pt x="37" y="18"/>
                    </a:lnTo>
                    <a:lnTo>
                      <a:pt x="32" y="18"/>
                    </a:lnTo>
                    <a:lnTo>
                      <a:pt x="32" y="9"/>
                    </a:lnTo>
                    <a:lnTo>
                      <a:pt x="28" y="4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0" y="4"/>
                    </a:lnTo>
                    <a:lnTo>
                      <a:pt x="5" y="9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09"/>
              <p:cNvSpPr>
                <a:spLocks noEditPoints="1"/>
              </p:cNvSpPr>
              <p:nvPr/>
            </p:nvSpPr>
            <p:spPr bwMode="auto">
              <a:xfrm>
                <a:off x="2534" y="2010"/>
                <a:ext cx="42" cy="42"/>
              </a:xfrm>
              <a:custGeom>
                <a:avLst/>
                <a:gdLst>
                  <a:gd name="T0" fmla="*/ 23 w 42"/>
                  <a:gd name="T1" fmla="*/ 42 h 42"/>
                  <a:gd name="T2" fmla="*/ 23 w 42"/>
                  <a:gd name="T3" fmla="*/ 42 h 42"/>
                  <a:gd name="T4" fmla="*/ 19 w 42"/>
                  <a:gd name="T5" fmla="*/ 42 h 42"/>
                  <a:gd name="T6" fmla="*/ 10 w 42"/>
                  <a:gd name="T7" fmla="*/ 32 h 42"/>
                  <a:gd name="T8" fmla="*/ 5 w 42"/>
                  <a:gd name="T9" fmla="*/ 19 h 42"/>
                  <a:gd name="T10" fmla="*/ 0 w 42"/>
                  <a:gd name="T11" fmla="*/ 14 h 42"/>
                  <a:gd name="T12" fmla="*/ 0 w 42"/>
                  <a:gd name="T13" fmla="*/ 14 h 42"/>
                  <a:gd name="T14" fmla="*/ 0 w 42"/>
                  <a:gd name="T15" fmla="*/ 9 h 42"/>
                  <a:gd name="T16" fmla="*/ 5 w 42"/>
                  <a:gd name="T17" fmla="*/ 9 h 42"/>
                  <a:gd name="T18" fmla="*/ 5 w 42"/>
                  <a:gd name="T19" fmla="*/ 9 h 42"/>
                  <a:gd name="T20" fmla="*/ 10 w 42"/>
                  <a:gd name="T21" fmla="*/ 5 h 42"/>
                  <a:gd name="T22" fmla="*/ 10 w 42"/>
                  <a:gd name="T23" fmla="*/ 5 h 42"/>
                  <a:gd name="T24" fmla="*/ 19 w 42"/>
                  <a:gd name="T25" fmla="*/ 0 h 42"/>
                  <a:gd name="T26" fmla="*/ 23 w 42"/>
                  <a:gd name="T27" fmla="*/ 0 h 42"/>
                  <a:gd name="T28" fmla="*/ 23 w 42"/>
                  <a:gd name="T29" fmla="*/ 0 h 42"/>
                  <a:gd name="T30" fmla="*/ 28 w 42"/>
                  <a:gd name="T31" fmla="*/ 0 h 42"/>
                  <a:gd name="T32" fmla="*/ 28 w 42"/>
                  <a:gd name="T33" fmla="*/ 0 h 42"/>
                  <a:gd name="T34" fmla="*/ 37 w 42"/>
                  <a:gd name="T35" fmla="*/ 9 h 42"/>
                  <a:gd name="T36" fmla="*/ 37 w 42"/>
                  <a:gd name="T37" fmla="*/ 19 h 42"/>
                  <a:gd name="T38" fmla="*/ 42 w 42"/>
                  <a:gd name="T39" fmla="*/ 19 h 42"/>
                  <a:gd name="T40" fmla="*/ 42 w 42"/>
                  <a:gd name="T41" fmla="*/ 19 h 42"/>
                  <a:gd name="T42" fmla="*/ 42 w 42"/>
                  <a:gd name="T43" fmla="*/ 23 h 42"/>
                  <a:gd name="T44" fmla="*/ 42 w 42"/>
                  <a:gd name="T45" fmla="*/ 23 h 42"/>
                  <a:gd name="T46" fmla="*/ 37 w 42"/>
                  <a:gd name="T47" fmla="*/ 32 h 42"/>
                  <a:gd name="T48" fmla="*/ 32 w 42"/>
                  <a:gd name="T49" fmla="*/ 42 h 42"/>
                  <a:gd name="T50" fmla="*/ 23 w 42"/>
                  <a:gd name="T51" fmla="*/ 42 h 42"/>
                  <a:gd name="T52" fmla="*/ 23 w 42"/>
                  <a:gd name="T53" fmla="*/ 42 h 42"/>
                  <a:gd name="T54" fmla="*/ 10 w 42"/>
                  <a:gd name="T55" fmla="*/ 14 h 42"/>
                  <a:gd name="T56" fmla="*/ 10 w 42"/>
                  <a:gd name="T57" fmla="*/ 19 h 42"/>
                  <a:gd name="T58" fmla="*/ 14 w 42"/>
                  <a:gd name="T59" fmla="*/ 28 h 42"/>
                  <a:gd name="T60" fmla="*/ 23 w 42"/>
                  <a:gd name="T61" fmla="*/ 37 h 42"/>
                  <a:gd name="T62" fmla="*/ 28 w 42"/>
                  <a:gd name="T63" fmla="*/ 32 h 42"/>
                  <a:gd name="T64" fmla="*/ 32 w 42"/>
                  <a:gd name="T65" fmla="*/ 28 h 42"/>
                  <a:gd name="T66" fmla="*/ 28 w 42"/>
                  <a:gd name="T67" fmla="*/ 28 h 42"/>
                  <a:gd name="T68" fmla="*/ 28 w 42"/>
                  <a:gd name="T69" fmla="*/ 28 h 42"/>
                  <a:gd name="T70" fmla="*/ 32 w 42"/>
                  <a:gd name="T71" fmla="*/ 23 h 42"/>
                  <a:gd name="T72" fmla="*/ 32 w 42"/>
                  <a:gd name="T73" fmla="*/ 23 h 42"/>
                  <a:gd name="T74" fmla="*/ 32 w 42"/>
                  <a:gd name="T75" fmla="*/ 19 h 42"/>
                  <a:gd name="T76" fmla="*/ 28 w 42"/>
                  <a:gd name="T77" fmla="*/ 9 h 42"/>
                  <a:gd name="T78" fmla="*/ 28 w 42"/>
                  <a:gd name="T79" fmla="*/ 9 h 42"/>
                  <a:gd name="T80" fmla="*/ 23 w 42"/>
                  <a:gd name="T81" fmla="*/ 9 h 42"/>
                  <a:gd name="T82" fmla="*/ 23 w 42"/>
                  <a:gd name="T83" fmla="*/ 5 h 42"/>
                  <a:gd name="T84" fmla="*/ 19 w 42"/>
                  <a:gd name="T85" fmla="*/ 5 h 42"/>
                  <a:gd name="T86" fmla="*/ 19 w 42"/>
                  <a:gd name="T87" fmla="*/ 9 h 42"/>
                  <a:gd name="T88" fmla="*/ 14 w 42"/>
                  <a:gd name="T89" fmla="*/ 9 h 42"/>
                  <a:gd name="T90" fmla="*/ 14 w 42"/>
                  <a:gd name="T91" fmla="*/ 9 h 42"/>
                  <a:gd name="T92" fmla="*/ 10 w 42"/>
                  <a:gd name="T93" fmla="*/ 14 h 42"/>
                  <a:gd name="T94" fmla="*/ 10 w 42"/>
                  <a:gd name="T9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42">
                    <a:moveTo>
                      <a:pt x="23" y="42"/>
                    </a:moveTo>
                    <a:lnTo>
                      <a:pt x="23" y="42"/>
                    </a:lnTo>
                    <a:lnTo>
                      <a:pt x="19" y="42"/>
                    </a:lnTo>
                    <a:lnTo>
                      <a:pt x="10" y="32"/>
                    </a:lnTo>
                    <a:lnTo>
                      <a:pt x="5" y="1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7" y="9"/>
                    </a:lnTo>
                    <a:lnTo>
                      <a:pt x="37" y="19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37" y="32"/>
                    </a:lnTo>
                    <a:lnTo>
                      <a:pt x="32" y="42"/>
                    </a:lnTo>
                    <a:lnTo>
                      <a:pt x="23" y="42"/>
                    </a:lnTo>
                    <a:lnTo>
                      <a:pt x="23" y="42"/>
                    </a:lnTo>
                    <a:close/>
                    <a:moveTo>
                      <a:pt x="10" y="14"/>
                    </a:moveTo>
                    <a:lnTo>
                      <a:pt x="10" y="19"/>
                    </a:lnTo>
                    <a:lnTo>
                      <a:pt x="14" y="28"/>
                    </a:lnTo>
                    <a:lnTo>
                      <a:pt x="23" y="37"/>
                    </a:lnTo>
                    <a:lnTo>
                      <a:pt x="28" y="32"/>
                    </a:lnTo>
                    <a:lnTo>
                      <a:pt x="32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1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19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0" y="14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10"/>
              <p:cNvSpPr>
                <a:spLocks/>
              </p:cNvSpPr>
              <p:nvPr/>
            </p:nvSpPr>
            <p:spPr bwMode="auto">
              <a:xfrm>
                <a:off x="2534" y="2010"/>
                <a:ext cx="42" cy="42"/>
              </a:xfrm>
              <a:custGeom>
                <a:avLst/>
                <a:gdLst>
                  <a:gd name="T0" fmla="*/ 23 w 42"/>
                  <a:gd name="T1" fmla="*/ 42 h 42"/>
                  <a:gd name="T2" fmla="*/ 23 w 42"/>
                  <a:gd name="T3" fmla="*/ 42 h 42"/>
                  <a:gd name="T4" fmla="*/ 19 w 42"/>
                  <a:gd name="T5" fmla="*/ 42 h 42"/>
                  <a:gd name="T6" fmla="*/ 10 w 42"/>
                  <a:gd name="T7" fmla="*/ 32 h 42"/>
                  <a:gd name="T8" fmla="*/ 5 w 42"/>
                  <a:gd name="T9" fmla="*/ 19 h 42"/>
                  <a:gd name="T10" fmla="*/ 0 w 42"/>
                  <a:gd name="T11" fmla="*/ 14 h 42"/>
                  <a:gd name="T12" fmla="*/ 0 w 42"/>
                  <a:gd name="T13" fmla="*/ 14 h 42"/>
                  <a:gd name="T14" fmla="*/ 0 w 42"/>
                  <a:gd name="T15" fmla="*/ 9 h 42"/>
                  <a:gd name="T16" fmla="*/ 5 w 42"/>
                  <a:gd name="T17" fmla="*/ 9 h 42"/>
                  <a:gd name="T18" fmla="*/ 5 w 42"/>
                  <a:gd name="T19" fmla="*/ 9 h 42"/>
                  <a:gd name="T20" fmla="*/ 10 w 42"/>
                  <a:gd name="T21" fmla="*/ 5 h 42"/>
                  <a:gd name="T22" fmla="*/ 10 w 42"/>
                  <a:gd name="T23" fmla="*/ 5 h 42"/>
                  <a:gd name="T24" fmla="*/ 19 w 42"/>
                  <a:gd name="T25" fmla="*/ 0 h 42"/>
                  <a:gd name="T26" fmla="*/ 23 w 42"/>
                  <a:gd name="T27" fmla="*/ 0 h 42"/>
                  <a:gd name="T28" fmla="*/ 23 w 42"/>
                  <a:gd name="T29" fmla="*/ 0 h 42"/>
                  <a:gd name="T30" fmla="*/ 28 w 42"/>
                  <a:gd name="T31" fmla="*/ 0 h 42"/>
                  <a:gd name="T32" fmla="*/ 28 w 42"/>
                  <a:gd name="T33" fmla="*/ 0 h 42"/>
                  <a:gd name="T34" fmla="*/ 37 w 42"/>
                  <a:gd name="T35" fmla="*/ 9 h 42"/>
                  <a:gd name="T36" fmla="*/ 37 w 42"/>
                  <a:gd name="T37" fmla="*/ 19 h 42"/>
                  <a:gd name="T38" fmla="*/ 42 w 42"/>
                  <a:gd name="T39" fmla="*/ 19 h 42"/>
                  <a:gd name="T40" fmla="*/ 42 w 42"/>
                  <a:gd name="T41" fmla="*/ 19 h 42"/>
                  <a:gd name="T42" fmla="*/ 42 w 42"/>
                  <a:gd name="T43" fmla="*/ 23 h 42"/>
                  <a:gd name="T44" fmla="*/ 42 w 42"/>
                  <a:gd name="T45" fmla="*/ 23 h 42"/>
                  <a:gd name="T46" fmla="*/ 37 w 42"/>
                  <a:gd name="T47" fmla="*/ 32 h 42"/>
                  <a:gd name="T48" fmla="*/ 32 w 42"/>
                  <a:gd name="T49" fmla="*/ 42 h 42"/>
                  <a:gd name="T50" fmla="*/ 23 w 42"/>
                  <a:gd name="T51" fmla="*/ 42 h 42"/>
                  <a:gd name="T52" fmla="*/ 23 w 42"/>
                  <a:gd name="T5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" h="42">
                    <a:moveTo>
                      <a:pt x="23" y="42"/>
                    </a:moveTo>
                    <a:lnTo>
                      <a:pt x="23" y="42"/>
                    </a:lnTo>
                    <a:lnTo>
                      <a:pt x="19" y="42"/>
                    </a:lnTo>
                    <a:lnTo>
                      <a:pt x="10" y="32"/>
                    </a:lnTo>
                    <a:lnTo>
                      <a:pt x="5" y="1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7" y="9"/>
                    </a:lnTo>
                    <a:lnTo>
                      <a:pt x="37" y="19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37" y="32"/>
                    </a:lnTo>
                    <a:lnTo>
                      <a:pt x="32" y="42"/>
                    </a:lnTo>
                    <a:lnTo>
                      <a:pt x="23" y="42"/>
                    </a:lnTo>
                    <a:lnTo>
                      <a:pt x="23" y="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11"/>
              <p:cNvSpPr>
                <a:spLocks/>
              </p:cNvSpPr>
              <p:nvPr/>
            </p:nvSpPr>
            <p:spPr bwMode="auto">
              <a:xfrm>
                <a:off x="2544" y="2015"/>
                <a:ext cx="22" cy="32"/>
              </a:xfrm>
              <a:custGeom>
                <a:avLst/>
                <a:gdLst>
                  <a:gd name="T0" fmla="*/ 0 w 22"/>
                  <a:gd name="T1" fmla="*/ 9 h 32"/>
                  <a:gd name="T2" fmla="*/ 0 w 22"/>
                  <a:gd name="T3" fmla="*/ 14 h 32"/>
                  <a:gd name="T4" fmla="*/ 4 w 22"/>
                  <a:gd name="T5" fmla="*/ 23 h 32"/>
                  <a:gd name="T6" fmla="*/ 13 w 22"/>
                  <a:gd name="T7" fmla="*/ 32 h 32"/>
                  <a:gd name="T8" fmla="*/ 18 w 22"/>
                  <a:gd name="T9" fmla="*/ 27 h 32"/>
                  <a:gd name="T10" fmla="*/ 22 w 22"/>
                  <a:gd name="T11" fmla="*/ 23 h 32"/>
                  <a:gd name="T12" fmla="*/ 18 w 22"/>
                  <a:gd name="T13" fmla="*/ 23 h 32"/>
                  <a:gd name="T14" fmla="*/ 18 w 22"/>
                  <a:gd name="T15" fmla="*/ 23 h 32"/>
                  <a:gd name="T16" fmla="*/ 22 w 22"/>
                  <a:gd name="T17" fmla="*/ 18 h 32"/>
                  <a:gd name="T18" fmla="*/ 22 w 22"/>
                  <a:gd name="T19" fmla="*/ 18 h 32"/>
                  <a:gd name="T20" fmla="*/ 22 w 22"/>
                  <a:gd name="T21" fmla="*/ 14 h 32"/>
                  <a:gd name="T22" fmla="*/ 18 w 22"/>
                  <a:gd name="T23" fmla="*/ 4 h 32"/>
                  <a:gd name="T24" fmla="*/ 18 w 22"/>
                  <a:gd name="T25" fmla="*/ 4 h 32"/>
                  <a:gd name="T26" fmla="*/ 13 w 22"/>
                  <a:gd name="T27" fmla="*/ 4 h 32"/>
                  <a:gd name="T28" fmla="*/ 13 w 22"/>
                  <a:gd name="T29" fmla="*/ 0 h 32"/>
                  <a:gd name="T30" fmla="*/ 9 w 22"/>
                  <a:gd name="T31" fmla="*/ 0 h 32"/>
                  <a:gd name="T32" fmla="*/ 9 w 22"/>
                  <a:gd name="T33" fmla="*/ 4 h 32"/>
                  <a:gd name="T34" fmla="*/ 4 w 22"/>
                  <a:gd name="T35" fmla="*/ 4 h 32"/>
                  <a:gd name="T36" fmla="*/ 4 w 22"/>
                  <a:gd name="T37" fmla="*/ 4 h 32"/>
                  <a:gd name="T38" fmla="*/ 0 w 22"/>
                  <a:gd name="T39" fmla="*/ 9 h 32"/>
                  <a:gd name="T40" fmla="*/ 0 w 22"/>
                  <a:gd name="T41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32">
                    <a:moveTo>
                      <a:pt x="0" y="9"/>
                    </a:moveTo>
                    <a:lnTo>
                      <a:pt x="0" y="14"/>
                    </a:lnTo>
                    <a:lnTo>
                      <a:pt x="4" y="23"/>
                    </a:lnTo>
                    <a:lnTo>
                      <a:pt x="13" y="32"/>
                    </a:lnTo>
                    <a:lnTo>
                      <a:pt x="18" y="27"/>
                    </a:lnTo>
                    <a:lnTo>
                      <a:pt x="22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3" y="4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12"/>
              <p:cNvSpPr>
                <a:spLocks/>
              </p:cNvSpPr>
              <p:nvPr/>
            </p:nvSpPr>
            <p:spPr bwMode="auto">
              <a:xfrm>
                <a:off x="3158" y="1992"/>
                <a:ext cx="119" cy="156"/>
              </a:xfrm>
              <a:custGeom>
                <a:avLst/>
                <a:gdLst>
                  <a:gd name="T0" fmla="*/ 27 w 119"/>
                  <a:gd name="T1" fmla="*/ 5 h 156"/>
                  <a:gd name="T2" fmla="*/ 23 w 119"/>
                  <a:gd name="T3" fmla="*/ 14 h 156"/>
                  <a:gd name="T4" fmla="*/ 23 w 119"/>
                  <a:gd name="T5" fmla="*/ 23 h 156"/>
                  <a:gd name="T6" fmla="*/ 32 w 119"/>
                  <a:gd name="T7" fmla="*/ 27 h 156"/>
                  <a:gd name="T8" fmla="*/ 41 w 119"/>
                  <a:gd name="T9" fmla="*/ 37 h 156"/>
                  <a:gd name="T10" fmla="*/ 64 w 119"/>
                  <a:gd name="T11" fmla="*/ 41 h 156"/>
                  <a:gd name="T12" fmla="*/ 82 w 119"/>
                  <a:gd name="T13" fmla="*/ 46 h 156"/>
                  <a:gd name="T14" fmla="*/ 68 w 119"/>
                  <a:gd name="T15" fmla="*/ 60 h 156"/>
                  <a:gd name="T16" fmla="*/ 50 w 119"/>
                  <a:gd name="T17" fmla="*/ 73 h 156"/>
                  <a:gd name="T18" fmla="*/ 36 w 119"/>
                  <a:gd name="T19" fmla="*/ 82 h 156"/>
                  <a:gd name="T20" fmla="*/ 18 w 119"/>
                  <a:gd name="T21" fmla="*/ 87 h 156"/>
                  <a:gd name="T22" fmla="*/ 4 w 119"/>
                  <a:gd name="T23" fmla="*/ 96 h 156"/>
                  <a:gd name="T24" fmla="*/ 0 w 119"/>
                  <a:gd name="T25" fmla="*/ 115 h 156"/>
                  <a:gd name="T26" fmla="*/ 0 w 119"/>
                  <a:gd name="T27" fmla="*/ 137 h 156"/>
                  <a:gd name="T28" fmla="*/ 0 w 119"/>
                  <a:gd name="T29" fmla="*/ 147 h 156"/>
                  <a:gd name="T30" fmla="*/ 4 w 119"/>
                  <a:gd name="T31" fmla="*/ 156 h 156"/>
                  <a:gd name="T32" fmla="*/ 13 w 119"/>
                  <a:gd name="T33" fmla="*/ 147 h 156"/>
                  <a:gd name="T34" fmla="*/ 18 w 119"/>
                  <a:gd name="T35" fmla="*/ 137 h 156"/>
                  <a:gd name="T36" fmla="*/ 27 w 119"/>
                  <a:gd name="T37" fmla="*/ 133 h 156"/>
                  <a:gd name="T38" fmla="*/ 36 w 119"/>
                  <a:gd name="T39" fmla="*/ 124 h 156"/>
                  <a:gd name="T40" fmla="*/ 59 w 119"/>
                  <a:gd name="T41" fmla="*/ 105 h 156"/>
                  <a:gd name="T42" fmla="*/ 77 w 119"/>
                  <a:gd name="T43" fmla="*/ 92 h 156"/>
                  <a:gd name="T44" fmla="*/ 91 w 119"/>
                  <a:gd name="T45" fmla="*/ 73 h 156"/>
                  <a:gd name="T46" fmla="*/ 100 w 119"/>
                  <a:gd name="T47" fmla="*/ 50 h 156"/>
                  <a:gd name="T48" fmla="*/ 110 w 119"/>
                  <a:gd name="T49" fmla="*/ 37 h 156"/>
                  <a:gd name="T50" fmla="*/ 110 w 119"/>
                  <a:gd name="T51" fmla="*/ 27 h 156"/>
                  <a:gd name="T52" fmla="*/ 119 w 119"/>
                  <a:gd name="T53" fmla="*/ 18 h 156"/>
                  <a:gd name="T54" fmla="*/ 114 w 119"/>
                  <a:gd name="T55" fmla="*/ 18 h 156"/>
                  <a:gd name="T56" fmla="*/ 114 w 119"/>
                  <a:gd name="T57" fmla="*/ 14 h 156"/>
                  <a:gd name="T58" fmla="*/ 114 w 119"/>
                  <a:gd name="T59" fmla="*/ 5 h 156"/>
                  <a:gd name="T60" fmla="*/ 114 w 119"/>
                  <a:gd name="T61" fmla="*/ 0 h 156"/>
                  <a:gd name="T62" fmla="*/ 110 w 119"/>
                  <a:gd name="T63" fmla="*/ 0 h 156"/>
                  <a:gd name="T64" fmla="*/ 91 w 119"/>
                  <a:gd name="T65" fmla="*/ 9 h 156"/>
                  <a:gd name="T66" fmla="*/ 77 w 119"/>
                  <a:gd name="T67" fmla="*/ 9 h 156"/>
                  <a:gd name="T68" fmla="*/ 64 w 119"/>
                  <a:gd name="T69" fmla="*/ 14 h 156"/>
                  <a:gd name="T70" fmla="*/ 59 w 119"/>
                  <a:gd name="T71" fmla="*/ 14 h 156"/>
                  <a:gd name="T72" fmla="*/ 55 w 119"/>
                  <a:gd name="T73" fmla="*/ 14 h 156"/>
                  <a:gd name="T74" fmla="*/ 45 w 119"/>
                  <a:gd name="T75" fmla="*/ 18 h 156"/>
                  <a:gd name="T76" fmla="*/ 36 w 119"/>
                  <a:gd name="T77" fmla="*/ 18 h 156"/>
                  <a:gd name="T78" fmla="*/ 27 w 119"/>
                  <a:gd name="T79" fmla="*/ 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56">
                    <a:moveTo>
                      <a:pt x="27" y="5"/>
                    </a:moveTo>
                    <a:lnTo>
                      <a:pt x="23" y="14"/>
                    </a:lnTo>
                    <a:lnTo>
                      <a:pt x="23" y="23"/>
                    </a:lnTo>
                    <a:lnTo>
                      <a:pt x="32" y="27"/>
                    </a:lnTo>
                    <a:lnTo>
                      <a:pt x="41" y="37"/>
                    </a:lnTo>
                    <a:lnTo>
                      <a:pt x="64" y="41"/>
                    </a:lnTo>
                    <a:lnTo>
                      <a:pt x="82" y="46"/>
                    </a:lnTo>
                    <a:lnTo>
                      <a:pt x="68" y="60"/>
                    </a:lnTo>
                    <a:lnTo>
                      <a:pt x="50" y="73"/>
                    </a:lnTo>
                    <a:lnTo>
                      <a:pt x="36" y="82"/>
                    </a:lnTo>
                    <a:lnTo>
                      <a:pt x="18" y="87"/>
                    </a:lnTo>
                    <a:lnTo>
                      <a:pt x="4" y="96"/>
                    </a:lnTo>
                    <a:lnTo>
                      <a:pt x="0" y="115"/>
                    </a:lnTo>
                    <a:lnTo>
                      <a:pt x="0" y="137"/>
                    </a:lnTo>
                    <a:lnTo>
                      <a:pt x="0" y="147"/>
                    </a:lnTo>
                    <a:lnTo>
                      <a:pt x="4" y="156"/>
                    </a:lnTo>
                    <a:lnTo>
                      <a:pt x="13" y="147"/>
                    </a:lnTo>
                    <a:lnTo>
                      <a:pt x="18" y="137"/>
                    </a:lnTo>
                    <a:lnTo>
                      <a:pt x="27" y="133"/>
                    </a:lnTo>
                    <a:lnTo>
                      <a:pt x="36" y="124"/>
                    </a:lnTo>
                    <a:lnTo>
                      <a:pt x="59" y="105"/>
                    </a:lnTo>
                    <a:lnTo>
                      <a:pt x="77" y="92"/>
                    </a:lnTo>
                    <a:lnTo>
                      <a:pt x="91" y="73"/>
                    </a:lnTo>
                    <a:lnTo>
                      <a:pt x="100" y="50"/>
                    </a:lnTo>
                    <a:lnTo>
                      <a:pt x="110" y="37"/>
                    </a:lnTo>
                    <a:lnTo>
                      <a:pt x="110" y="27"/>
                    </a:lnTo>
                    <a:lnTo>
                      <a:pt x="119" y="18"/>
                    </a:lnTo>
                    <a:lnTo>
                      <a:pt x="114" y="18"/>
                    </a:lnTo>
                    <a:lnTo>
                      <a:pt x="114" y="14"/>
                    </a:lnTo>
                    <a:lnTo>
                      <a:pt x="114" y="5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91" y="9"/>
                    </a:lnTo>
                    <a:lnTo>
                      <a:pt x="77" y="9"/>
                    </a:lnTo>
                    <a:lnTo>
                      <a:pt x="64" y="14"/>
                    </a:lnTo>
                    <a:lnTo>
                      <a:pt x="59" y="14"/>
                    </a:lnTo>
                    <a:lnTo>
                      <a:pt x="55" y="14"/>
                    </a:lnTo>
                    <a:lnTo>
                      <a:pt x="45" y="18"/>
                    </a:lnTo>
                    <a:lnTo>
                      <a:pt x="36" y="18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13"/>
              <p:cNvSpPr>
                <a:spLocks/>
              </p:cNvSpPr>
              <p:nvPr/>
            </p:nvSpPr>
            <p:spPr bwMode="auto">
              <a:xfrm>
                <a:off x="3158" y="1992"/>
                <a:ext cx="119" cy="156"/>
              </a:xfrm>
              <a:custGeom>
                <a:avLst/>
                <a:gdLst>
                  <a:gd name="T0" fmla="*/ 27 w 119"/>
                  <a:gd name="T1" fmla="*/ 5 h 156"/>
                  <a:gd name="T2" fmla="*/ 23 w 119"/>
                  <a:gd name="T3" fmla="*/ 14 h 156"/>
                  <a:gd name="T4" fmla="*/ 23 w 119"/>
                  <a:gd name="T5" fmla="*/ 23 h 156"/>
                  <a:gd name="T6" fmla="*/ 32 w 119"/>
                  <a:gd name="T7" fmla="*/ 27 h 156"/>
                  <a:gd name="T8" fmla="*/ 41 w 119"/>
                  <a:gd name="T9" fmla="*/ 37 h 156"/>
                  <a:gd name="T10" fmla="*/ 64 w 119"/>
                  <a:gd name="T11" fmla="*/ 41 h 156"/>
                  <a:gd name="T12" fmla="*/ 82 w 119"/>
                  <a:gd name="T13" fmla="*/ 46 h 156"/>
                  <a:gd name="T14" fmla="*/ 68 w 119"/>
                  <a:gd name="T15" fmla="*/ 60 h 156"/>
                  <a:gd name="T16" fmla="*/ 50 w 119"/>
                  <a:gd name="T17" fmla="*/ 73 h 156"/>
                  <a:gd name="T18" fmla="*/ 36 w 119"/>
                  <a:gd name="T19" fmla="*/ 82 h 156"/>
                  <a:gd name="T20" fmla="*/ 18 w 119"/>
                  <a:gd name="T21" fmla="*/ 87 h 156"/>
                  <a:gd name="T22" fmla="*/ 4 w 119"/>
                  <a:gd name="T23" fmla="*/ 96 h 156"/>
                  <a:gd name="T24" fmla="*/ 0 w 119"/>
                  <a:gd name="T25" fmla="*/ 115 h 156"/>
                  <a:gd name="T26" fmla="*/ 0 w 119"/>
                  <a:gd name="T27" fmla="*/ 137 h 156"/>
                  <a:gd name="T28" fmla="*/ 0 w 119"/>
                  <a:gd name="T29" fmla="*/ 147 h 156"/>
                  <a:gd name="T30" fmla="*/ 4 w 119"/>
                  <a:gd name="T31" fmla="*/ 156 h 156"/>
                  <a:gd name="T32" fmla="*/ 13 w 119"/>
                  <a:gd name="T33" fmla="*/ 147 h 156"/>
                  <a:gd name="T34" fmla="*/ 18 w 119"/>
                  <a:gd name="T35" fmla="*/ 137 h 156"/>
                  <a:gd name="T36" fmla="*/ 27 w 119"/>
                  <a:gd name="T37" fmla="*/ 133 h 156"/>
                  <a:gd name="T38" fmla="*/ 36 w 119"/>
                  <a:gd name="T39" fmla="*/ 124 h 156"/>
                  <a:gd name="T40" fmla="*/ 59 w 119"/>
                  <a:gd name="T41" fmla="*/ 105 h 156"/>
                  <a:gd name="T42" fmla="*/ 77 w 119"/>
                  <a:gd name="T43" fmla="*/ 92 h 156"/>
                  <a:gd name="T44" fmla="*/ 91 w 119"/>
                  <a:gd name="T45" fmla="*/ 73 h 156"/>
                  <a:gd name="T46" fmla="*/ 100 w 119"/>
                  <a:gd name="T47" fmla="*/ 50 h 156"/>
                  <a:gd name="T48" fmla="*/ 110 w 119"/>
                  <a:gd name="T49" fmla="*/ 37 h 156"/>
                  <a:gd name="T50" fmla="*/ 110 w 119"/>
                  <a:gd name="T51" fmla="*/ 27 h 156"/>
                  <a:gd name="T52" fmla="*/ 119 w 119"/>
                  <a:gd name="T53" fmla="*/ 18 h 156"/>
                  <a:gd name="T54" fmla="*/ 114 w 119"/>
                  <a:gd name="T55" fmla="*/ 18 h 156"/>
                  <a:gd name="T56" fmla="*/ 114 w 119"/>
                  <a:gd name="T57" fmla="*/ 14 h 156"/>
                  <a:gd name="T58" fmla="*/ 114 w 119"/>
                  <a:gd name="T59" fmla="*/ 5 h 156"/>
                  <a:gd name="T60" fmla="*/ 114 w 119"/>
                  <a:gd name="T61" fmla="*/ 0 h 156"/>
                  <a:gd name="T62" fmla="*/ 110 w 119"/>
                  <a:gd name="T63" fmla="*/ 0 h 156"/>
                  <a:gd name="T64" fmla="*/ 91 w 119"/>
                  <a:gd name="T65" fmla="*/ 9 h 156"/>
                  <a:gd name="T66" fmla="*/ 77 w 119"/>
                  <a:gd name="T67" fmla="*/ 9 h 156"/>
                  <a:gd name="T68" fmla="*/ 64 w 119"/>
                  <a:gd name="T69" fmla="*/ 14 h 156"/>
                  <a:gd name="T70" fmla="*/ 59 w 119"/>
                  <a:gd name="T71" fmla="*/ 14 h 156"/>
                  <a:gd name="T72" fmla="*/ 55 w 119"/>
                  <a:gd name="T73" fmla="*/ 14 h 156"/>
                  <a:gd name="T74" fmla="*/ 45 w 119"/>
                  <a:gd name="T75" fmla="*/ 18 h 156"/>
                  <a:gd name="T76" fmla="*/ 36 w 119"/>
                  <a:gd name="T77" fmla="*/ 18 h 156"/>
                  <a:gd name="T78" fmla="*/ 27 w 119"/>
                  <a:gd name="T79" fmla="*/ 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56">
                    <a:moveTo>
                      <a:pt x="27" y="5"/>
                    </a:moveTo>
                    <a:lnTo>
                      <a:pt x="23" y="14"/>
                    </a:lnTo>
                    <a:lnTo>
                      <a:pt x="23" y="23"/>
                    </a:lnTo>
                    <a:lnTo>
                      <a:pt x="32" y="27"/>
                    </a:lnTo>
                    <a:lnTo>
                      <a:pt x="41" y="37"/>
                    </a:lnTo>
                    <a:lnTo>
                      <a:pt x="64" y="41"/>
                    </a:lnTo>
                    <a:lnTo>
                      <a:pt x="82" y="46"/>
                    </a:lnTo>
                    <a:lnTo>
                      <a:pt x="68" y="60"/>
                    </a:lnTo>
                    <a:lnTo>
                      <a:pt x="50" y="73"/>
                    </a:lnTo>
                    <a:lnTo>
                      <a:pt x="36" y="82"/>
                    </a:lnTo>
                    <a:lnTo>
                      <a:pt x="18" y="87"/>
                    </a:lnTo>
                    <a:lnTo>
                      <a:pt x="4" y="96"/>
                    </a:lnTo>
                    <a:lnTo>
                      <a:pt x="0" y="115"/>
                    </a:lnTo>
                    <a:lnTo>
                      <a:pt x="0" y="137"/>
                    </a:lnTo>
                    <a:lnTo>
                      <a:pt x="0" y="147"/>
                    </a:lnTo>
                    <a:lnTo>
                      <a:pt x="4" y="156"/>
                    </a:lnTo>
                    <a:lnTo>
                      <a:pt x="13" y="147"/>
                    </a:lnTo>
                    <a:lnTo>
                      <a:pt x="18" y="137"/>
                    </a:lnTo>
                    <a:lnTo>
                      <a:pt x="27" y="133"/>
                    </a:lnTo>
                    <a:lnTo>
                      <a:pt x="36" y="124"/>
                    </a:lnTo>
                    <a:lnTo>
                      <a:pt x="59" y="105"/>
                    </a:lnTo>
                    <a:lnTo>
                      <a:pt x="77" y="92"/>
                    </a:lnTo>
                    <a:lnTo>
                      <a:pt x="91" y="73"/>
                    </a:lnTo>
                    <a:lnTo>
                      <a:pt x="100" y="50"/>
                    </a:lnTo>
                    <a:lnTo>
                      <a:pt x="110" y="37"/>
                    </a:lnTo>
                    <a:lnTo>
                      <a:pt x="110" y="27"/>
                    </a:lnTo>
                    <a:lnTo>
                      <a:pt x="119" y="18"/>
                    </a:lnTo>
                    <a:lnTo>
                      <a:pt x="114" y="18"/>
                    </a:lnTo>
                    <a:lnTo>
                      <a:pt x="114" y="14"/>
                    </a:lnTo>
                    <a:lnTo>
                      <a:pt x="114" y="5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91" y="9"/>
                    </a:lnTo>
                    <a:lnTo>
                      <a:pt x="77" y="9"/>
                    </a:lnTo>
                    <a:lnTo>
                      <a:pt x="64" y="14"/>
                    </a:lnTo>
                    <a:lnTo>
                      <a:pt x="59" y="14"/>
                    </a:lnTo>
                    <a:lnTo>
                      <a:pt x="55" y="14"/>
                    </a:lnTo>
                    <a:lnTo>
                      <a:pt x="45" y="18"/>
                    </a:lnTo>
                    <a:lnTo>
                      <a:pt x="36" y="18"/>
                    </a:lnTo>
                    <a:lnTo>
                      <a:pt x="27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14"/>
              <p:cNvSpPr>
                <a:spLocks noEditPoints="1"/>
              </p:cNvSpPr>
              <p:nvPr/>
            </p:nvSpPr>
            <p:spPr bwMode="auto">
              <a:xfrm>
                <a:off x="3153" y="1987"/>
                <a:ext cx="142" cy="165"/>
              </a:xfrm>
              <a:custGeom>
                <a:avLst/>
                <a:gdLst>
                  <a:gd name="T0" fmla="*/ 9 w 142"/>
                  <a:gd name="T1" fmla="*/ 161 h 165"/>
                  <a:gd name="T2" fmla="*/ 0 w 142"/>
                  <a:gd name="T3" fmla="*/ 129 h 165"/>
                  <a:gd name="T4" fmla="*/ 9 w 142"/>
                  <a:gd name="T5" fmla="*/ 101 h 165"/>
                  <a:gd name="T6" fmla="*/ 37 w 142"/>
                  <a:gd name="T7" fmla="*/ 83 h 165"/>
                  <a:gd name="T8" fmla="*/ 64 w 142"/>
                  <a:gd name="T9" fmla="*/ 69 h 165"/>
                  <a:gd name="T10" fmla="*/ 64 w 142"/>
                  <a:gd name="T11" fmla="*/ 51 h 165"/>
                  <a:gd name="T12" fmla="*/ 37 w 142"/>
                  <a:gd name="T13" fmla="*/ 37 h 165"/>
                  <a:gd name="T14" fmla="*/ 23 w 142"/>
                  <a:gd name="T15" fmla="*/ 19 h 165"/>
                  <a:gd name="T16" fmla="*/ 32 w 142"/>
                  <a:gd name="T17" fmla="*/ 5 h 165"/>
                  <a:gd name="T18" fmla="*/ 37 w 142"/>
                  <a:gd name="T19" fmla="*/ 10 h 165"/>
                  <a:gd name="T20" fmla="*/ 55 w 142"/>
                  <a:gd name="T21" fmla="*/ 14 h 165"/>
                  <a:gd name="T22" fmla="*/ 69 w 142"/>
                  <a:gd name="T23" fmla="*/ 14 h 165"/>
                  <a:gd name="T24" fmla="*/ 78 w 142"/>
                  <a:gd name="T25" fmla="*/ 10 h 165"/>
                  <a:gd name="T26" fmla="*/ 101 w 142"/>
                  <a:gd name="T27" fmla="*/ 10 h 165"/>
                  <a:gd name="T28" fmla="*/ 115 w 142"/>
                  <a:gd name="T29" fmla="*/ 0 h 165"/>
                  <a:gd name="T30" fmla="*/ 124 w 142"/>
                  <a:gd name="T31" fmla="*/ 14 h 165"/>
                  <a:gd name="T32" fmla="*/ 133 w 142"/>
                  <a:gd name="T33" fmla="*/ 23 h 165"/>
                  <a:gd name="T34" fmla="*/ 142 w 142"/>
                  <a:gd name="T35" fmla="*/ 28 h 165"/>
                  <a:gd name="T36" fmla="*/ 124 w 142"/>
                  <a:gd name="T37" fmla="*/ 28 h 165"/>
                  <a:gd name="T38" fmla="*/ 124 w 142"/>
                  <a:gd name="T39" fmla="*/ 28 h 165"/>
                  <a:gd name="T40" fmla="*/ 119 w 142"/>
                  <a:gd name="T41" fmla="*/ 32 h 165"/>
                  <a:gd name="T42" fmla="*/ 110 w 142"/>
                  <a:gd name="T43" fmla="*/ 46 h 165"/>
                  <a:gd name="T44" fmla="*/ 96 w 142"/>
                  <a:gd name="T45" fmla="*/ 78 h 165"/>
                  <a:gd name="T46" fmla="*/ 64 w 142"/>
                  <a:gd name="T47" fmla="*/ 115 h 165"/>
                  <a:gd name="T48" fmla="*/ 32 w 142"/>
                  <a:gd name="T49" fmla="*/ 138 h 165"/>
                  <a:gd name="T50" fmla="*/ 18 w 142"/>
                  <a:gd name="T51" fmla="*/ 156 h 165"/>
                  <a:gd name="T52" fmla="*/ 9 w 142"/>
                  <a:gd name="T53" fmla="*/ 165 h 165"/>
                  <a:gd name="T54" fmla="*/ 92 w 142"/>
                  <a:gd name="T55" fmla="*/ 46 h 165"/>
                  <a:gd name="T56" fmla="*/ 87 w 142"/>
                  <a:gd name="T57" fmla="*/ 51 h 165"/>
                  <a:gd name="T58" fmla="*/ 69 w 142"/>
                  <a:gd name="T59" fmla="*/ 74 h 165"/>
                  <a:gd name="T60" fmla="*/ 50 w 142"/>
                  <a:gd name="T61" fmla="*/ 87 h 165"/>
                  <a:gd name="T62" fmla="*/ 28 w 142"/>
                  <a:gd name="T63" fmla="*/ 97 h 165"/>
                  <a:gd name="T64" fmla="*/ 9 w 142"/>
                  <a:gd name="T65" fmla="*/ 120 h 165"/>
                  <a:gd name="T66" fmla="*/ 9 w 142"/>
                  <a:gd name="T67" fmla="*/ 142 h 165"/>
                  <a:gd name="T68" fmla="*/ 14 w 142"/>
                  <a:gd name="T69" fmla="*/ 152 h 165"/>
                  <a:gd name="T70" fmla="*/ 32 w 142"/>
                  <a:gd name="T71" fmla="*/ 133 h 165"/>
                  <a:gd name="T72" fmla="*/ 60 w 142"/>
                  <a:gd name="T73" fmla="*/ 110 h 165"/>
                  <a:gd name="T74" fmla="*/ 92 w 142"/>
                  <a:gd name="T75" fmla="*/ 74 h 165"/>
                  <a:gd name="T76" fmla="*/ 105 w 142"/>
                  <a:gd name="T77" fmla="*/ 46 h 165"/>
                  <a:gd name="T78" fmla="*/ 110 w 142"/>
                  <a:gd name="T79" fmla="*/ 32 h 165"/>
                  <a:gd name="T80" fmla="*/ 115 w 142"/>
                  <a:gd name="T81" fmla="*/ 23 h 165"/>
                  <a:gd name="T82" fmla="*/ 115 w 142"/>
                  <a:gd name="T83" fmla="*/ 10 h 165"/>
                  <a:gd name="T84" fmla="*/ 101 w 142"/>
                  <a:gd name="T85" fmla="*/ 14 h 165"/>
                  <a:gd name="T86" fmla="*/ 82 w 142"/>
                  <a:gd name="T87" fmla="*/ 14 h 165"/>
                  <a:gd name="T88" fmla="*/ 69 w 142"/>
                  <a:gd name="T89" fmla="*/ 23 h 165"/>
                  <a:gd name="T90" fmla="*/ 60 w 142"/>
                  <a:gd name="T91" fmla="*/ 19 h 165"/>
                  <a:gd name="T92" fmla="*/ 41 w 142"/>
                  <a:gd name="T93" fmla="*/ 23 h 165"/>
                  <a:gd name="T94" fmla="*/ 32 w 142"/>
                  <a:gd name="T95" fmla="*/ 14 h 165"/>
                  <a:gd name="T96" fmla="*/ 41 w 142"/>
                  <a:gd name="T97" fmla="*/ 32 h 165"/>
                  <a:gd name="T98" fmla="*/ 69 w 142"/>
                  <a:gd name="T99" fmla="*/ 46 h 165"/>
                  <a:gd name="T100" fmla="*/ 87 w 142"/>
                  <a:gd name="T101" fmla="*/ 46 h 165"/>
                  <a:gd name="T102" fmla="*/ 92 w 142"/>
                  <a:gd name="T103" fmla="*/ 4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2" h="165">
                    <a:moveTo>
                      <a:pt x="9" y="165"/>
                    </a:moveTo>
                    <a:lnTo>
                      <a:pt x="9" y="161"/>
                    </a:lnTo>
                    <a:lnTo>
                      <a:pt x="0" y="147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9" y="101"/>
                    </a:lnTo>
                    <a:lnTo>
                      <a:pt x="23" y="87"/>
                    </a:lnTo>
                    <a:lnTo>
                      <a:pt x="37" y="83"/>
                    </a:lnTo>
                    <a:lnTo>
                      <a:pt x="55" y="78"/>
                    </a:lnTo>
                    <a:lnTo>
                      <a:pt x="64" y="69"/>
                    </a:lnTo>
                    <a:lnTo>
                      <a:pt x="82" y="51"/>
                    </a:lnTo>
                    <a:lnTo>
                      <a:pt x="64" y="51"/>
                    </a:lnTo>
                    <a:lnTo>
                      <a:pt x="50" y="46"/>
                    </a:lnTo>
                    <a:lnTo>
                      <a:pt x="37" y="37"/>
                    </a:lnTo>
                    <a:lnTo>
                      <a:pt x="23" y="28"/>
                    </a:lnTo>
                    <a:lnTo>
                      <a:pt x="23" y="19"/>
                    </a:lnTo>
                    <a:lnTo>
                      <a:pt x="28" y="10"/>
                    </a:lnTo>
                    <a:lnTo>
                      <a:pt x="32" y="5"/>
                    </a:lnTo>
                    <a:lnTo>
                      <a:pt x="32" y="10"/>
                    </a:lnTo>
                    <a:lnTo>
                      <a:pt x="37" y="10"/>
                    </a:lnTo>
                    <a:lnTo>
                      <a:pt x="46" y="19"/>
                    </a:lnTo>
                    <a:lnTo>
                      <a:pt x="55" y="14"/>
                    </a:lnTo>
                    <a:lnTo>
                      <a:pt x="64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8" y="10"/>
                    </a:lnTo>
                    <a:lnTo>
                      <a:pt x="87" y="10"/>
                    </a:lnTo>
                    <a:lnTo>
                      <a:pt x="101" y="10"/>
                    </a:lnTo>
                    <a:lnTo>
                      <a:pt x="110" y="5"/>
                    </a:lnTo>
                    <a:lnTo>
                      <a:pt x="115" y="0"/>
                    </a:lnTo>
                    <a:lnTo>
                      <a:pt x="119" y="5"/>
                    </a:lnTo>
                    <a:lnTo>
                      <a:pt x="124" y="14"/>
                    </a:lnTo>
                    <a:lnTo>
                      <a:pt x="124" y="19"/>
                    </a:lnTo>
                    <a:lnTo>
                      <a:pt x="133" y="23"/>
                    </a:lnTo>
                    <a:lnTo>
                      <a:pt x="137" y="28"/>
                    </a:lnTo>
                    <a:lnTo>
                      <a:pt x="142" y="28"/>
                    </a:lnTo>
                    <a:lnTo>
                      <a:pt x="133" y="28"/>
                    </a:lnTo>
                    <a:lnTo>
                      <a:pt x="124" y="28"/>
                    </a:lnTo>
                    <a:lnTo>
                      <a:pt x="124" y="28"/>
                    </a:lnTo>
                    <a:lnTo>
                      <a:pt x="124" y="28"/>
                    </a:lnTo>
                    <a:lnTo>
                      <a:pt x="119" y="28"/>
                    </a:lnTo>
                    <a:lnTo>
                      <a:pt x="119" y="32"/>
                    </a:lnTo>
                    <a:lnTo>
                      <a:pt x="115" y="42"/>
                    </a:lnTo>
                    <a:lnTo>
                      <a:pt x="110" y="46"/>
                    </a:lnTo>
                    <a:lnTo>
                      <a:pt x="105" y="55"/>
                    </a:lnTo>
                    <a:lnTo>
                      <a:pt x="96" y="78"/>
                    </a:lnTo>
                    <a:lnTo>
                      <a:pt x="82" y="97"/>
                    </a:lnTo>
                    <a:lnTo>
                      <a:pt x="64" y="115"/>
                    </a:lnTo>
                    <a:lnTo>
                      <a:pt x="46" y="129"/>
                    </a:lnTo>
                    <a:lnTo>
                      <a:pt x="32" y="138"/>
                    </a:lnTo>
                    <a:lnTo>
                      <a:pt x="23" y="147"/>
                    </a:lnTo>
                    <a:lnTo>
                      <a:pt x="18" y="156"/>
                    </a:lnTo>
                    <a:lnTo>
                      <a:pt x="14" y="165"/>
                    </a:lnTo>
                    <a:lnTo>
                      <a:pt x="9" y="165"/>
                    </a:lnTo>
                    <a:lnTo>
                      <a:pt x="9" y="165"/>
                    </a:lnTo>
                    <a:close/>
                    <a:moveTo>
                      <a:pt x="92" y="46"/>
                    </a:moveTo>
                    <a:lnTo>
                      <a:pt x="87" y="51"/>
                    </a:lnTo>
                    <a:lnTo>
                      <a:pt x="87" y="51"/>
                    </a:lnTo>
                    <a:lnTo>
                      <a:pt x="78" y="65"/>
                    </a:lnTo>
                    <a:lnTo>
                      <a:pt x="69" y="74"/>
                    </a:lnTo>
                    <a:lnTo>
                      <a:pt x="60" y="83"/>
                    </a:lnTo>
                    <a:lnTo>
                      <a:pt x="50" y="87"/>
                    </a:lnTo>
                    <a:lnTo>
                      <a:pt x="41" y="92"/>
                    </a:lnTo>
                    <a:lnTo>
                      <a:pt x="28" y="97"/>
                    </a:lnTo>
                    <a:lnTo>
                      <a:pt x="14" y="106"/>
                    </a:lnTo>
                    <a:lnTo>
                      <a:pt x="9" y="120"/>
                    </a:lnTo>
                    <a:lnTo>
                      <a:pt x="9" y="129"/>
                    </a:lnTo>
                    <a:lnTo>
                      <a:pt x="9" y="142"/>
                    </a:lnTo>
                    <a:lnTo>
                      <a:pt x="9" y="156"/>
                    </a:lnTo>
                    <a:lnTo>
                      <a:pt x="14" y="152"/>
                    </a:lnTo>
                    <a:lnTo>
                      <a:pt x="18" y="142"/>
                    </a:lnTo>
                    <a:lnTo>
                      <a:pt x="32" y="133"/>
                    </a:lnTo>
                    <a:lnTo>
                      <a:pt x="41" y="124"/>
                    </a:lnTo>
                    <a:lnTo>
                      <a:pt x="60" y="110"/>
                    </a:lnTo>
                    <a:lnTo>
                      <a:pt x="78" y="92"/>
                    </a:lnTo>
                    <a:lnTo>
                      <a:pt x="92" y="74"/>
                    </a:lnTo>
                    <a:lnTo>
                      <a:pt x="101" y="55"/>
                    </a:lnTo>
                    <a:lnTo>
                      <a:pt x="105" y="46"/>
                    </a:lnTo>
                    <a:lnTo>
                      <a:pt x="110" y="42"/>
                    </a:lnTo>
                    <a:lnTo>
                      <a:pt x="110" y="32"/>
                    </a:lnTo>
                    <a:lnTo>
                      <a:pt x="115" y="23"/>
                    </a:lnTo>
                    <a:lnTo>
                      <a:pt x="115" y="23"/>
                    </a:lnTo>
                    <a:lnTo>
                      <a:pt x="119" y="14"/>
                    </a:lnTo>
                    <a:lnTo>
                      <a:pt x="115" y="10"/>
                    </a:lnTo>
                    <a:lnTo>
                      <a:pt x="115" y="10"/>
                    </a:lnTo>
                    <a:lnTo>
                      <a:pt x="101" y="14"/>
                    </a:lnTo>
                    <a:lnTo>
                      <a:pt x="87" y="14"/>
                    </a:lnTo>
                    <a:lnTo>
                      <a:pt x="82" y="14"/>
                    </a:lnTo>
                    <a:lnTo>
                      <a:pt x="73" y="19"/>
                    </a:lnTo>
                    <a:lnTo>
                      <a:pt x="69" y="23"/>
                    </a:lnTo>
                    <a:lnTo>
                      <a:pt x="64" y="19"/>
                    </a:lnTo>
                    <a:lnTo>
                      <a:pt x="60" y="19"/>
                    </a:lnTo>
                    <a:lnTo>
                      <a:pt x="50" y="23"/>
                    </a:lnTo>
                    <a:lnTo>
                      <a:pt x="41" y="23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23"/>
                    </a:lnTo>
                    <a:lnTo>
                      <a:pt x="41" y="32"/>
                    </a:lnTo>
                    <a:lnTo>
                      <a:pt x="55" y="42"/>
                    </a:lnTo>
                    <a:lnTo>
                      <a:pt x="69" y="46"/>
                    </a:lnTo>
                    <a:lnTo>
                      <a:pt x="82" y="46"/>
                    </a:lnTo>
                    <a:lnTo>
                      <a:pt x="87" y="4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15"/>
              <p:cNvSpPr>
                <a:spLocks/>
              </p:cNvSpPr>
              <p:nvPr/>
            </p:nvSpPr>
            <p:spPr bwMode="auto">
              <a:xfrm>
                <a:off x="3153" y="1987"/>
                <a:ext cx="142" cy="165"/>
              </a:xfrm>
              <a:custGeom>
                <a:avLst/>
                <a:gdLst>
                  <a:gd name="T0" fmla="*/ 9 w 142"/>
                  <a:gd name="T1" fmla="*/ 165 h 165"/>
                  <a:gd name="T2" fmla="*/ 9 w 142"/>
                  <a:gd name="T3" fmla="*/ 161 h 165"/>
                  <a:gd name="T4" fmla="*/ 0 w 142"/>
                  <a:gd name="T5" fmla="*/ 147 h 165"/>
                  <a:gd name="T6" fmla="*/ 0 w 142"/>
                  <a:gd name="T7" fmla="*/ 129 h 165"/>
                  <a:gd name="T8" fmla="*/ 0 w 142"/>
                  <a:gd name="T9" fmla="*/ 120 h 165"/>
                  <a:gd name="T10" fmla="*/ 9 w 142"/>
                  <a:gd name="T11" fmla="*/ 101 h 165"/>
                  <a:gd name="T12" fmla="*/ 23 w 142"/>
                  <a:gd name="T13" fmla="*/ 87 h 165"/>
                  <a:gd name="T14" fmla="*/ 37 w 142"/>
                  <a:gd name="T15" fmla="*/ 83 h 165"/>
                  <a:gd name="T16" fmla="*/ 55 w 142"/>
                  <a:gd name="T17" fmla="*/ 78 h 165"/>
                  <a:gd name="T18" fmla="*/ 64 w 142"/>
                  <a:gd name="T19" fmla="*/ 69 h 165"/>
                  <a:gd name="T20" fmla="*/ 82 w 142"/>
                  <a:gd name="T21" fmla="*/ 51 h 165"/>
                  <a:gd name="T22" fmla="*/ 64 w 142"/>
                  <a:gd name="T23" fmla="*/ 51 h 165"/>
                  <a:gd name="T24" fmla="*/ 50 w 142"/>
                  <a:gd name="T25" fmla="*/ 46 h 165"/>
                  <a:gd name="T26" fmla="*/ 37 w 142"/>
                  <a:gd name="T27" fmla="*/ 37 h 165"/>
                  <a:gd name="T28" fmla="*/ 23 w 142"/>
                  <a:gd name="T29" fmla="*/ 28 h 165"/>
                  <a:gd name="T30" fmla="*/ 23 w 142"/>
                  <a:gd name="T31" fmla="*/ 19 h 165"/>
                  <a:gd name="T32" fmla="*/ 28 w 142"/>
                  <a:gd name="T33" fmla="*/ 10 h 165"/>
                  <a:gd name="T34" fmla="*/ 32 w 142"/>
                  <a:gd name="T35" fmla="*/ 5 h 165"/>
                  <a:gd name="T36" fmla="*/ 32 w 142"/>
                  <a:gd name="T37" fmla="*/ 10 h 165"/>
                  <a:gd name="T38" fmla="*/ 37 w 142"/>
                  <a:gd name="T39" fmla="*/ 10 h 165"/>
                  <a:gd name="T40" fmla="*/ 46 w 142"/>
                  <a:gd name="T41" fmla="*/ 19 h 165"/>
                  <a:gd name="T42" fmla="*/ 55 w 142"/>
                  <a:gd name="T43" fmla="*/ 14 h 165"/>
                  <a:gd name="T44" fmla="*/ 64 w 142"/>
                  <a:gd name="T45" fmla="*/ 14 h 165"/>
                  <a:gd name="T46" fmla="*/ 69 w 142"/>
                  <a:gd name="T47" fmla="*/ 14 h 165"/>
                  <a:gd name="T48" fmla="*/ 69 w 142"/>
                  <a:gd name="T49" fmla="*/ 14 h 165"/>
                  <a:gd name="T50" fmla="*/ 78 w 142"/>
                  <a:gd name="T51" fmla="*/ 10 h 165"/>
                  <a:gd name="T52" fmla="*/ 87 w 142"/>
                  <a:gd name="T53" fmla="*/ 10 h 165"/>
                  <a:gd name="T54" fmla="*/ 101 w 142"/>
                  <a:gd name="T55" fmla="*/ 10 h 165"/>
                  <a:gd name="T56" fmla="*/ 110 w 142"/>
                  <a:gd name="T57" fmla="*/ 5 h 165"/>
                  <a:gd name="T58" fmla="*/ 115 w 142"/>
                  <a:gd name="T59" fmla="*/ 0 h 165"/>
                  <a:gd name="T60" fmla="*/ 119 w 142"/>
                  <a:gd name="T61" fmla="*/ 5 h 165"/>
                  <a:gd name="T62" fmla="*/ 124 w 142"/>
                  <a:gd name="T63" fmla="*/ 14 h 165"/>
                  <a:gd name="T64" fmla="*/ 124 w 142"/>
                  <a:gd name="T65" fmla="*/ 19 h 165"/>
                  <a:gd name="T66" fmla="*/ 133 w 142"/>
                  <a:gd name="T67" fmla="*/ 23 h 165"/>
                  <a:gd name="T68" fmla="*/ 137 w 142"/>
                  <a:gd name="T69" fmla="*/ 28 h 165"/>
                  <a:gd name="T70" fmla="*/ 142 w 142"/>
                  <a:gd name="T71" fmla="*/ 28 h 165"/>
                  <a:gd name="T72" fmla="*/ 133 w 142"/>
                  <a:gd name="T73" fmla="*/ 28 h 165"/>
                  <a:gd name="T74" fmla="*/ 124 w 142"/>
                  <a:gd name="T75" fmla="*/ 28 h 165"/>
                  <a:gd name="T76" fmla="*/ 124 w 142"/>
                  <a:gd name="T77" fmla="*/ 28 h 165"/>
                  <a:gd name="T78" fmla="*/ 124 w 142"/>
                  <a:gd name="T79" fmla="*/ 28 h 165"/>
                  <a:gd name="T80" fmla="*/ 119 w 142"/>
                  <a:gd name="T81" fmla="*/ 28 h 165"/>
                  <a:gd name="T82" fmla="*/ 119 w 142"/>
                  <a:gd name="T83" fmla="*/ 32 h 165"/>
                  <a:gd name="T84" fmla="*/ 115 w 142"/>
                  <a:gd name="T85" fmla="*/ 42 h 165"/>
                  <a:gd name="T86" fmla="*/ 110 w 142"/>
                  <a:gd name="T87" fmla="*/ 46 h 165"/>
                  <a:gd name="T88" fmla="*/ 105 w 142"/>
                  <a:gd name="T89" fmla="*/ 55 h 165"/>
                  <a:gd name="T90" fmla="*/ 96 w 142"/>
                  <a:gd name="T91" fmla="*/ 78 h 165"/>
                  <a:gd name="T92" fmla="*/ 82 w 142"/>
                  <a:gd name="T93" fmla="*/ 97 h 165"/>
                  <a:gd name="T94" fmla="*/ 64 w 142"/>
                  <a:gd name="T95" fmla="*/ 115 h 165"/>
                  <a:gd name="T96" fmla="*/ 46 w 142"/>
                  <a:gd name="T97" fmla="*/ 129 h 165"/>
                  <a:gd name="T98" fmla="*/ 32 w 142"/>
                  <a:gd name="T99" fmla="*/ 138 h 165"/>
                  <a:gd name="T100" fmla="*/ 23 w 142"/>
                  <a:gd name="T101" fmla="*/ 147 h 165"/>
                  <a:gd name="T102" fmla="*/ 18 w 142"/>
                  <a:gd name="T103" fmla="*/ 156 h 165"/>
                  <a:gd name="T104" fmla="*/ 14 w 142"/>
                  <a:gd name="T105" fmla="*/ 165 h 165"/>
                  <a:gd name="T106" fmla="*/ 9 w 142"/>
                  <a:gd name="T107" fmla="*/ 165 h 165"/>
                  <a:gd name="T108" fmla="*/ 9 w 142"/>
                  <a:gd name="T109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2" h="165">
                    <a:moveTo>
                      <a:pt x="9" y="165"/>
                    </a:moveTo>
                    <a:lnTo>
                      <a:pt x="9" y="161"/>
                    </a:lnTo>
                    <a:lnTo>
                      <a:pt x="0" y="147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9" y="101"/>
                    </a:lnTo>
                    <a:lnTo>
                      <a:pt x="23" y="87"/>
                    </a:lnTo>
                    <a:lnTo>
                      <a:pt x="37" y="83"/>
                    </a:lnTo>
                    <a:lnTo>
                      <a:pt x="55" y="78"/>
                    </a:lnTo>
                    <a:lnTo>
                      <a:pt x="64" y="69"/>
                    </a:lnTo>
                    <a:lnTo>
                      <a:pt x="82" y="51"/>
                    </a:lnTo>
                    <a:lnTo>
                      <a:pt x="64" y="51"/>
                    </a:lnTo>
                    <a:lnTo>
                      <a:pt x="50" y="46"/>
                    </a:lnTo>
                    <a:lnTo>
                      <a:pt x="37" y="37"/>
                    </a:lnTo>
                    <a:lnTo>
                      <a:pt x="23" y="28"/>
                    </a:lnTo>
                    <a:lnTo>
                      <a:pt x="23" y="19"/>
                    </a:lnTo>
                    <a:lnTo>
                      <a:pt x="28" y="10"/>
                    </a:lnTo>
                    <a:lnTo>
                      <a:pt x="32" y="5"/>
                    </a:lnTo>
                    <a:lnTo>
                      <a:pt x="32" y="10"/>
                    </a:lnTo>
                    <a:lnTo>
                      <a:pt x="37" y="10"/>
                    </a:lnTo>
                    <a:lnTo>
                      <a:pt x="46" y="19"/>
                    </a:lnTo>
                    <a:lnTo>
                      <a:pt x="55" y="14"/>
                    </a:lnTo>
                    <a:lnTo>
                      <a:pt x="64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8" y="10"/>
                    </a:lnTo>
                    <a:lnTo>
                      <a:pt x="87" y="10"/>
                    </a:lnTo>
                    <a:lnTo>
                      <a:pt x="101" y="10"/>
                    </a:lnTo>
                    <a:lnTo>
                      <a:pt x="110" y="5"/>
                    </a:lnTo>
                    <a:lnTo>
                      <a:pt x="115" y="0"/>
                    </a:lnTo>
                    <a:lnTo>
                      <a:pt x="119" y="5"/>
                    </a:lnTo>
                    <a:lnTo>
                      <a:pt x="124" y="14"/>
                    </a:lnTo>
                    <a:lnTo>
                      <a:pt x="124" y="19"/>
                    </a:lnTo>
                    <a:lnTo>
                      <a:pt x="133" y="23"/>
                    </a:lnTo>
                    <a:lnTo>
                      <a:pt x="137" y="28"/>
                    </a:lnTo>
                    <a:lnTo>
                      <a:pt x="142" y="28"/>
                    </a:lnTo>
                    <a:lnTo>
                      <a:pt x="133" y="28"/>
                    </a:lnTo>
                    <a:lnTo>
                      <a:pt x="124" y="28"/>
                    </a:lnTo>
                    <a:lnTo>
                      <a:pt x="124" y="28"/>
                    </a:lnTo>
                    <a:lnTo>
                      <a:pt x="124" y="28"/>
                    </a:lnTo>
                    <a:lnTo>
                      <a:pt x="119" y="28"/>
                    </a:lnTo>
                    <a:lnTo>
                      <a:pt x="119" y="32"/>
                    </a:lnTo>
                    <a:lnTo>
                      <a:pt x="115" y="42"/>
                    </a:lnTo>
                    <a:lnTo>
                      <a:pt x="110" y="46"/>
                    </a:lnTo>
                    <a:lnTo>
                      <a:pt x="105" y="55"/>
                    </a:lnTo>
                    <a:lnTo>
                      <a:pt x="96" y="78"/>
                    </a:lnTo>
                    <a:lnTo>
                      <a:pt x="82" y="97"/>
                    </a:lnTo>
                    <a:lnTo>
                      <a:pt x="64" y="115"/>
                    </a:lnTo>
                    <a:lnTo>
                      <a:pt x="46" y="129"/>
                    </a:lnTo>
                    <a:lnTo>
                      <a:pt x="32" y="138"/>
                    </a:lnTo>
                    <a:lnTo>
                      <a:pt x="23" y="147"/>
                    </a:lnTo>
                    <a:lnTo>
                      <a:pt x="18" y="156"/>
                    </a:lnTo>
                    <a:lnTo>
                      <a:pt x="14" y="165"/>
                    </a:lnTo>
                    <a:lnTo>
                      <a:pt x="9" y="165"/>
                    </a:lnTo>
                    <a:lnTo>
                      <a:pt x="9" y="16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16"/>
              <p:cNvSpPr>
                <a:spLocks/>
              </p:cNvSpPr>
              <p:nvPr/>
            </p:nvSpPr>
            <p:spPr bwMode="auto">
              <a:xfrm>
                <a:off x="3162" y="1997"/>
                <a:ext cx="110" cy="146"/>
              </a:xfrm>
              <a:custGeom>
                <a:avLst/>
                <a:gdLst>
                  <a:gd name="T0" fmla="*/ 83 w 110"/>
                  <a:gd name="T1" fmla="*/ 36 h 146"/>
                  <a:gd name="T2" fmla="*/ 78 w 110"/>
                  <a:gd name="T3" fmla="*/ 41 h 146"/>
                  <a:gd name="T4" fmla="*/ 78 w 110"/>
                  <a:gd name="T5" fmla="*/ 41 h 146"/>
                  <a:gd name="T6" fmla="*/ 69 w 110"/>
                  <a:gd name="T7" fmla="*/ 55 h 146"/>
                  <a:gd name="T8" fmla="*/ 60 w 110"/>
                  <a:gd name="T9" fmla="*/ 64 h 146"/>
                  <a:gd name="T10" fmla="*/ 51 w 110"/>
                  <a:gd name="T11" fmla="*/ 73 h 146"/>
                  <a:gd name="T12" fmla="*/ 41 w 110"/>
                  <a:gd name="T13" fmla="*/ 77 h 146"/>
                  <a:gd name="T14" fmla="*/ 32 w 110"/>
                  <a:gd name="T15" fmla="*/ 82 h 146"/>
                  <a:gd name="T16" fmla="*/ 19 w 110"/>
                  <a:gd name="T17" fmla="*/ 87 h 146"/>
                  <a:gd name="T18" fmla="*/ 5 w 110"/>
                  <a:gd name="T19" fmla="*/ 96 h 146"/>
                  <a:gd name="T20" fmla="*/ 0 w 110"/>
                  <a:gd name="T21" fmla="*/ 110 h 146"/>
                  <a:gd name="T22" fmla="*/ 0 w 110"/>
                  <a:gd name="T23" fmla="*/ 119 h 146"/>
                  <a:gd name="T24" fmla="*/ 0 w 110"/>
                  <a:gd name="T25" fmla="*/ 132 h 146"/>
                  <a:gd name="T26" fmla="*/ 0 w 110"/>
                  <a:gd name="T27" fmla="*/ 146 h 146"/>
                  <a:gd name="T28" fmla="*/ 5 w 110"/>
                  <a:gd name="T29" fmla="*/ 142 h 146"/>
                  <a:gd name="T30" fmla="*/ 9 w 110"/>
                  <a:gd name="T31" fmla="*/ 132 h 146"/>
                  <a:gd name="T32" fmla="*/ 23 w 110"/>
                  <a:gd name="T33" fmla="*/ 123 h 146"/>
                  <a:gd name="T34" fmla="*/ 32 w 110"/>
                  <a:gd name="T35" fmla="*/ 114 h 146"/>
                  <a:gd name="T36" fmla="*/ 51 w 110"/>
                  <a:gd name="T37" fmla="*/ 100 h 146"/>
                  <a:gd name="T38" fmla="*/ 69 w 110"/>
                  <a:gd name="T39" fmla="*/ 82 h 146"/>
                  <a:gd name="T40" fmla="*/ 83 w 110"/>
                  <a:gd name="T41" fmla="*/ 64 h 146"/>
                  <a:gd name="T42" fmla="*/ 92 w 110"/>
                  <a:gd name="T43" fmla="*/ 45 h 146"/>
                  <a:gd name="T44" fmla="*/ 96 w 110"/>
                  <a:gd name="T45" fmla="*/ 36 h 146"/>
                  <a:gd name="T46" fmla="*/ 101 w 110"/>
                  <a:gd name="T47" fmla="*/ 32 h 146"/>
                  <a:gd name="T48" fmla="*/ 101 w 110"/>
                  <a:gd name="T49" fmla="*/ 22 h 146"/>
                  <a:gd name="T50" fmla="*/ 106 w 110"/>
                  <a:gd name="T51" fmla="*/ 13 h 146"/>
                  <a:gd name="T52" fmla="*/ 106 w 110"/>
                  <a:gd name="T53" fmla="*/ 13 h 146"/>
                  <a:gd name="T54" fmla="*/ 110 w 110"/>
                  <a:gd name="T55" fmla="*/ 4 h 146"/>
                  <a:gd name="T56" fmla="*/ 106 w 110"/>
                  <a:gd name="T57" fmla="*/ 0 h 146"/>
                  <a:gd name="T58" fmla="*/ 106 w 110"/>
                  <a:gd name="T59" fmla="*/ 0 h 146"/>
                  <a:gd name="T60" fmla="*/ 92 w 110"/>
                  <a:gd name="T61" fmla="*/ 4 h 146"/>
                  <a:gd name="T62" fmla="*/ 78 w 110"/>
                  <a:gd name="T63" fmla="*/ 4 h 146"/>
                  <a:gd name="T64" fmla="*/ 73 w 110"/>
                  <a:gd name="T65" fmla="*/ 4 h 146"/>
                  <a:gd name="T66" fmla="*/ 64 w 110"/>
                  <a:gd name="T67" fmla="*/ 9 h 146"/>
                  <a:gd name="T68" fmla="*/ 60 w 110"/>
                  <a:gd name="T69" fmla="*/ 13 h 146"/>
                  <a:gd name="T70" fmla="*/ 55 w 110"/>
                  <a:gd name="T71" fmla="*/ 9 h 146"/>
                  <a:gd name="T72" fmla="*/ 51 w 110"/>
                  <a:gd name="T73" fmla="*/ 9 h 146"/>
                  <a:gd name="T74" fmla="*/ 41 w 110"/>
                  <a:gd name="T75" fmla="*/ 13 h 146"/>
                  <a:gd name="T76" fmla="*/ 32 w 110"/>
                  <a:gd name="T77" fmla="*/ 13 h 146"/>
                  <a:gd name="T78" fmla="*/ 23 w 110"/>
                  <a:gd name="T79" fmla="*/ 4 h 146"/>
                  <a:gd name="T80" fmla="*/ 23 w 110"/>
                  <a:gd name="T81" fmla="*/ 4 h 146"/>
                  <a:gd name="T82" fmla="*/ 23 w 110"/>
                  <a:gd name="T83" fmla="*/ 13 h 146"/>
                  <a:gd name="T84" fmla="*/ 32 w 110"/>
                  <a:gd name="T85" fmla="*/ 22 h 146"/>
                  <a:gd name="T86" fmla="*/ 46 w 110"/>
                  <a:gd name="T87" fmla="*/ 32 h 146"/>
                  <a:gd name="T88" fmla="*/ 60 w 110"/>
                  <a:gd name="T89" fmla="*/ 36 h 146"/>
                  <a:gd name="T90" fmla="*/ 73 w 110"/>
                  <a:gd name="T91" fmla="*/ 36 h 146"/>
                  <a:gd name="T92" fmla="*/ 78 w 110"/>
                  <a:gd name="T93" fmla="*/ 36 h 146"/>
                  <a:gd name="T94" fmla="*/ 83 w 110"/>
                  <a:gd name="T95" fmla="*/ 36 h 146"/>
                  <a:gd name="T96" fmla="*/ 83 w 110"/>
                  <a:gd name="T97" fmla="*/ 3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0" h="146">
                    <a:moveTo>
                      <a:pt x="83" y="36"/>
                    </a:moveTo>
                    <a:lnTo>
                      <a:pt x="78" y="41"/>
                    </a:lnTo>
                    <a:lnTo>
                      <a:pt x="78" y="41"/>
                    </a:lnTo>
                    <a:lnTo>
                      <a:pt x="69" y="55"/>
                    </a:lnTo>
                    <a:lnTo>
                      <a:pt x="60" y="64"/>
                    </a:lnTo>
                    <a:lnTo>
                      <a:pt x="51" y="73"/>
                    </a:lnTo>
                    <a:lnTo>
                      <a:pt x="41" y="77"/>
                    </a:lnTo>
                    <a:lnTo>
                      <a:pt x="32" y="82"/>
                    </a:lnTo>
                    <a:lnTo>
                      <a:pt x="19" y="87"/>
                    </a:lnTo>
                    <a:lnTo>
                      <a:pt x="5" y="96"/>
                    </a:lnTo>
                    <a:lnTo>
                      <a:pt x="0" y="110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0" y="146"/>
                    </a:lnTo>
                    <a:lnTo>
                      <a:pt x="5" y="142"/>
                    </a:lnTo>
                    <a:lnTo>
                      <a:pt x="9" y="132"/>
                    </a:lnTo>
                    <a:lnTo>
                      <a:pt x="23" y="123"/>
                    </a:lnTo>
                    <a:lnTo>
                      <a:pt x="32" y="114"/>
                    </a:lnTo>
                    <a:lnTo>
                      <a:pt x="51" y="100"/>
                    </a:lnTo>
                    <a:lnTo>
                      <a:pt x="69" y="82"/>
                    </a:lnTo>
                    <a:lnTo>
                      <a:pt x="83" y="64"/>
                    </a:lnTo>
                    <a:lnTo>
                      <a:pt x="92" y="45"/>
                    </a:lnTo>
                    <a:lnTo>
                      <a:pt x="96" y="36"/>
                    </a:lnTo>
                    <a:lnTo>
                      <a:pt x="101" y="32"/>
                    </a:lnTo>
                    <a:lnTo>
                      <a:pt x="101" y="22"/>
                    </a:lnTo>
                    <a:lnTo>
                      <a:pt x="106" y="13"/>
                    </a:lnTo>
                    <a:lnTo>
                      <a:pt x="106" y="13"/>
                    </a:lnTo>
                    <a:lnTo>
                      <a:pt x="110" y="4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92" y="4"/>
                    </a:lnTo>
                    <a:lnTo>
                      <a:pt x="78" y="4"/>
                    </a:lnTo>
                    <a:lnTo>
                      <a:pt x="73" y="4"/>
                    </a:lnTo>
                    <a:lnTo>
                      <a:pt x="64" y="9"/>
                    </a:lnTo>
                    <a:lnTo>
                      <a:pt x="60" y="13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41" y="13"/>
                    </a:lnTo>
                    <a:lnTo>
                      <a:pt x="32" y="13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13"/>
                    </a:lnTo>
                    <a:lnTo>
                      <a:pt x="32" y="22"/>
                    </a:lnTo>
                    <a:lnTo>
                      <a:pt x="46" y="32"/>
                    </a:lnTo>
                    <a:lnTo>
                      <a:pt x="60" y="36"/>
                    </a:lnTo>
                    <a:lnTo>
                      <a:pt x="73" y="36"/>
                    </a:lnTo>
                    <a:lnTo>
                      <a:pt x="78" y="36"/>
                    </a:lnTo>
                    <a:lnTo>
                      <a:pt x="83" y="36"/>
                    </a:lnTo>
                    <a:lnTo>
                      <a:pt x="83" y="3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717"/>
              <p:cNvSpPr>
                <a:spLocks/>
              </p:cNvSpPr>
              <p:nvPr/>
            </p:nvSpPr>
            <p:spPr bwMode="auto">
              <a:xfrm>
                <a:off x="2878" y="2391"/>
                <a:ext cx="183" cy="160"/>
              </a:xfrm>
              <a:custGeom>
                <a:avLst/>
                <a:gdLst>
                  <a:gd name="T0" fmla="*/ 179 w 183"/>
                  <a:gd name="T1" fmla="*/ 55 h 160"/>
                  <a:gd name="T2" fmla="*/ 165 w 183"/>
                  <a:gd name="T3" fmla="*/ 59 h 160"/>
                  <a:gd name="T4" fmla="*/ 160 w 183"/>
                  <a:gd name="T5" fmla="*/ 50 h 160"/>
                  <a:gd name="T6" fmla="*/ 170 w 183"/>
                  <a:gd name="T7" fmla="*/ 45 h 160"/>
                  <a:gd name="T8" fmla="*/ 174 w 183"/>
                  <a:gd name="T9" fmla="*/ 32 h 160"/>
                  <a:gd name="T10" fmla="*/ 170 w 183"/>
                  <a:gd name="T11" fmla="*/ 9 h 160"/>
                  <a:gd name="T12" fmla="*/ 147 w 183"/>
                  <a:gd name="T13" fmla="*/ 0 h 160"/>
                  <a:gd name="T14" fmla="*/ 105 w 183"/>
                  <a:gd name="T15" fmla="*/ 32 h 160"/>
                  <a:gd name="T16" fmla="*/ 101 w 183"/>
                  <a:gd name="T17" fmla="*/ 41 h 160"/>
                  <a:gd name="T18" fmla="*/ 83 w 183"/>
                  <a:gd name="T19" fmla="*/ 36 h 160"/>
                  <a:gd name="T20" fmla="*/ 69 w 183"/>
                  <a:gd name="T21" fmla="*/ 50 h 160"/>
                  <a:gd name="T22" fmla="*/ 55 w 183"/>
                  <a:gd name="T23" fmla="*/ 55 h 160"/>
                  <a:gd name="T24" fmla="*/ 46 w 183"/>
                  <a:gd name="T25" fmla="*/ 55 h 160"/>
                  <a:gd name="T26" fmla="*/ 41 w 183"/>
                  <a:gd name="T27" fmla="*/ 36 h 160"/>
                  <a:gd name="T28" fmla="*/ 37 w 183"/>
                  <a:gd name="T29" fmla="*/ 41 h 160"/>
                  <a:gd name="T30" fmla="*/ 37 w 183"/>
                  <a:gd name="T31" fmla="*/ 73 h 160"/>
                  <a:gd name="T32" fmla="*/ 18 w 183"/>
                  <a:gd name="T33" fmla="*/ 87 h 160"/>
                  <a:gd name="T34" fmla="*/ 5 w 183"/>
                  <a:gd name="T35" fmla="*/ 77 h 160"/>
                  <a:gd name="T36" fmla="*/ 0 w 183"/>
                  <a:gd name="T37" fmla="*/ 87 h 160"/>
                  <a:gd name="T38" fmla="*/ 18 w 183"/>
                  <a:gd name="T39" fmla="*/ 132 h 160"/>
                  <a:gd name="T40" fmla="*/ 14 w 183"/>
                  <a:gd name="T41" fmla="*/ 137 h 160"/>
                  <a:gd name="T42" fmla="*/ 18 w 183"/>
                  <a:gd name="T43" fmla="*/ 146 h 160"/>
                  <a:gd name="T44" fmla="*/ 37 w 183"/>
                  <a:gd name="T45" fmla="*/ 160 h 160"/>
                  <a:gd name="T46" fmla="*/ 46 w 183"/>
                  <a:gd name="T47" fmla="*/ 160 h 160"/>
                  <a:gd name="T48" fmla="*/ 55 w 183"/>
                  <a:gd name="T49" fmla="*/ 155 h 160"/>
                  <a:gd name="T50" fmla="*/ 69 w 183"/>
                  <a:gd name="T51" fmla="*/ 151 h 160"/>
                  <a:gd name="T52" fmla="*/ 92 w 183"/>
                  <a:gd name="T53" fmla="*/ 151 h 160"/>
                  <a:gd name="T54" fmla="*/ 105 w 183"/>
                  <a:gd name="T55" fmla="*/ 151 h 160"/>
                  <a:gd name="T56" fmla="*/ 119 w 183"/>
                  <a:gd name="T57" fmla="*/ 146 h 160"/>
                  <a:gd name="T58" fmla="*/ 142 w 183"/>
                  <a:gd name="T59" fmla="*/ 123 h 160"/>
                  <a:gd name="T60" fmla="*/ 165 w 183"/>
                  <a:gd name="T61" fmla="*/ 87 h 160"/>
                  <a:gd name="T62" fmla="*/ 183 w 183"/>
                  <a:gd name="T63" fmla="*/ 6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" h="160">
                    <a:moveTo>
                      <a:pt x="183" y="55"/>
                    </a:moveTo>
                    <a:lnTo>
                      <a:pt x="179" y="55"/>
                    </a:lnTo>
                    <a:lnTo>
                      <a:pt x="170" y="59"/>
                    </a:lnTo>
                    <a:lnTo>
                      <a:pt x="165" y="59"/>
                    </a:lnTo>
                    <a:lnTo>
                      <a:pt x="160" y="55"/>
                    </a:lnTo>
                    <a:lnTo>
                      <a:pt x="160" y="50"/>
                    </a:lnTo>
                    <a:lnTo>
                      <a:pt x="165" y="45"/>
                    </a:lnTo>
                    <a:lnTo>
                      <a:pt x="170" y="45"/>
                    </a:lnTo>
                    <a:lnTo>
                      <a:pt x="174" y="41"/>
                    </a:lnTo>
                    <a:lnTo>
                      <a:pt x="174" y="32"/>
                    </a:lnTo>
                    <a:lnTo>
                      <a:pt x="174" y="22"/>
                    </a:lnTo>
                    <a:lnTo>
                      <a:pt x="170" y="9"/>
                    </a:lnTo>
                    <a:lnTo>
                      <a:pt x="165" y="4"/>
                    </a:lnTo>
                    <a:lnTo>
                      <a:pt x="147" y="0"/>
                    </a:lnTo>
                    <a:lnTo>
                      <a:pt x="133" y="4"/>
                    </a:lnTo>
                    <a:lnTo>
                      <a:pt x="105" y="32"/>
                    </a:lnTo>
                    <a:lnTo>
                      <a:pt x="101" y="36"/>
                    </a:lnTo>
                    <a:lnTo>
                      <a:pt x="101" y="41"/>
                    </a:lnTo>
                    <a:lnTo>
                      <a:pt x="92" y="41"/>
                    </a:lnTo>
                    <a:lnTo>
                      <a:pt x="83" y="36"/>
                    </a:lnTo>
                    <a:lnTo>
                      <a:pt x="73" y="41"/>
                    </a:lnTo>
                    <a:lnTo>
                      <a:pt x="69" y="50"/>
                    </a:lnTo>
                    <a:lnTo>
                      <a:pt x="60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6" y="41"/>
                    </a:lnTo>
                    <a:lnTo>
                      <a:pt x="41" y="36"/>
                    </a:lnTo>
                    <a:lnTo>
                      <a:pt x="37" y="32"/>
                    </a:lnTo>
                    <a:lnTo>
                      <a:pt x="37" y="41"/>
                    </a:lnTo>
                    <a:lnTo>
                      <a:pt x="37" y="59"/>
                    </a:lnTo>
                    <a:lnTo>
                      <a:pt x="37" y="73"/>
                    </a:lnTo>
                    <a:lnTo>
                      <a:pt x="32" y="82"/>
                    </a:lnTo>
                    <a:lnTo>
                      <a:pt x="18" y="87"/>
                    </a:lnTo>
                    <a:lnTo>
                      <a:pt x="9" y="82"/>
                    </a:lnTo>
                    <a:lnTo>
                      <a:pt x="5" y="77"/>
                    </a:lnTo>
                    <a:lnTo>
                      <a:pt x="0" y="77"/>
                    </a:lnTo>
                    <a:lnTo>
                      <a:pt x="0" y="87"/>
                    </a:lnTo>
                    <a:lnTo>
                      <a:pt x="9" y="110"/>
                    </a:lnTo>
                    <a:lnTo>
                      <a:pt x="18" y="132"/>
                    </a:lnTo>
                    <a:lnTo>
                      <a:pt x="14" y="132"/>
                    </a:lnTo>
                    <a:lnTo>
                      <a:pt x="14" y="137"/>
                    </a:lnTo>
                    <a:lnTo>
                      <a:pt x="18" y="142"/>
                    </a:lnTo>
                    <a:lnTo>
                      <a:pt x="18" y="146"/>
                    </a:lnTo>
                    <a:lnTo>
                      <a:pt x="28" y="155"/>
                    </a:lnTo>
                    <a:lnTo>
                      <a:pt x="37" y="160"/>
                    </a:lnTo>
                    <a:lnTo>
                      <a:pt x="41" y="160"/>
                    </a:lnTo>
                    <a:lnTo>
                      <a:pt x="46" y="160"/>
                    </a:lnTo>
                    <a:lnTo>
                      <a:pt x="50" y="155"/>
                    </a:lnTo>
                    <a:lnTo>
                      <a:pt x="55" y="155"/>
                    </a:lnTo>
                    <a:lnTo>
                      <a:pt x="64" y="151"/>
                    </a:lnTo>
                    <a:lnTo>
                      <a:pt x="69" y="151"/>
                    </a:lnTo>
                    <a:lnTo>
                      <a:pt x="83" y="151"/>
                    </a:lnTo>
                    <a:lnTo>
                      <a:pt x="92" y="151"/>
                    </a:lnTo>
                    <a:lnTo>
                      <a:pt x="101" y="151"/>
                    </a:lnTo>
                    <a:lnTo>
                      <a:pt x="105" y="151"/>
                    </a:lnTo>
                    <a:lnTo>
                      <a:pt x="110" y="146"/>
                    </a:lnTo>
                    <a:lnTo>
                      <a:pt x="119" y="146"/>
                    </a:lnTo>
                    <a:lnTo>
                      <a:pt x="124" y="142"/>
                    </a:lnTo>
                    <a:lnTo>
                      <a:pt x="142" y="123"/>
                    </a:lnTo>
                    <a:lnTo>
                      <a:pt x="160" y="100"/>
                    </a:lnTo>
                    <a:lnTo>
                      <a:pt x="165" y="87"/>
                    </a:lnTo>
                    <a:lnTo>
                      <a:pt x="174" y="77"/>
                    </a:lnTo>
                    <a:lnTo>
                      <a:pt x="183" y="68"/>
                    </a:lnTo>
                    <a:lnTo>
                      <a:pt x="18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718"/>
              <p:cNvSpPr>
                <a:spLocks/>
              </p:cNvSpPr>
              <p:nvPr/>
            </p:nvSpPr>
            <p:spPr bwMode="auto">
              <a:xfrm>
                <a:off x="2878" y="2391"/>
                <a:ext cx="183" cy="160"/>
              </a:xfrm>
              <a:custGeom>
                <a:avLst/>
                <a:gdLst>
                  <a:gd name="T0" fmla="*/ 179 w 183"/>
                  <a:gd name="T1" fmla="*/ 55 h 160"/>
                  <a:gd name="T2" fmla="*/ 165 w 183"/>
                  <a:gd name="T3" fmla="*/ 59 h 160"/>
                  <a:gd name="T4" fmla="*/ 160 w 183"/>
                  <a:gd name="T5" fmla="*/ 50 h 160"/>
                  <a:gd name="T6" fmla="*/ 170 w 183"/>
                  <a:gd name="T7" fmla="*/ 45 h 160"/>
                  <a:gd name="T8" fmla="*/ 174 w 183"/>
                  <a:gd name="T9" fmla="*/ 32 h 160"/>
                  <a:gd name="T10" fmla="*/ 170 w 183"/>
                  <a:gd name="T11" fmla="*/ 9 h 160"/>
                  <a:gd name="T12" fmla="*/ 147 w 183"/>
                  <a:gd name="T13" fmla="*/ 0 h 160"/>
                  <a:gd name="T14" fmla="*/ 105 w 183"/>
                  <a:gd name="T15" fmla="*/ 32 h 160"/>
                  <a:gd name="T16" fmla="*/ 101 w 183"/>
                  <a:gd name="T17" fmla="*/ 41 h 160"/>
                  <a:gd name="T18" fmla="*/ 83 w 183"/>
                  <a:gd name="T19" fmla="*/ 36 h 160"/>
                  <a:gd name="T20" fmla="*/ 69 w 183"/>
                  <a:gd name="T21" fmla="*/ 50 h 160"/>
                  <a:gd name="T22" fmla="*/ 55 w 183"/>
                  <a:gd name="T23" fmla="*/ 55 h 160"/>
                  <a:gd name="T24" fmla="*/ 46 w 183"/>
                  <a:gd name="T25" fmla="*/ 55 h 160"/>
                  <a:gd name="T26" fmla="*/ 41 w 183"/>
                  <a:gd name="T27" fmla="*/ 36 h 160"/>
                  <a:gd name="T28" fmla="*/ 37 w 183"/>
                  <a:gd name="T29" fmla="*/ 41 h 160"/>
                  <a:gd name="T30" fmla="*/ 37 w 183"/>
                  <a:gd name="T31" fmla="*/ 73 h 160"/>
                  <a:gd name="T32" fmla="*/ 18 w 183"/>
                  <a:gd name="T33" fmla="*/ 87 h 160"/>
                  <a:gd name="T34" fmla="*/ 5 w 183"/>
                  <a:gd name="T35" fmla="*/ 77 h 160"/>
                  <a:gd name="T36" fmla="*/ 0 w 183"/>
                  <a:gd name="T37" fmla="*/ 87 h 160"/>
                  <a:gd name="T38" fmla="*/ 18 w 183"/>
                  <a:gd name="T39" fmla="*/ 132 h 160"/>
                  <a:gd name="T40" fmla="*/ 14 w 183"/>
                  <a:gd name="T41" fmla="*/ 137 h 160"/>
                  <a:gd name="T42" fmla="*/ 18 w 183"/>
                  <a:gd name="T43" fmla="*/ 146 h 160"/>
                  <a:gd name="T44" fmla="*/ 37 w 183"/>
                  <a:gd name="T45" fmla="*/ 160 h 160"/>
                  <a:gd name="T46" fmla="*/ 46 w 183"/>
                  <a:gd name="T47" fmla="*/ 160 h 160"/>
                  <a:gd name="T48" fmla="*/ 55 w 183"/>
                  <a:gd name="T49" fmla="*/ 155 h 160"/>
                  <a:gd name="T50" fmla="*/ 69 w 183"/>
                  <a:gd name="T51" fmla="*/ 151 h 160"/>
                  <a:gd name="T52" fmla="*/ 92 w 183"/>
                  <a:gd name="T53" fmla="*/ 151 h 160"/>
                  <a:gd name="T54" fmla="*/ 105 w 183"/>
                  <a:gd name="T55" fmla="*/ 151 h 160"/>
                  <a:gd name="T56" fmla="*/ 119 w 183"/>
                  <a:gd name="T57" fmla="*/ 146 h 160"/>
                  <a:gd name="T58" fmla="*/ 142 w 183"/>
                  <a:gd name="T59" fmla="*/ 123 h 160"/>
                  <a:gd name="T60" fmla="*/ 165 w 183"/>
                  <a:gd name="T61" fmla="*/ 87 h 160"/>
                  <a:gd name="T62" fmla="*/ 183 w 183"/>
                  <a:gd name="T63" fmla="*/ 6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" h="160">
                    <a:moveTo>
                      <a:pt x="183" y="55"/>
                    </a:moveTo>
                    <a:lnTo>
                      <a:pt x="179" y="55"/>
                    </a:lnTo>
                    <a:lnTo>
                      <a:pt x="170" y="59"/>
                    </a:lnTo>
                    <a:lnTo>
                      <a:pt x="165" y="59"/>
                    </a:lnTo>
                    <a:lnTo>
                      <a:pt x="160" y="55"/>
                    </a:lnTo>
                    <a:lnTo>
                      <a:pt x="160" y="50"/>
                    </a:lnTo>
                    <a:lnTo>
                      <a:pt x="165" y="45"/>
                    </a:lnTo>
                    <a:lnTo>
                      <a:pt x="170" y="45"/>
                    </a:lnTo>
                    <a:lnTo>
                      <a:pt x="174" y="41"/>
                    </a:lnTo>
                    <a:lnTo>
                      <a:pt x="174" y="32"/>
                    </a:lnTo>
                    <a:lnTo>
                      <a:pt x="174" y="22"/>
                    </a:lnTo>
                    <a:lnTo>
                      <a:pt x="170" y="9"/>
                    </a:lnTo>
                    <a:lnTo>
                      <a:pt x="165" y="4"/>
                    </a:lnTo>
                    <a:lnTo>
                      <a:pt x="147" y="0"/>
                    </a:lnTo>
                    <a:lnTo>
                      <a:pt x="133" y="4"/>
                    </a:lnTo>
                    <a:lnTo>
                      <a:pt x="105" y="32"/>
                    </a:lnTo>
                    <a:lnTo>
                      <a:pt x="101" y="36"/>
                    </a:lnTo>
                    <a:lnTo>
                      <a:pt x="101" y="41"/>
                    </a:lnTo>
                    <a:lnTo>
                      <a:pt x="92" y="41"/>
                    </a:lnTo>
                    <a:lnTo>
                      <a:pt x="83" y="36"/>
                    </a:lnTo>
                    <a:lnTo>
                      <a:pt x="73" y="41"/>
                    </a:lnTo>
                    <a:lnTo>
                      <a:pt x="69" y="50"/>
                    </a:lnTo>
                    <a:lnTo>
                      <a:pt x="60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6" y="41"/>
                    </a:lnTo>
                    <a:lnTo>
                      <a:pt x="41" y="36"/>
                    </a:lnTo>
                    <a:lnTo>
                      <a:pt x="37" y="32"/>
                    </a:lnTo>
                    <a:lnTo>
                      <a:pt x="37" y="41"/>
                    </a:lnTo>
                    <a:lnTo>
                      <a:pt x="37" y="59"/>
                    </a:lnTo>
                    <a:lnTo>
                      <a:pt x="37" y="73"/>
                    </a:lnTo>
                    <a:lnTo>
                      <a:pt x="32" y="82"/>
                    </a:lnTo>
                    <a:lnTo>
                      <a:pt x="18" y="87"/>
                    </a:lnTo>
                    <a:lnTo>
                      <a:pt x="9" y="82"/>
                    </a:lnTo>
                    <a:lnTo>
                      <a:pt x="5" y="77"/>
                    </a:lnTo>
                    <a:lnTo>
                      <a:pt x="0" y="77"/>
                    </a:lnTo>
                    <a:lnTo>
                      <a:pt x="0" y="87"/>
                    </a:lnTo>
                    <a:lnTo>
                      <a:pt x="9" y="110"/>
                    </a:lnTo>
                    <a:lnTo>
                      <a:pt x="18" y="132"/>
                    </a:lnTo>
                    <a:lnTo>
                      <a:pt x="14" y="132"/>
                    </a:lnTo>
                    <a:lnTo>
                      <a:pt x="14" y="137"/>
                    </a:lnTo>
                    <a:lnTo>
                      <a:pt x="18" y="142"/>
                    </a:lnTo>
                    <a:lnTo>
                      <a:pt x="18" y="146"/>
                    </a:lnTo>
                    <a:lnTo>
                      <a:pt x="28" y="155"/>
                    </a:lnTo>
                    <a:lnTo>
                      <a:pt x="37" y="160"/>
                    </a:lnTo>
                    <a:lnTo>
                      <a:pt x="41" y="160"/>
                    </a:lnTo>
                    <a:lnTo>
                      <a:pt x="46" y="160"/>
                    </a:lnTo>
                    <a:lnTo>
                      <a:pt x="50" y="155"/>
                    </a:lnTo>
                    <a:lnTo>
                      <a:pt x="55" y="155"/>
                    </a:lnTo>
                    <a:lnTo>
                      <a:pt x="64" y="151"/>
                    </a:lnTo>
                    <a:lnTo>
                      <a:pt x="69" y="151"/>
                    </a:lnTo>
                    <a:lnTo>
                      <a:pt x="83" y="151"/>
                    </a:lnTo>
                    <a:lnTo>
                      <a:pt x="92" y="151"/>
                    </a:lnTo>
                    <a:lnTo>
                      <a:pt x="101" y="151"/>
                    </a:lnTo>
                    <a:lnTo>
                      <a:pt x="105" y="151"/>
                    </a:lnTo>
                    <a:lnTo>
                      <a:pt x="110" y="146"/>
                    </a:lnTo>
                    <a:lnTo>
                      <a:pt x="119" y="146"/>
                    </a:lnTo>
                    <a:lnTo>
                      <a:pt x="124" y="142"/>
                    </a:lnTo>
                    <a:lnTo>
                      <a:pt x="142" y="123"/>
                    </a:lnTo>
                    <a:lnTo>
                      <a:pt x="160" y="100"/>
                    </a:lnTo>
                    <a:lnTo>
                      <a:pt x="165" y="87"/>
                    </a:lnTo>
                    <a:lnTo>
                      <a:pt x="174" y="77"/>
                    </a:lnTo>
                    <a:lnTo>
                      <a:pt x="183" y="68"/>
                    </a:lnTo>
                    <a:lnTo>
                      <a:pt x="183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719"/>
              <p:cNvSpPr>
                <a:spLocks noEditPoints="1"/>
              </p:cNvSpPr>
              <p:nvPr/>
            </p:nvSpPr>
            <p:spPr bwMode="auto">
              <a:xfrm>
                <a:off x="2873" y="2386"/>
                <a:ext cx="193" cy="170"/>
              </a:xfrm>
              <a:custGeom>
                <a:avLst/>
                <a:gdLst>
                  <a:gd name="T0" fmla="*/ 28 w 193"/>
                  <a:gd name="T1" fmla="*/ 165 h 170"/>
                  <a:gd name="T2" fmla="*/ 19 w 193"/>
                  <a:gd name="T3" fmla="*/ 142 h 170"/>
                  <a:gd name="T4" fmla="*/ 14 w 193"/>
                  <a:gd name="T5" fmla="*/ 119 h 170"/>
                  <a:gd name="T6" fmla="*/ 0 w 193"/>
                  <a:gd name="T7" fmla="*/ 87 h 170"/>
                  <a:gd name="T8" fmla="*/ 14 w 193"/>
                  <a:gd name="T9" fmla="*/ 82 h 170"/>
                  <a:gd name="T10" fmla="*/ 33 w 193"/>
                  <a:gd name="T11" fmla="*/ 87 h 170"/>
                  <a:gd name="T12" fmla="*/ 42 w 193"/>
                  <a:gd name="T13" fmla="*/ 69 h 170"/>
                  <a:gd name="T14" fmla="*/ 42 w 193"/>
                  <a:gd name="T15" fmla="*/ 27 h 170"/>
                  <a:gd name="T16" fmla="*/ 46 w 193"/>
                  <a:gd name="T17" fmla="*/ 32 h 170"/>
                  <a:gd name="T18" fmla="*/ 55 w 193"/>
                  <a:gd name="T19" fmla="*/ 50 h 170"/>
                  <a:gd name="T20" fmla="*/ 60 w 193"/>
                  <a:gd name="T21" fmla="*/ 60 h 170"/>
                  <a:gd name="T22" fmla="*/ 78 w 193"/>
                  <a:gd name="T23" fmla="*/ 46 h 170"/>
                  <a:gd name="T24" fmla="*/ 97 w 193"/>
                  <a:gd name="T25" fmla="*/ 41 h 170"/>
                  <a:gd name="T26" fmla="*/ 110 w 193"/>
                  <a:gd name="T27" fmla="*/ 32 h 170"/>
                  <a:gd name="T28" fmla="*/ 138 w 193"/>
                  <a:gd name="T29" fmla="*/ 9 h 170"/>
                  <a:gd name="T30" fmla="*/ 175 w 193"/>
                  <a:gd name="T31" fmla="*/ 5 h 170"/>
                  <a:gd name="T32" fmla="*/ 184 w 193"/>
                  <a:gd name="T33" fmla="*/ 46 h 170"/>
                  <a:gd name="T34" fmla="*/ 170 w 193"/>
                  <a:gd name="T35" fmla="*/ 55 h 170"/>
                  <a:gd name="T36" fmla="*/ 179 w 193"/>
                  <a:gd name="T37" fmla="*/ 60 h 170"/>
                  <a:gd name="T38" fmla="*/ 193 w 193"/>
                  <a:gd name="T39" fmla="*/ 60 h 170"/>
                  <a:gd name="T40" fmla="*/ 193 w 193"/>
                  <a:gd name="T41" fmla="*/ 69 h 170"/>
                  <a:gd name="T42" fmla="*/ 175 w 193"/>
                  <a:gd name="T43" fmla="*/ 96 h 170"/>
                  <a:gd name="T44" fmla="*/ 129 w 193"/>
                  <a:gd name="T45" fmla="*/ 151 h 170"/>
                  <a:gd name="T46" fmla="*/ 115 w 193"/>
                  <a:gd name="T47" fmla="*/ 160 h 170"/>
                  <a:gd name="T48" fmla="*/ 97 w 193"/>
                  <a:gd name="T49" fmla="*/ 160 h 170"/>
                  <a:gd name="T50" fmla="*/ 74 w 193"/>
                  <a:gd name="T51" fmla="*/ 160 h 170"/>
                  <a:gd name="T52" fmla="*/ 60 w 193"/>
                  <a:gd name="T53" fmla="*/ 165 h 170"/>
                  <a:gd name="T54" fmla="*/ 42 w 193"/>
                  <a:gd name="T55" fmla="*/ 170 h 170"/>
                  <a:gd name="T56" fmla="*/ 23 w 193"/>
                  <a:gd name="T57" fmla="*/ 147 h 170"/>
                  <a:gd name="T58" fmla="*/ 42 w 193"/>
                  <a:gd name="T59" fmla="*/ 165 h 170"/>
                  <a:gd name="T60" fmla="*/ 65 w 193"/>
                  <a:gd name="T61" fmla="*/ 160 h 170"/>
                  <a:gd name="T62" fmla="*/ 83 w 193"/>
                  <a:gd name="T63" fmla="*/ 156 h 170"/>
                  <a:gd name="T64" fmla="*/ 97 w 193"/>
                  <a:gd name="T65" fmla="*/ 156 h 170"/>
                  <a:gd name="T66" fmla="*/ 115 w 193"/>
                  <a:gd name="T67" fmla="*/ 151 h 170"/>
                  <a:gd name="T68" fmla="*/ 147 w 193"/>
                  <a:gd name="T69" fmla="*/ 128 h 170"/>
                  <a:gd name="T70" fmla="*/ 179 w 193"/>
                  <a:gd name="T71" fmla="*/ 82 h 170"/>
                  <a:gd name="T72" fmla="*/ 188 w 193"/>
                  <a:gd name="T73" fmla="*/ 64 h 170"/>
                  <a:gd name="T74" fmla="*/ 165 w 193"/>
                  <a:gd name="T75" fmla="*/ 64 h 170"/>
                  <a:gd name="T76" fmla="*/ 175 w 193"/>
                  <a:gd name="T77" fmla="*/ 46 h 170"/>
                  <a:gd name="T78" fmla="*/ 175 w 193"/>
                  <a:gd name="T79" fmla="*/ 32 h 170"/>
                  <a:gd name="T80" fmla="*/ 170 w 193"/>
                  <a:gd name="T81" fmla="*/ 9 h 170"/>
                  <a:gd name="T82" fmla="*/ 115 w 193"/>
                  <a:gd name="T83" fmla="*/ 32 h 170"/>
                  <a:gd name="T84" fmla="*/ 110 w 193"/>
                  <a:gd name="T85" fmla="*/ 41 h 170"/>
                  <a:gd name="T86" fmla="*/ 92 w 193"/>
                  <a:gd name="T87" fmla="*/ 46 h 170"/>
                  <a:gd name="T88" fmla="*/ 74 w 193"/>
                  <a:gd name="T89" fmla="*/ 55 h 170"/>
                  <a:gd name="T90" fmla="*/ 51 w 193"/>
                  <a:gd name="T91" fmla="*/ 60 h 170"/>
                  <a:gd name="T92" fmla="*/ 46 w 193"/>
                  <a:gd name="T93" fmla="*/ 41 h 170"/>
                  <a:gd name="T94" fmla="*/ 46 w 193"/>
                  <a:gd name="T95" fmla="*/ 82 h 170"/>
                  <a:gd name="T96" fmla="*/ 23 w 193"/>
                  <a:gd name="T97" fmla="*/ 92 h 170"/>
                  <a:gd name="T98" fmla="*/ 10 w 193"/>
                  <a:gd name="T99" fmla="*/ 82 h 170"/>
                  <a:gd name="T100" fmla="*/ 14 w 193"/>
                  <a:gd name="T101" fmla="*/ 101 h 170"/>
                  <a:gd name="T102" fmla="*/ 23 w 193"/>
                  <a:gd name="T103" fmla="*/ 14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3" h="170">
                    <a:moveTo>
                      <a:pt x="42" y="170"/>
                    </a:moveTo>
                    <a:lnTo>
                      <a:pt x="42" y="170"/>
                    </a:lnTo>
                    <a:lnTo>
                      <a:pt x="28" y="165"/>
                    </a:lnTo>
                    <a:lnTo>
                      <a:pt x="23" y="156"/>
                    </a:lnTo>
                    <a:lnTo>
                      <a:pt x="19" y="151"/>
                    </a:lnTo>
                    <a:lnTo>
                      <a:pt x="19" y="142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4" y="119"/>
                    </a:lnTo>
                    <a:lnTo>
                      <a:pt x="10" y="105"/>
                    </a:lnTo>
                    <a:lnTo>
                      <a:pt x="5" y="92"/>
                    </a:lnTo>
                    <a:lnTo>
                      <a:pt x="0" y="87"/>
                    </a:lnTo>
                    <a:lnTo>
                      <a:pt x="5" y="82"/>
                    </a:lnTo>
                    <a:lnTo>
                      <a:pt x="10" y="78"/>
                    </a:lnTo>
                    <a:lnTo>
                      <a:pt x="14" y="82"/>
                    </a:lnTo>
                    <a:lnTo>
                      <a:pt x="19" y="87"/>
                    </a:lnTo>
                    <a:lnTo>
                      <a:pt x="23" y="87"/>
                    </a:lnTo>
                    <a:lnTo>
                      <a:pt x="33" y="87"/>
                    </a:lnTo>
                    <a:lnTo>
                      <a:pt x="37" y="82"/>
                    </a:lnTo>
                    <a:lnTo>
                      <a:pt x="42" y="78"/>
                    </a:lnTo>
                    <a:lnTo>
                      <a:pt x="42" y="69"/>
                    </a:lnTo>
                    <a:lnTo>
                      <a:pt x="42" y="46"/>
                    </a:lnTo>
                    <a:lnTo>
                      <a:pt x="42" y="3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46" y="32"/>
                    </a:lnTo>
                    <a:lnTo>
                      <a:pt x="46" y="37"/>
                    </a:lnTo>
                    <a:lnTo>
                      <a:pt x="51" y="41"/>
                    </a:lnTo>
                    <a:lnTo>
                      <a:pt x="55" y="50"/>
                    </a:lnTo>
                    <a:lnTo>
                      <a:pt x="55" y="55"/>
                    </a:lnTo>
                    <a:lnTo>
                      <a:pt x="55" y="60"/>
                    </a:lnTo>
                    <a:lnTo>
                      <a:pt x="60" y="60"/>
                    </a:lnTo>
                    <a:lnTo>
                      <a:pt x="65" y="55"/>
                    </a:lnTo>
                    <a:lnTo>
                      <a:pt x="74" y="50"/>
                    </a:lnTo>
                    <a:lnTo>
                      <a:pt x="78" y="46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97" y="41"/>
                    </a:lnTo>
                    <a:lnTo>
                      <a:pt x="106" y="41"/>
                    </a:lnTo>
                    <a:lnTo>
                      <a:pt x="106" y="41"/>
                    </a:lnTo>
                    <a:lnTo>
                      <a:pt x="110" y="32"/>
                    </a:lnTo>
                    <a:lnTo>
                      <a:pt x="110" y="32"/>
                    </a:lnTo>
                    <a:lnTo>
                      <a:pt x="110" y="32"/>
                    </a:lnTo>
                    <a:lnTo>
                      <a:pt x="138" y="9"/>
                    </a:lnTo>
                    <a:lnTo>
                      <a:pt x="147" y="0"/>
                    </a:lnTo>
                    <a:lnTo>
                      <a:pt x="156" y="0"/>
                    </a:lnTo>
                    <a:lnTo>
                      <a:pt x="175" y="5"/>
                    </a:lnTo>
                    <a:lnTo>
                      <a:pt x="179" y="18"/>
                    </a:lnTo>
                    <a:lnTo>
                      <a:pt x="184" y="41"/>
                    </a:lnTo>
                    <a:lnTo>
                      <a:pt x="184" y="46"/>
                    </a:lnTo>
                    <a:lnTo>
                      <a:pt x="179" y="50"/>
                    </a:lnTo>
                    <a:lnTo>
                      <a:pt x="175" y="50"/>
                    </a:lnTo>
                    <a:lnTo>
                      <a:pt x="170" y="55"/>
                    </a:lnTo>
                    <a:lnTo>
                      <a:pt x="170" y="60"/>
                    </a:lnTo>
                    <a:lnTo>
                      <a:pt x="175" y="64"/>
                    </a:lnTo>
                    <a:lnTo>
                      <a:pt x="179" y="60"/>
                    </a:lnTo>
                    <a:lnTo>
                      <a:pt x="184" y="60"/>
                    </a:lnTo>
                    <a:lnTo>
                      <a:pt x="188" y="60"/>
                    </a:lnTo>
                    <a:lnTo>
                      <a:pt x="193" y="60"/>
                    </a:lnTo>
                    <a:lnTo>
                      <a:pt x="193" y="60"/>
                    </a:lnTo>
                    <a:lnTo>
                      <a:pt x="193" y="60"/>
                    </a:lnTo>
                    <a:lnTo>
                      <a:pt x="193" y="69"/>
                    </a:lnTo>
                    <a:lnTo>
                      <a:pt x="188" y="78"/>
                    </a:lnTo>
                    <a:lnTo>
                      <a:pt x="184" y="87"/>
                    </a:lnTo>
                    <a:lnTo>
                      <a:pt x="175" y="96"/>
                    </a:lnTo>
                    <a:lnTo>
                      <a:pt x="170" y="105"/>
                    </a:lnTo>
                    <a:lnTo>
                      <a:pt x="152" y="128"/>
                    </a:lnTo>
                    <a:lnTo>
                      <a:pt x="129" y="151"/>
                    </a:lnTo>
                    <a:lnTo>
                      <a:pt x="120" y="156"/>
                    </a:lnTo>
                    <a:lnTo>
                      <a:pt x="120" y="156"/>
                    </a:lnTo>
                    <a:lnTo>
                      <a:pt x="115" y="160"/>
                    </a:lnTo>
                    <a:lnTo>
                      <a:pt x="110" y="160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88" y="160"/>
                    </a:lnTo>
                    <a:lnTo>
                      <a:pt x="83" y="160"/>
                    </a:lnTo>
                    <a:lnTo>
                      <a:pt x="74" y="160"/>
                    </a:lnTo>
                    <a:lnTo>
                      <a:pt x="69" y="160"/>
                    </a:lnTo>
                    <a:lnTo>
                      <a:pt x="65" y="165"/>
                    </a:lnTo>
                    <a:lnTo>
                      <a:pt x="60" y="165"/>
                    </a:lnTo>
                    <a:lnTo>
                      <a:pt x="51" y="170"/>
                    </a:lnTo>
                    <a:lnTo>
                      <a:pt x="42" y="170"/>
                    </a:lnTo>
                    <a:lnTo>
                      <a:pt x="42" y="170"/>
                    </a:lnTo>
                    <a:close/>
                    <a:moveTo>
                      <a:pt x="23" y="142"/>
                    </a:moveTo>
                    <a:lnTo>
                      <a:pt x="23" y="142"/>
                    </a:lnTo>
                    <a:lnTo>
                      <a:pt x="23" y="147"/>
                    </a:lnTo>
                    <a:lnTo>
                      <a:pt x="28" y="151"/>
                    </a:lnTo>
                    <a:lnTo>
                      <a:pt x="33" y="160"/>
                    </a:lnTo>
                    <a:lnTo>
                      <a:pt x="42" y="165"/>
                    </a:lnTo>
                    <a:lnTo>
                      <a:pt x="46" y="165"/>
                    </a:lnTo>
                    <a:lnTo>
                      <a:pt x="51" y="160"/>
                    </a:lnTo>
                    <a:lnTo>
                      <a:pt x="65" y="160"/>
                    </a:lnTo>
                    <a:lnTo>
                      <a:pt x="65" y="156"/>
                    </a:lnTo>
                    <a:lnTo>
                      <a:pt x="74" y="156"/>
                    </a:lnTo>
                    <a:lnTo>
                      <a:pt x="83" y="156"/>
                    </a:lnTo>
                    <a:lnTo>
                      <a:pt x="88" y="156"/>
                    </a:lnTo>
                    <a:lnTo>
                      <a:pt x="97" y="156"/>
                    </a:lnTo>
                    <a:lnTo>
                      <a:pt x="97" y="156"/>
                    </a:lnTo>
                    <a:lnTo>
                      <a:pt x="106" y="156"/>
                    </a:lnTo>
                    <a:lnTo>
                      <a:pt x="110" y="156"/>
                    </a:lnTo>
                    <a:lnTo>
                      <a:pt x="115" y="151"/>
                    </a:lnTo>
                    <a:lnTo>
                      <a:pt x="120" y="151"/>
                    </a:lnTo>
                    <a:lnTo>
                      <a:pt x="129" y="147"/>
                    </a:lnTo>
                    <a:lnTo>
                      <a:pt x="147" y="128"/>
                    </a:lnTo>
                    <a:lnTo>
                      <a:pt x="165" y="105"/>
                    </a:lnTo>
                    <a:lnTo>
                      <a:pt x="170" y="92"/>
                    </a:lnTo>
                    <a:lnTo>
                      <a:pt x="179" y="82"/>
                    </a:lnTo>
                    <a:lnTo>
                      <a:pt x="184" y="78"/>
                    </a:lnTo>
                    <a:lnTo>
                      <a:pt x="184" y="69"/>
                    </a:lnTo>
                    <a:lnTo>
                      <a:pt x="188" y="64"/>
                    </a:lnTo>
                    <a:lnTo>
                      <a:pt x="179" y="64"/>
                    </a:lnTo>
                    <a:lnTo>
                      <a:pt x="175" y="69"/>
                    </a:lnTo>
                    <a:lnTo>
                      <a:pt x="165" y="64"/>
                    </a:lnTo>
                    <a:lnTo>
                      <a:pt x="165" y="60"/>
                    </a:lnTo>
                    <a:lnTo>
                      <a:pt x="165" y="50"/>
                    </a:lnTo>
                    <a:lnTo>
                      <a:pt x="175" y="46"/>
                    </a:lnTo>
                    <a:lnTo>
                      <a:pt x="175" y="46"/>
                    </a:lnTo>
                    <a:lnTo>
                      <a:pt x="175" y="41"/>
                    </a:lnTo>
                    <a:lnTo>
                      <a:pt x="175" y="32"/>
                    </a:lnTo>
                    <a:lnTo>
                      <a:pt x="175" y="23"/>
                    </a:lnTo>
                    <a:lnTo>
                      <a:pt x="175" y="14"/>
                    </a:lnTo>
                    <a:lnTo>
                      <a:pt x="170" y="9"/>
                    </a:lnTo>
                    <a:lnTo>
                      <a:pt x="156" y="5"/>
                    </a:lnTo>
                    <a:lnTo>
                      <a:pt x="138" y="14"/>
                    </a:lnTo>
                    <a:lnTo>
                      <a:pt x="115" y="32"/>
                    </a:lnTo>
                    <a:lnTo>
                      <a:pt x="115" y="37"/>
                    </a:lnTo>
                    <a:lnTo>
                      <a:pt x="110" y="37"/>
                    </a:lnTo>
                    <a:lnTo>
                      <a:pt x="110" y="41"/>
                    </a:lnTo>
                    <a:lnTo>
                      <a:pt x="110" y="46"/>
                    </a:lnTo>
                    <a:lnTo>
                      <a:pt x="106" y="50"/>
                    </a:lnTo>
                    <a:lnTo>
                      <a:pt x="92" y="46"/>
                    </a:lnTo>
                    <a:lnTo>
                      <a:pt x="88" y="46"/>
                    </a:lnTo>
                    <a:lnTo>
                      <a:pt x="83" y="50"/>
                    </a:lnTo>
                    <a:lnTo>
                      <a:pt x="74" y="55"/>
                    </a:lnTo>
                    <a:lnTo>
                      <a:pt x="69" y="60"/>
                    </a:lnTo>
                    <a:lnTo>
                      <a:pt x="60" y="64"/>
                    </a:lnTo>
                    <a:lnTo>
                      <a:pt x="51" y="60"/>
                    </a:lnTo>
                    <a:lnTo>
                      <a:pt x="51" y="55"/>
                    </a:lnTo>
                    <a:lnTo>
                      <a:pt x="51" y="46"/>
                    </a:lnTo>
                    <a:lnTo>
                      <a:pt x="46" y="41"/>
                    </a:lnTo>
                    <a:lnTo>
                      <a:pt x="46" y="46"/>
                    </a:lnTo>
                    <a:lnTo>
                      <a:pt x="46" y="73"/>
                    </a:lnTo>
                    <a:lnTo>
                      <a:pt x="46" y="82"/>
                    </a:lnTo>
                    <a:lnTo>
                      <a:pt x="37" y="87"/>
                    </a:lnTo>
                    <a:lnTo>
                      <a:pt x="33" y="92"/>
                    </a:lnTo>
                    <a:lnTo>
                      <a:pt x="23" y="92"/>
                    </a:lnTo>
                    <a:lnTo>
                      <a:pt x="19" y="92"/>
                    </a:lnTo>
                    <a:lnTo>
                      <a:pt x="14" y="87"/>
                    </a:lnTo>
                    <a:lnTo>
                      <a:pt x="10" y="82"/>
                    </a:lnTo>
                    <a:lnTo>
                      <a:pt x="10" y="87"/>
                    </a:lnTo>
                    <a:lnTo>
                      <a:pt x="10" y="92"/>
                    </a:lnTo>
                    <a:lnTo>
                      <a:pt x="14" y="101"/>
                    </a:lnTo>
                    <a:lnTo>
                      <a:pt x="23" y="119"/>
                    </a:lnTo>
                    <a:lnTo>
                      <a:pt x="23" y="142"/>
                    </a:lnTo>
                    <a:lnTo>
                      <a:pt x="23" y="142"/>
                    </a:lnTo>
                    <a:lnTo>
                      <a:pt x="23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720"/>
              <p:cNvSpPr>
                <a:spLocks/>
              </p:cNvSpPr>
              <p:nvPr/>
            </p:nvSpPr>
            <p:spPr bwMode="auto">
              <a:xfrm>
                <a:off x="2873" y="2386"/>
                <a:ext cx="193" cy="170"/>
              </a:xfrm>
              <a:custGeom>
                <a:avLst/>
                <a:gdLst>
                  <a:gd name="T0" fmla="*/ 42 w 193"/>
                  <a:gd name="T1" fmla="*/ 170 h 170"/>
                  <a:gd name="T2" fmla="*/ 23 w 193"/>
                  <a:gd name="T3" fmla="*/ 156 h 170"/>
                  <a:gd name="T4" fmla="*/ 19 w 193"/>
                  <a:gd name="T5" fmla="*/ 142 h 170"/>
                  <a:gd name="T6" fmla="*/ 19 w 193"/>
                  <a:gd name="T7" fmla="*/ 137 h 170"/>
                  <a:gd name="T8" fmla="*/ 10 w 193"/>
                  <a:gd name="T9" fmla="*/ 105 h 170"/>
                  <a:gd name="T10" fmla="*/ 0 w 193"/>
                  <a:gd name="T11" fmla="*/ 87 h 170"/>
                  <a:gd name="T12" fmla="*/ 10 w 193"/>
                  <a:gd name="T13" fmla="*/ 78 h 170"/>
                  <a:gd name="T14" fmla="*/ 19 w 193"/>
                  <a:gd name="T15" fmla="*/ 87 h 170"/>
                  <a:gd name="T16" fmla="*/ 33 w 193"/>
                  <a:gd name="T17" fmla="*/ 87 h 170"/>
                  <a:gd name="T18" fmla="*/ 42 w 193"/>
                  <a:gd name="T19" fmla="*/ 78 h 170"/>
                  <a:gd name="T20" fmla="*/ 42 w 193"/>
                  <a:gd name="T21" fmla="*/ 46 h 170"/>
                  <a:gd name="T22" fmla="*/ 42 w 193"/>
                  <a:gd name="T23" fmla="*/ 27 h 170"/>
                  <a:gd name="T24" fmla="*/ 42 w 193"/>
                  <a:gd name="T25" fmla="*/ 32 h 170"/>
                  <a:gd name="T26" fmla="*/ 46 w 193"/>
                  <a:gd name="T27" fmla="*/ 37 h 170"/>
                  <a:gd name="T28" fmla="*/ 55 w 193"/>
                  <a:gd name="T29" fmla="*/ 50 h 170"/>
                  <a:gd name="T30" fmla="*/ 55 w 193"/>
                  <a:gd name="T31" fmla="*/ 60 h 170"/>
                  <a:gd name="T32" fmla="*/ 65 w 193"/>
                  <a:gd name="T33" fmla="*/ 55 h 170"/>
                  <a:gd name="T34" fmla="*/ 78 w 193"/>
                  <a:gd name="T35" fmla="*/ 46 h 170"/>
                  <a:gd name="T36" fmla="*/ 88 w 193"/>
                  <a:gd name="T37" fmla="*/ 41 h 170"/>
                  <a:gd name="T38" fmla="*/ 106 w 193"/>
                  <a:gd name="T39" fmla="*/ 41 h 170"/>
                  <a:gd name="T40" fmla="*/ 110 w 193"/>
                  <a:gd name="T41" fmla="*/ 32 h 170"/>
                  <a:gd name="T42" fmla="*/ 110 w 193"/>
                  <a:gd name="T43" fmla="*/ 32 h 170"/>
                  <a:gd name="T44" fmla="*/ 147 w 193"/>
                  <a:gd name="T45" fmla="*/ 0 h 170"/>
                  <a:gd name="T46" fmla="*/ 175 w 193"/>
                  <a:gd name="T47" fmla="*/ 5 h 170"/>
                  <a:gd name="T48" fmla="*/ 184 w 193"/>
                  <a:gd name="T49" fmla="*/ 41 h 170"/>
                  <a:gd name="T50" fmla="*/ 179 w 193"/>
                  <a:gd name="T51" fmla="*/ 50 h 170"/>
                  <a:gd name="T52" fmla="*/ 170 w 193"/>
                  <a:gd name="T53" fmla="*/ 55 h 170"/>
                  <a:gd name="T54" fmla="*/ 175 w 193"/>
                  <a:gd name="T55" fmla="*/ 64 h 170"/>
                  <a:gd name="T56" fmla="*/ 184 w 193"/>
                  <a:gd name="T57" fmla="*/ 60 h 170"/>
                  <a:gd name="T58" fmla="*/ 193 w 193"/>
                  <a:gd name="T59" fmla="*/ 60 h 170"/>
                  <a:gd name="T60" fmla="*/ 193 w 193"/>
                  <a:gd name="T61" fmla="*/ 60 h 170"/>
                  <a:gd name="T62" fmla="*/ 188 w 193"/>
                  <a:gd name="T63" fmla="*/ 78 h 170"/>
                  <a:gd name="T64" fmla="*/ 175 w 193"/>
                  <a:gd name="T65" fmla="*/ 96 h 170"/>
                  <a:gd name="T66" fmla="*/ 152 w 193"/>
                  <a:gd name="T67" fmla="*/ 128 h 170"/>
                  <a:gd name="T68" fmla="*/ 120 w 193"/>
                  <a:gd name="T69" fmla="*/ 156 h 170"/>
                  <a:gd name="T70" fmla="*/ 115 w 193"/>
                  <a:gd name="T71" fmla="*/ 160 h 170"/>
                  <a:gd name="T72" fmla="*/ 97 w 193"/>
                  <a:gd name="T73" fmla="*/ 160 h 170"/>
                  <a:gd name="T74" fmla="*/ 88 w 193"/>
                  <a:gd name="T75" fmla="*/ 160 h 170"/>
                  <a:gd name="T76" fmla="*/ 74 w 193"/>
                  <a:gd name="T77" fmla="*/ 160 h 170"/>
                  <a:gd name="T78" fmla="*/ 65 w 193"/>
                  <a:gd name="T79" fmla="*/ 165 h 170"/>
                  <a:gd name="T80" fmla="*/ 51 w 193"/>
                  <a:gd name="T81" fmla="*/ 170 h 170"/>
                  <a:gd name="T82" fmla="*/ 42 w 193"/>
                  <a:gd name="T83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3" h="170">
                    <a:moveTo>
                      <a:pt x="42" y="170"/>
                    </a:moveTo>
                    <a:lnTo>
                      <a:pt x="42" y="170"/>
                    </a:lnTo>
                    <a:lnTo>
                      <a:pt x="28" y="165"/>
                    </a:lnTo>
                    <a:lnTo>
                      <a:pt x="23" y="156"/>
                    </a:lnTo>
                    <a:lnTo>
                      <a:pt x="19" y="151"/>
                    </a:lnTo>
                    <a:lnTo>
                      <a:pt x="19" y="142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4" y="119"/>
                    </a:lnTo>
                    <a:lnTo>
                      <a:pt x="10" y="105"/>
                    </a:lnTo>
                    <a:lnTo>
                      <a:pt x="5" y="92"/>
                    </a:lnTo>
                    <a:lnTo>
                      <a:pt x="0" y="87"/>
                    </a:lnTo>
                    <a:lnTo>
                      <a:pt x="5" y="82"/>
                    </a:lnTo>
                    <a:lnTo>
                      <a:pt x="10" y="78"/>
                    </a:lnTo>
                    <a:lnTo>
                      <a:pt x="14" y="82"/>
                    </a:lnTo>
                    <a:lnTo>
                      <a:pt x="19" y="87"/>
                    </a:lnTo>
                    <a:lnTo>
                      <a:pt x="23" y="87"/>
                    </a:lnTo>
                    <a:lnTo>
                      <a:pt x="33" y="87"/>
                    </a:lnTo>
                    <a:lnTo>
                      <a:pt x="37" y="82"/>
                    </a:lnTo>
                    <a:lnTo>
                      <a:pt x="42" y="78"/>
                    </a:lnTo>
                    <a:lnTo>
                      <a:pt x="42" y="69"/>
                    </a:lnTo>
                    <a:lnTo>
                      <a:pt x="42" y="46"/>
                    </a:lnTo>
                    <a:lnTo>
                      <a:pt x="42" y="3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46" y="32"/>
                    </a:lnTo>
                    <a:lnTo>
                      <a:pt x="46" y="37"/>
                    </a:lnTo>
                    <a:lnTo>
                      <a:pt x="51" y="41"/>
                    </a:lnTo>
                    <a:lnTo>
                      <a:pt x="55" y="50"/>
                    </a:lnTo>
                    <a:lnTo>
                      <a:pt x="55" y="55"/>
                    </a:lnTo>
                    <a:lnTo>
                      <a:pt x="55" y="60"/>
                    </a:lnTo>
                    <a:lnTo>
                      <a:pt x="60" y="60"/>
                    </a:lnTo>
                    <a:lnTo>
                      <a:pt x="65" y="55"/>
                    </a:lnTo>
                    <a:lnTo>
                      <a:pt x="74" y="50"/>
                    </a:lnTo>
                    <a:lnTo>
                      <a:pt x="78" y="46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97" y="41"/>
                    </a:lnTo>
                    <a:lnTo>
                      <a:pt x="106" y="41"/>
                    </a:lnTo>
                    <a:lnTo>
                      <a:pt x="106" y="41"/>
                    </a:lnTo>
                    <a:lnTo>
                      <a:pt x="110" y="32"/>
                    </a:lnTo>
                    <a:lnTo>
                      <a:pt x="110" y="32"/>
                    </a:lnTo>
                    <a:lnTo>
                      <a:pt x="110" y="32"/>
                    </a:lnTo>
                    <a:lnTo>
                      <a:pt x="138" y="9"/>
                    </a:lnTo>
                    <a:lnTo>
                      <a:pt x="147" y="0"/>
                    </a:lnTo>
                    <a:lnTo>
                      <a:pt x="156" y="0"/>
                    </a:lnTo>
                    <a:lnTo>
                      <a:pt x="175" y="5"/>
                    </a:lnTo>
                    <a:lnTo>
                      <a:pt x="179" y="18"/>
                    </a:lnTo>
                    <a:lnTo>
                      <a:pt x="184" y="41"/>
                    </a:lnTo>
                    <a:lnTo>
                      <a:pt x="184" y="46"/>
                    </a:lnTo>
                    <a:lnTo>
                      <a:pt x="179" y="50"/>
                    </a:lnTo>
                    <a:lnTo>
                      <a:pt x="175" y="50"/>
                    </a:lnTo>
                    <a:lnTo>
                      <a:pt x="170" y="55"/>
                    </a:lnTo>
                    <a:lnTo>
                      <a:pt x="170" y="60"/>
                    </a:lnTo>
                    <a:lnTo>
                      <a:pt x="175" y="64"/>
                    </a:lnTo>
                    <a:lnTo>
                      <a:pt x="179" y="60"/>
                    </a:lnTo>
                    <a:lnTo>
                      <a:pt x="184" y="60"/>
                    </a:lnTo>
                    <a:lnTo>
                      <a:pt x="188" y="60"/>
                    </a:lnTo>
                    <a:lnTo>
                      <a:pt x="193" y="60"/>
                    </a:lnTo>
                    <a:lnTo>
                      <a:pt x="193" y="60"/>
                    </a:lnTo>
                    <a:lnTo>
                      <a:pt x="193" y="60"/>
                    </a:lnTo>
                    <a:lnTo>
                      <a:pt x="193" y="69"/>
                    </a:lnTo>
                    <a:lnTo>
                      <a:pt x="188" y="78"/>
                    </a:lnTo>
                    <a:lnTo>
                      <a:pt x="184" y="87"/>
                    </a:lnTo>
                    <a:lnTo>
                      <a:pt x="175" y="96"/>
                    </a:lnTo>
                    <a:lnTo>
                      <a:pt x="170" y="105"/>
                    </a:lnTo>
                    <a:lnTo>
                      <a:pt x="152" y="128"/>
                    </a:lnTo>
                    <a:lnTo>
                      <a:pt x="129" y="151"/>
                    </a:lnTo>
                    <a:lnTo>
                      <a:pt x="120" y="156"/>
                    </a:lnTo>
                    <a:lnTo>
                      <a:pt x="120" y="156"/>
                    </a:lnTo>
                    <a:lnTo>
                      <a:pt x="115" y="160"/>
                    </a:lnTo>
                    <a:lnTo>
                      <a:pt x="110" y="160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88" y="160"/>
                    </a:lnTo>
                    <a:lnTo>
                      <a:pt x="83" y="160"/>
                    </a:lnTo>
                    <a:lnTo>
                      <a:pt x="74" y="160"/>
                    </a:lnTo>
                    <a:lnTo>
                      <a:pt x="69" y="160"/>
                    </a:lnTo>
                    <a:lnTo>
                      <a:pt x="65" y="165"/>
                    </a:lnTo>
                    <a:lnTo>
                      <a:pt x="60" y="165"/>
                    </a:lnTo>
                    <a:lnTo>
                      <a:pt x="51" y="170"/>
                    </a:lnTo>
                    <a:lnTo>
                      <a:pt x="42" y="170"/>
                    </a:lnTo>
                    <a:lnTo>
                      <a:pt x="42" y="17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721"/>
              <p:cNvSpPr>
                <a:spLocks/>
              </p:cNvSpPr>
              <p:nvPr/>
            </p:nvSpPr>
            <p:spPr bwMode="auto">
              <a:xfrm>
                <a:off x="2883" y="2391"/>
                <a:ext cx="178" cy="160"/>
              </a:xfrm>
              <a:custGeom>
                <a:avLst/>
                <a:gdLst>
                  <a:gd name="T0" fmla="*/ 13 w 178"/>
                  <a:gd name="T1" fmla="*/ 137 h 160"/>
                  <a:gd name="T2" fmla="*/ 18 w 178"/>
                  <a:gd name="T3" fmla="*/ 146 h 160"/>
                  <a:gd name="T4" fmla="*/ 32 w 178"/>
                  <a:gd name="T5" fmla="*/ 160 h 160"/>
                  <a:gd name="T6" fmla="*/ 41 w 178"/>
                  <a:gd name="T7" fmla="*/ 155 h 160"/>
                  <a:gd name="T8" fmla="*/ 55 w 178"/>
                  <a:gd name="T9" fmla="*/ 151 h 160"/>
                  <a:gd name="T10" fmla="*/ 73 w 178"/>
                  <a:gd name="T11" fmla="*/ 151 h 160"/>
                  <a:gd name="T12" fmla="*/ 87 w 178"/>
                  <a:gd name="T13" fmla="*/ 151 h 160"/>
                  <a:gd name="T14" fmla="*/ 96 w 178"/>
                  <a:gd name="T15" fmla="*/ 151 h 160"/>
                  <a:gd name="T16" fmla="*/ 105 w 178"/>
                  <a:gd name="T17" fmla="*/ 146 h 160"/>
                  <a:gd name="T18" fmla="*/ 119 w 178"/>
                  <a:gd name="T19" fmla="*/ 142 h 160"/>
                  <a:gd name="T20" fmla="*/ 155 w 178"/>
                  <a:gd name="T21" fmla="*/ 100 h 160"/>
                  <a:gd name="T22" fmla="*/ 169 w 178"/>
                  <a:gd name="T23" fmla="*/ 77 h 160"/>
                  <a:gd name="T24" fmla="*/ 174 w 178"/>
                  <a:gd name="T25" fmla="*/ 64 h 160"/>
                  <a:gd name="T26" fmla="*/ 169 w 178"/>
                  <a:gd name="T27" fmla="*/ 59 h 160"/>
                  <a:gd name="T28" fmla="*/ 155 w 178"/>
                  <a:gd name="T29" fmla="*/ 59 h 160"/>
                  <a:gd name="T30" fmla="*/ 155 w 178"/>
                  <a:gd name="T31" fmla="*/ 45 h 160"/>
                  <a:gd name="T32" fmla="*/ 165 w 178"/>
                  <a:gd name="T33" fmla="*/ 41 h 160"/>
                  <a:gd name="T34" fmla="*/ 165 w 178"/>
                  <a:gd name="T35" fmla="*/ 27 h 160"/>
                  <a:gd name="T36" fmla="*/ 165 w 178"/>
                  <a:gd name="T37" fmla="*/ 9 h 160"/>
                  <a:gd name="T38" fmla="*/ 146 w 178"/>
                  <a:gd name="T39" fmla="*/ 0 h 160"/>
                  <a:gd name="T40" fmla="*/ 105 w 178"/>
                  <a:gd name="T41" fmla="*/ 27 h 160"/>
                  <a:gd name="T42" fmla="*/ 100 w 178"/>
                  <a:gd name="T43" fmla="*/ 32 h 160"/>
                  <a:gd name="T44" fmla="*/ 100 w 178"/>
                  <a:gd name="T45" fmla="*/ 41 h 160"/>
                  <a:gd name="T46" fmla="*/ 82 w 178"/>
                  <a:gd name="T47" fmla="*/ 41 h 160"/>
                  <a:gd name="T48" fmla="*/ 73 w 178"/>
                  <a:gd name="T49" fmla="*/ 45 h 160"/>
                  <a:gd name="T50" fmla="*/ 59 w 178"/>
                  <a:gd name="T51" fmla="*/ 55 h 160"/>
                  <a:gd name="T52" fmla="*/ 41 w 178"/>
                  <a:gd name="T53" fmla="*/ 55 h 160"/>
                  <a:gd name="T54" fmla="*/ 41 w 178"/>
                  <a:gd name="T55" fmla="*/ 41 h 160"/>
                  <a:gd name="T56" fmla="*/ 36 w 178"/>
                  <a:gd name="T57" fmla="*/ 41 h 160"/>
                  <a:gd name="T58" fmla="*/ 36 w 178"/>
                  <a:gd name="T59" fmla="*/ 77 h 160"/>
                  <a:gd name="T60" fmla="*/ 23 w 178"/>
                  <a:gd name="T61" fmla="*/ 87 h 160"/>
                  <a:gd name="T62" fmla="*/ 9 w 178"/>
                  <a:gd name="T63" fmla="*/ 87 h 160"/>
                  <a:gd name="T64" fmla="*/ 0 w 178"/>
                  <a:gd name="T65" fmla="*/ 77 h 160"/>
                  <a:gd name="T66" fmla="*/ 0 w 178"/>
                  <a:gd name="T67" fmla="*/ 87 h 160"/>
                  <a:gd name="T68" fmla="*/ 13 w 178"/>
                  <a:gd name="T69" fmla="*/ 114 h 160"/>
                  <a:gd name="T70" fmla="*/ 13 w 178"/>
                  <a:gd name="T71" fmla="*/ 13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8" h="160">
                    <a:moveTo>
                      <a:pt x="13" y="137"/>
                    </a:moveTo>
                    <a:lnTo>
                      <a:pt x="13" y="137"/>
                    </a:lnTo>
                    <a:lnTo>
                      <a:pt x="13" y="142"/>
                    </a:lnTo>
                    <a:lnTo>
                      <a:pt x="18" y="146"/>
                    </a:lnTo>
                    <a:lnTo>
                      <a:pt x="23" y="155"/>
                    </a:lnTo>
                    <a:lnTo>
                      <a:pt x="32" y="160"/>
                    </a:lnTo>
                    <a:lnTo>
                      <a:pt x="36" y="160"/>
                    </a:lnTo>
                    <a:lnTo>
                      <a:pt x="41" y="155"/>
                    </a:lnTo>
                    <a:lnTo>
                      <a:pt x="55" y="155"/>
                    </a:lnTo>
                    <a:lnTo>
                      <a:pt x="55" y="151"/>
                    </a:lnTo>
                    <a:lnTo>
                      <a:pt x="64" y="151"/>
                    </a:lnTo>
                    <a:lnTo>
                      <a:pt x="73" y="151"/>
                    </a:lnTo>
                    <a:lnTo>
                      <a:pt x="78" y="151"/>
                    </a:lnTo>
                    <a:lnTo>
                      <a:pt x="87" y="151"/>
                    </a:lnTo>
                    <a:lnTo>
                      <a:pt x="87" y="151"/>
                    </a:lnTo>
                    <a:lnTo>
                      <a:pt x="96" y="151"/>
                    </a:lnTo>
                    <a:lnTo>
                      <a:pt x="100" y="151"/>
                    </a:lnTo>
                    <a:lnTo>
                      <a:pt x="105" y="146"/>
                    </a:lnTo>
                    <a:lnTo>
                      <a:pt x="110" y="146"/>
                    </a:lnTo>
                    <a:lnTo>
                      <a:pt x="119" y="142"/>
                    </a:lnTo>
                    <a:lnTo>
                      <a:pt x="137" y="123"/>
                    </a:lnTo>
                    <a:lnTo>
                      <a:pt x="155" y="100"/>
                    </a:lnTo>
                    <a:lnTo>
                      <a:pt x="160" y="87"/>
                    </a:lnTo>
                    <a:lnTo>
                      <a:pt x="169" y="77"/>
                    </a:lnTo>
                    <a:lnTo>
                      <a:pt x="174" y="73"/>
                    </a:lnTo>
                    <a:lnTo>
                      <a:pt x="174" y="64"/>
                    </a:lnTo>
                    <a:lnTo>
                      <a:pt x="178" y="59"/>
                    </a:lnTo>
                    <a:lnTo>
                      <a:pt x="169" y="59"/>
                    </a:lnTo>
                    <a:lnTo>
                      <a:pt x="165" y="64"/>
                    </a:lnTo>
                    <a:lnTo>
                      <a:pt x="155" y="59"/>
                    </a:lnTo>
                    <a:lnTo>
                      <a:pt x="155" y="55"/>
                    </a:lnTo>
                    <a:lnTo>
                      <a:pt x="155" y="45"/>
                    </a:lnTo>
                    <a:lnTo>
                      <a:pt x="165" y="41"/>
                    </a:lnTo>
                    <a:lnTo>
                      <a:pt x="165" y="41"/>
                    </a:lnTo>
                    <a:lnTo>
                      <a:pt x="165" y="36"/>
                    </a:lnTo>
                    <a:lnTo>
                      <a:pt x="165" y="27"/>
                    </a:lnTo>
                    <a:lnTo>
                      <a:pt x="165" y="18"/>
                    </a:lnTo>
                    <a:lnTo>
                      <a:pt x="165" y="9"/>
                    </a:lnTo>
                    <a:lnTo>
                      <a:pt x="160" y="4"/>
                    </a:lnTo>
                    <a:lnTo>
                      <a:pt x="146" y="0"/>
                    </a:lnTo>
                    <a:lnTo>
                      <a:pt x="128" y="9"/>
                    </a:lnTo>
                    <a:lnTo>
                      <a:pt x="105" y="27"/>
                    </a:lnTo>
                    <a:lnTo>
                      <a:pt x="105" y="32"/>
                    </a:lnTo>
                    <a:lnTo>
                      <a:pt x="100" y="32"/>
                    </a:lnTo>
                    <a:lnTo>
                      <a:pt x="100" y="36"/>
                    </a:lnTo>
                    <a:lnTo>
                      <a:pt x="100" y="41"/>
                    </a:lnTo>
                    <a:lnTo>
                      <a:pt x="96" y="45"/>
                    </a:lnTo>
                    <a:lnTo>
                      <a:pt x="82" y="41"/>
                    </a:lnTo>
                    <a:lnTo>
                      <a:pt x="78" y="41"/>
                    </a:lnTo>
                    <a:lnTo>
                      <a:pt x="73" y="45"/>
                    </a:lnTo>
                    <a:lnTo>
                      <a:pt x="64" y="50"/>
                    </a:lnTo>
                    <a:lnTo>
                      <a:pt x="59" y="55"/>
                    </a:lnTo>
                    <a:lnTo>
                      <a:pt x="50" y="59"/>
                    </a:lnTo>
                    <a:lnTo>
                      <a:pt x="41" y="55"/>
                    </a:lnTo>
                    <a:lnTo>
                      <a:pt x="41" y="50"/>
                    </a:lnTo>
                    <a:lnTo>
                      <a:pt x="41" y="41"/>
                    </a:lnTo>
                    <a:lnTo>
                      <a:pt x="36" y="36"/>
                    </a:lnTo>
                    <a:lnTo>
                      <a:pt x="36" y="41"/>
                    </a:lnTo>
                    <a:lnTo>
                      <a:pt x="36" y="68"/>
                    </a:lnTo>
                    <a:lnTo>
                      <a:pt x="36" y="77"/>
                    </a:lnTo>
                    <a:lnTo>
                      <a:pt x="27" y="82"/>
                    </a:lnTo>
                    <a:lnTo>
                      <a:pt x="23" y="87"/>
                    </a:lnTo>
                    <a:lnTo>
                      <a:pt x="13" y="87"/>
                    </a:lnTo>
                    <a:lnTo>
                      <a:pt x="9" y="87"/>
                    </a:lnTo>
                    <a:lnTo>
                      <a:pt x="4" y="82"/>
                    </a:lnTo>
                    <a:lnTo>
                      <a:pt x="0" y="77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4" y="96"/>
                    </a:lnTo>
                    <a:lnTo>
                      <a:pt x="13" y="114"/>
                    </a:lnTo>
                    <a:lnTo>
                      <a:pt x="13" y="137"/>
                    </a:lnTo>
                    <a:lnTo>
                      <a:pt x="13" y="137"/>
                    </a:lnTo>
                    <a:lnTo>
                      <a:pt x="13" y="1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722"/>
              <p:cNvSpPr>
                <a:spLocks/>
              </p:cNvSpPr>
              <p:nvPr/>
            </p:nvSpPr>
            <p:spPr bwMode="auto">
              <a:xfrm>
                <a:off x="2997" y="2473"/>
                <a:ext cx="28" cy="23"/>
              </a:xfrm>
              <a:custGeom>
                <a:avLst/>
                <a:gdLst>
                  <a:gd name="T0" fmla="*/ 28 w 28"/>
                  <a:gd name="T1" fmla="*/ 5 h 23"/>
                  <a:gd name="T2" fmla="*/ 23 w 28"/>
                  <a:gd name="T3" fmla="*/ 18 h 23"/>
                  <a:gd name="T4" fmla="*/ 14 w 28"/>
                  <a:gd name="T5" fmla="*/ 23 h 23"/>
                  <a:gd name="T6" fmla="*/ 9 w 28"/>
                  <a:gd name="T7" fmla="*/ 18 h 23"/>
                  <a:gd name="T8" fmla="*/ 0 w 28"/>
                  <a:gd name="T9" fmla="*/ 14 h 23"/>
                  <a:gd name="T10" fmla="*/ 0 w 28"/>
                  <a:gd name="T11" fmla="*/ 5 h 23"/>
                  <a:gd name="T12" fmla="*/ 9 w 28"/>
                  <a:gd name="T13" fmla="*/ 0 h 23"/>
                  <a:gd name="T14" fmla="*/ 19 w 28"/>
                  <a:gd name="T15" fmla="*/ 0 h 23"/>
                  <a:gd name="T16" fmla="*/ 28 w 28"/>
                  <a:gd name="T1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3">
                    <a:moveTo>
                      <a:pt x="28" y="5"/>
                    </a:moveTo>
                    <a:lnTo>
                      <a:pt x="23" y="18"/>
                    </a:lnTo>
                    <a:lnTo>
                      <a:pt x="14" y="23"/>
                    </a:lnTo>
                    <a:lnTo>
                      <a:pt x="9" y="18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723"/>
              <p:cNvSpPr>
                <a:spLocks/>
              </p:cNvSpPr>
              <p:nvPr/>
            </p:nvSpPr>
            <p:spPr bwMode="auto">
              <a:xfrm>
                <a:off x="2997" y="2473"/>
                <a:ext cx="28" cy="23"/>
              </a:xfrm>
              <a:custGeom>
                <a:avLst/>
                <a:gdLst>
                  <a:gd name="T0" fmla="*/ 28 w 28"/>
                  <a:gd name="T1" fmla="*/ 5 h 23"/>
                  <a:gd name="T2" fmla="*/ 23 w 28"/>
                  <a:gd name="T3" fmla="*/ 18 h 23"/>
                  <a:gd name="T4" fmla="*/ 14 w 28"/>
                  <a:gd name="T5" fmla="*/ 23 h 23"/>
                  <a:gd name="T6" fmla="*/ 9 w 28"/>
                  <a:gd name="T7" fmla="*/ 18 h 23"/>
                  <a:gd name="T8" fmla="*/ 0 w 28"/>
                  <a:gd name="T9" fmla="*/ 14 h 23"/>
                  <a:gd name="T10" fmla="*/ 0 w 28"/>
                  <a:gd name="T11" fmla="*/ 5 h 23"/>
                  <a:gd name="T12" fmla="*/ 9 w 28"/>
                  <a:gd name="T13" fmla="*/ 0 h 23"/>
                  <a:gd name="T14" fmla="*/ 19 w 28"/>
                  <a:gd name="T15" fmla="*/ 0 h 23"/>
                  <a:gd name="T16" fmla="*/ 28 w 28"/>
                  <a:gd name="T1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3">
                    <a:moveTo>
                      <a:pt x="28" y="5"/>
                    </a:moveTo>
                    <a:lnTo>
                      <a:pt x="23" y="18"/>
                    </a:lnTo>
                    <a:lnTo>
                      <a:pt x="14" y="23"/>
                    </a:lnTo>
                    <a:lnTo>
                      <a:pt x="9" y="18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8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724"/>
              <p:cNvSpPr>
                <a:spLocks noEditPoints="1"/>
              </p:cNvSpPr>
              <p:nvPr/>
            </p:nvSpPr>
            <p:spPr bwMode="auto">
              <a:xfrm>
                <a:off x="2993" y="2468"/>
                <a:ext cx="32" cy="28"/>
              </a:xfrm>
              <a:custGeom>
                <a:avLst/>
                <a:gdLst>
                  <a:gd name="T0" fmla="*/ 13 w 32"/>
                  <a:gd name="T1" fmla="*/ 28 h 28"/>
                  <a:gd name="T2" fmla="*/ 9 w 32"/>
                  <a:gd name="T3" fmla="*/ 28 h 28"/>
                  <a:gd name="T4" fmla="*/ 0 w 32"/>
                  <a:gd name="T5" fmla="*/ 19 h 28"/>
                  <a:gd name="T6" fmla="*/ 4 w 32"/>
                  <a:gd name="T7" fmla="*/ 10 h 28"/>
                  <a:gd name="T8" fmla="*/ 9 w 32"/>
                  <a:gd name="T9" fmla="*/ 5 h 28"/>
                  <a:gd name="T10" fmla="*/ 18 w 32"/>
                  <a:gd name="T11" fmla="*/ 0 h 28"/>
                  <a:gd name="T12" fmla="*/ 27 w 32"/>
                  <a:gd name="T13" fmla="*/ 0 h 28"/>
                  <a:gd name="T14" fmla="*/ 32 w 32"/>
                  <a:gd name="T15" fmla="*/ 10 h 28"/>
                  <a:gd name="T16" fmla="*/ 32 w 32"/>
                  <a:gd name="T17" fmla="*/ 10 h 28"/>
                  <a:gd name="T18" fmla="*/ 32 w 32"/>
                  <a:gd name="T19" fmla="*/ 14 h 28"/>
                  <a:gd name="T20" fmla="*/ 27 w 32"/>
                  <a:gd name="T21" fmla="*/ 23 h 28"/>
                  <a:gd name="T22" fmla="*/ 13 w 32"/>
                  <a:gd name="T23" fmla="*/ 28 h 28"/>
                  <a:gd name="T24" fmla="*/ 13 w 32"/>
                  <a:gd name="T25" fmla="*/ 28 h 28"/>
                  <a:gd name="T26" fmla="*/ 18 w 32"/>
                  <a:gd name="T27" fmla="*/ 5 h 28"/>
                  <a:gd name="T28" fmla="*/ 13 w 32"/>
                  <a:gd name="T29" fmla="*/ 10 h 28"/>
                  <a:gd name="T30" fmla="*/ 9 w 32"/>
                  <a:gd name="T31" fmla="*/ 14 h 28"/>
                  <a:gd name="T32" fmla="*/ 4 w 32"/>
                  <a:gd name="T33" fmla="*/ 14 h 28"/>
                  <a:gd name="T34" fmla="*/ 13 w 32"/>
                  <a:gd name="T35" fmla="*/ 23 h 28"/>
                  <a:gd name="T36" fmla="*/ 23 w 32"/>
                  <a:gd name="T37" fmla="*/ 19 h 28"/>
                  <a:gd name="T38" fmla="*/ 27 w 32"/>
                  <a:gd name="T39" fmla="*/ 14 h 28"/>
                  <a:gd name="T40" fmla="*/ 18 w 32"/>
                  <a:gd name="T41" fmla="*/ 5 h 28"/>
                  <a:gd name="T42" fmla="*/ 18 w 32"/>
                  <a:gd name="T43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3" y="28"/>
                    </a:moveTo>
                    <a:lnTo>
                      <a:pt x="9" y="28"/>
                    </a:lnTo>
                    <a:lnTo>
                      <a:pt x="0" y="19"/>
                    </a:lnTo>
                    <a:lnTo>
                      <a:pt x="4" y="10"/>
                    </a:lnTo>
                    <a:lnTo>
                      <a:pt x="9" y="5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27" y="23"/>
                    </a:lnTo>
                    <a:lnTo>
                      <a:pt x="13" y="28"/>
                    </a:lnTo>
                    <a:lnTo>
                      <a:pt x="13" y="28"/>
                    </a:lnTo>
                    <a:close/>
                    <a:moveTo>
                      <a:pt x="18" y="5"/>
                    </a:moveTo>
                    <a:lnTo>
                      <a:pt x="13" y="10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13" y="23"/>
                    </a:lnTo>
                    <a:lnTo>
                      <a:pt x="23" y="19"/>
                    </a:lnTo>
                    <a:lnTo>
                      <a:pt x="27" y="14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725"/>
              <p:cNvSpPr>
                <a:spLocks/>
              </p:cNvSpPr>
              <p:nvPr/>
            </p:nvSpPr>
            <p:spPr bwMode="auto">
              <a:xfrm>
                <a:off x="2993" y="2468"/>
                <a:ext cx="32" cy="28"/>
              </a:xfrm>
              <a:custGeom>
                <a:avLst/>
                <a:gdLst>
                  <a:gd name="T0" fmla="*/ 13 w 32"/>
                  <a:gd name="T1" fmla="*/ 28 h 28"/>
                  <a:gd name="T2" fmla="*/ 9 w 32"/>
                  <a:gd name="T3" fmla="*/ 28 h 28"/>
                  <a:gd name="T4" fmla="*/ 0 w 32"/>
                  <a:gd name="T5" fmla="*/ 19 h 28"/>
                  <a:gd name="T6" fmla="*/ 4 w 32"/>
                  <a:gd name="T7" fmla="*/ 10 h 28"/>
                  <a:gd name="T8" fmla="*/ 9 w 32"/>
                  <a:gd name="T9" fmla="*/ 5 h 28"/>
                  <a:gd name="T10" fmla="*/ 18 w 32"/>
                  <a:gd name="T11" fmla="*/ 0 h 28"/>
                  <a:gd name="T12" fmla="*/ 27 w 32"/>
                  <a:gd name="T13" fmla="*/ 0 h 28"/>
                  <a:gd name="T14" fmla="*/ 32 w 32"/>
                  <a:gd name="T15" fmla="*/ 10 h 28"/>
                  <a:gd name="T16" fmla="*/ 32 w 32"/>
                  <a:gd name="T17" fmla="*/ 10 h 28"/>
                  <a:gd name="T18" fmla="*/ 32 w 32"/>
                  <a:gd name="T19" fmla="*/ 14 h 28"/>
                  <a:gd name="T20" fmla="*/ 27 w 32"/>
                  <a:gd name="T21" fmla="*/ 23 h 28"/>
                  <a:gd name="T22" fmla="*/ 13 w 32"/>
                  <a:gd name="T23" fmla="*/ 28 h 28"/>
                  <a:gd name="T24" fmla="*/ 13 w 32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28">
                    <a:moveTo>
                      <a:pt x="13" y="28"/>
                    </a:moveTo>
                    <a:lnTo>
                      <a:pt x="9" y="28"/>
                    </a:lnTo>
                    <a:lnTo>
                      <a:pt x="0" y="19"/>
                    </a:lnTo>
                    <a:lnTo>
                      <a:pt x="4" y="10"/>
                    </a:lnTo>
                    <a:lnTo>
                      <a:pt x="9" y="5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27" y="23"/>
                    </a:lnTo>
                    <a:lnTo>
                      <a:pt x="13" y="28"/>
                    </a:lnTo>
                    <a:lnTo>
                      <a:pt x="13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726"/>
              <p:cNvSpPr>
                <a:spLocks/>
              </p:cNvSpPr>
              <p:nvPr/>
            </p:nvSpPr>
            <p:spPr bwMode="auto">
              <a:xfrm>
                <a:off x="2997" y="2473"/>
                <a:ext cx="23" cy="18"/>
              </a:xfrm>
              <a:custGeom>
                <a:avLst/>
                <a:gdLst>
                  <a:gd name="T0" fmla="*/ 14 w 23"/>
                  <a:gd name="T1" fmla="*/ 0 h 18"/>
                  <a:gd name="T2" fmla="*/ 9 w 23"/>
                  <a:gd name="T3" fmla="*/ 5 h 18"/>
                  <a:gd name="T4" fmla="*/ 5 w 23"/>
                  <a:gd name="T5" fmla="*/ 9 h 18"/>
                  <a:gd name="T6" fmla="*/ 0 w 23"/>
                  <a:gd name="T7" fmla="*/ 9 h 18"/>
                  <a:gd name="T8" fmla="*/ 9 w 23"/>
                  <a:gd name="T9" fmla="*/ 18 h 18"/>
                  <a:gd name="T10" fmla="*/ 19 w 23"/>
                  <a:gd name="T11" fmla="*/ 14 h 18"/>
                  <a:gd name="T12" fmla="*/ 23 w 23"/>
                  <a:gd name="T13" fmla="*/ 9 h 18"/>
                  <a:gd name="T14" fmla="*/ 14 w 23"/>
                  <a:gd name="T15" fmla="*/ 0 h 18"/>
                  <a:gd name="T16" fmla="*/ 14 w 23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8">
                    <a:moveTo>
                      <a:pt x="14" y="0"/>
                    </a:moveTo>
                    <a:lnTo>
                      <a:pt x="9" y="5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19" y="14"/>
                    </a:lnTo>
                    <a:lnTo>
                      <a:pt x="23" y="9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727"/>
              <p:cNvSpPr>
                <a:spLocks/>
              </p:cNvSpPr>
              <p:nvPr/>
            </p:nvSpPr>
            <p:spPr bwMode="auto">
              <a:xfrm>
                <a:off x="2974" y="2308"/>
                <a:ext cx="92" cy="87"/>
              </a:xfrm>
              <a:custGeom>
                <a:avLst/>
                <a:gdLst>
                  <a:gd name="T0" fmla="*/ 51 w 92"/>
                  <a:gd name="T1" fmla="*/ 83 h 87"/>
                  <a:gd name="T2" fmla="*/ 64 w 92"/>
                  <a:gd name="T3" fmla="*/ 83 h 87"/>
                  <a:gd name="T4" fmla="*/ 74 w 92"/>
                  <a:gd name="T5" fmla="*/ 87 h 87"/>
                  <a:gd name="T6" fmla="*/ 78 w 92"/>
                  <a:gd name="T7" fmla="*/ 78 h 87"/>
                  <a:gd name="T8" fmla="*/ 83 w 92"/>
                  <a:gd name="T9" fmla="*/ 69 h 87"/>
                  <a:gd name="T10" fmla="*/ 87 w 92"/>
                  <a:gd name="T11" fmla="*/ 55 h 87"/>
                  <a:gd name="T12" fmla="*/ 87 w 92"/>
                  <a:gd name="T13" fmla="*/ 46 h 87"/>
                  <a:gd name="T14" fmla="*/ 92 w 92"/>
                  <a:gd name="T15" fmla="*/ 37 h 87"/>
                  <a:gd name="T16" fmla="*/ 92 w 92"/>
                  <a:gd name="T17" fmla="*/ 23 h 87"/>
                  <a:gd name="T18" fmla="*/ 87 w 92"/>
                  <a:gd name="T19" fmla="*/ 14 h 87"/>
                  <a:gd name="T20" fmla="*/ 74 w 92"/>
                  <a:gd name="T21" fmla="*/ 9 h 87"/>
                  <a:gd name="T22" fmla="*/ 55 w 92"/>
                  <a:gd name="T23" fmla="*/ 0 h 87"/>
                  <a:gd name="T24" fmla="*/ 46 w 92"/>
                  <a:gd name="T25" fmla="*/ 5 h 87"/>
                  <a:gd name="T26" fmla="*/ 42 w 92"/>
                  <a:gd name="T27" fmla="*/ 14 h 87"/>
                  <a:gd name="T28" fmla="*/ 37 w 92"/>
                  <a:gd name="T29" fmla="*/ 14 h 87"/>
                  <a:gd name="T30" fmla="*/ 32 w 92"/>
                  <a:gd name="T31" fmla="*/ 18 h 87"/>
                  <a:gd name="T32" fmla="*/ 23 w 92"/>
                  <a:gd name="T33" fmla="*/ 28 h 87"/>
                  <a:gd name="T34" fmla="*/ 14 w 92"/>
                  <a:gd name="T35" fmla="*/ 32 h 87"/>
                  <a:gd name="T36" fmla="*/ 0 w 92"/>
                  <a:gd name="T37" fmla="*/ 28 h 87"/>
                  <a:gd name="T38" fmla="*/ 9 w 92"/>
                  <a:gd name="T39" fmla="*/ 46 h 87"/>
                  <a:gd name="T40" fmla="*/ 28 w 92"/>
                  <a:gd name="T41" fmla="*/ 60 h 87"/>
                  <a:gd name="T42" fmla="*/ 32 w 92"/>
                  <a:gd name="T43" fmla="*/ 64 h 87"/>
                  <a:gd name="T44" fmla="*/ 32 w 92"/>
                  <a:gd name="T45" fmla="*/ 73 h 87"/>
                  <a:gd name="T46" fmla="*/ 42 w 92"/>
                  <a:gd name="T47" fmla="*/ 78 h 87"/>
                  <a:gd name="T48" fmla="*/ 51 w 92"/>
                  <a:gd name="T49" fmla="*/ 8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2" h="87">
                    <a:moveTo>
                      <a:pt x="51" y="83"/>
                    </a:moveTo>
                    <a:lnTo>
                      <a:pt x="64" y="83"/>
                    </a:lnTo>
                    <a:lnTo>
                      <a:pt x="74" y="87"/>
                    </a:lnTo>
                    <a:lnTo>
                      <a:pt x="78" y="78"/>
                    </a:lnTo>
                    <a:lnTo>
                      <a:pt x="83" y="69"/>
                    </a:lnTo>
                    <a:lnTo>
                      <a:pt x="87" y="55"/>
                    </a:lnTo>
                    <a:lnTo>
                      <a:pt x="87" y="46"/>
                    </a:lnTo>
                    <a:lnTo>
                      <a:pt x="92" y="37"/>
                    </a:lnTo>
                    <a:lnTo>
                      <a:pt x="92" y="23"/>
                    </a:lnTo>
                    <a:lnTo>
                      <a:pt x="87" y="14"/>
                    </a:lnTo>
                    <a:lnTo>
                      <a:pt x="74" y="9"/>
                    </a:lnTo>
                    <a:lnTo>
                      <a:pt x="55" y="0"/>
                    </a:lnTo>
                    <a:lnTo>
                      <a:pt x="46" y="5"/>
                    </a:lnTo>
                    <a:lnTo>
                      <a:pt x="42" y="14"/>
                    </a:lnTo>
                    <a:lnTo>
                      <a:pt x="37" y="14"/>
                    </a:lnTo>
                    <a:lnTo>
                      <a:pt x="32" y="18"/>
                    </a:lnTo>
                    <a:lnTo>
                      <a:pt x="23" y="28"/>
                    </a:lnTo>
                    <a:lnTo>
                      <a:pt x="14" y="32"/>
                    </a:lnTo>
                    <a:lnTo>
                      <a:pt x="0" y="28"/>
                    </a:lnTo>
                    <a:lnTo>
                      <a:pt x="9" y="46"/>
                    </a:lnTo>
                    <a:lnTo>
                      <a:pt x="28" y="60"/>
                    </a:lnTo>
                    <a:lnTo>
                      <a:pt x="32" y="64"/>
                    </a:lnTo>
                    <a:lnTo>
                      <a:pt x="32" y="73"/>
                    </a:lnTo>
                    <a:lnTo>
                      <a:pt x="42" y="78"/>
                    </a:lnTo>
                    <a:lnTo>
                      <a:pt x="5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728"/>
              <p:cNvSpPr>
                <a:spLocks/>
              </p:cNvSpPr>
              <p:nvPr/>
            </p:nvSpPr>
            <p:spPr bwMode="auto">
              <a:xfrm>
                <a:off x="2974" y="2308"/>
                <a:ext cx="92" cy="87"/>
              </a:xfrm>
              <a:custGeom>
                <a:avLst/>
                <a:gdLst>
                  <a:gd name="T0" fmla="*/ 51 w 92"/>
                  <a:gd name="T1" fmla="*/ 83 h 87"/>
                  <a:gd name="T2" fmla="*/ 64 w 92"/>
                  <a:gd name="T3" fmla="*/ 83 h 87"/>
                  <a:gd name="T4" fmla="*/ 74 w 92"/>
                  <a:gd name="T5" fmla="*/ 87 h 87"/>
                  <a:gd name="T6" fmla="*/ 78 w 92"/>
                  <a:gd name="T7" fmla="*/ 78 h 87"/>
                  <a:gd name="T8" fmla="*/ 83 w 92"/>
                  <a:gd name="T9" fmla="*/ 69 h 87"/>
                  <a:gd name="T10" fmla="*/ 87 w 92"/>
                  <a:gd name="T11" fmla="*/ 55 h 87"/>
                  <a:gd name="T12" fmla="*/ 87 w 92"/>
                  <a:gd name="T13" fmla="*/ 46 h 87"/>
                  <a:gd name="T14" fmla="*/ 92 w 92"/>
                  <a:gd name="T15" fmla="*/ 37 h 87"/>
                  <a:gd name="T16" fmla="*/ 92 w 92"/>
                  <a:gd name="T17" fmla="*/ 23 h 87"/>
                  <a:gd name="T18" fmla="*/ 87 w 92"/>
                  <a:gd name="T19" fmla="*/ 14 h 87"/>
                  <a:gd name="T20" fmla="*/ 74 w 92"/>
                  <a:gd name="T21" fmla="*/ 9 h 87"/>
                  <a:gd name="T22" fmla="*/ 55 w 92"/>
                  <a:gd name="T23" fmla="*/ 0 h 87"/>
                  <a:gd name="T24" fmla="*/ 46 w 92"/>
                  <a:gd name="T25" fmla="*/ 5 h 87"/>
                  <a:gd name="T26" fmla="*/ 42 w 92"/>
                  <a:gd name="T27" fmla="*/ 14 h 87"/>
                  <a:gd name="T28" fmla="*/ 37 w 92"/>
                  <a:gd name="T29" fmla="*/ 14 h 87"/>
                  <a:gd name="T30" fmla="*/ 32 w 92"/>
                  <a:gd name="T31" fmla="*/ 18 h 87"/>
                  <a:gd name="T32" fmla="*/ 23 w 92"/>
                  <a:gd name="T33" fmla="*/ 28 h 87"/>
                  <a:gd name="T34" fmla="*/ 14 w 92"/>
                  <a:gd name="T35" fmla="*/ 32 h 87"/>
                  <a:gd name="T36" fmla="*/ 0 w 92"/>
                  <a:gd name="T37" fmla="*/ 28 h 87"/>
                  <a:gd name="T38" fmla="*/ 9 w 92"/>
                  <a:gd name="T39" fmla="*/ 46 h 87"/>
                  <a:gd name="T40" fmla="*/ 28 w 92"/>
                  <a:gd name="T41" fmla="*/ 60 h 87"/>
                  <a:gd name="T42" fmla="*/ 32 w 92"/>
                  <a:gd name="T43" fmla="*/ 64 h 87"/>
                  <a:gd name="T44" fmla="*/ 32 w 92"/>
                  <a:gd name="T45" fmla="*/ 73 h 87"/>
                  <a:gd name="T46" fmla="*/ 42 w 92"/>
                  <a:gd name="T47" fmla="*/ 78 h 87"/>
                  <a:gd name="T48" fmla="*/ 51 w 92"/>
                  <a:gd name="T49" fmla="*/ 8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2" h="87">
                    <a:moveTo>
                      <a:pt x="51" y="83"/>
                    </a:moveTo>
                    <a:lnTo>
                      <a:pt x="64" y="83"/>
                    </a:lnTo>
                    <a:lnTo>
                      <a:pt x="74" y="87"/>
                    </a:lnTo>
                    <a:lnTo>
                      <a:pt x="78" y="78"/>
                    </a:lnTo>
                    <a:lnTo>
                      <a:pt x="83" y="69"/>
                    </a:lnTo>
                    <a:lnTo>
                      <a:pt x="87" y="55"/>
                    </a:lnTo>
                    <a:lnTo>
                      <a:pt x="87" y="46"/>
                    </a:lnTo>
                    <a:lnTo>
                      <a:pt x="92" y="37"/>
                    </a:lnTo>
                    <a:lnTo>
                      <a:pt x="92" y="23"/>
                    </a:lnTo>
                    <a:lnTo>
                      <a:pt x="87" y="14"/>
                    </a:lnTo>
                    <a:lnTo>
                      <a:pt x="74" y="9"/>
                    </a:lnTo>
                    <a:lnTo>
                      <a:pt x="55" y="0"/>
                    </a:lnTo>
                    <a:lnTo>
                      <a:pt x="46" y="5"/>
                    </a:lnTo>
                    <a:lnTo>
                      <a:pt x="42" y="14"/>
                    </a:lnTo>
                    <a:lnTo>
                      <a:pt x="37" y="14"/>
                    </a:lnTo>
                    <a:lnTo>
                      <a:pt x="32" y="18"/>
                    </a:lnTo>
                    <a:lnTo>
                      <a:pt x="23" y="28"/>
                    </a:lnTo>
                    <a:lnTo>
                      <a:pt x="14" y="32"/>
                    </a:lnTo>
                    <a:lnTo>
                      <a:pt x="0" y="28"/>
                    </a:lnTo>
                    <a:lnTo>
                      <a:pt x="9" y="46"/>
                    </a:lnTo>
                    <a:lnTo>
                      <a:pt x="28" y="60"/>
                    </a:lnTo>
                    <a:lnTo>
                      <a:pt x="32" y="64"/>
                    </a:lnTo>
                    <a:lnTo>
                      <a:pt x="32" y="73"/>
                    </a:lnTo>
                    <a:lnTo>
                      <a:pt x="42" y="78"/>
                    </a:lnTo>
                    <a:lnTo>
                      <a:pt x="51" y="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729"/>
              <p:cNvSpPr>
                <a:spLocks noEditPoints="1"/>
              </p:cNvSpPr>
              <p:nvPr/>
            </p:nvSpPr>
            <p:spPr bwMode="auto">
              <a:xfrm>
                <a:off x="2970" y="2308"/>
                <a:ext cx="96" cy="92"/>
              </a:xfrm>
              <a:custGeom>
                <a:avLst/>
                <a:gdLst>
                  <a:gd name="T0" fmla="*/ 78 w 96"/>
                  <a:gd name="T1" fmla="*/ 87 h 92"/>
                  <a:gd name="T2" fmla="*/ 64 w 96"/>
                  <a:gd name="T3" fmla="*/ 83 h 92"/>
                  <a:gd name="T4" fmla="*/ 50 w 96"/>
                  <a:gd name="T5" fmla="*/ 83 h 92"/>
                  <a:gd name="T6" fmla="*/ 46 w 96"/>
                  <a:gd name="T7" fmla="*/ 83 h 92"/>
                  <a:gd name="T8" fmla="*/ 32 w 96"/>
                  <a:gd name="T9" fmla="*/ 73 h 92"/>
                  <a:gd name="T10" fmla="*/ 32 w 96"/>
                  <a:gd name="T11" fmla="*/ 64 h 92"/>
                  <a:gd name="T12" fmla="*/ 13 w 96"/>
                  <a:gd name="T13" fmla="*/ 46 h 92"/>
                  <a:gd name="T14" fmla="*/ 0 w 96"/>
                  <a:gd name="T15" fmla="*/ 28 h 92"/>
                  <a:gd name="T16" fmla="*/ 4 w 96"/>
                  <a:gd name="T17" fmla="*/ 28 h 92"/>
                  <a:gd name="T18" fmla="*/ 9 w 96"/>
                  <a:gd name="T19" fmla="*/ 28 h 92"/>
                  <a:gd name="T20" fmla="*/ 23 w 96"/>
                  <a:gd name="T21" fmla="*/ 28 h 92"/>
                  <a:gd name="T22" fmla="*/ 36 w 96"/>
                  <a:gd name="T23" fmla="*/ 14 h 92"/>
                  <a:gd name="T24" fmla="*/ 46 w 96"/>
                  <a:gd name="T25" fmla="*/ 5 h 92"/>
                  <a:gd name="T26" fmla="*/ 68 w 96"/>
                  <a:gd name="T27" fmla="*/ 0 h 92"/>
                  <a:gd name="T28" fmla="*/ 82 w 96"/>
                  <a:gd name="T29" fmla="*/ 5 h 92"/>
                  <a:gd name="T30" fmla="*/ 91 w 96"/>
                  <a:gd name="T31" fmla="*/ 14 h 92"/>
                  <a:gd name="T32" fmla="*/ 96 w 96"/>
                  <a:gd name="T33" fmla="*/ 37 h 92"/>
                  <a:gd name="T34" fmla="*/ 91 w 96"/>
                  <a:gd name="T35" fmla="*/ 55 h 92"/>
                  <a:gd name="T36" fmla="*/ 87 w 96"/>
                  <a:gd name="T37" fmla="*/ 69 h 92"/>
                  <a:gd name="T38" fmla="*/ 82 w 96"/>
                  <a:gd name="T39" fmla="*/ 87 h 92"/>
                  <a:gd name="T40" fmla="*/ 78 w 96"/>
                  <a:gd name="T41" fmla="*/ 92 h 92"/>
                  <a:gd name="T42" fmla="*/ 55 w 96"/>
                  <a:gd name="T43" fmla="*/ 78 h 92"/>
                  <a:gd name="T44" fmla="*/ 64 w 96"/>
                  <a:gd name="T45" fmla="*/ 78 h 92"/>
                  <a:gd name="T46" fmla="*/ 78 w 96"/>
                  <a:gd name="T47" fmla="*/ 73 h 92"/>
                  <a:gd name="T48" fmla="*/ 82 w 96"/>
                  <a:gd name="T49" fmla="*/ 69 h 92"/>
                  <a:gd name="T50" fmla="*/ 87 w 96"/>
                  <a:gd name="T51" fmla="*/ 46 h 92"/>
                  <a:gd name="T52" fmla="*/ 91 w 96"/>
                  <a:gd name="T53" fmla="*/ 23 h 92"/>
                  <a:gd name="T54" fmla="*/ 78 w 96"/>
                  <a:gd name="T55" fmla="*/ 14 h 92"/>
                  <a:gd name="T56" fmla="*/ 73 w 96"/>
                  <a:gd name="T57" fmla="*/ 9 h 92"/>
                  <a:gd name="T58" fmla="*/ 55 w 96"/>
                  <a:gd name="T59" fmla="*/ 5 h 92"/>
                  <a:gd name="T60" fmla="*/ 46 w 96"/>
                  <a:gd name="T61" fmla="*/ 18 h 92"/>
                  <a:gd name="T62" fmla="*/ 27 w 96"/>
                  <a:gd name="T63" fmla="*/ 28 h 92"/>
                  <a:gd name="T64" fmla="*/ 9 w 96"/>
                  <a:gd name="T65" fmla="*/ 32 h 92"/>
                  <a:gd name="T66" fmla="*/ 32 w 96"/>
                  <a:gd name="T67" fmla="*/ 55 h 92"/>
                  <a:gd name="T68" fmla="*/ 36 w 96"/>
                  <a:gd name="T69" fmla="*/ 69 h 92"/>
                  <a:gd name="T70" fmla="*/ 41 w 96"/>
                  <a:gd name="T71" fmla="*/ 73 h 92"/>
                  <a:gd name="T72" fmla="*/ 55 w 96"/>
                  <a:gd name="T73" fmla="*/ 7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6" h="92">
                    <a:moveTo>
                      <a:pt x="78" y="92"/>
                    </a:moveTo>
                    <a:lnTo>
                      <a:pt x="78" y="87"/>
                    </a:lnTo>
                    <a:lnTo>
                      <a:pt x="73" y="87"/>
                    </a:lnTo>
                    <a:lnTo>
                      <a:pt x="64" y="83"/>
                    </a:lnTo>
                    <a:lnTo>
                      <a:pt x="55" y="83"/>
                    </a:lnTo>
                    <a:lnTo>
                      <a:pt x="50" y="83"/>
                    </a:lnTo>
                    <a:lnTo>
                      <a:pt x="50" y="83"/>
                    </a:lnTo>
                    <a:lnTo>
                      <a:pt x="46" y="83"/>
                    </a:lnTo>
                    <a:lnTo>
                      <a:pt x="36" y="78"/>
                    </a:lnTo>
                    <a:lnTo>
                      <a:pt x="32" y="73"/>
                    </a:lnTo>
                    <a:lnTo>
                      <a:pt x="32" y="69"/>
                    </a:lnTo>
                    <a:lnTo>
                      <a:pt x="32" y="64"/>
                    </a:lnTo>
                    <a:lnTo>
                      <a:pt x="27" y="60"/>
                    </a:lnTo>
                    <a:lnTo>
                      <a:pt x="13" y="46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9" y="28"/>
                    </a:lnTo>
                    <a:lnTo>
                      <a:pt x="18" y="28"/>
                    </a:lnTo>
                    <a:lnTo>
                      <a:pt x="23" y="28"/>
                    </a:lnTo>
                    <a:lnTo>
                      <a:pt x="32" y="18"/>
                    </a:lnTo>
                    <a:lnTo>
                      <a:pt x="36" y="14"/>
                    </a:lnTo>
                    <a:lnTo>
                      <a:pt x="41" y="14"/>
                    </a:lnTo>
                    <a:lnTo>
                      <a:pt x="46" y="5"/>
                    </a:lnTo>
                    <a:lnTo>
                      <a:pt x="55" y="0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91" y="14"/>
                    </a:lnTo>
                    <a:lnTo>
                      <a:pt x="96" y="23"/>
                    </a:lnTo>
                    <a:lnTo>
                      <a:pt x="96" y="37"/>
                    </a:lnTo>
                    <a:lnTo>
                      <a:pt x="91" y="41"/>
                    </a:lnTo>
                    <a:lnTo>
                      <a:pt x="91" y="55"/>
                    </a:lnTo>
                    <a:lnTo>
                      <a:pt x="87" y="69"/>
                    </a:lnTo>
                    <a:lnTo>
                      <a:pt x="87" y="69"/>
                    </a:lnTo>
                    <a:lnTo>
                      <a:pt x="82" y="78"/>
                    </a:lnTo>
                    <a:lnTo>
                      <a:pt x="82" y="87"/>
                    </a:lnTo>
                    <a:lnTo>
                      <a:pt x="78" y="92"/>
                    </a:lnTo>
                    <a:lnTo>
                      <a:pt x="78" y="92"/>
                    </a:lnTo>
                    <a:close/>
                    <a:moveTo>
                      <a:pt x="55" y="78"/>
                    </a:moveTo>
                    <a:lnTo>
                      <a:pt x="55" y="78"/>
                    </a:lnTo>
                    <a:lnTo>
                      <a:pt x="55" y="78"/>
                    </a:lnTo>
                    <a:lnTo>
                      <a:pt x="64" y="78"/>
                    </a:lnTo>
                    <a:lnTo>
                      <a:pt x="73" y="83"/>
                    </a:lnTo>
                    <a:lnTo>
                      <a:pt x="78" y="73"/>
                    </a:lnTo>
                    <a:lnTo>
                      <a:pt x="82" y="69"/>
                    </a:lnTo>
                    <a:lnTo>
                      <a:pt x="82" y="69"/>
                    </a:lnTo>
                    <a:lnTo>
                      <a:pt x="87" y="55"/>
                    </a:lnTo>
                    <a:lnTo>
                      <a:pt x="87" y="46"/>
                    </a:lnTo>
                    <a:lnTo>
                      <a:pt x="87" y="32"/>
                    </a:lnTo>
                    <a:lnTo>
                      <a:pt x="91" y="23"/>
                    </a:lnTo>
                    <a:lnTo>
                      <a:pt x="87" y="18"/>
                    </a:lnTo>
                    <a:lnTo>
                      <a:pt x="78" y="14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68" y="9"/>
                    </a:lnTo>
                    <a:lnTo>
                      <a:pt x="55" y="5"/>
                    </a:lnTo>
                    <a:lnTo>
                      <a:pt x="46" y="14"/>
                    </a:lnTo>
                    <a:lnTo>
                      <a:pt x="46" y="18"/>
                    </a:lnTo>
                    <a:lnTo>
                      <a:pt x="36" y="23"/>
                    </a:lnTo>
                    <a:lnTo>
                      <a:pt x="27" y="28"/>
                    </a:lnTo>
                    <a:lnTo>
                      <a:pt x="18" y="32"/>
                    </a:lnTo>
                    <a:lnTo>
                      <a:pt x="9" y="32"/>
                    </a:lnTo>
                    <a:lnTo>
                      <a:pt x="18" y="46"/>
                    </a:lnTo>
                    <a:lnTo>
                      <a:pt x="32" y="55"/>
                    </a:lnTo>
                    <a:lnTo>
                      <a:pt x="36" y="60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41" y="73"/>
                    </a:lnTo>
                    <a:lnTo>
                      <a:pt x="50" y="78"/>
                    </a:lnTo>
                    <a:lnTo>
                      <a:pt x="55" y="78"/>
                    </a:lnTo>
                    <a:lnTo>
                      <a:pt x="55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730"/>
              <p:cNvSpPr>
                <a:spLocks/>
              </p:cNvSpPr>
              <p:nvPr/>
            </p:nvSpPr>
            <p:spPr bwMode="auto">
              <a:xfrm>
                <a:off x="2970" y="2308"/>
                <a:ext cx="96" cy="92"/>
              </a:xfrm>
              <a:custGeom>
                <a:avLst/>
                <a:gdLst>
                  <a:gd name="T0" fmla="*/ 78 w 96"/>
                  <a:gd name="T1" fmla="*/ 92 h 92"/>
                  <a:gd name="T2" fmla="*/ 78 w 96"/>
                  <a:gd name="T3" fmla="*/ 87 h 92"/>
                  <a:gd name="T4" fmla="*/ 73 w 96"/>
                  <a:gd name="T5" fmla="*/ 87 h 92"/>
                  <a:gd name="T6" fmla="*/ 64 w 96"/>
                  <a:gd name="T7" fmla="*/ 83 h 92"/>
                  <a:gd name="T8" fmla="*/ 55 w 96"/>
                  <a:gd name="T9" fmla="*/ 83 h 92"/>
                  <a:gd name="T10" fmla="*/ 50 w 96"/>
                  <a:gd name="T11" fmla="*/ 83 h 92"/>
                  <a:gd name="T12" fmla="*/ 50 w 96"/>
                  <a:gd name="T13" fmla="*/ 83 h 92"/>
                  <a:gd name="T14" fmla="*/ 46 w 96"/>
                  <a:gd name="T15" fmla="*/ 83 h 92"/>
                  <a:gd name="T16" fmla="*/ 36 w 96"/>
                  <a:gd name="T17" fmla="*/ 78 h 92"/>
                  <a:gd name="T18" fmla="*/ 32 w 96"/>
                  <a:gd name="T19" fmla="*/ 73 h 92"/>
                  <a:gd name="T20" fmla="*/ 32 w 96"/>
                  <a:gd name="T21" fmla="*/ 69 h 92"/>
                  <a:gd name="T22" fmla="*/ 32 w 96"/>
                  <a:gd name="T23" fmla="*/ 64 h 92"/>
                  <a:gd name="T24" fmla="*/ 27 w 96"/>
                  <a:gd name="T25" fmla="*/ 60 h 92"/>
                  <a:gd name="T26" fmla="*/ 13 w 96"/>
                  <a:gd name="T27" fmla="*/ 46 h 92"/>
                  <a:gd name="T28" fmla="*/ 4 w 96"/>
                  <a:gd name="T29" fmla="*/ 28 h 92"/>
                  <a:gd name="T30" fmla="*/ 0 w 96"/>
                  <a:gd name="T31" fmla="*/ 28 h 92"/>
                  <a:gd name="T32" fmla="*/ 0 w 96"/>
                  <a:gd name="T33" fmla="*/ 23 h 92"/>
                  <a:gd name="T34" fmla="*/ 4 w 96"/>
                  <a:gd name="T35" fmla="*/ 28 h 92"/>
                  <a:gd name="T36" fmla="*/ 4 w 96"/>
                  <a:gd name="T37" fmla="*/ 28 h 92"/>
                  <a:gd name="T38" fmla="*/ 9 w 96"/>
                  <a:gd name="T39" fmla="*/ 28 h 92"/>
                  <a:gd name="T40" fmla="*/ 18 w 96"/>
                  <a:gd name="T41" fmla="*/ 28 h 92"/>
                  <a:gd name="T42" fmla="*/ 23 w 96"/>
                  <a:gd name="T43" fmla="*/ 28 h 92"/>
                  <a:gd name="T44" fmla="*/ 32 w 96"/>
                  <a:gd name="T45" fmla="*/ 18 h 92"/>
                  <a:gd name="T46" fmla="*/ 36 w 96"/>
                  <a:gd name="T47" fmla="*/ 14 h 92"/>
                  <a:gd name="T48" fmla="*/ 41 w 96"/>
                  <a:gd name="T49" fmla="*/ 14 h 92"/>
                  <a:gd name="T50" fmla="*/ 46 w 96"/>
                  <a:gd name="T51" fmla="*/ 5 h 92"/>
                  <a:gd name="T52" fmla="*/ 55 w 96"/>
                  <a:gd name="T53" fmla="*/ 0 h 92"/>
                  <a:gd name="T54" fmla="*/ 68 w 96"/>
                  <a:gd name="T55" fmla="*/ 0 h 92"/>
                  <a:gd name="T56" fmla="*/ 78 w 96"/>
                  <a:gd name="T57" fmla="*/ 5 h 92"/>
                  <a:gd name="T58" fmla="*/ 82 w 96"/>
                  <a:gd name="T59" fmla="*/ 5 h 92"/>
                  <a:gd name="T60" fmla="*/ 82 w 96"/>
                  <a:gd name="T61" fmla="*/ 5 h 92"/>
                  <a:gd name="T62" fmla="*/ 91 w 96"/>
                  <a:gd name="T63" fmla="*/ 14 h 92"/>
                  <a:gd name="T64" fmla="*/ 96 w 96"/>
                  <a:gd name="T65" fmla="*/ 23 h 92"/>
                  <a:gd name="T66" fmla="*/ 96 w 96"/>
                  <a:gd name="T67" fmla="*/ 37 h 92"/>
                  <a:gd name="T68" fmla="*/ 91 w 96"/>
                  <a:gd name="T69" fmla="*/ 41 h 92"/>
                  <a:gd name="T70" fmla="*/ 91 w 96"/>
                  <a:gd name="T71" fmla="*/ 55 h 92"/>
                  <a:gd name="T72" fmla="*/ 87 w 96"/>
                  <a:gd name="T73" fmla="*/ 69 h 92"/>
                  <a:gd name="T74" fmla="*/ 87 w 96"/>
                  <a:gd name="T75" fmla="*/ 69 h 92"/>
                  <a:gd name="T76" fmla="*/ 82 w 96"/>
                  <a:gd name="T77" fmla="*/ 78 h 92"/>
                  <a:gd name="T78" fmla="*/ 82 w 96"/>
                  <a:gd name="T79" fmla="*/ 87 h 92"/>
                  <a:gd name="T80" fmla="*/ 78 w 96"/>
                  <a:gd name="T81" fmla="*/ 92 h 92"/>
                  <a:gd name="T82" fmla="*/ 78 w 96"/>
                  <a:gd name="T8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6" h="92">
                    <a:moveTo>
                      <a:pt x="78" y="92"/>
                    </a:moveTo>
                    <a:lnTo>
                      <a:pt x="78" y="87"/>
                    </a:lnTo>
                    <a:lnTo>
                      <a:pt x="73" y="87"/>
                    </a:lnTo>
                    <a:lnTo>
                      <a:pt x="64" y="83"/>
                    </a:lnTo>
                    <a:lnTo>
                      <a:pt x="55" y="83"/>
                    </a:lnTo>
                    <a:lnTo>
                      <a:pt x="50" y="83"/>
                    </a:lnTo>
                    <a:lnTo>
                      <a:pt x="50" y="83"/>
                    </a:lnTo>
                    <a:lnTo>
                      <a:pt x="46" y="83"/>
                    </a:lnTo>
                    <a:lnTo>
                      <a:pt x="36" y="78"/>
                    </a:lnTo>
                    <a:lnTo>
                      <a:pt x="32" y="73"/>
                    </a:lnTo>
                    <a:lnTo>
                      <a:pt x="32" y="69"/>
                    </a:lnTo>
                    <a:lnTo>
                      <a:pt x="32" y="64"/>
                    </a:lnTo>
                    <a:lnTo>
                      <a:pt x="27" y="60"/>
                    </a:lnTo>
                    <a:lnTo>
                      <a:pt x="13" y="46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9" y="28"/>
                    </a:lnTo>
                    <a:lnTo>
                      <a:pt x="18" y="28"/>
                    </a:lnTo>
                    <a:lnTo>
                      <a:pt x="23" y="28"/>
                    </a:lnTo>
                    <a:lnTo>
                      <a:pt x="32" y="18"/>
                    </a:lnTo>
                    <a:lnTo>
                      <a:pt x="36" y="14"/>
                    </a:lnTo>
                    <a:lnTo>
                      <a:pt x="41" y="14"/>
                    </a:lnTo>
                    <a:lnTo>
                      <a:pt x="46" y="5"/>
                    </a:lnTo>
                    <a:lnTo>
                      <a:pt x="55" y="0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91" y="14"/>
                    </a:lnTo>
                    <a:lnTo>
                      <a:pt x="96" y="23"/>
                    </a:lnTo>
                    <a:lnTo>
                      <a:pt x="96" y="37"/>
                    </a:lnTo>
                    <a:lnTo>
                      <a:pt x="91" y="41"/>
                    </a:lnTo>
                    <a:lnTo>
                      <a:pt x="91" y="55"/>
                    </a:lnTo>
                    <a:lnTo>
                      <a:pt x="87" y="69"/>
                    </a:lnTo>
                    <a:lnTo>
                      <a:pt x="87" y="69"/>
                    </a:lnTo>
                    <a:lnTo>
                      <a:pt x="82" y="78"/>
                    </a:lnTo>
                    <a:lnTo>
                      <a:pt x="82" y="87"/>
                    </a:lnTo>
                    <a:lnTo>
                      <a:pt x="78" y="92"/>
                    </a:lnTo>
                    <a:lnTo>
                      <a:pt x="78" y="9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731"/>
              <p:cNvSpPr>
                <a:spLocks/>
              </p:cNvSpPr>
              <p:nvPr/>
            </p:nvSpPr>
            <p:spPr bwMode="auto">
              <a:xfrm>
                <a:off x="2979" y="2313"/>
                <a:ext cx="82" cy="78"/>
              </a:xfrm>
              <a:custGeom>
                <a:avLst/>
                <a:gdLst>
                  <a:gd name="T0" fmla="*/ 46 w 82"/>
                  <a:gd name="T1" fmla="*/ 73 h 78"/>
                  <a:gd name="T2" fmla="*/ 46 w 82"/>
                  <a:gd name="T3" fmla="*/ 73 h 78"/>
                  <a:gd name="T4" fmla="*/ 46 w 82"/>
                  <a:gd name="T5" fmla="*/ 73 h 78"/>
                  <a:gd name="T6" fmla="*/ 55 w 82"/>
                  <a:gd name="T7" fmla="*/ 73 h 78"/>
                  <a:gd name="T8" fmla="*/ 64 w 82"/>
                  <a:gd name="T9" fmla="*/ 78 h 78"/>
                  <a:gd name="T10" fmla="*/ 69 w 82"/>
                  <a:gd name="T11" fmla="*/ 68 h 78"/>
                  <a:gd name="T12" fmla="*/ 73 w 82"/>
                  <a:gd name="T13" fmla="*/ 64 h 78"/>
                  <a:gd name="T14" fmla="*/ 73 w 82"/>
                  <a:gd name="T15" fmla="*/ 64 h 78"/>
                  <a:gd name="T16" fmla="*/ 78 w 82"/>
                  <a:gd name="T17" fmla="*/ 50 h 78"/>
                  <a:gd name="T18" fmla="*/ 78 w 82"/>
                  <a:gd name="T19" fmla="*/ 41 h 78"/>
                  <a:gd name="T20" fmla="*/ 78 w 82"/>
                  <a:gd name="T21" fmla="*/ 27 h 78"/>
                  <a:gd name="T22" fmla="*/ 82 w 82"/>
                  <a:gd name="T23" fmla="*/ 18 h 78"/>
                  <a:gd name="T24" fmla="*/ 78 w 82"/>
                  <a:gd name="T25" fmla="*/ 13 h 78"/>
                  <a:gd name="T26" fmla="*/ 69 w 82"/>
                  <a:gd name="T27" fmla="*/ 9 h 78"/>
                  <a:gd name="T28" fmla="*/ 64 w 82"/>
                  <a:gd name="T29" fmla="*/ 4 h 78"/>
                  <a:gd name="T30" fmla="*/ 64 w 82"/>
                  <a:gd name="T31" fmla="*/ 4 h 78"/>
                  <a:gd name="T32" fmla="*/ 59 w 82"/>
                  <a:gd name="T33" fmla="*/ 4 h 78"/>
                  <a:gd name="T34" fmla="*/ 46 w 82"/>
                  <a:gd name="T35" fmla="*/ 0 h 78"/>
                  <a:gd name="T36" fmla="*/ 37 w 82"/>
                  <a:gd name="T37" fmla="*/ 9 h 78"/>
                  <a:gd name="T38" fmla="*/ 37 w 82"/>
                  <a:gd name="T39" fmla="*/ 13 h 78"/>
                  <a:gd name="T40" fmla="*/ 27 w 82"/>
                  <a:gd name="T41" fmla="*/ 18 h 78"/>
                  <a:gd name="T42" fmla="*/ 18 w 82"/>
                  <a:gd name="T43" fmla="*/ 23 h 78"/>
                  <a:gd name="T44" fmla="*/ 9 w 82"/>
                  <a:gd name="T45" fmla="*/ 27 h 78"/>
                  <a:gd name="T46" fmla="*/ 0 w 82"/>
                  <a:gd name="T47" fmla="*/ 27 h 78"/>
                  <a:gd name="T48" fmla="*/ 9 w 82"/>
                  <a:gd name="T49" fmla="*/ 41 h 78"/>
                  <a:gd name="T50" fmla="*/ 23 w 82"/>
                  <a:gd name="T51" fmla="*/ 50 h 78"/>
                  <a:gd name="T52" fmla="*/ 27 w 82"/>
                  <a:gd name="T53" fmla="*/ 55 h 78"/>
                  <a:gd name="T54" fmla="*/ 27 w 82"/>
                  <a:gd name="T55" fmla="*/ 64 h 78"/>
                  <a:gd name="T56" fmla="*/ 27 w 82"/>
                  <a:gd name="T57" fmla="*/ 64 h 78"/>
                  <a:gd name="T58" fmla="*/ 32 w 82"/>
                  <a:gd name="T59" fmla="*/ 68 h 78"/>
                  <a:gd name="T60" fmla="*/ 41 w 82"/>
                  <a:gd name="T61" fmla="*/ 73 h 78"/>
                  <a:gd name="T62" fmla="*/ 46 w 82"/>
                  <a:gd name="T63" fmla="*/ 73 h 78"/>
                  <a:gd name="T64" fmla="*/ 46 w 82"/>
                  <a:gd name="T6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78">
                    <a:moveTo>
                      <a:pt x="46" y="73"/>
                    </a:moveTo>
                    <a:lnTo>
                      <a:pt x="46" y="73"/>
                    </a:lnTo>
                    <a:lnTo>
                      <a:pt x="46" y="73"/>
                    </a:lnTo>
                    <a:lnTo>
                      <a:pt x="55" y="73"/>
                    </a:lnTo>
                    <a:lnTo>
                      <a:pt x="64" y="78"/>
                    </a:lnTo>
                    <a:lnTo>
                      <a:pt x="69" y="68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8" y="50"/>
                    </a:lnTo>
                    <a:lnTo>
                      <a:pt x="78" y="41"/>
                    </a:lnTo>
                    <a:lnTo>
                      <a:pt x="78" y="27"/>
                    </a:lnTo>
                    <a:lnTo>
                      <a:pt x="82" y="18"/>
                    </a:lnTo>
                    <a:lnTo>
                      <a:pt x="78" y="13"/>
                    </a:lnTo>
                    <a:lnTo>
                      <a:pt x="69" y="9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9" y="4"/>
                    </a:lnTo>
                    <a:lnTo>
                      <a:pt x="46" y="0"/>
                    </a:lnTo>
                    <a:lnTo>
                      <a:pt x="37" y="9"/>
                    </a:lnTo>
                    <a:lnTo>
                      <a:pt x="37" y="13"/>
                    </a:lnTo>
                    <a:lnTo>
                      <a:pt x="27" y="18"/>
                    </a:lnTo>
                    <a:lnTo>
                      <a:pt x="18" y="23"/>
                    </a:lnTo>
                    <a:lnTo>
                      <a:pt x="9" y="27"/>
                    </a:lnTo>
                    <a:lnTo>
                      <a:pt x="0" y="27"/>
                    </a:lnTo>
                    <a:lnTo>
                      <a:pt x="9" y="41"/>
                    </a:lnTo>
                    <a:lnTo>
                      <a:pt x="23" y="50"/>
                    </a:lnTo>
                    <a:lnTo>
                      <a:pt x="27" y="55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32" y="68"/>
                    </a:lnTo>
                    <a:lnTo>
                      <a:pt x="41" y="73"/>
                    </a:lnTo>
                    <a:lnTo>
                      <a:pt x="46" y="73"/>
                    </a:lnTo>
                    <a:lnTo>
                      <a:pt x="46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732"/>
              <p:cNvSpPr>
                <a:spLocks/>
              </p:cNvSpPr>
              <p:nvPr/>
            </p:nvSpPr>
            <p:spPr bwMode="auto">
              <a:xfrm>
                <a:off x="2819" y="2326"/>
                <a:ext cx="155" cy="147"/>
              </a:xfrm>
              <a:custGeom>
                <a:avLst/>
                <a:gdLst>
                  <a:gd name="T0" fmla="*/ 54 w 155"/>
                  <a:gd name="T1" fmla="*/ 142 h 147"/>
                  <a:gd name="T2" fmla="*/ 45 w 155"/>
                  <a:gd name="T3" fmla="*/ 129 h 147"/>
                  <a:gd name="T4" fmla="*/ 36 w 155"/>
                  <a:gd name="T5" fmla="*/ 110 h 147"/>
                  <a:gd name="T6" fmla="*/ 32 w 155"/>
                  <a:gd name="T7" fmla="*/ 69 h 147"/>
                  <a:gd name="T8" fmla="*/ 27 w 155"/>
                  <a:gd name="T9" fmla="*/ 55 h 147"/>
                  <a:gd name="T10" fmla="*/ 13 w 155"/>
                  <a:gd name="T11" fmla="*/ 33 h 147"/>
                  <a:gd name="T12" fmla="*/ 4 w 155"/>
                  <a:gd name="T13" fmla="*/ 14 h 147"/>
                  <a:gd name="T14" fmla="*/ 0 w 155"/>
                  <a:gd name="T15" fmla="*/ 5 h 147"/>
                  <a:gd name="T16" fmla="*/ 4 w 155"/>
                  <a:gd name="T17" fmla="*/ 0 h 147"/>
                  <a:gd name="T18" fmla="*/ 9 w 155"/>
                  <a:gd name="T19" fmla="*/ 0 h 147"/>
                  <a:gd name="T20" fmla="*/ 18 w 155"/>
                  <a:gd name="T21" fmla="*/ 0 h 147"/>
                  <a:gd name="T22" fmla="*/ 27 w 155"/>
                  <a:gd name="T23" fmla="*/ 5 h 147"/>
                  <a:gd name="T24" fmla="*/ 54 w 155"/>
                  <a:gd name="T25" fmla="*/ 5 h 147"/>
                  <a:gd name="T26" fmla="*/ 77 w 155"/>
                  <a:gd name="T27" fmla="*/ 5 h 147"/>
                  <a:gd name="T28" fmla="*/ 96 w 155"/>
                  <a:gd name="T29" fmla="*/ 10 h 147"/>
                  <a:gd name="T30" fmla="*/ 114 w 155"/>
                  <a:gd name="T31" fmla="*/ 14 h 147"/>
                  <a:gd name="T32" fmla="*/ 137 w 155"/>
                  <a:gd name="T33" fmla="*/ 5 h 147"/>
                  <a:gd name="T34" fmla="*/ 146 w 155"/>
                  <a:gd name="T35" fmla="*/ 5 h 147"/>
                  <a:gd name="T36" fmla="*/ 155 w 155"/>
                  <a:gd name="T37" fmla="*/ 10 h 147"/>
                  <a:gd name="T38" fmla="*/ 146 w 155"/>
                  <a:gd name="T39" fmla="*/ 14 h 147"/>
                  <a:gd name="T40" fmla="*/ 137 w 155"/>
                  <a:gd name="T41" fmla="*/ 19 h 147"/>
                  <a:gd name="T42" fmla="*/ 132 w 155"/>
                  <a:gd name="T43" fmla="*/ 14 h 147"/>
                  <a:gd name="T44" fmla="*/ 128 w 155"/>
                  <a:gd name="T45" fmla="*/ 14 h 147"/>
                  <a:gd name="T46" fmla="*/ 119 w 155"/>
                  <a:gd name="T47" fmla="*/ 14 h 147"/>
                  <a:gd name="T48" fmla="*/ 109 w 155"/>
                  <a:gd name="T49" fmla="*/ 19 h 147"/>
                  <a:gd name="T50" fmla="*/ 105 w 155"/>
                  <a:gd name="T51" fmla="*/ 19 h 147"/>
                  <a:gd name="T52" fmla="*/ 105 w 155"/>
                  <a:gd name="T53" fmla="*/ 33 h 147"/>
                  <a:gd name="T54" fmla="*/ 109 w 155"/>
                  <a:gd name="T55" fmla="*/ 51 h 147"/>
                  <a:gd name="T56" fmla="*/ 105 w 155"/>
                  <a:gd name="T57" fmla="*/ 55 h 147"/>
                  <a:gd name="T58" fmla="*/ 100 w 155"/>
                  <a:gd name="T59" fmla="*/ 60 h 147"/>
                  <a:gd name="T60" fmla="*/ 96 w 155"/>
                  <a:gd name="T61" fmla="*/ 60 h 147"/>
                  <a:gd name="T62" fmla="*/ 96 w 155"/>
                  <a:gd name="T63" fmla="*/ 69 h 147"/>
                  <a:gd name="T64" fmla="*/ 96 w 155"/>
                  <a:gd name="T65" fmla="*/ 83 h 147"/>
                  <a:gd name="T66" fmla="*/ 96 w 155"/>
                  <a:gd name="T67" fmla="*/ 138 h 147"/>
                  <a:gd name="T68" fmla="*/ 91 w 155"/>
                  <a:gd name="T69" fmla="*/ 142 h 147"/>
                  <a:gd name="T70" fmla="*/ 87 w 155"/>
                  <a:gd name="T71" fmla="*/ 147 h 147"/>
                  <a:gd name="T72" fmla="*/ 73 w 155"/>
                  <a:gd name="T73" fmla="*/ 147 h 147"/>
                  <a:gd name="T74" fmla="*/ 68 w 155"/>
                  <a:gd name="T75" fmla="*/ 142 h 147"/>
                  <a:gd name="T76" fmla="*/ 64 w 155"/>
                  <a:gd name="T77" fmla="*/ 142 h 147"/>
                  <a:gd name="T78" fmla="*/ 64 w 155"/>
                  <a:gd name="T79" fmla="*/ 138 h 147"/>
                  <a:gd name="T80" fmla="*/ 54 w 155"/>
                  <a:gd name="T81" fmla="*/ 14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5" h="147">
                    <a:moveTo>
                      <a:pt x="54" y="142"/>
                    </a:moveTo>
                    <a:lnTo>
                      <a:pt x="45" y="129"/>
                    </a:lnTo>
                    <a:lnTo>
                      <a:pt x="36" y="110"/>
                    </a:lnTo>
                    <a:lnTo>
                      <a:pt x="32" y="69"/>
                    </a:lnTo>
                    <a:lnTo>
                      <a:pt x="27" y="55"/>
                    </a:lnTo>
                    <a:lnTo>
                      <a:pt x="13" y="33"/>
                    </a:lnTo>
                    <a:lnTo>
                      <a:pt x="4" y="14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27" y="5"/>
                    </a:lnTo>
                    <a:lnTo>
                      <a:pt x="54" y="5"/>
                    </a:lnTo>
                    <a:lnTo>
                      <a:pt x="77" y="5"/>
                    </a:lnTo>
                    <a:lnTo>
                      <a:pt x="96" y="10"/>
                    </a:lnTo>
                    <a:lnTo>
                      <a:pt x="114" y="14"/>
                    </a:lnTo>
                    <a:lnTo>
                      <a:pt x="137" y="5"/>
                    </a:lnTo>
                    <a:lnTo>
                      <a:pt x="146" y="5"/>
                    </a:lnTo>
                    <a:lnTo>
                      <a:pt x="155" y="10"/>
                    </a:lnTo>
                    <a:lnTo>
                      <a:pt x="146" y="14"/>
                    </a:lnTo>
                    <a:lnTo>
                      <a:pt x="137" y="19"/>
                    </a:lnTo>
                    <a:lnTo>
                      <a:pt x="132" y="14"/>
                    </a:lnTo>
                    <a:lnTo>
                      <a:pt x="128" y="14"/>
                    </a:lnTo>
                    <a:lnTo>
                      <a:pt x="119" y="14"/>
                    </a:lnTo>
                    <a:lnTo>
                      <a:pt x="109" y="19"/>
                    </a:lnTo>
                    <a:lnTo>
                      <a:pt x="105" y="19"/>
                    </a:lnTo>
                    <a:lnTo>
                      <a:pt x="105" y="33"/>
                    </a:lnTo>
                    <a:lnTo>
                      <a:pt x="109" y="51"/>
                    </a:lnTo>
                    <a:lnTo>
                      <a:pt x="105" y="55"/>
                    </a:lnTo>
                    <a:lnTo>
                      <a:pt x="100" y="60"/>
                    </a:lnTo>
                    <a:lnTo>
                      <a:pt x="96" y="60"/>
                    </a:lnTo>
                    <a:lnTo>
                      <a:pt x="96" y="69"/>
                    </a:lnTo>
                    <a:lnTo>
                      <a:pt x="96" y="83"/>
                    </a:lnTo>
                    <a:lnTo>
                      <a:pt x="96" y="138"/>
                    </a:lnTo>
                    <a:lnTo>
                      <a:pt x="91" y="142"/>
                    </a:lnTo>
                    <a:lnTo>
                      <a:pt x="87" y="147"/>
                    </a:lnTo>
                    <a:lnTo>
                      <a:pt x="73" y="147"/>
                    </a:lnTo>
                    <a:lnTo>
                      <a:pt x="68" y="142"/>
                    </a:lnTo>
                    <a:lnTo>
                      <a:pt x="64" y="142"/>
                    </a:lnTo>
                    <a:lnTo>
                      <a:pt x="64" y="138"/>
                    </a:lnTo>
                    <a:lnTo>
                      <a:pt x="5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733"/>
              <p:cNvSpPr>
                <a:spLocks/>
              </p:cNvSpPr>
              <p:nvPr/>
            </p:nvSpPr>
            <p:spPr bwMode="auto">
              <a:xfrm>
                <a:off x="2819" y="2326"/>
                <a:ext cx="155" cy="147"/>
              </a:xfrm>
              <a:custGeom>
                <a:avLst/>
                <a:gdLst>
                  <a:gd name="T0" fmla="*/ 54 w 155"/>
                  <a:gd name="T1" fmla="*/ 142 h 147"/>
                  <a:gd name="T2" fmla="*/ 45 w 155"/>
                  <a:gd name="T3" fmla="*/ 129 h 147"/>
                  <a:gd name="T4" fmla="*/ 36 w 155"/>
                  <a:gd name="T5" fmla="*/ 110 h 147"/>
                  <a:gd name="T6" fmla="*/ 32 w 155"/>
                  <a:gd name="T7" fmla="*/ 69 h 147"/>
                  <a:gd name="T8" fmla="*/ 27 w 155"/>
                  <a:gd name="T9" fmla="*/ 55 h 147"/>
                  <a:gd name="T10" fmla="*/ 13 w 155"/>
                  <a:gd name="T11" fmla="*/ 33 h 147"/>
                  <a:gd name="T12" fmla="*/ 4 w 155"/>
                  <a:gd name="T13" fmla="*/ 14 h 147"/>
                  <a:gd name="T14" fmla="*/ 0 w 155"/>
                  <a:gd name="T15" fmla="*/ 5 h 147"/>
                  <a:gd name="T16" fmla="*/ 4 w 155"/>
                  <a:gd name="T17" fmla="*/ 0 h 147"/>
                  <a:gd name="T18" fmla="*/ 9 w 155"/>
                  <a:gd name="T19" fmla="*/ 0 h 147"/>
                  <a:gd name="T20" fmla="*/ 18 w 155"/>
                  <a:gd name="T21" fmla="*/ 0 h 147"/>
                  <a:gd name="T22" fmla="*/ 27 w 155"/>
                  <a:gd name="T23" fmla="*/ 5 h 147"/>
                  <a:gd name="T24" fmla="*/ 54 w 155"/>
                  <a:gd name="T25" fmla="*/ 5 h 147"/>
                  <a:gd name="T26" fmla="*/ 77 w 155"/>
                  <a:gd name="T27" fmla="*/ 5 h 147"/>
                  <a:gd name="T28" fmla="*/ 96 w 155"/>
                  <a:gd name="T29" fmla="*/ 10 h 147"/>
                  <a:gd name="T30" fmla="*/ 114 w 155"/>
                  <a:gd name="T31" fmla="*/ 14 h 147"/>
                  <a:gd name="T32" fmla="*/ 137 w 155"/>
                  <a:gd name="T33" fmla="*/ 5 h 147"/>
                  <a:gd name="T34" fmla="*/ 146 w 155"/>
                  <a:gd name="T35" fmla="*/ 5 h 147"/>
                  <a:gd name="T36" fmla="*/ 155 w 155"/>
                  <a:gd name="T37" fmla="*/ 10 h 147"/>
                  <a:gd name="T38" fmla="*/ 146 w 155"/>
                  <a:gd name="T39" fmla="*/ 14 h 147"/>
                  <a:gd name="T40" fmla="*/ 137 w 155"/>
                  <a:gd name="T41" fmla="*/ 19 h 147"/>
                  <a:gd name="T42" fmla="*/ 132 w 155"/>
                  <a:gd name="T43" fmla="*/ 14 h 147"/>
                  <a:gd name="T44" fmla="*/ 128 w 155"/>
                  <a:gd name="T45" fmla="*/ 14 h 147"/>
                  <a:gd name="T46" fmla="*/ 119 w 155"/>
                  <a:gd name="T47" fmla="*/ 14 h 147"/>
                  <a:gd name="T48" fmla="*/ 109 w 155"/>
                  <a:gd name="T49" fmla="*/ 19 h 147"/>
                  <a:gd name="T50" fmla="*/ 105 w 155"/>
                  <a:gd name="T51" fmla="*/ 19 h 147"/>
                  <a:gd name="T52" fmla="*/ 105 w 155"/>
                  <a:gd name="T53" fmla="*/ 33 h 147"/>
                  <a:gd name="T54" fmla="*/ 109 w 155"/>
                  <a:gd name="T55" fmla="*/ 51 h 147"/>
                  <a:gd name="T56" fmla="*/ 105 w 155"/>
                  <a:gd name="T57" fmla="*/ 55 h 147"/>
                  <a:gd name="T58" fmla="*/ 100 w 155"/>
                  <a:gd name="T59" fmla="*/ 60 h 147"/>
                  <a:gd name="T60" fmla="*/ 96 w 155"/>
                  <a:gd name="T61" fmla="*/ 60 h 147"/>
                  <a:gd name="T62" fmla="*/ 96 w 155"/>
                  <a:gd name="T63" fmla="*/ 69 h 147"/>
                  <a:gd name="T64" fmla="*/ 96 w 155"/>
                  <a:gd name="T65" fmla="*/ 83 h 147"/>
                  <a:gd name="T66" fmla="*/ 96 w 155"/>
                  <a:gd name="T67" fmla="*/ 138 h 147"/>
                  <a:gd name="T68" fmla="*/ 91 w 155"/>
                  <a:gd name="T69" fmla="*/ 142 h 147"/>
                  <a:gd name="T70" fmla="*/ 87 w 155"/>
                  <a:gd name="T71" fmla="*/ 147 h 147"/>
                  <a:gd name="T72" fmla="*/ 73 w 155"/>
                  <a:gd name="T73" fmla="*/ 147 h 147"/>
                  <a:gd name="T74" fmla="*/ 68 w 155"/>
                  <a:gd name="T75" fmla="*/ 142 h 147"/>
                  <a:gd name="T76" fmla="*/ 64 w 155"/>
                  <a:gd name="T77" fmla="*/ 142 h 147"/>
                  <a:gd name="T78" fmla="*/ 64 w 155"/>
                  <a:gd name="T79" fmla="*/ 138 h 147"/>
                  <a:gd name="T80" fmla="*/ 54 w 155"/>
                  <a:gd name="T81" fmla="*/ 14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5" h="147">
                    <a:moveTo>
                      <a:pt x="54" y="142"/>
                    </a:moveTo>
                    <a:lnTo>
                      <a:pt x="45" y="129"/>
                    </a:lnTo>
                    <a:lnTo>
                      <a:pt x="36" y="110"/>
                    </a:lnTo>
                    <a:lnTo>
                      <a:pt x="32" y="69"/>
                    </a:lnTo>
                    <a:lnTo>
                      <a:pt x="27" y="55"/>
                    </a:lnTo>
                    <a:lnTo>
                      <a:pt x="13" y="33"/>
                    </a:lnTo>
                    <a:lnTo>
                      <a:pt x="4" y="14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27" y="5"/>
                    </a:lnTo>
                    <a:lnTo>
                      <a:pt x="54" y="5"/>
                    </a:lnTo>
                    <a:lnTo>
                      <a:pt x="77" y="5"/>
                    </a:lnTo>
                    <a:lnTo>
                      <a:pt x="96" y="10"/>
                    </a:lnTo>
                    <a:lnTo>
                      <a:pt x="114" y="14"/>
                    </a:lnTo>
                    <a:lnTo>
                      <a:pt x="137" y="5"/>
                    </a:lnTo>
                    <a:lnTo>
                      <a:pt x="146" y="5"/>
                    </a:lnTo>
                    <a:lnTo>
                      <a:pt x="155" y="10"/>
                    </a:lnTo>
                    <a:lnTo>
                      <a:pt x="146" y="14"/>
                    </a:lnTo>
                    <a:lnTo>
                      <a:pt x="137" y="19"/>
                    </a:lnTo>
                    <a:lnTo>
                      <a:pt x="132" y="14"/>
                    </a:lnTo>
                    <a:lnTo>
                      <a:pt x="128" y="14"/>
                    </a:lnTo>
                    <a:lnTo>
                      <a:pt x="119" y="14"/>
                    </a:lnTo>
                    <a:lnTo>
                      <a:pt x="109" y="19"/>
                    </a:lnTo>
                    <a:lnTo>
                      <a:pt x="105" y="19"/>
                    </a:lnTo>
                    <a:lnTo>
                      <a:pt x="105" y="33"/>
                    </a:lnTo>
                    <a:lnTo>
                      <a:pt x="109" y="51"/>
                    </a:lnTo>
                    <a:lnTo>
                      <a:pt x="105" y="55"/>
                    </a:lnTo>
                    <a:lnTo>
                      <a:pt x="100" y="60"/>
                    </a:lnTo>
                    <a:lnTo>
                      <a:pt x="96" y="60"/>
                    </a:lnTo>
                    <a:lnTo>
                      <a:pt x="96" y="69"/>
                    </a:lnTo>
                    <a:lnTo>
                      <a:pt x="96" y="83"/>
                    </a:lnTo>
                    <a:lnTo>
                      <a:pt x="96" y="138"/>
                    </a:lnTo>
                    <a:lnTo>
                      <a:pt x="91" y="142"/>
                    </a:lnTo>
                    <a:lnTo>
                      <a:pt x="87" y="147"/>
                    </a:lnTo>
                    <a:lnTo>
                      <a:pt x="73" y="147"/>
                    </a:lnTo>
                    <a:lnTo>
                      <a:pt x="68" y="142"/>
                    </a:lnTo>
                    <a:lnTo>
                      <a:pt x="64" y="142"/>
                    </a:lnTo>
                    <a:lnTo>
                      <a:pt x="64" y="138"/>
                    </a:lnTo>
                    <a:lnTo>
                      <a:pt x="54" y="1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734"/>
              <p:cNvSpPr>
                <a:spLocks noEditPoints="1"/>
              </p:cNvSpPr>
              <p:nvPr/>
            </p:nvSpPr>
            <p:spPr bwMode="auto">
              <a:xfrm>
                <a:off x="2819" y="2322"/>
                <a:ext cx="164" cy="156"/>
              </a:xfrm>
              <a:custGeom>
                <a:avLst/>
                <a:gdLst>
                  <a:gd name="T0" fmla="*/ 77 w 164"/>
                  <a:gd name="T1" fmla="*/ 156 h 156"/>
                  <a:gd name="T2" fmla="*/ 64 w 164"/>
                  <a:gd name="T3" fmla="*/ 146 h 156"/>
                  <a:gd name="T4" fmla="*/ 59 w 164"/>
                  <a:gd name="T5" fmla="*/ 151 h 156"/>
                  <a:gd name="T6" fmla="*/ 45 w 164"/>
                  <a:gd name="T7" fmla="*/ 137 h 156"/>
                  <a:gd name="T8" fmla="*/ 32 w 164"/>
                  <a:gd name="T9" fmla="*/ 78 h 156"/>
                  <a:gd name="T10" fmla="*/ 18 w 164"/>
                  <a:gd name="T11" fmla="*/ 50 h 156"/>
                  <a:gd name="T12" fmla="*/ 0 w 164"/>
                  <a:gd name="T13" fmla="*/ 9 h 156"/>
                  <a:gd name="T14" fmla="*/ 13 w 164"/>
                  <a:gd name="T15" fmla="*/ 0 h 156"/>
                  <a:gd name="T16" fmla="*/ 32 w 164"/>
                  <a:gd name="T17" fmla="*/ 4 h 156"/>
                  <a:gd name="T18" fmla="*/ 64 w 164"/>
                  <a:gd name="T19" fmla="*/ 4 h 156"/>
                  <a:gd name="T20" fmla="*/ 91 w 164"/>
                  <a:gd name="T21" fmla="*/ 9 h 156"/>
                  <a:gd name="T22" fmla="*/ 114 w 164"/>
                  <a:gd name="T23" fmla="*/ 14 h 156"/>
                  <a:gd name="T24" fmla="*/ 146 w 164"/>
                  <a:gd name="T25" fmla="*/ 9 h 156"/>
                  <a:gd name="T26" fmla="*/ 164 w 164"/>
                  <a:gd name="T27" fmla="*/ 18 h 156"/>
                  <a:gd name="T28" fmla="*/ 160 w 164"/>
                  <a:gd name="T29" fmla="*/ 18 h 156"/>
                  <a:gd name="T30" fmla="*/ 160 w 164"/>
                  <a:gd name="T31" fmla="*/ 18 h 156"/>
                  <a:gd name="T32" fmla="*/ 142 w 164"/>
                  <a:gd name="T33" fmla="*/ 27 h 156"/>
                  <a:gd name="T34" fmla="*/ 137 w 164"/>
                  <a:gd name="T35" fmla="*/ 32 h 156"/>
                  <a:gd name="T36" fmla="*/ 137 w 164"/>
                  <a:gd name="T37" fmla="*/ 23 h 156"/>
                  <a:gd name="T38" fmla="*/ 123 w 164"/>
                  <a:gd name="T39" fmla="*/ 23 h 156"/>
                  <a:gd name="T40" fmla="*/ 114 w 164"/>
                  <a:gd name="T41" fmla="*/ 27 h 156"/>
                  <a:gd name="T42" fmla="*/ 114 w 164"/>
                  <a:gd name="T43" fmla="*/ 41 h 156"/>
                  <a:gd name="T44" fmla="*/ 114 w 164"/>
                  <a:gd name="T45" fmla="*/ 55 h 156"/>
                  <a:gd name="T46" fmla="*/ 105 w 164"/>
                  <a:gd name="T47" fmla="*/ 69 h 156"/>
                  <a:gd name="T48" fmla="*/ 100 w 164"/>
                  <a:gd name="T49" fmla="*/ 73 h 156"/>
                  <a:gd name="T50" fmla="*/ 100 w 164"/>
                  <a:gd name="T51" fmla="*/ 91 h 156"/>
                  <a:gd name="T52" fmla="*/ 100 w 164"/>
                  <a:gd name="T53" fmla="*/ 124 h 156"/>
                  <a:gd name="T54" fmla="*/ 100 w 164"/>
                  <a:gd name="T55" fmla="*/ 146 h 156"/>
                  <a:gd name="T56" fmla="*/ 100 w 164"/>
                  <a:gd name="T57" fmla="*/ 151 h 156"/>
                  <a:gd name="T58" fmla="*/ 82 w 164"/>
                  <a:gd name="T59" fmla="*/ 156 h 156"/>
                  <a:gd name="T60" fmla="*/ 64 w 164"/>
                  <a:gd name="T61" fmla="*/ 142 h 156"/>
                  <a:gd name="T62" fmla="*/ 77 w 164"/>
                  <a:gd name="T63" fmla="*/ 151 h 156"/>
                  <a:gd name="T64" fmla="*/ 91 w 164"/>
                  <a:gd name="T65" fmla="*/ 146 h 156"/>
                  <a:gd name="T66" fmla="*/ 96 w 164"/>
                  <a:gd name="T67" fmla="*/ 128 h 156"/>
                  <a:gd name="T68" fmla="*/ 96 w 164"/>
                  <a:gd name="T69" fmla="*/ 96 h 156"/>
                  <a:gd name="T70" fmla="*/ 96 w 164"/>
                  <a:gd name="T71" fmla="*/ 91 h 156"/>
                  <a:gd name="T72" fmla="*/ 96 w 164"/>
                  <a:gd name="T73" fmla="*/ 73 h 156"/>
                  <a:gd name="T74" fmla="*/ 105 w 164"/>
                  <a:gd name="T75" fmla="*/ 59 h 156"/>
                  <a:gd name="T76" fmla="*/ 109 w 164"/>
                  <a:gd name="T77" fmla="*/ 55 h 156"/>
                  <a:gd name="T78" fmla="*/ 105 w 164"/>
                  <a:gd name="T79" fmla="*/ 41 h 156"/>
                  <a:gd name="T80" fmla="*/ 105 w 164"/>
                  <a:gd name="T81" fmla="*/ 23 h 156"/>
                  <a:gd name="T82" fmla="*/ 91 w 164"/>
                  <a:gd name="T83" fmla="*/ 14 h 156"/>
                  <a:gd name="T84" fmla="*/ 64 w 164"/>
                  <a:gd name="T85" fmla="*/ 9 h 156"/>
                  <a:gd name="T86" fmla="*/ 32 w 164"/>
                  <a:gd name="T87" fmla="*/ 14 h 156"/>
                  <a:gd name="T88" fmla="*/ 22 w 164"/>
                  <a:gd name="T89" fmla="*/ 9 h 156"/>
                  <a:gd name="T90" fmla="*/ 9 w 164"/>
                  <a:gd name="T91" fmla="*/ 9 h 156"/>
                  <a:gd name="T92" fmla="*/ 9 w 164"/>
                  <a:gd name="T93" fmla="*/ 23 h 156"/>
                  <a:gd name="T94" fmla="*/ 32 w 164"/>
                  <a:gd name="T95" fmla="*/ 64 h 156"/>
                  <a:gd name="T96" fmla="*/ 41 w 164"/>
                  <a:gd name="T97" fmla="*/ 114 h 156"/>
                  <a:gd name="T98" fmla="*/ 59 w 164"/>
                  <a:gd name="T99" fmla="*/ 146 h 156"/>
                  <a:gd name="T100" fmla="*/ 64 w 164"/>
                  <a:gd name="T101" fmla="*/ 142 h 156"/>
                  <a:gd name="T102" fmla="*/ 142 w 164"/>
                  <a:gd name="T103" fmla="*/ 18 h 156"/>
                  <a:gd name="T104" fmla="*/ 132 w 164"/>
                  <a:gd name="T105" fmla="*/ 1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4" h="156">
                    <a:moveTo>
                      <a:pt x="82" y="156"/>
                    </a:moveTo>
                    <a:lnTo>
                      <a:pt x="77" y="156"/>
                    </a:lnTo>
                    <a:lnTo>
                      <a:pt x="68" y="151"/>
                    </a:lnTo>
                    <a:lnTo>
                      <a:pt x="64" y="146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4" y="151"/>
                    </a:lnTo>
                    <a:lnTo>
                      <a:pt x="45" y="137"/>
                    </a:lnTo>
                    <a:lnTo>
                      <a:pt x="36" y="119"/>
                    </a:lnTo>
                    <a:lnTo>
                      <a:pt x="32" y="78"/>
                    </a:lnTo>
                    <a:lnTo>
                      <a:pt x="27" y="64"/>
                    </a:lnTo>
                    <a:lnTo>
                      <a:pt x="18" y="50"/>
                    </a:lnTo>
                    <a:lnTo>
                      <a:pt x="4" y="23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13" y="0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2" y="4"/>
                    </a:lnTo>
                    <a:lnTo>
                      <a:pt x="91" y="9"/>
                    </a:lnTo>
                    <a:lnTo>
                      <a:pt x="105" y="14"/>
                    </a:lnTo>
                    <a:lnTo>
                      <a:pt x="114" y="14"/>
                    </a:lnTo>
                    <a:lnTo>
                      <a:pt x="123" y="14"/>
                    </a:lnTo>
                    <a:lnTo>
                      <a:pt x="146" y="9"/>
                    </a:lnTo>
                    <a:lnTo>
                      <a:pt x="160" y="14"/>
                    </a:lnTo>
                    <a:lnTo>
                      <a:pt x="164" y="18"/>
                    </a:lnTo>
                    <a:lnTo>
                      <a:pt x="164" y="18"/>
                    </a:lnTo>
                    <a:lnTo>
                      <a:pt x="160" y="18"/>
                    </a:lnTo>
                    <a:lnTo>
                      <a:pt x="160" y="18"/>
                    </a:lnTo>
                    <a:lnTo>
                      <a:pt x="160" y="18"/>
                    </a:lnTo>
                    <a:lnTo>
                      <a:pt x="151" y="18"/>
                    </a:lnTo>
                    <a:lnTo>
                      <a:pt x="142" y="27"/>
                    </a:lnTo>
                    <a:lnTo>
                      <a:pt x="137" y="32"/>
                    </a:lnTo>
                    <a:lnTo>
                      <a:pt x="137" y="32"/>
                    </a:lnTo>
                    <a:lnTo>
                      <a:pt x="137" y="27"/>
                    </a:lnTo>
                    <a:lnTo>
                      <a:pt x="137" y="23"/>
                    </a:lnTo>
                    <a:lnTo>
                      <a:pt x="132" y="23"/>
                    </a:lnTo>
                    <a:lnTo>
                      <a:pt x="123" y="23"/>
                    </a:lnTo>
                    <a:lnTo>
                      <a:pt x="123" y="23"/>
                    </a:lnTo>
                    <a:lnTo>
                      <a:pt x="114" y="27"/>
                    </a:lnTo>
                    <a:lnTo>
                      <a:pt x="114" y="32"/>
                    </a:lnTo>
                    <a:lnTo>
                      <a:pt x="114" y="41"/>
                    </a:lnTo>
                    <a:lnTo>
                      <a:pt x="114" y="46"/>
                    </a:lnTo>
                    <a:lnTo>
                      <a:pt x="114" y="55"/>
                    </a:lnTo>
                    <a:lnTo>
                      <a:pt x="109" y="64"/>
                    </a:lnTo>
                    <a:lnTo>
                      <a:pt x="105" y="69"/>
                    </a:lnTo>
                    <a:lnTo>
                      <a:pt x="100" y="69"/>
                    </a:lnTo>
                    <a:lnTo>
                      <a:pt x="100" y="73"/>
                    </a:lnTo>
                    <a:lnTo>
                      <a:pt x="100" y="82"/>
                    </a:lnTo>
                    <a:lnTo>
                      <a:pt x="100" y="91"/>
                    </a:lnTo>
                    <a:lnTo>
                      <a:pt x="100" y="110"/>
                    </a:lnTo>
                    <a:lnTo>
                      <a:pt x="100" y="124"/>
                    </a:lnTo>
                    <a:lnTo>
                      <a:pt x="100" y="137"/>
                    </a:lnTo>
                    <a:lnTo>
                      <a:pt x="100" y="146"/>
                    </a:lnTo>
                    <a:lnTo>
                      <a:pt x="100" y="146"/>
                    </a:lnTo>
                    <a:lnTo>
                      <a:pt x="100" y="151"/>
                    </a:lnTo>
                    <a:lnTo>
                      <a:pt x="91" y="156"/>
                    </a:lnTo>
                    <a:lnTo>
                      <a:pt x="82" y="156"/>
                    </a:lnTo>
                    <a:lnTo>
                      <a:pt x="82" y="156"/>
                    </a:lnTo>
                    <a:close/>
                    <a:moveTo>
                      <a:pt x="64" y="142"/>
                    </a:moveTo>
                    <a:lnTo>
                      <a:pt x="73" y="146"/>
                    </a:lnTo>
                    <a:lnTo>
                      <a:pt x="77" y="151"/>
                    </a:lnTo>
                    <a:lnTo>
                      <a:pt x="82" y="151"/>
                    </a:lnTo>
                    <a:lnTo>
                      <a:pt x="91" y="146"/>
                    </a:lnTo>
                    <a:lnTo>
                      <a:pt x="96" y="146"/>
                    </a:lnTo>
                    <a:lnTo>
                      <a:pt x="96" y="128"/>
                    </a:lnTo>
                    <a:lnTo>
                      <a:pt x="96" y="114"/>
                    </a:lnTo>
                    <a:lnTo>
                      <a:pt x="96" y="96"/>
                    </a:lnTo>
                    <a:lnTo>
                      <a:pt x="96" y="91"/>
                    </a:lnTo>
                    <a:lnTo>
                      <a:pt x="96" y="91"/>
                    </a:lnTo>
                    <a:lnTo>
                      <a:pt x="96" y="82"/>
                    </a:lnTo>
                    <a:lnTo>
                      <a:pt x="96" y="73"/>
                    </a:lnTo>
                    <a:lnTo>
                      <a:pt x="96" y="64"/>
                    </a:lnTo>
                    <a:lnTo>
                      <a:pt x="105" y="59"/>
                    </a:lnTo>
                    <a:lnTo>
                      <a:pt x="105" y="59"/>
                    </a:lnTo>
                    <a:lnTo>
                      <a:pt x="109" y="55"/>
                    </a:lnTo>
                    <a:lnTo>
                      <a:pt x="109" y="46"/>
                    </a:lnTo>
                    <a:lnTo>
                      <a:pt x="105" y="41"/>
                    </a:lnTo>
                    <a:lnTo>
                      <a:pt x="105" y="32"/>
                    </a:lnTo>
                    <a:lnTo>
                      <a:pt x="105" y="23"/>
                    </a:lnTo>
                    <a:lnTo>
                      <a:pt x="109" y="18"/>
                    </a:lnTo>
                    <a:lnTo>
                      <a:pt x="91" y="14"/>
                    </a:lnTo>
                    <a:lnTo>
                      <a:pt x="77" y="14"/>
                    </a:lnTo>
                    <a:lnTo>
                      <a:pt x="64" y="9"/>
                    </a:lnTo>
                    <a:lnTo>
                      <a:pt x="45" y="9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2" y="9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9" y="23"/>
                    </a:lnTo>
                    <a:lnTo>
                      <a:pt x="22" y="46"/>
                    </a:lnTo>
                    <a:lnTo>
                      <a:pt x="32" y="64"/>
                    </a:lnTo>
                    <a:lnTo>
                      <a:pt x="36" y="78"/>
                    </a:lnTo>
                    <a:lnTo>
                      <a:pt x="41" y="114"/>
                    </a:lnTo>
                    <a:lnTo>
                      <a:pt x="50" y="133"/>
                    </a:lnTo>
                    <a:lnTo>
                      <a:pt x="59" y="146"/>
                    </a:lnTo>
                    <a:lnTo>
                      <a:pt x="64" y="142"/>
                    </a:lnTo>
                    <a:lnTo>
                      <a:pt x="64" y="142"/>
                    </a:lnTo>
                    <a:close/>
                    <a:moveTo>
                      <a:pt x="132" y="14"/>
                    </a:moveTo>
                    <a:lnTo>
                      <a:pt x="142" y="18"/>
                    </a:lnTo>
                    <a:lnTo>
                      <a:pt x="151" y="14"/>
                    </a:lnTo>
                    <a:lnTo>
                      <a:pt x="132" y="14"/>
                    </a:lnTo>
                    <a:lnTo>
                      <a:pt x="132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735"/>
              <p:cNvSpPr>
                <a:spLocks/>
              </p:cNvSpPr>
              <p:nvPr/>
            </p:nvSpPr>
            <p:spPr bwMode="auto">
              <a:xfrm>
                <a:off x="2819" y="2322"/>
                <a:ext cx="164" cy="156"/>
              </a:xfrm>
              <a:custGeom>
                <a:avLst/>
                <a:gdLst>
                  <a:gd name="T0" fmla="*/ 82 w 164"/>
                  <a:gd name="T1" fmla="*/ 156 h 156"/>
                  <a:gd name="T2" fmla="*/ 77 w 164"/>
                  <a:gd name="T3" fmla="*/ 156 h 156"/>
                  <a:gd name="T4" fmla="*/ 68 w 164"/>
                  <a:gd name="T5" fmla="*/ 151 h 156"/>
                  <a:gd name="T6" fmla="*/ 64 w 164"/>
                  <a:gd name="T7" fmla="*/ 146 h 156"/>
                  <a:gd name="T8" fmla="*/ 59 w 164"/>
                  <a:gd name="T9" fmla="*/ 151 h 156"/>
                  <a:gd name="T10" fmla="*/ 59 w 164"/>
                  <a:gd name="T11" fmla="*/ 151 h 156"/>
                  <a:gd name="T12" fmla="*/ 54 w 164"/>
                  <a:gd name="T13" fmla="*/ 151 h 156"/>
                  <a:gd name="T14" fmla="*/ 45 w 164"/>
                  <a:gd name="T15" fmla="*/ 137 h 156"/>
                  <a:gd name="T16" fmla="*/ 36 w 164"/>
                  <a:gd name="T17" fmla="*/ 119 h 156"/>
                  <a:gd name="T18" fmla="*/ 32 w 164"/>
                  <a:gd name="T19" fmla="*/ 78 h 156"/>
                  <a:gd name="T20" fmla="*/ 27 w 164"/>
                  <a:gd name="T21" fmla="*/ 64 h 156"/>
                  <a:gd name="T22" fmla="*/ 18 w 164"/>
                  <a:gd name="T23" fmla="*/ 50 h 156"/>
                  <a:gd name="T24" fmla="*/ 4 w 164"/>
                  <a:gd name="T25" fmla="*/ 23 h 156"/>
                  <a:gd name="T26" fmla="*/ 0 w 164"/>
                  <a:gd name="T27" fmla="*/ 9 h 156"/>
                  <a:gd name="T28" fmla="*/ 4 w 164"/>
                  <a:gd name="T29" fmla="*/ 4 h 156"/>
                  <a:gd name="T30" fmla="*/ 13 w 164"/>
                  <a:gd name="T31" fmla="*/ 0 h 156"/>
                  <a:gd name="T32" fmla="*/ 22 w 164"/>
                  <a:gd name="T33" fmla="*/ 4 h 156"/>
                  <a:gd name="T34" fmla="*/ 32 w 164"/>
                  <a:gd name="T35" fmla="*/ 4 h 156"/>
                  <a:gd name="T36" fmla="*/ 45 w 164"/>
                  <a:gd name="T37" fmla="*/ 4 h 156"/>
                  <a:gd name="T38" fmla="*/ 64 w 164"/>
                  <a:gd name="T39" fmla="*/ 4 h 156"/>
                  <a:gd name="T40" fmla="*/ 82 w 164"/>
                  <a:gd name="T41" fmla="*/ 4 h 156"/>
                  <a:gd name="T42" fmla="*/ 91 w 164"/>
                  <a:gd name="T43" fmla="*/ 9 h 156"/>
                  <a:gd name="T44" fmla="*/ 105 w 164"/>
                  <a:gd name="T45" fmla="*/ 14 h 156"/>
                  <a:gd name="T46" fmla="*/ 114 w 164"/>
                  <a:gd name="T47" fmla="*/ 14 h 156"/>
                  <a:gd name="T48" fmla="*/ 123 w 164"/>
                  <a:gd name="T49" fmla="*/ 14 h 156"/>
                  <a:gd name="T50" fmla="*/ 146 w 164"/>
                  <a:gd name="T51" fmla="*/ 9 h 156"/>
                  <a:gd name="T52" fmla="*/ 160 w 164"/>
                  <a:gd name="T53" fmla="*/ 14 h 156"/>
                  <a:gd name="T54" fmla="*/ 164 w 164"/>
                  <a:gd name="T55" fmla="*/ 18 h 156"/>
                  <a:gd name="T56" fmla="*/ 164 w 164"/>
                  <a:gd name="T57" fmla="*/ 18 h 156"/>
                  <a:gd name="T58" fmla="*/ 160 w 164"/>
                  <a:gd name="T59" fmla="*/ 18 h 156"/>
                  <a:gd name="T60" fmla="*/ 160 w 164"/>
                  <a:gd name="T61" fmla="*/ 18 h 156"/>
                  <a:gd name="T62" fmla="*/ 160 w 164"/>
                  <a:gd name="T63" fmla="*/ 18 h 156"/>
                  <a:gd name="T64" fmla="*/ 151 w 164"/>
                  <a:gd name="T65" fmla="*/ 18 h 156"/>
                  <a:gd name="T66" fmla="*/ 142 w 164"/>
                  <a:gd name="T67" fmla="*/ 27 h 156"/>
                  <a:gd name="T68" fmla="*/ 137 w 164"/>
                  <a:gd name="T69" fmla="*/ 32 h 156"/>
                  <a:gd name="T70" fmla="*/ 137 w 164"/>
                  <a:gd name="T71" fmla="*/ 32 h 156"/>
                  <a:gd name="T72" fmla="*/ 137 w 164"/>
                  <a:gd name="T73" fmla="*/ 27 h 156"/>
                  <a:gd name="T74" fmla="*/ 137 w 164"/>
                  <a:gd name="T75" fmla="*/ 23 h 156"/>
                  <a:gd name="T76" fmla="*/ 132 w 164"/>
                  <a:gd name="T77" fmla="*/ 23 h 156"/>
                  <a:gd name="T78" fmla="*/ 123 w 164"/>
                  <a:gd name="T79" fmla="*/ 23 h 156"/>
                  <a:gd name="T80" fmla="*/ 123 w 164"/>
                  <a:gd name="T81" fmla="*/ 23 h 156"/>
                  <a:gd name="T82" fmla="*/ 114 w 164"/>
                  <a:gd name="T83" fmla="*/ 27 h 156"/>
                  <a:gd name="T84" fmla="*/ 114 w 164"/>
                  <a:gd name="T85" fmla="*/ 32 h 156"/>
                  <a:gd name="T86" fmla="*/ 114 w 164"/>
                  <a:gd name="T87" fmla="*/ 41 h 156"/>
                  <a:gd name="T88" fmla="*/ 114 w 164"/>
                  <a:gd name="T89" fmla="*/ 46 h 156"/>
                  <a:gd name="T90" fmla="*/ 114 w 164"/>
                  <a:gd name="T91" fmla="*/ 55 h 156"/>
                  <a:gd name="T92" fmla="*/ 109 w 164"/>
                  <a:gd name="T93" fmla="*/ 64 h 156"/>
                  <a:gd name="T94" fmla="*/ 105 w 164"/>
                  <a:gd name="T95" fmla="*/ 69 h 156"/>
                  <a:gd name="T96" fmla="*/ 100 w 164"/>
                  <a:gd name="T97" fmla="*/ 69 h 156"/>
                  <a:gd name="T98" fmla="*/ 100 w 164"/>
                  <a:gd name="T99" fmla="*/ 73 h 156"/>
                  <a:gd name="T100" fmla="*/ 100 w 164"/>
                  <a:gd name="T101" fmla="*/ 82 h 156"/>
                  <a:gd name="T102" fmla="*/ 100 w 164"/>
                  <a:gd name="T103" fmla="*/ 91 h 156"/>
                  <a:gd name="T104" fmla="*/ 100 w 164"/>
                  <a:gd name="T105" fmla="*/ 110 h 156"/>
                  <a:gd name="T106" fmla="*/ 100 w 164"/>
                  <a:gd name="T107" fmla="*/ 124 h 156"/>
                  <a:gd name="T108" fmla="*/ 100 w 164"/>
                  <a:gd name="T109" fmla="*/ 137 h 156"/>
                  <a:gd name="T110" fmla="*/ 100 w 164"/>
                  <a:gd name="T111" fmla="*/ 146 h 156"/>
                  <a:gd name="T112" fmla="*/ 100 w 164"/>
                  <a:gd name="T113" fmla="*/ 146 h 156"/>
                  <a:gd name="T114" fmla="*/ 100 w 164"/>
                  <a:gd name="T115" fmla="*/ 151 h 156"/>
                  <a:gd name="T116" fmla="*/ 91 w 164"/>
                  <a:gd name="T117" fmla="*/ 156 h 156"/>
                  <a:gd name="T118" fmla="*/ 82 w 164"/>
                  <a:gd name="T119" fmla="*/ 156 h 156"/>
                  <a:gd name="T120" fmla="*/ 82 w 164"/>
                  <a:gd name="T121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4" h="156">
                    <a:moveTo>
                      <a:pt x="82" y="156"/>
                    </a:moveTo>
                    <a:lnTo>
                      <a:pt x="77" y="156"/>
                    </a:lnTo>
                    <a:lnTo>
                      <a:pt x="68" y="151"/>
                    </a:lnTo>
                    <a:lnTo>
                      <a:pt x="64" y="146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4" y="151"/>
                    </a:lnTo>
                    <a:lnTo>
                      <a:pt x="45" y="137"/>
                    </a:lnTo>
                    <a:lnTo>
                      <a:pt x="36" y="119"/>
                    </a:lnTo>
                    <a:lnTo>
                      <a:pt x="32" y="78"/>
                    </a:lnTo>
                    <a:lnTo>
                      <a:pt x="27" y="64"/>
                    </a:lnTo>
                    <a:lnTo>
                      <a:pt x="18" y="50"/>
                    </a:lnTo>
                    <a:lnTo>
                      <a:pt x="4" y="23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13" y="0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2" y="4"/>
                    </a:lnTo>
                    <a:lnTo>
                      <a:pt x="91" y="9"/>
                    </a:lnTo>
                    <a:lnTo>
                      <a:pt x="105" y="14"/>
                    </a:lnTo>
                    <a:lnTo>
                      <a:pt x="114" y="14"/>
                    </a:lnTo>
                    <a:lnTo>
                      <a:pt x="123" y="14"/>
                    </a:lnTo>
                    <a:lnTo>
                      <a:pt x="146" y="9"/>
                    </a:lnTo>
                    <a:lnTo>
                      <a:pt x="160" y="14"/>
                    </a:lnTo>
                    <a:lnTo>
                      <a:pt x="164" y="18"/>
                    </a:lnTo>
                    <a:lnTo>
                      <a:pt x="164" y="18"/>
                    </a:lnTo>
                    <a:lnTo>
                      <a:pt x="160" y="18"/>
                    </a:lnTo>
                    <a:lnTo>
                      <a:pt x="160" y="18"/>
                    </a:lnTo>
                    <a:lnTo>
                      <a:pt x="160" y="18"/>
                    </a:lnTo>
                    <a:lnTo>
                      <a:pt x="151" y="18"/>
                    </a:lnTo>
                    <a:lnTo>
                      <a:pt x="142" y="27"/>
                    </a:lnTo>
                    <a:lnTo>
                      <a:pt x="137" y="32"/>
                    </a:lnTo>
                    <a:lnTo>
                      <a:pt x="137" y="32"/>
                    </a:lnTo>
                    <a:lnTo>
                      <a:pt x="137" y="27"/>
                    </a:lnTo>
                    <a:lnTo>
                      <a:pt x="137" y="23"/>
                    </a:lnTo>
                    <a:lnTo>
                      <a:pt x="132" y="23"/>
                    </a:lnTo>
                    <a:lnTo>
                      <a:pt x="123" y="23"/>
                    </a:lnTo>
                    <a:lnTo>
                      <a:pt x="123" y="23"/>
                    </a:lnTo>
                    <a:lnTo>
                      <a:pt x="114" y="27"/>
                    </a:lnTo>
                    <a:lnTo>
                      <a:pt x="114" y="32"/>
                    </a:lnTo>
                    <a:lnTo>
                      <a:pt x="114" y="41"/>
                    </a:lnTo>
                    <a:lnTo>
                      <a:pt x="114" y="46"/>
                    </a:lnTo>
                    <a:lnTo>
                      <a:pt x="114" y="55"/>
                    </a:lnTo>
                    <a:lnTo>
                      <a:pt x="109" y="64"/>
                    </a:lnTo>
                    <a:lnTo>
                      <a:pt x="105" y="69"/>
                    </a:lnTo>
                    <a:lnTo>
                      <a:pt x="100" y="69"/>
                    </a:lnTo>
                    <a:lnTo>
                      <a:pt x="100" y="73"/>
                    </a:lnTo>
                    <a:lnTo>
                      <a:pt x="100" y="82"/>
                    </a:lnTo>
                    <a:lnTo>
                      <a:pt x="100" y="91"/>
                    </a:lnTo>
                    <a:lnTo>
                      <a:pt x="100" y="110"/>
                    </a:lnTo>
                    <a:lnTo>
                      <a:pt x="100" y="124"/>
                    </a:lnTo>
                    <a:lnTo>
                      <a:pt x="100" y="137"/>
                    </a:lnTo>
                    <a:lnTo>
                      <a:pt x="100" y="146"/>
                    </a:lnTo>
                    <a:lnTo>
                      <a:pt x="100" y="146"/>
                    </a:lnTo>
                    <a:lnTo>
                      <a:pt x="100" y="151"/>
                    </a:lnTo>
                    <a:lnTo>
                      <a:pt x="91" y="156"/>
                    </a:lnTo>
                    <a:lnTo>
                      <a:pt x="82" y="156"/>
                    </a:lnTo>
                    <a:lnTo>
                      <a:pt x="82" y="15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736"/>
              <p:cNvSpPr>
                <a:spLocks/>
              </p:cNvSpPr>
              <p:nvPr/>
            </p:nvSpPr>
            <p:spPr bwMode="auto">
              <a:xfrm>
                <a:off x="2828" y="2331"/>
                <a:ext cx="100" cy="142"/>
              </a:xfrm>
              <a:custGeom>
                <a:avLst/>
                <a:gdLst>
                  <a:gd name="T0" fmla="*/ 55 w 100"/>
                  <a:gd name="T1" fmla="*/ 133 h 142"/>
                  <a:gd name="T2" fmla="*/ 64 w 100"/>
                  <a:gd name="T3" fmla="*/ 137 h 142"/>
                  <a:gd name="T4" fmla="*/ 68 w 100"/>
                  <a:gd name="T5" fmla="*/ 142 h 142"/>
                  <a:gd name="T6" fmla="*/ 73 w 100"/>
                  <a:gd name="T7" fmla="*/ 142 h 142"/>
                  <a:gd name="T8" fmla="*/ 82 w 100"/>
                  <a:gd name="T9" fmla="*/ 137 h 142"/>
                  <a:gd name="T10" fmla="*/ 87 w 100"/>
                  <a:gd name="T11" fmla="*/ 137 h 142"/>
                  <a:gd name="T12" fmla="*/ 87 w 100"/>
                  <a:gd name="T13" fmla="*/ 119 h 142"/>
                  <a:gd name="T14" fmla="*/ 87 w 100"/>
                  <a:gd name="T15" fmla="*/ 105 h 142"/>
                  <a:gd name="T16" fmla="*/ 87 w 100"/>
                  <a:gd name="T17" fmla="*/ 87 h 142"/>
                  <a:gd name="T18" fmla="*/ 87 w 100"/>
                  <a:gd name="T19" fmla="*/ 82 h 142"/>
                  <a:gd name="T20" fmla="*/ 87 w 100"/>
                  <a:gd name="T21" fmla="*/ 82 h 142"/>
                  <a:gd name="T22" fmla="*/ 87 w 100"/>
                  <a:gd name="T23" fmla="*/ 73 h 142"/>
                  <a:gd name="T24" fmla="*/ 87 w 100"/>
                  <a:gd name="T25" fmla="*/ 64 h 142"/>
                  <a:gd name="T26" fmla="*/ 87 w 100"/>
                  <a:gd name="T27" fmla="*/ 55 h 142"/>
                  <a:gd name="T28" fmla="*/ 96 w 100"/>
                  <a:gd name="T29" fmla="*/ 50 h 142"/>
                  <a:gd name="T30" fmla="*/ 96 w 100"/>
                  <a:gd name="T31" fmla="*/ 50 h 142"/>
                  <a:gd name="T32" fmla="*/ 100 w 100"/>
                  <a:gd name="T33" fmla="*/ 46 h 142"/>
                  <a:gd name="T34" fmla="*/ 100 w 100"/>
                  <a:gd name="T35" fmla="*/ 37 h 142"/>
                  <a:gd name="T36" fmla="*/ 96 w 100"/>
                  <a:gd name="T37" fmla="*/ 32 h 142"/>
                  <a:gd name="T38" fmla="*/ 96 w 100"/>
                  <a:gd name="T39" fmla="*/ 23 h 142"/>
                  <a:gd name="T40" fmla="*/ 96 w 100"/>
                  <a:gd name="T41" fmla="*/ 14 h 142"/>
                  <a:gd name="T42" fmla="*/ 100 w 100"/>
                  <a:gd name="T43" fmla="*/ 9 h 142"/>
                  <a:gd name="T44" fmla="*/ 82 w 100"/>
                  <a:gd name="T45" fmla="*/ 5 h 142"/>
                  <a:gd name="T46" fmla="*/ 68 w 100"/>
                  <a:gd name="T47" fmla="*/ 5 h 142"/>
                  <a:gd name="T48" fmla="*/ 55 w 100"/>
                  <a:gd name="T49" fmla="*/ 0 h 142"/>
                  <a:gd name="T50" fmla="*/ 36 w 100"/>
                  <a:gd name="T51" fmla="*/ 0 h 142"/>
                  <a:gd name="T52" fmla="*/ 23 w 100"/>
                  <a:gd name="T53" fmla="*/ 5 h 142"/>
                  <a:gd name="T54" fmla="*/ 23 w 100"/>
                  <a:gd name="T55" fmla="*/ 5 h 142"/>
                  <a:gd name="T56" fmla="*/ 13 w 100"/>
                  <a:gd name="T57" fmla="*/ 0 h 142"/>
                  <a:gd name="T58" fmla="*/ 4 w 100"/>
                  <a:gd name="T59" fmla="*/ 0 h 142"/>
                  <a:gd name="T60" fmla="*/ 0 w 100"/>
                  <a:gd name="T61" fmla="*/ 0 h 142"/>
                  <a:gd name="T62" fmla="*/ 0 w 100"/>
                  <a:gd name="T63" fmla="*/ 5 h 142"/>
                  <a:gd name="T64" fmla="*/ 0 w 100"/>
                  <a:gd name="T65" fmla="*/ 14 h 142"/>
                  <a:gd name="T66" fmla="*/ 13 w 100"/>
                  <a:gd name="T67" fmla="*/ 37 h 142"/>
                  <a:gd name="T68" fmla="*/ 23 w 100"/>
                  <a:gd name="T69" fmla="*/ 55 h 142"/>
                  <a:gd name="T70" fmla="*/ 27 w 100"/>
                  <a:gd name="T71" fmla="*/ 69 h 142"/>
                  <a:gd name="T72" fmla="*/ 32 w 100"/>
                  <a:gd name="T73" fmla="*/ 105 h 142"/>
                  <a:gd name="T74" fmla="*/ 41 w 100"/>
                  <a:gd name="T75" fmla="*/ 124 h 142"/>
                  <a:gd name="T76" fmla="*/ 50 w 100"/>
                  <a:gd name="T77" fmla="*/ 137 h 142"/>
                  <a:gd name="T78" fmla="*/ 55 w 100"/>
                  <a:gd name="T79" fmla="*/ 133 h 142"/>
                  <a:gd name="T80" fmla="*/ 55 w 100"/>
                  <a:gd name="T81" fmla="*/ 1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" h="142">
                    <a:moveTo>
                      <a:pt x="55" y="133"/>
                    </a:moveTo>
                    <a:lnTo>
                      <a:pt x="64" y="137"/>
                    </a:lnTo>
                    <a:lnTo>
                      <a:pt x="68" y="142"/>
                    </a:lnTo>
                    <a:lnTo>
                      <a:pt x="73" y="142"/>
                    </a:lnTo>
                    <a:lnTo>
                      <a:pt x="82" y="137"/>
                    </a:lnTo>
                    <a:lnTo>
                      <a:pt x="87" y="137"/>
                    </a:lnTo>
                    <a:lnTo>
                      <a:pt x="87" y="119"/>
                    </a:lnTo>
                    <a:lnTo>
                      <a:pt x="87" y="105"/>
                    </a:lnTo>
                    <a:lnTo>
                      <a:pt x="87" y="87"/>
                    </a:lnTo>
                    <a:lnTo>
                      <a:pt x="87" y="82"/>
                    </a:lnTo>
                    <a:lnTo>
                      <a:pt x="87" y="82"/>
                    </a:lnTo>
                    <a:lnTo>
                      <a:pt x="87" y="73"/>
                    </a:lnTo>
                    <a:lnTo>
                      <a:pt x="87" y="64"/>
                    </a:lnTo>
                    <a:lnTo>
                      <a:pt x="87" y="55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100" y="46"/>
                    </a:lnTo>
                    <a:lnTo>
                      <a:pt x="100" y="37"/>
                    </a:lnTo>
                    <a:lnTo>
                      <a:pt x="96" y="32"/>
                    </a:lnTo>
                    <a:lnTo>
                      <a:pt x="96" y="23"/>
                    </a:lnTo>
                    <a:lnTo>
                      <a:pt x="96" y="14"/>
                    </a:lnTo>
                    <a:lnTo>
                      <a:pt x="100" y="9"/>
                    </a:lnTo>
                    <a:lnTo>
                      <a:pt x="82" y="5"/>
                    </a:lnTo>
                    <a:lnTo>
                      <a:pt x="68" y="5"/>
                    </a:lnTo>
                    <a:lnTo>
                      <a:pt x="55" y="0"/>
                    </a:lnTo>
                    <a:lnTo>
                      <a:pt x="36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13" y="37"/>
                    </a:lnTo>
                    <a:lnTo>
                      <a:pt x="23" y="55"/>
                    </a:lnTo>
                    <a:lnTo>
                      <a:pt x="27" y="69"/>
                    </a:lnTo>
                    <a:lnTo>
                      <a:pt x="32" y="105"/>
                    </a:lnTo>
                    <a:lnTo>
                      <a:pt x="41" y="124"/>
                    </a:lnTo>
                    <a:lnTo>
                      <a:pt x="50" y="137"/>
                    </a:lnTo>
                    <a:lnTo>
                      <a:pt x="55" y="133"/>
                    </a:lnTo>
                    <a:lnTo>
                      <a:pt x="55" y="13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737"/>
              <p:cNvSpPr>
                <a:spLocks/>
              </p:cNvSpPr>
              <p:nvPr/>
            </p:nvSpPr>
            <p:spPr bwMode="auto">
              <a:xfrm>
                <a:off x="2951" y="2336"/>
                <a:ext cx="19" cy="4"/>
              </a:xfrm>
              <a:custGeom>
                <a:avLst/>
                <a:gdLst>
                  <a:gd name="T0" fmla="*/ 0 w 19"/>
                  <a:gd name="T1" fmla="*/ 0 h 4"/>
                  <a:gd name="T2" fmla="*/ 10 w 19"/>
                  <a:gd name="T3" fmla="*/ 4 h 4"/>
                  <a:gd name="T4" fmla="*/ 19 w 19"/>
                  <a:gd name="T5" fmla="*/ 0 h 4"/>
                  <a:gd name="T6" fmla="*/ 0 w 19"/>
                  <a:gd name="T7" fmla="*/ 0 h 4"/>
                  <a:gd name="T8" fmla="*/ 0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lnTo>
                      <a:pt x="10" y="4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738"/>
              <p:cNvSpPr>
                <a:spLocks/>
              </p:cNvSpPr>
              <p:nvPr/>
            </p:nvSpPr>
            <p:spPr bwMode="auto">
              <a:xfrm>
                <a:off x="2493" y="1804"/>
                <a:ext cx="101" cy="83"/>
              </a:xfrm>
              <a:custGeom>
                <a:avLst/>
                <a:gdLst>
                  <a:gd name="T0" fmla="*/ 0 w 101"/>
                  <a:gd name="T1" fmla="*/ 83 h 83"/>
                  <a:gd name="T2" fmla="*/ 14 w 101"/>
                  <a:gd name="T3" fmla="*/ 55 h 83"/>
                  <a:gd name="T4" fmla="*/ 28 w 101"/>
                  <a:gd name="T5" fmla="*/ 28 h 83"/>
                  <a:gd name="T6" fmla="*/ 37 w 101"/>
                  <a:gd name="T7" fmla="*/ 14 h 83"/>
                  <a:gd name="T8" fmla="*/ 46 w 101"/>
                  <a:gd name="T9" fmla="*/ 0 h 83"/>
                  <a:gd name="T10" fmla="*/ 55 w 101"/>
                  <a:gd name="T11" fmla="*/ 0 h 83"/>
                  <a:gd name="T12" fmla="*/ 64 w 101"/>
                  <a:gd name="T13" fmla="*/ 0 h 83"/>
                  <a:gd name="T14" fmla="*/ 78 w 101"/>
                  <a:gd name="T15" fmla="*/ 0 h 83"/>
                  <a:gd name="T16" fmla="*/ 83 w 101"/>
                  <a:gd name="T17" fmla="*/ 0 h 83"/>
                  <a:gd name="T18" fmla="*/ 92 w 101"/>
                  <a:gd name="T19" fmla="*/ 0 h 83"/>
                  <a:gd name="T20" fmla="*/ 96 w 101"/>
                  <a:gd name="T21" fmla="*/ 0 h 83"/>
                  <a:gd name="T22" fmla="*/ 101 w 101"/>
                  <a:gd name="T23" fmla="*/ 5 h 83"/>
                  <a:gd name="T24" fmla="*/ 96 w 101"/>
                  <a:gd name="T25" fmla="*/ 18 h 83"/>
                  <a:gd name="T26" fmla="*/ 92 w 101"/>
                  <a:gd name="T27" fmla="*/ 18 h 83"/>
                  <a:gd name="T28" fmla="*/ 83 w 101"/>
                  <a:gd name="T29" fmla="*/ 23 h 83"/>
                  <a:gd name="T30" fmla="*/ 73 w 101"/>
                  <a:gd name="T31" fmla="*/ 23 h 83"/>
                  <a:gd name="T32" fmla="*/ 64 w 101"/>
                  <a:gd name="T33" fmla="*/ 18 h 83"/>
                  <a:gd name="T34" fmla="*/ 60 w 101"/>
                  <a:gd name="T35" fmla="*/ 23 h 83"/>
                  <a:gd name="T36" fmla="*/ 60 w 101"/>
                  <a:gd name="T37" fmla="*/ 32 h 83"/>
                  <a:gd name="T38" fmla="*/ 60 w 101"/>
                  <a:gd name="T39" fmla="*/ 46 h 83"/>
                  <a:gd name="T40" fmla="*/ 60 w 101"/>
                  <a:gd name="T41" fmla="*/ 51 h 83"/>
                  <a:gd name="T42" fmla="*/ 55 w 101"/>
                  <a:gd name="T43" fmla="*/ 55 h 83"/>
                  <a:gd name="T44" fmla="*/ 46 w 101"/>
                  <a:gd name="T45" fmla="*/ 55 h 83"/>
                  <a:gd name="T46" fmla="*/ 46 w 101"/>
                  <a:gd name="T47" fmla="*/ 69 h 83"/>
                  <a:gd name="T48" fmla="*/ 46 w 101"/>
                  <a:gd name="T49" fmla="*/ 78 h 83"/>
                  <a:gd name="T50" fmla="*/ 37 w 101"/>
                  <a:gd name="T51" fmla="*/ 78 h 83"/>
                  <a:gd name="T52" fmla="*/ 23 w 101"/>
                  <a:gd name="T53" fmla="*/ 78 h 83"/>
                  <a:gd name="T54" fmla="*/ 9 w 101"/>
                  <a:gd name="T55" fmla="*/ 78 h 83"/>
                  <a:gd name="T56" fmla="*/ 0 w 101"/>
                  <a:gd name="T5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1" h="83">
                    <a:moveTo>
                      <a:pt x="0" y="83"/>
                    </a:moveTo>
                    <a:lnTo>
                      <a:pt x="14" y="55"/>
                    </a:lnTo>
                    <a:lnTo>
                      <a:pt x="28" y="28"/>
                    </a:lnTo>
                    <a:lnTo>
                      <a:pt x="37" y="14"/>
                    </a:lnTo>
                    <a:lnTo>
                      <a:pt x="46" y="0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101" y="5"/>
                    </a:lnTo>
                    <a:lnTo>
                      <a:pt x="96" y="18"/>
                    </a:lnTo>
                    <a:lnTo>
                      <a:pt x="92" y="18"/>
                    </a:lnTo>
                    <a:lnTo>
                      <a:pt x="83" y="23"/>
                    </a:lnTo>
                    <a:lnTo>
                      <a:pt x="73" y="23"/>
                    </a:lnTo>
                    <a:lnTo>
                      <a:pt x="64" y="18"/>
                    </a:lnTo>
                    <a:lnTo>
                      <a:pt x="60" y="23"/>
                    </a:lnTo>
                    <a:lnTo>
                      <a:pt x="60" y="32"/>
                    </a:lnTo>
                    <a:lnTo>
                      <a:pt x="60" y="46"/>
                    </a:lnTo>
                    <a:lnTo>
                      <a:pt x="60" y="51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46" y="69"/>
                    </a:lnTo>
                    <a:lnTo>
                      <a:pt x="46" y="78"/>
                    </a:lnTo>
                    <a:lnTo>
                      <a:pt x="37" y="78"/>
                    </a:lnTo>
                    <a:lnTo>
                      <a:pt x="23" y="78"/>
                    </a:lnTo>
                    <a:lnTo>
                      <a:pt x="9" y="78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739"/>
              <p:cNvSpPr>
                <a:spLocks/>
              </p:cNvSpPr>
              <p:nvPr/>
            </p:nvSpPr>
            <p:spPr bwMode="auto">
              <a:xfrm>
                <a:off x="2493" y="1804"/>
                <a:ext cx="101" cy="83"/>
              </a:xfrm>
              <a:custGeom>
                <a:avLst/>
                <a:gdLst>
                  <a:gd name="T0" fmla="*/ 0 w 101"/>
                  <a:gd name="T1" fmla="*/ 83 h 83"/>
                  <a:gd name="T2" fmla="*/ 14 w 101"/>
                  <a:gd name="T3" fmla="*/ 55 h 83"/>
                  <a:gd name="T4" fmla="*/ 28 w 101"/>
                  <a:gd name="T5" fmla="*/ 28 h 83"/>
                  <a:gd name="T6" fmla="*/ 37 w 101"/>
                  <a:gd name="T7" fmla="*/ 14 h 83"/>
                  <a:gd name="T8" fmla="*/ 46 w 101"/>
                  <a:gd name="T9" fmla="*/ 0 h 83"/>
                  <a:gd name="T10" fmla="*/ 55 w 101"/>
                  <a:gd name="T11" fmla="*/ 0 h 83"/>
                  <a:gd name="T12" fmla="*/ 64 w 101"/>
                  <a:gd name="T13" fmla="*/ 0 h 83"/>
                  <a:gd name="T14" fmla="*/ 78 w 101"/>
                  <a:gd name="T15" fmla="*/ 0 h 83"/>
                  <a:gd name="T16" fmla="*/ 83 w 101"/>
                  <a:gd name="T17" fmla="*/ 0 h 83"/>
                  <a:gd name="T18" fmla="*/ 92 w 101"/>
                  <a:gd name="T19" fmla="*/ 0 h 83"/>
                  <a:gd name="T20" fmla="*/ 96 w 101"/>
                  <a:gd name="T21" fmla="*/ 0 h 83"/>
                  <a:gd name="T22" fmla="*/ 101 w 101"/>
                  <a:gd name="T23" fmla="*/ 5 h 83"/>
                  <a:gd name="T24" fmla="*/ 96 w 101"/>
                  <a:gd name="T25" fmla="*/ 18 h 83"/>
                  <a:gd name="T26" fmla="*/ 92 w 101"/>
                  <a:gd name="T27" fmla="*/ 18 h 83"/>
                  <a:gd name="T28" fmla="*/ 83 w 101"/>
                  <a:gd name="T29" fmla="*/ 23 h 83"/>
                  <a:gd name="T30" fmla="*/ 73 w 101"/>
                  <a:gd name="T31" fmla="*/ 23 h 83"/>
                  <a:gd name="T32" fmla="*/ 64 w 101"/>
                  <a:gd name="T33" fmla="*/ 18 h 83"/>
                  <a:gd name="T34" fmla="*/ 60 w 101"/>
                  <a:gd name="T35" fmla="*/ 23 h 83"/>
                  <a:gd name="T36" fmla="*/ 60 w 101"/>
                  <a:gd name="T37" fmla="*/ 32 h 83"/>
                  <a:gd name="T38" fmla="*/ 60 w 101"/>
                  <a:gd name="T39" fmla="*/ 46 h 83"/>
                  <a:gd name="T40" fmla="*/ 60 w 101"/>
                  <a:gd name="T41" fmla="*/ 51 h 83"/>
                  <a:gd name="T42" fmla="*/ 55 w 101"/>
                  <a:gd name="T43" fmla="*/ 55 h 83"/>
                  <a:gd name="T44" fmla="*/ 46 w 101"/>
                  <a:gd name="T45" fmla="*/ 55 h 83"/>
                  <a:gd name="T46" fmla="*/ 46 w 101"/>
                  <a:gd name="T47" fmla="*/ 69 h 83"/>
                  <a:gd name="T48" fmla="*/ 46 w 101"/>
                  <a:gd name="T49" fmla="*/ 78 h 83"/>
                  <a:gd name="T50" fmla="*/ 37 w 101"/>
                  <a:gd name="T51" fmla="*/ 78 h 83"/>
                  <a:gd name="T52" fmla="*/ 23 w 101"/>
                  <a:gd name="T53" fmla="*/ 78 h 83"/>
                  <a:gd name="T54" fmla="*/ 9 w 101"/>
                  <a:gd name="T55" fmla="*/ 78 h 83"/>
                  <a:gd name="T56" fmla="*/ 0 w 101"/>
                  <a:gd name="T5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1" h="83">
                    <a:moveTo>
                      <a:pt x="0" y="83"/>
                    </a:moveTo>
                    <a:lnTo>
                      <a:pt x="14" y="55"/>
                    </a:lnTo>
                    <a:lnTo>
                      <a:pt x="28" y="28"/>
                    </a:lnTo>
                    <a:lnTo>
                      <a:pt x="37" y="14"/>
                    </a:lnTo>
                    <a:lnTo>
                      <a:pt x="46" y="0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101" y="5"/>
                    </a:lnTo>
                    <a:lnTo>
                      <a:pt x="96" y="18"/>
                    </a:lnTo>
                    <a:lnTo>
                      <a:pt x="92" y="18"/>
                    </a:lnTo>
                    <a:lnTo>
                      <a:pt x="83" y="23"/>
                    </a:lnTo>
                    <a:lnTo>
                      <a:pt x="73" y="23"/>
                    </a:lnTo>
                    <a:lnTo>
                      <a:pt x="64" y="18"/>
                    </a:lnTo>
                    <a:lnTo>
                      <a:pt x="60" y="23"/>
                    </a:lnTo>
                    <a:lnTo>
                      <a:pt x="60" y="32"/>
                    </a:lnTo>
                    <a:lnTo>
                      <a:pt x="60" y="46"/>
                    </a:lnTo>
                    <a:lnTo>
                      <a:pt x="60" y="51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46" y="69"/>
                    </a:lnTo>
                    <a:lnTo>
                      <a:pt x="46" y="78"/>
                    </a:lnTo>
                    <a:lnTo>
                      <a:pt x="37" y="78"/>
                    </a:lnTo>
                    <a:lnTo>
                      <a:pt x="23" y="78"/>
                    </a:lnTo>
                    <a:lnTo>
                      <a:pt x="9" y="78"/>
                    </a:lnTo>
                    <a:lnTo>
                      <a:pt x="0" y="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740"/>
              <p:cNvSpPr>
                <a:spLocks noEditPoints="1"/>
              </p:cNvSpPr>
              <p:nvPr/>
            </p:nvSpPr>
            <p:spPr bwMode="auto">
              <a:xfrm>
                <a:off x="2493" y="1795"/>
                <a:ext cx="101" cy="92"/>
              </a:xfrm>
              <a:custGeom>
                <a:avLst/>
                <a:gdLst>
                  <a:gd name="T0" fmla="*/ 0 w 101"/>
                  <a:gd name="T1" fmla="*/ 92 h 92"/>
                  <a:gd name="T2" fmla="*/ 5 w 101"/>
                  <a:gd name="T3" fmla="*/ 73 h 92"/>
                  <a:gd name="T4" fmla="*/ 28 w 101"/>
                  <a:gd name="T5" fmla="*/ 32 h 92"/>
                  <a:gd name="T6" fmla="*/ 46 w 101"/>
                  <a:gd name="T7" fmla="*/ 5 h 92"/>
                  <a:gd name="T8" fmla="*/ 60 w 101"/>
                  <a:gd name="T9" fmla="*/ 0 h 92"/>
                  <a:gd name="T10" fmla="*/ 83 w 101"/>
                  <a:gd name="T11" fmla="*/ 0 h 92"/>
                  <a:gd name="T12" fmla="*/ 101 w 101"/>
                  <a:gd name="T13" fmla="*/ 5 h 92"/>
                  <a:gd name="T14" fmla="*/ 101 w 101"/>
                  <a:gd name="T15" fmla="*/ 23 h 92"/>
                  <a:gd name="T16" fmla="*/ 92 w 101"/>
                  <a:gd name="T17" fmla="*/ 27 h 92"/>
                  <a:gd name="T18" fmla="*/ 69 w 101"/>
                  <a:gd name="T19" fmla="*/ 27 h 92"/>
                  <a:gd name="T20" fmla="*/ 64 w 101"/>
                  <a:gd name="T21" fmla="*/ 32 h 92"/>
                  <a:gd name="T22" fmla="*/ 64 w 101"/>
                  <a:gd name="T23" fmla="*/ 50 h 92"/>
                  <a:gd name="T24" fmla="*/ 60 w 101"/>
                  <a:gd name="T25" fmla="*/ 60 h 92"/>
                  <a:gd name="T26" fmla="*/ 51 w 101"/>
                  <a:gd name="T27" fmla="*/ 64 h 92"/>
                  <a:gd name="T28" fmla="*/ 51 w 101"/>
                  <a:gd name="T29" fmla="*/ 78 h 92"/>
                  <a:gd name="T30" fmla="*/ 51 w 101"/>
                  <a:gd name="T31" fmla="*/ 87 h 92"/>
                  <a:gd name="T32" fmla="*/ 51 w 101"/>
                  <a:gd name="T33" fmla="*/ 87 h 92"/>
                  <a:gd name="T34" fmla="*/ 51 w 101"/>
                  <a:gd name="T35" fmla="*/ 87 h 92"/>
                  <a:gd name="T36" fmla="*/ 23 w 101"/>
                  <a:gd name="T37" fmla="*/ 87 h 92"/>
                  <a:gd name="T38" fmla="*/ 5 w 101"/>
                  <a:gd name="T39" fmla="*/ 92 h 92"/>
                  <a:gd name="T40" fmla="*/ 60 w 101"/>
                  <a:gd name="T41" fmla="*/ 5 h 92"/>
                  <a:gd name="T42" fmla="*/ 51 w 101"/>
                  <a:gd name="T43" fmla="*/ 9 h 92"/>
                  <a:gd name="T44" fmla="*/ 32 w 101"/>
                  <a:gd name="T45" fmla="*/ 37 h 92"/>
                  <a:gd name="T46" fmla="*/ 9 w 101"/>
                  <a:gd name="T47" fmla="*/ 82 h 92"/>
                  <a:gd name="T48" fmla="*/ 41 w 101"/>
                  <a:gd name="T49" fmla="*/ 82 h 92"/>
                  <a:gd name="T50" fmla="*/ 46 w 101"/>
                  <a:gd name="T51" fmla="*/ 82 h 92"/>
                  <a:gd name="T52" fmla="*/ 46 w 101"/>
                  <a:gd name="T53" fmla="*/ 64 h 92"/>
                  <a:gd name="T54" fmla="*/ 60 w 101"/>
                  <a:gd name="T55" fmla="*/ 55 h 92"/>
                  <a:gd name="T56" fmla="*/ 55 w 101"/>
                  <a:gd name="T57" fmla="*/ 37 h 92"/>
                  <a:gd name="T58" fmla="*/ 64 w 101"/>
                  <a:gd name="T59" fmla="*/ 23 h 92"/>
                  <a:gd name="T60" fmla="*/ 83 w 101"/>
                  <a:gd name="T61" fmla="*/ 23 h 92"/>
                  <a:gd name="T62" fmla="*/ 96 w 101"/>
                  <a:gd name="T63" fmla="*/ 23 h 92"/>
                  <a:gd name="T64" fmla="*/ 96 w 101"/>
                  <a:gd name="T65" fmla="*/ 18 h 92"/>
                  <a:gd name="T66" fmla="*/ 96 w 101"/>
                  <a:gd name="T67" fmla="*/ 9 h 92"/>
                  <a:gd name="T68" fmla="*/ 83 w 101"/>
                  <a:gd name="T69" fmla="*/ 9 h 92"/>
                  <a:gd name="T70" fmla="*/ 60 w 101"/>
                  <a:gd name="T71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1" h="92">
                    <a:moveTo>
                      <a:pt x="5" y="92"/>
                    </a:moveTo>
                    <a:lnTo>
                      <a:pt x="0" y="92"/>
                    </a:lnTo>
                    <a:lnTo>
                      <a:pt x="0" y="92"/>
                    </a:lnTo>
                    <a:lnTo>
                      <a:pt x="5" y="73"/>
                    </a:lnTo>
                    <a:lnTo>
                      <a:pt x="14" y="60"/>
                    </a:lnTo>
                    <a:lnTo>
                      <a:pt x="28" y="32"/>
                    </a:lnTo>
                    <a:lnTo>
                      <a:pt x="37" y="18"/>
                    </a:lnTo>
                    <a:lnTo>
                      <a:pt x="46" y="5"/>
                    </a:lnTo>
                    <a:lnTo>
                      <a:pt x="51" y="0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1" y="5"/>
                    </a:lnTo>
                    <a:lnTo>
                      <a:pt x="101" y="18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92" y="27"/>
                    </a:lnTo>
                    <a:lnTo>
                      <a:pt x="83" y="32"/>
                    </a:lnTo>
                    <a:lnTo>
                      <a:pt x="69" y="27"/>
                    </a:lnTo>
                    <a:lnTo>
                      <a:pt x="64" y="27"/>
                    </a:lnTo>
                    <a:lnTo>
                      <a:pt x="64" y="32"/>
                    </a:lnTo>
                    <a:lnTo>
                      <a:pt x="64" y="41"/>
                    </a:lnTo>
                    <a:lnTo>
                      <a:pt x="64" y="50"/>
                    </a:lnTo>
                    <a:lnTo>
                      <a:pt x="64" y="60"/>
                    </a:lnTo>
                    <a:lnTo>
                      <a:pt x="60" y="60"/>
                    </a:lnTo>
                    <a:lnTo>
                      <a:pt x="55" y="64"/>
                    </a:lnTo>
                    <a:lnTo>
                      <a:pt x="51" y="64"/>
                    </a:lnTo>
                    <a:lnTo>
                      <a:pt x="51" y="73"/>
                    </a:lnTo>
                    <a:lnTo>
                      <a:pt x="51" y="78"/>
                    </a:lnTo>
                    <a:lnTo>
                      <a:pt x="51" y="87"/>
                    </a:lnTo>
                    <a:lnTo>
                      <a:pt x="51" y="87"/>
                    </a:lnTo>
                    <a:lnTo>
                      <a:pt x="51" y="87"/>
                    </a:lnTo>
                    <a:lnTo>
                      <a:pt x="51" y="87"/>
                    </a:lnTo>
                    <a:lnTo>
                      <a:pt x="51" y="87"/>
                    </a:lnTo>
                    <a:lnTo>
                      <a:pt x="51" y="87"/>
                    </a:lnTo>
                    <a:lnTo>
                      <a:pt x="41" y="87"/>
                    </a:lnTo>
                    <a:lnTo>
                      <a:pt x="23" y="87"/>
                    </a:lnTo>
                    <a:lnTo>
                      <a:pt x="9" y="87"/>
                    </a:lnTo>
                    <a:lnTo>
                      <a:pt x="5" y="92"/>
                    </a:lnTo>
                    <a:lnTo>
                      <a:pt x="5" y="92"/>
                    </a:lnTo>
                    <a:close/>
                    <a:moveTo>
                      <a:pt x="60" y="5"/>
                    </a:moveTo>
                    <a:lnTo>
                      <a:pt x="51" y="9"/>
                    </a:lnTo>
                    <a:lnTo>
                      <a:pt x="51" y="9"/>
                    </a:lnTo>
                    <a:lnTo>
                      <a:pt x="41" y="23"/>
                    </a:lnTo>
                    <a:lnTo>
                      <a:pt x="32" y="37"/>
                    </a:lnTo>
                    <a:lnTo>
                      <a:pt x="18" y="60"/>
                    </a:lnTo>
                    <a:lnTo>
                      <a:pt x="9" y="82"/>
                    </a:lnTo>
                    <a:lnTo>
                      <a:pt x="23" y="82"/>
                    </a:lnTo>
                    <a:lnTo>
                      <a:pt x="41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3"/>
                    </a:lnTo>
                    <a:lnTo>
                      <a:pt x="46" y="64"/>
                    </a:lnTo>
                    <a:lnTo>
                      <a:pt x="55" y="60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55" y="37"/>
                    </a:lnTo>
                    <a:lnTo>
                      <a:pt x="60" y="23"/>
                    </a:lnTo>
                    <a:lnTo>
                      <a:pt x="64" y="23"/>
                    </a:lnTo>
                    <a:lnTo>
                      <a:pt x="73" y="23"/>
                    </a:lnTo>
                    <a:lnTo>
                      <a:pt x="83" y="23"/>
                    </a:lnTo>
                    <a:lnTo>
                      <a:pt x="92" y="23"/>
                    </a:lnTo>
                    <a:lnTo>
                      <a:pt x="96" y="23"/>
                    </a:lnTo>
                    <a:lnTo>
                      <a:pt x="96" y="18"/>
                    </a:lnTo>
                    <a:lnTo>
                      <a:pt x="96" y="18"/>
                    </a:lnTo>
                    <a:lnTo>
                      <a:pt x="96" y="14"/>
                    </a:lnTo>
                    <a:lnTo>
                      <a:pt x="96" y="9"/>
                    </a:lnTo>
                    <a:lnTo>
                      <a:pt x="92" y="9"/>
                    </a:lnTo>
                    <a:lnTo>
                      <a:pt x="83" y="9"/>
                    </a:lnTo>
                    <a:lnTo>
                      <a:pt x="78" y="9"/>
                    </a:lnTo>
                    <a:lnTo>
                      <a:pt x="60" y="5"/>
                    </a:lnTo>
                    <a:lnTo>
                      <a:pt x="6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741"/>
              <p:cNvSpPr>
                <a:spLocks/>
              </p:cNvSpPr>
              <p:nvPr/>
            </p:nvSpPr>
            <p:spPr bwMode="auto">
              <a:xfrm>
                <a:off x="2493" y="1795"/>
                <a:ext cx="101" cy="92"/>
              </a:xfrm>
              <a:custGeom>
                <a:avLst/>
                <a:gdLst>
                  <a:gd name="T0" fmla="*/ 5 w 101"/>
                  <a:gd name="T1" fmla="*/ 92 h 92"/>
                  <a:gd name="T2" fmla="*/ 0 w 101"/>
                  <a:gd name="T3" fmla="*/ 92 h 92"/>
                  <a:gd name="T4" fmla="*/ 0 w 101"/>
                  <a:gd name="T5" fmla="*/ 92 h 92"/>
                  <a:gd name="T6" fmla="*/ 5 w 101"/>
                  <a:gd name="T7" fmla="*/ 73 h 92"/>
                  <a:gd name="T8" fmla="*/ 14 w 101"/>
                  <a:gd name="T9" fmla="*/ 60 h 92"/>
                  <a:gd name="T10" fmla="*/ 28 w 101"/>
                  <a:gd name="T11" fmla="*/ 32 h 92"/>
                  <a:gd name="T12" fmla="*/ 37 w 101"/>
                  <a:gd name="T13" fmla="*/ 18 h 92"/>
                  <a:gd name="T14" fmla="*/ 46 w 101"/>
                  <a:gd name="T15" fmla="*/ 5 h 92"/>
                  <a:gd name="T16" fmla="*/ 51 w 101"/>
                  <a:gd name="T17" fmla="*/ 0 h 92"/>
                  <a:gd name="T18" fmla="*/ 60 w 101"/>
                  <a:gd name="T19" fmla="*/ 0 h 92"/>
                  <a:gd name="T20" fmla="*/ 78 w 101"/>
                  <a:gd name="T21" fmla="*/ 0 h 92"/>
                  <a:gd name="T22" fmla="*/ 83 w 101"/>
                  <a:gd name="T23" fmla="*/ 0 h 92"/>
                  <a:gd name="T24" fmla="*/ 92 w 101"/>
                  <a:gd name="T25" fmla="*/ 0 h 92"/>
                  <a:gd name="T26" fmla="*/ 101 w 101"/>
                  <a:gd name="T27" fmla="*/ 5 h 92"/>
                  <a:gd name="T28" fmla="*/ 101 w 101"/>
                  <a:gd name="T29" fmla="*/ 18 h 92"/>
                  <a:gd name="T30" fmla="*/ 101 w 101"/>
                  <a:gd name="T31" fmla="*/ 23 h 92"/>
                  <a:gd name="T32" fmla="*/ 101 w 101"/>
                  <a:gd name="T33" fmla="*/ 23 h 92"/>
                  <a:gd name="T34" fmla="*/ 92 w 101"/>
                  <a:gd name="T35" fmla="*/ 27 h 92"/>
                  <a:gd name="T36" fmla="*/ 83 w 101"/>
                  <a:gd name="T37" fmla="*/ 32 h 92"/>
                  <a:gd name="T38" fmla="*/ 69 w 101"/>
                  <a:gd name="T39" fmla="*/ 27 h 92"/>
                  <a:gd name="T40" fmla="*/ 64 w 101"/>
                  <a:gd name="T41" fmla="*/ 27 h 92"/>
                  <a:gd name="T42" fmla="*/ 64 w 101"/>
                  <a:gd name="T43" fmla="*/ 32 h 92"/>
                  <a:gd name="T44" fmla="*/ 64 w 101"/>
                  <a:gd name="T45" fmla="*/ 41 h 92"/>
                  <a:gd name="T46" fmla="*/ 64 w 101"/>
                  <a:gd name="T47" fmla="*/ 50 h 92"/>
                  <a:gd name="T48" fmla="*/ 64 w 101"/>
                  <a:gd name="T49" fmla="*/ 60 h 92"/>
                  <a:gd name="T50" fmla="*/ 60 w 101"/>
                  <a:gd name="T51" fmla="*/ 60 h 92"/>
                  <a:gd name="T52" fmla="*/ 55 w 101"/>
                  <a:gd name="T53" fmla="*/ 64 h 92"/>
                  <a:gd name="T54" fmla="*/ 51 w 101"/>
                  <a:gd name="T55" fmla="*/ 64 h 92"/>
                  <a:gd name="T56" fmla="*/ 51 w 101"/>
                  <a:gd name="T57" fmla="*/ 73 h 92"/>
                  <a:gd name="T58" fmla="*/ 51 w 101"/>
                  <a:gd name="T59" fmla="*/ 78 h 92"/>
                  <a:gd name="T60" fmla="*/ 51 w 101"/>
                  <a:gd name="T61" fmla="*/ 87 h 92"/>
                  <a:gd name="T62" fmla="*/ 51 w 101"/>
                  <a:gd name="T63" fmla="*/ 87 h 92"/>
                  <a:gd name="T64" fmla="*/ 51 w 101"/>
                  <a:gd name="T65" fmla="*/ 87 h 92"/>
                  <a:gd name="T66" fmla="*/ 51 w 101"/>
                  <a:gd name="T67" fmla="*/ 87 h 92"/>
                  <a:gd name="T68" fmla="*/ 51 w 101"/>
                  <a:gd name="T69" fmla="*/ 87 h 92"/>
                  <a:gd name="T70" fmla="*/ 51 w 101"/>
                  <a:gd name="T71" fmla="*/ 87 h 92"/>
                  <a:gd name="T72" fmla="*/ 41 w 101"/>
                  <a:gd name="T73" fmla="*/ 87 h 92"/>
                  <a:gd name="T74" fmla="*/ 23 w 101"/>
                  <a:gd name="T75" fmla="*/ 87 h 92"/>
                  <a:gd name="T76" fmla="*/ 9 w 101"/>
                  <a:gd name="T77" fmla="*/ 87 h 92"/>
                  <a:gd name="T78" fmla="*/ 5 w 101"/>
                  <a:gd name="T79" fmla="*/ 92 h 92"/>
                  <a:gd name="T80" fmla="*/ 5 w 101"/>
                  <a:gd name="T8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1" h="92">
                    <a:moveTo>
                      <a:pt x="5" y="92"/>
                    </a:moveTo>
                    <a:lnTo>
                      <a:pt x="0" y="92"/>
                    </a:lnTo>
                    <a:lnTo>
                      <a:pt x="0" y="92"/>
                    </a:lnTo>
                    <a:lnTo>
                      <a:pt x="5" y="73"/>
                    </a:lnTo>
                    <a:lnTo>
                      <a:pt x="14" y="60"/>
                    </a:lnTo>
                    <a:lnTo>
                      <a:pt x="28" y="32"/>
                    </a:lnTo>
                    <a:lnTo>
                      <a:pt x="37" y="18"/>
                    </a:lnTo>
                    <a:lnTo>
                      <a:pt x="46" y="5"/>
                    </a:lnTo>
                    <a:lnTo>
                      <a:pt x="51" y="0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1" y="5"/>
                    </a:lnTo>
                    <a:lnTo>
                      <a:pt x="101" y="18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92" y="27"/>
                    </a:lnTo>
                    <a:lnTo>
                      <a:pt x="83" y="32"/>
                    </a:lnTo>
                    <a:lnTo>
                      <a:pt x="69" y="27"/>
                    </a:lnTo>
                    <a:lnTo>
                      <a:pt x="64" y="27"/>
                    </a:lnTo>
                    <a:lnTo>
                      <a:pt x="64" y="32"/>
                    </a:lnTo>
                    <a:lnTo>
                      <a:pt x="64" y="41"/>
                    </a:lnTo>
                    <a:lnTo>
                      <a:pt x="64" y="50"/>
                    </a:lnTo>
                    <a:lnTo>
                      <a:pt x="64" y="60"/>
                    </a:lnTo>
                    <a:lnTo>
                      <a:pt x="60" y="60"/>
                    </a:lnTo>
                    <a:lnTo>
                      <a:pt x="55" y="64"/>
                    </a:lnTo>
                    <a:lnTo>
                      <a:pt x="51" y="64"/>
                    </a:lnTo>
                    <a:lnTo>
                      <a:pt x="51" y="73"/>
                    </a:lnTo>
                    <a:lnTo>
                      <a:pt x="51" y="78"/>
                    </a:lnTo>
                    <a:lnTo>
                      <a:pt x="51" y="87"/>
                    </a:lnTo>
                    <a:lnTo>
                      <a:pt x="51" y="87"/>
                    </a:lnTo>
                    <a:lnTo>
                      <a:pt x="51" y="87"/>
                    </a:lnTo>
                    <a:lnTo>
                      <a:pt x="51" y="87"/>
                    </a:lnTo>
                    <a:lnTo>
                      <a:pt x="51" y="87"/>
                    </a:lnTo>
                    <a:lnTo>
                      <a:pt x="51" y="87"/>
                    </a:lnTo>
                    <a:lnTo>
                      <a:pt x="41" y="87"/>
                    </a:lnTo>
                    <a:lnTo>
                      <a:pt x="23" y="87"/>
                    </a:lnTo>
                    <a:lnTo>
                      <a:pt x="9" y="87"/>
                    </a:lnTo>
                    <a:lnTo>
                      <a:pt x="5" y="92"/>
                    </a:lnTo>
                    <a:lnTo>
                      <a:pt x="5" y="9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742"/>
              <p:cNvSpPr>
                <a:spLocks/>
              </p:cNvSpPr>
              <p:nvPr/>
            </p:nvSpPr>
            <p:spPr bwMode="auto">
              <a:xfrm>
                <a:off x="2502" y="1800"/>
                <a:ext cx="87" cy="77"/>
              </a:xfrm>
              <a:custGeom>
                <a:avLst/>
                <a:gdLst>
                  <a:gd name="T0" fmla="*/ 51 w 87"/>
                  <a:gd name="T1" fmla="*/ 0 h 77"/>
                  <a:gd name="T2" fmla="*/ 42 w 87"/>
                  <a:gd name="T3" fmla="*/ 4 h 77"/>
                  <a:gd name="T4" fmla="*/ 42 w 87"/>
                  <a:gd name="T5" fmla="*/ 4 h 77"/>
                  <a:gd name="T6" fmla="*/ 32 w 87"/>
                  <a:gd name="T7" fmla="*/ 18 h 77"/>
                  <a:gd name="T8" fmla="*/ 23 w 87"/>
                  <a:gd name="T9" fmla="*/ 32 h 77"/>
                  <a:gd name="T10" fmla="*/ 9 w 87"/>
                  <a:gd name="T11" fmla="*/ 55 h 77"/>
                  <a:gd name="T12" fmla="*/ 0 w 87"/>
                  <a:gd name="T13" fmla="*/ 77 h 77"/>
                  <a:gd name="T14" fmla="*/ 14 w 87"/>
                  <a:gd name="T15" fmla="*/ 77 h 77"/>
                  <a:gd name="T16" fmla="*/ 32 w 87"/>
                  <a:gd name="T17" fmla="*/ 77 h 77"/>
                  <a:gd name="T18" fmla="*/ 37 w 87"/>
                  <a:gd name="T19" fmla="*/ 77 h 77"/>
                  <a:gd name="T20" fmla="*/ 37 w 87"/>
                  <a:gd name="T21" fmla="*/ 77 h 77"/>
                  <a:gd name="T22" fmla="*/ 37 w 87"/>
                  <a:gd name="T23" fmla="*/ 68 h 77"/>
                  <a:gd name="T24" fmla="*/ 37 w 87"/>
                  <a:gd name="T25" fmla="*/ 59 h 77"/>
                  <a:gd name="T26" fmla="*/ 46 w 87"/>
                  <a:gd name="T27" fmla="*/ 55 h 77"/>
                  <a:gd name="T28" fmla="*/ 51 w 87"/>
                  <a:gd name="T29" fmla="*/ 50 h 77"/>
                  <a:gd name="T30" fmla="*/ 51 w 87"/>
                  <a:gd name="T31" fmla="*/ 50 h 77"/>
                  <a:gd name="T32" fmla="*/ 46 w 87"/>
                  <a:gd name="T33" fmla="*/ 32 h 77"/>
                  <a:gd name="T34" fmla="*/ 51 w 87"/>
                  <a:gd name="T35" fmla="*/ 18 h 77"/>
                  <a:gd name="T36" fmla="*/ 55 w 87"/>
                  <a:gd name="T37" fmla="*/ 18 h 77"/>
                  <a:gd name="T38" fmla="*/ 64 w 87"/>
                  <a:gd name="T39" fmla="*/ 18 h 77"/>
                  <a:gd name="T40" fmla="*/ 74 w 87"/>
                  <a:gd name="T41" fmla="*/ 18 h 77"/>
                  <a:gd name="T42" fmla="*/ 83 w 87"/>
                  <a:gd name="T43" fmla="*/ 18 h 77"/>
                  <a:gd name="T44" fmla="*/ 87 w 87"/>
                  <a:gd name="T45" fmla="*/ 18 h 77"/>
                  <a:gd name="T46" fmla="*/ 87 w 87"/>
                  <a:gd name="T47" fmla="*/ 13 h 77"/>
                  <a:gd name="T48" fmla="*/ 87 w 87"/>
                  <a:gd name="T49" fmla="*/ 13 h 77"/>
                  <a:gd name="T50" fmla="*/ 87 w 87"/>
                  <a:gd name="T51" fmla="*/ 9 h 77"/>
                  <a:gd name="T52" fmla="*/ 87 w 87"/>
                  <a:gd name="T53" fmla="*/ 4 h 77"/>
                  <a:gd name="T54" fmla="*/ 83 w 87"/>
                  <a:gd name="T55" fmla="*/ 4 h 77"/>
                  <a:gd name="T56" fmla="*/ 74 w 87"/>
                  <a:gd name="T57" fmla="*/ 4 h 77"/>
                  <a:gd name="T58" fmla="*/ 69 w 87"/>
                  <a:gd name="T59" fmla="*/ 4 h 77"/>
                  <a:gd name="T60" fmla="*/ 51 w 87"/>
                  <a:gd name="T61" fmla="*/ 0 h 77"/>
                  <a:gd name="T62" fmla="*/ 51 w 87"/>
                  <a:gd name="T6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7" h="77">
                    <a:moveTo>
                      <a:pt x="51" y="0"/>
                    </a:moveTo>
                    <a:lnTo>
                      <a:pt x="42" y="4"/>
                    </a:lnTo>
                    <a:lnTo>
                      <a:pt x="42" y="4"/>
                    </a:lnTo>
                    <a:lnTo>
                      <a:pt x="32" y="18"/>
                    </a:lnTo>
                    <a:lnTo>
                      <a:pt x="23" y="32"/>
                    </a:lnTo>
                    <a:lnTo>
                      <a:pt x="9" y="55"/>
                    </a:lnTo>
                    <a:lnTo>
                      <a:pt x="0" y="77"/>
                    </a:lnTo>
                    <a:lnTo>
                      <a:pt x="14" y="77"/>
                    </a:lnTo>
                    <a:lnTo>
                      <a:pt x="32" y="77"/>
                    </a:lnTo>
                    <a:lnTo>
                      <a:pt x="37" y="77"/>
                    </a:lnTo>
                    <a:lnTo>
                      <a:pt x="37" y="77"/>
                    </a:lnTo>
                    <a:lnTo>
                      <a:pt x="37" y="68"/>
                    </a:lnTo>
                    <a:lnTo>
                      <a:pt x="37" y="59"/>
                    </a:lnTo>
                    <a:lnTo>
                      <a:pt x="46" y="55"/>
                    </a:lnTo>
                    <a:lnTo>
                      <a:pt x="51" y="50"/>
                    </a:lnTo>
                    <a:lnTo>
                      <a:pt x="51" y="50"/>
                    </a:lnTo>
                    <a:lnTo>
                      <a:pt x="46" y="32"/>
                    </a:lnTo>
                    <a:lnTo>
                      <a:pt x="51" y="18"/>
                    </a:lnTo>
                    <a:lnTo>
                      <a:pt x="55" y="18"/>
                    </a:lnTo>
                    <a:lnTo>
                      <a:pt x="64" y="18"/>
                    </a:lnTo>
                    <a:lnTo>
                      <a:pt x="74" y="18"/>
                    </a:lnTo>
                    <a:lnTo>
                      <a:pt x="83" y="18"/>
                    </a:lnTo>
                    <a:lnTo>
                      <a:pt x="87" y="18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9"/>
                    </a:lnTo>
                    <a:lnTo>
                      <a:pt x="87" y="4"/>
                    </a:lnTo>
                    <a:lnTo>
                      <a:pt x="83" y="4"/>
                    </a:lnTo>
                    <a:lnTo>
                      <a:pt x="74" y="4"/>
                    </a:lnTo>
                    <a:lnTo>
                      <a:pt x="69" y="4"/>
                    </a:lnTo>
                    <a:lnTo>
                      <a:pt x="51" y="0"/>
                    </a:lnTo>
                    <a:lnTo>
                      <a:pt x="5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743"/>
              <p:cNvSpPr>
                <a:spLocks/>
              </p:cNvSpPr>
              <p:nvPr/>
            </p:nvSpPr>
            <p:spPr bwMode="auto">
              <a:xfrm>
                <a:off x="2938" y="1859"/>
                <a:ext cx="188" cy="229"/>
              </a:xfrm>
              <a:custGeom>
                <a:avLst/>
                <a:gdLst>
                  <a:gd name="T0" fmla="*/ 151 w 188"/>
                  <a:gd name="T1" fmla="*/ 5 h 229"/>
                  <a:gd name="T2" fmla="*/ 142 w 188"/>
                  <a:gd name="T3" fmla="*/ 9 h 229"/>
                  <a:gd name="T4" fmla="*/ 123 w 188"/>
                  <a:gd name="T5" fmla="*/ 14 h 229"/>
                  <a:gd name="T6" fmla="*/ 110 w 188"/>
                  <a:gd name="T7" fmla="*/ 14 h 229"/>
                  <a:gd name="T8" fmla="*/ 82 w 188"/>
                  <a:gd name="T9" fmla="*/ 14 h 229"/>
                  <a:gd name="T10" fmla="*/ 55 w 188"/>
                  <a:gd name="T11" fmla="*/ 14 h 229"/>
                  <a:gd name="T12" fmla="*/ 36 w 188"/>
                  <a:gd name="T13" fmla="*/ 14 h 229"/>
                  <a:gd name="T14" fmla="*/ 36 w 188"/>
                  <a:gd name="T15" fmla="*/ 37 h 229"/>
                  <a:gd name="T16" fmla="*/ 23 w 188"/>
                  <a:gd name="T17" fmla="*/ 37 h 229"/>
                  <a:gd name="T18" fmla="*/ 23 w 188"/>
                  <a:gd name="T19" fmla="*/ 64 h 229"/>
                  <a:gd name="T20" fmla="*/ 18 w 188"/>
                  <a:gd name="T21" fmla="*/ 87 h 229"/>
                  <a:gd name="T22" fmla="*/ 4 w 188"/>
                  <a:gd name="T23" fmla="*/ 101 h 229"/>
                  <a:gd name="T24" fmla="*/ 4 w 188"/>
                  <a:gd name="T25" fmla="*/ 124 h 229"/>
                  <a:gd name="T26" fmla="*/ 9 w 188"/>
                  <a:gd name="T27" fmla="*/ 142 h 229"/>
                  <a:gd name="T28" fmla="*/ 18 w 188"/>
                  <a:gd name="T29" fmla="*/ 151 h 229"/>
                  <a:gd name="T30" fmla="*/ 23 w 188"/>
                  <a:gd name="T31" fmla="*/ 170 h 229"/>
                  <a:gd name="T32" fmla="*/ 36 w 188"/>
                  <a:gd name="T33" fmla="*/ 179 h 229"/>
                  <a:gd name="T34" fmla="*/ 41 w 188"/>
                  <a:gd name="T35" fmla="*/ 183 h 229"/>
                  <a:gd name="T36" fmla="*/ 55 w 188"/>
                  <a:gd name="T37" fmla="*/ 197 h 229"/>
                  <a:gd name="T38" fmla="*/ 64 w 188"/>
                  <a:gd name="T39" fmla="*/ 211 h 229"/>
                  <a:gd name="T40" fmla="*/ 78 w 188"/>
                  <a:gd name="T41" fmla="*/ 220 h 229"/>
                  <a:gd name="T42" fmla="*/ 91 w 188"/>
                  <a:gd name="T43" fmla="*/ 220 h 229"/>
                  <a:gd name="T44" fmla="*/ 105 w 188"/>
                  <a:gd name="T45" fmla="*/ 229 h 229"/>
                  <a:gd name="T46" fmla="*/ 142 w 188"/>
                  <a:gd name="T47" fmla="*/ 220 h 229"/>
                  <a:gd name="T48" fmla="*/ 160 w 188"/>
                  <a:gd name="T49" fmla="*/ 215 h 229"/>
                  <a:gd name="T50" fmla="*/ 160 w 188"/>
                  <a:gd name="T51" fmla="*/ 211 h 229"/>
                  <a:gd name="T52" fmla="*/ 151 w 188"/>
                  <a:gd name="T53" fmla="*/ 206 h 229"/>
                  <a:gd name="T54" fmla="*/ 128 w 188"/>
                  <a:gd name="T55" fmla="*/ 179 h 229"/>
                  <a:gd name="T56" fmla="*/ 133 w 188"/>
                  <a:gd name="T57" fmla="*/ 174 h 229"/>
                  <a:gd name="T58" fmla="*/ 137 w 188"/>
                  <a:gd name="T59" fmla="*/ 170 h 229"/>
                  <a:gd name="T60" fmla="*/ 146 w 188"/>
                  <a:gd name="T61" fmla="*/ 147 h 229"/>
                  <a:gd name="T62" fmla="*/ 151 w 188"/>
                  <a:gd name="T63" fmla="*/ 138 h 229"/>
                  <a:gd name="T64" fmla="*/ 165 w 188"/>
                  <a:gd name="T65" fmla="*/ 119 h 229"/>
                  <a:gd name="T66" fmla="*/ 165 w 188"/>
                  <a:gd name="T67" fmla="*/ 96 h 229"/>
                  <a:gd name="T68" fmla="*/ 174 w 188"/>
                  <a:gd name="T69" fmla="*/ 73 h 229"/>
                  <a:gd name="T70" fmla="*/ 188 w 188"/>
                  <a:gd name="T71" fmla="*/ 64 h 229"/>
                  <a:gd name="T72" fmla="*/ 174 w 188"/>
                  <a:gd name="T73" fmla="*/ 50 h 229"/>
                  <a:gd name="T74" fmla="*/ 174 w 188"/>
                  <a:gd name="T75" fmla="*/ 28 h 229"/>
                  <a:gd name="T76" fmla="*/ 169 w 188"/>
                  <a:gd name="T77" fmla="*/ 18 h 229"/>
                  <a:gd name="T78" fmla="*/ 155 w 188"/>
                  <a:gd name="T7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229">
                    <a:moveTo>
                      <a:pt x="155" y="0"/>
                    </a:moveTo>
                    <a:lnTo>
                      <a:pt x="151" y="5"/>
                    </a:lnTo>
                    <a:lnTo>
                      <a:pt x="146" y="5"/>
                    </a:lnTo>
                    <a:lnTo>
                      <a:pt x="142" y="9"/>
                    </a:lnTo>
                    <a:lnTo>
                      <a:pt x="137" y="14"/>
                    </a:lnTo>
                    <a:lnTo>
                      <a:pt x="123" y="14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00" y="14"/>
                    </a:lnTo>
                    <a:lnTo>
                      <a:pt x="82" y="14"/>
                    </a:lnTo>
                    <a:lnTo>
                      <a:pt x="68" y="14"/>
                    </a:lnTo>
                    <a:lnTo>
                      <a:pt x="55" y="14"/>
                    </a:lnTo>
                    <a:lnTo>
                      <a:pt x="41" y="14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6" y="37"/>
                    </a:lnTo>
                    <a:lnTo>
                      <a:pt x="32" y="37"/>
                    </a:lnTo>
                    <a:lnTo>
                      <a:pt x="23" y="37"/>
                    </a:lnTo>
                    <a:lnTo>
                      <a:pt x="23" y="50"/>
                    </a:lnTo>
                    <a:lnTo>
                      <a:pt x="23" y="64"/>
                    </a:lnTo>
                    <a:lnTo>
                      <a:pt x="27" y="83"/>
                    </a:lnTo>
                    <a:lnTo>
                      <a:pt x="18" y="87"/>
                    </a:lnTo>
                    <a:lnTo>
                      <a:pt x="13" y="92"/>
                    </a:lnTo>
                    <a:lnTo>
                      <a:pt x="4" y="101"/>
                    </a:lnTo>
                    <a:lnTo>
                      <a:pt x="0" y="124"/>
                    </a:lnTo>
                    <a:lnTo>
                      <a:pt x="4" y="124"/>
                    </a:lnTo>
                    <a:lnTo>
                      <a:pt x="9" y="133"/>
                    </a:lnTo>
                    <a:lnTo>
                      <a:pt x="9" y="142"/>
                    </a:lnTo>
                    <a:lnTo>
                      <a:pt x="9" y="147"/>
                    </a:lnTo>
                    <a:lnTo>
                      <a:pt x="18" y="151"/>
                    </a:lnTo>
                    <a:lnTo>
                      <a:pt x="18" y="165"/>
                    </a:lnTo>
                    <a:lnTo>
                      <a:pt x="23" y="170"/>
                    </a:lnTo>
                    <a:lnTo>
                      <a:pt x="27" y="174"/>
                    </a:lnTo>
                    <a:lnTo>
                      <a:pt x="36" y="179"/>
                    </a:lnTo>
                    <a:lnTo>
                      <a:pt x="36" y="179"/>
                    </a:lnTo>
                    <a:lnTo>
                      <a:pt x="41" y="183"/>
                    </a:lnTo>
                    <a:lnTo>
                      <a:pt x="50" y="193"/>
                    </a:lnTo>
                    <a:lnTo>
                      <a:pt x="55" y="197"/>
                    </a:lnTo>
                    <a:lnTo>
                      <a:pt x="59" y="202"/>
                    </a:lnTo>
                    <a:lnTo>
                      <a:pt x="64" y="211"/>
                    </a:lnTo>
                    <a:lnTo>
                      <a:pt x="73" y="220"/>
                    </a:lnTo>
                    <a:lnTo>
                      <a:pt x="78" y="220"/>
                    </a:lnTo>
                    <a:lnTo>
                      <a:pt x="87" y="215"/>
                    </a:lnTo>
                    <a:lnTo>
                      <a:pt x="91" y="220"/>
                    </a:lnTo>
                    <a:lnTo>
                      <a:pt x="96" y="225"/>
                    </a:lnTo>
                    <a:lnTo>
                      <a:pt x="105" y="229"/>
                    </a:lnTo>
                    <a:lnTo>
                      <a:pt x="123" y="229"/>
                    </a:lnTo>
                    <a:lnTo>
                      <a:pt x="142" y="220"/>
                    </a:lnTo>
                    <a:lnTo>
                      <a:pt x="151" y="220"/>
                    </a:lnTo>
                    <a:lnTo>
                      <a:pt x="160" y="215"/>
                    </a:lnTo>
                    <a:lnTo>
                      <a:pt x="160" y="211"/>
                    </a:lnTo>
                    <a:lnTo>
                      <a:pt x="160" y="211"/>
                    </a:lnTo>
                    <a:lnTo>
                      <a:pt x="155" y="206"/>
                    </a:lnTo>
                    <a:lnTo>
                      <a:pt x="151" y="206"/>
                    </a:lnTo>
                    <a:lnTo>
                      <a:pt x="142" y="188"/>
                    </a:lnTo>
                    <a:lnTo>
                      <a:pt x="128" y="179"/>
                    </a:lnTo>
                    <a:lnTo>
                      <a:pt x="128" y="174"/>
                    </a:lnTo>
                    <a:lnTo>
                      <a:pt x="133" y="174"/>
                    </a:lnTo>
                    <a:lnTo>
                      <a:pt x="137" y="174"/>
                    </a:lnTo>
                    <a:lnTo>
                      <a:pt x="137" y="170"/>
                    </a:lnTo>
                    <a:lnTo>
                      <a:pt x="142" y="151"/>
                    </a:lnTo>
                    <a:lnTo>
                      <a:pt x="146" y="147"/>
                    </a:lnTo>
                    <a:lnTo>
                      <a:pt x="146" y="147"/>
                    </a:lnTo>
                    <a:lnTo>
                      <a:pt x="151" y="138"/>
                    </a:lnTo>
                    <a:lnTo>
                      <a:pt x="151" y="133"/>
                    </a:lnTo>
                    <a:lnTo>
                      <a:pt x="165" y="119"/>
                    </a:lnTo>
                    <a:lnTo>
                      <a:pt x="165" y="110"/>
                    </a:lnTo>
                    <a:lnTo>
                      <a:pt x="165" y="96"/>
                    </a:lnTo>
                    <a:lnTo>
                      <a:pt x="169" y="78"/>
                    </a:lnTo>
                    <a:lnTo>
                      <a:pt x="174" y="73"/>
                    </a:lnTo>
                    <a:lnTo>
                      <a:pt x="178" y="69"/>
                    </a:lnTo>
                    <a:lnTo>
                      <a:pt x="188" y="64"/>
                    </a:lnTo>
                    <a:lnTo>
                      <a:pt x="188" y="60"/>
                    </a:lnTo>
                    <a:lnTo>
                      <a:pt x="174" y="50"/>
                    </a:lnTo>
                    <a:lnTo>
                      <a:pt x="174" y="37"/>
                    </a:lnTo>
                    <a:lnTo>
                      <a:pt x="174" y="28"/>
                    </a:lnTo>
                    <a:lnTo>
                      <a:pt x="174" y="23"/>
                    </a:lnTo>
                    <a:lnTo>
                      <a:pt x="169" y="18"/>
                    </a:lnTo>
                    <a:lnTo>
                      <a:pt x="169" y="14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744"/>
              <p:cNvSpPr>
                <a:spLocks/>
              </p:cNvSpPr>
              <p:nvPr/>
            </p:nvSpPr>
            <p:spPr bwMode="auto">
              <a:xfrm>
                <a:off x="2938" y="1859"/>
                <a:ext cx="188" cy="229"/>
              </a:xfrm>
              <a:custGeom>
                <a:avLst/>
                <a:gdLst>
                  <a:gd name="T0" fmla="*/ 151 w 188"/>
                  <a:gd name="T1" fmla="*/ 5 h 229"/>
                  <a:gd name="T2" fmla="*/ 142 w 188"/>
                  <a:gd name="T3" fmla="*/ 9 h 229"/>
                  <a:gd name="T4" fmla="*/ 123 w 188"/>
                  <a:gd name="T5" fmla="*/ 14 h 229"/>
                  <a:gd name="T6" fmla="*/ 110 w 188"/>
                  <a:gd name="T7" fmla="*/ 14 h 229"/>
                  <a:gd name="T8" fmla="*/ 82 w 188"/>
                  <a:gd name="T9" fmla="*/ 14 h 229"/>
                  <a:gd name="T10" fmla="*/ 55 w 188"/>
                  <a:gd name="T11" fmla="*/ 14 h 229"/>
                  <a:gd name="T12" fmla="*/ 36 w 188"/>
                  <a:gd name="T13" fmla="*/ 14 h 229"/>
                  <a:gd name="T14" fmla="*/ 36 w 188"/>
                  <a:gd name="T15" fmla="*/ 37 h 229"/>
                  <a:gd name="T16" fmla="*/ 23 w 188"/>
                  <a:gd name="T17" fmla="*/ 37 h 229"/>
                  <a:gd name="T18" fmla="*/ 23 w 188"/>
                  <a:gd name="T19" fmla="*/ 64 h 229"/>
                  <a:gd name="T20" fmla="*/ 18 w 188"/>
                  <a:gd name="T21" fmla="*/ 87 h 229"/>
                  <a:gd name="T22" fmla="*/ 4 w 188"/>
                  <a:gd name="T23" fmla="*/ 101 h 229"/>
                  <a:gd name="T24" fmla="*/ 4 w 188"/>
                  <a:gd name="T25" fmla="*/ 124 h 229"/>
                  <a:gd name="T26" fmla="*/ 9 w 188"/>
                  <a:gd name="T27" fmla="*/ 142 h 229"/>
                  <a:gd name="T28" fmla="*/ 18 w 188"/>
                  <a:gd name="T29" fmla="*/ 151 h 229"/>
                  <a:gd name="T30" fmla="*/ 23 w 188"/>
                  <a:gd name="T31" fmla="*/ 170 h 229"/>
                  <a:gd name="T32" fmla="*/ 36 w 188"/>
                  <a:gd name="T33" fmla="*/ 179 h 229"/>
                  <a:gd name="T34" fmla="*/ 41 w 188"/>
                  <a:gd name="T35" fmla="*/ 183 h 229"/>
                  <a:gd name="T36" fmla="*/ 55 w 188"/>
                  <a:gd name="T37" fmla="*/ 197 h 229"/>
                  <a:gd name="T38" fmla="*/ 64 w 188"/>
                  <a:gd name="T39" fmla="*/ 211 h 229"/>
                  <a:gd name="T40" fmla="*/ 78 w 188"/>
                  <a:gd name="T41" fmla="*/ 220 h 229"/>
                  <a:gd name="T42" fmla="*/ 91 w 188"/>
                  <a:gd name="T43" fmla="*/ 220 h 229"/>
                  <a:gd name="T44" fmla="*/ 105 w 188"/>
                  <a:gd name="T45" fmla="*/ 229 h 229"/>
                  <a:gd name="T46" fmla="*/ 142 w 188"/>
                  <a:gd name="T47" fmla="*/ 220 h 229"/>
                  <a:gd name="T48" fmla="*/ 160 w 188"/>
                  <a:gd name="T49" fmla="*/ 215 h 229"/>
                  <a:gd name="T50" fmla="*/ 160 w 188"/>
                  <a:gd name="T51" fmla="*/ 211 h 229"/>
                  <a:gd name="T52" fmla="*/ 151 w 188"/>
                  <a:gd name="T53" fmla="*/ 206 h 229"/>
                  <a:gd name="T54" fmla="*/ 128 w 188"/>
                  <a:gd name="T55" fmla="*/ 179 h 229"/>
                  <a:gd name="T56" fmla="*/ 133 w 188"/>
                  <a:gd name="T57" fmla="*/ 174 h 229"/>
                  <a:gd name="T58" fmla="*/ 137 w 188"/>
                  <a:gd name="T59" fmla="*/ 170 h 229"/>
                  <a:gd name="T60" fmla="*/ 146 w 188"/>
                  <a:gd name="T61" fmla="*/ 147 h 229"/>
                  <a:gd name="T62" fmla="*/ 151 w 188"/>
                  <a:gd name="T63" fmla="*/ 138 h 229"/>
                  <a:gd name="T64" fmla="*/ 165 w 188"/>
                  <a:gd name="T65" fmla="*/ 119 h 229"/>
                  <a:gd name="T66" fmla="*/ 165 w 188"/>
                  <a:gd name="T67" fmla="*/ 96 h 229"/>
                  <a:gd name="T68" fmla="*/ 174 w 188"/>
                  <a:gd name="T69" fmla="*/ 73 h 229"/>
                  <a:gd name="T70" fmla="*/ 188 w 188"/>
                  <a:gd name="T71" fmla="*/ 64 h 229"/>
                  <a:gd name="T72" fmla="*/ 174 w 188"/>
                  <a:gd name="T73" fmla="*/ 50 h 229"/>
                  <a:gd name="T74" fmla="*/ 174 w 188"/>
                  <a:gd name="T75" fmla="*/ 28 h 229"/>
                  <a:gd name="T76" fmla="*/ 169 w 188"/>
                  <a:gd name="T77" fmla="*/ 18 h 229"/>
                  <a:gd name="T78" fmla="*/ 155 w 188"/>
                  <a:gd name="T7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229">
                    <a:moveTo>
                      <a:pt x="155" y="0"/>
                    </a:moveTo>
                    <a:lnTo>
                      <a:pt x="151" y="5"/>
                    </a:lnTo>
                    <a:lnTo>
                      <a:pt x="146" y="5"/>
                    </a:lnTo>
                    <a:lnTo>
                      <a:pt x="142" y="9"/>
                    </a:lnTo>
                    <a:lnTo>
                      <a:pt x="137" y="14"/>
                    </a:lnTo>
                    <a:lnTo>
                      <a:pt x="123" y="14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00" y="14"/>
                    </a:lnTo>
                    <a:lnTo>
                      <a:pt x="82" y="14"/>
                    </a:lnTo>
                    <a:lnTo>
                      <a:pt x="68" y="14"/>
                    </a:lnTo>
                    <a:lnTo>
                      <a:pt x="55" y="14"/>
                    </a:lnTo>
                    <a:lnTo>
                      <a:pt x="41" y="14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6" y="37"/>
                    </a:lnTo>
                    <a:lnTo>
                      <a:pt x="32" y="37"/>
                    </a:lnTo>
                    <a:lnTo>
                      <a:pt x="23" y="37"/>
                    </a:lnTo>
                    <a:lnTo>
                      <a:pt x="23" y="50"/>
                    </a:lnTo>
                    <a:lnTo>
                      <a:pt x="23" y="64"/>
                    </a:lnTo>
                    <a:lnTo>
                      <a:pt x="27" y="83"/>
                    </a:lnTo>
                    <a:lnTo>
                      <a:pt x="18" y="87"/>
                    </a:lnTo>
                    <a:lnTo>
                      <a:pt x="13" y="92"/>
                    </a:lnTo>
                    <a:lnTo>
                      <a:pt x="4" y="101"/>
                    </a:lnTo>
                    <a:lnTo>
                      <a:pt x="0" y="124"/>
                    </a:lnTo>
                    <a:lnTo>
                      <a:pt x="4" y="124"/>
                    </a:lnTo>
                    <a:lnTo>
                      <a:pt x="9" y="133"/>
                    </a:lnTo>
                    <a:lnTo>
                      <a:pt x="9" y="142"/>
                    </a:lnTo>
                    <a:lnTo>
                      <a:pt x="9" y="147"/>
                    </a:lnTo>
                    <a:lnTo>
                      <a:pt x="18" y="151"/>
                    </a:lnTo>
                    <a:lnTo>
                      <a:pt x="18" y="165"/>
                    </a:lnTo>
                    <a:lnTo>
                      <a:pt x="23" y="170"/>
                    </a:lnTo>
                    <a:lnTo>
                      <a:pt x="27" y="174"/>
                    </a:lnTo>
                    <a:lnTo>
                      <a:pt x="36" y="179"/>
                    </a:lnTo>
                    <a:lnTo>
                      <a:pt x="36" y="179"/>
                    </a:lnTo>
                    <a:lnTo>
                      <a:pt x="41" y="183"/>
                    </a:lnTo>
                    <a:lnTo>
                      <a:pt x="50" y="193"/>
                    </a:lnTo>
                    <a:lnTo>
                      <a:pt x="55" y="197"/>
                    </a:lnTo>
                    <a:lnTo>
                      <a:pt x="59" y="202"/>
                    </a:lnTo>
                    <a:lnTo>
                      <a:pt x="64" y="211"/>
                    </a:lnTo>
                    <a:lnTo>
                      <a:pt x="73" y="220"/>
                    </a:lnTo>
                    <a:lnTo>
                      <a:pt x="78" y="220"/>
                    </a:lnTo>
                    <a:lnTo>
                      <a:pt x="87" y="215"/>
                    </a:lnTo>
                    <a:lnTo>
                      <a:pt x="91" y="220"/>
                    </a:lnTo>
                    <a:lnTo>
                      <a:pt x="96" y="225"/>
                    </a:lnTo>
                    <a:lnTo>
                      <a:pt x="105" y="229"/>
                    </a:lnTo>
                    <a:lnTo>
                      <a:pt x="123" y="229"/>
                    </a:lnTo>
                    <a:lnTo>
                      <a:pt x="142" y="220"/>
                    </a:lnTo>
                    <a:lnTo>
                      <a:pt x="151" y="220"/>
                    </a:lnTo>
                    <a:lnTo>
                      <a:pt x="160" y="215"/>
                    </a:lnTo>
                    <a:lnTo>
                      <a:pt x="160" y="211"/>
                    </a:lnTo>
                    <a:lnTo>
                      <a:pt x="160" y="211"/>
                    </a:lnTo>
                    <a:lnTo>
                      <a:pt x="155" y="206"/>
                    </a:lnTo>
                    <a:lnTo>
                      <a:pt x="151" y="206"/>
                    </a:lnTo>
                    <a:lnTo>
                      <a:pt x="142" y="188"/>
                    </a:lnTo>
                    <a:lnTo>
                      <a:pt x="128" y="179"/>
                    </a:lnTo>
                    <a:lnTo>
                      <a:pt x="128" y="174"/>
                    </a:lnTo>
                    <a:lnTo>
                      <a:pt x="133" y="174"/>
                    </a:lnTo>
                    <a:lnTo>
                      <a:pt x="137" y="174"/>
                    </a:lnTo>
                    <a:lnTo>
                      <a:pt x="137" y="170"/>
                    </a:lnTo>
                    <a:lnTo>
                      <a:pt x="142" y="151"/>
                    </a:lnTo>
                    <a:lnTo>
                      <a:pt x="146" y="147"/>
                    </a:lnTo>
                    <a:lnTo>
                      <a:pt x="146" y="147"/>
                    </a:lnTo>
                    <a:lnTo>
                      <a:pt x="151" y="138"/>
                    </a:lnTo>
                    <a:lnTo>
                      <a:pt x="151" y="133"/>
                    </a:lnTo>
                    <a:lnTo>
                      <a:pt x="165" y="119"/>
                    </a:lnTo>
                    <a:lnTo>
                      <a:pt x="165" y="110"/>
                    </a:lnTo>
                    <a:lnTo>
                      <a:pt x="165" y="96"/>
                    </a:lnTo>
                    <a:lnTo>
                      <a:pt x="169" y="78"/>
                    </a:lnTo>
                    <a:lnTo>
                      <a:pt x="174" y="73"/>
                    </a:lnTo>
                    <a:lnTo>
                      <a:pt x="178" y="69"/>
                    </a:lnTo>
                    <a:lnTo>
                      <a:pt x="188" y="64"/>
                    </a:lnTo>
                    <a:lnTo>
                      <a:pt x="188" y="60"/>
                    </a:lnTo>
                    <a:lnTo>
                      <a:pt x="174" y="50"/>
                    </a:lnTo>
                    <a:lnTo>
                      <a:pt x="174" y="37"/>
                    </a:lnTo>
                    <a:lnTo>
                      <a:pt x="174" y="28"/>
                    </a:lnTo>
                    <a:lnTo>
                      <a:pt x="174" y="23"/>
                    </a:lnTo>
                    <a:lnTo>
                      <a:pt x="169" y="18"/>
                    </a:lnTo>
                    <a:lnTo>
                      <a:pt x="169" y="14"/>
                    </a:lnTo>
                    <a:lnTo>
                      <a:pt x="15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745"/>
              <p:cNvSpPr>
                <a:spLocks noEditPoints="1"/>
              </p:cNvSpPr>
              <p:nvPr/>
            </p:nvSpPr>
            <p:spPr bwMode="auto">
              <a:xfrm>
                <a:off x="2938" y="1855"/>
                <a:ext cx="192" cy="238"/>
              </a:xfrm>
              <a:custGeom>
                <a:avLst/>
                <a:gdLst>
                  <a:gd name="T0" fmla="*/ 87 w 192"/>
                  <a:gd name="T1" fmla="*/ 229 h 238"/>
                  <a:gd name="T2" fmla="*/ 64 w 192"/>
                  <a:gd name="T3" fmla="*/ 219 h 238"/>
                  <a:gd name="T4" fmla="*/ 41 w 192"/>
                  <a:gd name="T5" fmla="*/ 192 h 238"/>
                  <a:gd name="T6" fmla="*/ 36 w 192"/>
                  <a:gd name="T7" fmla="*/ 183 h 238"/>
                  <a:gd name="T8" fmla="*/ 18 w 192"/>
                  <a:gd name="T9" fmla="*/ 160 h 238"/>
                  <a:gd name="T10" fmla="*/ 9 w 192"/>
                  <a:gd name="T11" fmla="*/ 137 h 238"/>
                  <a:gd name="T12" fmla="*/ 0 w 192"/>
                  <a:gd name="T13" fmla="*/ 132 h 238"/>
                  <a:gd name="T14" fmla="*/ 13 w 192"/>
                  <a:gd name="T15" fmla="*/ 96 h 238"/>
                  <a:gd name="T16" fmla="*/ 23 w 192"/>
                  <a:gd name="T17" fmla="*/ 64 h 238"/>
                  <a:gd name="T18" fmla="*/ 32 w 192"/>
                  <a:gd name="T19" fmla="*/ 36 h 238"/>
                  <a:gd name="T20" fmla="*/ 36 w 192"/>
                  <a:gd name="T21" fmla="*/ 22 h 238"/>
                  <a:gd name="T22" fmla="*/ 55 w 192"/>
                  <a:gd name="T23" fmla="*/ 13 h 238"/>
                  <a:gd name="T24" fmla="*/ 110 w 192"/>
                  <a:gd name="T25" fmla="*/ 13 h 238"/>
                  <a:gd name="T26" fmla="*/ 114 w 192"/>
                  <a:gd name="T27" fmla="*/ 13 h 238"/>
                  <a:gd name="T28" fmla="*/ 142 w 192"/>
                  <a:gd name="T29" fmla="*/ 13 h 238"/>
                  <a:gd name="T30" fmla="*/ 160 w 192"/>
                  <a:gd name="T31" fmla="*/ 0 h 238"/>
                  <a:gd name="T32" fmla="*/ 174 w 192"/>
                  <a:gd name="T33" fmla="*/ 13 h 238"/>
                  <a:gd name="T34" fmla="*/ 178 w 192"/>
                  <a:gd name="T35" fmla="*/ 41 h 238"/>
                  <a:gd name="T36" fmla="*/ 188 w 192"/>
                  <a:gd name="T37" fmla="*/ 73 h 238"/>
                  <a:gd name="T38" fmla="*/ 169 w 192"/>
                  <a:gd name="T39" fmla="*/ 100 h 238"/>
                  <a:gd name="T40" fmla="*/ 160 w 192"/>
                  <a:gd name="T41" fmla="*/ 137 h 238"/>
                  <a:gd name="T42" fmla="*/ 146 w 192"/>
                  <a:gd name="T43" fmla="*/ 155 h 238"/>
                  <a:gd name="T44" fmla="*/ 146 w 192"/>
                  <a:gd name="T45" fmla="*/ 174 h 238"/>
                  <a:gd name="T46" fmla="*/ 146 w 192"/>
                  <a:gd name="T47" fmla="*/ 197 h 238"/>
                  <a:gd name="T48" fmla="*/ 165 w 192"/>
                  <a:gd name="T49" fmla="*/ 219 h 238"/>
                  <a:gd name="T50" fmla="*/ 151 w 192"/>
                  <a:gd name="T51" fmla="*/ 229 h 238"/>
                  <a:gd name="T52" fmla="*/ 114 w 192"/>
                  <a:gd name="T53" fmla="*/ 238 h 238"/>
                  <a:gd name="T54" fmla="*/ 87 w 192"/>
                  <a:gd name="T55" fmla="*/ 219 h 238"/>
                  <a:gd name="T56" fmla="*/ 105 w 192"/>
                  <a:gd name="T57" fmla="*/ 233 h 238"/>
                  <a:gd name="T58" fmla="*/ 142 w 192"/>
                  <a:gd name="T59" fmla="*/ 224 h 238"/>
                  <a:gd name="T60" fmla="*/ 160 w 192"/>
                  <a:gd name="T61" fmla="*/ 219 h 238"/>
                  <a:gd name="T62" fmla="*/ 142 w 192"/>
                  <a:gd name="T63" fmla="*/ 201 h 238"/>
                  <a:gd name="T64" fmla="*/ 128 w 192"/>
                  <a:gd name="T65" fmla="*/ 187 h 238"/>
                  <a:gd name="T66" fmla="*/ 142 w 192"/>
                  <a:gd name="T67" fmla="*/ 164 h 238"/>
                  <a:gd name="T68" fmla="*/ 146 w 192"/>
                  <a:gd name="T69" fmla="*/ 146 h 238"/>
                  <a:gd name="T70" fmla="*/ 165 w 192"/>
                  <a:gd name="T71" fmla="*/ 123 h 238"/>
                  <a:gd name="T72" fmla="*/ 169 w 192"/>
                  <a:gd name="T73" fmla="*/ 82 h 238"/>
                  <a:gd name="T74" fmla="*/ 183 w 192"/>
                  <a:gd name="T75" fmla="*/ 64 h 238"/>
                  <a:gd name="T76" fmla="*/ 169 w 192"/>
                  <a:gd name="T77" fmla="*/ 22 h 238"/>
                  <a:gd name="T78" fmla="*/ 155 w 192"/>
                  <a:gd name="T79" fmla="*/ 9 h 238"/>
                  <a:gd name="T80" fmla="*/ 133 w 192"/>
                  <a:gd name="T81" fmla="*/ 22 h 238"/>
                  <a:gd name="T82" fmla="*/ 91 w 192"/>
                  <a:gd name="T83" fmla="*/ 22 h 238"/>
                  <a:gd name="T84" fmla="*/ 45 w 192"/>
                  <a:gd name="T85" fmla="*/ 18 h 238"/>
                  <a:gd name="T86" fmla="*/ 41 w 192"/>
                  <a:gd name="T87" fmla="*/ 36 h 238"/>
                  <a:gd name="T88" fmla="*/ 32 w 192"/>
                  <a:gd name="T89" fmla="*/ 45 h 238"/>
                  <a:gd name="T90" fmla="*/ 32 w 192"/>
                  <a:gd name="T91" fmla="*/ 82 h 238"/>
                  <a:gd name="T92" fmla="*/ 13 w 192"/>
                  <a:gd name="T93" fmla="*/ 105 h 238"/>
                  <a:gd name="T94" fmla="*/ 13 w 192"/>
                  <a:gd name="T95" fmla="*/ 151 h 238"/>
                  <a:gd name="T96" fmla="*/ 27 w 192"/>
                  <a:gd name="T97" fmla="*/ 174 h 238"/>
                  <a:gd name="T98" fmla="*/ 45 w 192"/>
                  <a:gd name="T99" fmla="*/ 187 h 238"/>
                  <a:gd name="T100" fmla="*/ 59 w 192"/>
                  <a:gd name="T101" fmla="*/ 206 h 238"/>
                  <a:gd name="T102" fmla="*/ 87 w 192"/>
                  <a:gd name="T103" fmla="*/ 21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2" h="238">
                    <a:moveTo>
                      <a:pt x="105" y="238"/>
                    </a:moveTo>
                    <a:lnTo>
                      <a:pt x="100" y="238"/>
                    </a:lnTo>
                    <a:lnTo>
                      <a:pt x="96" y="233"/>
                    </a:lnTo>
                    <a:lnTo>
                      <a:pt x="87" y="229"/>
                    </a:lnTo>
                    <a:lnTo>
                      <a:pt x="82" y="229"/>
                    </a:lnTo>
                    <a:lnTo>
                      <a:pt x="78" y="229"/>
                    </a:lnTo>
                    <a:lnTo>
                      <a:pt x="73" y="224"/>
                    </a:lnTo>
                    <a:lnTo>
                      <a:pt x="64" y="219"/>
                    </a:lnTo>
                    <a:lnTo>
                      <a:pt x="59" y="210"/>
                    </a:lnTo>
                    <a:lnTo>
                      <a:pt x="55" y="206"/>
                    </a:lnTo>
                    <a:lnTo>
                      <a:pt x="50" y="197"/>
                    </a:lnTo>
                    <a:lnTo>
                      <a:pt x="41" y="192"/>
                    </a:lnTo>
                    <a:lnTo>
                      <a:pt x="41" y="192"/>
                    </a:lnTo>
                    <a:lnTo>
                      <a:pt x="36" y="187"/>
                    </a:lnTo>
                    <a:lnTo>
                      <a:pt x="36" y="187"/>
                    </a:lnTo>
                    <a:lnTo>
                      <a:pt x="36" y="183"/>
                    </a:lnTo>
                    <a:lnTo>
                      <a:pt x="27" y="183"/>
                    </a:lnTo>
                    <a:lnTo>
                      <a:pt x="23" y="178"/>
                    </a:lnTo>
                    <a:lnTo>
                      <a:pt x="18" y="169"/>
                    </a:lnTo>
                    <a:lnTo>
                      <a:pt x="18" y="160"/>
                    </a:lnTo>
                    <a:lnTo>
                      <a:pt x="13" y="155"/>
                    </a:lnTo>
                    <a:lnTo>
                      <a:pt x="9" y="151"/>
                    </a:lnTo>
                    <a:lnTo>
                      <a:pt x="9" y="146"/>
                    </a:lnTo>
                    <a:lnTo>
                      <a:pt x="9" y="137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105"/>
                    </a:lnTo>
                    <a:lnTo>
                      <a:pt x="13" y="96"/>
                    </a:lnTo>
                    <a:lnTo>
                      <a:pt x="23" y="91"/>
                    </a:lnTo>
                    <a:lnTo>
                      <a:pt x="23" y="87"/>
                    </a:lnTo>
                    <a:lnTo>
                      <a:pt x="27" y="77"/>
                    </a:lnTo>
                    <a:lnTo>
                      <a:pt x="23" y="64"/>
                    </a:lnTo>
                    <a:lnTo>
                      <a:pt x="23" y="50"/>
                    </a:lnTo>
                    <a:lnTo>
                      <a:pt x="27" y="41"/>
                    </a:lnTo>
                    <a:lnTo>
                      <a:pt x="27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27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13"/>
                    </a:lnTo>
                    <a:lnTo>
                      <a:pt x="45" y="13"/>
                    </a:lnTo>
                    <a:lnTo>
                      <a:pt x="50" y="13"/>
                    </a:lnTo>
                    <a:lnTo>
                      <a:pt x="55" y="13"/>
                    </a:lnTo>
                    <a:lnTo>
                      <a:pt x="68" y="13"/>
                    </a:lnTo>
                    <a:lnTo>
                      <a:pt x="91" y="18"/>
                    </a:lnTo>
                    <a:lnTo>
                      <a:pt x="105" y="13"/>
                    </a:lnTo>
                    <a:lnTo>
                      <a:pt x="110" y="13"/>
                    </a:lnTo>
                    <a:lnTo>
                      <a:pt x="119" y="4"/>
                    </a:lnTo>
                    <a:lnTo>
                      <a:pt x="123" y="4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23" y="13"/>
                    </a:lnTo>
                    <a:lnTo>
                      <a:pt x="133" y="18"/>
                    </a:lnTo>
                    <a:lnTo>
                      <a:pt x="137" y="18"/>
                    </a:lnTo>
                    <a:lnTo>
                      <a:pt x="142" y="13"/>
                    </a:lnTo>
                    <a:lnTo>
                      <a:pt x="146" y="9"/>
                    </a:lnTo>
                    <a:lnTo>
                      <a:pt x="151" y="4"/>
                    </a:lnTo>
                    <a:lnTo>
                      <a:pt x="155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9" y="9"/>
                    </a:lnTo>
                    <a:lnTo>
                      <a:pt x="174" y="13"/>
                    </a:lnTo>
                    <a:lnTo>
                      <a:pt x="174" y="13"/>
                    </a:lnTo>
                    <a:lnTo>
                      <a:pt x="174" y="18"/>
                    </a:lnTo>
                    <a:lnTo>
                      <a:pt x="178" y="22"/>
                    </a:lnTo>
                    <a:lnTo>
                      <a:pt x="178" y="32"/>
                    </a:lnTo>
                    <a:lnTo>
                      <a:pt x="178" y="41"/>
                    </a:lnTo>
                    <a:lnTo>
                      <a:pt x="178" y="54"/>
                    </a:lnTo>
                    <a:lnTo>
                      <a:pt x="188" y="59"/>
                    </a:lnTo>
                    <a:lnTo>
                      <a:pt x="192" y="68"/>
                    </a:lnTo>
                    <a:lnTo>
                      <a:pt x="188" y="73"/>
                    </a:lnTo>
                    <a:lnTo>
                      <a:pt x="183" y="77"/>
                    </a:lnTo>
                    <a:lnTo>
                      <a:pt x="174" y="82"/>
                    </a:lnTo>
                    <a:lnTo>
                      <a:pt x="174" y="91"/>
                    </a:lnTo>
                    <a:lnTo>
                      <a:pt x="169" y="100"/>
                    </a:lnTo>
                    <a:lnTo>
                      <a:pt x="169" y="109"/>
                    </a:lnTo>
                    <a:lnTo>
                      <a:pt x="169" y="119"/>
                    </a:lnTo>
                    <a:lnTo>
                      <a:pt x="169" y="128"/>
                    </a:lnTo>
                    <a:lnTo>
                      <a:pt x="160" y="137"/>
                    </a:lnTo>
                    <a:lnTo>
                      <a:pt x="155" y="142"/>
                    </a:lnTo>
                    <a:lnTo>
                      <a:pt x="155" y="146"/>
                    </a:lnTo>
                    <a:lnTo>
                      <a:pt x="151" y="151"/>
                    </a:lnTo>
                    <a:lnTo>
                      <a:pt x="146" y="155"/>
                    </a:lnTo>
                    <a:lnTo>
                      <a:pt x="146" y="155"/>
                    </a:lnTo>
                    <a:lnTo>
                      <a:pt x="146" y="164"/>
                    </a:lnTo>
                    <a:lnTo>
                      <a:pt x="146" y="174"/>
                    </a:lnTo>
                    <a:lnTo>
                      <a:pt x="146" y="174"/>
                    </a:lnTo>
                    <a:lnTo>
                      <a:pt x="142" y="178"/>
                    </a:lnTo>
                    <a:lnTo>
                      <a:pt x="137" y="183"/>
                    </a:lnTo>
                    <a:lnTo>
                      <a:pt x="133" y="183"/>
                    </a:lnTo>
                    <a:lnTo>
                      <a:pt x="146" y="197"/>
                    </a:lnTo>
                    <a:lnTo>
                      <a:pt x="155" y="210"/>
                    </a:lnTo>
                    <a:lnTo>
                      <a:pt x="155" y="210"/>
                    </a:lnTo>
                    <a:lnTo>
                      <a:pt x="165" y="215"/>
                    </a:lnTo>
                    <a:lnTo>
                      <a:pt x="165" y="219"/>
                    </a:lnTo>
                    <a:lnTo>
                      <a:pt x="165" y="224"/>
                    </a:lnTo>
                    <a:lnTo>
                      <a:pt x="160" y="229"/>
                    </a:lnTo>
                    <a:lnTo>
                      <a:pt x="160" y="229"/>
                    </a:lnTo>
                    <a:lnTo>
                      <a:pt x="151" y="229"/>
                    </a:lnTo>
                    <a:lnTo>
                      <a:pt x="146" y="229"/>
                    </a:lnTo>
                    <a:lnTo>
                      <a:pt x="146" y="229"/>
                    </a:lnTo>
                    <a:lnTo>
                      <a:pt x="133" y="238"/>
                    </a:lnTo>
                    <a:lnTo>
                      <a:pt x="114" y="238"/>
                    </a:lnTo>
                    <a:lnTo>
                      <a:pt x="105" y="238"/>
                    </a:lnTo>
                    <a:lnTo>
                      <a:pt x="105" y="238"/>
                    </a:lnTo>
                    <a:lnTo>
                      <a:pt x="105" y="238"/>
                    </a:lnTo>
                    <a:close/>
                    <a:moveTo>
                      <a:pt x="87" y="219"/>
                    </a:moveTo>
                    <a:lnTo>
                      <a:pt x="91" y="224"/>
                    </a:lnTo>
                    <a:lnTo>
                      <a:pt x="96" y="229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4" y="233"/>
                    </a:lnTo>
                    <a:lnTo>
                      <a:pt x="128" y="229"/>
                    </a:lnTo>
                    <a:lnTo>
                      <a:pt x="142" y="224"/>
                    </a:lnTo>
                    <a:lnTo>
                      <a:pt x="155" y="219"/>
                    </a:lnTo>
                    <a:lnTo>
                      <a:pt x="160" y="224"/>
                    </a:lnTo>
                    <a:lnTo>
                      <a:pt x="160" y="219"/>
                    </a:lnTo>
                    <a:lnTo>
                      <a:pt x="160" y="219"/>
                    </a:lnTo>
                    <a:lnTo>
                      <a:pt x="160" y="219"/>
                    </a:lnTo>
                    <a:lnTo>
                      <a:pt x="155" y="215"/>
                    </a:lnTo>
                    <a:lnTo>
                      <a:pt x="151" y="210"/>
                    </a:lnTo>
                    <a:lnTo>
                      <a:pt x="142" y="201"/>
                    </a:lnTo>
                    <a:lnTo>
                      <a:pt x="137" y="192"/>
                    </a:lnTo>
                    <a:lnTo>
                      <a:pt x="128" y="187"/>
                    </a:lnTo>
                    <a:lnTo>
                      <a:pt x="128" y="187"/>
                    </a:lnTo>
                    <a:lnTo>
                      <a:pt x="128" y="187"/>
                    </a:lnTo>
                    <a:lnTo>
                      <a:pt x="128" y="178"/>
                    </a:lnTo>
                    <a:lnTo>
                      <a:pt x="137" y="178"/>
                    </a:lnTo>
                    <a:lnTo>
                      <a:pt x="137" y="174"/>
                    </a:lnTo>
                    <a:lnTo>
                      <a:pt x="142" y="164"/>
                    </a:lnTo>
                    <a:lnTo>
                      <a:pt x="142" y="160"/>
                    </a:lnTo>
                    <a:lnTo>
                      <a:pt x="142" y="155"/>
                    </a:lnTo>
                    <a:lnTo>
                      <a:pt x="146" y="151"/>
                    </a:lnTo>
                    <a:lnTo>
                      <a:pt x="146" y="146"/>
                    </a:lnTo>
                    <a:lnTo>
                      <a:pt x="151" y="142"/>
                    </a:lnTo>
                    <a:lnTo>
                      <a:pt x="151" y="137"/>
                    </a:lnTo>
                    <a:lnTo>
                      <a:pt x="155" y="132"/>
                    </a:lnTo>
                    <a:lnTo>
                      <a:pt x="165" y="123"/>
                    </a:lnTo>
                    <a:lnTo>
                      <a:pt x="165" y="109"/>
                    </a:lnTo>
                    <a:lnTo>
                      <a:pt x="165" y="100"/>
                    </a:lnTo>
                    <a:lnTo>
                      <a:pt x="169" y="91"/>
                    </a:lnTo>
                    <a:lnTo>
                      <a:pt x="169" y="82"/>
                    </a:lnTo>
                    <a:lnTo>
                      <a:pt x="178" y="73"/>
                    </a:lnTo>
                    <a:lnTo>
                      <a:pt x="188" y="68"/>
                    </a:lnTo>
                    <a:lnTo>
                      <a:pt x="188" y="68"/>
                    </a:lnTo>
                    <a:lnTo>
                      <a:pt x="183" y="64"/>
                    </a:lnTo>
                    <a:lnTo>
                      <a:pt x="174" y="54"/>
                    </a:lnTo>
                    <a:lnTo>
                      <a:pt x="174" y="41"/>
                    </a:lnTo>
                    <a:lnTo>
                      <a:pt x="174" y="27"/>
                    </a:lnTo>
                    <a:lnTo>
                      <a:pt x="169" y="22"/>
                    </a:lnTo>
                    <a:lnTo>
                      <a:pt x="169" y="18"/>
                    </a:lnTo>
                    <a:lnTo>
                      <a:pt x="165" y="13"/>
                    </a:lnTo>
                    <a:lnTo>
                      <a:pt x="165" y="13"/>
                    </a:lnTo>
                    <a:lnTo>
                      <a:pt x="155" y="9"/>
                    </a:lnTo>
                    <a:lnTo>
                      <a:pt x="151" y="9"/>
                    </a:lnTo>
                    <a:lnTo>
                      <a:pt x="146" y="18"/>
                    </a:lnTo>
                    <a:lnTo>
                      <a:pt x="142" y="22"/>
                    </a:lnTo>
                    <a:lnTo>
                      <a:pt x="133" y="22"/>
                    </a:lnTo>
                    <a:lnTo>
                      <a:pt x="119" y="22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91" y="22"/>
                    </a:lnTo>
                    <a:lnTo>
                      <a:pt x="68" y="22"/>
                    </a:lnTo>
                    <a:lnTo>
                      <a:pt x="55" y="18"/>
                    </a:lnTo>
                    <a:lnTo>
                      <a:pt x="50" y="18"/>
                    </a:lnTo>
                    <a:lnTo>
                      <a:pt x="45" y="18"/>
                    </a:lnTo>
                    <a:lnTo>
                      <a:pt x="41" y="18"/>
                    </a:lnTo>
                    <a:lnTo>
                      <a:pt x="41" y="22"/>
                    </a:lnTo>
                    <a:lnTo>
                      <a:pt x="41" y="32"/>
                    </a:lnTo>
                    <a:lnTo>
                      <a:pt x="41" y="36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6" y="45"/>
                    </a:lnTo>
                    <a:lnTo>
                      <a:pt x="32" y="45"/>
                    </a:lnTo>
                    <a:lnTo>
                      <a:pt x="27" y="45"/>
                    </a:lnTo>
                    <a:lnTo>
                      <a:pt x="27" y="50"/>
                    </a:lnTo>
                    <a:lnTo>
                      <a:pt x="32" y="64"/>
                    </a:lnTo>
                    <a:lnTo>
                      <a:pt x="32" y="82"/>
                    </a:lnTo>
                    <a:lnTo>
                      <a:pt x="27" y="91"/>
                    </a:lnTo>
                    <a:lnTo>
                      <a:pt x="23" y="96"/>
                    </a:lnTo>
                    <a:lnTo>
                      <a:pt x="18" y="100"/>
                    </a:lnTo>
                    <a:lnTo>
                      <a:pt x="13" y="105"/>
                    </a:lnTo>
                    <a:lnTo>
                      <a:pt x="4" y="128"/>
                    </a:lnTo>
                    <a:lnTo>
                      <a:pt x="13" y="132"/>
                    </a:lnTo>
                    <a:lnTo>
                      <a:pt x="13" y="142"/>
                    </a:lnTo>
                    <a:lnTo>
                      <a:pt x="13" y="151"/>
                    </a:lnTo>
                    <a:lnTo>
                      <a:pt x="18" y="151"/>
                    </a:lnTo>
                    <a:lnTo>
                      <a:pt x="23" y="160"/>
                    </a:lnTo>
                    <a:lnTo>
                      <a:pt x="23" y="169"/>
                    </a:lnTo>
                    <a:lnTo>
                      <a:pt x="27" y="174"/>
                    </a:lnTo>
                    <a:lnTo>
                      <a:pt x="32" y="178"/>
                    </a:lnTo>
                    <a:lnTo>
                      <a:pt x="36" y="178"/>
                    </a:lnTo>
                    <a:lnTo>
                      <a:pt x="41" y="178"/>
                    </a:lnTo>
                    <a:lnTo>
                      <a:pt x="45" y="187"/>
                    </a:lnTo>
                    <a:lnTo>
                      <a:pt x="45" y="187"/>
                    </a:lnTo>
                    <a:lnTo>
                      <a:pt x="45" y="187"/>
                    </a:lnTo>
                    <a:lnTo>
                      <a:pt x="55" y="197"/>
                    </a:lnTo>
                    <a:lnTo>
                      <a:pt x="59" y="206"/>
                    </a:lnTo>
                    <a:lnTo>
                      <a:pt x="68" y="215"/>
                    </a:lnTo>
                    <a:lnTo>
                      <a:pt x="73" y="219"/>
                    </a:lnTo>
                    <a:lnTo>
                      <a:pt x="78" y="224"/>
                    </a:lnTo>
                    <a:lnTo>
                      <a:pt x="87" y="219"/>
                    </a:lnTo>
                    <a:lnTo>
                      <a:pt x="87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746"/>
              <p:cNvSpPr>
                <a:spLocks/>
              </p:cNvSpPr>
              <p:nvPr/>
            </p:nvSpPr>
            <p:spPr bwMode="auto">
              <a:xfrm>
                <a:off x="2938" y="1855"/>
                <a:ext cx="192" cy="238"/>
              </a:xfrm>
              <a:custGeom>
                <a:avLst/>
                <a:gdLst>
                  <a:gd name="T0" fmla="*/ 100 w 192"/>
                  <a:gd name="T1" fmla="*/ 238 h 238"/>
                  <a:gd name="T2" fmla="*/ 87 w 192"/>
                  <a:gd name="T3" fmla="*/ 229 h 238"/>
                  <a:gd name="T4" fmla="*/ 78 w 192"/>
                  <a:gd name="T5" fmla="*/ 229 h 238"/>
                  <a:gd name="T6" fmla="*/ 64 w 192"/>
                  <a:gd name="T7" fmla="*/ 219 h 238"/>
                  <a:gd name="T8" fmla="*/ 55 w 192"/>
                  <a:gd name="T9" fmla="*/ 206 h 238"/>
                  <a:gd name="T10" fmla="*/ 41 w 192"/>
                  <a:gd name="T11" fmla="*/ 192 h 238"/>
                  <a:gd name="T12" fmla="*/ 36 w 192"/>
                  <a:gd name="T13" fmla="*/ 187 h 238"/>
                  <a:gd name="T14" fmla="*/ 36 w 192"/>
                  <a:gd name="T15" fmla="*/ 183 h 238"/>
                  <a:gd name="T16" fmla="*/ 23 w 192"/>
                  <a:gd name="T17" fmla="*/ 178 h 238"/>
                  <a:gd name="T18" fmla="*/ 18 w 192"/>
                  <a:gd name="T19" fmla="*/ 160 h 238"/>
                  <a:gd name="T20" fmla="*/ 9 w 192"/>
                  <a:gd name="T21" fmla="*/ 151 h 238"/>
                  <a:gd name="T22" fmla="*/ 9 w 192"/>
                  <a:gd name="T23" fmla="*/ 137 h 238"/>
                  <a:gd name="T24" fmla="*/ 4 w 192"/>
                  <a:gd name="T25" fmla="*/ 132 h 238"/>
                  <a:gd name="T26" fmla="*/ 0 w 192"/>
                  <a:gd name="T27" fmla="*/ 132 h 238"/>
                  <a:gd name="T28" fmla="*/ 0 w 192"/>
                  <a:gd name="T29" fmla="*/ 128 h 238"/>
                  <a:gd name="T30" fmla="*/ 13 w 192"/>
                  <a:gd name="T31" fmla="*/ 96 h 238"/>
                  <a:gd name="T32" fmla="*/ 23 w 192"/>
                  <a:gd name="T33" fmla="*/ 87 h 238"/>
                  <a:gd name="T34" fmla="*/ 23 w 192"/>
                  <a:gd name="T35" fmla="*/ 64 h 238"/>
                  <a:gd name="T36" fmla="*/ 27 w 192"/>
                  <a:gd name="T37" fmla="*/ 41 h 238"/>
                  <a:gd name="T38" fmla="*/ 32 w 192"/>
                  <a:gd name="T39" fmla="*/ 36 h 238"/>
                  <a:gd name="T40" fmla="*/ 36 w 192"/>
                  <a:gd name="T41" fmla="*/ 27 h 238"/>
                  <a:gd name="T42" fmla="*/ 36 w 192"/>
                  <a:gd name="T43" fmla="*/ 22 h 238"/>
                  <a:gd name="T44" fmla="*/ 45 w 192"/>
                  <a:gd name="T45" fmla="*/ 13 h 238"/>
                  <a:gd name="T46" fmla="*/ 55 w 192"/>
                  <a:gd name="T47" fmla="*/ 13 h 238"/>
                  <a:gd name="T48" fmla="*/ 91 w 192"/>
                  <a:gd name="T49" fmla="*/ 18 h 238"/>
                  <a:gd name="T50" fmla="*/ 110 w 192"/>
                  <a:gd name="T51" fmla="*/ 13 h 238"/>
                  <a:gd name="T52" fmla="*/ 123 w 192"/>
                  <a:gd name="T53" fmla="*/ 4 h 238"/>
                  <a:gd name="T54" fmla="*/ 114 w 192"/>
                  <a:gd name="T55" fmla="*/ 13 h 238"/>
                  <a:gd name="T56" fmla="*/ 133 w 192"/>
                  <a:gd name="T57" fmla="*/ 18 h 238"/>
                  <a:gd name="T58" fmla="*/ 142 w 192"/>
                  <a:gd name="T59" fmla="*/ 13 h 238"/>
                  <a:gd name="T60" fmla="*/ 151 w 192"/>
                  <a:gd name="T61" fmla="*/ 4 h 238"/>
                  <a:gd name="T62" fmla="*/ 160 w 192"/>
                  <a:gd name="T63" fmla="*/ 0 h 238"/>
                  <a:gd name="T64" fmla="*/ 169 w 192"/>
                  <a:gd name="T65" fmla="*/ 9 h 238"/>
                  <a:gd name="T66" fmla="*/ 174 w 192"/>
                  <a:gd name="T67" fmla="*/ 13 h 238"/>
                  <a:gd name="T68" fmla="*/ 178 w 192"/>
                  <a:gd name="T69" fmla="*/ 22 h 238"/>
                  <a:gd name="T70" fmla="*/ 178 w 192"/>
                  <a:gd name="T71" fmla="*/ 41 h 238"/>
                  <a:gd name="T72" fmla="*/ 188 w 192"/>
                  <a:gd name="T73" fmla="*/ 59 h 238"/>
                  <a:gd name="T74" fmla="*/ 188 w 192"/>
                  <a:gd name="T75" fmla="*/ 73 h 238"/>
                  <a:gd name="T76" fmla="*/ 174 w 192"/>
                  <a:gd name="T77" fmla="*/ 82 h 238"/>
                  <a:gd name="T78" fmla="*/ 169 w 192"/>
                  <a:gd name="T79" fmla="*/ 100 h 238"/>
                  <a:gd name="T80" fmla="*/ 169 w 192"/>
                  <a:gd name="T81" fmla="*/ 119 h 238"/>
                  <a:gd name="T82" fmla="*/ 160 w 192"/>
                  <a:gd name="T83" fmla="*/ 137 h 238"/>
                  <a:gd name="T84" fmla="*/ 155 w 192"/>
                  <a:gd name="T85" fmla="*/ 146 h 238"/>
                  <a:gd name="T86" fmla="*/ 146 w 192"/>
                  <a:gd name="T87" fmla="*/ 155 h 238"/>
                  <a:gd name="T88" fmla="*/ 146 w 192"/>
                  <a:gd name="T89" fmla="*/ 164 h 238"/>
                  <a:gd name="T90" fmla="*/ 146 w 192"/>
                  <a:gd name="T91" fmla="*/ 174 h 238"/>
                  <a:gd name="T92" fmla="*/ 137 w 192"/>
                  <a:gd name="T93" fmla="*/ 183 h 238"/>
                  <a:gd name="T94" fmla="*/ 146 w 192"/>
                  <a:gd name="T95" fmla="*/ 197 h 238"/>
                  <a:gd name="T96" fmla="*/ 155 w 192"/>
                  <a:gd name="T97" fmla="*/ 210 h 238"/>
                  <a:gd name="T98" fmla="*/ 165 w 192"/>
                  <a:gd name="T99" fmla="*/ 219 h 238"/>
                  <a:gd name="T100" fmla="*/ 160 w 192"/>
                  <a:gd name="T101" fmla="*/ 229 h 238"/>
                  <a:gd name="T102" fmla="*/ 151 w 192"/>
                  <a:gd name="T103" fmla="*/ 229 h 238"/>
                  <a:gd name="T104" fmla="*/ 146 w 192"/>
                  <a:gd name="T105" fmla="*/ 229 h 238"/>
                  <a:gd name="T106" fmla="*/ 114 w 192"/>
                  <a:gd name="T107" fmla="*/ 238 h 238"/>
                  <a:gd name="T108" fmla="*/ 105 w 192"/>
                  <a:gd name="T109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2" h="238">
                    <a:moveTo>
                      <a:pt x="105" y="238"/>
                    </a:moveTo>
                    <a:lnTo>
                      <a:pt x="100" y="238"/>
                    </a:lnTo>
                    <a:lnTo>
                      <a:pt x="96" y="233"/>
                    </a:lnTo>
                    <a:lnTo>
                      <a:pt x="87" y="229"/>
                    </a:lnTo>
                    <a:lnTo>
                      <a:pt x="82" y="229"/>
                    </a:lnTo>
                    <a:lnTo>
                      <a:pt x="78" y="229"/>
                    </a:lnTo>
                    <a:lnTo>
                      <a:pt x="73" y="224"/>
                    </a:lnTo>
                    <a:lnTo>
                      <a:pt x="64" y="219"/>
                    </a:lnTo>
                    <a:lnTo>
                      <a:pt x="59" y="210"/>
                    </a:lnTo>
                    <a:lnTo>
                      <a:pt x="55" y="206"/>
                    </a:lnTo>
                    <a:lnTo>
                      <a:pt x="50" y="197"/>
                    </a:lnTo>
                    <a:lnTo>
                      <a:pt x="41" y="192"/>
                    </a:lnTo>
                    <a:lnTo>
                      <a:pt x="41" y="192"/>
                    </a:lnTo>
                    <a:lnTo>
                      <a:pt x="36" y="187"/>
                    </a:lnTo>
                    <a:lnTo>
                      <a:pt x="36" y="187"/>
                    </a:lnTo>
                    <a:lnTo>
                      <a:pt x="36" y="183"/>
                    </a:lnTo>
                    <a:lnTo>
                      <a:pt x="27" y="183"/>
                    </a:lnTo>
                    <a:lnTo>
                      <a:pt x="23" y="178"/>
                    </a:lnTo>
                    <a:lnTo>
                      <a:pt x="18" y="169"/>
                    </a:lnTo>
                    <a:lnTo>
                      <a:pt x="18" y="160"/>
                    </a:lnTo>
                    <a:lnTo>
                      <a:pt x="13" y="155"/>
                    </a:lnTo>
                    <a:lnTo>
                      <a:pt x="9" y="151"/>
                    </a:lnTo>
                    <a:lnTo>
                      <a:pt x="9" y="146"/>
                    </a:lnTo>
                    <a:lnTo>
                      <a:pt x="9" y="137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105"/>
                    </a:lnTo>
                    <a:lnTo>
                      <a:pt x="13" y="96"/>
                    </a:lnTo>
                    <a:lnTo>
                      <a:pt x="23" y="91"/>
                    </a:lnTo>
                    <a:lnTo>
                      <a:pt x="23" y="87"/>
                    </a:lnTo>
                    <a:lnTo>
                      <a:pt x="27" y="77"/>
                    </a:lnTo>
                    <a:lnTo>
                      <a:pt x="23" y="64"/>
                    </a:lnTo>
                    <a:lnTo>
                      <a:pt x="23" y="50"/>
                    </a:lnTo>
                    <a:lnTo>
                      <a:pt x="27" y="41"/>
                    </a:lnTo>
                    <a:lnTo>
                      <a:pt x="27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27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13"/>
                    </a:lnTo>
                    <a:lnTo>
                      <a:pt x="45" y="13"/>
                    </a:lnTo>
                    <a:lnTo>
                      <a:pt x="50" y="13"/>
                    </a:lnTo>
                    <a:lnTo>
                      <a:pt x="55" y="13"/>
                    </a:lnTo>
                    <a:lnTo>
                      <a:pt x="68" y="13"/>
                    </a:lnTo>
                    <a:lnTo>
                      <a:pt x="91" y="18"/>
                    </a:lnTo>
                    <a:lnTo>
                      <a:pt x="105" y="13"/>
                    </a:lnTo>
                    <a:lnTo>
                      <a:pt x="110" y="13"/>
                    </a:lnTo>
                    <a:lnTo>
                      <a:pt x="119" y="4"/>
                    </a:lnTo>
                    <a:lnTo>
                      <a:pt x="123" y="4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23" y="13"/>
                    </a:lnTo>
                    <a:lnTo>
                      <a:pt x="133" y="18"/>
                    </a:lnTo>
                    <a:lnTo>
                      <a:pt x="137" y="18"/>
                    </a:lnTo>
                    <a:lnTo>
                      <a:pt x="142" y="13"/>
                    </a:lnTo>
                    <a:lnTo>
                      <a:pt x="146" y="9"/>
                    </a:lnTo>
                    <a:lnTo>
                      <a:pt x="151" y="4"/>
                    </a:lnTo>
                    <a:lnTo>
                      <a:pt x="155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9" y="9"/>
                    </a:lnTo>
                    <a:lnTo>
                      <a:pt x="174" y="13"/>
                    </a:lnTo>
                    <a:lnTo>
                      <a:pt x="174" y="13"/>
                    </a:lnTo>
                    <a:lnTo>
                      <a:pt x="174" y="18"/>
                    </a:lnTo>
                    <a:lnTo>
                      <a:pt x="178" y="22"/>
                    </a:lnTo>
                    <a:lnTo>
                      <a:pt x="178" y="32"/>
                    </a:lnTo>
                    <a:lnTo>
                      <a:pt x="178" y="41"/>
                    </a:lnTo>
                    <a:lnTo>
                      <a:pt x="178" y="54"/>
                    </a:lnTo>
                    <a:lnTo>
                      <a:pt x="188" y="59"/>
                    </a:lnTo>
                    <a:lnTo>
                      <a:pt x="192" y="68"/>
                    </a:lnTo>
                    <a:lnTo>
                      <a:pt x="188" y="73"/>
                    </a:lnTo>
                    <a:lnTo>
                      <a:pt x="183" y="77"/>
                    </a:lnTo>
                    <a:lnTo>
                      <a:pt x="174" y="82"/>
                    </a:lnTo>
                    <a:lnTo>
                      <a:pt x="174" y="91"/>
                    </a:lnTo>
                    <a:lnTo>
                      <a:pt x="169" y="100"/>
                    </a:lnTo>
                    <a:lnTo>
                      <a:pt x="169" y="109"/>
                    </a:lnTo>
                    <a:lnTo>
                      <a:pt x="169" y="119"/>
                    </a:lnTo>
                    <a:lnTo>
                      <a:pt x="169" y="128"/>
                    </a:lnTo>
                    <a:lnTo>
                      <a:pt x="160" y="137"/>
                    </a:lnTo>
                    <a:lnTo>
                      <a:pt x="155" y="142"/>
                    </a:lnTo>
                    <a:lnTo>
                      <a:pt x="155" y="146"/>
                    </a:lnTo>
                    <a:lnTo>
                      <a:pt x="151" y="151"/>
                    </a:lnTo>
                    <a:lnTo>
                      <a:pt x="146" y="155"/>
                    </a:lnTo>
                    <a:lnTo>
                      <a:pt x="146" y="155"/>
                    </a:lnTo>
                    <a:lnTo>
                      <a:pt x="146" y="164"/>
                    </a:lnTo>
                    <a:lnTo>
                      <a:pt x="146" y="174"/>
                    </a:lnTo>
                    <a:lnTo>
                      <a:pt x="146" y="174"/>
                    </a:lnTo>
                    <a:lnTo>
                      <a:pt x="142" y="178"/>
                    </a:lnTo>
                    <a:lnTo>
                      <a:pt x="137" y="183"/>
                    </a:lnTo>
                    <a:lnTo>
                      <a:pt x="133" y="183"/>
                    </a:lnTo>
                    <a:lnTo>
                      <a:pt x="146" y="197"/>
                    </a:lnTo>
                    <a:lnTo>
                      <a:pt x="155" y="210"/>
                    </a:lnTo>
                    <a:lnTo>
                      <a:pt x="155" y="210"/>
                    </a:lnTo>
                    <a:lnTo>
                      <a:pt x="165" y="215"/>
                    </a:lnTo>
                    <a:lnTo>
                      <a:pt x="165" y="219"/>
                    </a:lnTo>
                    <a:lnTo>
                      <a:pt x="165" y="224"/>
                    </a:lnTo>
                    <a:lnTo>
                      <a:pt x="160" y="229"/>
                    </a:lnTo>
                    <a:lnTo>
                      <a:pt x="160" y="229"/>
                    </a:lnTo>
                    <a:lnTo>
                      <a:pt x="151" y="229"/>
                    </a:lnTo>
                    <a:lnTo>
                      <a:pt x="146" y="229"/>
                    </a:lnTo>
                    <a:lnTo>
                      <a:pt x="146" y="229"/>
                    </a:lnTo>
                    <a:lnTo>
                      <a:pt x="133" y="238"/>
                    </a:lnTo>
                    <a:lnTo>
                      <a:pt x="114" y="238"/>
                    </a:lnTo>
                    <a:lnTo>
                      <a:pt x="105" y="238"/>
                    </a:lnTo>
                    <a:lnTo>
                      <a:pt x="105" y="238"/>
                    </a:lnTo>
                    <a:lnTo>
                      <a:pt x="105" y="23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8" name="Freeform 747"/>
              <p:cNvSpPr>
                <a:spLocks/>
              </p:cNvSpPr>
              <p:nvPr/>
            </p:nvSpPr>
            <p:spPr bwMode="auto">
              <a:xfrm>
                <a:off x="2942" y="1864"/>
                <a:ext cx="184" cy="224"/>
              </a:xfrm>
              <a:custGeom>
                <a:avLst/>
                <a:gdLst>
                  <a:gd name="T0" fmla="*/ 87 w 184"/>
                  <a:gd name="T1" fmla="*/ 215 h 224"/>
                  <a:gd name="T2" fmla="*/ 101 w 184"/>
                  <a:gd name="T3" fmla="*/ 224 h 224"/>
                  <a:gd name="T4" fmla="*/ 101 w 184"/>
                  <a:gd name="T5" fmla="*/ 224 h 224"/>
                  <a:gd name="T6" fmla="*/ 124 w 184"/>
                  <a:gd name="T7" fmla="*/ 220 h 224"/>
                  <a:gd name="T8" fmla="*/ 151 w 184"/>
                  <a:gd name="T9" fmla="*/ 210 h 224"/>
                  <a:gd name="T10" fmla="*/ 156 w 184"/>
                  <a:gd name="T11" fmla="*/ 210 h 224"/>
                  <a:gd name="T12" fmla="*/ 156 w 184"/>
                  <a:gd name="T13" fmla="*/ 210 h 224"/>
                  <a:gd name="T14" fmla="*/ 147 w 184"/>
                  <a:gd name="T15" fmla="*/ 201 h 224"/>
                  <a:gd name="T16" fmla="*/ 133 w 184"/>
                  <a:gd name="T17" fmla="*/ 183 h 224"/>
                  <a:gd name="T18" fmla="*/ 124 w 184"/>
                  <a:gd name="T19" fmla="*/ 178 h 224"/>
                  <a:gd name="T20" fmla="*/ 124 w 184"/>
                  <a:gd name="T21" fmla="*/ 169 h 224"/>
                  <a:gd name="T22" fmla="*/ 133 w 184"/>
                  <a:gd name="T23" fmla="*/ 165 h 224"/>
                  <a:gd name="T24" fmla="*/ 138 w 184"/>
                  <a:gd name="T25" fmla="*/ 151 h 224"/>
                  <a:gd name="T26" fmla="*/ 142 w 184"/>
                  <a:gd name="T27" fmla="*/ 142 h 224"/>
                  <a:gd name="T28" fmla="*/ 147 w 184"/>
                  <a:gd name="T29" fmla="*/ 133 h 224"/>
                  <a:gd name="T30" fmla="*/ 151 w 184"/>
                  <a:gd name="T31" fmla="*/ 123 h 224"/>
                  <a:gd name="T32" fmla="*/ 161 w 184"/>
                  <a:gd name="T33" fmla="*/ 100 h 224"/>
                  <a:gd name="T34" fmla="*/ 165 w 184"/>
                  <a:gd name="T35" fmla="*/ 82 h 224"/>
                  <a:gd name="T36" fmla="*/ 174 w 184"/>
                  <a:gd name="T37" fmla="*/ 64 h 224"/>
                  <a:gd name="T38" fmla="*/ 184 w 184"/>
                  <a:gd name="T39" fmla="*/ 59 h 224"/>
                  <a:gd name="T40" fmla="*/ 170 w 184"/>
                  <a:gd name="T41" fmla="*/ 45 h 224"/>
                  <a:gd name="T42" fmla="*/ 170 w 184"/>
                  <a:gd name="T43" fmla="*/ 18 h 224"/>
                  <a:gd name="T44" fmla="*/ 165 w 184"/>
                  <a:gd name="T45" fmla="*/ 9 h 224"/>
                  <a:gd name="T46" fmla="*/ 161 w 184"/>
                  <a:gd name="T47" fmla="*/ 4 h 224"/>
                  <a:gd name="T48" fmla="*/ 147 w 184"/>
                  <a:gd name="T49" fmla="*/ 0 h 224"/>
                  <a:gd name="T50" fmla="*/ 138 w 184"/>
                  <a:gd name="T51" fmla="*/ 13 h 224"/>
                  <a:gd name="T52" fmla="*/ 115 w 184"/>
                  <a:gd name="T53" fmla="*/ 13 h 224"/>
                  <a:gd name="T54" fmla="*/ 106 w 184"/>
                  <a:gd name="T55" fmla="*/ 9 h 224"/>
                  <a:gd name="T56" fmla="*/ 64 w 184"/>
                  <a:gd name="T57" fmla="*/ 13 h 224"/>
                  <a:gd name="T58" fmla="*/ 46 w 184"/>
                  <a:gd name="T59" fmla="*/ 9 h 224"/>
                  <a:gd name="T60" fmla="*/ 37 w 184"/>
                  <a:gd name="T61" fmla="*/ 9 h 224"/>
                  <a:gd name="T62" fmla="*/ 37 w 184"/>
                  <a:gd name="T63" fmla="*/ 23 h 224"/>
                  <a:gd name="T64" fmla="*/ 37 w 184"/>
                  <a:gd name="T65" fmla="*/ 32 h 224"/>
                  <a:gd name="T66" fmla="*/ 32 w 184"/>
                  <a:gd name="T67" fmla="*/ 36 h 224"/>
                  <a:gd name="T68" fmla="*/ 23 w 184"/>
                  <a:gd name="T69" fmla="*/ 36 h 224"/>
                  <a:gd name="T70" fmla="*/ 28 w 184"/>
                  <a:gd name="T71" fmla="*/ 55 h 224"/>
                  <a:gd name="T72" fmla="*/ 23 w 184"/>
                  <a:gd name="T73" fmla="*/ 82 h 224"/>
                  <a:gd name="T74" fmla="*/ 14 w 184"/>
                  <a:gd name="T75" fmla="*/ 91 h 224"/>
                  <a:gd name="T76" fmla="*/ 0 w 184"/>
                  <a:gd name="T77" fmla="*/ 119 h 224"/>
                  <a:gd name="T78" fmla="*/ 9 w 184"/>
                  <a:gd name="T79" fmla="*/ 133 h 224"/>
                  <a:gd name="T80" fmla="*/ 14 w 184"/>
                  <a:gd name="T81" fmla="*/ 142 h 224"/>
                  <a:gd name="T82" fmla="*/ 19 w 184"/>
                  <a:gd name="T83" fmla="*/ 160 h 224"/>
                  <a:gd name="T84" fmla="*/ 28 w 184"/>
                  <a:gd name="T85" fmla="*/ 169 h 224"/>
                  <a:gd name="T86" fmla="*/ 37 w 184"/>
                  <a:gd name="T87" fmla="*/ 169 h 224"/>
                  <a:gd name="T88" fmla="*/ 41 w 184"/>
                  <a:gd name="T89" fmla="*/ 178 h 224"/>
                  <a:gd name="T90" fmla="*/ 51 w 184"/>
                  <a:gd name="T91" fmla="*/ 188 h 224"/>
                  <a:gd name="T92" fmla="*/ 64 w 184"/>
                  <a:gd name="T93" fmla="*/ 206 h 224"/>
                  <a:gd name="T94" fmla="*/ 74 w 184"/>
                  <a:gd name="T95" fmla="*/ 215 h 224"/>
                  <a:gd name="T96" fmla="*/ 83 w 184"/>
                  <a:gd name="T97" fmla="*/ 21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224">
                    <a:moveTo>
                      <a:pt x="83" y="210"/>
                    </a:moveTo>
                    <a:lnTo>
                      <a:pt x="87" y="215"/>
                    </a:lnTo>
                    <a:lnTo>
                      <a:pt x="92" y="220"/>
                    </a:lnTo>
                    <a:lnTo>
                      <a:pt x="101" y="224"/>
                    </a:lnTo>
                    <a:lnTo>
                      <a:pt x="101" y="224"/>
                    </a:lnTo>
                    <a:lnTo>
                      <a:pt x="101" y="224"/>
                    </a:lnTo>
                    <a:lnTo>
                      <a:pt x="110" y="224"/>
                    </a:lnTo>
                    <a:lnTo>
                      <a:pt x="124" y="220"/>
                    </a:lnTo>
                    <a:lnTo>
                      <a:pt x="138" y="215"/>
                    </a:lnTo>
                    <a:lnTo>
                      <a:pt x="151" y="210"/>
                    </a:lnTo>
                    <a:lnTo>
                      <a:pt x="156" y="215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1" y="206"/>
                    </a:lnTo>
                    <a:lnTo>
                      <a:pt x="147" y="201"/>
                    </a:lnTo>
                    <a:lnTo>
                      <a:pt x="138" y="192"/>
                    </a:lnTo>
                    <a:lnTo>
                      <a:pt x="133" y="183"/>
                    </a:lnTo>
                    <a:lnTo>
                      <a:pt x="124" y="178"/>
                    </a:lnTo>
                    <a:lnTo>
                      <a:pt x="124" y="178"/>
                    </a:lnTo>
                    <a:lnTo>
                      <a:pt x="124" y="178"/>
                    </a:lnTo>
                    <a:lnTo>
                      <a:pt x="124" y="169"/>
                    </a:lnTo>
                    <a:lnTo>
                      <a:pt x="133" y="169"/>
                    </a:lnTo>
                    <a:lnTo>
                      <a:pt x="133" y="165"/>
                    </a:lnTo>
                    <a:lnTo>
                      <a:pt x="138" y="155"/>
                    </a:lnTo>
                    <a:lnTo>
                      <a:pt x="138" y="151"/>
                    </a:lnTo>
                    <a:lnTo>
                      <a:pt x="138" y="146"/>
                    </a:lnTo>
                    <a:lnTo>
                      <a:pt x="142" y="142"/>
                    </a:lnTo>
                    <a:lnTo>
                      <a:pt x="142" y="137"/>
                    </a:lnTo>
                    <a:lnTo>
                      <a:pt x="147" y="133"/>
                    </a:lnTo>
                    <a:lnTo>
                      <a:pt x="147" y="128"/>
                    </a:lnTo>
                    <a:lnTo>
                      <a:pt x="151" y="123"/>
                    </a:lnTo>
                    <a:lnTo>
                      <a:pt x="161" y="114"/>
                    </a:lnTo>
                    <a:lnTo>
                      <a:pt x="161" y="100"/>
                    </a:lnTo>
                    <a:lnTo>
                      <a:pt x="161" y="91"/>
                    </a:lnTo>
                    <a:lnTo>
                      <a:pt x="165" y="82"/>
                    </a:lnTo>
                    <a:lnTo>
                      <a:pt x="165" y="73"/>
                    </a:lnTo>
                    <a:lnTo>
                      <a:pt x="174" y="64"/>
                    </a:lnTo>
                    <a:lnTo>
                      <a:pt x="184" y="59"/>
                    </a:lnTo>
                    <a:lnTo>
                      <a:pt x="184" y="59"/>
                    </a:lnTo>
                    <a:lnTo>
                      <a:pt x="179" y="55"/>
                    </a:lnTo>
                    <a:lnTo>
                      <a:pt x="170" y="45"/>
                    </a:lnTo>
                    <a:lnTo>
                      <a:pt x="170" y="32"/>
                    </a:lnTo>
                    <a:lnTo>
                      <a:pt x="170" y="18"/>
                    </a:lnTo>
                    <a:lnTo>
                      <a:pt x="165" y="13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61" y="4"/>
                    </a:lnTo>
                    <a:lnTo>
                      <a:pt x="151" y="0"/>
                    </a:lnTo>
                    <a:lnTo>
                      <a:pt x="147" y="0"/>
                    </a:lnTo>
                    <a:lnTo>
                      <a:pt x="142" y="9"/>
                    </a:lnTo>
                    <a:lnTo>
                      <a:pt x="138" y="13"/>
                    </a:lnTo>
                    <a:lnTo>
                      <a:pt x="129" y="13"/>
                    </a:lnTo>
                    <a:lnTo>
                      <a:pt x="115" y="13"/>
                    </a:lnTo>
                    <a:lnTo>
                      <a:pt x="106" y="9"/>
                    </a:lnTo>
                    <a:lnTo>
                      <a:pt x="106" y="9"/>
                    </a:lnTo>
                    <a:lnTo>
                      <a:pt x="87" y="13"/>
                    </a:lnTo>
                    <a:lnTo>
                      <a:pt x="64" y="13"/>
                    </a:lnTo>
                    <a:lnTo>
                      <a:pt x="51" y="9"/>
                    </a:lnTo>
                    <a:lnTo>
                      <a:pt x="46" y="9"/>
                    </a:lnTo>
                    <a:lnTo>
                      <a:pt x="41" y="9"/>
                    </a:lnTo>
                    <a:lnTo>
                      <a:pt x="37" y="9"/>
                    </a:lnTo>
                    <a:lnTo>
                      <a:pt x="37" y="13"/>
                    </a:lnTo>
                    <a:lnTo>
                      <a:pt x="37" y="23"/>
                    </a:lnTo>
                    <a:lnTo>
                      <a:pt x="37" y="27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2" y="36"/>
                    </a:lnTo>
                    <a:lnTo>
                      <a:pt x="28" y="36"/>
                    </a:lnTo>
                    <a:lnTo>
                      <a:pt x="23" y="36"/>
                    </a:lnTo>
                    <a:lnTo>
                      <a:pt x="23" y="41"/>
                    </a:lnTo>
                    <a:lnTo>
                      <a:pt x="28" y="55"/>
                    </a:lnTo>
                    <a:lnTo>
                      <a:pt x="28" y="73"/>
                    </a:lnTo>
                    <a:lnTo>
                      <a:pt x="23" y="82"/>
                    </a:lnTo>
                    <a:lnTo>
                      <a:pt x="19" y="87"/>
                    </a:lnTo>
                    <a:lnTo>
                      <a:pt x="14" y="91"/>
                    </a:lnTo>
                    <a:lnTo>
                      <a:pt x="9" y="96"/>
                    </a:lnTo>
                    <a:lnTo>
                      <a:pt x="0" y="119"/>
                    </a:lnTo>
                    <a:lnTo>
                      <a:pt x="9" y="123"/>
                    </a:lnTo>
                    <a:lnTo>
                      <a:pt x="9" y="133"/>
                    </a:lnTo>
                    <a:lnTo>
                      <a:pt x="9" y="142"/>
                    </a:lnTo>
                    <a:lnTo>
                      <a:pt x="14" y="142"/>
                    </a:lnTo>
                    <a:lnTo>
                      <a:pt x="19" y="151"/>
                    </a:lnTo>
                    <a:lnTo>
                      <a:pt x="19" y="160"/>
                    </a:lnTo>
                    <a:lnTo>
                      <a:pt x="23" y="165"/>
                    </a:lnTo>
                    <a:lnTo>
                      <a:pt x="28" y="169"/>
                    </a:lnTo>
                    <a:lnTo>
                      <a:pt x="32" y="169"/>
                    </a:lnTo>
                    <a:lnTo>
                      <a:pt x="37" y="169"/>
                    </a:lnTo>
                    <a:lnTo>
                      <a:pt x="41" y="178"/>
                    </a:lnTo>
                    <a:lnTo>
                      <a:pt x="41" y="178"/>
                    </a:lnTo>
                    <a:lnTo>
                      <a:pt x="41" y="178"/>
                    </a:lnTo>
                    <a:lnTo>
                      <a:pt x="51" y="188"/>
                    </a:lnTo>
                    <a:lnTo>
                      <a:pt x="55" y="197"/>
                    </a:lnTo>
                    <a:lnTo>
                      <a:pt x="64" y="206"/>
                    </a:lnTo>
                    <a:lnTo>
                      <a:pt x="69" y="210"/>
                    </a:lnTo>
                    <a:lnTo>
                      <a:pt x="74" y="215"/>
                    </a:lnTo>
                    <a:lnTo>
                      <a:pt x="83" y="210"/>
                    </a:lnTo>
                    <a:lnTo>
                      <a:pt x="83" y="2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9" name="Freeform 748"/>
              <p:cNvSpPr>
                <a:spLocks/>
              </p:cNvSpPr>
              <p:nvPr/>
            </p:nvSpPr>
            <p:spPr bwMode="auto">
              <a:xfrm>
                <a:off x="3043" y="2436"/>
                <a:ext cx="14" cy="14"/>
              </a:xfrm>
              <a:custGeom>
                <a:avLst/>
                <a:gdLst>
                  <a:gd name="T0" fmla="*/ 14 w 14"/>
                  <a:gd name="T1" fmla="*/ 0 h 14"/>
                  <a:gd name="T2" fmla="*/ 0 w 14"/>
                  <a:gd name="T3" fmla="*/ 0 h 14"/>
                  <a:gd name="T4" fmla="*/ 0 w 14"/>
                  <a:gd name="T5" fmla="*/ 10 h 14"/>
                  <a:gd name="T6" fmla="*/ 5 w 14"/>
                  <a:gd name="T7" fmla="*/ 14 h 14"/>
                  <a:gd name="T8" fmla="*/ 9 w 14"/>
                  <a:gd name="T9" fmla="*/ 14 h 14"/>
                  <a:gd name="T10" fmla="*/ 14 w 14"/>
                  <a:gd name="T11" fmla="*/ 5 h 14"/>
                  <a:gd name="T12" fmla="*/ 14 w 14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14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14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0" name="Freeform 749"/>
              <p:cNvSpPr>
                <a:spLocks/>
              </p:cNvSpPr>
              <p:nvPr/>
            </p:nvSpPr>
            <p:spPr bwMode="auto">
              <a:xfrm>
                <a:off x="3043" y="2436"/>
                <a:ext cx="14" cy="14"/>
              </a:xfrm>
              <a:custGeom>
                <a:avLst/>
                <a:gdLst>
                  <a:gd name="T0" fmla="*/ 14 w 14"/>
                  <a:gd name="T1" fmla="*/ 0 h 14"/>
                  <a:gd name="T2" fmla="*/ 0 w 14"/>
                  <a:gd name="T3" fmla="*/ 0 h 14"/>
                  <a:gd name="T4" fmla="*/ 0 w 14"/>
                  <a:gd name="T5" fmla="*/ 10 h 14"/>
                  <a:gd name="T6" fmla="*/ 5 w 14"/>
                  <a:gd name="T7" fmla="*/ 14 h 14"/>
                  <a:gd name="T8" fmla="*/ 9 w 14"/>
                  <a:gd name="T9" fmla="*/ 14 h 14"/>
                  <a:gd name="T10" fmla="*/ 14 w 14"/>
                  <a:gd name="T11" fmla="*/ 5 h 14"/>
                  <a:gd name="T12" fmla="*/ 14 w 14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14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14" y="5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1" name="Freeform 750"/>
              <p:cNvSpPr>
                <a:spLocks noEditPoints="1"/>
              </p:cNvSpPr>
              <p:nvPr/>
            </p:nvSpPr>
            <p:spPr bwMode="auto">
              <a:xfrm>
                <a:off x="3038" y="2427"/>
                <a:ext cx="19" cy="28"/>
              </a:xfrm>
              <a:custGeom>
                <a:avLst/>
                <a:gdLst>
                  <a:gd name="T0" fmla="*/ 10 w 19"/>
                  <a:gd name="T1" fmla="*/ 28 h 28"/>
                  <a:gd name="T2" fmla="*/ 0 w 19"/>
                  <a:gd name="T3" fmla="*/ 23 h 28"/>
                  <a:gd name="T4" fmla="*/ 5 w 19"/>
                  <a:gd name="T5" fmla="*/ 5 h 28"/>
                  <a:gd name="T6" fmla="*/ 10 w 19"/>
                  <a:gd name="T7" fmla="*/ 0 h 28"/>
                  <a:gd name="T8" fmla="*/ 14 w 19"/>
                  <a:gd name="T9" fmla="*/ 5 h 28"/>
                  <a:gd name="T10" fmla="*/ 19 w 19"/>
                  <a:gd name="T11" fmla="*/ 5 h 28"/>
                  <a:gd name="T12" fmla="*/ 19 w 19"/>
                  <a:gd name="T13" fmla="*/ 9 h 28"/>
                  <a:gd name="T14" fmla="*/ 19 w 19"/>
                  <a:gd name="T15" fmla="*/ 9 h 28"/>
                  <a:gd name="T16" fmla="*/ 19 w 19"/>
                  <a:gd name="T17" fmla="*/ 19 h 28"/>
                  <a:gd name="T18" fmla="*/ 14 w 19"/>
                  <a:gd name="T19" fmla="*/ 23 h 28"/>
                  <a:gd name="T20" fmla="*/ 10 w 19"/>
                  <a:gd name="T21" fmla="*/ 28 h 28"/>
                  <a:gd name="T22" fmla="*/ 10 w 19"/>
                  <a:gd name="T23" fmla="*/ 28 h 28"/>
                  <a:gd name="T24" fmla="*/ 10 w 19"/>
                  <a:gd name="T25" fmla="*/ 9 h 28"/>
                  <a:gd name="T26" fmla="*/ 10 w 19"/>
                  <a:gd name="T27" fmla="*/ 9 h 28"/>
                  <a:gd name="T28" fmla="*/ 10 w 19"/>
                  <a:gd name="T29" fmla="*/ 19 h 28"/>
                  <a:gd name="T30" fmla="*/ 10 w 19"/>
                  <a:gd name="T31" fmla="*/ 23 h 28"/>
                  <a:gd name="T32" fmla="*/ 10 w 19"/>
                  <a:gd name="T33" fmla="*/ 23 h 28"/>
                  <a:gd name="T34" fmla="*/ 14 w 19"/>
                  <a:gd name="T35" fmla="*/ 9 h 28"/>
                  <a:gd name="T36" fmla="*/ 14 w 19"/>
                  <a:gd name="T37" fmla="*/ 9 h 28"/>
                  <a:gd name="T38" fmla="*/ 10 w 19"/>
                  <a:gd name="T39" fmla="*/ 9 h 28"/>
                  <a:gd name="T40" fmla="*/ 10 w 19"/>
                  <a:gd name="T4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28">
                    <a:moveTo>
                      <a:pt x="10" y="28"/>
                    </a:moveTo>
                    <a:lnTo>
                      <a:pt x="0" y="23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19"/>
                    </a:lnTo>
                    <a:lnTo>
                      <a:pt x="14" y="23"/>
                    </a:lnTo>
                    <a:lnTo>
                      <a:pt x="10" y="28"/>
                    </a:lnTo>
                    <a:lnTo>
                      <a:pt x="10" y="28"/>
                    </a:lnTo>
                    <a:close/>
                    <a:moveTo>
                      <a:pt x="10" y="9"/>
                    </a:moveTo>
                    <a:lnTo>
                      <a:pt x="10" y="9"/>
                    </a:lnTo>
                    <a:lnTo>
                      <a:pt x="10" y="19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0" y="9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2" name="Freeform 751"/>
              <p:cNvSpPr>
                <a:spLocks/>
              </p:cNvSpPr>
              <p:nvPr/>
            </p:nvSpPr>
            <p:spPr bwMode="auto">
              <a:xfrm>
                <a:off x="3038" y="2427"/>
                <a:ext cx="19" cy="28"/>
              </a:xfrm>
              <a:custGeom>
                <a:avLst/>
                <a:gdLst>
                  <a:gd name="T0" fmla="*/ 10 w 19"/>
                  <a:gd name="T1" fmla="*/ 28 h 28"/>
                  <a:gd name="T2" fmla="*/ 0 w 19"/>
                  <a:gd name="T3" fmla="*/ 23 h 28"/>
                  <a:gd name="T4" fmla="*/ 5 w 19"/>
                  <a:gd name="T5" fmla="*/ 5 h 28"/>
                  <a:gd name="T6" fmla="*/ 10 w 19"/>
                  <a:gd name="T7" fmla="*/ 0 h 28"/>
                  <a:gd name="T8" fmla="*/ 14 w 19"/>
                  <a:gd name="T9" fmla="*/ 5 h 28"/>
                  <a:gd name="T10" fmla="*/ 19 w 19"/>
                  <a:gd name="T11" fmla="*/ 5 h 28"/>
                  <a:gd name="T12" fmla="*/ 19 w 19"/>
                  <a:gd name="T13" fmla="*/ 9 h 28"/>
                  <a:gd name="T14" fmla="*/ 19 w 19"/>
                  <a:gd name="T15" fmla="*/ 9 h 28"/>
                  <a:gd name="T16" fmla="*/ 19 w 19"/>
                  <a:gd name="T17" fmla="*/ 19 h 28"/>
                  <a:gd name="T18" fmla="*/ 14 w 19"/>
                  <a:gd name="T19" fmla="*/ 23 h 28"/>
                  <a:gd name="T20" fmla="*/ 10 w 19"/>
                  <a:gd name="T21" fmla="*/ 28 h 28"/>
                  <a:gd name="T22" fmla="*/ 10 w 19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28">
                    <a:moveTo>
                      <a:pt x="10" y="28"/>
                    </a:moveTo>
                    <a:lnTo>
                      <a:pt x="0" y="23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19"/>
                    </a:lnTo>
                    <a:lnTo>
                      <a:pt x="14" y="23"/>
                    </a:lnTo>
                    <a:lnTo>
                      <a:pt x="10" y="28"/>
                    </a:lnTo>
                    <a:lnTo>
                      <a:pt x="10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3" name="Freeform 752"/>
              <p:cNvSpPr>
                <a:spLocks/>
              </p:cNvSpPr>
              <p:nvPr/>
            </p:nvSpPr>
            <p:spPr bwMode="auto">
              <a:xfrm>
                <a:off x="3048" y="2436"/>
                <a:ext cx="4" cy="14"/>
              </a:xfrm>
              <a:custGeom>
                <a:avLst/>
                <a:gdLst>
                  <a:gd name="T0" fmla="*/ 0 w 4"/>
                  <a:gd name="T1" fmla="*/ 0 h 14"/>
                  <a:gd name="T2" fmla="*/ 0 w 4"/>
                  <a:gd name="T3" fmla="*/ 0 h 14"/>
                  <a:gd name="T4" fmla="*/ 0 w 4"/>
                  <a:gd name="T5" fmla="*/ 10 h 14"/>
                  <a:gd name="T6" fmla="*/ 0 w 4"/>
                  <a:gd name="T7" fmla="*/ 14 h 14"/>
                  <a:gd name="T8" fmla="*/ 0 w 4"/>
                  <a:gd name="T9" fmla="*/ 14 h 14"/>
                  <a:gd name="T10" fmla="*/ 4 w 4"/>
                  <a:gd name="T11" fmla="*/ 0 h 14"/>
                  <a:gd name="T12" fmla="*/ 4 w 4"/>
                  <a:gd name="T13" fmla="*/ 0 h 14"/>
                  <a:gd name="T14" fmla="*/ 0 w 4"/>
                  <a:gd name="T15" fmla="*/ 0 h 14"/>
                  <a:gd name="T16" fmla="*/ 0 w 4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4" name="Freeform 753"/>
              <p:cNvSpPr>
                <a:spLocks/>
              </p:cNvSpPr>
              <p:nvPr/>
            </p:nvSpPr>
            <p:spPr bwMode="auto">
              <a:xfrm>
                <a:off x="2686" y="2001"/>
                <a:ext cx="23" cy="60"/>
              </a:xfrm>
              <a:custGeom>
                <a:avLst/>
                <a:gdLst>
                  <a:gd name="T0" fmla="*/ 23 w 23"/>
                  <a:gd name="T1" fmla="*/ 60 h 60"/>
                  <a:gd name="T2" fmla="*/ 13 w 23"/>
                  <a:gd name="T3" fmla="*/ 60 h 60"/>
                  <a:gd name="T4" fmla="*/ 9 w 23"/>
                  <a:gd name="T5" fmla="*/ 51 h 60"/>
                  <a:gd name="T6" fmla="*/ 9 w 23"/>
                  <a:gd name="T7" fmla="*/ 37 h 60"/>
                  <a:gd name="T8" fmla="*/ 9 w 23"/>
                  <a:gd name="T9" fmla="*/ 28 h 60"/>
                  <a:gd name="T10" fmla="*/ 4 w 23"/>
                  <a:gd name="T11" fmla="*/ 14 h 60"/>
                  <a:gd name="T12" fmla="*/ 0 w 23"/>
                  <a:gd name="T13" fmla="*/ 0 h 60"/>
                  <a:gd name="T14" fmla="*/ 13 w 23"/>
                  <a:gd name="T15" fmla="*/ 0 h 60"/>
                  <a:gd name="T16" fmla="*/ 13 w 23"/>
                  <a:gd name="T17" fmla="*/ 14 h 60"/>
                  <a:gd name="T18" fmla="*/ 18 w 23"/>
                  <a:gd name="T19" fmla="*/ 28 h 60"/>
                  <a:gd name="T20" fmla="*/ 18 w 23"/>
                  <a:gd name="T21" fmla="*/ 46 h 60"/>
                  <a:gd name="T22" fmla="*/ 23 w 23"/>
                  <a:gd name="T2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60">
                    <a:moveTo>
                      <a:pt x="23" y="60"/>
                    </a:moveTo>
                    <a:lnTo>
                      <a:pt x="13" y="60"/>
                    </a:lnTo>
                    <a:lnTo>
                      <a:pt x="9" y="51"/>
                    </a:lnTo>
                    <a:lnTo>
                      <a:pt x="9" y="37"/>
                    </a:lnTo>
                    <a:lnTo>
                      <a:pt x="9" y="28"/>
                    </a:lnTo>
                    <a:lnTo>
                      <a:pt x="4" y="14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14"/>
                    </a:lnTo>
                    <a:lnTo>
                      <a:pt x="18" y="28"/>
                    </a:lnTo>
                    <a:lnTo>
                      <a:pt x="18" y="46"/>
                    </a:lnTo>
                    <a:lnTo>
                      <a:pt x="23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5" name="Freeform 754"/>
              <p:cNvSpPr>
                <a:spLocks/>
              </p:cNvSpPr>
              <p:nvPr/>
            </p:nvSpPr>
            <p:spPr bwMode="auto">
              <a:xfrm>
                <a:off x="2686" y="2001"/>
                <a:ext cx="23" cy="60"/>
              </a:xfrm>
              <a:custGeom>
                <a:avLst/>
                <a:gdLst>
                  <a:gd name="T0" fmla="*/ 23 w 23"/>
                  <a:gd name="T1" fmla="*/ 60 h 60"/>
                  <a:gd name="T2" fmla="*/ 13 w 23"/>
                  <a:gd name="T3" fmla="*/ 60 h 60"/>
                  <a:gd name="T4" fmla="*/ 9 w 23"/>
                  <a:gd name="T5" fmla="*/ 51 h 60"/>
                  <a:gd name="T6" fmla="*/ 9 w 23"/>
                  <a:gd name="T7" fmla="*/ 37 h 60"/>
                  <a:gd name="T8" fmla="*/ 9 w 23"/>
                  <a:gd name="T9" fmla="*/ 28 h 60"/>
                  <a:gd name="T10" fmla="*/ 4 w 23"/>
                  <a:gd name="T11" fmla="*/ 14 h 60"/>
                  <a:gd name="T12" fmla="*/ 0 w 23"/>
                  <a:gd name="T13" fmla="*/ 0 h 60"/>
                  <a:gd name="T14" fmla="*/ 13 w 23"/>
                  <a:gd name="T15" fmla="*/ 0 h 60"/>
                  <a:gd name="T16" fmla="*/ 13 w 23"/>
                  <a:gd name="T17" fmla="*/ 14 h 60"/>
                  <a:gd name="T18" fmla="*/ 18 w 23"/>
                  <a:gd name="T19" fmla="*/ 28 h 60"/>
                  <a:gd name="T20" fmla="*/ 18 w 23"/>
                  <a:gd name="T21" fmla="*/ 46 h 60"/>
                  <a:gd name="T22" fmla="*/ 23 w 23"/>
                  <a:gd name="T2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60">
                    <a:moveTo>
                      <a:pt x="23" y="60"/>
                    </a:moveTo>
                    <a:lnTo>
                      <a:pt x="13" y="60"/>
                    </a:lnTo>
                    <a:lnTo>
                      <a:pt x="9" y="51"/>
                    </a:lnTo>
                    <a:lnTo>
                      <a:pt x="9" y="37"/>
                    </a:lnTo>
                    <a:lnTo>
                      <a:pt x="9" y="28"/>
                    </a:lnTo>
                    <a:lnTo>
                      <a:pt x="4" y="14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14"/>
                    </a:lnTo>
                    <a:lnTo>
                      <a:pt x="18" y="28"/>
                    </a:lnTo>
                    <a:lnTo>
                      <a:pt x="18" y="46"/>
                    </a:lnTo>
                    <a:lnTo>
                      <a:pt x="23" y="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6" name="Freeform 755"/>
              <p:cNvSpPr>
                <a:spLocks noEditPoints="1"/>
              </p:cNvSpPr>
              <p:nvPr/>
            </p:nvSpPr>
            <p:spPr bwMode="auto">
              <a:xfrm>
                <a:off x="2681" y="1997"/>
                <a:ext cx="32" cy="68"/>
              </a:xfrm>
              <a:custGeom>
                <a:avLst/>
                <a:gdLst>
                  <a:gd name="T0" fmla="*/ 23 w 32"/>
                  <a:gd name="T1" fmla="*/ 68 h 68"/>
                  <a:gd name="T2" fmla="*/ 14 w 32"/>
                  <a:gd name="T3" fmla="*/ 64 h 68"/>
                  <a:gd name="T4" fmla="*/ 14 w 32"/>
                  <a:gd name="T5" fmla="*/ 59 h 68"/>
                  <a:gd name="T6" fmla="*/ 9 w 32"/>
                  <a:gd name="T7" fmla="*/ 36 h 68"/>
                  <a:gd name="T8" fmla="*/ 9 w 32"/>
                  <a:gd name="T9" fmla="*/ 32 h 68"/>
                  <a:gd name="T10" fmla="*/ 5 w 32"/>
                  <a:gd name="T11" fmla="*/ 18 h 68"/>
                  <a:gd name="T12" fmla="*/ 0 w 32"/>
                  <a:gd name="T13" fmla="*/ 4 h 68"/>
                  <a:gd name="T14" fmla="*/ 0 w 32"/>
                  <a:gd name="T15" fmla="*/ 0 h 68"/>
                  <a:gd name="T16" fmla="*/ 0 w 32"/>
                  <a:gd name="T17" fmla="*/ 0 h 68"/>
                  <a:gd name="T18" fmla="*/ 5 w 32"/>
                  <a:gd name="T19" fmla="*/ 0 h 68"/>
                  <a:gd name="T20" fmla="*/ 5 w 32"/>
                  <a:gd name="T21" fmla="*/ 4 h 68"/>
                  <a:gd name="T22" fmla="*/ 14 w 32"/>
                  <a:gd name="T23" fmla="*/ 4 h 68"/>
                  <a:gd name="T24" fmla="*/ 18 w 32"/>
                  <a:gd name="T25" fmla="*/ 4 h 68"/>
                  <a:gd name="T26" fmla="*/ 23 w 32"/>
                  <a:gd name="T27" fmla="*/ 4 h 68"/>
                  <a:gd name="T28" fmla="*/ 18 w 32"/>
                  <a:gd name="T29" fmla="*/ 9 h 68"/>
                  <a:gd name="T30" fmla="*/ 18 w 32"/>
                  <a:gd name="T31" fmla="*/ 9 h 68"/>
                  <a:gd name="T32" fmla="*/ 18 w 32"/>
                  <a:gd name="T33" fmla="*/ 13 h 68"/>
                  <a:gd name="T34" fmla="*/ 23 w 32"/>
                  <a:gd name="T35" fmla="*/ 22 h 68"/>
                  <a:gd name="T36" fmla="*/ 28 w 32"/>
                  <a:gd name="T37" fmla="*/ 32 h 68"/>
                  <a:gd name="T38" fmla="*/ 28 w 32"/>
                  <a:gd name="T39" fmla="*/ 45 h 68"/>
                  <a:gd name="T40" fmla="*/ 28 w 32"/>
                  <a:gd name="T41" fmla="*/ 55 h 68"/>
                  <a:gd name="T42" fmla="*/ 32 w 32"/>
                  <a:gd name="T43" fmla="*/ 64 h 68"/>
                  <a:gd name="T44" fmla="*/ 32 w 32"/>
                  <a:gd name="T45" fmla="*/ 64 h 68"/>
                  <a:gd name="T46" fmla="*/ 28 w 32"/>
                  <a:gd name="T47" fmla="*/ 68 h 68"/>
                  <a:gd name="T48" fmla="*/ 23 w 32"/>
                  <a:gd name="T49" fmla="*/ 68 h 68"/>
                  <a:gd name="T50" fmla="*/ 23 w 32"/>
                  <a:gd name="T51" fmla="*/ 68 h 68"/>
                  <a:gd name="T52" fmla="*/ 9 w 32"/>
                  <a:gd name="T53" fmla="*/ 9 h 68"/>
                  <a:gd name="T54" fmla="*/ 9 w 32"/>
                  <a:gd name="T55" fmla="*/ 18 h 68"/>
                  <a:gd name="T56" fmla="*/ 14 w 32"/>
                  <a:gd name="T57" fmla="*/ 32 h 68"/>
                  <a:gd name="T58" fmla="*/ 14 w 32"/>
                  <a:gd name="T59" fmla="*/ 36 h 68"/>
                  <a:gd name="T60" fmla="*/ 18 w 32"/>
                  <a:gd name="T61" fmla="*/ 50 h 68"/>
                  <a:gd name="T62" fmla="*/ 18 w 32"/>
                  <a:gd name="T63" fmla="*/ 59 h 68"/>
                  <a:gd name="T64" fmla="*/ 23 w 32"/>
                  <a:gd name="T65" fmla="*/ 64 h 68"/>
                  <a:gd name="T66" fmla="*/ 23 w 32"/>
                  <a:gd name="T67" fmla="*/ 64 h 68"/>
                  <a:gd name="T68" fmla="*/ 23 w 32"/>
                  <a:gd name="T69" fmla="*/ 55 h 68"/>
                  <a:gd name="T70" fmla="*/ 23 w 32"/>
                  <a:gd name="T71" fmla="*/ 45 h 68"/>
                  <a:gd name="T72" fmla="*/ 23 w 32"/>
                  <a:gd name="T73" fmla="*/ 32 h 68"/>
                  <a:gd name="T74" fmla="*/ 18 w 32"/>
                  <a:gd name="T75" fmla="*/ 27 h 68"/>
                  <a:gd name="T76" fmla="*/ 14 w 32"/>
                  <a:gd name="T77" fmla="*/ 9 h 68"/>
                  <a:gd name="T78" fmla="*/ 9 w 32"/>
                  <a:gd name="T79" fmla="*/ 9 h 68"/>
                  <a:gd name="T80" fmla="*/ 9 w 32"/>
                  <a:gd name="T81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" h="68">
                    <a:moveTo>
                      <a:pt x="23" y="68"/>
                    </a:moveTo>
                    <a:lnTo>
                      <a:pt x="14" y="64"/>
                    </a:lnTo>
                    <a:lnTo>
                      <a:pt x="14" y="59"/>
                    </a:lnTo>
                    <a:lnTo>
                      <a:pt x="9" y="36"/>
                    </a:lnTo>
                    <a:lnTo>
                      <a:pt x="9" y="32"/>
                    </a:lnTo>
                    <a:lnTo>
                      <a:pt x="5" y="1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23" y="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23" y="22"/>
                    </a:lnTo>
                    <a:lnTo>
                      <a:pt x="28" y="32"/>
                    </a:lnTo>
                    <a:lnTo>
                      <a:pt x="28" y="45"/>
                    </a:lnTo>
                    <a:lnTo>
                      <a:pt x="28" y="55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28" y="68"/>
                    </a:lnTo>
                    <a:lnTo>
                      <a:pt x="23" y="68"/>
                    </a:lnTo>
                    <a:lnTo>
                      <a:pt x="23" y="68"/>
                    </a:lnTo>
                    <a:close/>
                    <a:moveTo>
                      <a:pt x="9" y="9"/>
                    </a:moveTo>
                    <a:lnTo>
                      <a:pt x="9" y="18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8" y="50"/>
                    </a:lnTo>
                    <a:lnTo>
                      <a:pt x="18" y="59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3" y="55"/>
                    </a:lnTo>
                    <a:lnTo>
                      <a:pt x="23" y="45"/>
                    </a:lnTo>
                    <a:lnTo>
                      <a:pt x="23" y="32"/>
                    </a:lnTo>
                    <a:lnTo>
                      <a:pt x="18" y="27"/>
                    </a:lnTo>
                    <a:lnTo>
                      <a:pt x="14" y="9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7" name="Freeform 756"/>
              <p:cNvSpPr>
                <a:spLocks/>
              </p:cNvSpPr>
              <p:nvPr/>
            </p:nvSpPr>
            <p:spPr bwMode="auto">
              <a:xfrm>
                <a:off x="2681" y="1997"/>
                <a:ext cx="32" cy="68"/>
              </a:xfrm>
              <a:custGeom>
                <a:avLst/>
                <a:gdLst>
                  <a:gd name="T0" fmla="*/ 23 w 32"/>
                  <a:gd name="T1" fmla="*/ 68 h 68"/>
                  <a:gd name="T2" fmla="*/ 14 w 32"/>
                  <a:gd name="T3" fmla="*/ 64 h 68"/>
                  <a:gd name="T4" fmla="*/ 14 w 32"/>
                  <a:gd name="T5" fmla="*/ 59 h 68"/>
                  <a:gd name="T6" fmla="*/ 9 w 32"/>
                  <a:gd name="T7" fmla="*/ 36 h 68"/>
                  <a:gd name="T8" fmla="*/ 9 w 32"/>
                  <a:gd name="T9" fmla="*/ 32 h 68"/>
                  <a:gd name="T10" fmla="*/ 5 w 32"/>
                  <a:gd name="T11" fmla="*/ 18 h 68"/>
                  <a:gd name="T12" fmla="*/ 0 w 32"/>
                  <a:gd name="T13" fmla="*/ 4 h 68"/>
                  <a:gd name="T14" fmla="*/ 0 w 32"/>
                  <a:gd name="T15" fmla="*/ 0 h 68"/>
                  <a:gd name="T16" fmla="*/ 0 w 32"/>
                  <a:gd name="T17" fmla="*/ 0 h 68"/>
                  <a:gd name="T18" fmla="*/ 5 w 32"/>
                  <a:gd name="T19" fmla="*/ 0 h 68"/>
                  <a:gd name="T20" fmla="*/ 5 w 32"/>
                  <a:gd name="T21" fmla="*/ 4 h 68"/>
                  <a:gd name="T22" fmla="*/ 14 w 32"/>
                  <a:gd name="T23" fmla="*/ 4 h 68"/>
                  <a:gd name="T24" fmla="*/ 18 w 32"/>
                  <a:gd name="T25" fmla="*/ 4 h 68"/>
                  <a:gd name="T26" fmla="*/ 23 w 32"/>
                  <a:gd name="T27" fmla="*/ 4 h 68"/>
                  <a:gd name="T28" fmla="*/ 18 w 32"/>
                  <a:gd name="T29" fmla="*/ 9 h 68"/>
                  <a:gd name="T30" fmla="*/ 18 w 32"/>
                  <a:gd name="T31" fmla="*/ 9 h 68"/>
                  <a:gd name="T32" fmla="*/ 18 w 32"/>
                  <a:gd name="T33" fmla="*/ 13 h 68"/>
                  <a:gd name="T34" fmla="*/ 23 w 32"/>
                  <a:gd name="T35" fmla="*/ 22 h 68"/>
                  <a:gd name="T36" fmla="*/ 28 w 32"/>
                  <a:gd name="T37" fmla="*/ 32 h 68"/>
                  <a:gd name="T38" fmla="*/ 28 w 32"/>
                  <a:gd name="T39" fmla="*/ 45 h 68"/>
                  <a:gd name="T40" fmla="*/ 28 w 32"/>
                  <a:gd name="T41" fmla="*/ 55 h 68"/>
                  <a:gd name="T42" fmla="*/ 32 w 32"/>
                  <a:gd name="T43" fmla="*/ 64 h 68"/>
                  <a:gd name="T44" fmla="*/ 32 w 32"/>
                  <a:gd name="T45" fmla="*/ 64 h 68"/>
                  <a:gd name="T46" fmla="*/ 28 w 32"/>
                  <a:gd name="T47" fmla="*/ 68 h 68"/>
                  <a:gd name="T48" fmla="*/ 23 w 32"/>
                  <a:gd name="T49" fmla="*/ 68 h 68"/>
                  <a:gd name="T50" fmla="*/ 23 w 32"/>
                  <a:gd name="T5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" h="68">
                    <a:moveTo>
                      <a:pt x="23" y="68"/>
                    </a:moveTo>
                    <a:lnTo>
                      <a:pt x="14" y="64"/>
                    </a:lnTo>
                    <a:lnTo>
                      <a:pt x="14" y="59"/>
                    </a:lnTo>
                    <a:lnTo>
                      <a:pt x="9" y="36"/>
                    </a:lnTo>
                    <a:lnTo>
                      <a:pt x="9" y="32"/>
                    </a:lnTo>
                    <a:lnTo>
                      <a:pt x="5" y="1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23" y="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23" y="22"/>
                    </a:lnTo>
                    <a:lnTo>
                      <a:pt x="28" y="32"/>
                    </a:lnTo>
                    <a:lnTo>
                      <a:pt x="28" y="45"/>
                    </a:lnTo>
                    <a:lnTo>
                      <a:pt x="28" y="55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28" y="68"/>
                    </a:lnTo>
                    <a:lnTo>
                      <a:pt x="23" y="68"/>
                    </a:lnTo>
                    <a:lnTo>
                      <a:pt x="23" y="6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8" name="Freeform 757"/>
              <p:cNvSpPr>
                <a:spLocks/>
              </p:cNvSpPr>
              <p:nvPr/>
            </p:nvSpPr>
            <p:spPr bwMode="auto">
              <a:xfrm>
                <a:off x="2690" y="2006"/>
                <a:ext cx="14" cy="55"/>
              </a:xfrm>
              <a:custGeom>
                <a:avLst/>
                <a:gdLst>
                  <a:gd name="T0" fmla="*/ 0 w 14"/>
                  <a:gd name="T1" fmla="*/ 0 h 55"/>
                  <a:gd name="T2" fmla="*/ 0 w 14"/>
                  <a:gd name="T3" fmla="*/ 9 h 55"/>
                  <a:gd name="T4" fmla="*/ 5 w 14"/>
                  <a:gd name="T5" fmla="*/ 23 h 55"/>
                  <a:gd name="T6" fmla="*/ 5 w 14"/>
                  <a:gd name="T7" fmla="*/ 27 h 55"/>
                  <a:gd name="T8" fmla="*/ 9 w 14"/>
                  <a:gd name="T9" fmla="*/ 41 h 55"/>
                  <a:gd name="T10" fmla="*/ 9 w 14"/>
                  <a:gd name="T11" fmla="*/ 50 h 55"/>
                  <a:gd name="T12" fmla="*/ 14 w 14"/>
                  <a:gd name="T13" fmla="*/ 55 h 55"/>
                  <a:gd name="T14" fmla="*/ 14 w 14"/>
                  <a:gd name="T15" fmla="*/ 55 h 55"/>
                  <a:gd name="T16" fmla="*/ 14 w 14"/>
                  <a:gd name="T17" fmla="*/ 46 h 55"/>
                  <a:gd name="T18" fmla="*/ 14 w 14"/>
                  <a:gd name="T19" fmla="*/ 36 h 55"/>
                  <a:gd name="T20" fmla="*/ 14 w 14"/>
                  <a:gd name="T21" fmla="*/ 23 h 55"/>
                  <a:gd name="T22" fmla="*/ 9 w 14"/>
                  <a:gd name="T23" fmla="*/ 18 h 55"/>
                  <a:gd name="T24" fmla="*/ 5 w 14"/>
                  <a:gd name="T25" fmla="*/ 0 h 55"/>
                  <a:gd name="T26" fmla="*/ 0 w 14"/>
                  <a:gd name="T27" fmla="*/ 0 h 55"/>
                  <a:gd name="T28" fmla="*/ 0 w 14"/>
                  <a:gd name="T2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55">
                    <a:moveTo>
                      <a:pt x="0" y="0"/>
                    </a:moveTo>
                    <a:lnTo>
                      <a:pt x="0" y="9"/>
                    </a:lnTo>
                    <a:lnTo>
                      <a:pt x="5" y="23"/>
                    </a:lnTo>
                    <a:lnTo>
                      <a:pt x="5" y="27"/>
                    </a:lnTo>
                    <a:lnTo>
                      <a:pt x="9" y="41"/>
                    </a:lnTo>
                    <a:lnTo>
                      <a:pt x="9" y="50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4" y="23"/>
                    </a:lnTo>
                    <a:lnTo>
                      <a:pt x="9" y="1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9" name="Freeform 758"/>
              <p:cNvSpPr>
                <a:spLocks/>
              </p:cNvSpPr>
              <p:nvPr/>
            </p:nvSpPr>
            <p:spPr bwMode="auto">
              <a:xfrm>
                <a:off x="2777" y="1671"/>
                <a:ext cx="42" cy="96"/>
              </a:xfrm>
              <a:custGeom>
                <a:avLst/>
                <a:gdLst>
                  <a:gd name="T0" fmla="*/ 14 w 42"/>
                  <a:gd name="T1" fmla="*/ 5 h 96"/>
                  <a:gd name="T2" fmla="*/ 19 w 42"/>
                  <a:gd name="T3" fmla="*/ 0 h 96"/>
                  <a:gd name="T4" fmla="*/ 28 w 42"/>
                  <a:gd name="T5" fmla="*/ 0 h 96"/>
                  <a:gd name="T6" fmla="*/ 32 w 42"/>
                  <a:gd name="T7" fmla="*/ 5 h 96"/>
                  <a:gd name="T8" fmla="*/ 32 w 42"/>
                  <a:gd name="T9" fmla="*/ 5 h 96"/>
                  <a:gd name="T10" fmla="*/ 32 w 42"/>
                  <a:gd name="T11" fmla="*/ 9 h 96"/>
                  <a:gd name="T12" fmla="*/ 42 w 42"/>
                  <a:gd name="T13" fmla="*/ 5 h 96"/>
                  <a:gd name="T14" fmla="*/ 37 w 42"/>
                  <a:gd name="T15" fmla="*/ 14 h 96"/>
                  <a:gd name="T16" fmla="*/ 32 w 42"/>
                  <a:gd name="T17" fmla="*/ 19 h 96"/>
                  <a:gd name="T18" fmla="*/ 37 w 42"/>
                  <a:gd name="T19" fmla="*/ 19 h 96"/>
                  <a:gd name="T20" fmla="*/ 42 w 42"/>
                  <a:gd name="T21" fmla="*/ 23 h 96"/>
                  <a:gd name="T22" fmla="*/ 37 w 42"/>
                  <a:gd name="T23" fmla="*/ 32 h 96"/>
                  <a:gd name="T24" fmla="*/ 37 w 42"/>
                  <a:gd name="T25" fmla="*/ 37 h 96"/>
                  <a:gd name="T26" fmla="*/ 28 w 42"/>
                  <a:gd name="T27" fmla="*/ 46 h 96"/>
                  <a:gd name="T28" fmla="*/ 23 w 42"/>
                  <a:gd name="T29" fmla="*/ 46 h 96"/>
                  <a:gd name="T30" fmla="*/ 28 w 42"/>
                  <a:gd name="T31" fmla="*/ 51 h 96"/>
                  <a:gd name="T32" fmla="*/ 37 w 42"/>
                  <a:gd name="T33" fmla="*/ 55 h 96"/>
                  <a:gd name="T34" fmla="*/ 37 w 42"/>
                  <a:gd name="T35" fmla="*/ 55 h 96"/>
                  <a:gd name="T36" fmla="*/ 42 w 42"/>
                  <a:gd name="T37" fmla="*/ 60 h 96"/>
                  <a:gd name="T38" fmla="*/ 42 w 42"/>
                  <a:gd name="T39" fmla="*/ 69 h 96"/>
                  <a:gd name="T40" fmla="*/ 37 w 42"/>
                  <a:gd name="T41" fmla="*/ 74 h 96"/>
                  <a:gd name="T42" fmla="*/ 28 w 42"/>
                  <a:gd name="T43" fmla="*/ 78 h 96"/>
                  <a:gd name="T44" fmla="*/ 28 w 42"/>
                  <a:gd name="T45" fmla="*/ 87 h 96"/>
                  <a:gd name="T46" fmla="*/ 28 w 42"/>
                  <a:gd name="T47" fmla="*/ 92 h 96"/>
                  <a:gd name="T48" fmla="*/ 19 w 42"/>
                  <a:gd name="T49" fmla="*/ 96 h 96"/>
                  <a:gd name="T50" fmla="*/ 19 w 42"/>
                  <a:gd name="T51" fmla="*/ 83 h 96"/>
                  <a:gd name="T52" fmla="*/ 19 w 42"/>
                  <a:gd name="T53" fmla="*/ 78 h 96"/>
                  <a:gd name="T54" fmla="*/ 14 w 42"/>
                  <a:gd name="T55" fmla="*/ 74 h 96"/>
                  <a:gd name="T56" fmla="*/ 9 w 42"/>
                  <a:gd name="T57" fmla="*/ 69 h 96"/>
                  <a:gd name="T58" fmla="*/ 5 w 42"/>
                  <a:gd name="T59" fmla="*/ 60 h 96"/>
                  <a:gd name="T60" fmla="*/ 0 w 42"/>
                  <a:gd name="T61" fmla="*/ 55 h 96"/>
                  <a:gd name="T62" fmla="*/ 0 w 42"/>
                  <a:gd name="T63" fmla="*/ 51 h 96"/>
                  <a:gd name="T64" fmla="*/ 0 w 42"/>
                  <a:gd name="T65" fmla="*/ 46 h 96"/>
                  <a:gd name="T66" fmla="*/ 0 w 42"/>
                  <a:gd name="T67" fmla="*/ 41 h 96"/>
                  <a:gd name="T68" fmla="*/ 9 w 42"/>
                  <a:gd name="T69" fmla="*/ 32 h 96"/>
                  <a:gd name="T70" fmla="*/ 9 w 42"/>
                  <a:gd name="T71" fmla="*/ 23 h 96"/>
                  <a:gd name="T72" fmla="*/ 9 w 42"/>
                  <a:gd name="T73" fmla="*/ 14 h 96"/>
                  <a:gd name="T74" fmla="*/ 5 w 42"/>
                  <a:gd name="T75" fmla="*/ 9 h 96"/>
                  <a:gd name="T76" fmla="*/ 14 w 42"/>
                  <a:gd name="T77" fmla="*/ 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96">
                    <a:moveTo>
                      <a:pt x="14" y="5"/>
                    </a:moveTo>
                    <a:lnTo>
                      <a:pt x="19" y="0"/>
                    </a:lnTo>
                    <a:lnTo>
                      <a:pt x="28" y="0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42" y="5"/>
                    </a:lnTo>
                    <a:lnTo>
                      <a:pt x="37" y="14"/>
                    </a:lnTo>
                    <a:lnTo>
                      <a:pt x="32" y="19"/>
                    </a:lnTo>
                    <a:lnTo>
                      <a:pt x="37" y="19"/>
                    </a:lnTo>
                    <a:lnTo>
                      <a:pt x="42" y="23"/>
                    </a:lnTo>
                    <a:lnTo>
                      <a:pt x="37" y="32"/>
                    </a:lnTo>
                    <a:lnTo>
                      <a:pt x="37" y="37"/>
                    </a:lnTo>
                    <a:lnTo>
                      <a:pt x="28" y="46"/>
                    </a:lnTo>
                    <a:lnTo>
                      <a:pt x="23" y="46"/>
                    </a:lnTo>
                    <a:lnTo>
                      <a:pt x="28" y="51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42" y="60"/>
                    </a:lnTo>
                    <a:lnTo>
                      <a:pt x="42" y="69"/>
                    </a:lnTo>
                    <a:lnTo>
                      <a:pt x="37" y="74"/>
                    </a:lnTo>
                    <a:lnTo>
                      <a:pt x="28" y="78"/>
                    </a:lnTo>
                    <a:lnTo>
                      <a:pt x="28" y="87"/>
                    </a:lnTo>
                    <a:lnTo>
                      <a:pt x="28" y="92"/>
                    </a:lnTo>
                    <a:lnTo>
                      <a:pt x="19" y="96"/>
                    </a:lnTo>
                    <a:lnTo>
                      <a:pt x="19" y="83"/>
                    </a:lnTo>
                    <a:lnTo>
                      <a:pt x="19" y="78"/>
                    </a:lnTo>
                    <a:lnTo>
                      <a:pt x="14" y="74"/>
                    </a:lnTo>
                    <a:lnTo>
                      <a:pt x="9" y="69"/>
                    </a:lnTo>
                    <a:lnTo>
                      <a:pt x="5" y="60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9" y="32"/>
                    </a:lnTo>
                    <a:lnTo>
                      <a:pt x="9" y="23"/>
                    </a:lnTo>
                    <a:lnTo>
                      <a:pt x="9" y="14"/>
                    </a:lnTo>
                    <a:lnTo>
                      <a:pt x="5" y="9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0" name="Freeform 759"/>
              <p:cNvSpPr>
                <a:spLocks/>
              </p:cNvSpPr>
              <p:nvPr/>
            </p:nvSpPr>
            <p:spPr bwMode="auto">
              <a:xfrm>
                <a:off x="2777" y="1671"/>
                <a:ext cx="42" cy="96"/>
              </a:xfrm>
              <a:custGeom>
                <a:avLst/>
                <a:gdLst>
                  <a:gd name="T0" fmla="*/ 14 w 42"/>
                  <a:gd name="T1" fmla="*/ 5 h 96"/>
                  <a:gd name="T2" fmla="*/ 19 w 42"/>
                  <a:gd name="T3" fmla="*/ 0 h 96"/>
                  <a:gd name="T4" fmla="*/ 28 w 42"/>
                  <a:gd name="T5" fmla="*/ 0 h 96"/>
                  <a:gd name="T6" fmla="*/ 32 w 42"/>
                  <a:gd name="T7" fmla="*/ 5 h 96"/>
                  <a:gd name="T8" fmla="*/ 32 w 42"/>
                  <a:gd name="T9" fmla="*/ 5 h 96"/>
                  <a:gd name="T10" fmla="*/ 32 w 42"/>
                  <a:gd name="T11" fmla="*/ 9 h 96"/>
                  <a:gd name="T12" fmla="*/ 42 w 42"/>
                  <a:gd name="T13" fmla="*/ 5 h 96"/>
                  <a:gd name="T14" fmla="*/ 37 w 42"/>
                  <a:gd name="T15" fmla="*/ 14 h 96"/>
                  <a:gd name="T16" fmla="*/ 32 w 42"/>
                  <a:gd name="T17" fmla="*/ 19 h 96"/>
                  <a:gd name="T18" fmla="*/ 37 w 42"/>
                  <a:gd name="T19" fmla="*/ 19 h 96"/>
                  <a:gd name="T20" fmla="*/ 42 w 42"/>
                  <a:gd name="T21" fmla="*/ 23 h 96"/>
                  <a:gd name="T22" fmla="*/ 37 w 42"/>
                  <a:gd name="T23" fmla="*/ 32 h 96"/>
                  <a:gd name="T24" fmla="*/ 37 w 42"/>
                  <a:gd name="T25" fmla="*/ 37 h 96"/>
                  <a:gd name="T26" fmla="*/ 28 w 42"/>
                  <a:gd name="T27" fmla="*/ 46 h 96"/>
                  <a:gd name="T28" fmla="*/ 23 w 42"/>
                  <a:gd name="T29" fmla="*/ 46 h 96"/>
                  <a:gd name="T30" fmla="*/ 28 w 42"/>
                  <a:gd name="T31" fmla="*/ 51 h 96"/>
                  <a:gd name="T32" fmla="*/ 37 w 42"/>
                  <a:gd name="T33" fmla="*/ 55 h 96"/>
                  <a:gd name="T34" fmla="*/ 37 w 42"/>
                  <a:gd name="T35" fmla="*/ 55 h 96"/>
                  <a:gd name="T36" fmla="*/ 42 w 42"/>
                  <a:gd name="T37" fmla="*/ 60 h 96"/>
                  <a:gd name="T38" fmla="*/ 42 w 42"/>
                  <a:gd name="T39" fmla="*/ 69 h 96"/>
                  <a:gd name="T40" fmla="*/ 37 w 42"/>
                  <a:gd name="T41" fmla="*/ 74 h 96"/>
                  <a:gd name="T42" fmla="*/ 28 w 42"/>
                  <a:gd name="T43" fmla="*/ 78 h 96"/>
                  <a:gd name="T44" fmla="*/ 28 w 42"/>
                  <a:gd name="T45" fmla="*/ 87 h 96"/>
                  <a:gd name="T46" fmla="*/ 28 w 42"/>
                  <a:gd name="T47" fmla="*/ 92 h 96"/>
                  <a:gd name="T48" fmla="*/ 19 w 42"/>
                  <a:gd name="T49" fmla="*/ 96 h 96"/>
                  <a:gd name="T50" fmla="*/ 19 w 42"/>
                  <a:gd name="T51" fmla="*/ 83 h 96"/>
                  <a:gd name="T52" fmla="*/ 19 w 42"/>
                  <a:gd name="T53" fmla="*/ 78 h 96"/>
                  <a:gd name="T54" fmla="*/ 14 w 42"/>
                  <a:gd name="T55" fmla="*/ 74 h 96"/>
                  <a:gd name="T56" fmla="*/ 9 w 42"/>
                  <a:gd name="T57" fmla="*/ 69 h 96"/>
                  <a:gd name="T58" fmla="*/ 5 w 42"/>
                  <a:gd name="T59" fmla="*/ 60 h 96"/>
                  <a:gd name="T60" fmla="*/ 0 w 42"/>
                  <a:gd name="T61" fmla="*/ 55 h 96"/>
                  <a:gd name="T62" fmla="*/ 0 w 42"/>
                  <a:gd name="T63" fmla="*/ 51 h 96"/>
                  <a:gd name="T64" fmla="*/ 0 w 42"/>
                  <a:gd name="T65" fmla="*/ 46 h 96"/>
                  <a:gd name="T66" fmla="*/ 0 w 42"/>
                  <a:gd name="T67" fmla="*/ 41 h 96"/>
                  <a:gd name="T68" fmla="*/ 9 w 42"/>
                  <a:gd name="T69" fmla="*/ 32 h 96"/>
                  <a:gd name="T70" fmla="*/ 9 w 42"/>
                  <a:gd name="T71" fmla="*/ 23 h 96"/>
                  <a:gd name="T72" fmla="*/ 9 w 42"/>
                  <a:gd name="T73" fmla="*/ 14 h 96"/>
                  <a:gd name="T74" fmla="*/ 5 w 42"/>
                  <a:gd name="T75" fmla="*/ 9 h 96"/>
                  <a:gd name="T76" fmla="*/ 14 w 42"/>
                  <a:gd name="T77" fmla="*/ 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96">
                    <a:moveTo>
                      <a:pt x="14" y="5"/>
                    </a:moveTo>
                    <a:lnTo>
                      <a:pt x="19" y="0"/>
                    </a:lnTo>
                    <a:lnTo>
                      <a:pt x="28" y="0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42" y="5"/>
                    </a:lnTo>
                    <a:lnTo>
                      <a:pt x="37" y="14"/>
                    </a:lnTo>
                    <a:lnTo>
                      <a:pt x="32" y="19"/>
                    </a:lnTo>
                    <a:lnTo>
                      <a:pt x="37" y="19"/>
                    </a:lnTo>
                    <a:lnTo>
                      <a:pt x="42" y="23"/>
                    </a:lnTo>
                    <a:lnTo>
                      <a:pt x="37" y="32"/>
                    </a:lnTo>
                    <a:lnTo>
                      <a:pt x="37" y="37"/>
                    </a:lnTo>
                    <a:lnTo>
                      <a:pt x="28" y="46"/>
                    </a:lnTo>
                    <a:lnTo>
                      <a:pt x="23" y="46"/>
                    </a:lnTo>
                    <a:lnTo>
                      <a:pt x="28" y="51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42" y="60"/>
                    </a:lnTo>
                    <a:lnTo>
                      <a:pt x="42" y="69"/>
                    </a:lnTo>
                    <a:lnTo>
                      <a:pt x="37" y="74"/>
                    </a:lnTo>
                    <a:lnTo>
                      <a:pt x="28" y="78"/>
                    </a:lnTo>
                    <a:lnTo>
                      <a:pt x="28" y="87"/>
                    </a:lnTo>
                    <a:lnTo>
                      <a:pt x="28" y="92"/>
                    </a:lnTo>
                    <a:lnTo>
                      <a:pt x="19" y="96"/>
                    </a:lnTo>
                    <a:lnTo>
                      <a:pt x="19" y="83"/>
                    </a:lnTo>
                    <a:lnTo>
                      <a:pt x="19" y="78"/>
                    </a:lnTo>
                    <a:lnTo>
                      <a:pt x="14" y="74"/>
                    </a:lnTo>
                    <a:lnTo>
                      <a:pt x="9" y="69"/>
                    </a:lnTo>
                    <a:lnTo>
                      <a:pt x="5" y="60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9" y="32"/>
                    </a:lnTo>
                    <a:lnTo>
                      <a:pt x="9" y="23"/>
                    </a:lnTo>
                    <a:lnTo>
                      <a:pt x="9" y="14"/>
                    </a:lnTo>
                    <a:lnTo>
                      <a:pt x="5" y="9"/>
                    </a:lnTo>
                    <a:lnTo>
                      <a:pt x="14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1" name="Freeform 760"/>
              <p:cNvSpPr>
                <a:spLocks noEditPoints="1"/>
              </p:cNvSpPr>
              <p:nvPr/>
            </p:nvSpPr>
            <p:spPr bwMode="auto">
              <a:xfrm>
                <a:off x="2768" y="1667"/>
                <a:ext cx="51" cy="105"/>
              </a:xfrm>
              <a:custGeom>
                <a:avLst/>
                <a:gdLst>
                  <a:gd name="T0" fmla="*/ 23 w 51"/>
                  <a:gd name="T1" fmla="*/ 100 h 105"/>
                  <a:gd name="T2" fmla="*/ 23 w 51"/>
                  <a:gd name="T3" fmla="*/ 96 h 105"/>
                  <a:gd name="T4" fmla="*/ 18 w 51"/>
                  <a:gd name="T5" fmla="*/ 78 h 105"/>
                  <a:gd name="T6" fmla="*/ 14 w 51"/>
                  <a:gd name="T7" fmla="*/ 73 h 105"/>
                  <a:gd name="T8" fmla="*/ 5 w 51"/>
                  <a:gd name="T9" fmla="*/ 64 h 105"/>
                  <a:gd name="T10" fmla="*/ 5 w 51"/>
                  <a:gd name="T11" fmla="*/ 50 h 105"/>
                  <a:gd name="T12" fmla="*/ 14 w 51"/>
                  <a:gd name="T13" fmla="*/ 36 h 105"/>
                  <a:gd name="T14" fmla="*/ 9 w 51"/>
                  <a:gd name="T15" fmla="*/ 18 h 105"/>
                  <a:gd name="T16" fmla="*/ 9 w 51"/>
                  <a:gd name="T17" fmla="*/ 13 h 105"/>
                  <a:gd name="T18" fmla="*/ 18 w 51"/>
                  <a:gd name="T19" fmla="*/ 4 h 105"/>
                  <a:gd name="T20" fmla="*/ 28 w 51"/>
                  <a:gd name="T21" fmla="*/ 0 h 105"/>
                  <a:gd name="T22" fmla="*/ 41 w 51"/>
                  <a:gd name="T23" fmla="*/ 4 h 105"/>
                  <a:gd name="T24" fmla="*/ 41 w 51"/>
                  <a:gd name="T25" fmla="*/ 9 h 105"/>
                  <a:gd name="T26" fmla="*/ 46 w 51"/>
                  <a:gd name="T27" fmla="*/ 0 h 105"/>
                  <a:gd name="T28" fmla="*/ 46 w 51"/>
                  <a:gd name="T29" fmla="*/ 4 h 105"/>
                  <a:gd name="T30" fmla="*/ 46 w 51"/>
                  <a:gd name="T31" fmla="*/ 18 h 105"/>
                  <a:gd name="T32" fmla="*/ 41 w 51"/>
                  <a:gd name="T33" fmla="*/ 23 h 105"/>
                  <a:gd name="T34" fmla="*/ 46 w 51"/>
                  <a:gd name="T35" fmla="*/ 27 h 105"/>
                  <a:gd name="T36" fmla="*/ 41 w 51"/>
                  <a:gd name="T37" fmla="*/ 41 h 105"/>
                  <a:gd name="T38" fmla="*/ 37 w 51"/>
                  <a:gd name="T39" fmla="*/ 55 h 105"/>
                  <a:gd name="T40" fmla="*/ 46 w 51"/>
                  <a:gd name="T41" fmla="*/ 55 h 105"/>
                  <a:gd name="T42" fmla="*/ 51 w 51"/>
                  <a:gd name="T43" fmla="*/ 73 h 105"/>
                  <a:gd name="T44" fmla="*/ 41 w 51"/>
                  <a:gd name="T45" fmla="*/ 82 h 105"/>
                  <a:gd name="T46" fmla="*/ 37 w 51"/>
                  <a:gd name="T47" fmla="*/ 91 h 105"/>
                  <a:gd name="T48" fmla="*/ 28 w 51"/>
                  <a:gd name="T49" fmla="*/ 105 h 105"/>
                  <a:gd name="T50" fmla="*/ 23 w 51"/>
                  <a:gd name="T51" fmla="*/ 105 h 105"/>
                  <a:gd name="T52" fmla="*/ 18 w 51"/>
                  <a:gd name="T53" fmla="*/ 27 h 105"/>
                  <a:gd name="T54" fmla="*/ 9 w 51"/>
                  <a:gd name="T55" fmla="*/ 45 h 105"/>
                  <a:gd name="T56" fmla="*/ 9 w 51"/>
                  <a:gd name="T57" fmla="*/ 59 h 105"/>
                  <a:gd name="T58" fmla="*/ 14 w 51"/>
                  <a:gd name="T59" fmla="*/ 68 h 105"/>
                  <a:gd name="T60" fmla="*/ 23 w 51"/>
                  <a:gd name="T61" fmla="*/ 73 h 105"/>
                  <a:gd name="T62" fmla="*/ 28 w 51"/>
                  <a:gd name="T63" fmla="*/ 96 h 105"/>
                  <a:gd name="T64" fmla="*/ 32 w 51"/>
                  <a:gd name="T65" fmla="*/ 91 h 105"/>
                  <a:gd name="T66" fmla="*/ 41 w 51"/>
                  <a:gd name="T67" fmla="*/ 78 h 105"/>
                  <a:gd name="T68" fmla="*/ 46 w 51"/>
                  <a:gd name="T69" fmla="*/ 64 h 105"/>
                  <a:gd name="T70" fmla="*/ 41 w 51"/>
                  <a:gd name="T71" fmla="*/ 59 h 105"/>
                  <a:gd name="T72" fmla="*/ 28 w 51"/>
                  <a:gd name="T73" fmla="*/ 50 h 105"/>
                  <a:gd name="T74" fmla="*/ 28 w 51"/>
                  <a:gd name="T75" fmla="*/ 45 h 105"/>
                  <a:gd name="T76" fmla="*/ 32 w 51"/>
                  <a:gd name="T77" fmla="*/ 45 h 105"/>
                  <a:gd name="T78" fmla="*/ 41 w 51"/>
                  <a:gd name="T79" fmla="*/ 32 h 105"/>
                  <a:gd name="T80" fmla="*/ 41 w 51"/>
                  <a:gd name="T81" fmla="*/ 27 h 105"/>
                  <a:gd name="T82" fmla="*/ 37 w 51"/>
                  <a:gd name="T83" fmla="*/ 13 h 105"/>
                  <a:gd name="T84" fmla="*/ 37 w 51"/>
                  <a:gd name="T85" fmla="*/ 13 h 105"/>
                  <a:gd name="T86" fmla="*/ 37 w 51"/>
                  <a:gd name="T87" fmla="*/ 9 h 105"/>
                  <a:gd name="T88" fmla="*/ 18 w 51"/>
                  <a:gd name="T89" fmla="*/ 9 h 105"/>
                  <a:gd name="T90" fmla="*/ 18 w 51"/>
                  <a:gd name="T91" fmla="*/ 1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1" h="105">
                    <a:moveTo>
                      <a:pt x="23" y="105"/>
                    </a:moveTo>
                    <a:lnTo>
                      <a:pt x="23" y="100"/>
                    </a:lnTo>
                    <a:lnTo>
                      <a:pt x="23" y="100"/>
                    </a:lnTo>
                    <a:lnTo>
                      <a:pt x="23" y="96"/>
                    </a:lnTo>
                    <a:lnTo>
                      <a:pt x="23" y="87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4" y="73"/>
                    </a:lnTo>
                    <a:lnTo>
                      <a:pt x="9" y="64"/>
                    </a:lnTo>
                    <a:lnTo>
                      <a:pt x="5" y="64"/>
                    </a:lnTo>
                    <a:lnTo>
                      <a:pt x="0" y="55"/>
                    </a:lnTo>
                    <a:lnTo>
                      <a:pt x="5" y="50"/>
                    </a:lnTo>
                    <a:lnTo>
                      <a:pt x="9" y="41"/>
                    </a:lnTo>
                    <a:lnTo>
                      <a:pt x="14" y="36"/>
                    </a:lnTo>
                    <a:lnTo>
                      <a:pt x="14" y="27"/>
                    </a:lnTo>
                    <a:lnTo>
                      <a:pt x="9" y="18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4" y="9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1" y="4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18"/>
                    </a:lnTo>
                    <a:lnTo>
                      <a:pt x="41" y="18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6" y="27"/>
                    </a:lnTo>
                    <a:lnTo>
                      <a:pt x="46" y="36"/>
                    </a:lnTo>
                    <a:lnTo>
                      <a:pt x="41" y="41"/>
                    </a:lnTo>
                    <a:lnTo>
                      <a:pt x="37" y="50"/>
                    </a:lnTo>
                    <a:lnTo>
                      <a:pt x="37" y="55"/>
                    </a:lnTo>
                    <a:lnTo>
                      <a:pt x="41" y="55"/>
                    </a:lnTo>
                    <a:lnTo>
                      <a:pt x="46" y="55"/>
                    </a:lnTo>
                    <a:lnTo>
                      <a:pt x="51" y="64"/>
                    </a:lnTo>
                    <a:lnTo>
                      <a:pt x="51" y="73"/>
                    </a:lnTo>
                    <a:lnTo>
                      <a:pt x="46" y="78"/>
                    </a:lnTo>
                    <a:lnTo>
                      <a:pt x="41" y="82"/>
                    </a:lnTo>
                    <a:lnTo>
                      <a:pt x="37" y="87"/>
                    </a:lnTo>
                    <a:lnTo>
                      <a:pt x="37" y="91"/>
                    </a:lnTo>
                    <a:lnTo>
                      <a:pt x="37" y="96"/>
                    </a:lnTo>
                    <a:lnTo>
                      <a:pt x="28" y="105"/>
                    </a:lnTo>
                    <a:lnTo>
                      <a:pt x="23" y="105"/>
                    </a:lnTo>
                    <a:lnTo>
                      <a:pt x="23" y="105"/>
                    </a:lnTo>
                    <a:close/>
                    <a:moveTo>
                      <a:pt x="18" y="13"/>
                    </a:moveTo>
                    <a:lnTo>
                      <a:pt x="18" y="27"/>
                    </a:lnTo>
                    <a:lnTo>
                      <a:pt x="18" y="36"/>
                    </a:lnTo>
                    <a:lnTo>
                      <a:pt x="9" y="45"/>
                    </a:lnTo>
                    <a:lnTo>
                      <a:pt x="9" y="55"/>
                    </a:lnTo>
                    <a:lnTo>
                      <a:pt x="9" y="59"/>
                    </a:lnTo>
                    <a:lnTo>
                      <a:pt x="14" y="64"/>
                    </a:lnTo>
                    <a:lnTo>
                      <a:pt x="14" y="68"/>
                    </a:lnTo>
                    <a:lnTo>
                      <a:pt x="18" y="73"/>
                    </a:lnTo>
                    <a:lnTo>
                      <a:pt x="23" y="73"/>
                    </a:lnTo>
                    <a:lnTo>
                      <a:pt x="28" y="82"/>
                    </a:lnTo>
                    <a:lnTo>
                      <a:pt x="28" y="96"/>
                    </a:lnTo>
                    <a:lnTo>
                      <a:pt x="28" y="96"/>
                    </a:lnTo>
                    <a:lnTo>
                      <a:pt x="32" y="91"/>
                    </a:lnTo>
                    <a:lnTo>
                      <a:pt x="32" y="82"/>
                    </a:lnTo>
                    <a:lnTo>
                      <a:pt x="41" y="78"/>
                    </a:lnTo>
                    <a:lnTo>
                      <a:pt x="46" y="73"/>
                    </a:lnTo>
                    <a:lnTo>
                      <a:pt x="46" y="64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2" y="55"/>
                    </a:lnTo>
                    <a:lnTo>
                      <a:pt x="28" y="50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7" y="36"/>
                    </a:lnTo>
                    <a:lnTo>
                      <a:pt x="41" y="3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37" y="23"/>
                    </a:lnTo>
                    <a:lnTo>
                      <a:pt x="37" y="13"/>
                    </a:lnTo>
                    <a:lnTo>
                      <a:pt x="41" y="13"/>
                    </a:lnTo>
                    <a:lnTo>
                      <a:pt x="37" y="13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28" y="9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2" name="Freeform 761"/>
              <p:cNvSpPr>
                <a:spLocks/>
              </p:cNvSpPr>
              <p:nvPr/>
            </p:nvSpPr>
            <p:spPr bwMode="auto">
              <a:xfrm>
                <a:off x="2768" y="1667"/>
                <a:ext cx="51" cy="105"/>
              </a:xfrm>
              <a:custGeom>
                <a:avLst/>
                <a:gdLst>
                  <a:gd name="T0" fmla="*/ 23 w 51"/>
                  <a:gd name="T1" fmla="*/ 105 h 105"/>
                  <a:gd name="T2" fmla="*/ 23 w 51"/>
                  <a:gd name="T3" fmla="*/ 100 h 105"/>
                  <a:gd name="T4" fmla="*/ 23 w 51"/>
                  <a:gd name="T5" fmla="*/ 100 h 105"/>
                  <a:gd name="T6" fmla="*/ 23 w 51"/>
                  <a:gd name="T7" fmla="*/ 96 h 105"/>
                  <a:gd name="T8" fmla="*/ 23 w 51"/>
                  <a:gd name="T9" fmla="*/ 87 h 105"/>
                  <a:gd name="T10" fmla="*/ 18 w 51"/>
                  <a:gd name="T11" fmla="*/ 78 h 105"/>
                  <a:gd name="T12" fmla="*/ 18 w 51"/>
                  <a:gd name="T13" fmla="*/ 78 h 105"/>
                  <a:gd name="T14" fmla="*/ 14 w 51"/>
                  <a:gd name="T15" fmla="*/ 73 h 105"/>
                  <a:gd name="T16" fmla="*/ 9 w 51"/>
                  <a:gd name="T17" fmla="*/ 64 h 105"/>
                  <a:gd name="T18" fmla="*/ 5 w 51"/>
                  <a:gd name="T19" fmla="*/ 64 h 105"/>
                  <a:gd name="T20" fmla="*/ 0 w 51"/>
                  <a:gd name="T21" fmla="*/ 55 h 105"/>
                  <a:gd name="T22" fmla="*/ 5 w 51"/>
                  <a:gd name="T23" fmla="*/ 50 h 105"/>
                  <a:gd name="T24" fmla="*/ 9 w 51"/>
                  <a:gd name="T25" fmla="*/ 41 h 105"/>
                  <a:gd name="T26" fmla="*/ 14 w 51"/>
                  <a:gd name="T27" fmla="*/ 36 h 105"/>
                  <a:gd name="T28" fmla="*/ 14 w 51"/>
                  <a:gd name="T29" fmla="*/ 27 h 105"/>
                  <a:gd name="T30" fmla="*/ 9 w 51"/>
                  <a:gd name="T31" fmla="*/ 18 h 105"/>
                  <a:gd name="T32" fmla="*/ 9 w 51"/>
                  <a:gd name="T33" fmla="*/ 13 h 105"/>
                  <a:gd name="T34" fmla="*/ 9 w 51"/>
                  <a:gd name="T35" fmla="*/ 13 h 105"/>
                  <a:gd name="T36" fmla="*/ 14 w 51"/>
                  <a:gd name="T37" fmla="*/ 9 h 105"/>
                  <a:gd name="T38" fmla="*/ 18 w 51"/>
                  <a:gd name="T39" fmla="*/ 4 h 105"/>
                  <a:gd name="T40" fmla="*/ 18 w 51"/>
                  <a:gd name="T41" fmla="*/ 4 h 105"/>
                  <a:gd name="T42" fmla="*/ 28 w 51"/>
                  <a:gd name="T43" fmla="*/ 0 h 105"/>
                  <a:gd name="T44" fmla="*/ 37 w 51"/>
                  <a:gd name="T45" fmla="*/ 0 h 105"/>
                  <a:gd name="T46" fmla="*/ 41 w 51"/>
                  <a:gd name="T47" fmla="*/ 4 h 105"/>
                  <a:gd name="T48" fmla="*/ 41 w 51"/>
                  <a:gd name="T49" fmla="*/ 9 h 105"/>
                  <a:gd name="T50" fmla="*/ 41 w 51"/>
                  <a:gd name="T51" fmla="*/ 9 h 105"/>
                  <a:gd name="T52" fmla="*/ 41 w 51"/>
                  <a:gd name="T53" fmla="*/ 4 h 105"/>
                  <a:gd name="T54" fmla="*/ 46 w 51"/>
                  <a:gd name="T55" fmla="*/ 0 h 105"/>
                  <a:gd name="T56" fmla="*/ 46 w 51"/>
                  <a:gd name="T57" fmla="*/ 0 h 105"/>
                  <a:gd name="T58" fmla="*/ 46 w 51"/>
                  <a:gd name="T59" fmla="*/ 4 h 105"/>
                  <a:gd name="T60" fmla="*/ 46 w 51"/>
                  <a:gd name="T61" fmla="*/ 4 h 105"/>
                  <a:gd name="T62" fmla="*/ 46 w 51"/>
                  <a:gd name="T63" fmla="*/ 18 h 105"/>
                  <a:gd name="T64" fmla="*/ 41 w 51"/>
                  <a:gd name="T65" fmla="*/ 18 h 105"/>
                  <a:gd name="T66" fmla="*/ 41 w 51"/>
                  <a:gd name="T67" fmla="*/ 23 h 105"/>
                  <a:gd name="T68" fmla="*/ 41 w 51"/>
                  <a:gd name="T69" fmla="*/ 23 h 105"/>
                  <a:gd name="T70" fmla="*/ 46 w 51"/>
                  <a:gd name="T71" fmla="*/ 27 h 105"/>
                  <a:gd name="T72" fmla="*/ 46 w 51"/>
                  <a:gd name="T73" fmla="*/ 36 h 105"/>
                  <a:gd name="T74" fmla="*/ 41 w 51"/>
                  <a:gd name="T75" fmla="*/ 41 h 105"/>
                  <a:gd name="T76" fmla="*/ 37 w 51"/>
                  <a:gd name="T77" fmla="*/ 50 h 105"/>
                  <a:gd name="T78" fmla="*/ 37 w 51"/>
                  <a:gd name="T79" fmla="*/ 55 h 105"/>
                  <a:gd name="T80" fmla="*/ 41 w 51"/>
                  <a:gd name="T81" fmla="*/ 55 h 105"/>
                  <a:gd name="T82" fmla="*/ 46 w 51"/>
                  <a:gd name="T83" fmla="*/ 55 h 105"/>
                  <a:gd name="T84" fmla="*/ 51 w 51"/>
                  <a:gd name="T85" fmla="*/ 64 h 105"/>
                  <a:gd name="T86" fmla="*/ 51 w 51"/>
                  <a:gd name="T87" fmla="*/ 73 h 105"/>
                  <a:gd name="T88" fmla="*/ 46 w 51"/>
                  <a:gd name="T89" fmla="*/ 78 h 105"/>
                  <a:gd name="T90" fmla="*/ 41 w 51"/>
                  <a:gd name="T91" fmla="*/ 82 h 105"/>
                  <a:gd name="T92" fmla="*/ 37 w 51"/>
                  <a:gd name="T93" fmla="*/ 87 h 105"/>
                  <a:gd name="T94" fmla="*/ 37 w 51"/>
                  <a:gd name="T95" fmla="*/ 91 h 105"/>
                  <a:gd name="T96" fmla="*/ 37 w 51"/>
                  <a:gd name="T97" fmla="*/ 96 h 105"/>
                  <a:gd name="T98" fmla="*/ 28 w 51"/>
                  <a:gd name="T99" fmla="*/ 105 h 105"/>
                  <a:gd name="T100" fmla="*/ 23 w 51"/>
                  <a:gd name="T101" fmla="*/ 105 h 105"/>
                  <a:gd name="T102" fmla="*/ 23 w 51"/>
                  <a:gd name="T103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" h="105">
                    <a:moveTo>
                      <a:pt x="23" y="105"/>
                    </a:moveTo>
                    <a:lnTo>
                      <a:pt x="23" y="100"/>
                    </a:lnTo>
                    <a:lnTo>
                      <a:pt x="23" y="100"/>
                    </a:lnTo>
                    <a:lnTo>
                      <a:pt x="23" y="96"/>
                    </a:lnTo>
                    <a:lnTo>
                      <a:pt x="23" y="87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4" y="73"/>
                    </a:lnTo>
                    <a:lnTo>
                      <a:pt x="9" y="64"/>
                    </a:lnTo>
                    <a:lnTo>
                      <a:pt x="5" y="64"/>
                    </a:lnTo>
                    <a:lnTo>
                      <a:pt x="0" y="55"/>
                    </a:lnTo>
                    <a:lnTo>
                      <a:pt x="5" y="50"/>
                    </a:lnTo>
                    <a:lnTo>
                      <a:pt x="9" y="41"/>
                    </a:lnTo>
                    <a:lnTo>
                      <a:pt x="14" y="36"/>
                    </a:lnTo>
                    <a:lnTo>
                      <a:pt x="14" y="27"/>
                    </a:lnTo>
                    <a:lnTo>
                      <a:pt x="9" y="18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4" y="9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1" y="4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18"/>
                    </a:lnTo>
                    <a:lnTo>
                      <a:pt x="41" y="18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6" y="27"/>
                    </a:lnTo>
                    <a:lnTo>
                      <a:pt x="46" y="36"/>
                    </a:lnTo>
                    <a:lnTo>
                      <a:pt x="41" y="41"/>
                    </a:lnTo>
                    <a:lnTo>
                      <a:pt x="37" y="50"/>
                    </a:lnTo>
                    <a:lnTo>
                      <a:pt x="37" y="55"/>
                    </a:lnTo>
                    <a:lnTo>
                      <a:pt x="41" y="55"/>
                    </a:lnTo>
                    <a:lnTo>
                      <a:pt x="46" y="55"/>
                    </a:lnTo>
                    <a:lnTo>
                      <a:pt x="51" y="64"/>
                    </a:lnTo>
                    <a:lnTo>
                      <a:pt x="51" y="73"/>
                    </a:lnTo>
                    <a:lnTo>
                      <a:pt x="46" y="78"/>
                    </a:lnTo>
                    <a:lnTo>
                      <a:pt x="41" y="82"/>
                    </a:lnTo>
                    <a:lnTo>
                      <a:pt x="37" y="87"/>
                    </a:lnTo>
                    <a:lnTo>
                      <a:pt x="37" y="91"/>
                    </a:lnTo>
                    <a:lnTo>
                      <a:pt x="37" y="96"/>
                    </a:lnTo>
                    <a:lnTo>
                      <a:pt x="28" y="105"/>
                    </a:lnTo>
                    <a:lnTo>
                      <a:pt x="23" y="105"/>
                    </a:lnTo>
                    <a:lnTo>
                      <a:pt x="23" y="10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3" name="Freeform 762"/>
              <p:cNvSpPr>
                <a:spLocks/>
              </p:cNvSpPr>
              <p:nvPr/>
            </p:nvSpPr>
            <p:spPr bwMode="auto">
              <a:xfrm>
                <a:off x="2777" y="1676"/>
                <a:ext cx="37" cy="87"/>
              </a:xfrm>
              <a:custGeom>
                <a:avLst/>
                <a:gdLst>
                  <a:gd name="T0" fmla="*/ 9 w 37"/>
                  <a:gd name="T1" fmla="*/ 4 h 87"/>
                  <a:gd name="T2" fmla="*/ 9 w 37"/>
                  <a:gd name="T3" fmla="*/ 18 h 87"/>
                  <a:gd name="T4" fmla="*/ 9 w 37"/>
                  <a:gd name="T5" fmla="*/ 27 h 87"/>
                  <a:gd name="T6" fmla="*/ 0 w 37"/>
                  <a:gd name="T7" fmla="*/ 36 h 87"/>
                  <a:gd name="T8" fmla="*/ 0 w 37"/>
                  <a:gd name="T9" fmla="*/ 46 h 87"/>
                  <a:gd name="T10" fmla="*/ 0 w 37"/>
                  <a:gd name="T11" fmla="*/ 50 h 87"/>
                  <a:gd name="T12" fmla="*/ 5 w 37"/>
                  <a:gd name="T13" fmla="*/ 55 h 87"/>
                  <a:gd name="T14" fmla="*/ 5 w 37"/>
                  <a:gd name="T15" fmla="*/ 59 h 87"/>
                  <a:gd name="T16" fmla="*/ 9 w 37"/>
                  <a:gd name="T17" fmla="*/ 64 h 87"/>
                  <a:gd name="T18" fmla="*/ 14 w 37"/>
                  <a:gd name="T19" fmla="*/ 64 h 87"/>
                  <a:gd name="T20" fmla="*/ 19 w 37"/>
                  <a:gd name="T21" fmla="*/ 73 h 87"/>
                  <a:gd name="T22" fmla="*/ 19 w 37"/>
                  <a:gd name="T23" fmla="*/ 87 h 87"/>
                  <a:gd name="T24" fmla="*/ 19 w 37"/>
                  <a:gd name="T25" fmla="*/ 87 h 87"/>
                  <a:gd name="T26" fmla="*/ 23 w 37"/>
                  <a:gd name="T27" fmla="*/ 82 h 87"/>
                  <a:gd name="T28" fmla="*/ 23 w 37"/>
                  <a:gd name="T29" fmla="*/ 73 h 87"/>
                  <a:gd name="T30" fmla="*/ 32 w 37"/>
                  <a:gd name="T31" fmla="*/ 69 h 87"/>
                  <a:gd name="T32" fmla="*/ 37 w 37"/>
                  <a:gd name="T33" fmla="*/ 64 h 87"/>
                  <a:gd name="T34" fmla="*/ 37 w 37"/>
                  <a:gd name="T35" fmla="*/ 55 h 87"/>
                  <a:gd name="T36" fmla="*/ 32 w 37"/>
                  <a:gd name="T37" fmla="*/ 50 h 87"/>
                  <a:gd name="T38" fmla="*/ 32 w 37"/>
                  <a:gd name="T39" fmla="*/ 50 h 87"/>
                  <a:gd name="T40" fmla="*/ 23 w 37"/>
                  <a:gd name="T41" fmla="*/ 46 h 87"/>
                  <a:gd name="T42" fmla="*/ 19 w 37"/>
                  <a:gd name="T43" fmla="*/ 41 h 87"/>
                  <a:gd name="T44" fmla="*/ 19 w 37"/>
                  <a:gd name="T45" fmla="*/ 36 h 87"/>
                  <a:gd name="T46" fmla="*/ 19 w 37"/>
                  <a:gd name="T47" fmla="*/ 36 h 87"/>
                  <a:gd name="T48" fmla="*/ 23 w 37"/>
                  <a:gd name="T49" fmla="*/ 36 h 87"/>
                  <a:gd name="T50" fmla="*/ 23 w 37"/>
                  <a:gd name="T51" fmla="*/ 36 h 87"/>
                  <a:gd name="T52" fmla="*/ 28 w 37"/>
                  <a:gd name="T53" fmla="*/ 27 h 87"/>
                  <a:gd name="T54" fmla="*/ 32 w 37"/>
                  <a:gd name="T55" fmla="*/ 23 h 87"/>
                  <a:gd name="T56" fmla="*/ 32 w 37"/>
                  <a:gd name="T57" fmla="*/ 18 h 87"/>
                  <a:gd name="T58" fmla="*/ 32 w 37"/>
                  <a:gd name="T59" fmla="*/ 18 h 87"/>
                  <a:gd name="T60" fmla="*/ 28 w 37"/>
                  <a:gd name="T61" fmla="*/ 14 h 87"/>
                  <a:gd name="T62" fmla="*/ 28 w 37"/>
                  <a:gd name="T63" fmla="*/ 4 h 87"/>
                  <a:gd name="T64" fmla="*/ 32 w 37"/>
                  <a:gd name="T65" fmla="*/ 4 h 87"/>
                  <a:gd name="T66" fmla="*/ 28 w 37"/>
                  <a:gd name="T67" fmla="*/ 4 h 87"/>
                  <a:gd name="T68" fmla="*/ 28 w 37"/>
                  <a:gd name="T69" fmla="*/ 0 h 87"/>
                  <a:gd name="T70" fmla="*/ 28 w 37"/>
                  <a:gd name="T71" fmla="*/ 0 h 87"/>
                  <a:gd name="T72" fmla="*/ 19 w 37"/>
                  <a:gd name="T73" fmla="*/ 0 h 87"/>
                  <a:gd name="T74" fmla="*/ 9 w 37"/>
                  <a:gd name="T75" fmla="*/ 0 h 87"/>
                  <a:gd name="T76" fmla="*/ 9 w 37"/>
                  <a:gd name="T77" fmla="*/ 4 h 87"/>
                  <a:gd name="T78" fmla="*/ 9 w 37"/>
                  <a:gd name="T79" fmla="*/ 4 h 87"/>
                  <a:gd name="T80" fmla="*/ 9 w 37"/>
                  <a:gd name="T81" fmla="*/ 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" h="87">
                    <a:moveTo>
                      <a:pt x="9" y="4"/>
                    </a:moveTo>
                    <a:lnTo>
                      <a:pt x="9" y="18"/>
                    </a:lnTo>
                    <a:lnTo>
                      <a:pt x="9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59"/>
                    </a:lnTo>
                    <a:lnTo>
                      <a:pt x="9" y="64"/>
                    </a:lnTo>
                    <a:lnTo>
                      <a:pt x="14" y="64"/>
                    </a:lnTo>
                    <a:lnTo>
                      <a:pt x="19" y="73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2"/>
                    </a:lnTo>
                    <a:lnTo>
                      <a:pt x="23" y="73"/>
                    </a:lnTo>
                    <a:lnTo>
                      <a:pt x="32" y="69"/>
                    </a:lnTo>
                    <a:lnTo>
                      <a:pt x="37" y="64"/>
                    </a:lnTo>
                    <a:lnTo>
                      <a:pt x="37" y="55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23" y="46"/>
                    </a:lnTo>
                    <a:lnTo>
                      <a:pt x="19" y="41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8" y="27"/>
                    </a:lnTo>
                    <a:lnTo>
                      <a:pt x="32" y="23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4" name="Freeform 763"/>
              <p:cNvSpPr>
                <a:spLocks/>
              </p:cNvSpPr>
              <p:nvPr/>
            </p:nvSpPr>
            <p:spPr bwMode="auto">
              <a:xfrm>
                <a:off x="2809" y="1722"/>
                <a:ext cx="5" cy="0"/>
              </a:xfrm>
              <a:custGeom>
                <a:avLst/>
                <a:gdLst>
                  <a:gd name="T0" fmla="*/ 5 w 5"/>
                  <a:gd name="T1" fmla="*/ 5 w 5"/>
                  <a:gd name="T2" fmla="*/ 0 w 5"/>
                  <a:gd name="T3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5" name="Freeform 764"/>
              <p:cNvSpPr>
                <a:spLocks/>
              </p:cNvSpPr>
              <p:nvPr/>
            </p:nvSpPr>
            <p:spPr bwMode="auto">
              <a:xfrm>
                <a:off x="2805" y="1708"/>
                <a:ext cx="14" cy="18"/>
              </a:xfrm>
              <a:custGeom>
                <a:avLst/>
                <a:gdLst>
                  <a:gd name="T0" fmla="*/ 4 w 14"/>
                  <a:gd name="T1" fmla="*/ 18 h 18"/>
                  <a:gd name="T2" fmla="*/ 4 w 14"/>
                  <a:gd name="T3" fmla="*/ 18 h 18"/>
                  <a:gd name="T4" fmla="*/ 0 w 14"/>
                  <a:gd name="T5" fmla="*/ 18 h 18"/>
                  <a:gd name="T6" fmla="*/ 0 w 14"/>
                  <a:gd name="T7" fmla="*/ 18 h 18"/>
                  <a:gd name="T8" fmla="*/ 9 w 14"/>
                  <a:gd name="T9" fmla="*/ 9 h 18"/>
                  <a:gd name="T10" fmla="*/ 14 w 14"/>
                  <a:gd name="T11" fmla="*/ 0 h 18"/>
                  <a:gd name="T12" fmla="*/ 14 w 14"/>
                  <a:gd name="T13" fmla="*/ 0 h 18"/>
                  <a:gd name="T14" fmla="*/ 9 w 14"/>
                  <a:gd name="T15" fmla="*/ 9 h 18"/>
                  <a:gd name="T16" fmla="*/ 9 w 14"/>
                  <a:gd name="T17" fmla="*/ 14 h 18"/>
                  <a:gd name="T18" fmla="*/ 9 w 14"/>
                  <a:gd name="T19" fmla="*/ 14 h 18"/>
                  <a:gd name="T20" fmla="*/ 9 w 14"/>
                  <a:gd name="T21" fmla="*/ 18 h 18"/>
                  <a:gd name="T22" fmla="*/ 9 w 14"/>
                  <a:gd name="T23" fmla="*/ 18 h 18"/>
                  <a:gd name="T24" fmla="*/ 4 w 14"/>
                  <a:gd name="T25" fmla="*/ 18 h 18"/>
                  <a:gd name="T26" fmla="*/ 4 w 14"/>
                  <a:gd name="T2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8">
                    <a:moveTo>
                      <a:pt x="4" y="18"/>
                    </a:moveTo>
                    <a:lnTo>
                      <a:pt x="4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4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6" name="Freeform 765"/>
              <p:cNvSpPr>
                <a:spLocks/>
              </p:cNvSpPr>
              <p:nvPr/>
            </p:nvSpPr>
            <p:spPr bwMode="auto">
              <a:xfrm>
                <a:off x="2805" y="1708"/>
                <a:ext cx="14" cy="18"/>
              </a:xfrm>
              <a:custGeom>
                <a:avLst/>
                <a:gdLst>
                  <a:gd name="T0" fmla="*/ 4 w 14"/>
                  <a:gd name="T1" fmla="*/ 18 h 18"/>
                  <a:gd name="T2" fmla="*/ 4 w 14"/>
                  <a:gd name="T3" fmla="*/ 18 h 18"/>
                  <a:gd name="T4" fmla="*/ 0 w 14"/>
                  <a:gd name="T5" fmla="*/ 18 h 18"/>
                  <a:gd name="T6" fmla="*/ 0 w 14"/>
                  <a:gd name="T7" fmla="*/ 18 h 18"/>
                  <a:gd name="T8" fmla="*/ 9 w 14"/>
                  <a:gd name="T9" fmla="*/ 9 h 18"/>
                  <a:gd name="T10" fmla="*/ 14 w 14"/>
                  <a:gd name="T11" fmla="*/ 0 h 18"/>
                  <a:gd name="T12" fmla="*/ 14 w 14"/>
                  <a:gd name="T13" fmla="*/ 0 h 18"/>
                  <a:gd name="T14" fmla="*/ 9 w 14"/>
                  <a:gd name="T15" fmla="*/ 9 h 18"/>
                  <a:gd name="T16" fmla="*/ 9 w 14"/>
                  <a:gd name="T17" fmla="*/ 14 h 18"/>
                  <a:gd name="T18" fmla="*/ 9 w 14"/>
                  <a:gd name="T19" fmla="*/ 14 h 18"/>
                  <a:gd name="T20" fmla="*/ 9 w 14"/>
                  <a:gd name="T21" fmla="*/ 18 h 18"/>
                  <a:gd name="T22" fmla="*/ 9 w 14"/>
                  <a:gd name="T23" fmla="*/ 18 h 18"/>
                  <a:gd name="T24" fmla="*/ 4 w 14"/>
                  <a:gd name="T25" fmla="*/ 18 h 18"/>
                  <a:gd name="T26" fmla="*/ 4 w 14"/>
                  <a:gd name="T2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8">
                    <a:moveTo>
                      <a:pt x="4" y="18"/>
                    </a:moveTo>
                    <a:lnTo>
                      <a:pt x="4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4" y="18"/>
                    </a:lnTo>
                    <a:lnTo>
                      <a:pt x="4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7" name="Freeform 766"/>
              <p:cNvSpPr>
                <a:spLocks/>
              </p:cNvSpPr>
              <p:nvPr/>
            </p:nvSpPr>
            <p:spPr bwMode="auto">
              <a:xfrm>
                <a:off x="2970" y="1749"/>
                <a:ext cx="128" cy="128"/>
              </a:xfrm>
              <a:custGeom>
                <a:avLst/>
                <a:gdLst>
                  <a:gd name="T0" fmla="*/ 4 w 128"/>
                  <a:gd name="T1" fmla="*/ 0 h 128"/>
                  <a:gd name="T2" fmla="*/ 41 w 128"/>
                  <a:gd name="T3" fmla="*/ 9 h 128"/>
                  <a:gd name="T4" fmla="*/ 55 w 128"/>
                  <a:gd name="T5" fmla="*/ 9 h 128"/>
                  <a:gd name="T6" fmla="*/ 68 w 128"/>
                  <a:gd name="T7" fmla="*/ 5 h 128"/>
                  <a:gd name="T8" fmla="*/ 68 w 128"/>
                  <a:gd name="T9" fmla="*/ 5 h 128"/>
                  <a:gd name="T10" fmla="*/ 78 w 128"/>
                  <a:gd name="T11" fmla="*/ 5 h 128"/>
                  <a:gd name="T12" fmla="*/ 87 w 128"/>
                  <a:gd name="T13" fmla="*/ 5 h 128"/>
                  <a:gd name="T14" fmla="*/ 82 w 128"/>
                  <a:gd name="T15" fmla="*/ 5 h 128"/>
                  <a:gd name="T16" fmla="*/ 87 w 128"/>
                  <a:gd name="T17" fmla="*/ 9 h 128"/>
                  <a:gd name="T18" fmla="*/ 87 w 128"/>
                  <a:gd name="T19" fmla="*/ 5 h 128"/>
                  <a:gd name="T20" fmla="*/ 91 w 128"/>
                  <a:gd name="T21" fmla="*/ 9 h 128"/>
                  <a:gd name="T22" fmla="*/ 96 w 128"/>
                  <a:gd name="T23" fmla="*/ 9 h 128"/>
                  <a:gd name="T24" fmla="*/ 101 w 128"/>
                  <a:gd name="T25" fmla="*/ 5 h 128"/>
                  <a:gd name="T26" fmla="*/ 110 w 128"/>
                  <a:gd name="T27" fmla="*/ 5 h 128"/>
                  <a:gd name="T28" fmla="*/ 110 w 128"/>
                  <a:gd name="T29" fmla="*/ 9 h 128"/>
                  <a:gd name="T30" fmla="*/ 114 w 128"/>
                  <a:gd name="T31" fmla="*/ 18 h 128"/>
                  <a:gd name="T32" fmla="*/ 114 w 128"/>
                  <a:gd name="T33" fmla="*/ 28 h 128"/>
                  <a:gd name="T34" fmla="*/ 114 w 128"/>
                  <a:gd name="T35" fmla="*/ 32 h 128"/>
                  <a:gd name="T36" fmla="*/ 114 w 128"/>
                  <a:gd name="T37" fmla="*/ 46 h 128"/>
                  <a:gd name="T38" fmla="*/ 110 w 128"/>
                  <a:gd name="T39" fmla="*/ 51 h 128"/>
                  <a:gd name="T40" fmla="*/ 105 w 128"/>
                  <a:gd name="T41" fmla="*/ 46 h 128"/>
                  <a:gd name="T42" fmla="*/ 96 w 128"/>
                  <a:gd name="T43" fmla="*/ 37 h 128"/>
                  <a:gd name="T44" fmla="*/ 91 w 128"/>
                  <a:gd name="T45" fmla="*/ 23 h 128"/>
                  <a:gd name="T46" fmla="*/ 91 w 128"/>
                  <a:gd name="T47" fmla="*/ 32 h 128"/>
                  <a:gd name="T48" fmla="*/ 96 w 128"/>
                  <a:gd name="T49" fmla="*/ 41 h 128"/>
                  <a:gd name="T50" fmla="*/ 101 w 128"/>
                  <a:gd name="T51" fmla="*/ 51 h 128"/>
                  <a:gd name="T52" fmla="*/ 105 w 128"/>
                  <a:gd name="T53" fmla="*/ 60 h 128"/>
                  <a:gd name="T54" fmla="*/ 114 w 128"/>
                  <a:gd name="T55" fmla="*/ 83 h 128"/>
                  <a:gd name="T56" fmla="*/ 128 w 128"/>
                  <a:gd name="T57" fmla="*/ 101 h 128"/>
                  <a:gd name="T58" fmla="*/ 123 w 128"/>
                  <a:gd name="T59" fmla="*/ 101 h 128"/>
                  <a:gd name="T60" fmla="*/ 123 w 128"/>
                  <a:gd name="T61" fmla="*/ 106 h 128"/>
                  <a:gd name="T62" fmla="*/ 123 w 128"/>
                  <a:gd name="T63" fmla="*/ 110 h 128"/>
                  <a:gd name="T64" fmla="*/ 123 w 128"/>
                  <a:gd name="T65" fmla="*/ 115 h 128"/>
                  <a:gd name="T66" fmla="*/ 119 w 128"/>
                  <a:gd name="T67" fmla="*/ 119 h 128"/>
                  <a:gd name="T68" fmla="*/ 110 w 128"/>
                  <a:gd name="T69" fmla="*/ 119 h 128"/>
                  <a:gd name="T70" fmla="*/ 110 w 128"/>
                  <a:gd name="T71" fmla="*/ 124 h 128"/>
                  <a:gd name="T72" fmla="*/ 105 w 128"/>
                  <a:gd name="T73" fmla="*/ 128 h 128"/>
                  <a:gd name="T74" fmla="*/ 101 w 128"/>
                  <a:gd name="T75" fmla="*/ 124 h 128"/>
                  <a:gd name="T76" fmla="*/ 96 w 128"/>
                  <a:gd name="T77" fmla="*/ 124 h 128"/>
                  <a:gd name="T78" fmla="*/ 78 w 128"/>
                  <a:gd name="T79" fmla="*/ 124 h 128"/>
                  <a:gd name="T80" fmla="*/ 78 w 128"/>
                  <a:gd name="T81" fmla="*/ 124 h 128"/>
                  <a:gd name="T82" fmla="*/ 68 w 128"/>
                  <a:gd name="T83" fmla="*/ 124 h 128"/>
                  <a:gd name="T84" fmla="*/ 59 w 128"/>
                  <a:gd name="T85" fmla="*/ 124 h 128"/>
                  <a:gd name="T86" fmla="*/ 46 w 128"/>
                  <a:gd name="T87" fmla="*/ 124 h 128"/>
                  <a:gd name="T88" fmla="*/ 32 w 128"/>
                  <a:gd name="T89" fmla="*/ 124 h 128"/>
                  <a:gd name="T90" fmla="*/ 9 w 128"/>
                  <a:gd name="T91" fmla="*/ 124 h 128"/>
                  <a:gd name="T92" fmla="*/ 4 w 128"/>
                  <a:gd name="T93" fmla="*/ 124 h 128"/>
                  <a:gd name="T94" fmla="*/ 4 w 128"/>
                  <a:gd name="T95" fmla="*/ 115 h 128"/>
                  <a:gd name="T96" fmla="*/ 4 w 128"/>
                  <a:gd name="T97" fmla="*/ 110 h 128"/>
                  <a:gd name="T98" fmla="*/ 4 w 128"/>
                  <a:gd name="T99" fmla="*/ 110 h 128"/>
                  <a:gd name="T100" fmla="*/ 4 w 128"/>
                  <a:gd name="T101" fmla="*/ 41 h 128"/>
                  <a:gd name="T102" fmla="*/ 0 w 128"/>
                  <a:gd name="T103" fmla="*/ 18 h 128"/>
                  <a:gd name="T104" fmla="*/ 0 w 128"/>
                  <a:gd name="T105" fmla="*/ 9 h 128"/>
                  <a:gd name="T106" fmla="*/ 4 w 128"/>
                  <a:gd name="T10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8" h="128">
                    <a:moveTo>
                      <a:pt x="4" y="0"/>
                    </a:moveTo>
                    <a:lnTo>
                      <a:pt x="41" y="9"/>
                    </a:lnTo>
                    <a:lnTo>
                      <a:pt x="55" y="9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78" y="5"/>
                    </a:lnTo>
                    <a:lnTo>
                      <a:pt x="87" y="5"/>
                    </a:lnTo>
                    <a:lnTo>
                      <a:pt x="82" y="5"/>
                    </a:lnTo>
                    <a:lnTo>
                      <a:pt x="87" y="9"/>
                    </a:lnTo>
                    <a:lnTo>
                      <a:pt x="87" y="5"/>
                    </a:lnTo>
                    <a:lnTo>
                      <a:pt x="91" y="9"/>
                    </a:lnTo>
                    <a:lnTo>
                      <a:pt x="96" y="9"/>
                    </a:lnTo>
                    <a:lnTo>
                      <a:pt x="101" y="5"/>
                    </a:lnTo>
                    <a:lnTo>
                      <a:pt x="110" y="5"/>
                    </a:lnTo>
                    <a:lnTo>
                      <a:pt x="110" y="9"/>
                    </a:lnTo>
                    <a:lnTo>
                      <a:pt x="114" y="18"/>
                    </a:lnTo>
                    <a:lnTo>
                      <a:pt x="114" y="28"/>
                    </a:lnTo>
                    <a:lnTo>
                      <a:pt x="114" y="32"/>
                    </a:lnTo>
                    <a:lnTo>
                      <a:pt x="114" y="46"/>
                    </a:lnTo>
                    <a:lnTo>
                      <a:pt x="110" y="51"/>
                    </a:lnTo>
                    <a:lnTo>
                      <a:pt x="105" y="46"/>
                    </a:lnTo>
                    <a:lnTo>
                      <a:pt x="96" y="37"/>
                    </a:lnTo>
                    <a:lnTo>
                      <a:pt x="91" y="23"/>
                    </a:lnTo>
                    <a:lnTo>
                      <a:pt x="91" y="32"/>
                    </a:lnTo>
                    <a:lnTo>
                      <a:pt x="96" y="41"/>
                    </a:lnTo>
                    <a:lnTo>
                      <a:pt x="101" y="51"/>
                    </a:lnTo>
                    <a:lnTo>
                      <a:pt x="105" y="60"/>
                    </a:lnTo>
                    <a:lnTo>
                      <a:pt x="114" y="83"/>
                    </a:lnTo>
                    <a:lnTo>
                      <a:pt x="128" y="101"/>
                    </a:lnTo>
                    <a:lnTo>
                      <a:pt x="123" y="101"/>
                    </a:lnTo>
                    <a:lnTo>
                      <a:pt x="123" y="106"/>
                    </a:lnTo>
                    <a:lnTo>
                      <a:pt x="123" y="110"/>
                    </a:lnTo>
                    <a:lnTo>
                      <a:pt x="123" y="115"/>
                    </a:lnTo>
                    <a:lnTo>
                      <a:pt x="119" y="119"/>
                    </a:lnTo>
                    <a:lnTo>
                      <a:pt x="110" y="119"/>
                    </a:lnTo>
                    <a:lnTo>
                      <a:pt x="110" y="124"/>
                    </a:lnTo>
                    <a:lnTo>
                      <a:pt x="105" y="128"/>
                    </a:lnTo>
                    <a:lnTo>
                      <a:pt x="101" y="124"/>
                    </a:lnTo>
                    <a:lnTo>
                      <a:pt x="96" y="124"/>
                    </a:lnTo>
                    <a:lnTo>
                      <a:pt x="78" y="124"/>
                    </a:lnTo>
                    <a:lnTo>
                      <a:pt x="78" y="124"/>
                    </a:lnTo>
                    <a:lnTo>
                      <a:pt x="68" y="124"/>
                    </a:lnTo>
                    <a:lnTo>
                      <a:pt x="59" y="124"/>
                    </a:lnTo>
                    <a:lnTo>
                      <a:pt x="46" y="124"/>
                    </a:lnTo>
                    <a:lnTo>
                      <a:pt x="32" y="124"/>
                    </a:lnTo>
                    <a:lnTo>
                      <a:pt x="9" y="124"/>
                    </a:lnTo>
                    <a:lnTo>
                      <a:pt x="4" y="124"/>
                    </a:lnTo>
                    <a:lnTo>
                      <a:pt x="4" y="115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4" y="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8" name="Freeform 767"/>
              <p:cNvSpPr>
                <a:spLocks/>
              </p:cNvSpPr>
              <p:nvPr/>
            </p:nvSpPr>
            <p:spPr bwMode="auto">
              <a:xfrm>
                <a:off x="2970" y="1749"/>
                <a:ext cx="128" cy="128"/>
              </a:xfrm>
              <a:custGeom>
                <a:avLst/>
                <a:gdLst>
                  <a:gd name="T0" fmla="*/ 4 w 128"/>
                  <a:gd name="T1" fmla="*/ 0 h 128"/>
                  <a:gd name="T2" fmla="*/ 41 w 128"/>
                  <a:gd name="T3" fmla="*/ 9 h 128"/>
                  <a:gd name="T4" fmla="*/ 55 w 128"/>
                  <a:gd name="T5" fmla="*/ 9 h 128"/>
                  <a:gd name="T6" fmla="*/ 68 w 128"/>
                  <a:gd name="T7" fmla="*/ 5 h 128"/>
                  <a:gd name="T8" fmla="*/ 68 w 128"/>
                  <a:gd name="T9" fmla="*/ 5 h 128"/>
                  <a:gd name="T10" fmla="*/ 78 w 128"/>
                  <a:gd name="T11" fmla="*/ 5 h 128"/>
                  <a:gd name="T12" fmla="*/ 87 w 128"/>
                  <a:gd name="T13" fmla="*/ 5 h 128"/>
                  <a:gd name="T14" fmla="*/ 82 w 128"/>
                  <a:gd name="T15" fmla="*/ 5 h 128"/>
                  <a:gd name="T16" fmla="*/ 87 w 128"/>
                  <a:gd name="T17" fmla="*/ 9 h 128"/>
                  <a:gd name="T18" fmla="*/ 87 w 128"/>
                  <a:gd name="T19" fmla="*/ 5 h 128"/>
                  <a:gd name="T20" fmla="*/ 91 w 128"/>
                  <a:gd name="T21" fmla="*/ 9 h 128"/>
                  <a:gd name="T22" fmla="*/ 96 w 128"/>
                  <a:gd name="T23" fmla="*/ 9 h 128"/>
                  <a:gd name="T24" fmla="*/ 101 w 128"/>
                  <a:gd name="T25" fmla="*/ 5 h 128"/>
                  <a:gd name="T26" fmla="*/ 110 w 128"/>
                  <a:gd name="T27" fmla="*/ 5 h 128"/>
                  <a:gd name="T28" fmla="*/ 110 w 128"/>
                  <a:gd name="T29" fmla="*/ 9 h 128"/>
                  <a:gd name="T30" fmla="*/ 114 w 128"/>
                  <a:gd name="T31" fmla="*/ 18 h 128"/>
                  <a:gd name="T32" fmla="*/ 114 w 128"/>
                  <a:gd name="T33" fmla="*/ 28 h 128"/>
                  <a:gd name="T34" fmla="*/ 114 w 128"/>
                  <a:gd name="T35" fmla="*/ 32 h 128"/>
                  <a:gd name="T36" fmla="*/ 114 w 128"/>
                  <a:gd name="T37" fmla="*/ 46 h 128"/>
                  <a:gd name="T38" fmla="*/ 110 w 128"/>
                  <a:gd name="T39" fmla="*/ 51 h 128"/>
                  <a:gd name="T40" fmla="*/ 105 w 128"/>
                  <a:gd name="T41" fmla="*/ 46 h 128"/>
                  <a:gd name="T42" fmla="*/ 96 w 128"/>
                  <a:gd name="T43" fmla="*/ 37 h 128"/>
                  <a:gd name="T44" fmla="*/ 91 w 128"/>
                  <a:gd name="T45" fmla="*/ 23 h 128"/>
                  <a:gd name="T46" fmla="*/ 91 w 128"/>
                  <a:gd name="T47" fmla="*/ 32 h 128"/>
                  <a:gd name="T48" fmla="*/ 96 w 128"/>
                  <a:gd name="T49" fmla="*/ 41 h 128"/>
                  <a:gd name="T50" fmla="*/ 101 w 128"/>
                  <a:gd name="T51" fmla="*/ 51 h 128"/>
                  <a:gd name="T52" fmla="*/ 105 w 128"/>
                  <a:gd name="T53" fmla="*/ 60 h 128"/>
                  <a:gd name="T54" fmla="*/ 114 w 128"/>
                  <a:gd name="T55" fmla="*/ 83 h 128"/>
                  <a:gd name="T56" fmla="*/ 128 w 128"/>
                  <a:gd name="T57" fmla="*/ 101 h 128"/>
                  <a:gd name="T58" fmla="*/ 123 w 128"/>
                  <a:gd name="T59" fmla="*/ 101 h 128"/>
                  <a:gd name="T60" fmla="*/ 123 w 128"/>
                  <a:gd name="T61" fmla="*/ 106 h 128"/>
                  <a:gd name="T62" fmla="*/ 123 w 128"/>
                  <a:gd name="T63" fmla="*/ 110 h 128"/>
                  <a:gd name="T64" fmla="*/ 123 w 128"/>
                  <a:gd name="T65" fmla="*/ 115 h 128"/>
                  <a:gd name="T66" fmla="*/ 119 w 128"/>
                  <a:gd name="T67" fmla="*/ 119 h 128"/>
                  <a:gd name="T68" fmla="*/ 110 w 128"/>
                  <a:gd name="T69" fmla="*/ 119 h 128"/>
                  <a:gd name="T70" fmla="*/ 110 w 128"/>
                  <a:gd name="T71" fmla="*/ 124 h 128"/>
                  <a:gd name="T72" fmla="*/ 105 w 128"/>
                  <a:gd name="T73" fmla="*/ 128 h 128"/>
                  <a:gd name="T74" fmla="*/ 101 w 128"/>
                  <a:gd name="T75" fmla="*/ 124 h 128"/>
                  <a:gd name="T76" fmla="*/ 96 w 128"/>
                  <a:gd name="T77" fmla="*/ 124 h 128"/>
                  <a:gd name="T78" fmla="*/ 78 w 128"/>
                  <a:gd name="T79" fmla="*/ 124 h 128"/>
                  <a:gd name="T80" fmla="*/ 78 w 128"/>
                  <a:gd name="T81" fmla="*/ 124 h 128"/>
                  <a:gd name="T82" fmla="*/ 68 w 128"/>
                  <a:gd name="T83" fmla="*/ 124 h 128"/>
                  <a:gd name="T84" fmla="*/ 59 w 128"/>
                  <a:gd name="T85" fmla="*/ 124 h 128"/>
                  <a:gd name="T86" fmla="*/ 46 w 128"/>
                  <a:gd name="T87" fmla="*/ 124 h 128"/>
                  <a:gd name="T88" fmla="*/ 32 w 128"/>
                  <a:gd name="T89" fmla="*/ 124 h 128"/>
                  <a:gd name="T90" fmla="*/ 9 w 128"/>
                  <a:gd name="T91" fmla="*/ 124 h 128"/>
                  <a:gd name="T92" fmla="*/ 4 w 128"/>
                  <a:gd name="T93" fmla="*/ 124 h 128"/>
                  <a:gd name="T94" fmla="*/ 4 w 128"/>
                  <a:gd name="T95" fmla="*/ 115 h 128"/>
                  <a:gd name="T96" fmla="*/ 4 w 128"/>
                  <a:gd name="T97" fmla="*/ 110 h 128"/>
                  <a:gd name="T98" fmla="*/ 4 w 128"/>
                  <a:gd name="T99" fmla="*/ 110 h 128"/>
                  <a:gd name="T100" fmla="*/ 4 w 128"/>
                  <a:gd name="T101" fmla="*/ 41 h 128"/>
                  <a:gd name="T102" fmla="*/ 0 w 128"/>
                  <a:gd name="T103" fmla="*/ 18 h 128"/>
                  <a:gd name="T104" fmla="*/ 0 w 128"/>
                  <a:gd name="T105" fmla="*/ 9 h 128"/>
                  <a:gd name="T106" fmla="*/ 4 w 128"/>
                  <a:gd name="T10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8" h="128">
                    <a:moveTo>
                      <a:pt x="4" y="0"/>
                    </a:moveTo>
                    <a:lnTo>
                      <a:pt x="41" y="9"/>
                    </a:lnTo>
                    <a:lnTo>
                      <a:pt x="55" y="9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78" y="5"/>
                    </a:lnTo>
                    <a:lnTo>
                      <a:pt x="87" y="5"/>
                    </a:lnTo>
                    <a:lnTo>
                      <a:pt x="82" y="5"/>
                    </a:lnTo>
                    <a:lnTo>
                      <a:pt x="87" y="9"/>
                    </a:lnTo>
                    <a:lnTo>
                      <a:pt x="87" y="5"/>
                    </a:lnTo>
                    <a:lnTo>
                      <a:pt x="91" y="9"/>
                    </a:lnTo>
                    <a:lnTo>
                      <a:pt x="96" y="9"/>
                    </a:lnTo>
                    <a:lnTo>
                      <a:pt x="101" y="5"/>
                    </a:lnTo>
                    <a:lnTo>
                      <a:pt x="110" y="5"/>
                    </a:lnTo>
                    <a:lnTo>
                      <a:pt x="110" y="9"/>
                    </a:lnTo>
                    <a:lnTo>
                      <a:pt x="114" y="18"/>
                    </a:lnTo>
                    <a:lnTo>
                      <a:pt x="114" y="28"/>
                    </a:lnTo>
                    <a:lnTo>
                      <a:pt x="114" y="32"/>
                    </a:lnTo>
                    <a:lnTo>
                      <a:pt x="114" y="46"/>
                    </a:lnTo>
                    <a:lnTo>
                      <a:pt x="110" y="51"/>
                    </a:lnTo>
                    <a:lnTo>
                      <a:pt x="105" y="46"/>
                    </a:lnTo>
                    <a:lnTo>
                      <a:pt x="96" y="37"/>
                    </a:lnTo>
                    <a:lnTo>
                      <a:pt x="91" y="23"/>
                    </a:lnTo>
                    <a:lnTo>
                      <a:pt x="91" y="32"/>
                    </a:lnTo>
                    <a:lnTo>
                      <a:pt x="96" y="41"/>
                    </a:lnTo>
                    <a:lnTo>
                      <a:pt x="101" y="51"/>
                    </a:lnTo>
                    <a:lnTo>
                      <a:pt x="105" y="60"/>
                    </a:lnTo>
                    <a:lnTo>
                      <a:pt x="114" y="83"/>
                    </a:lnTo>
                    <a:lnTo>
                      <a:pt x="128" y="101"/>
                    </a:lnTo>
                    <a:lnTo>
                      <a:pt x="123" y="101"/>
                    </a:lnTo>
                    <a:lnTo>
                      <a:pt x="123" y="106"/>
                    </a:lnTo>
                    <a:lnTo>
                      <a:pt x="123" y="110"/>
                    </a:lnTo>
                    <a:lnTo>
                      <a:pt x="123" y="115"/>
                    </a:lnTo>
                    <a:lnTo>
                      <a:pt x="119" y="119"/>
                    </a:lnTo>
                    <a:lnTo>
                      <a:pt x="110" y="119"/>
                    </a:lnTo>
                    <a:lnTo>
                      <a:pt x="110" y="124"/>
                    </a:lnTo>
                    <a:lnTo>
                      <a:pt x="105" y="128"/>
                    </a:lnTo>
                    <a:lnTo>
                      <a:pt x="101" y="124"/>
                    </a:lnTo>
                    <a:lnTo>
                      <a:pt x="96" y="124"/>
                    </a:lnTo>
                    <a:lnTo>
                      <a:pt x="78" y="124"/>
                    </a:lnTo>
                    <a:lnTo>
                      <a:pt x="78" y="124"/>
                    </a:lnTo>
                    <a:lnTo>
                      <a:pt x="68" y="124"/>
                    </a:lnTo>
                    <a:lnTo>
                      <a:pt x="59" y="124"/>
                    </a:lnTo>
                    <a:lnTo>
                      <a:pt x="46" y="124"/>
                    </a:lnTo>
                    <a:lnTo>
                      <a:pt x="32" y="124"/>
                    </a:lnTo>
                    <a:lnTo>
                      <a:pt x="9" y="124"/>
                    </a:lnTo>
                    <a:lnTo>
                      <a:pt x="4" y="124"/>
                    </a:lnTo>
                    <a:lnTo>
                      <a:pt x="4" y="115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4" y="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9" name="Freeform 768"/>
              <p:cNvSpPr>
                <a:spLocks noEditPoints="1"/>
              </p:cNvSpPr>
              <p:nvPr/>
            </p:nvSpPr>
            <p:spPr bwMode="auto">
              <a:xfrm>
                <a:off x="2970" y="1740"/>
                <a:ext cx="137" cy="137"/>
              </a:xfrm>
              <a:custGeom>
                <a:avLst/>
                <a:gdLst>
                  <a:gd name="T0" fmla="*/ 101 w 137"/>
                  <a:gd name="T1" fmla="*/ 137 h 137"/>
                  <a:gd name="T2" fmla="*/ 78 w 137"/>
                  <a:gd name="T3" fmla="*/ 137 h 137"/>
                  <a:gd name="T4" fmla="*/ 32 w 137"/>
                  <a:gd name="T5" fmla="*/ 137 h 137"/>
                  <a:gd name="T6" fmla="*/ 4 w 137"/>
                  <a:gd name="T7" fmla="*/ 137 h 137"/>
                  <a:gd name="T8" fmla="*/ 4 w 137"/>
                  <a:gd name="T9" fmla="*/ 133 h 137"/>
                  <a:gd name="T10" fmla="*/ 4 w 137"/>
                  <a:gd name="T11" fmla="*/ 119 h 137"/>
                  <a:gd name="T12" fmla="*/ 0 w 137"/>
                  <a:gd name="T13" fmla="*/ 23 h 137"/>
                  <a:gd name="T14" fmla="*/ 9 w 137"/>
                  <a:gd name="T15" fmla="*/ 9 h 137"/>
                  <a:gd name="T16" fmla="*/ 55 w 137"/>
                  <a:gd name="T17" fmla="*/ 18 h 137"/>
                  <a:gd name="T18" fmla="*/ 78 w 137"/>
                  <a:gd name="T19" fmla="*/ 9 h 137"/>
                  <a:gd name="T20" fmla="*/ 82 w 137"/>
                  <a:gd name="T21" fmla="*/ 5 h 137"/>
                  <a:gd name="T22" fmla="*/ 91 w 137"/>
                  <a:gd name="T23" fmla="*/ 0 h 137"/>
                  <a:gd name="T24" fmla="*/ 87 w 137"/>
                  <a:gd name="T25" fmla="*/ 9 h 137"/>
                  <a:gd name="T26" fmla="*/ 91 w 137"/>
                  <a:gd name="T27" fmla="*/ 14 h 137"/>
                  <a:gd name="T28" fmla="*/ 101 w 137"/>
                  <a:gd name="T29" fmla="*/ 14 h 137"/>
                  <a:gd name="T30" fmla="*/ 114 w 137"/>
                  <a:gd name="T31" fmla="*/ 18 h 137"/>
                  <a:gd name="T32" fmla="*/ 123 w 137"/>
                  <a:gd name="T33" fmla="*/ 41 h 137"/>
                  <a:gd name="T34" fmla="*/ 110 w 137"/>
                  <a:gd name="T35" fmla="*/ 64 h 137"/>
                  <a:gd name="T36" fmla="*/ 101 w 137"/>
                  <a:gd name="T37" fmla="*/ 55 h 137"/>
                  <a:gd name="T38" fmla="*/ 133 w 137"/>
                  <a:gd name="T39" fmla="*/ 105 h 137"/>
                  <a:gd name="T40" fmla="*/ 133 w 137"/>
                  <a:gd name="T41" fmla="*/ 110 h 137"/>
                  <a:gd name="T42" fmla="*/ 128 w 137"/>
                  <a:gd name="T43" fmla="*/ 115 h 137"/>
                  <a:gd name="T44" fmla="*/ 123 w 137"/>
                  <a:gd name="T45" fmla="*/ 124 h 137"/>
                  <a:gd name="T46" fmla="*/ 110 w 137"/>
                  <a:gd name="T47" fmla="*/ 137 h 137"/>
                  <a:gd name="T48" fmla="*/ 101 w 137"/>
                  <a:gd name="T49" fmla="*/ 128 h 137"/>
                  <a:gd name="T50" fmla="*/ 110 w 137"/>
                  <a:gd name="T51" fmla="*/ 133 h 137"/>
                  <a:gd name="T52" fmla="*/ 123 w 137"/>
                  <a:gd name="T53" fmla="*/ 119 h 137"/>
                  <a:gd name="T54" fmla="*/ 123 w 137"/>
                  <a:gd name="T55" fmla="*/ 110 h 137"/>
                  <a:gd name="T56" fmla="*/ 96 w 137"/>
                  <a:gd name="T57" fmla="*/ 60 h 137"/>
                  <a:gd name="T58" fmla="*/ 91 w 137"/>
                  <a:gd name="T59" fmla="*/ 32 h 137"/>
                  <a:gd name="T60" fmla="*/ 96 w 137"/>
                  <a:gd name="T61" fmla="*/ 32 h 137"/>
                  <a:gd name="T62" fmla="*/ 110 w 137"/>
                  <a:gd name="T63" fmla="*/ 55 h 137"/>
                  <a:gd name="T64" fmla="*/ 114 w 137"/>
                  <a:gd name="T65" fmla="*/ 46 h 137"/>
                  <a:gd name="T66" fmla="*/ 114 w 137"/>
                  <a:gd name="T67" fmla="*/ 27 h 137"/>
                  <a:gd name="T68" fmla="*/ 105 w 137"/>
                  <a:gd name="T69" fmla="*/ 18 h 137"/>
                  <a:gd name="T70" fmla="*/ 101 w 137"/>
                  <a:gd name="T71" fmla="*/ 27 h 137"/>
                  <a:gd name="T72" fmla="*/ 91 w 137"/>
                  <a:gd name="T73" fmla="*/ 23 h 137"/>
                  <a:gd name="T74" fmla="*/ 87 w 137"/>
                  <a:gd name="T75" fmla="*/ 23 h 137"/>
                  <a:gd name="T76" fmla="*/ 68 w 137"/>
                  <a:gd name="T77" fmla="*/ 18 h 137"/>
                  <a:gd name="T78" fmla="*/ 50 w 137"/>
                  <a:gd name="T79" fmla="*/ 23 h 137"/>
                  <a:gd name="T80" fmla="*/ 9 w 137"/>
                  <a:gd name="T81" fmla="*/ 14 h 137"/>
                  <a:gd name="T82" fmla="*/ 9 w 137"/>
                  <a:gd name="T83" fmla="*/ 50 h 137"/>
                  <a:gd name="T84" fmla="*/ 9 w 137"/>
                  <a:gd name="T85" fmla="*/ 128 h 137"/>
                  <a:gd name="T86" fmla="*/ 32 w 137"/>
                  <a:gd name="T87" fmla="*/ 128 h 137"/>
                  <a:gd name="T88" fmla="*/ 78 w 137"/>
                  <a:gd name="T89" fmla="*/ 128 h 137"/>
                  <a:gd name="T90" fmla="*/ 87 w 137"/>
                  <a:gd name="T91" fmla="*/ 128 h 137"/>
                  <a:gd name="T92" fmla="*/ 101 w 137"/>
                  <a:gd name="T93" fmla="*/ 12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7" h="137">
                    <a:moveTo>
                      <a:pt x="105" y="137"/>
                    </a:moveTo>
                    <a:lnTo>
                      <a:pt x="101" y="137"/>
                    </a:lnTo>
                    <a:lnTo>
                      <a:pt x="101" y="137"/>
                    </a:lnTo>
                    <a:lnTo>
                      <a:pt x="87" y="137"/>
                    </a:lnTo>
                    <a:lnTo>
                      <a:pt x="78" y="137"/>
                    </a:lnTo>
                    <a:lnTo>
                      <a:pt x="78" y="137"/>
                    </a:lnTo>
                    <a:lnTo>
                      <a:pt x="64" y="137"/>
                    </a:lnTo>
                    <a:lnTo>
                      <a:pt x="46" y="137"/>
                    </a:lnTo>
                    <a:lnTo>
                      <a:pt x="32" y="137"/>
                    </a:lnTo>
                    <a:lnTo>
                      <a:pt x="18" y="137"/>
                    </a:lnTo>
                    <a:lnTo>
                      <a:pt x="9" y="137"/>
                    </a:lnTo>
                    <a:lnTo>
                      <a:pt x="4" y="137"/>
                    </a:lnTo>
                    <a:lnTo>
                      <a:pt x="4" y="137"/>
                    </a:lnTo>
                    <a:lnTo>
                      <a:pt x="4" y="133"/>
                    </a:lnTo>
                    <a:lnTo>
                      <a:pt x="4" y="133"/>
                    </a:lnTo>
                    <a:lnTo>
                      <a:pt x="4" y="128"/>
                    </a:lnTo>
                    <a:lnTo>
                      <a:pt x="4" y="119"/>
                    </a:lnTo>
                    <a:lnTo>
                      <a:pt x="4" y="119"/>
                    </a:lnTo>
                    <a:lnTo>
                      <a:pt x="4" y="50"/>
                    </a:lnTo>
                    <a:lnTo>
                      <a:pt x="0" y="37"/>
                    </a:lnTo>
                    <a:lnTo>
                      <a:pt x="0" y="23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23" y="9"/>
                    </a:lnTo>
                    <a:lnTo>
                      <a:pt x="41" y="14"/>
                    </a:lnTo>
                    <a:lnTo>
                      <a:pt x="55" y="18"/>
                    </a:lnTo>
                    <a:lnTo>
                      <a:pt x="64" y="14"/>
                    </a:lnTo>
                    <a:lnTo>
                      <a:pt x="68" y="9"/>
                    </a:lnTo>
                    <a:lnTo>
                      <a:pt x="78" y="9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82" y="5"/>
                    </a:lnTo>
                    <a:lnTo>
                      <a:pt x="87" y="5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6" y="14"/>
                    </a:lnTo>
                    <a:lnTo>
                      <a:pt x="101" y="14"/>
                    </a:lnTo>
                    <a:lnTo>
                      <a:pt x="105" y="14"/>
                    </a:lnTo>
                    <a:lnTo>
                      <a:pt x="110" y="14"/>
                    </a:lnTo>
                    <a:lnTo>
                      <a:pt x="114" y="18"/>
                    </a:lnTo>
                    <a:lnTo>
                      <a:pt x="119" y="27"/>
                    </a:lnTo>
                    <a:lnTo>
                      <a:pt x="119" y="37"/>
                    </a:lnTo>
                    <a:lnTo>
                      <a:pt x="123" y="41"/>
                    </a:lnTo>
                    <a:lnTo>
                      <a:pt x="119" y="46"/>
                    </a:lnTo>
                    <a:lnTo>
                      <a:pt x="119" y="55"/>
                    </a:lnTo>
                    <a:lnTo>
                      <a:pt x="110" y="64"/>
                    </a:lnTo>
                    <a:lnTo>
                      <a:pt x="105" y="60"/>
                    </a:lnTo>
                    <a:lnTo>
                      <a:pt x="101" y="55"/>
                    </a:lnTo>
                    <a:lnTo>
                      <a:pt x="101" y="55"/>
                    </a:lnTo>
                    <a:lnTo>
                      <a:pt x="110" y="69"/>
                    </a:lnTo>
                    <a:lnTo>
                      <a:pt x="119" y="92"/>
                    </a:lnTo>
                    <a:lnTo>
                      <a:pt x="133" y="105"/>
                    </a:lnTo>
                    <a:lnTo>
                      <a:pt x="137" y="110"/>
                    </a:lnTo>
                    <a:lnTo>
                      <a:pt x="137" y="110"/>
                    </a:lnTo>
                    <a:lnTo>
                      <a:pt x="133" y="110"/>
                    </a:lnTo>
                    <a:lnTo>
                      <a:pt x="133" y="110"/>
                    </a:lnTo>
                    <a:lnTo>
                      <a:pt x="128" y="110"/>
                    </a:lnTo>
                    <a:lnTo>
                      <a:pt x="128" y="115"/>
                    </a:lnTo>
                    <a:lnTo>
                      <a:pt x="128" y="119"/>
                    </a:lnTo>
                    <a:lnTo>
                      <a:pt x="128" y="124"/>
                    </a:lnTo>
                    <a:lnTo>
                      <a:pt x="123" y="124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0" y="137"/>
                    </a:lnTo>
                    <a:lnTo>
                      <a:pt x="105" y="137"/>
                    </a:lnTo>
                    <a:lnTo>
                      <a:pt x="105" y="137"/>
                    </a:lnTo>
                    <a:close/>
                    <a:moveTo>
                      <a:pt x="101" y="128"/>
                    </a:moveTo>
                    <a:lnTo>
                      <a:pt x="105" y="133"/>
                    </a:lnTo>
                    <a:lnTo>
                      <a:pt x="110" y="133"/>
                    </a:lnTo>
                    <a:lnTo>
                      <a:pt x="110" y="133"/>
                    </a:lnTo>
                    <a:lnTo>
                      <a:pt x="114" y="128"/>
                    </a:lnTo>
                    <a:lnTo>
                      <a:pt x="119" y="124"/>
                    </a:lnTo>
                    <a:lnTo>
                      <a:pt x="123" y="119"/>
                    </a:lnTo>
                    <a:lnTo>
                      <a:pt x="123" y="115"/>
                    </a:lnTo>
                    <a:lnTo>
                      <a:pt x="123" y="110"/>
                    </a:lnTo>
                    <a:lnTo>
                      <a:pt x="123" y="110"/>
                    </a:lnTo>
                    <a:lnTo>
                      <a:pt x="110" y="92"/>
                    </a:lnTo>
                    <a:lnTo>
                      <a:pt x="105" y="69"/>
                    </a:lnTo>
                    <a:lnTo>
                      <a:pt x="96" y="60"/>
                    </a:lnTo>
                    <a:lnTo>
                      <a:pt x="87" y="46"/>
                    </a:lnTo>
                    <a:lnTo>
                      <a:pt x="87" y="37"/>
                    </a:lnTo>
                    <a:lnTo>
                      <a:pt x="91" y="32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101" y="46"/>
                    </a:lnTo>
                    <a:lnTo>
                      <a:pt x="110" y="55"/>
                    </a:lnTo>
                    <a:lnTo>
                      <a:pt x="110" y="55"/>
                    </a:lnTo>
                    <a:lnTo>
                      <a:pt x="114" y="50"/>
                    </a:lnTo>
                    <a:lnTo>
                      <a:pt x="114" y="46"/>
                    </a:lnTo>
                    <a:lnTo>
                      <a:pt x="114" y="41"/>
                    </a:lnTo>
                    <a:lnTo>
                      <a:pt x="114" y="37"/>
                    </a:lnTo>
                    <a:lnTo>
                      <a:pt x="114" y="27"/>
                    </a:lnTo>
                    <a:lnTo>
                      <a:pt x="110" y="23"/>
                    </a:lnTo>
                    <a:lnTo>
                      <a:pt x="110" y="18"/>
                    </a:lnTo>
                    <a:lnTo>
                      <a:pt x="105" y="18"/>
                    </a:lnTo>
                    <a:lnTo>
                      <a:pt x="101" y="18"/>
                    </a:lnTo>
                    <a:lnTo>
                      <a:pt x="96" y="23"/>
                    </a:lnTo>
                    <a:lnTo>
                      <a:pt x="101" y="27"/>
                    </a:lnTo>
                    <a:lnTo>
                      <a:pt x="101" y="27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87" y="23"/>
                    </a:lnTo>
                    <a:lnTo>
                      <a:pt x="87" y="27"/>
                    </a:lnTo>
                    <a:lnTo>
                      <a:pt x="87" y="23"/>
                    </a:lnTo>
                    <a:lnTo>
                      <a:pt x="82" y="18"/>
                    </a:lnTo>
                    <a:lnTo>
                      <a:pt x="82" y="14"/>
                    </a:lnTo>
                    <a:lnTo>
                      <a:pt x="68" y="18"/>
                    </a:lnTo>
                    <a:lnTo>
                      <a:pt x="59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5" y="23"/>
                    </a:lnTo>
                    <a:lnTo>
                      <a:pt x="41" y="18"/>
                    </a:lnTo>
                    <a:lnTo>
                      <a:pt x="9" y="14"/>
                    </a:lnTo>
                    <a:lnTo>
                      <a:pt x="4" y="23"/>
                    </a:lnTo>
                    <a:lnTo>
                      <a:pt x="4" y="37"/>
                    </a:lnTo>
                    <a:lnTo>
                      <a:pt x="9" y="50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9" y="128"/>
                    </a:lnTo>
                    <a:lnTo>
                      <a:pt x="23" y="128"/>
                    </a:lnTo>
                    <a:lnTo>
                      <a:pt x="32" y="128"/>
                    </a:lnTo>
                    <a:lnTo>
                      <a:pt x="32" y="128"/>
                    </a:lnTo>
                    <a:lnTo>
                      <a:pt x="46" y="128"/>
                    </a:lnTo>
                    <a:lnTo>
                      <a:pt x="64" y="133"/>
                    </a:lnTo>
                    <a:lnTo>
                      <a:pt x="78" y="128"/>
                    </a:lnTo>
                    <a:lnTo>
                      <a:pt x="87" y="119"/>
                    </a:lnTo>
                    <a:lnTo>
                      <a:pt x="91" y="119"/>
                    </a:lnTo>
                    <a:lnTo>
                      <a:pt x="87" y="128"/>
                    </a:lnTo>
                    <a:lnTo>
                      <a:pt x="82" y="128"/>
                    </a:lnTo>
                    <a:lnTo>
                      <a:pt x="87" y="128"/>
                    </a:lnTo>
                    <a:lnTo>
                      <a:pt x="101" y="128"/>
                    </a:lnTo>
                    <a:lnTo>
                      <a:pt x="101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0" name="Freeform 769"/>
              <p:cNvSpPr>
                <a:spLocks/>
              </p:cNvSpPr>
              <p:nvPr/>
            </p:nvSpPr>
            <p:spPr bwMode="auto">
              <a:xfrm>
                <a:off x="2970" y="1740"/>
                <a:ext cx="137" cy="137"/>
              </a:xfrm>
              <a:custGeom>
                <a:avLst/>
                <a:gdLst>
                  <a:gd name="T0" fmla="*/ 101 w 137"/>
                  <a:gd name="T1" fmla="*/ 137 h 137"/>
                  <a:gd name="T2" fmla="*/ 87 w 137"/>
                  <a:gd name="T3" fmla="*/ 137 h 137"/>
                  <a:gd name="T4" fmla="*/ 78 w 137"/>
                  <a:gd name="T5" fmla="*/ 137 h 137"/>
                  <a:gd name="T6" fmla="*/ 46 w 137"/>
                  <a:gd name="T7" fmla="*/ 137 h 137"/>
                  <a:gd name="T8" fmla="*/ 18 w 137"/>
                  <a:gd name="T9" fmla="*/ 137 h 137"/>
                  <a:gd name="T10" fmla="*/ 4 w 137"/>
                  <a:gd name="T11" fmla="*/ 137 h 137"/>
                  <a:gd name="T12" fmla="*/ 4 w 137"/>
                  <a:gd name="T13" fmla="*/ 133 h 137"/>
                  <a:gd name="T14" fmla="*/ 4 w 137"/>
                  <a:gd name="T15" fmla="*/ 128 h 137"/>
                  <a:gd name="T16" fmla="*/ 4 w 137"/>
                  <a:gd name="T17" fmla="*/ 119 h 137"/>
                  <a:gd name="T18" fmla="*/ 0 w 137"/>
                  <a:gd name="T19" fmla="*/ 37 h 137"/>
                  <a:gd name="T20" fmla="*/ 4 w 137"/>
                  <a:gd name="T21" fmla="*/ 9 h 137"/>
                  <a:gd name="T22" fmla="*/ 9 w 137"/>
                  <a:gd name="T23" fmla="*/ 9 h 137"/>
                  <a:gd name="T24" fmla="*/ 41 w 137"/>
                  <a:gd name="T25" fmla="*/ 14 h 137"/>
                  <a:gd name="T26" fmla="*/ 64 w 137"/>
                  <a:gd name="T27" fmla="*/ 14 h 137"/>
                  <a:gd name="T28" fmla="*/ 78 w 137"/>
                  <a:gd name="T29" fmla="*/ 9 h 137"/>
                  <a:gd name="T30" fmla="*/ 78 w 137"/>
                  <a:gd name="T31" fmla="*/ 5 h 137"/>
                  <a:gd name="T32" fmla="*/ 87 w 137"/>
                  <a:gd name="T33" fmla="*/ 5 h 137"/>
                  <a:gd name="T34" fmla="*/ 91 w 137"/>
                  <a:gd name="T35" fmla="*/ 0 h 137"/>
                  <a:gd name="T36" fmla="*/ 82 w 137"/>
                  <a:gd name="T37" fmla="*/ 9 h 137"/>
                  <a:gd name="T38" fmla="*/ 87 w 137"/>
                  <a:gd name="T39" fmla="*/ 9 h 137"/>
                  <a:gd name="T40" fmla="*/ 91 w 137"/>
                  <a:gd name="T41" fmla="*/ 14 h 137"/>
                  <a:gd name="T42" fmla="*/ 96 w 137"/>
                  <a:gd name="T43" fmla="*/ 14 h 137"/>
                  <a:gd name="T44" fmla="*/ 105 w 137"/>
                  <a:gd name="T45" fmla="*/ 14 h 137"/>
                  <a:gd name="T46" fmla="*/ 114 w 137"/>
                  <a:gd name="T47" fmla="*/ 18 h 137"/>
                  <a:gd name="T48" fmla="*/ 119 w 137"/>
                  <a:gd name="T49" fmla="*/ 37 h 137"/>
                  <a:gd name="T50" fmla="*/ 119 w 137"/>
                  <a:gd name="T51" fmla="*/ 46 h 137"/>
                  <a:gd name="T52" fmla="*/ 110 w 137"/>
                  <a:gd name="T53" fmla="*/ 64 h 137"/>
                  <a:gd name="T54" fmla="*/ 101 w 137"/>
                  <a:gd name="T55" fmla="*/ 55 h 137"/>
                  <a:gd name="T56" fmla="*/ 110 w 137"/>
                  <a:gd name="T57" fmla="*/ 69 h 137"/>
                  <a:gd name="T58" fmla="*/ 133 w 137"/>
                  <a:gd name="T59" fmla="*/ 105 h 137"/>
                  <a:gd name="T60" fmla="*/ 137 w 137"/>
                  <a:gd name="T61" fmla="*/ 110 h 137"/>
                  <a:gd name="T62" fmla="*/ 133 w 137"/>
                  <a:gd name="T63" fmla="*/ 110 h 137"/>
                  <a:gd name="T64" fmla="*/ 128 w 137"/>
                  <a:gd name="T65" fmla="*/ 115 h 137"/>
                  <a:gd name="T66" fmla="*/ 128 w 137"/>
                  <a:gd name="T67" fmla="*/ 124 h 137"/>
                  <a:gd name="T68" fmla="*/ 114 w 137"/>
                  <a:gd name="T69" fmla="*/ 133 h 137"/>
                  <a:gd name="T70" fmla="*/ 110 w 137"/>
                  <a:gd name="T71" fmla="*/ 137 h 137"/>
                  <a:gd name="T72" fmla="*/ 105 w 137"/>
                  <a:gd name="T73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7" h="137">
                    <a:moveTo>
                      <a:pt x="105" y="137"/>
                    </a:moveTo>
                    <a:lnTo>
                      <a:pt x="101" y="137"/>
                    </a:lnTo>
                    <a:lnTo>
                      <a:pt x="101" y="137"/>
                    </a:lnTo>
                    <a:lnTo>
                      <a:pt x="87" y="137"/>
                    </a:lnTo>
                    <a:lnTo>
                      <a:pt x="78" y="137"/>
                    </a:lnTo>
                    <a:lnTo>
                      <a:pt x="78" y="137"/>
                    </a:lnTo>
                    <a:lnTo>
                      <a:pt x="64" y="137"/>
                    </a:lnTo>
                    <a:lnTo>
                      <a:pt x="46" y="137"/>
                    </a:lnTo>
                    <a:lnTo>
                      <a:pt x="32" y="137"/>
                    </a:lnTo>
                    <a:lnTo>
                      <a:pt x="18" y="137"/>
                    </a:lnTo>
                    <a:lnTo>
                      <a:pt x="9" y="137"/>
                    </a:lnTo>
                    <a:lnTo>
                      <a:pt x="4" y="137"/>
                    </a:lnTo>
                    <a:lnTo>
                      <a:pt x="4" y="137"/>
                    </a:lnTo>
                    <a:lnTo>
                      <a:pt x="4" y="133"/>
                    </a:lnTo>
                    <a:lnTo>
                      <a:pt x="4" y="133"/>
                    </a:lnTo>
                    <a:lnTo>
                      <a:pt x="4" y="128"/>
                    </a:lnTo>
                    <a:lnTo>
                      <a:pt x="4" y="119"/>
                    </a:lnTo>
                    <a:lnTo>
                      <a:pt x="4" y="119"/>
                    </a:lnTo>
                    <a:lnTo>
                      <a:pt x="4" y="50"/>
                    </a:lnTo>
                    <a:lnTo>
                      <a:pt x="0" y="37"/>
                    </a:lnTo>
                    <a:lnTo>
                      <a:pt x="0" y="23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23" y="9"/>
                    </a:lnTo>
                    <a:lnTo>
                      <a:pt x="41" y="14"/>
                    </a:lnTo>
                    <a:lnTo>
                      <a:pt x="55" y="18"/>
                    </a:lnTo>
                    <a:lnTo>
                      <a:pt x="64" y="14"/>
                    </a:lnTo>
                    <a:lnTo>
                      <a:pt x="68" y="9"/>
                    </a:lnTo>
                    <a:lnTo>
                      <a:pt x="78" y="9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82" y="5"/>
                    </a:lnTo>
                    <a:lnTo>
                      <a:pt x="87" y="5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6" y="14"/>
                    </a:lnTo>
                    <a:lnTo>
                      <a:pt x="101" y="14"/>
                    </a:lnTo>
                    <a:lnTo>
                      <a:pt x="105" y="14"/>
                    </a:lnTo>
                    <a:lnTo>
                      <a:pt x="110" y="14"/>
                    </a:lnTo>
                    <a:lnTo>
                      <a:pt x="114" y="18"/>
                    </a:lnTo>
                    <a:lnTo>
                      <a:pt x="119" y="27"/>
                    </a:lnTo>
                    <a:lnTo>
                      <a:pt x="119" y="37"/>
                    </a:lnTo>
                    <a:lnTo>
                      <a:pt x="123" y="41"/>
                    </a:lnTo>
                    <a:lnTo>
                      <a:pt x="119" y="46"/>
                    </a:lnTo>
                    <a:lnTo>
                      <a:pt x="119" y="55"/>
                    </a:lnTo>
                    <a:lnTo>
                      <a:pt x="110" y="64"/>
                    </a:lnTo>
                    <a:lnTo>
                      <a:pt x="105" y="60"/>
                    </a:lnTo>
                    <a:lnTo>
                      <a:pt x="101" y="55"/>
                    </a:lnTo>
                    <a:lnTo>
                      <a:pt x="101" y="55"/>
                    </a:lnTo>
                    <a:lnTo>
                      <a:pt x="110" y="69"/>
                    </a:lnTo>
                    <a:lnTo>
                      <a:pt x="119" y="92"/>
                    </a:lnTo>
                    <a:lnTo>
                      <a:pt x="133" y="105"/>
                    </a:lnTo>
                    <a:lnTo>
                      <a:pt x="137" y="110"/>
                    </a:lnTo>
                    <a:lnTo>
                      <a:pt x="137" y="110"/>
                    </a:lnTo>
                    <a:lnTo>
                      <a:pt x="133" y="110"/>
                    </a:lnTo>
                    <a:lnTo>
                      <a:pt x="133" y="110"/>
                    </a:lnTo>
                    <a:lnTo>
                      <a:pt x="128" y="110"/>
                    </a:lnTo>
                    <a:lnTo>
                      <a:pt x="128" y="115"/>
                    </a:lnTo>
                    <a:lnTo>
                      <a:pt x="128" y="119"/>
                    </a:lnTo>
                    <a:lnTo>
                      <a:pt x="128" y="124"/>
                    </a:lnTo>
                    <a:lnTo>
                      <a:pt x="123" y="124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0" y="137"/>
                    </a:lnTo>
                    <a:lnTo>
                      <a:pt x="105" y="137"/>
                    </a:lnTo>
                    <a:lnTo>
                      <a:pt x="105" y="1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1" name="Freeform 770"/>
              <p:cNvSpPr>
                <a:spLocks/>
              </p:cNvSpPr>
              <p:nvPr/>
            </p:nvSpPr>
            <p:spPr bwMode="auto">
              <a:xfrm>
                <a:off x="2974" y="1754"/>
                <a:ext cx="119" cy="119"/>
              </a:xfrm>
              <a:custGeom>
                <a:avLst/>
                <a:gdLst>
                  <a:gd name="T0" fmla="*/ 101 w 119"/>
                  <a:gd name="T1" fmla="*/ 119 h 119"/>
                  <a:gd name="T2" fmla="*/ 106 w 119"/>
                  <a:gd name="T3" fmla="*/ 119 h 119"/>
                  <a:gd name="T4" fmla="*/ 115 w 119"/>
                  <a:gd name="T5" fmla="*/ 110 h 119"/>
                  <a:gd name="T6" fmla="*/ 119 w 119"/>
                  <a:gd name="T7" fmla="*/ 101 h 119"/>
                  <a:gd name="T8" fmla="*/ 119 w 119"/>
                  <a:gd name="T9" fmla="*/ 96 h 119"/>
                  <a:gd name="T10" fmla="*/ 101 w 119"/>
                  <a:gd name="T11" fmla="*/ 55 h 119"/>
                  <a:gd name="T12" fmla="*/ 83 w 119"/>
                  <a:gd name="T13" fmla="*/ 32 h 119"/>
                  <a:gd name="T14" fmla="*/ 87 w 119"/>
                  <a:gd name="T15" fmla="*/ 18 h 119"/>
                  <a:gd name="T16" fmla="*/ 87 w 119"/>
                  <a:gd name="T17" fmla="*/ 13 h 119"/>
                  <a:gd name="T18" fmla="*/ 92 w 119"/>
                  <a:gd name="T19" fmla="*/ 18 h 119"/>
                  <a:gd name="T20" fmla="*/ 106 w 119"/>
                  <a:gd name="T21" fmla="*/ 41 h 119"/>
                  <a:gd name="T22" fmla="*/ 110 w 119"/>
                  <a:gd name="T23" fmla="*/ 36 h 119"/>
                  <a:gd name="T24" fmla="*/ 110 w 119"/>
                  <a:gd name="T25" fmla="*/ 27 h 119"/>
                  <a:gd name="T26" fmla="*/ 110 w 119"/>
                  <a:gd name="T27" fmla="*/ 13 h 119"/>
                  <a:gd name="T28" fmla="*/ 106 w 119"/>
                  <a:gd name="T29" fmla="*/ 4 h 119"/>
                  <a:gd name="T30" fmla="*/ 97 w 119"/>
                  <a:gd name="T31" fmla="*/ 4 h 119"/>
                  <a:gd name="T32" fmla="*/ 97 w 119"/>
                  <a:gd name="T33" fmla="*/ 13 h 119"/>
                  <a:gd name="T34" fmla="*/ 87 w 119"/>
                  <a:gd name="T35" fmla="*/ 9 h 119"/>
                  <a:gd name="T36" fmla="*/ 83 w 119"/>
                  <a:gd name="T37" fmla="*/ 9 h 119"/>
                  <a:gd name="T38" fmla="*/ 83 w 119"/>
                  <a:gd name="T39" fmla="*/ 9 h 119"/>
                  <a:gd name="T40" fmla="*/ 78 w 119"/>
                  <a:gd name="T41" fmla="*/ 0 h 119"/>
                  <a:gd name="T42" fmla="*/ 55 w 119"/>
                  <a:gd name="T43" fmla="*/ 9 h 119"/>
                  <a:gd name="T44" fmla="*/ 46 w 119"/>
                  <a:gd name="T45" fmla="*/ 9 h 119"/>
                  <a:gd name="T46" fmla="*/ 37 w 119"/>
                  <a:gd name="T47" fmla="*/ 4 h 119"/>
                  <a:gd name="T48" fmla="*/ 0 w 119"/>
                  <a:gd name="T49" fmla="*/ 9 h 119"/>
                  <a:gd name="T50" fmla="*/ 5 w 119"/>
                  <a:gd name="T51" fmla="*/ 36 h 119"/>
                  <a:gd name="T52" fmla="*/ 5 w 119"/>
                  <a:gd name="T53" fmla="*/ 105 h 119"/>
                  <a:gd name="T54" fmla="*/ 19 w 119"/>
                  <a:gd name="T55" fmla="*/ 114 h 119"/>
                  <a:gd name="T56" fmla="*/ 28 w 119"/>
                  <a:gd name="T57" fmla="*/ 114 h 119"/>
                  <a:gd name="T58" fmla="*/ 60 w 119"/>
                  <a:gd name="T59" fmla="*/ 119 h 119"/>
                  <a:gd name="T60" fmla="*/ 83 w 119"/>
                  <a:gd name="T61" fmla="*/ 105 h 119"/>
                  <a:gd name="T62" fmla="*/ 83 w 119"/>
                  <a:gd name="T63" fmla="*/ 114 h 119"/>
                  <a:gd name="T64" fmla="*/ 83 w 119"/>
                  <a:gd name="T65" fmla="*/ 114 h 119"/>
                  <a:gd name="T66" fmla="*/ 97 w 119"/>
                  <a:gd name="T67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9" h="119">
                    <a:moveTo>
                      <a:pt x="97" y="114"/>
                    </a:moveTo>
                    <a:lnTo>
                      <a:pt x="101" y="119"/>
                    </a:lnTo>
                    <a:lnTo>
                      <a:pt x="106" y="119"/>
                    </a:lnTo>
                    <a:lnTo>
                      <a:pt x="106" y="119"/>
                    </a:lnTo>
                    <a:lnTo>
                      <a:pt x="110" y="114"/>
                    </a:lnTo>
                    <a:lnTo>
                      <a:pt x="115" y="110"/>
                    </a:lnTo>
                    <a:lnTo>
                      <a:pt x="119" y="105"/>
                    </a:lnTo>
                    <a:lnTo>
                      <a:pt x="119" y="101"/>
                    </a:lnTo>
                    <a:lnTo>
                      <a:pt x="119" y="96"/>
                    </a:lnTo>
                    <a:lnTo>
                      <a:pt x="119" y="96"/>
                    </a:lnTo>
                    <a:lnTo>
                      <a:pt x="106" y="78"/>
                    </a:lnTo>
                    <a:lnTo>
                      <a:pt x="101" y="55"/>
                    </a:lnTo>
                    <a:lnTo>
                      <a:pt x="92" y="46"/>
                    </a:lnTo>
                    <a:lnTo>
                      <a:pt x="83" y="32"/>
                    </a:lnTo>
                    <a:lnTo>
                      <a:pt x="83" y="23"/>
                    </a:lnTo>
                    <a:lnTo>
                      <a:pt x="87" y="18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2" y="18"/>
                    </a:lnTo>
                    <a:lnTo>
                      <a:pt x="97" y="32"/>
                    </a:lnTo>
                    <a:lnTo>
                      <a:pt x="106" y="41"/>
                    </a:lnTo>
                    <a:lnTo>
                      <a:pt x="106" y="41"/>
                    </a:lnTo>
                    <a:lnTo>
                      <a:pt x="110" y="36"/>
                    </a:lnTo>
                    <a:lnTo>
                      <a:pt x="110" y="32"/>
                    </a:lnTo>
                    <a:lnTo>
                      <a:pt x="110" y="27"/>
                    </a:lnTo>
                    <a:lnTo>
                      <a:pt x="110" y="23"/>
                    </a:lnTo>
                    <a:lnTo>
                      <a:pt x="110" y="13"/>
                    </a:lnTo>
                    <a:lnTo>
                      <a:pt x="106" y="9"/>
                    </a:lnTo>
                    <a:lnTo>
                      <a:pt x="106" y="4"/>
                    </a:lnTo>
                    <a:lnTo>
                      <a:pt x="101" y="4"/>
                    </a:lnTo>
                    <a:lnTo>
                      <a:pt x="97" y="4"/>
                    </a:lnTo>
                    <a:lnTo>
                      <a:pt x="92" y="9"/>
                    </a:lnTo>
                    <a:lnTo>
                      <a:pt x="97" y="13"/>
                    </a:lnTo>
                    <a:lnTo>
                      <a:pt x="97" y="13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3" y="9"/>
                    </a:lnTo>
                    <a:lnTo>
                      <a:pt x="83" y="13"/>
                    </a:lnTo>
                    <a:lnTo>
                      <a:pt x="83" y="9"/>
                    </a:lnTo>
                    <a:lnTo>
                      <a:pt x="78" y="4"/>
                    </a:lnTo>
                    <a:lnTo>
                      <a:pt x="78" y="0"/>
                    </a:lnTo>
                    <a:lnTo>
                      <a:pt x="64" y="4"/>
                    </a:lnTo>
                    <a:lnTo>
                      <a:pt x="55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51" y="9"/>
                    </a:lnTo>
                    <a:lnTo>
                      <a:pt x="37" y="4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0" y="23"/>
                    </a:lnTo>
                    <a:lnTo>
                      <a:pt x="5" y="36"/>
                    </a:lnTo>
                    <a:lnTo>
                      <a:pt x="5" y="105"/>
                    </a:lnTo>
                    <a:lnTo>
                      <a:pt x="5" y="105"/>
                    </a:lnTo>
                    <a:lnTo>
                      <a:pt x="5" y="114"/>
                    </a:lnTo>
                    <a:lnTo>
                      <a:pt x="19" y="114"/>
                    </a:lnTo>
                    <a:lnTo>
                      <a:pt x="28" y="114"/>
                    </a:lnTo>
                    <a:lnTo>
                      <a:pt x="28" y="114"/>
                    </a:lnTo>
                    <a:lnTo>
                      <a:pt x="42" y="114"/>
                    </a:lnTo>
                    <a:lnTo>
                      <a:pt x="60" y="119"/>
                    </a:lnTo>
                    <a:lnTo>
                      <a:pt x="74" y="114"/>
                    </a:lnTo>
                    <a:lnTo>
                      <a:pt x="83" y="105"/>
                    </a:lnTo>
                    <a:lnTo>
                      <a:pt x="87" y="105"/>
                    </a:lnTo>
                    <a:lnTo>
                      <a:pt x="83" y="114"/>
                    </a:lnTo>
                    <a:lnTo>
                      <a:pt x="78" y="114"/>
                    </a:lnTo>
                    <a:lnTo>
                      <a:pt x="83" y="114"/>
                    </a:lnTo>
                    <a:lnTo>
                      <a:pt x="97" y="114"/>
                    </a:lnTo>
                    <a:lnTo>
                      <a:pt x="97" y="1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2" name="Freeform 771"/>
              <p:cNvSpPr>
                <a:spLocks/>
              </p:cNvSpPr>
              <p:nvPr/>
            </p:nvSpPr>
            <p:spPr bwMode="auto">
              <a:xfrm>
                <a:off x="2631" y="1955"/>
                <a:ext cx="82" cy="64"/>
              </a:xfrm>
              <a:custGeom>
                <a:avLst/>
                <a:gdLst>
                  <a:gd name="T0" fmla="*/ 0 w 82"/>
                  <a:gd name="T1" fmla="*/ 55 h 64"/>
                  <a:gd name="T2" fmla="*/ 4 w 82"/>
                  <a:gd name="T3" fmla="*/ 60 h 64"/>
                  <a:gd name="T4" fmla="*/ 13 w 82"/>
                  <a:gd name="T5" fmla="*/ 60 h 64"/>
                  <a:gd name="T6" fmla="*/ 23 w 82"/>
                  <a:gd name="T7" fmla="*/ 60 h 64"/>
                  <a:gd name="T8" fmla="*/ 27 w 82"/>
                  <a:gd name="T9" fmla="*/ 64 h 64"/>
                  <a:gd name="T10" fmla="*/ 27 w 82"/>
                  <a:gd name="T11" fmla="*/ 55 h 64"/>
                  <a:gd name="T12" fmla="*/ 27 w 82"/>
                  <a:gd name="T13" fmla="*/ 51 h 64"/>
                  <a:gd name="T14" fmla="*/ 32 w 82"/>
                  <a:gd name="T15" fmla="*/ 46 h 64"/>
                  <a:gd name="T16" fmla="*/ 45 w 82"/>
                  <a:gd name="T17" fmla="*/ 46 h 64"/>
                  <a:gd name="T18" fmla="*/ 50 w 82"/>
                  <a:gd name="T19" fmla="*/ 46 h 64"/>
                  <a:gd name="T20" fmla="*/ 55 w 82"/>
                  <a:gd name="T21" fmla="*/ 46 h 64"/>
                  <a:gd name="T22" fmla="*/ 64 w 82"/>
                  <a:gd name="T23" fmla="*/ 46 h 64"/>
                  <a:gd name="T24" fmla="*/ 73 w 82"/>
                  <a:gd name="T25" fmla="*/ 42 h 64"/>
                  <a:gd name="T26" fmla="*/ 78 w 82"/>
                  <a:gd name="T27" fmla="*/ 42 h 64"/>
                  <a:gd name="T28" fmla="*/ 82 w 82"/>
                  <a:gd name="T29" fmla="*/ 42 h 64"/>
                  <a:gd name="T30" fmla="*/ 82 w 82"/>
                  <a:gd name="T31" fmla="*/ 37 h 64"/>
                  <a:gd name="T32" fmla="*/ 82 w 82"/>
                  <a:gd name="T33" fmla="*/ 32 h 64"/>
                  <a:gd name="T34" fmla="*/ 78 w 82"/>
                  <a:gd name="T35" fmla="*/ 28 h 64"/>
                  <a:gd name="T36" fmla="*/ 68 w 82"/>
                  <a:gd name="T37" fmla="*/ 23 h 64"/>
                  <a:gd name="T38" fmla="*/ 64 w 82"/>
                  <a:gd name="T39" fmla="*/ 19 h 64"/>
                  <a:gd name="T40" fmla="*/ 59 w 82"/>
                  <a:gd name="T41" fmla="*/ 9 h 64"/>
                  <a:gd name="T42" fmla="*/ 59 w 82"/>
                  <a:gd name="T43" fmla="*/ 0 h 64"/>
                  <a:gd name="T44" fmla="*/ 36 w 82"/>
                  <a:gd name="T45" fmla="*/ 9 h 64"/>
                  <a:gd name="T46" fmla="*/ 18 w 82"/>
                  <a:gd name="T47" fmla="*/ 19 h 64"/>
                  <a:gd name="T48" fmla="*/ 13 w 82"/>
                  <a:gd name="T49" fmla="*/ 23 h 64"/>
                  <a:gd name="T50" fmla="*/ 4 w 82"/>
                  <a:gd name="T51" fmla="*/ 37 h 64"/>
                  <a:gd name="T52" fmla="*/ 4 w 82"/>
                  <a:gd name="T53" fmla="*/ 46 h 64"/>
                  <a:gd name="T54" fmla="*/ 0 w 82"/>
                  <a:gd name="T55" fmla="*/ 5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64">
                    <a:moveTo>
                      <a:pt x="0" y="55"/>
                    </a:moveTo>
                    <a:lnTo>
                      <a:pt x="4" y="60"/>
                    </a:lnTo>
                    <a:lnTo>
                      <a:pt x="13" y="60"/>
                    </a:lnTo>
                    <a:lnTo>
                      <a:pt x="23" y="60"/>
                    </a:lnTo>
                    <a:lnTo>
                      <a:pt x="27" y="64"/>
                    </a:lnTo>
                    <a:lnTo>
                      <a:pt x="27" y="55"/>
                    </a:lnTo>
                    <a:lnTo>
                      <a:pt x="27" y="51"/>
                    </a:lnTo>
                    <a:lnTo>
                      <a:pt x="32" y="46"/>
                    </a:lnTo>
                    <a:lnTo>
                      <a:pt x="45" y="46"/>
                    </a:lnTo>
                    <a:lnTo>
                      <a:pt x="50" y="46"/>
                    </a:lnTo>
                    <a:lnTo>
                      <a:pt x="55" y="46"/>
                    </a:lnTo>
                    <a:lnTo>
                      <a:pt x="64" y="46"/>
                    </a:lnTo>
                    <a:lnTo>
                      <a:pt x="73" y="42"/>
                    </a:lnTo>
                    <a:lnTo>
                      <a:pt x="78" y="42"/>
                    </a:lnTo>
                    <a:lnTo>
                      <a:pt x="82" y="42"/>
                    </a:lnTo>
                    <a:lnTo>
                      <a:pt x="82" y="37"/>
                    </a:lnTo>
                    <a:lnTo>
                      <a:pt x="82" y="32"/>
                    </a:lnTo>
                    <a:lnTo>
                      <a:pt x="78" y="28"/>
                    </a:lnTo>
                    <a:lnTo>
                      <a:pt x="68" y="23"/>
                    </a:lnTo>
                    <a:lnTo>
                      <a:pt x="64" y="19"/>
                    </a:lnTo>
                    <a:lnTo>
                      <a:pt x="59" y="9"/>
                    </a:lnTo>
                    <a:lnTo>
                      <a:pt x="59" y="0"/>
                    </a:lnTo>
                    <a:lnTo>
                      <a:pt x="36" y="9"/>
                    </a:lnTo>
                    <a:lnTo>
                      <a:pt x="18" y="19"/>
                    </a:lnTo>
                    <a:lnTo>
                      <a:pt x="13" y="23"/>
                    </a:lnTo>
                    <a:lnTo>
                      <a:pt x="4" y="37"/>
                    </a:lnTo>
                    <a:lnTo>
                      <a:pt x="4" y="4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3" name="Freeform 772"/>
              <p:cNvSpPr>
                <a:spLocks/>
              </p:cNvSpPr>
              <p:nvPr/>
            </p:nvSpPr>
            <p:spPr bwMode="auto">
              <a:xfrm>
                <a:off x="2631" y="1955"/>
                <a:ext cx="82" cy="64"/>
              </a:xfrm>
              <a:custGeom>
                <a:avLst/>
                <a:gdLst>
                  <a:gd name="T0" fmla="*/ 0 w 82"/>
                  <a:gd name="T1" fmla="*/ 55 h 64"/>
                  <a:gd name="T2" fmla="*/ 4 w 82"/>
                  <a:gd name="T3" fmla="*/ 60 h 64"/>
                  <a:gd name="T4" fmla="*/ 13 w 82"/>
                  <a:gd name="T5" fmla="*/ 60 h 64"/>
                  <a:gd name="T6" fmla="*/ 23 w 82"/>
                  <a:gd name="T7" fmla="*/ 60 h 64"/>
                  <a:gd name="T8" fmla="*/ 27 w 82"/>
                  <a:gd name="T9" fmla="*/ 64 h 64"/>
                  <a:gd name="T10" fmla="*/ 27 w 82"/>
                  <a:gd name="T11" fmla="*/ 55 h 64"/>
                  <a:gd name="T12" fmla="*/ 27 w 82"/>
                  <a:gd name="T13" fmla="*/ 51 h 64"/>
                  <a:gd name="T14" fmla="*/ 32 w 82"/>
                  <a:gd name="T15" fmla="*/ 46 h 64"/>
                  <a:gd name="T16" fmla="*/ 45 w 82"/>
                  <a:gd name="T17" fmla="*/ 46 h 64"/>
                  <a:gd name="T18" fmla="*/ 50 w 82"/>
                  <a:gd name="T19" fmla="*/ 46 h 64"/>
                  <a:gd name="T20" fmla="*/ 55 w 82"/>
                  <a:gd name="T21" fmla="*/ 46 h 64"/>
                  <a:gd name="T22" fmla="*/ 64 w 82"/>
                  <a:gd name="T23" fmla="*/ 46 h 64"/>
                  <a:gd name="T24" fmla="*/ 73 w 82"/>
                  <a:gd name="T25" fmla="*/ 42 h 64"/>
                  <a:gd name="T26" fmla="*/ 78 w 82"/>
                  <a:gd name="T27" fmla="*/ 42 h 64"/>
                  <a:gd name="T28" fmla="*/ 82 w 82"/>
                  <a:gd name="T29" fmla="*/ 42 h 64"/>
                  <a:gd name="T30" fmla="*/ 82 w 82"/>
                  <a:gd name="T31" fmla="*/ 37 h 64"/>
                  <a:gd name="T32" fmla="*/ 82 w 82"/>
                  <a:gd name="T33" fmla="*/ 32 h 64"/>
                  <a:gd name="T34" fmla="*/ 78 w 82"/>
                  <a:gd name="T35" fmla="*/ 28 h 64"/>
                  <a:gd name="T36" fmla="*/ 68 w 82"/>
                  <a:gd name="T37" fmla="*/ 23 h 64"/>
                  <a:gd name="T38" fmla="*/ 64 w 82"/>
                  <a:gd name="T39" fmla="*/ 19 h 64"/>
                  <a:gd name="T40" fmla="*/ 59 w 82"/>
                  <a:gd name="T41" fmla="*/ 9 h 64"/>
                  <a:gd name="T42" fmla="*/ 59 w 82"/>
                  <a:gd name="T43" fmla="*/ 0 h 64"/>
                  <a:gd name="T44" fmla="*/ 36 w 82"/>
                  <a:gd name="T45" fmla="*/ 9 h 64"/>
                  <a:gd name="T46" fmla="*/ 18 w 82"/>
                  <a:gd name="T47" fmla="*/ 19 h 64"/>
                  <a:gd name="T48" fmla="*/ 13 w 82"/>
                  <a:gd name="T49" fmla="*/ 23 h 64"/>
                  <a:gd name="T50" fmla="*/ 4 w 82"/>
                  <a:gd name="T51" fmla="*/ 37 h 64"/>
                  <a:gd name="T52" fmla="*/ 4 w 82"/>
                  <a:gd name="T53" fmla="*/ 46 h 64"/>
                  <a:gd name="T54" fmla="*/ 0 w 82"/>
                  <a:gd name="T55" fmla="*/ 5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64">
                    <a:moveTo>
                      <a:pt x="0" y="55"/>
                    </a:moveTo>
                    <a:lnTo>
                      <a:pt x="4" y="60"/>
                    </a:lnTo>
                    <a:lnTo>
                      <a:pt x="13" y="60"/>
                    </a:lnTo>
                    <a:lnTo>
                      <a:pt x="23" y="60"/>
                    </a:lnTo>
                    <a:lnTo>
                      <a:pt x="27" y="64"/>
                    </a:lnTo>
                    <a:lnTo>
                      <a:pt x="27" y="55"/>
                    </a:lnTo>
                    <a:lnTo>
                      <a:pt x="27" y="51"/>
                    </a:lnTo>
                    <a:lnTo>
                      <a:pt x="32" y="46"/>
                    </a:lnTo>
                    <a:lnTo>
                      <a:pt x="45" y="46"/>
                    </a:lnTo>
                    <a:lnTo>
                      <a:pt x="50" y="46"/>
                    </a:lnTo>
                    <a:lnTo>
                      <a:pt x="55" y="46"/>
                    </a:lnTo>
                    <a:lnTo>
                      <a:pt x="64" y="46"/>
                    </a:lnTo>
                    <a:lnTo>
                      <a:pt x="73" y="42"/>
                    </a:lnTo>
                    <a:lnTo>
                      <a:pt x="78" y="42"/>
                    </a:lnTo>
                    <a:lnTo>
                      <a:pt x="82" y="42"/>
                    </a:lnTo>
                    <a:lnTo>
                      <a:pt x="82" y="37"/>
                    </a:lnTo>
                    <a:lnTo>
                      <a:pt x="82" y="32"/>
                    </a:lnTo>
                    <a:lnTo>
                      <a:pt x="78" y="28"/>
                    </a:lnTo>
                    <a:lnTo>
                      <a:pt x="68" y="23"/>
                    </a:lnTo>
                    <a:lnTo>
                      <a:pt x="64" y="19"/>
                    </a:lnTo>
                    <a:lnTo>
                      <a:pt x="59" y="9"/>
                    </a:lnTo>
                    <a:lnTo>
                      <a:pt x="59" y="0"/>
                    </a:lnTo>
                    <a:lnTo>
                      <a:pt x="36" y="9"/>
                    </a:lnTo>
                    <a:lnTo>
                      <a:pt x="18" y="19"/>
                    </a:lnTo>
                    <a:lnTo>
                      <a:pt x="13" y="23"/>
                    </a:lnTo>
                    <a:lnTo>
                      <a:pt x="4" y="37"/>
                    </a:lnTo>
                    <a:lnTo>
                      <a:pt x="4" y="46"/>
                    </a:lnTo>
                    <a:lnTo>
                      <a:pt x="0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4" name="Freeform 773"/>
              <p:cNvSpPr>
                <a:spLocks noEditPoints="1"/>
              </p:cNvSpPr>
              <p:nvPr/>
            </p:nvSpPr>
            <p:spPr bwMode="auto">
              <a:xfrm>
                <a:off x="2626" y="1955"/>
                <a:ext cx="92" cy="74"/>
              </a:xfrm>
              <a:custGeom>
                <a:avLst/>
                <a:gdLst>
                  <a:gd name="T0" fmla="*/ 32 w 92"/>
                  <a:gd name="T1" fmla="*/ 69 h 74"/>
                  <a:gd name="T2" fmla="*/ 28 w 92"/>
                  <a:gd name="T3" fmla="*/ 69 h 74"/>
                  <a:gd name="T4" fmla="*/ 14 w 92"/>
                  <a:gd name="T5" fmla="*/ 69 h 74"/>
                  <a:gd name="T6" fmla="*/ 5 w 92"/>
                  <a:gd name="T7" fmla="*/ 64 h 74"/>
                  <a:gd name="T8" fmla="*/ 0 w 92"/>
                  <a:gd name="T9" fmla="*/ 60 h 74"/>
                  <a:gd name="T10" fmla="*/ 5 w 92"/>
                  <a:gd name="T11" fmla="*/ 51 h 74"/>
                  <a:gd name="T12" fmla="*/ 14 w 92"/>
                  <a:gd name="T13" fmla="*/ 28 h 74"/>
                  <a:gd name="T14" fmla="*/ 37 w 92"/>
                  <a:gd name="T15" fmla="*/ 9 h 74"/>
                  <a:gd name="T16" fmla="*/ 64 w 92"/>
                  <a:gd name="T17" fmla="*/ 0 h 74"/>
                  <a:gd name="T18" fmla="*/ 69 w 92"/>
                  <a:gd name="T19" fmla="*/ 0 h 74"/>
                  <a:gd name="T20" fmla="*/ 64 w 92"/>
                  <a:gd name="T21" fmla="*/ 5 h 74"/>
                  <a:gd name="T22" fmla="*/ 83 w 92"/>
                  <a:gd name="T23" fmla="*/ 28 h 74"/>
                  <a:gd name="T24" fmla="*/ 92 w 92"/>
                  <a:gd name="T25" fmla="*/ 32 h 74"/>
                  <a:gd name="T26" fmla="*/ 87 w 92"/>
                  <a:gd name="T27" fmla="*/ 46 h 74"/>
                  <a:gd name="T28" fmla="*/ 83 w 92"/>
                  <a:gd name="T29" fmla="*/ 46 h 74"/>
                  <a:gd name="T30" fmla="*/ 73 w 92"/>
                  <a:gd name="T31" fmla="*/ 51 h 74"/>
                  <a:gd name="T32" fmla="*/ 60 w 92"/>
                  <a:gd name="T33" fmla="*/ 51 h 74"/>
                  <a:gd name="T34" fmla="*/ 50 w 92"/>
                  <a:gd name="T35" fmla="*/ 55 h 74"/>
                  <a:gd name="T36" fmla="*/ 41 w 92"/>
                  <a:gd name="T37" fmla="*/ 55 h 74"/>
                  <a:gd name="T38" fmla="*/ 32 w 92"/>
                  <a:gd name="T39" fmla="*/ 55 h 74"/>
                  <a:gd name="T40" fmla="*/ 37 w 92"/>
                  <a:gd name="T41" fmla="*/ 69 h 74"/>
                  <a:gd name="T42" fmla="*/ 37 w 92"/>
                  <a:gd name="T43" fmla="*/ 74 h 74"/>
                  <a:gd name="T44" fmla="*/ 9 w 92"/>
                  <a:gd name="T45" fmla="*/ 60 h 74"/>
                  <a:gd name="T46" fmla="*/ 14 w 92"/>
                  <a:gd name="T47" fmla="*/ 60 h 74"/>
                  <a:gd name="T48" fmla="*/ 28 w 92"/>
                  <a:gd name="T49" fmla="*/ 60 h 74"/>
                  <a:gd name="T50" fmla="*/ 37 w 92"/>
                  <a:gd name="T51" fmla="*/ 46 h 74"/>
                  <a:gd name="T52" fmla="*/ 50 w 92"/>
                  <a:gd name="T53" fmla="*/ 46 h 74"/>
                  <a:gd name="T54" fmla="*/ 50 w 92"/>
                  <a:gd name="T55" fmla="*/ 46 h 74"/>
                  <a:gd name="T56" fmla="*/ 64 w 92"/>
                  <a:gd name="T57" fmla="*/ 46 h 74"/>
                  <a:gd name="T58" fmla="*/ 69 w 92"/>
                  <a:gd name="T59" fmla="*/ 46 h 74"/>
                  <a:gd name="T60" fmla="*/ 83 w 92"/>
                  <a:gd name="T61" fmla="*/ 42 h 74"/>
                  <a:gd name="T62" fmla="*/ 87 w 92"/>
                  <a:gd name="T63" fmla="*/ 37 h 74"/>
                  <a:gd name="T64" fmla="*/ 73 w 92"/>
                  <a:gd name="T65" fmla="*/ 28 h 74"/>
                  <a:gd name="T66" fmla="*/ 60 w 92"/>
                  <a:gd name="T67" fmla="*/ 5 h 74"/>
                  <a:gd name="T68" fmla="*/ 23 w 92"/>
                  <a:gd name="T69" fmla="*/ 28 h 74"/>
                  <a:gd name="T70" fmla="*/ 14 w 92"/>
                  <a:gd name="T71" fmla="*/ 37 h 74"/>
                  <a:gd name="T72" fmla="*/ 5 w 92"/>
                  <a:gd name="T73" fmla="*/ 6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2" h="74">
                    <a:moveTo>
                      <a:pt x="37" y="74"/>
                    </a:moveTo>
                    <a:lnTo>
                      <a:pt x="32" y="69"/>
                    </a:lnTo>
                    <a:lnTo>
                      <a:pt x="32" y="69"/>
                    </a:lnTo>
                    <a:lnTo>
                      <a:pt x="28" y="69"/>
                    </a:lnTo>
                    <a:lnTo>
                      <a:pt x="18" y="64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5" y="6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5" y="51"/>
                    </a:lnTo>
                    <a:lnTo>
                      <a:pt x="9" y="37"/>
                    </a:lnTo>
                    <a:lnTo>
                      <a:pt x="14" y="28"/>
                    </a:lnTo>
                    <a:lnTo>
                      <a:pt x="23" y="19"/>
                    </a:lnTo>
                    <a:lnTo>
                      <a:pt x="37" y="9"/>
                    </a:lnTo>
                    <a:lnTo>
                      <a:pt x="50" y="5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9" y="19"/>
                    </a:lnTo>
                    <a:lnTo>
                      <a:pt x="83" y="28"/>
                    </a:lnTo>
                    <a:lnTo>
                      <a:pt x="87" y="32"/>
                    </a:lnTo>
                    <a:lnTo>
                      <a:pt x="92" y="32"/>
                    </a:lnTo>
                    <a:lnTo>
                      <a:pt x="92" y="42"/>
                    </a:lnTo>
                    <a:lnTo>
                      <a:pt x="87" y="46"/>
                    </a:lnTo>
                    <a:lnTo>
                      <a:pt x="83" y="46"/>
                    </a:lnTo>
                    <a:lnTo>
                      <a:pt x="83" y="46"/>
                    </a:lnTo>
                    <a:lnTo>
                      <a:pt x="78" y="46"/>
                    </a:lnTo>
                    <a:lnTo>
                      <a:pt x="73" y="51"/>
                    </a:lnTo>
                    <a:lnTo>
                      <a:pt x="69" y="51"/>
                    </a:lnTo>
                    <a:lnTo>
                      <a:pt x="60" y="51"/>
                    </a:lnTo>
                    <a:lnTo>
                      <a:pt x="55" y="51"/>
                    </a:lnTo>
                    <a:lnTo>
                      <a:pt x="50" y="55"/>
                    </a:lnTo>
                    <a:lnTo>
                      <a:pt x="46" y="55"/>
                    </a:lnTo>
                    <a:lnTo>
                      <a:pt x="41" y="55"/>
                    </a:lnTo>
                    <a:lnTo>
                      <a:pt x="37" y="55"/>
                    </a:lnTo>
                    <a:lnTo>
                      <a:pt x="32" y="55"/>
                    </a:lnTo>
                    <a:lnTo>
                      <a:pt x="32" y="60"/>
                    </a:lnTo>
                    <a:lnTo>
                      <a:pt x="37" y="69"/>
                    </a:lnTo>
                    <a:lnTo>
                      <a:pt x="37" y="74"/>
                    </a:lnTo>
                    <a:lnTo>
                      <a:pt x="37" y="74"/>
                    </a:lnTo>
                    <a:close/>
                    <a:moveTo>
                      <a:pt x="5" y="60"/>
                    </a:moveTo>
                    <a:lnTo>
                      <a:pt x="9" y="60"/>
                    </a:lnTo>
                    <a:lnTo>
                      <a:pt x="14" y="64"/>
                    </a:lnTo>
                    <a:lnTo>
                      <a:pt x="14" y="60"/>
                    </a:lnTo>
                    <a:lnTo>
                      <a:pt x="23" y="60"/>
                    </a:lnTo>
                    <a:lnTo>
                      <a:pt x="28" y="60"/>
                    </a:lnTo>
                    <a:lnTo>
                      <a:pt x="28" y="51"/>
                    </a:lnTo>
                    <a:lnTo>
                      <a:pt x="37" y="46"/>
                    </a:lnTo>
                    <a:lnTo>
                      <a:pt x="41" y="46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5" y="46"/>
                    </a:lnTo>
                    <a:lnTo>
                      <a:pt x="64" y="46"/>
                    </a:lnTo>
                    <a:lnTo>
                      <a:pt x="69" y="46"/>
                    </a:lnTo>
                    <a:lnTo>
                      <a:pt x="69" y="46"/>
                    </a:lnTo>
                    <a:lnTo>
                      <a:pt x="78" y="42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87" y="37"/>
                    </a:lnTo>
                    <a:lnTo>
                      <a:pt x="83" y="32"/>
                    </a:lnTo>
                    <a:lnTo>
                      <a:pt x="73" y="28"/>
                    </a:lnTo>
                    <a:lnTo>
                      <a:pt x="64" y="23"/>
                    </a:lnTo>
                    <a:lnTo>
                      <a:pt x="60" y="5"/>
                    </a:lnTo>
                    <a:lnTo>
                      <a:pt x="41" y="19"/>
                    </a:lnTo>
                    <a:lnTo>
                      <a:pt x="23" y="28"/>
                    </a:lnTo>
                    <a:lnTo>
                      <a:pt x="18" y="32"/>
                    </a:lnTo>
                    <a:lnTo>
                      <a:pt x="14" y="37"/>
                    </a:lnTo>
                    <a:lnTo>
                      <a:pt x="5" y="60"/>
                    </a:lnTo>
                    <a:lnTo>
                      <a:pt x="5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5" name="Freeform 774"/>
              <p:cNvSpPr>
                <a:spLocks/>
              </p:cNvSpPr>
              <p:nvPr/>
            </p:nvSpPr>
            <p:spPr bwMode="auto">
              <a:xfrm>
                <a:off x="2626" y="1955"/>
                <a:ext cx="92" cy="74"/>
              </a:xfrm>
              <a:custGeom>
                <a:avLst/>
                <a:gdLst>
                  <a:gd name="T0" fmla="*/ 37 w 92"/>
                  <a:gd name="T1" fmla="*/ 74 h 74"/>
                  <a:gd name="T2" fmla="*/ 32 w 92"/>
                  <a:gd name="T3" fmla="*/ 69 h 74"/>
                  <a:gd name="T4" fmla="*/ 32 w 92"/>
                  <a:gd name="T5" fmla="*/ 69 h 74"/>
                  <a:gd name="T6" fmla="*/ 28 w 92"/>
                  <a:gd name="T7" fmla="*/ 69 h 74"/>
                  <a:gd name="T8" fmla="*/ 18 w 92"/>
                  <a:gd name="T9" fmla="*/ 64 h 74"/>
                  <a:gd name="T10" fmla="*/ 14 w 92"/>
                  <a:gd name="T11" fmla="*/ 69 h 74"/>
                  <a:gd name="T12" fmla="*/ 14 w 92"/>
                  <a:gd name="T13" fmla="*/ 69 h 74"/>
                  <a:gd name="T14" fmla="*/ 5 w 92"/>
                  <a:gd name="T15" fmla="*/ 64 h 74"/>
                  <a:gd name="T16" fmla="*/ 0 w 92"/>
                  <a:gd name="T17" fmla="*/ 60 h 74"/>
                  <a:gd name="T18" fmla="*/ 0 w 92"/>
                  <a:gd name="T19" fmla="*/ 60 h 74"/>
                  <a:gd name="T20" fmla="*/ 0 w 92"/>
                  <a:gd name="T21" fmla="*/ 60 h 74"/>
                  <a:gd name="T22" fmla="*/ 5 w 92"/>
                  <a:gd name="T23" fmla="*/ 51 h 74"/>
                  <a:gd name="T24" fmla="*/ 9 w 92"/>
                  <a:gd name="T25" fmla="*/ 37 h 74"/>
                  <a:gd name="T26" fmla="*/ 14 w 92"/>
                  <a:gd name="T27" fmla="*/ 28 h 74"/>
                  <a:gd name="T28" fmla="*/ 23 w 92"/>
                  <a:gd name="T29" fmla="*/ 19 h 74"/>
                  <a:gd name="T30" fmla="*/ 37 w 92"/>
                  <a:gd name="T31" fmla="*/ 9 h 74"/>
                  <a:gd name="T32" fmla="*/ 50 w 92"/>
                  <a:gd name="T33" fmla="*/ 5 h 74"/>
                  <a:gd name="T34" fmla="*/ 64 w 92"/>
                  <a:gd name="T35" fmla="*/ 0 h 74"/>
                  <a:gd name="T36" fmla="*/ 64 w 92"/>
                  <a:gd name="T37" fmla="*/ 0 h 74"/>
                  <a:gd name="T38" fmla="*/ 69 w 92"/>
                  <a:gd name="T39" fmla="*/ 0 h 74"/>
                  <a:gd name="T40" fmla="*/ 64 w 92"/>
                  <a:gd name="T41" fmla="*/ 5 h 74"/>
                  <a:gd name="T42" fmla="*/ 64 w 92"/>
                  <a:gd name="T43" fmla="*/ 5 h 74"/>
                  <a:gd name="T44" fmla="*/ 69 w 92"/>
                  <a:gd name="T45" fmla="*/ 19 h 74"/>
                  <a:gd name="T46" fmla="*/ 83 w 92"/>
                  <a:gd name="T47" fmla="*/ 28 h 74"/>
                  <a:gd name="T48" fmla="*/ 87 w 92"/>
                  <a:gd name="T49" fmla="*/ 32 h 74"/>
                  <a:gd name="T50" fmla="*/ 92 w 92"/>
                  <a:gd name="T51" fmla="*/ 32 h 74"/>
                  <a:gd name="T52" fmla="*/ 92 w 92"/>
                  <a:gd name="T53" fmla="*/ 42 h 74"/>
                  <a:gd name="T54" fmla="*/ 87 w 92"/>
                  <a:gd name="T55" fmla="*/ 46 h 74"/>
                  <a:gd name="T56" fmla="*/ 83 w 92"/>
                  <a:gd name="T57" fmla="*/ 46 h 74"/>
                  <a:gd name="T58" fmla="*/ 83 w 92"/>
                  <a:gd name="T59" fmla="*/ 46 h 74"/>
                  <a:gd name="T60" fmla="*/ 78 w 92"/>
                  <a:gd name="T61" fmla="*/ 46 h 74"/>
                  <a:gd name="T62" fmla="*/ 73 w 92"/>
                  <a:gd name="T63" fmla="*/ 51 h 74"/>
                  <a:gd name="T64" fmla="*/ 69 w 92"/>
                  <a:gd name="T65" fmla="*/ 51 h 74"/>
                  <a:gd name="T66" fmla="*/ 60 w 92"/>
                  <a:gd name="T67" fmla="*/ 51 h 74"/>
                  <a:gd name="T68" fmla="*/ 55 w 92"/>
                  <a:gd name="T69" fmla="*/ 51 h 74"/>
                  <a:gd name="T70" fmla="*/ 50 w 92"/>
                  <a:gd name="T71" fmla="*/ 55 h 74"/>
                  <a:gd name="T72" fmla="*/ 46 w 92"/>
                  <a:gd name="T73" fmla="*/ 55 h 74"/>
                  <a:gd name="T74" fmla="*/ 41 w 92"/>
                  <a:gd name="T75" fmla="*/ 55 h 74"/>
                  <a:gd name="T76" fmla="*/ 37 w 92"/>
                  <a:gd name="T77" fmla="*/ 55 h 74"/>
                  <a:gd name="T78" fmla="*/ 32 w 92"/>
                  <a:gd name="T79" fmla="*/ 55 h 74"/>
                  <a:gd name="T80" fmla="*/ 32 w 92"/>
                  <a:gd name="T81" fmla="*/ 60 h 74"/>
                  <a:gd name="T82" fmla="*/ 37 w 92"/>
                  <a:gd name="T83" fmla="*/ 69 h 74"/>
                  <a:gd name="T84" fmla="*/ 37 w 92"/>
                  <a:gd name="T85" fmla="*/ 74 h 74"/>
                  <a:gd name="T86" fmla="*/ 37 w 92"/>
                  <a:gd name="T8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74">
                    <a:moveTo>
                      <a:pt x="37" y="74"/>
                    </a:moveTo>
                    <a:lnTo>
                      <a:pt x="32" y="69"/>
                    </a:lnTo>
                    <a:lnTo>
                      <a:pt x="32" y="69"/>
                    </a:lnTo>
                    <a:lnTo>
                      <a:pt x="28" y="69"/>
                    </a:lnTo>
                    <a:lnTo>
                      <a:pt x="18" y="64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5" y="6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5" y="51"/>
                    </a:lnTo>
                    <a:lnTo>
                      <a:pt x="9" y="37"/>
                    </a:lnTo>
                    <a:lnTo>
                      <a:pt x="14" y="28"/>
                    </a:lnTo>
                    <a:lnTo>
                      <a:pt x="23" y="19"/>
                    </a:lnTo>
                    <a:lnTo>
                      <a:pt x="37" y="9"/>
                    </a:lnTo>
                    <a:lnTo>
                      <a:pt x="50" y="5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9" y="19"/>
                    </a:lnTo>
                    <a:lnTo>
                      <a:pt x="83" y="28"/>
                    </a:lnTo>
                    <a:lnTo>
                      <a:pt x="87" y="32"/>
                    </a:lnTo>
                    <a:lnTo>
                      <a:pt x="92" y="32"/>
                    </a:lnTo>
                    <a:lnTo>
                      <a:pt x="92" y="42"/>
                    </a:lnTo>
                    <a:lnTo>
                      <a:pt x="87" y="46"/>
                    </a:lnTo>
                    <a:lnTo>
                      <a:pt x="83" y="46"/>
                    </a:lnTo>
                    <a:lnTo>
                      <a:pt x="83" y="46"/>
                    </a:lnTo>
                    <a:lnTo>
                      <a:pt x="78" y="46"/>
                    </a:lnTo>
                    <a:lnTo>
                      <a:pt x="73" y="51"/>
                    </a:lnTo>
                    <a:lnTo>
                      <a:pt x="69" y="51"/>
                    </a:lnTo>
                    <a:lnTo>
                      <a:pt x="60" y="51"/>
                    </a:lnTo>
                    <a:lnTo>
                      <a:pt x="55" y="51"/>
                    </a:lnTo>
                    <a:lnTo>
                      <a:pt x="50" y="55"/>
                    </a:lnTo>
                    <a:lnTo>
                      <a:pt x="46" y="55"/>
                    </a:lnTo>
                    <a:lnTo>
                      <a:pt x="41" y="55"/>
                    </a:lnTo>
                    <a:lnTo>
                      <a:pt x="37" y="55"/>
                    </a:lnTo>
                    <a:lnTo>
                      <a:pt x="32" y="55"/>
                    </a:lnTo>
                    <a:lnTo>
                      <a:pt x="32" y="60"/>
                    </a:lnTo>
                    <a:lnTo>
                      <a:pt x="37" y="69"/>
                    </a:lnTo>
                    <a:lnTo>
                      <a:pt x="37" y="74"/>
                    </a:lnTo>
                    <a:lnTo>
                      <a:pt x="37" y="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6" name="Freeform 775"/>
              <p:cNvSpPr>
                <a:spLocks/>
              </p:cNvSpPr>
              <p:nvPr/>
            </p:nvSpPr>
            <p:spPr bwMode="auto">
              <a:xfrm>
                <a:off x="2631" y="1960"/>
                <a:ext cx="82" cy="59"/>
              </a:xfrm>
              <a:custGeom>
                <a:avLst/>
                <a:gdLst>
                  <a:gd name="T0" fmla="*/ 0 w 82"/>
                  <a:gd name="T1" fmla="*/ 55 h 59"/>
                  <a:gd name="T2" fmla="*/ 4 w 82"/>
                  <a:gd name="T3" fmla="*/ 55 h 59"/>
                  <a:gd name="T4" fmla="*/ 9 w 82"/>
                  <a:gd name="T5" fmla="*/ 59 h 59"/>
                  <a:gd name="T6" fmla="*/ 9 w 82"/>
                  <a:gd name="T7" fmla="*/ 55 h 59"/>
                  <a:gd name="T8" fmla="*/ 18 w 82"/>
                  <a:gd name="T9" fmla="*/ 55 h 59"/>
                  <a:gd name="T10" fmla="*/ 23 w 82"/>
                  <a:gd name="T11" fmla="*/ 55 h 59"/>
                  <a:gd name="T12" fmla="*/ 23 w 82"/>
                  <a:gd name="T13" fmla="*/ 46 h 59"/>
                  <a:gd name="T14" fmla="*/ 32 w 82"/>
                  <a:gd name="T15" fmla="*/ 41 h 59"/>
                  <a:gd name="T16" fmla="*/ 36 w 82"/>
                  <a:gd name="T17" fmla="*/ 41 h 59"/>
                  <a:gd name="T18" fmla="*/ 45 w 82"/>
                  <a:gd name="T19" fmla="*/ 41 h 59"/>
                  <a:gd name="T20" fmla="*/ 45 w 82"/>
                  <a:gd name="T21" fmla="*/ 41 h 59"/>
                  <a:gd name="T22" fmla="*/ 45 w 82"/>
                  <a:gd name="T23" fmla="*/ 41 h 59"/>
                  <a:gd name="T24" fmla="*/ 50 w 82"/>
                  <a:gd name="T25" fmla="*/ 41 h 59"/>
                  <a:gd name="T26" fmla="*/ 59 w 82"/>
                  <a:gd name="T27" fmla="*/ 41 h 59"/>
                  <a:gd name="T28" fmla="*/ 64 w 82"/>
                  <a:gd name="T29" fmla="*/ 41 h 59"/>
                  <a:gd name="T30" fmla="*/ 64 w 82"/>
                  <a:gd name="T31" fmla="*/ 41 h 59"/>
                  <a:gd name="T32" fmla="*/ 73 w 82"/>
                  <a:gd name="T33" fmla="*/ 37 h 59"/>
                  <a:gd name="T34" fmla="*/ 78 w 82"/>
                  <a:gd name="T35" fmla="*/ 37 h 59"/>
                  <a:gd name="T36" fmla="*/ 78 w 82"/>
                  <a:gd name="T37" fmla="*/ 37 h 59"/>
                  <a:gd name="T38" fmla="*/ 82 w 82"/>
                  <a:gd name="T39" fmla="*/ 32 h 59"/>
                  <a:gd name="T40" fmla="*/ 78 w 82"/>
                  <a:gd name="T41" fmla="*/ 27 h 59"/>
                  <a:gd name="T42" fmla="*/ 68 w 82"/>
                  <a:gd name="T43" fmla="*/ 23 h 59"/>
                  <a:gd name="T44" fmla="*/ 59 w 82"/>
                  <a:gd name="T45" fmla="*/ 18 h 59"/>
                  <a:gd name="T46" fmla="*/ 55 w 82"/>
                  <a:gd name="T47" fmla="*/ 0 h 59"/>
                  <a:gd name="T48" fmla="*/ 36 w 82"/>
                  <a:gd name="T49" fmla="*/ 14 h 59"/>
                  <a:gd name="T50" fmla="*/ 18 w 82"/>
                  <a:gd name="T51" fmla="*/ 23 h 59"/>
                  <a:gd name="T52" fmla="*/ 13 w 82"/>
                  <a:gd name="T53" fmla="*/ 27 h 59"/>
                  <a:gd name="T54" fmla="*/ 9 w 82"/>
                  <a:gd name="T55" fmla="*/ 32 h 59"/>
                  <a:gd name="T56" fmla="*/ 0 w 82"/>
                  <a:gd name="T57" fmla="*/ 55 h 59"/>
                  <a:gd name="T58" fmla="*/ 0 w 82"/>
                  <a:gd name="T59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59">
                    <a:moveTo>
                      <a:pt x="0" y="55"/>
                    </a:moveTo>
                    <a:lnTo>
                      <a:pt x="4" y="55"/>
                    </a:lnTo>
                    <a:lnTo>
                      <a:pt x="9" y="59"/>
                    </a:lnTo>
                    <a:lnTo>
                      <a:pt x="9" y="55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3" y="46"/>
                    </a:lnTo>
                    <a:lnTo>
                      <a:pt x="32" y="41"/>
                    </a:lnTo>
                    <a:lnTo>
                      <a:pt x="36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50" y="41"/>
                    </a:lnTo>
                    <a:lnTo>
                      <a:pt x="59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73" y="37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82" y="32"/>
                    </a:lnTo>
                    <a:lnTo>
                      <a:pt x="78" y="27"/>
                    </a:lnTo>
                    <a:lnTo>
                      <a:pt x="68" y="23"/>
                    </a:lnTo>
                    <a:lnTo>
                      <a:pt x="59" y="18"/>
                    </a:lnTo>
                    <a:lnTo>
                      <a:pt x="55" y="0"/>
                    </a:lnTo>
                    <a:lnTo>
                      <a:pt x="36" y="14"/>
                    </a:lnTo>
                    <a:lnTo>
                      <a:pt x="18" y="23"/>
                    </a:lnTo>
                    <a:lnTo>
                      <a:pt x="13" y="27"/>
                    </a:lnTo>
                    <a:lnTo>
                      <a:pt x="9" y="32"/>
                    </a:lnTo>
                    <a:lnTo>
                      <a:pt x="0" y="55"/>
                    </a:lnTo>
                    <a:lnTo>
                      <a:pt x="0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7" name="Freeform 776"/>
              <p:cNvSpPr>
                <a:spLocks/>
              </p:cNvSpPr>
              <p:nvPr/>
            </p:nvSpPr>
            <p:spPr bwMode="auto">
              <a:xfrm>
                <a:off x="3020" y="2157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5 w 18"/>
                  <a:gd name="T5" fmla="*/ 0 h 18"/>
                  <a:gd name="T6" fmla="*/ 9 w 18"/>
                  <a:gd name="T7" fmla="*/ 0 h 18"/>
                  <a:gd name="T8" fmla="*/ 14 w 18"/>
                  <a:gd name="T9" fmla="*/ 0 h 18"/>
                  <a:gd name="T10" fmla="*/ 18 w 18"/>
                  <a:gd name="T11" fmla="*/ 0 h 18"/>
                  <a:gd name="T12" fmla="*/ 18 w 18"/>
                  <a:gd name="T13" fmla="*/ 4 h 18"/>
                  <a:gd name="T14" fmla="*/ 18 w 18"/>
                  <a:gd name="T15" fmla="*/ 9 h 18"/>
                  <a:gd name="T16" fmla="*/ 18 w 18"/>
                  <a:gd name="T17" fmla="*/ 14 h 18"/>
                  <a:gd name="T18" fmla="*/ 14 w 18"/>
                  <a:gd name="T19" fmla="*/ 18 h 18"/>
                  <a:gd name="T20" fmla="*/ 5 w 18"/>
                  <a:gd name="T21" fmla="*/ 18 h 18"/>
                  <a:gd name="T22" fmla="*/ 5 w 18"/>
                  <a:gd name="T23" fmla="*/ 14 h 18"/>
                  <a:gd name="T24" fmla="*/ 0 w 18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14" y="18"/>
                    </a:lnTo>
                    <a:lnTo>
                      <a:pt x="5" y="18"/>
                    </a:lnTo>
                    <a:lnTo>
                      <a:pt x="5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8" name="Freeform 777"/>
              <p:cNvSpPr>
                <a:spLocks/>
              </p:cNvSpPr>
              <p:nvPr/>
            </p:nvSpPr>
            <p:spPr bwMode="auto">
              <a:xfrm>
                <a:off x="3020" y="2157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5 w 18"/>
                  <a:gd name="T5" fmla="*/ 0 h 18"/>
                  <a:gd name="T6" fmla="*/ 9 w 18"/>
                  <a:gd name="T7" fmla="*/ 0 h 18"/>
                  <a:gd name="T8" fmla="*/ 14 w 18"/>
                  <a:gd name="T9" fmla="*/ 0 h 18"/>
                  <a:gd name="T10" fmla="*/ 18 w 18"/>
                  <a:gd name="T11" fmla="*/ 0 h 18"/>
                  <a:gd name="T12" fmla="*/ 18 w 18"/>
                  <a:gd name="T13" fmla="*/ 4 h 18"/>
                  <a:gd name="T14" fmla="*/ 18 w 18"/>
                  <a:gd name="T15" fmla="*/ 9 h 18"/>
                  <a:gd name="T16" fmla="*/ 18 w 18"/>
                  <a:gd name="T17" fmla="*/ 14 h 18"/>
                  <a:gd name="T18" fmla="*/ 14 w 18"/>
                  <a:gd name="T19" fmla="*/ 18 h 18"/>
                  <a:gd name="T20" fmla="*/ 5 w 18"/>
                  <a:gd name="T21" fmla="*/ 18 h 18"/>
                  <a:gd name="T22" fmla="*/ 5 w 18"/>
                  <a:gd name="T23" fmla="*/ 14 h 18"/>
                  <a:gd name="T24" fmla="*/ 0 w 18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14" y="18"/>
                    </a:lnTo>
                    <a:lnTo>
                      <a:pt x="5" y="18"/>
                    </a:lnTo>
                    <a:lnTo>
                      <a:pt x="5" y="1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9" name="Freeform 778"/>
              <p:cNvSpPr>
                <a:spLocks noEditPoints="1"/>
              </p:cNvSpPr>
              <p:nvPr/>
            </p:nvSpPr>
            <p:spPr bwMode="auto">
              <a:xfrm>
                <a:off x="3020" y="2152"/>
                <a:ext cx="23" cy="28"/>
              </a:xfrm>
              <a:custGeom>
                <a:avLst/>
                <a:gdLst>
                  <a:gd name="T0" fmla="*/ 9 w 23"/>
                  <a:gd name="T1" fmla="*/ 28 h 28"/>
                  <a:gd name="T2" fmla="*/ 5 w 23"/>
                  <a:gd name="T3" fmla="*/ 23 h 28"/>
                  <a:gd name="T4" fmla="*/ 0 w 23"/>
                  <a:gd name="T5" fmla="*/ 14 h 28"/>
                  <a:gd name="T6" fmla="*/ 0 w 23"/>
                  <a:gd name="T7" fmla="*/ 9 h 28"/>
                  <a:gd name="T8" fmla="*/ 0 w 23"/>
                  <a:gd name="T9" fmla="*/ 9 h 28"/>
                  <a:gd name="T10" fmla="*/ 0 w 23"/>
                  <a:gd name="T11" fmla="*/ 5 h 28"/>
                  <a:gd name="T12" fmla="*/ 0 w 23"/>
                  <a:gd name="T13" fmla="*/ 5 h 28"/>
                  <a:gd name="T14" fmla="*/ 5 w 23"/>
                  <a:gd name="T15" fmla="*/ 0 h 28"/>
                  <a:gd name="T16" fmla="*/ 5 w 23"/>
                  <a:gd name="T17" fmla="*/ 0 h 28"/>
                  <a:gd name="T18" fmla="*/ 5 w 23"/>
                  <a:gd name="T19" fmla="*/ 5 h 28"/>
                  <a:gd name="T20" fmla="*/ 5 w 23"/>
                  <a:gd name="T21" fmla="*/ 5 h 28"/>
                  <a:gd name="T22" fmla="*/ 9 w 23"/>
                  <a:gd name="T23" fmla="*/ 5 h 28"/>
                  <a:gd name="T24" fmla="*/ 9 w 23"/>
                  <a:gd name="T25" fmla="*/ 5 h 28"/>
                  <a:gd name="T26" fmla="*/ 14 w 23"/>
                  <a:gd name="T27" fmla="*/ 0 h 28"/>
                  <a:gd name="T28" fmla="*/ 18 w 23"/>
                  <a:gd name="T29" fmla="*/ 0 h 28"/>
                  <a:gd name="T30" fmla="*/ 23 w 23"/>
                  <a:gd name="T31" fmla="*/ 5 h 28"/>
                  <a:gd name="T32" fmla="*/ 23 w 23"/>
                  <a:gd name="T33" fmla="*/ 5 h 28"/>
                  <a:gd name="T34" fmla="*/ 23 w 23"/>
                  <a:gd name="T35" fmla="*/ 5 h 28"/>
                  <a:gd name="T36" fmla="*/ 23 w 23"/>
                  <a:gd name="T37" fmla="*/ 9 h 28"/>
                  <a:gd name="T38" fmla="*/ 23 w 23"/>
                  <a:gd name="T39" fmla="*/ 19 h 28"/>
                  <a:gd name="T40" fmla="*/ 14 w 23"/>
                  <a:gd name="T41" fmla="*/ 28 h 28"/>
                  <a:gd name="T42" fmla="*/ 9 w 23"/>
                  <a:gd name="T43" fmla="*/ 28 h 28"/>
                  <a:gd name="T44" fmla="*/ 9 w 23"/>
                  <a:gd name="T45" fmla="*/ 28 h 28"/>
                  <a:gd name="T46" fmla="*/ 5 w 23"/>
                  <a:gd name="T47" fmla="*/ 9 h 28"/>
                  <a:gd name="T48" fmla="*/ 5 w 23"/>
                  <a:gd name="T49" fmla="*/ 9 h 28"/>
                  <a:gd name="T50" fmla="*/ 9 w 23"/>
                  <a:gd name="T51" fmla="*/ 19 h 28"/>
                  <a:gd name="T52" fmla="*/ 9 w 23"/>
                  <a:gd name="T53" fmla="*/ 23 h 28"/>
                  <a:gd name="T54" fmla="*/ 14 w 23"/>
                  <a:gd name="T55" fmla="*/ 23 h 28"/>
                  <a:gd name="T56" fmla="*/ 18 w 23"/>
                  <a:gd name="T57" fmla="*/ 19 h 28"/>
                  <a:gd name="T58" fmla="*/ 14 w 23"/>
                  <a:gd name="T59" fmla="*/ 14 h 28"/>
                  <a:gd name="T60" fmla="*/ 14 w 23"/>
                  <a:gd name="T61" fmla="*/ 9 h 28"/>
                  <a:gd name="T62" fmla="*/ 14 w 23"/>
                  <a:gd name="T63" fmla="*/ 9 h 28"/>
                  <a:gd name="T64" fmla="*/ 5 w 23"/>
                  <a:gd name="T65" fmla="*/ 9 h 28"/>
                  <a:gd name="T66" fmla="*/ 5 w 23"/>
                  <a:gd name="T67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28">
                    <a:moveTo>
                      <a:pt x="9" y="28"/>
                    </a:moveTo>
                    <a:lnTo>
                      <a:pt x="5" y="23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9"/>
                    </a:lnTo>
                    <a:lnTo>
                      <a:pt x="23" y="19"/>
                    </a:lnTo>
                    <a:lnTo>
                      <a:pt x="14" y="28"/>
                    </a:lnTo>
                    <a:lnTo>
                      <a:pt x="9" y="28"/>
                    </a:lnTo>
                    <a:lnTo>
                      <a:pt x="9" y="28"/>
                    </a:lnTo>
                    <a:close/>
                    <a:moveTo>
                      <a:pt x="5" y="9"/>
                    </a:moveTo>
                    <a:lnTo>
                      <a:pt x="5" y="9"/>
                    </a:lnTo>
                    <a:lnTo>
                      <a:pt x="9" y="19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8" y="19"/>
                    </a:lnTo>
                    <a:lnTo>
                      <a:pt x="14" y="1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0" name="Freeform 779"/>
              <p:cNvSpPr>
                <a:spLocks/>
              </p:cNvSpPr>
              <p:nvPr/>
            </p:nvSpPr>
            <p:spPr bwMode="auto">
              <a:xfrm>
                <a:off x="3020" y="2152"/>
                <a:ext cx="23" cy="28"/>
              </a:xfrm>
              <a:custGeom>
                <a:avLst/>
                <a:gdLst>
                  <a:gd name="T0" fmla="*/ 9 w 23"/>
                  <a:gd name="T1" fmla="*/ 28 h 28"/>
                  <a:gd name="T2" fmla="*/ 5 w 23"/>
                  <a:gd name="T3" fmla="*/ 23 h 28"/>
                  <a:gd name="T4" fmla="*/ 0 w 23"/>
                  <a:gd name="T5" fmla="*/ 14 h 28"/>
                  <a:gd name="T6" fmla="*/ 0 w 23"/>
                  <a:gd name="T7" fmla="*/ 9 h 28"/>
                  <a:gd name="T8" fmla="*/ 0 w 23"/>
                  <a:gd name="T9" fmla="*/ 9 h 28"/>
                  <a:gd name="T10" fmla="*/ 0 w 23"/>
                  <a:gd name="T11" fmla="*/ 5 h 28"/>
                  <a:gd name="T12" fmla="*/ 0 w 23"/>
                  <a:gd name="T13" fmla="*/ 5 h 28"/>
                  <a:gd name="T14" fmla="*/ 5 w 23"/>
                  <a:gd name="T15" fmla="*/ 0 h 28"/>
                  <a:gd name="T16" fmla="*/ 5 w 23"/>
                  <a:gd name="T17" fmla="*/ 0 h 28"/>
                  <a:gd name="T18" fmla="*/ 5 w 23"/>
                  <a:gd name="T19" fmla="*/ 5 h 28"/>
                  <a:gd name="T20" fmla="*/ 5 w 23"/>
                  <a:gd name="T21" fmla="*/ 5 h 28"/>
                  <a:gd name="T22" fmla="*/ 9 w 23"/>
                  <a:gd name="T23" fmla="*/ 5 h 28"/>
                  <a:gd name="T24" fmla="*/ 9 w 23"/>
                  <a:gd name="T25" fmla="*/ 5 h 28"/>
                  <a:gd name="T26" fmla="*/ 14 w 23"/>
                  <a:gd name="T27" fmla="*/ 0 h 28"/>
                  <a:gd name="T28" fmla="*/ 18 w 23"/>
                  <a:gd name="T29" fmla="*/ 0 h 28"/>
                  <a:gd name="T30" fmla="*/ 23 w 23"/>
                  <a:gd name="T31" fmla="*/ 5 h 28"/>
                  <a:gd name="T32" fmla="*/ 23 w 23"/>
                  <a:gd name="T33" fmla="*/ 5 h 28"/>
                  <a:gd name="T34" fmla="*/ 23 w 23"/>
                  <a:gd name="T35" fmla="*/ 5 h 28"/>
                  <a:gd name="T36" fmla="*/ 23 w 23"/>
                  <a:gd name="T37" fmla="*/ 9 h 28"/>
                  <a:gd name="T38" fmla="*/ 23 w 23"/>
                  <a:gd name="T39" fmla="*/ 19 h 28"/>
                  <a:gd name="T40" fmla="*/ 14 w 23"/>
                  <a:gd name="T41" fmla="*/ 28 h 28"/>
                  <a:gd name="T42" fmla="*/ 9 w 23"/>
                  <a:gd name="T43" fmla="*/ 28 h 28"/>
                  <a:gd name="T44" fmla="*/ 9 w 23"/>
                  <a:gd name="T4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8">
                    <a:moveTo>
                      <a:pt x="9" y="28"/>
                    </a:moveTo>
                    <a:lnTo>
                      <a:pt x="5" y="23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9"/>
                    </a:lnTo>
                    <a:lnTo>
                      <a:pt x="23" y="19"/>
                    </a:lnTo>
                    <a:lnTo>
                      <a:pt x="14" y="28"/>
                    </a:lnTo>
                    <a:lnTo>
                      <a:pt x="9" y="28"/>
                    </a:lnTo>
                    <a:lnTo>
                      <a:pt x="9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1" name="Freeform 780"/>
              <p:cNvSpPr>
                <a:spLocks/>
              </p:cNvSpPr>
              <p:nvPr/>
            </p:nvSpPr>
            <p:spPr bwMode="auto">
              <a:xfrm>
                <a:off x="3025" y="2161"/>
                <a:ext cx="13" cy="14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0 h 14"/>
                  <a:gd name="T4" fmla="*/ 4 w 13"/>
                  <a:gd name="T5" fmla="*/ 10 h 14"/>
                  <a:gd name="T6" fmla="*/ 4 w 13"/>
                  <a:gd name="T7" fmla="*/ 14 h 14"/>
                  <a:gd name="T8" fmla="*/ 9 w 13"/>
                  <a:gd name="T9" fmla="*/ 14 h 14"/>
                  <a:gd name="T10" fmla="*/ 13 w 13"/>
                  <a:gd name="T11" fmla="*/ 10 h 14"/>
                  <a:gd name="T12" fmla="*/ 9 w 13"/>
                  <a:gd name="T13" fmla="*/ 5 h 14"/>
                  <a:gd name="T14" fmla="*/ 9 w 13"/>
                  <a:gd name="T15" fmla="*/ 0 h 14"/>
                  <a:gd name="T16" fmla="*/ 9 w 13"/>
                  <a:gd name="T17" fmla="*/ 0 h 14"/>
                  <a:gd name="T18" fmla="*/ 0 w 13"/>
                  <a:gd name="T19" fmla="*/ 0 h 14"/>
                  <a:gd name="T20" fmla="*/ 0 w 13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9" y="14"/>
                    </a:lnTo>
                    <a:lnTo>
                      <a:pt x="13" y="10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2" name="Freeform 781"/>
              <p:cNvSpPr>
                <a:spLocks/>
              </p:cNvSpPr>
              <p:nvPr/>
            </p:nvSpPr>
            <p:spPr bwMode="auto">
              <a:xfrm>
                <a:off x="3075" y="2079"/>
                <a:ext cx="92" cy="101"/>
              </a:xfrm>
              <a:custGeom>
                <a:avLst/>
                <a:gdLst>
                  <a:gd name="T0" fmla="*/ 23 w 92"/>
                  <a:gd name="T1" fmla="*/ 0 h 101"/>
                  <a:gd name="T2" fmla="*/ 9 w 92"/>
                  <a:gd name="T3" fmla="*/ 0 h 101"/>
                  <a:gd name="T4" fmla="*/ 0 w 92"/>
                  <a:gd name="T5" fmla="*/ 5 h 101"/>
                  <a:gd name="T6" fmla="*/ 5 w 92"/>
                  <a:gd name="T7" fmla="*/ 9 h 101"/>
                  <a:gd name="T8" fmla="*/ 9 w 92"/>
                  <a:gd name="T9" fmla="*/ 18 h 101"/>
                  <a:gd name="T10" fmla="*/ 9 w 92"/>
                  <a:gd name="T11" fmla="*/ 32 h 101"/>
                  <a:gd name="T12" fmla="*/ 9 w 92"/>
                  <a:gd name="T13" fmla="*/ 37 h 101"/>
                  <a:gd name="T14" fmla="*/ 5 w 92"/>
                  <a:gd name="T15" fmla="*/ 46 h 101"/>
                  <a:gd name="T16" fmla="*/ 0 w 92"/>
                  <a:gd name="T17" fmla="*/ 55 h 101"/>
                  <a:gd name="T18" fmla="*/ 9 w 92"/>
                  <a:gd name="T19" fmla="*/ 55 h 101"/>
                  <a:gd name="T20" fmla="*/ 5 w 92"/>
                  <a:gd name="T21" fmla="*/ 55 h 101"/>
                  <a:gd name="T22" fmla="*/ 5 w 92"/>
                  <a:gd name="T23" fmla="*/ 60 h 101"/>
                  <a:gd name="T24" fmla="*/ 9 w 92"/>
                  <a:gd name="T25" fmla="*/ 69 h 101"/>
                  <a:gd name="T26" fmla="*/ 23 w 92"/>
                  <a:gd name="T27" fmla="*/ 78 h 101"/>
                  <a:gd name="T28" fmla="*/ 32 w 92"/>
                  <a:gd name="T29" fmla="*/ 82 h 101"/>
                  <a:gd name="T30" fmla="*/ 41 w 92"/>
                  <a:gd name="T31" fmla="*/ 87 h 101"/>
                  <a:gd name="T32" fmla="*/ 51 w 92"/>
                  <a:gd name="T33" fmla="*/ 96 h 101"/>
                  <a:gd name="T34" fmla="*/ 55 w 92"/>
                  <a:gd name="T35" fmla="*/ 101 h 101"/>
                  <a:gd name="T36" fmla="*/ 64 w 92"/>
                  <a:gd name="T37" fmla="*/ 101 h 101"/>
                  <a:gd name="T38" fmla="*/ 73 w 92"/>
                  <a:gd name="T39" fmla="*/ 92 h 101"/>
                  <a:gd name="T40" fmla="*/ 78 w 92"/>
                  <a:gd name="T41" fmla="*/ 78 h 101"/>
                  <a:gd name="T42" fmla="*/ 83 w 92"/>
                  <a:gd name="T43" fmla="*/ 73 h 101"/>
                  <a:gd name="T44" fmla="*/ 83 w 92"/>
                  <a:gd name="T45" fmla="*/ 69 h 101"/>
                  <a:gd name="T46" fmla="*/ 83 w 92"/>
                  <a:gd name="T47" fmla="*/ 69 h 101"/>
                  <a:gd name="T48" fmla="*/ 83 w 92"/>
                  <a:gd name="T49" fmla="*/ 60 h 101"/>
                  <a:gd name="T50" fmla="*/ 83 w 92"/>
                  <a:gd name="T51" fmla="*/ 28 h 101"/>
                  <a:gd name="T52" fmla="*/ 83 w 92"/>
                  <a:gd name="T53" fmla="*/ 14 h 101"/>
                  <a:gd name="T54" fmla="*/ 92 w 92"/>
                  <a:gd name="T55" fmla="*/ 5 h 101"/>
                  <a:gd name="T56" fmla="*/ 83 w 92"/>
                  <a:gd name="T57" fmla="*/ 5 h 101"/>
                  <a:gd name="T58" fmla="*/ 73 w 92"/>
                  <a:gd name="T59" fmla="*/ 5 h 101"/>
                  <a:gd name="T60" fmla="*/ 64 w 92"/>
                  <a:gd name="T61" fmla="*/ 9 h 101"/>
                  <a:gd name="T62" fmla="*/ 55 w 92"/>
                  <a:gd name="T63" fmla="*/ 9 h 101"/>
                  <a:gd name="T64" fmla="*/ 46 w 92"/>
                  <a:gd name="T65" fmla="*/ 9 h 101"/>
                  <a:gd name="T66" fmla="*/ 41 w 92"/>
                  <a:gd name="T67" fmla="*/ 5 h 101"/>
                  <a:gd name="T68" fmla="*/ 32 w 92"/>
                  <a:gd name="T69" fmla="*/ 0 h 101"/>
                  <a:gd name="T70" fmla="*/ 23 w 92"/>
                  <a:gd name="T7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101">
                    <a:moveTo>
                      <a:pt x="23" y="0"/>
                    </a:moveTo>
                    <a:lnTo>
                      <a:pt x="9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9" y="18"/>
                    </a:lnTo>
                    <a:lnTo>
                      <a:pt x="9" y="32"/>
                    </a:lnTo>
                    <a:lnTo>
                      <a:pt x="9" y="37"/>
                    </a:lnTo>
                    <a:lnTo>
                      <a:pt x="5" y="46"/>
                    </a:lnTo>
                    <a:lnTo>
                      <a:pt x="0" y="55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60"/>
                    </a:lnTo>
                    <a:lnTo>
                      <a:pt x="9" y="69"/>
                    </a:lnTo>
                    <a:lnTo>
                      <a:pt x="23" y="78"/>
                    </a:lnTo>
                    <a:lnTo>
                      <a:pt x="32" y="82"/>
                    </a:lnTo>
                    <a:lnTo>
                      <a:pt x="41" y="87"/>
                    </a:lnTo>
                    <a:lnTo>
                      <a:pt x="51" y="96"/>
                    </a:lnTo>
                    <a:lnTo>
                      <a:pt x="55" y="101"/>
                    </a:lnTo>
                    <a:lnTo>
                      <a:pt x="64" y="101"/>
                    </a:lnTo>
                    <a:lnTo>
                      <a:pt x="73" y="92"/>
                    </a:lnTo>
                    <a:lnTo>
                      <a:pt x="78" y="78"/>
                    </a:lnTo>
                    <a:lnTo>
                      <a:pt x="83" y="73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0"/>
                    </a:lnTo>
                    <a:lnTo>
                      <a:pt x="83" y="28"/>
                    </a:lnTo>
                    <a:lnTo>
                      <a:pt x="83" y="14"/>
                    </a:lnTo>
                    <a:lnTo>
                      <a:pt x="92" y="5"/>
                    </a:lnTo>
                    <a:lnTo>
                      <a:pt x="83" y="5"/>
                    </a:lnTo>
                    <a:lnTo>
                      <a:pt x="73" y="5"/>
                    </a:lnTo>
                    <a:lnTo>
                      <a:pt x="64" y="9"/>
                    </a:lnTo>
                    <a:lnTo>
                      <a:pt x="55" y="9"/>
                    </a:lnTo>
                    <a:lnTo>
                      <a:pt x="46" y="9"/>
                    </a:lnTo>
                    <a:lnTo>
                      <a:pt x="41" y="5"/>
                    </a:lnTo>
                    <a:lnTo>
                      <a:pt x="3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3" name="Freeform 782"/>
              <p:cNvSpPr>
                <a:spLocks/>
              </p:cNvSpPr>
              <p:nvPr/>
            </p:nvSpPr>
            <p:spPr bwMode="auto">
              <a:xfrm>
                <a:off x="3075" y="2079"/>
                <a:ext cx="92" cy="101"/>
              </a:xfrm>
              <a:custGeom>
                <a:avLst/>
                <a:gdLst>
                  <a:gd name="T0" fmla="*/ 23 w 92"/>
                  <a:gd name="T1" fmla="*/ 0 h 101"/>
                  <a:gd name="T2" fmla="*/ 9 w 92"/>
                  <a:gd name="T3" fmla="*/ 0 h 101"/>
                  <a:gd name="T4" fmla="*/ 0 w 92"/>
                  <a:gd name="T5" fmla="*/ 5 h 101"/>
                  <a:gd name="T6" fmla="*/ 5 w 92"/>
                  <a:gd name="T7" fmla="*/ 9 h 101"/>
                  <a:gd name="T8" fmla="*/ 9 w 92"/>
                  <a:gd name="T9" fmla="*/ 18 h 101"/>
                  <a:gd name="T10" fmla="*/ 9 w 92"/>
                  <a:gd name="T11" fmla="*/ 32 h 101"/>
                  <a:gd name="T12" fmla="*/ 9 w 92"/>
                  <a:gd name="T13" fmla="*/ 37 h 101"/>
                  <a:gd name="T14" fmla="*/ 5 w 92"/>
                  <a:gd name="T15" fmla="*/ 46 h 101"/>
                  <a:gd name="T16" fmla="*/ 0 w 92"/>
                  <a:gd name="T17" fmla="*/ 55 h 101"/>
                  <a:gd name="T18" fmla="*/ 9 w 92"/>
                  <a:gd name="T19" fmla="*/ 55 h 101"/>
                  <a:gd name="T20" fmla="*/ 5 w 92"/>
                  <a:gd name="T21" fmla="*/ 55 h 101"/>
                  <a:gd name="T22" fmla="*/ 5 w 92"/>
                  <a:gd name="T23" fmla="*/ 60 h 101"/>
                  <a:gd name="T24" fmla="*/ 9 w 92"/>
                  <a:gd name="T25" fmla="*/ 69 h 101"/>
                  <a:gd name="T26" fmla="*/ 23 w 92"/>
                  <a:gd name="T27" fmla="*/ 78 h 101"/>
                  <a:gd name="T28" fmla="*/ 32 w 92"/>
                  <a:gd name="T29" fmla="*/ 82 h 101"/>
                  <a:gd name="T30" fmla="*/ 41 w 92"/>
                  <a:gd name="T31" fmla="*/ 87 h 101"/>
                  <a:gd name="T32" fmla="*/ 51 w 92"/>
                  <a:gd name="T33" fmla="*/ 96 h 101"/>
                  <a:gd name="T34" fmla="*/ 55 w 92"/>
                  <a:gd name="T35" fmla="*/ 101 h 101"/>
                  <a:gd name="T36" fmla="*/ 64 w 92"/>
                  <a:gd name="T37" fmla="*/ 101 h 101"/>
                  <a:gd name="T38" fmla="*/ 73 w 92"/>
                  <a:gd name="T39" fmla="*/ 92 h 101"/>
                  <a:gd name="T40" fmla="*/ 78 w 92"/>
                  <a:gd name="T41" fmla="*/ 78 h 101"/>
                  <a:gd name="T42" fmla="*/ 83 w 92"/>
                  <a:gd name="T43" fmla="*/ 73 h 101"/>
                  <a:gd name="T44" fmla="*/ 83 w 92"/>
                  <a:gd name="T45" fmla="*/ 69 h 101"/>
                  <a:gd name="T46" fmla="*/ 83 w 92"/>
                  <a:gd name="T47" fmla="*/ 69 h 101"/>
                  <a:gd name="T48" fmla="*/ 83 w 92"/>
                  <a:gd name="T49" fmla="*/ 60 h 101"/>
                  <a:gd name="T50" fmla="*/ 83 w 92"/>
                  <a:gd name="T51" fmla="*/ 28 h 101"/>
                  <a:gd name="T52" fmla="*/ 83 w 92"/>
                  <a:gd name="T53" fmla="*/ 14 h 101"/>
                  <a:gd name="T54" fmla="*/ 92 w 92"/>
                  <a:gd name="T55" fmla="*/ 5 h 101"/>
                  <a:gd name="T56" fmla="*/ 83 w 92"/>
                  <a:gd name="T57" fmla="*/ 5 h 101"/>
                  <a:gd name="T58" fmla="*/ 73 w 92"/>
                  <a:gd name="T59" fmla="*/ 5 h 101"/>
                  <a:gd name="T60" fmla="*/ 64 w 92"/>
                  <a:gd name="T61" fmla="*/ 9 h 101"/>
                  <a:gd name="T62" fmla="*/ 55 w 92"/>
                  <a:gd name="T63" fmla="*/ 9 h 101"/>
                  <a:gd name="T64" fmla="*/ 46 w 92"/>
                  <a:gd name="T65" fmla="*/ 9 h 101"/>
                  <a:gd name="T66" fmla="*/ 41 w 92"/>
                  <a:gd name="T67" fmla="*/ 5 h 101"/>
                  <a:gd name="T68" fmla="*/ 32 w 92"/>
                  <a:gd name="T69" fmla="*/ 0 h 101"/>
                  <a:gd name="T70" fmla="*/ 23 w 92"/>
                  <a:gd name="T7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101">
                    <a:moveTo>
                      <a:pt x="23" y="0"/>
                    </a:moveTo>
                    <a:lnTo>
                      <a:pt x="9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9" y="18"/>
                    </a:lnTo>
                    <a:lnTo>
                      <a:pt x="9" y="32"/>
                    </a:lnTo>
                    <a:lnTo>
                      <a:pt x="9" y="37"/>
                    </a:lnTo>
                    <a:lnTo>
                      <a:pt x="5" y="46"/>
                    </a:lnTo>
                    <a:lnTo>
                      <a:pt x="0" y="55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60"/>
                    </a:lnTo>
                    <a:lnTo>
                      <a:pt x="9" y="69"/>
                    </a:lnTo>
                    <a:lnTo>
                      <a:pt x="23" y="78"/>
                    </a:lnTo>
                    <a:lnTo>
                      <a:pt x="32" y="82"/>
                    </a:lnTo>
                    <a:lnTo>
                      <a:pt x="41" y="87"/>
                    </a:lnTo>
                    <a:lnTo>
                      <a:pt x="51" y="96"/>
                    </a:lnTo>
                    <a:lnTo>
                      <a:pt x="55" y="101"/>
                    </a:lnTo>
                    <a:lnTo>
                      <a:pt x="64" y="101"/>
                    </a:lnTo>
                    <a:lnTo>
                      <a:pt x="73" y="92"/>
                    </a:lnTo>
                    <a:lnTo>
                      <a:pt x="78" y="78"/>
                    </a:lnTo>
                    <a:lnTo>
                      <a:pt x="83" y="73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0"/>
                    </a:lnTo>
                    <a:lnTo>
                      <a:pt x="83" y="28"/>
                    </a:lnTo>
                    <a:lnTo>
                      <a:pt x="83" y="14"/>
                    </a:lnTo>
                    <a:lnTo>
                      <a:pt x="92" y="5"/>
                    </a:lnTo>
                    <a:lnTo>
                      <a:pt x="83" y="5"/>
                    </a:lnTo>
                    <a:lnTo>
                      <a:pt x="73" y="5"/>
                    </a:lnTo>
                    <a:lnTo>
                      <a:pt x="64" y="9"/>
                    </a:lnTo>
                    <a:lnTo>
                      <a:pt x="55" y="9"/>
                    </a:lnTo>
                    <a:lnTo>
                      <a:pt x="46" y="9"/>
                    </a:lnTo>
                    <a:lnTo>
                      <a:pt x="41" y="5"/>
                    </a:lnTo>
                    <a:lnTo>
                      <a:pt x="32" y="0"/>
                    </a:lnTo>
                    <a:lnTo>
                      <a:pt x="2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4" name="Freeform 783"/>
              <p:cNvSpPr>
                <a:spLocks noEditPoints="1"/>
              </p:cNvSpPr>
              <p:nvPr/>
            </p:nvSpPr>
            <p:spPr bwMode="auto">
              <a:xfrm>
                <a:off x="3071" y="2074"/>
                <a:ext cx="105" cy="110"/>
              </a:xfrm>
              <a:custGeom>
                <a:avLst/>
                <a:gdLst>
                  <a:gd name="T0" fmla="*/ 55 w 105"/>
                  <a:gd name="T1" fmla="*/ 106 h 110"/>
                  <a:gd name="T2" fmla="*/ 36 w 105"/>
                  <a:gd name="T3" fmla="*/ 87 h 110"/>
                  <a:gd name="T4" fmla="*/ 13 w 105"/>
                  <a:gd name="T5" fmla="*/ 74 h 110"/>
                  <a:gd name="T6" fmla="*/ 4 w 105"/>
                  <a:gd name="T7" fmla="*/ 60 h 110"/>
                  <a:gd name="T8" fmla="*/ 4 w 105"/>
                  <a:gd name="T9" fmla="*/ 51 h 110"/>
                  <a:gd name="T10" fmla="*/ 13 w 105"/>
                  <a:gd name="T11" fmla="*/ 37 h 110"/>
                  <a:gd name="T12" fmla="*/ 9 w 105"/>
                  <a:gd name="T13" fmla="*/ 14 h 110"/>
                  <a:gd name="T14" fmla="*/ 0 w 105"/>
                  <a:gd name="T15" fmla="*/ 10 h 110"/>
                  <a:gd name="T16" fmla="*/ 0 w 105"/>
                  <a:gd name="T17" fmla="*/ 10 h 110"/>
                  <a:gd name="T18" fmla="*/ 9 w 105"/>
                  <a:gd name="T19" fmla="*/ 0 h 110"/>
                  <a:gd name="T20" fmla="*/ 22 w 105"/>
                  <a:gd name="T21" fmla="*/ 0 h 110"/>
                  <a:gd name="T22" fmla="*/ 27 w 105"/>
                  <a:gd name="T23" fmla="*/ 0 h 110"/>
                  <a:gd name="T24" fmla="*/ 45 w 105"/>
                  <a:gd name="T25" fmla="*/ 5 h 110"/>
                  <a:gd name="T26" fmla="*/ 68 w 105"/>
                  <a:gd name="T27" fmla="*/ 10 h 110"/>
                  <a:gd name="T28" fmla="*/ 87 w 105"/>
                  <a:gd name="T29" fmla="*/ 10 h 110"/>
                  <a:gd name="T30" fmla="*/ 105 w 105"/>
                  <a:gd name="T31" fmla="*/ 5 h 110"/>
                  <a:gd name="T32" fmla="*/ 96 w 105"/>
                  <a:gd name="T33" fmla="*/ 14 h 110"/>
                  <a:gd name="T34" fmla="*/ 91 w 105"/>
                  <a:gd name="T35" fmla="*/ 23 h 110"/>
                  <a:gd name="T36" fmla="*/ 91 w 105"/>
                  <a:gd name="T37" fmla="*/ 51 h 110"/>
                  <a:gd name="T38" fmla="*/ 91 w 105"/>
                  <a:gd name="T39" fmla="*/ 65 h 110"/>
                  <a:gd name="T40" fmla="*/ 91 w 105"/>
                  <a:gd name="T41" fmla="*/ 74 h 110"/>
                  <a:gd name="T42" fmla="*/ 91 w 105"/>
                  <a:gd name="T43" fmla="*/ 78 h 110"/>
                  <a:gd name="T44" fmla="*/ 82 w 105"/>
                  <a:gd name="T45" fmla="*/ 97 h 110"/>
                  <a:gd name="T46" fmla="*/ 64 w 105"/>
                  <a:gd name="T47" fmla="*/ 110 h 110"/>
                  <a:gd name="T48" fmla="*/ 13 w 105"/>
                  <a:gd name="T49" fmla="*/ 65 h 110"/>
                  <a:gd name="T50" fmla="*/ 13 w 105"/>
                  <a:gd name="T51" fmla="*/ 69 h 110"/>
                  <a:gd name="T52" fmla="*/ 36 w 105"/>
                  <a:gd name="T53" fmla="*/ 78 h 110"/>
                  <a:gd name="T54" fmla="*/ 50 w 105"/>
                  <a:gd name="T55" fmla="*/ 92 h 110"/>
                  <a:gd name="T56" fmla="*/ 64 w 105"/>
                  <a:gd name="T57" fmla="*/ 106 h 110"/>
                  <a:gd name="T58" fmla="*/ 73 w 105"/>
                  <a:gd name="T59" fmla="*/ 97 h 110"/>
                  <a:gd name="T60" fmla="*/ 87 w 105"/>
                  <a:gd name="T61" fmla="*/ 78 h 110"/>
                  <a:gd name="T62" fmla="*/ 82 w 105"/>
                  <a:gd name="T63" fmla="*/ 46 h 110"/>
                  <a:gd name="T64" fmla="*/ 82 w 105"/>
                  <a:gd name="T65" fmla="*/ 33 h 110"/>
                  <a:gd name="T66" fmla="*/ 87 w 105"/>
                  <a:gd name="T67" fmla="*/ 23 h 110"/>
                  <a:gd name="T68" fmla="*/ 87 w 105"/>
                  <a:gd name="T69" fmla="*/ 14 h 110"/>
                  <a:gd name="T70" fmla="*/ 73 w 105"/>
                  <a:gd name="T71" fmla="*/ 14 h 110"/>
                  <a:gd name="T72" fmla="*/ 64 w 105"/>
                  <a:gd name="T73" fmla="*/ 19 h 110"/>
                  <a:gd name="T74" fmla="*/ 45 w 105"/>
                  <a:gd name="T75" fmla="*/ 14 h 110"/>
                  <a:gd name="T76" fmla="*/ 27 w 105"/>
                  <a:gd name="T77" fmla="*/ 5 h 110"/>
                  <a:gd name="T78" fmla="*/ 18 w 105"/>
                  <a:gd name="T79" fmla="*/ 5 h 110"/>
                  <a:gd name="T80" fmla="*/ 18 w 105"/>
                  <a:gd name="T81" fmla="*/ 23 h 110"/>
                  <a:gd name="T82" fmla="*/ 18 w 105"/>
                  <a:gd name="T83" fmla="*/ 42 h 110"/>
                  <a:gd name="T84" fmla="*/ 9 w 105"/>
                  <a:gd name="T85" fmla="*/ 60 h 110"/>
                  <a:gd name="T86" fmla="*/ 9 w 105"/>
                  <a:gd name="T87" fmla="*/ 60 h 110"/>
                  <a:gd name="T88" fmla="*/ 13 w 105"/>
                  <a:gd name="T89" fmla="*/ 60 h 110"/>
                  <a:gd name="T90" fmla="*/ 13 w 105"/>
                  <a:gd name="T91" fmla="*/ 6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5" h="110">
                    <a:moveTo>
                      <a:pt x="64" y="110"/>
                    </a:moveTo>
                    <a:lnTo>
                      <a:pt x="55" y="106"/>
                    </a:lnTo>
                    <a:lnTo>
                      <a:pt x="45" y="97"/>
                    </a:lnTo>
                    <a:lnTo>
                      <a:pt x="36" y="87"/>
                    </a:lnTo>
                    <a:lnTo>
                      <a:pt x="32" y="87"/>
                    </a:lnTo>
                    <a:lnTo>
                      <a:pt x="13" y="74"/>
                    </a:lnTo>
                    <a:lnTo>
                      <a:pt x="4" y="65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51"/>
                    </a:lnTo>
                    <a:lnTo>
                      <a:pt x="9" y="42"/>
                    </a:lnTo>
                    <a:lnTo>
                      <a:pt x="13" y="37"/>
                    </a:lnTo>
                    <a:lnTo>
                      <a:pt x="13" y="23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6" y="5"/>
                    </a:lnTo>
                    <a:lnTo>
                      <a:pt x="45" y="5"/>
                    </a:lnTo>
                    <a:lnTo>
                      <a:pt x="64" y="14"/>
                    </a:lnTo>
                    <a:lnTo>
                      <a:pt x="68" y="10"/>
                    </a:lnTo>
                    <a:lnTo>
                      <a:pt x="77" y="5"/>
                    </a:lnTo>
                    <a:lnTo>
                      <a:pt x="87" y="10"/>
                    </a:lnTo>
                    <a:lnTo>
                      <a:pt x="96" y="10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1" y="23"/>
                    </a:lnTo>
                    <a:lnTo>
                      <a:pt x="91" y="33"/>
                    </a:lnTo>
                    <a:lnTo>
                      <a:pt x="91" y="51"/>
                    </a:lnTo>
                    <a:lnTo>
                      <a:pt x="91" y="60"/>
                    </a:lnTo>
                    <a:lnTo>
                      <a:pt x="91" y="65"/>
                    </a:lnTo>
                    <a:lnTo>
                      <a:pt x="91" y="65"/>
                    </a:lnTo>
                    <a:lnTo>
                      <a:pt x="91" y="74"/>
                    </a:lnTo>
                    <a:lnTo>
                      <a:pt x="91" y="78"/>
                    </a:lnTo>
                    <a:lnTo>
                      <a:pt x="91" y="78"/>
                    </a:lnTo>
                    <a:lnTo>
                      <a:pt x="87" y="87"/>
                    </a:lnTo>
                    <a:lnTo>
                      <a:pt x="82" y="97"/>
                    </a:lnTo>
                    <a:lnTo>
                      <a:pt x="73" y="110"/>
                    </a:lnTo>
                    <a:lnTo>
                      <a:pt x="64" y="110"/>
                    </a:lnTo>
                    <a:lnTo>
                      <a:pt x="64" y="110"/>
                    </a:lnTo>
                    <a:close/>
                    <a:moveTo>
                      <a:pt x="13" y="65"/>
                    </a:moveTo>
                    <a:lnTo>
                      <a:pt x="9" y="65"/>
                    </a:lnTo>
                    <a:lnTo>
                      <a:pt x="13" y="69"/>
                    </a:lnTo>
                    <a:lnTo>
                      <a:pt x="22" y="74"/>
                    </a:lnTo>
                    <a:lnTo>
                      <a:pt x="36" y="78"/>
                    </a:lnTo>
                    <a:lnTo>
                      <a:pt x="41" y="83"/>
                    </a:lnTo>
                    <a:lnTo>
                      <a:pt x="50" y="92"/>
                    </a:lnTo>
                    <a:lnTo>
                      <a:pt x="59" y="101"/>
                    </a:lnTo>
                    <a:lnTo>
                      <a:pt x="64" y="106"/>
                    </a:lnTo>
                    <a:lnTo>
                      <a:pt x="68" y="101"/>
                    </a:lnTo>
                    <a:lnTo>
                      <a:pt x="73" y="97"/>
                    </a:lnTo>
                    <a:lnTo>
                      <a:pt x="82" y="83"/>
                    </a:lnTo>
                    <a:lnTo>
                      <a:pt x="87" y="78"/>
                    </a:lnTo>
                    <a:lnTo>
                      <a:pt x="82" y="65"/>
                    </a:lnTo>
                    <a:lnTo>
                      <a:pt x="82" y="46"/>
                    </a:lnTo>
                    <a:lnTo>
                      <a:pt x="82" y="37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7" y="23"/>
                    </a:lnTo>
                    <a:lnTo>
                      <a:pt x="91" y="14"/>
                    </a:lnTo>
                    <a:lnTo>
                      <a:pt x="87" y="14"/>
                    </a:lnTo>
                    <a:lnTo>
                      <a:pt x="77" y="14"/>
                    </a:lnTo>
                    <a:lnTo>
                      <a:pt x="73" y="14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50" y="19"/>
                    </a:lnTo>
                    <a:lnTo>
                      <a:pt x="45" y="14"/>
                    </a:lnTo>
                    <a:lnTo>
                      <a:pt x="36" y="10"/>
                    </a:lnTo>
                    <a:lnTo>
                      <a:pt x="27" y="5"/>
                    </a:lnTo>
                    <a:lnTo>
                      <a:pt x="22" y="5"/>
                    </a:lnTo>
                    <a:lnTo>
                      <a:pt x="18" y="5"/>
                    </a:lnTo>
                    <a:lnTo>
                      <a:pt x="9" y="10"/>
                    </a:lnTo>
                    <a:lnTo>
                      <a:pt x="18" y="23"/>
                    </a:lnTo>
                    <a:lnTo>
                      <a:pt x="18" y="37"/>
                    </a:lnTo>
                    <a:lnTo>
                      <a:pt x="18" y="42"/>
                    </a:lnTo>
                    <a:lnTo>
                      <a:pt x="13" y="51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3" y="55"/>
                    </a:lnTo>
                    <a:lnTo>
                      <a:pt x="13" y="60"/>
                    </a:lnTo>
                    <a:lnTo>
                      <a:pt x="13" y="60"/>
                    </a:lnTo>
                    <a:lnTo>
                      <a:pt x="13" y="65"/>
                    </a:lnTo>
                    <a:lnTo>
                      <a:pt x="13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5" name="Freeform 784"/>
              <p:cNvSpPr>
                <a:spLocks/>
              </p:cNvSpPr>
              <p:nvPr/>
            </p:nvSpPr>
            <p:spPr bwMode="auto">
              <a:xfrm>
                <a:off x="3071" y="2074"/>
                <a:ext cx="105" cy="110"/>
              </a:xfrm>
              <a:custGeom>
                <a:avLst/>
                <a:gdLst>
                  <a:gd name="T0" fmla="*/ 64 w 105"/>
                  <a:gd name="T1" fmla="*/ 110 h 110"/>
                  <a:gd name="T2" fmla="*/ 55 w 105"/>
                  <a:gd name="T3" fmla="*/ 106 h 110"/>
                  <a:gd name="T4" fmla="*/ 45 w 105"/>
                  <a:gd name="T5" fmla="*/ 97 h 110"/>
                  <a:gd name="T6" fmla="*/ 36 w 105"/>
                  <a:gd name="T7" fmla="*/ 87 h 110"/>
                  <a:gd name="T8" fmla="*/ 32 w 105"/>
                  <a:gd name="T9" fmla="*/ 87 h 110"/>
                  <a:gd name="T10" fmla="*/ 13 w 105"/>
                  <a:gd name="T11" fmla="*/ 74 h 110"/>
                  <a:gd name="T12" fmla="*/ 4 w 105"/>
                  <a:gd name="T13" fmla="*/ 65 h 110"/>
                  <a:gd name="T14" fmla="*/ 4 w 105"/>
                  <a:gd name="T15" fmla="*/ 60 h 110"/>
                  <a:gd name="T16" fmla="*/ 4 w 105"/>
                  <a:gd name="T17" fmla="*/ 60 h 110"/>
                  <a:gd name="T18" fmla="*/ 4 w 105"/>
                  <a:gd name="T19" fmla="*/ 51 h 110"/>
                  <a:gd name="T20" fmla="*/ 9 w 105"/>
                  <a:gd name="T21" fmla="*/ 42 h 110"/>
                  <a:gd name="T22" fmla="*/ 13 w 105"/>
                  <a:gd name="T23" fmla="*/ 37 h 110"/>
                  <a:gd name="T24" fmla="*/ 13 w 105"/>
                  <a:gd name="T25" fmla="*/ 23 h 110"/>
                  <a:gd name="T26" fmla="*/ 9 w 105"/>
                  <a:gd name="T27" fmla="*/ 14 h 110"/>
                  <a:gd name="T28" fmla="*/ 4 w 105"/>
                  <a:gd name="T29" fmla="*/ 14 h 110"/>
                  <a:gd name="T30" fmla="*/ 0 w 105"/>
                  <a:gd name="T31" fmla="*/ 10 h 110"/>
                  <a:gd name="T32" fmla="*/ 0 w 105"/>
                  <a:gd name="T33" fmla="*/ 10 h 110"/>
                  <a:gd name="T34" fmla="*/ 0 w 105"/>
                  <a:gd name="T35" fmla="*/ 10 h 110"/>
                  <a:gd name="T36" fmla="*/ 0 w 105"/>
                  <a:gd name="T37" fmla="*/ 10 h 110"/>
                  <a:gd name="T38" fmla="*/ 9 w 105"/>
                  <a:gd name="T39" fmla="*/ 0 h 110"/>
                  <a:gd name="T40" fmla="*/ 18 w 105"/>
                  <a:gd name="T41" fmla="*/ 0 h 110"/>
                  <a:gd name="T42" fmla="*/ 22 w 105"/>
                  <a:gd name="T43" fmla="*/ 0 h 110"/>
                  <a:gd name="T44" fmla="*/ 27 w 105"/>
                  <a:gd name="T45" fmla="*/ 0 h 110"/>
                  <a:gd name="T46" fmla="*/ 27 w 105"/>
                  <a:gd name="T47" fmla="*/ 0 h 110"/>
                  <a:gd name="T48" fmla="*/ 36 w 105"/>
                  <a:gd name="T49" fmla="*/ 5 h 110"/>
                  <a:gd name="T50" fmla="*/ 45 w 105"/>
                  <a:gd name="T51" fmla="*/ 5 h 110"/>
                  <a:gd name="T52" fmla="*/ 64 w 105"/>
                  <a:gd name="T53" fmla="*/ 14 h 110"/>
                  <a:gd name="T54" fmla="*/ 68 w 105"/>
                  <a:gd name="T55" fmla="*/ 10 h 110"/>
                  <a:gd name="T56" fmla="*/ 77 w 105"/>
                  <a:gd name="T57" fmla="*/ 5 h 110"/>
                  <a:gd name="T58" fmla="*/ 87 w 105"/>
                  <a:gd name="T59" fmla="*/ 10 h 110"/>
                  <a:gd name="T60" fmla="*/ 96 w 105"/>
                  <a:gd name="T61" fmla="*/ 10 h 110"/>
                  <a:gd name="T62" fmla="*/ 105 w 105"/>
                  <a:gd name="T63" fmla="*/ 5 h 110"/>
                  <a:gd name="T64" fmla="*/ 105 w 105"/>
                  <a:gd name="T65" fmla="*/ 5 h 110"/>
                  <a:gd name="T66" fmla="*/ 96 w 105"/>
                  <a:gd name="T67" fmla="*/ 14 h 110"/>
                  <a:gd name="T68" fmla="*/ 96 w 105"/>
                  <a:gd name="T69" fmla="*/ 14 h 110"/>
                  <a:gd name="T70" fmla="*/ 91 w 105"/>
                  <a:gd name="T71" fmla="*/ 23 h 110"/>
                  <a:gd name="T72" fmla="*/ 91 w 105"/>
                  <a:gd name="T73" fmla="*/ 33 h 110"/>
                  <a:gd name="T74" fmla="*/ 91 w 105"/>
                  <a:gd name="T75" fmla="*/ 51 h 110"/>
                  <a:gd name="T76" fmla="*/ 91 w 105"/>
                  <a:gd name="T77" fmla="*/ 60 h 110"/>
                  <a:gd name="T78" fmla="*/ 91 w 105"/>
                  <a:gd name="T79" fmla="*/ 65 h 110"/>
                  <a:gd name="T80" fmla="*/ 91 w 105"/>
                  <a:gd name="T81" fmla="*/ 65 h 110"/>
                  <a:gd name="T82" fmla="*/ 91 w 105"/>
                  <a:gd name="T83" fmla="*/ 74 h 110"/>
                  <a:gd name="T84" fmla="*/ 91 w 105"/>
                  <a:gd name="T85" fmla="*/ 78 h 110"/>
                  <a:gd name="T86" fmla="*/ 91 w 105"/>
                  <a:gd name="T87" fmla="*/ 78 h 110"/>
                  <a:gd name="T88" fmla="*/ 87 w 105"/>
                  <a:gd name="T89" fmla="*/ 87 h 110"/>
                  <a:gd name="T90" fmla="*/ 82 w 105"/>
                  <a:gd name="T91" fmla="*/ 97 h 110"/>
                  <a:gd name="T92" fmla="*/ 73 w 105"/>
                  <a:gd name="T93" fmla="*/ 110 h 110"/>
                  <a:gd name="T94" fmla="*/ 64 w 105"/>
                  <a:gd name="T95" fmla="*/ 110 h 110"/>
                  <a:gd name="T96" fmla="*/ 64 w 105"/>
                  <a:gd name="T9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5" h="110">
                    <a:moveTo>
                      <a:pt x="64" y="110"/>
                    </a:moveTo>
                    <a:lnTo>
                      <a:pt x="55" y="106"/>
                    </a:lnTo>
                    <a:lnTo>
                      <a:pt x="45" y="97"/>
                    </a:lnTo>
                    <a:lnTo>
                      <a:pt x="36" y="87"/>
                    </a:lnTo>
                    <a:lnTo>
                      <a:pt x="32" y="87"/>
                    </a:lnTo>
                    <a:lnTo>
                      <a:pt x="13" y="74"/>
                    </a:lnTo>
                    <a:lnTo>
                      <a:pt x="4" y="65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51"/>
                    </a:lnTo>
                    <a:lnTo>
                      <a:pt x="9" y="42"/>
                    </a:lnTo>
                    <a:lnTo>
                      <a:pt x="13" y="37"/>
                    </a:lnTo>
                    <a:lnTo>
                      <a:pt x="13" y="23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6" y="5"/>
                    </a:lnTo>
                    <a:lnTo>
                      <a:pt x="45" y="5"/>
                    </a:lnTo>
                    <a:lnTo>
                      <a:pt x="64" y="14"/>
                    </a:lnTo>
                    <a:lnTo>
                      <a:pt x="68" y="10"/>
                    </a:lnTo>
                    <a:lnTo>
                      <a:pt x="77" y="5"/>
                    </a:lnTo>
                    <a:lnTo>
                      <a:pt x="87" y="10"/>
                    </a:lnTo>
                    <a:lnTo>
                      <a:pt x="96" y="10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1" y="23"/>
                    </a:lnTo>
                    <a:lnTo>
                      <a:pt x="91" y="33"/>
                    </a:lnTo>
                    <a:lnTo>
                      <a:pt x="91" y="51"/>
                    </a:lnTo>
                    <a:lnTo>
                      <a:pt x="91" y="60"/>
                    </a:lnTo>
                    <a:lnTo>
                      <a:pt x="91" y="65"/>
                    </a:lnTo>
                    <a:lnTo>
                      <a:pt x="91" y="65"/>
                    </a:lnTo>
                    <a:lnTo>
                      <a:pt x="91" y="74"/>
                    </a:lnTo>
                    <a:lnTo>
                      <a:pt x="91" y="78"/>
                    </a:lnTo>
                    <a:lnTo>
                      <a:pt x="91" y="78"/>
                    </a:lnTo>
                    <a:lnTo>
                      <a:pt x="87" y="87"/>
                    </a:lnTo>
                    <a:lnTo>
                      <a:pt x="82" y="97"/>
                    </a:lnTo>
                    <a:lnTo>
                      <a:pt x="73" y="110"/>
                    </a:lnTo>
                    <a:lnTo>
                      <a:pt x="64" y="110"/>
                    </a:lnTo>
                    <a:lnTo>
                      <a:pt x="64" y="1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6" name="Freeform 785"/>
              <p:cNvSpPr>
                <a:spLocks/>
              </p:cNvSpPr>
              <p:nvPr/>
            </p:nvSpPr>
            <p:spPr bwMode="auto">
              <a:xfrm>
                <a:off x="3080" y="2079"/>
                <a:ext cx="82" cy="101"/>
              </a:xfrm>
              <a:custGeom>
                <a:avLst/>
                <a:gdLst>
                  <a:gd name="T0" fmla="*/ 4 w 82"/>
                  <a:gd name="T1" fmla="*/ 60 h 101"/>
                  <a:gd name="T2" fmla="*/ 0 w 82"/>
                  <a:gd name="T3" fmla="*/ 60 h 101"/>
                  <a:gd name="T4" fmla="*/ 4 w 82"/>
                  <a:gd name="T5" fmla="*/ 64 h 101"/>
                  <a:gd name="T6" fmla="*/ 13 w 82"/>
                  <a:gd name="T7" fmla="*/ 69 h 101"/>
                  <a:gd name="T8" fmla="*/ 27 w 82"/>
                  <a:gd name="T9" fmla="*/ 73 h 101"/>
                  <a:gd name="T10" fmla="*/ 32 w 82"/>
                  <a:gd name="T11" fmla="*/ 78 h 101"/>
                  <a:gd name="T12" fmla="*/ 41 w 82"/>
                  <a:gd name="T13" fmla="*/ 87 h 101"/>
                  <a:gd name="T14" fmla="*/ 50 w 82"/>
                  <a:gd name="T15" fmla="*/ 96 h 101"/>
                  <a:gd name="T16" fmla="*/ 55 w 82"/>
                  <a:gd name="T17" fmla="*/ 101 h 101"/>
                  <a:gd name="T18" fmla="*/ 59 w 82"/>
                  <a:gd name="T19" fmla="*/ 96 h 101"/>
                  <a:gd name="T20" fmla="*/ 64 w 82"/>
                  <a:gd name="T21" fmla="*/ 92 h 101"/>
                  <a:gd name="T22" fmla="*/ 73 w 82"/>
                  <a:gd name="T23" fmla="*/ 78 h 101"/>
                  <a:gd name="T24" fmla="*/ 78 w 82"/>
                  <a:gd name="T25" fmla="*/ 73 h 101"/>
                  <a:gd name="T26" fmla="*/ 73 w 82"/>
                  <a:gd name="T27" fmla="*/ 60 h 101"/>
                  <a:gd name="T28" fmla="*/ 73 w 82"/>
                  <a:gd name="T29" fmla="*/ 41 h 101"/>
                  <a:gd name="T30" fmla="*/ 73 w 82"/>
                  <a:gd name="T31" fmla="*/ 32 h 101"/>
                  <a:gd name="T32" fmla="*/ 73 w 82"/>
                  <a:gd name="T33" fmla="*/ 28 h 101"/>
                  <a:gd name="T34" fmla="*/ 73 w 82"/>
                  <a:gd name="T35" fmla="*/ 28 h 101"/>
                  <a:gd name="T36" fmla="*/ 78 w 82"/>
                  <a:gd name="T37" fmla="*/ 18 h 101"/>
                  <a:gd name="T38" fmla="*/ 82 w 82"/>
                  <a:gd name="T39" fmla="*/ 9 h 101"/>
                  <a:gd name="T40" fmla="*/ 78 w 82"/>
                  <a:gd name="T41" fmla="*/ 9 h 101"/>
                  <a:gd name="T42" fmla="*/ 68 w 82"/>
                  <a:gd name="T43" fmla="*/ 9 h 101"/>
                  <a:gd name="T44" fmla="*/ 64 w 82"/>
                  <a:gd name="T45" fmla="*/ 9 h 101"/>
                  <a:gd name="T46" fmla="*/ 55 w 82"/>
                  <a:gd name="T47" fmla="*/ 14 h 101"/>
                  <a:gd name="T48" fmla="*/ 55 w 82"/>
                  <a:gd name="T49" fmla="*/ 14 h 101"/>
                  <a:gd name="T50" fmla="*/ 41 w 82"/>
                  <a:gd name="T51" fmla="*/ 14 h 101"/>
                  <a:gd name="T52" fmla="*/ 36 w 82"/>
                  <a:gd name="T53" fmla="*/ 9 h 101"/>
                  <a:gd name="T54" fmla="*/ 27 w 82"/>
                  <a:gd name="T55" fmla="*/ 5 h 101"/>
                  <a:gd name="T56" fmla="*/ 18 w 82"/>
                  <a:gd name="T57" fmla="*/ 0 h 101"/>
                  <a:gd name="T58" fmla="*/ 13 w 82"/>
                  <a:gd name="T59" fmla="*/ 0 h 101"/>
                  <a:gd name="T60" fmla="*/ 9 w 82"/>
                  <a:gd name="T61" fmla="*/ 0 h 101"/>
                  <a:gd name="T62" fmla="*/ 0 w 82"/>
                  <a:gd name="T63" fmla="*/ 5 h 101"/>
                  <a:gd name="T64" fmla="*/ 9 w 82"/>
                  <a:gd name="T65" fmla="*/ 18 h 101"/>
                  <a:gd name="T66" fmla="*/ 9 w 82"/>
                  <a:gd name="T67" fmla="*/ 32 h 101"/>
                  <a:gd name="T68" fmla="*/ 9 w 82"/>
                  <a:gd name="T69" fmla="*/ 37 h 101"/>
                  <a:gd name="T70" fmla="*/ 4 w 82"/>
                  <a:gd name="T71" fmla="*/ 46 h 101"/>
                  <a:gd name="T72" fmla="*/ 0 w 82"/>
                  <a:gd name="T73" fmla="*/ 55 h 101"/>
                  <a:gd name="T74" fmla="*/ 0 w 82"/>
                  <a:gd name="T75" fmla="*/ 55 h 101"/>
                  <a:gd name="T76" fmla="*/ 0 w 82"/>
                  <a:gd name="T77" fmla="*/ 55 h 101"/>
                  <a:gd name="T78" fmla="*/ 4 w 82"/>
                  <a:gd name="T79" fmla="*/ 50 h 101"/>
                  <a:gd name="T80" fmla="*/ 4 w 82"/>
                  <a:gd name="T81" fmla="*/ 55 h 101"/>
                  <a:gd name="T82" fmla="*/ 4 w 82"/>
                  <a:gd name="T83" fmla="*/ 55 h 101"/>
                  <a:gd name="T84" fmla="*/ 4 w 82"/>
                  <a:gd name="T85" fmla="*/ 60 h 101"/>
                  <a:gd name="T86" fmla="*/ 4 w 82"/>
                  <a:gd name="T87" fmla="*/ 6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2" h="101">
                    <a:moveTo>
                      <a:pt x="4" y="60"/>
                    </a:moveTo>
                    <a:lnTo>
                      <a:pt x="0" y="60"/>
                    </a:lnTo>
                    <a:lnTo>
                      <a:pt x="4" y="64"/>
                    </a:lnTo>
                    <a:lnTo>
                      <a:pt x="13" y="69"/>
                    </a:lnTo>
                    <a:lnTo>
                      <a:pt x="27" y="73"/>
                    </a:lnTo>
                    <a:lnTo>
                      <a:pt x="32" y="78"/>
                    </a:lnTo>
                    <a:lnTo>
                      <a:pt x="41" y="87"/>
                    </a:lnTo>
                    <a:lnTo>
                      <a:pt x="50" y="96"/>
                    </a:lnTo>
                    <a:lnTo>
                      <a:pt x="55" y="101"/>
                    </a:lnTo>
                    <a:lnTo>
                      <a:pt x="59" y="96"/>
                    </a:lnTo>
                    <a:lnTo>
                      <a:pt x="64" y="92"/>
                    </a:lnTo>
                    <a:lnTo>
                      <a:pt x="73" y="78"/>
                    </a:lnTo>
                    <a:lnTo>
                      <a:pt x="78" y="73"/>
                    </a:lnTo>
                    <a:lnTo>
                      <a:pt x="73" y="60"/>
                    </a:lnTo>
                    <a:lnTo>
                      <a:pt x="73" y="41"/>
                    </a:lnTo>
                    <a:lnTo>
                      <a:pt x="73" y="32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8" y="18"/>
                    </a:lnTo>
                    <a:lnTo>
                      <a:pt x="82" y="9"/>
                    </a:lnTo>
                    <a:lnTo>
                      <a:pt x="78" y="9"/>
                    </a:lnTo>
                    <a:lnTo>
                      <a:pt x="68" y="9"/>
                    </a:lnTo>
                    <a:lnTo>
                      <a:pt x="64" y="9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41" y="14"/>
                    </a:lnTo>
                    <a:lnTo>
                      <a:pt x="36" y="9"/>
                    </a:lnTo>
                    <a:lnTo>
                      <a:pt x="27" y="5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9" y="18"/>
                    </a:lnTo>
                    <a:lnTo>
                      <a:pt x="9" y="32"/>
                    </a:lnTo>
                    <a:lnTo>
                      <a:pt x="9" y="37"/>
                    </a:lnTo>
                    <a:lnTo>
                      <a:pt x="4" y="46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4" y="5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4" y="60"/>
                    </a:lnTo>
                    <a:lnTo>
                      <a:pt x="4" y="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7" name="Freeform 786"/>
              <p:cNvSpPr>
                <a:spLocks/>
              </p:cNvSpPr>
              <p:nvPr/>
            </p:nvSpPr>
            <p:spPr bwMode="auto">
              <a:xfrm>
                <a:off x="2828" y="2074"/>
                <a:ext cx="220" cy="207"/>
              </a:xfrm>
              <a:custGeom>
                <a:avLst/>
                <a:gdLst>
                  <a:gd name="T0" fmla="*/ 206 w 220"/>
                  <a:gd name="T1" fmla="*/ 51 h 207"/>
                  <a:gd name="T2" fmla="*/ 201 w 220"/>
                  <a:gd name="T3" fmla="*/ 69 h 207"/>
                  <a:gd name="T4" fmla="*/ 192 w 220"/>
                  <a:gd name="T5" fmla="*/ 83 h 207"/>
                  <a:gd name="T6" fmla="*/ 197 w 220"/>
                  <a:gd name="T7" fmla="*/ 97 h 207"/>
                  <a:gd name="T8" fmla="*/ 201 w 220"/>
                  <a:gd name="T9" fmla="*/ 133 h 207"/>
                  <a:gd name="T10" fmla="*/ 210 w 220"/>
                  <a:gd name="T11" fmla="*/ 142 h 207"/>
                  <a:gd name="T12" fmla="*/ 201 w 220"/>
                  <a:gd name="T13" fmla="*/ 152 h 207"/>
                  <a:gd name="T14" fmla="*/ 192 w 220"/>
                  <a:gd name="T15" fmla="*/ 165 h 207"/>
                  <a:gd name="T16" fmla="*/ 188 w 220"/>
                  <a:gd name="T17" fmla="*/ 184 h 207"/>
                  <a:gd name="T18" fmla="*/ 197 w 220"/>
                  <a:gd name="T19" fmla="*/ 193 h 207"/>
                  <a:gd name="T20" fmla="*/ 201 w 220"/>
                  <a:gd name="T21" fmla="*/ 207 h 207"/>
                  <a:gd name="T22" fmla="*/ 183 w 220"/>
                  <a:gd name="T23" fmla="*/ 197 h 207"/>
                  <a:gd name="T24" fmla="*/ 169 w 220"/>
                  <a:gd name="T25" fmla="*/ 188 h 207"/>
                  <a:gd name="T26" fmla="*/ 151 w 220"/>
                  <a:gd name="T27" fmla="*/ 184 h 207"/>
                  <a:gd name="T28" fmla="*/ 142 w 220"/>
                  <a:gd name="T29" fmla="*/ 184 h 207"/>
                  <a:gd name="T30" fmla="*/ 137 w 220"/>
                  <a:gd name="T31" fmla="*/ 179 h 207"/>
                  <a:gd name="T32" fmla="*/ 114 w 220"/>
                  <a:gd name="T33" fmla="*/ 184 h 207"/>
                  <a:gd name="T34" fmla="*/ 114 w 220"/>
                  <a:gd name="T35" fmla="*/ 179 h 207"/>
                  <a:gd name="T36" fmla="*/ 114 w 220"/>
                  <a:gd name="T37" fmla="*/ 170 h 207"/>
                  <a:gd name="T38" fmla="*/ 110 w 220"/>
                  <a:gd name="T39" fmla="*/ 147 h 207"/>
                  <a:gd name="T40" fmla="*/ 96 w 220"/>
                  <a:gd name="T41" fmla="*/ 138 h 207"/>
                  <a:gd name="T42" fmla="*/ 91 w 220"/>
                  <a:gd name="T43" fmla="*/ 133 h 207"/>
                  <a:gd name="T44" fmla="*/ 82 w 220"/>
                  <a:gd name="T45" fmla="*/ 142 h 207"/>
                  <a:gd name="T46" fmla="*/ 64 w 220"/>
                  <a:gd name="T47" fmla="*/ 147 h 207"/>
                  <a:gd name="T48" fmla="*/ 55 w 220"/>
                  <a:gd name="T49" fmla="*/ 138 h 207"/>
                  <a:gd name="T50" fmla="*/ 45 w 220"/>
                  <a:gd name="T51" fmla="*/ 124 h 207"/>
                  <a:gd name="T52" fmla="*/ 32 w 220"/>
                  <a:gd name="T53" fmla="*/ 124 h 207"/>
                  <a:gd name="T54" fmla="*/ 0 w 220"/>
                  <a:gd name="T55" fmla="*/ 129 h 207"/>
                  <a:gd name="T56" fmla="*/ 9 w 220"/>
                  <a:gd name="T57" fmla="*/ 110 h 207"/>
                  <a:gd name="T58" fmla="*/ 27 w 220"/>
                  <a:gd name="T59" fmla="*/ 110 h 207"/>
                  <a:gd name="T60" fmla="*/ 41 w 220"/>
                  <a:gd name="T61" fmla="*/ 101 h 207"/>
                  <a:gd name="T62" fmla="*/ 45 w 220"/>
                  <a:gd name="T63" fmla="*/ 83 h 207"/>
                  <a:gd name="T64" fmla="*/ 59 w 220"/>
                  <a:gd name="T65" fmla="*/ 65 h 207"/>
                  <a:gd name="T66" fmla="*/ 64 w 220"/>
                  <a:gd name="T67" fmla="*/ 46 h 207"/>
                  <a:gd name="T68" fmla="*/ 68 w 220"/>
                  <a:gd name="T69" fmla="*/ 28 h 207"/>
                  <a:gd name="T70" fmla="*/ 73 w 220"/>
                  <a:gd name="T71" fmla="*/ 19 h 207"/>
                  <a:gd name="T72" fmla="*/ 78 w 220"/>
                  <a:gd name="T73" fmla="*/ 5 h 207"/>
                  <a:gd name="T74" fmla="*/ 87 w 220"/>
                  <a:gd name="T75" fmla="*/ 0 h 207"/>
                  <a:gd name="T76" fmla="*/ 96 w 220"/>
                  <a:gd name="T77" fmla="*/ 5 h 207"/>
                  <a:gd name="T78" fmla="*/ 119 w 220"/>
                  <a:gd name="T79" fmla="*/ 10 h 207"/>
                  <a:gd name="T80" fmla="*/ 123 w 220"/>
                  <a:gd name="T81" fmla="*/ 5 h 207"/>
                  <a:gd name="T82" fmla="*/ 137 w 220"/>
                  <a:gd name="T83" fmla="*/ 0 h 207"/>
                  <a:gd name="T84" fmla="*/ 151 w 220"/>
                  <a:gd name="T85" fmla="*/ 0 h 207"/>
                  <a:gd name="T86" fmla="*/ 165 w 220"/>
                  <a:gd name="T87" fmla="*/ 0 h 207"/>
                  <a:gd name="T88" fmla="*/ 174 w 220"/>
                  <a:gd name="T89" fmla="*/ 0 h 207"/>
                  <a:gd name="T90" fmla="*/ 183 w 220"/>
                  <a:gd name="T91" fmla="*/ 5 h 207"/>
                  <a:gd name="T92" fmla="*/ 197 w 220"/>
                  <a:gd name="T93" fmla="*/ 5 h 207"/>
                  <a:gd name="T94" fmla="*/ 201 w 220"/>
                  <a:gd name="T95" fmla="*/ 5 h 207"/>
                  <a:gd name="T96" fmla="*/ 215 w 220"/>
                  <a:gd name="T97" fmla="*/ 19 h 207"/>
                  <a:gd name="T98" fmla="*/ 215 w 220"/>
                  <a:gd name="T99" fmla="*/ 28 h 207"/>
                  <a:gd name="T100" fmla="*/ 215 w 220"/>
                  <a:gd name="T101" fmla="*/ 3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0" h="207">
                    <a:moveTo>
                      <a:pt x="210" y="42"/>
                    </a:moveTo>
                    <a:lnTo>
                      <a:pt x="206" y="51"/>
                    </a:lnTo>
                    <a:lnTo>
                      <a:pt x="206" y="55"/>
                    </a:lnTo>
                    <a:lnTo>
                      <a:pt x="201" y="69"/>
                    </a:lnTo>
                    <a:lnTo>
                      <a:pt x="197" y="78"/>
                    </a:lnTo>
                    <a:lnTo>
                      <a:pt x="192" y="83"/>
                    </a:lnTo>
                    <a:lnTo>
                      <a:pt x="197" y="87"/>
                    </a:lnTo>
                    <a:lnTo>
                      <a:pt x="197" y="97"/>
                    </a:lnTo>
                    <a:lnTo>
                      <a:pt x="197" y="124"/>
                    </a:lnTo>
                    <a:lnTo>
                      <a:pt x="201" y="133"/>
                    </a:lnTo>
                    <a:lnTo>
                      <a:pt x="206" y="138"/>
                    </a:lnTo>
                    <a:lnTo>
                      <a:pt x="210" y="142"/>
                    </a:lnTo>
                    <a:lnTo>
                      <a:pt x="210" y="147"/>
                    </a:lnTo>
                    <a:lnTo>
                      <a:pt x="201" y="152"/>
                    </a:lnTo>
                    <a:lnTo>
                      <a:pt x="192" y="156"/>
                    </a:lnTo>
                    <a:lnTo>
                      <a:pt x="192" y="165"/>
                    </a:lnTo>
                    <a:lnTo>
                      <a:pt x="192" y="175"/>
                    </a:lnTo>
                    <a:lnTo>
                      <a:pt x="188" y="184"/>
                    </a:lnTo>
                    <a:lnTo>
                      <a:pt x="192" y="193"/>
                    </a:lnTo>
                    <a:lnTo>
                      <a:pt x="197" y="193"/>
                    </a:lnTo>
                    <a:lnTo>
                      <a:pt x="201" y="197"/>
                    </a:lnTo>
                    <a:lnTo>
                      <a:pt x="201" y="207"/>
                    </a:lnTo>
                    <a:lnTo>
                      <a:pt x="192" y="202"/>
                    </a:lnTo>
                    <a:lnTo>
                      <a:pt x="183" y="197"/>
                    </a:lnTo>
                    <a:lnTo>
                      <a:pt x="178" y="193"/>
                    </a:lnTo>
                    <a:lnTo>
                      <a:pt x="169" y="188"/>
                    </a:lnTo>
                    <a:lnTo>
                      <a:pt x="160" y="188"/>
                    </a:lnTo>
                    <a:lnTo>
                      <a:pt x="151" y="184"/>
                    </a:lnTo>
                    <a:lnTo>
                      <a:pt x="146" y="184"/>
                    </a:lnTo>
                    <a:lnTo>
                      <a:pt x="142" y="184"/>
                    </a:lnTo>
                    <a:lnTo>
                      <a:pt x="142" y="179"/>
                    </a:lnTo>
                    <a:lnTo>
                      <a:pt x="137" y="179"/>
                    </a:lnTo>
                    <a:lnTo>
                      <a:pt x="128" y="179"/>
                    </a:lnTo>
                    <a:lnTo>
                      <a:pt x="114" y="184"/>
                    </a:lnTo>
                    <a:lnTo>
                      <a:pt x="114" y="184"/>
                    </a:lnTo>
                    <a:lnTo>
                      <a:pt x="114" y="179"/>
                    </a:lnTo>
                    <a:lnTo>
                      <a:pt x="114" y="175"/>
                    </a:lnTo>
                    <a:lnTo>
                      <a:pt x="114" y="170"/>
                    </a:lnTo>
                    <a:lnTo>
                      <a:pt x="110" y="161"/>
                    </a:lnTo>
                    <a:lnTo>
                      <a:pt x="110" y="147"/>
                    </a:lnTo>
                    <a:lnTo>
                      <a:pt x="105" y="138"/>
                    </a:lnTo>
                    <a:lnTo>
                      <a:pt x="96" y="138"/>
                    </a:lnTo>
                    <a:lnTo>
                      <a:pt x="96" y="133"/>
                    </a:lnTo>
                    <a:lnTo>
                      <a:pt x="91" y="133"/>
                    </a:lnTo>
                    <a:lnTo>
                      <a:pt x="82" y="138"/>
                    </a:lnTo>
                    <a:lnTo>
                      <a:pt x="82" y="142"/>
                    </a:lnTo>
                    <a:lnTo>
                      <a:pt x="78" y="147"/>
                    </a:lnTo>
                    <a:lnTo>
                      <a:pt x="64" y="147"/>
                    </a:lnTo>
                    <a:lnTo>
                      <a:pt x="59" y="142"/>
                    </a:lnTo>
                    <a:lnTo>
                      <a:pt x="55" y="138"/>
                    </a:lnTo>
                    <a:lnTo>
                      <a:pt x="50" y="129"/>
                    </a:lnTo>
                    <a:lnTo>
                      <a:pt x="45" y="124"/>
                    </a:lnTo>
                    <a:lnTo>
                      <a:pt x="41" y="124"/>
                    </a:lnTo>
                    <a:lnTo>
                      <a:pt x="32" y="124"/>
                    </a:lnTo>
                    <a:lnTo>
                      <a:pt x="18" y="124"/>
                    </a:lnTo>
                    <a:lnTo>
                      <a:pt x="0" y="129"/>
                    </a:lnTo>
                    <a:lnTo>
                      <a:pt x="4" y="120"/>
                    </a:lnTo>
                    <a:lnTo>
                      <a:pt x="9" y="110"/>
                    </a:lnTo>
                    <a:lnTo>
                      <a:pt x="23" y="106"/>
                    </a:lnTo>
                    <a:lnTo>
                      <a:pt x="27" y="110"/>
                    </a:lnTo>
                    <a:lnTo>
                      <a:pt x="32" y="106"/>
                    </a:lnTo>
                    <a:lnTo>
                      <a:pt x="41" y="101"/>
                    </a:lnTo>
                    <a:lnTo>
                      <a:pt x="45" y="92"/>
                    </a:lnTo>
                    <a:lnTo>
                      <a:pt x="45" y="83"/>
                    </a:lnTo>
                    <a:lnTo>
                      <a:pt x="50" y="74"/>
                    </a:lnTo>
                    <a:lnTo>
                      <a:pt x="59" y="65"/>
                    </a:lnTo>
                    <a:lnTo>
                      <a:pt x="64" y="55"/>
                    </a:lnTo>
                    <a:lnTo>
                      <a:pt x="64" y="46"/>
                    </a:lnTo>
                    <a:lnTo>
                      <a:pt x="68" y="33"/>
                    </a:lnTo>
                    <a:lnTo>
                      <a:pt x="68" y="28"/>
                    </a:lnTo>
                    <a:lnTo>
                      <a:pt x="68" y="23"/>
                    </a:lnTo>
                    <a:lnTo>
                      <a:pt x="73" y="19"/>
                    </a:lnTo>
                    <a:lnTo>
                      <a:pt x="73" y="14"/>
                    </a:lnTo>
                    <a:lnTo>
                      <a:pt x="78" y="5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96" y="5"/>
                    </a:lnTo>
                    <a:lnTo>
                      <a:pt x="105" y="5"/>
                    </a:lnTo>
                    <a:lnTo>
                      <a:pt x="119" y="10"/>
                    </a:lnTo>
                    <a:lnTo>
                      <a:pt x="119" y="5"/>
                    </a:lnTo>
                    <a:lnTo>
                      <a:pt x="123" y="5"/>
                    </a:lnTo>
                    <a:lnTo>
                      <a:pt x="133" y="5"/>
                    </a:lnTo>
                    <a:lnTo>
                      <a:pt x="137" y="0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60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74" y="0"/>
                    </a:lnTo>
                    <a:lnTo>
                      <a:pt x="178" y="0"/>
                    </a:lnTo>
                    <a:lnTo>
                      <a:pt x="183" y="5"/>
                    </a:lnTo>
                    <a:lnTo>
                      <a:pt x="188" y="5"/>
                    </a:lnTo>
                    <a:lnTo>
                      <a:pt x="197" y="5"/>
                    </a:lnTo>
                    <a:lnTo>
                      <a:pt x="201" y="5"/>
                    </a:lnTo>
                    <a:lnTo>
                      <a:pt x="201" y="5"/>
                    </a:lnTo>
                    <a:lnTo>
                      <a:pt x="215" y="14"/>
                    </a:lnTo>
                    <a:lnTo>
                      <a:pt x="215" y="19"/>
                    </a:lnTo>
                    <a:lnTo>
                      <a:pt x="215" y="23"/>
                    </a:lnTo>
                    <a:lnTo>
                      <a:pt x="215" y="28"/>
                    </a:lnTo>
                    <a:lnTo>
                      <a:pt x="220" y="33"/>
                    </a:lnTo>
                    <a:lnTo>
                      <a:pt x="215" y="37"/>
                    </a:lnTo>
                    <a:lnTo>
                      <a:pt x="21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8" name="Freeform 787"/>
              <p:cNvSpPr>
                <a:spLocks/>
              </p:cNvSpPr>
              <p:nvPr/>
            </p:nvSpPr>
            <p:spPr bwMode="auto">
              <a:xfrm>
                <a:off x="2828" y="2074"/>
                <a:ext cx="220" cy="207"/>
              </a:xfrm>
              <a:custGeom>
                <a:avLst/>
                <a:gdLst>
                  <a:gd name="T0" fmla="*/ 206 w 220"/>
                  <a:gd name="T1" fmla="*/ 51 h 207"/>
                  <a:gd name="T2" fmla="*/ 201 w 220"/>
                  <a:gd name="T3" fmla="*/ 69 h 207"/>
                  <a:gd name="T4" fmla="*/ 192 w 220"/>
                  <a:gd name="T5" fmla="*/ 83 h 207"/>
                  <a:gd name="T6" fmla="*/ 197 w 220"/>
                  <a:gd name="T7" fmla="*/ 97 h 207"/>
                  <a:gd name="T8" fmla="*/ 201 w 220"/>
                  <a:gd name="T9" fmla="*/ 133 h 207"/>
                  <a:gd name="T10" fmla="*/ 210 w 220"/>
                  <a:gd name="T11" fmla="*/ 142 h 207"/>
                  <a:gd name="T12" fmla="*/ 201 w 220"/>
                  <a:gd name="T13" fmla="*/ 152 h 207"/>
                  <a:gd name="T14" fmla="*/ 192 w 220"/>
                  <a:gd name="T15" fmla="*/ 165 h 207"/>
                  <a:gd name="T16" fmla="*/ 188 w 220"/>
                  <a:gd name="T17" fmla="*/ 184 h 207"/>
                  <a:gd name="T18" fmla="*/ 197 w 220"/>
                  <a:gd name="T19" fmla="*/ 193 h 207"/>
                  <a:gd name="T20" fmla="*/ 201 w 220"/>
                  <a:gd name="T21" fmla="*/ 207 h 207"/>
                  <a:gd name="T22" fmla="*/ 183 w 220"/>
                  <a:gd name="T23" fmla="*/ 197 h 207"/>
                  <a:gd name="T24" fmla="*/ 169 w 220"/>
                  <a:gd name="T25" fmla="*/ 188 h 207"/>
                  <a:gd name="T26" fmla="*/ 151 w 220"/>
                  <a:gd name="T27" fmla="*/ 184 h 207"/>
                  <a:gd name="T28" fmla="*/ 142 w 220"/>
                  <a:gd name="T29" fmla="*/ 184 h 207"/>
                  <a:gd name="T30" fmla="*/ 137 w 220"/>
                  <a:gd name="T31" fmla="*/ 179 h 207"/>
                  <a:gd name="T32" fmla="*/ 114 w 220"/>
                  <a:gd name="T33" fmla="*/ 184 h 207"/>
                  <a:gd name="T34" fmla="*/ 114 w 220"/>
                  <a:gd name="T35" fmla="*/ 179 h 207"/>
                  <a:gd name="T36" fmla="*/ 114 w 220"/>
                  <a:gd name="T37" fmla="*/ 170 h 207"/>
                  <a:gd name="T38" fmla="*/ 110 w 220"/>
                  <a:gd name="T39" fmla="*/ 147 h 207"/>
                  <a:gd name="T40" fmla="*/ 96 w 220"/>
                  <a:gd name="T41" fmla="*/ 138 h 207"/>
                  <a:gd name="T42" fmla="*/ 91 w 220"/>
                  <a:gd name="T43" fmla="*/ 133 h 207"/>
                  <a:gd name="T44" fmla="*/ 82 w 220"/>
                  <a:gd name="T45" fmla="*/ 142 h 207"/>
                  <a:gd name="T46" fmla="*/ 64 w 220"/>
                  <a:gd name="T47" fmla="*/ 147 h 207"/>
                  <a:gd name="T48" fmla="*/ 55 w 220"/>
                  <a:gd name="T49" fmla="*/ 138 h 207"/>
                  <a:gd name="T50" fmla="*/ 45 w 220"/>
                  <a:gd name="T51" fmla="*/ 124 h 207"/>
                  <a:gd name="T52" fmla="*/ 32 w 220"/>
                  <a:gd name="T53" fmla="*/ 124 h 207"/>
                  <a:gd name="T54" fmla="*/ 0 w 220"/>
                  <a:gd name="T55" fmla="*/ 129 h 207"/>
                  <a:gd name="T56" fmla="*/ 9 w 220"/>
                  <a:gd name="T57" fmla="*/ 110 h 207"/>
                  <a:gd name="T58" fmla="*/ 27 w 220"/>
                  <a:gd name="T59" fmla="*/ 110 h 207"/>
                  <a:gd name="T60" fmla="*/ 41 w 220"/>
                  <a:gd name="T61" fmla="*/ 101 h 207"/>
                  <a:gd name="T62" fmla="*/ 45 w 220"/>
                  <a:gd name="T63" fmla="*/ 83 h 207"/>
                  <a:gd name="T64" fmla="*/ 59 w 220"/>
                  <a:gd name="T65" fmla="*/ 65 h 207"/>
                  <a:gd name="T66" fmla="*/ 64 w 220"/>
                  <a:gd name="T67" fmla="*/ 46 h 207"/>
                  <a:gd name="T68" fmla="*/ 68 w 220"/>
                  <a:gd name="T69" fmla="*/ 28 h 207"/>
                  <a:gd name="T70" fmla="*/ 73 w 220"/>
                  <a:gd name="T71" fmla="*/ 19 h 207"/>
                  <a:gd name="T72" fmla="*/ 78 w 220"/>
                  <a:gd name="T73" fmla="*/ 5 h 207"/>
                  <a:gd name="T74" fmla="*/ 87 w 220"/>
                  <a:gd name="T75" fmla="*/ 0 h 207"/>
                  <a:gd name="T76" fmla="*/ 96 w 220"/>
                  <a:gd name="T77" fmla="*/ 5 h 207"/>
                  <a:gd name="T78" fmla="*/ 119 w 220"/>
                  <a:gd name="T79" fmla="*/ 10 h 207"/>
                  <a:gd name="T80" fmla="*/ 123 w 220"/>
                  <a:gd name="T81" fmla="*/ 5 h 207"/>
                  <a:gd name="T82" fmla="*/ 137 w 220"/>
                  <a:gd name="T83" fmla="*/ 0 h 207"/>
                  <a:gd name="T84" fmla="*/ 151 w 220"/>
                  <a:gd name="T85" fmla="*/ 0 h 207"/>
                  <a:gd name="T86" fmla="*/ 165 w 220"/>
                  <a:gd name="T87" fmla="*/ 0 h 207"/>
                  <a:gd name="T88" fmla="*/ 174 w 220"/>
                  <a:gd name="T89" fmla="*/ 0 h 207"/>
                  <a:gd name="T90" fmla="*/ 183 w 220"/>
                  <a:gd name="T91" fmla="*/ 5 h 207"/>
                  <a:gd name="T92" fmla="*/ 197 w 220"/>
                  <a:gd name="T93" fmla="*/ 5 h 207"/>
                  <a:gd name="T94" fmla="*/ 201 w 220"/>
                  <a:gd name="T95" fmla="*/ 5 h 207"/>
                  <a:gd name="T96" fmla="*/ 215 w 220"/>
                  <a:gd name="T97" fmla="*/ 19 h 207"/>
                  <a:gd name="T98" fmla="*/ 215 w 220"/>
                  <a:gd name="T99" fmla="*/ 28 h 207"/>
                  <a:gd name="T100" fmla="*/ 215 w 220"/>
                  <a:gd name="T101" fmla="*/ 3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0" h="207">
                    <a:moveTo>
                      <a:pt x="210" y="42"/>
                    </a:moveTo>
                    <a:lnTo>
                      <a:pt x="206" y="51"/>
                    </a:lnTo>
                    <a:lnTo>
                      <a:pt x="206" y="55"/>
                    </a:lnTo>
                    <a:lnTo>
                      <a:pt x="201" y="69"/>
                    </a:lnTo>
                    <a:lnTo>
                      <a:pt x="197" y="78"/>
                    </a:lnTo>
                    <a:lnTo>
                      <a:pt x="192" y="83"/>
                    </a:lnTo>
                    <a:lnTo>
                      <a:pt x="197" y="87"/>
                    </a:lnTo>
                    <a:lnTo>
                      <a:pt x="197" y="97"/>
                    </a:lnTo>
                    <a:lnTo>
                      <a:pt x="197" y="124"/>
                    </a:lnTo>
                    <a:lnTo>
                      <a:pt x="201" y="133"/>
                    </a:lnTo>
                    <a:lnTo>
                      <a:pt x="206" y="138"/>
                    </a:lnTo>
                    <a:lnTo>
                      <a:pt x="210" y="142"/>
                    </a:lnTo>
                    <a:lnTo>
                      <a:pt x="210" y="147"/>
                    </a:lnTo>
                    <a:lnTo>
                      <a:pt x="201" y="152"/>
                    </a:lnTo>
                    <a:lnTo>
                      <a:pt x="192" y="156"/>
                    </a:lnTo>
                    <a:lnTo>
                      <a:pt x="192" y="165"/>
                    </a:lnTo>
                    <a:lnTo>
                      <a:pt x="192" y="175"/>
                    </a:lnTo>
                    <a:lnTo>
                      <a:pt x="188" y="184"/>
                    </a:lnTo>
                    <a:lnTo>
                      <a:pt x="192" y="193"/>
                    </a:lnTo>
                    <a:lnTo>
                      <a:pt x="197" y="193"/>
                    </a:lnTo>
                    <a:lnTo>
                      <a:pt x="201" y="197"/>
                    </a:lnTo>
                    <a:lnTo>
                      <a:pt x="201" y="207"/>
                    </a:lnTo>
                    <a:lnTo>
                      <a:pt x="192" y="202"/>
                    </a:lnTo>
                    <a:lnTo>
                      <a:pt x="183" y="197"/>
                    </a:lnTo>
                    <a:lnTo>
                      <a:pt x="178" y="193"/>
                    </a:lnTo>
                    <a:lnTo>
                      <a:pt x="169" y="188"/>
                    </a:lnTo>
                    <a:lnTo>
                      <a:pt x="160" y="188"/>
                    </a:lnTo>
                    <a:lnTo>
                      <a:pt x="151" y="184"/>
                    </a:lnTo>
                    <a:lnTo>
                      <a:pt x="146" y="184"/>
                    </a:lnTo>
                    <a:lnTo>
                      <a:pt x="142" y="184"/>
                    </a:lnTo>
                    <a:lnTo>
                      <a:pt x="142" y="179"/>
                    </a:lnTo>
                    <a:lnTo>
                      <a:pt x="137" y="179"/>
                    </a:lnTo>
                    <a:lnTo>
                      <a:pt x="128" y="179"/>
                    </a:lnTo>
                    <a:lnTo>
                      <a:pt x="114" y="184"/>
                    </a:lnTo>
                    <a:lnTo>
                      <a:pt x="114" y="184"/>
                    </a:lnTo>
                    <a:lnTo>
                      <a:pt x="114" y="179"/>
                    </a:lnTo>
                    <a:lnTo>
                      <a:pt x="114" y="175"/>
                    </a:lnTo>
                    <a:lnTo>
                      <a:pt x="114" y="170"/>
                    </a:lnTo>
                    <a:lnTo>
                      <a:pt x="110" y="161"/>
                    </a:lnTo>
                    <a:lnTo>
                      <a:pt x="110" y="147"/>
                    </a:lnTo>
                    <a:lnTo>
                      <a:pt x="105" y="138"/>
                    </a:lnTo>
                    <a:lnTo>
                      <a:pt x="96" y="138"/>
                    </a:lnTo>
                    <a:lnTo>
                      <a:pt x="96" y="133"/>
                    </a:lnTo>
                    <a:lnTo>
                      <a:pt x="91" y="133"/>
                    </a:lnTo>
                    <a:lnTo>
                      <a:pt x="82" y="138"/>
                    </a:lnTo>
                    <a:lnTo>
                      <a:pt x="82" y="142"/>
                    </a:lnTo>
                    <a:lnTo>
                      <a:pt x="78" y="147"/>
                    </a:lnTo>
                    <a:lnTo>
                      <a:pt x="64" y="147"/>
                    </a:lnTo>
                    <a:lnTo>
                      <a:pt x="59" y="142"/>
                    </a:lnTo>
                    <a:lnTo>
                      <a:pt x="55" y="138"/>
                    </a:lnTo>
                    <a:lnTo>
                      <a:pt x="50" y="129"/>
                    </a:lnTo>
                    <a:lnTo>
                      <a:pt x="45" y="124"/>
                    </a:lnTo>
                    <a:lnTo>
                      <a:pt x="41" y="124"/>
                    </a:lnTo>
                    <a:lnTo>
                      <a:pt x="32" y="124"/>
                    </a:lnTo>
                    <a:lnTo>
                      <a:pt x="18" y="124"/>
                    </a:lnTo>
                    <a:lnTo>
                      <a:pt x="0" y="129"/>
                    </a:lnTo>
                    <a:lnTo>
                      <a:pt x="4" y="120"/>
                    </a:lnTo>
                    <a:lnTo>
                      <a:pt x="9" y="110"/>
                    </a:lnTo>
                    <a:lnTo>
                      <a:pt x="23" y="106"/>
                    </a:lnTo>
                    <a:lnTo>
                      <a:pt x="27" y="110"/>
                    </a:lnTo>
                    <a:lnTo>
                      <a:pt x="32" y="106"/>
                    </a:lnTo>
                    <a:lnTo>
                      <a:pt x="41" y="101"/>
                    </a:lnTo>
                    <a:lnTo>
                      <a:pt x="45" y="92"/>
                    </a:lnTo>
                    <a:lnTo>
                      <a:pt x="45" y="83"/>
                    </a:lnTo>
                    <a:lnTo>
                      <a:pt x="50" y="74"/>
                    </a:lnTo>
                    <a:lnTo>
                      <a:pt x="59" y="65"/>
                    </a:lnTo>
                    <a:lnTo>
                      <a:pt x="64" y="55"/>
                    </a:lnTo>
                    <a:lnTo>
                      <a:pt x="64" y="46"/>
                    </a:lnTo>
                    <a:lnTo>
                      <a:pt x="68" y="33"/>
                    </a:lnTo>
                    <a:lnTo>
                      <a:pt x="68" y="28"/>
                    </a:lnTo>
                    <a:lnTo>
                      <a:pt x="68" y="23"/>
                    </a:lnTo>
                    <a:lnTo>
                      <a:pt x="73" y="19"/>
                    </a:lnTo>
                    <a:lnTo>
                      <a:pt x="73" y="14"/>
                    </a:lnTo>
                    <a:lnTo>
                      <a:pt x="78" y="5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96" y="5"/>
                    </a:lnTo>
                    <a:lnTo>
                      <a:pt x="105" y="5"/>
                    </a:lnTo>
                    <a:lnTo>
                      <a:pt x="119" y="10"/>
                    </a:lnTo>
                    <a:lnTo>
                      <a:pt x="119" y="5"/>
                    </a:lnTo>
                    <a:lnTo>
                      <a:pt x="123" y="5"/>
                    </a:lnTo>
                    <a:lnTo>
                      <a:pt x="133" y="5"/>
                    </a:lnTo>
                    <a:lnTo>
                      <a:pt x="137" y="0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60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74" y="0"/>
                    </a:lnTo>
                    <a:lnTo>
                      <a:pt x="178" y="0"/>
                    </a:lnTo>
                    <a:lnTo>
                      <a:pt x="183" y="5"/>
                    </a:lnTo>
                    <a:lnTo>
                      <a:pt x="188" y="5"/>
                    </a:lnTo>
                    <a:lnTo>
                      <a:pt x="197" y="5"/>
                    </a:lnTo>
                    <a:lnTo>
                      <a:pt x="201" y="5"/>
                    </a:lnTo>
                    <a:lnTo>
                      <a:pt x="201" y="5"/>
                    </a:lnTo>
                    <a:lnTo>
                      <a:pt x="215" y="14"/>
                    </a:lnTo>
                    <a:lnTo>
                      <a:pt x="215" y="19"/>
                    </a:lnTo>
                    <a:lnTo>
                      <a:pt x="215" y="23"/>
                    </a:lnTo>
                    <a:lnTo>
                      <a:pt x="215" y="28"/>
                    </a:lnTo>
                    <a:lnTo>
                      <a:pt x="220" y="33"/>
                    </a:lnTo>
                    <a:lnTo>
                      <a:pt x="215" y="37"/>
                    </a:lnTo>
                    <a:lnTo>
                      <a:pt x="210" y="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9" name="Freeform 788"/>
              <p:cNvSpPr>
                <a:spLocks noEditPoints="1"/>
              </p:cNvSpPr>
              <p:nvPr/>
            </p:nvSpPr>
            <p:spPr bwMode="auto">
              <a:xfrm>
                <a:off x="2823" y="2065"/>
                <a:ext cx="229" cy="220"/>
              </a:xfrm>
              <a:custGeom>
                <a:avLst/>
                <a:gdLst>
                  <a:gd name="T0" fmla="*/ 188 w 229"/>
                  <a:gd name="T1" fmla="*/ 211 h 220"/>
                  <a:gd name="T2" fmla="*/ 151 w 229"/>
                  <a:gd name="T3" fmla="*/ 193 h 220"/>
                  <a:gd name="T4" fmla="*/ 138 w 229"/>
                  <a:gd name="T5" fmla="*/ 193 h 220"/>
                  <a:gd name="T6" fmla="*/ 119 w 229"/>
                  <a:gd name="T7" fmla="*/ 197 h 220"/>
                  <a:gd name="T8" fmla="*/ 110 w 229"/>
                  <a:gd name="T9" fmla="*/ 151 h 220"/>
                  <a:gd name="T10" fmla="*/ 101 w 229"/>
                  <a:gd name="T11" fmla="*/ 147 h 220"/>
                  <a:gd name="T12" fmla="*/ 87 w 229"/>
                  <a:gd name="T13" fmla="*/ 156 h 220"/>
                  <a:gd name="T14" fmla="*/ 55 w 229"/>
                  <a:gd name="T15" fmla="*/ 147 h 220"/>
                  <a:gd name="T16" fmla="*/ 37 w 229"/>
                  <a:gd name="T17" fmla="*/ 133 h 220"/>
                  <a:gd name="T18" fmla="*/ 0 w 229"/>
                  <a:gd name="T19" fmla="*/ 138 h 220"/>
                  <a:gd name="T20" fmla="*/ 28 w 229"/>
                  <a:gd name="T21" fmla="*/ 110 h 220"/>
                  <a:gd name="T22" fmla="*/ 32 w 229"/>
                  <a:gd name="T23" fmla="*/ 115 h 220"/>
                  <a:gd name="T24" fmla="*/ 55 w 229"/>
                  <a:gd name="T25" fmla="*/ 78 h 220"/>
                  <a:gd name="T26" fmla="*/ 69 w 229"/>
                  <a:gd name="T27" fmla="*/ 42 h 220"/>
                  <a:gd name="T28" fmla="*/ 78 w 229"/>
                  <a:gd name="T29" fmla="*/ 9 h 220"/>
                  <a:gd name="T30" fmla="*/ 110 w 229"/>
                  <a:gd name="T31" fmla="*/ 9 h 220"/>
                  <a:gd name="T32" fmla="*/ 138 w 229"/>
                  <a:gd name="T33" fmla="*/ 5 h 220"/>
                  <a:gd name="T34" fmla="*/ 170 w 229"/>
                  <a:gd name="T35" fmla="*/ 5 h 220"/>
                  <a:gd name="T36" fmla="*/ 197 w 229"/>
                  <a:gd name="T37" fmla="*/ 9 h 220"/>
                  <a:gd name="T38" fmla="*/ 211 w 229"/>
                  <a:gd name="T39" fmla="*/ 14 h 220"/>
                  <a:gd name="T40" fmla="*/ 225 w 229"/>
                  <a:gd name="T41" fmla="*/ 37 h 220"/>
                  <a:gd name="T42" fmla="*/ 225 w 229"/>
                  <a:gd name="T43" fmla="*/ 42 h 220"/>
                  <a:gd name="T44" fmla="*/ 211 w 229"/>
                  <a:gd name="T45" fmla="*/ 69 h 220"/>
                  <a:gd name="T46" fmla="*/ 206 w 229"/>
                  <a:gd name="T47" fmla="*/ 106 h 220"/>
                  <a:gd name="T48" fmla="*/ 215 w 229"/>
                  <a:gd name="T49" fmla="*/ 151 h 220"/>
                  <a:gd name="T50" fmla="*/ 206 w 229"/>
                  <a:gd name="T51" fmla="*/ 161 h 220"/>
                  <a:gd name="T52" fmla="*/ 197 w 229"/>
                  <a:gd name="T53" fmla="*/ 197 h 220"/>
                  <a:gd name="T54" fmla="*/ 211 w 229"/>
                  <a:gd name="T55" fmla="*/ 220 h 220"/>
                  <a:gd name="T56" fmla="*/ 202 w 229"/>
                  <a:gd name="T57" fmla="*/ 211 h 220"/>
                  <a:gd name="T58" fmla="*/ 197 w 229"/>
                  <a:gd name="T59" fmla="*/ 206 h 220"/>
                  <a:gd name="T60" fmla="*/ 193 w 229"/>
                  <a:gd name="T61" fmla="*/ 170 h 220"/>
                  <a:gd name="T62" fmla="*/ 206 w 229"/>
                  <a:gd name="T63" fmla="*/ 147 h 220"/>
                  <a:gd name="T64" fmla="*/ 197 w 229"/>
                  <a:gd name="T65" fmla="*/ 96 h 220"/>
                  <a:gd name="T66" fmla="*/ 206 w 229"/>
                  <a:gd name="T67" fmla="*/ 60 h 220"/>
                  <a:gd name="T68" fmla="*/ 215 w 229"/>
                  <a:gd name="T69" fmla="*/ 28 h 220"/>
                  <a:gd name="T70" fmla="*/ 206 w 229"/>
                  <a:gd name="T71" fmla="*/ 14 h 220"/>
                  <a:gd name="T72" fmla="*/ 193 w 229"/>
                  <a:gd name="T73" fmla="*/ 14 h 220"/>
                  <a:gd name="T74" fmla="*/ 170 w 229"/>
                  <a:gd name="T75" fmla="*/ 9 h 220"/>
                  <a:gd name="T76" fmla="*/ 147 w 229"/>
                  <a:gd name="T77" fmla="*/ 9 h 220"/>
                  <a:gd name="T78" fmla="*/ 128 w 229"/>
                  <a:gd name="T79" fmla="*/ 14 h 220"/>
                  <a:gd name="T80" fmla="*/ 96 w 229"/>
                  <a:gd name="T81" fmla="*/ 9 h 220"/>
                  <a:gd name="T82" fmla="*/ 78 w 229"/>
                  <a:gd name="T83" fmla="*/ 37 h 220"/>
                  <a:gd name="T84" fmla="*/ 60 w 229"/>
                  <a:gd name="T85" fmla="*/ 83 h 220"/>
                  <a:gd name="T86" fmla="*/ 50 w 229"/>
                  <a:gd name="T87" fmla="*/ 106 h 220"/>
                  <a:gd name="T88" fmla="*/ 23 w 229"/>
                  <a:gd name="T89" fmla="*/ 119 h 220"/>
                  <a:gd name="T90" fmla="*/ 37 w 229"/>
                  <a:gd name="T91" fmla="*/ 129 h 220"/>
                  <a:gd name="T92" fmla="*/ 64 w 229"/>
                  <a:gd name="T93" fmla="*/ 151 h 220"/>
                  <a:gd name="T94" fmla="*/ 83 w 229"/>
                  <a:gd name="T95" fmla="*/ 151 h 220"/>
                  <a:gd name="T96" fmla="*/ 105 w 229"/>
                  <a:gd name="T97" fmla="*/ 138 h 220"/>
                  <a:gd name="T98" fmla="*/ 119 w 229"/>
                  <a:gd name="T99" fmla="*/ 165 h 220"/>
                  <a:gd name="T100" fmla="*/ 138 w 229"/>
                  <a:gd name="T101" fmla="*/ 184 h 220"/>
                  <a:gd name="T102" fmla="*/ 147 w 229"/>
                  <a:gd name="T103" fmla="*/ 193 h 220"/>
                  <a:gd name="T104" fmla="*/ 165 w 229"/>
                  <a:gd name="T105" fmla="*/ 19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9" h="220">
                    <a:moveTo>
                      <a:pt x="211" y="220"/>
                    </a:moveTo>
                    <a:lnTo>
                      <a:pt x="206" y="220"/>
                    </a:lnTo>
                    <a:lnTo>
                      <a:pt x="206" y="220"/>
                    </a:lnTo>
                    <a:lnTo>
                      <a:pt x="197" y="216"/>
                    </a:lnTo>
                    <a:lnTo>
                      <a:pt x="188" y="211"/>
                    </a:lnTo>
                    <a:lnTo>
                      <a:pt x="179" y="202"/>
                    </a:lnTo>
                    <a:lnTo>
                      <a:pt x="174" y="202"/>
                    </a:lnTo>
                    <a:lnTo>
                      <a:pt x="165" y="202"/>
                    </a:lnTo>
                    <a:lnTo>
                      <a:pt x="151" y="197"/>
                    </a:lnTo>
                    <a:lnTo>
                      <a:pt x="151" y="193"/>
                    </a:lnTo>
                    <a:lnTo>
                      <a:pt x="151" y="197"/>
                    </a:lnTo>
                    <a:lnTo>
                      <a:pt x="147" y="197"/>
                    </a:lnTo>
                    <a:lnTo>
                      <a:pt x="142" y="193"/>
                    </a:lnTo>
                    <a:lnTo>
                      <a:pt x="142" y="193"/>
                    </a:lnTo>
                    <a:lnTo>
                      <a:pt x="138" y="193"/>
                    </a:lnTo>
                    <a:lnTo>
                      <a:pt x="133" y="193"/>
                    </a:lnTo>
                    <a:lnTo>
                      <a:pt x="133" y="193"/>
                    </a:lnTo>
                    <a:lnTo>
                      <a:pt x="124" y="193"/>
                    </a:lnTo>
                    <a:lnTo>
                      <a:pt x="119" y="197"/>
                    </a:lnTo>
                    <a:lnTo>
                      <a:pt x="119" y="197"/>
                    </a:lnTo>
                    <a:lnTo>
                      <a:pt x="115" y="197"/>
                    </a:lnTo>
                    <a:lnTo>
                      <a:pt x="115" y="188"/>
                    </a:lnTo>
                    <a:lnTo>
                      <a:pt x="115" y="184"/>
                    </a:lnTo>
                    <a:lnTo>
                      <a:pt x="115" y="165"/>
                    </a:lnTo>
                    <a:lnTo>
                      <a:pt x="110" y="151"/>
                    </a:lnTo>
                    <a:lnTo>
                      <a:pt x="101" y="151"/>
                    </a:lnTo>
                    <a:lnTo>
                      <a:pt x="101" y="151"/>
                    </a:lnTo>
                    <a:lnTo>
                      <a:pt x="96" y="151"/>
                    </a:lnTo>
                    <a:lnTo>
                      <a:pt x="101" y="147"/>
                    </a:lnTo>
                    <a:lnTo>
                      <a:pt x="101" y="147"/>
                    </a:lnTo>
                    <a:lnTo>
                      <a:pt x="96" y="147"/>
                    </a:lnTo>
                    <a:lnTo>
                      <a:pt x="92" y="147"/>
                    </a:lnTo>
                    <a:lnTo>
                      <a:pt x="92" y="147"/>
                    </a:lnTo>
                    <a:lnTo>
                      <a:pt x="87" y="151"/>
                    </a:lnTo>
                    <a:lnTo>
                      <a:pt x="87" y="156"/>
                    </a:lnTo>
                    <a:lnTo>
                      <a:pt x="83" y="156"/>
                    </a:lnTo>
                    <a:lnTo>
                      <a:pt x="83" y="156"/>
                    </a:lnTo>
                    <a:lnTo>
                      <a:pt x="69" y="161"/>
                    </a:lnTo>
                    <a:lnTo>
                      <a:pt x="60" y="156"/>
                    </a:lnTo>
                    <a:lnTo>
                      <a:pt x="55" y="147"/>
                    </a:lnTo>
                    <a:lnTo>
                      <a:pt x="50" y="138"/>
                    </a:lnTo>
                    <a:lnTo>
                      <a:pt x="50" y="133"/>
                    </a:lnTo>
                    <a:lnTo>
                      <a:pt x="41" y="133"/>
                    </a:lnTo>
                    <a:lnTo>
                      <a:pt x="37" y="133"/>
                    </a:lnTo>
                    <a:lnTo>
                      <a:pt x="37" y="133"/>
                    </a:lnTo>
                    <a:lnTo>
                      <a:pt x="18" y="133"/>
                    </a:lnTo>
                    <a:lnTo>
                      <a:pt x="5" y="138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5" y="124"/>
                    </a:lnTo>
                    <a:lnTo>
                      <a:pt x="9" y="119"/>
                    </a:lnTo>
                    <a:lnTo>
                      <a:pt x="18" y="115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28" y="115"/>
                    </a:lnTo>
                    <a:lnTo>
                      <a:pt x="28" y="115"/>
                    </a:lnTo>
                    <a:lnTo>
                      <a:pt x="32" y="115"/>
                    </a:lnTo>
                    <a:lnTo>
                      <a:pt x="37" y="110"/>
                    </a:lnTo>
                    <a:lnTo>
                      <a:pt x="46" y="101"/>
                    </a:lnTo>
                    <a:lnTo>
                      <a:pt x="46" y="96"/>
                    </a:lnTo>
                    <a:lnTo>
                      <a:pt x="50" y="87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64" y="69"/>
                    </a:lnTo>
                    <a:lnTo>
                      <a:pt x="64" y="64"/>
                    </a:lnTo>
                    <a:lnTo>
                      <a:pt x="64" y="55"/>
                    </a:lnTo>
                    <a:lnTo>
                      <a:pt x="69" y="42"/>
                    </a:lnTo>
                    <a:lnTo>
                      <a:pt x="69" y="32"/>
                    </a:lnTo>
                    <a:lnTo>
                      <a:pt x="73" y="23"/>
                    </a:lnTo>
                    <a:lnTo>
                      <a:pt x="78" y="19"/>
                    </a:lnTo>
                    <a:lnTo>
                      <a:pt x="78" y="14"/>
                    </a:lnTo>
                    <a:lnTo>
                      <a:pt x="78" y="9"/>
                    </a:lnTo>
                    <a:lnTo>
                      <a:pt x="87" y="0"/>
                    </a:lnTo>
                    <a:lnTo>
                      <a:pt x="92" y="5"/>
                    </a:lnTo>
                    <a:lnTo>
                      <a:pt x="96" y="5"/>
                    </a:lnTo>
                    <a:lnTo>
                      <a:pt x="101" y="9"/>
                    </a:lnTo>
                    <a:lnTo>
                      <a:pt x="110" y="9"/>
                    </a:lnTo>
                    <a:lnTo>
                      <a:pt x="119" y="14"/>
                    </a:lnTo>
                    <a:lnTo>
                      <a:pt x="124" y="9"/>
                    </a:lnTo>
                    <a:lnTo>
                      <a:pt x="124" y="9"/>
                    </a:lnTo>
                    <a:lnTo>
                      <a:pt x="128" y="9"/>
                    </a:lnTo>
                    <a:lnTo>
                      <a:pt x="138" y="5"/>
                    </a:lnTo>
                    <a:lnTo>
                      <a:pt x="142" y="5"/>
                    </a:lnTo>
                    <a:lnTo>
                      <a:pt x="147" y="5"/>
                    </a:lnTo>
                    <a:lnTo>
                      <a:pt x="151" y="0"/>
                    </a:lnTo>
                    <a:lnTo>
                      <a:pt x="160" y="0"/>
                    </a:lnTo>
                    <a:lnTo>
                      <a:pt x="170" y="5"/>
                    </a:lnTo>
                    <a:lnTo>
                      <a:pt x="174" y="0"/>
                    </a:lnTo>
                    <a:lnTo>
                      <a:pt x="183" y="5"/>
                    </a:lnTo>
                    <a:lnTo>
                      <a:pt x="188" y="9"/>
                    </a:lnTo>
                    <a:lnTo>
                      <a:pt x="193" y="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202" y="9"/>
                    </a:lnTo>
                    <a:lnTo>
                      <a:pt x="202" y="9"/>
                    </a:lnTo>
                    <a:lnTo>
                      <a:pt x="211" y="9"/>
                    </a:lnTo>
                    <a:lnTo>
                      <a:pt x="211" y="14"/>
                    </a:lnTo>
                    <a:lnTo>
                      <a:pt x="211" y="14"/>
                    </a:lnTo>
                    <a:lnTo>
                      <a:pt x="220" y="19"/>
                    </a:lnTo>
                    <a:lnTo>
                      <a:pt x="225" y="23"/>
                    </a:lnTo>
                    <a:lnTo>
                      <a:pt x="225" y="28"/>
                    </a:lnTo>
                    <a:lnTo>
                      <a:pt x="225" y="37"/>
                    </a:lnTo>
                    <a:lnTo>
                      <a:pt x="229" y="37"/>
                    </a:lnTo>
                    <a:lnTo>
                      <a:pt x="229" y="37"/>
                    </a:ln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42"/>
                    </a:lnTo>
                    <a:lnTo>
                      <a:pt x="220" y="51"/>
                    </a:lnTo>
                    <a:lnTo>
                      <a:pt x="220" y="51"/>
                    </a:lnTo>
                    <a:lnTo>
                      <a:pt x="220" y="51"/>
                    </a:lnTo>
                    <a:lnTo>
                      <a:pt x="211" y="60"/>
                    </a:lnTo>
                    <a:lnTo>
                      <a:pt x="211" y="69"/>
                    </a:lnTo>
                    <a:lnTo>
                      <a:pt x="211" y="78"/>
                    </a:lnTo>
                    <a:lnTo>
                      <a:pt x="206" y="87"/>
                    </a:lnTo>
                    <a:lnTo>
                      <a:pt x="202" y="92"/>
                    </a:lnTo>
                    <a:lnTo>
                      <a:pt x="202" y="96"/>
                    </a:lnTo>
                    <a:lnTo>
                      <a:pt x="206" y="106"/>
                    </a:lnTo>
                    <a:lnTo>
                      <a:pt x="206" y="119"/>
                    </a:lnTo>
                    <a:lnTo>
                      <a:pt x="206" y="133"/>
                    </a:lnTo>
                    <a:lnTo>
                      <a:pt x="206" y="133"/>
                    </a:lnTo>
                    <a:lnTo>
                      <a:pt x="211" y="142"/>
                    </a:lnTo>
                    <a:lnTo>
                      <a:pt x="215" y="151"/>
                    </a:lnTo>
                    <a:lnTo>
                      <a:pt x="220" y="156"/>
                    </a:lnTo>
                    <a:lnTo>
                      <a:pt x="220" y="161"/>
                    </a:lnTo>
                    <a:lnTo>
                      <a:pt x="215" y="161"/>
                    </a:lnTo>
                    <a:lnTo>
                      <a:pt x="211" y="161"/>
                    </a:lnTo>
                    <a:lnTo>
                      <a:pt x="206" y="161"/>
                    </a:lnTo>
                    <a:lnTo>
                      <a:pt x="197" y="165"/>
                    </a:lnTo>
                    <a:lnTo>
                      <a:pt x="197" y="174"/>
                    </a:lnTo>
                    <a:lnTo>
                      <a:pt x="197" y="184"/>
                    </a:lnTo>
                    <a:lnTo>
                      <a:pt x="197" y="188"/>
                    </a:lnTo>
                    <a:lnTo>
                      <a:pt x="197" y="197"/>
                    </a:lnTo>
                    <a:lnTo>
                      <a:pt x="197" y="202"/>
                    </a:lnTo>
                    <a:lnTo>
                      <a:pt x="202" y="202"/>
                    </a:lnTo>
                    <a:lnTo>
                      <a:pt x="202" y="202"/>
                    </a:lnTo>
                    <a:lnTo>
                      <a:pt x="211" y="206"/>
                    </a:lnTo>
                    <a:lnTo>
                      <a:pt x="211" y="220"/>
                    </a:lnTo>
                    <a:lnTo>
                      <a:pt x="211" y="220"/>
                    </a:lnTo>
                    <a:close/>
                    <a:moveTo>
                      <a:pt x="174" y="197"/>
                    </a:moveTo>
                    <a:lnTo>
                      <a:pt x="183" y="197"/>
                    </a:lnTo>
                    <a:lnTo>
                      <a:pt x="193" y="206"/>
                    </a:lnTo>
                    <a:lnTo>
                      <a:pt x="202" y="211"/>
                    </a:lnTo>
                    <a:lnTo>
                      <a:pt x="202" y="206"/>
                    </a:lnTo>
                    <a:lnTo>
                      <a:pt x="202" y="206"/>
                    </a:lnTo>
                    <a:lnTo>
                      <a:pt x="202" y="206"/>
                    </a:lnTo>
                    <a:lnTo>
                      <a:pt x="197" y="206"/>
                    </a:lnTo>
                    <a:lnTo>
                      <a:pt x="197" y="206"/>
                    </a:lnTo>
                    <a:lnTo>
                      <a:pt x="193" y="197"/>
                    </a:lnTo>
                    <a:lnTo>
                      <a:pt x="193" y="188"/>
                    </a:lnTo>
                    <a:lnTo>
                      <a:pt x="193" y="184"/>
                    </a:lnTo>
                    <a:lnTo>
                      <a:pt x="193" y="174"/>
                    </a:lnTo>
                    <a:lnTo>
                      <a:pt x="193" y="170"/>
                    </a:lnTo>
                    <a:lnTo>
                      <a:pt x="193" y="165"/>
                    </a:lnTo>
                    <a:lnTo>
                      <a:pt x="202" y="156"/>
                    </a:lnTo>
                    <a:lnTo>
                      <a:pt x="211" y="156"/>
                    </a:lnTo>
                    <a:lnTo>
                      <a:pt x="211" y="156"/>
                    </a:lnTo>
                    <a:lnTo>
                      <a:pt x="206" y="147"/>
                    </a:lnTo>
                    <a:lnTo>
                      <a:pt x="202" y="142"/>
                    </a:lnTo>
                    <a:lnTo>
                      <a:pt x="197" y="138"/>
                    </a:lnTo>
                    <a:lnTo>
                      <a:pt x="197" y="133"/>
                    </a:lnTo>
                    <a:lnTo>
                      <a:pt x="197" y="101"/>
                    </a:lnTo>
                    <a:lnTo>
                      <a:pt x="197" y="96"/>
                    </a:lnTo>
                    <a:lnTo>
                      <a:pt x="197" y="92"/>
                    </a:lnTo>
                    <a:lnTo>
                      <a:pt x="202" y="83"/>
                    </a:lnTo>
                    <a:lnTo>
                      <a:pt x="202" y="78"/>
                    </a:lnTo>
                    <a:lnTo>
                      <a:pt x="206" y="69"/>
                    </a:lnTo>
                    <a:lnTo>
                      <a:pt x="206" y="60"/>
                    </a:lnTo>
                    <a:lnTo>
                      <a:pt x="211" y="51"/>
                    </a:lnTo>
                    <a:lnTo>
                      <a:pt x="215" y="42"/>
                    </a:lnTo>
                    <a:lnTo>
                      <a:pt x="220" y="37"/>
                    </a:lnTo>
                    <a:lnTo>
                      <a:pt x="215" y="32"/>
                    </a:lnTo>
                    <a:lnTo>
                      <a:pt x="215" y="28"/>
                    </a:lnTo>
                    <a:lnTo>
                      <a:pt x="215" y="23"/>
                    </a:lnTo>
                    <a:lnTo>
                      <a:pt x="211" y="19"/>
                    </a:lnTo>
                    <a:lnTo>
                      <a:pt x="206" y="14"/>
                    </a:lnTo>
                    <a:lnTo>
                      <a:pt x="206" y="14"/>
                    </a:lnTo>
                    <a:lnTo>
                      <a:pt x="206" y="14"/>
                    </a:lnTo>
                    <a:lnTo>
                      <a:pt x="202" y="19"/>
                    </a:lnTo>
                    <a:lnTo>
                      <a:pt x="202" y="19"/>
                    </a:lnTo>
                    <a:lnTo>
                      <a:pt x="197" y="14"/>
                    </a:lnTo>
                    <a:lnTo>
                      <a:pt x="193" y="14"/>
                    </a:lnTo>
                    <a:lnTo>
                      <a:pt x="193" y="14"/>
                    </a:lnTo>
                    <a:lnTo>
                      <a:pt x="188" y="14"/>
                    </a:lnTo>
                    <a:lnTo>
                      <a:pt x="179" y="9"/>
                    </a:lnTo>
                    <a:lnTo>
                      <a:pt x="174" y="9"/>
                    </a:lnTo>
                    <a:lnTo>
                      <a:pt x="170" y="9"/>
                    </a:lnTo>
                    <a:lnTo>
                      <a:pt x="170" y="9"/>
                    </a:lnTo>
                    <a:lnTo>
                      <a:pt x="170" y="9"/>
                    </a:lnTo>
                    <a:lnTo>
                      <a:pt x="170" y="9"/>
                    </a:lnTo>
                    <a:lnTo>
                      <a:pt x="160" y="9"/>
                    </a:lnTo>
                    <a:lnTo>
                      <a:pt x="156" y="9"/>
                    </a:lnTo>
                    <a:lnTo>
                      <a:pt x="147" y="9"/>
                    </a:lnTo>
                    <a:lnTo>
                      <a:pt x="142" y="9"/>
                    </a:lnTo>
                    <a:lnTo>
                      <a:pt x="142" y="9"/>
                    </a:lnTo>
                    <a:lnTo>
                      <a:pt x="128" y="14"/>
                    </a:lnTo>
                    <a:lnTo>
                      <a:pt x="128" y="14"/>
                    </a:lnTo>
                    <a:lnTo>
                      <a:pt x="128" y="14"/>
                    </a:lnTo>
                    <a:lnTo>
                      <a:pt x="124" y="19"/>
                    </a:lnTo>
                    <a:lnTo>
                      <a:pt x="110" y="19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6" y="9"/>
                    </a:lnTo>
                    <a:lnTo>
                      <a:pt x="87" y="9"/>
                    </a:lnTo>
                    <a:lnTo>
                      <a:pt x="83" y="14"/>
                    </a:lnTo>
                    <a:lnTo>
                      <a:pt x="83" y="23"/>
                    </a:lnTo>
                    <a:lnTo>
                      <a:pt x="78" y="28"/>
                    </a:lnTo>
                    <a:lnTo>
                      <a:pt x="78" y="37"/>
                    </a:lnTo>
                    <a:lnTo>
                      <a:pt x="73" y="42"/>
                    </a:lnTo>
                    <a:lnTo>
                      <a:pt x="69" y="55"/>
                    </a:lnTo>
                    <a:lnTo>
                      <a:pt x="69" y="64"/>
                    </a:lnTo>
                    <a:lnTo>
                      <a:pt x="69" y="74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55" y="87"/>
                    </a:lnTo>
                    <a:lnTo>
                      <a:pt x="50" y="96"/>
                    </a:lnTo>
                    <a:lnTo>
                      <a:pt x="50" y="101"/>
                    </a:lnTo>
                    <a:lnTo>
                      <a:pt x="50" y="106"/>
                    </a:lnTo>
                    <a:lnTo>
                      <a:pt x="41" y="115"/>
                    </a:lnTo>
                    <a:lnTo>
                      <a:pt x="37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14" y="124"/>
                    </a:lnTo>
                    <a:lnTo>
                      <a:pt x="9" y="133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41" y="129"/>
                    </a:lnTo>
                    <a:lnTo>
                      <a:pt x="46" y="129"/>
                    </a:lnTo>
                    <a:lnTo>
                      <a:pt x="55" y="133"/>
                    </a:lnTo>
                    <a:lnTo>
                      <a:pt x="60" y="147"/>
                    </a:lnTo>
                    <a:lnTo>
                      <a:pt x="64" y="151"/>
                    </a:lnTo>
                    <a:lnTo>
                      <a:pt x="69" y="151"/>
                    </a:lnTo>
                    <a:lnTo>
                      <a:pt x="78" y="151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7" y="142"/>
                    </a:lnTo>
                    <a:lnTo>
                      <a:pt x="96" y="142"/>
                    </a:lnTo>
                    <a:lnTo>
                      <a:pt x="101" y="138"/>
                    </a:lnTo>
                    <a:lnTo>
                      <a:pt x="105" y="138"/>
                    </a:lnTo>
                    <a:lnTo>
                      <a:pt x="105" y="138"/>
                    </a:lnTo>
                    <a:lnTo>
                      <a:pt x="105" y="142"/>
                    </a:lnTo>
                    <a:lnTo>
                      <a:pt x="105" y="142"/>
                    </a:lnTo>
                    <a:lnTo>
                      <a:pt x="105" y="142"/>
                    </a:lnTo>
                    <a:lnTo>
                      <a:pt x="115" y="151"/>
                    </a:lnTo>
                    <a:lnTo>
                      <a:pt x="119" y="165"/>
                    </a:lnTo>
                    <a:lnTo>
                      <a:pt x="119" y="179"/>
                    </a:lnTo>
                    <a:lnTo>
                      <a:pt x="119" y="188"/>
                    </a:lnTo>
                    <a:lnTo>
                      <a:pt x="119" y="188"/>
                    </a:lnTo>
                    <a:lnTo>
                      <a:pt x="133" y="184"/>
                    </a:lnTo>
                    <a:lnTo>
                      <a:pt x="138" y="184"/>
                    </a:lnTo>
                    <a:lnTo>
                      <a:pt x="138" y="184"/>
                    </a:lnTo>
                    <a:lnTo>
                      <a:pt x="142" y="184"/>
                    </a:lnTo>
                    <a:lnTo>
                      <a:pt x="142" y="184"/>
                    </a:lnTo>
                    <a:lnTo>
                      <a:pt x="147" y="188"/>
                    </a:lnTo>
                    <a:lnTo>
                      <a:pt x="147" y="193"/>
                    </a:lnTo>
                    <a:lnTo>
                      <a:pt x="147" y="193"/>
                    </a:lnTo>
                    <a:lnTo>
                      <a:pt x="147" y="193"/>
                    </a:lnTo>
                    <a:lnTo>
                      <a:pt x="151" y="188"/>
                    </a:lnTo>
                    <a:lnTo>
                      <a:pt x="156" y="193"/>
                    </a:lnTo>
                    <a:lnTo>
                      <a:pt x="165" y="197"/>
                    </a:lnTo>
                    <a:lnTo>
                      <a:pt x="174" y="197"/>
                    </a:lnTo>
                    <a:lnTo>
                      <a:pt x="174" y="197"/>
                    </a:lnTo>
                    <a:lnTo>
                      <a:pt x="174" y="1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0" name="Freeform 789"/>
              <p:cNvSpPr>
                <a:spLocks/>
              </p:cNvSpPr>
              <p:nvPr/>
            </p:nvSpPr>
            <p:spPr bwMode="auto">
              <a:xfrm>
                <a:off x="2823" y="2065"/>
                <a:ext cx="229" cy="220"/>
              </a:xfrm>
              <a:custGeom>
                <a:avLst/>
                <a:gdLst>
                  <a:gd name="T0" fmla="*/ 206 w 229"/>
                  <a:gd name="T1" fmla="*/ 220 h 220"/>
                  <a:gd name="T2" fmla="*/ 179 w 229"/>
                  <a:gd name="T3" fmla="*/ 202 h 220"/>
                  <a:gd name="T4" fmla="*/ 151 w 229"/>
                  <a:gd name="T5" fmla="*/ 197 h 220"/>
                  <a:gd name="T6" fmla="*/ 147 w 229"/>
                  <a:gd name="T7" fmla="*/ 197 h 220"/>
                  <a:gd name="T8" fmla="*/ 138 w 229"/>
                  <a:gd name="T9" fmla="*/ 193 h 220"/>
                  <a:gd name="T10" fmla="*/ 124 w 229"/>
                  <a:gd name="T11" fmla="*/ 193 h 220"/>
                  <a:gd name="T12" fmla="*/ 115 w 229"/>
                  <a:gd name="T13" fmla="*/ 197 h 220"/>
                  <a:gd name="T14" fmla="*/ 115 w 229"/>
                  <a:gd name="T15" fmla="*/ 165 h 220"/>
                  <a:gd name="T16" fmla="*/ 101 w 229"/>
                  <a:gd name="T17" fmla="*/ 151 h 220"/>
                  <a:gd name="T18" fmla="*/ 101 w 229"/>
                  <a:gd name="T19" fmla="*/ 147 h 220"/>
                  <a:gd name="T20" fmla="*/ 92 w 229"/>
                  <a:gd name="T21" fmla="*/ 147 h 220"/>
                  <a:gd name="T22" fmla="*/ 83 w 229"/>
                  <a:gd name="T23" fmla="*/ 156 h 220"/>
                  <a:gd name="T24" fmla="*/ 60 w 229"/>
                  <a:gd name="T25" fmla="*/ 156 h 220"/>
                  <a:gd name="T26" fmla="*/ 50 w 229"/>
                  <a:gd name="T27" fmla="*/ 133 h 220"/>
                  <a:gd name="T28" fmla="*/ 37 w 229"/>
                  <a:gd name="T29" fmla="*/ 133 h 220"/>
                  <a:gd name="T30" fmla="*/ 0 w 229"/>
                  <a:gd name="T31" fmla="*/ 142 h 220"/>
                  <a:gd name="T32" fmla="*/ 0 w 229"/>
                  <a:gd name="T33" fmla="*/ 138 h 220"/>
                  <a:gd name="T34" fmla="*/ 18 w 229"/>
                  <a:gd name="T35" fmla="*/ 115 h 220"/>
                  <a:gd name="T36" fmla="*/ 28 w 229"/>
                  <a:gd name="T37" fmla="*/ 110 h 220"/>
                  <a:gd name="T38" fmla="*/ 32 w 229"/>
                  <a:gd name="T39" fmla="*/ 115 h 220"/>
                  <a:gd name="T40" fmla="*/ 46 w 229"/>
                  <a:gd name="T41" fmla="*/ 96 h 220"/>
                  <a:gd name="T42" fmla="*/ 55 w 229"/>
                  <a:gd name="T43" fmla="*/ 78 h 220"/>
                  <a:gd name="T44" fmla="*/ 64 w 229"/>
                  <a:gd name="T45" fmla="*/ 55 h 220"/>
                  <a:gd name="T46" fmla="*/ 73 w 229"/>
                  <a:gd name="T47" fmla="*/ 23 h 220"/>
                  <a:gd name="T48" fmla="*/ 78 w 229"/>
                  <a:gd name="T49" fmla="*/ 9 h 220"/>
                  <a:gd name="T50" fmla="*/ 96 w 229"/>
                  <a:gd name="T51" fmla="*/ 5 h 220"/>
                  <a:gd name="T52" fmla="*/ 119 w 229"/>
                  <a:gd name="T53" fmla="*/ 14 h 220"/>
                  <a:gd name="T54" fmla="*/ 128 w 229"/>
                  <a:gd name="T55" fmla="*/ 9 h 220"/>
                  <a:gd name="T56" fmla="*/ 147 w 229"/>
                  <a:gd name="T57" fmla="*/ 5 h 220"/>
                  <a:gd name="T58" fmla="*/ 170 w 229"/>
                  <a:gd name="T59" fmla="*/ 5 h 220"/>
                  <a:gd name="T60" fmla="*/ 188 w 229"/>
                  <a:gd name="T61" fmla="*/ 9 h 220"/>
                  <a:gd name="T62" fmla="*/ 197 w 229"/>
                  <a:gd name="T63" fmla="*/ 9 h 220"/>
                  <a:gd name="T64" fmla="*/ 211 w 229"/>
                  <a:gd name="T65" fmla="*/ 9 h 220"/>
                  <a:gd name="T66" fmla="*/ 220 w 229"/>
                  <a:gd name="T67" fmla="*/ 19 h 220"/>
                  <a:gd name="T68" fmla="*/ 225 w 229"/>
                  <a:gd name="T69" fmla="*/ 37 h 220"/>
                  <a:gd name="T70" fmla="*/ 225 w 229"/>
                  <a:gd name="T71" fmla="*/ 42 h 220"/>
                  <a:gd name="T72" fmla="*/ 220 w 229"/>
                  <a:gd name="T73" fmla="*/ 51 h 220"/>
                  <a:gd name="T74" fmla="*/ 211 w 229"/>
                  <a:gd name="T75" fmla="*/ 60 h 220"/>
                  <a:gd name="T76" fmla="*/ 206 w 229"/>
                  <a:gd name="T77" fmla="*/ 87 h 220"/>
                  <a:gd name="T78" fmla="*/ 206 w 229"/>
                  <a:gd name="T79" fmla="*/ 106 h 220"/>
                  <a:gd name="T80" fmla="*/ 206 w 229"/>
                  <a:gd name="T81" fmla="*/ 133 h 220"/>
                  <a:gd name="T82" fmla="*/ 220 w 229"/>
                  <a:gd name="T83" fmla="*/ 156 h 220"/>
                  <a:gd name="T84" fmla="*/ 211 w 229"/>
                  <a:gd name="T85" fmla="*/ 161 h 220"/>
                  <a:gd name="T86" fmla="*/ 197 w 229"/>
                  <a:gd name="T87" fmla="*/ 174 h 220"/>
                  <a:gd name="T88" fmla="*/ 197 w 229"/>
                  <a:gd name="T89" fmla="*/ 197 h 220"/>
                  <a:gd name="T90" fmla="*/ 202 w 229"/>
                  <a:gd name="T91" fmla="*/ 202 h 220"/>
                  <a:gd name="T92" fmla="*/ 211 w 229"/>
                  <a:gd name="T93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220">
                    <a:moveTo>
                      <a:pt x="211" y="220"/>
                    </a:moveTo>
                    <a:lnTo>
                      <a:pt x="206" y="220"/>
                    </a:lnTo>
                    <a:lnTo>
                      <a:pt x="206" y="220"/>
                    </a:lnTo>
                    <a:lnTo>
                      <a:pt x="197" y="216"/>
                    </a:lnTo>
                    <a:lnTo>
                      <a:pt x="188" y="211"/>
                    </a:lnTo>
                    <a:lnTo>
                      <a:pt x="179" y="202"/>
                    </a:lnTo>
                    <a:lnTo>
                      <a:pt x="174" y="202"/>
                    </a:lnTo>
                    <a:lnTo>
                      <a:pt x="165" y="202"/>
                    </a:lnTo>
                    <a:lnTo>
                      <a:pt x="151" y="197"/>
                    </a:lnTo>
                    <a:lnTo>
                      <a:pt x="151" y="193"/>
                    </a:lnTo>
                    <a:lnTo>
                      <a:pt x="151" y="197"/>
                    </a:lnTo>
                    <a:lnTo>
                      <a:pt x="147" y="197"/>
                    </a:lnTo>
                    <a:lnTo>
                      <a:pt x="142" y="193"/>
                    </a:lnTo>
                    <a:lnTo>
                      <a:pt x="142" y="193"/>
                    </a:lnTo>
                    <a:lnTo>
                      <a:pt x="138" y="193"/>
                    </a:lnTo>
                    <a:lnTo>
                      <a:pt x="133" y="193"/>
                    </a:lnTo>
                    <a:lnTo>
                      <a:pt x="133" y="193"/>
                    </a:lnTo>
                    <a:lnTo>
                      <a:pt x="124" y="193"/>
                    </a:lnTo>
                    <a:lnTo>
                      <a:pt x="119" y="197"/>
                    </a:lnTo>
                    <a:lnTo>
                      <a:pt x="119" y="197"/>
                    </a:lnTo>
                    <a:lnTo>
                      <a:pt x="115" y="197"/>
                    </a:lnTo>
                    <a:lnTo>
                      <a:pt x="115" y="188"/>
                    </a:lnTo>
                    <a:lnTo>
                      <a:pt x="115" y="184"/>
                    </a:lnTo>
                    <a:lnTo>
                      <a:pt x="115" y="165"/>
                    </a:lnTo>
                    <a:lnTo>
                      <a:pt x="110" y="151"/>
                    </a:lnTo>
                    <a:lnTo>
                      <a:pt x="101" y="151"/>
                    </a:lnTo>
                    <a:lnTo>
                      <a:pt x="101" y="151"/>
                    </a:lnTo>
                    <a:lnTo>
                      <a:pt x="96" y="151"/>
                    </a:lnTo>
                    <a:lnTo>
                      <a:pt x="101" y="147"/>
                    </a:lnTo>
                    <a:lnTo>
                      <a:pt x="101" y="147"/>
                    </a:lnTo>
                    <a:lnTo>
                      <a:pt x="96" y="147"/>
                    </a:lnTo>
                    <a:lnTo>
                      <a:pt x="92" y="147"/>
                    </a:lnTo>
                    <a:lnTo>
                      <a:pt x="92" y="147"/>
                    </a:lnTo>
                    <a:lnTo>
                      <a:pt x="87" y="151"/>
                    </a:lnTo>
                    <a:lnTo>
                      <a:pt x="87" y="156"/>
                    </a:lnTo>
                    <a:lnTo>
                      <a:pt x="83" y="156"/>
                    </a:lnTo>
                    <a:lnTo>
                      <a:pt x="83" y="156"/>
                    </a:lnTo>
                    <a:lnTo>
                      <a:pt x="69" y="161"/>
                    </a:lnTo>
                    <a:lnTo>
                      <a:pt x="60" y="156"/>
                    </a:lnTo>
                    <a:lnTo>
                      <a:pt x="55" y="147"/>
                    </a:lnTo>
                    <a:lnTo>
                      <a:pt x="50" y="138"/>
                    </a:lnTo>
                    <a:lnTo>
                      <a:pt x="50" y="133"/>
                    </a:lnTo>
                    <a:lnTo>
                      <a:pt x="41" y="133"/>
                    </a:lnTo>
                    <a:lnTo>
                      <a:pt x="37" y="133"/>
                    </a:lnTo>
                    <a:lnTo>
                      <a:pt x="37" y="133"/>
                    </a:lnTo>
                    <a:lnTo>
                      <a:pt x="18" y="133"/>
                    </a:lnTo>
                    <a:lnTo>
                      <a:pt x="5" y="138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5" y="124"/>
                    </a:lnTo>
                    <a:lnTo>
                      <a:pt x="9" y="119"/>
                    </a:lnTo>
                    <a:lnTo>
                      <a:pt x="18" y="115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28" y="115"/>
                    </a:lnTo>
                    <a:lnTo>
                      <a:pt x="28" y="115"/>
                    </a:lnTo>
                    <a:lnTo>
                      <a:pt x="32" y="115"/>
                    </a:lnTo>
                    <a:lnTo>
                      <a:pt x="37" y="110"/>
                    </a:lnTo>
                    <a:lnTo>
                      <a:pt x="46" y="101"/>
                    </a:lnTo>
                    <a:lnTo>
                      <a:pt x="46" y="96"/>
                    </a:lnTo>
                    <a:lnTo>
                      <a:pt x="50" y="87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64" y="69"/>
                    </a:lnTo>
                    <a:lnTo>
                      <a:pt x="64" y="64"/>
                    </a:lnTo>
                    <a:lnTo>
                      <a:pt x="64" y="55"/>
                    </a:lnTo>
                    <a:lnTo>
                      <a:pt x="69" y="42"/>
                    </a:lnTo>
                    <a:lnTo>
                      <a:pt x="69" y="32"/>
                    </a:lnTo>
                    <a:lnTo>
                      <a:pt x="73" y="23"/>
                    </a:lnTo>
                    <a:lnTo>
                      <a:pt x="78" y="19"/>
                    </a:lnTo>
                    <a:lnTo>
                      <a:pt x="78" y="14"/>
                    </a:lnTo>
                    <a:lnTo>
                      <a:pt x="78" y="9"/>
                    </a:lnTo>
                    <a:lnTo>
                      <a:pt x="87" y="0"/>
                    </a:lnTo>
                    <a:lnTo>
                      <a:pt x="92" y="5"/>
                    </a:lnTo>
                    <a:lnTo>
                      <a:pt x="96" y="5"/>
                    </a:lnTo>
                    <a:lnTo>
                      <a:pt x="101" y="9"/>
                    </a:lnTo>
                    <a:lnTo>
                      <a:pt x="110" y="9"/>
                    </a:lnTo>
                    <a:lnTo>
                      <a:pt x="119" y="14"/>
                    </a:lnTo>
                    <a:lnTo>
                      <a:pt x="124" y="9"/>
                    </a:lnTo>
                    <a:lnTo>
                      <a:pt x="124" y="9"/>
                    </a:lnTo>
                    <a:lnTo>
                      <a:pt x="128" y="9"/>
                    </a:lnTo>
                    <a:lnTo>
                      <a:pt x="138" y="5"/>
                    </a:lnTo>
                    <a:lnTo>
                      <a:pt x="142" y="5"/>
                    </a:lnTo>
                    <a:lnTo>
                      <a:pt x="147" y="5"/>
                    </a:lnTo>
                    <a:lnTo>
                      <a:pt x="151" y="0"/>
                    </a:lnTo>
                    <a:lnTo>
                      <a:pt x="160" y="0"/>
                    </a:lnTo>
                    <a:lnTo>
                      <a:pt x="170" y="5"/>
                    </a:lnTo>
                    <a:lnTo>
                      <a:pt x="174" y="0"/>
                    </a:lnTo>
                    <a:lnTo>
                      <a:pt x="183" y="5"/>
                    </a:lnTo>
                    <a:lnTo>
                      <a:pt x="188" y="9"/>
                    </a:lnTo>
                    <a:lnTo>
                      <a:pt x="193" y="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202" y="9"/>
                    </a:lnTo>
                    <a:lnTo>
                      <a:pt x="202" y="9"/>
                    </a:lnTo>
                    <a:lnTo>
                      <a:pt x="211" y="9"/>
                    </a:lnTo>
                    <a:lnTo>
                      <a:pt x="211" y="14"/>
                    </a:lnTo>
                    <a:lnTo>
                      <a:pt x="211" y="14"/>
                    </a:lnTo>
                    <a:lnTo>
                      <a:pt x="220" y="19"/>
                    </a:lnTo>
                    <a:lnTo>
                      <a:pt x="225" y="23"/>
                    </a:lnTo>
                    <a:lnTo>
                      <a:pt x="225" y="28"/>
                    </a:lnTo>
                    <a:lnTo>
                      <a:pt x="225" y="37"/>
                    </a:lnTo>
                    <a:lnTo>
                      <a:pt x="229" y="37"/>
                    </a:lnTo>
                    <a:lnTo>
                      <a:pt x="229" y="37"/>
                    </a:ln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42"/>
                    </a:lnTo>
                    <a:lnTo>
                      <a:pt x="220" y="51"/>
                    </a:lnTo>
                    <a:lnTo>
                      <a:pt x="220" y="51"/>
                    </a:lnTo>
                    <a:lnTo>
                      <a:pt x="220" y="51"/>
                    </a:lnTo>
                    <a:lnTo>
                      <a:pt x="211" y="60"/>
                    </a:lnTo>
                    <a:lnTo>
                      <a:pt x="211" y="69"/>
                    </a:lnTo>
                    <a:lnTo>
                      <a:pt x="211" y="78"/>
                    </a:lnTo>
                    <a:lnTo>
                      <a:pt x="206" y="87"/>
                    </a:lnTo>
                    <a:lnTo>
                      <a:pt x="202" y="92"/>
                    </a:lnTo>
                    <a:lnTo>
                      <a:pt x="202" y="96"/>
                    </a:lnTo>
                    <a:lnTo>
                      <a:pt x="206" y="106"/>
                    </a:lnTo>
                    <a:lnTo>
                      <a:pt x="206" y="119"/>
                    </a:lnTo>
                    <a:lnTo>
                      <a:pt x="206" y="133"/>
                    </a:lnTo>
                    <a:lnTo>
                      <a:pt x="206" y="133"/>
                    </a:lnTo>
                    <a:lnTo>
                      <a:pt x="211" y="142"/>
                    </a:lnTo>
                    <a:lnTo>
                      <a:pt x="215" y="151"/>
                    </a:lnTo>
                    <a:lnTo>
                      <a:pt x="220" y="156"/>
                    </a:lnTo>
                    <a:lnTo>
                      <a:pt x="220" y="161"/>
                    </a:lnTo>
                    <a:lnTo>
                      <a:pt x="215" y="161"/>
                    </a:lnTo>
                    <a:lnTo>
                      <a:pt x="211" y="161"/>
                    </a:lnTo>
                    <a:lnTo>
                      <a:pt x="206" y="161"/>
                    </a:lnTo>
                    <a:lnTo>
                      <a:pt x="197" y="165"/>
                    </a:lnTo>
                    <a:lnTo>
                      <a:pt x="197" y="174"/>
                    </a:lnTo>
                    <a:lnTo>
                      <a:pt x="197" y="184"/>
                    </a:lnTo>
                    <a:lnTo>
                      <a:pt x="197" y="188"/>
                    </a:lnTo>
                    <a:lnTo>
                      <a:pt x="197" y="197"/>
                    </a:lnTo>
                    <a:lnTo>
                      <a:pt x="197" y="202"/>
                    </a:lnTo>
                    <a:lnTo>
                      <a:pt x="202" y="202"/>
                    </a:lnTo>
                    <a:lnTo>
                      <a:pt x="202" y="202"/>
                    </a:lnTo>
                    <a:lnTo>
                      <a:pt x="211" y="206"/>
                    </a:lnTo>
                    <a:lnTo>
                      <a:pt x="211" y="220"/>
                    </a:lnTo>
                    <a:lnTo>
                      <a:pt x="211" y="22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1" name="Freeform 790"/>
              <p:cNvSpPr>
                <a:spLocks/>
              </p:cNvSpPr>
              <p:nvPr/>
            </p:nvSpPr>
            <p:spPr bwMode="auto">
              <a:xfrm>
                <a:off x="2832" y="2074"/>
                <a:ext cx="211" cy="202"/>
              </a:xfrm>
              <a:custGeom>
                <a:avLst/>
                <a:gdLst>
                  <a:gd name="T0" fmla="*/ 174 w 211"/>
                  <a:gd name="T1" fmla="*/ 188 h 202"/>
                  <a:gd name="T2" fmla="*/ 193 w 211"/>
                  <a:gd name="T3" fmla="*/ 202 h 202"/>
                  <a:gd name="T4" fmla="*/ 193 w 211"/>
                  <a:gd name="T5" fmla="*/ 197 h 202"/>
                  <a:gd name="T6" fmla="*/ 188 w 211"/>
                  <a:gd name="T7" fmla="*/ 197 h 202"/>
                  <a:gd name="T8" fmla="*/ 184 w 211"/>
                  <a:gd name="T9" fmla="*/ 188 h 202"/>
                  <a:gd name="T10" fmla="*/ 184 w 211"/>
                  <a:gd name="T11" fmla="*/ 175 h 202"/>
                  <a:gd name="T12" fmla="*/ 184 w 211"/>
                  <a:gd name="T13" fmla="*/ 161 h 202"/>
                  <a:gd name="T14" fmla="*/ 193 w 211"/>
                  <a:gd name="T15" fmla="*/ 147 h 202"/>
                  <a:gd name="T16" fmla="*/ 202 w 211"/>
                  <a:gd name="T17" fmla="*/ 147 h 202"/>
                  <a:gd name="T18" fmla="*/ 193 w 211"/>
                  <a:gd name="T19" fmla="*/ 133 h 202"/>
                  <a:gd name="T20" fmla="*/ 188 w 211"/>
                  <a:gd name="T21" fmla="*/ 124 h 202"/>
                  <a:gd name="T22" fmla="*/ 188 w 211"/>
                  <a:gd name="T23" fmla="*/ 87 h 202"/>
                  <a:gd name="T24" fmla="*/ 193 w 211"/>
                  <a:gd name="T25" fmla="*/ 74 h 202"/>
                  <a:gd name="T26" fmla="*/ 197 w 211"/>
                  <a:gd name="T27" fmla="*/ 60 h 202"/>
                  <a:gd name="T28" fmla="*/ 202 w 211"/>
                  <a:gd name="T29" fmla="*/ 42 h 202"/>
                  <a:gd name="T30" fmla="*/ 211 w 211"/>
                  <a:gd name="T31" fmla="*/ 28 h 202"/>
                  <a:gd name="T32" fmla="*/ 206 w 211"/>
                  <a:gd name="T33" fmla="*/ 19 h 202"/>
                  <a:gd name="T34" fmla="*/ 202 w 211"/>
                  <a:gd name="T35" fmla="*/ 10 h 202"/>
                  <a:gd name="T36" fmla="*/ 197 w 211"/>
                  <a:gd name="T37" fmla="*/ 5 h 202"/>
                  <a:gd name="T38" fmla="*/ 193 w 211"/>
                  <a:gd name="T39" fmla="*/ 10 h 202"/>
                  <a:gd name="T40" fmla="*/ 188 w 211"/>
                  <a:gd name="T41" fmla="*/ 5 h 202"/>
                  <a:gd name="T42" fmla="*/ 184 w 211"/>
                  <a:gd name="T43" fmla="*/ 5 h 202"/>
                  <a:gd name="T44" fmla="*/ 170 w 211"/>
                  <a:gd name="T45" fmla="*/ 0 h 202"/>
                  <a:gd name="T46" fmla="*/ 161 w 211"/>
                  <a:gd name="T47" fmla="*/ 0 h 202"/>
                  <a:gd name="T48" fmla="*/ 161 w 211"/>
                  <a:gd name="T49" fmla="*/ 0 h 202"/>
                  <a:gd name="T50" fmla="*/ 151 w 211"/>
                  <a:gd name="T51" fmla="*/ 0 h 202"/>
                  <a:gd name="T52" fmla="*/ 138 w 211"/>
                  <a:gd name="T53" fmla="*/ 0 h 202"/>
                  <a:gd name="T54" fmla="*/ 133 w 211"/>
                  <a:gd name="T55" fmla="*/ 0 h 202"/>
                  <a:gd name="T56" fmla="*/ 119 w 211"/>
                  <a:gd name="T57" fmla="*/ 5 h 202"/>
                  <a:gd name="T58" fmla="*/ 115 w 211"/>
                  <a:gd name="T59" fmla="*/ 10 h 202"/>
                  <a:gd name="T60" fmla="*/ 92 w 211"/>
                  <a:gd name="T61" fmla="*/ 5 h 202"/>
                  <a:gd name="T62" fmla="*/ 87 w 211"/>
                  <a:gd name="T63" fmla="*/ 0 h 202"/>
                  <a:gd name="T64" fmla="*/ 74 w 211"/>
                  <a:gd name="T65" fmla="*/ 5 h 202"/>
                  <a:gd name="T66" fmla="*/ 69 w 211"/>
                  <a:gd name="T67" fmla="*/ 19 h 202"/>
                  <a:gd name="T68" fmla="*/ 64 w 211"/>
                  <a:gd name="T69" fmla="*/ 33 h 202"/>
                  <a:gd name="T70" fmla="*/ 60 w 211"/>
                  <a:gd name="T71" fmla="*/ 55 h 202"/>
                  <a:gd name="T72" fmla="*/ 51 w 211"/>
                  <a:gd name="T73" fmla="*/ 74 h 202"/>
                  <a:gd name="T74" fmla="*/ 46 w 211"/>
                  <a:gd name="T75" fmla="*/ 78 h 202"/>
                  <a:gd name="T76" fmla="*/ 41 w 211"/>
                  <a:gd name="T77" fmla="*/ 92 h 202"/>
                  <a:gd name="T78" fmla="*/ 32 w 211"/>
                  <a:gd name="T79" fmla="*/ 106 h 202"/>
                  <a:gd name="T80" fmla="*/ 19 w 211"/>
                  <a:gd name="T81" fmla="*/ 110 h 202"/>
                  <a:gd name="T82" fmla="*/ 14 w 211"/>
                  <a:gd name="T83" fmla="*/ 110 h 202"/>
                  <a:gd name="T84" fmla="*/ 5 w 211"/>
                  <a:gd name="T85" fmla="*/ 115 h 202"/>
                  <a:gd name="T86" fmla="*/ 28 w 211"/>
                  <a:gd name="T87" fmla="*/ 120 h 202"/>
                  <a:gd name="T88" fmla="*/ 32 w 211"/>
                  <a:gd name="T89" fmla="*/ 120 h 202"/>
                  <a:gd name="T90" fmla="*/ 46 w 211"/>
                  <a:gd name="T91" fmla="*/ 124 h 202"/>
                  <a:gd name="T92" fmla="*/ 55 w 211"/>
                  <a:gd name="T93" fmla="*/ 142 h 202"/>
                  <a:gd name="T94" fmla="*/ 69 w 211"/>
                  <a:gd name="T95" fmla="*/ 142 h 202"/>
                  <a:gd name="T96" fmla="*/ 74 w 211"/>
                  <a:gd name="T97" fmla="*/ 142 h 202"/>
                  <a:gd name="T98" fmla="*/ 78 w 211"/>
                  <a:gd name="T99" fmla="*/ 133 h 202"/>
                  <a:gd name="T100" fmla="*/ 92 w 211"/>
                  <a:gd name="T101" fmla="*/ 129 h 202"/>
                  <a:gd name="T102" fmla="*/ 96 w 211"/>
                  <a:gd name="T103" fmla="*/ 129 h 202"/>
                  <a:gd name="T104" fmla="*/ 96 w 211"/>
                  <a:gd name="T105" fmla="*/ 133 h 202"/>
                  <a:gd name="T106" fmla="*/ 106 w 211"/>
                  <a:gd name="T107" fmla="*/ 142 h 202"/>
                  <a:gd name="T108" fmla="*/ 110 w 211"/>
                  <a:gd name="T109" fmla="*/ 170 h 202"/>
                  <a:gd name="T110" fmla="*/ 110 w 211"/>
                  <a:gd name="T111" fmla="*/ 179 h 202"/>
                  <a:gd name="T112" fmla="*/ 129 w 211"/>
                  <a:gd name="T113" fmla="*/ 175 h 202"/>
                  <a:gd name="T114" fmla="*/ 133 w 211"/>
                  <a:gd name="T115" fmla="*/ 175 h 202"/>
                  <a:gd name="T116" fmla="*/ 138 w 211"/>
                  <a:gd name="T117" fmla="*/ 179 h 202"/>
                  <a:gd name="T118" fmla="*/ 138 w 211"/>
                  <a:gd name="T119" fmla="*/ 184 h 202"/>
                  <a:gd name="T120" fmla="*/ 142 w 211"/>
                  <a:gd name="T121" fmla="*/ 179 h 202"/>
                  <a:gd name="T122" fmla="*/ 156 w 211"/>
                  <a:gd name="T123" fmla="*/ 188 h 202"/>
                  <a:gd name="T124" fmla="*/ 165 w 211"/>
                  <a:gd name="T125" fmla="*/ 18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1" h="202">
                    <a:moveTo>
                      <a:pt x="165" y="188"/>
                    </a:moveTo>
                    <a:lnTo>
                      <a:pt x="174" y="188"/>
                    </a:lnTo>
                    <a:lnTo>
                      <a:pt x="184" y="197"/>
                    </a:lnTo>
                    <a:lnTo>
                      <a:pt x="193" y="202"/>
                    </a:lnTo>
                    <a:lnTo>
                      <a:pt x="193" y="197"/>
                    </a:lnTo>
                    <a:lnTo>
                      <a:pt x="193" y="197"/>
                    </a:lnTo>
                    <a:lnTo>
                      <a:pt x="193" y="197"/>
                    </a:lnTo>
                    <a:lnTo>
                      <a:pt x="188" y="197"/>
                    </a:lnTo>
                    <a:lnTo>
                      <a:pt x="188" y="197"/>
                    </a:lnTo>
                    <a:lnTo>
                      <a:pt x="184" y="188"/>
                    </a:lnTo>
                    <a:lnTo>
                      <a:pt x="184" y="179"/>
                    </a:lnTo>
                    <a:lnTo>
                      <a:pt x="184" y="175"/>
                    </a:lnTo>
                    <a:lnTo>
                      <a:pt x="184" y="165"/>
                    </a:lnTo>
                    <a:lnTo>
                      <a:pt x="184" y="161"/>
                    </a:lnTo>
                    <a:lnTo>
                      <a:pt x="184" y="156"/>
                    </a:lnTo>
                    <a:lnTo>
                      <a:pt x="193" y="147"/>
                    </a:lnTo>
                    <a:lnTo>
                      <a:pt x="202" y="147"/>
                    </a:lnTo>
                    <a:lnTo>
                      <a:pt x="202" y="147"/>
                    </a:lnTo>
                    <a:lnTo>
                      <a:pt x="197" y="138"/>
                    </a:lnTo>
                    <a:lnTo>
                      <a:pt x="193" y="133"/>
                    </a:lnTo>
                    <a:lnTo>
                      <a:pt x="188" y="129"/>
                    </a:lnTo>
                    <a:lnTo>
                      <a:pt x="188" y="124"/>
                    </a:lnTo>
                    <a:lnTo>
                      <a:pt x="188" y="92"/>
                    </a:lnTo>
                    <a:lnTo>
                      <a:pt x="188" y="87"/>
                    </a:lnTo>
                    <a:lnTo>
                      <a:pt x="188" y="83"/>
                    </a:lnTo>
                    <a:lnTo>
                      <a:pt x="193" y="74"/>
                    </a:lnTo>
                    <a:lnTo>
                      <a:pt x="193" y="69"/>
                    </a:lnTo>
                    <a:lnTo>
                      <a:pt x="197" y="60"/>
                    </a:lnTo>
                    <a:lnTo>
                      <a:pt x="197" y="51"/>
                    </a:lnTo>
                    <a:lnTo>
                      <a:pt x="202" y="42"/>
                    </a:lnTo>
                    <a:lnTo>
                      <a:pt x="206" y="33"/>
                    </a:lnTo>
                    <a:lnTo>
                      <a:pt x="211" y="28"/>
                    </a:lnTo>
                    <a:lnTo>
                      <a:pt x="206" y="23"/>
                    </a:lnTo>
                    <a:lnTo>
                      <a:pt x="206" y="19"/>
                    </a:lnTo>
                    <a:lnTo>
                      <a:pt x="206" y="14"/>
                    </a:lnTo>
                    <a:lnTo>
                      <a:pt x="202" y="10"/>
                    </a:lnTo>
                    <a:lnTo>
                      <a:pt x="197" y="5"/>
                    </a:lnTo>
                    <a:lnTo>
                      <a:pt x="197" y="5"/>
                    </a:lnTo>
                    <a:lnTo>
                      <a:pt x="197" y="5"/>
                    </a:lnTo>
                    <a:lnTo>
                      <a:pt x="193" y="10"/>
                    </a:lnTo>
                    <a:lnTo>
                      <a:pt x="193" y="10"/>
                    </a:lnTo>
                    <a:lnTo>
                      <a:pt x="188" y="5"/>
                    </a:lnTo>
                    <a:lnTo>
                      <a:pt x="184" y="5"/>
                    </a:lnTo>
                    <a:lnTo>
                      <a:pt x="184" y="5"/>
                    </a:lnTo>
                    <a:lnTo>
                      <a:pt x="179" y="5"/>
                    </a:lnTo>
                    <a:lnTo>
                      <a:pt x="170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15" y="10"/>
                    </a:lnTo>
                    <a:lnTo>
                      <a:pt x="101" y="10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87" y="0"/>
                    </a:lnTo>
                    <a:lnTo>
                      <a:pt x="78" y="0"/>
                    </a:lnTo>
                    <a:lnTo>
                      <a:pt x="74" y="5"/>
                    </a:lnTo>
                    <a:lnTo>
                      <a:pt x="74" y="14"/>
                    </a:lnTo>
                    <a:lnTo>
                      <a:pt x="69" y="19"/>
                    </a:lnTo>
                    <a:lnTo>
                      <a:pt x="69" y="28"/>
                    </a:lnTo>
                    <a:lnTo>
                      <a:pt x="64" y="33"/>
                    </a:lnTo>
                    <a:lnTo>
                      <a:pt x="60" y="46"/>
                    </a:lnTo>
                    <a:lnTo>
                      <a:pt x="60" y="55"/>
                    </a:lnTo>
                    <a:lnTo>
                      <a:pt x="60" y="65"/>
                    </a:lnTo>
                    <a:lnTo>
                      <a:pt x="51" y="74"/>
                    </a:lnTo>
                    <a:lnTo>
                      <a:pt x="51" y="74"/>
                    </a:lnTo>
                    <a:lnTo>
                      <a:pt x="46" y="78"/>
                    </a:lnTo>
                    <a:lnTo>
                      <a:pt x="41" y="87"/>
                    </a:lnTo>
                    <a:lnTo>
                      <a:pt x="41" y="92"/>
                    </a:lnTo>
                    <a:lnTo>
                      <a:pt x="41" y="97"/>
                    </a:lnTo>
                    <a:lnTo>
                      <a:pt x="32" y="106"/>
                    </a:lnTo>
                    <a:lnTo>
                      <a:pt x="28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5" y="115"/>
                    </a:lnTo>
                    <a:lnTo>
                      <a:pt x="0" y="124"/>
                    </a:lnTo>
                    <a:lnTo>
                      <a:pt x="28" y="120"/>
                    </a:lnTo>
                    <a:lnTo>
                      <a:pt x="28" y="120"/>
                    </a:lnTo>
                    <a:lnTo>
                      <a:pt x="32" y="120"/>
                    </a:lnTo>
                    <a:lnTo>
                      <a:pt x="37" y="120"/>
                    </a:lnTo>
                    <a:lnTo>
                      <a:pt x="46" y="124"/>
                    </a:lnTo>
                    <a:lnTo>
                      <a:pt x="51" y="138"/>
                    </a:lnTo>
                    <a:lnTo>
                      <a:pt x="55" y="142"/>
                    </a:lnTo>
                    <a:lnTo>
                      <a:pt x="60" y="142"/>
                    </a:lnTo>
                    <a:lnTo>
                      <a:pt x="69" y="142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8" y="133"/>
                    </a:lnTo>
                    <a:lnTo>
                      <a:pt x="87" y="133"/>
                    </a:lnTo>
                    <a:lnTo>
                      <a:pt x="92" y="129"/>
                    </a:lnTo>
                    <a:lnTo>
                      <a:pt x="96" y="129"/>
                    </a:lnTo>
                    <a:lnTo>
                      <a:pt x="96" y="129"/>
                    </a:lnTo>
                    <a:lnTo>
                      <a:pt x="96" y="133"/>
                    </a:lnTo>
                    <a:lnTo>
                      <a:pt x="96" y="133"/>
                    </a:lnTo>
                    <a:lnTo>
                      <a:pt x="96" y="133"/>
                    </a:lnTo>
                    <a:lnTo>
                      <a:pt x="106" y="142"/>
                    </a:lnTo>
                    <a:lnTo>
                      <a:pt x="110" y="156"/>
                    </a:lnTo>
                    <a:lnTo>
                      <a:pt x="110" y="170"/>
                    </a:lnTo>
                    <a:lnTo>
                      <a:pt x="110" y="179"/>
                    </a:lnTo>
                    <a:lnTo>
                      <a:pt x="110" y="179"/>
                    </a:lnTo>
                    <a:lnTo>
                      <a:pt x="124" y="175"/>
                    </a:lnTo>
                    <a:lnTo>
                      <a:pt x="129" y="175"/>
                    </a:lnTo>
                    <a:lnTo>
                      <a:pt x="129" y="175"/>
                    </a:lnTo>
                    <a:lnTo>
                      <a:pt x="133" y="175"/>
                    </a:lnTo>
                    <a:lnTo>
                      <a:pt x="133" y="175"/>
                    </a:lnTo>
                    <a:lnTo>
                      <a:pt x="138" y="179"/>
                    </a:lnTo>
                    <a:lnTo>
                      <a:pt x="138" y="184"/>
                    </a:lnTo>
                    <a:lnTo>
                      <a:pt x="138" y="184"/>
                    </a:lnTo>
                    <a:lnTo>
                      <a:pt x="138" y="184"/>
                    </a:lnTo>
                    <a:lnTo>
                      <a:pt x="142" y="179"/>
                    </a:lnTo>
                    <a:lnTo>
                      <a:pt x="147" y="184"/>
                    </a:lnTo>
                    <a:lnTo>
                      <a:pt x="156" y="188"/>
                    </a:lnTo>
                    <a:lnTo>
                      <a:pt x="165" y="188"/>
                    </a:lnTo>
                    <a:lnTo>
                      <a:pt x="165" y="188"/>
                    </a:lnTo>
                    <a:lnTo>
                      <a:pt x="165" y="18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2" name="Freeform 791"/>
              <p:cNvSpPr>
                <a:spLocks/>
              </p:cNvSpPr>
              <p:nvPr/>
            </p:nvSpPr>
            <p:spPr bwMode="auto">
              <a:xfrm>
                <a:off x="3029" y="2084"/>
                <a:ext cx="60" cy="59"/>
              </a:xfrm>
              <a:custGeom>
                <a:avLst/>
                <a:gdLst>
                  <a:gd name="T0" fmla="*/ 46 w 60"/>
                  <a:gd name="T1" fmla="*/ 41 h 59"/>
                  <a:gd name="T2" fmla="*/ 55 w 60"/>
                  <a:gd name="T3" fmla="*/ 32 h 59"/>
                  <a:gd name="T4" fmla="*/ 60 w 60"/>
                  <a:gd name="T5" fmla="*/ 18 h 59"/>
                  <a:gd name="T6" fmla="*/ 55 w 60"/>
                  <a:gd name="T7" fmla="*/ 9 h 59"/>
                  <a:gd name="T8" fmla="*/ 46 w 60"/>
                  <a:gd name="T9" fmla="*/ 0 h 59"/>
                  <a:gd name="T10" fmla="*/ 42 w 60"/>
                  <a:gd name="T11" fmla="*/ 0 h 59"/>
                  <a:gd name="T12" fmla="*/ 37 w 60"/>
                  <a:gd name="T13" fmla="*/ 4 h 59"/>
                  <a:gd name="T14" fmla="*/ 19 w 60"/>
                  <a:gd name="T15" fmla="*/ 4 h 59"/>
                  <a:gd name="T16" fmla="*/ 14 w 60"/>
                  <a:gd name="T17" fmla="*/ 9 h 59"/>
                  <a:gd name="T18" fmla="*/ 14 w 60"/>
                  <a:gd name="T19" fmla="*/ 13 h 59"/>
                  <a:gd name="T20" fmla="*/ 19 w 60"/>
                  <a:gd name="T21" fmla="*/ 18 h 59"/>
                  <a:gd name="T22" fmla="*/ 19 w 60"/>
                  <a:gd name="T23" fmla="*/ 23 h 59"/>
                  <a:gd name="T24" fmla="*/ 14 w 60"/>
                  <a:gd name="T25" fmla="*/ 27 h 59"/>
                  <a:gd name="T26" fmla="*/ 5 w 60"/>
                  <a:gd name="T27" fmla="*/ 41 h 59"/>
                  <a:gd name="T28" fmla="*/ 0 w 60"/>
                  <a:gd name="T29" fmla="*/ 50 h 59"/>
                  <a:gd name="T30" fmla="*/ 0 w 60"/>
                  <a:gd name="T31" fmla="*/ 55 h 59"/>
                  <a:gd name="T32" fmla="*/ 5 w 60"/>
                  <a:gd name="T33" fmla="*/ 59 h 59"/>
                  <a:gd name="T34" fmla="*/ 5 w 60"/>
                  <a:gd name="T35" fmla="*/ 59 h 59"/>
                  <a:gd name="T36" fmla="*/ 9 w 60"/>
                  <a:gd name="T37" fmla="*/ 59 h 59"/>
                  <a:gd name="T38" fmla="*/ 19 w 60"/>
                  <a:gd name="T39" fmla="*/ 55 h 59"/>
                  <a:gd name="T40" fmla="*/ 23 w 60"/>
                  <a:gd name="T41" fmla="*/ 55 h 59"/>
                  <a:gd name="T42" fmla="*/ 23 w 60"/>
                  <a:gd name="T43" fmla="*/ 50 h 59"/>
                  <a:gd name="T44" fmla="*/ 28 w 60"/>
                  <a:gd name="T45" fmla="*/ 45 h 59"/>
                  <a:gd name="T46" fmla="*/ 37 w 60"/>
                  <a:gd name="T47" fmla="*/ 41 h 59"/>
                  <a:gd name="T48" fmla="*/ 42 w 60"/>
                  <a:gd name="T49" fmla="*/ 41 h 59"/>
                  <a:gd name="T50" fmla="*/ 46 w 60"/>
                  <a:gd name="T51" fmla="*/ 4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59">
                    <a:moveTo>
                      <a:pt x="46" y="41"/>
                    </a:moveTo>
                    <a:lnTo>
                      <a:pt x="55" y="32"/>
                    </a:lnTo>
                    <a:lnTo>
                      <a:pt x="60" y="18"/>
                    </a:lnTo>
                    <a:lnTo>
                      <a:pt x="55" y="9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7" y="4"/>
                    </a:lnTo>
                    <a:lnTo>
                      <a:pt x="19" y="4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9" y="18"/>
                    </a:lnTo>
                    <a:lnTo>
                      <a:pt x="19" y="23"/>
                    </a:lnTo>
                    <a:lnTo>
                      <a:pt x="14" y="27"/>
                    </a:lnTo>
                    <a:lnTo>
                      <a:pt x="5" y="41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9" y="59"/>
                    </a:lnTo>
                    <a:lnTo>
                      <a:pt x="19" y="55"/>
                    </a:lnTo>
                    <a:lnTo>
                      <a:pt x="23" y="55"/>
                    </a:lnTo>
                    <a:lnTo>
                      <a:pt x="23" y="50"/>
                    </a:lnTo>
                    <a:lnTo>
                      <a:pt x="28" y="45"/>
                    </a:lnTo>
                    <a:lnTo>
                      <a:pt x="37" y="41"/>
                    </a:lnTo>
                    <a:lnTo>
                      <a:pt x="42" y="41"/>
                    </a:lnTo>
                    <a:lnTo>
                      <a:pt x="46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3" name="Freeform 792"/>
              <p:cNvSpPr>
                <a:spLocks/>
              </p:cNvSpPr>
              <p:nvPr/>
            </p:nvSpPr>
            <p:spPr bwMode="auto">
              <a:xfrm>
                <a:off x="3029" y="2084"/>
                <a:ext cx="60" cy="59"/>
              </a:xfrm>
              <a:custGeom>
                <a:avLst/>
                <a:gdLst>
                  <a:gd name="T0" fmla="*/ 46 w 60"/>
                  <a:gd name="T1" fmla="*/ 41 h 59"/>
                  <a:gd name="T2" fmla="*/ 55 w 60"/>
                  <a:gd name="T3" fmla="*/ 32 h 59"/>
                  <a:gd name="T4" fmla="*/ 60 w 60"/>
                  <a:gd name="T5" fmla="*/ 18 h 59"/>
                  <a:gd name="T6" fmla="*/ 55 w 60"/>
                  <a:gd name="T7" fmla="*/ 9 h 59"/>
                  <a:gd name="T8" fmla="*/ 46 w 60"/>
                  <a:gd name="T9" fmla="*/ 0 h 59"/>
                  <a:gd name="T10" fmla="*/ 42 w 60"/>
                  <a:gd name="T11" fmla="*/ 0 h 59"/>
                  <a:gd name="T12" fmla="*/ 37 w 60"/>
                  <a:gd name="T13" fmla="*/ 4 h 59"/>
                  <a:gd name="T14" fmla="*/ 19 w 60"/>
                  <a:gd name="T15" fmla="*/ 4 h 59"/>
                  <a:gd name="T16" fmla="*/ 14 w 60"/>
                  <a:gd name="T17" fmla="*/ 9 h 59"/>
                  <a:gd name="T18" fmla="*/ 14 w 60"/>
                  <a:gd name="T19" fmla="*/ 13 h 59"/>
                  <a:gd name="T20" fmla="*/ 19 w 60"/>
                  <a:gd name="T21" fmla="*/ 18 h 59"/>
                  <a:gd name="T22" fmla="*/ 19 w 60"/>
                  <a:gd name="T23" fmla="*/ 23 h 59"/>
                  <a:gd name="T24" fmla="*/ 14 w 60"/>
                  <a:gd name="T25" fmla="*/ 27 h 59"/>
                  <a:gd name="T26" fmla="*/ 5 w 60"/>
                  <a:gd name="T27" fmla="*/ 41 h 59"/>
                  <a:gd name="T28" fmla="*/ 0 w 60"/>
                  <a:gd name="T29" fmla="*/ 50 h 59"/>
                  <a:gd name="T30" fmla="*/ 0 w 60"/>
                  <a:gd name="T31" fmla="*/ 55 h 59"/>
                  <a:gd name="T32" fmla="*/ 5 w 60"/>
                  <a:gd name="T33" fmla="*/ 59 h 59"/>
                  <a:gd name="T34" fmla="*/ 5 w 60"/>
                  <a:gd name="T35" fmla="*/ 59 h 59"/>
                  <a:gd name="T36" fmla="*/ 9 w 60"/>
                  <a:gd name="T37" fmla="*/ 59 h 59"/>
                  <a:gd name="T38" fmla="*/ 19 w 60"/>
                  <a:gd name="T39" fmla="*/ 55 h 59"/>
                  <a:gd name="T40" fmla="*/ 23 w 60"/>
                  <a:gd name="T41" fmla="*/ 55 h 59"/>
                  <a:gd name="T42" fmla="*/ 23 w 60"/>
                  <a:gd name="T43" fmla="*/ 50 h 59"/>
                  <a:gd name="T44" fmla="*/ 28 w 60"/>
                  <a:gd name="T45" fmla="*/ 45 h 59"/>
                  <a:gd name="T46" fmla="*/ 37 w 60"/>
                  <a:gd name="T47" fmla="*/ 41 h 59"/>
                  <a:gd name="T48" fmla="*/ 42 w 60"/>
                  <a:gd name="T49" fmla="*/ 41 h 59"/>
                  <a:gd name="T50" fmla="*/ 46 w 60"/>
                  <a:gd name="T51" fmla="*/ 4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59">
                    <a:moveTo>
                      <a:pt x="46" y="41"/>
                    </a:moveTo>
                    <a:lnTo>
                      <a:pt x="55" y="32"/>
                    </a:lnTo>
                    <a:lnTo>
                      <a:pt x="60" y="18"/>
                    </a:lnTo>
                    <a:lnTo>
                      <a:pt x="55" y="9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7" y="4"/>
                    </a:lnTo>
                    <a:lnTo>
                      <a:pt x="19" y="4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9" y="18"/>
                    </a:lnTo>
                    <a:lnTo>
                      <a:pt x="19" y="23"/>
                    </a:lnTo>
                    <a:lnTo>
                      <a:pt x="14" y="27"/>
                    </a:lnTo>
                    <a:lnTo>
                      <a:pt x="5" y="41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9" y="59"/>
                    </a:lnTo>
                    <a:lnTo>
                      <a:pt x="19" y="55"/>
                    </a:lnTo>
                    <a:lnTo>
                      <a:pt x="23" y="55"/>
                    </a:lnTo>
                    <a:lnTo>
                      <a:pt x="23" y="50"/>
                    </a:lnTo>
                    <a:lnTo>
                      <a:pt x="28" y="45"/>
                    </a:lnTo>
                    <a:lnTo>
                      <a:pt x="37" y="41"/>
                    </a:lnTo>
                    <a:lnTo>
                      <a:pt x="42" y="41"/>
                    </a:lnTo>
                    <a:lnTo>
                      <a:pt x="46" y="4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4" name="Freeform 793"/>
              <p:cNvSpPr>
                <a:spLocks noEditPoints="1"/>
              </p:cNvSpPr>
              <p:nvPr/>
            </p:nvSpPr>
            <p:spPr bwMode="auto">
              <a:xfrm>
                <a:off x="3025" y="2079"/>
                <a:ext cx="68" cy="69"/>
              </a:xfrm>
              <a:custGeom>
                <a:avLst/>
                <a:gdLst>
                  <a:gd name="T0" fmla="*/ 4 w 68"/>
                  <a:gd name="T1" fmla="*/ 69 h 69"/>
                  <a:gd name="T2" fmla="*/ 0 w 68"/>
                  <a:gd name="T3" fmla="*/ 60 h 69"/>
                  <a:gd name="T4" fmla="*/ 13 w 68"/>
                  <a:gd name="T5" fmla="*/ 32 h 69"/>
                  <a:gd name="T6" fmla="*/ 13 w 68"/>
                  <a:gd name="T7" fmla="*/ 18 h 69"/>
                  <a:gd name="T8" fmla="*/ 13 w 68"/>
                  <a:gd name="T9" fmla="*/ 9 h 69"/>
                  <a:gd name="T10" fmla="*/ 23 w 68"/>
                  <a:gd name="T11" fmla="*/ 5 h 69"/>
                  <a:gd name="T12" fmla="*/ 41 w 68"/>
                  <a:gd name="T13" fmla="*/ 5 h 69"/>
                  <a:gd name="T14" fmla="*/ 50 w 68"/>
                  <a:gd name="T15" fmla="*/ 0 h 69"/>
                  <a:gd name="T16" fmla="*/ 59 w 68"/>
                  <a:gd name="T17" fmla="*/ 5 h 69"/>
                  <a:gd name="T18" fmla="*/ 68 w 68"/>
                  <a:gd name="T19" fmla="*/ 23 h 69"/>
                  <a:gd name="T20" fmla="*/ 59 w 68"/>
                  <a:gd name="T21" fmla="*/ 46 h 69"/>
                  <a:gd name="T22" fmla="*/ 55 w 68"/>
                  <a:gd name="T23" fmla="*/ 50 h 69"/>
                  <a:gd name="T24" fmla="*/ 50 w 68"/>
                  <a:gd name="T25" fmla="*/ 50 h 69"/>
                  <a:gd name="T26" fmla="*/ 32 w 68"/>
                  <a:gd name="T27" fmla="*/ 55 h 69"/>
                  <a:gd name="T28" fmla="*/ 27 w 68"/>
                  <a:gd name="T29" fmla="*/ 64 h 69"/>
                  <a:gd name="T30" fmla="*/ 18 w 68"/>
                  <a:gd name="T31" fmla="*/ 64 h 69"/>
                  <a:gd name="T32" fmla="*/ 9 w 68"/>
                  <a:gd name="T33" fmla="*/ 69 h 69"/>
                  <a:gd name="T34" fmla="*/ 50 w 68"/>
                  <a:gd name="T35" fmla="*/ 5 h 69"/>
                  <a:gd name="T36" fmla="*/ 41 w 68"/>
                  <a:gd name="T37" fmla="*/ 9 h 69"/>
                  <a:gd name="T38" fmla="*/ 23 w 68"/>
                  <a:gd name="T39" fmla="*/ 9 h 69"/>
                  <a:gd name="T40" fmla="*/ 18 w 68"/>
                  <a:gd name="T41" fmla="*/ 14 h 69"/>
                  <a:gd name="T42" fmla="*/ 23 w 68"/>
                  <a:gd name="T43" fmla="*/ 18 h 69"/>
                  <a:gd name="T44" fmla="*/ 23 w 68"/>
                  <a:gd name="T45" fmla="*/ 32 h 69"/>
                  <a:gd name="T46" fmla="*/ 9 w 68"/>
                  <a:gd name="T47" fmla="*/ 50 h 69"/>
                  <a:gd name="T48" fmla="*/ 4 w 68"/>
                  <a:gd name="T49" fmla="*/ 64 h 69"/>
                  <a:gd name="T50" fmla="*/ 23 w 68"/>
                  <a:gd name="T51" fmla="*/ 60 h 69"/>
                  <a:gd name="T52" fmla="*/ 23 w 68"/>
                  <a:gd name="T53" fmla="*/ 60 h 69"/>
                  <a:gd name="T54" fmla="*/ 27 w 68"/>
                  <a:gd name="T55" fmla="*/ 50 h 69"/>
                  <a:gd name="T56" fmla="*/ 36 w 68"/>
                  <a:gd name="T57" fmla="*/ 46 h 69"/>
                  <a:gd name="T58" fmla="*/ 50 w 68"/>
                  <a:gd name="T59" fmla="*/ 41 h 69"/>
                  <a:gd name="T60" fmla="*/ 55 w 68"/>
                  <a:gd name="T61" fmla="*/ 41 h 69"/>
                  <a:gd name="T62" fmla="*/ 59 w 68"/>
                  <a:gd name="T63" fmla="*/ 23 h 69"/>
                  <a:gd name="T64" fmla="*/ 50 w 68"/>
                  <a:gd name="T65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69">
                    <a:moveTo>
                      <a:pt x="9" y="69"/>
                    </a:moveTo>
                    <a:lnTo>
                      <a:pt x="4" y="69"/>
                    </a:lnTo>
                    <a:lnTo>
                      <a:pt x="4" y="69"/>
                    </a:lnTo>
                    <a:lnTo>
                      <a:pt x="0" y="60"/>
                    </a:lnTo>
                    <a:lnTo>
                      <a:pt x="0" y="46"/>
                    </a:lnTo>
                    <a:lnTo>
                      <a:pt x="13" y="32"/>
                    </a:lnTo>
                    <a:lnTo>
                      <a:pt x="18" y="28"/>
                    </a:lnTo>
                    <a:lnTo>
                      <a:pt x="13" y="18"/>
                    </a:lnTo>
                    <a:lnTo>
                      <a:pt x="13" y="14"/>
                    </a:lnTo>
                    <a:lnTo>
                      <a:pt x="13" y="9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5" y="0"/>
                    </a:lnTo>
                    <a:lnTo>
                      <a:pt x="59" y="5"/>
                    </a:lnTo>
                    <a:lnTo>
                      <a:pt x="64" y="9"/>
                    </a:lnTo>
                    <a:lnTo>
                      <a:pt x="68" y="23"/>
                    </a:lnTo>
                    <a:lnTo>
                      <a:pt x="64" y="37"/>
                    </a:lnTo>
                    <a:lnTo>
                      <a:pt x="59" y="46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36" y="50"/>
                    </a:lnTo>
                    <a:lnTo>
                      <a:pt x="32" y="55"/>
                    </a:lnTo>
                    <a:lnTo>
                      <a:pt x="32" y="55"/>
                    </a:lnTo>
                    <a:lnTo>
                      <a:pt x="27" y="64"/>
                    </a:lnTo>
                    <a:lnTo>
                      <a:pt x="23" y="64"/>
                    </a:lnTo>
                    <a:lnTo>
                      <a:pt x="18" y="6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9" y="69"/>
                    </a:lnTo>
                    <a:close/>
                    <a:moveTo>
                      <a:pt x="50" y="5"/>
                    </a:moveTo>
                    <a:lnTo>
                      <a:pt x="50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23" y="9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3" y="18"/>
                    </a:lnTo>
                    <a:lnTo>
                      <a:pt x="23" y="28"/>
                    </a:lnTo>
                    <a:lnTo>
                      <a:pt x="23" y="32"/>
                    </a:lnTo>
                    <a:lnTo>
                      <a:pt x="18" y="37"/>
                    </a:lnTo>
                    <a:lnTo>
                      <a:pt x="9" y="50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18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3" y="55"/>
                    </a:lnTo>
                    <a:lnTo>
                      <a:pt x="27" y="50"/>
                    </a:lnTo>
                    <a:lnTo>
                      <a:pt x="27" y="46"/>
                    </a:lnTo>
                    <a:lnTo>
                      <a:pt x="36" y="46"/>
                    </a:lnTo>
                    <a:lnTo>
                      <a:pt x="41" y="46"/>
                    </a:lnTo>
                    <a:lnTo>
                      <a:pt x="50" y="41"/>
                    </a:lnTo>
                    <a:lnTo>
                      <a:pt x="50" y="46"/>
                    </a:lnTo>
                    <a:lnTo>
                      <a:pt x="55" y="41"/>
                    </a:lnTo>
                    <a:lnTo>
                      <a:pt x="59" y="32"/>
                    </a:lnTo>
                    <a:lnTo>
                      <a:pt x="59" y="23"/>
                    </a:lnTo>
                    <a:lnTo>
                      <a:pt x="59" y="14"/>
                    </a:lnTo>
                    <a:lnTo>
                      <a:pt x="50" y="5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5" name="Freeform 794"/>
              <p:cNvSpPr>
                <a:spLocks/>
              </p:cNvSpPr>
              <p:nvPr/>
            </p:nvSpPr>
            <p:spPr bwMode="auto">
              <a:xfrm>
                <a:off x="3025" y="2079"/>
                <a:ext cx="68" cy="69"/>
              </a:xfrm>
              <a:custGeom>
                <a:avLst/>
                <a:gdLst>
                  <a:gd name="T0" fmla="*/ 9 w 68"/>
                  <a:gd name="T1" fmla="*/ 69 h 69"/>
                  <a:gd name="T2" fmla="*/ 4 w 68"/>
                  <a:gd name="T3" fmla="*/ 69 h 69"/>
                  <a:gd name="T4" fmla="*/ 4 w 68"/>
                  <a:gd name="T5" fmla="*/ 69 h 69"/>
                  <a:gd name="T6" fmla="*/ 0 w 68"/>
                  <a:gd name="T7" fmla="*/ 60 h 69"/>
                  <a:gd name="T8" fmla="*/ 0 w 68"/>
                  <a:gd name="T9" fmla="*/ 46 h 69"/>
                  <a:gd name="T10" fmla="*/ 13 w 68"/>
                  <a:gd name="T11" fmla="*/ 32 h 69"/>
                  <a:gd name="T12" fmla="*/ 18 w 68"/>
                  <a:gd name="T13" fmla="*/ 28 h 69"/>
                  <a:gd name="T14" fmla="*/ 13 w 68"/>
                  <a:gd name="T15" fmla="*/ 18 h 69"/>
                  <a:gd name="T16" fmla="*/ 13 w 68"/>
                  <a:gd name="T17" fmla="*/ 14 h 69"/>
                  <a:gd name="T18" fmla="*/ 13 w 68"/>
                  <a:gd name="T19" fmla="*/ 9 h 69"/>
                  <a:gd name="T20" fmla="*/ 18 w 68"/>
                  <a:gd name="T21" fmla="*/ 5 h 69"/>
                  <a:gd name="T22" fmla="*/ 23 w 68"/>
                  <a:gd name="T23" fmla="*/ 5 h 69"/>
                  <a:gd name="T24" fmla="*/ 41 w 68"/>
                  <a:gd name="T25" fmla="*/ 5 h 69"/>
                  <a:gd name="T26" fmla="*/ 41 w 68"/>
                  <a:gd name="T27" fmla="*/ 5 h 69"/>
                  <a:gd name="T28" fmla="*/ 46 w 68"/>
                  <a:gd name="T29" fmla="*/ 0 h 69"/>
                  <a:gd name="T30" fmla="*/ 50 w 68"/>
                  <a:gd name="T31" fmla="*/ 0 h 69"/>
                  <a:gd name="T32" fmla="*/ 55 w 68"/>
                  <a:gd name="T33" fmla="*/ 0 h 69"/>
                  <a:gd name="T34" fmla="*/ 59 w 68"/>
                  <a:gd name="T35" fmla="*/ 5 h 69"/>
                  <a:gd name="T36" fmla="*/ 64 w 68"/>
                  <a:gd name="T37" fmla="*/ 9 h 69"/>
                  <a:gd name="T38" fmla="*/ 68 w 68"/>
                  <a:gd name="T39" fmla="*/ 23 h 69"/>
                  <a:gd name="T40" fmla="*/ 64 w 68"/>
                  <a:gd name="T41" fmla="*/ 37 h 69"/>
                  <a:gd name="T42" fmla="*/ 59 w 68"/>
                  <a:gd name="T43" fmla="*/ 46 h 69"/>
                  <a:gd name="T44" fmla="*/ 55 w 68"/>
                  <a:gd name="T45" fmla="*/ 50 h 69"/>
                  <a:gd name="T46" fmla="*/ 55 w 68"/>
                  <a:gd name="T47" fmla="*/ 50 h 69"/>
                  <a:gd name="T48" fmla="*/ 50 w 68"/>
                  <a:gd name="T49" fmla="*/ 50 h 69"/>
                  <a:gd name="T50" fmla="*/ 50 w 68"/>
                  <a:gd name="T51" fmla="*/ 50 h 69"/>
                  <a:gd name="T52" fmla="*/ 36 w 68"/>
                  <a:gd name="T53" fmla="*/ 50 h 69"/>
                  <a:gd name="T54" fmla="*/ 32 w 68"/>
                  <a:gd name="T55" fmla="*/ 55 h 69"/>
                  <a:gd name="T56" fmla="*/ 32 w 68"/>
                  <a:gd name="T57" fmla="*/ 55 h 69"/>
                  <a:gd name="T58" fmla="*/ 27 w 68"/>
                  <a:gd name="T59" fmla="*/ 64 h 69"/>
                  <a:gd name="T60" fmla="*/ 23 w 68"/>
                  <a:gd name="T61" fmla="*/ 64 h 69"/>
                  <a:gd name="T62" fmla="*/ 18 w 68"/>
                  <a:gd name="T63" fmla="*/ 64 h 69"/>
                  <a:gd name="T64" fmla="*/ 9 w 68"/>
                  <a:gd name="T65" fmla="*/ 69 h 69"/>
                  <a:gd name="T66" fmla="*/ 9 w 68"/>
                  <a:gd name="T67" fmla="*/ 69 h 69"/>
                  <a:gd name="T68" fmla="*/ 9 w 68"/>
                  <a:gd name="T6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69">
                    <a:moveTo>
                      <a:pt x="9" y="69"/>
                    </a:moveTo>
                    <a:lnTo>
                      <a:pt x="4" y="69"/>
                    </a:lnTo>
                    <a:lnTo>
                      <a:pt x="4" y="69"/>
                    </a:lnTo>
                    <a:lnTo>
                      <a:pt x="0" y="60"/>
                    </a:lnTo>
                    <a:lnTo>
                      <a:pt x="0" y="46"/>
                    </a:lnTo>
                    <a:lnTo>
                      <a:pt x="13" y="32"/>
                    </a:lnTo>
                    <a:lnTo>
                      <a:pt x="18" y="28"/>
                    </a:lnTo>
                    <a:lnTo>
                      <a:pt x="13" y="18"/>
                    </a:lnTo>
                    <a:lnTo>
                      <a:pt x="13" y="14"/>
                    </a:lnTo>
                    <a:lnTo>
                      <a:pt x="13" y="9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5" y="0"/>
                    </a:lnTo>
                    <a:lnTo>
                      <a:pt x="59" y="5"/>
                    </a:lnTo>
                    <a:lnTo>
                      <a:pt x="64" y="9"/>
                    </a:lnTo>
                    <a:lnTo>
                      <a:pt x="68" y="23"/>
                    </a:lnTo>
                    <a:lnTo>
                      <a:pt x="64" y="37"/>
                    </a:lnTo>
                    <a:lnTo>
                      <a:pt x="59" y="46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36" y="50"/>
                    </a:lnTo>
                    <a:lnTo>
                      <a:pt x="32" y="55"/>
                    </a:lnTo>
                    <a:lnTo>
                      <a:pt x="32" y="55"/>
                    </a:lnTo>
                    <a:lnTo>
                      <a:pt x="27" y="64"/>
                    </a:lnTo>
                    <a:lnTo>
                      <a:pt x="23" y="64"/>
                    </a:lnTo>
                    <a:lnTo>
                      <a:pt x="18" y="6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9" y="6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6" name="Freeform 795"/>
              <p:cNvSpPr>
                <a:spLocks/>
              </p:cNvSpPr>
              <p:nvPr/>
            </p:nvSpPr>
            <p:spPr bwMode="auto">
              <a:xfrm>
                <a:off x="3029" y="2084"/>
                <a:ext cx="55" cy="59"/>
              </a:xfrm>
              <a:custGeom>
                <a:avLst/>
                <a:gdLst>
                  <a:gd name="T0" fmla="*/ 46 w 55"/>
                  <a:gd name="T1" fmla="*/ 0 h 59"/>
                  <a:gd name="T2" fmla="*/ 46 w 55"/>
                  <a:gd name="T3" fmla="*/ 4 h 59"/>
                  <a:gd name="T4" fmla="*/ 37 w 55"/>
                  <a:gd name="T5" fmla="*/ 4 h 59"/>
                  <a:gd name="T6" fmla="*/ 37 w 55"/>
                  <a:gd name="T7" fmla="*/ 4 h 59"/>
                  <a:gd name="T8" fmla="*/ 19 w 55"/>
                  <a:gd name="T9" fmla="*/ 4 h 59"/>
                  <a:gd name="T10" fmla="*/ 14 w 55"/>
                  <a:gd name="T11" fmla="*/ 4 h 59"/>
                  <a:gd name="T12" fmla="*/ 14 w 55"/>
                  <a:gd name="T13" fmla="*/ 9 h 59"/>
                  <a:gd name="T14" fmla="*/ 14 w 55"/>
                  <a:gd name="T15" fmla="*/ 9 h 59"/>
                  <a:gd name="T16" fmla="*/ 19 w 55"/>
                  <a:gd name="T17" fmla="*/ 13 h 59"/>
                  <a:gd name="T18" fmla="*/ 19 w 55"/>
                  <a:gd name="T19" fmla="*/ 23 h 59"/>
                  <a:gd name="T20" fmla="*/ 19 w 55"/>
                  <a:gd name="T21" fmla="*/ 27 h 59"/>
                  <a:gd name="T22" fmla="*/ 14 w 55"/>
                  <a:gd name="T23" fmla="*/ 32 h 59"/>
                  <a:gd name="T24" fmla="*/ 5 w 55"/>
                  <a:gd name="T25" fmla="*/ 45 h 59"/>
                  <a:gd name="T26" fmla="*/ 0 w 55"/>
                  <a:gd name="T27" fmla="*/ 55 h 59"/>
                  <a:gd name="T28" fmla="*/ 0 w 55"/>
                  <a:gd name="T29" fmla="*/ 59 h 59"/>
                  <a:gd name="T30" fmla="*/ 14 w 55"/>
                  <a:gd name="T31" fmla="*/ 55 h 59"/>
                  <a:gd name="T32" fmla="*/ 19 w 55"/>
                  <a:gd name="T33" fmla="*/ 55 h 59"/>
                  <a:gd name="T34" fmla="*/ 19 w 55"/>
                  <a:gd name="T35" fmla="*/ 55 h 59"/>
                  <a:gd name="T36" fmla="*/ 19 w 55"/>
                  <a:gd name="T37" fmla="*/ 55 h 59"/>
                  <a:gd name="T38" fmla="*/ 19 w 55"/>
                  <a:gd name="T39" fmla="*/ 50 h 59"/>
                  <a:gd name="T40" fmla="*/ 23 w 55"/>
                  <a:gd name="T41" fmla="*/ 45 h 59"/>
                  <a:gd name="T42" fmla="*/ 23 w 55"/>
                  <a:gd name="T43" fmla="*/ 41 h 59"/>
                  <a:gd name="T44" fmla="*/ 32 w 55"/>
                  <a:gd name="T45" fmla="*/ 41 h 59"/>
                  <a:gd name="T46" fmla="*/ 37 w 55"/>
                  <a:gd name="T47" fmla="*/ 41 h 59"/>
                  <a:gd name="T48" fmla="*/ 46 w 55"/>
                  <a:gd name="T49" fmla="*/ 36 h 59"/>
                  <a:gd name="T50" fmla="*/ 46 w 55"/>
                  <a:gd name="T51" fmla="*/ 41 h 59"/>
                  <a:gd name="T52" fmla="*/ 51 w 55"/>
                  <a:gd name="T53" fmla="*/ 36 h 59"/>
                  <a:gd name="T54" fmla="*/ 55 w 55"/>
                  <a:gd name="T55" fmla="*/ 27 h 59"/>
                  <a:gd name="T56" fmla="*/ 55 w 55"/>
                  <a:gd name="T57" fmla="*/ 18 h 59"/>
                  <a:gd name="T58" fmla="*/ 55 w 55"/>
                  <a:gd name="T59" fmla="*/ 9 h 59"/>
                  <a:gd name="T60" fmla="*/ 46 w 55"/>
                  <a:gd name="T61" fmla="*/ 0 h 59"/>
                  <a:gd name="T62" fmla="*/ 46 w 55"/>
                  <a:gd name="T6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" h="59">
                    <a:moveTo>
                      <a:pt x="46" y="0"/>
                    </a:moveTo>
                    <a:lnTo>
                      <a:pt x="46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19" y="4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9" y="13"/>
                    </a:lnTo>
                    <a:lnTo>
                      <a:pt x="19" y="23"/>
                    </a:lnTo>
                    <a:lnTo>
                      <a:pt x="19" y="27"/>
                    </a:lnTo>
                    <a:lnTo>
                      <a:pt x="14" y="32"/>
                    </a:lnTo>
                    <a:lnTo>
                      <a:pt x="5" y="45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14" y="55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19" y="50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32" y="41"/>
                    </a:lnTo>
                    <a:lnTo>
                      <a:pt x="37" y="41"/>
                    </a:lnTo>
                    <a:lnTo>
                      <a:pt x="46" y="36"/>
                    </a:lnTo>
                    <a:lnTo>
                      <a:pt x="46" y="41"/>
                    </a:lnTo>
                    <a:lnTo>
                      <a:pt x="51" y="36"/>
                    </a:lnTo>
                    <a:lnTo>
                      <a:pt x="55" y="27"/>
                    </a:lnTo>
                    <a:lnTo>
                      <a:pt x="55" y="18"/>
                    </a:lnTo>
                    <a:lnTo>
                      <a:pt x="55" y="9"/>
                    </a:lnTo>
                    <a:lnTo>
                      <a:pt x="46" y="0"/>
                    </a:lnTo>
                    <a:lnTo>
                      <a:pt x="46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7" name="Freeform 796"/>
              <p:cNvSpPr>
                <a:spLocks/>
              </p:cNvSpPr>
              <p:nvPr/>
            </p:nvSpPr>
            <p:spPr bwMode="auto">
              <a:xfrm>
                <a:off x="3066" y="2239"/>
                <a:ext cx="32" cy="87"/>
              </a:xfrm>
              <a:custGeom>
                <a:avLst/>
                <a:gdLst>
                  <a:gd name="T0" fmla="*/ 0 w 32"/>
                  <a:gd name="T1" fmla="*/ 51 h 87"/>
                  <a:gd name="T2" fmla="*/ 5 w 32"/>
                  <a:gd name="T3" fmla="*/ 60 h 87"/>
                  <a:gd name="T4" fmla="*/ 9 w 32"/>
                  <a:gd name="T5" fmla="*/ 60 h 87"/>
                  <a:gd name="T6" fmla="*/ 14 w 32"/>
                  <a:gd name="T7" fmla="*/ 60 h 87"/>
                  <a:gd name="T8" fmla="*/ 18 w 32"/>
                  <a:gd name="T9" fmla="*/ 69 h 87"/>
                  <a:gd name="T10" fmla="*/ 18 w 32"/>
                  <a:gd name="T11" fmla="*/ 74 h 87"/>
                  <a:gd name="T12" fmla="*/ 18 w 32"/>
                  <a:gd name="T13" fmla="*/ 78 h 87"/>
                  <a:gd name="T14" fmla="*/ 18 w 32"/>
                  <a:gd name="T15" fmla="*/ 83 h 87"/>
                  <a:gd name="T16" fmla="*/ 23 w 32"/>
                  <a:gd name="T17" fmla="*/ 87 h 87"/>
                  <a:gd name="T18" fmla="*/ 27 w 32"/>
                  <a:gd name="T19" fmla="*/ 87 h 87"/>
                  <a:gd name="T20" fmla="*/ 27 w 32"/>
                  <a:gd name="T21" fmla="*/ 78 h 87"/>
                  <a:gd name="T22" fmla="*/ 32 w 32"/>
                  <a:gd name="T23" fmla="*/ 69 h 87"/>
                  <a:gd name="T24" fmla="*/ 27 w 32"/>
                  <a:gd name="T25" fmla="*/ 60 h 87"/>
                  <a:gd name="T26" fmla="*/ 18 w 32"/>
                  <a:gd name="T27" fmla="*/ 46 h 87"/>
                  <a:gd name="T28" fmla="*/ 23 w 32"/>
                  <a:gd name="T29" fmla="*/ 55 h 87"/>
                  <a:gd name="T30" fmla="*/ 18 w 32"/>
                  <a:gd name="T31" fmla="*/ 55 h 87"/>
                  <a:gd name="T32" fmla="*/ 14 w 32"/>
                  <a:gd name="T33" fmla="*/ 42 h 87"/>
                  <a:gd name="T34" fmla="*/ 14 w 32"/>
                  <a:gd name="T35" fmla="*/ 37 h 87"/>
                  <a:gd name="T36" fmla="*/ 14 w 32"/>
                  <a:gd name="T37" fmla="*/ 28 h 87"/>
                  <a:gd name="T38" fmla="*/ 14 w 32"/>
                  <a:gd name="T39" fmla="*/ 14 h 87"/>
                  <a:gd name="T40" fmla="*/ 9 w 32"/>
                  <a:gd name="T41" fmla="*/ 5 h 87"/>
                  <a:gd name="T42" fmla="*/ 0 w 32"/>
                  <a:gd name="T43" fmla="*/ 0 h 87"/>
                  <a:gd name="T44" fmla="*/ 5 w 32"/>
                  <a:gd name="T45" fmla="*/ 10 h 87"/>
                  <a:gd name="T46" fmla="*/ 9 w 32"/>
                  <a:gd name="T47" fmla="*/ 14 h 87"/>
                  <a:gd name="T48" fmla="*/ 5 w 32"/>
                  <a:gd name="T49" fmla="*/ 19 h 87"/>
                  <a:gd name="T50" fmla="*/ 5 w 32"/>
                  <a:gd name="T51" fmla="*/ 28 h 87"/>
                  <a:gd name="T52" fmla="*/ 5 w 32"/>
                  <a:gd name="T53" fmla="*/ 32 h 87"/>
                  <a:gd name="T54" fmla="*/ 5 w 32"/>
                  <a:gd name="T55" fmla="*/ 37 h 87"/>
                  <a:gd name="T56" fmla="*/ 0 w 32"/>
                  <a:gd name="T57" fmla="*/ 37 h 87"/>
                  <a:gd name="T58" fmla="*/ 0 w 32"/>
                  <a:gd name="T59" fmla="*/ 46 h 87"/>
                  <a:gd name="T60" fmla="*/ 0 w 32"/>
                  <a:gd name="T61" fmla="*/ 5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87">
                    <a:moveTo>
                      <a:pt x="0" y="51"/>
                    </a:moveTo>
                    <a:lnTo>
                      <a:pt x="5" y="60"/>
                    </a:lnTo>
                    <a:lnTo>
                      <a:pt x="9" y="60"/>
                    </a:lnTo>
                    <a:lnTo>
                      <a:pt x="14" y="60"/>
                    </a:lnTo>
                    <a:lnTo>
                      <a:pt x="18" y="69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3"/>
                    </a:lnTo>
                    <a:lnTo>
                      <a:pt x="23" y="87"/>
                    </a:lnTo>
                    <a:lnTo>
                      <a:pt x="27" y="87"/>
                    </a:lnTo>
                    <a:lnTo>
                      <a:pt x="27" y="78"/>
                    </a:lnTo>
                    <a:lnTo>
                      <a:pt x="32" y="69"/>
                    </a:lnTo>
                    <a:lnTo>
                      <a:pt x="27" y="60"/>
                    </a:lnTo>
                    <a:lnTo>
                      <a:pt x="18" y="46"/>
                    </a:lnTo>
                    <a:lnTo>
                      <a:pt x="23" y="55"/>
                    </a:lnTo>
                    <a:lnTo>
                      <a:pt x="18" y="55"/>
                    </a:lnTo>
                    <a:lnTo>
                      <a:pt x="14" y="42"/>
                    </a:lnTo>
                    <a:lnTo>
                      <a:pt x="14" y="37"/>
                    </a:lnTo>
                    <a:lnTo>
                      <a:pt x="14" y="28"/>
                    </a:lnTo>
                    <a:lnTo>
                      <a:pt x="14" y="14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9" y="14"/>
                    </a:lnTo>
                    <a:lnTo>
                      <a:pt x="5" y="19"/>
                    </a:lnTo>
                    <a:lnTo>
                      <a:pt x="5" y="28"/>
                    </a:lnTo>
                    <a:lnTo>
                      <a:pt x="5" y="32"/>
                    </a:lnTo>
                    <a:lnTo>
                      <a:pt x="5" y="37"/>
                    </a:lnTo>
                    <a:lnTo>
                      <a:pt x="0" y="37"/>
                    </a:lnTo>
                    <a:lnTo>
                      <a:pt x="0" y="46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8" name="Freeform 797"/>
              <p:cNvSpPr>
                <a:spLocks/>
              </p:cNvSpPr>
              <p:nvPr/>
            </p:nvSpPr>
            <p:spPr bwMode="auto">
              <a:xfrm>
                <a:off x="3066" y="2239"/>
                <a:ext cx="32" cy="87"/>
              </a:xfrm>
              <a:custGeom>
                <a:avLst/>
                <a:gdLst>
                  <a:gd name="T0" fmla="*/ 0 w 32"/>
                  <a:gd name="T1" fmla="*/ 51 h 87"/>
                  <a:gd name="T2" fmla="*/ 5 w 32"/>
                  <a:gd name="T3" fmla="*/ 60 h 87"/>
                  <a:gd name="T4" fmla="*/ 9 w 32"/>
                  <a:gd name="T5" fmla="*/ 60 h 87"/>
                  <a:gd name="T6" fmla="*/ 14 w 32"/>
                  <a:gd name="T7" fmla="*/ 60 h 87"/>
                  <a:gd name="T8" fmla="*/ 18 w 32"/>
                  <a:gd name="T9" fmla="*/ 69 h 87"/>
                  <a:gd name="T10" fmla="*/ 18 w 32"/>
                  <a:gd name="T11" fmla="*/ 74 h 87"/>
                  <a:gd name="T12" fmla="*/ 18 w 32"/>
                  <a:gd name="T13" fmla="*/ 78 h 87"/>
                  <a:gd name="T14" fmla="*/ 18 w 32"/>
                  <a:gd name="T15" fmla="*/ 83 h 87"/>
                  <a:gd name="T16" fmla="*/ 23 w 32"/>
                  <a:gd name="T17" fmla="*/ 87 h 87"/>
                  <a:gd name="T18" fmla="*/ 27 w 32"/>
                  <a:gd name="T19" fmla="*/ 87 h 87"/>
                  <a:gd name="T20" fmla="*/ 27 w 32"/>
                  <a:gd name="T21" fmla="*/ 78 h 87"/>
                  <a:gd name="T22" fmla="*/ 32 w 32"/>
                  <a:gd name="T23" fmla="*/ 69 h 87"/>
                  <a:gd name="T24" fmla="*/ 27 w 32"/>
                  <a:gd name="T25" fmla="*/ 60 h 87"/>
                  <a:gd name="T26" fmla="*/ 18 w 32"/>
                  <a:gd name="T27" fmla="*/ 46 h 87"/>
                  <a:gd name="T28" fmla="*/ 23 w 32"/>
                  <a:gd name="T29" fmla="*/ 55 h 87"/>
                  <a:gd name="T30" fmla="*/ 18 w 32"/>
                  <a:gd name="T31" fmla="*/ 55 h 87"/>
                  <a:gd name="T32" fmla="*/ 14 w 32"/>
                  <a:gd name="T33" fmla="*/ 42 h 87"/>
                  <a:gd name="T34" fmla="*/ 14 w 32"/>
                  <a:gd name="T35" fmla="*/ 37 h 87"/>
                  <a:gd name="T36" fmla="*/ 14 w 32"/>
                  <a:gd name="T37" fmla="*/ 28 h 87"/>
                  <a:gd name="T38" fmla="*/ 14 w 32"/>
                  <a:gd name="T39" fmla="*/ 14 h 87"/>
                  <a:gd name="T40" fmla="*/ 9 w 32"/>
                  <a:gd name="T41" fmla="*/ 5 h 87"/>
                  <a:gd name="T42" fmla="*/ 0 w 32"/>
                  <a:gd name="T43" fmla="*/ 0 h 87"/>
                  <a:gd name="T44" fmla="*/ 5 w 32"/>
                  <a:gd name="T45" fmla="*/ 10 h 87"/>
                  <a:gd name="T46" fmla="*/ 9 w 32"/>
                  <a:gd name="T47" fmla="*/ 14 h 87"/>
                  <a:gd name="T48" fmla="*/ 5 w 32"/>
                  <a:gd name="T49" fmla="*/ 19 h 87"/>
                  <a:gd name="T50" fmla="*/ 5 w 32"/>
                  <a:gd name="T51" fmla="*/ 28 h 87"/>
                  <a:gd name="T52" fmla="*/ 5 w 32"/>
                  <a:gd name="T53" fmla="*/ 32 h 87"/>
                  <a:gd name="T54" fmla="*/ 5 w 32"/>
                  <a:gd name="T55" fmla="*/ 37 h 87"/>
                  <a:gd name="T56" fmla="*/ 0 w 32"/>
                  <a:gd name="T57" fmla="*/ 37 h 87"/>
                  <a:gd name="T58" fmla="*/ 0 w 32"/>
                  <a:gd name="T59" fmla="*/ 46 h 87"/>
                  <a:gd name="T60" fmla="*/ 0 w 32"/>
                  <a:gd name="T61" fmla="*/ 5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87">
                    <a:moveTo>
                      <a:pt x="0" y="51"/>
                    </a:moveTo>
                    <a:lnTo>
                      <a:pt x="5" y="60"/>
                    </a:lnTo>
                    <a:lnTo>
                      <a:pt x="9" y="60"/>
                    </a:lnTo>
                    <a:lnTo>
                      <a:pt x="14" y="60"/>
                    </a:lnTo>
                    <a:lnTo>
                      <a:pt x="18" y="69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3"/>
                    </a:lnTo>
                    <a:lnTo>
                      <a:pt x="23" y="87"/>
                    </a:lnTo>
                    <a:lnTo>
                      <a:pt x="27" y="87"/>
                    </a:lnTo>
                    <a:lnTo>
                      <a:pt x="27" y="78"/>
                    </a:lnTo>
                    <a:lnTo>
                      <a:pt x="32" y="69"/>
                    </a:lnTo>
                    <a:lnTo>
                      <a:pt x="27" y="60"/>
                    </a:lnTo>
                    <a:lnTo>
                      <a:pt x="18" y="46"/>
                    </a:lnTo>
                    <a:lnTo>
                      <a:pt x="23" y="55"/>
                    </a:lnTo>
                    <a:lnTo>
                      <a:pt x="18" y="55"/>
                    </a:lnTo>
                    <a:lnTo>
                      <a:pt x="14" y="42"/>
                    </a:lnTo>
                    <a:lnTo>
                      <a:pt x="14" y="37"/>
                    </a:lnTo>
                    <a:lnTo>
                      <a:pt x="14" y="28"/>
                    </a:lnTo>
                    <a:lnTo>
                      <a:pt x="14" y="14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9" y="14"/>
                    </a:lnTo>
                    <a:lnTo>
                      <a:pt x="5" y="19"/>
                    </a:lnTo>
                    <a:lnTo>
                      <a:pt x="5" y="28"/>
                    </a:lnTo>
                    <a:lnTo>
                      <a:pt x="5" y="32"/>
                    </a:lnTo>
                    <a:lnTo>
                      <a:pt x="5" y="37"/>
                    </a:lnTo>
                    <a:lnTo>
                      <a:pt x="0" y="37"/>
                    </a:lnTo>
                    <a:lnTo>
                      <a:pt x="0" y="46"/>
                    </a:lnTo>
                    <a:lnTo>
                      <a:pt x="0" y="5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9" name="Freeform 798"/>
              <p:cNvSpPr>
                <a:spLocks noEditPoints="1"/>
              </p:cNvSpPr>
              <p:nvPr/>
            </p:nvSpPr>
            <p:spPr bwMode="auto">
              <a:xfrm>
                <a:off x="3057" y="2226"/>
                <a:ext cx="46" cy="105"/>
              </a:xfrm>
              <a:custGeom>
                <a:avLst/>
                <a:gdLst>
                  <a:gd name="T0" fmla="*/ 32 w 46"/>
                  <a:gd name="T1" fmla="*/ 105 h 105"/>
                  <a:gd name="T2" fmla="*/ 32 w 46"/>
                  <a:gd name="T3" fmla="*/ 100 h 105"/>
                  <a:gd name="T4" fmla="*/ 27 w 46"/>
                  <a:gd name="T5" fmla="*/ 100 h 105"/>
                  <a:gd name="T6" fmla="*/ 23 w 46"/>
                  <a:gd name="T7" fmla="*/ 87 h 105"/>
                  <a:gd name="T8" fmla="*/ 23 w 46"/>
                  <a:gd name="T9" fmla="*/ 82 h 105"/>
                  <a:gd name="T10" fmla="*/ 18 w 46"/>
                  <a:gd name="T11" fmla="*/ 73 h 105"/>
                  <a:gd name="T12" fmla="*/ 14 w 46"/>
                  <a:gd name="T13" fmla="*/ 73 h 105"/>
                  <a:gd name="T14" fmla="*/ 4 w 46"/>
                  <a:gd name="T15" fmla="*/ 59 h 105"/>
                  <a:gd name="T16" fmla="*/ 4 w 46"/>
                  <a:gd name="T17" fmla="*/ 50 h 105"/>
                  <a:gd name="T18" fmla="*/ 9 w 46"/>
                  <a:gd name="T19" fmla="*/ 41 h 105"/>
                  <a:gd name="T20" fmla="*/ 9 w 46"/>
                  <a:gd name="T21" fmla="*/ 27 h 105"/>
                  <a:gd name="T22" fmla="*/ 9 w 46"/>
                  <a:gd name="T23" fmla="*/ 18 h 105"/>
                  <a:gd name="T24" fmla="*/ 0 w 46"/>
                  <a:gd name="T25" fmla="*/ 0 h 105"/>
                  <a:gd name="T26" fmla="*/ 9 w 46"/>
                  <a:gd name="T27" fmla="*/ 9 h 105"/>
                  <a:gd name="T28" fmla="*/ 18 w 46"/>
                  <a:gd name="T29" fmla="*/ 9 h 105"/>
                  <a:gd name="T30" fmla="*/ 23 w 46"/>
                  <a:gd name="T31" fmla="*/ 9 h 105"/>
                  <a:gd name="T32" fmla="*/ 23 w 46"/>
                  <a:gd name="T33" fmla="*/ 13 h 105"/>
                  <a:gd name="T34" fmla="*/ 27 w 46"/>
                  <a:gd name="T35" fmla="*/ 32 h 105"/>
                  <a:gd name="T36" fmla="*/ 23 w 46"/>
                  <a:gd name="T37" fmla="*/ 50 h 105"/>
                  <a:gd name="T38" fmla="*/ 27 w 46"/>
                  <a:gd name="T39" fmla="*/ 59 h 105"/>
                  <a:gd name="T40" fmla="*/ 32 w 46"/>
                  <a:gd name="T41" fmla="*/ 59 h 105"/>
                  <a:gd name="T42" fmla="*/ 41 w 46"/>
                  <a:gd name="T43" fmla="*/ 73 h 105"/>
                  <a:gd name="T44" fmla="*/ 41 w 46"/>
                  <a:gd name="T45" fmla="*/ 91 h 105"/>
                  <a:gd name="T46" fmla="*/ 41 w 46"/>
                  <a:gd name="T47" fmla="*/ 105 h 105"/>
                  <a:gd name="T48" fmla="*/ 23 w 46"/>
                  <a:gd name="T49" fmla="*/ 68 h 105"/>
                  <a:gd name="T50" fmla="*/ 27 w 46"/>
                  <a:gd name="T51" fmla="*/ 87 h 105"/>
                  <a:gd name="T52" fmla="*/ 32 w 46"/>
                  <a:gd name="T53" fmla="*/ 96 h 105"/>
                  <a:gd name="T54" fmla="*/ 36 w 46"/>
                  <a:gd name="T55" fmla="*/ 91 h 105"/>
                  <a:gd name="T56" fmla="*/ 36 w 46"/>
                  <a:gd name="T57" fmla="*/ 73 h 105"/>
                  <a:gd name="T58" fmla="*/ 32 w 46"/>
                  <a:gd name="T59" fmla="*/ 73 h 105"/>
                  <a:gd name="T60" fmla="*/ 27 w 46"/>
                  <a:gd name="T61" fmla="*/ 68 h 105"/>
                  <a:gd name="T62" fmla="*/ 23 w 46"/>
                  <a:gd name="T63" fmla="*/ 68 h 105"/>
                  <a:gd name="T64" fmla="*/ 23 w 46"/>
                  <a:gd name="T65" fmla="*/ 68 h 105"/>
                  <a:gd name="T66" fmla="*/ 23 w 46"/>
                  <a:gd name="T67" fmla="*/ 59 h 105"/>
                  <a:gd name="T68" fmla="*/ 18 w 46"/>
                  <a:gd name="T69" fmla="*/ 36 h 105"/>
                  <a:gd name="T70" fmla="*/ 18 w 46"/>
                  <a:gd name="T71" fmla="*/ 23 h 105"/>
                  <a:gd name="T72" fmla="*/ 18 w 46"/>
                  <a:gd name="T73" fmla="*/ 32 h 105"/>
                  <a:gd name="T74" fmla="*/ 14 w 46"/>
                  <a:gd name="T75" fmla="*/ 41 h 105"/>
                  <a:gd name="T76" fmla="*/ 14 w 46"/>
                  <a:gd name="T77" fmla="*/ 50 h 105"/>
                  <a:gd name="T78" fmla="*/ 9 w 46"/>
                  <a:gd name="T79" fmla="*/ 55 h 105"/>
                  <a:gd name="T80" fmla="*/ 9 w 46"/>
                  <a:gd name="T81" fmla="*/ 64 h 105"/>
                  <a:gd name="T82" fmla="*/ 14 w 46"/>
                  <a:gd name="T83" fmla="*/ 64 h 105"/>
                  <a:gd name="T84" fmla="*/ 18 w 46"/>
                  <a:gd name="T85" fmla="*/ 68 h 105"/>
                  <a:gd name="T86" fmla="*/ 18 w 46"/>
                  <a:gd name="T87" fmla="*/ 6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" h="105">
                    <a:moveTo>
                      <a:pt x="41" y="105"/>
                    </a:moveTo>
                    <a:lnTo>
                      <a:pt x="32" y="105"/>
                    </a:lnTo>
                    <a:lnTo>
                      <a:pt x="32" y="105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100"/>
                    </a:lnTo>
                    <a:lnTo>
                      <a:pt x="23" y="91"/>
                    </a:lnTo>
                    <a:lnTo>
                      <a:pt x="23" y="87"/>
                    </a:lnTo>
                    <a:lnTo>
                      <a:pt x="23" y="87"/>
                    </a:lnTo>
                    <a:lnTo>
                      <a:pt x="23" y="82"/>
                    </a:lnTo>
                    <a:lnTo>
                      <a:pt x="23" y="78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4" y="73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9" y="45"/>
                    </a:lnTo>
                    <a:lnTo>
                      <a:pt x="9" y="41"/>
                    </a:lnTo>
                    <a:lnTo>
                      <a:pt x="9" y="36"/>
                    </a:lnTo>
                    <a:lnTo>
                      <a:pt x="9" y="27"/>
                    </a:lnTo>
                    <a:lnTo>
                      <a:pt x="14" y="27"/>
                    </a:lnTo>
                    <a:lnTo>
                      <a:pt x="9" y="18"/>
                    </a:lnTo>
                    <a:lnTo>
                      <a:pt x="4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23"/>
                    </a:lnTo>
                    <a:lnTo>
                      <a:pt x="27" y="32"/>
                    </a:lnTo>
                    <a:lnTo>
                      <a:pt x="23" y="41"/>
                    </a:lnTo>
                    <a:lnTo>
                      <a:pt x="23" y="50"/>
                    </a:lnTo>
                    <a:lnTo>
                      <a:pt x="27" y="55"/>
                    </a:lnTo>
                    <a:lnTo>
                      <a:pt x="27" y="59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6" y="64"/>
                    </a:lnTo>
                    <a:lnTo>
                      <a:pt x="41" y="73"/>
                    </a:lnTo>
                    <a:lnTo>
                      <a:pt x="46" y="82"/>
                    </a:lnTo>
                    <a:lnTo>
                      <a:pt x="41" y="91"/>
                    </a:lnTo>
                    <a:lnTo>
                      <a:pt x="36" y="100"/>
                    </a:lnTo>
                    <a:lnTo>
                      <a:pt x="41" y="105"/>
                    </a:lnTo>
                    <a:lnTo>
                      <a:pt x="41" y="105"/>
                    </a:lnTo>
                    <a:close/>
                    <a:moveTo>
                      <a:pt x="23" y="68"/>
                    </a:moveTo>
                    <a:lnTo>
                      <a:pt x="32" y="82"/>
                    </a:lnTo>
                    <a:lnTo>
                      <a:pt x="27" y="87"/>
                    </a:lnTo>
                    <a:lnTo>
                      <a:pt x="27" y="91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36" y="91"/>
                    </a:lnTo>
                    <a:lnTo>
                      <a:pt x="41" y="82"/>
                    </a:lnTo>
                    <a:lnTo>
                      <a:pt x="36" y="73"/>
                    </a:lnTo>
                    <a:lnTo>
                      <a:pt x="32" y="73"/>
                    </a:lnTo>
                    <a:lnTo>
                      <a:pt x="32" y="73"/>
                    </a:lnTo>
                    <a:lnTo>
                      <a:pt x="27" y="73"/>
                    </a:lnTo>
                    <a:lnTo>
                      <a:pt x="27" y="68"/>
                    </a:lnTo>
                    <a:lnTo>
                      <a:pt x="23" y="68"/>
                    </a:lnTo>
                    <a:lnTo>
                      <a:pt x="23" y="68"/>
                    </a:lnTo>
                    <a:close/>
                    <a:moveTo>
                      <a:pt x="18" y="68"/>
                    </a:moveTo>
                    <a:lnTo>
                      <a:pt x="23" y="68"/>
                    </a:lnTo>
                    <a:lnTo>
                      <a:pt x="23" y="68"/>
                    </a:lnTo>
                    <a:lnTo>
                      <a:pt x="23" y="59"/>
                    </a:lnTo>
                    <a:lnTo>
                      <a:pt x="18" y="50"/>
                    </a:lnTo>
                    <a:lnTo>
                      <a:pt x="18" y="36"/>
                    </a:lnTo>
                    <a:lnTo>
                      <a:pt x="18" y="32"/>
                    </a:lnTo>
                    <a:lnTo>
                      <a:pt x="18" y="23"/>
                    </a:lnTo>
                    <a:lnTo>
                      <a:pt x="18" y="27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4" y="41"/>
                    </a:lnTo>
                    <a:lnTo>
                      <a:pt x="14" y="45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9" y="55"/>
                    </a:lnTo>
                    <a:lnTo>
                      <a:pt x="9" y="59"/>
                    </a:lnTo>
                    <a:lnTo>
                      <a:pt x="9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0" name="Freeform 799"/>
              <p:cNvSpPr>
                <a:spLocks/>
              </p:cNvSpPr>
              <p:nvPr/>
            </p:nvSpPr>
            <p:spPr bwMode="auto">
              <a:xfrm>
                <a:off x="3057" y="2226"/>
                <a:ext cx="46" cy="105"/>
              </a:xfrm>
              <a:custGeom>
                <a:avLst/>
                <a:gdLst>
                  <a:gd name="T0" fmla="*/ 41 w 46"/>
                  <a:gd name="T1" fmla="*/ 105 h 105"/>
                  <a:gd name="T2" fmla="*/ 32 w 46"/>
                  <a:gd name="T3" fmla="*/ 105 h 105"/>
                  <a:gd name="T4" fmla="*/ 32 w 46"/>
                  <a:gd name="T5" fmla="*/ 105 h 105"/>
                  <a:gd name="T6" fmla="*/ 32 w 46"/>
                  <a:gd name="T7" fmla="*/ 100 h 105"/>
                  <a:gd name="T8" fmla="*/ 32 w 46"/>
                  <a:gd name="T9" fmla="*/ 100 h 105"/>
                  <a:gd name="T10" fmla="*/ 27 w 46"/>
                  <a:gd name="T11" fmla="*/ 100 h 105"/>
                  <a:gd name="T12" fmla="*/ 23 w 46"/>
                  <a:gd name="T13" fmla="*/ 91 h 105"/>
                  <a:gd name="T14" fmla="*/ 23 w 46"/>
                  <a:gd name="T15" fmla="*/ 87 h 105"/>
                  <a:gd name="T16" fmla="*/ 23 w 46"/>
                  <a:gd name="T17" fmla="*/ 87 h 105"/>
                  <a:gd name="T18" fmla="*/ 23 w 46"/>
                  <a:gd name="T19" fmla="*/ 82 h 105"/>
                  <a:gd name="T20" fmla="*/ 23 w 46"/>
                  <a:gd name="T21" fmla="*/ 78 h 105"/>
                  <a:gd name="T22" fmla="*/ 18 w 46"/>
                  <a:gd name="T23" fmla="*/ 73 h 105"/>
                  <a:gd name="T24" fmla="*/ 18 w 46"/>
                  <a:gd name="T25" fmla="*/ 73 h 105"/>
                  <a:gd name="T26" fmla="*/ 14 w 46"/>
                  <a:gd name="T27" fmla="*/ 73 h 105"/>
                  <a:gd name="T28" fmla="*/ 9 w 46"/>
                  <a:gd name="T29" fmla="*/ 68 h 105"/>
                  <a:gd name="T30" fmla="*/ 4 w 46"/>
                  <a:gd name="T31" fmla="*/ 59 h 105"/>
                  <a:gd name="T32" fmla="*/ 4 w 46"/>
                  <a:gd name="T33" fmla="*/ 50 h 105"/>
                  <a:gd name="T34" fmla="*/ 4 w 46"/>
                  <a:gd name="T35" fmla="*/ 50 h 105"/>
                  <a:gd name="T36" fmla="*/ 9 w 46"/>
                  <a:gd name="T37" fmla="*/ 45 h 105"/>
                  <a:gd name="T38" fmla="*/ 9 w 46"/>
                  <a:gd name="T39" fmla="*/ 41 h 105"/>
                  <a:gd name="T40" fmla="*/ 9 w 46"/>
                  <a:gd name="T41" fmla="*/ 36 h 105"/>
                  <a:gd name="T42" fmla="*/ 9 w 46"/>
                  <a:gd name="T43" fmla="*/ 27 h 105"/>
                  <a:gd name="T44" fmla="*/ 14 w 46"/>
                  <a:gd name="T45" fmla="*/ 27 h 105"/>
                  <a:gd name="T46" fmla="*/ 9 w 46"/>
                  <a:gd name="T47" fmla="*/ 18 h 105"/>
                  <a:gd name="T48" fmla="*/ 4 w 46"/>
                  <a:gd name="T49" fmla="*/ 13 h 105"/>
                  <a:gd name="T50" fmla="*/ 0 w 46"/>
                  <a:gd name="T51" fmla="*/ 0 h 105"/>
                  <a:gd name="T52" fmla="*/ 0 w 46"/>
                  <a:gd name="T53" fmla="*/ 0 h 105"/>
                  <a:gd name="T54" fmla="*/ 9 w 46"/>
                  <a:gd name="T55" fmla="*/ 9 h 105"/>
                  <a:gd name="T56" fmla="*/ 9 w 46"/>
                  <a:gd name="T57" fmla="*/ 9 h 105"/>
                  <a:gd name="T58" fmla="*/ 18 w 46"/>
                  <a:gd name="T59" fmla="*/ 9 h 105"/>
                  <a:gd name="T60" fmla="*/ 23 w 46"/>
                  <a:gd name="T61" fmla="*/ 9 h 105"/>
                  <a:gd name="T62" fmla="*/ 23 w 46"/>
                  <a:gd name="T63" fmla="*/ 9 h 105"/>
                  <a:gd name="T64" fmla="*/ 23 w 46"/>
                  <a:gd name="T65" fmla="*/ 13 h 105"/>
                  <a:gd name="T66" fmla="*/ 23 w 46"/>
                  <a:gd name="T67" fmla="*/ 13 h 105"/>
                  <a:gd name="T68" fmla="*/ 23 w 46"/>
                  <a:gd name="T69" fmla="*/ 23 h 105"/>
                  <a:gd name="T70" fmla="*/ 27 w 46"/>
                  <a:gd name="T71" fmla="*/ 32 h 105"/>
                  <a:gd name="T72" fmla="*/ 23 w 46"/>
                  <a:gd name="T73" fmla="*/ 41 h 105"/>
                  <a:gd name="T74" fmla="*/ 23 w 46"/>
                  <a:gd name="T75" fmla="*/ 50 h 105"/>
                  <a:gd name="T76" fmla="*/ 27 w 46"/>
                  <a:gd name="T77" fmla="*/ 55 h 105"/>
                  <a:gd name="T78" fmla="*/ 27 w 46"/>
                  <a:gd name="T79" fmla="*/ 59 h 105"/>
                  <a:gd name="T80" fmla="*/ 32 w 46"/>
                  <a:gd name="T81" fmla="*/ 59 h 105"/>
                  <a:gd name="T82" fmla="*/ 32 w 46"/>
                  <a:gd name="T83" fmla="*/ 59 h 105"/>
                  <a:gd name="T84" fmla="*/ 36 w 46"/>
                  <a:gd name="T85" fmla="*/ 64 h 105"/>
                  <a:gd name="T86" fmla="*/ 41 w 46"/>
                  <a:gd name="T87" fmla="*/ 73 h 105"/>
                  <a:gd name="T88" fmla="*/ 46 w 46"/>
                  <a:gd name="T89" fmla="*/ 82 h 105"/>
                  <a:gd name="T90" fmla="*/ 41 w 46"/>
                  <a:gd name="T91" fmla="*/ 91 h 105"/>
                  <a:gd name="T92" fmla="*/ 36 w 46"/>
                  <a:gd name="T93" fmla="*/ 100 h 105"/>
                  <a:gd name="T94" fmla="*/ 41 w 46"/>
                  <a:gd name="T95" fmla="*/ 105 h 105"/>
                  <a:gd name="T96" fmla="*/ 41 w 46"/>
                  <a:gd name="T97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" h="105">
                    <a:moveTo>
                      <a:pt x="41" y="105"/>
                    </a:moveTo>
                    <a:lnTo>
                      <a:pt x="32" y="105"/>
                    </a:lnTo>
                    <a:lnTo>
                      <a:pt x="32" y="105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100"/>
                    </a:lnTo>
                    <a:lnTo>
                      <a:pt x="23" y="91"/>
                    </a:lnTo>
                    <a:lnTo>
                      <a:pt x="23" y="87"/>
                    </a:lnTo>
                    <a:lnTo>
                      <a:pt x="23" y="87"/>
                    </a:lnTo>
                    <a:lnTo>
                      <a:pt x="23" y="82"/>
                    </a:lnTo>
                    <a:lnTo>
                      <a:pt x="23" y="78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4" y="73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9" y="45"/>
                    </a:lnTo>
                    <a:lnTo>
                      <a:pt x="9" y="41"/>
                    </a:lnTo>
                    <a:lnTo>
                      <a:pt x="9" y="36"/>
                    </a:lnTo>
                    <a:lnTo>
                      <a:pt x="9" y="27"/>
                    </a:lnTo>
                    <a:lnTo>
                      <a:pt x="14" y="27"/>
                    </a:lnTo>
                    <a:lnTo>
                      <a:pt x="9" y="18"/>
                    </a:lnTo>
                    <a:lnTo>
                      <a:pt x="4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23"/>
                    </a:lnTo>
                    <a:lnTo>
                      <a:pt x="27" y="32"/>
                    </a:lnTo>
                    <a:lnTo>
                      <a:pt x="23" y="41"/>
                    </a:lnTo>
                    <a:lnTo>
                      <a:pt x="23" y="50"/>
                    </a:lnTo>
                    <a:lnTo>
                      <a:pt x="27" y="55"/>
                    </a:lnTo>
                    <a:lnTo>
                      <a:pt x="27" y="59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6" y="64"/>
                    </a:lnTo>
                    <a:lnTo>
                      <a:pt x="41" y="73"/>
                    </a:lnTo>
                    <a:lnTo>
                      <a:pt x="46" y="82"/>
                    </a:lnTo>
                    <a:lnTo>
                      <a:pt x="41" y="91"/>
                    </a:lnTo>
                    <a:lnTo>
                      <a:pt x="36" y="100"/>
                    </a:lnTo>
                    <a:lnTo>
                      <a:pt x="41" y="105"/>
                    </a:lnTo>
                    <a:lnTo>
                      <a:pt x="41" y="10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1" name="Freeform 800"/>
              <p:cNvSpPr>
                <a:spLocks/>
              </p:cNvSpPr>
              <p:nvPr/>
            </p:nvSpPr>
            <p:spPr bwMode="auto">
              <a:xfrm>
                <a:off x="3080" y="2294"/>
                <a:ext cx="18" cy="28"/>
              </a:xfrm>
              <a:custGeom>
                <a:avLst/>
                <a:gdLst>
                  <a:gd name="T0" fmla="*/ 0 w 18"/>
                  <a:gd name="T1" fmla="*/ 0 h 28"/>
                  <a:gd name="T2" fmla="*/ 9 w 18"/>
                  <a:gd name="T3" fmla="*/ 14 h 28"/>
                  <a:gd name="T4" fmla="*/ 4 w 18"/>
                  <a:gd name="T5" fmla="*/ 19 h 28"/>
                  <a:gd name="T6" fmla="*/ 4 w 18"/>
                  <a:gd name="T7" fmla="*/ 23 h 28"/>
                  <a:gd name="T8" fmla="*/ 9 w 18"/>
                  <a:gd name="T9" fmla="*/ 28 h 28"/>
                  <a:gd name="T10" fmla="*/ 9 w 18"/>
                  <a:gd name="T11" fmla="*/ 28 h 28"/>
                  <a:gd name="T12" fmla="*/ 13 w 18"/>
                  <a:gd name="T13" fmla="*/ 23 h 28"/>
                  <a:gd name="T14" fmla="*/ 18 w 18"/>
                  <a:gd name="T15" fmla="*/ 14 h 28"/>
                  <a:gd name="T16" fmla="*/ 13 w 18"/>
                  <a:gd name="T17" fmla="*/ 5 h 28"/>
                  <a:gd name="T18" fmla="*/ 9 w 18"/>
                  <a:gd name="T19" fmla="*/ 5 h 28"/>
                  <a:gd name="T20" fmla="*/ 9 w 18"/>
                  <a:gd name="T21" fmla="*/ 5 h 28"/>
                  <a:gd name="T22" fmla="*/ 4 w 18"/>
                  <a:gd name="T23" fmla="*/ 5 h 28"/>
                  <a:gd name="T24" fmla="*/ 4 w 18"/>
                  <a:gd name="T25" fmla="*/ 0 h 28"/>
                  <a:gd name="T26" fmla="*/ 0 w 18"/>
                  <a:gd name="T27" fmla="*/ 0 h 28"/>
                  <a:gd name="T28" fmla="*/ 0 w 18"/>
                  <a:gd name="T2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28">
                    <a:moveTo>
                      <a:pt x="0" y="0"/>
                    </a:moveTo>
                    <a:lnTo>
                      <a:pt x="9" y="14"/>
                    </a:lnTo>
                    <a:lnTo>
                      <a:pt x="4" y="19"/>
                    </a:lnTo>
                    <a:lnTo>
                      <a:pt x="4" y="23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3" y="23"/>
                    </a:lnTo>
                    <a:lnTo>
                      <a:pt x="18" y="14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2" name="Freeform 801"/>
              <p:cNvSpPr>
                <a:spLocks/>
              </p:cNvSpPr>
              <p:nvPr/>
            </p:nvSpPr>
            <p:spPr bwMode="auto">
              <a:xfrm>
                <a:off x="3066" y="2249"/>
                <a:ext cx="14" cy="45"/>
              </a:xfrm>
              <a:custGeom>
                <a:avLst/>
                <a:gdLst>
                  <a:gd name="T0" fmla="*/ 9 w 14"/>
                  <a:gd name="T1" fmla="*/ 45 h 45"/>
                  <a:gd name="T2" fmla="*/ 14 w 14"/>
                  <a:gd name="T3" fmla="*/ 45 h 45"/>
                  <a:gd name="T4" fmla="*/ 14 w 14"/>
                  <a:gd name="T5" fmla="*/ 45 h 45"/>
                  <a:gd name="T6" fmla="*/ 14 w 14"/>
                  <a:gd name="T7" fmla="*/ 36 h 45"/>
                  <a:gd name="T8" fmla="*/ 9 w 14"/>
                  <a:gd name="T9" fmla="*/ 27 h 45"/>
                  <a:gd name="T10" fmla="*/ 9 w 14"/>
                  <a:gd name="T11" fmla="*/ 13 h 45"/>
                  <a:gd name="T12" fmla="*/ 9 w 14"/>
                  <a:gd name="T13" fmla="*/ 9 h 45"/>
                  <a:gd name="T14" fmla="*/ 9 w 14"/>
                  <a:gd name="T15" fmla="*/ 0 h 45"/>
                  <a:gd name="T16" fmla="*/ 9 w 14"/>
                  <a:gd name="T17" fmla="*/ 4 h 45"/>
                  <a:gd name="T18" fmla="*/ 9 w 14"/>
                  <a:gd name="T19" fmla="*/ 9 h 45"/>
                  <a:gd name="T20" fmla="*/ 5 w 14"/>
                  <a:gd name="T21" fmla="*/ 13 h 45"/>
                  <a:gd name="T22" fmla="*/ 5 w 14"/>
                  <a:gd name="T23" fmla="*/ 18 h 45"/>
                  <a:gd name="T24" fmla="*/ 5 w 14"/>
                  <a:gd name="T25" fmla="*/ 22 h 45"/>
                  <a:gd name="T26" fmla="*/ 5 w 14"/>
                  <a:gd name="T27" fmla="*/ 27 h 45"/>
                  <a:gd name="T28" fmla="*/ 5 w 14"/>
                  <a:gd name="T29" fmla="*/ 27 h 45"/>
                  <a:gd name="T30" fmla="*/ 0 w 14"/>
                  <a:gd name="T31" fmla="*/ 32 h 45"/>
                  <a:gd name="T32" fmla="*/ 0 w 14"/>
                  <a:gd name="T33" fmla="*/ 36 h 45"/>
                  <a:gd name="T34" fmla="*/ 0 w 14"/>
                  <a:gd name="T35" fmla="*/ 41 h 45"/>
                  <a:gd name="T36" fmla="*/ 5 w 14"/>
                  <a:gd name="T37" fmla="*/ 41 h 45"/>
                  <a:gd name="T38" fmla="*/ 5 w 14"/>
                  <a:gd name="T39" fmla="*/ 41 h 45"/>
                  <a:gd name="T40" fmla="*/ 5 w 14"/>
                  <a:gd name="T41" fmla="*/ 45 h 45"/>
                  <a:gd name="T42" fmla="*/ 9 w 14"/>
                  <a:gd name="T43" fmla="*/ 45 h 45"/>
                  <a:gd name="T44" fmla="*/ 9 w 14"/>
                  <a:gd name="T45" fmla="*/ 45 h 45"/>
                  <a:gd name="T46" fmla="*/ 9 w 14"/>
                  <a:gd name="T4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45">
                    <a:moveTo>
                      <a:pt x="9" y="45"/>
                    </a:moveTo>
                    <a:lnTo>
                      <a:pt x="14" y="45"/>
                    </a:lnTo>
                    <a:lnTo>
                      <a:pt x="14" y="45"/>
                    </a:lnTo>
                    <a:lnTo>
                      <a:pt x="14" y="36"/>
                    </a:lnTo>
                    <a:lnTo>
                      <a:pt x="9" y="27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5" y="18"/>
                    </a:lnTo>
                    <a:lnTo>
                      <a:pt x="5" y="22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3" name="Freeform 802"/>
              <p:cNvSpPr>
                <a:spLocks/>
              </p:cNvSpPr>
              <p:nvPr/>
            </p:nvSpPr>
            <p:spPr bwMode="auto">
              <a:xfrm>
                <a:off x="3029" y="2249"/>
                <a:ext cx="124" cy="197"/>
              </a:xfrm>
              <a:custGeom>
                <a:avLst/>
                <a:gdLst>
                  <a:gd name="T0" fmla="*/ 124 w 124"/>
                  <a:gd name="T1" fmla="*/ 13 h 197"/>
                  <a:gd name="T2" fmla="*/ 124 w 124"/>
                  <a:gd name="T3" fmla="*/ 45 h 197"/>
                  <a:gd name="T4" fmla="*/ 115 w 124"/>
                  <a:gd name="T5" fmla="*/ 68 h 197"/>
                  <a:gd name="T6" fmla="*/ 78 w 124"/>
                  <a:gd name="T7" fmla="*/ 91 h 197"/>
                  <a:gd name="T8" fmla="*/ 69 w 124"/>
                  <a:gd name="T9" fmla="*/ 96 h 197"/>
                  <a:gd name="T10" fmla="*/ 55 w 124"/>
                  <a:gd name="T11" fmla="*/ 110 h 197"/>
                  <a:gd name="T12" fmla="*/ 55 w 124"/>
                  <a:gd name="T13" fmla="*/ 123 h 197"/>
                  <a:gd name="T14" fmla="*/ 64 w 124"/>
                  <a:gd name="T15" fmla="*/ 137 h 197"/>
                  <a:gd name="T16" fmla="*/ 60 w 124"/>
                  <a:gd name="T17" fmla="*/ 164 h 197"/>
                  <a:gd name="T18" fmla="*/ 55 w 124"/>
                  <a:gd name="T19" fmla="*/ 169 h 197"/>
                  <a:gd name="T20" fmla="*/ 32 w 124"/>
                  <a:gd name="T21" fmla="*/ 183 h 197"/>
                  <a:gd name="T22" fmla="*/ 32 w 124"/>
                  <a:gd name="T23" fmla="*/ 192 h 197"/>
                  <a:gd name="T24" fmla="*/ 32 w 124"/>
                  <a:gd name="T25" fmla="*/ 192 h 197"/>
                  <a:gd name="T26" fmla="*/ 23 w 124"/>
                  <a:gd name="T27" fmla="*/ 192 h 197"/>
                  <a:gd name="T28" fmla="*/ 19 w 124"/>
                  <a:gd name="T29" fmla="*/ 151 h 197"/>
                  <a:gd name="T30" fmla="*/ 23 w 124"/>
                  <a:gd name="T31" fmla="*/ 128 h 197"/>
                  <a:gd name="T32" fmla="*/ 32 w 124"/>
                  <a:gd name="T33" fmla="*/ 110 h 197"/>
                  <a:gd name="T34" fmla="*/ 37 w 124"/>
                  <a:gd name="T35" fmla="*/ 87 h 197"/>
                  <a:gd name="T36" fmla="*/ 28 w 124"/>
                  <a:gd name="T37" fmla="*/ 68 h 197"/>
                  <a:gd name="T38" fmla="*/ 5 w 124"/>
                  <a:gd name="T39" fmla="*/ 64 h 197"/>
                  <a:gd name="T40" fmla="*/ 23 w 124"/>
                  <a:gd name="T41" fmla="*/ 45 h 197"/>
                  <a:gd name="T42" fmla="*/ 42 w 124"/>
                  <a:gd name="T43" fmla="*/ 45 h 197"/>
                  <a:gd name="T44" fmla="*/ 55 w 124"/>
                  <a:gd name="T45" fmla="*/ 50 h 197"/>
                  <a:gd name="T46" fmla="*/ 51 w 124"/>
                  <a:gd name="T47" fmla="*/ 68 h 197"/>
                  <a:gd name="T48" fmla="*/ 60 w 124"/>
                  <a:gd name="T49" fmla="*/ 73 h 197"/>
                  <a:gd name="T50" fmla="*/ 64 w 124"/>
                  <a:gd name="T51" fmla="*/ 77 h 197"/>
                  <a:gd name="T52" fmla="*/ 69 w 124"/>
                  <a:gd name="T53" fmla="*/ 64 h 197"/>
                  <a:gd name="T54" fmla="*/ 69 w 124"/>
                  <a:gd name="T55" fmla="*/ 50 h 197"/>
                  <a:gd name="T56" fmla="*/ 55 w 124"/>
                  <a:gd name="T57" fmla="*/ 27 h 197"/>
                  <a:gd name="T58" fmla="*/ 64 w 124"/>
                  <a:gd name="T59" fmla="*/ 13 h 197"/>
                  <a:gd name="T60" fmla="*/ 87 w 124"/>
                  <a:gd name="T61" fmla="*/ 13 h 197"/>
                  <a:gd name="T62" fmla="*/ 110 w 124"/>
                  <a:gd name="T63" fmla="*/ 9 h 197"/>
                  <a:gd name="T64" fmla="*/ 124 w 124"/>
                  <a:gd name="T6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4" h="197">
                    <a:moveTo>
                      <a:pt x="124" y="0"/>
                    </a:moveTo>
                    <a:lnTo>
                      <a:pt x="124" y="13"/>
                    </a:lnTo>
                    <a:lnTo>
                      <a:pt x="124" y="27"/>
                    </a:lnTo>
                    <a:lnTo>
                      <a:pt x="124" y="45"/>
                    </a:lnTo>
                    <a:lnTo>
                      <a:pt x="124" y="55"/>
                    </a:lnTo>
                    <a:lnTo>
                      <a:pt x="115" y="68"/>
                    </a:lnTo>
                    <a:lnTo>
                      <a:pt x="106" y="77"/>
                    </a:lnTo>
                    <a:lnTo>
                      <a:pt x="78" y="91"/>
                    </a:lnTo>
                    <a:lnTo>
                      <a:pt x="74" y="100"/>
                    </a:lnTo>
                    <a:lnTo>
                      <a:pt x="69" y="96"/>
                    </a:lnTo>
                    <a:lnTo>
                      <a:pt x="60" y="105"/>
                    </a:lnTo>
                    <a:lnTo>
                      <a:pt x="55" y="110"/>
                    </a:lnTo>
                    <a:lnTo>
                      <a:pt x="55" y="119"/>
                    </a:lnTo>
                    <a:lnTo>
                      <a:pt x="55" y="123"/>
                    </a:lnTo>
                    <a:lnTo>
                      <a:pt x="60" y="128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0" y="164"/>
                    </a:lnTo>
                    <a:lnTo>
                      <a:pt x="64" y="160"/>
                    </a:lnTo>
                    <a:lnTo>
                      <a:pt x="55" y="169"/>
                    </a:lnTo>
                    <a:lnTo>
                      <a:pt x="42" y="178"/>
                    </a:lnTo>
                    <a:lnTo>
                      <a:pt x="32" y="183"/>
                    </a:lnTo>
                    <a:lnTo>
                      <a:pt x="32" y="187"/>
                    </a:lnTo>
                    <a:lnTo>
                      <a:pt x="32" y="192"/>
                    </a:lnTo>
                    <a:lnTo>
                      <a:pt x="32" y="187"/>
                    </a:lnTo>
                    <a:lnTo>
                      <a:pt x="32" y="192"/>
                    </a:lnTo>
                    <a:lnTo>
                      <a:pt x="32" y="197"/>
                    </a:lnTo>
                    <a:lnTo>
                      <a:pt x="23" y="192"/>
                    </a:lnTo>
                    <a:lnTo>
                      <a:pt x="23" y="164"/>
                    </a:lnTo>
                    <a:lnTo>
                      <a:pt x="19" y="151"/>
                    </a:lnTo>
                    <a:lnTo>
                      <a:pt x="19" y="142"/>
                    </a:lnTo>
                    <a:lnTo>
                      <a:pt x="23" y="128"/>
                    </a:lnTo>
                    <a:lnTo>
                      <a:pt x="32" y="119"/>
                    </a:lnTo>
                    <a:lnTo>
                      <a:pt x="32" y="110"/>
                    </a:lnTo>
                    <a:lnTo>
                      <a:pt x="32" y="100"/>
                    </a:lnTo>
                    <a:lnTo>
                      <a:pt x="37" y="87"/>
                    </a:lnTo>
                    <a:lnTo>
                      <a:pt x="32" y="77"/>
                    </a:lnTo>
                    <a:lnTo>
                      <a:pt x="28" y="68"/>
                    </a:lnTo>
                    <a:lnTo>
                      <a:pt x="14" y="64"/>
                    </a:lnTo>
                    <a:lnTo>
                      <a:pt x="5" y="64"/>
                    </a:lnTo>
                    <a:lnTo>
                      <a:pt x="0" y="55"/>
                    </a:lnTo>
                    <a:lnTo>
                      <a:pt x="23" y="45"/>
                    </a:lnTo>
                    <a:lnTo>
                      <a:pt x="37" y="41"/>
                    </a:lnTo>
                    <a:lnTo>
                      <a:pt x="42" y="45"/>
                    </a:lnTo>
                    <a:lnTo>
                      <a:pt x="46" y="45"/>
                    </a:lnTo>
                    <a:lnTo>
                      <a:pt x="55" y="50"/>
                    </a:lnTo>
                    <a:lnTo>
                      <a:pt x="51" y="64"/>
                    </a:lnTo>
                    <a:lnTo>
                      <a:pt x="51" y="68"/>
                    </a:lnTo>
                    <a:lnTo>
                      <a:pt x="55" y="68"/>
                    </a:lnTo>
                    <a:lnTo>
                      <a:pt x="60" y="73"/>
                    </a:lnTo>
                    <a:lnTo>
                      <a:pt x="60" y="77"/>
                    </a:lnTo>
                    <a:lnTo>
                      <a:pt x="64" y="77"/>
                    </a:lnTo>
                    <a:lnTo>
                      <a:pt x="64" y="68"/>
                    </a:lnTo>
                    <a:lnTo>
                      <a:pt x="69" y="64"/>
                    </a:lnTo>
                    <a:lnTo>
                      <a:pt x="74" y="59"/>
                    </a:lnTo>
                    <a:lnTo>
                      <a:pt x="69" y="50"/>
                    </a:lnTo>
                    <a:lnTo>
                      <a:pt x="60" y="32"/>
                    </a:lnTo>
                    <a:lnTo>
                      <a:pt x="55" y="27"/>
                    </a:lnTo>
                    <a:lnTo>
                      <a:pt x="60" y="13"/>
                    </a:lnTo>
                    <a:lnTo>
                      <a:pt x="64" y="13"/>
                    </a:lnTo>
                    <a:lnTo>
                      <a:pt x="74" y="13"/>
                    </a:lnTo>
                    <a:lnTo>
                      <a:pt x="87" y="13"/>
                    </a:lnTo>
                    <a:lnTo>
                      <a:pt x="97" y="9"/>
                    </a:lnTo>
                    <a:lnTo>
                      <a:pt x="110" y="9"/>
                    </a:lnTo>
                    <a:lnTo>
                      <a:pt x="119" y="4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4" name="Freeform 803"/>
              <p:cNvSpPr>
                <a:spLocks/>
              </p:cNvSpPr>
              <p:nvPr/>
            </p:nvSpPr>
            <p:spPr bwMode="auto">
              <a:xfrm>
                <a:off x="3029" y="2249"/>
                <a:ext cx="124" cy="197"/>
              </a:xfrm>
              <a:custGeom>
                <a:avLst/>
                <a:gdLst>
                  <a:gd name="T0" fmla="*/ 124 w 124"/>
                  <a:gd name="T1" fmla="*/ 13 h 197"/>
                  <a:gd name="T2" fmla="*/ 124 w 124"/>
                  <a:gd name="T3" fmla="*/ 45 h 197"/>
                  <a:gd name="T4" fmla="*/ 115 w 124"/>
                  <a:gd name="T5" fmla="*/ 68 h 197"/>
                  <a:gd name="T6" fmla="*/ 78 w 124"/>
                  <a:gd name="T7" fmla="*/ 91 h 197"/>
                  <a:gd name="T8" fmla="*/ 69 w 124"/>
                  <a:gd name="T9" fmla="*/ 96 h 197"/>
                  <a:gd name="T10" fmla="*/ 55 w 124"/>
                  <a:gd name="T11" fmla="*/ 110 h 197"/>
                  <a:gd name="T12" fmla="*/ 55 w 124"/>
                  <a:gd name="T13" fmla="*/ 123 h 197"/>
                  <a:gd name="T14" fmla="*/ 64 w 124"/>
                  <a:gd name="T15" fmla="*/ 137 h 197"/>
                  <a:gd name="T16" fmla="*/ 60 w 124"/>
                  <a:gd name="T17" fmla="*/ 164 h 197"/>
                  <a:gd name="T18" fmla="*/ 55 w 124"/>
                  <a:gd name="T19" fmla="*/ 169 h 197"/>
                  <a:gd name="T20" fmla="*/ 32 w 124"/>
                  <a:gd name="T21" fmla="*/ 183 h 197"/>
                  <a:gd name="T22" fmla="*/ 32 w 124"/>
                  <a:gd name="T23" fmla="*/ 192 h 197"/>
                  <a:gd name="T24" fmla="*/ 32 w 124"/>
                  <a:gd name="T25" fmla="*/ 192 h 197"/>
                  <a:gd name="T26" fmla="*/ 23 w 124"/>
                  <a:gd name="T27" fmla="*/ 192 h 197"/>
                  <a:gd name="T28" fmla="*/ 19 w 124"/>
                  <a:gd name="T29" fmla="*/ 151 h 197"/>
                  <a:gd name="T30" fmla="*/ 23 w 124"/>
                  <a:gd name="T31" fmla="*/ 128 h 197"/>
                  <a:gd name="T32" fmla="*/ 32 w 124"/>
                  <a:gd name="T33" fmla="*/ 110 h 197"/>
                  <a:gd name="T34" fmla="*/ 37 w 124"/>
                  <a:gd name="T35" fmla="*/ 87 h 197"/>
                  <a:gd name="T36" fmla="*/ 28 w 124"/>
                  <a:gd name="T37" fmla="*/ 68 h 197"/>
                  <a:gd name="T38" fmla="*/ 5 w 124"/>
                  <a:gd name="T39" fmla="*/ 64 h 197"/>
                  <a:gd name="T40" fmla="*/ 23 w 124"/>
                  <a:gd name="T41" fmla="*/ 45 h 197"/>
                  <a:gd name="T42" fmla="*/ 42 w 124"/>
                  <a:gd name="T43" fmla="*/ 45 h 197"/>
                  <a:gd name="T44" fmla="*/ 55 w 124"/>
                  <a:gd name="T45" fmla="*/ 50 h 197"/>
                  <a:gd name="T46" fmla="*/ 51 w 124"/>
                  <a:gd name="T47" fmla="*/ 68 h 197"/>
                  <a:gd name="T48" fmla="*/ 60 w 124"/>
                  <a:gd name="T49" fmla="*/ 73 h 197"/>
                  <a:gd name="T50" fmla="*/ 64 w 124"/>
                  <a:gd name="T51" fmla="*/ 77 h 197"/>
                  <a:gd name="T52" fmla="*/ 69 w 124"/>
                  <a:gd name="T53" fmla="*/ 64 h 197"/>
                  <a:gd name="T54" fmla="*/ 69 w 124"/>
                  <a:gd name="T55" fmla="*/ 50 h 197"/>
                  <a:gd name="T56" fmla="*/ 55 w 124"/>
                  <a:gd name="T57" fmla="*/ 27 h 197"/>
                  <a:gd name="T58" fmla="*/ 64 w 124"/>
                  <a:gd name="T59" fmla="*/ 13 h 197"/>
                  <a:gd name="T60" fmla="*/ 87 w 124"/>
                  <a:gd name="T61" fmla="*/ 13 h 197"/>
                  <a:gd name="T62" fmla="*/ 110 w 124"/>
                  <a:gd name="T63" fmla="*/ 9 h 197"/>
                  <a:gd name="T64" fmla="*/ 124 w 124"/>
                  <a:gd name="T6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4" h="197">
                    <a:moveTo>
                      <a:pt x="124" y="0"/>
                    </a:moveTo>
                    <a:lnTo>
                      <a:pt x="124" y="13"/>
                    </a:lnTo>
                    <a:lnTo>
                      <a:pt x="124" y="27"/>
                    </a:lnTo>
                    <a:lnTo>
                      <a:pt x="124" y="45"/>
                    </a:lnTo>
                    <a:lnTo>
                      <a:pt x="124" y="55"/>
                    </a:lnTo>
                    <a:lnTo>
                      <a:pt x="115" y="68"/>
                    </a:lnTo>
                    <a:lnTo>
                      <a:pt x="106" y="77"/>
                    </a:lnTo>
                    <a:lnTo>
                      <a:pt x="78" y="91"/>
                    </a:lnTo>
                    <a:lnTo>
                      <a:pt x="74" y="100"/>
                    </a:lnTo>
                    <a:lnTo>
                      <a:pt x="69" y="96"/>
                    </a:lnTo>
                    <a:lnTo>
                      <a:pt x="60" y="105"/>
                    </a:lnTo>
                    <a:lnTo>
                      <a:pt x="55" y="110"/>
                    </a:lnTo>
                    <a:lnTo>
                      <a:pt x="55" y="119"/>
                    </a:lnTo>
                    <a:lnTo>
                      <a:pt x="55" y="123"/>
                    </a:lnTo>
                    <a:lnTo>
                      <a:pt x="60" y="128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0" y="164"/>
                    </a:lnTo>
                    <a:lnTo>
                      <a:pt x="64" y="160"/>
                    </a:lnTo>
                    <a:lnTo>
                      <a:pt x="55" y="169"/>
                    </a:lnTo>
                    <a:lnTo>
                      <a:pt x="42" y="178"/>
                    </a:lnTo>
                    <a:lnTo>
                      <a:pt x="32" y="183"/>
                    </a:lnTo>
                    <a:lnTo>
                      <a:pt x="32" y="187"/>
                    </a:lnTo>
                    <a:lnTo>
                      <a:pt x="32" y="192"/>
                    </a:lnTo>
                    <a:lnTo>
                      <a:pt x="32" y="187"/>
                    </a:lnTo>
                    <a:lnTo>
                      <a:pt x="32" y="192"/>
                    </a:lnTo>
                    <a:lnTo>
                      <a:pt x="32" y="197"/>
                    </a:lnTo>
                    <a:lnTo>
                      <a:pt x="23" y="192"/>
                    </a:lnTo>
                    <a:lnTo>
                      <a:pt x="23" y="164"/>
                    </a:lnTo>
                    <a:lnTo>
                      <a:pt x="19" y="151"/>
                    </a:lnTo>
                    <a:lnTo>
                      <a:pt x="19" y="142"/>
                    </a:lnTo>
                    <a:lnTo>
                      <a:pt x="23" y="128"/>
                    </a:lnTo>
                    <a:lnTo>
                      <a:pt x="32" y="119"/>
                    </a:lnTo>
                    <a:lnTo>
                      <a:pt x="32" y="110"/>
                    </a:lnTo>
                    <a:lnTo>
                      <a:pt x="32" y="100"/>
                    </a:lnTo>
                    <a:lnTo>
                      <a:pt x="37" y="87"/>
                    </a:lnTo>
                    <a:lnTo>
                      <a:pt x="32" y="77"/>
                    </a:lnTo>
                    <a:lnTo>
                      <a:pt x="28" y="68"/>
                    </a:lnTo>
                    <a:lnTo>
                      <a:pt x="14" y="64"/>
                    </a:lnTo>
                    <a:lnTo>
                      <a:pt x="5" y="64"/>
                    </a:lnTo>
                    <a:lnTo>
                      <a:pt x="0" y="55"/>
                    </a:lnTo>
                    <a:lnTo>
                      <a:pt x="23" y="45"/>
                    </a:lnTo>
                    <a:lnTo>
                      <a:pt x="37" y="41"/>
                    </a:lnTo>
                    <a:lnTo>
                      <a:pt x="42" y="45"/>
                    </a:lnTo>
                    <a:lnTo>
                      <a:pt x="46" y="45"/>
                    </a:lnTo>
                    <a:lnTo>
                      <a:pt x="55" y="50"/>
                    </a:lnTo>
                    <a:lnTo>
                      <a:pt x="51" y="64"/>
                    </a:lnTo>
                    <a:lnTo>
                      <a:pt x="51" y="68"/>
                    </a:lnTo>
                    <a:lnTo>
                      <a:pt x="55" y="68"/>
                    </a:lnTo>
                    <a:lnTo>
                      <a:pt x="60" y="73"/>
                    </a:lnTo>
                    <a:lnTo>
                      <a:pt x="60" y="77"/>
                    </a:lnTo>
                    <a:lnTo>
                      <a:pt x="64" y="77"/>
                    </a:lnTo>
                    <a:lnTo>
                      <a:pt x="64" y="68"/>
                    </a:lnTo>
                    <a:lnTo>
                      <a:pt x="69" y="64"/>
                    </a:lnTo>
                    <a:lnTo>
                      <a:pt x="74" y="59"/>
                    </a:lnTo>
                    <a:lnTo>
                      <a:pt x="69" y="50"/>
                    </a:lnTo>
                    <a:lnTo>
                      <a:pt x="60" y="32"/>
                    </a:lnTo>
                    <a:lnTo>
                      <a:pt x="55" y="27"/>
                    </a:lnTo>
                    <a:lnTo>
                      <a:pt x="60" y="13"/>
                    </a:lnTo>
                    <a:lnTo>
                      <a:pt x="64" y="13"/>
                    </a:lnTo>
                    <a:lnTo>
                      <a:pt x="74" y="13"/>
                    </a:lnTo>
                    <a:lnTo>
                      <a:pt x="87" y="13"/>
                    </a:lnTo>
                    <a:lnTo>
                      <a:pt x="97" y="9"/>
                    </a:lnTo>
                    <a:lnTo>
                      <a:pt x="110" y="9"/>
                    </a:lnTo>
                    <a:lnTo>
                      <a:pt x="119" y="4"/>
                    </a:lnTo>
                    <a:lnTo>
                      <a:pt x="12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5" name="Freeform 804"/>
              <p:cNvSpPr>
                <a:spLocks noEditPoints="1"/>
              </p:cNvSpPr>
              <p:nvPr/>
            </p:nvSpPr>
            <p:spPr bwMode="auto">
              <a:xfrm>
                <a:off x="3029" y="2244"/>
                <a:ext cx="129" cy="206"/>
              </a:xfrm>
              <a:custGeom>
                <a:avLst/>
                <a:gdLst>
                  <a:gd name="T0" fmla="*/ 23 w 129"/>
                  <a:gd name="T1" fmla="*/ 174 h 206"/>
                  <a:gd name="T2" fmla="*/ 28 w 129"/>
                  <a:gd name="T3" fmla="*/ 133 h 206"/>
                  <a:gd name="T4" fmla="*/ 32 w 129"/>
                  <a:gd name="T5" fmla="*/ 105 h 206"/>
                  <a:gd name="T6" fmla="*/ 28 w 129"/>
                  <a:gd name="T7" fmla="*/ 78 h 206"/>
                  <a:gd name="T8" fmla="*/ 0 w 129"/>
                  <a:gd name="T9" fmla="*/ 64 h 206"/>
                  <a:gd name="T10" fmla="*/ 23 w 129"/>
                  <a:gd name="T11" fmla="*/ 50 h 206"/>
                  <a:gd name="T12" fmla="*/ 42 w 129"/>
                  <a:gd name="T13" fmla="*/ 46 h 206"/>
                  <a:gd name="T14" fmla="*/ 55 w 129"/>
                  <a:gd name="T15" fmla="*/ 50 h 206"/>
                  <a:gd name="T16" fmla="*/ 55 w 129"/>
                  <a:gd name="T17" fmla="*/ 73 h 206"/>
                  <a:gd name="T18" fmla="*/ 64 w 129"/>
                  <a:gd name="T19" fmla="*/ 69 h 206"/>
                  <a:gd name="T20" fmla="*/ 69 w 129"/>
                  <a:gd name="T21" fmla="*/ 60 h 206"/>
                  <a:gd name="T22" fmla="*/ 55 w 129"/>
                  <a:gd name="T23" fmla="*/ 18 h 206"/>
                  <a:gd name="T24" fmla="*/ 87 w 129"/>
                  <a:gd name="T25" fmla="*/ 14 h 206"/>
                  <a:gd name="T26" fmla="*/ 115 w 129"/>
                  <a:gd name="T27" fmla="*/ 9 h 206"/>
                  <a:gd name="T28" fmla="*/ 124 w 129"/>
                  <a:gd name="T29" fmla="*/ 0 h 206"/>
                  <a:gd name="T30" fmla="*/ 129 w 129"/>
                  <a:gd name="T31" fmla="*/ 14 h 206"/>
                  <a:gd name="T32" fmla="*/ 124 w 129"/>
                  <a:gd name="T33" fmla="*/ 46 h 206"/>
                  <a:gd name="T34" fmla="*/ 97 w 129"/>
                  <a:gd name="T35" fmla="*/ 92 h 206"/>
                  <a:gd name="T36" fmla="*/ 74 w 129"/>
                  <a:gd name="T37" fmla="*/ 110 h 206"/>
                  <a:gd name="T38" fmla="*/ 60 w 129"/>
                  <a:gd name="T39" fmla="*/ 124 h 206"/>
                  <a:gd name="T40" fmla="*/ 69 w 129"/>
                  <a:gd name="T41" fmla="*/ 142 h 206"/>
                  <a:gd name="T42" fmla="*/ 64 w 129"/>
                  <a:gd name="T43" fmla="*/ 160 h 206"/>
                  <a:gd name="T44" fmla="*/ 69 w 129"/>
                  <a:gd name="T45" fmla="*/ 160 h 206"/>
                  <a:gd name="T46" fmla="*/ 64 w 129"/>
                  <a:gd name="T47" fmla="*/ 174 h 206"/>
                  <a:gd name="T48" fmla="*/ 60 w 129"/>
                  <a:gd name="T49" fmla="*/ 179 h 206"/>
                  <a:gd name="T50" fmla="*/ 37 w 129"/>
                  <a:gd name="T51" fmla="*/ 192 h 206"/>
                  <a:gd name="T52" fmla="*/ 32 w 129"/>
                  <a:gd name="T53" fmla="*/ 206 h 206"/>
                  <a:gd name="T54" fmla="*/ 9 w 129"/>
                  <a:gd name="T55" fmla="*/ 69 h 206"/>
                  <a:gd name="T56" fmla="*/ 37 w 129"/>
                  <a:gd name="T57" fmla="*/ 82 h 206"/>
                  <a:gd name="T58" fmla="*/ 37 w 129"/>
                  <a:gd name="T59" fmla="*/ 115 h 206"/>
                  <a:gd name="T60" fmla="*/ 23 w 129"/>
                  <a:gd name="T61" fmla="*/ 147 h 206"/>
                  <a:gd name="T62" fmla="*/ 28 w 129"/>
                  <a:gd name="T63" fmla="*/ 202 h 206"/>
                  <a:gd name="T64" fmla="*/ 32 w 129"/>
                  <a:gd name="T65" fmla="*/ 202 h 206"/>
                  <a:gd name="T66" fmla="*/ 37 w 129"/>
                  <a:gd name="T67" fmla="*/ 183 h 206"/>
                  <a:gd name="T68" fmla="*/ 60 w 129"/>
                  <a:gd name="T69" fmla="*/ 169 h 206"/>
                  <a:gd name="T70" fmla="*/ 55 w 129"/>
                  <a:gd name="T71" fmla="*/ 133 h 206"/>
                  <a:gd name="T72" fmla="*/ 64 w 129"/>
                  <a:gd name="T73" fmla="*/ 110 h 206"/>
                  <a:gd name="T74" fmla="*/ 69 w 129"/>
                  <a:gd name="T75" fmla="*/ 96 h 206"/>
                  <a:gd name="T76" fmla="*/ 74 w 129"/>
                  <a:gd name="T77" fmla="*/ 101 h 206"/>
                  <a:gd name="T78" fmla="*/ 92 w 129"/>
                  <a:gd name="T79" fmla="*/ 87 h 206"/>
                  <a:gd name="T80" fmla="*/ 119 w 129"/>
                  <a:gd name="T81" fmla="*/ 46 h 206"/>
                  <a:gd name="T82" fmla="*/ 119 w 129"/>
                  <a:gd name="T83" fmla="*/ 14 h 206"/>
                  <a:gd name="T84" fmla="*/ 97 w 129"/>
                  <a:gd name="T85" fmla="*/ 18 h 206"/>
                  <a:gd name="T86" fmla="*/ 69 w 129"/>
                  <a:gd name="T87" fmla="*/ 23 h 206"/>
                  <a:gd name="T88" fmla="*/ 74 w 129"/>
                  <a:gd name="T89" fmla="*/ 55 h 206"/>
                  <a:gd name="T90" fmla="*/ 69 w 129"/>
                  <a:gd name="T91" fmla="*/ 73 h 206"/>
                  <a:gd name="T92" fmla="*/ 69 w 129"/>
                  <a:gd name="T93" fmla="*/ 87 h 206"/>
                  <a:gd name="T94" fmla="*/ 60 w 129"/>
                  <a:gd name="T95" fmla="*/ 87 h 206"/>
                  <a:gd name="T96" fmla="*/ 55 w 129"/>
                  <a:gd name="T97" fmla="*/ 78 h 206"/>
                  <a:gd name="T98" fmla="*/ 51 w 129"/>
                  <a:gd name="T99" fmla="*/ 60 h 206"/>
                  <a:gd name="T100" fmla="*/ 42 w 129"/>
                  <a:gd name="T101" fmla="*/ 50 h 206"/>
                  <a:gd name="T102" fmla="*/ 9 w 129"/>
                  <a:gd name="T103" fmla="*/ 6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9" h="206">
                    <a:moveTo>
                      <a:pt x="32" y="206"/>
                    </a:moveTo>
                    <a:lnTo>
                      <a:pt x="23" y="202"/>
                    </a:lnTo>
                    <a:lnTo>
                      <a:pt x="23" y="174"/>
                    </a:lnTo>
                    <a:lnTo>
                      <a:pt x="23" y="165"/>
                    </a:lnTo>
                    <a:lnTo>
                      <a:pt x="19" y="147"/>
                    </a:lnTo>
                    <a:lnTo>
                      <a:pt x="28" y="133"/>
                    </a:lnTo>
                    <a:lnTo>
                      <a:pt x="32" y="124"/>
                    </a:lnTo>
                    <a:lnTo>
                      <a:pt x="32" y="115"/>
                    </a:lnTo>
                    <a:lnTo>
                      <a:pt x="32" y="105"/>
                    </a:lnTo>
                    <a:lnTo>
                      <a:pt x="32" y="96"/>
                    </a:lnTo>
                    <a:lnTo>
                      <a:pt x="32" y="82"/>
                    </a:lnTo>
                    <a:lnTo>
                      <a:pt x="28" y="78"/>
                    </a:lnTo>
                    <a:lnTo>
                      <a:pt x="19" y="73"/>
                    </a:lnTo>
                    <a:lnTo>
                      <a:pt x="5" y="73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3" y="50"/>
                    </a:lnTo>
                    <a:lnTo>
                      <a:pt x="32" y="46"/>
                    </a:lnTo>
                    <a:lnTo>
                      <a:pt x="37" y="46"/>
                    </a:lnTo>
                    <a:lnTo>
                      <a:pt x="42" y="46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55" y="50"/>
                    </a:lnTo>
                    <a:lnTo>
                      <a:pt x="60" y="55"/>
                    </a:lnTo>
                    <a:lnTo>
                      <a:pt x="55" y="69"/>
                    </a:lnTo>
                    <a:lnTo>
                      <a:pt x="55" y="73"/>
                    </a:lnTo>
                    <a:lnTo>
                      <a:pt x="60" y="73"/>
                    </a:lnTo>
                    <a:lnTo>
                      <a:pt x="60" y="78"/>
                    </a:lnTo>
                    <a:lnTo>
                      <a:pt x="64" y="69"/>
                    </a:lnTo>
                    <a:lnTo>
                      <a:pt x="69" y="64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55" y="41"/>
                    </a:lnTo>
                    <a:lnTo>
                      <a:pt x="55" y="32"/>
                    </a:lnTo>
                    <a:lnTo>
                      <a:pt x="55" y="18"/>
                    </a:lnTo>
                    <a:lnTo>
                      <a:pt x="64" y="18"/>
                    </a:lnTo>
                    <a:lnTo>
                      <a:pt x="78" y="14"/>
                    </a:lnTo>
                    <a:lnTo>
                      <a:pt x="87" y="14"/>
                    </a:lnTo>
                    <a:lnTo>
                      <a:pt x="97" y="14"/>
                    </a:lnTo>
                    <a:lnTo>
                      <a:pt x="106" y="14"/>
                    </a:lnTo>
                    <a:lnTo>
                      <a:pt x="115" y="9"/>
                    </a:lnTo>
                    <a:lnTo>
                      <a:pt x="119" y="5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5"/>
                    </a:lnTo>
                    <a:lnTo>
                      <a:pt x="124" y="5"/>
                    </a:lnTo>
                    <a:lnTo>
                      <a:pt x="129" y="14"/>
                    </a:lnTo>
                    <a:lnTo>
                      <a:pt x="124" y="27"/>
                    </a:lnTo>
                    <a:lnTo>
                      <a:pt x="124" y="37"/>
                    </a:lnTo>
                    <a:lnTo>
                      <a:pt x="124" y="46"/>
                    </a:lnTo>
                    <a:lnTo>
                      <a:pt x="124" y="64"/>
                    </a:lnTo>
                    <a:lnTo>
                      <a:pt x="115" y="82"/>
                    </a:lnTo>
                    <a:lnTo>
                      <a:pt x="97" y="92"/>
                    </a:lnTo>
                    <a:lnTo>
                      <a:pt x="78" y="101"/>
                    </a:lnTo>
                    <a:lnTo>
                      <a:pt x="78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64" y="115"/>
                    </a:lnTo>
                    <a:lnTo>
                      <a:pt x="60" y="124"/>
                    </a:lnTo>
                    <a:lnTo>
                      <a:pt x="64" y="133"/>
                    </a:lnTo>
                    <a:lnTo>
                      <a:pt x="69" y="142"/>
                    </a:lnTo>
                    <a:lnTo>
                      <a:pt x="69" y="142"/>
                    </a:lnTo>
                    <a:lnTo>
                      <a:pt x="69" y="147"/>
                    </a:lnTo>
                    <a:lnTo>
                      <a:pt x="69" y="151"/>
                    </a:lnTo>
                    <a:lnTo>
                      <a:pt x="64" y="160"/>
                    </a:lnTo>
                    <a:lnTo>
                      <a:pt x="69" y="156"/>
                    </a:lnTo>
                    <a:lnTo>
                      <a:pt x="69" y="156"/>
                    </a:lnTo>
                    <a:lnTo>
                      <a:pt x="69" y="160"/>
                    </a:lnTo>
                    <a:lnTo>
                      <a:pt x="69" y="165"/>
                    </a:lnTo>
                    <a:lnTo>
                      <a:pt x="69" y="165"/>
                    </a:lnTo>
                    <a:lnTo>
                      <a:pt x="64" y="174"/>
                    </a:lnTo>
                    <a:lnTo>
                      <a:pt x="60" y="183"/>
                    </a:lnTo>
                    <a:lnTo>
                      <a:pt x="60" y="183"/>
                    </a:lnTo>
                    <a:lnTo>
                      <a:pt x="60" y="179"/>
                    </a:lnTo>
                    <a:lnTo>
                      <a:pt x="60" y="179"/>
                    </a:lnTo>
                    <a:lnTo>
                      <a:pt x="51" y="183"/>
                    </a:lnTo>
                    <a:lnTo>
                      <a:pt x="37" y="192"/>
                    </a:lnTo>
                    <a:lnTo>
                      <a:pt x="37" y="192"/>
                    </a:lnTo>
                    <a:lnTo>
                      <a:pt x="37" y="202"/>
                    </a:lnTo>
                    <a:lnTo>
                      <a:pt x="32" y="206"/>
                    </a:lnTo>
                    <a:lnTo>
                      <a:pt x="32" y="206"/>
                    </a:lnTo>
                    <a:close/>
                    <a:moveTo>
                      <a:pt x="9" y="64"/>
                    </a:moveTo>
                    <a:lnTo>
                      <a:pt x="9" y="69"/>
                    </a:lnTo>
                    <a:lnTo>
                      <a:pt x="19" y="69"/>
                    </a:lnTo>
                    <a:lnTo>
                      <a:pt x="32" y="73"/>
                    </a:lnTo>
                    <a:lnTo>
                      <a:pt x="37" y="82"/>
                    </a:lnTo>
                    <a:lnTo>
                      <a:pt x="42" y="96"/>
                    </a:lnTo>
                    <a:lnTo>
                      <a:pt x="37" y="105"/>
                    </a:lnTo>
                    <a:lnTo>
                      <a:pt x="37" y="115"/>
                    </a:lnTo>
                    <a:lnTo>
                      <a:pt x="37" y="128"/>
                    </a:lnTo>
                    <a:lnTo>
                      <a:pt x="32" y="137"/>
                    </a:lnTo>
                    <a:lnTo>
                      <a:pt x="23" y="147"/>
                    </a:lnTo>
                    <a:lnTo>
                      <a:pt x="28" y="160"/>
                    </a:lnTo>
                    <a:lnTo>
                      <a:pt x="28" y="174"/>
                    </a:lnTo>
                    <a:lnTo>
                      <a:pt x="28" y="202"/>
                    </a:lnTo>
                    <a:lnTo>
                      <a:pt x="32" y="202"/>
                    </a:lnTo>
                    <a:lnTo>
                      <a:pt x="32" y="202"/>
                    </a:lnTo>
                    <a:lnTo>
                      <a:pt x="32" y="202"/>
                    </a:lnTo>
                    <a:lnTo>
                      <a:pt x="32" y="192"/>
                    </a:lnTo>
                    <a:lnTo>
                      <a:pt x="37" y="188"/>
                    </a:lnTo>
                    <a:lnTo>
                      <a:pt x="37" y="183"/>
                    </a:lnTo>
                    <a:lnTo>
                      <a:pt x="37" y="188"/>
                    </a:lnTo>
                    <a:lnTo>
                      <a:pt x="46" y="179"/>
                    </a:lnTo>
                    <a:lnTo>
                      <a:pt x="60" y="169"/>
                    </a:lnTo>
                    <a:lnTo>
                      <a:pt x="60" y="151"/>
                    </a:lnTo>
                    <a:lnTo>
                      <a:pt x="64" y="147"/>
                    </a:lnTo>
                    <a:lnTo>
                      <a:pt x="55" y="133"/>
                    </a:lnTo>
                    <a:lnTo>
                      <a:pt x="55" y="124"/>
                    </a:lnTo>
                    <a:lnTo>
                      <a:pt x="55" y="115"/>
                    </a:lnTo>
                    <a:lnTo>
                      <a:pt x="64" y="110"/>
                    </a:lnTo>
                    <a:lnTo>
                      <a:pt x="69" y="101"/>
                    </a:lnTo>
                    <a:lnTo>
                      <a:pt x="69" y="96"/>
                    </a:lnTo>
                    <a:lnTo>
                      <a:pt x="69" y="96"/>
                    </a:lnTo>
                    <a:lnTo>
                      <a:pt x="74" y="101"/>
                    </a:lnTo>
                    <a:lnTo>
                      <a:pt x="74" y="101"/>
                    </a:lnTo>
                    <a:lnTo>
                      <a:pt x="74" y="101"/>
                    </a:lnTo>
                    <a:lnTo>
                      <a:pt x="74" y="96"/>
                    </a:lnTo>
                    <a:lnTo>
                      <a:pt x="74" y="96"/>
                    </a:lnTo>
                    <a:lnTo>
                      <a:pt x="92" y="87"/>
                    </a:lnTo>
                    <a:lnTo>
                      <a:pt x="110" y="78"/>
                    </a:lnTo>
                    <a:lnTo>
                      <a:pt x="119" y="64"/>
                    </a:lnTo>
                    <a:lnTo>
                      <a:pt x="119" y="46"/>
                    </a:lnTo>
                    <a:lnTo>
                      <a:pt x="119" y="37"/>
                    </a:lnTo>
                    <a:lnTo>
                      <a:pt x="119" y="23"/>
                    </a:lnTo>
                    <a:lnTo>
                      <a:pt x="119" y="14"/>
                    </a:lnTo>
                    <a:lnTo>
                      <a:pt x="115" y="18"/>
                    </a:lnTo>
                    <a:lnTo>
                      <a:pt x="106" y="18"/>
                    </a:lnTo>
                    <a:lnTo>
                      <a:pt x="97" y="18"/>
                    </a:lnTo>
                    <a:lnTo>
                      <a:pt x="92" y="23"/>
                    </a:lnTo>
                    <a:lnTo>
                      <a:pt x="78" y="23"/>
                    </a:lnTo>
                    <a:lnTo>
                      <a:pt x="69" y="23"/>
                    </a:lnTo>
                    <a:lnTo>
                      <a:pt x="64" y="23"/>
                    </a:lnTo>
                    <a:lnTo>
                      <a:pt x="64" y="41"/>
                    </a:lnTo>
                    <a:lnTo>
                      <a:pt x="74" y="55"/>
                    </a:lnTo>
                    <a:lnTo>
                      <a:pt x="74" y="55"/>
                    </a:lnTo>
                    <a:lnTo>
                      <a:pt x="74" y="64"/>
                    </a:lnTo>
                    <a:lnTo>
                      <a:pt x="69" y="73"/>
                    </a:lnTo>
                    <a:lnTo>
                      <a:pt x="69" y="78"/>
                    </a:lnTo>
                    <a:lnTo>
                      <a:pt x="69" y="82"/>
                    </a:lnTo>
                    <a:lnTo>
                      <a:pt x="69" y="87"/>
                    </a:lnTo>
                    <a:lnTo>
                      <a:pt x="69" y="87"/>
                    </a:lnTo>
                    <a:lnTo>
                      <a:pt x="60" y="87"/>
                    </a:lnTo>
                    <a:lnTo>
                      <a:pt x="60" y="87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5" y="78"/>
                    </a:lnTo>
                    <a:lnTo>
                      <a:pt x="51" y="73"/>
                    </a:lnTo>
                    <a:lnTo>
                      <a:pt x="51" y="69"/>
                    </a:lnTo>
                    <a:lnTo>
                      <a:pt x="51" y="60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2" y="50"/>
                    </a:lnTo>
                    <a:lnTo>
                      <a:pt x="37" y="50"/>
                    </a:lnTo>
                    <a:lnTo>
                      <a:pt x="9" y="64"/>
                    </a:lnTo>
                    <a:lnTo>
                      <a:pt x="9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6" name="Freeform 805"/>
              <p:cNvSpPr>
                <a:spLocks/>
              </p:cNvSpPr>
              <p:nvPr/>
            </p:nvSpPr>
            <p:spPr bwMode="auto">
              <a:xfrm>
                <a:off x="3029" y="2244"/>
                <a:ext cx="129" cy="206"/>
              </a:xfrm>
              <a:custGeom>
                <a:avLst/>
                <a:gdLst>
                  <a:gd name="T0" fmla="*/ 23 w 129"/>
                  <a:gd name="T1" fmla="*/ 202 h 206"/>
                  <a:gd name="T2" fmla="*/ 23 w 129"/>
                  <a:gd name="T3" fmla="*/ 165 h 206"/>
                  <a:gd name="T4" fmla="*/ 28 w 129"/>
                  <a:gd name="T5" fmla="*/ 133 h 206"/>
                  <a:gd name="T6" fmla="*/ 32 w 129"/>
                  <a:gd name="T7" fmla="*/ 115 h 206"/>
                  <a:gd name="T8" fmla="*/ 32 w 129"/>
                  <a:gd name="T9" fmla="*/ 96 h 206"/>
                  <a:gd name="T10" fmla="*/ 28 w 129"/>
                  <a:gd name="T11" fmla="*/ 78 h 206"/>
                  <a:gd name="T12" fmla="*/ 5 w 129"/>
                  <a:gd name="T13" fmla="*/ 73 h 206"/>
                  <a:gd name="T14" fmla="*/ 0 w 129"/>
                  <a:gd name="T15" fmla="*/ 60 h 206"/>
                  <a:gd name="T16" fmla="*/ 23 w 129"/>
                  <a:gd name="T17" fmla="*/ 50 h 206"/>
                  <a:gd name="T18" fmla="*/ 37 w 129"/>
                  <a:gd name="T19" fmla="*/ 46 h 206"/>
                  <a:gd name="T20" fmla="*/ 46 w 129"/>
                  <a:gd name="T21" fmla="*/ 50 h 206"/>
                  <a:gd name="T22" fmla="*/ 55 w 129"/>
                  <a:gd name="T23" fmla="*/ 50 h 206"/>
                  <a:gd name="T24" fmla="*/ 55 w 129"/>
                  <a:gd name="T25" fmla="*/ 69 h 206"/>
                  <a:gd name="T26" fmla="*/ 60 w 129"/>
                  <a:gd name="T27" fmla="*/ 73 h 206"/>
                  <a:gd name="T28" fmla="*/ 64 w 129"/>
                  <a:gd name="T29" fmla="*/ 69 h 206"/>
                  <a:gd name="T30" fmla="*/ 69 w 129"/>
                  <a:gd name="T31" fmla="*/ 60 h 206"/>
                  <a:gd name="T32" fmla="*/ 55 w 129"/>
                  <a:gd name="T33" fmla="*/ 41 h 206"/>
                  <a:gd name="T34" fmla="*/ 55 w 129"/>
                  <a:gd name="T35" fmla="*/ 18 h 206"/>
                  <a:gd name="T36" fmla="*/ 78 w 129"/>
                  <a:gd name="T37" fmla="*/ 14 h 206"/>
                  <a:gd name="T38" fmla="*/ 97 w 129"/>
                  <a:gd name="T39" fmla="*/ 14 h 206"/>
                  <a:gd name="T40" fmla="*/ 115 w 129"/>
                  <a:gd name="T41" fmla="*/ 9 h 206"/>
                  <a:gd name="T42" fmla="*/ 124 w 129"/>
                  <a:gd name="T43" fmla="*/ 0 h 206"/>
                  <a:gd name="T44" fmla="*/ 124 w 129"/>
                  <a:gd name="T45" fmla="*/ 5 h 206"/>
                  <a:gd name="T46" fmla="*/ 129 w 129"/>
                  <a:gd name="T47" fmla="*/ 14 h 206"/>
                  <a:gd name="T48" fmla="*/ 124 w 129"/>
                  <a:gd name="T49" fmla="*/ 37 h 206"/>
                  <a:gd name="T50" fmla="*/ 124 w 129"/>
                  <a:gd name="T51" fmla="*/ 64 h 206"/>
                  <a:gd name="T52" fmla="*/ 97 w 129"/>
                  <a:gd name="T53" fmla="*/ 92 h 206"/>
                  <a:gd name="T54" fmla="*/ 78 w 129"/>
                  <a:gd name="T55" fmla="*/ 110 h 206"/>
                  <a:gd name="T56" fmla="*/ 74 w 129"/>
                  <a:gd name="T57" fmla="*/ 110 h 206"/>
                  <a:gd name="T58" fmla="*/ 60 w 129"/>
                  <a:gd name="T59" fmla="*/ 124 h 206"/>
                  <a:gd name="T60" fmla="*/ 69 w 129"/>
                  <a:gd name="T61" fmla="*/ 142 h 206"/>
                  <a:gd name="T62" fmla="*/ 69 w 129"/>
                  <a:gd name="T63" fmla="*/ 147 h 206"/>
                  <a:gd name="T64" fmla="*/ 64 w 129"/>
                  <a:gd name="T65" fmla="*/ 160 h 206"/>
                  <a:gd name="T66" fmla="*/ 69 w 129"/>
                  <a:gd name="T67" fmla="*/ 156 h 206"/>
                  <a:gd name="T68" fmla="*/ 69 w 129"/>
                  <a:gd name="T69" fmla="*/ 165 h 206"/>
                  <a:gd name="T70" fmla="*/ 64 w 129"/>
                  <a:gd name="T71" fmla="*/ 174 h 206"/>
                  <a:gd name="T72" fmla="*/ 60 w 129"/>
                  <a:gd name="T73" fmla="*/ 183 h 206"/>
                  <a:gd name="T74" fmla="*/ 60 w 129"/>
                  <a:gd name="T75" fmla="*/ 179 h 206"/>
                  <a:gd name="T76" fmla="*/ 37 w 129"/>
                  <a:gd name="T77" fmla="*/ 192 h 206"/>
                  <a:gd name="T78" fmla="*/ 37 w 129"/>
                  <a:gd name="T79" fmla="*/ 202 h 206"/>
                  <a:gd name="T80" fmla="*/ 32 w 129"/>
                  <a:gd name="T81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9" h="206">
                    <a:moveTo>
                      <a:pt x="32" y="206"/>
                    </a:moveTo>
                    <a:lnTo>
                      <a:pt x="23" y="202"/>
                    </a:lnTo>
                    <a:lnTo>
                      <a:pt x="23" y="174"/>
                    </a:lnTo>
                    <a:lnTo>
                      <a:pt x="23" y="165"/>
                    </a:lnTo>
                    <a:lnTo>
                      <a:pt x="19" y="147"/>
                    </a:lnTo>
                    <a:lnTo>
                      <a:pt x="28" y="133"/>
                    </a:lnTo>
                    <a:lnTo>
                      <a:pt x="32" y="124"/>
                    </a:lnTo>
                    <a:lnTo>
                      <a:pt x="32" y="115"/>
                    </a:lnTo>
                    <a:lnTo>
                      <a:pt x="32" y="105"/>
                    </a:lnTo>
                    <a:lnTo>
                      <a:pt x="32" y="96"/>
                    </a:lnTo>
                    <a:lnTo>
                      <a:pt x="32" y="82"/>
                    </a:lnTo>
                    <a:lnTo>
                      <a:pt x="28" y="78"/>
                    </a:lnTo>
                    <a:lnTo>
                      <a:pt x="19" y="73"/>
                    </a:lnTo>
                    <a:lnTo>
                      <a:pt x="5" y="73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3" y="50"/>
                    </a:lnTo>
                    <a:lnTo>
                      <a:pt x="32" y="46"/>
                    </a:lnTo>
                    <a:lnTo>
                      <a:pt x="37" y="46"/>
                    </a:lnTo>
                    <a:lnTo>
                      <a:pt x="42" y="46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55" y="50"/>
                    </a:lnTo>
                    <a:lnTo>
                      <a:pt x="60" y="55"/>
                    </a:lnTo>
                    <a:lnTo>
                      <a:pt x="55" y="69"/>
                    </a:lnTo>
                    <a:lnTo>
                      <a:pt x="55" y="73"/>
                    </a:lnTo>
                    <a:lnTo>
                      <a:pt x="60" y="73"/>
                    </a:lnTo>
                    <a:lnTo>
                      <a:pt x="60" y="78"/>
                    </a:lnTo>
                    <a:lnTo>
                      <a:pt x="64" y="69"/>
                    </a:lnTo>
                    <a:lnTo>
                      <a:pt x="69" y="64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55" y="41"/>
                    </a:lnTo>
                    <a:lnTo>
                      <a:pt x="55" y="32"/>
                    </a:lnTo>
                    <a:lnTo>
                      <a:pt x="55" y="18"/>
                    </a:lnTo>
                    <a:lnTo>
                      <a:pt x="64" y="18"/>
                    </a:lnTo>
                    <a:lnTo>
                      <a:pt x="78" y="14"/>
                    </a:lnTo>
                    <a:lnTo>
                      <a:pt x="87" y="14"/>
                    </a:lnTo>
                    <a:lnTo>
                      <a:pt x="97" y="14"/>
                    </a:lnTo>
                    <a:lnTo>
                      <a:pt x="106" y="14"/>
                    </a:lnTo>
                    <a:lnTo>
                      <a:pt x="115" y="9"/>
                    </a:lnTo>
                    <a:lnTo>
                      <a:pt x="119" y="5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5"/>
                    </a:lnTo>
                    <a:lnTo>
                      <a:pt x="124" y="5"/>
                    </a:lnTo>
                    <a:lnTo>
                      <a:pt x="129" y="14"/>
                    </a:lnTo>
                    <a:lnTo>
                      <a:pt x="124" y="27"/>
                    </a:lnTo>
                    <a:lnTo>
                      <a:pt x="124" y="37"/>
                    </a:lnTo>
                    <a:lnTo>
                      <a:pt x="124" y="46"/>
                    </a:lnTo>
                    <a:lnTo>
                      <a:pt x="124" y="64"/>
                    </a:lnTo>
                    <a:lnTo>
                      <a:pt x="115" y="82"/>
                    </a:lnTo>
                    <a:lnTo>
                      <a:pt x="97" y="92"/>
                    </a:lnTo>
                    <a:lnTo>
                      <a:pt x="78" y="101"/>
                    </a:lnTo>
                    <a:lnTo>
                      <a:pt x="78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64" y="115"/>
                    </a:lnTo>
                    <a:lnTo>
                      <a:pt x="60" y="124"/>
                    </a:lnTo>
                    <a:lnTo>
                      <a:pt x="64" y="133"/>
                    </a:lnTo>
                    <a:lnTo>
                      <a:pt x="69" y="142"/>
                    </a:lnTo>
                    <a:lnTo>
                      <a:pt x="69" y="142"/>
                    </a:lnTo>
                    <a:lnTo>
                      <a:pt x="69" y="147"/>
                    </a:lnTo>
                    <a:lnTo>
                      <a:pt x="69" y="151"/>
                    </a:lnTo>
                    <a:lnTo>
                      <a:pt x="64" y="160"/>
                    </a:lnTo>
                    <a:lnTo>
                      <a:pt x="69" y="156"/>
                    </a:lnTo>
                    <a:lnTo>
                      <a:pt x="69" y="156"/>
                    </a:lnTo>
                    <a:lnTo>
                      <a:pt x="69" y="160"/>
                    </a:lnTo>
                    <a:lnTo>
                      <a:pt x="69" y="165"/>
                    </a:lnTo>
                    <a:lnTo>
                      <a:pt x="69" y="165"/>
                    </a:lnTo>
                    <a:lnTo>
                      <a:pt x="64" y="174"/>
                    </a:lnTo>
                    <a:lnTo>
                      <a:pt x="60" y="183"/>
                    </a:lnTo>
                    <a:lnTo>
                      <a:pt x="60" y="183"/>
                    </a:lnTo>
                    <a:lnTo>
                      <a:pt x="60" y="179"/>
                    </a:lnTo>
                    <a:lnTo>
                      <a:pt x="60" y="179"/>
                    </a:lnTo>
                    <a:lnTo>
                      <a:pt x="51" y="183"/>
                    </a:lnTo>
                    <a:lnTo>
                      <a:pt x="37" y="192"/>
                    </a:lnTo>
                    <a:lnTo>
                      <a:pt x="37" y="192"/>
                    </a:lnTo>
                    <a:lnTo>
                      <a:pt x="37" y="202"/>
                    </a:lnTo>
                    <a:lnTo>
                      <a:pt x="32" y="206"/>
                    </a:lnTo>
                    <a:lnTo>
                      <a:pt x="32" y="20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7" name="Freeform 806"/>
              <p:cNvSpPr>
                <a:spLocks/>
              </p:cNvSpPr>
              <p:nvPr/>
            </p:nvSpPr>
            <p:spPr bwMode="auto">
              <a:xfrm>
                <a:off x="3038" y="2258"/>
                <a:ext cx="110" cy="188"/>
              </a:xfrm>
              <a:custGeom>
                <a:avLst/>
                <a:gdLst>
                  <a:gd name="T0" fmla="*/ 0 w 110"/>
                  <a:gd name="T1" fmla="*/ 55 h 188"/>
                  <a:gd name="T2" fmla="*/ 23 w 110"/>
                  <a:gd name="T3" fmla="*/ 59 h 188"/>
                  <a:gd name="T4" fmla="*/ 33 w 110"/>
                  <a:gd name="T5" fmla="*/ 82 h 188"/>
                  <a:gd name="T6" fmla="*/ 28 w 110"/>
                  <a:gd name="T7" fmla="*/ 101 h 188"/>
                  <a:gd name="T8" fmla="*/ 23 w 110"/>
                  <a:gd name="T9" fmla="*/ 123 h 188"/>
                  <a:gd name="T10" fmla="*/ 19 w 110"/>
                  <a:gd name="T11" fmla="*/ 146 h 188"/>
                  <a:gd name="T12" fmla="*/ 19 w 110"/>
                  <a:gd name="T13" fmla="*/ 188 h 188"/>
                  <a:gd name="T14" fmla="*/ 23 w 110"/>
                  <a:gd name="T15" fmla="*/ 188 h 188"/>
                  <a:gd name="T16" fmla="*/ 23 w 110"/>
                  <a:gd name="T17" fmla="*/ 178 h 188"/>
                  <a:gd name="T18" fmla="*/ 28 w 110"/>
                  <a:gd name="T19" fmla="*/ 169 h 188"/>
                  <a:gd name="T20" fmla="*/ 37 w 110"/>
                  <a:gd name="T21" fmla="*/ 165 h 188"/>
                  <a:gd name="T22" fmla="*/ 51 w 110"/>
                  <a:gd name="T23" fmla="*/ 137 h 188"/>
                  <a:gd name="T24" fmla="*/ 46 w 110"/>
                  <a:gd name="T25" fmla="*/ 119 h 188"/>
                  <a:gd name="T26" fmla="*/ 46 w 110"/>
                  <a:gd name="T27" fmla="*/ 101 h 188"/>
                  <a:gd name="T28" fmla="*/ 60 w 110"/>
                  <a:gd name="T29" fmla="*/ 87 h 188"/>
                  <a:gd name="T30" fmla="*/ 60 w 110"/>
                  <a:gd name="T31" fmla="*/ 82 h 188"/>
                  <a:gd name="T32" fmla="*/ 65 w 110"/>
                  <a:gd name="T33" fmla="*/ 87 h 188"/>
                  <a:gd name="T34" fmla="*/ 65 w 110"/>
                  <a:gd name="T35" fmla="*/ 82 h 188"/>
                  <a:gd name="T36" fmla="*/ 83 w 110"/>
                  <a:gd name="T37" fmla="*/ 73 h 188"/>
                  <a:gd name="T38" fmla="*/ 110 w 110"/>
                  <a:gd name="T39" fmla="*/ 50 h 188"/>
                  <a:gd name="T40" fmla="*/ 110 w 110"/>
                  <a:gd name="T41" fmla="*/ 23 h 188"/>
                  <a:gd name="T42" fmla="*/ 110 w 110"/>
                  <a:gd name="T43" fmla="*/ 0 h 188"/>
                  <a:gd name="T44" fmla="*/ 97 w 110"/>
                  <a:gd name="T45" fmla="*/ 4 h 188"/>
                  <a:gd name="T46" fmla="*/ 83 w 110"/>
                  <a:gd name="T47" fmla="*/ 9 h 188"/>
                  <a:gd name="T48" fmla="*/ 60 w 110"/>
                  <a:gd name="T49" fmla="*/ 9 h 188"/>
                  <a:gd name="T50" fmla="*/ 55 w 110"/>
                  <a:gd name="T51" fmla="*/ 27 h 188"/>
                  <a:gd name="T52" fmla="*/ 65 w 110"/>
                  <a:gd name="T53" fmla="*/ 41 h 188"/>
                  <a:gd name="T54" fmla="*/ 60 w 110"/>
                  <a:gd name="T55" fmla="*/ 59 h 188"/>
                  <a:gd name="T56" fmla="*/ 60 w 110"/>
                  <a:gd name="T57" fmla="*/ 68 h 188"/>
                  <a:gd name="T58" fmla="*/ 60 w 110"/>
                  <a:gd name="T59" fmla="*/ 73 h 188"/>
                  <a:gd name="T60" fmla="*/ 51 w 110"/>
                  <a:gd name="T61" fmla="*/ 73 h 188"/>
                  <a:gd name="T62" fmla="*/ 51 w 110"/>
                  <a:gd name="T63" fmla="*/ 68 h 188"/>
                  <a:gd name="T64" fmla="*/ 42 w 110"/>
                  <a:gd name="T65" fmla="*/ 59 h 188"/>
                  <a:gd name="T66" fmla="*/ 42 w 110"/>
                  <a:gd name="T67" fmla="*/ 46 h 188"/>
                  <a:gd name="T68" fmla="*/ 37 w 110"/>
                  <a:gd name="T69" fmla="*/ 46 h 188"/>
                  <a:gd name="T70" fmla="*/ 28 w 110"/>
                  <a:gd name="T71" fmla="*/ 36 h 188"/>
                  <a:gd name="T72" fmla="*/ 0 w 110"/>
                  <a:gd name="T73" fmla="*/ 5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188">
                    <a:moveTo>
                      <a:pt x="0" y="50"/>
                    </a:moveTo>
                    <a:lnTo>
                      <a:pt x="0" y="55"/>
                    </a:lnTo>
                    <a:lnTo>
                      <a:pt x="10" y="55"/>
                    </a:lnTo>
                    <a:lnTo>
                      <a:pt x="23" y="59"/>
                    </a:lnTo>
                    <a:lnTo>
                      <a:pt x="28" y="68"/>
                    </a:lnTo>
                    <a:lnTo>
                      <a:pt x="33" y="82"/>
                    </a:lnTo>
                    <a:lnTo>
                      <a:pt x="28" y="91"/>
                    </a:lnTo>
                    <a:lnTo>
                      <a:pt x="28" y="101"/>
                    </a:lnTo>
                    <a:lnTo>
                      <a:pt x="28" y="114"/>
                    </a:lnTo>
                    <a:lnTo>
                      <a:pt x="23" y="123"/>
                    </a:lnTo>
                    <a:lnTo>
                      <a:pt x="14" y="133"/>
                    </a:lnTo>
                    <a:lnTo>
                      <a:pt x="19" y="146"/>
                    </a:lnTo>
                    <a:lnTo>
                      <a:pt x="19" y="160"/>
                    </a:lnTo>
                    <a:lnTo>
                      <a:pt x="19" y="188"/>
                    </a:lnTo>
                    <a:lnTo>
                      <a:pt x="23" y="188"/>
                    </a:lnTo>
                    <a:lnTo>
                      <a:pt x="23" y="188"/>
                    </a:lnTo>
                    <a:lnTo>
                      <a:pt x="23" y="188"/>
                    </a:lnTo>
                    <a:lnTo>
                      <a:pt x="23" y="178"/>
                    </a:lnTo>
                    <a:lnTo>
                      <a:pt x="28" y="174"/>
                    </a:lnTo>
                    <a:lnTo>
                      <a:pt x="28" y="169"/>
                    </a:lnTo>
                    <a:lnTo>
                      <a:pt x="28" y="174"/>
                    </a:lnTo>
                    <a:lnTo>
                      <a:pt x="37" y="165"/>
                    </a:lnTo>
                    <a:lnTo>
                      <a:pt x="51" y="155"/>
                    </a:lnTo>
                    <a:lnTo>
                      <a:pt x="51" y="137"/>
                    </a:lnTo>
                    <a:lnTo>
                      <a:pt x="55" y="133"/>
                    </a:lnTo>
                    <a:lnTo>
                      <a:pt x="46" y="119"/>
                    </a:lnTo>
                    <a:lnTo>
                      <a:pt x="46" y="110"/>
                    </a:lnTo>
                    <a:lnTo>
                      <a:pt x="46" y="101"/>
                    </a:lnTo>
                    <a:lnTo>
                      <a:pt x="55" y="96"/>
                    </a:lnTo>
                    <a:lnTo>
                      <a:pt x="60" y="87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5" y="87"/>
                    </a:lnTo>
                    <a:lnTo>
                      <a:pt x="65" y="87"/>
                    </a:lnTo>
                    <a:lnTo>
                      <a:pt x="65" y="87"/>
                    </a:lnTo>
                    <a:lnTo>
                      <a:pt x="65" y="82"/>
                    </a:lnTo>
                    <a:lnTo>
                      <a:pt x="65" y="82"/>
                    </a:lnTo>
                    <a:lnTo>
                      <a:pt x="83" y="73"/>
                    </a:lnTo>
                    <a:lnTo>
                      <a:pt x="101" y="64"/>
                    </a:lnTo>
                    <a:lnTo>
                      <a:pt x="110" y="50"/>
                    </a:lnTo>
                    <a:lnTo>
                      <a:pt x="110" y="32"/>
                    </a:lnTo>
                    <a:lnTo>
                      <a:pt x="110" y="23"/>
                    </a:lnTo>
                    <a:lnTo>
                      <a:pt x="110" y="9"/>
                    </a:lnTo>
                    <a:lnTo>
                      <a:pt x="110" y="0"/>
                    </a:lnTo>
                    <a:lnTo>
                      <a:pt x="106" y="4"/>
                    </a:lnTo>
                    <a:lnTo>
                      <a:pt x="97" y="4"/>
                    </a:lnTo>
                    <a:lnTo>
                      <a:pt x="88" y="4"/>
                    </a:lnTo>
                    <a:lnTo>
                      <a:pt x="83" y="9"/>
                    </a:lnTo>
                    <a:lnTo>
                      <a:pt x="69" y="9"/>
                    </a:lnTo>
                    <a:lnTo>
                      <a:pt x="60" y="9"/>
                    </a:lnTo>
                    <a:lnTo>
                      <a:pt x="55" y="9"/>
                    </a:lnTo>
                    <a:lnTo>
                      <a:pt x="55" y="27"/>
                    </a:lnTo>
                    <a:lnTo>
                      <a:pt x="65" y="41"/>
                    </a:lnTo>
                    <a:lnTo>
                      <a:pt x="65" y="41"/>
                    </a:lnTo>
                    <a:lnTo>
                      <a:pt x="65" y="50"/>
                    </a:lnTo>
                    <a:lnTo>
                      <a:pt x="60" y="59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51" y="73"/>
                    </a:lnTo>
                    <a:lnTo>
                      <a:pt x="51" y="73"/>
                    </a:lnTo>
                    <a:lnTo>
                      <a:pt x="51" y="68"/>
                    </a:lnTo>
                    <a:lnTo>
                      <a:pt x="51" y="68"/>
                    </a:lnTo>
                    <a:lnTo>
                      <a:pt x="46" y="64"/>
                    </a:lnTo>
                    <a:lnTo>
                      <a:pt x="42" y="59"/>
                    </a:lnTo>
                    <a:lnTo>
                      <a:pt x="42" y="55"/>
                    </a:lnTo>
                    <a:lnTo>
                      <a:pt x="42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3" y="36"/>
                    </a:lnTo>
                    <a:lnTo>
                      <a:pt x="28" y="36"/>
                    </a:lnTo>
                    <a:lnTo>
                      <a:pt x="0" y="50"/>
                    </a:lnTo>
                    <a:lnTo>
                      <a:pt x="0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8" name="Freeform 807"/>
              <p:cNvSpPr>
                <a:spLocks/>
              </p:cNvSpPr>
              <p:nvPr/>
            </p:nvSpPr>
            <p:spPr bwMode="auto">
              <a:xfrm>
                <a:off x="3025" y="2139"/>
                <a:ext cx="123" cy="123"/>
              </a:xfrm>
              <a:custGeom>
                <a:avLst/>
                <a:gdLst>
                  <a:gd name="T0" fmla="*/ 64 w 123"/>
                  <a:gd name="T1" fmla="*/ 123 h 123"/>
                  <a:gd name="T2" fmla="*/ 91 w 123"/>
                  <a:gd name="T3" fmla="*/ 123 h 123"/>
                  <a:gd name="T4" fmla="*/ 119 w 123"/>
                  <a:gd name="T5" fmla="*/ 114 h 123"/>
                  <a:gd name="T6" fmla="*/ 123 w 123"/>
                  <a:gd name="T7" fmla="*/ 114 h 123"/>
                  <a:gd name="T8" fmla="*/ 123 w 123"/>
                  <a:gd name="T9" fmla="*/ 110 h 123"/>
                  <a:gd name="T10" fmla="*/ 119 w 123"/>
                  <a:gd name="T11" fmla="*/ 100 h 123"/>
                  <a:gd name="T12" fmla="*/ 114 w 123"/>
                  <a:gd name="T13" fmla="*/ 87 h 123"/>
                  <a:gd name="T14" fmla="*/ 114 w 123"/>
                  <a:gd name="T15" fmla="*/ 77 h 123"/>
                  <a:gd name="T16" fmla="*/ 114 w 123"/>
                  <a:gd name="T17" fmla="*/ 73 h 123"/>
                  <a:gd name="T18" fmla="*/ 110 w 123"/>
                  <a:gd name="T19" fmla="*/ 68 h 123"/>
                  <a:gd name="T20" fmla="*/ 110 w 123"/>
                  <a:gd name="T21" fmla="*/ 59 h 123"/>
                  <a:gd name="T22" fmla="*/ 110 w 123"/>
                  <a:gd name="T23" fmla="*/ 50 h 123"/>
                  <a:gd name="T24" fmla="*/ 114 w 123"/>
                  <a:gd name="T25" fmla="*/ 45 h 123"/>
                  <a:gd name="T26" fmla="*/ 105 w 123"/>
                  <a:gd name="T27" fmla="*/ 41 h 123"/>
                  <a:gd name="T28" fmla="*/ 101 w 123"/>
                  <a:gd name="T29" fmla="*/ 36 h 123"/>
                  <a:gd name="T30" fmla="*/ 96 w 123"/>
                  <a:gd name="T31" fmla="*/ 32 h 123"/>
                  <a:gd name="T32" fmla="*/ 96 w 123"/>
                  <a:gd name="T33" fmla="*/ 22 h 123"/>
                  <a:gd name="T34" fmla="*/ 78 w 123"/>
                  <a:gd name="T35" fmla="*/ 13 h 123"/>
                  <a:gd name="T36" fmla="*/ 64 w 123"/>
                  <a:gd name="T37" fmla="*/ 9 h 123"/>
                  <a:gd name="T38" fmla="*/ 55 w 123"/>
                  <a:gd name="T39" fmla="*/ 4 h 123"/>
                  <a:gd name="T40" fmla="*/ 50 w 123"/>
                  <a:gd name="T41" fmla="*/ 4 h 123"/>
                  <a:gd name="T42" fmla="*/ 46 w 123"/>
                  <a:gd name="T43" fmla="*/ 13 h 123"/>
                  <a:gd name="T44" fmla="*/ 50 w 123"/>
                  <a:gd name="T45" fmla="*/ 18 h 123"/>
                  <a:gd name="T46" fmla="*/ 36 w 123"/>
                  <a:gd name="T47" fmla="*/ 22 h 123"/>
                  <a:gd name="T48" fmla="*/ 32 w 123"/>
                  <a:gd name="T49" fmla="*/ 18 h 123"/>
                  <a:gd name="T50" fmla="*/ 27 w 123"/>
                  <a:gd name="T51" fmla="*/ 18 h 123"/>
                  <a:gd name="T52" fmla="*/ 27 w 123"/>
                  <a:gd name="T53" fmla="*/ 22 h 123"/>
                  <a:gd name="T54" fmla="*/ 27 w 123"/>
                  <a:gd name="T55" fmla="*/ 0 h 123"/>
                  <a:gd name="T56" fmla="*/ 9 w 123"/>
                  <a:gd name="T57" fmla="*/ 0 h 123"/>
                  <a:gd name="T58" fmla="*/ 13 w 123"/>
                  <a:gd name="T59" fmla="*/ 18 h 123"/>
                  <a:gd name="T60" fmla="*/ 9 w 123"/>
                  <a:gd name="T61" fmla="*/ 36 h 123"/>
                  <a:gd name="T62" fmla="*/ 4 w 123"/>
                  <a:gd name="T63" fmla="*/ 41 h 123"/>
                  <a:gd name="T64" fmla="*/ 0 w 123"/>
                  <a:gd name="T65" fmla="*/ 41 h 123"/>
                  <a:gd name="T66" fmla="*/ 0 w 123"/>
                  <a:gd name="T67" fmla="*/ 45 h 123"/>
                  <a:gd name="T68" fmla="*/ 4 w 123"/>
                  <a:gd name="T69" fmla="*/ 55 h 123"/>
                  <a:gd name="T70" fmla="*/ 4 w 123"/>
                  <a:gd name="T71" fmla="*/ 59 h 123"/>
                  <a:gd name="T72" fmla="*/ 4 w 123"/>
                  <a:gd name="T73" fmla="*/ 64 h 123"/>
                  <a:gd name="T74" fmla="*/ 9 w 123"/>
                  <a:gd name="T75" fmla="*/ 68 h 123"/>
                  <a:gd name="T76" fmla="*/ 9 w 123"/>
                  <a:gd name="T77" fmla="*/ 68 h 123"/>
                  <a:gd name="T78" fmla="*/ 13 w 123"/>
                  <a:gd name="T79" fmla="*/ 77 h 123"/>
                  <a:gd name="T80" fmla="*/ 18 w 123"/>
                  <a:gd name="T81" fmla="*/ 87 h 123"/>
                  <a:gd name="T82" fmla="*/ 27 w 123"/>
                  <a:gd name="T83" fmla="*/ 96 h 123"/>
                  <a:gd name="T84" fmla="*/ 41 w 123"/>
                  <a:gd name="T85" fmla="*/ 96 h 123"/>
                  <a:gd name="T86" fmla="*/ 55 w 123"/>
                  <a:gd name="T87" fmla="*/ 105 h 123"/>
                  <a:gd name="T88" fmla="*/ 59 w 123"/>
                  <a:gd name="T89" fmla="*/ 114 h 123"/>
                  <a:gd name="T90" fmla="*/ 64 w 123"/>
                  <a:gd name="T9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3">
                    <a:moveTo>
                      <a:pt x="64" y="123"/>
                    </a:moveTo>
                    <a:lnTo>
                      <a:pt x="91" y="123"/>
                    </a:lnTo>
                    <a:lnTo>
                      <a:pt x="119" y="114"/>
                    </a:lnTo>
                    <a:lnTo>
                      <a:pt x="123" y="114"/>
                    </a:lnTo>
                    <a:lnTo>
                      <a:pt x="123" y="110"/>
                    </a:lnTo>
                    <a:lnTo>
                      <a:pt x="119" y="100"/>
                    </a:lnTo>
                    <a:lnTo>
                      <a:pt x="114" y="87"/>
                    </a:lnTo>
                    <a:lnTo>
                      <a:pt x="114" y="77"/>
                    </a:lnTo>
                    <a:lnTo>
                      <a:pt x="114" y="73"/>
                    </a:lnTo>
                    <a:lnTo>
                      <a:pt x="110" y="68"/>
                    </a:lnTo>
                    <a:lnTo>
                      <a:pt x="110" y="59"/>
                    </a:lnTo>
                    <a:lnTo>
                      <a:pt x="110" y="50"/>
                    </a:lnTo>
                    <a:lnTo>
                      <a:pt x="114" y="45"/>
                    </a:lnTo>
                    <a:lnTo>
                      <a:pt x="105" y="41"/>
                    </a:lnTo>
                    <a:lnTo>
                      <a:pt x="101" y="36"/>
                    </a:lnTo>
                    <a:lnTo>
                      <a:pt x="96" y="32"/>
                    </a:lnTo>
                    <a:lnTo>
                      <a:pt x="96" y="22"/>
                    </a:lnTo>
                    <a:lnTo>
                      <a:pt x="78" y="13"/>
                    </a:lnTo>
                    <a:lnTo>
                      <a:pt x="64" y="9"/>
                    </a:lnTo>
                    <a:lnTo>
                      <a:pt x="55" y="4"/>
                    </a:lnTo>
                    <a:lnTo>
                      <a:pt x="50" y="4"/>
                    </a:lnTo>
                    <a:lnTo>
                      <a:pt x="46" y="13"/>
                    </a:lnTo>
                    <a:lnTo>
                      <a:pt x="50" y="18"/>
                    </a:lnTo>
                    <a:lnTo>
                      <a:pt x="36" y="22"/>
                    </a:lnTo>
                    <a:lnTo>
                      <a:pt x="32" y="18"/>
                    </a:lnTo>
                    <a:lnTo>
                      <a:pt x="27" y="18"/>
                    </a:lnTo>
                    <a:lnTo>
                      <a:pt x="27" y="22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13" y="18"/>
                    </a:lnTo>
                    <a:lnTo>
                      <a:pt x="9" y="36"/>
                    </a:lnTo>
                    <a:lnTo>
                      <a:pt x="4" y="41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4" y="59"/>
                    </a:lnTo>
                    <a:lnTo>
                      <a:pt x="4" y="64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13" y="77"/>
                    </a:lnTo>
                    <a:lnTo>
                      <a:pt x="18" y="87"/>
                    </a:lnTo>
                    <a:lnTo>
                      <a:pt x="27" y="96"/>
                    </a:lnTo>
                    <a:lnTo>
                      <a:pt x="41" y="96"/>
                    </a:lnTo>
                    <a:lnTo>
                      <a:pt x="55" y="105"/>
                    </a:lnTo>
                    <a:lnTo>
                      <a:pt x="59" y="114"/>
                    </a:lnTo>
                    <a:lnTo>
                      <a:pt x="64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" name="Group 1009"/>
            <p:cNvGrpSpPr>
              <a:grpSpLocks/>
            </p:cNvGrpSpPr>
            <p:nvPr/>
          </p:nvGrpSpPr>
          <p:grpSpPr bwMode="auto">
            <a:xfrm>
              <a:off x="2516" y="952"/>
              <a:ext cx="692" cy="1388"/>
              <a:chOff x="2516" y="952"/>
              <a:chExt cx="692" cy="1388"/>
            </a:xfrm>
          </p:grpSpPr>
          <p:sp>
            <p:nvSpPr>
              <p:cNvPr id="1819" name="Freeform 809"/>
              <p:cNvSpPr>
                <a:spLocks/>
              </p:cNvSpPr>
              <p:nvPr/>
            </p:nvSpPr>
            <p:spPr bwMode="auto">
              <a:xfrm>
                <a:off x="3025" y="2139"/>
                <a:ext cx="123" cy="123"/>
              </a:xfrm>
              <a:custGeom>
                <a:avLst/>
                <a:gdLst>
                  <a:gd name="T0" fmla="*/ 64 w 123"/>
                  <a:gd name="T1" fmla="*/ 123 h 123"/>
                  <a:gd name="T2" fmla="*/ 91 w 123"/>
                  <a:gd name="T3" fmla="*/ 123 h 123"/>
                  <a:gd name="T4" fmla="*/ 119 w 123"/>
                  <a:gd name="T5" fmla="*/ 114 h 123"/>
                  <a:gd name="T6" fmla="*/ 123 w 123"/>
                  <a:gd name="T7" fmla="*/ 114 h 123"/>
                  <a:gd name="T8" fmla="*/ 123 w 123"/>
                  <a:gd name="T9" fmla="*/ 110 h 123"/>
                  <a:gd name="T10" fmla="*/ 119 w 123"/>
                  <a:gd name="T11" fmla="*/ 100 h 123"/>
                  <a:gd name="T12" fmla="*/ 114 w 123"/>
                  <a:gd name="T13" fmla="*/ 87 h 123"/>
                  <a:gd name="T14" fmla="*/ 114 w 123"/>
                  <a:gd name="T15" fmla="*/ 77 h 123"/>
                  <a:gd name="T16" fmla="*/ 114 w 123"/>
                  <a:gd name="T17" fmla="*/ 73 h 123"/>
                  <a:gd name="T18" fmla="*/ 110 w 123"/>
                  <a:gd name="T19" fmla="*/ 68 h 123"/>
                  <a:gd name="T20" fmla="*/ 110 w 123"/>
                  <a:gd name="T21" fmla="*/ 59 h 123"/>
                  <a:gd name="T22" fmla="*/ 110 w 123"/>
                  <a:gd name="T23" fmla="*/ 50 h 123"/>
                  <a:gd name="T24" fmla="*/ 114 w 123"/>
                  <a:gd name="T25" fmla="*/ 45 h 123"/>
                  <a:gd name="T26" fmla="*/ 105 w 123"/>
                  <a:gd name="T27" fmla="*/ 41 h 123"/>
                  <a:gd name="T28" fmla="*/ 101 w 123"/>
                  <a:gd name="T29" fmla="*/ 36 h 123"/>
                  <a:gd name="T30" fmla="*/ 96 w 123"/>
                  <a:gd name="T31" fmla="*/ 32 h 123"/>
                  <a:gd name="T32" fmla="*/ 96 w 123"/>
                  <a:gd name="T33" fmla="*/ 22 h 123"/>
                  <a:gd name="T34" fmla="*/ 78 w 123"/>
                  <a:gd name="T35" fmla="*/ 13 h 123"/>
                  <a:gd name="T36" fmla="*/ 64 w 123"/>
                  <a:gd name="T37" fmla="*/ 9 h 123"/>
                  <a:gd name="T38" fmla="*/ 55 w 123"/>
                  <a:gd name="T39" fmla="*/ 4 h 123"/>
                  <a:gd name="T40" fmla="*/ 50 w 123"/>
                  <a:gd name="T41" fmla="*/ 4 h 123"/>
                  <a:gd name="T42" fmla="*/ 46 w 123"/>
                  <a:gd name="T43" fmla="*/ 13 h 123"/>
                  <a:gd name="T44" fmla="*/ 50 w 123"/>
                  <a:gd name="T45" fmla="*/ 18 h 123"/>
                  <a:gd name="T46" fmla="*/ 36 w 123"/>
                  <a:gd name="T47" fmla="*/ 22 h 123"/>
                  <a:gd name="T48" fmla="*/ 32 w 123"/>
                  <a:gd name="T49" fmla="*/ 18 h 123"/>
                  <a:gd name="T50" fmla="*/ 27 w 123"/>
                  <a:gd name="T51" fmla="*/ 18 h 123"/>
                  <a:gd name="T52" fmla="*/ 27 w 123"/>
                  <a:gd name="T53" fmla="*/ 22 h 123"/>
                  <a:gd name="T54" fmla="*/ 27 w 123"/>
                  <a:gd name="T55" fmla="*/ 0 h 123"/>
                  <a:gd name="T56" fmla="*/ 9 w 123"/>
                  <a:gd name="T57" fmla="*/ 0 h 123"/>
                  <a:gd name="T58" fmla="*/ 13 w 123"/>
                  <a:gd name="T59" fmla="*/ 18 h 123"/>
                  <a:gd name="T60" fmla="*/ 9 w 123"/>
                  <a:gd name="T61" fmla="*/ 36 h 123"/>
                  <a:gd name="T62" fmla="*/ 4 w 123"/>
                  <a:gd name="T63" fmla="*/ 41 h 123"/>
                  <a:gd name="T64" fmla="*/ 0 w 123"/>
                  <a:gd name="T65" fmla="*/ 41 h 123"/>
                  <a:gd name="T66" fmla="*/ 0 w 123"/>
                  <a:gd name="T67" fmla="*/ 45 h 123"/>
                  <a:gd name="T68" fmla="*/ 4 w 123"/>
                  <a:gd name="T69" fmla="*/ 55 h 123"/>
                  <a:gd name="T70" fmla="*/ 4 w 123"/>
                  <a:gd name="T71" fmla="*/ 59 h 123"/>
                  <a:gd name="T72" fmla="*/ 4 w 123"/>
                  <a:gd name="T73" fmla="*/ 64 h 123"/>
                  <a:gd name="T74" fmla="*/ 9 w 123"/>
                  <a:gd name="T75" fmla="*/ 68 h 123"/>
                  <a:gd name="T76" fmla="*/ 9 w 123"/>
                  <a:gd name="T77" fmla="*/ 68 h 123"/>
                  <a:gd name="T78" fmla="*/ 13 w 123"/>
                  <a:gd name="T79" fmla="*/ 77 h 123"/>
                  <a:gd name="T80" fmla="*/ 18 w 123"/>
                  <a:gd name="T81" fmla="*/ 87 h 123"/>
                  <a:gd name="T82" fmla="*/ 27 w 123"/>
                  <a:gd name="T83" fmla="*/ 96 h 123"/>
                  <a:gd name="T84" fmla="*/ 41 w 123"/>
                  <a:gd name="T85" fmla="*/ 96 h 123"/>
                  <a:gd name="T86" fmla="*/ 55 w 123"/>
                  <a:gd name="T87" fmla="*/ 105 h 123"/>
                  <a:gd name="T88" fmla="*/ 59 w 123"/>
                  <a:gd name="T89" fmla="*/ 114 h 123"/>
                  <a:gd name="T90" fmla="*/ 64 w 123"/>
                  <a:gd name="T9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3">
                    <a:moveTo>
                      <a:pt x="64" y="123"/>
                    </a:moveTo>
                    <a:lnTo>
                      <a:pt x="91" y="123"/>
                    </a:lnTo>
                    <a:lnTo>
                      <a:pt x="119" y="114"/>
                    </a:lnTo>
                    <a:lnTo>
                      <a:pt x="123" y="114"/>
                    </a:lnTo>
                    <a:lnTo>
                      <a:pt x="123" y="110"/>
                    </a:lnTo>
                    <a:lnTo>
                      <a:pt x="119" y="100"/>
                    </a:lnTo>
                    <a:lnTo>
                      <a:pt x="114" y="87"/>
                    </a:lnTo>
                    <a:lnTo>
                      <a:pt x="114" y="77"/>
                    </a:lnTo>
                    <a:lnTo>
                      <a:pt x="114" y="73"/>
                    </a:lnTo>
                    <a:lnTo>
                      <a:pt x="110" y="68"/>
                    </a:lnTo>
                    <a:lnTo>
                      <a:pt x="110" y="59"/>
                    </a:lnTo>
                    <a:lnTo>
                      <a:pt x="110" y="50"/>
                    </a:lnTo>
                    <a:lnTo>
                      <a:pt x="114" y="45"/>
                    </a:lnTo>
                    <a:lnTo>
                      <a:pt x="105" y="41"/>
                    </a:lnTo>
                    <a:lnTo>
                      <a:pt x="101" y="36"/>
                    </a:lnTo>
                    <a:lnTo>
                      <a:pt x="96" y="32"/>
                    </a:lnTo>
                    <a:lnTo>
                      <a:pt x="96" y="22"/>
                    </a:lnTo>
                    <a:lnTo>
                      <a:pt x="78" y="13"/>
                    </a:lnTo>
                    <a:lnTo>
                      <a:pt x="64" y="9"/>
                    </a:lnTo>
                    <a:lnTo>
                      <a:pt x="55" y="4"/>
                    </a:lnTo>
                    <a:lnTo>
                      <a:pt x="50" y="4"/>
                    </a:lnTo>
                    <a:lnTo>
                      <a:pt x="46" y="13"/>
                    </a:lnTo>
                    <a:lnTo>
                      <a:pt x="50" y="18"/>
                    </a:lnTo>
                    <a:lnTo>
                      <a:pt x="36" y="22"/>
                    </a:lnTo>
                    <a:lnTo>
                      <a:pt x="32" y="18"/>
                    </a:lnTo>
                    <a:lnTo>
                      <a:pt x="27" y="18"/>
                    </a:lnTo>
                    <a:lnTo>
                      <a:pt x="27" y="22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13" y="18"/>
                    </a:lnTo>
                    <a:lnTo>
                      <a:pt x="9" y="36"/>
                    </a:lnTo>
                    <a:lnTo>
                      <a:pt x="4" y="41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4" y="59"/>
                    </a:lnTo>
                    <a:lnTo>
                      <a:pt x="4" y="64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13" y="77"/>
                    </a:lnTo>
                    <a:lnTo>
                      <a:pt x="18" y="87"/>
                    </a:lnTo>
                    <a:lnTo>
                      <a:pt x="27" y="96"/>
                    </a:lnTo>
                    <a:lnTo>
                      <a:pt x="41" y="96"/>
                    </a:lnTo>
                    <a:lnTo>
                      <a:pt x="55" y="105"/>
                    </a:lnTo>
                    <a:lnTo>
                      <a:pt x="59" y="114"/>
                    </a:lnTo>
                    <a:lnTo>
                      <a:pt x="64" y="1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0" name="Freeform 810"/>
              <p:cNvSpPr>
                <a:spLocks noEditPoints="1"/>
              </p:cNvSpPr>
              <p:nvPr/>
            </p:nvSpPr>
            <p:spPr bwMode="auto">
              <a:xfrm>
                <a:off x="3025" y="2139"/>
                <a:ext cx="128" cy="128"/>
              </a:xfrm>
              <a:custGeom>
                <a:avLst/>
                <a:gdLst>
                  <a:gd name="T0" fmla="*/ 55 w 128"/>
                  <a:gd name="T1" fmla="*/ 114 h 128"/>
                  <a:gd name="T2" fmla="*/ 41 w 128"/>
                  <a:gd name="T3" fmla="*/ 105 h 128"/>
                  <a:gd name="T4" fmla="*/ 18 w 128"/>
                  <a:gd name="T5" fmla="*/ 91 h 128"/>
                  <a:gd name="T6" fmla="*/ 9 w 128"/>
                  <a:gd name="T7" fmla="*/ 73 h 128"/>
                  <a:gd name="T8" fmla="*/ 4 w 128"/>
                  <a:gd name="T9" fmla="*/ 55 h 128"/>
                  <a:gd name="T10" fmla="*/ 4 w 128"/>
                  <a:gd name="T11" fmla="*/ 36 h 128"/>
                  <a:gd name="T12" fmla="*/ 9 w 128"/>
                  <a:gd name="T13" fmla="*/ 4 h 128"/>
                  <a:gd name="T14" fmla="*/ 23 w 128"/>
                  <a:gd name="T15" fmla="*/ 0 h 128"/>
                  <a:gd name="T16" fmla="*/ 32 w 128"/>
                  <a:gd name="T17" fmla="*/ 4 h 128"/>
                  <a:gd name="T18" fmla="*/ 32 w 128"/>
                  <a:gd name="T19" fmla="*/ 13 h 128"/>
                  <a:gd name="T20" fmla="*/ 36 w 128"/>
                  <a:gd name="T21" fmla="*/ 13 h 128"/>
                  <a:gd name="T22" fmla="*/ 41 w 128"/>
                  <a:gd name="T23" fmla="*/ 18 h 128"/>
                  <a:gd name="T24" fmla="*/ 46 w 128"/>
                  <a:gd name="T25" fmla="*/ 9 h 128"/>
                  <a:gd name="T26" fmla="*/ 73 w 128"/>
                  <a:gd name="T27" fmla="*/ 13 h 128"/>
                  <a:gd name="T28" fmla="*/ 101 w 128"/>
                  <a:gd name="T29" fmla="*/ 36 h 128"/>
                  <a:gd name="T30" fmla="*/ 114 w 128"/>
                  <a:gd name="T31" fmla="*/ 45 h 128"/>
                  <a:gd name="T32" fmla="*/ 110 w 128"/>
                  <a:gd name="T33" fmla="*/ 64 h 128"/>
                  <a:gd name="T34" fmla="*/ 119 w 128"/>
                  <a:gd name="T35" fmla="*/ 82 h 128"/>
                  <a:gd name="T36" fmla="*/ 123 w 128"/>
                  <a:gd name="T37" fmla="*/ 105 h 128"/>
                  <a:gd name="T38" fmla="*/ 101 w 128"/>
                  <a:gd name="T39" fmla="*/ 128 h 128"/>
                  <a:gd name="T40" fmla="*/ 64 w 128"/>
                  <a:gd name="T41" fmla="*/ 128 h 128"/>
                  <a:gd name="T42" fmla="*/ 9 w 128"/>
                  <a:gd name="T43" fmla="*/ 64 h 128"/>
                  <a:gd name="T44" fmla="*/ 23 w 128"/>
                  <a:gd name="T45" fmla="*/ 87 h 128"/>
                  <a:gd name="T46" fmla="*/ 41 w 128"/>
                  <a:gd name="T47" fmla="*/ 96 h 128"/>
                  <a:gd name="T48" fmla="*/ 64 w 128"/>
                  <a:gd name="T49" fmla="*/ 114 h 128"/>
                  <a:gd name="T50" fmla="*/ 101 w 128"/>
                  <a:gd name="T51" fmla="*/ 119 h 128"/>
                  <a:gd name="T52" fmla="*/ 123 w 128"/>
                  <a:gd name="T53" fmla="*/ 114 h 128"/>
                  <a:gd name="T54" fmla="*/ 110 w 128"/>
                  <a:gd name="T55" fmla="*/ 91 h 128"/>
                  <a:gd name="T56" fmla="*/ 110 w 128"/>
                  <a:gd name="T57" fmla="*/ 73 h 128"/>
                  <a:gd name="T58" fmla="*/ 105 w 128"/>
                  <a:gd name="T59" fmla="*/ 59 h 128"/>
                  <a:gd name="T60" fmla="*/ 105 w 128"/>
                  <a:gd name="T61" fmla="*/ 45 h 128"/>
                  <a:gd name="T62" fmla="*/ 96 w 128"/>
                  <a:gd name="T63" fmla="*/ 36 h 128"/>
                  <a:gd name="T64" fmla="*/ 73 w 128"/>
                  <a:gd name="T65" fmla="*/ 18 h 128"/>
                  <a:gd name="T66" fmla="*/ 50 w 128"/>
                  <a:gd name="T67" fmla="*/ 13 h 128"/>
                  <a:gd name="T68" fmla="*/ 59 w 128"/>
                  <a:gd name="T69" fmla="*/ 18 h 128"/>
                  <a:gd name="T70" fmla="*/ 46 w 128"/>
                  <a:gd name="T71" fmla="*/ 22 h 128"/>
                  <a:gd name="T72" fmla="*/ 41 w 128"/>
                  <a:gd name="T73" fmla="*/ 32 h 128"/>
                  <a:gd name="T74" fmla="*/ 32 w 128"/>
                  <a:gd name="T75" fmla="*/ 22 h 128"/>
                  <a:gd name="T76" fmla="*/ 27 w 128"/>
                  <a:gd name="T77" fmla="*/ 27 h 128"/>
                  <a:gd name="T78" fmla="*/ 27 w 128"/>
                  <a:gd name="T79" fmla="*/ 22 h 128"/>
                  <a:gd name="T80" fmla="*/ 18 w 128"/>
                  <a:gd name="T81" fmla="*/ 4 h 128"/>
                  <a:gd name="T82" fmla="*/ 13 w 128"/>
                  <a:gd name="T83" fmla="*/ 41 h 128"/>
                  <a:gd name="T84" fmla="*/ 9 w 128"/>
                  <a:gd name="T85" fmla="*/ 50 h 128"/>
                  <a:gd name="T86" fmla="*/ 9 w 128"/>
                  <a:gd name="T87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8" h="128">
                    <a:moveTo>
                      <a:pt x="64" y="128"/>
                    </a:moveTo>
                    <a:lnTo>
                      <a:pt x="59" y="128"/>
                    </a:lnTo>
                    <a:lnTo>
                      <a:pt x="55" y="114"/>
                    </a:lnTo>
                    <a:lnTo>
                      <a:pt x="55" y="110"/>
                    </a:lnTo>
                    <a:lnTo>
                      <a:pt x="46" y="105"/>
                    </a:lnTo>
                    <a:lnTo>
                      <a:pt x="41" y="105"/>
                    </a:lnTo>
                    <a:lnTo>
                      <a:pt x="36" y="100"/>
                    </a:lnTo>
                    <a:lnTo>
                      <a:pt x="27" y="100"/>
                    </a:lnTo>
                    <a:lnTo>
                      <a:pt x="18" y="91"/>
                    </a:lnTo>
                    <a:lnTo>
                      <a:pt x="13" y="77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4" y="64"/>
                    </a:lnTo>
                    <a:lnTo>
                      <a:pt x="4" y="59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0" y="41"/>
                    </a:lnTo>
                    <a:lnTo>
                      <a:pt x="4" y="36"/>
                    </a:lnTo>
                    <a:lnTo>
                      <a:pt x="9" y="36"/>
                    </a:lnTo>
                    <a:lnTo>
                      <a:pt x="13" y="22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2" y="9"/>
                    </a:lnTo>
                    <a:lnTo>
                      <a:pt x="32" y="18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6" y="13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6" y="9"/>
                    </a:lnTo>
                    <a:lnTo>
                      <a:pt x="55" y="0"/>
                    </a:lnTo>
                    <a:lnTo>
                      <a:pt x="64" y="4"/>
                    </a:lnTo>
                    <a:lnTo>
                      <a:pt x="73" y="13"/>
                    </a:lnTo>
                    <a:lnTo>
                      <a:pt x="96" y="22"/>
                    </a:lnTo>
                    <a:lnTo>
                      <a:pt x="101" y="32"/>
                    </a:lnTo>
                    <a:lnTo>
                      <a:pt x="101" y="36"/>
                    </a:lnTo>
                    <a:lnTo>
                      <a:pt x="105" y="36"/>
                    </a:lnTo>
                    <a:lnTo>
                      <a:pt x="114" y="41"/>
                    </a:lnTo>
                    <a:lnTo>
                      <a:pt x="114" y="45"/>
                    </a:lnTo>
                    <a:lnTo>
                      <a:pt x="114" y="50"/>
                    </a:lnTo>
                    <a:lnTo>
                      <a:pt x="114" y="59"/>
                    </a:lnTo>
                    <a:lnTo>
                      <a:pt x="110" y="64"/>
                    </a:lnTo>
                    <a:lnTo>
                      <a:pt x="114" y="68"/>
                    </a:lnTo>
                    <a:lnTo>
                      <a:pt x="119" y="73"/>
                    </a:lnTo>
                    <a:lnTo>
                      <a:pt x="119" y="82"/>
                    </a:lnTo>
                    <a:lnTo>
                      <a:pt x="114" y="87"/>
                    </a:lnTo>
                    <a:lnTo>
                      <a:pt x="119" y="100"/>
                    </a:lnTo>
                    <a:lnTo>
                      <a:pt x="123" y="105"/>
                    </a:lnTo>
                    <a:lnTo>
                      <a:pt x="128" y="114"/>
                    </a:lnTo>
                    <a:lnTo>
                      <a:pt x="119" y="123"/>
                    </a:lnTo>
                    <a:lnTo>
                      <a:pt x="101" y="128"/>
                    </a:lnTo>
                    <a:lnTo>
                      <a:pt x="82" y="128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64" y="128"/>
                    </a:lnTo>
                    <a:close/>
                    <a:moveTo>
                      <a:pt x="9" y="64"/>
                    </a:moveTo>
                    <a:lnTo>
                      <a:pt x="9" y="64"/>
                    </a:lnTo>
                    <a:lnTo>
                      <a:pt x="13" y="68"/>
                    </a:lnTo>
                    <a:lnTo>
                      <a:pt x="18" y="77"/>
                    </a:lnTo>
                    <a:lnTo>
                      <a:pt x="23" y="87"/>
                    </a:lnTo>
                    <a:lnTo>
                      <a:pt x="32" y="91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6" y="100"/>
                    </a:lnTo>
                    <a:lnTo>
                      <a:pt x="59" y="105"/>
                    </a:lnTo>
                    <a:lnTo>
                      <a:pt x="64" y="114"/>
                    </a:lnTo>
                    <a:lnTo>
                      <a:pt x="64" y="123"/>
                    </a:lnTo>
                    <a:lnTo>
                      <a:pt x="82" y="123"/>
                    </a:lnTo>
                    <a:lnTo>
                      <a:pt x="101" y="119"/>
                    </a:lnTo>
                    <a:lnTo>
                      <a:pt x="119" y="114"/>
                    </a:lnTo>
                    <a:lnTo>
                      <a:pt x="123" y="114"/>
                    </a:lnTo>
                    <a:lnTo>
                      <a:pt x="123" y="114"/>
                    </a:lnTo>
                    <a:lnTo>
                      <a:pt x="119" y="110"/>
                    </a:lnTo>
                    <a:lnTo>
                      <a:pt x="114" y="105"/>
                    </a:lnTo>
                    <a:lnTo>
                      <a:pt x="110" y="91"/>
                    </a:lnTo>
                    <a:lnTo>
                      <a:pt x="110" y="77"/>
                    </a:lnTo>
                    <a:lnTo>
                      <a:pt x="114" y="73"/>
                    </a:lnTo>
                    <a:lnTo>
                      <a:pt x="110" y="73"/>
                    </a:lnTo>
                    <a:lnTo>
                      <a:pt x="105" y="68"/>
                    </a:lnTo>
                    <a:lnTo>
                      <a:pt x="105" y="64"/>
                    </a:lnTo>
                    <a:lnTo>
                      <a:pt x="105" y="59"/>
                    </a:lnTo>
                    <a:lnTo>
                      <a:pt x="110" y="50"/>
                    </a:lnTo>
                    <a:lnTo>
                      <a:pt x="110" y="45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101" y="41"/>
                    </a:lnTo>
                    <a:lnTo>
                      <a:pt x="96" y="36"/>
                    </a:lnTo>
                    <a:lnTo>
                      <a:pt x="96" y="32"/>
                    </a:lnTo>
                    <a:lnTo>
                      <a:pt x="91" y="27"/>
                    </a:lnTo>
                    <a:lnTo>
                      <a:pt x="73" y="18"/>
                    </a:lnTo>
                    <a:lnTo>
                      <a:pt x="64" y="9"/>
                    </a:lnTo>
                    <a:lnTo>
                      <a:pt x="55" y="9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1" y="27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7"/>
                    </a:lnTo>
                    <a:lnTo>
                      <a:pt x="27" y="27"/>
                    </a:lnTo>
                    <a:lnTo>
                      <a:pt x="27" y="3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2"/>
                    </a:lnTo>
                    <a:lnTo>
                      <a:pt x="13" y="41"/>
                    </a:lnTo>
                    <a:lnTo>
                      <a:pt x="9" y="45"/>
                    </a:lnTo>
                    <a:lnTo>
                      <a:pt x="4" y="45"/>
                    </a:lnTo>
                    <a:lnTo>
                      <a:pt x="9" y="50"/>
                    </a:lnTo>
                    <a:lnTo>
                      <a:pt x="9" y="55"/>
                    </a:lnTo>
                    <a:lnTo>
                      <a:pt x="9" y="59"/>
                    </a:lnTo>
                    <a:lnTo>
                      <a:pt x="9" y="64"/>
                    </a:lnTo>
                    <a:lnTo>
                      <a:pt x="9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1" name="Freeform 811"/>
              <p:cNvSpPr>
                <a:spLocks/>
              </p:cNvSpPr>
              <p:nvPr/>
            </p:nvSpPr>
            <p:spPr bwMode="auto">
              <a:xfrm>
                <a:off x="3025" y="2139"/>
                <a:ext cx="128" cy="128"/>
              </a:xfrm>
              <a:custGeom>
                <a:avLst/>
                <a:gdLst>
                  <a:gd name="T0" fmla="*/ 59 w 128"/>
                  <a:gd name="T1" fmla="*/ 128 h 128"/>
                  <a:gd name="T2" fmla="*/ 55 w 128"/>
                  <a:gd name="T3" fmla="*/ 110 h 128"/>
                  <a:gd name="T4" fmla="*/ 41 w 128"/>
                  <a:gd name="T5" fmla="*/ 105 h 128"/>
                  <a:gd name="T6" fmla="*/ 27 w 128"/>
                  <a:gd name="T7" fmla="*/ 100 h 128"/>
                  <a:gd name="T8" fmla="*/ 13 w 128"/>
                  <a:gd name="T9" fmla="*/ 77 h 128"/>
                  <a:gd name="T10" fmla="*/ 9 w 128"/>
                  <a:gd name="T11" fmla="*/ 73 h 128"/>
                  <a:gd name="T12" fmla="*/ 4 w 128"/>
                  <a:gd name="T13" fmla="*/ 59 h 128"/>
                  <a:gd name="T14" fmla="*/ 4 w 128"/>
                  <a:gd name="T15" fmla="*/ 55 h 128"/>
                  <a:gd name="T16" fmla="*/ 4 w 128"/>
                  <a:gd name="T17" fmla="*/ 36 h 128"/>
                  <a:gd name="T18" fmla="*/ 13 w 128"/>
                  <a:gd name="T19" fmla="*/ 22 h 128"/>
                  <a:gd name="T20" fmla="*/ 9 w 128"/>
                  <a:gd name="T21" fmla="*/ 0 h 128"/>
                  <a:gd name="T22" fmla="*/ 23 w 128"/>
                  <a:gd name="T23" fmla="*/ 0 h 128"/>
                  <a:gd name="T24" fmla="*/ 32 w 128"/>
                  <a:gd name="T25" fmla="*/ 0 h 128"/>
                  <a:gd name="T26" fmla="*/ 32 w 128"/>
                  <a:gd name="T27" fmla="*/ 9 h 128"/>
                  <a:gd name="T28" fmla="*/ 32 w 128"/>
                  <a:gd name="T29" fmla="*/ 13 h 128"/>
                  <a:gd name="T30" fmla="*/ 32 w 128"/>
                  <a:gd name="T31" fmla="*/ 13 h 128"/>
                  <a:gd name="T32" fmla="*/ 41 w 128"/>
                  <a:gd name="T33" fmla="*/ 18 h 128"/>
                  <a:gd name="T34" fmla="*/ 41 w 128"/>
                  <a:gd name="T35" fmla="*/ 18 h 128"/>
                  <a:gd name="T36" fmla="*/ 41 w 128"/>
                  <a:gd name="T37" fmla="*/ 13 h 128"/>
                  <a:gd name="T38" fmla="*/ 55 w 128"/>
                  <a:gd name="T39" fmla="*/ 0 h 128"/>
                  <a:gd name="T40" fmla="*/ 73 w 128"/>
                  <a:gd name="T41" fmla="*/ 13 h 128"/>
                  <a:gd name="T42" fmla="*/ 101 w 128"/>
                  <a:gd name="T43" fmla="*/ 32 h 128"/>
                  <a:gd name="T44" fmla="*/ 105 w 128"/>
                  <a:gd name="T45" fmla="*/ 36 h 128"/>
                  <a:gd name="T46" fmla="*/ 114 w 128"/>
                  <a:gd name="T47" fmla="*/ 45 h 128"/>
                  <a:gd name="T48" fmla="*/ 114 w 128"/>
                  <a:gd name="T49" fmla="*/ 59 h 128"/>
                  <a:gd name="T50" fmla="*/ 114 w 128"/>
                  <a:gd name="T51" fmla="*/ 68 h 128"/>
                  <a:gd name="T52" fmla="*/ 119 w 128"/>
                  <a:gd name="T53" fmla="*/ 82 h 128"/>
                  <a:gd name="T54" fmla="*/ 119 w 128"/>
                  <a:gd name="T55" fmla="*/ 100 h 128"/>
                  <a:gd name="T56" fmla="*/ 128 w 128"/>
                  <a:gd name="T57" fmla="*/ 114 h 128"/>
                  <a:gd name="T58" fmla="*/ 101 w 128"/>
                  <a:gd name="T59" fmla="*/ 128 h 128"/>
                  <a:gd name="T60" fmla="*/ 64 w 128"/>
                  <a:gd name="T61" fmla="*/ 128 h 128"/>
                  <a:gd name="T62" fmla="*/ 64 w 128"/>
                  <a:gd name="T6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8" h="128">
                    <a:moveTo>
                      <a:pt x="64" y="128"/>
                    </a:moveTo>
                    <a:lnTo>
                      <a:pt x="59" y="128"/>
                    </a:lnTo>
                    <a:lnTo>
                      <a:pt x="55" y="114"/>
                    </a:lnTo>
                    <a:lnTo>
                      <a:pt x="55" y="110"/>
                    </a:lnTo>
                    <a:lnTo>
                      <a:pt x="46" y="105"/>
                    </a:lnTo>
                    <a:lnTo>
                      <a:pt x="41" y="105"/>
                    </a:lnTo>
                    <a:lnTo>
                      <a:pt x="36" y="100"/>
                    </a:lnTo>
                    <a:lnTo>
                      <a:pt x="27" y="100"/>
                    </a:lnTo>
                    <a:lnTo>
                      <a:pt x="18" y="91"/>
                    </a:lnTo>
                    <a:lnTo>
                      <a:pt x="13" y="77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4" y="64"/>
                    </a:lnTo>
                    <a:lnTo>
                      <a:pt x="4" y="59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0" y="41"/>
                    </a:lnTo>
                    <a:lnTo>
                      <a:pt x="4" y="36"/>
                    </a:lnTo>
                    <a:lnTo>
                      <a:pt x="9" y="36"/>
                    </a:lnTo>
                    <a:lnTo>
                      <a:pt x="13" y="22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2" y="9"/>
                    </a:lnTo>
                    <a:lnTo>
                      <a:pt x="32" y="18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6" y="13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6" y="9"/>
                    </a:lnTo>
                    <a:lnTo>
                      <a:pt x="55" y="0"/>
                    </a:lnTo>
                    <a:lnTo>
                      <a:pt x="64" y="4"/>
                    </a:lnTo>
                    <a:lnTo>
                      <a:pt x="73" y="13"/>
                    </a:lnTo>
                    <a:lnTo>
                      <a:pt x="96" y="22"/>
                    </a:lnTo>
                    <a:lnTo>
                      <a:pt x="101" y="32"/>
                    </a:lnTo>
                    <a:lnTo>
                      <a:pt x="101" y="36"/>
                    </a:lnTo>
                    <a:lnTo>
                      <a:pt x="105" y="36"/>
                    </a:lnTo>
                    <a:lnTo>
                      <a:pt x="114" y="41"/>
                    </a:lnTo>
                    <a:lnTo>
                      <a:pt x="114" y="45"/>
                    </a:lnTo>
                    <a:lnTo>
                      <a:pt x="114" y="50"/>
                    </a:lnTo>
                    <a:lnTo>
                      <a:pt x="114" y="59"/>
                    </a:lnTo>
                    <a:lnTo>
                      <a:pt x="110" y="64"/>
                    </a:lnTo>
                    <a:lnTo>
                      <a:pt x="114" y="68"/>
                    </a:lnTo>
                    <a:lnTo>
                      <a:pt x="119" y="73"/>
                    </a:lnTo>
                    <a:lnTo>
                      <a:pt x="119" y="82"/>
                    </a:lnTo>
                    <a:lnTo>
                      <a:pt x="114" y="87"/>
                    </a:lnTo>
                    <a:lnTo>
                      <a:pt x="119" y="100"/>
                    </a:lnTo>
                    <a:lnTo>
                      <a:pt x="123" y="105"/>
                    </a:lnTo>
                    <a:lnTo>
                      <a:pt x="128" y="114"/>
                    </a:lnTo>
                    <a:lnTo>
                      <a:pt x="119" y="123"/>
                    </a:lnTo>
                    <a:lnTo>
                      <a:pt x="101" y="128"/>
                    </a:lnTo>
                    <a:lnTo>
                      <a:pt x="82" y="128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64" y="1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2" name="Freeform 812"/>
              <p:cNvSpPr>
                <a:spLocks/>
              </p:cNvSpPr>
              <p:nvPr/>
            </p:nvSpPr>
            <p:spPr bwMode="auto">
              <a:xfrm>
                <a:off x="3029" y="2143"/>
                <a:ext cx="119" cy="119"/>
              </a:xfrm>
              <a:custGeom>
                <a:avLst/>
                <a:gdLst>
                  <a:gd name="T0" fmla="*/ 5 w 119"/>
                  <a:gd name="T1" fmla="*/ 60 h 119"/>
                  <a:gd name="T2" fmla="*/ 14 w 119"/>
                  <a:gd name="T3" fmla="*/ 73 h 119"/>
                  <a:gd name="T4" fmla="*/ 28 w 119"/>
                  <a:gd name="T5" fmla="*/ 87 h 119"/>
                  <a:gd name="T6" fmla="*/ 37 w 119"/>
                  <a:gd name="T7" fmla="*/ 92 h 119"/>
                  <a:gd name="T8" fmla="*/ 55 w 119"/>
                  <a:gd name="T9" fmla="*/ 101 h 119"/>
                  <a:gd name="T10" fmla="*/ 60 w 119"/>
                  <a:gd name="T11" fmla="*/ 119 h 119"/>
                  <a:gd name="T12" fmla="*/ 97 w 119"/>
                  <a:gd name="T13" fmla="*/ 115 h 119"/>
                  <a:gd name="T14" fmla="*/ 119 w 119"/>
                  <a:gd name="T15" fmla="*/ 110 h 119"/>
                  <a:gd name="T16" fmla="*/ 115 w 119"/>
                  <a:gd name="T17" fmla="*/ 106 h 119"/>
                  <a:gd name="T18" fmla="*/ 106 w 119"/>
                  <a:gd name="T19" fmla="*/ 87 h 119"/>
                  <a:gd name="T20" fmla="*/ 110 w 119"/>
                  <a:gd name="T21" fmla="*/ 69 h 119"/>
                  <a:gd name="T22" fmla="*/ 101 w 119"/>
                  <a:gd name="T23" fmla="*/ 64 h 119"/>
                  <a:gd name="T24" fmla="*/ 101 w 119"/>
                  <a:gd name="T25" fmla="*/ 55 h 119"/>
                  <a:gd name="T26" fmla="*/ 106 w 119"/>
                  <a:gd name="T27" fmla="*/ 41 h 119"/>
                  <a:gd name="T28" fmla="*/ 97 w 119"/>
                  <a:gd name="T29" fmla="*/ 37 h 119"/>
                  <a:gd name="T30" fmla="*/ 92 w 119"/>
                  <a:gd name="T31" fmla="*/ 32 h 119"/>
                  <a:gd name="T32" fmla="*/ 87 w 119"/>
                  <a:gd name="T33" fmla="*/ 23 h 119"/>
                  <a:gd name="T34" fmla="*/ 60 w 119"/>
                  <a:gd name="T35" fmla="*/ 5 h 119"/>
                  <a:gd name="T36" fmla="*/ 46 w 119"/>
                  <a:gd name="T37" fmla="*/ 9 h 119"/>
                  <a:gd name="T38" fmla="*/ 55 w 119"/>
                  <a:gd name="T39" fmla="*/ 14 h 119"/>
                  <a:gd name="T40" fmla="*/ 46 w 119"/>
                  <a:gd name="T41" fmla="*/ 14 h 119"/>
                  <a:gd name="T42" fmla="*/ 42 w 119"/>
                  <a:gd name="T43" fmla="*/ 18 h 119"/>
                  <a:gd name="T44" fmla="*/ 37 w 119"/>
                  <a:gd name="T45" fmla="*/ 28 h 119"/>
                  <a:gd name="T46" fmla="*/ 32 w 119"/>
                  <a:gd name="T47" fmla="*/ 23 h 119"/>
                  <a:gd name="T48" fmla="*/ 28 w 119"/>
                  <a:gd name="T49" fmla="*/ 18 h 119"/>
                  <a:gd name="T50" fmla="*/ 28 w 119"/>
                  <a:gd name="T51" fmla="*/ 23 h 119"/>
                  <a:gd name="T52" fmla="*/ 23 w 119"/>
                  <a:gd name="T53" fmla="*/ 28 h 119"/>
                  <a:gd name="T54" fmla="*/ 23 w 119"/>
                  <a:gd name="T55" fmla="*/ 18 h 119"/>
                  <a:gd name="T56" fmla="*/ 19 w 119"/>
                  <a:gd name="T57" fmla="*/ 0 h 119"/>
                  <a:gd name="T58" fmla="*/ 14 w 119"/>
                  <a:gd name="T59" fmla="*/ 0 h 119"/>
                  <a:gd name="T60" fmla="*/ 9 w 119"/>
                  <a:gd name="T61" fmla="*/ 37 h 119"/>
                  <a:gd name="T62" fmla="*/ 0 w 119"/>
                  <a:gd name="T63" fmla="*/ 41 h 119"/>
                  <a:gd name="T64" fmla="*/ 5 w 119"/>
                  <a:gd name="T65" fmla="*/ 51 h 119"/>
                  <a:gd name="T66" fmla="*/ 5 w 119"/>
                  <a:gd name="T67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9" h="119">
                    <a:moveTo>
                      <a:pt x="5" y="60"/>
                    </a:moveTo>
                    <a:lnTo>
                      <a:pt x="5" y="60"/>
                    </a:lnTo>
                    <a:lnTo>
                      <a:pt x="9" y="64"/>
                    </a:lnTo>
                    <a:lnTo>
                      <a:pt x="14" y="73"/>
                    </a:lnTo>
                    <a:lnTo>
                      <a:pt x="19" y="83"/>
                    </a:lnTo>
                    <a:lnTo>
                      <a:pt x="28" y="87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2" y="96"/>
                    </a:lnTo>
                    <a:lnTo>
                      <a:pt x="55" y="101"/>
                    </a:lnTo>
                    <a:lnTo>
                      <a:pt x="60" y="110"/>
                    </a:lnTo>
                    <a:lnTo>
                      <a:pt x="60" y="119"/>
                    </a:lnTo>
                    <a:lnTo>
                      <a:pt x="78" y="119"/>
                    </a:lnTo>
                    <a:lnTo>
                      <a:pt x="97" y="115"/>
                    </a:lnTo>
                    <a:lnTo>
                      <a:pt x="115" y="110"/>
                    </a:lnTo>
                    <a:lnTo>
                      <a:pt x="119" y="110"/>
                    </a:lnTo>
                    <a:lnTo>
                      <a:pt x="119" y="110"/>
                    </a:lnTo>
                    <a:lnTo>
                      <a:pt x="115" y="106"/>
                    </a:lnTo>
                    <a:lnTo>
                      <a:pt x="110" y="101"/>
                    </a:lnTo>
                    <a:lnTo>
                      <a:pt x="106" y="87"/>
                    </a:lnTo>
                    <a:lnTo>
                      <a:pt x="106" y="73"/>
                    </a:lnTo>
                    <a:lnTo>
                      <a:pt x="110" y="69"/>
                    </a:lnTo>
                    <a:lnTo>
                      <a:pt x="106" y="69"/>
                    </a:lnTo>
                    <a:lnTo>
                      <a:pt x="101" y="64"/>
                    </a:lnTo>
                    <a:lnTo>
                      <a:pt x="101" y="60"/>
                    </a:lnTo>
                    <a:lnTo>
                      <a:pt x="101" y="55"/>
                    </a:lnTo>
                    <a:lnTo>
                      <a:pt x="106" y="46"/>
                    </a:lnTo>
                    <a:lnTo>
                      <a:pt x="106" y="41"/>
                    </a:lnTo>
                    <a:lnTo>
                      <a:pt x="101" y="41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92" y="32"/>
                    </a:lnTo>
                    <a:lnTo>
                      <a:pt x="92" y="28"/>
                    </a:lnTo>
                    <a:lnTo>
                      <a:pt x="87" y="23"/>
                    </a:lnTo>
                    <a:lnTo>
                      <a:pt x="69" y="14"/>
                    </a:lnTo>
                    <a:lnTo>
                      <a:pt x="60" y="5"/>
                    </a:lnTo>
                    <a:lnTo>
                      <a:pt x="51" y="5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46" y="14"/>
                    </a:lnTo>
                    <a:lnTo>
                      <a:pt x="46" y="18"/>
                    </a:lnTo>
                    <a:lnTo>
                      <a:pt x="42" y="18"/>
                    </a:lnTo>
                    <a:lnTo>
                      <a:pt x="37" y="23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23"/>
                    </a:lnTo>
                    <a:lnTo>
                      <a:pt x="23" y="23"/>
                    </a:lnTo>
                    <a:lnTo>
                      <a:pt x="23" y="2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18"/>
                    </a:lnTo>
                    <a:lnTo>
                      <a:pt x="9" y="37"/>
                    </a:lnTo>
                    <a:lnTo>
                      <a:pt x="5" y="41"/>
                    </a:lnTo>
                    <a:lnTo>
                      <a:pt x="0" y="41"/>
                    </a:lnTo>
                    <a:lnTo>
                      <a:pt x="5" y="46"/>
                    </a:lnTo>
                    <a:lnTo>
                      <a:pt x="5" y="51"/>
                    </a:lnTo>
                    <a:lnTo>
                      <a:pt x="5" y="55"/>
                    </a:lnTo>
                    <a:lnTo>
                      <a:pt x="5" y="60"/>
                    </a:lnTo>
                    <a:lnTo>
                      <a:pt x="5" y="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3" name="Freeform 813"/>
              <p:cNvSpPr>
                <a:spLocks/>
              </p:cNvSpPr>
              <p:nvPr/>
            </p:nvSpPr>
            <p:spPr bwMode="auto">
              <a:xfrm>
                <a:off x="3139" y="2194"/>
                <a:ext cx="0" cy="9"/>
              </a:xfrm>
              <a:custGeom>
                <a:avLst/>
                <a:gdLst>
                  <a:gd name="T0" fmla="*/ 0 h 9"/>
                  <a:gd name="T1" fmla="*/ 9 h 9"/>
                  <a:gd name="T2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4" name="Freeform 814"/>
              <p:cNvSpPr>
                <a:spLocks/>
              </p:cNvSpPr>
              <p:nvPr/>
            </p:nvSpPr>
            <p:spPr bwMode="auto">
              <a:xfrm>
                <a:off x="3135" y="2184"/>
                <a:ext cx="13" cy="23"/>
              </a:xfrm>
              <a:custGeom>
                <a:avLst/>
                <a:gdLst>
                  <a:gd name="T0" fmla="*/ 13 w 13"/>
                  <a:gd name="T1" fmla="*/ 23 h 23"/>
                  <a:gd name="T2" fmla="*/ 9 w 13"/>
                  <a:gd name="T3" fmla="*/ 23 h 23"/>
                  <a:gd name="T4" fmla="*/ 4 w 13"/>
                  <a:gd name="T5" fmla="*/ 19 h 23"/>
                  <a:gd name="T6" fmla="*/ 0 w 13"/>
                  <a:gd name="T7" fmla="*/ 19 h 23"/>
                  <a:gd name="T8" fmla="*/ 0 w 13"/>
                  <a:gd name="T9" fmla="*/ 14 h 23"/>
                  <a:gd name="T10" fmla="*/ 0 w 13"/>
                  <a:gd name="T11" fmla="*/ 10 h 23"/>
                  <a:gd name="T12" fmla="*/ 0 w 13"/>
                  <a:gd name="T13" fmla="*/ 0 h 23"/>
                  <a:gd name="T14" fmla="*/ 0 w 13"/>
                  <a:gd name="T15" fmla="*/ 0 h 23"/>
                  <a:gd name="T16" fmla="*/ 4 w 13"/>
                  <a:gd name="T17" fmla="*/ 10 h 23"/>
                  <a:gd name="T18" fmla="*/ 9 w 13"/>
                  <a:gd name="T19" fmla="*/ 10 h 23"/>
                  <a:gd name="T20" fmla="*/ 9 w 13"/>
                  <a:gd name="T21" fmla="*/ 14 h 23"/>
                  <a:gd name="T22" fmla="*/ 9 w 13"/>
                  <a:gd name="T23" fmla="*/ 19 h 23"/>
                  <a:gd name="T24" fmla="*/ 13 w 13"/>
                  <a:gd name="T25" fmla="*/ 23 h 23"/>
                  <a:gd name="T26" fmla="*/ 13 w 13"/>
                  <a:gd name="T2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3">
                    <a:moveTo>
                      <a:pt x="13" y="23"/>
                    </a:moveTo>
                    <a:lnTo>
                      <a:pt x="9" y="23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0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9" y="19"/>
                    </a:lnTo>
                    <a:lnTo>
                      <a:pt x="13" y="23"/>
                    </a:ln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5" name="Freeform 815"/>
              <p:cNvSpPr>
                <a:spLocks/>
              </p:cNvSpPr>
              <p:nvPr/>
            </p:nvSpPr>
            <p:spPr bwMode="auto">
              <a:xfrm>
                <a:off x="3135" y="2184"/>
                <a:ext cx="13" cy="23"/>
              </a:xfrm>
              <a:custGeom>
                <a:avLst/>
                <a:gdLst>
                  <a:gd name="T0" fmla="*/ 13 w 13"/>
                  <a:gd name="T1" fmla="*/ 23 h 23"/>
                  <a:gd name="T2" fmla="*/ 9 w 13"/>
                  <a:gd name="T3" fmla="*/ 23 h 23"/>
                  <a:gd name="T4" fmla="*/ 4 w 13"/>
                  <a:gd name="T5" fmla="*/ 19 h 23"/>
                  <a:gd name="T6" fmla="*/ 0 w 13"/>
                  <a:gd name="T7" fmla="*/ 19 h 23"/>
                  <a:gd name="T8" fmla="*/ 0 w 13"/>
                  <a:gd name="T9" fmla="*/ 14 h 23"/>
                  <a:gd name="T10" fmla="*/ 0 w 13"/>
                  <a:gd name="T11" fmla="*/ 10 h 23"/>
                  <a:gd name="T12" fmla="*/ 0 w 13"/>
                  <a:gd name="T13" fmla="*/ 0 h 23"/>
                  <a:gd name="T14" fmla="*/ 0 w 13"/>
                  <a:gd name="T15" fmla="*/ 0 h 23"/>
                  <a:gd name="T16" fmla="*/ 4 w 13"/>
                  <a:gd name="T17" fmla="*/ 10 h 23"/>
                  <a:gd name="T18" fmla="*/ 9 w 13"/>
                  <a:gd name="T19" fmla="*/ 10 h 23"/>
                  <a:gd name="T20" fmla="*/ 9 w 13"/>
                  <a:gd name="T21" fmla="*/ 14 h 23"/>
                  <a:gd name="T22" fmla="*/ 9 w 13"/>
                  <a:gd name="T23" fmla="*/ 19 h 23"/>
                  <a:gd name="T24" fmla="*/ 13 w 13"/>
                  <a:gd name="T25" fmla="*/ 23 h 23"/>
                  <a:gd name="T26" fmla="*/ 13 w 13"/>
                  <a:gd name="T2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3">
                    <a:moveTo>
                      <a:pt x="13" y="23"/>
                    </a:moveTo>
                    <a:lnTo>
                      <a:pt x="9" y="23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0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9" y="19"/>
                    </a:lnTo>
                    <a:lnTo>
                      <a:pt x="13" y="23"/>
                    </a:lnTo>
                    <a:lnTo>
                      <a:pt x="13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6" name="Freeform 816"/>
              <p:cNvSpPr>
                <a:spLocks/>
              </p:cNvSpPr>
              <p:nvPr/>
            </p:nvSpPr>
            <p:spPr bwMode="auto">
              <a:xfrm>
                <a:off x="3144" y="2189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  <a:gd name="T3" fmla="*/ 0 h 5"/>
                  <a:gd name="T4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7" name="Freeform 817"/>
              <p:cNvSpPr>
                <a:spLocks/>
              </p:cNvSpPr>
              <p:nvPr/>
            </p:nvSpPr>
            <p:spPr bwMode="auto">
              <a:xfrm>
                <a:off x="3139" y="2184"/>
                <a:ext cx="9" cy="23"/>
              </a:xfrm>
              <a:custGeom>
                <a:avLst/>
                <a:gdLst>
                  <a:gd name="T0" fmla="*/ 5 w 9"/>
                  <a:gd name="T1" fmla="*/ 23 h 23"/>
                  <a:gd name="T2" fmla="*/ 5 w 9"/>
                  <a:gd name="T3" fmla="*/ 14 h 23"/>
                  <a:gd name="T4" fmla="*/ 0 w 9"/>
                  <a:gd name="T5" fmla="*/ 10 h 23"/>
                  <a:gd name="T6" fmla="*/ 0 w 9"/>
                  <a:gd name="T7" fmla="*/ 10 h 23"/>
                  <a:gd name="T8" fmla="*/ 0 w 9"/>
                  <a:gd name="T9" fmla="*/ 0 h 23"/>
                  <a:gd name="T10" fmla="*/ 5 w 9"/>
                  <a:gd name="T11" fmla="*/ 0 h 23"/>
                  <a:gd name="T12" fmla="*/ 5 w 9"/>
                  <a:gd name="T13" fmla="*/ 0 h 23"/>
                  <a:gd name="T14" fmla="*/ 9 w 9"/>
                  <a:gd name="T15" fmla="*/ 0 h 23"/>
                  <a:gd name="T16" fmla="*/ 9 w 9"/>
                  <a:gd name="T17" fmla="*/ 5 h 23"/>
                  <a:gd name="T18" fmla="*/ 9 w 9"/>
                  <a:gd name="T19" fmla="*/ 5 h 23"/>
                  <a:gd name="T20" fmla="*/ 9 w 9"/>
                  <a:gd name="T21" fmla="*/ 10 h 23"/>
                  <a:gd name="T22" fmla="*/ 5 w 9"/>
                  <a:gd name="T23" fmla="*/ 23 h 23"/>
                  <a:gd name="T24" fmla="*/ 5 w 9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3">
                    <a:moveTo>
                      <a:pt x="5" y="23"/>
                    </a:moveTo>
                    <a:lnTo>
                      <a:pt x="5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10"/>
                    </a:lnTo>
                    <a:lnTo>
                      <a:pt x="5" y="23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8" name="Freeform 818"/>
              <p:cNvSpPr>
                <a:spLocks/>
              </p:cNvSpPr>
              <p:nvPr/>
            </p:nvSpPr>
            <p:spPr bwMode="auto">
              <a:xfrm>
                <a:off x="3139" y="2184"/>
                <a:ext cx="9" cy="23"/>
              </a:xfrm>
              <a:custGeom>
                <a:avLst/>
                <a:gdLst>
                  <a:gd name="T0" fmla="*/ 5 w 9"/>
                  <a:gd name="T1" fmla="*/ 23 h 23"/>
                  <a:gd name="T2" fmla="*/ 5 w 9"/>
                  <a:gd name="T3" fmla="*/ 14 h 23"/>
                  <a:gd name="T4" fmla="*/ 0 w 9"/>
                  <a:gd name="T5" fmla="*/ 10 h 23"/>
                  <a:gd name="T6" fmla="*/ 0 w 9"/>
                  <a:gd name="T7" fmla="*/ 10 h 23"/>
                  <a:gd name="T8" fmla="*/ 0 w 9"/>
                  <a:gd name="T9" fmla="*/ 0 h 23"/>
                  <a:gd name="T10" fmla="*/ 5 w 9"/>
                  <a:gd name="T11" fmla="*/ 0 h 23"/>
                  <a:gd name="T12" fmla="*/ 5 w 9"/>
                  <a:gd name="T13" fmla="*/ 0 h 23"/>
                  <a:gd name="T14" fmla="*/ 9 w 9"/>
                  <a:gd name="T15" fmla="*/ 0 h 23"/>
                  <a:gd name="T16" fmla="*/ 9 w 9"/>
                  <a:gd name="T17" fmla="*/ 5 h 23"/>
                  <a:gd name="T18" fmla="*/ 9 w 9"/>
                  <a:gd name="T19" fmla="*/ 5 h 23"/>
                  <a:gd name="T20" fmla="*/ 9 w 9"/>
                  <a:gd name="T21" fmla="*/ 10 h 23"/>
                  <a:gd name="T22" fmla="*/ 5 w 9"/>
                  <a:gd name="T23" fmla="*/ 23 h 23"/>
                  <a:gd name="T24" fmla="*/ 5 w 9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3">
                    <a:moveTo>
                      <a:pt x="5" y="23"/>
                    </a:moveTo>
                    <a:lnTo>
                      <a:pt x="5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10"/>
                    </a:lnTo>
                    <a:lnTo>
                      <a:pt x="5" y="23"/>
                    </a:lnTo>
                    <a:lnTo>
                      <a:pt x="5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9" name="Freeform 819"/>
              <p:cNvSpPr>
                <a:spLocks/>
              </p:cNvSpPr>
              <p:nvPr/>
            </p:nvSpPr>
            <p:spPr bwMode="auto">
              <a:xfrm>
                <a:off x="2938" y="2221"/>
                <a:ext cx="137" cy="119"/>
              </a:xfrm>
              <a:custGeom>
                <a:avLst/>
                <a:gdLst>
                  <a:gd name="T0" fmla="*/ 23 w 137"/>
                  <a:gd name="T1" fmla="*/ 32 h 119"/>
                  <a:gd name="T2" fmla="*/ 23 w 137"/>
                  <a:gd name="T3" fmla="*/ 46 h 119"/>
                  <a:gd name="T4" fmla="*/ 27 w 137"/>
                  <a:gd name="T5" fmla="*/ 60 h 119"/>
                  <a:gd name="T6" fmla="*/ 0 w 137"/>
                  <a:gd name="T7" fmla="*/ 60 h 119"/>
                  <a:gd name="T8" fmla="*/ 0 w 137"/>
                  <a:gd name="T9" fmla="*/ 60 h 119"/>
                  <a:gd name="T10" fmla="*/ 0 w 137"/>
                  <a:gd name="T11" fmla="*/ 69 h 119"/>
                  <a:gd name="T12" fmla="*/ 0 w 137"/>
                  <a:gd name="T13" fmla="*/ 73 h 119"/>
                  <a:gd name="T14" fmla="*/ 0 w 137"/>
                  <a:gd name="T15" fmla="*/ 78 h 119"/>
                  <a:gd name="T16" fmla="*/ 4 w 137"/>
                  <a:gd name="T17" fmla="*/ 105 h 119"/>
                  <a:gd name="T18" fmla="*/ 9 w 137"/>
                  <a:gd name="T19" fmla="*/ 110 h 119"/>
                  <a:gd name="T20" fmla="*/ 23 w 137"/>
                  <a:gd name="T21" fmla="*/ 110 h 119"/>
                  <a:gd name="T22" fmla="*/ 32 w 137"/>
                  <a:gd name="T23" fmla="*/ 115 h 119"/>
                  <a:gd name="T24" fmla="*/ 41 w 137"/>
                  <a:gd name="T25" fmla="*/ 115 h 119"/>
                  <a:gd name="T26" fmla="*/ 50 w 137"/>
                  <a:gd name="T27" fmla="*/ 119 h 119"/>
                  <a:gd name="T28" fmla="*/ 55 w 137"/>
                  <a:gd name="T29" fmla="*/ 119 h 119"/>
                  <a:gd name="T30" fmla="*/ 64 w 137"/>
                  <a:gd name="T31" fmla="*/ 110 h 119"/>
                  <a:gd name="T32" fmla="*/ 73 w 137"/>
                  <a:gd name="T33" fmla="*/ 105 h 119"/>
                  <a:gd name="T34" fmla="*/ 78 w 137"/>
                  <a:gd name="T35" fmla="*/ 96 h 119"/>
                  <a:gd name="T36" fmla="*/ 87 w 137"/>
                  <a:gd name="T37" fmla="*/ 92 h 119"/>
                  <a:gd name="T38" fmla="*/ 96 w 137"/>
                  <a:gd name="T39" fmla="*/ 92 h 119"/>
                  <a:gd name="T40" fmla="*/ 96 w 137"/>
                  <a:gd name="T41" fmla="*/ 83 h 119"/>
                  <a:gd name="T42" fmla="*/ 133 w 137"/>
                  <a:gd name="T43" fmla="*/ 69 h 119"/>
                  <a:gd name="T44" fmla="*/ 128 w 137"/>
                  <a:gd name="T45" fmla="*/ 64 h 119"/>
                  <a:gd name="T46" fmla="*/ 128 w 137"/>
                  <a:gd name="T47" fmla="*/ 60 h 119"/>
                  <a:gd name="T48" fmla="*/ 137 w 137"/>
                  <a:gd name="T49" fmla="*/ 50 h 119"/>
                  <a:gd name="T50" fmla="*/ 133 w 137"/>
                  <a:gd name="T51" fmla="*/ 46 h 119"/>
                  <a:gd name="T52" fmla="*/ 133 w 137"/>
                  <a:gd name="T53" fmla="*/ 41 h 119"/>
                  <a:gd name="T54" fmla="*/ 137 w 137"/>
                  <a:gd name="T55" fmla="*/ 37 h 119"/>
                  <a:gd name="T56" fmla="*/ 137 w 137"/>
                  <a:gd name="T57" fmla="*/ 32 h 119"/>
                  <a:gd name="T58" fmla="*/ 133 w 137"/>
                  <a:gd name="T59" fmla="*/ 18 h 119"/>
                  <a:gd name="T60" fmla="*/ 119 w 137"/>
                  <a:gd name="T61" fmla="*/ 9 h 119"/>
                  <a:gd name="T62" fmla="*/ 105 w 137"/>
                  <a:gd name="T63" fmla="*/ 9 h 119"/>
                  <a:gd name="T64" fmla="*/ 100 w 137"/>
                  <a:gd name="T65" fmla="*/ 0 h 119"/>
                  <a:gd name="T66" fmla="*/ 91 w 137"/>
                  <a:gd name="T67" fmla="*/ 5 h 119"/>
                  <a:gd name="T68" fmla="*/ 82 w 137"/>
                  <a:gd name="T69" fmla="*/ 9 h 119"/>
                  <a:gd name="T70" fmla="*/ 82 w 137"/>
                  <a:gd name="T71" fmla="*/ 18 h 119"/>
                  <a:gd name="T72" fmla="*/ 82 w 137"/>
                  <a:gd name="T73" fmla="*/ 28 h 119"/>
                  <a:gd name="T74" fmla="*/ 78 w 137"/>
                  <a:gd name="T75" fmla="*/ 41 h 119"/>
                  <a:gd name="T76" fmla="*/ 82 w 137"/>
                  <a:gd name="T77" fmla="*/ 50 h 119"/>
                  <a:gd name="T78" fmla="*/ 87 w 137"/>
                  <a:gd name="T79" fmla="*/ 50 h 119"/>
                  <a:gd name="T80" fmla="*/ 91 w 137"/>
                  <a:gd name="T81" fmla="*/ 50 h 119"/>
                  <a:gd name="T82" fmla="*/ 91 w 137"/>
                  <a:gd name="T83" fmla="*/ 60 h 119"/>
                  <a:gd name="T84" fmla="*/ 82 w 137"/>
                  <a:gd name="T85" fmla="*/ 60 h 119"/>
                  <a:gd name="T86" fmla="*/ 73 w 137"/>
                  <a:gd name="T87" fmla="*/ 50 h 119"/>
                  <a:gd name="T88" fmla="*/ 68 w 137"/>
                  <a:gd name="T89" fmla="*/ 46 h 119"/>
                  <a:gd name="T90" fmla="*/ 59 w 137"/>
                  <a:gd name="T91" fmla="*/ 41 h 119"/>
                  <a:gd name="T92" fmla="*/ 50 w 137"/>
                  <a:gd name="T93" fmla="*/ 41 h 119"/>
                  <a:gd name="T94" fmla="*/ 41 w 137"/>
                  <a:gd name="T95" fmla="*/ 37 h 119"/>
                  <a:gd name="T96" fmla="*/ 36 w 137"/>
                  <a:gd name="T97" fmla="*/ 37 h 119"/>
                  <a:gd name="T98" fmla="*/ 32 w 137"/>
                  <a:gd name="T99" fmla="*/ 37 h 119"/>
                  <a:gd name="T100" fmla="*/ 27 w 137"/>
                  <a:gd name="T101" fmla="*/ 37 h 119"/>
                  <a:gd name="T102" fmla="*/ 23 w 137"/>
                  <a:gd name="T103" fmla="*/ 3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7" h="119">
                    <a:moveTo>
                      <a:pt x="23" y="32"/>
                    </a:moveTo>
                    <a:lnTo>
                      <a:pt x="23" y="46"/>
                    </a:lnTo>
                    <a:lnTo>
                      <a:pt x="27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4" y="105"/>
                    </a:lnTo>
                    <a:lnTo>
                      <a:pt x="9" y="110"/>
                    </a:lnTo>
                    <a:lnTo>
                      <a:pt x="23" y="110"/>
                    </a:lnTo>
                    <a:lnTo>
                      <a:pt x="32" y="115"/>
                    </a:lnTo>
                    <a:lnTo>
                      <a:pt x="41" y="115"/>
                    </a:lnTo>
                    <a:lnTo>
                      <a:pt x="50" y="119"/>
                    </a:lnTo>
                    <a:lnTo>
                      <a:pt x="55" y="119"/>
                    </a:lnTo>
                    <a:lnTo>
                      <a:pt x="64" y="110"/>
                    </a:lnTo>
                    <a:lnTo>
                      <a:pt x="73" y="105"/>
                    </a:lnTo>
                    <a:lnTo>
                      <a:pt x="78" y="96"/>
                    </a:lnTo>
                    <a:lnTo>
                      <a:pt x="87" y="92"/>
                    </a:lnTo>
                    <a:lnTo>
                      <a:pt x="96" y="92"/>
                    </a:lnTo>
                    <a:lnTo>
                      <a:pt x="96" y="83"/>
                    </a:lnTo>
                    <a:lnTo>
                      <a:pt x="133" y="69"/>
                    </a:lnTo>
                    <a:lnTo>
                      <a:pt x="128" y="64"/>
                    </a:lnTo>
                    <a:lnTo>
                      <a:pt x="128" y="60"/>
                    </a:lnTo>
                    <a:lnTo>
                      <a:pt x="137" y="50"/>
                    </a:lnTo>
                    <a:lnTo>
                      <a:pt x="133" y="46"/>
                    </a:lnTo>
                    <a:lnTo>
                      <a:pt x="133" y="41"/>
                    </a:lnTo>
                    <a:lnTo>
                      <a:pt x="137" y="37"/>
                    </a:lnTo>
                    <a:lnTo>
                      <a:pt x="137" y="32"/>
                    </a:lnTo>
                    <a:lnTo>
                      <a:pt x="133" y="18"/>
                    </a:lnTo>
                    <a:lnTo>
                      <a:pt x="119" y="9"/>
                    </a:lnTo>
                    <a:lnTo>
                      <a:pt x="105" y="9"/>
                    </a:lnTo>
                    <a:lnTo>
                      <a:pt x="100" y="0"/>
                    </a:lnTo>
                    <a:lnTo>
                      <a:pt x="91" y="5"/>
                    </a:lnTo>
                    <a:lnTo>
                      <a:pt x="82" y="9"/>
                    </a:lnTo>
                    <a:lnTo>
                      <a:pt x="82" y="18"/>
                    </a:lnTo>
                    <a:lnTo>
                      <a:pt x="82" y="28"/>
                    </a:lnTo>
                    <a:lnTo>
                      <a:pt x="78" y="41"/>
                    </a:lnTo>
                    <a:lnTo>
                      <a:pt x="82" y="50"/>
                    </a:lnTo>
                    <a:lnTo>
                      <a:pt x="87" y="50"/>
                    </a:lnTo>
                    <a:lnTo>
                      <a:pt x="91" y="50"/>
                    </a:lnTo>
                    <a:lnTo>
                      <a:pt x="91" y="60"/>
                    </a:lnTo>
                    <a:lnTo>
                      <a:pt x="82" y="60"/>
                    </a:lnTo>
                    <a:lnTo>
                      <a:pt x="73" y="50"/>
                    </a:lnTo>
                    <a:lnTo>
                      <a:pt x="68" y="46"/>
                    </a:lnTo>
                    <a:lnTo>
                      <a:pt x="59" y="41"/>
                    </a:lnTo>
                    <a:lnTo>
                      <a:pt x="50" y="41"/>
                    </a:lnTo>
                    <a:lnTo>
                      <a:pt x="41" y="37"/>
                    </a:lnTo>
                    <a:lnTo>
                      <a:pt x="36" y="37"/>
                    </a:lnTo>
                    <a:lnTo>
                      <a:pt x="32" y="37"/>
                    </a:lnTo>
                    <a:lnTo>
                      <a:pt x="27" y="37"/>
                    </a:lnTo>
                    <a:lnTo>
                      <a:pt x="23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0" name="Freeform 820"/>
              <p:cNvSpPr>
                <a:spLocks/>
              </p:cNvSpPr>
              <p:nvPr/>
            </p:nvSpPr>
            <p:spPr bwMode="auto">
              <a:xfrm>
                <a:off x="2938" y="2221"/>
                <a:ext cx="137" cy="119"/>
              </a:xfrm>
              <a:custGeom>
                <a:avLst/>
                <a:gdLst>
                  <a:gd name="T0" fmla="*/ 23 w 137"/>
                  <a:gd name="T1" fmla="*/ 32 h 119"/>
                  <a:gd name="T2" fmla="*/ 23 w 137"/>
                  <a:gd name="T3" fmla="*/ 46 h 119"/>
                  <a:gd name="T4" fmla="*/ 27 w 137"/>
                  <a:gd name="T5" fmla="*/ 60 h 119"/>
                  <a:gd name="T6" fmla="*/ 0 w 137"/>
                  <a:gd name="T7" fmla="*/ 60 h 119"/>
                  <a:gd name="T8" fmla="*/ 0 w 137"/>
                  <a:gd name="T9" fmla="*/ 60 h 119"/>
                  <a:gd name="T10" fmla="*/ 0 w 137"/>
                  <a:gd name="T11" fmla="*/ 69 h 119"/>
                  <a:gd name="T12" fmla="*/ 0 w 137"/>
                  <a:gd name="T13" fmla="*/ 73 h 119"/>
                  <a:gd name="T14" fmla="*/ 0 w 137"/>
                  <a:gd name="T15" fmla="*/ 78 h 119"/>
                  <a:gd name="T16" fmla="*/ 4 w 137"/>
                  <a:gd name="T17" fmla="*/ 105 h 119"/>
                  <a:gd name="T18" fmla="*/ 9 w 137"/>
                  <a:gd name="T19" fmla="*/ 110 h 119"/>
                  <a:gd name="T20" fmla="*/ 23 w 137"/>
                  <a:gd name="T21" fmla="*/ 110 h 119"/>
                  <a:gd name="T22" fmla="*/ 32 w 137"/>
                  <a:gd name="T23" fmla="*/ 115 h 119"/>
                  <a:gd name="T24" fmla="*/ 41 w 137"/>
                  <a:gd name="T25" fmla="*/ 115 h 119"/>
                  <a:gd name="T26" fmla="*/ 50 w 137"/>
                  <a:gd name="T27" fmla="*/ 119 h 119"/>
                  <a:gd name="T28" fmla="*/ 55 w 137"/>
                  <a:gd name="T29" fmla="*/ 119 h 119"/>
                  <a:gd name="T30" fmla="*/ 64 w 137"/>
                  <a:gd name="T31" fmla="*/ 110 h 119"/>
                  <a:gd name="T32" fmla="*/ 73 w 137"/>
                  <a:gd name="T33" fmla="*/ 105 h 119"/>
                  <a:gd name="T34" fmla="*/ 78 w 137"/>
                  <a:gd name="T35" fmla="*/ 96 h 119"/>
                  <a:gd name="T36" fmla="*/ 87 w 137"/>
                  <a:gd name="T37" fmla="*/ 92 h 119"/>
                  <a:gd name="T38" fmla="*/ 96 w 137"/>
                  <a:gd name="T39" fmla="*/ 92 h 119"/>
                  <a:gd name="T40" fmla="*/ 96 w 137"/>
                  <a:gd name="T41" fmla="*/ 83 h 119"/>
                  <a:gd name="T42" fmla="*/ 133 w 137"/>
                  <a:gd name="T43" fmla="*/ 69 h 119"/>
                  <a:gd name="T44" fmla="*/ 128 w 137"/>
                  <a:gd name="T45" fmla="*/ 64 h 119"/>
                  <a:gd name="T46" fmla="*/ 128 w 137"/>
                  <a:gd name="T47" fmla="*/ 60 h 119"/>
                  <a:gd name="T48" fmla="*/ 137 w 137"/>
                  <a:gd name="T49" fmla="*/ 50 h 119"/>
                  <a:gd name="T50" fmla="*/ 133 w 137"/>
                  <a:gd name="T51" fmla="*/ 46 h 119"/>
                  <a:gd name="T52" fmla="*/ 133 w 137"/>
                  <a:gd name="T53" fmla="*/ 41 h 119"/>
                  <a:gd name="T54" fmla="*/ 137 w 137"/>
                  <a:gd name="T55" fmla="*/ 37 h 119"/>
                  <a:gd name="T56" fmla="*/ 137 w 137"/>
                  <a:gd name="T57" fmla="*/ 32 h 119"/>
                  <a:gd name="T58" fmla="*/ 133 w 137"/>
                  <a:gd name="T59" fmla="*/ 18 h 119"/>
                  <a:gd name="T60" fmla="*/ 119 w 137"/>
                  <a:gd name="T61" fmla="*/ 9 h 119"/>
                  <a:gd name="T62" fmla="*/ 105 w 137"/>
                  <a:gd name="T63" fmla="*/ 9 h 119"/>
                  <a:gd name="T64" fmla="*/ 100 w 137"/>
                  <a:gd name="T65" fmla="*/ 0 h 119"/>
                  <a:gd name="T66" fmla="*/ 91 w 137"/>
                  <a:gd name="T67" fmla="*/ 5 h 119"/>
                  <a:gd name="T68" fmla="*/ 82 w 137"/>
                  <a:gd name="T69" fmla="*/ 9 h 119"/>
                  <a:gd name="T70" fmla="*/ 82 w 137"/>
                  <a:gd name="T71" fmla="*/ 18 h 119"/>
                  <a:gd name="T72" fmla="*/ 82 w 137"/>
                  <a:gd name="T73" fmla="*/ 28 h 119"/>
                  <a:gd name="T74" fmla="*/ 78 w 137"/>
                  <a:gd name="T75" fmla="*/ 41 h 119"/>
                  <a:gd name="T76" fmla="*/ 82 w 137"/>
                  <a:gd name="T77" fmla="*/ 50 h 119"/>
                  <a:gd name="T78" fmla="*/ 87 w 137"/>
                  <a:gd name="T79" fmla="*/ 50 h 119"/>
                  <a:gd name="T80" fmla="*/ 91 w 137"/>
                  <a:gd name="T81" fmla="*/ 50 h 119"/>
                  <a:gd name="T82" fmla="*/ 91 w 137"/>
                  <a:gd name="T83" fmla="*/ 60 h 119"/>
                  <a:gd name="T84" fmla="*/ 82 w 137"/>
                  <a:gd name="T85" fmla="*/ 60 h 119"/>
                  <a:gd name="T86" fmla="*/ 73 w 137"/>
                  <a:gd name="T87" fmla="*/ 50 h 119"/>
                  <a:gd name="T88" fmla="*/ 68 w 137"/>
                  <a:gd name="T89" fmla="*/ 46 h 119"/>
                  <a:gd name="T90" fmla="*/ 59 w 137"/>
                  <a:gd name="T91" fmla="*/ 41 h 119"/>
                  <a:gd name="T92" fmla="*/ 50 w 137"/>
                  <a:gd name="T93" fmla="*/ 41 h 119"/>
                  <a:gd name="T94" fmla="*/ 41 w 137"/>
                  <a:gd name="T95" fmla="*/ 37 h 119"/>
                  <a:gd name="T96" fmla="*/ 36 w 137"/>
                  <a:gd name="T97" fmla="*/ 37 h 119"/>
                  <a:gd name="T98" fmla="*/ 32 w 137"/>
                  <a:gd name="T99" fmla="*/ 37 h 119"/>
                  <a:gd name="T100" fmla="*/ 27 w 137"/>
                  <a:gd name="T101" fmla="*/ 37 h 119"/>
                  <a:gd name="T102" fmla="*/ 23 w 137"/>
                  <a:gd name="T103" fmla="*/ 3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7" h="119">
                    <a:moveTo>
                      <a:pt x="23" y="32"/>
                    </a:moveTo>
                    <a:lnTo>
                      <a:pt x="23" y="46"/>
                    </a:lnTo>
                    <a:lnTo>
                      <a:pt x="27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4" y="105"/>
                    </a:lnTo>
                    <a:lnTo>
                      <a:pt x="9" y="110"/>
                    </a:lnTo>
                    <a:lnTo>
                      <a:pt x="23" y="110"/>
                    </a:lnTo>
                    <a:lnTo>
                      <a:pt x="32" y="115"/>
                    </a:lnTo>
                    <a:lnTo>
                      <a:pt x="41" y="115"/>
                    </a:lnTo>
                    <a:lnTo>
                      <a:pt x="50" y="119"/>
                    </a:lnTo>
                    <a:lnTo>
                      <a:pt x="55" y="119"/>
                    </a:lnTo>
                    <a:lnTo>
                      <a:pt x="64" y="110"/>
                    </a:lnTo>
                    <a:lnTo>
                      <a:pt x="73" y="105"/>
                    </a:lnTo>
                    <a:lnTo>
                      <a:pt x="78" y="96"/>
                    </a:lnTo>
                    <a:lnTo>
                      <a:pt x="87" y="92"/>
                    </a:lnTo>
                    <a:lnTo>
                      <a:pt x="96" y="92"/>
                    </a:lnTo>
                    <a:lnTo>
                      <a:pt x="96" y="83"/>
                    </a:lnTo>
                    <a:lnTo>
                      <a:pt x="133" y="69"/>
                    </a:lnTo>
                    <a:lnTo>
                      <a:pt x="128" y="64"/>
                    </a:lnTo>
                    <a:lnTo>
                      <a:pt x="128" y="60"/>
                    </a:lnTo>
                    <a:lnTo>
                      <a:pt x="137" y="50"/>
                    </a:lnTo>
                    <a:lnTo>
                      <a:pt x="133" y="46"/>
                    </a:lnTo>
                    <a:lnTo>
                      <a:pt x="133" y="41"/>
                    </a:lnTo>
                    <a:lnTo>
                      <a:pt x="137" y="37"/>
                    </a:lnTo>
                    <a:lnTo>
                      <a:pt x="137" y="32"/>
                    </a:lnTo>
                    <a:lnTo>
                      <a:pt x="133" y="18"/>
                    </a:lnTo>
                    <a:lnTo>
                      <a:pt x="119" y="9"/>
                    </a:lnTo>
                    <a:lnTo>
                      <a:pt x="105" y="9"/>
                    </a:lnTo>
                    <a:lnTo>
                      <a:pt x="100" y="0"/>
                    </a:lnTo>
                    <a:lnTo>
                      <a:pt x="91" y="5"/>
                    </a:lnTo>
                    <a:lnTo>
                      <a:pt x="82" y="9"/>
                    </a:lnTo>
                    <a:lnTo>
                      <a:pt x="82" y="18"/>
                    </a:lnTo>
                    <a:lnTo>
                      <a:pt x="82" y="28"/>
                    </a:lnTo>
                    <a:lnTo>
                      <a:pt x="78" y="41"/>
                    </a:lnTo>
                    <a:lnTo>
                      <a:pt x="82" y="50"/>
                    </a:lnTo>
                    <a:lnTo>
                      <a:pt x="87" y="50"/>
                    </a:lnTo>
                    <a:lnTo>
                      <a:pt x="91" y="50"/>
                    </a:lnTo>
                    <a:lnTo>
                      <a:pt x="91" y="60"/>
                    </a:lnTo>
                    <a:lnTo>
                      <a:pt x="82" y="60"/>
                    </a:lnTo>
                    <a:lnTo>
                      <a:pt x="73" y="50"/>
                    </a:lnTo>
                    <a:lnTo>
                      <a:pt x="68" y="46"/>
                    </a:lnTo>
                    <a:lnTo>
                      <a:pt x="59" y="41"/>
                    </a:lnTo>
                    <a:lnTo>
                      <a:pt x="50" y="41"/>
                    </a:lnTo>
                    <a:lnTo>
                      <a:pt x="41" y="37"/>
                    </a:lnTo>
                    <a:lnTo>
                      <a:pt x="36" y="37"/>
                    </a:lnTo>
                    <a:lnTo>
                      <a:pt x="32" y="37"/>
                    </a:lnTo>
                    <a:lnTo>
                      <a:pt x="27" y="37"/>
                    </a:lnTo>
                    <a:lnTo>
                      <a:pt x="23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1" name="Freeform 821"/>
              <p:cNvSpPr>
                <a:spLocks noEditPoints="1"/>
              </p:cNvSpPr>
              <p:nvPr/>
            </p:nvSpPr>
            <p:spPr bwMode="auto">
              <a:xfrm>
                <a:off x="2938" y="2216"/>
                <a:ext cx="137" cy="124"/>
              </a:xfrm>
              <a:custGeom>
                <a:avLst/>
                <a:gdLst>
                  <a:gd name="T0" fmla="*/ 41 w 137"/>
                  <a:gd name="T1" fmla="*/ 124 h 124"/>
                  <a:gd name="T2" fmla="*/ 27 w 137"/>
                  <a:gd name="T3" fmla="*/ 120 h 124"/>
                  <a:gd name="T4" fmla="*/ 4 w 137"/>
                  <a:gd name="T5" fmla="*/ 106 h 124"/>
                  <a:gd name="T6" fmla="*/ 0 w 137"/>
                  <a:gd name="T7" fmla="*/ 69 h 124"/>
                  <a:gd name="T8" fmla="*/ 4 w 137"/>
                  <a:gd name="T9" fmla="*/ 60 h 124"/>
                  <a:gd name="T10" fmla="*/ 23 w 137"/>
                  <a:gd name="T11" fmla="*/ 60 h 124"/>
                  <a:gd name="T12" fmla="*/ 23 w 137"/>
                  <a:gd name="T13" fmla="*/ 37 h 124"/>
                  <a:gd name="T14" fmla="*/ 27 w 137"/>
                  <a:gd name="T15" fmla="*/ 33 h 124"/>
                  <a:gd name="T16" fmla="*/ 32 w 137"/>
                  <a:gd name="T17" fmla="*/ 37 h 124"/>
                  <a:gd name="T18" fmla="*/ 41 w 137"/>
                  <a:gd name="T19" fmla="*/ 42 h 124"/>
                  <a:gd name="T20" fmla="*/ 68 w 137"/>
                  <a:gd name="T21" fmla="*/ 46 h 124"/>
                  <a:gd name="T22" fmla="*/ 87 w 137"/>
                  <a:gd name="T23" fmla="*/ 55 h 124"/>
                  <a:gd name="T24" fmla="*/ 82 w 137"/>
                  <a:gd name="T25" fmla="*/ 55 h 124"/>
                  <a:gd name="T26" fmla="*/ 78 w 137"/>
                  <a:gd name="T27" fmla="*/ 37 h 124"/>
                  <a:gd name="T28" fmla="*/ 78 w 137"/>
                  <a:gd name="T29" fmla="*/ 19 h 124"/>
                  <a:gd name="T30" fmla="*/ 96 w 137"/>
                  <a:gd name="T31" fmla="*/ 0 h 124"/>
                  <a:gd name="T32" fmla="*/ 100 w 137"/>
                  <a:gd name="T33" fmla="*/ 0 h 124"/>
                  <a:gd name="T34" fmla="*/ 105 w 137"/>
                  <a:gd name="T35" fmla="*/ 10 h 124"/>
                  <a:gd name="T36" fmla="*/ 128 w 137"/>
                  <a:gd name="T37" fmla="*/ 19 h 124"/>
                  <a:gd name="T38" fmla="*/ 137 w 137"/>
                  <a:gd name="T39" fmla="*/ 42 h 124"/>
                  <a:gd name="T40" fmla="*/ 137 w 137"/>
                  <a:gd name="T41" fmla="*/ 55 h 124"/>
                  <a:gd name="T42" fmla="*/ 133 w 137"/>
                  <a:gd name="T43" fmla="*/ 74 h 124"/>
                  <a:gd name="T44" fmla="*/ 114 w 137"/>
                  <a:gd name="T45" fmla="*/ 83 h 124"/>
                  <a:gd name="T46" fmla="*/ 96 w 137"/>
                  <a:gd name="T47" fmla="*/ 88 h 124"/>
                  <a:gd name="T48" fmla="*/ 105 w 137"/>
                  <a:gd name="T49" fmla="*/ 97 h 124"/>
                  <a:gd name="T50" fmla="*/ 96 w 137"/>
                  <a:gd name="T51" fmla="*/ 97 h 124"/>
                  <a:gd name="T52" fmla="*/ 82 w 137"/>
                  <a:gd name="T53" fmla="*/ 101 h 124"/>
                  <a:gd name="T54" fmla="*/ 68 w 137"/>
                  <a:gd name="T55" fmla="*/ 115 h 124"/>
                  <a:gd name="T56" fmla="*/ 55 w 137"/>
                  <a:gd name="T57" fmla="*/ 124 h 124"/>
                  <a:gd name="T58" fmla="*/ 41 w 137"/>
                  <a:gd name="T59" fmla="*/ 120 h 124"/>
                  <a:gd name="T60" fmla="*/ 55 w 137"/>
                  <a:gd name="T61" fmla="*/ 120 h 124"/>
                  <a:gd name="T62" fmla="*/ 68 w 137"/>
                  <a:gd name="T63" fmla="*/ 106 h 124"/>
                  <a:gd name="T64" fmla="*/ 82 w 137"/>
                  <a:gd name="T65" fmla="*/ 92 h 124"/>
                  <a:gd name="T66" fmla="*/ 91 w 137"/>
                  <a:gd name="T67" fmla="*/ 88 h 124"/>
                  <a:gd name="T68" fmla="*/ 119 w 137"/>
                  <a:gd name="T69" fmla="*/ 74 h 124"/>
                  <a:gd name="T70" fmla="*/ 123 w 137"/>
                  <a:gd name="T71" fmla="*/ 69 h 124"/>
                  <a:gd name="T72" fmla="*/ 128 w 137"/>
                  <a:gd name="T73" fmla="*/ 51 h 124"/>
                  <a:gd name="T74" fmla="*/ 133 w 137"/>
                  <a:gd name="T75" fmla="*/ 33 h 124"/>
                  <a:gd name="T76" fmla="*/ 110 w 137"/>
                  <a:gd name="T77" fmla="*/ 14 h 124"/>
                  <a:gd name="T78" fmla="*/ 96 w 137"/>
                  <a:gd name="T79" fmla="*/ 10 h 124"/>
                  <a:gd name="T80" fmla="*/ 82 w 137"/>
                  <a:gd name="T81" fmla="*/ 23 h 124"/>
                  <a:gd name="T82" fmla="*/ 82 w 137"/>
                  <a:gd name="T83" fmla="*/ 46 h 124"/>
                  <a:gd name="T84" fmla="*/ 87 w 137"/>
                  <a:gd name="T85" fmla="*/ 51 h 124"/>
                  <a:gd name="T86" fmla="*/ 91 w 137"/>
                  <a:gd name="T87" fmla="*/ 69 h 124"/>
                  <a:gd name="T88" fmla="*/ 82 w 137"/>
                  <a:gd name="T89" fmla="*/ 65 h 124"/>
                  <a:gd name="T90" fmla="*/ 59 w 137"/>
                  <a:gd name="T91" fmla="*/ 51 h 124"/>
                  <a:gd name="T92" fmla="*/ 36 w 137"/>
                  <a:gd name="T93" fmla="*/ 42 h 124"/>
                  <a:gd name="T94" fmla="*/ 27 w 137"/>
                  <a:gd name="T95" fmla="*/ 42 h 124"/>
                  <a:gd name="T96" fmla="*/ 32 w 137"/>
                  <a:gd name="T97" fmla="*/ 60 h 124"/>
                  <a:gd name="T98" fmla="*/ 18 w 137"/>
                  <a:gd name="T99" fmla="*/ 65 h 124"/>
                  <a:gd name="T100" fmla="*/ 4 w 137"/>
                  <a:gd name="T101" fmla="*/ 65 h 124"/>
                  <a:gd name="T102" fmla="*/ 9 w 137"/>
                  <a:gd name="T103" fmla="*/ 106 h 124"/>
                  <a:gd name="T104" fmla="*/ 27 w 137"/>
                  <a:gd name="T105" fmla="*/ 11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7" h="124">
                    <a:moveTo>
                      <a:pt x="55" y="124"/>
                    </a:moveTo>
                    <a:lnTo>
                      <a:pt x="45" y="124"/>
                    </a:lnTo>
                    <a:lnTo>
                      <a:pt x="41" y="124"/>
                    </a:lnTo>
                    <a:lnTo>
                      <a:pt x="41" y="124"/>
                    </a:lnTo>
                    <a:lnTo>
                      <a:pt x="36" y="120"/>
                    </a:lnTo>
                    <a:lnTo>
                      <a:pt x="27" y="120"/>
                    </a:lnTo>
                    <a:lnTo>
                      <a:pt x="18" y="120"/>
                    </a:lnTo>
                    <a:lnTo>
                      <a:pt x="9" y="115"/>
                    </a:lnTo>
                    <a:lnTo>
                      <a:pt x="4" y="10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13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3" y="42"/>
                    </a:lnTo>
                    <a:lnTo>
                      <a:pt x="23" y="37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1" y="42"/>
                    </a:lnTo>
                    <a:lnTo>
                      <a:pt x="50" y="46"/>
                    </a:lnTo>
                    <a:lnTo>
                      <a:pt x="59" y="42"/>
                    </a:lnTo>
                    <a:lnTo>
                      <a:pt x="68" y="46"/>
                    </a:lnTo>
                    <a:lnTo>
                      <a:pt x="78" y="55"/>
                    </a:lnTo>
                    <a:lnTo>
                      <a:pt x="87" y="60"/>
                    </a:lnTo>
                    <a:lnTo>
                      <a:pt x="87" y="55"/>
                    </a:lnTo>
                    <a:lnTo>
                      <a:pt x="87" y="55"/>
                    </a:lnTo>
                    <a:lnTo>
                      <a:pt x="87" y="55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78" y="46"/>
                    </a:lnTo>
                    <a:lnTo>
                      <a:pt x="78" y="37"/>
                    </a:lnTo>
                    <a:lnTo>
                      <a:pt x="78" y="33"/>
                    </a:lnTo>
                    <a:lnTo>
                      <a:pt x="78" y="23"/>
                    </a:lnTo>
                    <a:lnTo>
                      <a:pt x="78" y="19"/>
                    </a:lnTo>
                    <a:lnTo>
                      <a:pt x="78" y="10"/>
                    </a:lnTo>
                    <a:lnTo>
                      <a:pt x="87" y="5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5" y="10"/>
                    </a:lnTo>
                    <a:lnTo>
                      <a:pt x="110" y="10"/>
                    </a:lnTo>
                    <a:lnTo>
                      <a:pt x="119" y="14"/>
                    </a:lnTo>
                    <a:lnTo>
                      <a:pt x="128" y="19"/>
                    </a:lnTo>
                    <a:lnTo>
                      <a:pt x="137" y="33"/>
                    </a:lnTo>
                    <a:lnTo>
                      <a:pt x="137" y="37"/>
                    </a:lnTo>
                    <a:lnTo>
                      <a:pt x="137" y="42"/>
                    </a:lnTo>
                    <a:lnTo>
                      <a:pt x="133" y="46"/>
                    </a:lnTo>
                    <a:lnTo>
                      <a:pt x="133" y="51"/>
                    </a:lnTo>
                    <a:lnTo>
                      <a:pt x="137" y="55"/>
                    </a:lnTo>
                    <a:lnTo>
                      <a:pt x="133" y="65"/>
                    </a:lnTo>
                    <a:lnTo>
                      <a:pt x="128" y="69"/>
                    </a:lnTo>
                    <a:lnTo>
                      <a:pt x="133" y="74"/>
                    </a:lnTo>
                    <a:lnTo>
                      <a:pt x="133" y="74"/>
                    </a:lnTo>
                    <a:lnTo>
                      <a:pt x="137" y="74"/>
                    </a:lnTo>
                    <a:lnTo>
                      <a:pt x="114" y="83"/>
                    </a:lnTo>
                    <a:lnTo>
                      <a:pt x="100" y="88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100" y="92"/>
                    </a:lnTo>
                    <a:lnTo>
                      <a:pt x="105" y="97"/>
                    </a:lnTo>
                    <a:lnTo>
                      <a:pt x="105" y="97"/>
                    </a:lnTo>
                    <a:lnTo>
                      <a:pt x="96" y="97"/>
                    </a:lnTo>
                    <a:lnTo>
                      <a:pt x="96" y="97"/>
                    </a:lnTo>
                    <a:lnTo>
                      <a:pt x="91" y="97"/>
                    </a:lnTo>
                    <a:lnTo>
                      <a:pt x="87" y="97"/>
                    </a:lnTo>
                    <a:lnTo>
                      <a:pt x="82" y="101"/>
                    </a:lnTo>
                    <a:lnTo>
                      <a:pt x="78" y="106"/>
                    </a:lnTo>
                    <a:lnTo>
                      <a:pt x="73" y="110"/>
                    </a:lnTo>
                    <a:lnTo>
                      <a:pt x="68" y="115"/>
                    </a:lnTo>
                    <a:lnTo>
                      <a:pt x="59" y="124"/>
                    </a:lnTo>
                    <a:lnTo>
                      <a:pt x="55" y="124"/>
                    </a:lnTo>
                    <a:lnTo>
                      <a:pt x="55" y="124"/>
                    </a:lnTo>
                    <a:close/>
                    <a:moveTo>
                      <a:pt x="27" y="110"/>
                    </a:moveTo>
                    <a:lnTo>
                      <a:pt x="36" y="115"/>
                    </a:lnTo>
                    <a:lnTo>
                      <a:pt x="41" y="120"/>
                    </a:lnTo>
                    <a:lnTo>
                      <a:pt x="45" y="120"/>
                    </a:lnTo>
                    <a:lnTo>
                      <a:pt x="45" y="120"/>
                    </a:lnTo>
                    <a:lnTo>
                      <a:pt x="55" y="120"/>
                    </a:lnTo>
                    <a:lnTo>
                      <a:pt x="59" y="115"/>
                    </a:lnTo>
                    <a:lnTo>
                      <a:pt x="64" y="110"/>
                    </a:lnTo>
                    <a:lnTo>
                      <a:pt x="68" y="106"/>
                    </a:lnTo>
                    <a:lnTo>
                      <a:pt x="73" y="101"/>
                    </a:lnTo>
                    <a:lnTo>
                      <a:pt x="78" y="97"/>
                    </a:lnTo>
                    <a:lnTo>
                      <a:pt x="82" y="92"/>
                    </a:lnTo>
                    <a:lnTo>
                      <a:pt x="91" y="92"/>
                    </a:lnTo>
                    <a:lnTo>
                      <a:pt x="91" y="88"/>
                    </a:lnTo>
                    <a:lnTo>
                      <a:pt x="91" y="88"/>
                    </a:lnTo>
                    <a:lnTo>
                      <a:pt x="87" y="88"/>
                    </a:lnTo>
                    <a:lnTo>
                      <a:pt x="110" y="78"/>
                    </a:lnTo>
                    <a:lnTo>
                      <a:pt x="119" y="74"/>
                    </a:lnTo>
                    <a:lnTo>
                      <a:pt x="123" y="74"/>
                    </a:lnTo>
                    <a:lnTo>
                      <a:pt x="123" y="74"/>
                    </a:lnTo>
                    <a:lnTo>
                      <a:pt x="123" y="69"/>
                    </a:lnTo>
                    <a:lnTo>
                      <a:pt x="128" y="60"/>
                    </a:lnTo>
                    <a:lnTo>
                      <a:pt x="128" y="55"/>
                    </a:lnTo>
                    <a:lnTo>
                      <a:pt x="128" y="51"/>
                    </a:lnTo>
                    <a:lnTo>
                      <a:pt x="128" y="46"/>
                    </a:lnTo>
                    <a:lnTo>
                      <a:pt x="128" y="37"/>
                    </a:lnTo>
                    <a:lnTo>
                      <a:pt x="133" y="33"/>
                    </a:lnTo>
                    <a:lnTo>
                      <a:pt x="128" y="23"/>
                    </a:lnTo>
                    <a:lnTo>
                      <a:pt x="114" y="19"/>
                    </a:lnTo>
                    <a:lnTo>
                      <a:pt x="110" y="14"/>
                    </a:lnTo>
                    <a:lnTo>
                      <a:pt x="100" y="14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91" y="10"/>
                    </a:lnTo>
                    <a:lnTo>
                      <a:pt x="82" y="14"/>
                    </a:lnTo>
                    <a:lnTo>
                      <a:pt x="82" y="23"/>
                    </a:lnTo>
                    <a:lnTo>
                      <a:pt x="82" y="33"/>
                    </a:lnTo>
                    <a:lnTo>
                      <a:pt x="82" y="37"/>
                    </a:lnTo>
                    <a:lnTo>
                      <a:pt x="82" y="46"/>
                    </a:lnTo>
                    <a:lnTo>
                      <a:pt x="82" y="51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91" y="55"/>
                    </a:lnTo>
                    <a:lnTo>
                      <a:pt x="91" y="65"/>
                    </a:lnTo>
                    <a:lnTo>
                      <a:pt x="91" y="69"/>
                    </a:lnTo>
                    <a:lnTo>
                      <a:pt x="91" y="69"/>
                    </a:lnTo>
                    <a:lnTo>
                      <a:pt x="91" y="69"/>
                    </a:lnTo>
                    <a:lnTo>
                      <a:pt x="82" y="65"/>
                    </a:lnTo>
                    <a:lnTo>
                      <a:pt x="73" y="60"/>
                    </a:lnTo>
                    <a:lnTo>
                      <a:pt x="64" y="51"/>
                    </a:lnTo>
                    <a:lnTo>
                      <a:pt x="59" y="51"/>
                    </a:lnTo>
                    <a:lnTo>
                      <a:pt x="55" y="51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51"/>
                    </a:lnTo>
                    <a:lnTo>
                      <a:pt x="32" y="60"/>
                    </a:lnTo>
                    <a:lnTo>
                      <a:pt x="36" y="65"/>
                    </a:lnTo>
                    <a:lnTo>
                      <a:pt x="36" y="65"/>
                    </a:lnTo>
                    <a:lnTo>
                      <a:pt x="18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4" y="65"/>
                    </a:lnTo>
                    <a:lnTo>
                      <a:pt x="4" y="83"/>
                    </a:lnTo>
                    <a:lnTo>
                      <a:pt x="4" y="83"/>
                    </a:lnTo>
                    <a:lnTo>
                      <a:pt x="9" y="106"/>
                    </a:lnTo>
                    <a:lnTo>
                      <a:pt x="18" y="115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2" name="Freeform 822"/>
              <p:cNvSpPr>
                <a:spLocks/>
              </p:cNvSpPr>
              <p:nvPr/>
            </p:nvSpPr>
            <p:spPr bwMode="auto">
              <a:xfrm>
                <a:off x="2938" y="2216"/>
                <a:ext cx="137" cy="124"/>
              </a:xfrm>
              <a:custGeom>
                <a:avLst/>
                <a:gdLst>
                  <a:gd name="T0" fmla="*/ 45 w 137"/>
                  <a:gd name="T1" fmla="*/ 124 h 124"/>
                  <a:gd name="T2" fmla="*/ 41 w 137"/>
                  <a:gd name="T3" fmla="*/ 124 h 124"/>
                  <a:gd name="T4" fmla="*/ 27 w 137"/>
                  <a:gd name="T5" fmla="*/ 120 h 124"/>
                  <a:gd name="T6" fmla="*/ 9 w 137"/>
                  <a:gd name="T7" fmla="*/ 115 h 124"/>
                  <a:gd name="T8" fmla="*/ 0 w 137"/>
                  <a:gd name="T9" fmla="*/ 83 h 124"/>
                  <a:gd name="T10" fmla="*/ 0 w 137"/>
                  <a:gd name="T11" fmla="*/ 69 h 124"/>
                  <a:gd name="T12" fmla="*/ 0 w 137"/>
                  <a:gd name="T13" fmla="*/ 60 h 124"/>
                  <a:gd name="T14" fmla="*/ 4 w 137"/>
                  <a:gd name="T15" fmla="*/ 60 h 124"/>
                  <a:gd name="T16" fmla="*/ 23 w 137"/>
                  <a:gd name="T17" fmla="*/ 60 h 124"/>
                  <a:gd name="T18" fmla="*/ 23 w 137"/>
                  <a:gd name="T19" fmla="*/ 42 h 124"/>
                  <a:gd name="T20" fmla="*/ 23 w 137"/>
                  <a:gd name="T21" fmla="*/ 33 h 124"/>
                  <a:gd name="T22" fmla="*/ 27 w 137"/>
                  <a:gd name="T23" fmla="*/ 33 h 124"/>
                  <a:gd name="T24" fmla="*/ 32 w 137"/>
                  <a:gd name="T25" fmla="*/ 37 h 124"/>
                  <a:gd name="T26" fmla="*/ 36 w 137"/>
                  <a:gd name="T27" fmla="*/ 37 h 124"/>
                  <a:gd name="T28" fmla="*/ 41 w 137"/>
                  <a:gd name="T29" fmla="*/ 42 h 124"/>
                  <a:gd name="T30" fmla="*/ 59 w 137"/>
                  <a:gd name="T31" fmla="*/ 42 h 124"/>
                  <a:gd name="T32" fmla="*/ 78 w 137"/>
                  <a:gd name="T33" fmla="*/ 55 h 124"/>
                  <a:gd name="T34" fmla="*/ 87 w 137"/>
                  <a:gd name="T35" fmla="*/ 55 h 124"/>
                  <a:gd name="T36" fmla="*/ 87 w 137"/>
                  <a:gd name="T37" fmla="*/ 55 h 124"/>
                  <a:gd name="T38" fmla="*/ 82 w 137"/>
                  <a:gd name="T39" fmla="*/ 55 h 124"/>
                  <a:gd name="T40" fmla="*/ 78 w 137"/>
                  <a:gd name="T41" fmla="*/ 37 h 124"/>
                  <a:gd name="T42" fmla="*/ 78 w 137"/>
                  <a:gd name="T43" fmla="*/ 23 h 124"/>
                  <a:gd name="T44" fmla="*/ 78 w 137"/>
                  <a:gd name="T45" fmla="*/ 10 h 124"/>
                  <a:gd name="T46" fmla="*/ 96 w 137"/>
                  <a:gd name="T47" fmla="*/ 0 h 124"/>
                  <a:gd name="T48" fmla="*/ 100 w 137"/>
                  <a:gd name="T49" fmla="*/ 0 h 124"/>
                  <a:gd name="T50" fmla="*/ 100 w 137"/>
                  <a:gd name="T51" fmla="*/ 5 h 124"/>
                  <a:gd name="T52" fmla="*/ 105 w 137"/>
                  <a:gd name="T53" fmla="*/ 10 h 124"/>
                  <a:gd name="T54" fmla="*/ 119 w 137"/>
                  <a:gd name="T55" fmla="*/ 14 h 124"/>
                  <a:gd name="T56" fmla="*/ 137 w 137"/>
                  <a:gd name="T57" fmla="*/ 33 h 124"/>
                  <a:gd name="T58" fmla="*/ 137 w 137"/>
                  <a:gd name="T59" fmla="*/ 42 h 124"/>
                  <a:gd name="T60" fmla="*/ 133 w 137"/>
                  <a:gd name="T61" fmla="*/ 51 h 124"/>
                  <a:gd name="T62" fmla="*/ 133 w 137"/>
                  <a:gd name="T63" fmla="*/ 65 h 124"/>
                  <a:gd name="T64" fmla="*/ 133 w 137"/>
                  <a:gd name="T65" fmla="*/ 74 h 124"/>
                  <a:gd name="T66" fmla="*/ 137 w 137"/>
                  <a:gd name="T67" fmla="*/ 74 h 124"/>
                  <a:gd name="T68" fmla="*/ 100 w 137"/>
                  <a:gd name="T69" fmla="*/ 88 h 124"/>
                  <a:gd name="T70" fmla="*/ 96 w 137"/>
                  <a:gd name="T71" fmla="*/ 88 h 124"/>
                  <a:gd name="T72" fmla="*/ 100 w 137"/>
                  <a:gd name="T73" fmla="*/ 92 h 124"/>
                  <a:gd name="T74" fmla="*/ 105 w 137"/>
                  <a:gd name="T75" fmla="*/ 97 h 124"/>
                  <a:gd name="T76" fmla="*/ 96 w 137"/>
                  <a:gd name="T77" fmla="*/ 97 h 124"/>
                  <a:gd name="T78" fmla="*/ 87 w 137"/>
                  <a:gd name="T79" fmla="*/ 97 h 124"/>
                  <a:gd name="T80" fmla="*/ 78 w 137"/>
                  <a:gd name="T81" fmla="*/ 106 h 124"/>
                  <a:gd name="T82" fmla="*/ 68 w 137"/>
                  <a:gd name="T83" fmla="*/ 115 h 124"/>
                  <a:gd name="T84" fmla="*/ 55 w 137"/>
                  <a:gd name="T8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7" h="124">
                    <a:moveTo>
                      <a:pt x="55" y="124"/>
                    </a:moveTo>
                    <a:lnTo>
                      <a:pt x="45" y="124"/>
                    </a:lnTo>
                    <a:lnTo>
                      <a:pt x="41" y="124"/>
                    </a:lnTo>
                    <a:lnTo>
                      <a:pt x="41" y="124"/>
                    </a:lnTo>
                    <a:lnTo>
                      <a:pt x="36" y="120"/>
                    </a:lnTo>
                    <a:lnTo>
                      <a:pt x="27" y="120"/>
                    </a:lnTo>
                    <a:lnTo>
                      <a:pt x="18" y="120"/>
                    </a:lnTo>
                    <a:lnTo>
                      <a:pt x="9" y="115"/>
                    </a:lnTo>
                    <a:lnTo>
                      <a:pt x="4" y="10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13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3" y="42"/>
                    </a:lnTo>
                    <a:lnTo>
                      <a:pt x="23" y="37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1" y="42"/>
                    </a:lnTo>
                    <a:lnTo>
                      <a:pt x="50" y="46"/>
                    </a:lnTo>
                    <a:lnTo>
                      <a:pt x="59" y="42"/>
                    </a:lnTo>
                    <a:lnTo>
                      <a:pt x="68" y="46"/>
                    </a:lnTo>
                    <a:lnTo>
                      <a:pt x="78" y="55"/>
                    </a:lnTo>
                    <a:lnTo>
                      <a:pt x="87" y="60"/>
                    </a:lnTo>
                    <a:lnTo>
                      <a:pt x="87" y="55"/>
                    </a:lnTo>
                    <a:lnTo>
                      <a:pt x="87" y="55"/>
                    </a:lnTo>
                    <a:lnTo>
                      <a:pt x="87" y="55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78" y="46"/>
                    </a:lnTo>
                    <a:lnTo>
                      <a:pt x="78" y="37"/>
                    </a:lnTo>
                    <a:lnTo>
                      <a:pt x="78" y="33"/>
                    </a:lnTo>
                    <a:lnTo>
                      <a:pt x="78" y="23"/>
                    </a:lnTo>
                    <a:lnTo>
                      <a:pt x="78" y="19"/>
                    </a:lnTo>
                    <a:lnTo>
                      <a:pt x="78" y="10"/>
                    </a:lnTo>
                    <a:lnTo>
                      <a:pt x="87" y="5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5" y="10"/>
                    </a:lnTo>
                    <a:lnTo>
                      <a:pt x="110" y="10"/>
                    </a:lnTo>
                    <a:lnTo>
                      <a:pt x="119" y="14"/>
                    </a:lnTo>
                    <a:lnTo>
                      <a:pt x="128" y="19"/>
                    </a:lnTo>
                    <a:lnTo>
                      <a:pt x="137" y="33"/>
                    </a:lnTo>
                    <a:lnTo>
                      <a:pt x="137" y="37"/>
                    </a:lnTo>
                    <a:lnTo>
                      <a:pt x="137" y="42"/>
                    </a:lnTo>
                    <a:lnTo>
                      <a:pt x="133" y="46"/>
                    </a:lnTo>
                    <a:lnTo>
                      <a:pt x="133" y="51"/>
                    </a:lnTo>
                    <a:lnTo>
                      <a:pt x="137" y="55"/>
                    </a:lnTo>
                    <a:lnTo>
                      <a:pt x="133" y="65"/>
                    </a:lnTo>
                    <a:lnTo>
                      <a:pt x="128" y="69"/>
                    </a:lnTo>
                    <a:lnTo>
                      <a:pt x="133" y="74"/>
                    </a:lnTo>
                    <a:lnTo>
                      <a:pt x="133" y="74"/>
                    </a:lnTo>
                    <a:lnTo>
                      <a:pt x="137" y="74"/>
                    </a:lnTo>
                    <a:lnTo>
                      <a:pt x="114" y="83"/>
                    </a:lnTo>
                    <a:lnTo>
                      <a:pt x="100" y="88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100" y="92"/>
                    </a:lnTo>
                    <a:lnTo>
                      <a:pt x="105" y="97"/>
                    </a:lnTo>
                    <a:lnTo>
                      <a:pt x="105" y="97"/>
                    </a:lnTo>
                    <a:lnTo>
                      <a:pt x="96" y="97"/>
                    </a:lnTo>
                    <a:lnTo>
                      <a:pt x="96" y="97"/>
                    </a:lnTo>
                    <a:lnTo>
                      <a:pt x="91" y="97"/>
                    </a:lnTo>
                    <a:lnTo>
                      <a:pt x="87" y="97"/>
                    </a:lnTo>
                    <a:lnTo>
                      <a:pt x="82" y="101"/>
                    </a:lnTo>
                    <a:lnTo>
                      <a:pt x="78" y="106"/>
                    </a:lnTo>
                    <a:lnTo>
                      <a:pt x="73" y="110"/>
                    </a:lnTo>
                    <a:lnTo>
                      <a:pt x="68" y="115"/>
                    </a:lnTo>
                    <a:lnTo>
                      <a:pt x="59" y="124"/>
                    </a:lnTo>
                    <a:lnTo>
                      <a:pt x="55" y="124"/>
                    </a:lnTo>
                    <a:lnTo>
                      <a:pt x="55" y="12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3" name="Freeform 823"/>
              <p:cNvSpPr>
                <a:spLocks/>
              </p:cNvSpPr>
              <p:nvPr/>
            </p:nvSpPr>
            <p:spPr bwMode="auto">
              <a:xfrm>
                <a:off x="2942" y="2226"/>
                <a:ext cx="129" cy="110"/>
              </a:xfrm>
              <a:custGeom>
                <a:avLst/>
                <a:gdLst>
                  <a:gd name="T0" fmla="*/ 32 w 129"/>
                  <a:gd name="T1" fmla="*/ 105 h 110"/>
                  <a:gd name="T2" fmla="*/ 41 w 129"/>
                  <a:gd name="T3" fmla="*/ 110 h 110"/>
                  <a:gd name="T4" fmla="*/ 51 w 129"/>
                  <a:gd name="T5" fmla="*/ 110 h 110"/>
                  <a:gd name="T6" fmla="*/ 60 w 129"/>
                  <a:gd name="T7" fmla="*/ 100 h 110"/>
                  <a:gd name="T8" fmla="*/ 69 w 129"/>
                  <a:gd name="T9" fmla="*/ 91 h 110"/>
                  <a:gd name="T10" fmla="*/ 78 w 129"/>
                  <a:gd name="T11" fmla="*/ 82 h 110"/>
                  <a:gd name="T12" fmla="*/ 87 w 129"/>
                  <a:gd name="T13" fmla="*/ 78 h 110"/>
                  <a:gd name="T14" fmla="*/ 83 w 129"/>
                  <a:gd name="T15" fmla="*/ 78 h 110"/>
                  <a:gd name="T16" fmla="*/ 115 w 129"/>
                  <a:gd name="T17" fmla="*/ 64 h 110"/>
                  <a:gd name="T18" fmla="*/ 119 w 129"/>
                  <a:gd name="T19" fmla="*/ 64 h 110"/>
                  <a:gd name="T20" fmla="*/ 124 w 129"/>
                  <a:gd name="T21" fmla="*/ 50 h 110"/>
                  <a:gd name="T22" fmla="*/ 124 w 129"/>
                  <a:gd name="T23" fmla="*/ 41 h 110"/>
                  <a:gd name="T24" fmla="*/ 124 w 129"/>
                  <a:gd name="T25" fmla="*/ 27 h 110"/>
                  <a:gd name="T26" fmla="*/ 124 w 129"/>
                  <a:gd name="T27" fmla="*/ 13 h 110"/>
                  <a:gd name="T28" fmla="*/ 106 w 129"/>
                  <a:gd name="T29" fmla="*/ 4 h 110"/>
                  <a:gd name="T30" fmla="*/ 92 w 129"/>
                  <a:gd name="T31" fmla="*/ 0 h 110"/>
                  <a:gd name="T32" fmla="*/ 87 w 129"/>
                  <a:gd name="T33" fmla="*/ 0 h 110"/>
                  <a:gd name="T34" fmla="*/ 78 w 129"/>
                  <a:gd name="T35" fmla="*/ 13 h 110"/>
                  <a:gd name="T36" fmla="*/ 78 w 129"/>
                  <a:gd name="T37" fmla="*/ 27 h 110"/>
                  <a:gd name="T38" fmla="*/ 78 w 129"/>
                  <a:gd name="T39" fmla="*/ 41 h 110"/>
                  <a:gd name="T40" fmla="*/ 83 w 129"/>
                  <a:gd name="T41" fmla="*/ 41 h 110"/>
                  <a:gd name="T42" fmla="*/ 87 w 129"/>
                  <a:gd name="T43" fmla="*/ 55 h 110"/>
                  <a:gd name="T44" fmla="*/ 87 w 129"/>
                  <a:gd name="T45" fmla="*/ 59 h 110"/>
                  <a:gd name="T46" fmla="*/ 78 w 129"/>
                  <a:gd name="T47" fmla="*/ 55 h 110"/>
                  <a:gd name="T48" fmla="*/ 60 w 129"/>
                  <a:gd name="T49" fmla="*/ 41 h 110"/>
                  <a:gd name="T50" fmla="*/ 51 w 129"/>
                  <a:gd name="T51" fmla="*/ 41 h 110"/>
                  <a:gd name="T52" fmla="*/ 32 w 129"/>
                  <a:gd name="T53" fmla="*/ 32 h 110"/>
                  <a:gd name="T54" fmla="*/ 28 w 129"/>
                  <a:gd name="T55" fmla="*/ 36 h 110"/>
                  <a:gd name="T56" fmla="*/ 23 w 129"/>
                  <a:gd name="T57" fmla="*/ 32 h 110"/>
                  <a:gd name="T58" fmla="*/ 28 w 129"/>
                  <a:gd name="T59" fmla="*/ 50 h 110"/>
                  <a:gd name="T60" fmla="*/ 32 w 129"/>
                  <a:gd name="T61" fmla="*/ 55 h 110"/>
                  <a:gd name="T62" fmla="*/ 5 w 129"/>
                  <a:gd name="T63" fmla="*/ 55 h 110"/>
                  <a:gd name="T64" fmla="*/ 0 w 129"/>
                  <a:gd name="T65" fmla="*/ 55 h 110"/>
                  <a:gd name="T66" fmla="*/ 0 w 129"/>
                  <a:gd name="T67" fmla="*/ 73 h 110"/>
                  <a:gd name="T68" fmla="*/ 14 w 129"/>
                  <a:gd name="T69" fmla="*/ 105 h 110"/>
                  <a:gd name="T70" fmla="*/ 23 w 129"/>
                  <a:gd name="T71" fmla="*/ 10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9" h="110">
                    <a:moveTo>
                      <a:pt x="23" y="100"/>
                    </a:moveTo>
                    <a:lnTo>
                      <a:pt x="32" y="105"/>
                    </a:lnTo>
                    <a:lnTo>
                      <a:pt x="37" y="110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51" y="110"/>
                    </a:lnTo>
                    <a:lnTo>
                      <a:pt x="55" y="105"/>
                    </a:lnTo>
                    <a:lnTo>
                      <a:pt x="60" y="100"/>
                    </a:lnTo>
                    <a:lnTo>
                      <a:pt x="64" y="96"/>
                    </a:lnTo>
                    <a:lnTo>
                      <a:pt x="69" y="91"/>
                    </a:lnTo>
                    <a:lnTo>
                      <a:pt x="74" y="87"/>
                    </a:lnTo>
                    <a:lnTo>
                      <a:pt x="78" y="82"/>
                    </a:lnTo>
                    <a:lnTo>
                      <a:pt x="87" y="82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3" y="78"/>
                    </a:lnTo>
                    <a:lnTo>
                      <a:pt x="106" y="68"/>
                    </a:lnTo>
                    <a:lnTo>
                      <a:pt x="115" y="64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9"/>
                    </a:lnTo>
                    <a:lnTo>
                      <a:pt x="124" y="50"/>
                    </a:lnTo>
                    <a:lnTo>
                      <a:pt x="124" y="45"/>
                    </a:lnTo>
                    <a:lnTo>
                      <a:pt x="124" y="41"/>
                    </a:lnTo>
                    <a:lnTo>
                      <a:pt x="124" y="36"/>
                    </a:lnTo>
                    <a:lnTo>
                      <a:pt x="124" y="27"/>
                    </a:lnTo>
                    <a:lnTo>
                      <a:pt x="129" y="23"/>
                    </a:lnTo>
                    <a:lnTo>
                      <a:pt x="124" y="13"/>
                    </a:lnTo>
                    <a:lnTo>
                      <a:pt x="110" y="9"/>
                    </a:lnTo>
                    <a:lnTo>
                      <a:pt x="106" y="4"/>
                    </a:lnTo>
                    <a:lnTo>
                      <a:pt x="96" y="4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78" y="4"/>
                    </a:lnTo>
                    <a:lnTo>
                      <a:pt x="78" y="13"/>
                    </a:lnTo>
                    <a:lnTo>
                      <a:pt x="78" y="23"/>
                    </a:lnTo>
                    <a:lnTo>
                      <a:pt x="78" y="27"/>
                    </a:lnTo>
                    <a:lnTo>
                      <a:pt x="78" y="36"/>
                    </a:lnTo>
                    <a:lnTo>
                      <a:pt x="78" y="41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87" y="45"/>
                    </a:lnTo>
                    <a:lnTo>
                      <a:pt x="87" y="55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78" y="55"/>
                    </a:lnTo>
                    <a:lnTo>
                      <a:pt x="69" y="50"/>
                    </a:lnTo>
                    <a:lnTo>
                      <a:pt x="60" y="41"/>
                    </a:lnTo>
                    <a:lnTo>
                      <a:pt x="55" y="41"/>
                    </a:lnTo>
                    <a:lnTo>
                      <a:pt x="51" y="41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41"/>
                    </a:lnTo>
                    <a:lnTo>
                      <a:pt x="28" y="50"/>
                    </a:lnTo>
                    <a:lnTo>
                      <a:pt x="32" y="55"/>
                    </a:lnTo>
                    <a:lnTo>
                      <a:pt x="32" y="55"/>
                    </a:lnTo>
                    <a:lnTo>
                      <a:pt x="14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0" y="55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5" y="96"/>
                    </a:lnTo>
                    <a:lnTo>
                      <a:pt x="14" y="105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3" y="10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4" name="Freeform 824"/>
              <p:cNvSpPr>
                <a:spLocks/>
              </p:cNvSpPr>
              <p:nvPr/>
            </p:nvSpPr>
            <p:spPr bwMode="auto">
              <a:xfrm>
                <a:off x="2800" y="1483"/>
                <a:ext cx="83" cy="51"/>
              </a:xfrm>
              <a:custGeom>
                <a:avLst/>
                <a:gdLst>
                  <a:gd name="T0" fmla="*/ 46 w 83"/>
                  <a:gd name="T1" fmla="*/ 5 h 51"/>
                  <a:gd name="T2" fmla="*/ 41 w 83"/>
                  <a:gd name="T3" fmla="*/ 10 h 51"/>
                  <a:gd name="T4" fmla="*/ 37 w 83"/>
                  <a:gd name="T5" fmla="*/ 14 h 51"/>
                  <a:gd name="T6" fmla="*/ 37 w 83"/>
                  <a:gd name="T7" fmla="*/ 23 h 51"/>
                  <a:gd name="T8" fmla="*/ 37 w 83"/>
                  <a:gd name="T9" fmla="*/ 28 h 51"/>
                  <a:gd name="T10" fmla="*/ 32 w 83"/>
                  <a:gd name="T11" fmla="*/ 28 h 51"/>
                  <a:gd name="T12" fmla="*/ 23 w 83"/>
                  <a:gd name="T13" fmla="*/ 28 h 51"/>
                  <a:gd name="T14" fmla="*/ 19 w 83"/>
                  <a:gd name="T15" fmla="*/ 28 h 51"/>
                  <a:gd name="T16" fmla="*/ 9 w 83"/>
                  <a:gd name="T17" fmla="*/ 28 h 51"/>
                  <a:gd name="T18" fmla="*/ 9 w 83"/>
                  <a:gd name="T19" fmla="*/ 28 h 51"/>
                  <a:gd name="T20" fmla="*/ 5 w 83"/>
                  <a:gd name="T21" fmla="*/ 28 h 51"/>
                  <a:gd name="T22" fmla="*/ 0 w 83"/>
                  <a:gd name="T23" fmla="*/ 28 h 51"/>
                  <a:gd name="T24" fmla="*/ 0 w 83"/>
                  <a:gd name="T25" fmla="*/ 28 h 51"/>
                  <a:gd name="T26" fmla="*/ 0 w 83"/>
                  <a:gd name="T27" fmla="*/ 32 h 51"/>
                  <a:gd name="T28" fmla="*/ 5 w 83"/>
                  <a:gd name="T29" fmla="*/ 42 h 51"/>
                  <a:gd name="T30" fmla="*/ 9 w 83"/>
                  <a:gd name="T31" fmla="*/ 42 h 51"/>
                  <a:gd name="T32" fmla="*/ 19 w 83"/>
                  <a:gd name="T33" fmla="*/ 37 h 51"/>
                  <a:gd name="T34" fmla="*/ 23 w 83"/>
                  <a:gd name="T35" fmla="*/ 37 h 51"/>
                  <a:gd name="T36" fmla="*/ 32 w 83"/>
                  <a:gd name="T37" fmla="*/ 42 h 51"/>
                  <a:gd name="T38" fmla="*/ 37 w 83"/>
                  <a:gd name="T39" fmla="*/ 46 h 51"/>
                  <a:gd name="T40" fmla="*/ 41 w 83"/>
                  <a:gd name="T41" fmla="*/ 46 h 51"/>
                  <a:gd name="T42" fmla="*/ 55 w 83"/>
                  <a:gd name="T43" fmla="*/ 51 h 51"/>
                  <a:gd name="T44" fmla="*/ 69 w 83"/>
                  <a:gd name="T45" fmla="*/ 42 h 51"/>
                  <a:gd name="T46" fmla="*/ 73 w 83"/>
                  <a:gd name="T47" fmla="*/ 37 h 51"/>
                  <a:gd name="T48" fmla="*/ 78 w 83"/>
                  <a:gd name="T49" fmla="*/ 28 h 51"/>
                  <a:gd name="T50" fmla="*/ 78 w 83"/>
                  <a:gd name="T51" fmla="*/ 23 h 51"/>
                  <a:gd name="T52" fmla="*/ 83 w 83"/>
                  <a:gd name="T53" fmla="*/ 19 h 51"/>
                  <a:gd name="T54" fmla="*/ 83 w 83"/>
                  <a:gd name="T55" fmla="*/ 10 h 51"/>
                  <a:gd name="T56" fmla="*/ 78 w 83"/>
                  <a:gd name="T57" fmla="*/ 5 h 51"/>
                  <a:gd name="T58" fmla="*/ 69 w 83"/>
                  <a:gd name="T59" fmla="*/ 0 h 51"/>
                  <a:gd name="T60" fmla="*/ 60 w 83"/>
                  <a:gd name="T61" fmla="*/ 0 h 51"/>
                  <a:gd name="T62" fmla="*/ 55 w 83"/>
                  <a:gd name="T63" fmla="*/ 5 h 51"/>
                  <a:gd name="T64" fmla="*/ 51 w 83"/>
                  <a:gd name="T65" fmla="*/ 10 h 51"/>
                  <a:gd name="T66" fmla="*/ 46 w 83"/>
                  <a:gd name="T67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" h="51">
                    <a:moveTo>
                      <a:pt x="46" y="5"/>
                    </a:moveTo>
                    <a:lnTo>
                      <a:pt x="41" y="10"/>
                    </a:lnTo>
                    <a:lnTo>
                      <a:pt x="37" y="14"/>
                    </a:lnTo>
                    <a:lnTo>
                      <a:pt x="37" y="23"/>
                    </a:lnTo>
                    <a:lnTo>
                      <a:pt x="37" y="28"/>
                    </a:lnTo>
                    <a:lnTo>
                      <a:pt x="32" y="28"/>
                    </a:lnTo>
                    <a:lnTo>
                      <a:pt x="23" y="28"/>
                    </a:lnTo>
                    <a:lnTo>
                      <a:pt x="1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5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5" y="42"/>
                    </a:lnTo>
                    <a:lnTo>
                      <a:pt x="9" y="42"/>
                    </a:lnTo>
                    <a:lnTo>
                      <a:pt x="19" y="37"/>
                    </a:lnTo>
                    <a:lnTo>
                      <a:pt x="23" y="37"/>
                    </a:lnTo>
                    <a:lnTo>
                      <a:pt x="32" y="42"/>
                    </a:lnTo>
                    <a:lnTo>
                      <a:pt x="37" y="46"/>
                    </a:lnTo>
                    <a:lnTo>
                      <a:pt x="41" y="46"/>
                    </a:lnTo>
                    <a:lnTo>
                      <a:pt x="55" y="51"/>
                    </a:lnTo>
                    <a:lnTo>
                      <a:pt x="69" y="42"/>
                    </a:lnTo>
                    <a:lnTo>
                      <a:pt x="73" y="37"/>
                    </a:lnTo>
                    <a:lnTo>
                      <a:pt x="78" y="28"/>
                    </a:lnTo>
                    <a:lnTo>
                      <a:pt x="78" y="23"/>
                    </a:lnTo>
                    <a:lnTo>
                      <a:pt x="83" y="19"/>
                    </a:lnTo>
                    <a:lnTo>
                      <a:pt x="83" y="10"/>
                    </a:lnTo>
                    <a:lnTo>
                      <a:pt x="78" y="5"/>
                    </a:lnTo>
                    <a:lnTo>
                      <a:pt x="69" y="0"/>
                    </a:lnTo>
                    <a:lnTo>
                      <a:pt x="60" y="0"/>
                    </a:lnTo>
                    <a:lnTo>
                      <a:pt x="55" y="5"/>
                    </a:lnTo>
                    <a:lnTo>
                      <a:pt x="51" y="10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5" name="Freeform 825"/>
              <p:cNvSpPr>
                <a:spLocks/>
              </p:cNvSpPr>
              <p:nvPr/>
            </p:nvSpPr>
            <p:spPr bwMode="auto">
              <a:xfrm>
                <a:off x="2800" y="1483"/>
                <a:ext cx="83" cy="51"/>
              </a:xfrm>
              <a:custGeom>
                <a:avLst/>
                <a:gdLst>
                  <a:gd name="T0" fmla="*/ 46 w 83"/>
                  <a:gd name="T1" fmla="*/ 5 h 51"/>
                  <a:gd name="T2" fmla="*/ 41 w 83"/>
                  <a:gd name="T3" fmla="*/ 10 h 51"/>
                  <a:gd name="T4" fmla="*/ 37 w 83"/>
                  <a:gd name="T5" fmla="*/ 14 h 51"/>
                  <a:gd name="T6" fmla="*/ 37 w 83"/>
                  <a:gd name="T7" fmla="*/ 23 h 51"/>
                  <a:gd name="T8" fmla="*/ 37 w 83"/>
                  <a:gd name="T9" fmla="*/ 28 h 51"/>
                  <a:gd name="T10" fmla="*/ 32 w 83"/>
                  <a:gd name="T11" fmla="*/ 28 h 51"/>
                  <a:gd name="T12" fmla="*/ 23 w 83"/>
                  <a:gd name="T13" fmla="*/ 28 h 51"/>
                  <a:gd name="T14" fmla="*/ 19 w 83"/>
                  <a:gd name="T15" fmla="*/ 28 h 51"/>
                  <a:gd name="T16" fmla="*/ 9 w 83"/>
                  <a:gd name="T17" fmla="*/ 28 h 51"/>
                  <a:gd name="T18" fmla="*/ 9 w 83"/>
                  <a:gd name="T19" fmla="*/ 28 h 51"/>
                  <a:gd name="T20" fmla="*/ 5 w 83"/>
                  <a:gd name="T21" fmla="*/ 28 h 51"/>
                  <a:gd name="T22" fmla="*/ 0 w 83"/>
                  <a:gd name="T23" fmla="*/ 28 h 51"/>
                  <a:gd name="T24" fmla="*/ 0 w 83"/>
                  <a:gd name="T25" fmla="*/ 28 h 51"/>
                  <a:gd name="T26" fmla="*/ 0 w 83"/>
                  <a:gd name="T27" fmla="*/ 32 h 51"/>
                  <a:gd name="T28" fmla="*/ 5 w 83"/>
                  <a:gd name="T29" fmla="*/ 42 h 51"/>
                  <a:gd name="T30" fmla="*/ 9 w 83"/>
                  <a:gd name="T31" fmla="*/ 42 h 51"/>
                  <a:gd name="T32" fmla="*/ 19 w 83"/>
                  <a:gd name="T33" fmla="*/ 37 h 51"/>
                  <a:gd name="T34" fmla="*/ 23 w 83"/>
                  <a:gd name="T35" fmla="*/ 37 h 51"/>
                  <a:gd name="T36" fmla="*/ 32 w 83"/>
                  <a:gd name="T37" fmla="*/ 42 h 51"/>
                  <a:gd name="T38" fmla="*/ 37 w 83"/>
                  <a:gd name="T39" fmla="*/ 46 h 51"/>
                  <a:gd name="T40" fmla="*/ 41 w 83"/>
                  <a:gd name="T41" fmla="*/ 46 h 51"/>
                  <a:gd name="T42" fmla="*/ 55 w 83"/>
                  <a:gd name="T43" fmla="*/ 51 h 51"/>
                  <a:gd name="T44" fmla="*/ 69 w 83"/>
                  <a:gd name="T45" fmla="*/ 42 h 51"/>
                  <a:gd name="T46" fmla="*/ 73 w 83"/>
                  <a:gd name="T47" fmla="*/ 37 h 51"/>
                  <a:gd name="T48" fmla="*/ 78 w 83"/>
                  <a:gd name="T49" fmla="*/ 28 h 51"/>
                  <a:gd name="T50" fmla="*/ 78 w 83"/>
                  <a:gd name="T51" fmla="*/ 23 h 51"/>
                  <a:gd name="T52" fmla="*/ 83 w 83"/>
                  <a:gd name="T53" fmla="*/ 19 h 51"/>
                  <a:gd name="T54" fmla="*/ 83 w 83"/>
                  <a:gd name="T55" fmla="*/ 10 h 51"/>
                  <a:gd name="T56" fmla="*/ 78 w 83"/>
                  <a:gd name="T57" fmla="*/ 5 h 51"/>
                  <a:gd name="T58" fmla="*/ 69 w 83"/>
                  <a:gd name="T59" fmla="*/ 0 h 51"/>
                  <a:gd name="T60" fmla="*/ 60 w 83"/>
                  <a:gd name="T61" fmla="*/ 0 h 51"/>
                  <a:gd name="T62" fmla="*/ 55 w 83"/>
                  <a:gd name="T63" fmla="*/ 5 h 51"/>
                  <a:gd name="T64" fmla="*/ 51 w 83"/>
                  <a:gd name="T65" fmla="*/ 10 h 51"/>
                  <a:gd name="T66" fmla="*/ 46 w 83"/>
                  <a:gd name="T67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" h="51">
                    <a:moveTo>
                      <a:pt x="46" y="5"/>
                    </a:moveTo>
                    <a:lnTo>
                      <a:pt x="41" y="10"/>
                    </a:lnTo>
                    <a:lnTo>
                      <a:pt x="37" y="14"/>
                    </a:lnTo>
                    <a:lnTo>
                      <a:pt x="37" y="23"/>
                    </a:lnTo>
                    <a:lnTo>
                      <a:pt x="37" y="28"/>
                    </a:lnTo>
                    <a:lnTo>
                      <a:pt x="32" y="28"/>
                    </a:lnTo>
                    <a:lnTo>
                      <a:pt x="23" y="28"/>
                    </a:lnTo>
                    <a:lnTo>
                      <a:pt x="1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5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5" y="42"/>
                    </a:lnTo>
                    <a:lnTo>
                      <a:pt x="9" y="42"/>
                    </a:lnTo>
                    <a:lnTo>
                      <a:pt x="19" y="37"/>
                    </a:lnTo>
                    <a:lnTo>
                      <a:pt x="23" y="37"/>
                    </a:lnTo>
                    <a:lnTo>
                      <a:pt x="32" y="42"/>
                    </a:lnTo>
                    <a:lnTo>
                      <a:pt x="37" y="46"/>
                    </a:lnTo>
                    <a:lnTo>
                      <a:pt x="41" y="46"/>
                    </a:lnTo>
                    <a:lnTo>
                      <a:pt x="55" y="51"/>
                    </a:lnTo>
                    <a:lnTo>
                      <a:pt x="69" y="42"/>
                    </a:lnTo>
                    <a:lnTo>
                      <a:pt x="73" y="37"/>
                    </a:lnTo>
                    <a:lnTo>
                      <a:pt x="78" y="28"/>
                    </a:lnTo>
                    <a:lnTo>
                      <a:pt x="78" y="23"/>
                    </a:lnTo>
                    <a:lnTo>
                      <a:pt x="83" y="19"/>
                    </a:lnTo>
                    <a:lnTo>
                      <a:pt x="83" y="10"/>
                    </a:lnTo>
                    <a:lnTo>
                      <a:pt x="78" y="5"/>
                    </a:lnTo>
                    <a:lnTo>
                      <a:pt x="69" y="0"/>
                    </a:lnTo>
                    <a:lnTo>
                      <a:pt x="60" y="0"/>
                    </a:lnTo>
                    <a:lnTo>
                      <a:pt x="55" y="5"/>
                    </a:lnTo>
                    <a:lnTo>
                      <a:pt x="51" y="10"/>
                    </a:lnTo>
                    <a:lnTo>
                      <a:pt x="46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6" name="Freeform 826"/>
              <p:cNvSpPr>
                <a:spLocks noEditPoints="1"/>
              </p:cNvSpPr>
              <p:nvPr/>
            </p:nvSpPr>
            <p:spPr bwMode="auto">
              <a:xfrm>
                <a:off x="2791" y="1483"/>
                <a:ext cx="96" cy="51"/>
              </a:xfrm>
              <a:custGeom>
                <a:avLst/>
                <a:gdLst>
                  <a:gd name="T0" fmla="*/ 46 w 96"/>
                  <a:gd name="T1" fmla="*/ 51 h 51"/>
                  <a:gd name="T2" fmla="*/ 28 w 96"/>
                  <a:gd name="T3" fmla="*/ 42 h 51"/>
                  <a:gd name="T4" fmla="*/ 9 w 96"/>
                  <a:gd name="T5" fmla="*/ 42 h 51"/>
                  <a:gd name="T6" fmla="*/ 0 w 96"/>
                  <a:gd name="T7" fmla="*/ 37 h 51"/>
                  <a:gd name="T8" fmla="*/ 5 w 96"/>
                  <a:gd name="T9" fmla="*/ 28 h 51"/>
                  <a:gd name="T10" fmla="*/ 9 w 96"/>
                  <a:gd name="T11" fmla="*/ 32 h 51"/>
                  <a:gd name="T12" fmla="*/ 9 w 96"/>
                  <a:gd name="T13" fmla="*/ 28 h 51"/>
                  <a:gd name="T14" fmla="*/ 14 w 96"/>
                  <a:gd name="T15" fmla="*/ 28 h 51"/>
                  <a:gd name="T16" fmla="*/ 14 w 96"/>
                  <a:gd name="T17" fmla="*/ 28 h 51"/>
                  <a:gd name="T18" fmla="*/ 14 w 96"/>
                  <a:gd name="T19" fmla="*/ 28 h 51"/>
                  <a:gd name="T20" fmla="*/ 18 w 96"/>
                  <a:gd name="T21" fmla="*/ 28 h 51"/>
                  <a:gd name="T22" fmla="*/ 23 w 96"/>
                  <a:gd name="T23" fmla="*/ 28 h 51"/>
                  <a:gd name="T24" fmla="*/ 32 w 96"/>
                  <a:gd name="T25" fmla="*/ 28 h 51"/>
                  <a:gd name="T26" fmla="*/ 41 w 96"/>
                  <a:gd name="T27" fmla="*/ 28 h 51"/>
                  <a:gd name="T28" fmla="*/ 41 w 96"/>
                  <a:gd name="T29" fmla="*/ 14 h 51"/>
                  <a:gd name="T30" fmla="*/ 50 w 96"/>
                  <a:gd name="T31" fmla="*/ 5 h 51"/>
                  <a:gd name="T32" fmla="*/ 55 w 96"/>
                  <a:gd name="T33" fmla="*/ 5 h 51"/>
                  <a:gd name="T34" fmla="*/ 64 w 96"/>
                  <a:gd name="T35" fmla="*/ 5 h 51"/>
                  <a:gd name="T36" fmla="*/ 69 w 96"/>
                  <a:gd name="T37" fmla="*/ 0 h 51"/>
                  <a:gd name="T38" fmla="*/ 87 w 96"/>
                  <a:gd name="T39" fmla="*/ 5 h 51"/>
                  <a:gd name="T40" fmla="*/ 96 w 96"/>
                  <a:gd name="T41" fmla="*/ 19 h 51"/>
                  <a:gd name="T42" fmla="*/ 92 w 96"/>
                  <a:gd name="T43" fmla="*/ 28 h 51"/>
                  <a:gd name="T44" fmla="*/ 82 w 96"/>
                  <a:gd name="T45" fmla="*/ 42 h 51"/>
                  <a:gd name="T46" fmla="*/ 64 w 96"/>
                  <a:gd name="T47" fmla="*/ 51 h 51"/>
                  <a:gd name="T48" fmla="*/ 60 w 96"/>
                  <a:gd name="T49" fmla="*/ 51 h 51"/>
                  <a:gd name="T50" fmla="*/ 41 w 96"/>
                  <a:gd name="T51" fmla="*/ 42 h 51"/>
                  <a:gd name="T52" fmla="*/ 60 w 96"/>
                  <a:gd name="T53" fmla="*/ 46 h 51"/>
                  <a:gd name="T54" fmla="*/ 69 w 96"/>
                  <a:gd name="T55" fmla="*/ 42 h 51"/>
                  <a:gd name="T56" fmla="*/ 82 w 96"/>
                  <a:gd name="T57" fmla="*/ 28 h 51"/>
                  <a:gd name="T58" fmla="*/ 92 w 96"/>
                  <a:gd name="T59" fmla="*/ 19 h 51"/>
                  <a:gd name="T60" fmla="*/ 87 w 96"/>
                  <a:gd name="T61" fmla="*/ 10 h 51"/>
                  <a:gd name="T62" fmla="*/ 69 w 96"/>
                  <a:gd name="T63" fmla="*/ 5 h 51"/>
                  <a:gd name="T64" fmla="*/ 64 w 96"/>
                  <a:gd name="T65" fmla="*/ 14 h 51"/>
                  <a:gd name="T66" fmla="*/ 55 w 96"/>
                  <a:gd name="T67" fmla="*/ 14 h 51"/>
                  <a:gd name="T68" fmla="*/ 46 w 96"/>
                  <a:gd name="T69" fmla="*/ 23 h 51"/>
                  <a:gd name="T70" fmla="*/ 46 w 96"/>
                  <a:gd name="T71" fmla="*/ 28 h 51"/>
                  <a:gd name="T72" fmla="*/ 46 w 96"/>
                  <a:gd name="T73" fmla="*/ 28 h 51"/>
                  <a:gd name="T74" fmla="*/ 41 w 96"/>
                  <a:gd name="T75" fmla="*/ 28 h 51"/>
                  <a:gd name="T76" fmla="*/ 32 w 96"/>
                  <a:gd name="T77" fmla="*/ 32 h 51"/>
                  <a:gd name="T78" fmla="*/ 23 w 96"/>
                  <a:gd name="T79" fmla="*/ 32 h 51"/>
                  <a:gd name="T80" fmla="*/ 9 w 96"/>
                  <a:gd name="T81" fmla="*/ 32 h 51"/>
                  <a:gd name="T82" fmla="*/ 5 w 96"/>
                  <a:gd name="T83" fmla="*/ 37 h 51"/>
                  <a:gd name="T84" fmla="*/ 23 w 96"/>
                  <a:gd name="T85" fmla="*/ 37 h 51"/>
                  <a:gd name="T86" fmla="*/ 28 w 96"/>
                  <a:gd name="T87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" h="51">
                    <a:moveTo>
                      <a:pt x="60" y="51"/>
                    </a:moveTo>
                    <a:lnTo>
                      <a:pt x="46" y="51"/>
                    </a:lnTo>
                    <a:lnTo>
                      <a:pt x="37" y="42"/>
                    </a:lnTo>
                    <a:lnTo>
                      <a:pt x="28" y="42"/>
                    </a:lnTo>
                    <a:lnTo>
                      <a:pt x="23" y="42"/>
                    </a:lnTo>
                    <a:lnTo>
                      <a:pt x="9" y="42"/>
                    </a:lnTo>
                    <a:lnTo>
                      <a:pt x="5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5" y="28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32" y="28"/>
                    </a:lnTo>
                    <a:lnTo>
                      <a:pt x="32" y="23"/>
                    </a:lnTo>
                    <a:lnTo>
                      <a:pt x="41" y="28"/>
                    </a:lnTo>
                    <a:lnTo>
                      <a:pt x="41" y="23"/>
                    </a:lnTo>
                    <a:lnTo>
                      <a:pt x="41" y="14"/>
                    </a:lnTo>
                    <a:lnTo>
                      <a:pt x="50" y="10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4" y="5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2" y="5"/>
                    </a:lnTo>
                    <a:lnTo>
                      <a:pt x="87" y="5"/>
                    </a:lnTo>
                    <a:lnTo>
                      <a:pt x="92" y="14"/>
                    </a:lnTo>
                    <a:lnTo>
                      <a:pt x="96" y="19"/>
                    </a:lnTo>
                    <a:lnTo>
                      <a:pt x="92" y="28"/>
                    </a:lnTo>
                    <a:lnTo>
                      <a:pt x="92" y="28"/>
                    </a:lnTo>
                    <a:lnTo>
                      <a:pt x="87" y="28"/>
                    </a:lnTo>
                    <a:lnTo>
                      <a:pt x="82" y="42"/>
                    </a:lnTo>
                    <a:lnTo>
                      <a:pt x="69" y="46"/>
                    </a:lnTo>
                    <a:lnTo>
                      <a:pt x="64" y="51"/>
                    </a:lnTo>
                    <a:lnTo>
                      <a:pt x="60" y="51"/>
                    </a:lnTo>
                    <a:lnTo>
                      <a:pt x="60" y="51"/>
                    </a:lnTo>
                    <a:close/>
                    <a:moveTo>
                      <a:pt x="28" y="37"/>
                    </a:moveTo>
                    <a:lnTo>
                      <a:pt x="41" y="42"/>
                    </a:lnTo>
                    <a:lnTo>
                      <a:pt x="46" y="42"/>
                    </a:lnTo>
                    <a:lnTo>
                      <a:pt x="60" y="46"/>
                    </a:lnTo>
                    <a:lnTo>
                      <a:pt x="64" y="46"/>
                    </a:lnTo>
                    <a:lnTo>
                      <a:pt x="69" y="42"/>
                    </a:lnTo>
                    <a:lnTo>
                      <a:pt x="78" y="37"/>
                    </a:lnTo>
                    <a:lnTo>
                      <a:pt x="82" y="28"/>
                    </a:lnTo>
                    <a:lnTo>
                      <a:pt x="87" y="23"/>
                    </a:lnTo>
                    <a:lnTo>
                      <a:pt x="92" y="19"/>
                    </a:lnTo>
                    <a:lnTo>
                      <a:pt x="87" y="14"/>
                    </a:lnTo>
                    <a:lnTo>
                      <a:pt x="87" y="10"/>
                    </a:lnTo>
                    <a:lnTo>
                      <a:pt x="82" y="10"/>
                    </a:lnTo>
                    <a:lnTo>
                      <a:pt x="69" y="5"/>
                    </a:lnTo>
                    <a:lnTo>
                      <a:pt x="69" y="10"/>
                    </a:lnTo>
                    <a:lnTo>
                      <a:pt x="64" y="14"/>
                    </a:lnTo>
                    <a:lnTo>
                      <a:pt x="55" y="10"/>
                    </a:lnTo>
                    <a:lnTo>
                      <a:pt x="55" y="14"/>
                    </a:lnTo>
                    <a:lnTo>
                      <a:pt x="46" y="19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32"/>
                    </a:lnTo>
                    <a:lnTo>
                      <a:pt x="41" y="28"/>
                    </a:lnTo>
                    <a:lnTo>
                      <a:pt x="41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3" y="32"/>
                    </a:lnTo>
                    <a:lnTo>
                      <a:pt x="18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5" y="37"/>
                    </a:lnTo>
                    <a:lnTo>
                      <a:pt x="9" y="37"/>
                    </a:lnTo>
                    <a:lnTo>
                      <a:pt x="23" y="37"/>
                    </a:lnTo>
                    <a:lnTo>
                      <a:pt x="28" y="37"/>
                    </a:lnTo>
                    <a:lnTo>
                      <a:pt x="28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7" name="Freeform 827"/>
              <p:cNvSpPr>
                <a:spLocks/>
              </p:cNvSpPr>
              <p:nvPr/>
            </p:nvSpPr>
            <p:spPr bwMode="auto">
              <a:xfrm>
                <a:off x="2791" y="1483"/>
                <a:ext cx="96" cy="51"/>
              </a:xfrm>
              <a:custGeom>
                <a:avLst/>
                <a:gdLst>
                  <a:gd name="T0" fmla="*/ 60 w 96"/>
                  <a:gd name="T1" fmla="*/ 51 h 51"/>
                  <a:gd name="T2" fmla="*/ 46 w 96"/>
                  <a:gd name="T3" fmla="*/ 51 h 51"/>
                  <a:gd name="T4" fmla="*/ 37 w 96"/>
                  <a:gd name="T5" fmla="*/ 42 h 51"/>
                  <a:gd name="T6" fmla="*/ 28 w 96"/>
                  <a:gd name="T7" fmla="*/ 42 h 51"/>
                  <a:gd name="T8" fmla="*/ 23 w 96"/>
                  <a:gd name="T9" fmla="*/ 42 h 51"/>
                  <a:gd name="T10" fmla="*/ 9 w 96"/>
                  <a:gd name="T11" fmla="*/ 42 h 51"/>
                  <a:gd name="T12" fmla="*/ 5 w 96"/>
                  <a:gd name="T13" fmla="*/ 37 h 51"/>
                  <a:gd name="T14" fmla="*/ 0 w 96"/>
                  <a:gd name="T15" fmla="*/ 37 h 51"/>
                  <a:gd name="T16" fmla="*/ 0 w 96"/>
                  <a:gd name="T17" fmla="*/ 32 h 51"/>
                  <a:gd name="T18" fmla="*/ 5 w 96"/>
                  <a:gd name="T19" fmla="*/ 28 h 51"/>
                  <a:gd name="T20" fmla="*/ 9 w 96"/>
                  <a:gd name="T21" fmla="*/ 32 h 51"/>
                  <a:gd name="T22" fmla="*/ 9 w 96"/>
                  <a:gd name="T23" fmla="*/ 32 h 51"/>
                  <a:gd name="T24" fmla="*/ 9 w 96"/>
                  <a:gd name="T25" fmla="*/ 28 h 51"/>
                  <a:gd name="T26" fmla="*/ 9 w 96"/>
                  <a:gd name="T27" fmla="*/ 28 h 51"/>
                  <a:gd name="T28" fmla="*/ 14 w 96"/>
                  <a:gd name="T29" fmla="*/ 28 h 51"/>
                  <a:gd name="T30" fmla="*/ 14 w 96"/>
                  <a:gd name="T31" fmla="*/ 28 h 51"/>
                  <a:gd name="T32" fmla="*/ 14 w 96"/>
                  <a:gd name="T33" fmla="*/ 28 h 51"/>
                  <a:gd name="T34" fmla="*/ 14 w 96"/>
                  <a:gd name="T35" fmla="*/ 28 h 51"/>
                  <a:gd name="T36" fmla="*/ 14 w 96"/>
                  <a:gd name="T37" fmla="*/ 28 h 51"/>
                  <a:gd name="T38" fmla="*/ 14 w 96"/>
                  <a:gd name="T39" fmla="*/ 28 h 51"/>
                  <a:gd name="T40" fmla="*/ 14 w 96"/>
                  <a:gd name="T41" fmla="*/ 28 h 51"/>
                  <a:gd name="T42" fmla="*/ 18 w 96"/>
                  <a:gd name="T43" fmla="*/ 28 h 51"/>
                  <a:gd name="T44" fmla="*/ 18 w 96"/>
                  <a:gd name="T45" fmla="*/ 28 h 51"/>
                  <a:gd name="T46" fmla="*/ 23 w 96"/>
                  <a:gd name="T47" fmla="*/ 28 h 51"/>
                  <a:gd name="T48" fmla="*/ 23 w 96"/>
                  <a:gd name="T49" fmla="*/ 28 h 51"/>
                  <a:gd name="T50" fmla="*/ 32 w 96"/>
                  <a:gd name="T51" fmla="*/ 28 h 51"/>
                  <a:gd name="T52" fmla="*/ 32 w 96"/>
                  <a:gd name="T53" fmla="*/ 23 h 51"/>
                  <a:gd name="T54" fmla="*/ 41 w 96"/>
                  <a:gd name="T55" fmla="*/ 28 h 51"/>
                  <a:gd name="T56" fmla="*/ 41 w 96"/>
                  <a:gd name="T57" fmla="*/ 23 h 51"/>
                  <a:gd name="T58" fmla="*/ 41 w 96"/>
                  <a:gd name="T59" fmla="*/ 14 h 51"/>
                  <a:gd name="T60" fmla="*/ 50 w 96"/>
                  <a:gd name="T61" fmla="*/ 10 h 51"/>
                  <a:gd name="T62" fmla="*/ 50 w 96"/>
                  <a:gd name="T63" fmla="*/ 5 h 51"/>
                  <a:gd name="T64" fmla="*/ 55 w 96"/>
                  <a:gd name="T65" fmla="*/ 5 h 51"/>
                  <a:gd name="T66" fmla="*/ 55 w 96"/>
                  <a:gd name="T67" fmla="*/ 5 h 51"/>
                  <a:gd name="T68" fmla="*/ 60 w 96"/>
                  <a:gd name="T69" fmla="*/ 5 h 51"/>
                  <a:gd name="T70" fmla="*/ 64 w 96"/>
                  <a:gd name="T71" fmla="*/ 5 h 51"/>
                  <a:gd name="T72" fmla="*/ 69 w 96"/>
                  <a:gd name="T73" fmla="*/ 0 h 51"/>
                  <a:gd name="T74" fmla="*/ 69 w 96"/>
                  <a:gd name="T75" fmla="*/ 0 h 51"/>
                  <a:gd name="T76" fmla="*/ 82 w 96"/>
                  <a:gd name="T77" fmla="*/ 5 h 51"/>
                  <a:gd name="T78" fmla="*/ 87 w 96"/>
                  <a:gd name="T79" fmla="*/ 5 h 51"/>
                  <a:gd name="T80" fmla="*/ 92 w 96"/>
                  <a:gd name="T81" fmla="*/ 14 h 51"/>
                  <a:gd name="T82" fmla="*/ 96 w 96"/>
                  <a:gd name="T83" fmla="*/ 19 h 51"/>
                  <a:gd name="T84" fmla="*/ 92 w 96"/>
                  <a:gd name="T85" fmla="*/ 28 h 51"/>
                  <a:gd name="T86" fmla="*/ 92 w 96"/>
                  <a:gd name="T87" fmla="*/ 28 h 51"/>
                  <a:gd name="T88" fmla="*/ 87 w 96"/>
                  <a:gd name="T89" fmla="*/ 28 h 51"/>
                  <a:gd name="T90" fmla="*/ 82 w 96"/>
                  <a:gd name="T91" fmla="*/ 42 h 51"/>
                  <a:gd name="T92" fmla="*/ 69 w 96"/>
                  <a:gd name="T93" fmla="*/ 46 h 51"/>
                  <a:gd name="T94" fmla="*/ 64 w 96"/>
                  <a:gd name="T95" fmla="*/ 51 h 51"/>
                  <a:gd name="T96" fmla="*/ 60 w 96"/>
                  <a:gd name="T97" fmla="*/ 51 h 51"/>
                  <a:gd name="T98" fmla="*/ 60 w 96"/>
                  <a:gd name="T9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" h="51">
                    <a:moveTo>
                      <a:pt x="60" y="51"/>
                    </a:moveTo>
                    <a:lnTo>
                      <a:pt x="46" y="51"/>
                    </a:lnTo>
                    <a:lnTo>
                      <a:pt x="37" y="42"/>
                    </a:lnTo>
                    <a:lnTo>
                      <a:pt x="28" y="42"/>
                    </a:lnTo>
                    <a:lnTo>
                      <a:pt x="23" y="42"/>
                    </a:lnTo>
                    <a:lnTo>
                      <a:pt x="9" y="42"/>
                    </a:lnTo>
                    <a:lnTo>
                      <a:pt x="5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5" y="28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32" y="28"/>
                    </a:lnTo>
                    <a:lnTo>
                      <a:pt x="32" y="23"/>
                    </a:lnTo>
                    <a:lnTo>
                      <a:pt x="41" y="28"/>
                    </a:lnTo>
                    <a:lnTo>
                      <a:pt x="41" y="23"/>
                    </a:lnTo>
                    <a:lnTo>
                      <a:pt x="41" y="14"/>
                    </a:lnTo>
                    <a:lnTo>
                      <a:pt x="50" y="10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4" y="5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2" y="5"/>
                    </a:lnTo>
                    <a:lnTo>
                      <a:pt x="87" y="5"/>
                    </a:lnTo>
                    <a:lnTo>
                      <a:pt x="92" y="14"/>
                    </a:lnTo>
                    <a:lnTo>
                      <a:pt x="96" y="19"/>
                    </a:lnTo>
                    <a:lnTo>
                      <a:pt x="92" y="28"/>
                    </a:lnTo>
                    <a:lnTo>
                      <a:pt x="92" y="28"/>
                    </a:lnTo>
                    <a:lnTo>
                      <a:pt x="87" y="28"/>
                    </a:lnTo>
                    <a:lnTo>
                      <a:pt x="82" y="42"/>
                    </a:lnTo>
                    <a:lnTo>
                      <a:pt x="69" y="46"/>
                    </a:lnTo>
                    <a:lnTo>
                      <a:pt x="64" y="51"/>
                    </a:lnTo>
                    <a:lnTo>
                      <a:pt x="60" y="51"/>
                    </a:lnTo>
                    <a:lnTo>
                      <a:pt x="60" y="5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8" name="Freeform 828"/>
              <p:cNvSpPr>
                <a:spLocks/>
              </p:cNvSpPr>
              <p:nvPr/>
            </p:nvSpPr>
            <p:spPr bwMode="auto">
              <a:xfrm>
                <a:off x="2796" y="1488"/>
                <a:ext cx="87" cy="41"/>
              </a:xfrm>
              <a:custGeom>
                <a:avLst/>
                <a:gdLst>
                  <a:gd name="T0" fmla="*/ 23 w 87"/>
                  <a:gd name="T1" fmla="*/ 32 h 41"/>
                  <a:gd name="T2" fmla="*/ 36 w 87"/>
                  <a:gd name="T3" fmla="*/ 37 h 41"/>
                  <a:gd name="T4" fmla="*/ 41 w 87"/>
                  <a:gd name="T5" fmla="*/ 37 h 41"/>
                  <a:gd name="T6" fmla="*/ 55 w 87"/>
                  <a:gd name="T7" fmla="*/ 41 h 41"/>
                  <a:gd name="T8" fmla="*/ 59 w 87"/>
                  <a:gd name="T9" fmla="*/ 41 h 41"/>
                  <a:gd name="T10" fmla="*/ 64 w 87"/>
                  <a:gd name="T11" fmla="*/ 37 h 41"/>
                  <a:gd name="T12" fmla="*/ 73 w 87"/>
                  <a:gd name="T13" fmla="*/ 32 h 41"/>
                  <a:gd name="T14" fmla="*/ 77 w 87"/>
                  <a:gd name="T15" fmla="*/ 23 h 41"/>
                  <a:gd name="T16" fmla="*/ 82 w 87"/>
                  <a:gd name="T17" fmla="*/ 18 h 41"/>
                  <a:gd name="T18" fmla="*/ 87 w 87"/>
                  <a:gd name="T19" fmla="*/ 14 h 41"/>
                  <a:gd name="T20" fmla="*/ 82 w 87"/>
                  <a:gd name="T21" fmla="*/ 9 h 41"/>
                  <a:gd name="T22" fmla="*/ 82 w 87"/>
                  <a:gd name="T23" fmla="*/ 5 h 41"/>
                  <a:gd name="T24" fmla="*/ 77 w 87"/>
                  <a:gd name="T25" fmla="*/ 5 h 41"/>
                  <a:gd name="T26" fmla="*/ 64 w 87"/>
                  <a:gd name="T27" fmla="*/ 0 h 41"/>
                  <a:gd name="T28" fmla="*/ 64 w 87"/>
                  <a:gd name="T29" fmla="*/ 5 h 41"/>
                  <a:gd name="T30" fmla="*/ 59 w 87"/>
                  <a:gd name="T31" fmla="*/ 9 h 41"/>
                  <a:gd name="T32" fmla="*/ 50 w 87"/>
                  <a:gd name="T33" fmla="*/ 5 h 41"/>
                  <a:gd name="T34" fmla="*/ 50 w 87"/>
                  <a:gd name="T35" fmla="*/ 9 h 41"/>
                  <a:gd name="T36" fmla="*/ 41 w 87"/>
                  <a:gd name="T37" fmla="*/ 14 h 41"/>
                  <a:gd name="T38" fmla="*/ 41 w 87"/>
                  <a:gd name="T39" fmla="*/ 18 h 41"/>
                  <a:gd name="T40" fmla="*/ 41 w 87"/>
                  <a:gd name="T41" fmla="*/ 18 h 41"/>
                  <a:gd name="T42" fmla="*/ 41 w 87"/>
                  <a:gd name="T43" fmla="*/ 23 h 41"/>
                  <a:gd name="T44" fmla="*/ 41 w 87"/>
                  <a:gd name="T45" fmla="*/ 23 h 41"/>
                  <a:gd name="T46" fmla="*/ 41 w 87"/>
                  <a:gd name="T47" fmla="*/ 23 h 41"/>
                  <a:gd name="T48" fmla="*/ 41 w 87"/>
                  <a:gd name="T49" fmla="*/ 27 h 41"/>
                  <a:gd name="T50" fmla="*/ 36 w 87"/>
                  <a:gd name="T51" fmla="*/ 23 h 41"/>
                  <a:gd name="T52" fmla="*/ 36 w 87"/>
                  <a:gd name="T53" fmla="*/ 27 h 41"/>
                  <a:gd name="T54" fmla="*/ 27 w 87"/>
                  <a:gd name="T55" fmla="*/ 27 h 41"/>
                  <a:gd name="T56" fmla="*/ 27 w 87"/>
                  <a:gd name="T57" fmla="*/ 27 h 41"/>
                  <a:gd name="T58" fmla="*/ 18 w 87"/>
                  <a:gd name="T59" fmla="*/ 27 h 41"/>
                  <a:gd name="T60" fmla="*/ 13 w 87"/>
                  <a:gd name="T61" fmla="*/ 27 h 41"/>
                  <a:gd name="T62" fmla="*/ 4 w 87"/>
                  <a:gd name="T63" fmla="*/ 27 h 41"/>
                  <a:gd name="T64" fmla="*/ 4 w 87"/>
                  <a:gd name="T65" fmla="*/ 27 h 41"/>
                  <a:gd name="T66" fmla="*/ 0 w 87"/>
                  <a:gd name="T67" fmla="*/ 32 h 41"/>
                  <a:gd name="T68" fmla="*/ 4 w 87"/>
                  <a:gd name="T69" fmla="*/ 32 h 41"/>
                  <a:gd name="T70" fmla="*/ 18 w 87"/>
                  <a:gd name="T71" fmla="*/ 32 h 41"/>
                  <a:gd name="T72" fmla="*/ 23 w 87"/>
                  <a:gd name="T73" fmla="*/ 32 h 41"/>
                  <a:gd name="T74" fmla="*/ 23 w 87"/>
                  <a:gd name="T75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" h="41">
                    <a:moveTo>
                      <a:pt x="23" y="32"/>
                    </a:moveTo>
                    <a:lnTo>
                      <a:pt x="36" y="37"/>
                    </a:lnTo>
                    <a:lnTo>
                      <a:pt x="41" y="37"/>
                    </a:lnTo>
                    <a:lnTo>
                      <a:pt x="55" y="41"/>
                    </a:lnTo>
                    <a:lnTo>
                      <a:pt x="59" y="41"/>
                    </a:lnTo>
                    <a:lnTo>
                      <a:pt x="64" y="37"/>
                    </a:lnTo>
                    <a:lnTo>
                      <a:pt x="73" y="32"/>
                    </a:lnTo>
                    <a:lnTo>
                      <a:pt x="77" y="23"/>
                    </a:lnTo>
                    <a:lnTo>
                      <a:pt x="82" y="18"/>
                    </a:lnTo>
                    <a:lnTo>
                      <a:pt x="87" y="14"/>
                    </a:lnTo>
                    <a:lnTo>
                      <a:pt x="82" y="9"/>
                    </a:lnTo>
                    <a:lnTo>
                      <a:pt x="82" y="5"/>
                    </a:lnTo>
                    <a:lnTo>
                      <a:pt x="77" y="5"/>
                    </a:lnTo>
                    <a:lnTo>
                      <a:pt x="64" y="0"/>
                    </a:lnTo>
                    <a:lnTo>
                      <a:pt x="64" y="5"/>
                    </a:lnTo>
                    <a:lnTo>
                      <a:pt x="59" y="9"/>
                    </a:lnTo>
                    <a:lnTo>
                      <a:pt x="50" y="5"/>
                    </a:lnTo>
                    <a:lnTo>
                      <a:pt x="50" y="9"/>
                    </a:lnTo>
                    <a:lnTo>
                      <a:pt x="41" y="14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7"/>
                    </a:lnTo>
                    <a:lnTo>
                      <a:pt x="36" y="23"/>
                    </a:lnTo>
                    <a:lnTo>
                      <a:pt x="36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18" y="27"/>
                    </a:lnTo>
                    <a:lnTo>
                      <a:pt x="13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0" y="32"/>
                    </a:lnTo>
                    <a:lnTo>
                      <a:pt x="4" y="32"/>
                    </a:lnTo>
                    <a:lnTo>
                      <a:pt x="18" y="32"/>
                    </a:lnTo>
                    <a:lnTo>
                      <a:pt x="23" y="32"/>
                    </a:lnTo>
                    <a:lnTo>
                      <a:pt x="23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9" name="Freeform 829"/>
              <p:cNvSpPr>
                <a:spLocks/>
              </p:cNvSpPr>
              <p:nvPr/>
            </p:nvSpPr>
            <p:spPr bwMode="auto">
              <a:xfrm>
                <a:off x="2722" y="1442"/>
                <a:ext cx="37" cy="32"/>
              </a:xfrm>
              <a:custGeom>
                <a:avLst/>
                <a:gdLst>
                  <a:gd name="T0" fmla="*/ 23 w 37"/>
                  <a:gd name="T1" fmla="*/ 0 h 32"/>
                  <a:gd name="T2" fmla="*/ 19 w 37"/>
                  <a:gd name="T3" fmla="*/ 0 h 32"/>
                  <a:gd name="T4" fmla="*/ 9 w 37"/>
                  <a:gd name="T5" fmla="*/ 5 h 32"/>
                  <a:gd name="T6" fmla="*/ 0 w 37"/>
                  <a:gd name="T7" fmla="*/ 5 h 32"/>
                  <a:gd name="T8" fmla="*/ 0 w 37"/>
                  <a:gd name="T9" fmla="*/ 9 h 32"/>
                  <a:gd name="T10" fmla="*/ 5 w 37"/>
                  <a:gd name="T11" fmla="*/ 14 h 32"/>
                  <a:gd name="T12" fmla="*/ 14 w 37"/>
                  <a:gd name="T13" fmla="*/ 18 h 32"/>
                  <a:gd name="T14" fmla="*/ 19 w 37"/>
                  <a:gd name="T15" fmla="*/ 23 h 32"/>
                  <a:gd name="T16" fmla="*/ 19 w 37"/>
                  <a:gd name="T17" fmla="*/ 23 h 32"/>
                  <a:gd name="T18" fmla="*/ 23 w 37"/>
                  <a:gd name="T19" fmla="*/ 23 h 32"/>
                  <a:gd name="T20" fmla="*/ 23 w 37"/>
                  <a:gd name="T21" fmla="*/ 32 h 32"/>
                  <a:gd name="T22" fmla="*/ 32 w 37"/>
                  <a:gd name="T23" fmla="*/ 32 h 32"/>
                  <a:gd name="T24" fmla="*/ 32 w 37"/>
                  <a:gd name="T25" fmla="*/ 28 h 32"/>
                  <a:gd name="T26" fmla="*/ 32 w 37"/>
                  <a:gd name="T27" fmla="*/ 23 h 32"/>
                  <a:gd name="T28" fmla="*/ 37 w 37"/>
                  <a:gd name="T29" fmla="*/ 18 h 32"/>
                  <a:gd name="T30" fmla="*/ 37 w 37"/>
                  <a:gd name="T31" fmla="*/ 14 h 32"/>
                  <a:gd name="T32" fmla="*/ 32 w 37"/>
                  <a:gd name="T33" fmla="*/ 9 h 32"/>
                  <a:gd name="T34" fmla="*/ 23 w 37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32">
                    <a:moveTo>
                      <a:pt x="23" y="0"/>
                    </a:moveTo>
                    <a:lnTo>
                      <a:pt x="19" y="0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4" y="18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3" y="23"/>
                    </a:lnTo>
                    <a:lnTo>
                      <a:pt x="23" y="32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3"/>
                    </a:lnTo>
                    <a:lnTo>
                      <a:pt x="37" y="18"/>
                    </a:lnTo>
                    <a:lnTo>
                      <a:pt x="37" y="14"/>
                    </a:lnTo>
                    <a:lnTo>
                      <a:pt x="32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0" name="Freeform 830"/>
              <p:cNvSpPr>
                <a:spLocks/>
              </p:cNvSpPr>
              <p:nvPr/>
            </p:nvSpPr>
            <p:spPr bwMode="auto">
              <a:xfrm>
                <a:off x="2722" y="1442"/>
                <a:ext cx="37" cy="32"/>
              </a:xfrm>
              <a:custGeom>
                <a:avLst/>
                <a:gdLst>
                  <a:gd name="T0" fmla="*/ 23 w 37"/>
                  <a:gd name="T1" fmla="*/ 0 h 32"/>
                  <a:gd name="T2" fmla="*/ 19 w 37"/>
                  <a:gd name="T3" fmla="*/ 0 h 32"/>
                  <a:gd name="T4" fmla="*/ 9 w 37"/>
                  <a:gd name="T5" fmla="*/ 5 h 32"/>
                  <a:gd name="T6" fmla="*/ 0 w 37"/>
                  <a:gd name="T7" fmla="*/ 5 h 32"/>
                  <a:gd name="T8" fmla="*/ 0 w 37"/>
                  <a:gd name="T9" fmla="*/ 9 h 32"/>
                  <a:gd name="T10" fmla="*/ 5 w 37"/>
                  <a:gd name="T11" fmla="*/ 14 h 32"/>
                  <a:gd name="T12" fmla="*/ 14 w 37"/>
                  <a:gd name="T13" fmla="*/ 18 h 32"/>
                  <a:gd name="T14" fmla="*/ 19 w 37"/>
                  <a:gd name="T15" fmla="*/ 23 h 32"/>
                  <a:gd name="T16" fmla="*/ 19 w 37"/>
                  <a:gd name="T17" fmla="*/ 23 h 32"/>
                  <a:gd name="T18" fmla="*/ 23 w 37"/>
                  <a:gd name="T19" fmla="*/ 23 h 32"/>
                  <a:gd name="T20" fmla="*/ 23 w 37"/>
                  <a:gd name="T21" fmla="*/ 32 h 32"/>
                  <a:gd name="T22" fmla="*/ 32 w 37"/>
                  <a:gd name="T23" fmla="*/ 32 h 32"/>
                  <a:gd name="T24" fmla="*/ 32 w 37"/>
                  <a:gd name="T25" fmla="*/ 28 h 32"/>
                  <a:gd name="T26" fmla="*/ 32 w 37"/>
                  <a:gd name="T27" fmla="*/ 23 h 32"/>
                  <a:gd name="T28" fmla="*/ 37 w 37"/>
                  <a:gd name="T29" fmla="*/ 18 h 32"/>
                  <a:gd name="T30" fmla="*/ 37 w 37"/>
                  <a:gd name="T31" fmla="*/ 14 h 32"/>
                  <a:gd name="T32" fmla="*/ 32 w 37"/>
                  <a:gd name="T33" fmla="*/ 9 h 32"/>
                  <a:gd name="T34" fmla="*/ 23 w 37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32">
                    <a:moveTo>
                      <a:pt x="23" y="0"/>
                    </a:moveTo>
                    <a:lnTo>
                      <a:pt x="19" y="0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4" y="18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3" y="23"/>
                    </a:lnTo>
                    <a:lnTo>
                      <a:pt x="23" y="32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3"/>
                    </a:lnTo>
                    <a:lnTo>
                      <a:pt x="37" y="18"/>
                    </a:lnTo>
                    <a:lnTo>
                      <a:pt x="37" y="14"/>
                    </a:lnTo>
                    <a:lnTo>
                      <a:pt x="32" y="9"/>
                    </a:lnTo>
                    <a:lnTo>
                      <a:pt x="2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1" name="Freeform 831"/>
              <p:cNvSpPr>
                <a:spLocks noEditPoints="1"/>
              </p:cNvSpPr>
              <p:nvPr/>
            </p:nvSpPr>
            <p:spPr bwMode="auto">
              <a:xfrm>
                <a:off x="2718" y="1442"/>
                <a:ext cx="46" cy="37"/>
              </a:xfrm>
              <a:custGeom>
                <a:avLst/>
                <a:gdLst>
                  <a:gd name="T0" fmla="*/ 41 w 46"/>
                  <a:gd name="T1" fmla="*/ 37 h 37"/>
                  <a:gd name="T2" fmla="*/ 36 w 46"/>
                  <a:gd name="T3" fmla="*/ 37 h 37"/>
                  <a:gd name="T4" fmla="*/ 36 w 46"/>
                  <a:gd name="T5" fmla="*/ 37 h 37"/>
                  <a:gd name="T6" fmla="*/ 27 w 46"/>
                  <a:gd name="T7" fmla="*/ 32 h 37"/>
                  <a:gd name="T8" fmla="*/ 23 w 46"/>
                  <a:gd name="T9" fmla="*/ 28 h 37"/>
                  <a:gd name="T10" fmla="*/ 18 w 46"/>
                  <a:gd name="T11" fmla="*/ 28 h 37"/>
                  <a:gd name="T12" fmla="*/ 18 w 46"/>
                  <a:gd name="T13" fmla="*/ 28 h 37"/>
                  <a:gd name="T14" fmla="*/ 13 w 46"/>
                  <a:gd name="T15" fmla="*/ 23 h 37"/>
                  <a:gd name="T16" fmla="*/ 13 w 46"/>
                  <a:gd name="T17" fmla="*/ 23 h 37"/>
                  <a:gd name="T18" fmla="*/ 4 w 46"/>
                  <a:gd name="T19" fmla="*/ 18 h 37"/>
                  <a:gd name="T20" fmla="*/ 0 w 46"/>
                  <a:gd name="T21" fmla="*/ 14 h 37"/>
                  <a:gd name="T22" fmla="*/ 4 w 46"/>
                  <a:gd name="T23" fmla="*/ 5 h 37"/>
                  <a:gd name="T24" fmla="*/ 9 w 46"/>
                  <a:gd name="T25" fmla="*/ 0 h 37"/>
                  <a:gd name="T26" fmla="*/ 23 w 46"/>
                  <a:gd name="T27" fmla="*/ 0 h 37"/>
                  <a:gd name="T28" fmla="*/ 27 w 46"/>
                  <a:gd name="T29" fmla="*/ 0 h 37"/>
                  <a:gd name="T30" fmla="*/ 27 w 46"/>
                  <a:gd name="T31" fmla="*/ 0 h 37"/>
                  <a:gd name="T32" fmla="*/ 27 w 46"/>
                  <a:gd name="T33" fmla="*/ 0 h 37"/>
                  <a:gd name="T34" fmla="*/ 36 w 46"/>
                  <a:gd name="T35" fmla="*/ 5 h 37"/>
                  <a:gd name="T36" fmla="*/ 41 w 46"/>
                  <a:gd name="T37" fmla="*/ 14 h 37"/>
                  <a:gd name="T38" fmla="*/ 41 w 46"/>
                  <a:gd name="T39" fmla="*/ 14 h 37"/>
                  <a:gd name="T40" fmla="*/ 46 w 46"/>
                  <a:gd name="T41" fmla="*/ 23 h 37"/>
                  <a:gd name="T42" fmla="*/ 41 w 46"/>
                  <a:gd name="T43" fmla="*/ 28 h 37"/>
                  <a:gd name="T44" fmla="*/ 36 w 46"/>
                  <a:gd name="T45" fmla="*/ 32 h 37"/>
                  <a:gd name="T46" fmla="*/ 41 w 46"/>
                  <a:gd name="T47" fmla="*/ 37 h 37"/>
                  <a:gd name="T48" fmla="*/ 41 w 46"/>
                  <a:gd name="T49" fmla="*/ 37 h 37"/>
                  <a:gd name="T50" fmla="*/ 32 w 46"/>
                  <a:gd name="T51" fmla="*/ 18 h 37"/>
                  <a:gd name="T52" fmla="*/ 32 w 46"/>
                  <a:gd name="T53" fmla="*/ 23 h 37"/>
                  <a:gd name="T54" fmla="*/ 32 w 46"/>
                  <a:gd name="T55" fmla="*/ 28 h 37"/>
                  <a:gd name="T56" fmla="*/ 32 w 46"/>
                  <a:gd name="T57" fmla="*/ 28 h 37"/>
                  <a:gd name="T58" fmla="*/ 32 w 46"/>
                  <a:gd name="T59" fmla="*/ 32 h 37"/>
                  <a:gd name="T60" fmla="*/ 36 w 46"/>
                  <a:gd name="T61" fmla="*/ 23 h 37"/>
                  <a:gd name="T62" fmla="*/ 36 w 46"/>
                  <a:gd name="T63" fmla="*/ 18 h 37"/>
                  <a:gd name="T64" fmla="*/ 36 w 46"/>
                  <a:gd name="T65" fmla="*/ 18 h 37"/>
                  <a:gd name="T66" fmla="*/ 32 w 46"/>
                  <a:gd name="T67" fmla="*/ 9 h 37"/>
                  <a:gd name="T68" fmla="*/ 27 w 46"/>
                  <a:gd name="T69" fmla="*/ 5 h 37"/>
                  <a:gd name="T70" fmla="*/ 23 w 46"/>
                  <a:gd name="T71" fmla="*/ 5 h 37"/>
                  <a:gd name="T72" fmla="*/ 13 w 46"/>
                  <a:gd name="T73" fmla="*/ 9 h 37"/>
                  <a:gd name="T74" fmla="*/ 4 w 46"/>
                  <a:gd name="T75" fmla="*/ 9 h 37"/>
                  <a:gd name="T76" fmla="*/ 4 w 46"/>
                  <a:gd name="T77" fmla="*/ 14 h 37"/>
                  <a:gd name="T78" fmla="*/ 9 w 46"/>
                  <a:gd name="T79" fmla="*/ 14 h 37"/>
                  <a:gd name="T80" fmla="*/ 13 w 46"/>
                  <a:gd name="T81" fmla="*/ 18 h 37"/>
                  <a:gd name="T82" fmla="*/ 18 w 46"/>
                  <a:gd name="T83" fmla="*/ 18 h 37"/>
                  <a:gd name="T84" fmla="*/ 23 w 46"/>
                  <a:gd name="T85" fmla="*/ 23 h 37"/>
                  <a:gd name="T86" fmla="*/ 23 w 46"/>
                  <a:gd name="T87" fmla="*/ 23 h 37"/>
                  <a:gd name="T88" fmla="*/ 27 w 46"/>
                  <a:gd name="T89" fmla="*/ 23 h 37"/>
                  <a:gd name="T90" fmla="*/ 32 w 46"/>
                  <a:gd name="T91" fmla="*/ 18 h 37"/>
                  <a:gd name="T92" fmla="*/ 32 w 46"/>
                  <a:gd name="T93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37">
                    <a:moveTo>
                      <a:pt x="41" y="37"/>
                    </a:moveTo>
                    <a:lnTo>
                      <a:pt x="36" y="37"/>
                    </a:lnTo>
                    <a:lnTo>
                      <a:pt x="36" y="37"/>
                    </a:lnTo>
                    <a:lnTo>
                      <a:pt x="27" y="32"/>
                    </a:lnTo>
                    <a:lnTo>
                      <a:pt x="23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6" y="5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6" y="23"/>
                    </a:lnTo>
                    <a:lnTo>
                      <a:pt x="41" y="28"/>
                    </a:lnTo>
                    <a:lnTo>
                      <a:pt x="36" y="32"/>
                    </a:lnTo>
                    <a:lnTo>
                      <a:pt x="41" y="37"/>
                    </a:lnTo>
                    <a:lnTo>
                      <a:pt x="41" y="37"/>
                    </a:lnTo>
                    <a:close/>
                    <a:moveTo>
                      <a:pt x="32" y="18"/>
                    </a:moveTo>
                    <a:lnTo>
                      <a:pt x="32" y="23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32"/>
                    </a:lnTo>
                    <a:lnTo>
                      <a:pt x="36" y="23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3" y="9"/>
                    </a:lnTo>
                    <a:lnTo>
                      <a:pt x="4" y="9"/>
                    </a:lnTo>
                    <a:lnTo>
                      <a:pt x="4" y="14"/>
                    </a:lnTo>
                    <a:lnTo>
                      <a:pt x="9" y="14"/>
                    </a:lnTo>
                    <a:lnTo>
                      <a:pt x="13" y="18"/>
                    </a:lnTo>
                    <a:lnTo>
                      <a:pt x="18" y="18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32" y="18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2" name="Freeform 832"/>
              <p:cNvSpPr>
                <a:spLocks/>
              </p:cNvSpPr>
              <p:nvPr/>
            </p:nvSpPr>
            <p:spPr bwMode="auto">
              <a:xfrm>
                <a:off x="2718" y="1442"/>
                <a:ext cx="46" cy="37"/>
              </a:xfrm>
              <a:custGeom>
                <a:avLst/>
                <a:gdLst>
                  <a:gd name="T0" fmla="*/ 41 w 46"/>
                  <a:gd name="T1" fmla="*/ 37 h 37"/>
                  <a:gd name="T2" fmla="*/ 36 w 46"/>
                  <a:gd name="T3" fmla="*/ 37 h 37"/>
                  <a:gd name="T4" fmla="*/ 36 w 46"/>
                  <a:gd name="T5" fmla="*/ 37 h 37"/>
                  <a:gd name="T6" fmla="*/ 27 w 46"/>
                  <a:gd name="T7" fmla="*/ 32 h 37"/>
                  <a:gd name="T8" fmla="*/ 23 w 46"/>
                  <a:gd name="T9" fmla="*/ 28 h 37"/>
                  <a:gd name="T10" fmla="*/ 18 w 46"/>
                  <a:gd name="T11" fmla="*/ 28 h 37"/>
                  <a:gd name="T12" fmla="*/ 18 w 46"/>
                  <a:gd name="T13" fmla="*/ 28 h 37"/>
                  <a:gd name="T14" fmla="*/ 13 w 46"/>
                  <a:gd name="T15" fmla="*/ 23 h 37"/>
                  <a:gd name="T16" fmla="*/ 13 w 46"/>
                  <a:gd name="T17" fmla="*/ 23 h 37"/>
                  <a:gd name="T18" fmla="*/ 4 w 46"/>
                  <a:gd name="T19" fmla="*/ 18 h 37"/>
                  <a:gd name="T20" fmla="*/ 0 w 46"/>
                  <a:gd name="T21" fmla="*/ 14 h 37"/>
                  <a:gd name="T22" fmla="*/ 4 w 46"/>
                  <a:gd name="T23" fmla="*/ 5 h 37"/>
                  <a:gd name="T24" fmla="*/ 9 w 46"/>
                  <a:gd name="T25" fmla="*/ 0 h 37"/>
                  <a:gd name="T26" fmla="*/ 23 w 46"/>
                  <a:gd name="T27" fmla="*/ 0 h 37"/>
                  <a:gd name="T28" fmla="*/ 27 w 46"/>
                  <a:gd name="T29" fmla="*/ 0 h 37"/>
                  <a:gd name="T30" fmla="*/ 27 w 46"/>
                  <a:gd name="T31" fmla="*/ 0 h 37"/>
                  <a:gd name="T32" fmla="*/ 27 w 46"/>
                  <a:gd name="T33" fmla="*/ 0 h 37"/>
                  <a:gd name="T34" fmla="*/ 36 w 46"/>
                  <a:gd name="T35" fmla="*/ 5 h 37"/>
                  <a:gd name="T36" fmla="*/ 41 w 46"/>
                  <a:gd name="T37" fmla="*/ 14 h 37"/>
                  <a:gd name="T38" fmla="*/ 41 w 46"/>
                  <a:gd name="T39" fmla="*/ 14 h 37"/>
                  <a:gd name="T40" fmla="*/ 46 w 46"/>
                  <a:gd name="T41" fmla="*/ 23 h 37"/>
                  <a:gd name="T42" fmla="*/ 41 w 46"/>
                  <a:gd name="T43" fmla="*/ 28 h 37"/>
                  <a:gd name="T44" fmla="*/ 36 w 46"/>
                  <a:gd name="T45" fmla="*/ 32 h 37"/>
                  <a:gd name="T46" fmla="*/ 41 w 46"/>
                  <a:gd name="T47" fmla="*/ 37 h 37"/>
                  <a:gd name="T48" fmla="*/ 41 w 46"/>
                  <a:gd name="T4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37">
                    <a:moveTo>
                      <a:pt x="41" y="37"/>
                    </a:moveTo>
                    <a:lnTo>
                      <a:pt x="36" y="37"/>
                    </a:lnTo>
                    <a:lnTo>
                      <a:pt x="36" y="37"/>
                    </a:lnTo>
                    <a:lnTo>
                      <a:pt x="27" y="32"/>
                    </a:lnTo>
                    <a:lnTo>
                      <a:pt x="23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6" y="5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6" y="23"/>
                    </a:lnTo>
                    <a:lnTo>
                      <a:pt x="41" y="28"/>
                    </a:lnTo>
                    <a:lnTo>
                      <a:pt x="36" y="32"/>
                    </a:lnTo>
                    <a:lnTo>
                      <a:pt x="41" y="37"/>
                    </a:lnTo>
                    <a:lnTo>
                      <a:pt x="41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3" name="Freeform 833"/>
              <p:cNvSpPr>
                <a:spLocks/>
              </p:cNvSpPr>
              <p:nvPr/>
            </p:nvSpPr>
            <p:spPr bwMode="auto">
              <a:xfrm>
                <a:off x="2722" y="1447"/>
                <a:ext cx="32" cy="27"/>
              </a:xfrm>
              <a:custGeom>
                <a:avLst/>
                <a:gdLst>
                  <a:gd name="T0" fmla="*/ 28 w 32"/>
                  <a:gd name="T1" fmla="*/ 13 h 27"/>
                  <a:gd name="T2" fmla="*/ 28 w 32"/>
                  <a:gd name="T3" fmla="*/ 18 h 27"/>
                  <a:gd name="T4" fmla="*/ 28 w 32"/>
                  <a:gd name="T5" fmla="*/ 23 h 27"/>
                  <a:gd name="T6" fmla="*/ 28 w 32"/>
                  <a:gd name="T7" fmla="*/ 23 h 27"/>
                  <a:gd name="T8" fmla="*/ 28 w 32"/>
                  <a:gd name="T9" fmla="*/ 27 h 27"/>
                  <a:gd name="T10" fmla="*/ 32 w 32"/>
                  <a:gd name="T11" fmla="*/ 18 h 27"/>
                  <a:gd name="T12" fmla="*/ 32 w 32"/>
                  <a:gd name="T13" fmla="*/ 13 h 27"/>
                  <a:gd name="T14" fmla="*/ 32 w 32"/>
                  <a:gd name="T15" fmla="*/ 13 h 27"/>
                  <a:gd name="T16" fmla="*/ 28 w 32"/>
                  <a:gd name="T17" fmla="*/ 4 h 27"/>
                  <a:gd name="T18" fmla="*/ 23 w 32"/>
                  <a:gd name="T19" fmla="*/ 0 h 27"/>
                  <a:gd name="T20" fmla="*/ 19 w 32"/>
                  <a:gd name="T21" fmla="*/ 0 h 27"/>
                  <a:gd name="T22" fmla="*/ 9 w 32"/>
                  <a:gd name="T23" fmla="*/ 4 h 27"/>
                  <a:gd name="T24" fmla="*/ 0 w 32"/>
                  <a:gd name="T25" fmla="*/ 4 h 27"/>
                  <a:gd name="T26" fmla="*/ 0 w 32"/>
                  <a:gd name="T27" fmla="*/ 9 h 27"/>
                  <a:gd name="T28" fmla="*/ 5 w 32"/>
                  <a:gd name="T29" fmla="*/ 9 h 27"/>
                  <a:gd name="T30" fmla="*/ 9 w 32"/>
                  <a:gd name="T31" fmla="*/ 13 h 27"/>
                  <a:gd name="T32" fmla="*/ 14 w 32"/>
                  <a:gd name="T33" fmla="*/ 13 h 27"/>
                  <a:gd name="T34" fmla="*/ 19 w 32"/>
                  <a:gd name="T35" fmla="*/ 18 h 27"/>
                  <a:gd name="T36" fmla="*/ 19 w 32"/>
                  <a:gd name="T37" fmla="*/ 18 h 27"/>
                  <a:gd name="T38" fmla="*/ 23 w 32"/>
                  <a:gd name="T39" fmla="*/ 18 h 27"/>
                  <a:gd name="T40" fmla="*/ 28 w 32"/>
                  <a:gd name="T41" fmla="*/ 13 h 27"/>
                  <a:gd name="T42" fmla="*/ 28 w 32"/>
                  <a:gd name="T43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7">
                    <a:moveTo>
                      <a:pt x="28" y="13"/>
                    </a:moveTo>
                    <a:lnTo>
                      <a:pt x="28" y="18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7"/>
                    </a:lnTo>
                    <a:lnTo>
                      <a:pt x="32" y="18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28" y="4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13"/>
                    </a:lnTo>
                    <a:lnTo>
                      <a:pt x="14" y="13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23" y="18"/>
                    </a:lnTo>
                    <a:lnTo>
                      <a:pt x="28" y="13"/>
                    </a:lnTo>
                    <a:lnTo>
                      <a:pt x="28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4" name="Freeform 834"/>
              <p:cNvSpPr>
                <a:spLocks/>
              </p:cNvSpPr>
              <p:nvPr/>
            </p:nvSpPr>
            <p:spPr bwMode="auto">
              <a:xfrm>
                <a:off x="3057" y="1694"/>
                <a:ext cx="27" cy="14"/>
              </a:xfrm>
              <a:custGeom>
                <a:avLst/>
                <a:gdLst>
                  <a:gd name="T0" fmla="*/ 23 w 27"/>
                  <a:gd name="T1" fmla="*/ 5 h 14"/>
                  <a:gd name="T2" fmla="*/ 27 w 27"/>
                  <a:gd name="T3" fmla="*/ 0 h 14"/>
                  <a:gd name="T4" fmla="*/ 14 w 27"/>
                  <a:gd name="T5" fmla="*/ 14 h 14"/>
                  <a:gd name="T6" fmla="*/ 9 w 27"/>
                  <a:gd name="T7" fmla="*/ 14 h 14"/>
                  <a:gd name="T8" fmla="*/ 0 w 27"/>
                  <a:gd name="T9" fmla="*/ 9 h 14"/>
                  <a:gd name="T10" fmla="*/ 9 w 27"/>
                  <a:gd name="T11" fmla="*/ 5 h 14"/>
                  <a:gd name="T12" fmla="*/ 23 w 27"/>
                  <a:gd name="T1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23" y="5"/>
                    </a:moveTo>
                    <a:lnTo>
                      <a:pt x="27" y="0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0" y="9"/>
                    </a:lnTo>
                    <a:lnTo>
                      <a:pt x="9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5" name="Freeform 835"/>
              <p:cNvSpPr>
                <a:spLocks/>
              </p:cNvSpPr>
              <p:nvPr/>
            </p:nvSpPr>
            <p:spPr bwMode="auto">
              <a:xfrm>
                <a:off x="3057" y="1694"/>
                <a:ext cx="27" cy="14"/>
              </a:xfrm>
              <a:custGeom>
                <a:avLst/>
                <a:gdLst>
                  <a:gd name="T0" fmla="*/ 23 w 27"/>
                  <a:gd name="T1" fmla="*/ 5 h 14"/>
                  <a:gd name="T2" fmla="*/ 27 w 27"/>
                  <a:gd name="T3" fmla="*/ 0 h 14"/>
                  <a:gd name="T4" fmla="*/ 14 w 27"/>
                  <a:gd name="T5" fmla="*/ 14 h 14"/>
                  <a:gd name="T6" fmla="*/ 9 w 27"/>
                  <a:gd name="T7" fmla="*/ 14 h 14"/>
                  <a:gd name="T8" fmla="*/ 0 w 27"/>
                  <a:gd name="T9" fmla="*/ 9 h 14"/>
                  <a:gd name="T10" fmla="*/ 9 w 27"/>
                  <a:gd name="T11" fmla="*/ 5 h 14"/>
                  <a:gd name="T12" fmla="*/ 23 w 27"/>
                  <a:gd name="T1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23" y="5"/>
                    </a:moveTo>
                    <a:lnTo>
                      <a:pt x="27" y="0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0" y="9"/>
                    </a:lnTo>
                    <a:lnTo>
                      <a:pt x="9" y="5"/>
                    </a:lnTo>
                    <a:lnTo>
                      <a:pt x="23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" name="Freeform 836"/>
              <p:cNvSpPr>
                <a:spLocks noEditPoints="1"/>
              </p:cNvSpPr>
              <p:nvPr/>
            </p:nvSpPr>
            <p:spPr bwMode="auto">
              <a:xfrm>
                <a:off x="3052" y="1685"/>
                <a:ext cx="41" cy="27"/>
              </a:xfrm>
              <a:custGeom>
                <a:avLst/>
                <a:gdLst>
                  <a:gd name="T0" fmla="*/ 14 w 41"/>
                  <a:gd name="T1" fmla="*/ 27 h 27"/>
                  <a:gd name="T2" fmla="*/ 9 w 41"/>
                  <a:gd name="T3" fmla="*/ 27 h 27"/>
                  <a:gd name="T4" fmla="*/ 0 w 41"/>
                  <a:gd name="T5" fmla="*/ 18 h 27"/>
                  <a:gd name="T6" fmla="*/ 0 w 41"/>
                  <a:gd name="T7" fmla="*/ 18 h 27"/>
                  <a:gd name="T8" fmla="*/ 5 w 41"/>
                  <a:gd name="T9" fmla="*/ 14 h 27"/>
                  <a:gd name="T10" fmla="*/ 14 w 41"/>
                  <a:gd name="T11" fmla="*/ 9 h 27"/>
                  <a:gd name="T12" fmla="*/ 23 w 41"/>
                  <a:gd name="T13" fmla="*/ 9 h 27"/>
                  <a:gd name="T14" fmla="*/ 23 w 41"/>
                  <a:gd name="T15" fmla="*/ 9 h 27"/>
                  <a:gd name="T16" fmla="*/ 28 w 41"/>
                  <a:gd name="T17" fmla="*/ 9 h 27"/>
                  <a:gd name="T18" fmla="*/ 32 w 41"/>
                  <a:gd name="T19" fmla="*/ 5 h 27"/>
                  <a:gd name="T20" fmla="*/ 41 w 41"/>
                  <a:gd name="T21" fmla="*/ 0 h 27"/>
                  <a:gd name="T22" fmla="*/ 41 w 41"/>
                  <a:gd name="T23" fmla="*/ 0 h 27"/>
                  <a:gd name="T24" fmla="*/ 37 w 41"/>
                  <a:gd name="T25" fmla="*/ 9 h 27"/>
                  <a:gd name="T26" fmla="*/ 37 w 41"/>
                  <a:gd name="T27" fmla="*/ 9 h 27"/>
                  <a:gd name="T28" fmla="*/ 32 w 41"/>
                  <a:gd name="T29" fmla="*/ 14 h 27"/>
                  <a:gd name="T30" fmla="*/ 28 w 41"/>
                  <a:gd name="T31" fmla="*/ 18 h 27"/>
                  <a:gd name="T32" fmla="*/ 23 w 41"/>
                  <a:gd name="T33" fmla="*/ 23 h 27"/>
                  <a:gd name="T34" fmla="*/ 14 w 41"/>
                  <a:gd name="T35" fmla="*/ 27 h 27"/>
                  <a:gd name="T36" fmla="*/ 14 w 41"/>
                  <a:gd name="T37" fmla="*/ 27 h 27"/>
                  <a:gd name="T38" fmla="*/ 9 w 41"/>
                  <a:gd name="T39" fmla="*/ 18 h 27"/>
                  <a:gd name="T40" fmla="*/ 14 w 41"/>
                  <a:gd name="T41" fmla="*/ 23 h 27"/>
                  <a:gd name="T42" fmla="*/ 23 w 41"/>
                  <a:gd name="T43" fmla="*/ 14 h 27"/>
                  <a:gd name="T44" fmla="*/ 9 w 41"/>
                  <a:gd name="T45" fmla="*/ 18 h 27"/>
                  <a:gd name="T46" fmla="*/ 9 w 41"/>
                  <a:gd name="T47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" h="27">
                    <a:moveTo>
                      <a:pt x="14" y="27"/>
                    </a:moveTo>
                    <a:lnTo>
                      <a:pt x="9" y="2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14"/>
                    </a:lnTo>
                    <a:lnTo>
                      <a:pt x="14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8" y="9"/>
                    </a:lnTo>
                    <a:lnTo>
                      <a:pt x="32" y="5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2" y="14"/>
                    </a:lnTo>
                    <a:lnTo>
                      <a:pt x="28" y="18"/>
                    </a:lnTo>
                    <a:lnTo>
                      <a:pt x="23" y="23"/>
                    </a:lnTo>
                    <a:lnTo>
                      <a:pt x="14" y="27"/>
                    </a:lnTo>
                    <a:lnTo>
                      <a:pt x="14" y="27"/>
                    </a:lnTo>
                    <a:close/>
                    <a:moveTo>
                      <a:pt x="9" y="18"/>
                    </a:moveTo>
                    <a:lnTo>
                      <a:pt x="14" y="23"/>
                    </a:lnTo>
                    <a:lnTo>
                      <a:pt x="23" y="14"/>
                    </a:lnTo>
                    <a:lnTo>
                      <a:pt x="9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7" name="Freeform 837"/>
              <p:cNvSpPr>
                <a:spLocks/>
              </p:cNvSpPr>
              <p:nvPr/>
            </p:nvSpPr>
            <p:spPr bwMode="auto">
              <a:xfrm>
                <a:off x="3052" y="1685"/>
                <a:ext cx="41" cy="27"/>
              </a:xfrm>
              <a:custGeom>
                <a:avLst/>
                <a:gdLst>
                  <a:gd name="T0" fmla="*/ 14 w 41"/>
                  <a:gd name="T1" fmla="*/ 27 h 27"/>
                  <a:gd name="T2" fmla="*/ 9 w 41"/>
                  <a:gd name="T3" fmla="*/ 27 h 27"/>
                  <a:gd name="T4" fmla="*/ 0 w 41"/>
                  <a:gd name="T5" fmla="*/ 18 h 27"/>
                  <a:gd name="T6" fmla="*/ 0 w 41"/>
                  <a:gd name="T7" fmla="*/ 18 h 27"/>
                  <a:gd name="T8" fmla="*/ 5 w 41"/>
                  <a:gd name="T9" fmla="*/ 14 h 27"/>
                  <a:gd name="T10" fmla="*/ 14 w 41"/>
                  <a:gd name="T11" fmla="*/ 9 h 27"/>
                  <a:gd name="T12" fmla="*/ 23 w 41"/>
                  <a:gd name="T13" fmla="*/ 9 h 27"/>
                  <a:gd name="T14" fmla="*/ 23 w 41"/>
                  <a:gd name="T15" fmla="*/ 9 h 27"/>
                  <a:gd name="T16" fmla="*/ 28 w 41"/>
                  <a:gd name="T17" fmla="*/ 9 h 27"/>
                  <a:gd name="T18" fmla="*/ 32 w 41"/>
                  <a:gd name="T19" fmla="*/ 5 h 27"/>
                  <a:gd name="T20" fmla="*/ 41 w 41"/>
                  <a:gd name="T21" fmla="*/ 0 h 27"/>
                  <a:gd name="T22" fmla="*/ 41 w 41"/>
                  <a:gd name="T23" fmla="*/ 0 h 27"/>
                  <a:gd name="T24" fmla="*/ 37 w 41"/>
                  <a:gd name="T25" fmla="*/ 9 h 27"/>
                  <a:gd name="T26" fmla="*/ 37 w 41"/>
                  <a:gd name="T27" fmla="*/ 9 h 27"/>
                  <a:gd name="T28" fmla="*/ 32 w 41"/>
                  <a:gd name="T29" fmla="*/ 14 h 27"/>
                  <a:gd name="T30" fmla="*/ 28 w 41"/>
                  <a:gd name="T31" fmla="*/ 18 h 27"/>
                  <a:gd name="T32" fmla="*/ 23 w 41"/>
                  <a:gd name="T33" fmla="*/ 23 h 27"/>
                  <a:gd name="T34" fmla="*/ 14 w 41"/>
                  <a:gd name="T35" fmla="*/ 27 h 27"/>
                  <a:gd name="T36" fmla="*/ 14 w 41"/>
                  <a:gd name="T3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27">
                    <a:moveTo>
                      <a:pt x="14" y="27"/>
                    </a:moveTo>
                    <a:lnTo>
                      <a:pt x="9" y="2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14"/>
                    </a:lnTo>
                    <a:lnTo>
                      <a:pt x="14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8" y="9"/>
                    </a:lnTo>
                    <a:lnTo>
                      <a:pt x="32" y="5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2" y="14"/>
                    </a:lnTo>
                    <a:lnTo>
                      <a:pt x="28" y="18"/>
                    </a:lnTo>
                    <a:lnTo>
                      <a:pt x="23" y="23"/>
                    </a:lnTo>
                    <a:lnTo>
                      <a:pt x="14" y="27"/>
                    </a:lnTo>
                    <a:lnTo>
                      <a:pt x="14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8" name="Freeform 838"/>
              <p:cNvSpPr>
                <a:spLocks/>
              </p:cNvSpPr>
              <p:nvPr/>
            </p:nvSpPr>
            <p:spPr bwMode="auto">
              <a:xfrm>
                <a:off x="3061" y="1699"/>
                <a:ext cx="14" cy="9"/>
              </a:xfrm>
              <a:custGeom>
                <a:avLst/>
                <a:gdLst>
                  <a:gd name="T0" fmla="*/ 0 w 14"/>
                  <a:gd name="T1" fmla="*/ 4 h 9"/>
                  <a:gd name="T2" fmla="*/ 5 w 14"/>
                  <a:gd name="T3" fmla="*/ 9 h 9"/>
                  <a:gd name="T4" fmla="*/ 14 w 14"/>
                  <a:gd name="T5" fmla="*/ 0 h 9"/>
                  <a:gd name="T6" fmla="*/ 0 w 14"/>
                  <a:gd name="T7" fmla="*/ 4 h 9"/>
                  <a:gd name="T8" fmla="*/ 0 w 14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0" y="4"/>
                    </a:moveTo>
                    <a:lnTo>
                      <a:pt x="5" y="9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9" name="Freeform 839"/>
              <p:cNvSpPr>
                <a:spLocks/>
              </p:cNvSpPr>
              <p:nvPr/>
            </p:nvSpPr>
            <p:spPr bwMode="auto">
              <a:xfrm>
                <a:off x="2823" y="1451"/>
                <a:ext cx="115" cy="60"/>
              </a:xfrm>
              <a:custGeom>
                <a:avLst/>
                <a:gdLst>
                  <a:gd name="T0" fmla="*/ 0 w 115"/>
                  <a:gd name="T1" fmla="*/ 14 h 60"/>
                  <a:gd name="T2" fmla="*/ 9 w 115"/>
                  <a:gd name="T3" fmla="*/ 28 h 60"/>
                  <a:gd name="T4" fmla="*/ 18 w 115"/>
                  <a:gd name="T5" fmla="*/ 37 h 60"/>
                  <a:gd name="T6" fmla="*/ 23 w 115"/>
                  <a:gd name="T7" fmla="*/ 42 h 60"/>
                  <a:gd name="T8" fmla="*/ 32 w 115"/>
                  <a:gd name="T9" fmla="*/ 42 h 60"/>
                  <a:gd name="T10" fmla="*/ 37 w 115"/>
                  <a:gd name="T11" fmla="*/ 37 h 60"/>
                  <a:gd name="T12" fmla="*/ 41 w 115"/>
                  <a:gd name="T13" fmla="*/ 37 h 60"/>
                  <a:gd name="T14" fmla="*/ 50 w 115"/>
                  <a:gd name="T15" fmla="*/ 42 h 60"/>
                  <a:gd name="T16" fmla="*/ 55 w 115"/>
                  <a:gd name="T17" fmla="*/ 42 h 60"/>
                  <a:gd name="T18" fmla="*/ 60 w 115"/>
                  <a:gd name="T19" fmla="*/ 51 h 60"/>
                  <a:gd name="T20" fmla="*/ 64 w 115"/>
                  <a:gd name="T21" fmla="*/ 55 h 60"/>
                  <a:gd name="T22" fmla="*/ 69 w 115"/>
                  <a:gd name="T23" fmla="*/ 60 h 60"/>
                  <a:gd name="T24" fmla="*/ 73 w 115"/>
                  <a:gd name="T25" fmla="*/ 55 h 60"/>
                  <a:gd name="T26" fmla="*/ 83 w 115"/>
                  <a:gd name="T27" fmla="*/ 51 h 60"/>
                  <a:gd name="T28" fmla="*/ 92 w 115"/>
                  <a:gd name="T29" fmla="*/ 51 h 60"/>
                  <a:gd name="T30" fmla="*/ 96 w 115"/>
                  <a:gd name="T31" fmla="*/ 46 h 60"/>
                  <a:gd name="T32" fmla="*/ 101 w 115"/>
                  <a:gd name="T33" fmla="*/ 46 h 60"/>
                  <a:gd name="T34" fmla="*/ 110 w 115"/>
                  <a:gd name="T35" fmla="*/ 46 h 60"/>
                  <a:gd name="T36" fmla="*/ 115 w 115"/>
                  <a:gd name="T37" fmla="*/ 46 h 60"/>
                  <a:gd name="T38" fmla="*/ 115 w 115"/>
                  <a:gd name="T39" fmla="*/ 32 h 60"/>
                  <a:gd name="T40" fmla="*/ 105 w 115"/>
                  <a:gd name="T41" fmla="*/ 32 h 60"/>
                  <a:gd name="T42" fmla="*/ 96 w 115"/>
                  <a:gd name="T43" fmla="*/ 32 h 60"/>
                  <a:gd name="T44" fmla="*/ 87 w 115"/>
                  <a:gd name="T45" fmla="*/ 32 h 60"/>
                  <a:gd name="T46" fmla="*/ 83 w 115"/>
                  <a:gd name="T47" fmla="*/ 28 h 60"/>
                  <a:gd name="T48" fmla="*/ 78 w 115"/>
                  <a:gd name="T49" fmla="*/ 28 h 60"/>
                  <a:gd name="T50" fmla="*/ 69 w 115"/>
                  <a:gd name="T51" fmla="*/ 23 h 60"/>
                  <a:gd name="T52" fmla="*/ 64 w 115"/>
                  <a:gd name="T53" fmla="*/ 19 h 60"/>
                  <a:gd name="T54" fmla="*/ 60 w 115"/>
                  <a:gd name="T55" fmla="*/ 14 h 60"/>
                  <a:gd name="T56" fmla="*/ 55 w 115"/>
                  <a:gd name="T57" fmla="*/ 19 h 60"/>
                  <a:gd name="T58" fmla="*/ 41 w 115"/>
                  <a:gd name="T59" fmla="*/ 5 h 60"/>
                  <a:gd name="T60" fmla="*/ 32 w 115"/>
                  <a:gd name="T61" fmla="*/ 5 h 60"/>
                  <a:gd name="T62" fmla="*/ 28 w 115"/>
                  <a:gd name="T63" fmla="*/ 5 h 60"/>
                  <a:gd name="T64" fmla="*/ 23 w 115"/>
                  <a:gd name="T65" fmla="*/ 0 h 60"/>
                  <a:gd name="T66" fmla="*/ 23 w 115"/>
                  <a:gd name="T67" fmla="*/ 5 h 60"/>
                  <a:gd name="T68" fmla="*/ 14 w 115"/>
                  <a:gd name="T69" fmla="*/ 14 h 60"/>
                  <a:gd name="T70" fmla="*/ 5 w 115"/>
                  <a:gd name="T71" fmla="*/ 14 h 60"/>
                  <a:gd name="T72" fmla="*/ 0 w 115"/>
                  <a:gd name="T7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5" h="60">
                    <a:moveTo>
                      <a:pt x="0" y="14"/>
                    </a:moveTo>
                    <a:lnTo>
                      <a:pt x="9" y="28"/>
                    </a:lnTo>
                    <a:lnTo>
                      <a:pt x="18" y="37"/>
                    </a:lnTo>
                    <a:lnTo>
                      <a:pt x="23" y="42"/>
                    </a:lnTo>
                    <a:lnTo>
                      <a:pt x="32" y="42"/>
                    </a:lnTo>
                    <a:lnTo>
                      <a:pt x="37" y="37"/>
                    </a:lnTo>
                    <a:lnTo>
                      <a:pt x="41" y="37"/>
                    </a:lnTo>
                    <a:lnTo>
                      <a:pt x="50" y="42"/>
                    </a:lnTo>
                    <a:lnTo>
                      <a:pt x="55" y="42"/>
                    </a:lnTo>
                    <a:lnTo>
                      <a:pt x="60" y="51"/>
                    </a:lnTo>
                    <a:lnTo>
                      <a:pt x="64" y="55"/>
                    </a:lnTo>
                    <a:lnTo>
                      <a:pt x="69" y="60"/>
                    </a:lnTo>
                    <a:lnTo>
                      <a:pt x="73" y="55"/>
                    </a:lnTo>
                    <a:lnTo>
                      <a:pt x="83" y="51"/>
                    </a:lnTo>
                    <a:lnTo>
                      <a:pt x="92" y="51"/>
                    </a:lnTo>
                    <a:lnTo>
                      <a:pt x="96" y="46"/>
                    </a:lnTo>
                    <a:lnTo>
                      <a:pt x="101" y="46"/>
                    </a:lnTo>
                    <a:lnTo>
                      <a:pt x="110" y="46"/>
                    </a:lnTo>
                    <a:lnTo>
                      <a:pt x="115" y="46"/>
                    </a:lnTo>
                    <a:lnTo>
                      <a:pt x="115" y="32"/>
                    </a:lnTo>
                    <a:lnTo>
                      <a:pt x="105" y="32"/>
                    </a:lnTo>
                    <a:lnTo>
                      <a:pt x="96" y="32"/>
                    </a:lnTo>
                    <a:lnTo>
                      <a:pt x="87" y="32"/>
                    </a:lnTo>
                    <a:lnTo>
                      <a:pt x="83" y="28"/>
                    </a:lnTo>
                    <a:lnTo>
                      <a:pt x="78" y="28"/>
                    </a:lnTo>
                    <a:lnTo>
                      <a:pt x="69" y="23"/>
                    </a:lnTo>
                    <a:lnTo>
                      <a:pt x="64" y="19"/>
                    </a:lnTo>
                    <a:lnTo>
                      <a:pt x="60" y="14"/>
                    </a:lnTo>
                    <a:lnTo>
                      <a:pt x="55" y="19"/>
                    </a:lnTo>
                    <a:lnTo>
                      <a:pt x="41" y="5"/>
                    </a:lnTo>
                    <a:lnTo>
                      <a:pt x="32" y="5"/>
                    </a:lnTo>
                    <a:lnTo>
                      <a:pt x="28" y="5"/>
                    </a:lnTo>
                    <a:lnTo>
                      <a:pt x="23" y="0"/>
                    </a:lnTo>
                    <a:lnTo>
                      <a:pt x="23" y="5"/>
                    </a:lnTo>
                    <a:lnTo>
                      <a:pt x="14" y="14"/>
                    </a:lnTo>
                    <a:lnTo>
                      <a:pt x="5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0" name="Freeform 840"/>
              <p:cNvSpPr>
                <a:spLocks/>
              </p:cNvSpPr>
              <p:nvPr/>
            </p:nvSpPr>
            <p:spPr bwMode="auto">
              <a:xfrm>
                <a:off x="2823" y="1451"/>
                <a:ext cx="115" cy="60"/>
              </a:xfrm>
              <a:custGeom>
                <a:avLst/>
                <a:gdLst>
                  <a:gd name="T0" fmla="*/ 0 w 115"/>
                  <a:gd name="T1" fmla="*/ 14 h 60"/>
                  <a:gd name="T2" fmla="*/ 9 w 115"/>
                  <a:gd name="T3" fmla="*/ 28 h 60"/>
                  <a:gd name="T4" fmla="*/ 18 w 115"/>
                  <a:gd name="T5" fmla="*/ 37 h 60"/>
                  <a:gd name="T6" fmla="*/ 23 w 115"/>
                  <a:gd name="T7" fmla="*/ 42 h 60"/>
                  <a:gd name="T8" fmla="*/ 32 w 115"/>
                  <a:gd name="T9" fmla="*/ 42 h 60"/>
                  <a:gd name="T10" fmla="*/ 37 w 115"/>
                  <a:gd name="T11" fmla="*/ 37 h 60"/>
                  <a:gd name="T12" fmla="*/ 41 w 115"/>
                  <a:gd name="T13" fmla="*/ 37 h 60"/>
                  <a:gd name="T14" fmla="*/ 50 w 115"/>
                  <a:gd name="T15" fmla="*/ 42 h 60"/>
                  <a:gd name="T16" fmla="*/ 55 w 115"/>
                  <a:gd name="T17" fmla="*/ 42 h 60"/>
                  <a:gd name="T18" fmla="*/ 60 w 115"/>
                  <a:gd name="T19" fmla="*/ 51 h 60"/>
                  <a:gd name="T20" fmla="*/ 64 w 115"/>
                  <a:gd name="T21" fmla="*/ 55 h 60"/>
                  <a:gd name="T22" fmla="*/ 69 w 115"/>
                  <a:gd name="T23" fmla="*/ 60 h 60"/>
                  <a:gd name="T24" fmla="*/ 73 w 115"/>
                  <a:gd name="T25" fmla="*/ 55 h 60"/>
                  <a:gd name="T26" fmla="*/ 83 w 115"/>
                  <a:gd name="T27" fmla="*/ 51 h 60"/>
                  <a:gd name="T28" fmla="*/ 92 w 115"/>
                  <a:gd name="T29" fmla="*/ 51 h 60"/>
                  <a:gd name="T30" fmla="*/ 96 w 115"/>
                  <a:gd name="T31" fmla="*/ 46 h 60"/>
                  <a:gd name="T32" fmla="*/ 101 w 115"/>
                  <a:gd name="T33" fmla="*/ 46 h 60"/>
                  <a:gd name="T34" fmla="*/ 110 w 115"/>
                  <a:gd name="T35" fmla="*/ 46 h 60"/>
                  <a:gd name="T36" fmla="*/ 115 w 115"/>
                  <a:gd name="T37" fmla="*/ 46 h 60"/>
                  <a:gd name="T38" fmla="*/ 115 w 115"/>
                  <a:gd name="T39" fmla="*/ 32 h 60"/>
                  <a:gd name="T40" fmla="*/ 105 w 115"/>
                  <a:gd name="T41" fmla="*/ 32 h 60"/>
                  <a:gd name="T42" fmla="*/ 96 w 115"/>
                  <a:gd name="T43" fmla="*/ 32 h 60"/>
                  <a:gd name="T44" fmla="*/ 87 w 115"/>
                  <a:gd name="T45" fmla="*/ 32 h 60"/>
                  <a:gd name="T46" fmla="*/ 83 w 115"/>
                  <a:gd name="T47" fmla="*/ 28 h 60"/>
                  <a:gd name="T48" fmla="*/ 78 w 115"/>
                  <a:gd name="T49" fmla="*/ 28 h 60"/>
                  <a:gd name="T50" fmla="*/ 69 w 115"/>
                  <a:gd name="T51" fmla="*/ 23 h 60"/>
                  <a:gd name="T52" fmla="*/ 64 w 115"/>
                  <a:gd name="T53" fmla="*/ 19 h 60"/>
                  <a:gd name="T54" fmla="*/ 60 w 115"/>
                  <a:gd name="T55" fmla="*/ 14 h 60"/>
                  <a:gd name="T56" fmla="*/ 55 w 115"/>
                  <a:gd name="T57" fmla="*/ 19 h 60"/>
                  <a:gd name="T58" fmla="*/ 41 w 115"/>
                  <a:gd name="T59" fmla="*/ 5 h 60"/>
                  <a:gd name="T60" fmla="*/ 32 w 115"/>
                  <a:gd name="T61" fmla="*/ 5 h 60"/>
                  <a:gd name="T62" fmla="*/ 28 w 115"/>
                  <a:gd name="T63" fmla="*/ 5 h 60"/>
                  <a:gd name="T64" fmla="*/ 23 w 115"/>
                  <a:gd name="T65" fmla="*/ 0 h 60"/>
                  <a:gd name="T66" fmla="*/ 23 w 115"/>
                  <a:gd name="T67" fmla="*/ 5 h 60"/>
                  <a:gd name="T68" fmla="*/ 14 w 115"/>
                  <a:gd name="T69" fmla="*/ 14 h 60"/>
                  <a:gd name="T70" fmla="*/ 5 w 115"/>
                  <a:gd name="T71" fmla="*/ 14 h 60"/>
                  <a:gd name="T72" fmla="*/ 0 w 115"/>
                  <a:gd name="T7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5" h="60">
                    <a:moveTo>
                      <a:pt x="0" y="14"/>
                    </a:moveTo>
                    <a:lnTo>
                      <a:pt x="9" y="28"/>
                    </a:lnTo>
                    <a:lnTo>
                      <a:pt x="18" y="37"/>
                    </a:lnTo>
                    <a:lnTo>
                      <a:pt x="23" y="42"/>
                    </a:lnTo>
                    <a:lnTo>
                      <a:pt x="32" y="42"/>
                    </a:lnTo>
                    <a:lnTo>
                      <a:pt x="37" y="37"/>
                    </a:lnTo>
                    <a:lnTo>
                      <a:pt x="41" y="37"/>
                    </a:lnTo>
                    <a:lnTo>
                      <a:pt x="50" y="42"/>
                    </a:lnTo>
                    <a:lnTo>
                      <a:pt x="55" y="42"/>
                    </a:lnTo>
                    <a:lnTo>
                      <a:pt x="60" y="51"/>
                    </a:lnTo>
                    <a:lnTo>
                      <a:pt x="64" y="55"/>
                    </a:lnTo>
                    <a:lnTo>
                      <a:pt x="69" y="60"/>
                    </a:lnTo>
                    <a:lnTo>
                      <a:pt x="73" y="55"/>
                    </a:lnTo>
                    <a:lnTo>
                      <a:pt x="83" y="51"/>
                    </a:lnTo>
                    <a:lnTo>
                      <a:pt x="92" y="51"/>
                    </a:lnTo>
                    <a:lnTo>
                      <a:pt x="96" y="46"/>
                    </a:lnTo>
                    <a:lnTo>
                      <a:pt x="101" y="46"/>
                    </a:lnTo>
                    <a:lnTo>
                      <a:pt x="110" y="46"/>
                    </a:lnTo>
                    <a:lnTo>
                      <a:pt x="115" y="46"/>
                    </a:lnTo>
                    <a:lnTo>
                      <a:pt x="115" y="32"/>
                    </a:lnTo>
                    <a:lnTo>
                      <a:pt x="105" y="32"/>
                    </a:lnTo>
                    <a:lnTo>
                      <a:pt x="96" y="32"/>
                    </a:lnTo>
                    <a:lnTo>
                      <a:pt x="87" y="32"/>
                    </a:lnTo>
                    <a:lnTo>
                      <a:pt x="83" y="28"/>
                    </a:lnTo>
                    <a:lnTo>
                      <a:pt x="78" y="28"/>
                    </a:lnTo>
                    <a:lnTo>
                      <a:pt x="69" y="23"/>
                    </a:lnTo>
                    <a:lnTo>
                      <a:pt x="64" y="19"/>
                    </a:lnTo>
                    <a:lnTo>
                      <a:pt x="60" y="14"/>
                    </a:lnTo>
                    <a:lnTo>
                      <a:pt x="55" y="19"/>
                    </a:lnTo>
                    <a:lnTo>
                      <a:pt x="41" y="5"/>
                    </a:lnTo>
                    <a:lnTo>
                      <a:pt x="32" y="5"/>
                    </a:lnTo>
                    <a:lnTo>
                      <a:pt x="28" y="5"/>
                    </a:lnTo>
                    <a:lnTo>
                      <a:pt x="23" y="0"/>
                    </a:lnTo>
                    <a:lnTo>
                      <a:pt x="23" y="5"/>
                    </a:lnTo>
                    <a:lnTo>
                      <a:pt x="14" y="14"/>
                    </a:lnTo>
                    <a:lnTo>
                      <a:pt x="5" y="14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1" name="Freeform 841"/>
              <p:cNvSpPr>
                <a:spLocks noEditPoints="1"/>
              </p:cNvSpPr>
              <p:nvPr/>
            </p:nvSpPr>
            <p:spPr bwMode="auto">
              <a:xfrm>
                <a:off x="2819" y="1438"/>
                <a:ext cx="128" cy="73"/>
              </a:xfrm>
              <a:custGeom>
                <a:avLst/>
                <a:gdLst>
                  <a:gd name="T0" fmla="*/ 68 w 128"/>
                  <a:gd name="T1" fmla="*/ 68 h 73"/>
                  <a:gd name="T2" fmla="*/ 59 w 128"/>
                  <a:gd name="T3" fmla="*/ 59 h 73"/>
                  <a:gd name="T4" fmla="*/ 54 w 128"/>
                  <a:gd name="T5" fmla="*/ 55 h 73"/>
                  <a:gd name="T6" fmla="*/ 50 w 128"/>
                  <a:gd name="T7" fmla="*/ 55 h 73"/>
                  <a:gd name="T8" fmla="*/ 32 w 128"/>
                  <a:gd name="T9" fmla="*/ 59 h 73"/>
                  <a:gd name="T10" fmla="*/ 13 w 128"/>
                  <a:gd name="T11" fmla="*/ 41 h 73"/>
                  <a:gd name="T12" fmla="*/ 0 w 128"/>
                  <a:gd name="T13" fmla="*/ 18 h 73"/>
                  <a:gd name="T14" fmla="*/ 9 w 128"/>
                  <a:gd name="T15" fmla="*/ 22 h 73"/>
                  <a:gd name="T16" fmla="*/ 13 w 128"/>
                  <a:gd name="T17" fmla="*/ 22 h 73"/>
                  <a:gd name="T18" fmla="*/ 27 w 128"/>
                  <a:gd name="T19" fmla="*/ 13 h 73"/>
                  <a:gd name="T20" fmla="*/ 27 w 128"/>
                  <a:gd name="T21" fmla="*/ 0 h 73"/>
                  <a:gd name="T22" fmla="*/ 36 w 128"/>
                  <a:gd name="T23" fmla="*/ 9 h 73"/>
                  <a:gd name="T24" fmla="*/ 36 w 128"/>
                  <a:gd name="T25" fmla="*/ 13 h 73"/>
                  <a:gd name="T26" fmla="*/ 50 w 128"/>
                  <a:gd name="T27" fmla="*/ 13 h 73"/>
                  <a:gd name="T28" fmla="*/ 68 w 128"/>
                  <a:gd name="T29" fmla="*/ 22 h 73"/>
                  <a:gd name="T30" fmla="*/ 77 w 128"/>
                  <a:gd name="T31" fmla="*/ 32 h 73"/>
                  <a:gd name="T32" fmla="*/ 91 w 128"/>
                  <a:gd name="T33" fmla="*/ 36 h 73"/>
                  <a:gd name="T34" fmla="*/ 100 w 128"/>
                  <a:gd name="T35" fmla="*/ 41 h 73"/>
                  <a:gd name="T36" fmla="*/ 105 w 128"/>
                  <a:gd name="T37" fmla="*/ 41 h 73"/>
                  <a:gd name="T38" fmla="*/ 123 w 128"/>
                  <a:gd name="T39" fmla="*/ 41 h 73"/>
                  <a:gd name="T40" fmla="*/ 119 w 128"/>
                  <a:gd name="T41" fmla="*/ 64 h 73"/>
                  <a:gd name="T42" fmla="*/ 109 w 128"/>
                  <a:gd name="T43" fmla="*/ 59 h 73"/>
                  <a:gd name="T44" fmla="*/ 105 w 128"/>
                  <a:gd name="T45" fmla="*/ 64 h 73"/>
                  <a:gd name="T46" fmla="*/ 91 w 128"/>
                  <a:gd name="T47" fmla="*/ 68 h 73"/>
                  <a:gd name="T48" fmla="*/ 77 w 128"/>
                  <a:gd name="T49" fmla="*/ 73 h 73"/>
                  <a:gd name="T50" fmla="*/ 45 w 128"/>
                  <a:gd name="T51" fmla="*/ 45 h 73"/>
                  <a:gd name="T52" fmla="*/ 54 w 128"/>
                  <a:gd name="T53" fmla="*/ 50 h 73"/>
                  <a:gd name="T54" fmla="*/ 64 w 128"/>
                  <a:gd name="T55" fmla="*/ 55 h 73"/>
                  <a:gd name="T56" fmla="*/ 73 w 128"/>
                  <a:gd name="T57" fmla="*/ 64 h 73"/>
                  <a:gd name="T58" fmla="*/ 82 w 128"/>
                  <a:gd name="T59" fmla="*/ 64 h 73"/>
                  <a:gd name="T60" fmla="*/ 91 w 128"/>
                  <a:gd name="T61" fmla="*/ 59 h 73"/>
                  <a:gd name="T62" fmla="*/ 100 w 128"/>
                  <a:gd name="T63" fmla="*/ 59 h 73"/>
                  <a:gd name="T64" fmla="*/ 109 w 128"/>
                  <a:gd name="T65" fmla="*/ 55 h 73"/>
                  <a:gd name="T66" fmla="*/ 119 w 128"/>
                  <a:gd name="T67" fmla="*/ 55 h 73"/>
                  <a:gd name="T68" fmla="*/ 119 w 128"/>
                  <a:gd name="T69" fmla="*/ 45 h 73"/>
                  <a:gd name="T70" fmla="*/ 109 w 128"/>
                  <a:gd name="T71" fmla="*/ 45 h 73"/>
                  <a:gd name="T72" fmla="*/ 96 w 128"/>
                  <a:gd name="T73" fmla="*/ 45 h 73"/>
                  <a:gd name="T74" fmla="*/ 82 w 128"/>
                  <a:gd name="T75" fmla="*/ 41 h 73"/>
                  <a:gd name="T76" fmla="*/ 68 w 128"/>
                  <a:gd name="T77" fmla="*/ 32 h 73"/>
                  <a:gd name="T78" fmla="*/ 64 w 128"/>
                  <a:gd name="T79" fmla="*/ 27 h 73"/>
                  <a:gd name="T80" fmla="*/ 64 w 128"/>
                  <a:gd name="T81" fmla="*/ 32 h 73"/>
                  <a:gd name="T82" fmla="*/ 59 w 128"/>
                  <a:gd name="T83" fmla="*/ 27 h 73"/>
                  <a:gd name="T84" fmla="*/ 41 w 128"/>
                  <a:gd name="T85" fmla="*/ 18 h 73"/>
                  <a:gd name="T86" fmla="*/ 32 w 128"/>
                  <a:gd name="T87" fmla="*/ 18 h 73"/>
                  <a:gd name="T88" fmla="*/ 13 w 128"/>
                  <a:gd name="T89" fmla="*/ 27 h 73"/>
                  <a:gd name="T90" fmla="*/ 27 w 128"/>
                  <a:gd name="T91" fmla="*/ 50 h 73"/>
                  <a:gd name="T92" fmla="*/ 36 w 128"/>
                  <a:gd name="T93" fmla="*/ 50 h 73"/>
                  <a:gd name="T94" fmla="*/ 45 w 128"/>
                  <a:gd name="T95" fmla="*/ 4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8" h="73">
                    <a:moveTo>
                      <a:pt x="77" y="73"/>
                    </a:moveTo>
                    <a:lnTo>
                      <a:pt x="68" y="68"/>
                    </a:lnTo>
                    <a:lnTo>
                      <a:pt x="64" y="64"/>
                    </a:lnTo>
                    <a:lnTo>
                      <a:pt x="59" y="59"/>
                    </a:lnTo>
                    <a:lnTo>
                      <a:pt x="59" y="55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0" y="55"/>
                    </a:lnTo>
                    <a:lnTo>
                      <a:pt x="41" y="55"/>
                    </a:lnTo>
                    <a:lnTo>
                      <a:pt x="32" y="59"/>
                    </a:lnTo>
                    <a:lnTo>
                      <a:pt x="22" y="55"/>
                    </a:lnTo>
                    <a:lnTo>
                      <a:pt x="13" y="41"/>
                    </a:lnTo>
                    <a:lnTo>
                      <a:pt x="4" y="27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3" y="22"/>
                    </a:lnTo>
                    <a:lnTo>
                      <a:pt x="18" y="22"/>
                    </a:lnTo>
                    <a:lnTo>
                      <a:pt x="27" y="13"/>
                    </a:lnTo>
                    <a:lnTo>
                      <a:pt x="32" y="9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13"/>
                    </a:lnTo>
                    <a:lnTo>
                      <a:pt x="41" y="13"/>
                    </a:lnTo>
                    <a:lnTo>
                      <a:pt x="50" y="13"/>
                    </a:lnTo>
                    <a:lnTo>
                      <a:pt x="59" y="22"/>
                    </a:lnTo>
                    <a:lnTo>
                      <a:pt x="68" y="22"/>
                    </a:lnTo>
                    <a:lnTo>
                      <a:pt x="73" y="22"/>
                    </a:lnTo>
                    <a:lnTo>
                      <a:pt x="77" y="32"/>
                    </a:lnTo>
                    <a:lnTo>
                      <a:pt x="87" y="36"/>
                    </a:lnTo>
                    <a:lnTo>
                      <a:pt x="91" y="36"/>
                    </a:lnTo>
                    <a:lnTo>
                      <a:pt x="96" y="36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5" y="41"/>
                    </a:lnTo>
                    <a:lnTo>
                      <a:pt x="109" y="41"/>
                    </a:lnTo>
                    <a:lnTo>
                      <a:pt x="123" y="41"/>
                    </a:lnTo>
                    <a:lnTo>
                      <a:pt x="128" y="59"/>
                    </a:lnTo>
                    <a:lnTo>
                      <a:pt x="119" y="64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4"/>
                    </a:lnTo>
                    <a:lnTo>
                      <a:pt x="91" y="68"/>
                    </a:lnTo>
                    <a:lnTo>
                      <a:pt x="87" y="68"/>
                    </a:lnTo>
                    <a:lnTo>
                      <a:pt x="77" y="73"/>
                    </a:lnTo>
                    <a:lnTo>
                      <a:pt x="77" y="73"/>
                    </a:lnTo>
                    <a:close/>
                    <a:moveTo>
                      <a:pt x="45" y="45"/>
                    </a:moveTo>
                    <a:lnTo>
                      <a:pt x="50" y="45"/>
                    </a:lnTo>
                    <a:lnTo>
                      <a:pt x="54" y="50"/>
                    </a:lnTo>
                    <a:lnTo>
                      <a:pt x="59" y="50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73" y="64"/>
                    </a:lnTo>
                    <a:lnTo>
                      <a:pt x="77" y="68"/>
                    </a:lnTo>
                    <a:lnTo>
                      <a:pt x="82" y="64"/>
                    </a:lnTo>
                    <a:lnTo>
                      <a:pt x="87" y="64"/>
                    </a:lnTo>
                    <a:lnTo>
                      <a:pt x="91" y="59"/>
                    </a:lnTo>
                    <a:lnTo>
                      <a:pt x="96" y="59"/>
                    </a:lnTo>
                    <a:lnTo>
                      <a:pt x="100" y="59"/>
                    </a:lnTo>
                    <a:lnTo>
                      <a:pt x="109" y="55"/>
                    </a:lnTo>
                    <a:lnTo>
                      <a:pt x="109" y="55"/>
                    </a:lnTo>
                    <a:lnTo>
                      <a:pt x="109" y="55"/>
                    </a:lnTo>
                    <a:lnTo>
                      <a:pt x="119" y="55"/>
                    </a:lnTo>
                    <a:lnTo>
                      <a:pt x="123" y="55"/>
                    </a:lnTo>
                    <a:lnTo>
                      <a:pt x="119" y="45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0" y="45"/>
                    </a:lnTo>
                    <a:lnTo>
                      <a:pt x="96" y="45"/>
                    </a:lnTo>
                    <a:lnTo>
                      <a:pt x="91" y="41"/>
                    </a:lnTo>
                    <a:lnTo>
                      <a:pt x="82" y="41"/>
                    </a:lnTo>
                    <a:lnTo>
                      <a:pt x="73" y="36"/>
                    </a:lnTo>
                    <a:lnTo>
                      <a:pt x="68" y="32"/>
                    </a:lnTo>
                    <a:lnTo>
                      <a:pt x="68" y="27"/>
                    </a:lnTo>
                    <a:lnTo>
                      <a:pt x="64" y="27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45" y="18"/>
                    </a:lnTo>
                    <a:lnTo>
                      <a:pt x="41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22" y="27"/>
                    </a:lnTo>
                    <a:lnTo>
                      <a:pt x="13" y="27"/>
                    </a:lnTo>
                    <a:lnTo>
                      <a:pt x="18" y="41"/>
                    </a:lnTo>
                    <a:lnTo>
                      <a:pt x="27" y="50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5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2" name="Freeform 842"/>
              <p:cNvSpPr>
                <a:spLocks/>
              </p:cNvSpPr>
              <p:nvPr/>
            </p:nvSpPr>
            <p:spPr bwMode="auto">
              <a:xfrm>
                <a:off x="2819" y="1438"/>
                <a:ext cx="128" cy="73"/>
              </a:xfrm>
              <a:custGeom>
                <a:avLst/>
                <a:gdLst>
                  <a:gd name="T0" fmla="*/ 77 w 128"/>
                  <a:gd name="T1" fmla="*/ 73 h 73"/>
                  <a:gd name="T2" fmla="*/ 68 w 128"/>
                  <a:gd name="T3" fmla="*/ 68 h 73"/>
                  <a:gd name="T4" fmla="*/ 64 w 128"/>
                  <a:gd name="T5" fmla="*/ 64 h 73"/>
                  <a:gd name="T6" fmla="*/ 59 w 128"/>
                  <a:gd name="T7" fmla="*/ 59 h 73"/>
                  <a:gd name="T8" fmla="*/ 59 w 128"/>
                  <a:gd name="T9" fmla="*/ 55 h 73"/>
                  <a:gd name="T10" fmla="*/ 54 w 128"/>
                  <a:gd name="T11" fmla="*/ 55 h 73"/>
                  <a:gd name="T12" fmla="*/ 54 w 128"/>
                  <a:gd name="T13" fmla="*/ 55 h 73"/>
                  <a:gd name="T14" fmla="*/ 50 w 128"/>
                  <a:gd name="T15" fmla="*/ 55 h 73"/>
                  <a:gd name="T16" fmla="*/ 41 w 128"/>
                  <a:gd name="T17" fmla="*/ 55 h 73"/>
                  <a:gd name="T18" fmla="*/ 32 w 128"/>
                  <a:gd name="T19" fmla="*/ 59 h 73"/>
                  <a:gd name="T20" fmla="*/ 22 w 128"/>
                  <a:gd name="T21" fmla="*/ 55 h 73"/>
                  <a:gd name="T22" fmla="*/ 13 w 128"/>
                  <a:gd name="T23" fmla="*/ 41 h 73"/>
                  <a:gd name="T24" fmla="*/ 4 w 128"/>
                  <a:gd name="T25" fmla="*/ 27 h 73"/>
                  <a:gd name="T26" fmla="*/ 0 w 128"/>
                  <a:gd name="T27" fmla="*/ 18 h 73"/>
                  <a:gd name="T28" fmla="*/ 0 w 128"/>
                  <a:gd name="T29" fmla="*/ 13 h 73"/>
                  <a:gd name="T30" fmla="*/ 9 w 128"/>
                  <a:gd name="T31" fmla="*/ 22 h 73"/>
                  <a:gd name="T32" fmla="*/ 9 w 128"/>
                  <a:gd name="T33" fmla="*/ 22 h 73"/>
                  <a:gd name="T34" fmla="*/ 13 w 128"/>
                  <a:gd name="T35" fmla="*/ 22 h 73"/>
                  <a:gd name="T36" fmla="*/ 18 w 128"/>
                  <a:gd name="T37" fmla="*/ 22 h 73"/>
                  <a:gd name="T38" fmla="*/ 27 w 128"/>
                  <a:gd name="T39" fmla="*/ 13 h 73"/>
                  <a:gd name="T40" fmla="*/ 32 w 128"/>
                  <a:gd name="T41" fmla="*/ 9 h 73"/>
                  <a:gd name="T42" fmla="*/ 27 w 128"/>
                  <a:gd name="T43" fmla="*/ 0 h 73"/>
                  <a:gd name="T44" fmla="*/ 27 w 128"/>
                  <a:gd name="T45" fmla="*/ 0 h 73"/>
                  <a:gd name="T46" fmla="*/ 36 w 128"/>
                  <a:gd name="T47" fmla="*/ 9 h 73"/>
                  <a:gd name="T48" fmla="*/ 36 w 128"/>
                  <a:gd name="T49" fmla="*/ 9 h 73"/>
                  <a:gd name="T50" fmla="*/ 36 w 128"/>
                  <a:gd name="T51" fmla="*/ 13 h 73"/>
                  <a:gd name="T52" fmla="*/ 41 w 128"/>
                  <a:gd name="T53" fmla="*/ 13 h 73"/>
                  <a:gd name="T54" fmla="*/ 50 w 128"/>
                  <a:gd name="T55" fmla="*/ 13 h 73"/>
                  <a:gd name="T56" fmla="*/ 59 w 128"/>
                  <a:gd name="T57" fmla="*/ 22 h 73"/>
                  <a:gd name="T58" fmla="*/ 68 w 128"/>
                  <a:gd name="T59" fmla="*/ 22 h 73"/>
                  <a:gd name="T60" fmla="*/ 73 w 128"/>
                  <a:gd name="T61" fmla="*/ 22 h 73"/>
                  <a:gd name="T62" fmla="*/ 77 w 128"/>
                  <a:gd name="T63" fmla="*/ 32 h 73"/>
                  <a:gd name="T64" fmla="*/ 87 w 128"/>
                  <a:gd name="T65" fmla="*/ 36 h 73"/>
                  <a:gd name="T66" fmla="*/ 91 w 128"/>
                  <a:gd name="T67" fmla="*/ 36 h 73"/>
                  <a:gd name="T68" fmla="*/ 96 w 128"/>
                  <a:gd name="T69" fmla="*/ 36 h 73"/>
                  <a:gd name="T70" fmla="*/ 100 w 128"/>
                  <a:gd name="T71" fmla="*/ 41 h 73"/>
                  <a:gd name="T72" fmla="*/ 100 w 128"/>
                  <a:gd name="T73" fmla="*/ 41 h 73"/>
                  <a:gd name="T74" fmla="*/ 105 w 128"/>
                  <a:gd name="T75" fmla="*/ 41 h 73"/>
                  <a:gd name="T76" fmla="*/ 109 w 128"/>
                  <a:gd name="T77" fmla="*/ 41 h 73"/>
                  <a:gd name="T78" fmla="*/ 123 w 128"/>
                  <a:gd name="T79" fmla="*/ 41 h 73"/>
                  <a:gd name="T80" fmla="*/ 128 w 128"/>
                  <a:gd name="T81" fmla="*/ 59 h 73"/>
                  <a:gd name="T82" fmla="*/ 119 w 128"/>
                  <a:gd name="T83" fmla="*/ 64 h 73"/>
                  <a:gd name="T84" fmla="*/ 109 w 128"/>
                  <a:gd name="T85" fmla="*/ 59 h 73"/>
                  <a:gd name="T86" fmla="*/ 109 w 128"/>
                  <a:gd name="T87" fmla="*/ 59 h 73"/>
                  <a:gd name="T88" fmla="*/ 109 w 128"/>
                  <a:gd name="T89" fmla="*/ 59 h 73"/>
                  <a:gd name="T90" fmla="*/ 105 w 128"/>
                  <a:gd name="T91" fmla="*/ 64 h 73"/>
                  <a:gd name="T92" fmla="*/ 100 w 128"/>
                  <a:gd name="T93" fmla="*/ 64 h 73"/>
                  <a:gd name="T94" fmla="*/ 91 w 128"/>
                  <a:gd name="T95" fmla="*/ 68 h 73"/>
                  <a:gd name="T96" fmla="*/ 87 w 128"/>
                  <a:gd name="T97" fmla="*/ 68 h 73"/>
                  <a:gd name="T98" fmla="*/ 77 w 128"/>
                  <a:gd name="T99" fmla="*/ 73 h 73"/>
                  <a:gd name="T100" fmla="*/ 77 w 128"/>
                  <a:gd name="T10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8" h="73">
                    <a:moveTo>
                      <a:pt x="77" y="73"/>
                    </a:moveTo>
                    <a:lnTo>
                      <a:pt x="68" y="68"/>
                    </a:lnTo>
                    <a:lnTo>
                      <a:pt x="64" y="64"/>
                    </a:lnTo>
                    <a:lnTo>
                      <a:pt x="59" y="59"/>
                    </a:lnTo>
                    <a:lnTo>
                      <a:pt x="59" y="55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0" y="55"/>
                    </a:lnTo>
                    <a:lnTo>
                      <a:pt x="41" y="55"/>
                    </a:lnTo>
                    <a:lnTo>
                      <a:pt x="32" y="59"/>
                    </a:lnTo>
                    <a:lnTo>
                      <a:pt x="22" y="55"/>
                    </a:lnTo>
                    <a:lnTo>
                      <a:pt x="13" y="41"/>
                    </a:lnTo>
                    <a:lnTo>
                      <a:pt x="4" y="27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3" y="22"/>
                    </a:lnTo>
                    <a:lnTo>
                      <a:pt x="18" y="22"/>
                    </a:lnTo>
                    <a:lnTo>
                      <a:pt x="27" y="13"/>
                    </a:lnTo>
                    <a:lnTo>
                      <a:pt x="32" y="9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13"/>
                    </a:lnTo>
                    <a:lnTo>
                      <a:pt x="41" y="13"/>
                    </a:lnTo>
                    <a:lnTo>
                      <a:pt x="50" y="13"/>
                    </a:lnTo>
                    <a:lnTo>
                      <a:pt x="59" y="22"/>
                    </a:lnTo>
                    <a:lnTo>
                      <a:pt x="68" y="22"/>
                    </a:lnTo>
                    <a:lnTo>
                      <a:pt x="73" y="22"/>
                    </a:lnTo>
                    <a:lnTo>
                      <a:pt x="77" y="32"/>
                    </a:lnTo>
                    <a:lnTo>
                      <a:pt x="87" y="36"/>
                    </a:lnTo>
                    <a:lnTo>
                      <a:pt x="91" y="36"/>
                    </a:lnTo>
                    <a:lnTo>
                      <a:pt x="96" y="36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5" y="41"/>
                    </a:lnTo>
                    <a:lnTo>
                      <a:pt x="109" y="41"/>
                    </a:lnTo>
                    <a:lnTo>
                      <a:pt x="123" y="41"/>
                    </a:lnTo>
                    <a:lnTo>
                      <a:pt x="128" y="59"/>
                    </a:lnTo>
                    <a:lnTo>
                      <a:pt x="119" y="64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4"/>
                    </a:lnTo>
                    <a:lnTo>
                      <a:pt x="91" y="68"/>
                    </a:lnTo>
                    <a:lnTo>
                      <a:pt x="87" y="68"/>
                    </a:lnTo>
                    <a:lnTo>
                      <a:pt x="77" y="73"/>
                    </a:lnTo>
                    <a:lnTo>
                      <a:pt x="77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3" name="Freeform 843"/>
              <p:cNvSpPr>
                <a:spLocks/>
              </p:cNvSpPr>
              <p:nvPr/>
            </p:nvSpPr>
            <p:spPr bwMode="auto">
              <a:xfrm>
                <a:off x="2832" y="1456"/>
                <a:ext cx="110" cy="50"/>
              </a:xfrm>
              <a:custGeom>
                <a:avLst/>
                <a:gdLst>
                  <a:gd name="T0" fmla="*/ 32 w 110"/>
                  <a:gd name="T1" fmla="*/ 27 h 50"/>
                  <a:gd name="T2" fmla="*/ 37 w 110"/>
                  <a:gd name="T3" fmla="*/ 27 h 50"/>
                  <a:gd name="T4" fmla="*/ 41 w 110"/>
                  <a:gd name="T5" fmla="*/ 32 h 50"/>
                  <a:gd name="T6" fmla="*/ 46 w 110"/>
                  <a:gd name="T7" fmla="*/ 32 h 50"/>
                  <a:gd name="T8" fmla="*/ 51 w 110"/>
                  <a:gd name="T9" fmla="*/ 37 h 50"/>
                  <a:gd name="T10" fmla="*/ 51 w 110"/>
                  <a:gd name="T11" fmla="*/ 37 h 50"/>
                  <a:gd name="T12" fmla="*/ 60 w 110"/>
                  <a:gd name="T13" fmla="*/ 46 h 50"/>
                  <a:gd name="T14" fmla="*/ 64 w 110"/>
                  <a:gd name="T15" fmla="*/ 50 h 50"/>
                  <a:gd name="T16" fmla="*/ 69 w 110"/>
                  <a:gd name="T17" fmla="*/ 46 h 50"/>
                  <a:gd name="T18" fmla="*/ 74 w 110"/>
                  <a:gd name="T19" fmla="*/ 46 h 50"/>
                  <a:gd name="T20" fmla="*/ 78 w 110"/>
                  <a:gd name="T21" fmla="*/ 41 h 50"/>
                  <a:gd name="T22" fmla="*/ 83 w 110"/>
                  <a:gd name="T23" fmla="*/ 41 h 50"/>
                  <a:gd name="T24" fmla="*/ 87 w 110"/>
                  <a:gd name="T25" fmla="*/ 41 h 50"/>
                  <a:gd name="T26" fmla="*/ 96 w 110"/>
                  <a:gd name="T27" fmla="*/ 37 h 50"/>
                  <a:gd name="T28" fmla="*/ 96 w 110"/>
                  <a:gd name="T29" fmla="*/ 37 h 50"/>
                  <a:gd name="T30" fmla="*/ 96 w 110"/>
                  <a:gd name="T31" fmla="*/ 37 h 50"/>
                  <a:gd name="T32" fmla="*/ 106 w 110"/>
                  <a:gd name="T33" fmla="*/ 37 h 50"/>
                  <a:gd name="T34" fmla="*/ 110 w 110"/>
                  <a:gd name="T35" fmla="*/ 37 h 50"/>
                  <a:gd name="T36" fmla="*/ 106 w 110"/>
                  <a:gd name="T37" fmla="*/ 27 h 50"/>
                  <a:gd name="T38" fmla="*/ 96 w 110"/>
                  <a:gd name="T39" fmla="*/ 27 h 50"/>
                  <a:gd name="T40" fmla="*/ 96 w 110"/>
                  <a:gd name="T41" fmla="*/ 27 h 50"/>
                  <a:gd name="T42" fmla="*/ 87 w 110"/>
                  <a:gd name="T43" fmla="*/ 27 h 50"/>
                  <a:gd name="T44" fmla="*/ 83 w 110"/>
                  <a:gd name="T45" fmla="*/ 27 h 50"/>
                  <a:gd name="T46" fmla="*/ 78 w 110"/>
                  <a:gd name="T47" fmla="*/ 23 h 50"/>
                  <a:gd name="T48" fmla="*/ 69 w 110"/>
                  <a:gd name="T49" fmla="*/ 23 h 50"/>
                  <a:gd name="T50" fmla="*/ 60 w 110"/>
                  <a:gd name="T51" fmla="*/ 18 h 50"/>
                  <a:gd name="T52" fmla="*/ 55 w 110"/>
                  <a:gd name="T53" fmla="*/ 14 h 50"/>
                  <a:gd name="T54" fmla="*/ 55 w 110"/>
                  <a:gd name="T55" fmla="*/ 9 h 50"/>
                  <a:gd name="T56" fmla="*/ 51 w 110"/>
                  <a:gd name="T57" fmla="*/ 9 h 50"/>
                  <a:gd name="T58" fmla="*/ 51 w 110"/>
                  <a:gd name="T59" fmla="*/ 14 h 50"/>
                  <a:gd name="T60" fmla="*/ 51 w 110"/>
                  <a:gd name="T61" fmla="*/ 14 h 50"/>
                  <a:gd name="T62" fmla="*/ 46 w 110"/>
                  <a:gd name="T63" fmla="*/ 9 h 50"/>
                  <a:gd name="T64" fmla="*/ 46 w 110"/>
                  <a:gd name="T65" fmla="*/ 9 h 50"/>
                  <a:gd name="T66" fmla="*/ 32 w 110"/>
                  <a:gd name="T67" fmla="*/ 0 h 50"/>
                  <a:gd name="T68" fmla="*/ 28 w 110"/>
                  <a:gd name="T69" fmla="*/ 0 h 50"/>
                  <a:gd name="T70" fmla="*/ 19 w 110"/>
                  <a:gd name="T71" fmla="*/ 0 h 50"/>
                  <a:gd name="T72" fmla="*/ 19 w 110"/>
                  <a:gd name="T73" fmla="*/ 0 h 50"/>
                  <a:gd name="T74" fmla="*/ 9 w 110"/>
                  <a:gd name="T75" fmla="*/ 9 h 50"/>
                  <a:gd name="T76" fmla="*/ 0 w 110"/>
                  <a:gd name="T77" fmla="*/ 9 h 50"/>
                  <a:gd name="T78" fmla="*/ 5 w 110"/>
                  <a:gd name="T79" fmla="*/ 23 h 50"/>
                  <a:gd name="T80" fmla="*/ 14 w 110"/>
                  <a:gd name="T81" fmla="*/ 32 h 50"/>
                  <a:gd name="T82" fmla="*/ 19 w 110"/>
                  <a:gd name="T83" fmla="*/ 32 h 50"/>
                  <a:gd name="T84" fmla="*/ 23 w 110"/>
                  <a:gd name="T85" fmla="*/ 32 h 50"/>
                  <a:gd name="T86" fmla="*/ 32 w 110"/>
                  <a:gd name="T87" fmla="*/ 27 h 50"/>
                  <a:gd name="T88" fmla="*/ 32 w 110"/>
                  <a:gd name="T89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50">
                    <a:moveTo>
                      <a:pt x="32" y="27"/>
                    </a:moveTo>
                    <a:lnTo>
                      <a:pt x="37" y="27"/>
                    </a:lnTo>
                    <a:lnTo>
                      <a:pt x="41" y="32"/>
                    </a:lnTo>
                    <a:lnTo>
                      <a:pt x="46" y="32"/>
                    </a:lnTo>
                    <a:lnTo>
                      <a:pt x="51" y="37"/>
                    </a:lnTo>
                    <a:lnTo>
                      <a:pt x="51" y="37"/>
                    </a:lnTo>
                    <a:lnTo>
                      <a:pt x="60" y="46"/>
                    </a:lnTo>
                    <a:lnTo>
                      <a:pt x="64" y="50"/>
                    </a:lnTo>
                    <a:lnTo>
                      <a:pt x="69" y="46"/>
                    </a:lnTo>
                    <a:lnTo>
                      <a:pt x="74" y="46"/>
                    </a:lnTo>
                    <a:lnTo>
                      <a:pt x="78" y="41"/>
                    </a:lnTo>
                    <a:lnTo>
                      <a:pt x="83" y="41"/>
                    </a:lnTo>
                    <a:lnTo>
                      <a:pt x="87" y="41"/>
                    </a:lnTo>
                    <a:lnTo>
                      <a:pt x="96" y="37"/>
                    </a:lnTo>
                    <a:lnTo>
                      <a:pt x="96" y="37"/>
                    </a:lnTo>
                    <a:lnTo>
                      <a:pt x="96" y="37"/>
                    </a:lnTo>
                    <a:lnTo>
                      <a:pt x="106" y="37"/>
                    </a:lnTo>
                    <a:lnTo>
                      <a:pt x="110" y="37"/>
                    </a:lnTo>
                    <a:lnTo>
                      <a:pt x="106" y="27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87" y="27"/>
                    </a:lnTo>
                    <a:lnTo>
                      <a:pt x="83" y="27"/>
                    </a:lnTo>
                    <a:lnTo>
                      <a:pt x="78" y="23"/>
                    </a:lnTo>
                    <a:lnTo>
                      <a:pt x="69" y="23"/>
                    </a:lnTo>
                    <a:lnTo>
                      <a:pt x="60" y="18"/>
                    </a:lnTo>
                    <a:lnTo>
                      <a:pt x="55" y="14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5" y="23"/>
                    </a:lnTo>
                    <a:lnTo>
                      <a:pt x="14" y="32"/>
                    </a:lnTo>
                    <a:lnTo>
                      <a:pt x="19" y="32"/>
                    </a:lnTo>
                    <a:lnTo>
                      <a:pt x="23" y="32"/>
                    </a:lnTo>
                    <a:lnTo>
                      <a:pt x="32" y="27"/>
                    </a:lnTo>
                    <a:lnTo>
                      <a:pt x="32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4" name="Freeform 844"/>
              <p:cNvSpPr>
                <a:spLocks/>
              </p:cNvSpPr>
              <p:nvPr/>
            </p:nvSpPr>
            <p:spPr bwMode="auto">
              <a:xfrm>
                <a:off x="2873" y="1493"/>
                <a:ext cx="74" cy="50"/>
              </a:xfrm>
              <a:custGeom>
                <a:avLst/>
                <a:gdLst>
                  <a:gd name="T0" fmla="*/ 5 w 74"/>
                  <a:gd name="T1" fmla="*/ 32 h 50"/>
                  <a:gd name="T2" fmla="*/ 10 w 74"/>
                  <a:gd name="T3" fmla="*/ 41 h 50"/>
                  <a:gd name="T4" fmla="*/ 19 w 74"/>
                  <a:gd name="T5" fmla="*/ 50 h 50"/>
                  <a:gd name="T6" fmla="*/ 33 w 74"/>
                  <a:gd name="T7" fmla="*/ 45 h 50"/>
                  <a:gd name="T8" fmla="*/ 42 w 74"/>
                  <a:gd name="T9" fmla="*/ 41 h 50"/>
                  <a:gd name="T10" fmla="*/ 51 w 74"/>
                  <a:gd name="T11" fmla="*/ 41 h 50"/>
                  <a:gd name="T12" fmla="*/ 60 w 74"/>
                  <a:gd name="T13" fmla="*/ 32 h 50"/>
                  <a:gd name="T14" fmla="*/ 65 w 74"/>
                  <a:gd name="T15" fmla="*/ 18 h 50"/>
                  <a:gd name="T16" fmla="*/ 74 w 74"/>
                  <a:gd name="T17" fmla="*/ 9 h 50"/>
                  <a:gd name="T18" fmla="*/ 69 w 74"/>
                  <a:gd name="T19" fmla="*/ 4 h 50"/>
                  <a:gd name="T20" fmla="*/ 60 w 74"/>
                  <a:gd name="T21" fmla="*/ 0 h 50"/>
                  <a:gd name="T22" fmla="*/ 51 w 74"/>
                  <a:gd name="T23" fmla="*/ 4 h 50"/>
                  <a:gd name="T24" fmla="*/ 42 w 74"/>
                  <a:gd name="T25" fmla="*/ 9 h 50"/>
                  <a:gd name="T26" fmla="*/ 33 w 74"/>
                  <a:gd name="T27" fmla="*/ 9 h 50"/>
                  <a:gd name="T28" fmla="*/ 28 w 74"/>
                  <a:gd name="T29" fmla="*/ 13 h 50"/>
                  <a:gd name="T30" fmla="*/ 28 w 74"/>
                  <a:gd name="T31" fmla="*/ 13 h 50"/>
                  <a:gd name="T32" fmla="*/ 10 w 74"/>
                  <a:gd name="T33" fmla="*/ 9 h 50"/>
                  <a:gd name="T34" fmla="*/ 10 w 74"/>
                  <a:gd name="T35" fmla="*/ 13 h 50"/>
                  <a:gd name="T36" fmla="*/ 10 w 74"/>
                  <a:gd name="T37" fmla="*/ 13 h 50"/>
                  <a:gd name="T38" fmla="*/ 5 w 74"/>
                  <a:gd name="T39" fmla="*/ 18 h 50"/>
                  <a:gd name="T40" fmla="*/ 5 w 74"/>
                  <a:gd name="T41" fmla="*/ 22 h 50"/>
                  <a:gd name="T42" fmla="*/ 0 w 74"/>
                  <a:gd name="T43" fmla="*/ 32 h 50"/>
                  <a:gd name="T44" fmla="*/ 5 w 74"/>
                  <a:gd name="T45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4" h="50">
                    <a:moveTo>
                      <a:pt x="5" y="32"/>
                    </a:moveTo>
                    <a:lnTo>
                      <a:pt x="10" y="41"/>
                    </a:lnTo>
                    <a:lnTo>
                      <a:pt x="19" y="50"/>
                    </a:lnTo>
                    <a:lnTo>
                      <a:pt x="33" y="45"/>
                    </a:lnTo>
                    <a:lnTo>
                      <a:pt x="42" y="41"/>
                    </a:lnTo>
                    <a:lnTo>
                      <a:pt x="51" y="41"/>
                    </a:lnTo>
                    <a:lnTo>
                      <a:pt x="60" y="32"/>
                    </a:lnTo>
                    <a:lnTo>
                      <a:pt x="65" y="18"/>
                    </a:lnTo>
                    <a:lnTo>
                      <a:pt x="74" y="9"/>
                    </a:lnTo>
                    <a:lnTo>
                      <a:pt x="69" y="4"/>
                    </a:lnTo>
                    <a:lnTo>
                      <a:pt x="60" y="0"/>
                    </a:lnTo>
                    <a:lnTo>
                      <a:pt x="51" y="4"/>
                    </a:lnTo>
                    <a:lnTo>
                      <a:pt x="42" y="9"/>
                    </a:lnTo>
                    <a:lnTo>
                      <a:pt x="33" y="9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10" y="9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5" y="18"/>
                    </a:lnTo>
                    <a:lnTo>
                      <a:pt x="5" y="22"/>
                    </a:lnTo>
                    <a:lnTo>
                      <a:pt x="0" y="32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5" name="Freeform 845"/>
              <p:cNvSpPr>
                <a:spLocks/>
              </p:cNvSpPr>
              <p:nvPr/>
            </p:nvSpPr>
            <p:spPr bwMode="auto">
              <a:xfrm>
                <a:off x="2873" y="1493"/>
                <a:ext cx="74" cy="50"/>
              </a:xfrm>
              <a:custGeom>
                <a:avLst/>
                <a:gdLst>
                  <a:gd name="T0" fmla="*/ 5 w 74"/>
                  <a:gd name="T1" fmla="*/ 32 h 50"/>
                  <a:gd name="T2" fmla="*/ 10 w 74"/>
                  <a:gd name="T3" fmla="*/ 41 h 50"/>
                  <a:gd name="T4" fmla="*/ 19 w 74"/>
                  <a:gd name="T5" fmla="*/ 50 h 50"/>
                  <a:gd name="T6" fmla="*/ 33 w 74"/>
                  <a:gd name="T7" fmla="*/ 45 h 50"/>
                  <a:gd name="T8" fmla="*/ 42 w 74"/>
                  <a:gd name="T9" fmla="*/ 41 h 50"/>
                  <a:gd name="T10" fmla="*/ 51 w 74"/>
                  <a:gd name="T11" fmla="*/ 41 h 50"/>
                  <a:gd name="T12" fmla="*/ 60 w 74"/>
                  <a:gd name="T13" fmla="*/ 32 h 50"/>
                  <a:gd name="T14" fmla="*/ 65 w 74"/>
                  <a:gd name="T15" fmla="*/ 18 h 50"/>
                  <a:gd name="T16" fmla="*/ 74 w 74"/>
                  <a:gd name="T17" fmla="*/ 9 h 50"/>
                  <a:gd name="T18" fmla="*/ 69 w 74"/>
                  <a:gd name="T19" fmla="*/ 4 h 50"/>
                  <a:gd name="T20" fmla="*/ 60 w 74"/>
                  <a:gd name="T21" fmla="*/ 0 h 50"/>
                  <a:gd name="T22" fmla="*/ 51 w 74"/>
                  <a:gd name="T23" fmla="*/ 4 h 50"/>
                  <a:gd name="T24" fmla="*/ 42 w 74"/>
                  <a:gd name="T25" fmla="*/ 9 h 50"/>
                  <a:gd name="T26" fmla="*/ 33 w 74"/>
                  <a:gd name="T27" fmla="*/ 9 h 50"/>
                  <a:gd name="T28" fmla="*/ 28 w 74"/>
                  <a:gd name="T29" fmla="*/ 13 h 50"/>
                  <a:gd name="T30" fmla="*/ 28 w 74"/>
                  <a:gd name="T31" fmla="*/ 13 h 50"/>
                  <a:gd name="T32" fmla="*/ 10 w 74"/>
                  <a:gd name="T33" fmla="*/ 9 h 50"/>
                  <a:gd name="T34" fmla="*/ 10 w 74"/>
                  <a:gd name="T35" fmla="*/ 13 h 50"/>
                  <a:gd name="T36" fmla="*/ 10 w 74"/>
                  <a:gd name="T37" fmla="*/ 13 h 50"/>
                  <a:gd name="T38" fmla="*/ 5 w 74"/>
                  <a:gd name="T39" fmla="*/ 18 h 50"/>
                  <a:gd name="T40" fmla="*/ 5 w 74"/>
                  <a:gd name="T41" fmla="*/ 22 h 50"/>
                  <a:gd name="T42" fmla="*/ 0 w 74"/>
                  <a:gd name="T43" fmla="*/ 32 h 50"/>
                  <a:gd name="T44" fmla="*/ 5 w 74"/>
                  <a:gd name="T45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4" h="50">
                    <a:moveTo>
                      <a:pt x="5" y="32"/>
                    </a:moveTo>
                    <a:lnTo>
                      <a:pt x="10" y="41"/>
                    </a:lnTo>
                    <a:lnTo>
                      <a:pt x="19" y="50"/>
                    </a:lnTo>
                    <a:lnTo>
                      <a:pt x="33" y="45"/>
                    </a:lnTo>
                    <a:lnTo>
                      <a:pt x="42" y="41"/>
                    </a:lnTo>
                    <a:lnTo>
                      <a:pt x="51" y="41"/>
                    </a:lnTo>
                    <a:lnTo>
                      <a:pt x="60" y="32"/>
                    </a:lnTo>
                    <a:lnTo>
                      <a:pt x="65" y="18"/>
                    </a:lnTo>
                    <a:lnTo>
                      <a:pt x="74" y="9"/>
                    </a:lnTo>
                    <a:lnTo>
                      <a:pt x="69" y="4"/>
                    </a:lnTo>
                    <a:lnTo>
                      <a:pt x="60" y="0"/>
                    </a:lnTo>
                    <a:lnTo>
                      <a:pt x="51" y="4"/>
                    </a:lnTo>
                    <a:lnTo>
                      <a:pt x="42" y="9"/>
                    </a:lnTo>
                    <a:lnTo>
                      <a:pt x="33" y="9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10" y="9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5" y="18"/>
                    </a:lnTo>
                    <a:lnTo>
                      <a:pt x="5" y="22"/>
                    </a:lnTo>
                    <a:lnTo>
                      <a:pt x="0" y="32"/>
                    </a:lnTo>
                    <a:lnTo>
                      <a:pt x="5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6" name="Freeform 846"/>
              <p:cNvSpPr>
                <a:spLocks noEditPoints="1"/>
              </p:cNvSpPr>
              <p:nvPr/>
            </p:nvSpPr>
            <p:spPr bwMode="auto">
              <a:xfrm>
                <a:off x="2869" y="1493"/>
                <a:ext cx="82" cy="50"/>
              </a:xfrm>
              <a:custGeom>
                <a:avLst/>
                <a:gdLst>
                  <a:gd name="T0" fmla="*/ 27 w 82"/>
                  <a:gd name="T1" fmla="*/ 50 h 50"/>
                  <a:gd name="T2" fmla="*/ 27 w 82"/>
                  <a:gd name="T3" fmla="*/ 50 h 50"/>
                  <a:gd name="T4" fmla="*/ 23 w 82"/>
                  <a:gd name="T5" fmla="*/ 50 h 50"/>
                  <a:gd name="T6" fmla="*/ 18 w 82"/>
                  <a:gd name="T7" fmla="*/ 45 h 50"/>
                  <a:gd name="T8" fmla="*/ 9 w 82"/>
                  <a:gd name="T9" fmla="*/ 41 h 50"/>
                  <a:gd name="T10" fmla="*/ 4 w 82"/>
                  <a:gd name="T11" fmla="*/ 36 h 50"/>
                  <a:gd name="T12" fmla="*/ 4 w 82"/>
                  <a:gd name="T13" fmla="*/ 32 h 50"/>
                  <a:gd name="T14" fmla="*/ 0 w 82"/>
                  <a:gd name="T15" fmla="*/ 32 h 50"/>
                  <a:gd name="T16" fmla="*/ 4 w 82"/>
                  <a:gd name="T17" fmla="*/ 27 h 50"/>
                  <a:gd name="T18" fmla="*/ 4 w 82"/>
                  <a:gd name="T19" fmla="*/ 27 h 50"/>
                  <a:gd name="T20" fmla="*/ 4 w 82"/>
                  <a:gd name="T21" fmla="*/ 22 h 50"/>
                  <a:gd name="T22" fmla="*/ 9 w 82"/>
                  <a:gd name="T23" fmla="*/ 18 h 50"/>
                  <a:gd name="T24" fmla="*/ 9 w 82"/>
                  <a:gd name="T25" fmla="*/ 13 h 50"/>
                  <a:gd name="T26" fmla="*/ 14 w 82"/>
                  <a:gd name="T27" fmla="*/ 13 h 50"/>
                  <a:gd name="T28" fmla="*/ 14 w 82"/>
                  <a:gd name="T29" fmla="*/ 13 h 50"/>
                  <a:gd name="T30" fmla="*/ 14 w 82"/>
                  <a:gd name="T31" fmla="*/ 9 h 50"/>
                  <a:gd name="T32" fmla="*/ 14 w 82"/>
                  <a:gd name="T33" fmla="*/ 4 h 50"/>
                  <a:gd name="T34" fmla="*/ 14 w 82"/>
                  <a:gd name="T35" fmla="*/ 4 h 50"/>
                  <a:gd name="T36" fmla="*/ 18 w 82"/>
                  <a:gd name="T37" fmla="*/ 9 h 50"/>
                  <a:gd name="T38" fmla="*/ 18 w 82"/>
                  <a:gd name="T39" fmla="*/ 9 h 50"/>
                  <a:gd name="T40" fmla="*/ 32 w 82"/>
                  <a:gd name="T41" fmla="*/ 13 h 50"/>
                  <a:gd name="T42" fmla="*/ 32 w 82"/>
                  <a:gd name="T43" fmla="*/ 13 h 50"/>
                  <a:gd name="T44" fmla="*/ 37 w 82"/>
                  <a:gd name="T45" fmla="*/ 9 h 50"/>
                  <a:gd name="T46" fmla="*/ 41 w 82"/>
                  <a:gd name="T47" fmla="*/ 9 h 50"/>
                  <a:gd name="T48" fmla="*/ 46 w 82"/>
                  <a:gd name="T49" fmla="*/ 4 h 50"/>
                  <a:gd name="T50" fmla="*/ 50 w 82"/>
                  <a:gd name="T51" fmla="*/ 4 h 50"/>
                  <a:gd name="T52" fmla="*/ 55 w 82"/>
                  <a:gd name="T53" fmla="*/ 0 h 50"/>
                  <a:gd name="T54" fmla="*/ 64 w 82"/>
                  <a:gd name="T55" fmla="*/ 0 h 50"/>
                  <a:gd name="T56" fmla="*/ 73 w 82"/>
                  <a:gd name="T57" fmla="*/ 4 h 50"/>
                  <a:gd name="T58" fmla="*/ 82 w 82"/>
                  <a:gd name="T59" fmla="*/ 9 h 50"/>
                  <a:gd name="T60" fmla="*/ 82 w 82"/>
                  <a:gd name="T61" fmla="*/ 13 h 50"/>
                  <a:gd name="T62" fmla="*/ 78 w 82"/>
                  <a:gd name="T63" fmla="*/ 13 h 50"/>
                  <a:gd name="T64" fmla="*/ 69 w 82"/>
                  <a:gd name="T65" fmla="*/ 27 h 50"/>
                  <a:gd name="T66" fmla="*/ 59 w 82"/>
                  <a:gd name="T67" fmla="*/ 41 h 50"/>
                  <a:gd name="T68" fmla="*/ 46 w 82"/>
                  <a:gd name="T69" fmla="*/ 45 h 50"/>
                  <a:gd name="T70" fmla="*/ 37 w 82"/>
                  <a:gd name="T71" fmla="*/ 45 h 50"/>
                  <a:gd name="T72" fmla="*/ 27 w 82"/>
                  <a:gd name="T73" fmla="*/ 50 h 50"/>
                  <a:gd name="T74" fmla="*/ 27 w 82"/>
                  <a:gd name="T75" fmla="*/ 50 h 50"/>
                  <a:gd name="T76" fmla="*/ 9 w 82"/>
                  <a:gd name="T77" fmla="*/ 32 h 50"/>
                  <a:gd name="T78" fmla="*/ 14 w 82"/>
                  <a:gd name="T79" fmla="*/ 36 h 50"/>
                  <a:gd name="T80" fmla="*/ 18 w 82"/>
                  <a:gd name="T81" fmla="*/ 41 h 50"/>
                  <a:gd name="T82" fmla="*/ 27 w 82"/>
                  <a:gd name="T83" fmla="*/ 45 h 50"/>
                  <a:gd name="T84" fmla="*/ 27 w 82"/>
                  <a:gd name="T85" fmla="*/ 45 h 50"/>
                  <a:gd name="T86" fmla="*/ 32 w 82"/>
                  <a:gd name="T87" fmla="*/ 41 h 50"/>
                  <a:gd name="T88" fmla="*/ 46 w 82"/>
                  <a:gd name="T89" fmla="*/ 41 h 50"/>
                  <a:gd name="T90" fmla="*/ 55 w 82"/>
                  <a:gd name="T91" fmla="*/ 36 h 50"/>
                  <a:gd name="T92" fmla="*/ 64 w 82"/>
                  <a:gd name="T93" fmla="*/ 27 h 50"/>
                  <a:gd name="T94" fmla="*/ 73 w 82"/>
                  <a:gd name="T95" fmla="*/ 13 h 50"/>
                  <a:gd name="T96" fmla="*/ 64 w 82"/>
                  <a:gd name="T97" fmla="*/ 9 h 50"/>
                  <a:gd name="T98" fmla="*/ 59 w 82"/>
                  <a:gd name="T99" fmla="*/ 4 h 50"/>
                  <a:gd name="T100" fmla="*/ 55 w 82"/>
                  <a:gd name="T101" fmla="*/ 9 h 50"/>
                  <a:gd name="T102" fmla="*/ 46 w 82"/>
                  <a:gd name="T103" fmla="*/ 13 h 50"/>
                  <a:gd name="T104" fmla="*/ 41 w 82"/>
                  <a:gd name="T105" fmla="*/ 13 h 50"/>
                  <a:gd name="T106" fmla="*/ 37 w 82"/>
                  <a:gd name="T107" fmla="*/ 13 h 50"/>
                  <a:gd name="T108" fmla="*/ 37 w 82"/>
                  <a:gd name="T109" fmla="*/ 18 h 50"/>
                  <a:gd name="T110" fmla="*/ 32 w 82"/>
                  <a:gd name="T111" fmla="*/ 18 h 50"/>
                  <a:gd name="T112" fmla="*/ 18 w 82"/>
                  <a:gd name="T113" fmla="*/ 18 h 50"/>
                  <a:gd name="T114" fmla="*/ 18 w 82"/>
                  <a:gd name="T115" fmla="*/ 18 h 50"/>
                  <a:gd name="T116" fmla="*/ 14 w 82"/>
                  <a:gd name="T117" fmla="*/ 18 h 50"/>
                  <a:gd name="T118" fmla="*/ 14 w 82"/>
                  <a:gd name="T119" fmla="*/ 18 h 50"/>
                  <a:gd name="T120" fmla="*/ 14 w 82"/>
                  <a:gd name="T121" fmla="*/ 22 h 50"/>
                  <a:gd name="T122" fmla="*/ 9 w 82"/>
                  <a:gd name="T123" fmla="*/ 32 h 50"/>
                  <a:gd name="T124" fmla="*/ 9 w 82"/>
                  <a:gd name="T125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" h="50">
                    <a:moveTo>
                      <a:pt x="27" y="50"/>
                    </a:moveTo>
                    <a:lnTo>
                      <a:pt x="27" y="50"/>
                    </a:lnTo>
                    <a:lnTo>
                      <a:pt x="23" y="50"/>
                    </a:lnTo>
                    <a:lnTo>
                      <a:pt x="18" y="45"/>
                    </a:lnTo>
                    <a:lnTo>
                      <a:pt x="9" y="41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2"/>
                    </a:lnTo>
                    <a:lnTo>
                      <a:pt x="9" y="18"/>
                    </a:lnTo>
                    <a:lnTo>
                      <a:pt x="9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9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7" y="9"/>
                    </a:lnTo>
                    <a:lnTo>
                      <a:pt x="41" y="9"/>
                    </a:lnTo>
                    <a:lnTo>
                      <a:pt x="46" y="4"/>
                    </a:lnTo>
                    <a:lnTo>
                      <a:pt x="50" y="4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82" y="13"/>
                    </a:lnTo>
                    <a:lnTo>
                      <a:pt x="78" y="13"/>
                    </a:lnTo>
                    <a:lnTo>
                      <a:pt x="69" y="27"/>
                    </a:lnTo>
                    <a:lnTo>
                      <a:pt x="59" y="41"/>
                    </a:lnTo>
                    <a:lnTo>
                      <a:pt x="46" y="45"/>
                    </a:lnTo>
                    <a:lnTo>
                      <a:pt x="37" y="45"/>
                    </a:lnTo>
                    <a:lnTo>
                      <a:pt x="27" y="50"/>
                    </a:lnTo>
                    <a:lnTo>
                      <a:pt x="27" y="50"/>
                    </a:lnTo>
                    <a:close/>
                    <a:moveTo>
                      <a:pt x="9" y="32"/>
                    </a:moveTo>
                    <a:lnTo>
                      <a:pt x="14" y="36"/>
                    </a:lnTo>
                    <a:lnTo>
                      <a:pt x="18" y="41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32" y="41"/>
                    </a:lnTo>
                    <a:lnTo>
                      <a:pt x="46" y="41"/>
                    </a:lnTo>
                    <a:lnTo>
                      <a:pt x="55" y="36"/>
                    </a:lnTo>
                    <a:lnTo>
                      <a:pt x="64" y="27"/>
                    </a:lnTo>
                    <a:lnTo>
                      <a:pt x="73" y="13"/>
                    </a:lnTo>
                    <a:lnTo>
                      <a:pt x="64" y="9"/>
                    </a:lnTo>
                    <a:lnTo>
                      <a:pt x="59" y="4"/>
                    </a:lnTo>
                    <a:lnTo>
                      <a:pt x="55" y="9"/>
                    </a:lnTo>
                    <a:lnTo>
                      <a:pt x="46" y="13"/>
                    </a:lnTo>
                    <a:lnTo>
                      <a:pt x="41" y="13"/>
                    </a:lnTo>
                    <a:lnTo>
                      <a:pt x="37" y="13"/>
                    </a:lnTo>
                    <a:lnTo>
                      <a:pt x="37" y="18"/>
                    </a:lnTo>
                    <a:lnTo>
                      <a:pt x="32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7" name="Freeform 847"/>
              <p:cNvSpPr>
                <a:spLocks/>
              </p:cNvSpPr>
              <p:nvPr/>
            </p:nvSpPr>
            <p:spPr bwMode="auto">
              <a:xfrm>
                <a:off x="2869" y="1493"/>
                <a:ext cx="82" cy="50"/>
              </a:xfrm>
              <a:custGeom>
                <a:avLst/>
                <a:gdLst>
                  <a:gd name="T0" fmla="*/ 27 w 82"/>
                  <a:gd name="T1" fmla="*/ 50 h 50"/>
                  <a:gd name="T2" fmla="*/ 27 w 82"/>
                  <a:gd name="T3" fmla="*/ 50 h 50"/>
                  <a:gd name="T4" fmla="*/ 23 w 82"/>
                  <a:gd name="T5" fmla="*/ 50 h 50"/>
                  <a:gd name="T6" fmla="*/ 18 w 82"/>
                  <a:gd name="T7" fmla="*/ 45 h 50"/>
                  <a:gd name="T8" fmla="*/ 9 w 82"/>
                  <a:gd name="T9" fmla="*/ 41 h 50"/>
                  <a:gd name="T10" fmla="*/ 4 w 82"/>
                  <a:gd name="T11" fmla="*/ 36 h 50"/>
                  <a:gd name="T12" fmla="*/ 4 w 82"/>
                  <a:gd name="T13" fmla="*/ 32 h 50"/>
                  <a:gd name="T14" fmla="*/ 0 w 82"/>
                  <a:gd name="T15" fmla="*/ 32 h 50"/>
                  <a:gd name="T16" fmla="*/ 4 w 82"/>
                  <a:gd name="T17" fmla="*/ 27 h 50"/>
                  <a:gd name="T18" fmla="*/ 4 w 82"/>
                  <a:gd name="T19" fmla="*/ 27 h 50"/>
                  <a:gd name="T20" fmla="*/ 4 w 82"/>
                  <a:gd name="T21" fmla="*/ 22 h 50"/>
                  <a:gd name="T22" fmla="*/ 9 w 82"/>
                  <a:gd name="T23" fmla="*/ 18 h 50"/>
                  <a:gd name="T24" fmla="*/ 9 w 82"/>
                  <a:gd name="T25" fmla="*/ 13 h 50"/>
                  <a:gd name="T26" fmla="*/ 14 w 82"/>
                  <a:gd name="T27" fmla="*/ 13 h 50"/>
                  <a:gd name="T28" fmla="*/ 14 w 82"/>
                  <a:gd name="T29" fmla="*/ 13 h 50"/>
                  <a:gd name="T30" fmla="*/ 14 w 82"/>
                  <a:gd name="T31" fmla="*/ 9 h 50"/>
                  <a:gd name="T32" fmla="*/ 14 w 82"/>
                  <a:gd name="T33" fmla="*/ 4 h 50"/>
                  <a:gd name="T34" fmla="*/ 14 w 82"/>
                  <a:gd name="T35" fmla="*/ 4 h 50"/>
                  <a:gd name="T36" fmla="*/ 18 w 82"/>
                  <a:gd name="T37" fmla="*/ 9 h 50"/>
                  <a:gd name="T38" fmla="*/ 18 w 82"/>
                  <a:gd name="T39" fmla="*/ 9 h 50"/>
                  <a:gd name="T40" fmla="*/ 32 w 82"/>
                  <a:gd name="T41" fmla="*/ 13 h 50"/>
                  <a:gd name="T42" fmla="*/ 32 w 82"/>
                  <a:gd name="T43" fmla="*/ 13 h 50"/>
                  <a:gd name="T44" fmla="*/ 37 w 82"/>
                  <a:gd name="T45" fmla="*/ 9 h 50"/>
                  <a:gd name="T46" fmla="*/ 41 w 82"/>
                  <a:gd name="T47" fmla="*/ 9 h 50"/>
                  <a:gd name="T48" fmla="*/ 46 w 82"/>
                  <a:gd name="T49" fmla="*/ 4 h 50"/>
                  <a:gd name="T50" fmla="*/ 50 w 82"/>
                  <a:gd name="T51" fmla="*/ 4 h 50"/>
                  <a:gd name="T52" fmla="*/ 55 w 82"/>
                  <a:gd name="T53" fmla="*/ 0 h 50"/>
                  <a:gd name="T54" fmla="*/ 64 w 82"/>
                  <a:gd name="T55" fmla="*/ 0 h 50"/>
                  <a:gd name="T56" fmla="*/ 73 w 82"/>
                  <a:gd name="T57" fmla="*/ 4 h 50"/>
                  <a:gd name="T58" fmla="*/ 82 w 82"/>
                  <a:gd name="T59" fmla="*/ 9 h 50"/>
                  <a:gd name="T60" fmla="*/ 82 w 82"/>
                  <a:gd name="T61" fmla="*/ 13 h 50"/>
                  <a:gd name="T62" fmla="*/ 78 w 82"/>
                  <a:gd name="T63" fmla="*/ 13 h 50"/>
                  <a:gd name="T64" fmla="*/ 69 w 82"/>
                  <a:gd name="T65" fmla="*/ 27 h 50"/>
                  <a:gd name="T66" fmla="*/ 59 w 82"/>
                  <a:gd name="T67" fmla="*/ 41 h 50"/>
                  <a:gd name="T68" fmla="*/ 46 w 82"/>
                  <a:gd name="T69" fmla="*/ 45 h 50"/>
                  <a:gd name="T70" fmla="*/ 37 w 82"/>
                  <a:gd name="T71" fmla="*/ 45 h 50"/>
                  <a:gd name="T72" fmla="*/ 27 w 82"/>
                  <a:gd name="T73" fmla="*/ 50 h 50"/>
                  <a:gd name="T74" fmla="*/ 27 w 82"/>
                  <a:gd name="T7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50">
                    <a:moveTo>
                      <a:pt x="27" y="50"/>
                    </a:moveTo>
                    <a:lnTo>
                      <a:pt x="27" y="50"/>
                    </a:lnTo>
                    <a:lnTo>
                      <a:pt x="23" y="50"/>
                    </a:lnTo>
                    <a:lnTo>
                      <a:pt x="18" y="45"/>
                    </a:lnTo>
                    <a:lnTo>
                      <a:pt x="9" y="41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2"/>
                    </a:lnTo>
                    <a:lnTo>
                      <a:pt x="9" y="18"/>
                    </a:lnTo>
                    <a:lnTo>
                      <a:pt x="9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9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7" y="9"/>
                    </a:lnTo>
                    <a:lnTo>
                      <a:pt x="41" y="9"/>
                    </a:lnTo>
                    <a:lnTo>
                      <a:pt x="46" y="4"/>
                    </a:lnTo>
                    <a:lnTo>
                      <a:pt x="50" y="4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82" y="13"/>
                    </a:lnTo>
                    <a:lnTo>
                      <a:pt x="78" y="13"/>
                    </a:lnTo>
                    <a:lnTo>
                      <a:pt x="69" y="27"/>
                    </a:lnTo>
                    <a:lnTo>
                      <a:pt x="59" y="41"/>
                    </a:lnTo>
                    <a:lnTo>
                      <a:pt x="46" y="45"/>
                    </a:lnTo>
                    <a:lnTo>
                      <a:pt x="37" y="45"/>
                    </a:lnTo>
                    <a:lnTo>
                      <a:pt x="27" y="50"/>
                    </a:lnTo>
                    <a:lnTo>
                      <a:pt x="27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8" name="Freeform 848"/>
              <p:cNvSpPr>
                <a:spLocks/>
              </p:cNvSpPr>
              <p:nvPr/>
            </p:nvSpPr>
            <p:spPr bwMode="auto">
              <a:xfrm>
                <a:off x="2878" y="1497"/>
                <a:ext cx="64" cy="41"/>
              </a:xfrm>
              <a:custGeom>
                <a:avLst/>
                <a:gdLst>
                  <a:gd name="T0" fmla="*/ 0 w 64"/>
                  <a:gd name="T1" fmla="*/ 28 h 41"/>
                  <a:gd name="T2" fmla="*/ 5 w 64"/>
                  <a:gd name="T3" fmla="*/ 32 h 41"/>
                  <a:gd name="T4" fmla="*/ 9 w 64"/>
                  <a:gd name="T5" fmla="*/ 37 h 41"/>
                  <a:gd name="T6" fmla="*/ 18 w 64"/>
                  <a:gd name="T7" fmla="*/ 41 h 41"/>
                  <a:gd name="T8" fmla="*/ 18 w 64"/>
                  <a:gd name="T9" fmla="*/ 41 h 41"/>
                  <a:gd name="T10" fmla="*/ 23 w 64"/>
                  <a:gd name="T11" fmla="*/ 37 h 41"/>
                  <a:gd name="T12" fmla="*/ 37 w 64"/>
                  <a:gd name="T13" fmla="*/ 37 h 41"/>
                  <a:gd name="T14" fmla="*/ 46 w 64"/>
                  <a:gd name="T15" fmla="*/ 32 h 41"/>
                  <a:gd name="T16" fmla="*/ 55 w 64"/>
                  <a:gd name="T17" fmla="*/ 23 h 41"/>
                  <a:gd name="T18" fmla="*/ 64 w 64"/>
                  <a:gd name="T19" fmla="*/ 9 h 41"/>
                  <a:gd name="T20" fmla="*/ 55 w 64"/>
                  <a:gd name="T21" fmla="*/ 5 h 41"/>
                  <a:gd name="T22" fmla="*/ 50 w 64"/>
                  <a:gd name="T23" fmla="*/ 0 h 41"/>
                  <a:gd name="T24" fmla="*/ 46 w 64"/>
                  <a:gd name="T25" fmla="*/ 5 h 41"/>
                  <a:gd name="T26" fmla="*/ 37 w 64"/>
                  <a:gd name="T27" fmla="*/ 9 h 41"/>
                  <a:gd name="T28" fmla="*/ 32 w 64"/>
                  <a:gd name="T29" fmla="*/ 9 h 41"/>
                  <a:gd name="T30" fmla="*/ 28 w 64"/>
                  <a:gd name="T31" fmla="*/ 9 h 41"/>
                  <a:gd name="T32" fmla="*/ 28 w 64"/>
                  <a:gd name="T33" fmla="*/ 14 h 41"/>
                  <a:gd name="T34" fmla="*/ 23 w 64"/>
                  <a:gd name="T35" fmla="*/ 14 h 41"/>
                  <a:gd name="T36" fmla="*/ 9 w 64"/>
                  <a:gd name="T37" fmla="*/ 14 h 41"/>
                  <a:gd name="T38" fmla="*/ 9 w 64"/>
                  <a:gd name="T39" fmla="*/ 14 h 41"/>
                  <a:gd name="T40" fmla="*/ 5 w 64"/>
                  <a:gd name="T41" fmla="*/ 14 h 41"/>
                  <a:gd name="T42" fmla="*/ 5 w 64"/>
                  <a:gd name="T43" fmla="*/ 14 h 41"/>
                  <a:gd name="T44" fmla="*/ 5 w 64"/>
                  <a:gd name="T45" fmla="*/ 18 h 41"/>
                  <a:gd name="T46" fmla="*/ 0 w 64"/>
                  <a:gd name="T47" fmla="*/ 28 h 41"/>
                  <a:gd name="T48" fmla="*/ 0 w 64"/>
                  <a:gd name="T49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" h="41">
                    <a:moveTo>
                      <a:pt x="0" y="28"/>
                    </a:moveTo>
                    <a:lnTo>
                      <a:pt x="5" y="32"/>
                    </a:lnTo>
                    <a:lnTo>
                      <a:pt x="9" y="37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23" y="37"/>
                    </a:lnTo>
                    <a:lnTo>
                      <a:pt x="37" y="37"/>
                    </a:lnTo>
                    <a:lnTo>
                      <a:pt x="46" y="32"/>
                    </a:lnTo>
                    <a:lnTo>
                      <a:pt x="55" y="23"/>
                    </a:lnTo>
                    <a:lnTo>
                      <a:pt x="64" y="9"/>
                    </a:lnTo>
                    <a:lnTo>
                      <a:pt x="55" y="5"/>
                    </a:lnTo>
                    <a:lnTo>
                      <a:pt x="50" y="0"/>
                    </a:lnTo>
                    <a:lnTo>
                      <a:pt x="46" y="5"/>
                    </a:lnTo>
                    <a:lnTo>
                      <a:pt x="37" y="9"/>
                    </a:lnTo>
                    <a:lnTo>
                      <a:pt x="32" y="9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3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9" name="Freeform 849"/>
              <p:cNvSpPr>
                <a:spLocks/>
              </p:cNvSpPr>
              <p:nvPr/>
            </p:nvSpPr>
            <p:spPr bwMode="auto">
              <a:xfrm>
                <a:off x="2777" y="1318"/>
                <a:ext cx="32" cy="60"/>
              </a:xfrm>
              <a:custGeom>
                <a:avLst/>
                <a:gdLst>
                  <a:gd name="T0" fmla="*/ 19 w 32"/>
                  <a:gd name="T1" fmla="*/ 60 h 60"/>
                  <a:gd name="T2" fmla="*/ 9 w 32"/>
                  <a:gd name="T3" fmla="*/ 60 h 60"/>
                  <a:gd name="T4" fmla="*/ 9 w 32"/>
                  <a:gd name="T5" fmla="*/ 55 h 60"/>
                  <a:gd name="T6" fmla="*/ 9 w 32"/>
                  <a:gd name="T7" fmla="*/ 51 h 60"/>
                  <a:gd name="T8" fmla="*/ 5 w 32"/>
                  <a:gd name="T9" fmla="*/ 46 h 60"/>
                  <a:gd name="T10" fmla="*/ 0 w 32"/>
                  <a:gd name="T11" fmla="*/ 42 h 60"/>
                  <a:gd name="T12" fmla="*/ 0 w 32"/>
                  <a:gd name="T13" fmla="*/ 28 h 60"/>
                  <a:gd name="T14" fmla="*/ 5 w 32"/>
                  <a:gd name="T15" fmla="*/ 19 h 60"/>
                  <a:gd name="T16" fmla="*/ 9 w 32"/>
                  <a:gd name="T17" fmla="*/ 14 h 60"/>
                  <a:gd name="T18" fmla="*/ 28 w 32"/>
                  <a:gd name="T19" fmla="*/ 0 h 60"/>
                  <a:gd name="T20" fmla="*/ 28 w 32"/>
                  <a:gd name="T21" fmla="*/ 14 h 60"/>
                  <a:gd name="T22" fmla="*/ 23 w 32"/>
                  <a:gd name="T23" fmla="*/ 23 h 60"/>
                  <a:gd name="T24" fmla="*/ 28 w 32"/>
                  <a:gd name="T25" fmla="*/ 23 h 60"/>
                  <a:gd name="T26" fmla="*/ 23 w 32"/>
                  <a:gd name="T27" fmla="*/ 28 h 60"/>
                  <a:gd name="T28" fmla="*/ 32 w 32"/>
                  <a:gd name="T29" fmla="*/ 28 h 60"/>
                  <a:gd name="T30" fmla="*/ 32 w 32"/>
                  <a:gd name="T31" fmla="*/ 33 h 60"/>
                  <a:gd name="T32" fmla="*/ 28 w 32"/>
                  <a:gd name="T33" fmla="*/ 33 h 60"/>
                  <a:gd name="T34" fmla="*/ 23 w 32"/>
                  <a:gd name="T35" fmla="*/ 37 h 60"/>
                  <a:gd name="T36" fmla="*/ 23 w 32"/>
                  <a:gd name="T37" fmla="*/ 42 h 60"/>
                  <a:gd name="T38" fmla="*/ 19 w 32"/>
                  <a:gd name="T39" fmla="*/ 42 h 60"/>
                  <a:gd name="T40" fmla="*/ 19 w 32"/>
                  <a:gd name="T41" fmla="*/ 51 h 60"/>
                  <a:gd name="T42" fmla="*/ 19 w 32"/>
                  <a:gd name="T4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0">
                    <a:moveTo>
                      <a:pt x="19" y="60"/>
                    </a:moveTo>
                    <a:lnTo>
                      <a:pt x="9" y="60"/>
                    </a:lnTo>
                    <a:lnTo>
                      <a:pt x="9" y="55"/>
                    </a:lnTo>
                    <a:lnTo>
                      <a:pt x="9" y="51"/>
                    </a:lnTo>
                    <a:lnTo>
                      <a:pt x="5" y="46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5" y="19"/>
                    </a:lnTo>
                    <a:lnTo>
                      <a:pt x="9" y="14"/>
                    </a:lnTo>
                    <a:lnTo>
                      <a:pt x="28" y="0"/>
                    </a:lnTo>
                    <a:lnTo>
                      <a:pt x="28" y="14"/>
                    </a:lnTo>
                    <a:lnTo>
                      <a:pt x="23" y="23"/>
                    </a:lnTo>
                    <a:lnTo>
                      <a:pt x="28" y="23"/>
                    </a:lnTo>
                    <a:lnTo>
                      <a:pt x="23" y="28"/>
                    </a:lnTo>
                    <a:lnTo>
                      <a:pt x="32" y="28"/>
                    </a:lnTo>
                    <a:lnTo>
                      <a:pt x="32" y="33"/>
                    </a:lnTo>
                    <a:lnTo>
                      <a:pt x="28" y="33"/>
                    </a:lnTo>
                    <a:lnTo>
                      <a:pt x="23" y="37"/>
                    </a:lnTo>
                    <a:lnTo>
                      <a:pt x="23" y="42"/>
                    </a:lnTo>
                    <a:lnTo>
                      <a:pt x="19" y="42"/>
                    </a:lnTo>
                    <a:lnTo>
                      <a:pt x="19" y="51"/>
                    </a:lnTo>
                    <a:lnTo>
                      <a:pt x="19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0" name="Freeform 850"/>
              <p:cNvSpPr>
                <a:spLocks/>
              </p:cNvSpPr>
              <p:nvPr/>
            </p:nvSpPr>
            <p:spPr bwMode="auto">
              <a:xfrm>
                <a:off x="2777" y="1318"/>
                <a:ext cx="32" cy="60"/>
              </a:xfrm>
              <a:custGeom>
                <a:avLst/>
                <a:gdLst>
                  <a:gd name="T0" fmla="*/ 19 w 32"/>
                  <a:gd name="T1" fmla="*/ 60 h 60"/>
                  <a:gd name="T2" fmla="*/ 9 w 32"/>
                  <a:gd name="T3" fmla="*/ 60 h 60"/>
                  <a:gd name="T4" fmla="*/ 9 w 32"/>
                  <a:gd name="T5" fmla="*/ 55 h 60"/>
                  <a:gd name="T6" fmla="*/ 9 w 32"/>
                  <a:gd name="T7" fmla="*/ 51 h 60"/>
                  <a:gd name="T8" fmla="*/ 5 w 32"/>
                  <a:gd name="T9" fmla="*/ 46 h 60"/>
                  <a:gd name="T10" fmla="*/ 0 w 32"/>
                  <a:gd name="T11" fmla="*/ 42 h 60"/>
                  <a:gd name="T12" fmla="*/ 0 w 32"/>
                  <a:gd name="T13" fmla="*/ 28 h 60"/>
                  <a:gd name="T14" fmla="*/ 5 w 32"/>
                  <a:gd name="T15" fmla="*/ 19 h 60"/>
                  <a:gd name="T16" fmla="*/ 9 w 32"/>
                  <a:gd name="T17" fmla="*/ 14 h 60"/>
                  <a:gd name="T18" fmla="*/ 28 w 32"/>
                  <a:gd name="T19" fmla="*/ 0 h 60"/>
                  <a:gd name="T20" fmla="*/ 28 w 32"/>
                  <a:gd name="T21" fmla="*/ 14 h 60"/>
                  <a:gd name="T22" fmla="*/ 23 w 32"/>
                  <a:gd name="T23" fmla="*/ 23 h 60"/>
                  <a:gd name="T24" fmla="*/ 28 w 32"/>
                  <a:gd name="T25" fmla="*/ 23 h 60"/>
                  <a:gd name="T26" fmla="*/ 23 w 32"/>
                  <a:gd name="T27" fmla="*/ 28 h 60"/>
                  <a:gd name="T28" fmla="*/ 32 w 32"/>
                  <a:gd name="T29" fmla="*/ 28 h 60"/>
                  <a:gd name="T30" fmla="*/ 32 w 32"/>
                  <a:gd name="T31" fmla="*/ 33 h 60"/>
                  <a:gd name="T32" fmla="*/ 28 w 32"/>
                  <a:gd name="T33" fmla="*/ 33 h 60"/>
                  <a:gd name="T34" fmla="*/ 23 w 32"/>
                  <a:gd name="T35" fmla="*/ 37 h 60"/>
                  <a:gd name="T36" fmla="*/ 23 w 32"/>
                  <a:gd name="T37" fmla="*/ 42 h 60"/>
                  <a:gd name="T38" fmla="*/ 19 w 32"/>
                  <a:gd name="T39" fmla="*/ 42 h 60"/>
                  <a:gd name="T40" fmla="*/ 19 w 32"/>
                  <a:gd name="T41" fmla="*/ 51 h 60"/>
                  <a:gd name="T42" fmla="*/ 19 w 32"/>
                  <a:gd name="T4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0">
                    <a:moveTo>
                      <a:pt x="19" y="60"/>
                    </a:moveTo>
                    <a:lnTo>
                      <a:pt x="9" y="60"/>
                    </a:lnTo>
                    <a:lnTo>
                      <a:pt x="9" y="55"/>
                    </a:lnTo>
                    <a:lnTo>
                      <a:pt x="9" y="51"/>
                    </a:lnTo>
                    <a:lnTo>
                      <a:pt x="5" y="46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5" y="19"/>
                    </a:lnTo>
                    <a:lnTo>
                      <a:pt x="9" y="14"/>
                    </a:lnTo>
                    <a:lnTo>
                      <a:pt x="28" y="0"/>
                    </a:lnTo>
                    <a:lnTo>
                      <a:pt x="28" y="14"/>
                    </a:lnTo>
                    <a:lnTo>
                      <a:pt x="23" y="23"/>
                    </a:lnTo>
                    <a:lnTo>
                      <a:pt x="28" y="23"/>
                    </a:lnTo>
                    <a:lnTo>
                      <a:pt x="23" y="28"/>
                    </a:lnTo>
                    <a:lnTo>
                      <a:pt x="32" y="28"/>
                    </a:lnTo>
                    <a:lnTo>
                      <a:pt x="32" y="33"/>
                    </a:lnTo>
                    <a:lnTo>
                      <a:pt x="28" y="33"/>
                    </a:lnTo>
                    <a:lnTo>
                      <a:pt x="23" y="37"/>
                    </a:lnTo>
                    <a:lnTo>
                      <a:pt x="23" y="42"/>
                    </a:lnTo>
                    <a:lnTo>
                      <a:pt x="19" y="42"/>
                    </a:lnTo>
                    <a:lnTo>
                      <a:pt x="19" y="51"/>
                    </a:lnTo>
                    <a:lnTo>
                      <a:pt x="19" y="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1" name="Freeform 851"/>
              <p:cNvSpPr>
                <a:spLocks noEditPoints="1"/>
              </p:cNvSpPr>
              <p:nvPr/>
            </p:nvSpPr>
            <p:spPr bwMode="auto">
              <a:xfrm>
                <a:off x="2777" y="1314"/>
                <a:ext cx="37" cy="69"/>
              </a:xfrm>
              <a:custGeom>
                <a:avLst/>
                <a:gdLst>
                  <a:gd name="T0" fmla="*/ 9 w 37"/>
                  <a:gd name="T1" fmla="*/ 64 h 69"/>
                  <a:gd name="T2" fmla="*/ 9 w 37"/>
                  <a:gd name="T3" fmla="*/ 59 h 69"/>
                  <a:gd name="T4" fmla="*/ 0 w 37"/>
                  <a:gd name="T5" fmla="*/ 50 h 69"/>
                  <a:gd name="T6" fmla="*/ 0 w 37"/>
                  <a:gd name="T7" fmla="*/ 37 h 69"/>
                  <a:gd name="T8" fmla="*/ 9 w 37"/>
                  <a:gd name="T9" fmla="*/ 18 h 69"/>
                  <a:gd name="T10" fmla="*/ 28 w 37"/>
                  <a:gd name="T11" fmla="*/ 4 h 69"/>
                  <a:gd name="T12" fmla="*/ 32 w 37"/>
                  <a:gd name="T13" fmla="*/ 0 h 69"/>
                  <a:gd name="T14" fmla="*/ 32 w 37"/>
                  <a:gd name="T15" fmla="*/ 4 h 69"/>
                  <a:gd name="T16" fmla="*/ 28 w 37"/>
                  <a:gd name="T17" fmla="*/ 27 h 69"/>
                  <a:gd name="T18" fmla="*/ 32 w 37"/>
                  <a:gd name="T19" fmla="*/ 27 h 69"/>
                  <a:gd name="T20" fmla="*/ 32 w 37"/>
                  <a:gd name="T21" fmla="*/ 32 h 69"/>
                  <a:gd name="T22" fmla="*/ 32 w 37"/>
                  <a:gd name="T23" fmla="*/ 32 h 69"/>
                  <a:gd name="T24" fmla="*/ 37 w 37"/>
                  <a:gd name="T25" fmla="*/ 27 h 69"/>
                  <a:gd name="T26" fmla="*/ 37 w 37"/>
                  <a:gd name="T27" fmla="*/ 32 h 69"/>
                  <a:gd name="T28" fmla="*/ 32 w 37"/>
                  <a:gd name="T29" fmla="*/ 41 h 69"/>
                  <a:gd name="T30" fmla="*/ 28 w 37"/>
                  <a:gd name="T31" fmla="*/ 50 h 69"/>
                  <a:gd name="T32" fmla="*/ 23 w 37"/>
                  <a:gd name="T33" fmla="*/ 50 h 69"/>
                  <a:gd name="T34" fmla="*/ 23 w 37"/>
                  <a:gd name="T35" fmla="*/ 69 h 69"/>
                  <a:gd name="T36" fmla="*/ 19 w 37"/>
                  <a:gd name="T37" fmla="*/ 69 h 69"/>
                  <a:gd name="T38" fmla="*/ 14 w 37"/>
                  <a:gd name="T39" fmla="*/ 69 h 69"/>
                  <a:gd name="T40" fmla="*/ 19 w 37"/>
                  <a:gd name="T41" fmla="*/ 64 h 69"/>
                  <a:gd name="T42" fmla="*/ 19 w 37"/>
                  <a:gd name="T43" fmla="*/ 46 h 69"/>
                  <a:gd name="T44" fmla="*/ 23 w 37"/>
                  <a:gd name="T45" fmla="*/ 46 h 69"/>
                  <a:gd name="T46" fmla="*/ 23 w 37"/>
                  <a:gd name="T47" fmla="*/ 41 h 69"/>
                  <a:gd name="T48" fmla="*/ 28 w 37"/>
                  <a:gd name="T49" fmla="*/ 37 h 69"/>
                  <a:gd name="T50" fmla="*/ 23 w 37"/>
                  <a:gd name="T51" fmla="*/ 37 h 69"/>
                  <a:gd name="T52" fmla="*/ 23 w 37"/>
                  <a:gd name="T53" fmla="*/ 32 h 69"/>
                  <a:gd name="T54" fmla="*/ 23 w 37"/>
                  <a:gd name="T55" fmla="*/ 27 h 69"/>
                  <a:gd name="T56" fmla="*/ 28 w 37"/>
                  <a:gd name="T57" fmla="*/ 9 h 69"/>
                  <a:gd name="T58" fmla="*/ 9 w 37"/>
                  <a:gd name="T59" fmla="*/ 23 h 69"/>
                  <a:gd name="T60" fmla="*/ 5 w 37"/>
                  <a:gd name="T61" fmla="*/ 46 h 69"/>
                  <a:gd name="T62" fmla="*/ 5 w 37"/>
                  <a:gd name="T63" fmla="*/ 50 h 69"/>
                  <a:gd name="T64" fmla="*/ 14 w 37"/>
                  <a:gd name="T65" fmla="*/ 55 h 69"/>
                  <a:gd name="T66" fmla="*/ 14 w 37"/>
                  <a:gd name="T67" fmla="*/ 64 h 69"/>
                  <a:gd name="T68" fmla="*/ 14 w 37"/>
                  <a:gd name="T69" fmla="*/ 6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7" h="69">
                    <a:moveTo>
                      <a:pt x="14" y="69"/>
                    </a:moveTo>
                    <a:lnTo>
                      <a:pt x="9" y="64"/>
                    </a:lnTo>
                    <a:lnTo>
                      <a:pt x="9" y="64"/>
                    </a:lnTo>
                    <a:lnTo>
                      <a:pt x="9" y="59"/>
                    </a:lnTo>
                    <a:lnTo>
                      <a:pt x="5" y="55"/>
                    </a:lnTo>
                    <a:lnTo>
                      <a:pt x="0" y="50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3" y="9"/>
                    </a:lnTo>
                    <a:lnTo>
                      <a:pt x="28" y="4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18"/>
                    </a:lnTo>
                    <a:lnTo>
                      <a:pt x="28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41"/>
                    </a:lnTo>
                    <a:lnTo>
                      <a:pt x="32" y="41"/>
                    </a:lnTo>
                    <a:lnTo>
                      <a:pt x="28" y="46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3" y="50"/>
                    </a:lnTo>
                    <a:lnTo>
                      <a:pt x="23" y="64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19" y="69"/>
                    </a:lnTo>
                    <a:lnTo>
                      <a:pt x="14" y="69"/>
                    </a:lnTo>
                    <a:lnTo>
                      <a:pt x="14" y="69"/>
                    </a:lnTo>
                    <a:close/>
                    <a:moveTo>
                      <a:pt x="14" y="64"/>
                    </a:moveTo>
                    <a:lnTo>
                      <a:pt x="19" y="64"/>
                    </a:lnTo>
                    <a:lnTo>
                      <a:pt x="19" y="50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1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8" y="9"/>
                    </a:lnTo>
                    <a:lnTo>
                      <a:pt x="23" y="14"/>
                    </a:lnTo>
                    <a:lnTo>
                      <a:pt x="9" y="23"/>
                    </a:lnTo>
                    <a:lnTo>
                      <a:pt x="5" y="37"/>
                    </a:lnTo>
                    <a:lnTo>
                      <a:pt x="5" y="46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9" y="50"/>
                    </a:lnTo>
                    <a:lnTo>
                      <a:pt x="14" y="55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2" name="Freeform 852"/>
              <p:cNvSpPr>
                <a:spLocks/>
              </p:cNvSpPr>
              <p:nvPr/>
            </p:nvSpPr>
            <p:spPr bwMode="auto">
              <a:xfrm>
                <a:off x="2777" y="1314"/>
                <a:ext cx="37" cy="69"/>
              </a:xfrm>
              <a:custGeom>
                <a:avLst/>
                <a:gdLst>
                  <a:gd name="T0" fmla="*/ 14 w 37"/>
                  <a:gd name="T1" fmla="*/ 69 h 69"/>
                  <a:gd name="T2" fmla="*/ 9 w 37"/>
                  <a:gd name="T3" fmla="*/ 64 h 69"/>
                  <a:gd name="T4" fmla="*/ 9 w 37"/>
                  <a:gd name="T5" fmla="*/ 64 h 69"/>
                  <a:gd name="T6" fmla="*/ 9 w 37"/>
                  <a:gd name="T7" fmla="*/ 59 h 69"/>
                  <a:gd name="T8" fmla="*/ 5 w 37"/>
                  <a:gd name="T9" fmla="*/ 55 h 69"/>
                  <a:gd name="T10" fmla="*/ 0 w 37"/>
                  <a:gd name="T11" fmla="*/ 50 h 69"/>
                  <a:gd name="T12" fmla="*/ 0 w 37"/>
                  <a:gd name="T13" fmla="*/ 41 h 69"/>
                  <a:gd name="T14" fmla="*/ 0 w 37"/>
                  <a:gd name="T15" fmla="*/ 37 h 69"/>
                  <a:gd name="T16" fmla="*/ 0 w 37"/>
                  <a:gd name="T17" fmla="*/ 37 h 69"/>
                  <a:gd name="T18" fmla="*/ 9 w 37"/>
                  <a:gd name="T19" fmla="*/ 18 h 69"/>
                  <a:gd name="T20" fmla="*/ 23 w 37"/>
                  <a:gd name="T21" fmla="*/ 9 h 69"/>
                  <a:gd name="T22" fmla="*/ 28 w 37"/>
                  <a:gd name="T23" fmla="*/ 4 h 69"/>
                  <a:gd name="T24" fmla="*/ 32 w 37"/>
                  <a:gd name="T25" fmla="*/ 0 h 69"/>
                  <a:gd name="T26" fmla="*/ 32 w 37"/>
                  <a:gd name="T27" fmla="*/ 0 h 69"/>
                  <a:gd name="T28" fmla="*/ 32 w 37"/>
                  <a:gd name="T29" fmla="*/ 4 h 69"/>
                  <a:gd name="T30" fmla="*/ 32 w 37"/>
                  <a:gd name="T31" fmla="*/ 4 h 69"/>
                  <a:gd name="T32" fmla="*/ 32 w 37"/>
                  <a:gd name="T33" fmla="*/ 18 h 69"/>
                  <a:gd name="T34" fmla="*/ 28 w 37"/>
                  <a:gd name="T35" fmla="*/ 27 h 69"/>
                  <a:gd name="T36" fmla="*/ 32 w 37"/>
                  <a:gd name="T37" fmla="*/ 27 h 69"/>
                  <a:gd name="T38" fmla="*/ 32 w 37"/>
                  <a:gd name="T39" fmla="*/ 27 h 69"/>
                  <a:gd name="T40" fmla="*/ 32 w 37"/>
                  <a:gd name="T41" fmla="*/ 27 h 69"/>
                  <a:gd name="T42" fmla="*/ 32 w 37"/>
                  <a:gd name="T43" fmla="*/ 32 h 69"/>
                  <a:gd name="T44" fmla="*/ 32 w 37"/>
                  <a:gd name="T45" fmla="*/ 32 h 69"/>
                  <a:gd name="T46" fmla="*/ 32 w 37"/>
                  <a:gd name="T47" fmla="*/ 32 h 69"/>
                  <a:gd name="T48" fmla="*/ 37 w 37"/>
                  <a:gd name="T49" fmla="*/ 27 h 69"/>
                  <a:gd name="T50" fmla="*/ 37 w 37"/>
                  <a:gd name="T51" fmla="*/ 27 h 69"/>
                  <a:gd name="T52" fmla="*/ 37 w 37"/>
                  <a:gd name="T53" fmla="*/ 32 h 69"/>
                  <a:gd name="T54" fmla="*/ 37 w 37"/>
                  <a:gd name="T55" fmla="*/ 32 h 69"/>
                  <a:gd name="T56" fmla="*/ 37 w 37"/>
                  <a:gd name="T57" fmla="*/ 41 h 69"/>
                  <a:gd name="T58" fmla="*/ 32 w 37"/>
                  <a:gd name="T59" fmla="*/ 41 h 69"/>
                  <a:gd name="T60" fmla="*/ 28 w 37"/>
                  <a:gd name="T61" fmla="*/ 46 h 69"/>
                  <a:gd name="T62" fmla="*/ 28 w 37"/>
                  <a:gd name="T63" fmla="*/ 50 h 69"/>
                  <a:gd name="T64" fmla="*/ 28 w 37"/>
                  <a:gd name="T65" fmla="*/ 50 h 69"/>
                  <a:gd name="T66" fmla="*/ 23 w 37"/>
                  <a:gd name="T67" fmla="*/ 50 h 69"/>
                  <a:gd name="T68" fmla="*/ 23 w 37"/>
                  <a:gd name="T69" fmla="*/ 64 h 69"/>
                  <a:gd name="T70" fmla="*/ 23 w 37"/>
                  <a:gd name="T71" fmla="*/ 69 h 69"/>
                  <a:gd name="T72" fmla="*/ 23 w 37"/>
                  <a:gd name="T73" fmla="*/ 69 h 69"/>
                  <a:gd name="T74" fmla="*/ 19 w 37"/>
                  <a:gd name="T75" fmla="*/ 69 h 69"/>
                  <a:gd name="T76" fmla="*/ 14 w 37"/>
                  <a:gd name="T77" fmla="*/ 69 h 69"/>
                  <a:gd name="T78" fmla="*/ 14 w 37"/>
                  <a:gd name="T7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7" h="69">
                    <a:moveTo>
                      <a:pt x="14" y="69"/>
                    </a:moveTo>
                    <a:lnTo>
                      <a:pt x="9" y="64"/>
                    </a:lnTo>
                    <a:lnTo>
                      <a:pt x="9" y="64"/>
                    </a:lnTo>
                    <a:lnTo>
                      <a:pt x="9" y="59"/>
                    </a:lnTo>
                    <a:lnTo>
                      <a:pt x="5" y="55"/>
                    </a:lnTo>
                    <a:lnTo>
                      <a:pt x="0" y="50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3" y="9"/>
                    </a:lnTo>
                    <a:lnTo>
                      <a:pt x="28" y="4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18"/>
                    </a:lnTo>
                    <a:lnTo>
                      <a:pt x="28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41"/>
                    </a:lnTo>
                    <a:lnTo>
                      <a:pt x="32" y="41"/>
                    </a:lnTo>
                    <a:lnTo>
                      <a:pt x="28" y="46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3" y="50"/>
                    </a:lnTo>
                    <a:lnTo>
                      <a:pt x="23" y="64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19" y="69"/>
                    </a:lnTo>
                    <a:lnTo>
                      <a:pt x="14" y="69"/>
                    </a:lnTo>
                    <a:lnTo>
                      <a:pt x="14" y="6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3" name="Freeform 853"/>
              <p:cNvSpPr>
                <a:spLocks/>
              </p:cNvSpPr>
              <p:nvPr/>
            </p:nvSpPr>
            <p:spPr bwMode="auto">
              <a:xfrm>
                <a:off x="2782" y="1323"/>
                <a:ext cx="23" cy="55"/>
              </a:xfrm>
              <a:custGeom>
                <a:avLst/>
                <a:gdLst>
                  <a:gd name="T0" fmla="*/ 9 w 23"/>
                  <a:gd name="T1" fmla="*/ 55 h 55"/>
                  <a:gd name="T2" fmla="*/ 14 w 23"/>
                  <a:gd name="T3" fmla="*/ 55 h 55"/>
                  <a:gd name="T4" fmla="*/ 14 w 23"/>
                  <a:gd name="T5" fmla="*/ 41 h 55"/>
                  <a:gd name="T6" fmla="*/ 14 w 23"/>
                  <a:gd name="T7" fmla="*/ 37 h 55"/>
                  <a:gd name="T8" fmla="*/ 14 w 23"/>
                  <a:gd name="T9" fmla="*/ 37 h 55"/>
                  <a:gd name="T10" fmla="*/ 18 w 23"/>
                  <a:gd name="T11" fmla="*/ 37 h 55"/>
                  <a:gd name="T12" fmla="*/ 18 w 23"/>
                  <a:gd name="T13" fmla="*/ 37 h 55"/>
                  <a:gd name="T14" fmla="*/ 18 w 23"/>
                  <a:gd name="T15" fmla="*/ 32 h 55"/>
                  <a:gd name="T16" fmla="*/ 23 w 23"/>
                  <a:gd name="T17" fmla="*/ 28 h 55"/>
                  <a:gd name="T18" fmla="*/ 23 w 23"/>
                  <a:gd name="T19" fmla="*/ 28 h 55"/>
                  <a:gd name="T20" fmla="*/ 18 w 23"/>
                  <a:gd name="T21" fmla="*/ 28 h 55"/>
                  <a:gd name="T22" fmla="*/ 18 w 23"/>
                  <a:gd name="T23" fmla="*/ 28 h 55"/>
                  <a:gd name="T24" fmla="*/ 18 w 23"/>
                  <a:gd name="T25" fmla="*/ 23 h 55"/>
                  <a:gd name="T26" fmla="*/ 18 w 23"/>
                  <a:gd name="T27" fmla="*/ 23 h 55"/>
                  <a:gd name="T28" fmla="*/ 18 w 23"/>
                  <a:gd name="T29" fmla="*/ 23 h 55"/>
                  <a:gd name="T30" fmla="*/ 18 w 23"/>
                  <a:gd name="T31" fmla="*/ 18 h 55"/>
                  <a:gd name="T32" fmla="*/ 18 w 23"/>
                  <a:gd name="T33" fmla="*/ 18 h 55"/>
                  <a:gd name="T34" fmla="*/ 23 w 23"/>
                  <a:gd name="T35" fmla="*/ 0 h 55"/>
                  <a:gd name="T36" fmla="*/ 18 w 23"/>
                  <a:gd name="T37" fmla="*/ 5 h 55"/>
                  <a:gd name="T38" fmla="*/ 4 w 23"/>
                  <a:gd name="T39" fmla="*/ 14 h 55"/>
                  <a:gd name="T40" fmla="*/ 0 w 23"/>
                  <a:gd name="T41" fmla="*/ 28 h 55"/>
                  <a:gd name="T42" fmla="*/ 0 w 23"/>
                  <a:gd name="T43" fmla="*/ 37 h 55"/>
                  <a:gd name="T44" fmla="*/ 0 w 23"/>
                  <a:gd name="T45" fmla="*/ 41 h 55"/>
                  <a:gd name="T46" fmla="*/ 0 w 23"/>
                  <a:gd name="T47" fmla="*/ 41 h 55"/>
                  <a:gd name="T48" fmla="*/ 4 w 23"/>
                  <a:gd name="T49" fmla="*/ 41 h 55"/>
                  <a:gd name="T50" fmla="*/ 9 w 23"/>
                  <a:gd name="T51" fmla="*/ 46 h 55"/>
                  <a:gd name="T52" fmla="*/ 9 w 23"/>
                  <a:gd name="T53" fmla="*/ 55 h 55"/>
                  <a:gd name="T54" fmla="*/ 9 w 23"/>
                  <a:gd name="T55" fmla="*/ 55 h 55"/>
                  <a:gd name="T56" fmla="*/ 9 w 23"/>
                  <a:gd name="T57" fmla="*/ 55 h 55"/>
                  <a:gd name="T58" fmla="*/ 9 w 23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" h="55">
                    <a:moveTo>
                      <a:pt x="9" y="55"/>
                    </a:moveTo>
                    <a:lnTo>
                      <a:pt x="14" y="55"/>
                    </a:lnTo>
                    <a:lnTo>
                      <a:pt x="14" y="41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2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3" y="0"/>
                    </a:lnTo>
                    <a:lnTo>
                      <a:pt x="18" y="5"/>
                    </a:lnTo>
                    <a:lnTo>
                      <a:pt x="4" y="14"/>
                    </a:lnTo>
                    <a:lnTo>
                      <a:pt x="0" y="28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4" y="41"/>
                    </a:lnTo>
                    <a:lnTo>
                      <a:pt x="9" y="46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4" name="Freeform 854"/>
              <p:cNvSpPr>
                <a:spLocks/>
              </p:cNvSpPr>
              <p:nvPr/>
            </p:nvSpPr>
            <p:spPr bwMode="auto">
              <a:xfrm>
                <a:off x="2814" y="1351"/>
                <a:ext cx="18" cy="27"/>
              </a:xfrm>
              <a:custGeom>
                <a:avLst/>
                <a:gdLst>
                  <a:gd name="T0" fmla="*/ 5 w 18"/>
                  <a:gd name="T1" fmla="*/ 4 h 27"/>
                  <a:gd name="T2" fmla="*/ 5 w 18"/>
                  <a:gd name="T3" fmla="*/ 9 h 27"/>
                  <a:gd name="T4" fmla="*/ 0 w 18"/>
                  <a:gd name="T5" fmla="*/ 9 h 27"/>
                  <a:gd name="T6" fmla="*/ 5 w 18"/>
                  <a:gd name="T7" fmla="*/ 18 h 27"/>
                  <a:gd name="T8" fmla="*/ 5 w 18"/>
                  <a:gd name="T9" fmla="*/ 22 h 27"/>
                  <a:gd name="T10" fmla="*/ 14 w 18"/>
                  <a:gd name="T11" fmla="*/ 27 h 27"/>
                  <a:gd name="T12" fmla="*/ 14 w 18"/>
                  <a:gd name="T13" fmla="*/ 22 h 27"/>
                  <a:gd name="T14" fmla="*/ 18 w 18"/>
                  <a:gd name="T15" fmla="*/ 22 h 27"/>
                  <a:gd name="T16" fmla="*/ 18 w 18"/>
                  <a:gd name="T17" fmla="*/ 18 h 27"/>
                  <a:gd name="T18" fmla="*/ 18 w 18"/>
                  <a:gd name="T19" fmla="*/ 13 h 27"/>
                  <a:gd name="T20" fmla="*/ 18 w 18"/>
                  <a:gd name="T21" fmla="*/ 9 h 27"/>
                  <a:gd name="T22" fmla="*/ 18 w 18"/>
                  <a:gd name="T23" fmla="*/ 0 h 27"/>
                  <a:gd name="T24" fmla="*/ 9 w 18"/>
                  <a:gd name="T25" fmla="*/ 9 h 27"/>
                  <a:gd name="T26" fmla="*/ 9 w 18"/>
                  <a:gd name="T27" fmla="*/ 4 h 27"/>
                  <a:gd name="T28" fmla="*/ 5 w 18"/>
                  <a:gd name="T2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27">
                    <a:moveTo>
                      <a:pt x="5" y="4"/>
                    </a:moveTo>
                    <a:lnTo>
                      <a:pt x="5" y="9"/>
                    </a:lnTo>
                    <a:lnTo>
                      <a:pt x="0" y="9"/>
                    </a:lnTo>
                    <a:lnTo>
                      <a:pt x="5" y="18"/>
                    </a:lnTo>
                    <a:lnTo>
                      <a:pt x="5" y="22"/>
                    </a:lnTo>
                    <a:lnTo>
                      <a:pt x="14" y="27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18" y="13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5" name="Freeform 855"/>
              <p:cNvSpPr>
                <a:spLocks/>
              </p:cNvSpPr>
              <p:nvPr/>
            </p:nvSpPr>
            <p:spPr bwMode="auto">
              <a:xfrm>
                <a:off x="2814" y="1351"/>
                <a:ext cx="18" cy="27"/>
              </a:xfrm>
              <a:custGeom>
                <a:avLst/>
                <a:gdLst>
                  <a:gd name="T0" fmla="*/ 5 w 18"/>
                  <a:gd name="T1" fmla="*/ 4 h 27"/>
                  <a:gd name="T2" fmla="*/ 5 w 18"/>
                  <a:gd name="T3" fmla="*/ 9 h 27"/>
                  <a:gd name="T4" fmla="*/ 0 w 18"/>
                  <a:gd name="T5" fmla="*/ 9 h 27"/>
                  <a:gd name="T6" fmla="*/ 5 w 18"/>
                  <a:gd name="T7" fmla="*/ 18 h 27"/>
                  <a:gd name="T8" fmla="*/ 5 w 18"/>
                  <a:gd name="T9" fmla="*/ 22 h 27"/>
                  <a:gd name="T10" fmla="*/ 14 w 18"/>
                  <a:gd name="T11" fmla="*/ 27 h 27"/>
                  <a:gd name="T12" fmla="*/ 14 w 18"/>
                  <a:gd name="T13" fmla="*/ 22 h 27"/>
                  <a:gd name="T14" fmla="*/ 18 w 18"/>
                  <a:gd name="T15" fmla="*/ 22 h 27"/>
                  <a:gd name="T16" fmla="*/ 18 w 18"/>
                  <a:gd name="T17" fmla="*/ 18 h 27"/>
                  <a:gd name="T18" fmla="*/ 18 w 18"/>
                  <a:gd name="T19" fmla="*/ 13 h 27"/>
                  <a:gd name="T20" fmla="*/ 18 w 18"/>
                  <a:gd name="T21" fmla="*/ 9 h 27"/>
                  <a:gd name="T22" fmla="*/ 18 w 18"/>
                  <a:gd name="T23" fmla="*/ 0 h 27"/>
                  <a:gd name="T24" fmla="*/ 9 w 18"/>
                  <a:gd name="T25" fmla="*/ 9 h 27"/>
                  <a:gd name="T26" fmla="*/ 9 w 18"/>
                  <a:gd name="T27" fmla="*/ 4 h 27"/>
                  <a:gd name="T28" fmla="*/ 5 w 18"/>
                  <a:gd name="T2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27">
                    <a:moveTo>
                      <a:pt x="5" y="4"/>
                    </a:moveTo>
                    <a:lnTo>
                      <a:pt x="5" y="9"/>
                    </a:lnTo>
                    <a:lnTo>
                      <a:pt x="0" y="9"/>
                    </a:lnTo>
                    <a:lnTo>
                      <a:pt x="5" y="18"/>
                    </a:lnTo>
                    <a:lnTo>
                      <a:pt x="5" y="22"/>
                    </a:lnTo>
                    <a:lnTo>
                      <a:pt x="14" y="27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18" y="13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5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6" name="Freeform 856"/>
              <p:cNvSpPr>
                <a:spLocks noEditPoints="1"/>
              </p:cNvSpPr>
              <p:nvPr/>
            </p:nvSpPr>
            <p:spPr bwMode="auto">
              <a:xfrm>
                <a:off x="2809" y="1351"/>
                <a:ext cx="28" cy="27"/>
              </a:xfrm>
              <a:custGeom>
                <a:avLst/>
                <a:gdLst>
                  <a:gd name="T0" fmla="*/ 23 w 28"/>
                  <a:gd name="T1" fmla="*/ 27 h 27"/>
                  <a:gd name="T2" fmla="*/ 19 w 28"/>
                  <a:gd name="T3" fmla="*/ 27 h 27"/>
                  <a:gd name="T4" fmla="*/ 19 w 28"/>
                  <a:gd name="T5" fmla="*/ 27 h 27"/>
                  <a:gd name="T6" fmla="*/ 14 w 28"/>
                  <a:gd name="T7" fmla="*/ 22 h 27"/>
                  <a:gd name="T8" fmla="*/ 10 w 28"/>
                  <a:gd name="T9" fmla="*/ 22 h 27"/>
                  <a:gd name="T10" fmla="*/ 5 w 28"/>
                  <a:gd name="T11" fmla="*/ 18 h 27"/>
                  <a:gd name="T12" fmla="*/ 5 w 28"/>
                  <a:gd name="T13" fmla="*/ 13 h 27"/>
                  <a:gd name="T14" fmla="*/ 0 w 28"/>
                  <a:gd name="T15" fmla="*/ 9 h 27"/>
                  <a:gd name="T16" fmla="*/ 0 w 28"/>
                  <a:gd name="T17" fmla="*/ 9 h 27"/>
                  <a:gd name="T18" fmla="*/ 5 w 28"/>
                  <a:gd name="T19" fmla="*/ 9 h 27"/>
                  <a:gd name="T20" fmla="*/ 5 w 28"/>
                  <a:gd name="T21" fmla="*/ 9 h 27"/>
                  <a:gd name="T22" fmla="*/ 10 w 28"/>
                  <a:gd name="T23" fmla="*/ 4 h 27"/>
                  <a:gd name="T24" fmla="*/ 10 w 28"/>
                  <a:gd name="T25" fmla="*/ 4 h 27"/>
                  <a:gd name="T26" fmla="*/ 10 w 28"/>
                  <a:gd name="T27" fmla="*/ 0 h 27"/>
                  <a:gd name="T28" fmla="*/ 10 w 28"/>
                  <a:gd name="T29" fmla="*/ 0 h 27"/>
                  <a:gd name="T30" fmla="*/ 14 w 28"/>
                  <a:gd name="T31" fmla="*/ 4 h 27"/>
                  <a:gd name="T32" fmla="*/ 14 w 28"/>
                  <a:gd name="T33" fmla="*/ 4 h 27"/>
                  <a:gd name="T34" fmla="*/ 14 w 28"/>
                  <a:gd name="T35" fmla="*/ 4 h 27"/>
                  <a:gd name="T36" fmla="*/ 19 w 28"/>
                  <a:gd name="T37" fmla="*/ 0 h 27"/>
                  <a:gd name="T38" fmla="*/ 23 w 28"/>
                  <a:gd name="T39" fmla="*/ 0 h 27"/>
                  <a:gd name="T40" fmla="*/ 23 w 28"/>
                  <a:gd name="T41" fmla="*/ 0 h 27"/>
                  <a:gd name="T42" fmla="*/ 28 w 28"/>
                  <a:gd name="T43" fmla="*/ 9 h 27"/>
                  <a:gd name="T44" fmla="*/ 23 w 28"/>
                  <a:gd name="T45" fmla="*/ 13 h 27"/>
                  <a:gd name="T46" fmla="*/ 23 w 28"/>
                  <a:gd name="T47" fmla="*/ 18 h 27"/>
                  <a:gd name="T48" fmla="*/ 28 w 28"/>
                  <a:gd name="T49" fmla="*/ 18 h 27"/>
                  <a:gd name="T50" fmla="*/ 23 w 28"/>
                  <a:gd name="T51" fmla="*/ 22 h 27"/>
                  <a:gd name="T52" fmla="*/ 23 w 28"/>
                  <a:gd name="T53" fmla="*/ 22 h 27"/>
                  <a:gd name="T54" fmla="*/ 23 w 28"/>
                  <a:gd name="T55" fmla="*/ 22 h 27"/>
                  <a:gd name="T56" fmla="*/ 23 w 28"/>
                  <a:gd name="T57" fmla="*/ 27 h 27"/>
                  <a:gd name="T58" fmla="*/ 23 w 28"/>
                  <a:gd name="T59" fmla="*/ 27 h 27"/>
                  <a:gd name="T60" fmla="*/ 10 w 28"/>
                  <a:gd name="T61" fmla="*/ 13 h 27"/>
                  <a:gd name="T62" fmla="*/ 10 w 28"/>
                  <a:gd name="T63" fmla="*/ 13 h 27"/>
                  <a:gd name="T64" fmla="*/ 14 w 28"/>
                  <a:gd name="T65" fmla="*/ 18 h 27"/>
                  <a:gd name="T66" fmla="*/ 14 w 28"/>
                  <a:gd name="T67" fmla="*/ 18 h 27"/>
                  <a:gd name="T68" fmla="*/ 19 w 28"/>
                  <a:gd name="T69" fmla="*/ 18 h 27"/>
                  <a:gd name="T70" fmla="*/ 19 w 28"/>
                  <a:gd name="T71" fmla="*/ 18 h 27"/>
                  <a:gd name="T72" fmla="*/ 19 w 28"/>
                  <a:gd name="T73" fmla="*/ 13 h 27"/>
                  <a:gd name="T74" fmla="*/ 19 w 28"/>
                  <a:gd name="T75" fmla="*/ 13 h 27"/>
                  <a:gd name="T76" fmla="*/ 19 w 28"/>
                  <a:gd name="T77" fmla="*/ 9 h 27"/>
                  <a:gd name="T78" fmla="*/ 19 w 28"/>
                  <a:gd name="T79" fmla="*/ 9 h 27"/>
                  <a:gd name="T80" fmla="*/ 19 w 28"/>
                  <a:gd name="T81" fmla="*/ 13 h 27"/>
                  <a:gd name="T82" fmla="*/ 14 w 28"/>
                  <a:gd name="T83" fmla="*/ 9 h 27"/>
                  <a:gd name="T84" fmla="*/ 14 w 28"/>
                  <a:gd name="T85" fmla="*/ 9 h 27"/>
                  <a:gd name="T86" fmla="*/ 14 w 28"/>
                  <a:gd name="T87" fmla="*/ 9 h 27"/>
                  <a:gd name="T88" fmla="*/ 10 w 28"/>
                  <a:gd name="T89" fmla="*/ 13 h 27"/>
                  <a:gd name="T90" fmla="*/ 10 w 28"/>
                  <a:gd name="T91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" h="27">
                    <a:moveTo>
                      <a:pt x="23" y="27"/>
                    </a:moveTo>
                    <a:lnTo>
                      <a:pt x="19" y="27"/>
                    </a:lnTo>
                    <a:lnTo>
                      <a:pt x="19" y="27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9"/>
                    </a:lnTo>
                    <a:lnTo>
                      <a:pt x="23" y="13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7"/>
                    </a:lnTo>
                    <a:lnTo>
                      <a:pt x="23" y="27"/>
                    </a:lnTo>
                    <a:close/>
                    <a:moveTo>
                      <a:pt x="10" y="13"/>
                    </a:moveTo>
                    <a:lnTo>
                      <a:pt x="10" y="13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0" y="13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7" name="Freeform 857"/>
              <p:cNvSpPr>
                <a:spLocks/>
              </p:cNvSpPr>
              <p:nvPr/>
            </p:nvSpPr>
            <p:spPr bwMode="auto">
              <a:xfrm>
                <a:off x="2809" y="1351"/>
                <a:ext cx="28" cy="27"/>
              </a:xfrm>
              <a:custGeom>
                <a:avLst/>
                <a:gdLst>
                  <a:gd name="T0" fmla="*/ 23 w 28"/>
                  <a:gd name="T1" fmla="*/ 27 h 27"/>
                  <a:gd name="T2" fmla="*/ 19 w 28"/>
                  <a:gd name="T3" fmla="*/ 27 h 27"/>
                  <a:gd name="T4" fmla="*/ 19 w 28"/>
                  <a:gd name="T5" fmla="*/ 27 h 27"/>
                  <a:gd name="T6" fmla="*/ 14 w 28"/>
                  <a:gd name="T7" fmla="*/ 22 h 27"/>
                  <a:gd name="T8" fmla="*/ 10 w 28"/>
                  <a:gd name="T9" fmla="*/ 22 h 27"/>
                  <a:gd name="T10" fmla="*/ 5 w 28"/>
                  <a:gd name="T11" fmla="*/ 18 h 27"/>
                  <a:gd name="T12" fmla="*/ 5 w 28"/>
                  <a:gd name="T13" fmla="*/ 13 h 27"/>
                  <a:gd name="T14" fmla="*/ 0 w 28"/>
                  <a:gd name="T15" fmla="*/ 9 h 27"/>
                  <a:gd name="T16" fmla="*/ 0 w 28"/>
                  <a:gd name="T17" fmla="*/ 9 h 27"/>
                  <a:gd name="T18" fmla="*/ 5 w 28"/>
                  <a:gd name="T19" fmla="*/ 9 h 27"/>
                  <a:gd name="T20" fmla="*/ 5 w 28"/>
                  <a:gd name="T21" fmla="*/ 9 h 27"/>
                  <a:gd name="T22" fmla="*/ 10 w 28"/>
                  <a:gd name="T23" fmla="*/ 4 h 27"/>
                  <a:gd name="T24" fmla="*/ 10 w 28"/>
                  <a:gd name="T25" fmla="*/ 4 h 27"/>
                  <a:gd name="T26" fmla="*/ 10 w 28"/>
                  <a:gd name="T27" fmla="*/ 0 h 27"/>
                  <a:gd name="T28" fmla="*/ 10 w 28"/>
                  <a:gd name="T29" fmla="*/ 0 h 27"/>
                  <a:gd name="T30" fmla="*/ 14 w 28"/>
                  <a:gd name="T31" fmla="*/ 4 h 27"/>
                  <a:gd name="T32" fmla="*/ 14 w 28"/>
                  <a:gd name="T33" fmla="*/ 4 h 27"/>
                  <a:gd name="T34" fmla="*/ 14 w 28"/>
                  <a:gd name="T35" fmla="*/ 4 h 27"/>
                  <a:gd name="T36" fmla="*/ 19 w 28"/>
                  <a:gd name="T37" fmla="*/ 0 h 27"/>
                  <a:gd name="T38" fmla="*/ 23 w 28"/>
                  <a:gd name="T39" fmla="*/ 0 h 27"/>
                  <a:gd name="T40" fmla="*/ 23 w 28"/>
                  <a:gd name="T41" fmla="*/ 0 h 27"/>
                  <a:gd name="T42" fmla="*/ 28 w 28"/>
                  <a:gd name="T43" fmla="*/ 9 h 27"/>
                  <a:gd name="T44" fmla="*/ 23 w 28"/>
                  <a:gd name="T45" fmla="*/ 13 h 27"/>
                  <a:gd name="T46" fmla="*/ 23 w 28"/>
                  <a:gd name="T47" fmla="*/ 18 h 27"/>
                  <a:gd name="T48" fmla="*/ 28 w 28"/>
                  <a:gd name="T49" fmla="*/ 18 h 27"/>
                  <a:gd name="T50" fmla="*/ 23 w 28"/>
                  <a:gd name="T51" fmla="*/ 22 h 27"/>
                  <a:gd name="T52" fmla="*/ 23 w 28"/>
                  <a:gd name="T53" fmla="*/ 22 h 27"/>
                  <a:gd name="T54" fmla="*/ 23 w 28"/>
                  <a:gd name="T55" fmla="*/ 22 h 27"/>
                  <a:gd name="T56" fmla="*/ 23 w 28"/>
                  <a:gd name="T57" fmla="*/ 27 h 27"/>
                  <a:gd name="T58" fmla="*/ 23 w 28"/>
                  <a:gd name="T5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7">
                    <a:moveTo>
                      <a:pt x="23" y="27"/>
                    </a:moveTo>
                    <a:lnTo>
                      <a:pt x="19" y="27"/>
                    </a:lnTo>
                    <a:lnTo>
                      <a:pt x="19" y="27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9"/>
                    </a:lnTo>
                    <a:lnTo>
                      <a:pt x="23" y="13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7"/>
                    </a:lnTo>
                    <a:lnTo>
                      <a:pt x="23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8" name="Freeform 858"/>
              <p:cNvSpPr>
                <a:spLocks/>
              </p:cNvSpPr>
              <p:nvPr/>
            </p:nvSpPr>
            <p:spPr bwMode="auto">
              <a:xfrm>
                <a:off x="2819" y="1360"/>
                <a:ext cx="9" cy="9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4 h 9"/>
                  <a:gd name="T4" fmla="*/ 4 w 9"/>
                  <a:gd name="T5" fmla="*/ 9 h 9"/>
                  <a:gd name="T6" fmla="*/ 4 w 9"/>
                  <a:gd name="T7" fmla="*/ 9 h 9"/>
                  <a:gd name="T8" fmla="*/ 9 w 9"/>
                  <a:gd name="T9" fmla="*/ 9 h 9"/>
                  <a:gd name="T10" fmla="*/ 9 w 9"/>
                  <a:gd name="T11" fmla="*/ 9 h 9"/>
                  <a:gd name="T12" fmla="*/ 9 w 9"/>
                  <a:gd name="T13" fmla="*/ 4 h 9"/>
                  <a:gd name="T14" fmla="*/ 9 w 9"/>
                  <a:gd name="T15" fmla="*/ 4 h 9"/>
                  <a:gd name="T16" fmla="*/ 9 w 9"/>
                  <a:gd name="T17" fmla="*/ 0 h 9"/>
                  <a:gd name="T18" fmla="*/ 9 w 9"/>
                  <a:gd name="T19" fmla="*/ 0 h 9"/>
                  <a:gd name="T20" fmla="*/ 9 w 9"/>
                  <a:gd name="T21" fmla="*/ 4 h 9"/>
                  <a:gd name="T22" fmla="*/ 4 w 9"/>
                  <a:gd name="T23" fmla="*/ 0 h 9"/>
                  <a:gd name="T24" fmla="*/ 4 w 9"/>
                  <a:gd name="T25" fmla="*/ 0 h 9"/>
                  <a:gd name="T26" fmla="*/ 4 w 9"/>
                  <a:gd name="T27" fmla="*/ 0 h 9"/>
                  <a:gd name="T28" fmla="*/ 0 w 9"/>
                  <a:gd name="T29" fmla="*/ 4 h 9"/>
                  <a:gd name="T30" fmla="*/ 0 w 9"/>
                  <a:gd name="T3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9" name="Freeform 859"/>
              <p:cNvSpPr>
                <a:spLocks/>
              </p:cNvSpPr>
              <p:nvPr/>
            </p:nvSpPr>
            <p:spPr bwMode="auto">
              <a:xfrm>
                <a:off x="2754" y="1378"/>
                <a:ext cx="101" cy="137"/>
              </a:xfrm>
              <a:custGeom>
                <a:avLst/>
                <a:gdLst>
                  <a:gd name="T0" fmla="*/ 101 w 101"/>
                  <a:gd name="T1" fmla="*/ 78 h 137"/>
                  <a:gd name="T2" fmla="*/ 101 w 101"/>
                  <a:gd name="T3" fmla="*/ 69 h 137"/>
                  <a:gd name="T4" fmla="*/ 101 w 101"/>
                  <a:gd name="T5" fmla="*/ 60 h 137"/>
                  <a:gd name="T6" fmla="*/ 97 w 101"/>
                  <a:gd name="T7" fmla="*/ 50 h 137"/>
                  <a:gd name="T8" fmla="*/ 97 w 101"/>
                  <a:gd name="T9" fmla="*/ 41 h 137"/>
                  <a:gd name="T10" fmla="*/ 97 w 101"/>
                  <a:gd name="T11" fmla="*/ 27 h 137"/>
                  <a:gd name="T12" fmla="*/ 92 w 101"/>
                  <a:gd name="T13" fmla="*/ 18 h 137"/>
                  <a:gd name="T14" fmla="*/ 83 w 101"/>
                  <a:gd name="T15" fmla="*/ 14 h 137"/>
                  <a:gd name="T16" fmla="*/ 74 w 101"/>
                  <a:gd name="T17" fmla="*/ 14 h 137"/>
                  <a:gd name="T18" fmla="*/ 78 w 101"/>
                  <a:gd name="T19" fmla="*/ 9 h 137"/>
                  <a:gd name="T20" fmla="*/ 69 w 101"/>
                  <a:gd name="T21" fmla="*/ 18 h 137"/>
                  <a:gd name="T22" fmla="*/ 55 w 101"/>
                  <a:gd name="T23" fmla="*/ 18 h 137"/>
                  <a:gd name="T24" fmla="*/ 60 w 101"/>
                  <a:gd name="T25" fmla="*/ 14 h 137"/>
                  <a:gd name="T26" fmla="*/ 51 w 101"/>
                  <a:gd name="T27" fmla="*/ 9 h 137"/>
                  <a:gd name="T28" fmla="*/ 46 w 101"/>
                  <a:gd name="T29" fmla="*/ 5 h 137"/>
                  <a:gd name="T30" fmla="*/ 42 w 101"/>
                  <a:gd name="T31" fmla="*/ 5 h 137"/>
                  <a:gd name="T32" fmla="*/ 32 w 101"/>
                  <a:gd name="T33" fmla="*/ 0 h 137"/>
                  <a:gd name="T34" fmla="*/ 32 w 101"/>
                  <a:gd name="T35" fmla="*/ 5 h 137"/>
                  <a:gd name="T36" fmla="*/ 32 w 101"/>
                  <a:gd name="T37" fmla="*/ 9 h 137"/>
                  <a:gd name="T38" fmla="*/ 32 w 101"/>
                  <a:gd name="T39" fmla="*/ 14 h 137"/>
                  <a:gd name="T40" fmla="*/ 37 w 101"/>
                  <a:gd name="T41" fmla="*/ 23 h 137"/>
                  <a:gd name="T42" fmla="*/ 32 w 101"/>
                  <a:gd name="T43" fmla="*/ 23 h 137"/>
                  <a:gd name="T44" fmla="*/ 32 w 101"/>
                  <a:gd name="T45" fmla="*/ 32 h 137"/>
                  <a:gd name="T46" fmla="*/ 28 w 101"/>
                  <a:gd name="T47" fmla="*/ 27 h 137"/>
                  <a:gd name="T48" fmla="*/ 23 w 101"/>
                  <a:gd name="T49" fmla="*/ 27 h 137"/>
                  <a:gd name="T50" fmla="*/ 23 w 101"/>
                  <a:gd name="T51" fmla="*/ 23 h 137"/>
                  <a:gd name="T52" fmla="*/ 14 w 101"/>
                  <a:gd name="T53" fmla="*/ 27 h 137"/>
                  <a:gd name="T54" fmla="*/ 14 w 101"/>
                  <a:gd name="T55" fmla="*/ 27 h 137"/>
                  <a:gd name="T56" fmla="*/ 19 w 101"/>
                  <a:gd name="T57" fmla="*/ 32 h 137"/>
                  <a:gd name="T58" fmla="*/ 14 w 101"/>
                  <a:gd name="T59" fmla="*/ 32 h 137"/>
                  <a:gd name="T60" fmla="*/ 14 w 101"/>
                  <a:gd name="T61" fmla="*/ 37 h 137"/>
                  <a:gd name="T62" fmla="*/ 10 w 101"/>
                  <a:gd name="T63" fmla="*/ 46 h 137"/>
                  <a:gd name="T64" fmla="*/ 10 w 101"/>
                  <a:gd name="T65" fmla="*/ 50 h 137"/>
                  <a:gd name="T66" fmla="*/ 10 w 101"/>
                  <a:gd name="T67" fmla="*/ 55 h 137"/>
                  <a:gd name="T68" fmla="*/ 5 w 101"/>
                  <a:gd name="T69" fmla="*/ 60 h 137"/>
                  <a:gd name="T70" fmla="*/ 0 w 101"/>
                  <a:gd name="T71" fmla="*/ 55 h 137"/>
                  <a:gd name="T72" fmla="*/ 0 w 101"/>
                  <a:gd name="T73" fmla="*/ 78 h 137"/>
                  <a:gd name="T74" fmla="*/ 0 w 101"/>
                  <a:gd name="T75" fmla="*/ 82 h 137"/>
                  <a:gd name="T76" fmla="*/ 0 w 101"/>
                  <a:gd name="T77" fmla="*/ 92 h 137"/>
                  <a:gd name="T78" fmla="*/ 5 w 101"/>
                  <a:gd name="T79" fmla="*/ 101 h 137"/>
                  <a:gd name="T80" fmla="*/ 10 w 101"/>
                  <a:gd name="T81" fmla="*/ 105 h 137"/>
                  <a:gd name="T82" fmla="*/ 14 w 101"/>
                  <a:gd name="T83" fmla="*/ 105 h 137"/>
                  <a:gd name="T84" fmla="*/ 23 w 101"/>
                  <a:gd name="T85" fmla="*/ 110 h 137"/>
                  <a:gd name="T86" fmla="*/ 19 w 101"/>
                  <a:gd name="T87" fmla="*/ 119 h 137"/>
                  <a:gd name="T88" fmla="*/ 19 w 101"/>
                  <a:gd name="T89" fmla="*/ 133 h 137"/>
                  <a:gd name="T90" fmla="*/ 32 w 101"/>
                  <a:gd name="T91" fmla="*/ 133 h 137"/>
                  <a:gd name="T92" fmla="*/ 42 w 101"/>
                  <a:gd name="T93" fmla="*/ 133 h 137"/>
                  <a:gd name="T94" fmla="*/ 51 w 101"/>
                  <a:gd name="T95" fmla="*/ 137 h 137"/>
                  <a:gd name="T96" fmla="*/ 60 w 101"/>
                  <a:gd name="T97" fmla="*/ 137 h 137"/>
                  <a:gd name="T98" fmla="*/ 74 w 101"/>
                  <a:gd name="T99" fmla="*/ 133 h 137"/>
                  <a:gd name="T100" fmla="*/ 78 w 101"/>
                  <a:gd name="T101" fmla="*/ 133 h 137"/>
                  <a:gd name="T102" fmla="*/ 83 w 101"/>
                  <a:gd name="T103" fmla="*/ 133 h 137"/>
                  <a:gd name="T104" fmla="*/ 83 w 101"/>
                  <a:gd name="T105" fmla="*/ 128 h 137"/>
                  <a:gd name="T106" fmla="*/ 83 w 101"/>
                  <a:gd name="T107" fmla="*/ 124 h 137"/>
                  <a:gd name="T108" fmla="*/ 87 w 101"/>
                  <a:gd name="T109" fmla="*/ 119 h 137"/>
                  <a:gd name="T110" fmla="*/ 92 w 101"/>
                  <a:gd name="T111" fmla="*/ 115 h 137"/>
                  <a:gd name="T112" fmla="*/ 78 w 101"/>
                  <a:gd name="T113" fmla="*/ 101 h 137"/>
                  <a:gd name="T114" fmla="*/ 69 w 101"/>
                  <a:gd name="T115" fmla="*/ 87 h 137"/>
                  <a:gd name="T116" fmla="*/ 78 w 101"/>
                  <a:gd name="T117" fmla="*/ 87 h 137"/>
                  <a:gd name="T118" fmla="*/ 87 w 101"/>
                  <a:gd name="T119" fmla="*/ 82 h 137"/>
                  <a:gd name="T120" fmla="*/ 92 w 101"/>
                  <a:gd name="T121" fmla="*/ 78 h 137"/>
                  <a:gd name="T122" fmla="*/ 97 w 101"/>
                  <a:gd name="T123" fmla="*/ 73 h 137"/>
                  <a:gd name="T124" fmla="*/ 101 w 101"/>
                  <a:gd name="T125" fmla="*/ 7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" h="137">
                    <a:moveTo>
                      <a:pt x="101" y="78"/>
                    </a:moveTo>
                    <a:lnTo>
                      <a:pt x="101" y="69"/>
                    </a:lnTo>
                    <a:lnTo>
                      <a:pt x="101" y="60"/>
                    </a:lnTo>
                    <a:lnTo>
                      <a:pt x="97" y="50"/>
                    </a:lnTo>
                    <a:lnTo>
                      <a:pt x="97" y="41"/>
                    </a:lnTo>
                    <a:lnTo>
                      <a:pt x="97" y="27"/>
                    </a:lnTo>
                    <a:lnTo>
                      <a:pt x="92" y="18"/>
                    </a:lnTo>
                    <a:lnTo>
                      <a:pt x="83" y="14"/>
                    </a:lnTo>
                    <a:lnTo>
                      <a:pt x="74" y="14"/>
                    </a:lnTo>
                    <a:lnTo>
                      <a:pt x="78" y="9"/>
                    </a:lnTo>
                    <a:lnTo>
                      <a:pt x="69" y="18"/>
                    </a:lnTo>
                    <a:lnTo>
                      <a:pt x="55" y="18"/>
                    </a:lnTo>
                    <a:lnTo>
                      <a:pt x="60" y="14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5"/>
                    </a:ln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37" y="23"/>
                    </a:lnTo>
                    <a:lnTo>
                      <a:pt x="32" y="23"/>
                    </a:lnTo>
                    <a:lnTo>
                      <a:pt x="32" y="32"/>
                    </a:lnTo>
                    <a:lnTo>
                      <a:pt x="28" y="27"/>
                    </a:lnTo>
                    <a:lnTo>
                      <a:pt x="23" y="27"/>
                    </a:lnTo>
                    <a:lnTo>
                      <a:pt x="23" y="23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9" y="32"/>
                    </a:lnTo>
                    <a:lnTo>
                      <a:pt x="14" y="32"/>
                    </a:lnTo>
                    <a:lnTo>
                      <a:pt x="14" y="37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5"/>
                    </a:lnTo>
                    <a:lnTo>
                      <a:pt x="5" y="60"/>
                    </a:lnTo>
                    <a:lnTo>
                      <a:pt x="0" y="55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5" y="101"/>
                    </a:lnTo>
                    <a:lnTo>
                      <a:pt x="10" y="105"/>
                    </a:lnTo>
                    <a:lnTo>
                      <a:pt x="14" y="105"/>
                    </a:lnTo>
                    <a:lnTo>
                      <a:pt x="23" y="110"/>
                    </a:lnTo>
                    <a:lnTo>
                      <a:pt x="19" y="119"/>
                    </a:lnTo>
                    <a:lnTo>
                      <a:pt x="19" y="133"/>
                    </a:lnTo>
                    <a:lnTo>
                      <a:pt x="32" y="133"/>
                    </a:lnTo>
                    <a:lnTo>
                      <a:pt x="42" y="133"/>
                    </a:lnTo>
                    <a:lnTo>
                      <a:pt x="51" y="137"/>
                    </a:lnTo>
                    <a:lnTo>
                      <a:pt x="60" y="137"/>
                    </a:lnTo>
                    <a:lnTo>
                      <a:pt x="74" y="133"/>
                    </a:lnTo>
                    <a:lnTo>
                      <a:pt x="78" y="133"/>
                    </a:lnTo>
                    <a:lnTo>
                      <a:pt x="83" y="133"/>
                    </a:lnTo>
                    <a:lnTo>
                      <a:pt x="83" y="128"/>
                    </a:lnTo>
                    <a:lnTo>
                      <a:pt x="83" y="124"/>
                    </a:lnTo>
                    <a:lnTo>
                      <a:pt x="87" y="119"/>
                    </a:lnTo>
                    <a:lnTo>
                      <a:pt x="92" y="115"/>
                    </a:lnTo>
                    <a:lnTo>
                      <a:pt x="78" y="101"/>
                    </a:lnTo>
                    <a:lnTo>
                      <a:pt x="69" y="87"/>
                    </a:lnTo>
                    <a:lnTo>
                      <a:pt x="78" y="87"/>
                    </a:lnTo>
                    <a:lnTo>
                      <a:pt x="87" y="82"/>
                    </a:lnTo>
                    <a:lnTo>
                      <a:pt x="92" y="78"/>
                    </a:lnTo>
                    <a:lnTo>
                      <a:pt x="97" y="73"/>
                    </a:lnTo>
                    <a:lnTo>
                      <a:pt x="101" y="78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0" name="Freeform 860"/>
              <p:cNvSpPr>
                <a:spLocks/>
              </p:cNvSpPr>
              <p:nvPr/>
            </p:nvSpPr>
            <p:spPr bwMode="auto">
              <a:xfrm>
                <a:off x="2754" y="1378"/>
                <a:ext cx="101" cy="137"/>
              </a:xfrm>
              <a:custGeom>
                <a:avLst/>
                <a:gdLst>
                  <a:gd name="T0" fmla="*/ 101 w 101"/>
                  <a:gd name="T1" fmla="*/ 78 h 137"/>
                  <a:gd name="T2" fmla="*/ 101 w 101"/>
                  <a:gd name="T3" fmla="*/ 69 h 137"/>
                  <a:gd name="T4" fmla="*/ 101 w 101"/>
                  <a:gd name="T5" fmla="*/ 60 h 137"/>
                  <a:gd name="T6" fmla="*/ 97 w 101"/>
                  <a:gd name="T7" fmla="*/ 50 h 137"/>
                  <a:gd name="T8" fmla="*/ 97 w 101"/>
                  <a:gd name="T9" fmla="*/ 41 h 137"/>
                  <a:gd name="T10" fmla="*/ 97 w 101"/>
                  <a:gd name="T11" fmla="*/ 27 h 137"/>
                  <a:gd name="T12" fmla="*/ 92 w 101"/>
                  <a:gd name="T13" fmla="*/ 18 h 137"/>
                  <a:gd name="T14" fmla="*/ 83 w 101"/>
                  <a:gd name="T15" fmla="*/ 14 h 137"/>
                  <a:gd name="T16" fmla="*/ 74 w 101"/>
                  <a:gd name="T17" fmla="*/ 14 h 137"/>
                  <a:gd name="T18" fmla="*/ 78 w 101"/>
                  <a:gd name="T19" fmla="*/ 9 h 137"/>
                  <a:gd name="T20" fmla="*/ 69 w 101"/>
                  <a:gd name="T21" fmla="*/ 18 h 137"/>
                  <a:gd name="T22" fmla="*/ 55 w 101"/>
                  <a:gd name="T23" fmla="*/ 18 h 137"/>
                  <a:gd name="T24" fmla="*/ 60 w 101"/>
                  <a:gd name="T25" fmla="*/ 14 h 137"/>
                  <a:gd name="T26" fmla="*/ 51 w 101"/>
                  <a:gd name="T27" fmla="*/ 9 h 137"/>
                  <a:gd name="T28" fmla="*/ 46 w 101"/>
                  <a:gd name="T29" fmla="*/ 5 h 137"/>
                  <a:gd name="T30" fmla="*/ 42 w 101"/>
                  <a:gd name="T31" fmla="*/ 5 h 137"/>
                  <a:gd name="T32" fmla="*/ 32 w 101"/>
                  <a:gd name="T33" fmla="*/ 0 h 137"/>
                  <a:gd name="T34" fmla="*/ 32 w 101"/>
                  <a:gd name="T35" fmla="*/ 5 h 137"/>
                  <a:gd name="T36" fmla="*/ 32 w 101"/>
                  <a:gd name="T37" fmla="*/ 9 h 137"/>
                  <a:gd name="T38" fmla="*/ 32 w 101"/>
                  <a:gd name="T39" fmla="*/ 14 h 137"/>
                  <a:gd name="T40" fmla="*/ 37 w 101"/>
                  <a:gd name="T41" fmla="*/ 23 h 137"/>
                  <a:gd name="T42" fmla="*/ 32 w 101"/>
                  <a:gd name="T43" fmla="*/ 23 h 137"/>
                  <a:gd name="T44" fmla="*/ 32 w 101"/>
                  <a:gd name="T45" fmla="*/ 32 h 137"/>
                  <a:gd name="T46" fmla="*/ 28 w 101"/>
                  <a:gd name="T47" fmla="*/ 27 h 137"/>
                  <a:gd name="T48" fmla="*/ 23 w 101"/>
                  <a:gd name="T49" fmla="*/ 27 h 137"/>
                  <a:gd name="T50" fmla="*/ 23 w 101"/>
                  <a:gd name="T51" fmla="*/ 23 h 137"/>
                  <a:gd name="T52" fmla="*/ 14 w 101"/>
                  <a:gd name="T53" fmla="*/ 27 h 137"/>
                  <a:gd name="T54" fmla="*/ 14 w 101"/>
                  <a:gd name="T55" fmla="*/ 27 h 137"/>
                  <a:gd name="T56" fmla="*/ 19 w 101"/>
                  <a:gd name="T57" fmla="*/ 32 h 137"/>
                  <a:gd name="T58" fmla="*/ 14 w 101"/>
                  <a:gd name="T59" fmla="*/ 32 h 137"/>
                  <a:gd name="T60" fmla="*/ 14 w 101"/>
                  <a:gd name="T61" fmla="*/ 37 h 137"/>
                  <a:gd name="T62" fmla="*/ 10 w 101"/>
                  <a:gd name="T63" fmla="*/ 46 h 137"/>
                  <a:gd name="T64" fmla="*/ 10 w 101"/>
                  <a:gd name="T65" fmla="*/ 50 h 137"/>
                  <a:gd name="T66" fmla="*/ 10 w 101"/>
                  <a:gd name="T67" fmla="*/ 55 h 137"/>
                  <a:gd name="T68" fmla="*/ 5 w 101"/>
                  <a:gd name="T69" fmla="*/ 60 h 137"/>
                  <a:gd name="T70" fmla="*/ 0 w 101"/>
                  <a:gd name="T71" fmla="*/ 55 h 137"/>
                  <a:gd name="T72" fmla="*/ 0 w 101"/>
                  <a:gd name="T73" fmla="*/ 78 h 137"/>
                  <a:gd name="T74" fmla="*/ 0 w 101"/>
                  <a:gd name="T75" fmla="*/ 82 h 137"/>
                  <a:gd name="T76" fmla="*/ 0 w 101"/>
                  <a:gd name="T77" fmla="*/ 92 h 137"/>
                  <a:gd name="T78" fmla="*/ 5 w 101"/>
                  <a:gd name="T79" fmla="*/ 101 h 137"/>
                  <a:gd name="T80" fmla="*/ 10 w 101"/>
                  <a:gd name="T81" fmla="*/ 105 h 137"/>
                  <a:gd name="T82" fmla="*/ 14 w 101"/>
                  <a:gd name="T83" fmla="*/ 105 h 137"/>
                  <a:gd name="T84" fmla="*/ 23 w 101"/>
                  <a:gd name="T85" fmla="*/ 110 h 137"/>
                  <a:gd name="T86" fmla="*/ 19 w 101"/>
                  <a:gd name="T87" fmla="*/ 119 h 137"/>
                  <a:gd name="T88" fmla="*/ 19 w 101"/>
                  <a:gd name="T89" fmla="*/ 133 h 137"/>
                  <a:gd name="T90" fmla="*/ 32 w 101"/>
                  <a:gd name="T91" fmla="*/ 133 h 137"/>
                  <a:gd name="T92" fmla="*/ 42 w 101"/>
                  <a:gd name="T93" fmla="*/ 133 h 137"/>
                  <a:gd name="T94" fmla="*/ 51 w 101"/>
                  <a:gd name="T95" fmla="*/ 137 h 137"/>
                  <a:gd name="T96" fmla="*/ 60 w 101"/>
                  <a:gd name="T97" fmla="*/ 137 h 137"/>
                  <a:gd name="T98" fmla="*/ 74 w 101"/>
                  <a:gd name="T99" fmla="*/ 133 h 137"/>
                  <a:gd name="T100" fmla="*/ 78 w 101"/>
                  <a:gd name="T101" fmla="*/ 133 h 137"/>
                  <a:gd name="T102" fmla="*/ 83 w 101"/>
                  <a:gd name="T103" fmla="*/ 133 h 137"/>
                  <a:gd name="T104" fmla="*/ 83 w 101"/>
                  <a:gd name="T105" fmla="*/ 128 h 137"/>
                  <a:gd name="T106" fmla="*/ 83 w 101"/>
                  <a:gd name="T107" fmla="*/ 124 h 137"/>
                  <a:gd name="T108" fmla="*/ 87 w 101"/>
                  <a:gd name="T109" fmla="*/ 119 h 137"/>
                  <a:gd name="T110" fmla="*/ 92 w 101"/>
                  <a:gd name="T111" fmla="*/ 115 h 137"/>
                  <a:gd name="T112" fmla="*/ 78 w 101"/>
                  <a:gd name="T113" fmla="*/ 101 h 137"/>
                  <a:gd name="T114" fmla="*/ 69 w 101"/>
                  <a:gd name="T115" fmla="*/ 87 h 137"/>
                  <a:gd name="T116" fmla="*/ 78 w 101"/>
                  <a:gd name="T117" fmla="*/ 87 h 137"/>
                  <a:gd name="T118" fmla="*/ 87 w 101"/>
                  <a:gd name="T119" fmla="*/ 82 h 137"/>
                  <a:gd name="T120" fmla="*/ 92 w 101"/>
                  <a:gd name="T121" fmla="*/ 78 h 137"/>
                  <a:gd name="T122" fmla="*/ 97 w 101"/>
                  <a:gd name="T123" fmla="*/ 73 h 137"/>
                  <a:gd name="T124" fmla="*/ 101 w 101"/>
                  <a:gd name="T125" fmla="*/ 7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" h="137">
                    <a:moveTo>
                      <a:pt x="101" y="78"/>
                    </a:moveTo>
                    <a:lnTo>
                      <a:pt x="101" y="69"/>
                    </a:lnTo>
                    <a:lnTo>
                      <a:pt x="101" y="60"/>
                    </a:lnTo>
                    <a:lnTo>
                      <a:pt x="97" y="50"/>
                    </a:lnTo>
                    <a:lnTo>
                      <a:pt x="97" y="41"/>
                    </a:lnTo>
                    <a:lnTo>
                      <a:pt x="97" y="27"/>
                    </a:lnTo>
                    <a:lnTo>
                      <a:pt x="92" y="18"/>
                    </a:lnTo>
                    <a:lnTo>
                      <a:pt x="83" y="14"/>
                    </a:lnTo>
                    <a:lnTo>
                      <a:pt x="74" y="14"/>
                    </a:lnTo>
                    <a:lnTo>
                      <a:pt x="78" y="9"/>
                    </a:lnTo>
                    <a:lnTo>
                      <a:pt x="69" y="18"/>
                    </a:lnTo>
                    <a:lnTo>
                      <a:pt x="55" y="18"/>
                    </a:lnTo>
                    <a:lnTo>
                      <a:pt x="60" y="14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5"/>
                    </a:ln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37" y="23"/>
                    </a:lnTo>
                    <a:lnTo>
                      <a:pt x="32" y="23"/>
                    </a:lnTo>
                    <a:lnTo>
                      <a:pt x="32" y="32"/>
                    </a:lnTo>
                    <a:lnTo>
                      <a:pt x="28" y="27"/>
                    </a:lnTo>
                    <a:lnTo>
                      <a:pt x="23" y="27"/>
                    </a:lnTo>
                    <a:lnTo>
                      <a:pt x="23" y="23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9" y="32"/>
                    </a:lnTo>
                    <a:lnTo>
                      <a:pt x="14" y="32"/>
                    </a:lnTo>
                    <a:lnTo>
                      <a:pt x="14" y="37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5"/>
                    </a:lnTo>
                    <a:lnTo>
                      <a:pt x="5" y="60"/>
                    </a:lnTo>
                    <a:lnTo>
                      <a:pt x="0" y="55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5" y="101"/>
                    </a:lnTo>
                    <a:lnTo>
                      <a:pt x="10" y="105"/>
                    </a:lnTo>
                    <a:lnTo>
                      <a:pt x="14" y="105"/>
                    </a:lnTo>
                    <a:lnTo>
                      <a:pt x="23" y="110"/>
                    </a:lnTo>
                    <a:lnTo>
                      <a:pt x="19" y="119"/>
                    </a:lnTo>
                    <a:lnTo>
                      <a:pt x="19" y="133"/>
                    </a:lnTo>
                    <a:lnTo>
                      <a:pt x="32" y="133"/>
                    </a:lnTo>
                    <a:lnTo>
                      <a:pt x="42" y="133"/>
                    </a:lnTo>
                    <a:lnTo>
                      <a:pt x="51" y="137"/>
                    </a:lnTo>
                    <a:lnTo>
                      <a:pt x="60" y="137"/>
                    </a:lnTo>
                    <a:lnTo>
                      <a:pt x="74" y="133"/>
                    </a:lnTo>
                    <a:lnTo>
                      <a:pt x="78" y="133"/>
                    </a:lnTo>
                    <a:lnTo>
                      <a:pt x="83" y="133"/>
                    </a:lnTo>
                    <a:lnTo>
                      <a:pt x="83" y="128"/>
                    </a:lnTo>
                    <a:lnTo>
                      <a:pt x="83" y="124"/>
                    </a:lnTo>
                    <a:lnTo>
                      <a:pt x="87" y="119"/>
                    </a:lnTo>
                    <a:lnTo>
                      <a:pt x="92" y="115"/>
                    </a:lnTo>
                    <a:lnTo>
                      <a:pt x="78" y="101"/>
                    </a:lnTo>
                    <a:lnTo>
                      <a:pt x="69" y="87"/>
                    </a:lnTo>
                    <a:lnTo>
                      <a:pt x="78" y="87"/>
                    </a:lnTo>
                    <a:lnTo>
                      <a:pt x="87" y="82"/>
                    </a:lnTo>
                    <a:lnTo>
                      <a:pt x="92" y="78"/>
                    </a:lnTo>
                    <a:lnTo>
                      <a:pt x="97" y="73"/>
                    </a:lnTo>
                    <a:lnTo>
                      <a:pt x="101" y="7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1" name="Freeform 861"/>
              <p:cNvSpPr>
                <a:spLocks noEditPoints="1"/>
              </p:cNvSpPr>
              <p:nvPr/>
            </p:nvSpPr>
            <p:spPr bwMode="auto">
              <a:xfrm>
                <a:off x="2754" y="1373"/>
                <a:ext cx="106" cy="142"/>
              </a:xfrm>
              <a:custGeom>
                <a:avLst/>
                <a:gdLst>
                  <a:gd name="T0" fmla="*/ 46 w 106"/>
                  <a:gd name="T1" fmla="*/ 142 h 142"/>
                  <a:gd name="T2" fmla="*/ 19 w 106"/>
                  <a:gd name="T3" fmla="*/ 138 h 142"/>
                  <a:gd name="T4" fmla="*/ 23 w 106"/>
                  <a:gd name="T5" fmla="*/ 115 h 142"/>
                  <a:gd name="T6" fmla="*/ 0 w 106"/>
                  <a:gd name="T7" fmla="*/ 97 h 142"/>
                  <a:gd name="T8" fmla="*/ 0 w 106"/>
                  <a:gd name="T9" fmla="*/ 65 h 142"/>
                  <a:gd name="T10" fmla="*/ 5 w 106"/>
                  <a:gd name="T11" fmla="*/ 60 h 142"/>
                  <a:gd name="T12" fmla="*/ 10 w 106"/>
                  <a:gd name="T13" fmla="*/ 55 h 142"/>
                  <a:gd name="T14" fmla="*/ 5 w 106"/>
                  <a:gd name="T15" fmla="*/ 46 h 142"/>
                  <a:gd name="T16" fmla="*/ 10 w 106"/>
                  <a:gd name="T17" fmla="*/ 42 h 142"/>
                  <a:gd name="T18" fmla="*/ 14 w 106"/>
                  <a:gd name="T19" fmla="*/ 28 h 142"/>
                  <a:gd name="T20" fmla="*/ 28 w 106"/>
                  <a:gd name="T21" fmla="*/ 28 h 142"/>
                  <a:gd name="T22" fmla="*/ 32 w 106"/>
                  <a:gd name="T23" fmla="*/ 23 h 142"/>
                  <a:gd name="T24" fmla="*/ 32 w 106"/>
                  <a:gd name="T25" fmla="*/ 10 h 142"/>
                  <a:gd name="T26" fmla="*/ 28 w 106"/>
                  <a:gd name="T27" fmla="*/ 0 h 142"/>
                  <a:gd name="T28" fmla="*/ 42 w 106"/>
                  <a:gd name="T29" fmla="*/ 5 h 142"/>
                  <a:gd name="T30" fmla="*/ 60 w 106"/>
                  <a:gd name="T31" fmla="*/ 14 h 142"/>
                  <a:gd name="T32" fmla="*/ 60 w 106"/>
                  <a:gd name="T33" fmla="*/ 19 h 142"/>
                  <a:gd name="T34" fmla="*/ 60 w 106"/>
                  <a:gd name="T35" fmla="*/ 19 h 142"/>
                  <a:gd name="T36" fmla="*/ 83 w 106"/>
                  <a:gd name="T37" fmla="*/ 5 h 142"/>
                  <a:gd name="T38" fmla="*/ 83 w 106"/>
                  <a:gd name="T39" fmla="*/ 10 h 142"/>
                  <a:gd name="T40" fmla="*/ 97 w 106"/>
                  <a:gd name="T41" fmla="*/ 32 h 142"/>
                  <a:gd name="T42" fmla="*/ 101 w 106"/>
                  <a:gd name="T43" fmla="*/ 51 h 142"/>
                  <a:gd name="T44" fmla="*/ 106 w 106"/>
                  <a:gd name="T45" fmla="*/ 74 h 142"/>
                  <a:gd name="T46" fmla="*/ 101 w 106"/>
                  <a:gd name="T47" fmla="*/ 87 h 142"/>
                  <a:gd name="T48" fmla="*/ 97 w 106"/>
                  <a:gd name="T49" fmla="*/ 78 h 142"/>
                  <a:gd name="T50" fmla="*/ 74 w 106"/>
                  <a:gd name="T51" fmla="*/ 92 h 142"/>
                  <a:gd name="T52" fmla="*/ 97 w 106"/>
                  <a:gd name="T53" fmla="*/ 115 h 142"/>
                  <a:gd name="T54" fmla="*/ 83 w 106"/>
                  <a:gd name="T55" fmla="*/ 129 h 142"/>
                  <a:gd name="T56" fmla="*/ 83 w 106"/>
                  <a:gd name="T57" fmla="*/ 138 h 142"/>
                  <a:gd name="T58" fmla="*/ 69 w 106"/>
                  <a:gd name="T59" fmla="*/ 138 h 142"/>
                  <a:gd name="T60" fmla="*/ 60 w 106"/>
                  <a:gd name="T61" fmla="*/ 142 h 142"/>
                  <a:gd name="T62" fmla="*/ 60 w 106"/>
                  <a:gd name="T63" fmla="*/ 138 h 142"/>
                  <a:gd name="T64" fmla="*/ 78 w 106"/>
                  <a:gd name="T65" fmla="*/ 133 h 142"/>
                  <a:gd name="T66" fmla="*/ 78 w 106"/>
                  <a:gd name="T67" fmla="*/ 124 h 142"/>
                  <a:gd name="T68" fmla="*/ 74 w 106"/>
                  <a:gd name="T69" fmla="*/ 106 h 142"/>
                  <a:gd name="T70" fmla="*/ 65 w 106"/>
                  <a:gd name="T71" fmla="*/ 78 h 142"/>
                  <a:gd name="T72" fmla="*/ 74 w 106"/>
                  <a:gd name="T73" fmla="*/ 87 h 142"/>
                  <a:gd name="T74" fmla="*/ 87 w 106"/>
                  <a:gd name="T75" fmla="*/ 78 h 142"/>
                  <a:gd name="T76" fmla="*/ 92 w 106"/>
                  <a:gd name="T77" fmla="*/ 69 h 142"/>
                  <a:gd name="T78" fmla="*/ 97 w 106"/>
                  <a:gd name="T79" fmla="*/ 74 h 142"/>
                  <a:gd name="T80" fmla="*/ 97 w 106"/>
                  <a:gd name="T81" fmla="*/ 65 h 142"/>
                  <a:gd name="T82" fmla="*/ 92 w 106"/>
                  <a:gd name="T83" fmla="*/ 42 h 142"/>
                  <a:gd name="T84" fmla="*/ 83 w 106"/>
                  <a:gd name="T85" fmla="*/ 19 h 142"/>
                  <a:gd name="T86" fmla="*/ 65 w 106"/>
                  <a:gd name="T87" fmla="*/ 28 h 142"/>
                  <a:gd name="T88" fmla="*/ 51 w 106"/>
                  <a:gd name="T89" fmla="*/ 23 h 142"/>
                  <a:gd name="T90" fmla="*/ 55 w 106"/>
                  <a:gd name="T91" fmla="*/ 23 h 142"/>
                  <a:gd name="T92" fmla="*/ 46 w 106"/>
                  <a:gd name="T93" fmla="*/ 14 h 142"/>
                  <a:gd name="T94" fmla="*/ 37 w 106"/>
                  <a:gd name="T95" fmla="*/ 14 h 142"/>
                  <a:gd name="T96" fmla="*/ 42 w 106"/>
                  <a:gd name="T97" fmla="*/ 28 h 142"/>
                  <a:gd name="T98" fmla="*/ 37 w 106"/>
                  <a:gd name="T99" fmla="*/ 28 h 142"/>
                  <a:gd name="T100" fmla="*/ 32 w 106"/>
                  <a:gd name="T101" fmla="*/ 37 h 142"/>
                  <a:gd name="T102" fmla="*/ 28 w 106"/>
                  <a:gd name="T103" fmla="*/ 37 h 142"/>
                  <a:gd name="T104" fmla="*/ 23 w 106"/>
                  <a:gd name="T105" fmla="*/ 32 h 142"/>
                  <a:gd name="T106" fmla="*/ 19 w 106"/>
                  <a:gd name="T107" fmla="*/ 32 h 142"/>
                  <a:gd name="T108" fmla="*/ 19 w 106"/>
                  <a:gd name="T109" fmla="*/ 42 h 142"/>
                  <a:gd name="T110" fmla="*/ 14 w 106"/>
                  <a:gd name="T111" fmla="*/ 46 h 142"/>
                  <a:gd name="T112" fmla="*/ 5 w 106"/>
                  <a:gd name="T113" fmla="*/ 74 h 142"/>
                  <a:gd name="T114" fmla="*/ 5 w 106"/>
                  <a:gd name="T115" fmla="*/ 87 h 142"/>
                  <a:gd name="T116" fmla="*/ 19 w 106"/>
                  <a:gd name="T117" fmla="*/ 106 h 142"/>
                  <a:gd name="T118" fmla="*/ 28 w 106"/>
                  <a:gd name="T119" fmla="*/ 110 h 142"/>
                  <a:gd name="T120" fmla="*/ 23 w 106"/>
                  <a:gd name="T121" fmla="*/ 133 h 142"/>
                  <a:gd name="T122" fmla="*/ 42 w 106"/>
                  <a:gd name="T123" fmla="*/ 1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6" h="142">
                    <a:moveTo>
                      <a:pt x="60" y="142"/>
                    </a:moveTo>
                    <a:lnTo>
                      <a:pt x="51" y="142"/>
                    </a:lnTo>
                    <a:lnTo>
                      <a:pt x="46" y="142"/>
                    </a:lnTo>
                    <a:lnTo>
                      <a:pt x="28" y="138"/>
                    </a:lnTo>
                    <a:lnTo>
                      <a:pt x="23" y="138"/>
                    </a:lnTo>
                    <a:lnTo>
                      <a:pt x="19" y="138"/>
                    </a:lnTo>
                    <a:lnTo>
                      <a:pt x="19" y="138"/>
                    </a:lnTo>
                    <a:lnTo>
                      <a:pt x="19" y="124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10" y="110"/>
                    </a:lnTo>
                    <a:lnTo>
                      <a:pt x="0" y="9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10" y="60"/>
                    </a:lnTo>
                    <a:lnTo>
                      <a:pt x="10" y="55"/>
                    </a:lnTo>
                    <a:lnTo>
                      <a:pt x="10" y="51"/>
                    </a:lnTo>
                    <a:lnTo>
                      <a:pt x="5" y="51"/>
                    </a:lnTo>
                    <a:lnTo>
                      <a:pt x="5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2"/>
                    </a:lnTo>
                    <a:lnTo>
                      <a:pt x="14" y="37"/>
                    </a:lnTo>
                    <a:lnTo>
                      <a:pt x="14" y="32"/>
                    </a:lnTo>
                    <a:lnTo>
                      <a:pt x="14" y="28"/>
                    </a:lnTo>
                    <a:lnTo>
                      <a:pt x="23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2" y="28"/>
                    </a:lnTo>
                    <a:lnTo>
                      <a:pt x="32" y="23"/>
                    </a:lnTo>
                    <a:lnTo>
                      <a:pt x="32" y="19"/>
                    </a:lnTo>
                    <a:lnTo>
                      <a:pt x="32" y="14"/>
                    </a:lnTo>
                    <a:lnTo>
                      <a:pt x="32" y="10"/>
                    </a:lnTo>
                    <a:lnTo>
                      <a:pt x="32" y="5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42" y="5"/>
                    </a:lnTo>
                    <a:lnTo>
                      <a:pt x="46" y="10"/>
                    </a:lnTo>
                    <a:lnTo>
                      <a:pt x="51" y="10"/>
                    </a:lnTo>
                    <a:lnTo>
                      <a:pt x="60" y="14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9" y="14"/>
                    </a:lnTo>
                    <a:lnTo>
                      <a:pt x="74" y="10"/>
                    </a:lnTo>
                    <a:lnTo>
                      <a:pt x="83" y="5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3" y="10"/>
                    </a:lnTo>
                    <a:lnTo>
                      <a:pt x="83" y="14"/>
                    </a:lnTo>
                    <a:lnTo>
                      <a:pt x="92" y="19"/>
                    </a:lnTo>
                    <a:lnTo>
                      <a:pt x="97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101" y="51"/>
                    </a:lnTo>
                    <a:lnTo>
                      <a:pt x="101" y="60"/>
                    </a:lnTo>
                    <a:lnTo>
                      <a:pt x="101" y="69"/>
                    </a:lnTo>
                    <a:lnTo>
                      <a:pt x="106" y="74"/>
                    </a:lnTo>
                    <a:lnTo>
                      <a:pt x="101" y="83"/>
                    </a:lnTo>
                    <a:lnTo>
                      <a:pt x="101" y="87"/>
                    </a:lnTo>
                    <a:lnTo>
                      <a:pt x="101" y="87"/>
                    </a:lnTo>
                    <a:lnTo>
                      <a:pt x="97" y="83"/>
                    </a:lnTo>
                    <a:lnTo>
                      <a:pt x="97" y="83"/>
                    </a:lnTo>
                    <a:lnTo>
                      <a:pt x="97" y="78"/>
                    </a:lnTo>
                    <a:lnTo>
                      <a:pt x="92" y="83"/>
                    </a:lnTo>
                    <a:lnTo>
                      <a:pt x="87" y="92"/>
                    </a:lnTo>
                    <a:lnTo>
                      <a:pt x="74" y="92"/>
                    </a:lnTo>
                    <a:lnTo>
                      <a:pt x="83" y="106"/>
                    </a:lnTo>
                    <a:lnTo>
                      <a:pt x="92" y="115"/>
                    </a:lnTo>
                    <a:lnTo>
                      <a:pt x="97" y="115"/>
                    </a:lnTo>
                    <a:lnTo>
                      <a:pt x="92" y="120"/>
                    </a:lnTo>
                    <a:lnTo>
                      <a:pt x="87" y="120"/>
                    </a:lnTo>
                    <a:lnTo>
                      <a:pt x="83" y="129"/>
                    </a:lnTo>
                    <a:lnTo>
                      <a:pt x="83" y="129"/>
                    </a:lnTo>
                    <a:lnTo>
                      <a:pt x="83" y="133"/>
                    </a:lnTo>
                    <a:lnTo>
                      <a:pt x="83" y="138"/>
                    </a:lnTo>
                    <a:lnTo>
                      <a:pt x="74" y="138"/>
                    </a:lnTo>
                    <a:lnTo>
                      <a:pt x="74" y="138"/>
                    </a:lnTo>
                    <a:lnTo>
                      <a:pt x="69" y="138"/>
                    </a:lnTo>
                    <a:lnTo>
                      <a:pt x="60" y="142"/>
                    </a:lnTo>
                    <a:lnTo>
                      <a:pt x="60" y="142"/>
                    </a:lnTo>
                    <a:lnTo>
                      <a:pt x="60" y="142"/>
                    </a:lnTo>
                    <a:close/>
                    <a:moveTo>
                      <a:pt x="46" y="133"/>
                    </a:moveTo>
                    <a:lnTo>
                      <a:pt x="51" y="138"/>
                    </a:lnTo>
                    <a:lnTo>
                      <a:pt x="60" y="138"/>
                    </a:lnTo>
                    <a:lnTo>
                      <a:pt x="69" y="133"/>
                    </a:lnTo>
                    <a:lnTo>
                      <a:pt x="74" y="133"/>
                    </a:lnTo>
                    <a:lnTo>
                      <a:pt x="78" y="133"/>
                    </a:lnTo>
                    <a:lnTo>
                      <a:pt x="78" y="133"/>
                    </a:lnTo>
                    <a:lnTo>
                      <a:pt x="78" y="133"/>
                    </a:lnTo>
                    <a:lnTo>
                      <a:pt x="78" y="124"/>
                    </a:lnTo>
                    <a:lnTo>
                      <a:pt x="87" y="115"/>
                    </a:lnTo>
                    <a:lnTo>
                      <a:pt x="87" y="115"/>
                    </a:lnTo>
                    <a:lnTo>
                      <a:pt x="74" y="106"/>
                    </a:lnTo>
                    <a:lnTo>
                      <a:pt x="69" y="92"/>
                    </a:lnTo>
                    <a:lnTo>
                      <a:pt x="65" y="83"/>
                    </a:lnTo>
                    <a:lnTo>
                      <a:pt x="65" y="78"/>
                    </a:lnTo>
                    <a:lnTo>
                      <a:pt x="65" y="78"/>
                    </a:lnTo>
                    <a:lnTo>
                      <a:pt x="69" y="87"/>
                    </a:lnTo>
                    <a:lnTo>
                      <a:pt x="74" y="87"/>
                    </a:lnTo>
                    <a:lnTo>
                      <a:pt x="74" y="87"/>
                    </a:lnTo>
                    <a:lnTo>
                      <a:pt x="83" y="87"/>
                    </a:lnTo>
                    <a:lnTo>
                      <a:pt x="87" y="78"/>
                    </a:lnTo>
                    <a:lnTo>
                      <a:pt x="92" y="74"/>
                    </a:lnTo>
                    <a:lnTo>
                      <a:pt x="92" y="69"/>
                    </a:lnTo>
                    <a:lnTo>
                      <a:pt x="92" y="69"/>
                    </a:lnTo>
                    <a:lnTo>
                      <a:pt x="97" y="74"/>
                    </a:lnTo>
                    <a:lnTo>
                      <a:pt x="97" y="74"/>
                    </a:lnTo>
                    <a:lnTo>
                      <a:pt x="97" y="74"/>
                    </a:lnTo>
                    <a:lnTo>
                      <a:pt x="101" y="74"/>
                    </a:lnTo>
                    <a:lnTo>
                      <a:pt x="97" y="69"/>
                    </a:lnTo>
                    <a:lnTo>
                      <a:pt x="97" y="65"/>
                    </a:lnTo>
                    <a:lnTo>
                      <a:pt x="92" y="55"/>
                    </a:lnTo>
                    <a:lnTo>
                      <a:pt x="92" y="46"/>
                    </a:lnTo>
                    <a:lnTo>
                      <a:pt x="92" y="42"/>
                    </a:lnTo>
                    <a:lnTo>
                      <a:pt x="92" y="32"/>
                    </a:lnTo>
                    <a:lnTo>
                      <a:pt x="87" y="23"/>
                    </a:lnTo>
                    <a:lnTo>
                      <a:pt x="83" y="19"/>
                    </a:lnTo>
                    <a:lnTo>
                      <a:pt x="74" y="19"/>
                    </a:lnTo>
                    <a:lnTo>
                      <a:pt x="65" y="28"/>
                    </a:lnTo>
                    <a:lnTo>
                      <a:pt x="65" y="28"/>
                    </a:lnTo>
                    <a:lnTo>
                      <a:pt x="65" y="23"/>
                    </a:lnTo>
                    <a:lnTo>
                      <a:pt x="55" y="28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37" y="10"/>
                    </a:lnTo>
                    <a:lnTo>
                      <a:pt x="37" y="14"/>
                    </a:lnTo>
                    <a:lnTo>
                      <a:pt x="37" y="19"/>
                    </a:lnTo>
                    <a:lnTo>
                      <a:pt x="42" y="23"/>
                    </a:lnTo>
                    <a:lnTo>
                      <a:pt x="42" y="28"/>
                    </a:lnTo>
                    <a:lnTo>
                      <a:pt x="46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7" y="32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3" y="37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9" y="32"/>
                    </a:lnTo>
                    <a:lnTo>
                      <a:pt x="23" y="37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4" y="46"/>
                    </a:lnTo>
                    <a:lnTo>
                      <a:pt x="14" y="55"/>
                    </a:lnTo>
                    <a:lnTo>
                      <a:pt x="5" y="65"/>
                    </a:lnTo>
                    <a:lnTo>
                      <a:pt x="5" y="74"/>
                    </a:lnTo>
                    <a:lnTo>
                      <a:pt x="5" y="78"/>
                    </a:lnTo>
                    <a:lnTo>
                      <a:pt x="5" y="78"/>
                    </a:lnTo>
                    <a:lnTo>
                      <a:pt x="5" y="87"/>
                    </a:lnTo>
                    <a:lnTo>
                      <a:pt x="10" y="92"/>
                    </a:lnTo>
                    <a:lnTo>
                      <a:pt x="14" y="106"/>
                    </a:lnTo>
                    <a:lnTo>
                      <a:pt x="19" y="106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28" y="115"/>
                    </a:lnTo>
                    <a:lnTo>
                      <a:pt x="28" y="120"/>
                    </a:lnTo>
                    <a:lnTo>
                      <a:pt x="23" y="133"/>
                    </a:lnTo>
                    <a:lnTo>
                      <a:pt x="32" y="133"/>
                    </a:lnTo>
                    <a:lnTo>
                      <a:pt x="37" y="133"/>
                    </a:lnTo>
                    <a:lnTo>
                      <a:pt x="42" y="133"/>
                    </a:lnTo>
                    <a:lnTo>
                      <a:pt x="46" y="133"/>
                    </a:lnTo>
                    <a:lnTo>
                      <a:pt x="46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2" name="Freeform 862"/>
              <p:cNvSpPr>
                <a:spLocks/>
              </p:cNvSpPr>
              <p:nvPr/>
            </p:nvSpPr>
            <p:spPr bwMode="auto">
              <a:xfrm>
                <a:off x="2754" y="1373"/>
                <a:ext cx="106" cy="142"/>
              </a:xfrm>
              <a:custGeom>
                <a:avLst/>
                <a:gdLst>
                  <a:gd name="T0" fmla="*/ 51 w 106"/>
                  <a:gd name="T1" fmla="*/ 142 h 142"/>
                  <a:gd name="T2" fmla="*/ 28 w 106"/>
                  <a:gd name="T3" fmla="*/ 138 h 142"/>
                  <a:gd name="T4" fmla="*/ 19 w 106"/>
                  <a:gd name="T5" fmla="*/ 138 h 142"/>
                  <a:gd name="T6" fmla="*/ 19 w 106"/>
                  <a:gd name="T7" fmla="*/ 124 h 142"/>
                  <a:gd name="T8" fmla="*/ 23 w 106"/>
                  <a:gd name="T9" fmla="*/ 115 h 142"/>
                  <a:gd name="T10" fmla="*/ 0 w 106"/>
                  <a:gd name="T11" fmla="*/ 97 h 142"/>
                  <a:gd name="T12" fmla="*/ 0 w 106"/>
                  <a:gd name="T13" fmla="*/ 78 h 142"/>
                  <a:gd name="T14" fmla="*/ 0 w 106"/>
                  <a:gd name="T15" fmla="*/ 60 h 142"/>
                  <a:gd name="T16" fmla="*/ 5 w 106"/>
                  <a:gd name="T17" fmla="*/ 60 h 142"/>
                  <a:gd name="T18" fmla="*/ 10 w 106"/>
                  <a:gd name="T19" fmla="*/ 60 h 142"/>
                  <a:gd name="T20" fmla="*/ 10 w 106"/>
                  <a:gd name="T21" fmla="*/ 51 h 142"/>
                  <a:gd name="T22" fmla="*/ 5 w 106"/>
                  <a:gd name="T23" fmla="*/ 46 h 142"/>
                  <a:gd name="T24" fmla="*/ 10 w 106"/>
                  <a:gd name="T25" fmla="*/ 46 h 142"/>
                  <a:gd name="T26" fmla="*/ 14 w 106"/>
                  <a:gd name="T27" fmla="*/ 37 h 142"/>
                  <a:gd name="T28" fmla="*/ 14 w 106"/>
                  <a:gd name="T29" fmla="*/ 28 h 142"/>
                  <a:gd name="T30" fmla="*/ 28 w 106"/>
                  <a:gd name="T31" fmla="*/ 28 h 142"/>
                  <a:gd name="T32" fmla="*/ 28 w 106"/>
                  <a:gd name="T33" fmla="*/ 28 h 142"/>
                  <a:gd name="T34" fmla="*/ 32 w 106"/>
                  <a:gd name="T35" fmla="*/ 23 h 142"/>
                  <a:gd name="T36" fmla="*/ 32 w 106"/>
                  <a:gd name="T37" fmla="*/ 14 h 142"/>
                  <a:gd name="T38" fmla="*/ 32 w 106"/>
                  <a:gd name="T39" fmla="*/ 5 h 142"/>
                  <a:gd name="T40" fmla="*/ 28 w 106"/>
                  <a:gd name="T41" fmla="*/ 0 h 142"/>
                  <a:gd name="T42" fmla="*/ 32 w 106"/>
                  <a:gd name="T43" fmla="*/ 0 h 142"/>
                  <a:gd name="T44" fmla="*/ 46 w 106"/>
                  <a:gd name="T45" fmla="*/ 10 h 142"/>
                  <a:gd name="T46" fmla="*/ 60 w 106"/>
                  <a:gd name="T47" fmla="*/ 14 h 142"/>
                  <a:gd name="T48" fmla="*/ 65 w 106"/>
                  <a:gd name="T49" fmla="*/ 14 h 142"/>
                  <a:gd name="T50" fmla="*/ 60 w 106"/>
                  <a:gd name="T51" fmla="*/ 19 h 142"/>
                  <a:gd name="T52" fmla="*/ 60 w 106"/>
                  <a:gd name="T53" fmla="*/ 19 h 142"/>
                  <a:gd name="T54" fmla="*/ 74 w 106"/>
                  <a:gd name="T55" fmla="*/ 10 h 142"/>
                  <a:gd name="T56" fmla="*/ 87 w 106"/>
                  <a:gd name="T57" fmla="*/ 0 h 142"/>
                  <a:gd name="T58" fmla="*/ 83 w 106"/>
                  <a:gd name="T59" fmla="*/ 10 h 142"/>
                  <a:gd name="T60" fmla="*/ 92 w 106"/>
                  <a:gd name="T61" fmla="*/ 19 h 142"/>
                  <a:gd name="T62" fmla="*/ 97 w 106"/>
                  <a:gd name="T63" fmla="*/ 42 h 142"/>
                  <a:gd name="T64" fmla="*/ 101 w 106"/>
                  <a:gd name="T65" fmla="*/ 51 h 142"/>
                  <a:gd name="T66" fmla="*/ 101 w 106"/>
                  <a:gd name="T67" fmla="*/ 69 h 142"/>
                  <a:gd name="T68" fmla="*/ 101 w 106"/>
                  <a:gd name="T69" fmla="*/ 83 h 142"/>
                  <a:gd name="T70" fmla="*/ 101 w 106"/>
                  <a:gd name="T71" fmla="*/ 87 h 142"/>
                  <a:gd name="T72" fmla="*/ 97 w 106"/>
                  <a:gd name="T73" fmla="*/ 83 h 142"/>
                  <a:gd name="T74" fmla="*/ 92 w 106"/>
                  <a:gd name="T75" fmla="*/ 83 h 142"/>
                  <a:gd name="T76" fmla="*/ 74 w 106"/>
                  <a:gd name="T77" fmla="*/ 92 h 142"/>
                  <a:gd name="T78" fmla="*/ 92 w 106"/>
                  <a:gd name="T79" fmla="*/ 115 h 142"/>
                  <a:gd name="T80" fmla="*/ 92 w 106"/>
                  <a:gd name="T81" fmla="*/ 120 h 142"/>
                  <a:gd name="T82" fmla="*/ 83 w 106"/>
                  <a:gd name="T83" fmla="*/ 129 h 142"/>
                  <a:gd name="T84" fmla="*/ 83 w 106"/>
                  <a:gd name="T85" fmla="*/ 133 h 142"/>
                  <a:gd name="T86" fmla="*/ 74 w 106"/>
                  <a:gd name="T87" fmla="*/ 138 h 142"/>
                  <a:gd name="T88" fmla="*/ 69 w 106"/>
                  <a:gd name="T89" fmla="*/ 138 h 142"/>
                  <a:gd name="T90" fmla="*/ 60 w 106"/>
                  <a:gd name="T9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6" h="142">
                    <a:moveTo>
                      <a:pt x="60" y="142"/>
                    </a:moveTo>
                    <a:lnTo>
                      <a:pt x="51" y="142"/>
                    </a:lnTo>
                    <a:lnTo>
                      <a:pt x="46" y="142"/>
                    </a:lnTo>
                    <a:lnTo>
                      <a:pt x="28" y="138"/>
                    </a:lnTo>
                    <a:lnTo>
                      <a:pt x="23" y="138"/>
                    </a:lnTo>
                    <a:lnTo>
                      <a:pt x="19" y="138"/>
                    </a:lnTo>
                    <a:lnTo>
                      <a:pt x="19" y="138"/>
                    </a:lnTo>
                    <a:lnTo>
                      <a:pt x="19" y="124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10" y="110"/>
                    </a:lnTo>
                    <a:lnTo>
                      <a:pt x="0" y="9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10" y="60"/>
                    </a:lnTo>
                    <a:lnTo>
                      <a:pt x="10" y="55"/>
                    </a:lnTo>
                    <a:lnTo>
                      <a:pt x="10" y="51"/>
                    </a:lnTo>
                    <a:lnTo>
                      <a:pt x="5" y="51"/>
                    </a:lnTo>
                    <a:lnTo>
                      <a:pt x="5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2"/>
                    </a:lnTo>
                    <a:lnTo>
                      <a:pt x="14" y="37"/>
                    </a:lnTo>
                    <a:lnTo>
                      <a:pt x="14" y="32"/>
                    </a:lnTo>
                    <a:lnTo>
                      <a:pt x="14" y="28"/>
                    </a:lnTo>
                    <a:lnTo>
                      <a:pt x="23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2" y="28"/>
                    </a:lnTo>
                    <a:lnTo>
                      <a:pt x="32" y="23"/>
                    </a:lnTo>
                    <a:lnTo>
                      <a:pt x="32" y="19"/>
                    </a:lnTo>
                    <a:lnTo>
                      <a:pt x="32" y="14"/>
                    </a:lnTo>
                    <a:lnTo>
                      <a:pt x="32" y="10"/>
                    </a:lnTo>
                    <a:lnTo>
                      <a:pt x="32" y="5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42" y="5"/>
                    </a:lnTo>
                    <a:lnTo>
                      <a:pt x="46" y="10"/>
                    </a:lnTo>
                    <a:lnTo>
                      <a:pt x="51" y="10"/>
                    </a:lnTo>
                    <a:lnTo>
                      <a:pt x="60" y="14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9" y="14"/>
                    </a:lnTo>
                    <a:lnTo>
                      <a:pt x="74" y="10"/>
                    </a:lnTo>
                    <a:lnTo>
                      <a:pt x="83" y="5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3" y="10"/>
                    </a:lnTo>
                    <a:lnTo>
                      <a:pt x="83" y="14"/>
                    </a:lnTo>
                    <a:lnTo>
                      <a:pt x="92" y="19"/>
                    </a:lnTo>
                    <a:lnTo>
                      <a:pt x="97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101" y="51"/>
                    </a:lnTo>
                    <a:lnTo>
                      <a:pt x="101" y="60"/>
                    </a:lnTo>
                    <a:lnTo>
                      <a:pt x="101" y="69"/>
                    </a:lnTo>
                    <a:lnTo>
                      <a:pt x="106" y="74"/>
                    </a:lnTo>
                    <a:lnTo>
                      <a:pt x="101" y="83"/>
                    </a:lnTo>
                    <a:lnTo>
                      <a:pt x="101" y="87"/>
                    </a:lnTo>
                    <a:lnTo>
                      <a:pt x="101" y="87"/>
                    </a:lnTo>
                    <a:lnTo>
                      <a:pt x="97" y="83"/>
                    </a:lnTo>
                    <a:lnTo>
                      <a:pt x="97" y="83"/>
                    </a:lnTo>
                    <a:lnTo>
                      <a:pt x="97" y="78"/>
                    </a:lnTo>
                    <a:lnTo>
                      <a:pt x="92" y="83"/>
                    </a:lnTo>
                    <a:lnTo>
                      <a:pt x="87" y="92"/>
                    </a:lnTo>
                    <a:lnTo>
                      <a:pt x="74" y="92"/>
                    </a:lnTo>
                    <a:lnTo>
                      <a:pt x="83" y="106"/>
                    </a:lnTo>
                    <a:lnTo>
                      <a:pt x="92" y="115"/>
                    </a:lnTo>
                    <a:lnTo>
                      <a:pt x="97" y="115"/>
                    </a:lnTo>
                    <a:lnTo>
                      <a:pt x="92" y="120"/>
                    </a:lnTo>
                    <a:lnTo>
                      <a:pt x="87" y="120"/>
                    </a:lnTo>
                    <a:lnTo>
                      <a:pt x="83" y="129"/>
                    </a:lnTo>
                    <a:lnTo>
                      <a:pt x="83" y="129"/>
                    </a:lnTo>
                    <a:lnTo>
                      <a:pt x="83" y="133"/>
                    </a:lnTo>
                    <a:lnTo>
                      <a:pt x="83" y="138"/>
                    </a:lnTo>
                    <a:lnTo>
                      <a:pt x="74" y="138"/>
                    </a:lnTo>
                    <a:lnTo>
                      <a:pt x="74" y="138"/>
                    </a:lnTo>
                    <a:lnTo>
                      <a:pt x="69" y="138"/>
                    </a:lnTo>
                    <a:lnTo>
                      <a:pt x="60" y="142"/>
                    </a:lnTo>
                    <a:lnTo>
                      <a:pt x="60" y="142"/>
                    </a:lnTo>
                    <a:lnTo>
                      <a:pt x="60" y="1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3" name="Freeform 863"/>
              <p:cNvSpPr>
                <a:spLocks/>
              </p:cNvSpPr>
              <p:nvPr/>
            </p:nvSpPr>
            <p:spPr bwMode="auto">
              <a:xfrm>
                <a:off x="2759" y="1383"/>
                <a:ext cx="96" cy="128"/>
              </a:xfrm>
              <a:custGeom>
                <a:avLst/>
                <a:gdLst>
                  <a:gd name="T0" fmla="*/ 46 w 96"/>
                  <a:gd name="T1" fmla="*/ 128 h 128"/>
                  <a:gd name="T2" fmla="*/ 64 w 96"/>
                  <a:gd name="T3" fmla="*/ 123 h 128"/>
                  <a:gd name="T4" fmla="*/ 73 w 96"/>
                  <a:gd name="T5" fmla="*/ 123 h 128"/>
                  <a:gd name="T6" fmla="*/ 73 w 96"/>
                  <a:gd name="T7" fmla="*/ 123 h 128"/>
                  <a:gd name="T8" fmla="*/ 82 w 96"/>
                  <a:gd name="T9" fmla="*/ 105 h 128"/>
                  <a:gd name="T10" fmla="*/ 69 w 96"/>
                  <a:gd name="T11" fmla="*/ 96 h 128"/>
                  <a:gd name="T12" fmla="*/ 60 w 96"/>
                  <a:gd name="T13" fmla="*/ 73 h 128"/>
                  <a:gd name="T14" fmla="*/ 60 w 96"/>
                  <a:gd name="T15" fmla="*/ 68 h 128"/>
                  <a:gd name="T16" fmla="*/ 69 w 96"/>
                  <a:gd name="T17" fmla="*/ 77 h 128"/>
                  <a:gd name="T18" fmla="*/ 78 w 96"/>
                  <a:gd name="T19" fmla="*/ 77 h 128"/>
                  <a:gd name="T20" fmla="*/ 87 w 96"/>
                  <a:gd name="T21" fmla="*/ 64 h 128"/>
                  <a:gd name="T22" fmla="*/ 87 w 96"/>
                  <a:gd name="T23" fmla="*/ 59 h 128"/>
                  <a:gd name="T24" fmla="*/ 92 w 96"/>
                  <a:gd name="T25" fmla="*/ 64 h 128"/>
                  <a:gd name="T26" fmla="*/ 96 w 96"/>
                  <a:gd name="T27" fmla="*/ 64 h 128"/>
                  <a:gd name="T28" fmla="*/ 92 w 96"/>
                  <a:gd name="T29" fmla="*/ 55 h 128"/>
                  <a:gd name="T30" fmla="*/ 87 w 96"/>
                  <a:gd name="T31" fmla="*/ 36 h 128"/>
                  <a:gd name="T32" fmla="*/ 87 w 96"/>
                  <a:gd name="T33" fmla="*/ 22 h 128"/>
                  <a:gd name="T34" fmla="*/ 78 w 96"/>
                  <a:gd name="T35" fmla="*/ 9 h 128"/>
                  <a:gd name="T36" fmla="*/ 60 w 96"/>
                  <a:gd name="T37" fmla="*/ 18 h 128"/>
                  <a:gd name="T38" fmla="*/ 60 w 96"/>
                  <a:gd name="T39" fmla="*/ 13 h 128"/>
                  <a:gd name="T40" fmla="*/ 46 w 96"/>
                  <a:gd name="T41" fmla="*/ 13 h 128"/>
                  <a:gd name="T42" fmla="*/ 50 w 96"/>
                  <a:gd name="T43" fmla="*/ 13 h 128"/>
                  <a:gd name="T44" fmla="*/ 50 w 96"/>
                  <a:gd name="T45" fmla="*/ 9 h 128"/>
                  <a:gd name="T46" fmla="*/ 41 w 96"/>
                  <a:gd name="T47" fmla="*/ 4 h 128"/>
                  <a:gd name="T48" fmla="*/ 32 w 96"/>
                  <a:gd name="T49" fmla="*/ 0 h 128"/>
                  <a:gd name="T50" fmla="*/ 32 w 96"/>
                  <a:gd name="T51" fmla="*/ 9 h 128"/>
                  <a:gd name="T52" fmla="*/ 37 w 96"/>
                  <a:gd name="T53" fmla="*/ 18 h 128"/>
                  <a:gd name="T54" fmla="*/ 32 w 96"/>
                  <a:gd name="T55" fmla="*/ 18 h 128"/>
                  <a:gd name="T56" fmla="*/ 32 w 96"/>
                  <a:gd name="T57" fmla="*/ 18 h 128"/>
                  <a:gd name="T58" fmla="*/ 27 w 96"/>
                  <a:gd name="T59" fmla="*/ 27 h 128"/>
                  <a:gd name="T60" fmla="*/ 23 w 96"/>
                  <a:gd name="T61" fmla="*/ 27 h 128"/>
                  <a:gd name="T62" fmla="*/ 23 w 96"/>
                  <a:gd name="T63" fmla="*/ 27 h 128"/>
                  <a:gd name="T64" fmla="*/ 18 w 96"/>
                  <a:gd name="T65" fmla="*/ 22 h 128"/>
                  <a:gd name="T66" fmla="*/ 18 w 96"/>
                  <a:gd name="T67" fmla="*/ 22 h 128"/>
                  <a:gd name="T68" fmla="*/ 18 w 96"/>
                  <a:gd name="T69" fmla="*/ 27 h 128"/>
                  <a:gd name="T70" fmla="*/ 14 w 96"/>
                  <a:gd name="T71" fmla="*/ 32 h 128"/>
                  <a:gd name="T72" fmla="*/ 14 w 96"/>
                  <a:gd name="T73" fmla="*/ 32 h 128"/>
                  <a:gd name="T74" fmla="*/ 9 w 96"/>
                  <a:gd name="T75" fmla="*/ 45 h 128"/>
                  <a:gd name="T76" fmla="*/ 0 w 96"/>
                  <a:gd name="T77" fmla="*/ 64 h 128"/>
                  <a:gd name="T78" fmla="*/ 0 w 96"/>
                  <a:gd name="T79" fmla="*/ 68 h 128"/>
                  <a:gd name="T80" fmla="*/ 5 w 96"/>
                  <a:gd name="T81" fmla="*/ 82 h 128"/>
                  <a:gd name="T82" fmla="*/ 14 w 96"/>
                  <a:gd name="T83" fmla="*/ 96 h 128"/>
                  <a:gd name="T84" fmla="*/ 23 w 96"/>
                  <a:gd name="T85" fmla="*/ 100 h 128"/>
                  <a:gd name="T86" fmla="*/ 23 w 96"/>
                  <a:gd name="T87" fmla="*/ 105 h 128"/>
                  <a:gd name="T88" fmla="*/ 18 w 96"/>
                  <a:gd name="T89" fmla="*/ 123 h 128"/>
                  <a:gd name="T90" fmla="*/ 32 w 96"/>
                  <a:gd name="T91" fmla="*/ 123 h 128"/>
                  <a:gd name="T92" fmla="*/ 41 w 96"/>
                  <a:gd name="T93" fmla="*/ 12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" h="128">
                    <a:moveTo>
                      <a:pt x="41" y="123"/>
                    </a:moveTo>
                    <a:lnTo>
                      <a:pt x="46" y="128"/>
                    </a:lnTo>
                    <a:lnTo>
                      <a:pt x="55" y="128"/>
                    </a:lnTo>
                    <a:lnTo>
                      <a:pt x="64" y="123"/>
                    </a:lnTo>
                    <a:lnTo>
                      <a:pt x="69" y="123"/>
                    </a:lnTo>
                    <a:lnTo>
                      <a:pt x="73" y="123"/>
                    </a:lnTo>
                    <a:lnTo>
                      <a:pt x="73" y="123"/>
                    </a:lnTo>
                    <a:lnTo>
                      <a:pt x="73" y="123"/>
                    </a:lnTo>
                    <a:lnTo>
                      <a:pt x="73" y="114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69" y="96"/>
                    </a:lnTo>
                    <a:lnTo>
                      <a:pt x="64" y="82"/>
                    </a:lnTo>
                    <a:lnTo>
                      <a:pt x="60" y="73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64" y="77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78" y="77"/>
                    </a:lnTo>
                    <a:lnTo>
                      <a:pt x="82" y="68"/>
                    </a:lnTo>
                    <a:lnTo>
                      <a:pt x="87" y="64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6" y="64"/>
                    </a:lnTo>
                    <a:lnTo>
                      <a:pt x="92" y="59"/>
                    </a:lnTo>
                    <a:lnTo>
                      <a:pt x="92" y="55"/>
                    </a:lnTo>
                    <a:lnTo>
                      <a:pt x="87" y="45"/>
                    </a:lnTo>
                    <a:lnTo>
                      <a:pt x="87" y="36"/>
                    </a:lnTo>
                    <a:lnTo>
                      <a:pt x="87" y="32"/>
                    </a:lnTo>
                    <a:lnTo>
                      <a:pt x="87" y="22"/>
                    </a:lnTo>
                    <a:lnTo>
                      <a:pt x="82" y="13"/>
                    </a:lnTo>
                    <a:lnTo>
                      <a:pt x="78" y="9"/>
                    </a:lnTo>
                    <a:lnTo>
                      <a:pt x="69" y="9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0" y="13"/>
                    </a:lnTo>
                    <a:lnTo>
                      <a:pt x="50" y="18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2" y="9"/>
                    </a:lnTo>
                    <a:lnTo>
                      <a:pt x="37" y="13"/>
                    </a:lnTo>
                    <a:lnTo>
                      <a:pt x="37" y="18"/>
                    </a:lnTo>
                    <a:lnTo>
                      <a:pt x="41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18" y="27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4" y="22"/>
                    </a:lnTo>
                    <a:lnTo>
                      <a:pt x="18" y="27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9" y="36"/>
                    </a:lnTo>
                    <a:lnTo>
                      <a:pt x="9" y="45"/>
                    </a:lnTo>
                    <a:lnTo>
                      <a:pt x="0" y="55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5" y="82"/>
                    </a:lnTo>
                    <a:lnTo>
                      <a:pt x="9" y="96"/>
                    </a:lnTo>
                    <a:lnTo>
                      <a:pt x="14" y="96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3" y="105"/>
                    </a:lnTo>
                    <a:lnTo>
                      <a:pt x="23" y="110"/>
                    </a:lnTo>
                    <a:lnTo>
                      <a:pt x="18" y="123"/>
                    </a:lnTo>
                    <a:lnTo>
                      <a:pt x="27" y="123"/>
                    </a:lnTo>
                    <a:lnTo>
                      <a:pt x="32" y="123"/>
                    </a:lnTo>
                    <a:lnTo>
                      <a:pt x="37" y="123"/>
                    </a:lnTo>
                    <a:lnTo>
                      <a:pt x="41" y="123"/>
                    </a:lnTo>
                    <a:lnTo>
                      <a:pt x="41" y="1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4" name="Freeform 864"/>
              <p:cNvSpPr>
                <a:spLocks/>
              </p:cNvSpPr>
              <p:nvPr/>
            </p:nvSpPr>
            <p:spPr bwMode="auto">
              <a:xfrm>
                <a:off x="2851" y="1378"/>
                <a:ext cx="114" cy="105"/>
              </a:xfrm>
              <a:custGeom>
                <a:avLst/>
                <a:gdLst>
                  <a:gd name="T0" fmla="*/ 110 w 114"/>
                  <a:gd name="T1" fmla="*/ 18 h 105"/>
                  <a:gd name="T2" fmla="*/ 110 w 114"/>
                  <a:gd name="T3" fmla="*/ 27 h 105"/>
                  <a:gd name="T4" fmla="*/ 110 w 114"/>
                  <a:gd name="T5" fmla="*/ 41 h 105"/>
                  <a:gd name="T6" fmla="*/ 110 w 114"/>
                  <a:gd name="T7" fmla="*/ 46 h 105"/>
                  <a:gd name="T8" fmla="*/ 105 w 114"/>
                  <a:gd name="T9" fmla="*/ 46 h 105"/>
                  <a:gd name="T10" fmla="*/ 105 w 114"/>
                  <a:gd name="T11" fmla="*/ 50 h 105"/>
                  <a:gd name="T12" fmla="*/ 105 w 114"/>
                  <a:gd name="T13" fmla="*/ 60 h 105"/>
                  <a:gd name="T14" fmla="*/ 110 w 114"/>
                  <a:gd name="T15" fmla="*/ 69 h 105"/>
                  <a:gd name="T16" fmla="*/ 114 w 114"/>
                  <a:gd name="T17" fmla="*/ 78 h 105"/>
                  <a:gd name="T18" fmla="*/ 110 w 114"/>
                  <a:gd name="T19" fmla="*/ 82 h 105"/>
                  <a:gd name="T20" fmla="*/ 105 w 114"/>
                  <a:gd name="T21" fmla="*/ 87 h 105"/>
                  <a:gd name="T22" fmla="*/ 100 w 114"/>
                  <a:gd name="T23" fmla="*/ 96 h 105"/>
                  <a:gd name="T24" fmla="*/ 100 w 114"/>
                  <a:gd name="T25" fmla="*/ 101 h 105"/>
                  <a:gd name="T26" fmla="*/ 96 w 114"/>
                  <a:gd name="T27" fmla="*/ 101 h 105"/>
                  <a:gd name="T28" fmla="*/ 96 w 114"/>
                  <a:gd name="T29" fmla="*/ 105 h 105"/>
                  <a:gd name="T30" fmla="*/ 91 w 114"/>
                  <a:gd name="T31" fmla="*/ 101 h 105"/>
                  <a:gd name="T32" fmla="*/ 87 w 114"/>
                  <a:gd name="T33" fmla="*/ 101 h 105"/>
                  <a:gd name="T34" fmla="*/ 77 w 114"/>
                  <a:gd name="T35" fmla="*/ 96 h 105"/>
                  <a:gd name="T36" fmla="*/ 73 w 114"/>
                  <a:gd name="T37" fmla="*/ 101 h 105"/>
                  <a:gd name="T38" fmla="*/ 68 w 114"/>
                  <a:gd name="T39" fmla="*/ 101 h 105"/>
                  <a:gd name="T40" fmla="*/ 64 w 114"/>
                  <a:gd name="T41" fmla="*/ 96 h 105"/>
                  <a:gd name="T42" fmla="*/ 55 w 114"/>
                  <a:gd name="T43" fmla="*/ 96 h 105"/>
                  <a:gd name="T44" fmla="*/ 45 w 114"/>
                  <a:gd name="T45" fmla="*/ 92 h 105"/>
                  <a:gd name="T46" fmla="*/ 36 w 114"/>
                  <a:gd name="T47" fmla="*/ 82 h 105"/>
                  <a:gd name="T48" fmla="*/ 32 w 114"/>
                  <a:gd name="T49" fmla="*/ 82 h 105"/>
                  <a:gd name="T50" fmla="*/ 32 w 114"/>
                  <a:gd name="T51" fmla="*/ 87 h 105"/>
                  <a:gd name="T52" fmla="*/ 18 w 114"/>
                  <a:gd name="T53" fmla="*/ 73 h 105"/>
                  <a:gd name="T54" fmla="*/ 13 w 114"/>
                  <a:gd name="T55" fmla="*/ 73 h 105"/>
                  <a:gd name="T56" fmla="*/ 4 w 114"/>
                  <a:gd name="T57" fmla="*/ 73 h 105"/>
                  <a:gd name="T58" fmla="*/ 9 w 114"/>
                  <a:gd name="T59" fmla="*/ 60 h 105"/>
                  <a:gd name="T60" fmla="*/ 4 w 114"/>
                  <a:gd name="T61" fmla="*/ 46 h 105"/>
                  <a:gd name="T62" fmla="*/ 0 w 114"/>
                  <a:gd name="T63" fmla="*/ 41 h 105"/>
                  <a:gd name="T64" fmla="*/ 0 w 114"/>
                  <a:gd name="T65" fmla="*/ 37 h 105"/>
                  <a:gd name="T66" fmla="*/ 0 w 114"/>
                  <a:gd name="T67" fmla="*/ 27 h 105"/>
                  <a:gd name="T68" fmla="*/ 0 w 114"/>
                  <a:gd name="T69" fmla="*/ 18 h 105"/>
                  <a:gd name="T70" fmla="*/ 4 w 114"/>
                  <a:gd name="T71" fmla="*/ 23 h 105"/>
                  <a:gd name="T72" fmla="*/ 4 w 114"/>
                  <a:gd name="T73" fmla="*/ 18 h 105"/>
                  <a:gd name="T74" fmla="*/ 0 w 114"/>
                  <a:gd name="T75" fmla="*/ 18 h 105"/>
                  <a:gd name="T76" fmla="*/ 13 w 114"/>
                  <a:gd name="T77" fmla="*/ 14 h 105"/>
                  <a:gd name="T78" fmla="*/ 27 w 114"/>
                  <a:gd name="T79" fmla="*/ 5 h 105"/>
                  <a:gd name="T80" fmla="*/ 45 w 114"/>
                  <a:gd name="T81" fmla="*/ 0 h 105"/>
                  <a:gd name="T82" fmla="*/ 55 w 114"/>
                  <a:gd name="T83" fmla="*/ 5 h 105"/>
                  <a:gd name="T84" fmla="*/ 50 w 114"/>
                  <a:gd name="T85" fmla="*/ 5 h 105"/>
                  <a:gd name="T86" fmla="*/ 55 w 114"/>
                  <a:gd name="T87" fmla="*/ 9 h 105"/>
                  <a:gd name="T88" fmla="*/ 59 w 114"/>
                  <a:gd name="T89" fmla="*/ 9 h 105"/>
                  <a:gd name="T90" fmla="*/ 68 w 114"/>
                  <a:gd name="T91" fmla="*/ 9 h 105"/>
                  <a:gd name="T92" fmla="*/ 77 w 114"/>
                  <a:gd name="T93" fmla="*/ 9 h 105"/>
                  <a:gd name="T94" fmla="*/ 96 w 114"/>
                  <a:gd name="T95" fmla="*/ 9 h 105"/>
                  <a:gd name="T96" fmla="*/ 105 w 114"/>
                  <a:gd name="T97" fmla="*/ 9 h 105"/>
                  <a:gd name="T98" fmla="*/ 110 w 114"/>
                  <a:gd name="T99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4" h="105">
                    <a:moveTo>
                      <a:pt x="110" y="18"/>
                    </a:moveTo>
                    <a:lnTo>
                      <a:pt x="110" y="27"/>
                    </a:lnTo>
                    <a:lnTo>
                      <a:pt x="110" y="41"/>
                    </a:lnTo>
                    <a:lnTo>
                      <a:pt x="110" y="46"/>
                    </a:lnTo>
                    <a:lnTo>
                      <a:pt x="105" y="46"/>
                    </a:lnTo>
                    <a:lnTo>
                      <a:pt x="105" y="50"/>
                    </a:lnTo>
                    <a:lnTo>
                      <a:pt x="105" y="60"/>
                    </a:lnTo>
                    <a:lnTo>
                      <a:pt x="110" y="69"/>
                    </a:lnTo>
                    <a:lnTo>
                      <a:pt x="114" y="78"/>
                    </a:lnTo>
                    <a:lnTo>
                      <a:pt x="110" y="82"/>
                    </a:lnTo>
                    <a:lnTo>
                      <a:pt x="105" y="87"/>
                    </a:lnTo>
                    <a:lnTo>
                      <a:pt x="100" y="96"/>
                    </a:lnTo>
                    <a:lnTo>
                      <a:pt x="100" y="101"/>
                    </a:lnTo>
                    <a:lnTo>
                      <a:pt x="96" y="101"/>
                    </a:lnTo>
                    <a:lnTo>
                      <a:pt x="96" y="105"/>
                    </a:lnTo>
                    <a:lnTo>
                      <a:pt x="91" y="101"/>
                    </a:lnTo>
                    <a:lnTo>
                      <a:pt x="87" y="101"/>
                    </a:lnTo>
                    <a:lnTo>
                      <a:pt x="77" y="96"/>
                    </a:lnTo>
                    <a:lnTo>
                      <a:pt x="73" y="101"/>
                    </a:lnTo>
                    <a:lnTo>
                      <a:pt x="68" y="101"/>
                    </a:lnTo>
                    <a:lnTo>
                      <a:pt x="64" y="96"/>
                    </a:lnTo>
                    <a:lnTo>
                      <a:pt x="55" y="96"/>
                    </a:lnTo>
                    <a:lnTo>
                      <a:pt x="45" y="92"/>
                    </a:lnTo>
                    <a:lnTo>
                      <a:pt x="36" y="82"/>
                    </a:lnTo>
                    <a:lnTo>
                      <a:pt x="32" y="82"/>
                    </a:lnTo>
                    <a:lnTo>
                      <a:pt x="32" y="87"/>
                    </a:lnTo>
                    <a:lnTo>
                      <a:pt x="18" y="73"/>
                    </a:lnTo>
                    <a:lnTo>
                      <a:pt x="13" y="73"/>
                    </a:lnTo>
                    <a:lnTo>
                      <a:pt x="4" y="73"/>
                    </a:lnTo>
                    <a:lnTo>
                      <a:pt x="9" y="60"/>
                    </a:lnTo>
                    <a:lnTo>
                      <a:pt x="4" y="46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13" y="14"/>
                    </a:lnTo>
                    <a:lnTo>
                      <a:pt x="27" y="5"/>
                    </a:lnTo>
                    <a:lnTo>
                      <a:pt x="45" y="0"/>
                    </a:lnTo>
                    <a:lnTo>
                      <a:pt x="55" y="5"/>
                    </a:lnTo>
                    <a:lnTo>
                      <a:pt x="50" y="5"/>
                    </a:lnTo>
                    <a:lnTo>
                      <a:pt x="55" y="9"/>
                    </a:lnTo>
                    <a:lnTo>
                      <a:pt x="59" y="9"/>
                    </a:lnTo>
                    <a:lnTo>
                      <a:pt x="68" y="9"/>
                    </a:lnTo>
                    <a:lnTo>
                      <a:pt x="77" y="9"/>
                    </a:lnTo>
                    <a:lnTo>
                      <a:pt x="96" y="9"/>
                    </a:lnTo>
                    <a:lnTo>
                      <a:pt x="105" y="9"/>
                    </a:lnTo>
                    <a:lnTo>
                      <a:pt x="11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5" name="Freeform 865"/>
              <p:cNvSpPr>
                <a:spLocks/>
              </p:cNvSpPr>
              <p:nvPr/>
            </p:nvSpPr>
            <p:spPr bwMode="auto">
              <a:xfrm>
                <a:off x="2851" y="1378"/>
                <a:ext cx="114" cy="105"/>
              </a:xfrm>
              <a:custGeom>
                <a:avLst/>
                <a:gdLst>
                  <a:gd name="T0" fmla="*/ 110 w 114"/>
                  <a:gd name="T1" fmla="*/ 18 h 105"/>
                  <a:gd name="T2" fmla="*/ 110 w 114"/>
                  <a:gd name="T3" fmla="*/ 27 h 105"/>
                  <a:gd name="T4" fmla="*/ 110 w 114"/>
                  <a:gd name="T5" fmla="*/ 41 h 105"/>
                  <a:gd name="T6" fmla="*/ 110 w 114"/>
                  <a:gd name="T7" fmla="*/ 46 h 105"/>
                  <a:gd name="T8" fmla="*/ 105 w 114"/>
                  <a:gd name="T9" fmla="*/ 46 h 105"/>
                  <a:gd name="T10" fmla="*/ 105 w 114"/>
                  <a:gd name="T11" fmla="*/ 50 h 105"/>
                  <a:gd name="T12" fmla="*/ 105 w 114"/>
                  <a:gd name="T13" fmla="*/ 60 h 105"/>
                  <a:gd name="T14" fmla="*/ 110 w 114"/>
                  <a:gd name="T15" fmla="*/ 69 h 105"/>
                  <a:gd name="T16" fmla="*/ 114 w 114"/>
                  <a:gd name="T17" fmla="*/ 78 h 105"/>
                  <a:gd name="T18" fmla="*/ 110 w 114"/>
                  <a:gd name="T19" fmla="*/ 82 h 105"/>
                  <a:gd name="T20" fmla="*/ 105 w 114"/>
                  <a:gd name="T21" fmla="*/ 87 h 105"/>
                  <a:gd name="T22" fmla="*/ 100 w 114"/>
                  <a:gd name="T23" fmla="*/ 96 h 105"/>
                  <a:gd name="T24" fmla="*/ 100 w 114"/>
                  <a:gd name="T25" fmla="*/ 101 h 105"/>
                  <a:gd name="T26" fmla="*/ 96 w 114"/>
                  <a:gd name="T27" fmla="*/ 101 h 105"/>
                  <a:gd name="T28" fmla="*/ 96 w 114"/>
                  <a:gd name="T29" fmla="*/ 105 h 105"/>
                  <a:gd name="T30" fmla="*/ 91 w 114"/>
                  <a:gd name="T31" fmla="*/ 101 h 105"/>
                  <a:gd name="T32" fmla="*/ 87 w 114"/>
                  <a:gd name="T33" fmla="*/ 101 h 105"/>
                  <a:gd name="T34" fmla="*/ 77 w 114"/>
                  <a:gd name="T35" fmla="*/ 96 h 105"/>
                  <a:gd name="T36" fmla="*/ 73 w 114"/>
                  <a:gd name="T37" fmla="*/ 101 h 105"/>
                  <a:gd name="T38" fmla="*/ 68 w 114"/>
                  <a:gd name="T39" fmla="*/ 101 h 105"/>
                  <a:gd name="T40" fmla="*/ 64 w 114"/>
                  <a:gd name="T41" fmla="*/ 96 h 105"/>
                  <a:gd name="T42" fmla="*/ 55 w 114"/>
                  <a:gd name="T43" fmla="*/ 96 h 105"/>
                  <a:gd name="T44" fmla="*/ 45 w 114"/>
                  <a:gd name="T45" fmla="*/ 92 h 105"/>
                  <a:gd name="T46" fmla="*/ 36 w 114"/>
                  <a:gd name="T47" fmla="*/ 82 h 105"/>
                  <a:gd name="T48" fmla="*/ 32 w 114"/>
                  <a:gd name="T49" fmla="*/ 82 h 105"/>
                  <a:gd name="T50" fmla="*/ 32 w 114"/>
                  <a:gd name="T51" fmla="*/ 87 h 105"/>
                  <a:gd name="T52" fmla="*/ 18 w 114"/>
                  <a:gd name="T53" fmla="*/ 73 h 105"/>
                  <a:gd name="T54" fmla="*/ 13 w 114"/>
                  <a:gd name="T55" fmla="*/ 73 h 105"/>
                  <a:gd name="T56" fmla="*/ 4 w 114"/>
                  <a:gd name="T57" fmla="*/ 73 h 105"/>
                  <a:gd name="T58" fmla="*/ 9 w 114"/>
                  <a:gd name="T59" fmla="*/ 60 h 105"/>
                  <a:gd name="T60" fmla="*/ 4 w 114"/>
                  <a:gd name="T61" fmla="*/ 46 h 105"/>
                  <a:gd name="T62" fmla="*/ 0 w 114"/>
                  <a:gd name="T63" fmla="*/ 41 h 105"/>
                  <a:gd name="T64" fmla="*/ 0 w 114"/>
                  <a:gd name="T65" fmla="*/ 37 h 105"/>
                  <a:gd name="T66" fmla="*/ 0 w 114"/>
                  <a:gd name="T67" fmla="*/ 27 h 105"/>
                  <a:gd name="T68" fmla="*/ 0 w 114"/>
                  <a:gd name="T69" fmla="*/ 18 h 105"/>
                  <a:gd name="T70" fmla="*/ 4 w 114"/>
                  <a:gd name="T71" fmla="*/ 23 h 105"/>
                  <a:gd name="T72" fmla="*/ 4 w 114"/>
                  <a:gd name="T73" fmla="*/ 18 h 105"/>
                  <a:gd name="T74" fmla="*/ 0 w 114"/>
                  <a:gd name="T75" fmla="*/ 18 h 105"/>
                  <a:gd name="T76" fmla="*/ 13 w 114"/>
                  <a:gd name="T77" fmla="*/ 14 h 105"/>
                  <a:gd name="T78" fmla="*/ 27 w 114"/>
                  <a:gd name="T79" fmla="*/ 5 h 105"/>
                  <a:gd name="T80" fmla="*/ 45 w 114"/>
                  <a:gd name="T81" fmla="*/ 0 h 105"/>
                  <a:gd name="T82" fmla="*/ 55 w 114"/>
                  <a:gd name="T83" fmla="*/ 5 h 105"/>
                  <a:gd name="T84" fmla="*/ 50 w 114"/>
                  <a:gd name="T85" fmla="*/ 5 h 105"/>
                  <a:gd name="T86" fmla="*/ 55 w 114"/>
                  <a:gd name="T87" fmla="*/ 9 h 105"/>
                  <a:gd name="T88" fmla="*/ 59 w 114"/>
                  <a:gd name="T89" fmla="*/ 9 h 105"/>
                  <a:gd name="T90" fmla="*/ 68 w 114"/>
                  <a:gd name="T91" fmla="*/ 9 h 105"/>
                  <a:gd name="T92" fmla="*/ 77 w 114"/>
                  <a:gd name="T93" fmla="*/ 9 h 105"/>
                  <a:gd name="T94" fmla="*/ 96 w 114"/>
                  <a:gd name="T95" fmla="*/ 9 h 105"/>
                  <a:gd name="T96" fmla="*/ 105 w 114"/>
                  <a:gd name="T97" fmla="*/ 9 h 105"/>
                  <a:gd name="T98" fmla="*/ 110 w 114"/>
                  <a:gd name="T99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4" h="105">
                    <a:moveTo>
                      <a:pt x="110" y="18"/>
                    </a:moveTo>
                    <a:lnTo>
                      <a:pt x="110" y="27"/>
                    </a:lnTo>
                    <a:lnTo>
                      <a:pt x="110" y="41"/>
                    </a:lnTo>
                    <a:lnTo>
                      <a:pt x="110" y="46"/>
                    </a:lnTo>
                    <a:lnTo>
                      <a:pt x="105" y="46"/>
                    </a:lnTo>
                    <a:lnTo>
                      <a:pt x="105" y="50"/>
                    </a:lnTo>
                    <a:lnTo>
                      <a:pt x="105" y="60"/>
                    </a:lnTo>
                    <a:lnTo>
                      <a:pt x="110" y="69"/>
                    </a:lnTo>
                    <a:lnTo>
                      <a:pt x="114" y="78"/>
                    </a:lnTo>
                    <a:lnTo>
                      <a:pt x="110" y="82"/>
                    </a:lnTo>
                    <a:lnTo>
                      <a:pt x="105" y="87"/>
                    </a:lnTo>
                    <a:lnTo>
                      <a:pt x="100" y="96"/>
                    </a:lnTo>
                    <a:lnTo>
                      <a:pt x="100" y="101"/>
                    </a:lnTo>
                    <a:lnTo>
                      <a:pt x="96" y="101"/>
                    </a:lnTo>
                    <a:lnTo>
                      <a:pt x="96" y="105"/>
                    </a:lnTo>
                    <a:lnTo>
                      <a:pt x="91" y="101"/>
                    </a:lnTo>
                    <a:lnTo>
                      <a:pt x="87" y="101"/>
                    </a:lnTo>
                    <a:lnTo>
                      <a:pt x="77" y="96"/>
                    </a:lnTo>
                    <a:lnTo>
                      <a:pt x="73" y="101"/>
                    </a:lnTo>
                    <a:lnTo>
                      <a:pt x="68" y="101"/>
                    </a:lnTo>
                    <a:lnTo>
                      <a:pt x="64" y="96"/>
                    </a:lnTo>
                    <a:lnTo>
                      <a:pt x="55" y="96"/>
                    </a:lnTo>
                    <a:lnTo>
                      <a:pt x="45" y="92"/>
                    </a:lnTo>
                    <a:lnTo>
                      <a:pt x="36" y="82"/>
                    </a:lnTo>
                    <a:lnTo>
                      <a:pt x="32" y="82"/>
                    </a:lnTo>
                    <a:lnTo>
                      <a:pt x="32" y="87"/>
                    </a:lnTo>
                    <a:lnTo>
                      <a:pt x="18" y="73"/>
                    </a:lnTo>
                    <a:lnTo>
                      <a:pt x="13" y="73"/>
                    </a:lnTo>
                    <a:lnTo>
                      <a:pt x="4" y="73"/>
                    </a:lnTo>
                    <a:lnTo>
                      <a:pt x="9" y="60"/>
                    </a:lnTo>
                    <a:lnTo>
                      <a:pt x="4" y="46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13" y="14"/>
                    </a:lnTo>
                    <a:lnTo>
                      <a:pt x="27" y="5"/>
                    </a:lnTo>
                    <a:lnTo>
                      <a:pt x="45" y="0"/>
                    </a:lnTo>
                    <a:lnTo>
                      <a:pt x="55" y="5"/>
                    </a:lnTo>
                    <a:lnTo>
                      <a:pt x="50" y="5"/>
                    </a:lnTo>
                    <a:lnTo>
                      <a:pt x="55" y="9"/>
                    </a:lnTo>
                    <a:lnTo>
                      <a:pt x="59" y="9"/>
                    </a:lnTo>
                    <a:lnTo>
                      <a:pt x="68" y="9"/>
                    </a:lnTo>
                    <a:lnTo>
                      <a:pt x="77" y="9"/>
                    </a:lnTo>
                    <a:lnTo>
                      <a:pt x="96" y="9"/>
                    </a:lnTo>
                    <a:lnTo>
                      <a:pt x="105" y="9"/>
                    </a:lnTo>
                    <a:lnTo>
                      <a:pt x="110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6" name="Freeform 866"/>
              <p:cNvSpPr>
                <a:spLocks noEditPoints="1"/>
              </p:cNvSpPr>
              <p:nvPr/>
            </p:nvSpPr>
            <p:spPr bwMode="auto">
              <a:xfrm>
                <a:off x="2841" y="1378"/>
                <a:ext cx="124" cy="110"/>
              </a:xfrm>
              <a:custGeom>
                <a:avLst/>
                <a:gdLst>
                  <a:gd name="T0" fmla="*/ 92 w 124"/>
                  <a:gd name="T1" fmla="*/ 105 h 110"/>
                  <a:gd name="T2" fmla="*/ 83 w 124"/>
                  <a:gd name="T3" fmla="*/ 105 h 110"/>
                  <a:gd name="T4" fmla="*/ 69 w 124"/>
                  <a:gd name="T5" fmla="*/ 105 h 110"/>
                  <a:gd name="T6" fmla="*/ 51 w 124"/>
                  <a:gd name="T7" fmla="*/ 96 h 110"/>
                  <a:gd name="T8" fmla="*/ 46 w 124"/>
                  <a:gd name="T9" fmla="*/ 92 h 110"/>
                  <a:gd name="T10" fmla="*/ 37 w 124"/>
                  <a:gd name="T11" fmla="*/ 92 h 110"/>
                  <a:gd name="T12" fmla="*/ 37 w 124"/>
                  <a:gd name="T13" fmla="*/ 92 h 110"/>
                  <a:gd name="T14" fmla="*/ 32 w 124"/>
                  <a:gd name="T15" fmla="*/ 87 h 110"/>
                  <a:gd name="T16" fmla="*/ 14 w 124"/>
                  <a:gd name="T17" fmla="*/ 78 h 110"/>
                  <a:gd name="T18" fmla="*/ 5 w 124"/>
                  <a:gd name="T19" fmla="*/ 87 h 110"/>
                  <a:gd name="T20" fmla="*/ 10 w 124"/>
                  <a:gd name="T21" fmla="*/ 78 h 110"/>
                  <a:gd name="T22" fmla="*/ 10 w 124"/>
                  <a:gd name="T23" fmla="*/ 60 h 110"/>
                  <a:gd name="T24" fmla="*/ 5 w 124"/>
                  <a:gd name="T25" fmla="*/ 46 h 110"/>
                  <a:gd name="T26" fmla="*/ 5 w 124"/>
                  <a:gd name="T27" fmla="*/ 32 h 110"/>
                  <a:gd name="T28" fmla="*/ 5 w 124"/>
                  <a:gd name="T29" fmla="*/ 23 h 110"/>
                  <a:gd name="T30" fmla="*/ 5 w 124"/>
                  <a:gd name="T31" fmla="*/ 23 h 110"/>
                  <a:gd name="T32" fmla="*/ 0 w 124"/>
                  <a:gd name="T33" fmla="*/ 18 h 110"/>
                  <a:gd name="T34" fmla="*/ 5 w 124"/>
                  <a:gd name="T35" fmla="*/ 18 h 110"/>
                  <a:gd name="T36" fmla="*/ 14 w 124"/>
                  <a:gd name="T37" fmla="*/ 14 h 110"/>
                  <a:gd name="T38" fmla="*/ 42 w 124"/>
                  <a:gd name="T39" fmla="*/ 5 h 110"/>
                  <a:gd name="T40" fmla="*/ 60 w 124"/>
                  <a:gd name="T41" fmla="*/ 5 h 110"/>
                  <a:gd name="T42" fmla="*/ 65 w 124"/>
                  <a:gd name="T43" fmla="*/ 9 h 110"/>
                  <a:gd name="T44" fmla="*/ 65 w 124"/>
                  <a:gd name="T45" fmla="*/ 9 h 110"/>
                  <a:gd name="T46" fmla="*/ 78 w 124"/>
                  <a:gd name="T47" fmla="*/ 9 h 110"/>
                  <a:gd name="T48" fmla="*/ 87 w 124"/>
                  <a:gd name="T49" fmla="*/ 9 h 110"/>
                  <a:gd name="T50" fmla="*/ 92 w 124"/>
                  <a:gd name="T51" fmla="*/ 9 h 110"/>
                  <a:gd name="T52" fmla="*/ 110 w 124"/>
                  <a:gd name="T53" fmla="*/ 9 h 110"/>
                  <a:gd name="T54" fmla="*/ 120 w 124"/>
                  <a:gd name="T55" fmla="*/ 27 h 110"/>
                  <a:gd name="T56" fmla="*/ 115 w 124"/>
                  <a:gd name="T57" fmla="*/ 50 h 110"/>
                  <a:gd name="T58" fmla="*/ 115 w 124"/>
                  <a:gd name="T59" fmla="*/ 55 h 110"/>
                  <a:gd name="T60" fmla="*/ 120 w 124"/>
                  <a:gd name="T61" fmla="*/ 69 h 110"/>
                  <a:gd name="T62" fmla="*/ 120 w 124"/>
                  <a:gd name="T63" fmla="*/ 87 h 110"/>
                  <a:gd name="T64" fmla="*/ 110 w 124"/>
                  <a:gd name="T65" fmla="*/ 101 h 110"/>
                  <a:gd name="T66" fmla="*/ 106 w 124"/>
                  <a:gd name="T67" fmla="*/ 105 h 110"/>
                  <a:gd name="T68" fmla="*/ 101 w 124"/>
                  <a:gd name="T69" fmla="*/ 110 h 110"/>
                  <a:gd name="T70" fmla="*/ 87 w 124"/>
                  <a:gd name="T71" fmla="*/ 101 h 110"/>
                  <a:gd name="T72" fmla="*/ 97 w 124"/>
                  <a:gd name="T73" fmla="*/ 101 h 110"/>
                  <a:gd name="T74" fmla="*/ 101 w 124"/>
                  <a:gd name="T75" fmla="*/ 101 h 110"/>
                  <a:gd name="T76" fmla="*/ 120 w 124"/>
                  <a:gd name="T77" fmla="*/ 82 h 110"/>
                  <a:gd name="T78" fmla="*/ 110 w 124"/>
                  <a:gd name="T79" fmla="*/ 69 h 110"/>
                  <a:gd name="T80" fmla="*/ 110 w 124"/>
                  <a:gd name="T81" fmla="*/ 55 h 110"/>
                  <a:gd name="T82" fmla="*/ 115 w 124"/>
                  <a:gd name="T83" fmla="*/ 46 h 110"/>
                  <a:gd name="T84" fmla="*/ 115 w 124"/>
                  <a:gd name="T85" fmla="*/ 27 h 110"/>
                  <a:gd name="T86" fmla="*/ 110 w 124"/>
                  <a:gd name="T87" fmla="*/ 18 h 110"/>
                  <a:gd name="T88" fmla="*/ 92 w 124"/>
                  <a:gd name="T89" fmla="*/ 14 h 110"/>
                  <a:gd name="T90" fmla="*/ 87 w 124"/>
                  <a:gd name="T91" fmla="*/ 14 h 110"/>
                  <a:gd name="T92" fmla="*/ 78 w 124"/>
                  <a:gd name="T93" fmla="*/ 14 h 110"/>
                  <a:gd name="T94" fmla="*/ 69 w 124"/>
                  <a:gd name="T95" fmla="*/ 14 h 110"/>
                  <a:gd name="T96" fmla="*/ 55 w 124"/>
                  <a:gd name="T97" fmla="*/ 14 h 110"/>
                  <a:gd name="T98" fmla="*/ 55 w 124"/>
                  <a:gd name="T99" fmla="*/ 5 h 110"/>
                  <a:gd name="T100" fmla="*/ 32 w 124"/>
                  <a:gd name="T101" fmla="*/ 9 h 110"/>
                  <a:gd name="T102" fmla="*/ 14 w 124"/>
                  <a:gd name="T103" fmla="*/ 18 h 110"/>
                  <a:gd name="T104" fmla="*/ 14 w 124"/>
                  <a:gd name="T105" fmla="*/ 23 h 110"/>
                  <a:gd name="T106" fmla="*/ 14 w 124"/>
                  <a:gd name="T107" fmla="*/ 27 h 110"/>
                  <a:gd name="T108" fmla="*/ 10 w 124"/>
                  <a:gd name="T109" fmla="*/ 41 h 110"/>
                  <a:gd name="T110" fmla="*/ 14 w 124"/>
                  <a:gd name="T111" fmla="*/ 46 h 110"/>
                  <a:gd name="T112" fmla="*/ 19 w 124"/>
                  <a:gd name="T113" fmla="*/ 73 h 110"/>
                  <a:gd name="T114" fmla="*/ 37 w 124"/>
                  <a:gd name="T115" fmla="*/ 82 h 110"/>
                  <a:gd name="T116" fmla="*/ 42 w 124"/>
                  <a:gd name="T117" fmla="*/ 82 h 110"/>
                  <a:gd name="T118" fmla="*/ 51 w 124"/>
                  <a:gd name="T119" fmla="*/ 92 h 110"/>
                  <a:gd name="T120" fmla="*/ 65 w 124"/>
                  <a:gd name="T121" fmla="*/ 96 h 110"/>
                  <a:gd name="T122" fmla="*/ 78 w 124"/>
                  <a:gd name="T123" fmla="*/ 101 h 110"/>
                  <a:gd name="T124" fmla="*/ 87 w 124"/>
                  <a:gd name="T125" fmla="*/ 10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4" h="110">
                    <a:moveTo>
                      <a:pt x="101" y="110"/>
                    </a:moveTo>
                    <a:lnTo>
                      <a:pt x="92" y="105"/>
                    </a:lnTo>
                    <a:lnTo>
                      <a:pt x="92" y="105"/>
                    </a:lnTo>
                    <a:lnTo>
                      <a:pt x="83" y="105"/>
                    </a:lnTo>
                    <a:lnTo>
                      <a:pt x="74" y="105"/>
                    </a:lnTo>
                    <a:lnTo>
                      <a:pt x="69" y="105"/>
                    </a:lnTo>
                    <a:lnTo>
                      <a:pt x="65" y="101"/>
                    </a:lnTo>
                    <a:lnTo>
                      <a:pt x="51" y="96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42" y="87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32" y="92"/>
                    </a:lnTo>
                    <a:lnTo>
                      <a:pt x="32" y="87"/>
                    </a:lnTo>
                    <a:lnTo>
                      <a:pt x="23" y="78"/>
                    </a:lnTo>
                    <a:lnTo>
                      <a:pt x="14" y="78"/>
                    </a:lnTo>
                    <a:lnTo>
                      <a:pt x="5" y="87"/>
                    </a:lnTo>
                    <a:lnTo>
                      <a:pt x="5" y="87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4" y="69"/>
                    </a:lnTo>
                    <a:lnTo>
                      <a:pt x="10" y="60"/>
                    </a:lnTo>
                    <a:lnTo>
                      <a:pt x="10" y="46"/>
                    </a:lnTo>
                    <a:lnTo>
                      <a:pt x="5" y="46"/>
                    </a:lnTo>
                    <a:lnTo>
                      <a:pt x="5" y="41"/>
                    </a:lnTo>
                    <a:lnTo>
                      <a:pt x="5" y="32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14" y="14"/>
                    </a:lnTo>
                    <a:lnTo>
                      <a:pt x="28" y="9"/>
                    </a:lnTo>
                    <a:lnTo>
                      <a:pt x="42" y="5"/>
                    </a:lnTo>
                    <a:lnTo>
                      <a:pt x="55" y="0"/>
                    </a:lnTo>
                    <a:lnTo>
                      <a:pt x="60" y="5"/>
                    </a:lnTo>
                    <a:lnTo>
                      <a:pt x="65" y="5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9" y="9"/>
                    </a:lnTo>
                    <a:lnTo>
                      <a:pt x="78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92" y="9"/>
                    </a:lnTo>
                    <a:lnTo>
                      <a:pt x="101" y="9"/>
                    </a:lnTo>
                    <a:lnTo>
                      <a:pt x="110" y="9"/>
                    </a:lnTo>
                    <a:lnTo>
                      <a:pt x="120" y="18"/>
                    </a:lnTo>
                    <a:lnTo>
                      <a:pt x="120" y="27"/>
                    </a:lnTo>
                    <a:lnTo>
                      <a:pt x="120" y="46"/>
                    </a:lnTo>
                    <a:lnTo>
                      <a:pt x="115" y="50"/>
                    </a:lnTo>
                    <a:lnTo>
                      <a:pt x="115" y="50"/>
                    </a:lnTo>
                    <a:lnTo>
                      <a:pt x="115" y="55"/>
                    </a:lnTo>
                    <a:lnTo>
                      <a:pt x="120" y="60"/>
                    </a:lnTo>
                    <a:lnTo>
                      <a:pt x="120" y="69"/>
                    </a:lnTo>
                    <a:lnTo>
                      <a:pt x="124" y="82"/>
                    </a:lnTo>
                    <a:lnTo>
                      <a:pt x="120" y="87"/>
                    </a:lnTo>
                    <a:lnTo>
                      <a:pt x="115" y="96"/>
                    </a:lnTo>
                    <a:lnTo>
                      <a:pt x="110" y="101"/>
                    </a:lnTo>
                    <a:lnTo>
                      <a:pt x="106" y="105"/>
                    </a:lnTo>
                    <a:lnTo>
                      <a:pt x="106" y="105"/>
                    </a:lnTo>
                    <a:lnTo>
                      <a:pt x="101" y="110"/>
                    </a:lnTo>
                    <a:lnTo>
                      <a:pt x="101" y="110"/>
                    </a:lnTo>
                    <a:lnTo>
                      <a:pt x="101" y="110"/>
                    </a:lnTo>
                    <a:close/>
                    <a:moveTo>
                      <a:pt x="87" y="101"/>
                    </a:moveTo>
                    <a:lnTo>
                      <a:pt x="92" y="101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1" y="101"/>
                    </a:lnTo>
                    <a:lnTo>
                      <a:pt x="110" y="92"/>
                    </a:lnTo>
                    <a:lnTo>
                      <a:pt x="120" y="82"/>
                    </a:lnTo>
                    <a:lnTo>
                      <a:pt x="115" y="73"/>
                    </a:lnTo>
                    <a:lnTo>
                      <a:pt x="110" y="69"/>
                    </a:lnTo>
                    <a:lnTo>
                      <a:pt x="110" y="60"/>
                    </a:lnTo>
                    <a:lnTo>
                      <a:pt x="110" y="55"/>
                    </a:lnTo>
                    <a:lnTo>
                      <a:pt x="110" y="50"/>
                    </a:lnTo>
                    <a:lnTo>
                      <a:pt x="115" y="46"/>
                    </a:lnTo>
                    <a:lnTo>
                      <a:pt x="115" y="41"/>
                    </a:lnTo>
                    <a:lnTo>
                      <a:pt x="115" y="27"/>
                    </a:lnTo>
                    <a:lnTo>
                      <a:pt x="115" y="23"/>
                    </a:lnTo>
                    <a:lnTo>
                      <a:pt x="110" y="18"/>
                    </a:lnTo>
                    <a:lnTo>
                      <a:pt x="101" y="14"/>
                    </a:lnTo>
                    <a:lnTo>
                      <a:pt x="92" y="14"/>
                    </a:lnTo>
                    <a:lnTo>
                      <a:pt x="87" y="14"/>
                    </a:lnTo>
                    <a:lnTo>
                      <a:pt x="87" y="14"/>
                    </a:lnTo>
                    <a:lnTo>
                      <a:pt x="87" y="14"/>
                    </a:lnTo>
                    <a:lnTo>
                      <a:pt x="78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0" y="14"/>
                    </a:lnTo>
                    <a:lnTo>
                      <a:pt x="55" y="14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32" y="9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0" y="27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4" y="46"/>
                    </a:lnTo>
                    <a:lnTo>
                      <a:pt x="14" y="55"/>
                    </a:lnTo>
                    <a:lnTo>
                      <a:pt x="19" y="73"/>
                    </a:lnTo>
                    <a:lnTo>
                      <a:pt x="28" y="78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42" y="82"/>
                    </a:lnTo>
                    <a:lnTo>
                      <a:pt x="46" y="82"/>
                    </a:lnTo>
                    <a:lnTo>
                      <a:pt x="51" y="92"/>
                    </a:lnTo>
                    <a:lnTo>
                      <a:pt x="55" y="92"/>
                    </a:lnTo>
                    <a:lnTo>
                      <a:pt x="65" y="96"/>
                    </a:lnTo>
                    <a:lnTo>
                      <a:pt x="74" y="101"/>
                    </a:lnTo>
                    <a:lnTo>
                      <a:pt x="78" y="101"/>
                    </a:lnTo>
                    <a:lnTo>
                      <a:pt x="83" y="101"/>
                    </a:lnTo>
                    <a:lnTo>
                      <a:pt x="87" y="101"/>
                    </a:lnTo>
                    <a:lnTo>
                      <a:pt x="87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7" name="Freeform 867"/>
              <p:cNvSpPr>
                <a:spLocks/>
              </p:cNvSpPr>
              <p:nvPr/>
            </p:nvSpPr>
            <p:spPr bwMode="auto">
              <a:xfrm>
                <a:off x="2841" y="1378"/>
                <a:ext cx="124" cy="110"/>
              </a:xfrm>
              <a:custGeom>
                <a:avLst/>
                <a:gdLst>
                  <a:gd name="T0" fmla="*/ 92 w 124"/>
                  <a:gd name="T1" fmla="*/ 105 h 110"/>
                  <a:gd name="T2" fmla="*/ 83 w 124"/>
                  <a:gd name="T3" fmla="*/ 105 h 110"/>
                  <a:gd name="T4" fmla="*/ 69 w 124"/>
                  <a:gd name="T5" fmla="*/ 105 h 110"/>
                  <a:gd name="T6" fmla="*/ 51 w 124"/>
                  <a:gd name="T7" fmla="*/ 96 h 110"/>
                  <a:gd name="T8" fmla="*/ 46 w 124"/>
                  <a:gd name="T9" fmla="*/ 92 h 110"/>
                  <a:gd name="T10" fmla="*/ 37 w 124"/>
                  <a:gd name="T11" fmla="*/ 92 h 110"/>
                  <a:gd name="T12" fmla="*/ 37 w 124"/>
                  <a:gd name="T13" fmla="*/ 92 h 110"/>
                  <a:gd name="T14" fmla="*/ 32 w 124"/>
                  <a:gd name="T15" fmla="*/ 87 h 110"/>
                  <a:gd name="T16" fmla="*/ 14 w 124"/>
                  <a:gd name="T17" fmla="*/ 78 h 110"/>
                  <a:gd name="T18" fmla="*/ 5 w 124"/>
                  <a:gd name="T19" fmla="*/ 87 h 110"/>
                  <a:gd name="T20" fmla="*/ 10 w 124"/>
                  <a:gd name="T21" fmla="*/ 78 h 110"/>
                  <a:gd name="T22" fmla="*/ 10 w 124"/>
                  <a:gd name="T23" fmla="*/ 60 h 110"/>
                  <a:gd name="T24" fmla="*/ 5 w 124"/>
                  <a:gd name="T25" fmla="*/ 46 h 110"/>
                  <a:gd name="T26" fmla="*/ 5 w 124"/>
                  <a:gd name="T27" fmla="*/ 32 h 110"/>
                  <a:gd name="T28" fmla="*/ 5 w 124"/>
                  <a:gd name="T29" fmla="*/ 23 h 110"/>
                  <a:gd name="T30" fmla="*/ 5 w 124"/>
                  <a:gd name="T31" fmla="*/ 23 h 110"/>
                  <a:gd name="T32" fmla="*/ 0 w 124"/>
                  <a:gd name="T33" fmla="*/ 18 h 110"/>
                  <a:gd name="T34" fmla="*/ 5 w 124"/>
                  <a:gd name="T35" fmla="*/ 18 h 110"/>
                  <a:gd name="T36" fmla="*/ 14 w 124"/>
                  <a:gd name="T37" fmla="*/ 14 h 110"/>
                  <a:gd name="T38" fmla="*/ 42 w 124"/>
                  <a:gd name="T39" fmla="*/ 5 h 110"/>
                  <a:gd name="T40" fmla="*/ 60 w 124"/>
                  <a:gd name="T41" fmla="*/ 5 h 110"/>
                  <a:gd name="T42" fmla="*/ 65 w 124"/>
                  <a:gd name="T43" fmla="*/ 9 h 110"/>
                  <a:gd name="T44" fmla="*/ 65 w 124"/>
                  <a:gd name="T45" fmla="*/ 9 h 110"/>
                  <a:gd name="T46" fmla="*/ 78 w 124"/>
                  <a:gd name="T47" fmla="*/ 9 h 110"/>
                  <a:gd name="T48" fmla="*/ 87 w 124"/>
                  <a:gd name="T49" fmla="*/ 9 h 110"/>
                  <a:gd name="T50" fmla="*/ 92 w 124"/>
                  <a:gd name="T51" fmla="*/ 9 h 110"/>
                  <a:gd name="T52" fmla="*/ 110 w 124"/>
                  <a:gd name="T53" fmla="*/ 9 h 110"/>
                  <a:gd name="T54" fmla="*/ 120 w 124"/>
                  <a:gd name="T55" fmla="*/ 27 h 110"/>
                  <a:gd name="T56" fmla="*/ 115 w 124"/>
                  <a:gd name="T57" fmla="*/ 50 h 110"/>
                  <a:gd name="T58" fmla="*/ 115 w 124"/>
                  <a:gd name="T59" fmla="*/ 55 h 110"/>
                  <a:gd name="T60" fmla="*/ 120 w 124"/>
                  <a:gd name="T61" fmla="*/ 69 h 110"/>
                  <a:gd name="T62" fmla="*/ 120 w 124"/>
                  <a:gd name="T63" fmla="*/ 87 h 110"/>
                  <a:gd name="T64" fmla="*/ 110 w 124"/>
                  <a:gd name="T65" fmla="*/ 101 h 110"/>
                  <a:gd name="T66" fmla="*/ 106 w 124"/>
                  <a:gd name="T67" fmla="*/ 105 h 110"/>
                  <a:gd name="T68" fmla="*/ 101 w 124"/>
                  <a:gd name="T6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" h="110">
                    <a:moveTo>
                      <a:pt x="101" y="110"/>
                    </a:moveTo>
                    <a:lnTo>
                      <a:pt x="92" y="105"/>
                    </a:lnTo>
                    <a:lnTo>
                      <a:pt x="92" y="105"/>
                    </a:lnTo>
                    <a:lnTo>
                      <a:pt x="83" y="105"/>
                    </a:lnTo>
                    <a:lnTo>
                      <a:pt x="74" y="105"/>
                    </a:lnTo>
                    <a:lnTo>
                      <a:pt x="69" y="105"/>
                    </a:lnTo>
                    <a:lnTo>
                      <a:pt x="65" y="101"/>
                    </a:lnTo>
                    <a:lnTo>
                      <a:pt x="51" y="96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42" y="87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32" y="92"/>
                    </a:lnTo>
                    <a:lnTo>
                      <a:pt x="32" y="87"/>
                    </a:lnTo>
                    <a:lnTo>
                      <a:pt x="23" y="78"/>
                    </a:lnTo>
                    <a:lnTo>
                      <a:pt x="14" y="78"/>
                    </a:lnTo>
                    <a:lnTo>
                      <a:pt x="5" y="87"/>
                    </a:lnTo>
                    <a:lnTo>
                      <a:pt x="5" y="87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4" y="69"/>
                    </a:lnTo>
                    <a:lnTo>
                      <a:pt x="10" y="60"/>
                    </a:lnTo>
                    <a:lnTo>
                      <a:pt x="10" y="46"/>
                    </a:lnTo>
                    <a:lnTo>
                      <a:pt x="5" y="46"/>
                    </a:lnTo>
                    <a:lnTo>
                      <a:pt x="5" y="41"/>
                    </a:lnTo>
                    <a:lnTo>
                      <a:pt x="5" y="32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14" y="14"/>
                    </a:lnTo>
                    <a:lnTo>
                      <a:pt x="28" y="9"/>
                    </a:lnTo>
                    <a:lnTo>
                      <a:pt x="42" y="5"/>
                    </a:lnTo>
                    <a:lnTo>
                      <a:pt x="55" y="0"/>
                    </a:lnTo>
                    <a:lnTo>
                      <a:pt x="60" y="5"/>
                    </a:lnTo>
                    <a:lnTo>
                      <a:pt x="65" y="5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9" y="9"/>
                    </a:lnTo>
                    <a:lnTo>
                      <a:pt x="78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92" y="9"/>
                    </a:lnTo>
                    <a:lnTo>
                      <a:pt x="101" y="9"/>
                    </a:lnTo>
                    <a:lnTo>
                      <a:pt x="110" y="9"/>
                    </a:lnTo>
                    <a:lnTo>
                      <a:pt x="120" y="18"/>
                    </a:lnTo>
                    <a:lnTo>
                      <a:pt x="120" y="27"/>
                    </a:lnTo>
                    <a:lnTo>
                      <a:pt x="120" y="46"/>
                    </a:lnTo>
                    <a:lnTo>
                      <a:pt x="115" y="50"/>
                    </a:lnTo>
                    <a:lnTo>
                      <a:pt x="115" y="50"/>
                    </a:lnTo>
                    <a:lnTo>
                      <a:pt x="115" y="55"/>
                    </a:lnTo>
                    <a:lnTo>
                      <a:pt x="120" y="60"/>
                    </a:lnTo>
                    <a:lnTo>
                      <a:pt x="120" y="69"/>
                    </a:lnTo>
                    <a:lnTo>
                      <a:pt x="124" y="82"/>
                    </a:lnTo>
                    <a:lnTo>
                      <a:pt x="120" y="87"/>
                    </a:lnTo>
                    <a:lnTo>
                      <a:pt x="115" y="96"/>
                    </a:lnTo>
                    <a:lnTo>
                      <a:pt x="110" y="101"/>
                    </a:lnTo>
                    <a:lnTo>
                      <a:pt x="106" y="105"/>
                    </a:lnTo>
                    <a:lnTo>
                      <a:pt x="106" y="105"/>
                    </a:lnTo>
                    <a:lnTo>
                      <a:pt x="101" y="110"/>
                    </a:lnTo>
                    <a:lnTo>
                      <a:pt x="101" y="110"/>
                    </a:lnTo>
                    <a:lnTo>
                      <a:pt x="101" y="1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8" name="Freeform 868"/>
              <p:cNvSpPr>
                <a:spLocks/>
              </p:cNvSpPr>
              <p:nvPr/>
            </p:nvSpPr>
            <p:spPr bwMode="auto">
              <a:xfrm>
                <a:off x="2851" y="1383"/>
                <a:ext cx="110" cy="100"/>
              </a:xfrm>
              <a:custGeom>
                <a:avLst/>
                <a:gdLst>
                  <a:gd name="T0" fmla="*/ 77 w 110"/>
                  <a:gd name="T1" fmla="*/ 96 h 100"/>
                  <a:gd name="T2" fmla="*/ 82 w 110"/>
                  <a:gd name="T3" fmla="*/ 96 h 100"/>
                  <a:gd name="T4" fmla="*/ 87 w 110"/>
                  <a:gd name="T5" fmla="*/ 96 h 100"/>
                  <a:gd name="T6" fmla="*/ 91 w 110"/>
                  <a:gd name="T7" fmla="*/ 100 h 100"/>
                  <a:gd name="T8" fmla="*/ 91 w 110"/>
                  <a:gd name="T9" fmla="*/ 96 h 100"/>
                  <a:gd name="T10" fmla="*/ 100 w 110"/>
                  <a:gd name="T11" fmla="*/ 87 h 100"/>
                  <a:gd name="T12" fmla="*/ 110 w 110"/>
                  <a:gd name="T13" fmla="*/ 77 h 100"/>
                  <a:gd name="T14" fmla="*/ 105 w 110"/>
                  <a:gd name="T15" fmla="*/ 68 h 100"/>
                  <a:gd name="T16" fmla="*/ 100 w 110"/>
                  <a:gd name="T17" fmla="*/ 64 h 100"/>
                  <a:gd name="T18" fmla="*/ 100 w 110"/>
                  <a:gd name="T19" fmla="*/ 55 h 100"/>
                  <a:gd name="T20" fmla="*/ 100 w 110"/>
                  <a:gd name="T21" fmla="*/ 50 h 100"/>
                  <a:gd name="T22" fmla="*/ 100 w 110"/>
                  <a:gd name="T23" fmla="*/ 45 h 100"/>
                  <a:gd name="T24" fmla="*/ 105 w 110"/>
                  <a:gd name="T25" fmla="*/ 41 h 100"/>
                  <a:gd name="T26" fmla="*/ 105 w 110"/>
                  <a:gd name="T27" fmla="*/ 36 h 100"/>
                  <a:gd name="T28" fmla="*/ 105 w 110"/>
                  <a:gd name="T29" fmla="*/ 22 h 100"/>
                  <a:gd name="T30" fmla="*/ 105 w 110"/>
                  <a:gd name="T31" fmla="*/ 18 h 100"/>
                  <a:gd name="T32" fmla="*/ 100 w 110"/>
                  <a:gd name="T33" fmla="*/ 13 h 100"/>
                  <a:gd name="T34" fmla="*/ 91 w 110"/>
                  <a:gd name="T35" fmla="*/ 9 h 100"/>
                  <a:gd name="T36" fmla="*/ 82 w 110"/>
                  <a:gd name="T37" fmla="*/ 9 h 100"/>
                  <a:gd name="T38" fmla="*/ 77 w 110"/>
                  <a:gd name="T39" fmla="*/ 9 h 100"/>
                  <a:gd name="T40" fmla="*/ 77 w 110"/>
                  <a:gd name="T41" fmla="*/ 9 h 100"/>
                  <a:gd name="T42" fmla="*/ 77 w 110"/>
                  <a:gd name="T43" fmla="*/ 9 h 100"/>
                  <a:gd name="T44" fmla="*/ 68 w 110"/>
                  <a:gd name="T45" fmla="*/ 9 h 100"/>
                  <a:gd name="T46" fmla="*/ 59 w 110"/>
                  <a:gd name="T47" fmla="*/ 9 h 100"/>
                  <a:gd name="T48" fmla="*/ 59 w 110"/>
                  <a:gd name="T49" fmla="*/ 9 h 100"/>
                  <a:gd name="T50" fmla="*/ 50 w 110"/>
                  <a:gd name="T51" fmla="*/ 9 h 100"/>
                  <a:gd name="T52" fmla="*/ 45 w 110"/>
                  <a:gd name="T53" fmla="*/ 9 h 100"/>
                  <a:gd name="T54" fmla="*/ 45 w 110"/>
                  <a:gd name="T55" fmla="*/ 0 h 100"/>
                  <a:gd name="T56" fmla="*/ 45 w 110"/>
                  <a:gd name="T57" fmla="*/ 0 h 100"/>
                  <a:gd name="T58" fmla="*/ 45 w 110"/>
                  <a:gd name="T59" fmla="*/ 0 h 100"/>
                  <a:gd name="T60" fmla="*/ 22 w 110"/>
                  <a:gd name="T61" fmla="*/ 4 h 100"/>
                  <a:gd name="T62" fmla="*/ 4 w 110"/>
                  <a:gd name="T63" fmla="*/ 13 h 100"/>
                  <a:gd name="T64" fmla="*/ 4 w 110"/>
                  <a:gd name="T65" fmla="*/ 13 h 100"/>
                  <a:gd name="T66" fmla="*/ 4 w 110"/>
                  <a:gd name="T67" fmla="*/ 18 h 100"/>
                  <a:gd name="T68" fmla="*/ 4 w 110"/>
                  <a:gd name="T69" fmla="*/ 18 h 100"/>
                  <a:gd name="T70" fmla="*/ 4 w 110"/>
                  <a:gd name="T71" fmla="*/ 22 h 100"/>
                  <a:gd name="T72" fmla="*/ 4 w 110"/>
                  <a:gd name="T73" fmla="*/ 22 h 100"/>
                  <a:gd name="T74" fmla="*/ 0 w 110"/>
                  <a:gd name="T75" fmla="*/ 22 h 100"/>
                  <a:gd name="T76" fmla="*/ 0 w 110"/>
                  <a:gd name="T77" fmla="*/ 36 h 100"/>
                  <a:gd name="T78" fmla="*/ 0 w 110"/>
                  <a:gd name="T79" fmla="*/ 36 h 100"/>
                  <a:gd name="T80" fmla="*/ 4 w 110"/>
                  <a:gd name="T81" fmla="*/ 41 h 100"/>
                  <a:gd name="T82" fmla="*/ 4 w 110"/>
                  <a:gd name="T83" fmla="*/ 50 h 100"/>
                  <a:gd name="T84" fmla="*/ 9 w 110"/>
                  <a:gd name="T85" fmla="*/ 68 h 100"/>
                  <a:gd name="T86" fmla="*/ 18 w 110"/>
                  <a:gd name="T87" fmla="*/ 73 h 100"/>
                  <a:gd name="T88" fmla="*/ 27 w 110"/>
                  <a:gd name="T89" fmla="*/ 77 h 100"/>
                  <a:gd name="T90" fmla="*/ 27 w 110"/>
                  <a:gd name="T91" fmla="*/ 77 h 100"/>
                  <a:gd name="T92" fmla="*/ 32 w 110"/>
                  <a:gd name="T93" fmla="*/ 77 h 100"/>
                  <a:gd name="T94" fmla="*/ 36 w 110"/>
                  <a:gd name="T95" fmla="*/ 77 h 100"/>
                  <a:gd name="T96" fmla="*/ 41 w 110"/>
                  <a:gd name="T97" fmla="*/ 87 h 100"/>
                  <a:gd name="T98" fmla="*/ 45 w 110"/>
                  <a:gd name="T99" fmla="*/ 87 h 100"/>
                  <a:gd name="T100" fmla="*/ 55 w 110"/>
                  <a:gd name="T101" fmla="*/ 91 h 100"/>
                  <a:gd name="T102" fmla="*/ 64 w 110"/>
                  <a:gd name="T103" fmla="*/ 96 h 100"/>
                  <a:gd name="T104" fmla="*/ 68 w 110"/>
                  <a:gd name="T105" fmla="*/ 96 h 100"/>
                  <a:gd name="T106" fmla="*/ 73 w 110"/>
                  <a:gd name="T107" fmla="*/ 96 h 100"/>
                  <a:gd name="T108" fmla="*/ 77 w 110"/>
                  <a:gd name="T109" fmla="*/ 96 h 100"/>
                  <a:gd name="T110" fmla="*/ 77 w 110"/>
                  <a:gd name="T111" fmla="*/ 9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0" h="100">
                    <a:moveTo>
                      <a:pt x="77" y="96"/>
                    </a:moveTo>
                    <a:lnTo>
                      <a:pt x="82" y="96"/>
                    </a:lnTo>
                    <a:lnTo>
                      <a:pt x="87" y="96"/>
                    </a:lnTo>
                    <a:lnTo>
                      <a:pt x="91" y="100"/>
                    </a:lnTo>
                    <a:lnTo>
                      <a:pt x="91" y="96"/>
                    </a:lnTo>
                    <a:lnTo>
                      <a:pt x="100" y="87"/>
                    </a:lnTo>
                    <a:lnTo>
                      <a:pt x="110" y="77"/>
                    </a:lnTo>
                    <a:lnTo>
                      <a:pt x="105" y="68"/>
                    </a:lnTo>
                    <a:lnTo>
                      <a:pt x="100" y="64"/>
                    </a:lnTo>
                    <a:lnTo>
                      <a:pt x="100" y="55"/>
                    </a:lnTo>
                    <a:lnTo>
                      <a:pt x="100" y="50"/>
                    </a:lnTo>
                    <a:lnTo>
                      <a:pt x="100" y="45"/>
                    </a:lnTo>
                    <a:lnTo>
                      <a:pt x="105" y="41"/>
                    </a:lnTo>
                    <a:lnTo>
                      <a:pt x="105" y="36"/>
                    </a:lnTo>
                    <a:lnTo>
                      <a:pt x="105" y="22"/>
                    </a:lnTo>
                    <a:lnTo>
                      <a:pt x="105" y="18"/>
                    </a:lnTo>
                    <a:lnTo>
                      <a:pt x="100" y="13"/>
                    </a:lnTo>
                    <a:lnTo>
                      <a:pt x="91" y="9"/>
                    </a:lnTo>
                    <a:lnTo>
                      <a:pt x="82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68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0" y="9"/>
                    </a:lnTo>
                    <a:lnTo>
                      <a:pt x="45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22" y="4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1"/>
                    </a:lnTo>
                    <a:lnTo>
                      <a:pt x="4" y="50"/>
                    </a:lnTo>
                    <a:lnTo>
                      <a:pt x="9" y="68"/>
                    </a:lnTo>
                    <a:lnTo>
                      <a:pt x="18" y="73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32" y="77"/>
                    </a:lnTo>
                    <a:lnTo>
                      <a:pt x="36" y="77"/>
                    </a:lnTo>
                    <a:lnTo>
                      <a:pt x="41" y="87"/>
                    </a:lnTo>
                    <a:lnTo>
                      <a:pt x="45" y="87"/>
                    </a:lnTo>
                    <a:lnTo>
                      <a:pt x="55" y="91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3" y="96"/>
                    </a:lnTo>
                    <a:lnTo>
                      <a:pt x="77" y="96"/>
                    </a:lnTo>
                    <a:lnTo>
                      <a:pt x="77" y="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9" name="Freeform 869"/>
              <p:cNvSpPr>
                <a:spLocks/>
              </p:cNvSpPr>
              <p:nvPr/>
            </p:nvSpPr>
            <p:spPr bwMode="auto">
              <a:xfrm>
                <a:off x="2919" y="1603"/>
                <a:ext cx="69" cy="64"/>
              </a:xfrm>
              <a:custGeom>
                <a:avLst/>
                <a:gdLst>
                  <a:gd name="T0" fmla="*/ 5 w 69"/>
                  <a:gd name="T1" fmla="*/ 41 h 64"/>
                  <a:gd name="T2" fmla="*/ 9 w 69"/>
                  <a:gd name="T3" fmla="*/ 45 h 64"/>
                  <a:gd name="T4" fmla="*/ 5 w 69"/>
                  <a:gd name="T5" fmla="*/ 45 h 64"/>
                  <a:gd name="T6" fmla="*/ 9 w 69"/>
                  <a:gd name="T7" fmla="*/ 54 h 64"/>
                  <a:gd name="T8" fmla="*/ 19 w 69"/>
                  <a:gd name="T9" fmla="*/ 54 h 64"/>
                  <a:gd name="T10" fmla="*/ 28 w 69"/>
                  <a:gd name="T11" fmla="*/ 54 h 64"/>
                  <a:gd name="T12" fmla="*/ 32 w 69"/>
                  <a:gd name="T13" fmla="*/ 54 h 64"/>
                  <a:gd name="T14" fmla="*/ 32 w 69"/>
                  <a:gd name="T15" fmla="*/ 59 h 64"/>
                  <a:gd name="T16" fmla="*/ 37 w 69"/>
                  <a:gd name="T17" fmla="*/ 59 h 64"/>
                  <a:gd name="T18" fmla="*/ 42 w 69"/>
                  <a:gd name="T19" fmla="*/ 64 h 64"/>
                  <a:gd name="T20" fmla="*/ 42 w 69"/>
                  <a:gd name="T21" fmla="*/ 59 h 64"/>
                  <a:gd name="T22" fmla="*/ 37 w 69"/>
                  <a:gd name="T23" fmla="*/ 50 h 64"/>
                  <a:gd name="T24" fmla="*/ 28 w 69"/>
                  <a:gd name="T25" fmla="*/ 45 h 64"/>
                  <a:gd name="T26" fmla="*/ 28 w 69"/>
                  <a:gd name="T27" fmla="*/ 45 h 64"/>
                  <a:gd name="T28" fmla="*/ 32 w 69"/>
                  <a:gd name="T29" fmla="*/ 41 h 64"/>
                  <a:gd name="T30" fmla="*/ 32 w 69"/>
                  <a:gd name="T31" fmla="*/ 41 h 64"/>
                  <a:gd name="T32" fmla="*/ 28 w 69"/>
                  <a:gd name="T33" fmla="*/ 27 h 64"/>
                  <a:gd name="T34" fmla="*/ 28 w 69"/>
                  <a:gd name="T35" fmla="*/ 22 h 64"/>
                  <a:gd name="T36" fmla="*/ 32 w 69"/>
                  <a:gd name="T37" fmla="*/ 18 h 64"/>
                  <a:gd name="T38" fmla="*/ 32 w 69"/>
                  <a:gd name="T39" fmla="*/ 22 h 64"/>
                  <a:gd name="T40" fmla="*/ 37 w 69"/>
                  <a:gd name="T41" fmla="*/ 27 h 64"/>
                  <a:gd name="T42" fmla="*/ 37 w 69"/>
                  <a:gd name="T43" fmla="*/ 22 h 64"/>
                  <a:gd name="T44" fmla="*/ 42 w 69"/>
                  <a:gd name="T45" fmla="*/ 27 h 64"/>
                  <a:gd name="T46" fmla="*/ 42 w 69"/>
                  <a:gd name="T47" fmla="*/ 22 h 64"/>
                  <a:gd name="T48" fmla="*/ 46 w 69"/>
                  <a:gd name="T49" fmla="*/ 27 h 64"/>
                  <a:gd name="T50" fmla="*/ 37 w 69"/>
                  <a:gd name="T51" fmla="*/ 18 h 64"/>
                  <a:gd name="T52" fmla="*/ 51 w 69"/>
                  <a:gd name="T53" fmla="*/ 13 h 64"/>
                  <a:gd name="T54" fmla="*/ 60 w 69"/>
                  <a:gd name="T55" fmla="*/ 13 h 64"/>
                  <a:gd name="T56" fmla="*/ 64 w 69"/>
                  <a:gd name="T57" fmla="*/ 13 h 64"/>
                  <a:gd name="T58" fmla="*/ 69 w 69"/>
                  <a:gd name="T59" fmla="*/ 9 h 64"/>
                  <a:gd name="T60" fmla="*/ 69 w 69"/>
                  <a:gd name="T61" fmla="*/ 0 h 64"/>
                  <a:gd name="T62" fmla="*/ 64 w 69"/>
                  <a:gd name="T63" fmla="*/ 4 h 64"/>
                  <a:gd name="T64" fmla="*/ 60 w 69"/>
                  <a:gd name="T65" fmla="*/ 9 h 64"/>
                  <a:gd name="T66" fmla="*/ 51 w 69"/>
                  <a:gd name="T67" fmla="*/ 4 h 64"/>
                  <a:gd name="T68" fmla="*/ 42 w 69"/>
                  <a:gd name="T69" fmla="*/ 4 h 64"/>
                  <a:gd name="T70" fmla="*/ 28 w 69"/>
                  <a:gd name="T71" fmla="*/ 9 h 64"/>
                  <a:gd name="T72" fmla="*/ 14 w 69"/>
                  <a:gd name="T73" fmla="*/ 13 h 64"/>
                  <a:gd name="T74" fmla="*/ 9 w 69"/>
                  <a:gd name="T75" fmla="*/ 13 h 64"/>
                  <a:gd name="T76" fmla="*/ 9 w 69"/>
                  <a:gd name="T77" fmla="*/ 13 h 64"/>
                  <a:gd name="T78" fmla="*/ 9 w 69"/>
                  <a:gd name="T79" fmla="*/ 18 h 64"/>
                  <a:gd name="T80" fmla="*/ 0 w 69"/>
                  <a:gd name="T81" fmla="*/ 32 h 64"/>
                  <a:gd name="T82" fmla="*/ 0 w 69"/>
                  <a:gd name="T83" fmla="*/ 36 h 64"/>
                  <a:gd name="T84" fmla="*/ 5 w 69"/>
                  <a:gd name="T85" fmla="*/ 4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" h="64">
                    <a:moveTo>
                      <a:pt x="5" y="41"/>
                    </a:moveTo>
                    <a:lnTo>
                      <a:pt x="9" y="45"/>
                    </a:lnTo>
                    <a:lnTo>
                      <a:pt x="5" y="45"/>
                    </a:lnTo>
                    <a:lnTo>
                      <a:pt x="9" y="54"/>
                    </a:lnTo>
                    <a:lnTo>
                      <a:pt x="19" y="54"/>
                    </a:lnTo>
                    <a:lnTo>
                      <a:pt x="28" y="54"/>
                    </a:lnTo>
                    <a:lnTo>
                      <a:pt x="32" y="54"/>
                    </a:lnTo>
                    <a:lnTo>
                      <a:pt x="32" y="59"/>
                    </a:lnTo>
                    <a:lnTo>
                      <a:pt x="37" y="59"/>
                    </a:lnTo>
                    <a:lnTo>
                      <a:pt x="42" y="64"/>
                    </a:lnTo>
                    <a:lnTo>
                      <a:pt x="42" y="59"/>
                    </a:lnTo>
                    <a:lnTo>
                      <a:pt x="37" y="50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28" y="27"/>
                    </a:lnTo>
                    <a:lnTo>
                      <a:pt x="28" y="22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7" y="27"/>
                    </a:lnTo>
                    <a:lnTo>
                      <a:pt x="37" y="22"/>
                    </a:lnTo>
                    <a:lnTo>
                      <a:pt x="42" y="27"/>
                    </a:lnTo>
                    <a:lnTo>
                      <a:pt x="42" y="22"/>
                    </a:lnTo>
                    <a:lnTo>
                      <a:pt x="46" y="27"/>
                    </a:lnTo>
                    <a:lnTo>
                      <a:pt x="37" y="18"/>
                    </a:lnTo>
                    <a:lnTo>
                      <a:pt x="51" y="13"/>
                    </a:lnTo>
                    <a:lnTo>
                      <a:pt x="60" y="13"/>
                    </a:lnTo>
                    <a:lnTo>
                      <a:pt x="64" y="13"/>
                    </a:lnTo>
                    <a:lnTo>
                      <a:pt x="69" y="9"/>
                    </a:lnTo>
                    <a:lnTo>
                      <a:pt x="69" y="0"/>
                    </a:lnTo>
                    <a:lnTo>
                      <a:pt x="64" y="4"/>
                    </a:lnTo>
                    <a:lnTo>
                      <a:pt x="60" y="9"/>
                    </a:lnTo>
                    <a:lnTo>
                      <a:pt x="51" y="4"/>
                    </a:lnTo>
                    <a:lnTo>
                      <a:pt x="42" y="4"/>
                    </a:lnTo>
                    <a:lnTo>
                      <a:pt x="28" y="9"/>
                    </a:lnTo>
                    <a:lnTo>
                      <a:pt x="14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5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0" name="Freeform 870"/>
              <p:cNvSpPr>
                <a:spLocks/>
              </p:cNvSpPr>
              <p:nvPr/>
            </p:nvSpPr>
            <p:spPr bwMode="auto">
              <a:xfrm>
                <a:off x="2919" y="1603"/>
                <a:ext cx="69" cy="64"/>
              </a:xfrm>
              <a:custGeom>
                <a:avLst/>
                <a:gdLst>
                  <a:gd name="T0" fmla="*/ 5 w 69"/>
                  <a:gd name="T1" fmla="*/ 41 h 64"/>
                  <a:gd name="T2" fmla="*/ 9 w 69"/>
                  <a:gd name="T3" fmla="*/ 45 h 64"/>
                  <a:gd name="T4" fmla="*/ 5 w 69"/>
                  <a:gd name="T5" fmla="*/ 45 h 64"/>
                  <a:gd name="T6" fmla="*/ 9 w 69"/>
                  <a:gd name="T7" fmla="*/ 54 h 64"/>
                  <a:gd name="T8" fmla="*/ 19 w 69"/>
                  <a:gd name="T9" fmla="*/ 54 h 64"/>
                  <a:gd name="T10" fmla="*/ 28 w 69"/>
                  <a:gd name="T11" fmla="*/ 54 h 64"/>
                  <a:gd name="T12" fmla="*/ 32 w 69"/>
                  <a:gd name="T13" fmla="*/ 54 h 64"/>
                  <a:gd name="T14" fmla="*/ 32 w 69"/>
                  <a:gd name="T15" fmla="*/ 59 h 64"/>
                  <a:gd name="T16" fmla="*/ 37 w 69"/>
                  <a:gd name="T17" fmla="*/ 59 h 64"/>
                  <a:gd name="T18" fmla="*/ 42 w 69"/>
                  <a:gd name="T19" fmla="*/ 64 h 64"/>
                  <a:gd name="T20" fmla="*/ 42 w 69"/>
                  <a:gd name="T21" fmla="*/ 59 h 64"/>
                  <a:gd name="T22" fmla="*/ 37 w 69"/>
                  <a:gd name="T23" fmla="*/ 50 h 64"/>
                  <a:gd name="T24" fmla="*/ 28 w 69"/>
                  <a:gd name="T25" fmla="*/ 45 h 64"/>
                  <a:gd name="T26" fmla="*/ 28 w 69"/>
                  <a:gd name="T27" fmla="*/ 45 h 64"/>
                  <a:gd name="T28" fmla="*/ 32 w 69"/>
                  <a:gd name="T29" fmla="*/ 41 h 64"/>
                  <a:gd name="T30" fmla="*/ 32 w 69"/>
                  <a:gd name="T31" fmla="*/ 41 h 64"/>
                  <a:gd name="T32" fmla="*/ 28 w 69"/>
                  <a:gd name="T33" fmla="*/ 27 h 64"/>
                  <a:gd name="T34" fmla="*/ 28 w 69"/>
                  <a:gd name="T35" fmla="*/ 22 h 64"/>
                  <a:gd name="T36" fmla="*/ 32 w 69"/>
                  <a:gd name="T37" fmla="*/ 18 h 64"/>
                  <a:gd name="T38" fmla="*/ 32 w 69"/>
                  <a:gd name="T39" fmla="*/ 22 h 64"/>
                  <a:gd name="T40" fmla="*/ 37 w 69"/>
                  <a:gd name="T41" fmla="*/ 27 h 64"/>
                  <a:gd name="T42" fmla="*/ 37 w 69"/>
                  <a:gd name="T43" fmla="*/ 22 h 64"/>
                  <a:gd name="T44" fmla="*/ 42 w 69"/>
                  <a:gd name="T45" fmla="*/ 27 h 64"/>
                  <a:gd name="T46" fmla="*/ 42 w 69"/>
                  <a:gd name="T47" fmla="*/ 22 h 64"/>
                  <a:gd name="T48" fmla="*/ 46 w 69"/>
                  <a:gd name="T49" fmla="*/ 27 h 64"/>
                  <a:gd name="T50" fmla="*/ 37 w 69"/>
                  <a:gd name="T51" fmla="*/ 18 h 64"/>
                  <a:gd name="T52" fmla="*/ 51 w 69"/>
                  <a:gd name="T53" fmla="*/ 13 h 64"/>
                  <a:gd name="T54" fmla="*/ 60 w 69"/>
                  <a:gd name="T55" fmla="*/ 13 h 64"/>
                  <a:gd name="T56" fmla="*/ 64 w 69"/>
                  <a:gd name="T57" fmla="*/ 13 h 64"/>
                  <a:gd name="T58" fmla="*/ 69 w 69"/>
                  <a:gd name="T59" fmla="*/ 9 h 64"/>
                  <a:gd name="T60" fmla="*/ 69 w 69"/>
                  <a:gd name="T61" fmla="*/ 0 h 64"/>
                  <a:gd name="T62" fmla="*/ 64 w 69"/>
                  <a:gd name="T63" fmla="*/ 4 h 64"/>
                  <a:gd name="T64" fmla="*/ 60 w 69"/>
                  <a:gd name="T65" fmla="*/ 9 h 64"/>
                  <a:gd name="T66" fmla="*/ 51 w 69"/>
                  <a:gd name="T67" fmla="*/ 4 h 64"/>
                  <a:gd name="T68" fmla="*/ 42 w 69"/>
                  <a:gd name="T69" fmla="*/ 4 h 64"/>
                  <a:gd name="T70" fmla="*/ 28 w 69"/>
                  <a:gd name="T71" fmla="*/ 9 h 64"/>
                  <a:gd name="T72" fmla="*/ 14 w 69"/>
                  <a:gd name="T73" fmla="*/ 13 h 64"/>
                  <a:gd name="T74" fmla="*/ 9 w 69"/>
                  <a:gd name="T75" fmla="*/ 13 h 64"/>
                  <a:gd name="T76" fmla="*/ 9 w 69"/>
                  <a:gd name="T77" fmla="*/ 13 h 64"/>
                  <a:gd name="T78" fmla="*/ 9 w 69"/>
                  <a:gd name="T79" fmla="*/ 18 h 64"/>
                  <a:gd name="T80" fmla="*/ 0 w 69"/>
                  <a:gd name="T81" fmla="*/ 32 h 64"/>
                  <a:gd name="T82" fmla="*/ 0 w 69"/>
                  <a:gd name="T83" fmla="*/ 36 h 64"/>
                  <a:gd name="T84" fmla="*/ 5 w 69"/>
                  <a:gd name="T85" fmla="*/ 4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" h="64">
                    <a:moveTo>
                      <a:pt x="5" y="41"/>
                    </a:moveTo>
                    <a:lnTo>
                      <a:pt x="9" y="45"/>
                    </a:lnTo>
                    <a:lnTo>
                      <a:pt x="5" y="45"/>
                    </a:lnTo>
                    <a:lnTo>
                      <a:pt x="9" y="54"/>
                    </a:lnTo>
                    <a:lnTo>
                      <a:pt x="19" y="54"/>
                    </a:lnTo>
                    <a:lnTo>
                      <a:pt x="28" y="54"/>
                    </a:lnTo>
                    <a:lnTo>
                      <a:pt x="32" y="54"/>
                    </a:lnTo>
                    <a:lnTo>
                      <a:pt x="32" y="59"/>
                    </a:lnTo>
                    <a:lnTo>
                      <a:pt x="37" y="59"/>
                    </a:lnTo>
                    <a:lnTo>
                      <a:pt x="42" y="64"/>
                    </a:lnTo>
                    <a:lnTo>
                      <a:pt x="42" y="59"/>
                    </a:lnTo>
                    <a:lnTo>
                      <a:pt x="37" y="50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28" y="27"/>
                    </a:lnTo>
                    <a:lnTo>
                      <a:pt x="28" y="22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7" y="27"/>
                    </a:lnTo>
                    <a:lnTo>
                      <a:pt x="37" y="22"/>
                    </a:lnTo>
                    <a:lnTo>
                      <a:pt x="42" y="27"/>
                    </a:lnTo>
                    <a:lnTo>
                      <a:pt x="42" y="22"/>
                    </a:lnTo>
                    <a:lnTo>
                      <a:pt x="46" y="27"/>
                    </a:lnTo>
                    <a:lnTo>
                      <a:pt x="37" y="18"/>
                    </a:lnTo>
                    <a:lnTo>
                      <a:pt x="51" y="13"/>
                    </a:lnTo>
                    <a:lnTo>
                      <a:pt x="60" y="13"/>
                    </a:lnTo>
                    <a:lnTo>
                      <a:pt x="64" y="13"/>
                    </a:lnTo>
                    <a:lnTo>
                      <a:pt x="69" y="9"/>
                    </a:lnTo>
                    <a:lnTo>
                      <a:pt x="69" y="0"/>
                    </a:lnTo>
                    <a:lnTo>
                      <a:pt x="64" y="4"/>
                    </a:lnTo>
                    <a:lnTo>
                      <a:pt x="60" y="9"/>
                    </a:lnTo>
                    <a:lnTo>
                      <a:pt x="51" y="4"/>
                    </a:lnTo>
                    <a:lnTo>
                      <a:pt x="42" y="4"/>
                    </a:lnTo>
                    <a:lnTo>
                      <a:pt x="28" y="9"/>
                    </a:lnTo>
                    <a:lnTo>
                      <a:pt x="14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5" y="4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1" name="Freeform 871"/>
              <p:cNvSpPr>
                <a:spLocks noEditPoints="1"/>
              </p:cNvSpPr>
              <p:nvPr/>
            </p:nvSpPr>
            <p:spPr bwMode="auto">
              <a:xfrm>
                <a:off x="2919" y="1598"/>
                <a:ext cx="74" cy="73"/>
              </a:xfrm>
              <a:custGeom>
                <a:avLst/>
                <a:gdLst>
                  <a:gd name="T0" fmla="*/ 42 w 74"/>
                  <a:gd name="T1" fmla="*/ 69 h 73"/>
                  <a:gd name="T2" fmla="*/ 32 w 74"/>
                  <a:gd name="T3" fmla="*/ 64 h 73"/>
                  <a:gd name="T4" fmla="*/ 19 w 74"/>
                  <a:gd name="T5" fmla="*/ 64 h 73"/>
                  <a:gd name="T6" fmla="*/ 28 w 74"/>
                  <a:gd name="T7" fmla="*/ 59 h 73"/>
                  <a:gd name="T8" fmla="*/ 19 w 74"/>
                  <a:gd name="T9" fmla="*/ 59 h 73"/>
                  <a:gd name="T10" fmla="*/ 5 w 74"/>
                  <a:gd name="T11" fmla="*/ 50 h 73"/>
                  <a:gd name="T12" fmla="*/ 5 w 74"/>
                  <a:gd name="T13" fmla="*/ 46 h 73"/>
                  <a:gd name="T14" fmla="*/ 0 w 74"/>
                  <a:gd name="T15" fmla="*/ 37 h 73"/>
                  <a:gd name="T16" fmla="*/ 9 w 74"/>
                  <a:gd name="T17" fmla="*/ 23 h 73"/>
                  <a:gd name="T18" fmla="*/ 9 w 74"/>
                  <a:gd name="T19" fmla="*/ 18 h 73"/>
                  <a:gd name="T20" fmla="*/ 19 w 74"/>
                  <a:gd name="T21" fmla="*/ 14 h 73"/>
                  <a:gd name="T22" fmla="*/ 28 w 74"/>
                  <a:gd name="T23" fmla="*/ 9 h 73"/>
                  <a:gd name="T24" fmla="*/ 55 w 74"/>
                  <a:gd name="T25" fmla="*/ 5 h 73"/>
                  <a:gd name="T26" fmla="*/ 64 w 74"/>
                  <a:gd name="T27" fmla="*/ 5 h 73"/>
                  <a:gd name="T28" fmla="*/ 64 w 74"/>
                  <a:gd name="T29" fmla="*/ 0 h 73"/>
                  <a:gd name="T30" fmla="*/ 69 w 74"/>
                  <a:gd name="T31" fmla="*/ 0 h 73"/>
                  <a:gd name="T32" fmla="*/ 69 w 74"/>
                  <a:gd name="T33" fmla="*/ 18 h 73"/>
                  <a:gd name="T34" fmla="*/ 51 w 74"/>
                  <a:gd name="T35" fmla="*/ 18 h 73"/>
                  <a:gd name="T36" fmla="*/ 46 w 74"/>
                  <a:gd name="T37" fmla="*/ 23 h 73"/>
                  <a:gd name="T38" fmla="*/ 46 w 74"/>
                  <a:gd name="T39" fmla="*/ 27 h 73"/>
                  <a:gd name="T40" fmla="*/ 46 w 74"/>
                  <a:gd name="T41" fmla="*/ 32 h 73"/>
                  <a:gd name="T42" fmla="*/ 55 w 74"/>
                  <a:gd name="T43" fmla="*/ 46 h 73"/>
                  <a:gd name="T44" fmla="*/ 46 w 74"/>
                  <a:gd name="T45" fmla="*/ 41 h 73"/>
                  <a:gd name="T46" fmla="*/ 42 w 74"/>
                  <a:gd name="T47" fmla="*/ 32 h 73"/>
                  <a:gd name="T48" fmla="*/ 42 w 74"/>
                  <a:gd name="T49" fmla="*/ 41 h 73"/>
                  <a:gd name="T50" fmla="*/ 37 w 74"/>
                  <a:gd name="T51" fmla="*/ 37 h 73"/>
                  <a:gd name="T52" fmla="*/ 32 w 74"/>
                  <a:gd name="T53" fmla="*/ 32 h 73"/>
                  <a:gd name="T54" fmla="*/ 37 w 74"/>
                  <a:gd name="T55" fmla="*/ 41 h 73"/>
                  <a:gd name="T56" fmla="*/ 42 w 74"/>
                  <a:gd name="T57" fmla="*/ 50 h 73"/>
                  <a:gd name="T58" fmla="*/ 32 w 74"/>
                  <a:gd name="T59" fmla="*/ 46 h 73"/>
                  <a:gd name="T60" fmla="*/ 42 w 74"/>
                  <a:gd name="T61" fmla="*/ 55 h 73"/>
                  <a:gd name="T62" fmla="*/ 46 w 74"/>
                  <a:gd name="T63" fmla="*/ 73 h 73"/>
                  <a:gd name="T64" fmla="*/ 23 w 74"/>
                  <a:gd name="T65" fmla="*/ 55 h 73"/>
                  <a:gd name="T66" fmla="*/ 32 w 74"/>
                  <a:gd name="T67" fmla="*/ 55 h 73"/>
                  <a:gd name="T68" fmla="*/ 19 w 74"/>
                  <a:gd name="T69" fmla="*/ 46 h 73"/>
                  <a:gd name="T70" fmla="*/ 23 w 74"/>
                  <a:gd name="T71" fmla="*/ 46 h 73"/>
                  <a:gd name="T72" fmla="*/ 28 w 74"/>
                  <a:gd name="T73" fmla="*/ 46 h 73"/>
                  <a:gd name="T74" fmla="*/ 28 w 74"/>
                  <a:gd name="T75" fmla="*/ 41 h 73"/>
                  <a:gd name="T76" fmla="*/ 28 w 74"/>
                  <a:gd name="T77" fmla="*/ 37 h 73"/>
                  <a:gd name="T78" fmla="*/ 28 w 74"/>
                  <a:gd name="T79" fmla="*/ 32 h 73"/>
                  <a:gd name="T80" fmla="*/ 32 w 74"/>
                  <a:gd name="T81" fmla="*/ 18 h 73"/>
                  <a:gd name="T82" fmla="*/ 37 w 74"/>
                  <a:gd name="T83" fmla="*/ 18 h 73"/>
                  <a:gd name="T84" fmla="*/ 37 w 74"/>
                  <a:gd name="T85" fmla="*/ 23 h 73"/>
                  <a:gd name="T86" fmla="*/ 51 w 74"/>
                  <a:gd name="T87" fmla="*/ 14 h 73"/>
                  <a:gd name="T88" fmla="*/ 69 w 74"/>
                  <a:gd name="T89" fmla="*/ 14 h 73"/>
                  <a:gd name="T90" fmla="*/ 51 w 74"/>
                  <a:gd name="T91" fmla="*/ 14 h 73"/>
                  <a:gd name="T92" fmla="*/ 32 w 74"/>
                  <a:gd name="T93" fmla="*/ 14 h 73"/>
                  <a:gd name="T94" fmla="*/ 19 w 74"/>
                  <a:gd name="T95" fmla="*/ 18 h 73"/>
                  <a:gd name="T96" fmla="*/ 14 w 74"/>
                  <a:gd name="T97" fmla="*/ 18 h 73"/>
                  <a:gd name="T98" fmla="*/ 9 w 74"/>
                  <a:gd name="T99" fmla="*/ 27 h 73"/>
                  <a:gd name="T100" fmla="*/ 9 w 74"/>
                  <a:gd name="T101" fmla="*/ 41 h 73"/>
                  <a:gd name="T102" fmla="*/ 14 w 74"/>
                  <a:gd name="T103" fmla="*/ 46 h 73"/>
                  <a:gd name="T104" fmla="*/ 14 w 74"/>
                  <a:gd name="T105" fmla="*/ 50 h 73"/>
                  <a:gd name="T106" fmla="*/ 9 w 74"/>
                  <a:gd name="T107" fmla="*/ 50 h 73"/>
                  <a:gd name="T108" fmla="*/ 23 w 74"/>
                  <a:gd name="T109" fmla="*/ 5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4" h="73">
                    <a:moveTo>
                      <a:pt x="46" y="73"/>
                    </a:moveTo>
                    <a:lnTo>
                      <a:pt x="42" y="69"/>
                    </a:lnTo>
                    <a:lnTo>
                      <a:pt x="42" y="69"/>
                    </a:lnTo>
                    <a:lnTo>
                      <a:pt x="32" y="64"/>
                    </a:lnTo>
                    <a:lnTo>
                      <a:pt x="23" y="64"/>
                    </a:lnTo>
                    <a:lnTo>
                      <a:pt x="19" y="64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3" y="59"/>
                    </a:lnTo>
                    <a:lnTo>
                      <a:pt x="19" y="59"/>
                    </a:lnTo>
                    <a:lnTo>
                      <a:pt x="9" y="59"/>
                    </a:lnTo>
                    <a:lnTo>
                      <a:pt x="5" y="50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5" y="27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18"/>
                    </a:lnTo>
                    <a:lnTo>
                      <a:pt x="14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42" y="5"/>
                    </a:lnTo>
                    <a:lnTo>
                      <a:pt x="55" y="5"/>
                    </a:lnTo>
                    <a:lnTo>
                      <a:pt x="64" y="9"/>
                    </a:lnTo>
                    <a:lnTo>
                      <a:pt x="64" y="5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4" y="14"/>
                    </a:lnTo>
                    <a:lnTo>
                      <a:pt x="69" y="18"/>
                    </a:lnTo>
                    <a:lnTo>
                      <a:pt x="60" y="23"/>
                    </a:lnTo>
                    <a:lnTo>
                      <a:pt x="51" y="18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51" y="41"/>
                    </a:lnTo>
                    <a:lnTo>
                      <a:pt x="55" y="46"/>
                    </a:lnTo>
                    <a:lnTo>
                      <a:pt x="55" y="50"/>
                    </a:lnTo>
                    <a:lnTo>
                      <a:pt x="46" y="41"/>
                    </a:lnTo>
                    <a:lnTo>
                      <a:pt x="42" y="37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7" y="41"/>
                    </a:lnTo>
                    <a:lnTo>
                      <a:pt x="42" y="46"/>
                    </a:lnTo>
                    <a:lnTo>
                      <a:pt x="42" y="50"/>
                    </a:lnTo>
                    <a:lnTo>
                      <a:pt x="37" y="46"/>
                    </a:lnTo>
                    <a:lnTo>
                      <a:pt x="32" y="46"/>
                    </a:lnTo>
                    <a:lnTo>
                      <a:pt x="32" y="50"/>
                    </a:lnTo>
                    <a:lnTo>
                      <a:pt x="42" y="55"/>
                    </a:lnTo>
                    <a:lnTo>
                      <a:pt x="46" y="69"/>
                    </a:lnTo>
                    <a:lnTo>
                      <a:pt x="46" y="73"/>
                    </a:lnTo>
                    <a:lnTo>
                      <a:pt x="46" y="73"/>
                    </a:lnTo>
                    <a:close/>
                    <a:moveTo>
                      <a:pt x="23" y="55"/>
                    </a:moveTo>
                    <a:lnTo>
                      <a:pt x="32" y="55"/>
                    </a:lnTo>
                    <a:lnTo>
                      <a:pt x="32" y="55"/>
                    </a:lnTo>
                    <a:lnTo>
                      <a:pt x="23" y="50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23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32"/>
                    </a:lnTo>
                    <a:lnTo>
                      <a:pt x="28" y="23"/>
                    </a:lnTo>
                    <a:lnTo>
                      <a:pt x="32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2" y="18"/>
                    </a:lnTo>
                    <a:lnTo>
                      <a:pt x="37" y="23"/>
                    </a:lnTo>
                    <a:lnTo>
                      <a:pt x="37" y="18"/>
                    </a:lnTo>
                    <a:lnTo>
                      <a:pt x="51" y="14"/>
                    </a:lnTo>
                    <a:lnTo>
                      <a:pt x="64" y="18"/>
                    </a:lnTo>
                    <a:lnTo>
                      <a:pt x="69" y="14"/>
                    </a:lnTo>
                    <a:lnTo>
                      <a:pt x="60" y="14"/>
                    </a:lnTo>
                    <a:lnTo>
                      <a:pt x="51" y="14"/>
                    </a:lnTo>
                    <a:lnTo>
                      <a:pt x="42" y="14"/>
                    </a:lnTo>
                    <a:lnTo>
                      <a:pt x="32" y="14"/>
                    </a:lnTo>
                    <a:lnTo>
                      <a:pt x="23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4" y="18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5" y="37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4" y="46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9" y="50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2" name="Freeform 872"/>
              <p:cNvSpPr>
                <a:spLocks/>
              </p:cNvSpPr>
              <p:nvPr/>
            </p:nvSpPr>
            <p:spPr bwMode="auto">
              <a:xfrm>
                <a:off x="2919" y="1598"/>
                <a:ext cx="74" cy="73"/>
              </a:xfrm>
              <a:custGeom>
                <a:avLst/>
                <a:gdLst>
                  <a:gd name="T0" fmla="*/ 42 w 74"/>
                  <a:gd name="T1" fmla="*/ 69 h 73"/>
                  <a:gd name="T2" fmla="*/ 32 w 74"/>
                  <a:gd name="T3" fmla="*/ 64 h 73"/>
                  <a:gd name="T4" fmla="*/ 19 w 74"/>
                  <a:gd name="T5" fmla="*/ 64 h 73"/>
                  <a:gd name="T6" fmla="*/ 28 w 74"/>
                  <a:gd name="T7" fmla="*/ 59 h 73"/>
                  <a:gd name="T8" fmla="*/ 19 w 74"/>
                  <a:gd name="T9" fmla="*/ 59 h 73"/>
                  <a:gd name="T10" fmla="*/ 5 w 74"/>
                  <a:gd name="T11" fmla="*/ 50 h 73"/>
                  <a:gd name="T12" fmla="*/ 5 w 74"/>
                  <a:gd name="T13" fmla="*/ 46 h 73"/>
                  <a:gd name="T14" fmla="*/ 0 w 74"/>
                  <a:gd name="T15" fmla="*/ 37 h 73"/>
                  <a:gd name="T16" fmla="*/ 9 w 74"/>
                  <a:gd name="T17" fmla="*/ 23 h 73"/>
                  <a:gd name="T18" fmla="*/ 9 w 74"/>
                  <a:gd name="T19" fmla="*/ 18 h 73"/>
                  <a:gd name="T20" fmla="*/ 19 w 74"/>
                  <a:gd name="T21" fmla="*/ 14 h 73"/>
                  <a:gd name="T22" fmla="*/ 28 w 74"/>
                  <a:gd name="T23" fmla="*/ 9 h 73"/>
                  <a:gd name="T24" fmla="*/ 55 w 74"/>
                  <a:gd name="T25" fmla="*/ 5 h 73"/>
                  <a:gd name="T26" fmla="*/ 64 w 74"/>
                  <a:gd name="T27" fmla="*/ 5 h 73"/>
                  <a:gd name="T28" fmla="*/ 64 w 74"/>
                  <a:gd name="T29" fmla="*/ 0 h 73"/>
                  <a:gd name="T30" fmla="*/ 69 w 74"/>
                  <a:gd name="T31" fmla="*/ 0 h 73"/>
                  <a:gd name="T32" fmla="*/ 69 w 74"/>
                  <a:gd name="T33" fmla="*/ 18 h 73"/>
                  <a:gd name="T34" fmla="*/ 51 w 74"/>
                  <a:gd name="T35" fmla="*/ 18 h 73"/>
                  <a:gd name="T36" fmla="*/ 46 w 74"/>
                  <a:gd name="T37" fmla="*/ 23 h 73"/>
                  <a:gd name="T38" fmla="*/ 46 w 74"/>
                  <a:gd name="T39" fmla="*/ 27 h 73"/>
                  <a:gd name="T40" fmla="*/ 46 w 74"/>
                  <a:gd name="T41" fmla="*/ 32 h 73"/>
                  <a:gd name="T42" fmla="*/ 55 w 74"/>
                  <a:gd name="T43" fmla="*/ 46 h 73"/>
                  <a:gd name="T44" fmla="*/ 46 w 74"/>
                  <a:gd name="T45" fmla="*/ 41 h 73"/>
                  <a:gd name="T46" fmla="*/ 42 w 74"/>
                  <a:gd name="T47" fmla="*/ 32 h 73"/>
                  <a:gd name="T48" fmla="*/ 42 w 74"/>
                  <a:gd name="T49" fmla="*/ 41 h 73"/>
                  <a:gd name="T50" fmla="*/ 37 w 74"/>
                  <a:gd name="T51" fmla="*/ 37 h 73"/>
                  <a:gd name="T52" fmla="*/ 32 w 74"/>
                  <a:gd name="T53" fmla="*/ 32 h 73"/>
                  <a:gd name="T54" fmla="*/ 37 w 74"/>
                  <a:gd name="T55" fmla="*/ 41 h 73"/>
                  <a:gd name="T56" fmla="*/ 42 w 74"/>
                  <a:gd name="T57" fmla="*/ 50 h 73"/>
                  <a:gd name="T58" fmla="*/ 32 w 74"/>
                  <a:gd name="T59" fmla="*/ 46 h 73"/>
                  <a:gd name="T60" fmla="*/ 42 w 74"/>
                  <a:gd name="T61" fmla="*/ 55 h 73"/>
                  <a:gd name="T62" fmla="*/ 46 w 74"/>
                  <a:gd name="T6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" h="73">
                    <a:moveTo>
                      <a:pt x="46" y="73"/>
                    </a:moveTo>
                    <a:lnTo>
                      <a:pt x="42" y="69"/>
                    </a:lnTo>
                    <a:lnTo>
                      <a:pt x="42" y="69"/>
                    </a:lnTo>
                    <a:lnTo>
                      <a:pt x="32" y="64"/>
                    </a:lnTo>
                    <a:lnTo>
                      <a:pt x="23" y="64"/>
                    </a:lnTo>
                    <a:lnTo>
                      <a:pt x="19" y="64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3" y="59"/>
                    </a:lnTo>
                    <a:lnTo>
                      <a:pt x="19" y="59"/>
                    </a:lnTo>
                    <a:lnTo>
                      <a:pt x="9" y="59"/>
                    </a:lnTo>
                    <a:lnTo>
                      <a:pt x="5" y="50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5" y="27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18"/>
                    </a:lnTo>
                    <a:lnTo>
                      <a:pt x="14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42" y="5"/>
                    </a:lnTo>
                    <a:lnTo>
                      <a:pt x="55" y="5"/>
                    </a:lnTo>
                    <a:lnTo>
                      <a:pt x="64" y="9"/>
                    </a:lnTo>
                    <a:lnTo>
                      <a:pt x="64" y="5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4" y="14"/>
                    </a:lnTo>
                    <a:lnTo>
                      <a:pt x="69" y="18"/>
                    </a:lnTo>
                    <a:lnTo>
                      <a:pt x="60" y="23"/>
                    </a:lnTo>
                    <a:lnTo>
                      <a:pt x="51" y="18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51" y="41"/>
                    </a:lnTo>
                    <a:lnTo>
                      <a:pt x="55" y="46"/>
                    </a:lnTo>
                    <a:lnTo>
                      <a:pt x="55" y="50"/>
                    </a:lnTo>
                    <a:lnTo>
                      <a:pt x="46" y="41"/>
                    </a:lnTo>
                    <a:lnTo>
                      <a:pt x="42" y="37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7" y="41"/>
                    </a:lnTo>
                    <a:lnTo>
                      <a:pt x="42" y="46"/>
                    </a:lnTo>
                    <a:lnTo>
                      <a:pt x="42" y="50"/>
                    </a:lnTo>
                    <a:lnTo>
                      <a:pt x="37" y="46"/>
                    </a:lnTo>
                    <a:lnTo>
                      <a:pt x="32" y="46"/>
                    </a:lnTo>
                    <a:lnTo>
                      <a:pt x="32" y="50"/>
                    </a:lnTo>
                    <a:lnTo>
                      <a:pt x="42" y="55"/>
                    </a:lnTo>
                    <a:lnTo>
                      <a:pt x="46" y="69"/>
                    </a:lnTo>
                    <a:lnTo>
                      <a:pt x="46" y="73"/>
                    </a:lnTo>
                    <a:lnTo>
                      <a:pt x="46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3" name="Freeform 873"/>
              <p:cNvSpPr>
                <a:spLocks/>
              </p:cNvSpPr>
              <p:nvPr/>
            </p:nvSpPr>
            <p:spPr bwMode="auto">
              <a:xfrm>
                <a:off x="2924" y="1612"/>
                <a:ext cx="64" cy="41"/>
              </a:xfrm>
              <a:custGeom>
                <a:avLst/>
                <a:gdLst>
                  <a:gd name="T0" fmla="*/ 18 w 64"/>
                  <a:gd name="T1" fmla="*/ 41 h 41"/>
                  <a:gd name="T2" fmla="*/ 27 w 64"/>
                  <a:gd name="T3" fmla="*/ 41 h 41"/>
                  <a:gd name="T4" fmla="*/ 27 w 64"/>
                  <a:gd name="T5" fmla="*/ 41 h 41"/>
                  <a:gd name="T6" fmla="*/ 18 w 64"/>
                  <a:gd name="T7" fmla="*/ 36 h 41"/>
                  <a:gd name="T8" fmla="*/ 14 w 64"/>
                  <a:gd name="T9" fmla="*/ 32 h 41"/>
                  <a:gd name="T10" fmla="*/ 14 w 64"/>
                  <a:gd name="T11" fmla="*/ 32 h 41"/>
                  <a:gd name="T12" fmla="*/ 18 w 64"/>
                  <a:gd name="T13" fmla="*/ 32 h 41"/>
                  <a:gd name="T14" fmla="*/ 23 w 64"/>
                  <a:gd name="T15" fmla="*/ 32 h 41"/>
                  <a:gd name="T16" fmla="*/ 23 w 64"/>
                  <a:gd name="T17" fmla="*/ 32 h 41"/>
                  <a:gd name="T18" fmla="*/ 23 w 64"/>
                  <a:gd name="T19" fmla="*/ 32 h 41"/>
                  <a:gd name="T20" fmla="*/ 23 w 64"/>
                  <a:gd name="T21" fmla="*/ 27 h 41"/>
                  <a:gd name="T22" fmla="*/ 23 w 64"/>
                  <a:gd name="T23" fmla="*/ 27 h 41"/>
                  <a:gd name="T24" fmla="*/ 23 w 64"/>
                  <a:gd name="T25" fmla="*/ 23 h 41"/>
                  <a:gd name="T26" fmla="*/ 23 w 64"/>
                  <a:gd name="T27" fmla="*/ 23 h 41"/>
                  <a:gd name="T28" fmla="*/ 23 w 64"/>
                  <a:gd name="T29" fmla="*/ 18 h 41"/>
                  <a:gd name="T30" fmla="*/ 23 w 64"/>
                  <a:gd name="T31" fmla="*/ 9 h 41"/>
                  <a:gd name="T32" fmla="*/ 27 w 64"/>
                  <a:gd name="T33" fmla="*/ 4 h 41"/>
                  <a:gd name="T34" fmla="*/ 32 w 64"/>
                  <a:gd name="T35" fmla="*/ 4 h 41"/>
                  <a:gd name="T36" fmla="*/ 32 w 64"/>
                  <a:gd name="T37" fmla="*/ 4 h 41"/>
                  <a:gd name="T38" fmla="*/ 27 w 64"/>
                  <a:gd name="T39" fmla="*/ 4 h 41"/>
                  <a:gd name="T40" fmla="*/ 32 w 64"/>
                  <a:gd name="T41" fmla="*/ 9 h 41"/>
                  <a:gd name="T42" fmla="*/ 32 w 64"/>
                  <a:gd name="T43" fmla="*/ 4 h 41"/>
                  <a:gd name="T44" fmla="*/ 46 w 64"/>
                  <a:gd name="T45" fmla="*/ 0 h 41"/>
                  <a:gd name="T46" fmla="*/ 59 w 64"/>
                  <a:gd name="T47" fmla="*/ 4 h 41"/>
                  <a:gd name="T48" fmla="*/ 64 w 64"/>
                  <a:gd name="T49" fmla="*/ 0 h 41"/>
                  <a:gd name="T50" fmla="*/ 55 w 64"/>
                  <a:gd name="T51" fmla="*/ 0 h 41"/>
                  <a:gd name="T52" fmla="*/ 46 w 64"/>
                  <a:gd name="T53" fmla="*/ 0 h 41"/>
                  <a:gd name="T54" fmla="*/ 37 w 64"/>
                  <a:gd name="T55" fmla="*/ 0 h 41"/>
                  <a:gd name="T56" fmla="*/ 27 w 64"/>
                  <a:gd name="T57" fmla="*/ 0 h 41"/>
                  <a:gd name="T58" fmla="*/ 18 w 64"/>
                  <a:gd name="T59" fmla="*/ 4 h 41"/>
                  <a:gd name="T60" fmla="*/ 14 w 64"/>
                  <a:gd name="T61" fmla="*/ 4 h 41"/>
                  <a:gd name="T62" fmla="*/ 14 w 64"/>
                  <a:gd name="T63" fmla="*/ 4 h 41"/>
                  <a:gd name="T64" fmla="*/ 9 w 64"/>
                  <a:gd name="T65" fmla="*/ 4 h 41"/>
                  <a:gd name="T66" fmla="*/ 9 w 64"/>
                  <a:gd name="T67" fmla="*/ 13 h 41"/>
                  <a:gd name="T68" fmla="*/ 4 w 64"/>
                  <a:gd name="T69" fmla="*/ 13 h 41"/>
                  <a:gd name="T70" fmla="*/ 0 w 64"/>
                  <a:gd name="T71" fmla="*/ 23 h 41"/>
                  <a:gd name="T72" fmla="*/ 4 w 64"/>
                  <a:gd name="T73" fmla="*/ 27 h 41"/>
                  <a:gd name="T74" fmla="*/ 4 w 64"/>
                  <a:gd name="T75" fmla="*/ 27 h 41"/>
                  <a:gd name="T76" fmla="*/ 9 w 64"/>
                  <a:gd name="T77" fmla="*/ 32 h 41"/>
                  <a:gd name="T78" fmla="*/ 9 w 64"/>
                  <a:gd name="T79" fmla="*/ 36 h 41"/>
                  <a:gd name="T80" fmla="*/ 9 w 64"/>
                  <a:gd name="T81" fmla="*/ 36 h 41"/>
                  <a:gd name="T82" fmla="*/ 9 w 64"/>
                  <a:gd name="T83" fmla="*/ 36 h 41"/>
                  <a:gd name="T84" fmla="*/ 4 w 64"/>
                  <a:gd name="T85" fmla="*/ 36 h 41"/>
                  <a:gd name="T86" fmla="*/ 18 w 64"/>
                  <a:gd name="T87" fmla="*/ 41 h 41"/>
                  <a:gd name="T88" fmla="*/ 18 w 64"/>
                  <a:gd name="T89" fmla="*/ 41 h 41"/>
                  <a:gd name="T90" fmla="*/ 18 w 64"/>
                  <a:gd name="T9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4" h="41">
                    <a:moveTo>
                      <a:pt x="18" y="41"/>
                    </a:moveTo>
                    <a:lnTo>
                      <a:pt x="27" y="41"/>
                    </a:lnTo>
                    <a:lnTo>
                      <a:pt x="27" y="41"/>
                    </a:lnTo>
                    <a:lnTo>
                      <a:pt x="18" y="3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18"/>
                    </a:lnTo>
                    <a:lnTo>
                      <a:pt x="23" y="9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27" y="4"/>
                    </a:lnTo>
                    <a:lnTo>
                      <a:pt x="32" y="9"/>
                    </a:lnTo>
                    <a:lnTo>
                      <a:pt x="32" y="4"/>
                    </a:lnTo>
                    <a:lnTo>
                      <a:pt x="46" y="0"/>
                    </a:lnTo>
                    <a:lnTo>
                      <a:pt x="59" y="4"/>
                    </a:lnTo>
                    <a:lnTo>
                      <a:pt x="64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9" y="4"/>
                    </a:lnTo>
                    <a:lnTo>
                      <a:pt x="9" y="13"/>
                    </a:lnTo>
                    <a:lnTo>
                      <a:pt x="4" y="13"/>
                    </a:lnTo>
                    <a:lnTo>
                      <a:pt x="0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9" y="32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4" y="36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4" name="Freeform 874"/>
              <p:cNvSpPr>
                <a:spLocks/>
              </p:cNvSpPr>
              <p:nvPr/>
            </p:nvSpPr>
            <p:spPr bwMode="auto">
              <a:xfrm>
                <a:off x="2933" y="1653"/>
                <a:ext cx="18" cy="27"/>
              </a:xfrm>
              <a:custGeom>
                <a:avLst/>
                <a:gdLst>
                  <a:gd name="T0" fmla="*/ 5 w 18"/>
                  <a:gd name="T1" fmla="*/ 0 h 27"/>
                  <a:gd name="T2" fmla="*/ 0 w 18"/>
                  <a:gd name="T3" fmla="*/ 4 h 27"/>
                  <a:gd name="T4" fmla="*/ 0 w 18"/>
                  <a:gd name="T5" fmla="*/ 9 h 27"/>
                  <a:gd name="T6" fmla="*/ 5 w 18"/>
                  <a:gd name="T7" fmla="*/ 23 h 27"/>
                  <a:gd name="T8" fmla="*/ 5 w 18"/>
                  <a:gd name="T9" fmla="*/ 18 h 27"/>
                  <a:gd name="T10" fmla="*/ 9 w 18"/>
                  <a:gd name="T11" fmla="*/ 27 h 27"/>
                  <a:gd name="T12" fmla="*/ 14 w 18"/>
                  <a:gd name="T13" fmla="*/ 23 h 27"/>
                  <a:gd name="T14" fmla="*/ 18 w 18"/>
                  <a:gd name="T15" fmla="*/ 27 h 27"/>
                  <a:gd name="T16" fmla="*/ 14 w 18"/>
                  <a:gd name="T17" fmla="*/ 14 h 27"/>
                  <a:gd name="T18" fmla="*/ 18 w 18"/>
                  <a:gd name="T19" fmla="*/ 14 h 27"/>
                  <a:gd name="T20" fmla="*/ 18 w 18"/>
                  <a:gd name="T21" fmla="*/ 14 h 27"/>
                  <a:gd name="T22" fmla="*/ 14 w 18"/>
                  <a:gd name="T23" fmla="*/ 4 h 27"/>
                  <a:gd name="T24" fmla="*/ 5 w 18"/>
                  <a:gd name="T2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7">
                    <a:moveTo>
                      <a:pt x="5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9" y="27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4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5" name="Freeform 875"/>
              <p:cNvSpPr>
                <a:spLocks/>
              </p:cNvSpPr>
              <p:nvPr/>
            </p:nvSpPr>
            <p:spPr bwMode="auto">
              <a:xfrm>
                <a:off x="2933" y="1653"/>
                <a:ext cx="18" cy="27"/>
              </a:xfrm>
              <a:custGeom>
                <a:avLst/>
                <a:gdLst>
                  <a:gd name="T0" fmla="*/ 5 w 18"/>
                  <a:gd name="T1" fmla="*/ 0 h 27"/>
                  <a:gd name="T2" fmla="*/ 0 w 18"/>
                  <a:gd name="T3" fmla="*/ 4 h 27"/>
                  <a:gd name="T4" fmla="*/ 0 w 18"/>
                  <a:gd name="T5" fmla="*/ 9 h 27"/>
                  <a:gd name="T6" fmla="*/ 5 w 18"/>
                  <a:gd name="T7" fmla="*/ 23 h 27"/>
                  <a:gd name="T8" fmla="*/ 5 w 18"/>
                  <a:gd name="T9" fmla="*/ 18 h 27"/>
                  <a:gd name="T10" fmla="*/ 9 w 18"/>
                  <a:gd name="T11" fmla="*/ 27 h 27"/>
                  <a:gd name="T12" fmla="*/ 14 w 18"/>
                  <a:gd name="T13" fmla="*/ 23 h 27"/>
                  <a:gd name="T14" fmla="*/ 18 w 18"/>
                  <a:gd name="T15" fmla="*/ 27 h 27"/>
                  <a:gd name="T16" fmla="*/ 14 w 18"/>
                  <a:gd name="T17" fmla="*/ 14 h 27"/>
                  <a:gd name="T18" fmla="*/ 18 w 18"/>
                  <a:gd name="T19" fmla="*/ 14 h 27"/>
                  <a:gd name="T20" fmla="*/ 18 w 18"/>
                  <a:gd name="T21" fmla="*/ 14 h 27"/>
                  <a:gd name="T22" fmla="*/ 14 w 18"/>
                  <a:gd name="T23" fmla="*/ 4 h 27"/>
                  <a:gd name="T24" fmla="*/ 5 w 18"/>
                  <a:gd name="T2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7">
                    <a:moveTo>
                      <a:pt x="5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9" y="27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4" y="4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6" name="Freeform 876"/>
              <p:cNvSpPr>
                <a:spLocks noEditPoints="1"/>
              </p:cNvSpPr>
              <p:nvPr/>
            </p:nvSpPr>
            <p:spPr bwMode="auto">
              <a:xfrm>
                <a:off x="2928" y="1653"/>
                <a:ext cx="33" cy="50"/>
              </a:xfrm>
              <a:custGeom>
                <a:avLst/>
                <a:gdLst>
                  <a:gd name="T0" fmla="*/ 33 w 33"/>
                  <a:gd name="T1" fmla="*/ 50 h 50"/>
                  <a:gd name="T2" fmla="*/ 28 w 33"/>
                  <a:gd name="T3" fmla="*/ 37 h 50"/>
                  <a:gd name="T4" fmla="*/ 23 w 33"/>
                  <a:gd name="T5" fmla="*/ 32 h 50"/>
                  <a:gd name="T6" fmla="*/ 23 w 33"/>
                  <a:gd name="T7" fmla="*/ 32 h 50"/>
                  <a:gd name="T8" fmla="*/ 19 w 33"/>
                  <a:gd name="T9" fmla="*/ 27 h 50"/>
                  <a:gd name="T10" fmla="*/ 19 w 33"/>
                  <a:gd name="T11" fmla="*/ 27 h 50"/>
                  <a:gd name="T12" fmla="*/ 19 w 33"/>
                  <a:gd name="T13" fmla="*/ 27 h 50"/>
                  <a:gd name="T14" fmla="*/ 19 w 33"/>
                  <a:gd name="T15" fmla="*/ 32 h 50"/>
                  <a:gd name="T16" fmla="*/ 14 w 33"/>
                  <a:gd name="T17" fmla="*/ 37 h 50"/>
                  <a:gd name="T18" fmla="*/ 14 w 33"/>
                  <a:gd name="T19" fmla="*/ 37 h 50"/>
                  <a:gd name="T20" fmla="*/ 14 w 33"/>
                  <a:gd name="T21" fmla="*/ 32 h 50"/>
                  <a:gd name="T22" fmla="*/ 14 w 33"/>
                  <a:gd name="T23" fmla="*/ 27 h 50"/>
                  <a:gd name="T24" fmla="*/ 14 w 33"/>
                  <a:gd name="T25" fmla="*/ 27 h 50"/>
                  <a:gd name="T26" fmla="*/ 10 w 33"/>
                  <a:gd name="T27" fmla="*/ 32 h 50"/>
                  <a:gd name="T28" fmla="*/ 10 w 33"/>
                  <a:gd name="T29" fmla="*/ 32 h 50"/>
                  <a:gd name="T30" fmla="*/ 10 w 33"/>
                  <a:gd name="T31" fmla="*/ 27 h 50"/>
                  <a:gd name="T32" fmla="*/ 10 w 33"/>
                  <a:gd name="T33" fmla="*/ 23 h 50"/>
                  <a:gd name="T34" fmla="*/ 5 w 33"/>
                  <a:gd name="T35" fmla="*/ 18 h 50"/>
                  <a:gd name="T36" fmla="*/ 0 w 33"/>
                  <a:gd name="T37" fmla="*/ 14 h 50"/>
                  <a:gd name="T38" fmla="*/ 5 w 33"/>
                  <a:gd name="T39" fmla="*/ 4 h 50"/>
                  <a:gd name="T40" fmla="*/ 14 w 33"/>
                  <a:gd name="T41" fmla="*/ 0 h 50"/>
                  <a:gd name="T42" fmla="*/ 19 w 33"/>
                  <a:gd name="T43" fmla="*/ 0 h 50"/>
                  <a:gd name="T44" fmla="*/ 23 w 33"/>
                  <a:gd name="T45" fmla="*/ 4 h 50"/>
                  <a:gd name="T46" fmla="*/ 28 w 33"/>
                  <a:gd name="T47" fmla="*/ 14 h 50"/>
                  <a:gd name="T48" fmla="*/ 28 w 33"/>
                  <a:gd name="T49" fmla="*/ 18 h 50"/>
                  <a:gd name="T50" fmla="*/ 23 w 33"/>
                  <a:gd name="T51" fmla="*/ 18 h 50"/>
                  <a:gd name="T52" fmla="*/ 28 w 33"/>
                  <a:gd name="T53" fmla="*/ 27 h 50"/>
                  <a:gd name="T54" fmla="*/ 33 w 33"/>
                  <a:gd name="T55" fmla="*/ 50 h 50"/>
                  <a:gd name="T56" fmla="*/ 33 w 33"/>
                  <a:gd name="T57" fmla="*/ 50 h 50"/>
                  <a:gd name="T58" fmla="*/ 14 w 33"/>
                  <a:gd name="T59" fmla="*/ 14 h 50"/>
                  <a:gd name="T60" fmla="*/ 14 w 33"/>
                  <a:gd name="T61" fmla="*/ 18 h 50"/>
                  <a:gd name="T62" fmla="*/ 14 w 33"/>
                  <a:gd name="T63" fmla="*/ 18 h 50"/>
                  <a:gd name="T64" fmla="*/ 14 w 33"/>
                  <a:gd name="T65" fmla="*/ 23 h 50"/>
                  <a:gd name="T66" fmla="*/ 14 w 33"/>
                  <a:gd name="T67" fmla="*/ 23 h 50"/>
                  <a:gd name="T68" fmla="*/ 19 w 33"/>
                  <a:gd name="T69" fmla="*/ 23 h 50"/>
                  <a:gd name="T70" fmla="*/ 19 w 33"/>
                  <a:gd name="T71" fmla="*/ 18 h 50"/>
                  <a:gd name="T72" fmla="*/ 19 w 33"/>
                  <a:gd name="T73" fmla="*/ 18 h 50"/>
                  <a:gd name="T74" fmla="*/ 19 w 33"/>
                  <a:gd name="T75" fmla="*/ 14 h 50"/>
                  <a:gd name="T76" fmla="*/ 14 w 33"/>
                  <a:gd name="T77" fmla="*/ 9 h 50"/>
                  <a:gd name="T78" fmla="*/ 14 w 33"/>
                  <a:gd name="T79" fmla="*/ 9 h 50"/>
                  <a:gd name="T80" fmla="*/ 14 w 33"/>
                  <a:gd name="T81" fmla="*/ 9 h 50"/>
                  <a:gd name="T82" fmla="*/ 10 w 33"/>
                  <a:gd name="T83" fmla="*/ 4 h 50"/>
                  <a:gd name="T84" fmla="*/ 10 w 33"/>
                  <a:gd name="T85" fmla="*/ 4 h 50"/>
                  <a:gd name="T86" fmla="*/ 10 w 33"/>
                  <a:gd name="T87" fmla="*/ 4 h 50"/>
                  <a:gd name="T88" fmla="*/ 10 w 33"/>
                  <a:gd name="T89" fmla="*/ 14 h 50"/>
                  <a:gd name="T90" fmla="*/ 10 w 33"/>
                  <a:gd name="T91" fmla="*/ 18 h 50"/>
                  <a:gd name="T92" fmla="*/ 10 w 33"/>
                  <a:gd name="T93" fmla="*/ 18 h 50"/>
                  <a:gd name="T94" fmla="*/ 14 w 33"/>
                  <a:gd name="T95" fmla="*/ 14 h 50"/>
                  <a:gd name="T96" fmla="*/ 14 w 33"/>
                  <a:gd name="T97" fmla="*/ 14 h 50"/>
                  <a:gd name="T98" fmla="*/ 19 w 33"/>
                  <a:gd name="T99" fmla="*/ 9 h 50"/>
                  <a:gd name="T100" fmla="*/ 23 w 33"/>
                  <a:gd name="T101" fmla="*/ 14 h 50"/>
                  <a:gd name="T102" fmla="*/ 23 w 33"/>
                  <a:gd name="T103" fmla="*/ 14 h 50"/>
                  <a:gd name="T104" fmla="*/ 19 w 33"/>
                  <a:gd name="T105" fmla="*/ 9 h 50"/>
                  <a:gd name="T106" fmla="*/ 19 w 33"/>
                  <a:gd name="T107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" h="50">
                    <a:moveTo>
                      <a:pt x="33" y="50"/>
                    </a:moveTo>
                    <a:lnTo>
                      <a:pt x="28" y="37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32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27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5" y="4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3" y="4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23" y="18"/>
                    </a:lnTo>
                    <a:lnTo>
                      <a:pt x="28" y="27"/>
                    </a:lnTo>
                    <a:lnTo>
                      <a:pt x="33" y="50"/>
                    </a:lnTo>
                    <a:lnTo>
                      <a:pt x="33" y="50"/>
                    </a:lnTo>
                    <a:close/>
                    <a:moveTo>
                      <a:pt x="14" y="14"/>
                    </a:moveTo>
                    <a:lnTo>
                      <a:pt x="14" y="18"/>
                    </a:lnTo>
                    <a:lnTo>
                      <a:pt x="14" y="18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9" y="23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  <a:moveTo>
                      <a:pt x="19" y="9"/>
                    </a:moveTo>
                    <a:lnTo>
                      <a:pt x="23" y="14"/>
                    </a:lnTo>
                    <a:lnTo>
                      <a:pt x="23" y="14"/>
                    </a:lnTo>
                    <a:lnTo>
                      <a:pt x="19" y="9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7" name="Freeform 877"/>
              <p:cNvSpPr>
                <a:spLocks/>
              </p:cNvSpPr>
              <p:nvPr/>
            </p:nvSpPr>
            <p:spPr bwMode="auto">
              <a:xfrm>
                <a:off x="2928" y="1653"/>
                <a:ext cx="33" cy="50"/>
              </a:xfrm>
              <a:custGeom>
                <a:avLst/>
                <a:gdLst>
                  <a:gd name="T0" fmla="*/ 33 w 33"/>
                  <a:gd name="T1" fmla="*/ 50 h 50"/>
                  <a:gd name="T2" fmla="*/ 28 w 33"/>
                  <a:gd name="T3" fmla="*/ 37 h 50"/>
                  <a:gd name="T4" fmla="*/ 23 w 33"/>
                  <a:gd name="T5" fmla="*/ 32 h 50"/>
                  <a:gd name="T6" fmla="*/ 23 w 33"/>
                  <a:gd name="T7" fmla="*/ 32 h 50"/>
                  <a:gd name="T8" fmla="*/ 19 w 33"/>
                  <a:gd name="T9" fmla="*/ 27 h 50"/>
                  <a:gd name="T10" fmla="*/ 19 w 33"/>
                  <a:gd name="T11" fmla="*/ 27 h 50"/>
                  <a:gd name="T12" fmla="*/ 19 w 33"/>
                  <a:gd name="T13" fmla="*/ 27 h 50"/>
                  <a:gd name="T14" fmla="*/ 19 w 33"/>
                  <a:gd name="T15" fmla="*/ 32 h 50"/>
                  <a:gd name="T16" fmla="*/ 14 w 33"/>
                  <a:gd name="T17" fmla="*/ 37 h 50"/>
                  <a:gd name="T18" fmla="*/ 14 w 33"/>
                  <a:gd name="T19" fmla="*/ 37 h 50"/>
                  <a:gd name="T20" fmla="*/ 14 w 33"/>
                  <a:gd name="T21" fmla="*/ 32 h 50"/>
                  <a:gd name="T22" fmla="*/ 14 w 33"/>
                  <a:gd name="T23" fmla="*/ 27 h 50"/>
                  <a:gd name="T24" fmla="*/ 14 w 33"/>
                  <a:gd name="T25" fmla="*/ 27 h 50"/>
                  <a:gd name="T26" fmla="*/ 10 w 33"/>
                  <a:gd name="T27" fmla="*/ 32 h 50"/>
                  <a:gd name="T28" fmla="*/ 10 w 33"/>
                  <a:gd name="T29" fmla="*/ 32 h 50"/>
                  <a:gd name="T30" fmla="*/ 10 w 33"/>
                  <a:gd name="T31" fmla="*/ 27 h 50"/>
                  <a:gd name="T32" fmla="*/ 10 w 33"/>
                  <a:gd name="T33" fmla="*/ 23 h 50"/>
                  <a:gd name="T34" fmla="*/ 5 w 33"/>
                  <a:gd name="T35" fmla="*/ 18 h 50"/>
                  <a:gd name="T36" fmla="*/ 0 w 33"/>
                  <a:gd name="T37" fmla="*/ 14 h 50"/>
                  <a:gd name="T38" fmla="*/ 5 w 33"/>
                  <a:gd name="T39" fmla="*/ 4 h 50"/>
                  <a:gd name="T40" fmla="*/ 14 w 33"/>
                  <a:gd name="T41" fmla="*/ 0 h 50"/>
                  <a:gd name="T42" fmla="*/ 19 w 33"/>
                  <a:gd name="T43" fmla="*/ 0 h 50"/>
                  <a:gd name="T44" fmla="*/ 23 w 33"/>
                  <a:gd name="T45" fmla="*/ 4 h 50"/>
                  <a:gd name="T46" fmla="*/ 28 w 33"/>
                  <a:gd name="T47" fmla="*/ 14 h 50"/>
                  <a:gd name="T48" fmla="*/ 28 w 33"/>
                  <a:gd name="T49" fmla="*/ 18 h 50"/>
                  <a:gd name="T50" fmla="*/ 23 w 33"/>
                  <a:gd name="T51" fmla="*/ 18 h 50"/>
                  <a:gd name="T52" fmla="*/ 28 w 33"/>
                  <a:gd name="T53" fmla="*/ 27 h 50"/>
                  <a:gd name="T54" fmla="*/ 33 w 33"/>
                  <a:gd name="T55" fmla="*/ 50 h 50"/>
                  <a:gd name="T56" fmla="*/ 33 w 33"/>
                  <a:gd name="T5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" h="50">
                    <a:moveTo>
                      <a:pt x="33" y="50"/>
                    </a:moveTo>
                    <a:lnTo>
                      <a:pt x="28" y="37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32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27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5" y="4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3" y="4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23" y="18"/>
                    </a:lnTo>
                    <a:lnTo>
                      <a:pt x="28" y="27"/>
                    </a:lnTo>
                    <a:lnTo>
                      <a:pt x="33" y="50"/>
                    </a:lnTo>
                    <a:lnTo>
                      <a:pt x="33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8" name="Freeform 878"/>
              <p:cNvSpPr>
                <a:spLocks/>
              </p:cNvSpPr>
              <p:nvPr/>
            </p:nvSpPr>
            <p:spPr bwMode="auto">
              <a:xfrm>
                <a:off x="2938" y="1657"/>
                <a:ext cx="9" cy="19"/>
              </a:xfrm>
              <a:custGeom>
                <a:avLst/>
                <a:gdLst>
                  <a:gd name="T0" fmla="*/ 4 w 9"/>
                  <a:gd name="T1" fmla="*/ 10 h 19"/>
                  <a:gd name="T2" fmla="*/ 4 w 9"/>
                  <a:gd name="T3" fmla="*/ 14 h 19"/>
                  <a:gd name="T4" fmla="*/ 4 w 9"/>
                  <a:gd name="T5" fmla="*/ 14 h 19"/>
                  <a:gd name="T6" fmla="*/ 4 w 9"/>
                  <a:gd name="T7" fmla="*/ 19 h 19"/>
                  <a:gd name="T8" fmla="*/ 4 w 9"/>
                  <a:gd name="T9" fmla="*/ 19 h 19"/>
                  <a:gd name="T10" fmla="*/ 9 w 9"/>
                  <a:gd name="T11" fmla="*/ 19 h 19"/>
                  <a:gd name="T12" fmla="*/ 9 w 9"/>
                  <a:gd name="T13" fmla="*/ 14 h 19"/>
                  <a:gd name="T14" fmla="*/ 9 w 9"/>
                  <a:gd name="T15" fmla="*/ 14 h 19"/>
                  <a:gd name="T16" fmla="*/ 9 w 9"/>
                  <a:gd name="T17" fmla="*/ 10 h 19"/>
                  <a:gd name="T18" fmla="*/ 4 w 9"/>
                  <a:gd name="T19" fmla="*/ 5 h 19"/>
                  <a:gd name="T20" fmla="*/ 4 w 9"/>
                  <a:gd name="T21" fmla="*/ 5 h 19"/>
                  <a:gd name="T22" fmla="*/ 4 w 9"/>
                  <a:gd name="T23" fmla="*/ 5 h 19"/>
                  <a:gd name="T24" fmla="*/ 0 w 9"/>
                  <a:gd name="T25" fmla="*/ 0 h 19"/>
                  <a:gd name="T26" fmla="*/ 0 w 9"/>
                  <a:gd name="T27" fmla="*/ 0 h 19"/>
                  <a:gd name="T28" fmla="*/ 0 w 9"/>
                  <a:gd name="T29" fmla="*/ 0 h 19"/>
                  <a:gd name="T30" fmla="*/ 0 w 9"/>
                  <a:gd name="T31" fmla="*/ 10 h 19"/>
                  <a:gd name="T32" fmla="*/ 0 w 9"/>
                  <a:gd name="T33" fmla="*/ 14 h 19"/>
                  <a:gd name="T34" fmla="*/ 0 w 9"/>
                  <a:gd name="T35" fmla="*/ 14 h 19"/>
                  <a:gd name="T36" fmla="*/ 4 w 9"/>
                  <a:gd name="T37" fmla="*/ 10 h 19"/>
                  <a:gd name="T38" fmla="*/ 4 w 9"/>
                  <a:gd name="T3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9">
                    <a:moveTo>
                      <a:pt x="4" y="10"/>
                    </a:moveTo>
                    <a:lnTo>
                      <a:pt x="4" y="14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9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4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9" name="Freeform 879"/>
              <p:cNvSpPr>
                <a:spLocks/>
              </p:cNvSpPr>
              <p:nvPr/>
            </p:nvSpPr>
            <p:spPr bwMode="auto">
              <a:xfrm>
                <a:off x="2947" y="1662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4 w 4"/>
                  <a:gd name="T5" fmla="*/ 5 h 5"/>
                  <a:gd name="T6" fmla="*/ 0 w 4"/>
                  <a:gd name="T7" fmla="*/ 0 h 5"/>
                  <a:gd name="T8" fmla="*/ 0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4" y="5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0" name="Freeform 880"/>
              <p:cNvSpPr>
                <a:spLocks/>
              </p:cNvSpPr>
              <p:nvPr/>
            </p:nvSpPr>
            <p:spPr bwMode="auto">
              <a:xfrm>
                <a:off x="2961" y="1616"/>
                <a:ext cx="13" cy="9"/>
              </a:xfrm>
              <a:custGeom>
                <a:avLst/>
                <a:gdLst>
                  <a:gd name="T0" fmla="*/ 9 w 13"/>
                  <a:gd name="T1" fmla="*/ 9 h 9"/>
                  <a:gd name="T2" fmla="*/ 9 w 13"/>
                  <a:gd name="T3" fmla="*/ 9 h 9"/>
                  <a:gd name="T4" fmla="*/ 9 w 13"/>
                  <a:gd name="T5" fmla="*/ 9 h 9"/>
                  <a:gd name="T6" fmla="*/ 4 w 13"/>
                  <a:gd name="T7" fmla="*/ 5 h 9"/>
                  <a:gd name="T8" fmla="*/ 0 w 13"/>
                  <a:gd name="T9" fmla="*/ 5 h 9"/>
                  <a:gd name="T10" fmla="*/ 0 w 13"/>
                  <a:gd name="T11" fmla="*/ 5 h 9"/>
                  <a:gd name="T12" fmla="*/ 4 w 13"/>
                  <a:gd name="T13" fmla="*/ 5 h 9"/>
                  <a:gd name="T14" fmla="*/ 4 w 13"/>
                  <a:gd name="T15" fmla="*/ 5 h 9"/>
                  <a:gd name="T16" fmla="*/ 9 w 13"/>
                  <a:gd name="T17" fmla="*/ 0 h 9"/>
                  <a:gd name="T18" fmla="*/ 13 w 13"/>
                  <a:gd name="T19" fmla="*/ 0 h 9"/>
                  <a:gd name="T20" fmla="*/ 13 w 13"/>
                  <a:gd name="T21" fmla="*/ 0 h 9"/>
                  <a:gd name="T22" fmla="*/ 13 w 13"/>
                  <a:gd name="T23" fmla="*/ 5 h 9"/>
                  <a:gd name="T24" fmla="*/ 13 w 13"/>
                  <a:gd name="T25" fmla="*/ 5 h 9"/>
                  <a:gd name="T26" fmla="*/ 13 w 13"/>
                  <a:gd name="T27" fmla="*/ 5 h 9"/>
                  <a:gd name="T28" fmla="*/ 9 w 13"/>
                  <a:gd name="T29" fmla="*/ 9 h 9"/>
                  <a:gd name="T30" fmla="*/ 9 w 13"/>
                  <a:gd name="T3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9">
                    <a:moveTo>
                      <a:pt x="9" y="9"/>
                    </a:moveTo>
                    <a:lnTo>
                      <a:pt x="9" y="9"/>
                    </a:lnTo>
                    <a:lnTo>
                      <a:pt x="9" y="9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1" name="Freeform 881"/>
              <p:cNvSpPr>
                <a:spLocks/>
              </p:cNvSpPr>
              <p:nvPr/>
            </p:nvSpPr>
            <p:spPr bwMode="auto">
              <a:xfrm>
                <a:off x="2961" y="1616"/>
                <a:ext cx="13" cy="9"/>
              </a:xfrm>
              <a:custGeom>
                <a:avLst/>
                <a:gdLst>
                  <a:gd name="T0" fmla="*/ 9 w 13"/>
                  <a:gd name="T1" fmla="*/ 9 h 9"/>
                  <a:gd name="T2" fmla="*/ 9 w 13"/>
                  <a:gd name="T3" fmla="*/ 9 h 9"/>
                  <a:gd name="T4" fmla="*/ 9 w 13"/>
                  <a:gd name="T5" fmla="*/ 9 h 9"/>
                  <a:gd name="T6" fmla="*/ 4 w 13"/>
                  <a:gd name="T7" fmla="*/ 5 h 9"/>
                  <a:gd name="T8" fmla="*/ 0 w 13"/>
                  <a:gd name="T9" fmla="*/ 5 h 9"/>
                  <a:gd name="T10" fmla="*/ 0 w 13"/>
                  <a:gd name="T11" fmla="*/ 5 h 9"/>
                  <a:gd name="T12" fmla="*/ 4 w 13"/>
                  <a:gd name="T13" fmla="*/ 5 h 9"/>
                  <a:gd name="T14" fmla="*/ 4 w 13"/>
                  <a:gd name="T15" fmla="*/ 5 h 9"/>
                  <a:gd name="T16" fmla="*/ 9 w 13"/>
                  <a:gd name="T17" fmla="*/ 0 h 9"/>
                  <a:gd name="T18" fmla="*/ 13 w 13"/>
                  <a:gd name="T19" fmla="*/ 0 h 9"/>
                  <a:gd name="T20" fmla="*/ 13 w 13"/>
                  <a:gd name="T21" fmla="*/ 0 h 9"/>
                  <a:gd name="T22" fmla="*/ 13 w 13"/>
                  <a:gd name="T23" fmla="*/ 5 h 9"/>
                  <a:gd name="T24" fmla="*/ 13 w 13"/>
                  <a:gd name="T25" fmla="*/ 5 h 9"/>
                  <a:gd name="T26" fmla="*/ 13 w 13"/>
                  <a:gd name="T27" fmla="*/ 5 h 9"/>
                  <a:gd name="T28" fmla="*/ 9 w 13"/>
                  <a:gd name="T29" fmla="*/ 9 h 9"/>
                  <a:gd name="T30" fmla="*/ 9 w 13"/>
                  <a:gd name="T3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9">
                    <a:moveTo>
                      <a:pt x="9" y="9"/>
                    </a:moveTo>
                    <a:lnTo>
                      <a:pt x="9" y="9"/>
                    </a:lnTo>
                    <a:lnTo>
                      <a:pt x="9" y="9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9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2" name="Freeform 882"/>
              <p:cNvSpPr>
                <a:spLocks/>
              </p:cNvSpPr>
              <p:nvPr/>
            </p:nvSpPr>
            <p:spPr bwMode="auto">
              <a:xfrm>
                <a:off x="2951" y="1648"/>
                <a:ext cx="19" cy="14"/>
              </a:xfrm>
              <a:custGeom>
                <a:avLst/>
                <a:gdLst>
                  <a:gd name="T0" fmla="*/ 19 w 19"/>
                  <a:gd name="T1" fmla="*/ 14 h 14"/>
                  <a:gd name="T2" fmla="*/ 10 w 19"/>
                  <a:gd name="T3" fmla="*/ 0 h 14"/>
                  <a:gd name="T4" fmla="*/ 5 w 19"/>
                  <a:gd name="T5" fmla="*/ 0 h 14"/>
                  <a:gd name="T6" fmla="*/ 0 w 19"/>
                  <a:gd name="T7" fmla="*/ 0 h 14"/>
                  <a:gd name="T8" fmla="*/ 10 w 19"/>
                  <a:gd name="T9" fmla="*/ 9 h 14"/>
                  <a:gd name="T10" fmla="*/ 19 w 19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4">
                    <a:moveTo>
                      <a:pt x="19" y="14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3" name="Freeform 883"/>
              <p:cNvSpPr>
                <a:spLocks/>
              </p:cNvSpPr>
              <p:nvPr/>
            </p:nvSpPr>
            <p:spPr bwMode="auto">
              <a:xfrm>
                <a:off x="2951" y="1648"/>
                <a:ext cx="19" cy="14"/>
              </a:xfrm>
              <a:custGeom>
                <a:avLst/>
                <a:gdLst>
                  <a:gd name="T0" fmla="*/ 19 w 19"/>
                  <a:gd name="T1" fmla="*/ 14 h 14"/>
                  <a:gd name="T2" fmla="*/ 10 w 19"/>
                  <a:gd name="T3" fmla="*/ 0 h 14"/>
                  <a:gd name="T4" fmla="*/ 5 w 19"/>
                  <a:gd name="T5" fmla="*/ 0 h 14"/>
                  <a:gd name="T6" fmla="*/ 0 w 19"/>
                  <a:gd name="T7" fmla="*/ 0 h 14"/>
                  <a:gd name="T8" fmla="*/ 10 w 19"/>
                  <a:gd name="T9" fmla="*/ 9 h 14"/>
                  <a:gd name="T10" fmla="*/ 19 w 19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4">
                    <a:moveTo>
                      <a:pt x="19" y="14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19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4" name="Freeform 884"/>
              <p:cNvSpPr>
                <a:spLocks/>
              </p:cNvSpPr>
              <p:nvPr/>
            </p:nvSpPr>
            <p:spPr bwMode="auto">
              <a:xfrm>
                <a:off x="2947" y="1644"/>
                <a:ext cx="27" cy="18"/>
              </a:xfrm>
              <a:custGeom>
                <a:avLst/>
                <a:gdLst>
                  <a:gd name="T0" fmla="*/ 23 w 27"/>
                  <a:gd name="T1" fmla="*/ 18 h 18"/>
                  <a:gd name="T2" fmla="*/ 23 w 27"/>
                  <a:gd name="T3" fmla="*/ 18 h 18"/>
                  <a:gd name="T4" fmla="*/ 9 w 27"/>
                  <a:gd name="T5" fmla="*/ 9 h 18"/>
                  <a:gd name="T6" fmla="*/ 4 w 27"/>
                  <a:gd name="T7" fmla="*/ 9 h 18"/>
                  <a:gd name="T8" fmla="*/ 0 w 27"/>
                  <a:gd name="T9" fmla="*/ 4 h 18"/>
                  <a:gd name="T10" fmla="*/ 0 w 27"/>
                  <a:gd name="T11" fmla="*/ 4 h 18"/>
                  <a:gd name="T12" fmla="*/ 4 w 27"/>
                  <a:gd name="T13" fmla="*/ 4 h 18"/>
                  <a:gd name="T14" fmla="*/ 4 w 27"/>
                  <a:gd name="T15" fmla="*/ 4 h 18"/>
                  <a:gd name="T16" fmla="*/ 9 w 27"/>
                  <a:gd name="T17" fmla="*/ 0 h 18"/>
                  <a:gd name="T18" fmla="*/ 23 w 27"/>
                  <a:gd name="T19" fmla="*/ 4 h 18"/>
                  <a:gd name="T20" fmla="*/ 27 w 27"/>
                  <a:gd name="T21" fmla="*/ 13 h 18"/>
                  <a:gd name="T22" fmla="*/ 27 w 27"/>
                  <a:gd name="T23" fmla="*/ 13 h 18"/>
                  <a:gd name="T24" fmla="*/ 27 w 27"/>
                  <a:gd name="T25" fmla="*/ 18 h 18"/>
                  <a:gd name="T26" fmla="*/ 23 w 27"/>
                  <a:gd name="T2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8">
                    <a:moveTo>
                      <a:pt x="23" y="18"/>
                    </a:moveTo>
                    <a:lnTo>
                      <a:pt x="23" y="18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23" y="4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8"/>
                    </a:lnTo>
                    <a:lnTo>
                      <a:pt x="23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5" name="Freeform 885"/>
              <p:cNvSpPr>
                <a:spLocks/>
              </p:cNvSpPr>
              <p:nvPr/>
            </p:nvSpPr>
            <p:spPr bwMode="auto">
              <a:xfrm>
                <a:off x="2947" y="1644"/>
                <a:ext cx="27" cy="18"/>
              </a:xfrm>
              <a:custGeom>
                <a:avLst/>
                <a:gdLst>
                  <a:gd name="T0" fmla="*/ 23 w 27"/>
                  <a:gd name="T1" fmla="*/ 18 h 18"/>
                  <a:gd name="T2" fmla="*/ 23 w 27"/>
                  <a:gd name="T3" fmla="*/ 18 h 18"/>
                  <a:gd name="T4" fmla="*/ 9 w 27"/>
                  <a:gd name="T5" fmla="*/ 9 h 18"/>
                  <a:gd name="T6" fmla="*/ 4 w 27"/>
                  <a:gd name="T7" fmla="*/ 9 h 18"/>
                  <a:gd name="T8" fmla="*/ 0 w 27"/>
                  <a:gd name="T9" fmla="*/ 4 h 18"/>
                  <a:gd name="T10" fmla="*/ 0 w 27"/>
                  <a:gd name="T11" fmla="*/ 4 h 18"/>
                  <a:gd name="T12" fmla="*/ 4 w 27"/>
                  <a:gd name="T13" fmla="*/ 4 h 18"/>
                  <a:gd name="T14" fmla="*/ 4 w 27"/>
                  <a:gd name="T15" fmla="*/ 4 h 18"/>
                  <a:gd name="T16" fmla="*/ 9 w 27"/>
                  <a:gd name="T17" fmla="*/ 0 h 18"/>
                  <a:gd name="T18" fmla="*/ 23 w 27"/>
                  <a:gd name="T19" fmla="*/ 4 h 18"/>
                  <a:gd name="T20" fmla="*/ 27 w 27"/>
                  <a:gd name="T21" fmla="*/ 13 h 18"/>
                  <a:gd name="T22" fmla="*/ 27 w 27"/>
                  <a:gd name="T23" fmla="*/ 13 h 18"/>
                  <a:gd name="T24" fmla="*/ 27 w 27"/>
                  <a:gd name="T25" fmla="*/ 18 h 18"/>
                  <a:gd name="T26" fmla="*/ 23 w 27"/>
                  <a:gd name="T2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8">
                    <a:moveTo>
                      <a:pt x="23" y="18"/>
                    </a:moveTo>
                    <a:lnTo>
                      <a:pt x="23" y="18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23" y="4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8"/>
                    </a:lnTo>
                    <a:lnTo>
                      <a:pt x="23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6" name="Freeform 886"/>
              <p:cNvSpPr>
                <a:spLocks/>
              </p:cNvSpPr>
              <p:nvPr/>
            </p:nvSpPr>
            <p:spPr bwMode="auto">
              <a:xfrm>
                <a:off x="2768" y="1520"/>
                <a:ext cx="128" cy="142"/>
              </a:xfrm>
              <a:custGeom>
                <a:avLst/>
                <a:gdLst>
                  <a:gd name="T0" fmla="*/ 78 w 128"/>
                  <a:gd name="T1" fmla="*/ 23 h 142"/>
                  <a:gd name="T2" fmla="*/ 78 w 128"/>
                  <a:gd name="T3" fmla="*/ 9 h 142"/>
                  <a:gd name="T4" fmla="*/ 55 w 128"/>
                  <a:gd name="T5" fmla="*/ 0 h 142"/>
                  <a:gd name="T6" fmla="*/ 37 w 128"/>
                  <a:gd name="T7" fmla="*/ 14 h 142"/>
                  <a:gd name="T8" fmla="*/ 23 w 128"/>
                  <a:gd name="T9" fmla="*/ 18 h 142"/>
                  <a:gd name="T10" fmla="*/ 9 w 128"/>
                  <a:gd name="T11" fmla="*/ 18 h 142"/>
                  <a:gd name="T12" fmla="*/ 0 w 128"/>
                  <a:gd name="T13" fmla="*/ 23 h 142"/>
                  <a:gd name="T14" fmla="*/ 0 w 128"/>
                  <a:gd name="T15" fmla="*/ 32 h 142"/>
                  <a:gd name="T16" fmla="*/ 5 w 128"/>
                  <a:gd name="T17" fmla="*/ 46 h 142"/>
                  <a:gd name="T18" fmla="*/ 18 w 128"/>
                  <a:gd name="T19" fmla="*/ 46 h 142"/>
                  <a:gd name="T20" fmla="*/ 37 w 128"/>
                  <a:gd name="T21" fmla="*/ 50 h 142"/>
                  <a:gd name="T22" fmla="*/ 41 w 128"/>
                  <a:gd name="T23" fmla="*/ 64 h 142"/>
                  <a:gd name="T24" fmla="*/ 51 w 128"/>
                  <a:gd name="T25" fmla="*/ 78 h 142"/>
                  <a:gd name="T26" fmla="*/ 64 w 128"/>
                  <a:gd name="T27" fmla="*/ 87 h 142"/>
                  <a:gd name="T28" fmla="*/ 78 w 128"/>
                  <a:gd name="T29" fmla="*/ 92 h 142"/>
                  <a:gd name="T30" fmla="*/ 92 w 128"/>
                  <a:gd name="T31" fmla="*/ 110 h 142"/>
                  <a:gd name="T32" fmla="*/ 101 w 128"/>
                  <a:gd name="T33" fmla="*/ 124 h 142"/>
                  <a:gd name="T34" fmla="*/ 101 w 128"/>
                  <a:gd name="T35" fmla="*/ 133 h 142"/>
                  <a:gd name="T36" fmla="*/ 101 w 128"/>
                  <a:gd name="T37" fmla="*/ 142 h 142"/>
                  <a:gd name="T38" fmla="*/ 110 w 128"/>
                  <a:gd name="T39" fmla="*/ 124 h 142"/>
                  <a:gd name="T40" fmla="*/ 110 w 128"/>
                  <a:gd name="T41" fmla="*/ 115 h 142"/>
                  <a:gd name="T42" fmla="*/ 115 w 128"/>
                  <a:gd name="T43" fmla="*/ 105 h 142"/>
                  <a:gd name="T44" fmla="*/ 128 w 128"/>
                  <a:gd name="T45" fmla="*/ 115 h 142"/>
                  <a:gd name="T46" fmla="*/ 119 w 128"/>
                  <a:gd name="T47" fmla="*/ 96 h 142"/>
                  <a:gd name="T48" fmla="*/ 101 w 128"/>
                  <a:gd name="T49" fmla="*/ 87 h 142"/>
                  <a:gd name="T50" fmla="*/ 101 w 128"/>
                  <a:gd name="T51" fmla="*/ 83 h 142"/>
                  <a:gd name="T52" fmla="*/ 96 w 128"/>
                  <a:gd name="T53" fmla="*/ 83 h 142"/>
                  <a:gd name="T54" fmla="*/ 83 w 128"/>
                  <a:gd name="T55" fmla="*/ 73 h 142"/>
                  <a:gd name="T56" fmla="*/ 73 w 128"/>
                  <a:gd name="T57" fmla="*/ 55 h 142"/>
                  <a:gd name="T58" fmla="*/ 60 w 128"/>
                  <a:gd name="T59" fmla="*/ 41 h 142"/>
                  <a:gd name="T60" fmla="*/ 64 w 128"/>
                  <a:gd name="T61" fmla="*/ 28 h 142"/>
                  <a:gd name="T62" fmla="*/ 78 w 128"/>
                  <a:gd name="T63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8" h="142">
                    <a:moveTo>
                      <a:pt x="78" y="23"/>
                    </a:moveTo>
                    <a:lnTo>
                      <a:pt x="78" y="23"/>
                    </a:lnTo>
                    <a:lnTo>
                      <a:pt x="73" y="14"/>
                    </a:lnTo>
                    <a:lnTo>
                      <a:pt x="78" y="9"/>
                    </a:lnTo>
                    <a:lnTo>
                      <a:pt x="64" y="5"/>
                    </a:lnTo>
                    <a:lnTo>
                      <a:pt x="55" y="0"/>
                    </a:lnTo>
                    <a:lnTo>
                      <a:pt x="41" y="5"/>
                    </a:lnTo>
                    <a:lnTo>
                      <a:pt x="37" y="14"/>
                    </a:lnTo>
                    <a:lnTo>
                      <a:pt x="28" y="9"/>
                    </a:lnTo>
                    <a:lnTo>
                      <a:pt x="23" y="18"/>
                    </a:lnTo>
                    <a:lnTo>
                      <a:pt x="18" y="14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5" y="46"/>
                    </a:lnTo>
                    <a:lnTo>
                      <a:pt x="9" y="55"/>
                    </a:lnTo>
                    <a:lnTo>
                      <a:pt x="18" y="46"/>
                    </a:lnTo>
                    <a:lnTo>
                      <a:pt x="28" y="46"/>
                    </a:lnTo>
                    <a:lnTo>
                      <a:pt x="37" y="50"/>
                    </a:lnTo>
                    <a:lnTo>
                      <a:pt x="41" y="55"/>
                    </a:lnTo>
                    <a:lnTo>
                      <a:pt x="41" y="64"/>
                    </a:lnTo>
                    <a:lnTo>
                      <a:pt x="46" y="73"/>
                    </a:lnTo>
                    <a:lnTo>
                      <a:pt x="51" y="78"/>
                    </a:lnTo>
                    <a:lnTo>
                      <a:pt x="60" y="83"/>
                    </a:lnTo>
                    <a:lnTo>
                      <a:pt x="64" y="87"/>
                    </a:lnTo>
                    <a:lnTo>
                      <a:pt x="69" y="92"/>
                    </a:lnTo>
                    <a:lnTo>
                      <a:pt x="78" y="92"/>
                    </a:lnTo>
                    <a:lnTo>
                      <a:pt x="87" y="105"/>
                    </a:lnTo>
                    <a:lnTo>
                      <a:pt x="92" y="110"/>
                    </a:lnTo>
                    <a:lnTo>
                      <a:pt x="96" y="110"/>
                    </a:lnTo>
                    <a:lnTo>
                      <a:pt x="101" y="124"/>
                    </a:lnTo>
                    <a:lnTo>
                      <a:pt x="101" y="128"/>
                    </a:lnTo>
                    <a:lnTo>
                      <a:pt x="101" y="133"/>
                    </a:lnTo>
                    <a:lnTo>
                      <a:pt x="101" y="137"/>
                    </a:lnTo>
                    <a:lnTo>
                      <a:pt x="101" y="142"/>
                    </a:lnTo>
                    <a:lnTo>
                      <a:pt x="110" y="128"/>
                    </a:lnTo>
                    <a:lnTo>
                      <a:pt x="110" y="124"/>
                    </a:lnTo>
                    <a:lnTo>
                      <a:pt x="115" y="119"/>
                    </a:lnTo>
                    <a:lnTo>
                      <a:pt x="110" y="115"/>
                    </a:lnTo>
                    <a:lnTo>
                      <a:pt x="110" y="115"/>
                    </a:lnTo>
                    <a:lnTo>
                      <a:pt x="115" y="105"/>
                    </a:lnTo>
                    <a:lnTo>
                      <a:pt x="119" y="105"/>
                    </a:lnTo>
                    <a:lnTo>
                      <a:pt x="128" y="115"/>
                    </a:lnTo>
                    <a:lnTo>
                      <a:pt x="128" y="105"/>
                    </a:lnTo>
                    <a:lnTo>
                      <a:pt x="119" y="96"/>
                    </a:lnTo>
                    <a:lnTo>
                      <a:pt x="110" y="92"/>
                    </a:lnTo>
                    <a:lnTo>
                      <a:pt x="101" y="87"/>
                    </a:lnTo>
                    <a:lnTo>
                      <a:pt x="101" y="87"/>
                    </a:lnTo>
                    <a:lnTo>
                      <a:pt x="101" y="83"/>
                    </a:lnTo>
                    <a:lnTo>
                      <a:pt x="101" y="83"/>
                    </a:lnTo>
                    <a:lnTo>
                      <a:pt x="96" y="83"/>
                    </a:lnTo>
                    <a:lnTo>
                      <a:pt x="87" y="83"/>
                    </a:lnTo>
                    <a:lnTo>
                      <a:pt x="83" y="73"/>
                    </a:lnTo>
                    <a:lnTo>
                      <a:pt x="78" y="64"/>
                    </a:lnTo>
                    <a:lnTo>
                      <a:pt x="73" y="55"/>
                    </a:lnTo>
                    <a:lnTo>
                      <a:pt x="64" y="50"/>
                    </a:lnTo>
                    <a:lnTo>
                      <a:pt x="60" y="41"/>
                    </a:lnTo>
                    <a:lnTo>
                      <a:pt x="60" y="32"/>
                    </a:lnTo>
                    <a:lnTo>
                      <a:pt x="64" y="28"/>
                    </a:lnTo>
                    <a:lnTo>
                      <a:pt x="69" y="23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7" name="Freeform 887"/>
              <p:cNvSpPr>
                <a:spLocks/>
              </p:cNvSpPr>
              <p:nvPr/>
            </p:nvSpPr>
            <p:spPr bwMode="auto">
              <a:xfrm>
                <a:off x="2768" y="1520"/>
                <a:ext cx="128" cy="142"/>
              </a:xfrm>
              <a:custGeom>
                <a:avLst/>
                <a:gdLst>
                  <a:gd name="T0" fmla="*/ 78 w 128"/>
                  <a:gd name="T1" fmla="*/ 23 h 142"/>
                  <a:gd name="T2" fmla="*/ 78 w 128"/>
                  <a:gd name="T3" fmla="*/ 9 h 142"/>
                  <a:gd name="T4" fmla="*/ 55 w 128"/>
                  <a:gd name="T5" fmla="*/ 0 h 142"/>
                  <a:gd name="T6" fmla="*/ 37 w 128"/>
                  <a:gd name="T7" fmla="*/ 14 h 142"/>
                  <a:gd name="T8" fmla="*/ 23 w 128"/>
                  <a:gd name="T9" fmla="*/ 18 h 142"/>
                  <a:gd name="T10" fmla="*/ 9 w 128"/>
                  <a:gd name="T11" fmla="*/ 18 h 142"/>
                  <a:gd name="T12" fmla="*/ 0 w 128"/>
                  <a:gd name="T13" fmla="*/ 23 h 142"/>
                  <a:gd name="T14" fmla="*/ 0 w 128"/>
                  <a:gd name="T15" fmla="*/ 32 h 142"/>
                  <a:gd name="T16" fmla="*/ 5 w 128"/>
                  <a:gd name="T17" fmla="*/ 46 h 142"/>
                  <a:gd name="T18" fmla="*/ 18 w 128"/>
                  <a:gd name="T19" fmla="*/ 46 h 142"/>
                  <a:gd name="T20" fmla="*/ 37 w 128"/>
                  <a:gd name="T21" fmla="*/ 50 h 142"/>
                  <a:gd name="T22" fmla="*/ 41 w 128"/>
                  <a:gd name="T23" fmla="*/ 64 h 142"/>
                  <a:gd name="T24" fmla="*/ 51 w 128"/>
                  <a:gd name="T25" fmla="*/ 78 h 142"/>
                  <a:gd name="T26" fmla="*/ 64 w 128"/>
                  <a:gd name="T27" fmla="*/ 87 h 142"/>
                  <a:gd name="T28" fmla="*/ 78 w 128"/>
                  <a:gd name="T29" fmla="*/ 92 h 142"/>
                  <a:gd name="T30" fmla="*/ 92 w 128"/>
                  <a:gd name="T31" fmla="*/ 110 h 142"/>
                  <a:gd name="T32" fmla="*/ 101 w 128"/>
                  <a:gd name="T33" fmla="*/ 124 h 142"/>
                  <a:gd name="T34" fmla="*/ 101 w 128"/>
                  <a:gd name="T35" fmla="*/ 133 h 142"/>
                  <a:gd name="T36" fmla="*/ 101 w 128"/>
                  <a:gd name="T37" fmla="*/ 142 h 142"/>
                  <a:gd name="T38" fmla="*/ 110 w 128"/>
                  <a:gd name="T39" fmla="*/ 124 h 142"/>
                  <a:gd name="T40" fmla="*/ 110 w 128"/>
                  <a:gd name="T41" fmla="*/ 115 h 142"/>
                  <a:gd name="T42" fmla="*/ 115 w 128"/>
                  <a:gd name="T43" fmla="*/ 105 h 142"/>
                  <a:gd name="T44" fmla="*/ 128 w 128"/>
                  <a:gd name="T45" fmla="*/ 115 h 142"/>
                  <a:gd name="T46" fmla="*/ 119 w 128"/>
                  <a:gd name="T47" fmla="*/ 96 h 142"/>
                  <a:gd name="T48" fmla="*/ 101 w 128"/>
                  <a:gd name="T49" fmla="*/ 87 h 142"/>
                  <a:gd name="T50" fmla="*/ 101 w 128"/>
                  <a:gd name="T51" fmla="*/ 83 h 142"/>
                  <a:gd name="T52" fmla="*/ 96 w 128"/>
                  <a:gd name="T53" fmla="*/ 83 h 142"/>
                  <a:gd name="T54" fmla="*/ 83 w 128"/>
                  <a:gd name="T55" fmla="*/ 73 h 142"/>
                  <a:gd name="T56" fmla="*/ 73 w 128"/>
                  <a:gd name="T57" fmla="*/ 55 h 142"/>
                  <a:gd name="T58" fmla="*/ 60 w 128"/>
                  <a:gd name="T59" fmla="*/ 41 h 142"/>
                  <a:gd name="T60" fmla="*/ 64 w 128"/>
                  <a:gd name="T61" fmla="*/ 28 h 142"/>
                  <a:gd name="T62" fmla="*/ 78 w 128"/>
                  <a:gd name="T63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8" h="142">
                    <a:moveTo>
                      <a:pt x="78" y="23"/>
                    </a:moveTo>
                    <a:lnTo>
                      <a:pt x="78" y="23"/>
                    </a:lnTo>
                    <a:lnTo>
                      <a:pt x="73" y="14"/>
                    </a:lnTo>
                    <a:lnTo>
                      <a:pt x="78" y="9"/>
                    </a:lnTo>
                    <a:lnTo>
                      <a:pt x="64" y="5"/>
                    </a:lnTo>
                    <a:lnTo>
                      <a:pt x="55" y="0"/>
                    </a:lnTo>
                    <a:lnTo>
                      <a:pt x="41" y="5"/>
                    </a:lnTo>
                    <a:lnTo>
                      <a:pt x="37" y="14"/>
                    </a:lnTo>
                    <a:lnTo>
                      <a:pt x="28" y="9"/>
                    </a:lnTo>
                    <a:lnTo>
                      <a:pt x="23" y="18"/>
                    </a:lnTo>
                    <a:lnTo>
                      <a:pt x="18" y="14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5" y="46"/>
                    </a:lnTo>
                    <a:lnTo>
                      <a:pt x="9" y="55"/>
                    </a:lnTo>
                    <a:lnTo>
                      <a:pt x="18" y="46"/>
                    </a:lnTo>
                    <a:lnTo>
                      <a:pt x="28" y="46"/>
                    </a:lnTo>
                    <a:lnTo>
                      <a:pt x="37" y="50"/>
                    </a:lnTo>
                    <a:lnTo>
                      <a:pt x="41" y="55"/>
                    </a:lnTo>
                    <a:lnTo>
                      <a:pt x="41" y="64"/>
                    </a:lnTo>
                    <a:lnTo>
                      <a:pt x="46" y="73"/>
                    </a:lnTo>
                    <a:lnTo>
                      <a:pt x="51" y="78"/>
                    </a:lnTo>
                    <a:lnTo>
                      <a:pt x="60" y="83"/>
                    </a:lnTo>
                    <a:lnTo>
                      <a:pt x="64" y="87"/>
                    </a:lnTo>
                    <a:lnTo>
                      <a:pt x="69" y="92"/>
                    </a:lnTo>
                    <a:lnTo>
                      <a:pt x="78" y="92"/>
                    </a:lnTo>
                    <a:lnTo>
                      <a:pt x="87" y="105"/>
                    </a:lnTo>
                    <a:lnTo>
                      <a:pt x="92" y="110"/>
                    </a:lnTo>
                    <a:lnTo>
                      <a:pt x="96" y="110"/>
                    </a:lnTo>
                    <a:lnTo>
                      <a:pt x="101" y="124"/>
                    </a:lnTo>
                    <a:lnTo>
                      <a:pt x="101" y="128"/>
                    </a:lnTo>
                    <a:lnTo>
                      <a:pt x="101" y="133"/>
                    </a:lnTo>
                    <a:lnTo>
                      <a:pt x="101" y="137"/>
                    </a:lnTo>
                    <a:lnTo>
                      <a:pt x="101" y="142"/>
                    </a:lnTo>
                    <a:lnTo>
                      <a:pt x="110" y="128"/>
                    </a:lnTo>
                    <a:lnTo>
                      <a:pt x="110" y="124"/>
                    </a:lnTo>
                    <a:lnTo>
                      <a:pt x="115" y="119"/>
                    </a:lnTo>
                    <a:lnTo>
                      <a:pt x="110" y="115"/>
                    </a:lnTo>
                    <a:lnTo>
                      <a:pt x="110" y="115"/>
                    </a:lnTo>
                    <a:lnTo>
                      <a:pt x="115" y="105"/>
                    </a:lnTo>
                    <a:lnTo>
                      <a:pt x="119" y="105"/>
                    </a:lnTo>
                    <a:lnTo>
                      <a:pt x="128" y="115"/>
                    </a:lnTo>
                    <a:lnTo>
                      <a:pt x="128" y="105"/>
                    </a:lnTo>
                    <a:lnTo>
                      <a:pt x="119" y="96"/>
                    </a:lnTo>
                    <a:lnTo>
                      <a:pt x="110" y="92"/>
                    </a:lnTo>
                    <a:lnTo>
                      <a:pt x="101" y="87"/>
                    </a:lnTo>
                    <a:lnTo>
                      <a:pt x="101" y="87"/>
                    </a:lnTo>
                    <a:lnTo>
                      <a:pt x="101" y="83"/>
                    </a:lnTo>
                    <a:lnTo>
                      <a:pt x="101" y="83"/>
                    </a:lnTo>
                    <a:lnTo>
                      <a:pt x="96" y="83"/>
                    </a:lnTo>
                    <a:lnTo>
                      <a:pt x="87" y="83"/>
                    </a:lnTo>
                    <a:lnTo>
                      <a:pt x="83" y="73"/>
                    </a:lnTo>
                    <a:lnTo>
                      <a:pt x="78" y="64"/>
                    </a:lnTo>
                    <a:lnTo>
                      <a:pt x="73" y="55"/>
                    </a:lnTo>
                    <a:lnTo>
                      <a:pt x="64" y="50"/>
                    </a:lnTo>
                    <a:lnTo>
                      <a:pt x="60" y="41"/>
                    </a:lnTo>
                    <a:lnTo>
                      <a:pt x="60" y="32"/>
                    </a:lnTo>
                    <a:lnTo>
                      <a:pt x="64" y="28"/>
                    </a:lnTo>
                    <a:lnTo>
                      <a:pt x="69" y="23"/>
                    </a:lnTo>
                    <a:lnTo>
                      <a:pt x="78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8" name="Freeform 888"/>
              <p:cNvSpPr>
                <a:spLocks noEditPoints="1"/>
              </p:cNvSpPr>
              <p:nvPr/>
            </p:nvSpPr>
            <p:spPr bwMode="auto">
              <a:xfrm>
                <a:off x="2764" y="1515"/>
                <a:ext cx="137" cy="147"/>
              </a:xfrm>
              <a:custGeom>
                <a:avLst/>
                <a:gdLst>
                  <a:gd name="T0" fmla="*/ 105 w 137"/>
                  <a:gd name="T1" fmla="*/ 133 h 147"/>
                  <a:gd name="T2" fmla="*/ 100 w 137"/>
                  <a:gd name="T3" fmla="*/ 115 h 147"/>
                  <a:gd name="T4" fmla="*/ 82 w 137"/>
                  <a:gd name="T5" fmla="*/ 97 h 147"/>
                  <a:gd name="T6" fmla="*/ 68 w 137"/>
                  <a:gd name="T7" fmla="*/ 92 h 147"/>
                  <a:gd name="T8" fmla="*/ 55 w 137"/>
                  <a:gd name="T9" fmla="*/ 83 h 147"/>
                  <a:gd name="T10" fmla="*/ 41 w 137"/>
                  <a:gd name="T11" fmla="*/ 60 h 147"/>
                  <a:gd name="T12" fmla="*/ 27 w 137"/>
                  <a:gd name="T13" fmla="*/ 51 h 147"/>
                  <a:gd name="T14" fmla="*/ 9 w 137"/>
                  <a:gd name="T15" fmla="*/ 60 h 147"/>
                  <a:gd name="T16" fmla="*/ 4 w 137"/>
                  <a:gd name="T17" fmla="*/ 46 h 147"/>
                  <a:gd name="T18" fmla="*/ 0 w 137"/>
                  <a:gd name="T19" fmla="*/ 33 h 147"/>
                  <a:gd name="T20" fmla="*/ 18 w 137"/>
                  <a:gd name="T21" fmla="*/ 14 h 147"/>
                  <a:gd name="T22" fmla="*/ 22 w 137"/>
                  <a:gd name="T23" fmla="*/ 14 h 147"/>
                  <a:gd name="T24" fmla="*/ 32 w 137"/>
                  <a:gd name="T25" fmla="*/ 10 h 147"/>
                  <a:gd name="T26" fmla="*/ 55 w 137"/>
                  <a:gd name="T27" fmla="*/ 0 h 147"/>
                  <a:gd name="T28" fmla="*/ 73 w 137"/>
                  <a:gd name="T29" fmla="*/ 5 h 147"/>
                  <a:gd name="T30" fmla="*/ 87 w 137"/>
                  <a:gd name="T31" fmla="*/ 10 h 147"/>
                  <a:gd name="T32" fmla="*/ 82 w 137"/>
                  <a:gd name="T33" fmla="*/ 19 h 147"/>
                  <a:gd name="T34" fmla="*/ 87 w 137"/>
                  <a:gd name="T35" fmla="*/ 28 h 147"/>
                  <a:gd name="T36" fmla="*/ 77 w 137"/>
                  <a:gd name="T37" fmla="*/ 28 h 147"/>
                  <a:gd name="T38" fmla="*/ 68 w 137"/>
                  <a:gd name="T39" fmla="*/ 42 h 147"/>
                  <a:gd name="T40" fmla="*/ 87 w 137"/>
                  <a:gd name="T41" fmla="*/ 65 h 147"/>
                  <a:gd name="T42" fmla="*/ 96 w 137"/>
                  <a:gd name="T43" fmla="*/ 83 h 147"/>
                  <a:gd name="T44" fmla="*/ 109 w 137"/>
                  <a:gd name="T45" fmla="*/ 83 h 147"/>
                  <a:gd name="T46" fmla="*/ 119 w 137"/>
                  <a:gd name="T47" fmla="*/ 97 h 147"/>
                  <a:gd name="T48" fmla="*/ 137 w 137"/>
                  <a:gd name="T49" fmla="*/ 120 h 147"/>
                  <a:gd name="T50" fmla="*/ 132 w 137"/>
                  <a:gd name="T51" fmla="*/ 120 h 147"/>
                  <a:gd name="T52" fmla="*/ 123 w 137"/>
                  <a:gd name="T53" fmla="*/ 110 h 147"/>
                  <a:gd name="T54" fmla="*/ 123 w 137"/>
                  <a:gd name="T55" fmla="*/ 124 h 147"/>
                  <a:gd name="T56" fmla="*/ 114 w 137"/>
                  <a:gd name="T57" fmla="*/ 142 h 147"/>
                  <a:gd name="T58" fmla="*/ 105 w 137"/>
                  <a:gd name="T59" fmla="*/ 110 h 147"/>
                  <a:gd name="T60" fmla="*/ 114 w 137"/>
                  <a:gd name="T61" fmla="*/ 133 h 147"/>
                  <a:gd name="T62" fmla="*/ 109 w 137"/>
                  <a:gd name="T63" fmla="*/ 142 h 147"/>
                  <a:gd name="T64" fmla="*/ 119 w 137"/>
                  <a:gd name="T65" fmla="*/ 124 h 147"/>
                  <a:gd name="T66" fmla="*/ 114 w 137"/>
                  <a:gd name="T67" fmla="*/ 115 h 147"/>
                  <a:gd name="T68" fmla="*/ 128 w 137"/>
                  <a:gd name="T69" fmla="*/ 106 h 147"/>
                  <a:gd name="T70" fmla="*/ 105 w 137"/>
                  <a:gd name="T71" fmla="*/ 92 h 147"/>
                  <a:gd name="T72" fmla="*/ 91 w 137"/>
                  <a:gd name="T73" fmla="*/ 88 h 147"/>
                  <a:gd name="T74" fmla="*/ 82 w 137"/>
                  <a:gd name="T75" fmla="*/ 69 h 147"/>
                  <a:gd name="T76" fmla="*/ 68 w 137"/>
                  <a:gd name="T77" fmla="*/ 51 h 147"/>
                  <a:gd name="T78" fmla="*/ 68 w 137"/>
                  <a:gd name="T79" fmla="*/ 28 h 147"/>
                  <a:gd name="T80" fmla="*/ 77 w 137"/>
                  <a:gd name="T81" fmla="*/ 19 h 147"/>
                  <a:gd name="T82" fmla="*/ 77 w 137"/>
                  <a:gd name="T83" fmla="*/ 14 h 147"/>
                  <a:gd name="T84" fmla="*/ 55 w 137"/>
                  <a:gd name="T85" fmla="*/ 5 h 147"/>
                  <a:gd name="T86" fmla="*/ 41 w 137"/>
                  <a:gd name="T87" fmla="*/ 14 h 147"/>
                  <a:gd name="T88" fmla="*/ 41 w 137"/>
                  <a:gd name="T89" fmla="*/ 19 h 147"/>
                  <a:gd name="T90" fmla="*/ 32 w 137"/>
                  <a:gd name="T91" fmla="*/ 19 h 147"/>
                  <a:gd name="T92" fmla="*/ 27 w 137"/>
                  <a:gd name="T93" fmla="*/ 33 h 147"/>
                  <a:gd name="T94" fmla="*/ 22 w 137"/>
                  <a:gd name="T95" fmla="*/ 19 h 147"/>
                  <a:gd name="T96" fmla="*/ 4 w 137"/>
                  <a:gd name="T97" fmla="*/ 28 h 147"/>
                  <a:gd name="T98" fmla="*/ 4 w 137"/>
                  <a:gd name="T99" fmla="*/ 42 h 147"/>
                  <a:gd name="T100" fmla="*/ 18 w 137"/>
                  <a:gd name="T101" fmla="*/ 46 h 147"/>
                  <a:gd name="T102" fmla="*/ 36 w 137"/>
                  <a:gd name="T103" fmla="*/ 51 h 147"/>
                  <a:gd name="T104" fmla="*/ 50 w 137"/>
                  <a:gd name="T105" fmla="*/ 65 h 147"/>
                  <a:gd name="T106" fmla="*/ 64 w 137"/>
                  <a:gd name="T107" fmla="*/ 78 h 147"/>
                  <a:gd name="T108" fmla="*/ 77 w 137"/>
                  <a:gd name="T109" fmla="*/ 92 h 147"/>
                  <a:gd name="T110" fmla="*/ 96 w 137"/>
                  <a:gd name="T111" fmla="*/ 106 h 147"/>
                  <a:gd name="T112" fmla="*/ 105 w 137"/>
                  <a:gd name="T113" fmla="*/ 11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7" h="147">
                    <a:moveTo>
                      <a:pt x="105" y="147"/>
                    </a:moveTo>
                    <a:lnTo>
                      <a:pt x="105" y="147"/>
                    </a:lnTo>
                    <a:lnTo>
                      <a:pt x="105" y="133"/>
                    </a:lnTo>
                    <a:lnTo>
                      <a:pt x="105" y="129"/>
                    </a:lnTo>
                    <a:lnTo>
                      <a:pt x="105" y="129"/>
                    </a:lnTo>
                    <a:lnTo>
                      <a:pt x="100" y="115"/>
                    </a:lnTo>
                    <a:lnTo>
                      <a:pt x="96" y="115"/>
                    </a:lnTo>
                    <a:lnTo>
                      <a:pt x="87" y="106"/>
                    </a:lnTo>
                    <a:lnTo>
                      <a:pt x="82" y="97"/>
                    </a:lnTo>
                    <a:lnTo>
                      <a:pt x="77" y="97"/>
                    </a:lnTo>
                    <a:lnTo>
                      <a:pt x="73" y="97"/>
                    </a:lnTo>
                    <a:lnTo>
                      <a:pt x="68" y="92"/>
                    </a:lnTo>
                    <a:lnTo>
                      <a:pt x="64" y="88"/>
                    </a:lnTo>
                    <a:lnTo>
                      <a:pt x="59" y="83"/>
                    </a:lnTo>
                    <a:lnTo>
                      <a:pt x="55" y="83"/>
                    </a:lnTo>
                    <a:lnTo>
                      <a:pt x="45" y="74"/>
                    </a:lnTo>
                    <a:lnTo>
                      <a:pt x="41" y="65"/>
                    </a:lnTo>
                    <a:lnTo>
                      <a:pt x="41" y="60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27" y="51"/>
                    </a:lnTo>
                    <a:lnTo>
                      <a:pt x="22" y="51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55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9" y="19"/>
                    </a:lnTo>
                    <a:lnTo>
                      <a:pt x="18" y="1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7" y="14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45" y="5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3" y="5"/>
                    </a:lnTo>
                    <a:lnTo>
                      <a:pt x="82" y="10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2" y="19"/>
                    </a:lnTo>
                    <a:lnTo>
                      <a:pt x="87" y="23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2" y="33"/>
                    </a:lnTo>
                    <a:lnTo>
                      <a:pt x="77" y="33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3" y="33"/>
                    </a:lnTo>
                    <a:lnTo>
                      <a:pt x="68" y="42"/>
                    </a:lnTo>
                    <a:lnTo>
                      <a:pt x="73" y="51"/>
                    </a:lnTo>
                    <a:lnTo>
                      <a:pt x="82" y="60"/>
                    </a:lnTo>
                    <a:lnTo>
                      <a:pt x="87" y="65"/>
                    </a:lnTo>
                    <a:lnTo>
                      <a:pt x="91" y="74"/>
                    </a:lnTo>
                    <a:lnTo>
                      <a:pt x="91" y="78"/>
                    </a:lnTo>
                    <a:lnTo>
                      <a:pt x="96" y="83"/>
                    </a:lnTo>
                    <a:lnTo>
                      <a:pt x="105" y="83"/>
                    </a:lnTo>
                    <a:lnTo>
                      <a:pt x="109" y="83"/>
                    </a:lnTo>
                    <a:lnTo>
                      <a:pt x="109" y="83"/>
                    </a:lnTo>
                    <a:lnTo>
                      <a:pt x="109" y="88"/>
                    </a:lnTo>
                    <a:lnTo>
                      <a:pt x="109" y="92"/>
                    </a:lnTo>
                    <a:lnTo>
                      <a:pt x="119" y="97"/>
                    </a:lnTo>
                    <a:lnTo>
                      <a:pt x="132" y="101"/>
                    </a:lnTo>
                    <a:lnTo>
                      <a:pt x="137" y="110"/>
                    </a:lnTo>
                    <a:lnTo>
                      <a:pt x="137" y="120"/>
                    </a:lnTo>
                    <a:lnTo>
                      <a:pt x="137" y="124"/>
                    </a:lnTo>
                    <a:lnTo>
                      <a:pt x="137" y="124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28" y="115"/>
                    </a:lnTo>
                    <a:lnTo>
                      <a:pt x="123" y="110"/>
                    </a:lnTo>
                    <a:lnTo>
                      <a:pt x="119" y="115"/>
                    </a:lnTo>
                    <a:lnTo>
                      <a:pt x="119" y="120"/>
                    </a:lnTo>
                    <a:lnTo>
                      <a:pt x="123" y="124"/>
                    </a:lnTo>
                    <a:lnTo>
                      <a:pt x="119" y="133"/>
                    </a:lnTo>
                    <a:lnTo>
                      <a:pt x="119" y="133"/>
                    </a:lnTo>
                    <a:lnTo>
                      <a:pt x="114" y="142"/>
                    </a:lnTo>
                    <a:lnTo>
                      <a:pt x="105" y="147"/>
                    </a:lnTo>
                    <a:lnTo>
                      <a:pt x="105" y="147"/>
                    </a:lnTo>
                    <a:close/>
                    <a:moveTo>
                      <a:pt x="105" y="110"/>
                    </a:moveTo>
                    <a:lnTo>
                      <a:pt x="105" y="110"/>
                    </a:lnTo>
                    <a:lnTo>
                      <a:pt x="109" y="129"/>
                    </a:lnTo>
                    <a:lnTo>
                      <a:pt x="114" y="133"/>
                    </a:lnTo>
                    <a:lnTo>
                      <a:pt x="109" y="133"/>
                    </a:lnTo>
                    <a:lnTo>
                      <a:pt x="109" y="138"/>
                    </a:lnTo>
                    <a:lnTo>
                      <a:pt x="109" y="142"/>
                    </a:lnTo>
                    <a:lnTo>
                      <a:pt x="114" y="133"/>
                    </a:lnTo>
                    <a:lnTo>
                      <a:pt x="114" y="129"/>
                    </a:lnTo>
                    <a:lnTo>
                      <a:pt x="119" y="124"/>
                    </a:lnTo>
                    <a:lnTo>
                      <a:pt x="114" y="124"/>
                    </a:lnTo>
                    <a:lnTo>
                      <a:pt x="114" y="120"/>
                    </a:lnTo>
                    <a:lnTo>
                      <a:pt x="114" y="115"/>
                    </a:lnTo>
                    <a:lnTo>
                      <a:pt x="119" y="106"/>
                    </a:lnTo>
                    <a:lnTo>
                      <a:pt x="123" y="106"/>
                    </a:lnTo>
                    <a:lnTo>
                      <a:pt x="128" y="106"/>
                    </a:lnTo>
                    <a:lnTo>
                      <a:pt x="114" y="101"/>
                    </a:lnTo>
                    <a:lnTo>
                      <a:pt x="105" y="97"/>
                    </a:lnTo>
                    <a:lnTo>
                      <a:pt x="105" y="92"/>
                    </a:lnTo>
                    <a:lnTo>
                      <a:pt x="105" y="88"/>
                    </a:lnTo>
                    <a:lnTo>
                      <a:pt x="105" y="88"/>
                    </a:lnTo>
                    <a:lnTo>
                      <a:pt x="91" y="88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2" y="69"/>
                    </a:lnTo>
                    <a:lnTo>
                      <a:pt x="77" y="60"/>
                    </a:lnTo>
                    <a:lnTo>
                      <a:pt x="73" y="55"/>
                    </a:lnTo>
                    <a:lnTo>
                      <a:pt x="68" y="51"/>
                    </a:lnTo>
                    <a:lnTo>
                      <a:pt x="64" y="46"/>
                    </a:lnTo>
                    <a:lnTo>
                      <a:pt x="64" y="37"/>
                    </a:lnTo>
                    <a:lnTo>
                      <a:pt x="68" y="28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19"/>
                    </a:lnTo>
                    <a:lnTo>
                      <a:pt x="73" y="19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68" y="10"/>
                    </a:lnTo>
                    <a:lnTo>
                      <a:pt x="59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45" y="10"/>
                    </a:lnTo>
                    <a:lnTo>
                      <a:pt x="41" y="14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32" y="14"/>
                    </a:lnTo>
                    <a:lnTo>
                      <a:pt x="32" y="19"/>
                    </a:lnTo>
                    <a:lnTo>
                      <a:pt x="32" y="23"/>
                    </a:lnTo>
                    <a:lnTo>
                      <a:pt x="27" y="28"/>
                    </a:lnTo>
                    <a:lnTo>
                      <a:pt x="27" y="33"/>
                    </a:lnTo>
                    <a:lnTo>
                      <a:pt x="27" y="23"/>
                    </a:lnTo>
                    <a:lnTo>
                      <a:pt x="22" y="23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9" y="23"/>
                    </a:lnTo>
                    <a:lnTo>
                      <a:pt x="4" y="28"/>
                    </a:lnTo>
                    <a:lnTo>
                      <a:pt x="9" y="28"/>
                    </a:lnTo>
                    <a:lnTo>
                      <a:pt x="9" y="37"/>
                    </a:lnTo>
                    <a:lnTo>
                      <a:pt x="4" y="42"/>
                    </a:lnTo>
                    <a:lnTo>
                      <a:pt x="9" y="46"/>
                    </a:lnTo>
                    <a:lnTo>
                      <a:pt x="13" y="51"/>
                    </a:lnTo>
                    <a:lnTo>
                      <a:pt x="18" y="46"/>
                    </a:lnTo>
                    <a:lnTo>
                      <a:pt x="22" y="46"/>
                    </a:lnTo>
                    <a:lnTo>
                      <a:pt x="27" y="46"/>
                    </a:lnTo>
                    <a:lnTo>
                      <a:pt x="36" y="51"/>
                    </a:lnTo>
                    <a:lnTo>
                      <a:pt x="41" y="51"/>
                    </a:lnTo>
                    <a:lnTo>
                      <a:pt x="45" y="55"/>
                    </a:lnTo>
                    <a:lnTo>
                      <a:pt x="50" y="65"/>
                    </a:lnTo>
                    <a:lnTo>
                      <a:pt x="50" y="74"/>
                    </a:lnTo>
                    <a:lnTo>
                      <a:pt x="55" y="78"/>
                    </a:lnTo>
                    <a:lnTo>
                      <a:pt x="64" y="78"/>
                    </a:lnTo>
                    <a:lnTo>
                      <a:pt x="68" y="88"/>
                    </a:lnTo>
                    <a:lnTo>
                      <a:pt x="73" y="88"/>
                    </a:lnTo>
                    <a:lnTo>
                      <a:pt x="77" y="92"/>
                    </a:lnTo>
                    <a:lnTo>
                      <a:pt x="82" y="92"/>
                    </a:lnTo>
                    <a:lnTo>
                      <a:pt x="91" y="101"/>
                    </a:lnTo>
                    <a:lnTo>
                      <a:pt x="96" y="106"/>
                    </a:lnTo>
                    <a:lnTo>
                      <a:pt x="100" y="110"/>
                    </a:lnTo>
                    <a:lnTo>
                      <a:pt x="105" y="110"/>
                    </a:lnTo>
                    <a:lnTo>
                      <a:pt x="105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9" name="Freeform 889"/>
              <p:cNvSpPr>
                <a:spLocks/>
              </p:cNvSpPr>
              <p:nvPr/>
            </p:nvSpPr>
            <p:spPr bwMode="auto">
              <a:xfrm>
                <a:off x="2764" y="1515"/>
                <a:ext cx="137" cy="147"/>
              </a:xfrm>
              <a:custGeom>
                <a:avLst/>
                <a:gdLst>
                  <a:gd name="T0" fmla="*/ 105 w 137"/>
                  <a:gd name="T1" fmla="*/ 147 h 147"/>
                  <a:gd name="T2" fmla="*/ 105 w 137"/>
                  <a:gd name="T3" fmla="*/ 129 h 147"/>
                  <a:gd name="T4" fmla="*/ 100 w 137"/>
                  <a:gd name="T5" fmla="*/ 115 h 147"/>
                  <a:gd name="T6" fmla="*/ 87 w 137"/>
                  <a:gd name="T7" fmla="*/ 106 h 147"/>
                  <a:gd name="T8" fmla="*/ 77 w 137"/>
                  <a:gd name="T9" fmla="*/ 97 h 147"/>
                  <a:gd name="T10" fmla="*/ 68 w 137"/>
                  <a:gd name="T11" fmla="*/ 92 h 147"/>
                  <a:gd name="T12" fmla="*/ 59 w 137"/>
                  <a:gd name="T13" fmla="*/ 83 h 147"/>
                  <a:gd name="T14" fmla="*/ 45 w 137"/>
                  <a:gd name="T15" fmla="*/ 74 h 147"/>
                  <a:gd name="T16" fmla="*/ 41 w 137"/>
                  <a:gd name="T17" fmla="*/ 60 h 147"/>
                  <a:gd name="T18" fmla="*/ 36 w 137"/>
                  <a:gd name="T19" fmla="*/ 55 h 147"/>
                  <a:gd name="T20" fmla="*/ 22 w 137"/>
                  <a:gd name="T21" fmla="*/ 51 h 147"/>
                  <a:gd name="T22" fmla="*/ 9 w 137"/>
                  <a:gd name="T23" fmla="*/ 60 h 147"/>
                  <a:gd name="T24" fmla="*/ 4 w 137"/>
                  <a:gd name="T25" fmla="*/ 51 h 147"/>
                  <a:gd name="T26" fmla="*/ 0 w 137"/>
                  <a:gd name="T27" fmla="*/ 42 h 147"/>
                  <a:gd name="T28" fmla="*/ 0 w 137"/>
                  <a:gd name="T29" fmla="*/ 33 h 147"/>
                  <a:gd name="T30" fmla="*/ 9 w 137"/>
                  <a:gd name="T31" fmla="*/ 19 h 147"/>
                  <a:gd name="T32" fmla="*/ 22 w 137"/>
                  <a:gd name="T33" fmla="*/ 10 h 147"/>
                  <a:gd name="T34" fmla="*/ 22 w 137"/>
                  <a:gd name="T35" fmla="*/ 14 h 147"/>
                  <a:gd name="T36" fmla="*/ 27 w 137"/>
                  <a:gd name="T37" fmla="*/ 14 h 147"/>
                  <a:gd name="T38" fmla="*/ 36 w 137"/>
                  <a:gd name="T39" fmla="*/ 10 h 147"/>
                  <a:gd name="T40" fmla="*/ 55 w 137"/>
                  <a:gd name="T41" fmla="*/ 0 h 147"/>
                  <a:gd name="T42" fmla="*/ 59 w 137"/>
                  <a:gd name="T43" fmla="*/ 0 h 147"/>
                  <a:gd name="T44" fmla="*/ 82 w 137"/>
                  <a:gd name="T45" fmla="*/ 10 h 147"/>
                  <a:gd name="T46" fmla="*/ 87 w 137"/>
                  <a:gd name="T47" fmla="*/ 10 h 147"/>
                  <a:gd name="T48" fmla="*/ 82 w 137"/>
                  <a:gd name="T49" fmla="*/ 14 h 147"/>
                  <a:gd name="T50" fmla="*/ 87 w 137"/>
                  <a:gd name="T51" fmla="*/ 23 h 147"/>
                  <a:gd name="T52" fmla="*/ 87 w 137"/>
                  <a:gd name="T53" fmla="*/ 28 h 147"/>
                  <a:gd name="T54" fmla="*/ 77 w 137"/>
                  <a:gd name="T55" fmla="*/ 33 h 147"/>
                  <a:gd name="T56" fmla="*/ 77 w 137"/>
                  <a:gd name="T57" fmla="*/ 28 h 147"/>
                  <a:gd name="T58" fmla="*/ 68 w 137"/>
                  <a:gd name="T59" fmla="*/ 42 h 147"/>
                  <a:gd name="T60" fmla="*/ 82 w 137"/>
                  <a:gd name="T61" fmla="*/ 60 h 147"/>
                  <a:gd name="T62" fmla="*/ 91 w 137"/>
                  <a:gd name="T63" fmla="*/ 74 h 147"/>
                  <a:gd name="T64" fmla="*/ 96 w 137"/>
                  <a:gd name="T65" fmla="*/ 83 h 147"/>
                  <a:gd name="T66" fmla="*/ 109 w 137"/>
                  <a:gd name="T67" fmla="*/ 83 h 147"/>
                  <a:gd name="T68" fmla="*/ 109 w 137"/>
                  <a:gd name="T69" fmla="*/ 88 h 147"/>
                  <a:gd name="T70" fmla="*/ 119 w 137"/>
                  <a:gd name="T71" fmla="*/ 97 h 147"/>
                  <a:gd name="T72" fmla="*/ 137 w 137"/>
                  <a:gd name="T73" fmla="*/ 110 h 147"/>
                  <a:gd name="T74" fmla="*/ 137 w 137"/>
                  <a:gd name="T75" fmla="*/ 124 h 147"/>
                  <a:gd name="T76" fmla="*/ 132 w 137"/>
                  <a:gd name="T77" fmla="*/ 120 h 147"/>
                  <a:gd name="T78" fmla="*/ 128 w 137"/>
                  <a:gd name="T79" fmla="*/ 115 h 147"/>
                  <a:gd name="T80" fmla="*/ 119 w 137"/>
                  <a:gd name="T81" fmla="*/ 115 h 147"/>
                  <a:gd name="T82" fmla="*/ 123 w 137"/>
                  <a:gd name="T83" fmla="*/ 124 h 147"/>
                  <a:gd name="T84" fmla="*/ 119 w 137"/>
                  <a:gd name="T85" fmla="*/ 133 h 147"/>
                  <a:gd name="T86" fmla="*/ 105 w 137"/>
                  <a:gd name="T8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7" h="147">
                    <a:moveTo>
                      <a:pt x="105" y="147"/>
                    </a:moveTo>
                    <a:lnTo>
                      <a:pt x="105" y="147"/>
                    </a:lnTo>
                    <a:lnTo>
                      <a:pt x="105" y="133"/>
                    </a:lnTo>
                    <a:lnTo>
                      <a:pt x="105" y="129"/>
                    </a:lnTo>
                    <a:lnTo>
                      <a:pt x="105" y="129"/>
                    </a:lnTo>
                    <a:lnTo>
                      <a:pt x="100" y="115"/>
                    </a:lnTo>
                    <a:lnTo>
                      <a:pt x="96" y="115"/>
                    </a:lnTo>
                    <a:lnTo>
                      <a:pt x="87" y="106"/>
                    </a:lnTo>
                    <a:lnTo>
                      <a:pt x="82" y="97"/>
                    </a:lnTo>
                    <a:lnTo>
                      <a:pt x="77" y="97"/>
                    </a:lnTo>
                    <a:lnTo>
                      <a:pt x="73" y="97"/>
                    </a:lnTo>
                    <a:lnTo>
                      <a:pt x="68" y="92"/>
                    </a:lnTo>
                    <a:lnTo>
                      <a:pt x="64" y="88"/>
                    </a:lnTo>
                    <a:lnTo>
                      <a:pt x="59" y="83"/>
                    </a:lnTo>
                    <a:lnTo>
                      <a:pt x="55" y="83"/>
                    </a:lnTo>
                    <a:lnTo>
                      <a:pt x="45" y="74"/>
                    </a:lnTo>
                    <a:lnTo>
                      <a:pt x="41" y="65"/>
                    </a:lnTo>
                    <a:lnTo>
                      <a:pt x="41" y="60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27" y="51"/>
                    </a:lnTo>
                    <a:lnTo>
                      <a:pt x="22" y="51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55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9" y="19"/>
                    </a:lnTo>
                    <a:lnTo>
                      <a:pt x="18" y="1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7" y="14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45" y="5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3" y="5"/>
                    </a:lnTo>
                    <a:lnTo>
                      <a:pt x="82" y="10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2" y="19"/>
                    </a:lnTo>
                    <a:lnTo>
                      <a:pt x="87" y="23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2" y="33"/>
                    </a:lnTo>
                    <a:lnTo>
                      <a:pt x="77" y="33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3" y="33"/>
                    </a:lnTo>
                    <a:lnTo>
                      <a:pt x="68" y="42"/>
                    </a:lnTo>
                    <a:lnTo>
                      <a:pt x="73" y="51"/>
                    </a:lnTo>
                    <a:lnTo>
                      <a:pt x="82" y="60"/>
                    </a:lnTo>
                    <a:lnTo>
                      <a:pt x="87" y="65"/>
                    </a:lnTo>
                    <a:lnTo>
                      <a:pt x="91" y="74"/>
                    </a:lnTo>
                    <a:lnTo>
                      <a:pt x="91" y="78"/>
                    </a:lnTo>
                    <a:lnTo>
                      <a:pt x="96" y="83"/>
                    </a:lnTo>
                    <a:lnTo>
                      <a:pt x="105" y="83"/>
                    </a:lnTo>
                    <a:lnTo>
                      <a:pt x="109" y="83"/>
                    </a:lnTo>
                    <a:lnTo>
                      <a:pt x="109" y="83"/>
                    </a:lnTo>
                    <a:lnTo>
                      <a:pt x="109" y="88"/>
                    </a:lnTo>
                    <a:lnTo>
                      <a:pt x="109" y="92"/>
                    </a:lnTo>
                    <a:lnTo>
                      <a:pt x="119" y="97"/>
                    </a:lnTo>
                    <a:lnTo>
                      <a:pt x="132" y="101"/>
                    </a:lnTo>
                    <a:lnTo>
                      <a:pt x="137" y="110"/>
                    </a:lnTo>
                    <a:lnTo>
                      <a:pt x="137" y="120"/>
                    </a:lnTo>
                    <a:lnTo>
                      <a:pt x="137" y="124"/>
                    </a:lnTo>
                    <a:lnTo>
                      <a:pt x="137" y="124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28" y="115"/>
                    </a:lnTo>
                    <a:lnTo>
                      <a:pt x="123" y="110"/>
                    </a:lnTo>
                    <a:lnTo>
                      <a:pt x="119" y="115"/>
                    </a:lnTo>
                    <a:lnTo>
                      <a:pt x="119" y="120"/>
                    </a:lnTo>
                    <a:lnTo>
                      <a:pt x="123" y="124"/>
                    </a:lnTo>
                    <a:lnTo>
                      <a:pt x="119" y="133"/>
                    </a:lnTo>
                    <a:lnTo>
                      <a:pt x="119" y="133"/>
                    </a:lnTo>
                    <a:lnTo>
                      <a:pt x="114" y="142"/>
                    </a:lnTo>
                    <a:lnTo>
                      <a:pt x="105" y="147"/>
                    </a:lnTo>
                    <a:lnTo>
                      <a:pt x="105" y="14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0" name="Freeform 890"/>
              <p:cNvSpPr>
                <a:spLocks/>
              </p:cNvSpPr>
              <p:nvPr/>
            </p:nvSpPr>
            <p:spPr bwMode="auto">
              <a:xfrm>
                <a:off x="2768" y="1520"/>
                <a:ext cx="124" cy="137"/>
              </a:xfrm>
              <a:custGeom>
                <a:avLst/>
                <a:gdLst>
                  <a:gd name="T0" fmla="*/ 101 w 124"/>
                  <a:gd name="T1" fmla="*/ 105 h 137"/>
                  <a:gd name="T2" fmla="*/ 110 w 124"/>
                  <a:gd name="T3" fmla="*/ 128 h 137"/>
                  <a:gd name="T4" fmla="*/ 105 w 124"/>
                  <a:gd name="T5" fmla="*/ 133 h 137"/>
                  <a:gd name="T6" fmla="*/ 110 w 124"/>
                  <a:gd name="T7" fmla="*/ 128 h 137"/>
                  <a:gd name="T8" fmla="*/ 115 w 124"/>
                  <a:gd name="T9" fmla="*/ 119 h 137"/>
                  <a:gd name="T10" fmla="*/ 110 w 124"/>
                  <a:gd name="T11" fmla="*/ 115 h 137"/>
                  <a:gd name="T12" fmla="*/ 115 w 124"/>
                  <a:gd name="T13" fmla="*/ 101 h 137"/>
                  <a:gd name="T14" fmla="*/ 124 w 124"/>
                  <a:gd name="T15" fmla="*/ 101 h 137"/>
                  <a:gd name="T16" fmla="*/ 101 w 124"/>
                  <a:gd name="T17" fmla="*/ 92 h 137"/>
                  <a:gd name="T18" fmla="*/ 101 w 124"/>
                  <a:gd name="T19" fmla="*/ 83 h 137"/>
                  <a:gd name="T20" fmla="*/ 87 w 124"/>
                  <a:gd name="T21" fmla="*/ 83 h 137"/>
                  <a:gd name="T22" fmla="*/ 83 w 124"/>
                  <a:gd name="T23" fmla="*/ 73 h 137"/>
                  <a:gd name="T24" fmla="*/ 73 w 124"/>
                  <a:gd name="T25" fmla="*/ 55 h 137"/>
                  <a:gd name="T26" fmla="*/ 64 w 124"/>
                  <a:gd name="T27" fmla="*/ 46 h 137"/>
                  <a:gd name="T28" fmla="*/ 60 w 124"/>
                  <a:gd name="T29" fmla="*/ 32 h 137"/>
                  <a:gd name="T30" fmla="*/ 73 w 124"/>
                  <a:gd name="T31" fmla="*/ 18 h 137"/>
                  <a:gd name="T32" fmla="*/ 73 w 124"/>
                  <a:gd name="T33" fmla="*/ 14 h 137"/>
                  <a:gd name="T34" fmla="*/ 73 w 124"/>
                  <a:gd name="T35" fmla="*/ 9 h 137"/>
                  <a:gd name="T36" fmla="*/ 64 w 124"/>
                  <a:gd name="T37" fmla="*/ 5 h 137"/>
                  <a:gd name="T38" fmla="*/ 51 w 124"/>
                  <a:gd name="T39" fmla="*/ 0 h 137"/>
                  <a:gd name="T40" fmla="*/ 41 w 124"/>
                  <a:gd name="T41" fmla="*/ 5 h 137"/>
                  <a:gd name="T42" fmla="*/ 37 w 124"/>
                  <a:gd name="T43" fmla="*/ 14 h 137"/>
                  <a:gd name="T44" fmla="*/ 37 w 124"/>
                  <a:gd name="T45" fmla="*/ 14 h 137"/>
                  <a:gd name="T46" fmla="*/ 28 w 124"/>
                  <a:gd name="T47" fmla="*/ 9 h 137"/>
                  <a:gd name="T48" fmla="*/ 28 w 124"/>
                  <a:gd name="T49" fmla="*/ 18 h 137"/>
                  <a:gd name="T50" fmla="*/ 23 w 124"/>
                  <a:gd name="T51" fmla="*/ 28 h 137"/>
                  <a:gd name="T52" fmla="*/ 18 w 124"/>
                  <a:gd name="T53" fmla="*/ 18 h 137"/>
                  <a:gd name="T54" fmla="*/ 18 w 124"/>
                  <a:gd name="T55" fmla="*/ 14 h 137"/>
                  <a:gd name="T56" fmla="*/ 0 w 124"/>
                  <a:gd name="T57" fmla="*/ 23 h 137"/>
                  <a:gd name="T58" fmla="*/ 5 w 124"/>
                  <a:gd name="T59" fmla="*/ 32 h 137"/>
                  <a:gd name="T60" fmla="*/ 5 w 124"/>
                  <a:gd name="T61" fmla="*/ 41 h 137"/>
                  <a:gd name="T62" fmla="*/ 14 w 124"/>
                  <a:gd name="T63" fmla="*/ 41 h 137"/>
                  <a:gd name="T64" fmla="*/ 23 w 124"/>
                  <a:gd name="T65" fmla="*/ 41 h 137"/>
                  <a:gd name="T66" fmla="*/ 37 w 124"/>
                  <a:gd name="T67" fmla="*/ 46 h 137"/>
                  <a:gd name="T68" fmla="*/ 46 w 124"/>
                  <a:gd name="T69" fmla="*/ 60 h 137"/>
                  <a:gd name="T70" fmla="*/ 51 w 124"/>
                  <a:gd name="T71" fmla="*/ 73 h 137"/>
                  <a:gd name="T72" fmla="*/ 64 w 124"/>
                  <a:gd name="T73" fmla="*/ 83 h 137"/>
                  <a:gd name="T74" fmla="*/ 73 w 124"/>
                  <a:gd name="T75" fmla="*/ 87 h 137"/>
                  <a:gd name="T76" fmla="*/ 87 w 124"/>
                  <a:gd name="T77" fmla="*/ 96 h 137"/>
                  <a:gd name="T78" fmla="*/ 96 w 124"/>
                  <a:gd name="T79" fmla="*/ 105 h 137"/>
                  <a:gd name="T80" fmla="*/ 101 w 124"/>
                  <a:gd name="T81" fmla="*/ 10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4" h="137">
                    <a:moveTo>
                      <a:pt x="101" y="105"/>
                    </a:moveTo>
                    <a:lnTo>
                      <a:pt x="101" y="105"/>
                    </a:lnTo>
                    <a:lnTo>
                      <a:pt x="105" y="124"/>
                    </a:lnTo>
                    <a:lnTo>
                      <a:pt x="110" y="128"/>
                    </a:lnTo>
                    <a:lnTo>
                      <a:pt x="105" y="128"/>
                    </a:lnTo>
                    <a:lnTo>
                      <a:pt x="105" y="133"/>
                    </a:lnTo>
                    <a:lnTo>
                      <a:pt x="105" y="137"/>
                    </a:lnTo>
                    <a:lnTo>
                      <a:pt x="110" y="128"/>
                    </a:lnTo>
                    <a:lnTo>
                      <a:pt x="110" y="124"/>
                    </a:lnTo>
                    <a:lnTo>
                      <a:pt x="115" y="119"/>
                    </a:lnTo>
                    <a:lnTo>
                      <a:pt x="110" y="119"/>
                    </a:lnTo>
                    <a:lnTo>
                      <a:pt x="110" y="115"/>
                    </a:lnTo>
                    <a:lnTo>
                      <a:pt x="110" y="110"/>
                    </a:lnTo>
                    <a:lnTo>
                      <a:pt x="115" y="101"/>
                    </a:lnTo>
                    <a:lnTo>
                      <a:pt x="119" y="101"/>
                    </a:lnTo>
                    <a:lnTo>
                      <a:pt x="124" y="101"/>
                    </a:lnTo>
                    <a:lnTo>
                      <a:pt x="110" y="96"/>
                    </a:lnTo>
                    <a:lnTo>
                      <a:pt x="101" y="92"/>
                    </a:lnTo>
                    <a:lnTo>
                      <a:pt x="101" y="87"/>
                    </a:lnTo>
                    <a:lnTo>
                      <a:pt x="101" y="83"/>
                    </a:lnTo>
                    <a:lnTo>
                      <a:pt x="101" y="83"/>
                    </a:lnTo>
                    <a:lnTo>
                      <a:pt x="87" y="83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78" y="64"/>
                    </a:lnTo>
                    <a:lnTo>
                      <a:pt x="73" y="55"/>
                    </a:lnTo>
                    <a:lnTo>
                      <a:pt x="69" y="50"/>
                    </a:lnTo>
                    <a:lnTo>
                      <a:pt x="64" y="46"/>
                    </a:lnTo>
                    <a:lnTo>
                      <a:pt x="60" y="41"/>
                    </a:lnTo>
                    <a:lnTo>
                      <a:pt x="60" y="32"/>
                    </a:lnTo>
                    <a:lnTo>
                      <a:pt x="64" y="23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4"/>
                    </a:lnTo>
                    <a:lnTo>
                      <a:pt x="69" y="14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64" y="5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1" y="5"/>
                    </a:lnTo>
                    <a:lnTo>
                      <a:pt x="37" y="9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23" y="23"/>
                    </a:lnTo>
                    <a:lnTo>
                      <a:pt x="23" y="28"/>
                    </a:lnTo>
                    <a:lnTo>
                      <a:pt x="23" y="18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5" y="18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5" y="32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9" y="46"/>
                    </a:lnTo>
                    <a:lnTo>
                      <a:pt x="14" y="41"/>
                    </a:lnTo>
                    <a:lnTo>
                      <a:pt x="18" y="41"/>
                    </a:lnTo>
                    <a:lnTo>
                      <a:pt x="23" y="41"/>
                    </a:lnTo>
                    <a:lnTo>
                      <a:pt x="32" y="46"/>
                    </a:lnTo>
                    <a:lnTo>
                      <a:pt x="37" y="46"/>
                    </a:lnTo>
                    <a:lnTo>
                      <a:pt x="41" y="50"/>
                    </a:lnTo>
                    <a:lnTo>
                      <a:pt x="46" y="60"/>
                    </a:lnTo>
                    <a:lnTo>
                      <a:pt x="46" y="69"/>
                    </a:lnTo>
                    <a:lnTo>
                      <a:pt x="51" y="73"/>
                    </a:lnTo>
                    <a:lnTo>
                      <a:pt x="60" y="73"/>
                    </a:lnTo>
                    <a:lnTo>
                      <a:pt x="64" y="83"/>
                    </a:lnTo>
                    <a:lnTo>
                      <a:pt x="69" y="83"/>
                    </a:lnTo>
                    <a:lnTo>
                      <a:pt x="73" y="87"/>
                    </a:lnTo>
                    <a:lnTo>
                      <a:pt x="78" y="87"/>
                    </a:lnTo>
                    <a:lnTo>
                      <a:pt x="87" y="96"/>
                    </a:lnTo>
                    <a:lnTo>
                      <a:pt x="92" y="101"/>
                    </a:lnTo>
                    <a:lnTo>
                      <a:pt x="96" y="105"/>
                    </a:lnTo>
                    <a:lnTo>
                      <a:pt x="101" y="105"/>
                    </a:lnTo>
                    <a:lnTo>
                      <a:pt x="101" y="10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1" name="Freeform 891"/>
              <p:cNvSpPr>
                <a:spLocks/>
              </p:cNvSpPr>
              <p:nvPr/>
            </p:nvSpPr>
            <p:spPr bwMode="auto">
              <a:xfrm>
                <a:off x="2782" y="1612"/>
                <a:ext cx="18" cy="36"/>
              </a:xfrm>
              <a:custGeom>
                <a:avLst/>
                <a:gdLst>
                  <a:gd name="T0" fmla="*/ 9 w 18"/>
                  <a:gd name="T1" fmla="*/ 0 h 36"/>
                  <a:gd name="T2" fmla="*/ 18 w 18"/>
                  <a:gd name="T3" fmla="*/ 9 h 36"/>
                  <a:gd name="T4" fmla="*/ 18 w 18"/>
                  <a:gd name="T5" fmla="*/ 23 h 36"/>
                  <a:gd name="T6" fmla="*/ 18 w 18"/>
                  <a:gd name="T7" fmla="*/ 27 h 36"/>
                  <a:gd name="T8" fmla="*/ 14 w 18"/>
                  <a:gd name="T9" fmla="*/ 32 h 36"/>
                  <a:gd name="T10" fmla="*/ 4 w 18"/>
                  <a:gd name="T11" fmla="*/ 36 h 36"/>
                  <a:gd name="T12" fmla="*/ 0 w 18"/>
                  <a:gd name="T13" fmla="*/ 23 h 36"/>
                  <a:gd name="T14" fmla="*/ 0 w 18"/>
                  <a:gd name="T15" fmla="*/ 4 h 36"/>
                  <a:gd name="T16" fmla="*/ 4 w 18"/>
                  <a:gd name="T17" fmla="*/ 4 h 36"/>
                  <a:gd name="T18" fmla="*/ 9 w 18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6">
                    <a:moveTo>
                      <a:pt x="9" y="0"/>
                    </a:moveTo>
                    <a:lnTo>
                      <a:pt x="18" y="9"/>
                    </a:lnTo>
                    <a:lnTo>
                      <a:pt x="18" y="23"/>
                    </a:lnTo>
                    <a:lnTo>
                      <a:pt x="18" y="27"/>
                    </a:lnTo>
                    <a:lnTo>
                      <a:pt x="14" y="32"/>
                    </a:lnTo>
                    <a:lnTo>
                      <a:pt x="4" y="36"/>
                    </a:lnTo>
                    <a:lnTo>
                      <a:pt x="0" y="23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2" name="Freeform 892"/>
              <p:cNvSpPr>
                <a:spLocks/>
              </p:cNvSpPr>
              <p:nvPr/>
            </p:nvSpPr>
            <p:spPr bwMode="auto">
              <a:xfrm>
                <a:off x="2782" y="1612"/>
                <a:ext cx="18" cy="36"/>
              </a:xfrm>
              <a:custGeom>
                <a:avLst/>
                <a:gdLst>
                  <a:gd name="T0" fmla="*/ 9 w 18"/>
                  <a:gd name="T1" fmla="*/ 0 h 36"/>
                  <a:gd name="T2" fmla="*/ 18 w 18"/>
                  <a:gd name="T3" fmla="*/ 9 h 36"/>
                  <a:gd name="T4" fmla="*/ 18 w 18"/>
                  <a:gd name="T5" fmla="*/ 23 h 36"/>
                  <a:gd name="T6" fmla="*/ 18 w 18"/>
                  <a:gd name="T7" fmla="*/ 27 h 36"/>
                  <a:gd name="T8" fmla="*/ 14 w 18"/>
                  <a:gd name="T9" fmla="*/ 32 h 36"/>
                  <a:gd name="T10" fmla="*/ 4 w 18"/>
                  <a:gd name="T11" fmla="*/ 36 h 36"/>
                  <a:gd name="T12" fmla="*/ 0 w 18"/>
                  <a:gd name="T13" fmla="*/ 23 h 36"/>
                  <a:gd name="T14" fmla="*/ 0 w 18"/>
                  <a:gd name="T15" fmla="*/ 4 h 36"/>
                  <a:gd name="T16" fmla="*/ 4 w 18"/>
                  <a:gd name="T17" fmla="*/ 4 h 36"/>
                  <a:gd name="T18" fmla="*/ 9 w 18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6">
                    <a:moveTo>
                      <a:pt x="9" y="0"/>
                    </a:moveTo>
                    <a:lnTo>
                      <a:pt x="18" y="9"/>
                    </a:lnTo>
                    <a:lnTo>
                      <a:pt x="18" y="23"/>
                    </a:lnTo>
                    <a:lnTo>
                      <a:pt x="18" y="27"/>
                    </a:lnTo>
                    <a:lnTo>
                      <a:pt x="14" y="32"/>
                    </a:lnTo>
                    <a:lnTo>
                      <a:pt x="4" y="36"/>
                    </a:lnTo>
                    <a:lnTo>
                      <a:pt x="0" y="23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3" name="Freeform 893"/>
              <p:cNvSpPr>
                <a:spLocks noEditPoints="1"/>
              </p:cNvSpPr>
              <p:nvPr/>
            </p:nvSpPr>
            <p:spPr bwMode="auto">
              <a:xfrm>
                <a:off x="2777" y="1607"/>
                <a:ext cx="23" cy="46"/>
              </a:xfrm>
              <a:custGeom>
                <a:avLst/>
                <a:gdLst>
                  <a:gd name="T0" fmla="*/ 9 w 23"/>
                  <a:gd name="T1" fmla="*/ 46 h 46"/>
                  <a:gd name="T2" fmla="*/ 9 w 23"/>
                  <a:gd name="T3" fmla="*/ 46 h 46"/>
                  <a:gd name="T4" fmla="*/ 5 w 23"/>
                  <a:gd name="T5" fmla="*/ 32 h 46"/>
                  <a:gd name="T6" fmla="*/ 5 w 23"/>
                  <a:gd name="T7" fmla="*/ 23 h 46"/>
                  <a:gd name="T8" fmla="*/ 0 w 23"/>
                  <a:gd name="T9" fmla="*/ 9 h 46"/>
                  <a:gd name="T10" fmla="*/ 0 w 23"/>
                  <a:gd name="T11" fmla="*/ 5 h 46"/>
                  <a:gd name="T12" fmla="*/ 0 w 23"/>
                  <a:gd name="T13" fmla="*/ 5 h 46"/>
                  <a:gd name="T14" fmla="*/ 5 w 23"/>
                  <a:gd name="T15" fmla="*/ 9 h 46"/>
                  <a:gd name="T16" fmla="*/ 5 w 23"/>
                  <a:gd name="T17" fmla="*/ 9 h 46"/>
                  <a:gd name="T18" fmla="*/ 9 w 23"/>
                  <a:gd name="T19" fmla="*/ 9 h 46"/>
                  <a:gd name="T20" fmla="*/ 14 w 23"/>
                  <a:gd name="T21" fmla="*/ 5 h 46"/>
                  <a:gd name="T22" fmla="*/ 14 w 23"/>
                  <a:gd name="T23" fmla="*/ 0 h 46"/>
                  <a:gd name="T24" fmla="*/ 14 w 23"/>
                  <a:gd name="T25" fmla="*/ 0 h 46"/>
                  <a:gd name="T26" fmla="*/ 23 w 23"/>
                  <a:gd name="T27" fmla="*/ 9 h 46"/>
                  <a:gd name="T28" fmla="*/ 23 w 23"/>
                  <a:gd name="T29" fmla="*/ 23 h 46"/>
                  <a:gd name="T30" fmla="*/ 23 w 23"/>
                  <a:gd name="T31" fmla="*/ 28 h 46"/>
                  <a:gd name="T32" fmla="*/ 23 w 23"/>
                  <a:gd name="T33" fmla="*/ 37 h 46"/>
                  <a:gd name="T34" fmla="*/ 19 w 23"/>
                  <a:gd name="T35" fmla="*/ 41 h 46"/>
                  <a:gd name="T36" fmla="*/ 14 w 23"/>
                  <a:gd name="T37" fmla="*/ 46 h 46"/>
                  <a:gd name="T38" fmla="*/ 9 w 23"/>
                  <a:gd name="T39" fmla="*/ 46 h 46"/>
                  <a:gd name="T40" fmla="*/ 9 w 23"/>
                  <a:gd name="T41" fmla="*/ 46 h 46"/>
                  <a:gd name="T42" fmla="*/ 9 w 23"/>
                  <a:gd name="T43" fmla="*/ 14 h 46"/>
                  <a:gd name="T44" fmla="*/ 9 w 23"/>
                  <a:gd name="T45" fmla="*/ 18 h 46"/>
                  <a:gd name="T46" fmla="*/ 9 w 23"/>
                  <a:gd name="T47" fmla="*/ 37 h 46"/>
                  <a:gd name="T48" fmla="*/ 14 w 23"/>
                  <a:gd name="T49" fmla="*/ 32 h 46"/>
                  <a:gd name="T50" fmla="*/ 19 w 23"/>
                  <a:gd name="T51" fmla="*/ 32 h 46"/>
                  <a:gd name="T52" fmla="*/ 19 w 23"/>
                  <a:gd name="T53" fmla="*/ 28 h 46"/>
                  <a:gd name="T54" fmla="*/ 19 w 23"/>
                  <a:gd name="T55" fmla="*/ 23 h 46"/>
                  <a:gd name="T56" fmla="*/ 14 w 23"/>
                  <a:gd name="T57" fmla="*/ 9 h 46"/>
                  <a:gd name="T58" fmla="*/ 9 w 23"/>
                  <a:gd name="T59" fmla="*/ 14 h 46"/>
                  <a:gd name="T60" fmla="*/ 9 w 23"/>
                  <a:gd name="T61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" h="46">
                    <a:moveTo>
                      <a:pt x="9" y="46"/>
                    </a:moveTo>
                    <a:lnTo>
                      <a:pt x="9" y="46"/>
                    </a:lnTo>
                    <a:lnTo>
                      <a:pt x="5" y="32"/>
                    </a:lnTo>
                    <a:lnTo>
                      <a:pt x="5" y="2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3" y="9"/>
                    </a:lnTo>
                    <a:lnTo>
                      <a:pt x="23" y="23"/>
                    </a:lnTo>
                    <a:lnTo>
                      <a:pt x="23" y="28"/>
                    </a:lnTo>
                    <a:lnTo>
                      <a:pt x="23" y="37"/>
                    </a:lnTo>
                    <a:lnTo>
                      <a:pt x="19" y="41"/>
                    </a:lnTo>
                    <a:lnTo>
                      <a:pt x="14" y="46"/>
                    </a:lnTo>
                    <a:lnTo>
                      <a:pt x="9" y="46"/>
                    </a:lnTo>
                    <a:lnTo>
                      <a:pt x="9" y="46"/>
                    </a:lnTo>
                    <a:close/>
                    <a:moveTo>
                      <a:pt x="9" y="14"/>
                    </a:moveTo>
                    <a:lnTo>
                      <a:pt x="9" y="18"/>
                    </a:lnTo>
                    <a:lnTo>
                      <a:pt x="9" y="37"/>
                    </a:lnTo>
                    <a:lnTo>
                      <a:pt x="14" y="32"/>
                    </a:lnTo>
                    <a:lnTo>
                      <a:pt x="19" y="32"/>
                    </a:lnTo>
                    <a:lnTo>
                      <a:pt x="19" y="28"/>
                    </a:lnTo>
                    <a:lnTo>
                      <a:pt x="19" y="23"/>
                    </a:lnTo>
                    <a:lnTo>
                      <a:pt x="14" y="9"/>
                    </a:lnTo>
                    <a:lnTo>
                      <a:pt x="9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4" name="Freeform 894"/>
              <p:cNvSpPr>
                <a:spLocks/>
              </p:cNvSpPr>
              <p:nvPr/>
            </p:nvSpPr>
            <p:spPr bwMode="auto">
              <a:xfrm>
                <a:off x="2777" y="1607"/>
                <a:ext cx="23" cy="46"/>
              </a:xfrm>
              <a:custGeom>
                <a:avLst/>
                <a:gdLst>
                  <a:gd name="T0" fmla="*/ 9 w 23"/>
                  <a:gd name="T1" fmla="*/ 46 h 46"/>
                  <a:gd name="T2" fmla="*/ 9 w 23"/>
                  <a:gd name="T3" fmla="*/ 46 h 46"/>
                  <a:gd name="T4" fmla="*/ 5 w 23"/>
                  <a:gd name="T5" fmla="*/ 32 h 46"/>
                  <a:gd name="T6" fmla="*/ 5 w 23"/>
                  <a:gd name="T7" fmla="*/ 23 h 46"/>
                  <a:gd name="T8" fmla="*/ 0 w 23"/>
                  <a:gd name="T9" fmla="*/ 9 h 46"/>
                  <a:gd name="T10" fmla="*/ 0 w 23"/>
                  <a:gd name="T11" fmla="*/ 5 h 46"/>
                  <a:gd name="T12" fmla="*/ 0 w 23"/>
                  <a:gd name="T13" fmla="*/ 5 h 46"/>
                  <a:gd name="T14" fmla="*/ 5 w 23"/>
                  <a:gd name="T15" fmla="*/ 9 h 46"/>
                  <a:gd name="T16" fmla="*/ 5 w 23"/>
                  <a:gd name="T17" fmla="*/ 9 h 46"/>
                  <a:gd name="T18" fmla="*/ 9 w 23"/>
                  <a:gd name="T19" fmla="*/ 9 h 46"/>
                  <a:gd name="T20" fmla="*/ 14 w 23"/>
                  <a:gd name="T21" fmla="*/ 5 h 46"/>
                  <a:gd name="T22" fmla="*/ 14 w 23"/>
                  <a:gd name="T23" fmla="*/ 0 h 46"/>
                  <a:gd name="T24" fmla="*/ 14 w 23"/>
                  <a:gd name="T25" fmla="*/ 0 h 46"/>
                  <a:gd name="T26" fmla="*/ 23 w 23"/>
                  <a:gd name="T27" fmla="*/ 9 h 46"/>
                  <a:gd name="T28" fmla="*/ 23 w 23"/>
                  <a:gd name="T29" fmla="*/ 23 h 46"/>
                  <a:gd name="T30" fmla="*/ 23 w 23"/>
                  <a:gd name="T31" fmla="*/ 28 h 46"/>
                  <a:gd name="T32" fmla="*/ 23 w 23"/>
                  <a:gd name="T33" fmla="*/ 37 h 46"/>
                  <a:gd name="T34" fmla="*/ 19 w 23"/>
                  <a:gd name="T35" fmla="*/ 41 h 46"/>
                  <a:gd name="T36" fmla="*/ 14 w 23"/>
                  <a:gd name="T37" fmla="*/ 46 h 46"/>
                  <a:gd name="T38" fmla="*/ 9 w 23"/>
                  <a:gd name="T39" fmla="*/ 46 h 46"/>
                  <a:gd name="T40" fmla="*/ 9 w 23"/>
                  <a:gd name="T4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46">
                    <a:moveTo>
                      <a:pt x="9" y="46"/>
                    </a:moveTo>
                    <a:lnTo>
                      <a:pt x="9" y="46"/>
                    </a:lnTo>
                    <a:lnTo>
                      <a:pt x="5" y="32"/>
                    </a:lnTo>
                    <a:lnTo>
                      <a:pt x="5" y="2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3" y="9"/>
                    </a:lnTo>
                    <a:lnTo>
                      <a:pt x="23" y="23"/>
                    </a:lnTo>
                    <a:lnTo>
                      <a:pt x="23" y="28"/>
                    </a:lnTo>
                    <a:lnTo>
                      <a:pt x="23" y="37"/>
                    </a:lnTo>
                    <a:lnTo>
                      <a:pt x="19" y="41"/>
                    </a:lnTo>
                    <a:lnTo>
                      <a:pt x="14" y="46"/>
                    </a:lnTo>
                    <a:lnTo>
                      <a:pt x="9" y="46"/>
                    </a:lnTo>
                    <a:lnTo>
                      <a:pt x="9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5" name="Freeform 895"/>
              <p:cNvSpPr>
                <a:spLocks/>
              </p:cNvSpPr>
              <p:nvPr/>
            </p:nvSpPr>
            <p:spPr bwMode="auto">
              <a:xfrm>
                <a:off x="2786" y="1616"/>
                <a:ext cx="10" cy="28"/>
              </a:xfrm>
              <a:custGeom>
                <a:avLst/>
                <a:gdLst>
                  <a:gd name="T0" fmla="*/ 0 w 10"/>
                  <a:gd name="T1" fmla="*/ 5 h 28"/>
                  <a:gd name="T2" fmla="*/ 0 w 10"/>
                  <a:gd name="T3" fmla="*/ 9 h 28"/>
                  <a:gd name="T4" fmla="*/ 0 w 10"/>
                  <a:gd name="T5" fmla="*/ 28 h 28"/>
                  <a:gd name="T6" fmla="*/ 5 w 10"/>
                  <a:gd name="T7" fmla="*/ 23 h 28"/>
                  <a:gd name="T8" fmla="*/ 10 w 10"/>
                  <a:gd name="T9" fmla="*/ 23 h 28"/>
                  <a:gd name="T10" fmla="*/ 10 w 10"/>
                  <a:gd name="T11" fmla="*/ 19 h 28"/>
                  <a:gd name="T12" fmla="*/ 10 w 10"/>
                  <a:gd name="T13" fmla="*/ 14 h 28"/>
                  <a:gd name="T14" fmla="*/ 5 w 10"/>
                  <a:gd name="T15" fmla="*/ 0 h 28"/>
                  <a:gd name="T16" fmla="*/ 0 w 10"/>
                  <a:gd name="T17" fmla="*/ 5 h 28"/>
                  <a:gd name="T18" fmla="*/ 0 w 10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8">
                    <a:moveTo>
                      <a:pt x="0" y="5"/>
                    </a:moveTo>
                    <a:lnTo>
                      <a:pt x="0" y="9"/>
                    </a:lnTo>
                    <a:lnTo>
                      <a:pt x="0" y="28"/>
                    </a:lnTo>
                    <a:lnTo>
                      <a:pt x="5" y="23"/>
                    </a:lnTo>
                    <a:lnTo>
                      <a:pt x="10" y="23"/>
                    </a:lnTo>
                    <a:lnTo>
                      <a:pt x="10" y="19"/>
                    </a:lnTo>
                    <a:lnTo>
                      <a:pt x="10" y="14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6" name="Freeform 896"/>
              <p:cNvSpPr>
                <a:spLocks/>
              </p:cNvSpPr>
              <p:nvPr/>
            </p:nvSpPr>
            <p:spPr bwMode="auto">
              <a:xfrm>
                <a:off x="2832" y="1657"/>
                <a:ext cx="37" cy="23"/>
              </a:xfrm>
              <a:custGeom>
                <a:avLst/>
                <a:gdLst>
                  <a:gd name="T0" fmla="*/ 37 w 37"/>
                  <a:gd name="T1" fmla="*/ 0 h 23"/>
                  <a:gd name="T2" fmla="*/ 37 w 37"/>
                  <a:gd name="T3" fmla="*/ 5 h 23"/>
                  <a:gd name="T4" fmla="*/ 32 w 37"/>
                  <a:gd name="T5" fmla="*/ 10 h 23"/>
                  <a:gd name="T6" fmla="*/ 32 w 37"/>
                  <a:gd name="T7" fmla="*/ 19 h 23"/>
                  <a:gd name="T8" fmla="*/ 32 w 37"/>
                  <a:gd name="T9" fmla="*/ 23 h 23"/>
                  <a:gd name="T10" fmla="*/ 28 w 37"/>
                  <a:gd name="T11" fmla="*/ 19 h 23"/>
                  <a:gd name="T12" fmla="*/ 19 w 37"/>
                  <a:gd name="T13" fmla="*/ 19 h 23"/>
                  <a:gd name="T14" fmla="*/ 9 w 37"/>
                  <a:gd name="T15" fmla="*/ 10 h 23"/>
                  <a:gd name="T16" fmla="*/ 0 w 37"/>
                  <a:gd name="T17" fmla="*/ 10 h 23"/>
                  <a:gd name="T18" fmla="*/ 0 w 37"/>
                  <a:gd name="T19" fmla="*/ 5 h 23"/>
                  <a:gd name="T20" fmla="*/ 0 w 37"/>
                  <a:gd name="T21" fmla="*/ 0 h 23"/>
                  <a:gd name="T22" fmla="*/ 5 w 37"/>
                  <a:gd name="T23" fmla="*/ 0 h 23"/>
                  <a:gd name="T24" fmla="*/ 9 w 37"/>
                  <a:gd name="T25" fmla="*/ 0 h 23"/>
                  <a:gd name="T26" fmla="*/ 23 w 37"/>
                  <a:gd name="T27" fmla="*/ 0 h 23"/>
                  <a:gd name="T28" fmla="*/ 37 w 37"/>
                  <a:gd name="T2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3">
                    <a:moveTo>
                      <a:pt x="37" y="0"/>
                    </a:moveTo>
                    <a:lnTo>
                      <a:pt x="37" y="5"/>
                    </a:lnTo>
                    <a:lnTo>
                      <a:pt x="32" y="10"/>
                    </a:lnTo>
                    <a:lnTo>
                      <a:pt x="32" y="19"/>
                    </a:lnTo>
                    <a:lnTo>
                      <a:pt x="32" y="23"/>
                    </a:lnTo>
                    <a:lnTo>
                      <a:pt x="28" y="19"/>
                    </a:lnTo>
                    <a:lnTo>
                      <a:pt x="19" y="19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23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7" name="Freeform 897"/>
              <p:cNvSpPr>
                <a:spLocks/>
              </p:cNvSpPr>
              <p:nvPr/>
            </p:nvSpPr>
            <p:spPr bwMode="auto">
              <a:xfrm>
                <a:off x="2832" y="1657"/>
                <a:ext cx="37" cy="23"/>
              </a:xfrm>
              <a:custGeom>
                <a:avLst/>
                <a:gdLst>
                  <a:gd name="T0" fmla="*/ 37 w 37"/>
                  <a:gd name="T1" fmla="*/ 0 h 23"/>
                  <a:gd name="T2" fmla="*/ 37 w 37"/>
                  <a:gd name="T3" fmla="*/ 5 h 23"/>
                  <a:gd name="T4" fmla="*/ 32 w 37"/>
                  <a:gd name="T5" fmla="*/ 10 h 23"/>
                  <a:gd name="T6" fmla="*/ 32 w 37"/>
                  <a:gd name="T7" fmla="*/ 19 h 23"/>
                  <a:gd name="T8" fmla="*/ 32 w 37"/>
                  <a:gd name="T9" fmla="*/ 23 h 23"/>
                  <a:gd name="T10" fmla="*/ 28 w 37"/>
                  <a:gd name="T11" fmla="*/ 19 h 23"/>
                  <a:gd name="T12" fmla="*/ 19 w 37"/>
                  <a:gd name="T13" fmla="*/ 19 h 23"/>
                  <a:gd name="T14" fmla="*/ 9 w 37"/>
                  <a:gd name="T15" fmla="*/ 10 h 23"/>
                  <a:gd name="T16" fmla="*/ 0 w 37"/>
                  <a:gd name="T17" fmla="*/ 10 h 23"/>
                  <a:gd name="T18" fmla="*/ 0 w 37"/>
                  <a:gd name="T19" fmla="*/ 5 h 23"/>
                  <a:gd name="T20" fmla="*/ 0 w 37"/>
                  <a:gd name="T21" fmla="*/ 0 h 23"/>
                  <a:gd name="T22" fmla="*/ 5 w 37"/>
                  <a:gd name="T23" fmla="*/ 0 h 23"/>
                  <a:gd name="T24" fmla="*/ 9 w 37"/>
                  <a:gd name="T25" fmla="*/ 0 h 23"/>
                  <a:gd name="T26" fmla="*/ 23 w 37"/>
                  <a:gd name="T27" fmla="*/ 0 h 23"/>
                  <a:gd name="T28" fmla="*/ 37 w 37"/>
                  <a:gd name="T2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3">
                    <a:moveTo>
                      <a:pt x="37" y="0"/>
                    </a:moveTo>
                    <a:lnTo>
                      <a:pt x="37" y="5"/>
                    </a:lnTo>
                    <a:lnTo>
                      <a:pt x="32" y="10"/>
                    </a:lnTo>
                    <a:lnTo>
                      <a:pt x="32" y="19"/>
                    </a:lnTo>
                    <a:lnTo>
                      <a:pt x="32" y="23"/>
                    </a:lnTo>
                    <a:lnTo>
                      <a:pt x="28" y="19"/>
                    </a:lnTo>
                    <a:lnTo>
                      <a:pt x="19" y="19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23" y="0"/>
                    </a:lnTo>
                    <a:lnTo>
                      <a:pt x="3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8" name="Freeform 898"/>
              <p:cNvSpPr>
                <a:spLocks noEditPoints="1"/>
              </p:cNvSpPr>
              <p:nvPr/>
            </p:nvSpPr>
            <p:spPr bwMode="auto">
              <a:xfrm>
                <a:off x="2828" y="1653"/>
                <a:ext cx="41" cy="27"/>
              </a:xfrm>
              <a:custGeom>
                <a:avLst/>
                <a:gdLst>
                  <a:gd name="T0" fmla="*/ 32 w 41"/>
                  <a:gd name="T1" fmla="*/ 27 h 27"/>
                  <a:gd name="T2" fmla="*/ 23 w 41"/>
                  <a:gd name="T3" fmla="*/ 23 h 27"/>
                  <a:gd name="T4" fmla="*/ 9 w 41"/>
                  <a:gd name="T5" fmla="*/ 18 h 27"/>
                  <a:gd name="T6" fmla="*/ 4 w 41"/>
                  <a:gd name="T7" fmla="*/ 14 h 27"/>
                  <a:gd name="T8" fmla="*/ 0 w 41"/>
                  <a:gd name="T9" fmla="*/ 9 h 27"/>
                  <a:gd name="T10" fmla="*/ 4 w 41"/>
                  <a:gd name="T11" fmla="*/ 4 h 27"/>
                  <a:gd name="T12" fmla="*/ 13 w 41"/>
                  <a:gd name="T13" fmla="*/ 4 h 27"/>
                  <a:gd name="T14" fmla="*/ 23 w 41"/>
                  <a:gd name="T15" fmla="*/ 4 h 27"/>
                  <a:gd name="T16" fmla="*/ 32 w 41"/>
                  <a:gd name="T17" fmla="*/ 4 h 27"/>
                  <a:gd name="T18" fmla="*/ 36 w 41"/>
                  <a:gd name="T19" fmla="*/ 0 h 27"/>
                  <a:gd name="T20" fmla="*/ 41 w 41"/>
                  <a:gd name="T21" fmla="*/ 0 h 27"/>
                  <a:gd name="T22" fmla="*/ 41 w 41"/>
                  <a:gd name="T23" fmla="*/ 0 h 27"/>
                  <a:gd name="T24" fmla="*/ 41 w 41"/>
                  <a:gd name="T25" fmla="*/ 4 h 27"/>
                  <a:gd name="T26" fmla="*/ 41 w 41"/>
                  <a:gd name="T27" fmla="*/ 4 h 27"/>
                  <a:gd name="T28" fmla="*/ 36 w 41"/>
                  <a:gd name="T29" fmla="*/ 9 h 27"/>
                  <a:gd name="T30" fmla="*/ 36 w 41"/>
                  <a:gd name="T31" fmla="*/ 18 h 27"/>
                  <a:gd name="T32" fmla="*/ 36 w 41"/>
                  <a:gd name="T33" fmla="*/ 27 h 27"/>
                  <a:gd name="T34" fmla="*/ 32 w 41"/>
                  <a:gd name="T35" fmla="*/ 27 h 27"/>
                  <a:gd name="T36" fmla="*/ 32 w 41"/>
                  <a:gd name="T37" fmla="*/ 27 h 27"/>
                  <a:gd name="T38" fmla="*/ 32 w 41"/>
                  <a:gd name="T39" fmla="*/ 27 h 27"/>
                  <a:gd name="T40" fmla="*/ 9 w 41"/>
                  <a:gd name="T41" fmla="*/ 9 h 27"/>
                  <a:gd name="T42" fmla="*/ 4 w 41"/>
                  <a:gd name="T43" fmla="*/ 9 h 27"/>
                  <a:gd name="T44" fmla="*/ 9 w 41"/>
                  <a:gd name="T45" fmla="*/ 9 h 27"/>
                  <a:gd name="T46" fmla="*/ 13 w 41"/>
                  <a:gd name="T47" fmla="*/ 14 h 27"/>
                  <a:gd name="T48" fmla="*/ 23 w 41"/>
                  <a:gd name="T49" fmla="*/ 18 h 27"/>
                  <a:gd name="T50" fmla="*/ 27 w 41"/>
                  <a:gd name="T51" fmla="*/ 23 h 27"/>
                  <a:gd name="T52" fmla="*/ 32 w 41"/>
                  <a:gd name="T53" fmla="*/ 18 h 27"/>
                  <a:gd name="T54" fmla="*/ 32 w 41"/>
                  <a:gd name="T55" fmla="*/ 9 h 27"/>
                  <a:gd name="T56" fmla="*/ 32 w 41"/>
                  <a:gd name="T57" fmla="*/ 9 h 27"/>
                  <a:gd name="T58" fmla="*/ 23 w 41"/>
                  <a:gd name="T59" fmla="*/ 9 h 27"/>
                  <a:gd name="T60" fmla="*/ 9 w 41"/>
                  <a:gd name="T61" fmla="*/ 9 h 27"/>
                  <a:gd name="T62" fmla="*/ 9 w 41"/>
                  <a:gd name="T63" fmla="*/ 9 h 27"/>
                  <a:gd name="T64" fmla="*/ 9 w 41"/>
                  <a:gd name="T65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" h="27">
                    <a:moveTo>
                      <a:pt x="32" y="27"/>
                    </a:moveTo>
                    <a:lnTo>
                      <a:pt x="23" y="23"/>
                    </a:lnTo>
                    <a:lnTo>
                      <a:pt x="9" y="18"/>
                    </a:lnTo>
                    <a:lnTo>
                      <a:pt x="4" y="14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13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36" y="9"/>
                    </a:lnTo>
                    <a:lnTo>
                      <a:pt x="36" y="18"/>
                    </a:lnTo>
                    <a:lnTo>
                      <a:pt x="36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close/>
                    <a:moveTo>
                      <a:pt x="9" y="9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14"/>
                    </a:lnTo>
                    <a:lnTo>
                      <a:pt x="23" y="18"/>
                    </a:lnTo>
                    <a:lnTo>
                      <a:pt x="27" y="23"/>
                    </a:lnTo>
                    <a:lnTo>
                      <a:pt x="32" y="18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3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9" name="Freeform 899"/>
              <p:cNvSpPr>
                <a:spLocks/>
              </p:cNvSpPr>
              <p:nvPr/>
            </p:nvSpPr>
            <p:spPr bwMode="auto">
              <a:xfrm>
                <a:off x="2828" y="1653"/>
                <a:ext cx="41" cy="27"/>
              </a:xfrm>
              <a:custGeom>
                <a:avLst/>
                <a:gdLst>
                  <a:gd name="T0" fmla="*/ 32 w 41"/>
                  <a:gd name="T1" fmla="*/ 27 h 27"/>
                  <a:gd name="T2" fmla="*/ 23 w 41"/>
                  <a:gd name="T3" fmla="*/ 23 h 27"/>
                  <a:gd name="T4" fmla="*/ 9 w 41"/>
                  <a:gd name="T5" fmla="*/ 18 h 27"/>
                  <a:gd name="T6" fmla="*/ 4 w 41"/>
                  <a:gd name="T7" fmla="*/ 14 h 27"/>
                  <a:gd name="T8" fmla="*/ 0 w 41"/>
                  <a:gd name="T9" fmla="*/ 9 h 27"/>
                  <a:gd name="T10" fmla="*/ 4 w 41"/>
                  <a:gd name="T11" fmla="*/ 4 h 27"/>
                  <a:gd name="T12" fmla="*/ 13 w 41"/>
                  <a:gd name="T13" fmla="*/ 4 h 27"/>
                  <a:gd name="T14" fmla="*/ 23 w 41"/>
                  <a:gd name="T15" fmla="*/ 4 h 27"/>
                  <a:gd name="T16" fmla="*/ 32 w 41"/>
                  <a:gd name="T17" fmla="*/ 4 h 27"/>
                  <a:gd name="T18" fmla="*/ 36 w 41"/>
                  <a:gd name="T19" fmla="*/ 0 h 27"/>
                  <a:gd name="T20" fmla="*/ 41 w 41"/>
                  <a:gd name="T21" fmla="*/ 0 h 27"/>
                  <a:gd name="T22" fmla="*/ 41 w 41"/>
                  <a:gd name="T23" fmla="*/ 0 h 27"/>
                  <a:gd name="T24" fmla="*/ 41 w 41"/>
                  <a:gd name="T25" fmla="*/ 4 h 27"/>
                  <a:gd name="T26" fmla="*/ 41 w 41"/>
                  <a:gd name="T27" fmla="*/ 4 h 27"/>
                  <a:gd name="T28" fmla="*/ 36 w 41"/>
                  <a:gd name="T29" fmla="*/ 9 h 27"/>
                  <a:gd name="T30" fmla="*/ 36 w 41"/>
                  <a:gd name="T31" fmla="*/ 18 h 27"/>
                  <a:gd name="T32" fmla="*/ 36 w 41"/>
                  <a:gd name="T33" fmla="*/ 27 h 27"/>
                  <a:gd name="T34" fmla="*/ 32 w 41"/>
                  <a:gd name="T35" fmla="*/ 27 h 27"/>
                  <a:gd name="T36" fmla="*/ 32 w 41"/>
                  <a:gd name="T37" fmla="*/ 27 h 27"/>
                  <a:gd name="T38" fmla="*/ 32 w 41"/>
                  <a:gd name="T3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27">
                    <a:moveTo>
                      <a:pt x="32" y="27"/>
                    </a:moveTo>
                    <a:lnTo>
                      <a:pt x="23" y="23"/>
                    </a:lnTo>
                    <a:lnTo>
                      <a:pt x="9" y="18"/>
                    </a:lnTo>
                    <a:lnTo>
                      <a:pt x="4" y="14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13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36" y="9"/>
                    </a:lnTo>
                    <a:lnTo>
                      <a:pt x="36" y="18"/>
                    </a:lnTo>
                    <a:lnTo>
                      <a:pt x="36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0" name="Freeform 900"/>
              <p:cNvSpPr>
                <a:spLocks/>
              </p:cNvSpPr>
              <p:nvPr/>
            </p:nvSpPr>
            <p:spPr bwMode="auto">
              <a:xfrm>
                <a:off x="2832" y="1662"/>
                <a:ext cx="28" cy="14"/>
              </a:xfrm>
              <a:custGeom>
                <a:avLst/>
                <a:gdLst>
                  <a:gd name="T0" fmla="*/ 5 w 28"/>
                  <a:gd name="T1" fmla="*/ 0 h 14"/>
                  <a:gd name="T2" fmla="*/ 0 w 28"/>
                  <a:gd name="T3" fmla="*/ 0 h 14"/>
                  <a:gd name="T4" fmla="*/ 5 w 28"/>
                  <a:gd name="T5" fmla="*/ 0 h 14"/>
                  <a:gd name="T6" fmla="*/ 9 w 28"/>
                  <a:gd name="T7" fmla="*/ 5 h 14"/>
                  <a:gd name="T8" fmla="*/ 19 w 28"/>
                  <a:gd name="T9" fmla="*/ 9 h 14"/>
                  <a:gd name="T10" fmla="*/ 23 w 28"/>
                  <a:gd name="T11" fmla="*/ 14 h 14"/>
                  <a:gd name="T12" fmla="*/ 28 w 28"/>
                  <a:gd name="T13" fmla="*/ 9 h 14"/>
                  <a:gd name="T14" fmla="*/ 28 w 28"/>
                  <a:gd name="T15" fmla="*/ 0 h 14"/>
                  <a:gd name="T16" fmla="*/ 28 w 28"/>
                  <a:gd name="T17" fmla="*/ 0 h 14"/>
                  <a:gd name="T18" fmla="*/ 19 w 28"/>
                  <a:gd name="T19" fmla="*/ 0 h 14"/>
                  <a:gd name="T20" fmla="*/ 5 w 28"/>
                  <a:gd name="T21" fmla="*/ 0 h 14"/>
                  <a:gd name="T22" fmla="*/ 5 w 28"/>
                  <a:gd name="T23" fmla="*/ 0 h 14"/>
                  <a:gd name="T24" fmla="*/ 5 w 2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4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5"/>
                    </a:lnTo>
                    <a:lnTo>
                      <a:pt x="19" y="9"/>
                    </a:lnTo>
                    <a:lnTo>
                      <a:pt x="23" y="14"/>
                    </a:lnTo>
                    <a:lnTo>
                      <a:pt x="28" y="9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1" name="Freeform 901"/>
              <p:cNvSpPr>
                <a:spLocks/>
              </p:cNvSpPr>
              <p:nvPr/>
            </p:nvSpPr>
            <p:spPr bwMode="auto">
              <a:xfrm>
                <a:off x="2754" y="1465"/>
                <a:ext cx="5" cy="9"/>
              </a:xfrm>
              <a:custGeom>
                <a:avLst/>
                <a:gdLst>
                  <a:gd name="T0" fmla="*/ 0 w 5"/>
                  <a:gd name="T1" fmla="*/ 9 h 9"/>
                  <a:gd name="T2" fmla="*/ 5 w 5"/>
                  <a:gd name="T3" fmla="*/ 9 h 9"/>
                  <a:gd name="T4" fmla="*/ 5 w 5"/>
                  <a:gd name="T5" fmla="*/ 0 h 9"/>
                  <a:gd name="T6" fmla="*/ 0 w 5"/>
                  <a:gd name="T7" fmla="*/ 5 h 9"/>
                  <a:gd name="T8" fmla="*/ 0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lnTo>
                      <a:pt x="5" y="9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2" name="Freeform 902"/>
              <p:cNvSpPr>
                <a:spLocks/>
              </p:cNvSpPr>
              <p:nvPr/>
            </p:nvSpPr>
            <p:spPr bwMode="auto">
              <a:xfrm>
                <a:off x="2754" y="1465"/>
                <a:ext cx="5" cy="9"/>
              </a:xfrm>
              <a:custGeom>
                <a:avLst/>
                <a:gdLst>
                  <a:gd name="T0" fmla="*/ 0 w 5"/>
                  <a:gd name="T1" fmla="*/ 9 h 9"/>
                  <a:gd name="T2" fmla="*/ 5 w 5"/>
                  <a:gd name="T3" fmla="*/ 9 h 9"/>
                  <a:gd name="T4" fmla="*/ 5 w 5"/>
                  <a:gd name="T5" fmla="*/ 0 h 9"/>
                  <a:gd name="T6" fmla="*/ 0 w 5"/>
                  <a:gd name="T7" fmla="*/ 5 h 9"/>
                  <a:gd name="T8" fmla="*/ 0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lnTo>
                      <a:pt x="5" y="9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3" name="Freeform 903"/>
              <p:cNvSpPr>
                <a:spLocks/>
              </p:cNvSpPr>
              <p:nvPr/>
            </p:nvSpPr>
            <p:spPr bwMode="auto">
              <a:xfrm>
                <a:off x="2750" y="1460"/>
                <a:ext cx="14" cy="19"/>
              </a:xfrm>
              <a:custGeom>
                <a:avLst/>
                <a:gdLst>
                  <a:gd name="T0" fmla="*/ 9 w 14"/>
                  <a:gd name="T1" fmla="*/ 19 h 19"/>
                  <a:gd name="T2" fmla="*/ 9 w 14"/>
                  <a:gd name="T3" fmla="*/ 19 h 19"/>
                  <a:gd name="T4" fmla="*/ 4 w 14"/>
                  <a:gd name="T5" fmla="*/ 19 h 19"/>
                  <a:gd name="T6" fmla="*/ 4 w 14"/>
                  <a:gd name="T7" fmla="*/ 19 h 19"/>
                  <a:gd name="T8" fmla="*/ 4 w 14"/>
                  <a:gd name="T9" fmla="*/ 19 h 19"/>
                  <a:gd name="T10" fmla="*/ 0 w 14"/>
                  <a:gd name="T11" fmla="*/ 10 h 19"/>
                  <a:gd name="T12" fmla="*/ 4 w 14"/>
                  <a:gd name="T13" fmla="*/ 0 h 19"/>
                  <a:gd name="T14" fmla="*/ 9 w 14"/>
                  <a:gd name="T15" fmla="*/ 0 h 19"/>
                  <a:gd name="T16" fmla="*/ 9 w 14"/>
                  <a:gd name="T17" fmla="*/ 5 h 19"/>
                  <a:gd name="T18" fmla="*/ 14 w 14"/>
                  <a:gd name="T19" fmla="*/ 10 h 19"/>
                  <a:gd name="T20" fmla="*/ 14 w 14"/>
                  <a:gd name="T21" fmla="*/ 14 h 19"/>
                  <a:gd name="T22" fmla="*/ 9 w 14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9">
                    <a:moveTo>
                      <a:pt x="9" y="19"/>
                    </a:moveTo>
                    <a:lnTo>
                      <a:pt x="9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4" name="Freeform 904"/>
              <p:cNvSpPr>
                <a:spLocks/>
              </p:cNvSpPr>
              <p:nvPr/>
            </p:nvSpPr>
            <p:spPr bwMode="auto">
              <a:xfrm>
                <a:off x="2750" y="1460"/>
                <a:ext cx="14" cy="19"/>
              </a:xfrm>
              <a:custGeom>
                <a:avLst/>
                <a:gdLst>
                  <a:gd name="T0" fmla="*/ 9 w 14"/>
                  <a:gd name="T1" fmla="*/ 19 h 19"/>
                  <a:gd name="T2" fmla="*/ 9 w 14"/>
                  <a:gd name="T3" fmla="*/ 19 h 19"/>
                  <a:gd name="T4" fmla="*/ 4 w 14"/>
                  <a:gd name="T5" fmla="*/ 19 h 19"/>
                  <a:gd name="T6" fmla="*/ 4 w 14"/>
                  <a:gd name="T7" fmla="*/ 19 h 19"/>
                  <a:gd name="T8" fmla="*/ 4 w 14"/>
                  <a:gd name="T9" fmla="*/ 19 h 19"/>
                  <a:gd name="T10" fmla="*/ 0 w 14"/>
                  <a:gd name="T11" fmla="*/ 10 h 19"/>
                  <a:gd name="T12" fmla="*/ 4 w 14"/>
                  <a:gd name="T13" fmla="*/ 0 h 19"/>
                  <a:gd name="T14" fmla="*/ 9 w 14"/>
                  <a:gd name="T15" fmla="*/ 0 h 19"/>
                  <a:gd name="T16" fmla="*/ 9 w 14"/>
                  <a:gd name="T17" fmla="*/ 5 h 19"/>
                  <a:gd name="T18" fmla="*/ 14 w 14"/>
                  <a:gd name="T19" fmla="*/ 10 h 19"/>
                  <a:gd name="T20" fmla="*/ 14 w 14"/>
                  <a:gd name="T21" fmla="*/ 14 h 19"/>
                  <a:gd name="T22" fmla="*/ 9 w 14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9">
                    <a:moveTo>
                      <a:pt x="9" y="19"/>
                    </a:moveTo>
                    <a:lnTo>
                      <a:pt x="9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9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5" name="Freeform 905"/>
              <p:cNvSpPr>
                <a:spLocks/>
              </p:cNvSpPr>
              <p:nvPr/>
            </p:nvSpPr>
            <p:spPr bwMode="auto">
              <a:xfrm>
                <a:off x="2741" y="1410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5 h 5"/>
                  <a:gd name="T4" fmla="*/ 0 w 4"/>
                  <a:gd name="T5" fmla="*/ 0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6" name="Freeform 906"/>
              <p:cNvSpPr>
                <a:spLocks/>
              </p:cNvSpPr>
              <p:nvPr/>
            </p:nvSpPr>
            <p:spPr bwMode="auto">
              <a:xfrm>
                <a:off x="2741" y="1410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5 h 5"/>
                  <a:gd name="T4" fmla="*/ 0 w 4"/>
                  <a:gd name="T5" fmla="*/ 0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7" name="Freeform 907"/>
              <p:cNvSpPr>
                <a:spLocks/>
              </p:cNvSpPr>
              <p:nvPr/>
            </p:nvSpPr>
            <p:spPr bwMode="auto">
              <a:xfrm>
                <a:off x="2736" y="1410"/>
                <a:ext cx="14" cy="14"/>
              </a:xfrm>
              <a:custGeom>
                <a:avLst/>
                <a:gdLst>
                  <a:gd name="T0" fmla="*/ 0 w 14"/>
                  <a:gd name="T1" fmla="*/ 14 h 14"/>
                  <a:gd name="T2" fmla="*/ 0 w 14"/>
                  <a:gd name="T3" fmla="*/ 9 h 14"/>
                  <a:gd name="T4" fmla="*/ 5 w 14"/>
                  <a:gd name="T5" fmla="*/ 5 h 14"/>
                  <a:gd name="T6" fmla="*/ 9 w 14"/>
                  <a:gd name="T7" fmla="*/ 0 h 14"/>
                  <a:gd name="T8" fmla="*/ 9 w 14"/>
                  <a:gd name="T9" fmla="*/ 0 h 14"/>
                  <a:gd name="T10" fmla="*/ 14 w 14"/>
                  <a:gd name="T11" fmla="*/ 5 h 14"/>
                  <a:gd name="T12" fmla="*/ 14 w 14"/>
                  <a:gd name="T13" fmla="*/ 5 h 14"/>
                  <a:gd name="T14" fmla="*/ 9 w 14"/>
                  <a:gd name="T15" fmla="*/ 5 h 14"/>
                  <a:gd name="T16" fmla="*/ 9 w 14"/>
                  <a:gd name="T17" fmla="*/ 9 h 14"/>
                  <a:gd name="T18" fmla="*/ 0 w 14"/>
                  <a:gd name="T19" fmla="*/ 14 h 14"/>
                  <a:gd name="T20" fmla="*/ 0 w 14"/>
                  <a:gd name="T2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0" y="9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8" name="Freeform 908"/>
              <p:cNvSpPr>
                <a:spLocks/>
              </p:cNvSpPr>
              <p:nvPr/>
            </p:nvSpPr>
            <p:spPr bwMode="auto">
              <a:xfrm>
                <a:off x="2736" y="1410"/>
                <a:ext cx="14" cy="14"/>
              </a:xfrm>
              <a:custGeom>
                <a:avLst/>
                <a:gdLst>
                  <a:gd name="T0" fmla="*/ 0 w 14"/>
                  <a:gd name="T1" fmla="*/ 14 h 14"/>
                  <a:gd name="T2" fmla="*/ 0 w 14"/>
                  <a:gd name="T3" fmla="*/ 9 h 14"/>
                  <a:gd name="T4" fmla="*/ 5 w 14"/>
                  <a:gd name="T5" fmla="*/ 5 h 14"/>
                  <a:gd name="T6" fmla="*/ 9 w 14"/>
                  <a:gd name="T7" fmla="*/ 0 h 14"/>
                  <a:gd name="T8" fmla="*/ 9 w 14"/>
                  <a:gd name="T9" fmla="*/ 0 h 14"/>
                  <a:gd name="T10" fmla="*/ 14 w 14"/>
                  <a:gd name="T11" fmla="*/ 5 h 14"/>
                  <a:gd name="T12" fmla="*/ 14 w 14"/>
                  <a:gd name="T13" fmla="*/ 5 h 14"/>
                  <a:gd name="T14" fmla="*/ 9 w 14"/>
                  <a:gd name="T15" fmla="*/ 5 h 14"/>
                  <a:gd name="T16" fmla="*/ 9 w 14"/>
                  <a:gd name="T17" fmla="*/ 9 h 14"/>
                  <a:gd name="T18" fmla="*/ 0 w 14"/>
                  <a:gd name="T19" fmla="*/ 14 h 14"/>
                  <a:gd name="T20" fmla="*/ 0 w 14"/>
                  <a:gd name="T2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0" y="9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9" name="Freeform 909"/>
              <p:cNvSpPr>
                <a:spLocks/>
              </p:cNvSpPr>
              <p:nvPr/>
            </p:nvSpPr>
            <p:spPr bwMode="auto">
              <a:xfrm>
                <a:off x="2727" y="1405"/>
                <a:ext cx="41" cy="51"/>
              </a:xfrm>
              <a:custGeom>
                <a:avLst/>
                <a:gdLst>
                  <a:gd name="T0" fmla="*/ 18 w 41"/>
                  <a:gd name="T1" fmla="*/ 10 h 51"/>
                  <a:gd name="T2" fmla="*/ 18 w 41"/>
                  <a:gd name="T3" fmla="*/ 19 h 51"/>
                  <a:gd name="T4" fmla="*/ 18 w 41"/>
                  <a:gd name="T5" fmla="*/ 19 h 51"/>
                  <a:gd name="T6" fmla="*/ 23 w 41"/>
                  <a:gd name="T7" fmla="*/ 23 h 51"/>
                  <a:gd name="T8" fmla="*/ 23 w 41"/>
                  <a:gd name="T9" fmla="*/ 19 h 51"/>
                  <a:gd name="T10" fmla="*/ 23 w 41"/>
                  <a:gd name="T11" fmla="*/ 10 h 51"/>
                  <a:gd name="T12" fmla="*/ 23 w 41"/>
                  <a:gd name="T13" fmla="*/ 5 h 51"/>
                  <a:gd name="T14" fmla="*/ 27 w 41"/>
                  <a:gd name="T15" fmla="*/ 5 h 51"/>
                  <a:gd name="T16" fmla="*/ 37 w 41"/>
                  <a:gd name="T17" fmla="*/ 0 h 51"/>
                  <a:gd name="T18" fmla="*/ 41 w 41"/>
                  <a:gd name="T19" fmla="*/ 0 h 51"/>
                  <a:gd name="T20" fmla="*/ 41 w 41"/>
                  <a:gd name="T21" fmla="*/ 5 h 51"/>
                  <a:gd name="T22" fmla="*/ 41 w 41"/>
                  <a:gd name="T23" fmla="*/ 10 h 51"/>
                  <a:gd name="T24" fmla="*/ 37 w 41"/>
                  <a:gd name="T25" fmla="*/ 14 h 51"/>
                  <a:gd name="T26" fmla="*/ 41 w 41"/>
                  <a:gd name="T27" fmla="*/ 19 h 51"/>
                  <a:gd name="T28" fmla="*/ 41 w 41"/>
                  <a:gd name="T29" fmla="*/ 23 h 51"/>
                  <a:gd name="T30" fmla="*/ 37 w 41"/>
                  <a:gd name="T31" fmla="*/ 28 h 51"/>
                  <a:gd name="T32" fmla="*/ 32 w 41"/>
                  <a:gd name="T33" fmla="*/ 28 h 51"/>
                  <a:gd name="T34" fmla="*/ 32 w 41"/>
                  <a:gd name="T35" fmla="*/ 51 h 51"/>
                  <a:gd name="T36" fmla="*/ 27 w 41"/>
                  <a:gd name="T37" fmla="*/ 46 h 51"/>
                  <a:gd name="T38" fmla="*/ 23 w 41"/>
                  <a:gd name="T39" fmla="*/ 42 h 51"/>
                  <a:gd name="T40" fmla="*/ 9 w 41"/>
                  <a:gd name="T41" fmla="*/ 42 h 51"/>
                  <a:gd name="T42" fmla="*/ 4 w 41"/>
                  <a:gd name="T43" fmla="*/ 42 h 51"/>
                  <a:gd name="T44" fmla="*/ 0 w 41"/>
                  <a:gd name="T45" fmla="*/ 42 h 51"/>
                  <a:gd name="T46" fmla="*/ 9 w 41"/>
                  <a:gd name="T47" fmla="*/ 37 h 51"/>
                  <a:gd name="T48" fmla="*/ 4 w 41"/>
                  <a:gd name="T49" fmla="*/ 37 h 51"/>
                  <a:gd name="T50" fmla="*/ 18 w 41"/>
                  <a:gd name="T51" fmla="*/ 33 h 51"/>
                  <a:gd name="T52" fmla="*/ 9 w 41"/>
                  <a:gd name="T53" fmla="*/ 33 h 51"/>
                  <a:gd name="T54" fmla="*/ 9 w 41"/>
                  <a:gd name="T55" fmla="*/ 23 h 51"/>
                  <a:gd name="T56" fmla="*/ 14 w 41"/>
                  <a:gd name="T57" fmla="*/ 14 h 51"/>
                  <a:gd name="T58" fmla="*/ 18 w 41"/>
                  <a:gd name="T59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51">
                    <a:moveTo>
                      <a:pt x="18" y="10"/>
                    </a:moveTo>
                    <a:lnTo>
                      <a:pt x="18" y="19"/>
                    </a:lnTo>
                    <a:lnTo>
                      <a:pt x="18" y="19"/>
                    </a:lnTo>
                    <a:lnTo>
                      <a:pt x="23" y="23"/>
                    </a:lnTo>
                    <a:lnTo>
                      <a:pt x="23" y="19"/>
                    </a:lnTo>
                    <a:lnTo>
                      <a:pt x="23" y="10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41" y="10"/>
                    </a:lnTo>
                    <a:lnTo>
                      <a:pt x="37" y="14"/>
                    </a:lnTo>
                    <a:lnTo>
                      <a:pt x="41" y="19"/>
                    </a:lnTo>
                    <a:lnTo>
                      <a:pt x="41" y="23"/>
                    </a:lnTo>
                    <a:lnTo>
                      <a:pt x="37" y="28"/>
                    </a:lnTo>
                    <a:lnTo>
                      <a:pt x="32" y="28"/>
                    </a:lnTo>
                    <a:lnTo>
                      <a:pt x="32" y="51"/>
                    </a:lnTo>
                    <a:lnTo>
                      <a:pt x="27" y="46"/>
                    </a:lnTo>
                    <a:lnTo>
                      <a:pt x="23" y="42"/>
                    </a:lnTo>
                    <a:lnTo>
                      <a:pt x="9" y="42"/>
                    </a:lnTo>
                    <a:lnTo>
                      <a:pt x="4" y="42"/>
                    </a:lnTo>
                    <a:lnTo>
                      <a:pt x="0" y="42"/>
                    </a:lnTo>
                    <a:lnTo>
                      <a:pt x="9" y="37"/>
                    </a:lnTo>
                    <a:lnTo>
                      <a:pt x="4" y="37"/>
                    </a:lnTo>
                    <a:lnTo>
                      <a:pt x="18" y="33"/>
                    </a:lnTo>
                    <a:lnTo>
                      <a:pt x="9" y="33"/>
                    </a:lnTo>
                    <a:lnTo>
                      <a:pt x="9" y="23"/>
                    </a:lnTo>
                    <a:lnTo>
                      <a:pt x="14" y="14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0" name="Freeform 910"/>
              <p:cNvSpPr>
                <a:spLocks/>
              </p:cNvSpPr>
              <p:nvPr/>
            </p:nvSpPr>
            <p:spPr bwMode="auto">
              <a:xfrm>
                <a:off x="2727" y="1405"/>
                <a:ext cx="41" cy="51"/>
              </a:xfrm>
              <a:custGeom>
                <a:avLst/>
                <a:gdLst>
                  <a:gd name="T0" fmla="*/ 18 w 41"/>
                  <a:gd name="T1" fmla="*/ 10 h 51"/>
                  <a:gd name="T2" fmla="*/ 18 w 41"/>
                  <a:gd name="T3" fmla="*/ 19 h 51"/>
                  <a:gd name="T4" fmla="*/ 18 w 41"/>
                  <a:gd name="T5" fmla="*/ 19 h 51"/>
                  <a:gd name="T6" fmla="*/ 23 w 41"/>
                  <a:gd name="T7" fmla="*/ 23 h 51"/>
                  <a:gd name="T8" fmla="*/ 23 w 41"/>
                  <a:gd name="T9" fmla="*/ 19 h 51"/>
                  <a:gd name="T10" fmla="*/ 23 w 41"/>
                  <a:gd name="T11" fmla="*/ 10 h 51"/>
                  <a:gd name="T12" fmla="*/ 23 w 41"/>
                  <a:gd name="T13" fmla="*/ 5 h 51"/>
                  <a:gd name="T14" fmla="*/ 27 w 41"/>
                  <a:gd name="T15" fmla="*/ 5 h 51"/>
                  <a:gd name="T16" fmla="*/ 37 w 41"/>
                  <a:gd name="T17" fmla="*/ 0 h 51"/>
                  <a:gd name="T18" fmla="*/ 41 w 41"/>
                  <a:gd name="T19" fmla="*/ 0 h 51"/>
                  <a:gd name="T20" fmla="*/ 41 w 41"/>
                  <a:gd name="T21" fmla="*/ 5 h 51"/>
                  <a:gd name="T22" fmla="*/ 41 w 41"/>
                  <a:gd name="T23" fmla="*/ 10 h 51"/>
                  <a:gd name="T24" fmla="*/ 37 w 41"/>
                  <a:gd name="T25" fmla="*/ 14 h 51"/>
                  <a:gd name="T26" fmla="*/ 41 w 41"/>
                  <a:gd name="T27" fmla="*/ 19 h 51"/>
                  <a:gd name="T28" fmla="*/ 41 w 41"/>
                  <a:gd name="T29" fmla="*/ 23 h 51"/>
                  <a:gd name="T30" fmla="*/ 37 w 41"/>
                  <a:gd name="T31" fmla="*/ 28 h 51"/>
                  <a:gd name="T32" fmla="*/ 32 w 41"/>
                  <a:gd name="T33" fmla="*/ 28 h 51"/>
                  <a:gd name="T34" fmla="*/ 32 w 41"/>
                  <a:gd name="T35" fmla="*/ 51 h 51"/>
                  <a:gd name="T36" fmla="*/ 27 w 41"/>
                  <a:gd name="T37" fmla="*/ 46 h 51"/>
                  <a:gd name="T38" fmla="*/ 23 w 41"/>
                  <a:gd name="T39" fmla="*/ 42 h 51"/>
                  <a:gd name="T40" fmla="*/ 9 w 41"/>
                  <a:gd name="T41" fmla="*/ 42 h 51"/>
                  <a:gd name="T42" fmla="*/ 4 w 41"/>
                  <a:gd name="T43" fmla="*/ 42 h 51"/>
                  <a:gd name="T44" fmla="*/ 0 w 41"/>
                  <a:gd name="T45" fmla="*/ 42 h 51"/>
                  <a:gd name="T46" fmla="*/ 9 w 41"/>
                  <a:gd name="T47" fmla="*/ 37 h 51"/>
                  <a:gd name="T48" fmla="*/ 4 w 41"/>
                  <a:gd name="T49" fmla="*/ 37 h 51"/>
                  <a:gd name="T50" fmla="*/ 18 w 41"/>
                  <a:gd name="T51" fmla="*/ 33 h 51"/>
                  <a:gd name="T52" fmla="*/ 9 w 41"/>
                  <a:gd name="T53" fmla="*/ 33 h 51"/>
                  <a:gd name="T54" fmla="*/ 9 w 41"/>
                  <a:gd name="T55" fmla="*/ 23 h 51"/>
                  <a:gd name="T56" fmla="*/ 14 w 41"/>
                  <a:gd name="T57" fmla="*/ 14 h 51"/>
                  <a:gd name="T58" fmla="*/ 18 w 41"/>
                  <a:gd name="T59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51">
                    <a:moveTo>
                      <a:pt x="18" y="10"/>
                    </a:moveTo>
                    <a:lnTo>
                      <a:pt x="18" y="19"/>
                    </a:lnTo>
                    <a:lnTo>
                      <a:pt x="18" y="19"/>
                    </a:lnTo>
                    <a:lnTo>
                      <a:pt x="23" y="23"/>
                    </a:lnTo>
                    <a:lnTo>
                      <a:pt x="23" y="19"/>
                    </a:lnTo>
                    <a:lnTo>
                      <a:pt x="23" y="10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41" y="10"/>
                    </a:lnTo>
                    <a:lnTo>
                      <a:pt x="37" y="14"/>
                    </a:lnTo>
                    <a:lnTo>
                      <a:pt x="41" y="19"/>
                    </a:lnTo>
                    <a:lnTo>
                      <a:pt x="41" y="23"/>
                    </a:lnTo>
                    <a:lnTo>
                      <a:pt x="37" y="28"/>
                    </a:lnTo>
                    <a:lnTo>
                      <a:pt x="32" y="28"/>
                    </a:lnTo>
                    <a:lnTo>
                      <a:pt x="32" y="51"/>
                    </a:lnTo>
                    <a:lnTo>
                      <a:pt x="27" y="46"/>
                    </a:lnTo>
                    <a:lnTo>
                      <a:pt x="23" y="42"/>
                    </a:lnTo>
                    <a:lnTo>
                      <a:pt x="9" y="42"/>
                    </a:lnTo>
                    <a:lnTo>
                      <a:pt x="4" y="42"/>
                    </a:lnTo>
                    <a:lnTo>
                      <a:pt x="0" y="42"/>
                    </a:lnTo>
                    <a:lnTo>
                      <a:pt x="9" y="37"/>
                    </a:lnTo>
                    <a:lnTo>
                      <a:pt x="4" y="37"/>
                    </a:lnTo>
                    <a:lnTo>
                      <a:pt x="18" y="33"/>
                    </a:lnTo>
                    <a:lnTo>
                      <a:pt x="9" y="33"/>
                    </a:lnTo>
                    <a:lnTo>
                      <a:pt x="9" y="23"/>
                    </a:lnTo>
                    <a:lnTo>
                      <a:pt x="14" y="14"/>
                    </a:lnTo>
                    <a:lnTo>
                      <a:pt x="18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1" name="Freeform 911"/>
              <p:cNvSpPr>
                <a:spLocks noEditPoints="1"/>
              </p:cNvSpPr>
              <p:nvPr/>
            </p:nvSpPr>
            <p:spPr bwMode="auto">
              <a:xfrm>
                <a:off x="2718" y="1401"/>
                <a:ext cx="55" cy="59"/>
              </a:xfrm>
              <a:custGeom>
                <a:avLst/>
                <a:gdLst>
                  <a:gd name="T0" fmla="*/ 36 w 55"/>
                  <a:gd name="T1" fmla="*/ 55 h 59"/>
                  <a:gd name="T2" fmla="*/ 32 w 55"/>
                  <a:gd name="T3" fmla="*/ 50 h 59"/>
                  <a:gd name="T4" fmla="*/ 27 w 55"/>
                  <a:gd name="T5" fmla="*/ 46 h 59"/>
                  <a:gd name="T6" fmla="*/ 23 w 55"/>
                  <a:gd name="T7" fmla="*/ 46 h 59"/>
                  <a:gd name="T8" fmla="*/ 13 w 55"/>
                  <a:gd name="T9" fmla="*/ 46 h 59"/>
                  <a:gd name="T10" fmla="*/ 0 w 55"/>
                  <a:gd name="T11" fmla="*/ 41 h 59"/>
                  <a:gd name="T12" fmla="*/ 9 w 55"/>
                  <a:gd name="T13" fmla="*/ 41 h 59"/>
                  <a:gd name="T14" fmla="*/ 9 w 55"/>
                  <a:gd name="T15" fmla="*/ 41 h 59"/>
                  <a:gd name="T16" fmla="*/ 13 w 55"/>
                  <a:gd name="T17" fmla="*/ 37 h 59"/>
                  <a:gd name="T18" fmla="*/ 18 w 55"/>
                  <a:gd name="T19" fmla="*/ 37 h 59"/>
                  <a:gd name="T20" fmla="*/ 23 w 55"/>
                  <a:gd name="T21" fmla="*/ 14 h 59"/>
                  <a:gd name="T22" fmla="*/ 27 w 55"/>
                  <a:gd name="T23" fmla="*/ 9 h 59"/>
                  <a:gd name="T24" fmla="*/ 32 w 55"/>
                  <a:gd name="T25" fmla="*/ 9 h 59"/>
                  <a:gd name="T26" fmla="*/ 32 w 55"/>
                  <a:gd name="T27" fmla="*/ 4 h 59"/>
                  <a:gd name="T28" fmla="*/ 46 w 55"/>
                  <a:gd name="T29" fmla="*/ 0 h 59"/>
                  <a:gd name="T30" fmla="*/ 55 w 55"/>
                  <a:gd name="T31" fmla="*/ 14 h 59"/>
                  <a:gd name="T32" fmla="*/ 50 w 55"/>
                  <a:gd name="T33" fmla="*/ 27 h 59"/>
                  <a:gd name="T34" fmla="*/ 41 w 55"/>
                  <a:gd name="T35" fmla="*/ 37 h 59"/>
                  <a:gd name="T36" fmla="*/ 41 w 55"/>
                  <a:gd name="T37" fmla="*/ 59 h 59"/>
                  <a:gd name="T38" fmla="*/ 32 w 55"/>
                  <a:gd name="T39" fmla="*/ 41 h 59"/>
                  <a:gd name="T40" fmla="*/ 36 w 55"/>
                  <a:gd name="T41" fmla="*/ 37 h 59"/>
                  <a:gd name="T42" fmla="*/ 36 w 55"/>
                  <a:gd name="T43" fmla="*/ 32 h 59"/>
                  <a:gd name="T44" fmla="*/ 32 w 55"/>
                  <a:gd name="T45" fmla="*/ 27 h 59"/>
                  <a:gd name="T46" fmla="*/ 23 w 55"/>
                  <a:gd name="T47" fmla="*/ 27 h 59"/>
                  <a:gd name="T48" fmla="*/ 27 w 55"/>
                  <a:gd name="T49" fmla="*/ 32 h 59"/>
                  <a:gd name="T50" fmla="*/ 27 w 55"/>
                  <a:gd name="T51" fmla="*/ 41 h 59"/>
                  <a:gd name="T52" fmla="*/ 27 w 55"/>
                  <a:gd name="T53" fmla="*/ 41 h 59"/>
                  <a:gd name="T54" fmla="*/ 41 w 55"/>
                  <a:gd name="T55" fmla="*/ 27 h 59"/>
                  <a:gd name="T56" fmla="*/ 46 w 55"/>
                  <a:gd name="T57" fmla="*/ 27 h 59"/>
                  <a:gd name="T58" fmla="*/ 46 w 55"/>
                  <a:gd name="T59" fmla="*/ 23 h 59"/>
                  <a:gd name="T60" fmla="*/ 41 w 55"/>
                  <a:gd name="T61" fmla="*/ 18 h 59"/>
                  <a:gd name="T62" fmla="*/ 46 w 55"/>
                  <a:gd name="T63" fmla="*/ 18 h 59"/>
                  <a:gd name="T64" fmla="*/ 50 w 55"/>
                  <a:gd name="T65" fmla="*/ 9 h 59"/>
                  <a:gd name="T66" fmla="*/ 36 w 55"/>
                  <a:gd name="T67" fmla="*/ 9 h 59"/>
                  <a:gd name="T68" fmla="*/ 36 w 55"/>
                  <a:gd name="T69" fmla="*/ 18 h 59"/>
                  <a:gd name="T70" fmla="*/ 36 w 55"/>
                  <a:gd name="T71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" h="59">
                    <a:moveTo>
                      <a:pt x="41" y="59"/>
                    </a:moveTo>
                    <a:lnTo>
                      <a:pt x="36" y="55"/>
                    </a:lnTo>
                    <a:lnTo>
                      <a:pt x="36" y="55"/>
                    </a:lnTo>
                    <a:lnTo>
                      <a:pt x="32" y="50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13" y="46"/>
                    </a:lnTo>
                    <a:lnTo>
                      <a:pt x="9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27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6" y="0"/>
                    </a:lnTo>
                    <a:lnTo>
                      <a:pt x="55" y="4"/>
                    </a:lnTo>
                    <a:lnTo>
                      <a:pt x="55" y="14"/>
                    </a:lnTo>
                    <a:lnTo>
                      <a:pt x="50" y="18"/>
                    </a:lnTo>
                    <a:lnTo>
                      <a:pt x="50" y="27"/>
                    </a:lnTo>
                    <a:lnTo>
                      <a:pt x="46" y="32"/>
                    </a:lnTo>
                    <a:lnTo>
                      <a:pt x="41" y="37"/>
                    </a:lnTo>
                    <a:lnTo>
                      <a:pt x="41" y="59"/>
                    </a:lnTo>
                    <a:lnTo>
                      <a:pt x="41" y="59"/>
                    </a:lnTo>
                    <a:close/>
                    <a:moveTo>
                      <a:pt x="27" y="41"/>
                    </a:moveTo>
                    <a:lnTo>
                      <a:pt x="32" y="41"/>
                    </a:lnTo>
                    <a:lnTo>
                      <a:pt x="36" y="46"/>
                    </a:lnTo>
                    <a:lnTo>
                      <a:pt x="36" y="37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7" y="23"/>
                    </a:lnTo>
                    <a:lnTo>
                      <a:pt x="23" y="27"/>
                    </a:lnTo>
                    <a:lnTo>
                      <a:pt x="23" y="32"/>
                    </a:lnTo>
                    <a:lnTo>
                      <a:pt x="27" y="32"/>
                    </a:lnTo>
                    <a:lnTo>
                      <a:pt x="27" y="37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close/>
                    <a:moveTo>
                      <a:pt x="36" y="27"/>
                    </a:moveTo>
                    <a:lnTo>
                      <a:pt x="41" y="27"/>
                    </a:lnTo>
                    <a:lnTo>
                      <a:pt x="41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4"/>
                    </a:lnTo>
                    <a:lnTo>
                      <a:pt x="50" y="9"/>
                    </a:lnTo>
                    <a:lnTo>
                      <a:pt x="46" y="4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18"/>
                    </a:lnTo>
                    <a:lnTo>
                      <a:pt x="36" y="23"/>
                    </a:lnTo>
                    <a:lnTo>
                      <a:pt x="36" y="27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2" name="Freeform 912"/>
              <p:cNvSpPr>
                <a:spLocks/>
              </p:cNvSpPr>
              <p:nvPr/>
            </p:nvSpPr>
            <p:spPr bwMode="auto">
              <a:xfrm>
                <a:off x="2718" y="1401"/>
                <a:ext cx="55" cy="59"/>
              </a:xfrm>
              <a:custGeom>
                <a:avLst/>
                <a:gdLst>
                  <a:gd name="T0" fmla="*/ 41 w 55"/>
                  <a:gd name="T1" fmla="*/ 59 h 59"/>
                  <a:gd name="T2" fmla="*/ 36 w 55"/>
                  <a:gd name="T3" fmla="*/ 55 h 59"/>
                  <a:gd name="T4" fmla="*/ 36 w 55"/>
                  <a:gd name="T5" fmla="*/ 55 h 59"/>
                  <a:gd name="T6" fmla="*/ 32 w 55"/>
                  <a:gd name="T7" fmla="*/ 50 h 59"/>
                  <a:gd name="T8" fmla="*/ 27 w 55"/>
                  <a:gd name="T9" fmla="*/ 46 h 59"/>
                  <a:gd name="T10" fmla="*/ 27 w 55"/>
                  <a:gd name="T11" fmla="*/ 46 h 59"/>
                  <a:gd name="T12" fmla="*/ 23 w 55"/>
                  <a:gd name="T13" fmla="*/ 46 h 59"/>
                  <a:gd name="T14" fmla="*/ 23 w 55"/>
                  <a:gd name="T15" fmla="*/ 46 h 59"/>
                  <a:gd name="T16" fmla="*/ 23 w 55"/>
                  <a:gd name="T17" fmla="*/ 46 h 59"/>
                  <a:gd name="T18" fmla="*/ 13 w 55"/>
                  <a:gd name="T19" fmla="*/ 46 h 59"/>
                  <a:gd name="T20" fmla="*/ 9 w 55"/>
                  <a:gd name="T21" fmla="*/ 46 h 59"/>
                  <a:gd name="T22" fmla="*/ 0 w 55"/>
                  <a:gd name="T23" fmla="*/ 41 h 59"/>
                  <a:gd name="T24" fmla="*/ 0 w 55"/>
                  <a:gd name="T25" fmla="*/ 41 h 59"/>
                  <a:gd name="T26" fmla="*/ 9 w 55"/>
                  <a:gd name="T27" fmla="*/ 41 h 59"/>
                  <a:gd name="T28" fmla="*/ 9 w 55"/>
                  <a:gd name="T29" fmla="*/ 41 h 59"/>
                  <a:gd name="T30" fmla="*/ 9 w 55"/>
                  <a:gd name="T31" fmla="*/ 41 h 59"/>
                  <a:gd name="T32" fmla="*/ 13 w 55"/>
                  <a:gd name="T33" fmla="*/ 37 h 59"/>
                  <a:gd name="T34" fmla="*/ 13 w 55"/>
                  <a:gd name="T35" fmla="*/ 37 h 59"/>
                  <a:gd name="T36" fmla="*/ 18 w 55"/>
                  <a:gd name="T37" fmla="*/ 37 h 59"/>
                  <a:gd name="T38" fmla="*/ 18 w 55"/>
                  <a:gd name="T39" fmla="*/ 37 h 59"/>
                  <a:gd name="T40" fmla="*/ 18 w 55"/>
                  <a:gd name="T41" fmla="*/ 27 h 59"/>
                  <a:gd name="T42" fmla="*/ 23 w 55"/>
                  <a:gd name="T43" fmla="*/ 14 h 59"/>
                  <a:gd name="T44" fmla="*/ 23 w 55"/>
                  <a:gd name="T45" fmla="*/ 14 h 59"/>
                  <a:gd name="T46" fmla="*/ 27 w 55"/>
                  <a:gd name="T47" fmla="*/ 9 h 59"/>
                  <a:gd name="T48" fmla="*/ 27 w 55"/>
                  <a:gd name="T49" fmla="*/ 9 h 59"/>
                  <a:gd name="T50" fmla="*/ 32 w 55"/>
                  <a:gd name="T51" fmla="*/ 9 h 59"/>
                  <a:gd name="T52" fmla="*/ 32 w 55"/>
                  <a:gd name="T53" fmla="*/ 9 h 59"/>
                  <a:gd name="T54" fmla="*/ 32 w 55"/>
                  <a:gd name="T55" fmla="*/ 4 h 59"/>
                  <a:gd name="T56" fmla="*/ 36 w 55"/>
                  <a:gd name="T57" fmla="*/ 4 h 59"/>
                  <a:gd name="T58" fmla="*/ 46 w 55"/>
                  <a:gd name="T59" fmla="*/ 0 h 59"/>
                  <a:gd name="T60" fmla="*/ 55 w 55"/>
                  <a:gd name="T61" fmla="*/ 4 h 59"/>
                  <a:gd name="T62" fmla="*/ 55 w 55"/>
                  <a:gd name="T63" fmla="*/ 14 h 59"/>
                  <a:gd name="T64" fmla="*/ 50 w 55"/>
                  <a:gd name="T65" fmla="*/ 18 h 59"/>
                  <a:gd name="T66" fmla="*/ 50 w 55"/>
                  <a:gd name="T67" fmla="*/ 27 h 59"/>
                  <a:gd name="T68" fmla="*/ 46 w 55"/>
                  <a:gd name="T69" fmla="*/ 32 h 59"/>
                  <a:gd name="T70" fmla="*/ 41 w 55"/>
                  <a:gd name="T71" fmla="*/ 37 h 59"/>
                  <a:gd name="T72" fmla="*/ 41 w 55"/>
                  <a:gd name="T73" fmla="*/ 59 h 59"/>
                  <a:gd name="T74" fmla="*/ 41 w 55"/>
                  <a:gd name="T7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5" h="59">
                    <a:moveTo>
                      <a:pt x="41" y="59"/>
                    </a:moveTo>
                    <a:lnTo>
                      <a:pt x="36" y="55"/>
                    </a:lnTo>
                    <a:lnTo>
                      <a:pt x="36" y="55"/>
                    </a:lnTo>
                    <a:lnTo>
                      <a:pt x="32" y="50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13" y="46"/>
                    </a:lnTo>
                    <a:lnTo>
                      <a:pt x="9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27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6" y="0"/>
                    </a:lnTo>
                    <a:lnTo>
                      <a:pt x="55" y="4"/>
                    </a:lnTo>
                    <a:lnTo>
                      <a:pt x="55" y="14"/>
                    </a:lnTo>
                    <a:lnTo>
                      <a:pt x="50" y="18"/>
                    </a:lnTo>
                    <a:lnTo>
                      <a:pt x="50" y="27"/>
                    </a:lnTo>
                    <a:lnTo>
                      <a:pt x="46" y="32"/>
                    </a:lnTo>
                    <a:lnTo>
                      <a:pt x="41" y="37"/>
                    </a:lnTo>
                    <a:lnTo>
                      <a:pt x="41" y="59"/>
                    </a:lnTo>
                    <a:lnTo>
                      <a:pt x="41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3" name="Freeform 913"/>
              <p:cNvSpPr>
                <a:spLocks/>
              </p:cNvSpPr>
              <p:nvPr/>
            </p:nvSpPr>
            <p:spPr bwMode="auto">
              <a:xfrm>
                <a:off x="2741" y="1424"/>
                <a:ext cx="13" cy="23"/>
              </a:xfrm>
              <a:custGeom>
                <a:avLst/>
                <a:gdLst>
                  <a:gd name="T0" fmla="*/ 4 w 13"/>
                  <a:gd name="T1" fmla="*/ 18 h 23"/>
                  <a:gd name="T2" fmla="*/ 9 w 13"/>
                  <a:gd name="T3" fmla="*/ 18 h 23"/>
                  <a:gd name="T4" fmla="*/ 13 w 13"/>
                  <a:gd name="T5" fmla="*/ 23 h 23"/>
                  <a:gd name="T6" fmla="*/ 13 w 13"/>
                  <a:gd name="T7" fmla="*/ 14 h 23"/>
                  <a:gd name="T8" fmla="*/ 13 w 13"/>
                  <a:gd name="T9" fmla="*/ 9 h 23"/>
                  <a:gd name="T10" fmla="*/ 13 w 13"/>
                  <a:gd name="T11" fmla="*/ 9 h 23"/>
                  <a:gd name="T12" fmla="*/ 9 w 13"/>
                  <a:gd name="T13" fmla="*/ 4 h 23"/>
                  <a:gd name="T14" fmla="*/ 9 w 13"/>
                  <a:gd name="T15" fmla="*/ 4 h 23"/>
                  <a:gd name="T16" fmla="*/ 4 w 13"/>
                  <a:gd name="T17" fmla="*/ 0 h 23"/>
                  <a:gd name="T18" fmla="*/ 0 w 13"/>
                  <a:gd name="T19" fmla="*/ 4 h 23"/>
                  <a:gd name="T20" fmla="*/ 0 w 13"/>
                  <a:gd name="T21" fmla="*/ 9 h 23"/>
                  <a:gd name="T22" fmla="*/ 4 w 13"/>
                  <a:gd name="T23" fmla="*/ 9 h 23"/>
                  <a:gd name="T24" fmla="*/ 4 w 13"/>
                  <a:gd name="T25" fmla="*/ 14 h 23"/>
                  <a:gd name="T26" fmla="*/ 4 w 13"/>
                  <a:gd name="T27" fmla="*/ 18 h 23"/>
                  <a:gd name="T28" fmla="*/ 4 w 13"/>
                  <a:gd name="T29" fmla="*/ 18 h 23"/>
                  <a:gd name="T30" fmla="*/ 4 w 13"/>
                  <a:gd name="T31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3">
                    <a:moveTo>
                      <a:pt x="4" y="18"/>
                    </a:moveTo>
                    <a:lnTo>
                      <a:pt x="9" y="18"/>
                    </a:lnTo>
                    <a:lnTo>
                      <a:pt x="13" y="23"/>
                    </a:lnTo>
                    <a:lnTo>
                      <a:pt x="13" y="14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4" name="Freeform 914"/>
              <p:cNvSpPr>
                <a:spLocks/>
              </p:cNvSpPr>
              <p:nvPr/>
            </p:nvSpPr>
            <p:spPr bwMode="auto">
              <a:xfrm>
                <a:off x="2754" y="1405"/>
                <a:ext cx="14" cy="23"/>
              </a:xfrm>
              <a:custGeom>
                <a:avLst/>
                <a:gdLst>
                  <a:gd name="T0" fmla="*/ 0 w 14"/>
                  <a:gd name="T1" fmla="*/ 23 h 23"/>
                  <a:gd name="T2" fmla="*/ 5 w 14"/>
                  <a:gd name="T3" fmla="*/ 23 h 23"/>
                  <a:gd name="T4" fmla="*/ 5 w 14"/>
                  <a:gd name="T5" fmla="*/ 23 h 23"/>
                  <a:gd name="T6" fmla="*/ 10 w 14"/>
                  <a:gd name="T7" fmla="*/ 23 h 23"/>
                  <a:gd name="T8" fmla="*/ 10 w 14"/>
                  <a:gd name="T9" fmla="*/ 23 h 23"/>
                  <a:gd name="T10" fmla="*/ 10 w 14"/>
                  <a:gd name="T11" fmla="*/ 19 h 23"/>
                  <a:gd name="T12" fmla="*/ 5 w 14"/>
                  <a:gd name="T13" fmla="*/ 14 h 23"/>
                  <a:gd name="T14" fmla="*/ 5 w 14"/>
                  <a:gd name="T15" fmla="*/ 14 h 23"/>
                  <a:gd name="T16" fmla="*/ 10 w 14"/>
                  <a:gd name="T17" fmla="*/ 14 h 23"/>
                  <a:gd name="T18" fmla="*/ 10 w 14"/>
                  <a:gd name="T19" fmla="*/ 14 h 23"/>
                  <a:gd name="T20" fmla="*/ 10 w 14"/>
                  <a:gd name="T21" fmla="*/ 10 h 23"/>
                  <a:gd name="T22" fmla="*/ 14 w 14"/>
                  <a:gd name="T23" fmla="*/ 5 h 23"/>
                  <a:gd name="T24" fmla="*/ 10 w 14"/>
                  <a:gd name="T25" fmla="*/ 0 h 23"/>
                  <a:gd name="T26" fmla="*/ 0 w 14"/>
                  <a:gd name="T27" fmla="*/ 5 h 23"/>
                  <a:gd name="T28" fmla="*/ 0 w 14"/>
                  <a:gd name="T29" fmla="*/ 5 h 23"/>
                  <a:gd name="T30" fmla="*/ 0 w 14"/>
                  <a:gd name="T31" fmla="*/ 14 h 23"/>
                  <a:gd name="T32" fmla="*/ 0 w 14"/>
                  <a:gd name="T33" fmla="*/ 19 h 23"/>
                  <a:gd name="T34" fmla="*/ 0 w 14"/>
                  <a:gd name="T35" fmla="*/ 23 h 23"/>
                  <a:gd name="T36" fmla="*/ 0 w 14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23">
                    <a:moveTo>
                      <a:pt x="0" y="23"/>
                    </a:moveTo>
                    <a:lnTo>
                      <a:pt x="5" y="23"/>
                    </a:lnTo>
                    <a:lnTo>
                      <a:pt x="5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19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4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5" name="Freeform 915"/>
              <p:cNvSpPr>
                <a:spLocks/>
              </p:cNvSpPr>
              <p:nvPr/>
            </p:nvSpPr>
            <p:spPr bwMode="auto">
              <a:xfrm>
                <a:off x="2585" y="1598"/>
                <a:ext cx="32" cy="78"/>
              </a:xfrm>
              <a:custGeom>
                <a:avLst/>
                <a:gdLst>
                  <a:gd name="T0" fmla="*/ 4 w 32"/>
                  <a:gd name="T1" fmla="*/ 5 h 78"/>
                  <a:gd name="T2" fmla="*/ 4 w 32"/>
                  <a:gd name="T3" fmla="*/ 18 h 78"/>
                  <a:gd name="T4" fmla="*/ 0 w 32"/>
                  <a:gd name="T5" fmla="*/ 32 h 78"/>
                  <a:gd name="T6" fmla="*/ 0 w 32"/>
                  <a:gd name="T7" fmla="*/ 37 h 78"/>
                  <a:gd name="T8" fmla="*/ 0 w 32"/>
                  <a:gd name="T9" fmla="*/ 50 h 78"/>
                  <a:gd name="T10" fmla="*/ 0 w 32"/>
                  <a:gd name="T11" fmla="*/ 55 h 78"/>
                  <a:gd name="T12" fmla="*/ 4 w 32"/>
                  <a:gd name="T13" fmla="*/ 55 h 78"/>
                  <a:gd name="T14" fmla="*/ 4 w 32"/>
                  <a:gd name="T15" fmla="*/ 78 h 78"/>
                  <a:gd name="T16" fmla="*/ 18 w 32"/>
                  <a:gd name="T17" fmla="*/ 78 h 78"/>
                  <a:gd name="T18" fmla="*/ 18 w 32"/>
                  <a:gd name="T19" fmla="*/ 73 h 78"/>
                  <a:gd name="T20" fmla="*/ 18 w 32"/>
                  <a:gd name="T21" fmla="*/ 69 h 78"/>
                  <a:gd name="T22" fmla="*/ 23 w 32"/>
                  <a:gd name="T23" fmla="*/ 64 h 78"/>
                  <a:gd name="T24" fmla="*/ 23 w 32"/>
                  <a:gd name="T25" fmla="*/ 64 h 78"/>
                  <a:gd name="T26" fmla="*/ 23 w 32"/>
                  <a:gd name="T27" fmla="*/ 59 h 78"/>
                  <a:gd name="T28" fmla="*/ 23 w 32"/>
                  <a:gd name="T29" fmla="*/ 50 h 78"/>
                  <a:gd name="T30" fmla="*/ 18 w 32"/>
                  <a:gd name="T31" fmla="*/ 41 h 78"/>
                  <a:gd name="T32" fmla="*/ 23 w 32"/>
                  <a:gd name="T33" fmla="*/ 37 h 78"/>
                  <a:gd name="T34" fmla="*/ 27 w 32"/>
                  <a:gd name="T35" fmla="*/ 23 h 78"/>
                  <a:gd name="T36" fmla="*/ 32 w 32"/>
                  <a:gd name="T37" fmla="*/ 9 h 78"/>
                  <a:gd name="T38" fmla="*/ 32 w 32"/>
                  <a:gd name="T39" fmla="*/ 5 h 78"/>
                  <a:gd name="T40" fmla="*/ 23 w 32"/>
                  <a:gd name="T41" fmla="*/ 5 h 78"/>
                  <a:gd name="T42" fmla="*/ 18 w 32"/>
                  <a:gd name="T43" fmla="*/ 5 h 78"/>
                  <a:gd name="T44" fmla="*/ 9 w 32"/>
                  <a:gd name="T45" fmla="*/ 0 h 78"/>
                  <a:gd name="T46" fmla="*/ 4 w 32"/>
                  <a:gd name="T47" fmla="*/ 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78">
                    <a:moveTo>
                      <a:pt x="4" y="5"/>
                    </a:moveTo>
                    <a:lnTo>
                      <a:pt x="4" y="18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4" y="55"/>
                    </a:lnTo>
                    <a:lnTo>
                      <a:pt x="4" y="78"/>
                    </a:lnTo>
                    <a:lnTo>
                      <a:pt x="18" y="78"/>
                    </a:lnTo>
                    <a:lnTo>
                      <a:pt x="18" y="73"/>
                    </a:lnTo>
                    <a:lnTo>
                      <a:pt x="18" y="69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3" y="59"/>
                    </a:lnTo>
                    <a:lnTo>
                      <a:pt x="23" y="50"/>
                    </a:lnTo>
                    <a:lnTo>
                      <a:pt x="18" y="41"/>
                    </a:lnTo>
                    <a:lnTo>
                      <a:pt x="23" y="37"/>
                    </a:lnTo>
                    <a:lnTo>
                      <a:pt x="27" y="23"/>
                    </a:lnTo>
                    <a:lnTo>
                      <a:pt x="32" y="9"/>
                    </a:lnTo>
                    <a:lnTo>
                      <a:pt x="32" y="5"/>
                    </a:lnTo>
                    <a:lnTo>
                      <a:pt x="23" y="5"/>
                    </a:lnTo>
                    <a:lnTo>
                      <a:pt x="18" y="5"/>
                    </a:lnTo>
                    <a:lnTo>
                      <a:pt x="9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6" name="Freeform 916"/>
              <p:cNvSpPr>
                <a:spLocks/>
              </p:cNvSpPr>
              <p:nvPr/>
            </p:nvSpPr>
            <p:spPr bwMode="auto">
              <a:xfrm>
                <a:off x="2585" y="1598"/>
                <a:ext cx="32" cy="78"/>
              </a:xfrm>
              <a:custGeom>
                <a:avLst/>
                <a:gdLst>
                  <a:gd name="T0" fmla="*/ 4 w 32"/>
                  <a:gd name="T1" fmla="*/ 5 h 78"/>
                  <a:gd name="T2" fmla="*/ 4 w 32"/>
                  <a:gd name="T3" fmla="*/ 18 h 78"/>
                  <a:gd name="T4" fmla="*/ 0 w 32"/>
                  <a:gd name="T5" fmla="*/ 32 h 78"/>
                  <a:gd name="T6" fmla="*/ 0 w 32"/>
                  <a:gd name="T7" fmla="*/ 37 h 78"/>
                  <a:gd name="T8" fmla="*/ 0 w 32"/>
                  <a:gd name="T9" fmla="*/ 50 h 78"/>
                  <a:gd name="T10" fmla="*/ 0 w 32"/>
                  <a:gd name="T11" fmla="*/ 55 h 78"/>
                  <a:gd name="T12" fmla="*/ 4 w 32"/>
                  <a:gd name="T13" fmla="*/ 55 h 78"/>
                  <a:gd name="T14" fmla="*/ 4 w 32"/>
                  <a:gd name="T15" fmla="*/ 78 h 78"/>
                  <a:gd name="T16" fmla="*/ 18 w 32"/>
                  <a:gd name="T17" fmla="*/ 78 h 78"/>
                  <a:gd name="T18" fmla="*/ 18 w 32"/>
                  <a:gd name="T19" fmla="*/ 73 h 78"/>
                  <a:gd name="T20" fmla="*/ 18 w 32"/>
                  <a:gd name="T21" fmla="*/ 69 h 78"/>
                  <a:gd name="T22" fmla="*/ 23 w 32"/>
                  <a:gd name="T23" fmla="*/ 64 h 78"/>
                  <a:gd name="T24" fmla="*/ 23 w 32"/>
                  <a:gd name="T25" fmla="*/ 64 h 78"/>
                  <a:gd name="T26" fmla="*/ 23 w 32"/>
                  <a:gd name="T27" fmla="*/ 59 h 78"/>
                  <a:gd name="T28" fmla="*/ 23 w 32"/>
                  <a:gd name="T29" fmla="*/ 50 h 78"/>
                  <a:gd name="T30" fmla="*/ 18 w 32"/>
                  <a:gd name="T31" fmla="*/ 41 h 78"/>
                  <a:gd name="T32" fmla="*/ 23 w 32"/>
                  <a:gd name="T33" fmla="*/ 37 h 78"/>
                  <a:gd name="T34" fmla="*/ 27 w 32"/>
                  <a:gd name="T35" fmla="*/ 23 h 78"/>
                  <a:gd name="T36" fmla="*/ 32 w 32"/>
                  <a:gd name="T37" fmla="*/ 9 h 78"/>
                  <a:gd name="T38" fmla="*/ 32 w 32"/>
                  <a:gd name="T39" fmla="*/ 5 h 78"/>
                  <a:gd name="T40" fmla="*/ 23 w 32"/>
                  <a:gd name="T41" fmla="*/ 5 h 78"/>
                  <a:gd name="T42" fmla="*/ 18 w 32"/>
                  <a:gd name="T43" fmla="*/ 5 h 78"/>
                  <a:gd name="T44" fmla="*/ 9 w 32"/>
                  <a:gd name="T45" fmla="*/ 0 h 78"/>
                  <a:gd name="T46" fmla="*/ 4 w 32"/>
                  <a:gd name="T47" fmla="*/ 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78">
                    <a:moveTo>
                      <a:pt x="4" y="5"/>
                    </a:moveTo>
                    <a:lnTo>
                      <a:pt x="4" y="18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4" y="55"/>
                    </a:lnTo>
                    <a:lnTo>
                      <a:pt x="4" y="78"/>
                    </a:lnTo>
                    <a:lnTo>
                      <a:pt x="18" y="78"/>
                    </a:lnTo>
                    <a:lnTo>
                      <a:pt x="18" y="73"/>
                    </a:lnTo>
                    <a:lnTo>
                      <a:pt x="18" y="69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3" y="59"/>
                    </a:lnTo>
                    <a:lnTo>
                      <a:pt x="23" y="50"/>
                    </a:lnTo>
                    <a:lnTo>
                      <a:pt x="18" y="41"/>
                    </a:lnTo>
                    <a:lnTo>
                      <a:pt x="23" y="37"/>
                    </a:lnTo>
                    <a:lnTo>
                      <a:pt x="27" y="23"/>
                    </a:lnTo>
                    <a:lnTo>
                      <a:pt x="32" y="9"/>
                    </a:lnTo>
                    <a:lnTo>
                      <a:pt x="32" y="5"/>
                    </a:lnTo>
                    <a:lnTo>
                      <a:pt x="23" y="5"/>
                    </a:lnTo>
                    <a:lnTo>
                      <a:pt x="18" y="5"/>
                    </a:lnTo>
                    <a:lnTo>
                      <a:pt x="9" y="0"/>
                    </a:lnTo>
                    <a:lnTo>
                      <a:pt x="4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7" name="Freeform 917"/>
              <p:cNvSpPr>
                <a:spLocks noEditPoints="1"/>
              </p:cNvSpPr>
              <p:nvPr/>
            </p:nvSpPr>
            <p:spPr bwMode="auto">
              <a:xfrm>
                <a:off x="2580" y="1593"/>
                <a:ext cx="41" cy="83"/>
              </a:xfrm>
              <a:custGeom>
                <a:avLst/>
                <a:gdLst>
                  <a:gd name="T0" fmla="*/ 5 w 41"/>
                  <a:gd name="T1" fmla="*/ 78 h 83"/>
                  <a:gd name="T2" fmla="*/ 5 w 41"/>
                  <a:gd name="T3" fmla="*/ 64 h 83"/>
                  <a:gd name="T4" fmla="*/ 5 w 41"/>
                  <a:gd name="T5" fmla="*/ 64 h 83"/>
                  <a:gd name="T6" fmla="*/ 0 w 41"/>
                  <a:gd name="T7" fmla="*/ 51 h 83"/>
                  <a:gd name="T8" fmla="*/ 5 w 41"/>
                  <a:gd name="T9" fmla="*/ 32 h 83"/>
                  <a:gd name="T10" fmla="*/ 5 w 41"/>
                  <a:gd name="T11" fmla="*/ 10 h 83"/>
                  <a:gd name="T12" fmla="*/ 5 w 41"/>
                  <a:gd name="T13" fmla="*/ 10 h 83"/>
                  <a:gd name="T14" fmla="*/ 14 w 41"/>
                  <a:gd name="T15" fmla="*/ 0 h 83"/>
                  <a:gd name="T16" fmla="*/ 19 w 41"/>
                  <a:gd name="T17" fmla="*/ 0 h 83"/>
                  <a:gd name="T18" fmla="*/ 23 w 41"/>
                  <a:gd name="T19" fmla="*/ 5 h 83"/>
                  <a:gd name="T20" fmla="*/ 37 w 41"/>
                  <a:gd name="T21" fmla="*/ 5 h 83"/>
                  <a:gd name="T22" fmla="*/ 41 w 41"/>
                  <a:gd name="T23" fmla="*/ 14 h 83"/>
                  <a:gd name="T24" fmla="*/ 32 w 41"/>
                  <a:gd name="T25" fmla="*/ 37 h 83"/>
                  <a:gd name="T26" fmla="*/ 28 w 41"/>
                  <a:gd name="T27" fmla="*/ 46 h 83"/>
                  <a:gd name="T28" fmla="*/ 32 w 41"/>
                  <a:gd name="T29" fmla="*/ 64 h 83"/>
                  <a:gd name="T30" fmla="*/ 28 w 41"/>
                  <a:gd name="T31" fmla="*/ 74 h 83"/>
                  <a:gd name="T32" fmla="*/ 23 w 41"/>
                  <a:gd name="T33" fmla="*/ 78 h 83"/>
                  <a:gd name="T34" fmla="*/ 23 w 41"/>
                  <a:gd name="T35" fmla="*/ 83 h 83"/>
                  <a:gd name="T36" fmla="*/ 5 w 41"/>
                  <a:gd name="T37" fmla="*/ 83 h 83"/>
                  <a:gd name="T38" fmla="*/ 14 w 41"/>
                  <a:gd name="T39" fmla="*/ 55 h 83"/>
                  <a:gd name="T40" fmla="*/ 14 w 41"/>
                  <a:gd name="T41" fmla="*/ 60 h 83"/>
                  <a:gd name="T42" fmla="*/ 19 w 41"/>
                  <a:gd name="T43" fmla="*/ 74 h 83"/>
                  <a:gd name="T44" fmla="*/ 28 w 41"/>
                  <a:gd name="T45" fmla="*/ 64 h 83"/>
                  <a:gd name="T46" fmla="*/ 23 w 41"/>
                  <a:gd name="T47" fmla="*/ 55 h 83"/>
                  <a:gd name="T48" fmla="*/ 23 w 41"/>
                  <a:gd name="T49" fmla="*/ 37 h 83"/>
                  <a:gd name="T50" fmla="*/ 37 w 41"/>
                  <a:gd name="T51" fmla="*/ 14 h 83"/>
                  <a:gd name="T52" fmla="*/ 28 w 41"/>
                  <a:gd name="T53" fmla="*/ 10 h 83"/>
                  <a:gd name="T54" fmla="*/ 14 w 41"/>
                  <a:gd name="T55" fmla="*/ 10 h 83"/>
                  <a:gd name="T56" fmla="*/ 9 w 41"/>
                  <a:gd name="T57" fmla="*/ 23 h 83"/>
                  <a:gd name="T58" fmla="*/ 9 w 41"/>
                  <a:gd name="T59" fmla="*/ 37 h 83"/>
                  <a:gd name="T60" fmla="*/ 5 w 41"/>
                  <a:gd name="T61" fmla="*/ 55 h 83"/>
                  <a:gd name="T62" fmla="*/ 9 w 41"/>
                  <a:gd name="T63" fmla="*/ 55 h 83"/>
                  <a:gd name="T64" fmla="*/ 14 w 41"/>
                  <a:gd name="T65" fmla="*/ 5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" h="83">
                    <a:moveTo>
                      <a:pt x="5" y="83"/>
                    </a:moveTo>
                    <a:lnTo>
                      <a:pt x="5" y="78"/>
                    </a:lnTo>
                    <a:lnTo>
                      <a:pt x="5" y="78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0" y="37"/>
                    </a:lnTo>
                    <a:lnTo>
                      <a:pt x="5" y="32"/>
                    </a:lnTo>
                    <a:lnTo>
                      <a:pt x="5" y="23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7" y="5"/>
                    </a:lnTo>
                    <a:lnTo>
                      <a:pt x="41" y="10"/>
                    </a:lnTo>
                    <a:lnTo>
                      <a:pt x="41" y="14"/>
                    </a:lnTo>
                    <a:lnTo>
                      <a:pt x="37" y="28"/>
                    </a:lnTo>
                    <a:lnTo>
                      <a:pt x="32" y="37"/>
                    </a:lnTo>
                    <a:lnTo>
                      <a:pt x="28" y="42"/>
                    </a:lnTo>
                    <a:lnTo>
                      <a:pt x="28" y="46"/>
                    </a:lnTo>
                    <a:lnTo>
                      <a:pt x="32" y="55"/>
                    </a:lnTo>
                    <a:lnTo>
                      <a:pt x="32" y="64"/>
                    </a:lnTo>
                    <a:lnTo>
                      <a:pt x="32" y="69"/>
                    </a:lnTo>
                    <a:lnTo>
                      <a:pt x="28" y="74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83"/>
                    </a:lnTo>
                    <a:lnTo>
                      <a:pt x="23" y="83"/>
                    </a:lnTo>
                    <a:lnTo>
                      <a:pt x="5" y="83"/>
                    </a:lnTo>
                    <a:lnTo>
                      <a:pt x="5" y="83"/>
                    </a:lnTo>
                    <a:close/>
                    <a:moveTo>
                      <a:pt x="14" y="55"/>
                    </a:moveTo>
                    <a:lnTo>
                      <a:pt x="14" y="60"/>
                    </a:lnTo>
                    <a:lnTo>
                      <a:pt x="14" y="60"/>
                    </a:lnTo>
                    <a:lnTo>
                      <a:pt x="9" y="78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3" y="55"/>
                    </a:lnTo>
                    <a:lnTo>
                      <a:pt x="23" y="46"/>
                    </a:lnTo>
                    <a:lnTo>
                      <a:pt x="23" y="37"/>
                    </a:lnTo>
                    <a:lnTo>
                      <a:pt x="28" y="28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28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9" y="10"/>
                    </a:lnTo>
                    <a:lnTo>
                      <a:pt x="9" y="23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5" y="46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9" y="55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8" name="Freeform 918"/>
              <p:cNvSpPr>
                <a:spLocks/>
              </p:cNvSpPr>
              <p:nvPr/>
            </p:nvSpPr>
            <p:spPr bwMode="auto">
              <a:xfrm>
                <a:off x="2580" y="1593"/>
                <a:ext cx="41" cy="83"/>
              </a:xfrm>
              <a:custGeom>
                <a:avLst/>
                <a:gdLst>
                  <a:gd name="T0" fmla="*/ 5 w 41"/>
                  <a:gd name="T1" fmla="*/ 83 h 83"/>
                  <a:gd name="T2" fmla="*/ 5 w 41"/>
                  <a:gd name="T3" fmla="*/ 78 h 83"/>
                  <a:gd name="T4" fmla="*/ 5 w 41"/>
                  <a:gd name="T5" fmla="*/ 78 h 83"/>
                  <a:gd name="T6" fmla="*/ 5 w 41"/>
                  <a:gd name="T7" fmla="*/ 64 h 83"/>
                  <a:gd name="T8" fmla="*/ 5 w 41"/>
                  <a:gd name="T9" fmla="*/ 64 h 83"/>
                  <a:gd name="T10" fmla="*/ 5 w 41"/>
                  <a:gd name="T11" fmla="*/ 64 h 83"/>
                  <a:gd name="T12" fmla="*/ 0 w 41"/>
                  <a:gd name="T13" fmla="*/ 60 h 83"/>
                  <a:gd name="T14" fmla="*/ 0 w 41"/>
                  <a:gd name="T15" fmla="*/ 51 h 83"/>
                  <a:gd name="T16" fmla="*/ 0 w 41"/>
                  <a:gd name="T17" fmla="*/ 37 h 83"/>
                  <a:gd name="T18" fmla="*/ 5 w 41"/>
                  <a:gd name="T19" fmla="*/ 32 h 83"/>
                  <a:gd name="T20" fmla="*/ 5 w 41"/>
                  <a:gd name="T21" fmla="*/ 23 h 83"/>
                  <a:gd name="T22" fmla="*/ 5 w 41"/>
                  <a:gd name="T23" fmla="*/ 10 h 83"/>
                  <a:gd name="T24" fmla="*/ 5 w 41"/>
                  <a:gd name="T25" fmla="*/ 10 h 83"/>
                  <a:gd name="T26" fmla="*/ 5 w 41"/>
                  <a:gd name="T27" fmla="*/ 10 h 83"/>
                  <a:gd name="T28" fmla="*/ 9 w 41"/>
                  <a:gd name="T29" fmla="*/ 5 h 83"/>
                  <a:gd name="T30" fmla="*/ 14 w 41"/>
                  <a:gd name="T31" fmla="*/ 0 h 83"/>
                  <a:gd name="T32" fmla="*/ 19 w 41"/>
                  <a:gd name="T33" fmla="*/ 0 h 83"/>
                  <a:gd name="T34" fmla="*/ 19 w 41"/>
                  <a:gd name="T35" fmla="*/ 0 h 83"/>
                  <a:gd name="T36" fmla="*/ 19 w 41"/>
                  <a:gd name="T37" fmla="*/ 5 h 83"/>
                  <a:gd name="T38" fmla="*/ 23 w 41"/>
                  <a:gd name="T39" fmla="*/ 5 h 83"/>
                  <a:gd name="T40" fmla="*/ 28 w 41"/>
                  <a:gd name="T41" fmla="*/ 5 h 83"/>
                  <a:gd name="T42" fmla="*/ 37 w 41"/>
                  <a:gd name="T43" fmla="*/ 5 h 83"/>
                  <a:gd name="T44" fmla="*/ 41 w 41"/>
                  <a:gd name="T45" fmla="*/ 10 h 83"/>
                  <a:gd name="T46" fmla="*/ 41 w 41"/>
                  <a:gd name="T47" fmla="*/ 14 h 83"/>
                  <a:gd name="T48" fmla="*/ 37 w 41"/>
                  <a:gd name="T49" fmla="*/ 28 h 83"/>
                  <a:gd name="T50" fmla="*/ 32 w 41"/>
                  <a:gd name="T51" fmla="*/ 37 h 83"/>
                  <a:gd name="T52" fmla="*/ 28 w 41"/>
                  <a:gd name="T53" fmla="*/ 42 h 83"/>
                  <a:gd name="T54" fmla="*/ 28 w 41"/>
                  <a:gd name="T55" fmla="*/ 46 h 83"/>
                  <a:gd name="T56" fmla="*/ 32 w 41"/>
                  <a:gd name="T57" fmla="*/ 55 h 83"/>
                  <a:gd name="T58" fmla="*/ 32 w 41"/>
                  <a:gd name="T59" fmla="*/ 64 h 83"/>
                  <a:gd name="T60" fmla="*/ 32 w 41"/>
                  <a:gd name="T61" fmla="*/ 69 h 83"/>
                  <a:gd name="T62" fmla="*/ 28 w 41"/>
                  <a:gd name="T63" fmla="*/ 74 h 83"/>
                  <a:gd name="T64" fmla="*/ 23 w 41"/>
                  <a:gd name="T65" fmla="*/ 78 h 83"/>
                  <a:gd name="T66" fmla="*/ 23 w 41"/>
                  <a:gd name="T67" fmla="*/ 78 h 83"/>
                  <a:gd name="T68" fmla="*/ 23 w 41"/>
                  <a:gd name="T69" fmla="*/ 78 h 83"/>
                  <a:gd name="T70" fmla="*/ 23 w 41"/>
                  <a:gd name="T71" fmla="*/ 83 h 83"/>
                  <a:gd name="T72" fmla="*/ 23 w 41"/>
                  <a:gd name="T73" fmla="*/ 83 h 83"/>
                  <a:gd name="T74" fmla="*/ 5 w 41"/>
                  <a:gd name="T75" fmla="*/ 83 h 83"/>
                  <a:gd name="T76" fmla="*/ 5 w 41"/>
                  <a:gd name="T7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83">
                    <a:moveTo>
                      <a:pt x="5" y="83"/>
                    </a:moveTo>
                    <a:lnTo>
                      <a:pt x="5" y="78"/>
                    </a:lnTo>
                    <a:lnTo>
                      <a:pt x="5" y="78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0" y="37"/>
                    </a:lnTo>
                    <a:lnTo>
                      <a:pt x="5" y="32"/>
                    </a:lnTo>
                    <a:lnTo>
                      <a:pt x="5" y="23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7" y="5"/>
                    </a:lnTo>
                    <a:lnTo>
                      <a:pt x="41" y="10"/>
                    </a:lnTo>
                    <a:lnTo>
                      <a:pt x="41" y="14"/>
                    </a:lnTo>
                    <a:lnTo>
                      <a:pt x="37" y="28"/>
                    </a:lnTo>
                    <a:lnTo>
                      <a:pt x="32" y="37"/>
                    </a:lnTo>
                    <a:lnTo>
                      <a:pt x="28" y="42"/>
                    </a:lnTo>
                    <a:lnTo>
                      <a:pt x="28" y="46"/>
                    </a:lnTo>
                    <a:lnTo>
                      <a:pt x="32" y="55"/>
                    </a:lnTo>
                    <a:lnTo>
                      <a:pt x="32" y="64"/>
                    </a:lnTo>
                    <a:lnTo>
                      <a:pt x="32" y="69"/>
                    </a:lnTo>
                    <a:lnTo>
                      <a:pt x="28" y="74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83"/>
                    </a:lnTo>
                    <a:lnTo>
                      <a:pt x="23" y="83"/>
                    </a:lnTo>
                    <a:lnTo>
                      <a:pt x="5" y="83"/>
                    </a:lnTo>
                    <a:lnTo>
                      <a:pt x="5" y="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9" name="Freeform 919"/>
              <p:cNvSpPr>
                <a:spLocks/>
              </p:cNvSpPr>
              <p:nvPr/>
            </p:nvSpPr>
            <p:spPr bwMode="auto">
              <a:xfrm>
                <a:off x="2585" y="1603"/>
                <a:ext cx="32" cy="68"/>
              </a:xfrm>
              <a:custGeom>
                <a:avLst/>
                <a:gdLst>
                  <a:gd name="T0" fmla="*/ 9 w 32"/>
                  <a:gd name="T1" fmla="*/ 45 h 68"/>
                  <a:gd name="T2" fmla="*/ 9 w 32"/>
                  <a:gd name="T3" fmla="*/ 50 h 68"/>
                  <a:gd name="T4" fmla="*/ 9 w 32"/>
                  <a:gd name="T5" fmla="*/ 50 h 68"/>
                  <a:gd name="T6" fmla="*/ 4 w 32"/>
                  <a:gd name="T7" fmla="*/ 68 h 68"/>
                  <a:gd name="T8" fmla="*/ 14 w 32"/>
                  <a:gd name="T9" fmla="*/ 64 h 68"/>
                  <a:gd name="T10" fmla="*/ 14 w 32"/>
                  <a:gd name="T11" fmla="*/ 64 h 68"/>
                  <a:gd name="T12" fmla="*/ 23 w 32"/>
                  <a:gd name="T13" fmla="*/ 54 h 68"/>
                  <a:gd name="T14" fmla="*/ 23 w 32"/>
                  <a:gd name="T15" fmla="*/ 54 h 68"/>
                  <a:gd name="T16" fmla="*/ 18 w 32"/>
                  <a:gd name="T17" fmla="*/ 45 h 68"/>
                  <a:gd name="T18" fmla="*/ 18 w 32"/>
                  <a:gd name="T19" fmla="*/ 36 h 68"/>
                  <a:gd name="T20" fmla="*/ 18 w 32"/>
                  <a:gd name="T21" fmla="*/ 27 h 68"/>
                  <a:gd name="T22" fmla="*/ 23 w 32"/>
                  <a:gd name="T23" fmla="*/ 18 h 68"/>
                  <a:gd name="T24" fmla="*/ 32 w 32"/>
                  <a:gd name="T25" fmla="*/ 4 h 68"/>
                  <a:gd name="T26" fmla="*/ 32 w 32"/>
                  <a:gd name="T27" fmla="*/ 4 h 68"/>
                  <a:gd name="T28" fmla="*/ 23 w 32"/>
                  <a:gd name="T29" fmla="*/ 0 h 68"/>
                  <a:gd name="T30" fmla="*/ 9 w 32"/>
                  <a:gd name="T31" fmla="*/ 0 h 68"/>
                  <a:gd name="T32" fmla="*/ 9 w 32"/>
                  <a:gd name="T33" fmla="*/ 0 h 68"/>
                  <a:gd name="T34" fmla="*/ 4 w 32"/>
                  <a:gd name="T35" fmla="*/ 0 h 68"/>
                  <a:gd name="T36" fmla="*/ 4 w 32"/>
                  <a:gd name="T37" fmla="*/ 13 h 68"/>
                  <a:gd name="T38" fmla="*/ 4 w 32"/>
                  <a:gd name="T39" fmla="*/ 27 h 68"/>
                  <a:gd name="T40" fmla="*/ 4 w 32"/>
                  <a:gd name="T41" fmla="*/ 27 h 68"/>
                  <a:gd name="T42" fmla="*/ 0 w 32"/>
                  <a:gd name="T43" fmla="*/ 36 h 68"/>
                  <a:gd name="T44" fmla="*/ 0 w 32"/>
                  <a:gd name="T45" fmla="*/ 45 h 68"/>
                  <a:gd name="T46" fmla="*/ 0 w 32"/>
                  <a:gd name="T47" fmla="*/ 45 h 68"/>
                  <a:gd name="T48" fmla="*/ 4 w 32"/>
                  <a:gd name="T49" fmla="*/ 45 h 68"/>
                  <a:gd name="T50" fmla="*/ 9 w 32"/>
                  <a:gd name="T51" fmla="*/ 45 h 68"/>
                  <a:gd name="T52" fmla="*/ 9 w 32"/>
                  <a:gd name="T53" fmla="*/ 4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68">
                    <a:moveTo>
                      <a:pt x="9" y="45"/>
                    </a:moveTo>
                    <a:lnTo>
                      <a:pt x="9" y="50"/>
                    </a:lnTo>
                    <a:lnTo>
                      <a:pt x="9" y="50"/>
                    </a:lnTo>
                    <a:lnTo>
                      <a:pt x="4" y="68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18" y="45"/>
                    </a:lnTo>
                    <a:lnTo>
                      <a:pt x="18" y="36"/>
                    </a:lnTo>
                    <a:lnTo>
                      <a:pt x="18" y="27"/>
                    </a:lnTo>
                    <a:lnTo>
                      <a:pt x="23" y="18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23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4" y="45"/>
                    </a:lnTo>
                    <a:lnTo>
                      <a:pt x="9" y="45"/>
                    </a:lnTo>
                    <a:lnTo>
                      <a:pt x="9" y="4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0" name="Freeform 920"/>
              <p:cNvSpPr>
                <a:spLocks/>
              </p:cNvSpPr>
              <p:nvPr/>
            </p:nvSpPr>
            <p:spPr bwMode="auto">
              <a:xfrm>
                <a:off x="2919" y="1502"/>
                <a:ext cx="106" cy="73"/>
              </a:xfrm>
              <a:custGeom>
                <a:avLst/>
                <a:gdLst>
                  <a:gd name="T0" fmla="*/ 0 w 106"/>
                  <a:gd name="T1" fmla="*/ 32 h 73"/>
                  <a:gd name="T2" fmla="*/ 9 w 106"/>
                  <a:gd name="T3" fmla="*/ 27 h 73"/>
                  <a:gd name="T4" fmla="*/ 14 w 106"/>
                  <a:gd name="T5" fmla="*/ 23 h 73"/>
                  <a:gd name="T6" fmla="*/ 19 w 106"/>
                  <a:gd name="T7" fmla="*/ 13 h 73"/>
                  <a:gd name="T8" fmla="*/ 23 w 106"/>
                  <a:gd name="T9" fmla="*/ 4 h 73"/>
                  <a:gd name="T10" fmla="*/ 32 w 106"/>
                  <a:gd name="T11" fmla="*/ 0 h 73"/>
                  <a:gd name="T12" fmla="*/ 46 w 106"/>
                  <a:gd name="T13" fmla="*/ 0 h 73"/>
                  <a:gd name="T14" fmla="*/ 55 w 106"/>
                  <a:gd name="T15" fmla="*/ 4 h 73"/>
                  <a:gd name="T16" fmla="*/ 64 w 106"/>
                  <a:gd name="T17" fmla="*/ 0 h 73"/>
                  <a:gd name="T18" fmla="*/ 74 w 106"/>
                  <a:gd name="T19" fmla="*/ 0 h 73"/>
                  <a:gd name="T20" fmla="*/ 78 w 106"/>
                  <a:gd name="T21" fmla="*/ 4 h 73"/>
                  <a:gd name="T22" fmla="*/ 87 w 106"/>
                  <a:gd name="T23" fmla="*/ 18 h 73"/>
                  <a:gd name="T24" fmla="*/ 92 w 106"/>
                  <a:gd name="T25" fmla="*/ 32 h 73"/>
                  <a:gd name="T26" fmla="*/ 92 w 106"/>
                  <a:gd name="T27" fmla="*/ 41 h 73"/>
                  <a:gd name="T28" fmla="*/ 92 w 106"/>
                  <a:gd name="T29" fmla="*/ 46 h 73"/>
                  <a:gd name="T30" fmla="*/ 106 w 106"/>
                  <a:gd name="T31" fmla="*/ 46 h 73"/>
                  <a:gd name="T32" fmla="*/ 106 w 106"/>
                  <a:gd name="T33" fmla="*/ 55 h 73"/>
                  <a:gd name="T34" fmla="*/ 101 w 106"/>
                  <a:gd name="T35" fmla="*/ 59 h 73"/>
                  <a:gd name="T36" fmla="*/ 97 w 106"/>
                  <a:gd name="T37" fmla="*/ 55 h 73"/>
                  <a:gd name="T38" fmla="*/ 97 w 106"/>
                  <a:gd name="T39" fmla="*/ 50 h 73"/>
                  <a:gd name="T40" fmla="*/ 97 w 106"/>
                  <a:gd name="T41" fmla="*/ 68 h 73"/>
                  <a:gd name="T42" fmla="*/ 87 w 106"/>
                  <a:gd name="T43" fmla="*/ 68 h 73"/>
                  <a:gd name="T44" fmla="*/ 78 w 106"/>
                  <a:gd name="T45" fmla="*/ 64 h 73"/>
                  <a:gd name="T46" fmla="*/ 69 w 106"/>
                  <a:gd name="T47" fmla="*/ 68 h 73"/>
                  <a:gd name="T48" fmla="*/ 60 w 106"/>
                  <a:gd name="T49" fmla="*/ 73 h 73"/>
                  <a:gd name="T50" fmla="*/ 51 w 106"/>
                  <a:gd name="T51" fmla="*/ 73 h 73"/>
                  <a:gd name="T52" fmla="*/ 42 w 106"/>
                  <a:gd name="T53" fmla="*/ 73 h 73"/>
                  <a:gd name="T54" fmla="*/ 32 w 106"/>
                  <a:gd name="T55" fmla="*/ 68 h 73"/>
                  <a:gd name="T56" fmla="*/ 32 w 106"/>
                  <a:gd name="T57" fmla="*/ 64 h 73"/>
                  <a:gd name="T58" fmla="*/ 28 w 106"/>
                  <a:gd name="T59" fmla="*/ 64 h 73"/>
                  <a:gd name="T60" fmla="*/ 23 w 106"/>
                  <a:gd name="T61" fmla="*/ 59 h 73"/>
                  <a:gd name="T62" fmla="*/ 28 w 106"/>
                  <a:gd name="T63" fmla="*/ 59 h 73"/>
                  <a:gd name="T64" fmla="*/ 28 w 106"/>
                  <a:gd name="T65" fmla="*/ 55 h 73"/>
                  <a:gd name="T66" fmla="*/ 19 w 106"/>
                  <a:gd name="T67" fmla="*/ 55 h 73"/>
                  <a:gd name="T68" fmla="*/ 14 w 106"/>
                  <a:gd name="T69" fmla="*/ 50 h 73"/>
                  <a:gd name="T70" fmla="*/ 5 w 106"/>
                  <a:gd name="T71" fmla="*/ 41 h 73"/>
                  <a:gd name="T72" fmla="*/ 0 w 106"/>
                  <a:gd name="T73" fmla="*/ 3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73">
                    <a:moveTo>
                      <a:pt x="0" y="32"/>
                    </a:moveTo>
                    <a:lnTo>
                      <a:pt x="9" y="27"/>
                    </a:lnTo>
                    <a:lnTo>
                      <a:pt x="14" y="23"/>
                    </a:lnTo>
                    <a:lnTo>
                      <a:pt x="19" y="13"/>
                    </a:lnTo>
                    <a:lnTo>
                      <a:pt x="23" y="4"/>
                    </a:lnTo>
                    <a:lnTo>
                      <a:pt x="32" y="0"/>
                    </a:lnTo>
                    <a:lnTo>
                      <a:pt x="46" y="0"/>
                    </a:lnTo>
                    <a:lnTo>
                      <a:pt x="55" y="4"/>
                    </a:lnTo>
                    <a:lnTo>
                      <a:pt x="64" y="0"/>
                    </a:lnTo>
                    <a:lnTo>
                      <a:pt x="74" y="0"/>
                    </a:lnTo>
                    <a:lnTo>
                      <a:pt x="78" y="4"/>
                    </a:lnTo>
                    <a:lnTo>
                      <a:pt x="87" y="18"/>
                    </a:lnTo>
                    <a:lnTo>
                      <a:pt x="92" y="32"/>
                    </a:lnTo>
                    <a:lnTo>
                      <a:pt x="92" y="41"/>
                    </a:lnTo>
                    <a:lnTo>
                      <a:pt x="92" y="46"/>
                    </a:lnTo>
                    <a:lnTo>
                      <a:pt x="106" y="46"/>
                    </a:lnTo>
                    <a:lnTo>
                      <a:pt x="106" y="55"/>
                    </a:lnTo>
                    <a:lnTo>
                      <a:pt x="101" y="59"/>
                    </a:lnTo>
                    <a:lnTo>
                      <a:pt x="97" y="55"/>
                    </a:lnTo>
                    <a:lnTo>
                      <a:pt x="97" y="50"/>
                    </a:lnTo>
                    <a:lnTo>
                      <a:pt x="97" y="68"/>
                    </a:lnTo>
                    <a:lnTo>
                      <a:pt x="87" y="68"/>
                    </a:lnTo>
                    <a:lnTo>
                      <a:pt x="78" y="64"/>
                    </a:lnTo>
                    <a:lnTo>
                      <a:pt x="69" y="68"/>
                    </a:lnTo>
                    <a:lnTo>
                      <a:pt x="60" y="73"/>
                    </a:lnTo>
                    <a:lnTo>
                      <a:pt x="51" y="73"/>
                    </a:lnTo>
                    <a:lnTo>
                      <a:pt x="42" y="73"/>
                    </a:lnTo>
                    <a:lnTo>
                      <a:pt x="32" y="68"/>
                    </a:lnTo>
                    <a:lnTo>
                      <a:pt x="32" y="64"/>
                    </a:lnTo>
                    <a:lnTo>
                      <a:pt x="28" y="64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28" y="55"/>
                    </a:lnTo>
                    <a:lnTo>
                      <a:pt x="19" y="55"/>
                    </a:lnTo>
                    <a:lnTo>
                      <a:pt x="14" y="50"/>
                    </a:lnTo>
                    <a:lnTo>
                      <a:pt x="5" y="4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1" name="Freeform 921"/>
              <p:cNvSpPr>
                <a:spLocks/>
              </p:cNvSpPr>
              <p:nvPr/>
            </p:nvSpPr>
            <p:spPr bwMode="auto">
              <a:xfrm>
                <a:off x="2919" y="1502"/>
                <a:ext cx="106" cy="73"/>
              </a:xfrm>
              <a:custGeom>
                <a:avLst/>
                <a:gdLst>
                  <a:gd name="T0" fmla="*/ 0 w 106"/>
                  <a:gd name="T1" fmla="*/ 32 h 73"/>
                  <a:gd name="T2" fmla="*/ 9 w 106"/>
                  <a:gd name="T3" fmla="*/ 27 h 73"/>
                  <a:gd name="T4" fmla="*/ 14 w 106"/>
                  <a:gd name="T5" fmla="*/ 23 h 73"/>
                  <a:gd name="T6" fmla="*/ 19 w 106"/>
                  <a:gd name="T7" fmla="*/ 13 h 73"/>
                  <a:gd name="T8" fmla="*/ 23 w 106"/>
                  <a:gd name="T9" fmla="*/ 4 h 73"/>
                  <a:gd name="T10" fmla="*/ 32 w 106"/>
                  <a:gd name="T11" fmla="*/ 0 h 73"/>
                  <a:gd name="T12" fmla="*/ 46 w 106"/>
                  <a:gd name="T13" fmla="*/ 0 h 73"/>
                  <a:gd name="T14" fmla="*/ 55 w 106"/>
                  <a:gd name="T15" fmla="*/ 4 h 73"/>
                  <a:gd name="T16" fmla="*/ 64 w 106"/>
                  <a:gd name="T17" fmla="*/ 0 h 73"/>
                  <a:gd name="T18" fmla="*/ 74 w 106"/>
                  <a:gd name="T19" fmla="*/ 0 h 73"/>
                  <a:gd name="T20" fmla="*/ 78 w 106"/>
                  <a:gd name="T21" fmla="*/ 4 h 73"/>
                  <a:gd name="T22" fmla="*/ 87 w 106"/>
                  <a:gd name="T23" fmla="*/ 18 h 73"/>
                  <a:gd name="T24" fmla="*/ 92 w 106"/>
                  <a:gd name="T25" fmla="*/ 32 h 73"/>
                  <a:gd name="T26" fmla="*/ 92 w 106"/>
                  <a:gd name="T27" fmla="*/ 41 h 73"/>
                  <a:gd name="T28" fmla="*/ 92 w 106"/>
                  <a:gd name="T29" fmla="*/ 46 h 73"/>
                  <a:gd name="T30" fmla="*/ 106 w 106"/>
                  <a:gd name="T31" fmla="*/ 46 h 73"/>
                  <a:gd name="T32" fmla="*/ 106 w 106"/>
                  <a:gd name="T33" fmla="*/ 55 h 73"/>
                  <a:gd name="T34" fmla="*/ 101 w 106"/>
                  <a:gd name="T35" fmla="*/ 59 h 73"/>
                  <a:gd name="T36" fmla="*/ 97 w 106"/>
                  <a:gd name="T37" fmla="*/ 55 h 73"/>
                  <a:gd name="T38" fmla="*/ 97 w 106"/>
                  <a:gd name="T39" fmla="*/ 50 h 73"/>
                  <a:gd name="T40" fmla="*/ 97 w 106"/>
                  <a:gd name="T41" fmla="*/ 68 h 73"/>
                  <a:gd name="T42" fmla="*/ 87 w 106"/>
                  <a:gd name="T43" fmla="*/ 68 h 73"/>
                  <a:gd name="T44" fmla="*/ 78 w 106"/>
                  <a:gd name="T45" fmla="*/ 64 h 73"/>
                  <a:gd name="T46" fmla="*/ 69 w 106"/>
                  <a:gd name="T47" fmla="*/ 68 h 73"/>
                  <a:gd name="T48" fmla="*/ 60 w 106"/>
                  <a:gd name="T49" fmla="*/ 73 h 73"/>
                  <a:gd name="T50" fmla="*/ 51 w 106"/>
                  <a:gd name="T51" fmla="*/ 73 h 73"/>
                  <a:gd name="T52" fmla="*/ 42 w 106"/>
                  <a:gd name="T53" fmla="*/ 73 h 73"/>
                  <a:gd name="T54" fmla="*/ 32 w 106"/>
                  <a:gd name="T55" fmla="*/ 68 h 73"/>
                  <a:gd name="T56" fmla="*/ 32 w 106"/>
                  <a:gd name="T57" fmla="*/ 64 h 73"/>
                  <a:gd name="T58" fmla="*/ 28 w 106"/>
                  <a:gd name="T59" fmla="*/ 64 h 73"/>
                  <a:gd name="T60" fmla="*/ 23 w 106"/>
                  <a:gd name="T61" fmla="*/ 59 h 73"/>
                  <a:gd name="T62" fmla="*/ 28 w 106"/>
                  <a:gd name="T63" fmla="*/ 59 h 73"/>
                  <a:gd name="T64" fmla="*/ 28 w 106"/>
                  <a:gd name="T65" fmla="*/ 55 h 73"/>
                  <a:gd name="T66" fmla="*/ 19 w 106"/>
                  <a:gd name="T67" fmla="*/ 55 h 73"/>
                  <a:gd name="T68" fmla="*/ 14 w 106"/>
                  <a:gd name="T69" fmla="*/ 50 h 73"/>
                  <a:gd name="T70" fmla="*/ 5 w 106"/>
                  <a:gd name="T71" fmla="*/ 41 h 73"/>
                  <a:gd name="T72" fmla="*/ 0 w 106"/>
                  <a:gd name="T73" fmla="*/ 3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73">
                    <a:moveTo>
                      <a:pt x="0" y="32"/>
                    </a:moveTo>
                    <a:lnTo>
                      <a:pt x="9" y="27"/>
                    </a:lnTo>
                    <a:lnTo>
                      <a:pt x="14" y="23"/>
                    </a:lnTo>
                    <a:lnTo>
                      <a:pt x="19" y="13"/>
                    </a:lnTo>
                    <a:lnTo>
                      <a:pt x="23" y="4"/>
                    </a:lnTo>
                    <a:lnTo>
                      <a:pt x="32" y="0"/>
                    </a:lnTo>
                    <a:lnTo>
                      <a:pt x="46" y="0"/>
                    </a:lnTo>
                    <a:lnTo>
                      <a:pt x="55" y="4"/>
                    </a:lnTo>
                    <a:lnTo>
                      <a:pt x="64" y="0"/>
                    </a:lnTo>
                    <a:lnTo>
                      <a:pt x="74" y="0"/>
                    </a:lnTo>
                    <a:lnTo>
                      <a:pt x="78" y="4"/>
                    </a:lnTo>
                    <a:lnTo>
                      <a:pt x="87" y="18"/>
                    </a:lnTo>
                    <a:lnTo>
                      <a:pt x="92" y="32"/>
                    </a:lnTo>
                    <a:lnTo>
                      <a:pt x="92" y="41"/>
                    </a:lnTo>
                    <a:lnTo>
                      <a:pt x="92" y="46"/>
                    </a:lnTo>
                    <a:lnTo>
                      <a:pt x="106" y="46"/>
                    </a:lnTo>
                    <a:lnTo>
                      <a:pt x="106" y="55"/>
                    </a:lnTo>
                    <a:lnTo>
                      <a:pt x="101" y="59"/>
                    </a:lnTo>
                    <a:lnTo>
                      <a:pt x="97" y="55"/>
                    </a:lnTo>
                    <a:lnTo>
                      <a:pt x="97" y="50"/>
                    </a:lnTo>
                    <a:lnTo>
                      <a:pt x="97" y="68"/>
                    </a:lnTo>
                    <a:lnTo>
                      <a:pt x="87" y="68"/>
                    </a:lnTo>
                    <a:lnTo>
                      <a:pt x="78" y="64"/>
                    </a:lnTo>
                    <a:lnTo>
                      <a:pt x="69" y="68"/>
                    </a:lnTo>
                    <a:lnTo>
                      <a:pt x="60" y="73"/>
                    </a:lnTo>
                    <a:lnTo>
                      <a:pt x="51" y="73"/>
                    </a:lnTo>
                    <a:lnTo>
                      <a:pt x="42" y="73"/>
                    </a:lnTo>
                    <a:lnTo>
                      <a:pt x="32" y="68"/>
                    </a:lnTo>
                    <a:lnTo>
                      <a:pt x="32" y="64"/>
                    </a:lnTo>
                    <a:lnTo>
                      <a:pt x="28" y="64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28" y="55"/>
                    </a:lnTo>
                    <a:lnTo>
                      <a:pt x="19" y="55"/>
                    </a:lnTo>
                    <a:lnTo>
                      <a:pt x="14" y="50"/>
                    </a:lnTo>
                    <a:lnTo>
                      <a:pt x="5" y="41"/>
                    </a:lnTo>
                    <a:lnTo>
                      <a:pt x="0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2" name="Freeform 922"/>
              <p:cNvSpPr>
                <a:spLocks noEditPoints="1"/>
              </p:cNvSpPr>
              <p:nvPr/>
            </p:nvSpPr>
            <p:spPr bwMode="auto">
              <a:xfrm>
                <a:off x="2910" y="1497"/>
                <a:ext cx="119" cy="83"/>
              </a:xfrm>
              <a:custGeom>
                <a:avLst/>
                <a:gdLst>
                  <a:gd name="T0" fmla="*/ 46 w 119"/>
                  <a:gd name="T1" fmla="*/ 83 h 83"/>
                  <a:gd name="T2" fmla="*/ 37 w 119"/>
                  <a:gd name="T3" fmla="*/ 73 h 83"/>
                  <a:gd name="T4" fmla="*/ 32 w 119"/>
                  <a:gd name="T5" fmla="*/ 69 h 83"/>
                  <a:gd name="T6" fmla="*/ 28 w 119"/>
                  <a:gd name="T7" fmla="*/ 64 h 83"/>
                  <a:gd name="T8" fmla="*/ 14 w 119"/>
                  <a:gd name="T9" fmla="*/ 51 h 83"/>
                  <a:gd name="T10" fmla="*/ 9 w 119"/>
                  <a:gd name="T11" fmla="*/ 41 h 83"/>
                  <a:gd name="T12" fmla="*/ 0 w 119"/>
                  <a:gd name="T13" fmla="*/ 37 h 83"/>
                  <a:gd name="T14" fmla="*/ 9 w 119"/>
                  <a:gd name="T15" fmla="*/ 32 h 83"/>
                  <a:gd name="T16" fmla="*/ 18 w 119"/>
                  <a:gd name="T17" fmla="*/ 28 h 83"/>
                  <a:gd name="T18" fmla="*/ 23 w 119"/>
                  <a:gd name="T19" fmla="*/ 14 h 83"/>
                  <a:gd name="T20" fmla="*/ 46 w 119"/>
                  <a:gd name="T21" fmla="*/ 5 h 83"/>
                  <a:gd name="T22" fmla="*/ 73 w 119"/>
                  <a:gd name="T23" fmla="*/ 0 h 83"/>
                  <a:gd name="T24" fmla="*/ 92 w 119"/>
                  <a:gd name="T25" fmla="*/ 5 h 83"/>
                  <a:gd name="T26" fmla="*/ 101 w 119"/>
                  <a:gd name="T27" fmla="*/ 23 h 83"/>
                  <a:gd name="T28" fmla="*/ 101 w 119"/>
                  <a:gd name="T29" fmla="*/ 41 h 83"/>
                  <a:gd name="T30" fmla="*/ 106 w 119"/>
                  <a:gd name="T31" fmla="*/ 46 h 83"/>
                  <a:gd name="T32" fmla="*/ 110 w 119"/>
                  <a:gd name="T33" fmla="*/ 37 h 83"/>
                  <a:gd name="T34" fmla="*/ 110 w 119"/>
                  <a:gd name="T35" fmla="*/ 41 h 83"/>
                  <a:gd name="T36" fmla="*/ 110 w 119"/>
                  <a:gd name="T37" fmla="*/ 46 h 83"/>
                  <a:gd name="T38" fmla="*/ 119 w 119"/>
                  <a:gd name="T39" fmla="*/ 46 h 83"/>
                  <a:gd name="T40" fmla="*/ 119 w 119"/>
                  <a:gd name="T41" fmla="*/ 51 h 83"/>
                  <a:gd name="T42" fmla="*/ 110 w 119"/>
                  <a:gd name="T43" fmla="*/ 69 h 83"/>
                  <a:gd name="T44" fmla="*/ 110 w 119"/>
                  <a:gd name="T45" fmla="*/ 78 h 83"/>
                  <a:gd name="T46" fmla="*/ 110 w 119"/>
                  <a:gd name="T47" fmla="*/ 83 h 83"/>
                  <a:gd name="T48" fmla="*/ 106 w 119"/>
                  <a:gd name="T49" fmla="*/ 78 h 83"/>
                  <a:gd name="T50" fmla="*/ 87 w 119"/>
                  <a:gd name="T51" fmla="*/ 73 h 83"/>
                  <a:gd name="T52" fmla="*/ 78 w 119"/>
                  <a:gd name="T53" fmla="*/ 78 h 83"/>
                  <a:gd name="T54" fmla="*/ 60 w 119"/>
                  <a:gd name="T55" fmla="*/ 83 h 83"/>
                  <a:gd name="T56" fmla="*/ 37 w 119"/>
                  <a:gd name="T57" fmla="*/ 64 h 83"/>
                  <a:gd name="T58" fmla="*/ 41 w 119"/>
                  <a:gd name="T59" fmla="*/ 69 h 83"/>
                  <a:gd name="T60" fmla="*/ 46 w 119"/>
                  <a:gd name="T61" fmla="*/ 69 h 83"/>
                  <a:gd name="T62" fmla="*/ 41 w 119"/>
                  <a:gd name="T63" fmla="*/ 73 h 83"/>
                  <a:gd name="T64" fmla="*/ 60 w 119"/>
                  <a:gd name="T65" fmla="*/ 78 h 83"/>
                  <a:gd name="T66" fmla="*/ 73 w 119"/>
                  <a:gd name="T67" fmla="*/ 73 h 83"/>
                  <a:gd name="T68" fmla="*/ 101 w 119"/>
                  <a:gd name="T69" fmla="*/ 73 h 83"/>
                  <a:gd name="T70" fmla="*/ 106 w 119"/>
                  <a:gd name="T71" fmla="*/ 60 h 83"/>
                  <a:gd name="T72" fmla="*/ 106 w 119"/>
                  <a:gd name="T73" fmla="*/ 55 h 83"/>
                  <a:gd name="T74" fmla="*/ 96 w 119"/>
                  <a:gd name="T75" fmla="*/ 41 h 83"/>
                  <a:gd name="T76" fmla="*/ 92 w 119"/>
                  <a:gd name="T77" fmla="*/ 23 h 83"/>
                  <a:gd name="T78" fmla="*/ 73 w 119"/>
                  <a:gd name="T79" fmla="*/ 9 h 83"/>
                  <a:gd name="T80" fmla="*/ 46 w 119"/>
                  <a:gd name="T81" fmla="*/ 9 h 83"/>
                  <a:gd name="T82" fmla="*/ 28 w 119"/>
                  <a:gd name="T83" fmla="*/ 23 h 83"/>
                  <a:gd name="T84" fmla="*/ 18 w 119"/>
                  <a:gd name="T85" fmla="*/ 37 h 83"/>
                  <a:gd name="T86" fmla="*/ 18 w 119"/>
                  <a:gd name="T87" fmla="*/ 46 h 83"/>
                  <a:gd name="T88" fmla="*/ 32 w 119"/>
                  <a:gd name="T89" fmla="*/ 60 h 83"/>
                  <a:gd name="T90" fmla="*/ 37 w 119"/>
                  <a:gd name="T91" fmla="*/ 55 h 83"/>
                  <a:gd name="T92" fmla="*/ 37 w 119"/>
                  <a:gd name="T93" fmla="*/ 60 h 83"/>
                  <a:gd name="T94" fmla="*/ 37 w 119"/>
                  <a:gd name="T95" fmla="*/ 64 h 83"/>
                  <a:gd name="T96" fmla="*/ 37 w 119"/>
                  <a:gd name="T97" fmla="*/ 64 h 83"/>
                  <a:gd name="T98" fmla="*/ 37 w 119"/>
                  <a:gd name="T99" fmla="*/ 64 h 83"/>
                  <a:gd name="T100" fmla="*/ 110 w 119"/>
                  <a:gd name="T101" fmla="*/ 55 h 83"/>
                  <a:gd name="T102" fmla="*/ 110 w 119"/>
                  <a:gd name="T103" fmla="*/ 60 h 83"/>
                  <a:gd name="T104" fmla="*/ 115 w 119"/>
                  <a:gd name="T105" fmla="*/ 55 h 83"/>
                  <a:gd name="T106" fmla="*/ 110 w 119"/>
                  <a:gd name="T107" fmla="*/ 5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83">
                    <a:moveTo>
                      <a:pt x="60" y="83"/>
                    </a:moveTo>
                    <a:lnTo>
                      <a:pt x="46" y="83"/>
                    </a:lnTo>
                    <a:lnTo>
                      <a:pt x="37" y="78"/>
                    </a:lnTo>
                    <a:lnTo>
                      <a:pt x="37" y="73"/>
                    </a:lnTo>
                    <a:lnTo>
                      <a:pt x="32" y="69"/>
                    </a:lnTo>
                    <a:lnTo>
                      <a:pt x="32" y="69"/>
                    </a:lnTo>
                    <a:lnTo>
                      <a:pt x="28" y="69"/>
                    </a:lnTo>
                    <a:lnTo>
                      <a:pt x="28" y="64"/>
                    </a:lnTo>
                    <a:lnTo>
                      <a:pt x="23" y="60"/>
                    </a:lnTo>
                    <a:lnTo>
                      <a:pt x="14" y="51"/>
                    </a:lnTo>
                    <a:lnTo>
                      <a:pt x="9" y="46"/>
                    </a:lnTo>
                    <a:lnTo>
                      <a:pt x="9" y="41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9" y="37"/>
                    </a:lnTo>
                    <a:lnTo>
                      <a:pt x="9" y="32"/>
                    </a:lnTo>
                    <a:lnTo>
                      <a:pt x="14" y="32"/>
                    </a:lnTo>
                    <a:lnTo>
                      <a:pt x="18" y="28"/>
                    </a:lnTo>
                    <a:lnTo>
                      <a:pt x="23" y="23"/>
                    </a:lnTo>
                    <a:lnTo>
                      <a:pt x="23" y="14"/>
                    </a:lnTo>
                    <a:lnTo>
                      <a:pt x="32" y="5"/>
                    </a:lnTo>
                    <a:lnTo>
                      <a:pt x="46" y="5"/>
                    </a:lnTo>
                    <a:lnTo>
                      <a:pt x="55" y="5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92" y="5"/>
                    </a:lnTo>
                    <a:lnTo>
                      <a:pt x="96" y="18"/>
                    </a:lnTo>
                    <a:lnTo>
                      <a:pt x="101" y="23"/>
                    </a:lnTo>
                    <a:lnTo>
                      <a:pt x="101" y="32"/>
                    </a:lnTo>
                    <a:lnTo>
                      <a:pt x="101" y="41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6" y="41"/>
                    </a:lnTo>
                    <a:lnTo>
                      <a:pt x="110" y="37"/>
                    </a:lnTo>
                    <a:lnTo>
                      <a:pt x="110" y="32"/>
                    </a:lnTo>
                    <a:lnTo>
                      <a:pt x="110" y="41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5" y="46"/>
                    </a:lnTo>
                    <a:lnTo>
                      <a:pt x="119" y="46"/>
                    </a:lnTo>
                    <a:lnTo>
                      <a:pt x="119" y="46"/>
                    </a:lnTo>
                    <a:lnTo>
                      <a:pt x="119" y="51"/>
                    </a:lnTo>
                    <a:lnTo>
                      <a:pt x="119" y="60"/>
                    </a:lnTo>
                    <a:lnTo>
                      <a:pt x="110" y="69"/>
                    </a:lnTo>
                    <a:lnTo>
                      <a:pt x="110" y="69"/>
                    </a:lnTo>
                    <a:lnTo>
                      <a:pt x="110" y="78"/>
                    </a:lnTo>
                    <a:lnTo>
                      <a:pt x="110" y="83"/>
                    </a:lnTo>
                    <a:lnTo>
                      <a:pt x="110" y="83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1" y="78"/>
                    </a:lnTo>
                    <a:lnTo>
                      <a:pt x="87" y="73"/>
                    </a:lnTo>
                    <a:lnTo>
                      <a:pt x="87" y="73"/>
                    </a:lnTo>
                    <a:lnTo>
                      <a:pt x="78" y="78"/>
                    </a:lnTo>
                    <a:lnTo>
                      <a:pt x="69" y="83"/>
                    </a:lnTo>
                    <a:lnTo>
                      <a:pt x="60" y="83"/>
                    </a:lnTo>
                    <a:lnTo>
                      <a:pt x="60" y="83"/>
                    </a:lnTo>
                    <a:close/>
                    <a:moveTo>
                      <a:pt x="37" y="64"/>
                    </a:moveTo>
                    <a:lnTo>
                      <a:pt x="37" y="69"/>
                    </a:lnTo>
                    <a:lnTo>
                      <a:pt x="41" y="69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41" y="73"/>
                    </a:lnTo>
                    <a:lnTo>
                      <a:pt x="41" y="73"/>
                    </a:lnTo>
                    <a:lnTo>
                      <a:pt x="51" y="78"/>
                    </a:lnTo>
                    <a:lnTo>
                      <a:pt x="60" y="78"/>
                    </a:lnTo>
                    <a:lnTo>
                      <a:pt x="69" y="78"/>
                    </a:lnTo>
                    <a:lnTo>
                      <a:pt x="73" y="73"/>
                    </a:lnTo>
                    <a:lnTo>
                      <a:pt x="87" y="69"/>
                    </a:lnTo>
                    <a:lnTo>
                      <a:pt x="101" y="73"/>
                    </a:lnTo>
                    <a:lnTo>
                      <a:pt x="106" y="73"/>
                    </a:lnTo>
                    <a:lnTo>
                      <a:pt x="106" y="60"/>
                    </a:lnTo>
                    <a:lnTo>
                      <a:pt x="106" y="55"/>
                    </a:lnTo>
                    <a:lnTo>
                      <a:pt x="106" y="55"/>
                    </a:lnTo>
                    <a:lnTo>
                      <a:pt x="101" y="51"/>
                    </a:lnTo>
                    <a:lnTo>
                      <a:pt x="96" y="41"/>
                    </a:lnTo>
                    <a:lnTo>
                      <a:pt x="96" y="28"/>
                    </a:lnTo>
                    <a:lnTo>
                      <a:pt x="92" y="23"/>
                    </a:lnTo>
                    <a:lnTo>
                      <a:pt x="87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46" y="9"/>
                    </a:lnTo>
                    <a:lnTo>
                      <a:pt x="37" y="14"/>
                    </a:lnTo>
                    <a:lnTo>
                      <a:pt x="28" y="23"/>
                    </a:lnTo>
                    <a:lnTo>
                      <a:pt x="23" y="28"/>
                    </a:lnTo>
                    <a:lnTo>
                      <a:pt x="18" y="37"/>
                    </a:lnTo>
                    <a:lnTo>
                      <a:pt x="14" y="41"/>
                    </a:lnTo>
                    <a:lnTo>
                      <a:pt x="18" y="46"/>
                    </a:lnTo>
                    <a:lnTo>
                      <a:pt x="28" y="55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60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close/>
                    <a:moveTo>
                      <a:pt x="110" y="55"/>
                    </a:moveTo>
                    <a:lnTo>
                      <a:pt x="110" y="55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5" y="55"/>
                    </a:lnTo>
                    <a:lnTo>
                      <a:pt x="110" y="55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3" name="Freeform 923"/>
              <p:cNvSpPr>
                <a:spLocks/>
              </p:cNvSpPr>
              <p:nvPr/>
            </p:nvSpPr>
            <p:spPr bwMode="auto">
              <a:xfrm>
                <a:off x="2910" y="1497"/>
                <a:ext cx="119" cy="83"/>
              </a:xfrm>
              <a:custGeom>
                <a:avLst/>
                <a:gdLst>
                  <a:gd name="T0" fmla="*/ 60 w 119"/>
                  <a:gd name="T1" fmla="*/ 83 h 83"/>
                  <a:gd name="T2" fmla="*/ 46 w 119"/>
                  <a:gd name="T3" fmla="*/ 83 h 83"/>
                  <a:gd name="T4" fmla="*/ 37 w 119"/>
                  <a:gd name="T5" fmla="*/ 78 h 83"/>
                  <a:gd name="T6" fmla="*/ 37 w 119"/>
                  <a:gd name="T7" fmla="*/ 73 h 83"/>
                  <a:gd name="T8" fmla="*/ 32 w 119"/>
                  <a:gd name="T9" fmla="*/ 69 h 83"/>
                  <a:gd name="T10" fmla="*/ 32 w 119"/>
                  <a:gd name="T11" fmla="*/ 69 h 83"/>
                  <a:gd name="T12" fmla="*/ 28 w 119"/>
                  <a:gd name="T13" fmla="*/ 69 h 83"/>
                  <a:gd name="T14" fmla="*/ 28 w 119"/>
                  <a:gd name="T15" fmla="*/ 64 h 83"/>
                  <a:gd name="T16" fmla="*/ 23 w 119"/>
                  <a:gd name="T17" fmla="*/ 60 h 83"/>
                  <a:gd name="T18" fmla="*/ 14 w 119"/>
                  <a:gd name="T19" fmla="*/ 51 h 83"/>
                  <a:gd name="T20" fmla="*/ 9 w 119"/>
                  <a:gd name="T21" fmla="*/ 46 h 83"/>
                  <a:gd name="T22" fmla="*/ 9 w 119"/>
                  <a:gd name="T23" fmla="*/ 41 h 83"/>
                  <a:gd name="T24" fmla="*/ 0 w 119"/>
                  <a:gd name="T25" fmla="*/ 37 h 83"/>
                  <a:gd name="T26" fmla="*/ 0 w 119"/>
                  <a:gd name="T27" fmla="*/ 37 h 83"/>
                  <a:gd name="T28" fmla="*/ 9 w 119"/>
                  <a:gd name="T29" fmla="*/ 37 h 83"/>
                  <a:gd name="T30" fmla="*/ 9 w 119"/>
                  <a:gd name="T31" fmla="*/ 32 h 83"/>
                  <a:gd name="T32" fmla="*/ 14 w 119"/>
                  <a:gd name="T33" fmla="*/ 32 h 83"/>
                  <a:gd name="T34" fmla="*/ 18 w 119"/>
                  <a:gd name="T35" fmla="*/ 28 h 83"/>
                  <a:gd name="T36" fmla="*/ 23 w 119"/>
                  <a:gd name="T37" fmla="*/ 23 h 83"/>
                  <a:gd name="T38" fmla="*/ 23 w 119"/>
                  <a:gd name="T39" fmla="*/ 14 h 83"/>
                  <a:gd name="T40" fmla="*/ 32 w 119"/>
                  <a:gd name="T41" fmla="*/ 5 h 83"/>
                  <a:gd name="T42" fmla="*/ 46 w 119"/>
                  <a:gd name="T43" fmla="*/ 5 h 83"/>
                  <a:gd name="T44" fmla="*/ 55 w 119"/>
                  <a:gd name="T45" fmla="*/ 5 h 83"/>
                  <a:gd name="T46" fmla="*/ 73 w 119"/>
                  <a:gd name="T47" fmla="*/ 0 h 83"/>
                  <a:gd name="T48" fmla="*/ 78 w 119"/>
                  <a:gd name="T49" fmla="*/ 0 h 83"/>
                  <a:gd name="T50" fmla="*/ 92 w 119"/>
                  <a:gd name="T51" fmla="*/ 5 h 83"/>
                  <a:gd name="T52" fmla="*/ 96 w 119"/>
                  <a:gd name="T53" fmla="*/ 18 h 83"/>
                  <a:gd name="T54" fmla="*/ 101 w 119"/>
                  <a:gd name="T55" fmla="*/ 23 h 83"/>
                  <a:gd name="T56" fmla="*/ 101 w 119"/>
                  <a:gd name="T57" fmla="*/ 32 h 83"/>
                  <a:gd name="T58" fmla="*/ 101 w 119"/>
                  <a:gd name="T59" fmla="*/ 41 h 83"/>
                  <a:gd name="T60" fmla="*/ 106 w 119"/>
                  <a:gd name="T61" fmla="*/ 46 h 83"/>
                  <a:gd name="T62" fmla="*/ 106 w 119"/>
                  <a:gd name="T63" fmla="*/ 46 h 83"/>
                  <a:gd name="T64" fmla="*/ 106 w 119"/>
                  <a:gd name="T65" fmla="*/ 41 h 83"/>
                  <a:gd name="T66" fmla="*/ 110 w 119"/>
                  <a:gd name="T67" fmla="*/ 37 h 83"/>
                  <a:gd name="T68" fmla="*/ 110 w 119"/>
                  <a:gd name="T69" fmla="*/ 32 h 83"/>
                  <a:gd name="T70" fmla="*/ 110 w 119"/>
                  <a:gd name="T71" fmla="*/ 41 h 83"/>
                  <a:gd name="T72" fmla="*/ 110 w 119"/>
                  <a:gd name="T73" fmla="*/ 46 h 83"/>
                  <a:gd name="T74" fmla="*/ 110 w 119"/>
                  <a:gd name="T75" fmla="*/ 46 h 83"/>
                  <a:gd name="T76" fmla="*/ 115 w 119"/>
                  <a:gd name="T77" fmla="*/ 46 h 83"/>
                  <a:gd name="T78" fmla="*/ 119 w 119"/>
                  <a:gd name="T79" fmla="*/ 46 h 83"/>
                  <a:gd name="T80" fmla="*/ 119 w 119"/>
                  <a:gd name="T81" fmla="*/ 46 h 83"/>
                  <a:gd name="T82" fmla="*/ 119 w 119"/>
                  <a:gd name="T83" fmla="*/ 51 h 83"/>
                  <a:gd name="T84" fmla="*/ 119 w 119"/>
                  <a:gd name="T85" fmla="*/ 60 h 83"/>
                  <a:gd name="T86" fmla="*/ 110 w 119"/>
                  <a:gd name="T87" fmla="*/ 69 h 83"/>
                  <a:gd name="T88" fmla="*/ 110 w 119"/>
                  <a:gd name="T89" fmla="*/ 69 h 83"/>
                  <a:gd name="T90" fmla="*/ 110 w 119"/>
                  <a:gd name="T91" fmla="*/ 78 h 83"/>
                  <a:gd name="T92" fmla="*/ 110 w 119"/>
                  <a:gd name="T93" fmla="*/ 83 h 83"/>
                  <a:gd name="T94" fmla="*/ 110 w 119"/>
                  <a:gd name="T95" fmla="*/ 83 h 83"/>
                  <a:gd name="T96" fmla="*/ 106 w 119"/>
                  <a:gd name="T97" fmla="*/ 78 h 83"/>
                  <a:gd name="T98" fmla="*/ 106 w 119"/>
                  <a:gd name="T99" fmla="*/ 78 h 83"/>
                  <a:gd name="T100" fmla="*/ 101 w 119"/>
                  <a:gd name="T101" fmla="*/ 78 h 83"/>
                  <a:gd name="T102" fmla="*/ 87 w 119"/>
                  <a:gd name="T103" fmla="*/ 73 h 83"/>
                  <a:gd name="T104" fmla="*/ 87 w 119"/>
                  <a:gd name="T105" fmla="*/ 73 h 83"/>
                  <a:gd name="T106" fmla="*/ 78 w 119"/>
                  <a:gd name="T107" fmla="*/ 78 h 83"/>
                  <a:gd name="T108" fmla="*/ 69 w 119"/>
                  <a:gd name="T109" fmla="*/ 83 h 83"/>
                  <a:gd name="T110" fmla="*/ 60 w 119"/>
                  <a:gd name="T111" fmla="*/ 83 h 83"/>
                  <a:gd name="T112" fmla="*/ 60 w 119"/>
                  <a:gd name="T11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9" h="83">
                    <a:moveTo>
                      <a:pt x="60" y="83"/>
                    </a:moveTo>
                    <a:lnTo>
                      <a:pt x="46" y="83"/>
                    </a:lnTo>
                    <a:lnTo>
                      <a:pt x="37" y="78"/>
                    </a:lnTo>
                    <a:lnTo>
                      <a:pt x="37" y="73"/>
                    </a:lnTo>
                    <a:lnTo>
                      <a:pt x="32" y="69"/>
                    </a:lnTo>
                    <a:lnTo>
                      <a:pt x="32" y="69"/>
                    </a:lnTo>
                    <a:lnTo>
                      <a:pt x="28" y="69"/>
                    </a:lnTo>
                    <a:lnTo>
                      <a:pt x="28" y="64"/>
                    </a:lnTo>
                    <a:lnTo>
                      <a:pt x="23" y="60"/>
                    </a:lnTo>
                    <a:lnTo>
                      <a:pt x="14" y="51"/>
                    </a:lnTo>
                    <a:lnTo>
                      <a:pt x="9" y="46"/>
                    </a:lnTo>
                    <a:lnTo>
                      <a:pt x="9" y="41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9" y="37"/>
                    </a:lnTo>
                    <a:lnTo>
                      <a:pt x="9" y="32"/>
                    </a:lnTo>
                    <a:lnTo>
                      <a:pt x="14" y="32"/>
                    </a:lnTo>
                    <a:lnTo>
                      <a:pt x="18" y="28"/>
                    </a:lnTo>
                    <a:lnTo>
                      <a:pt x="23" y="23"/>
                    </a:lnTo>
                    <a:lnTo>
                      <a:pt x="23" y="14"/>
                    </a:lnTo>
                    <a:lnTo>
                      <a:pt x="32" y="5"/>
                    </a:lnTo>
                    <a:lnTo>
                      <a:pt x="46" y="5"/>
                    </a:lnTo>
                    <a:lnTo>
                      <a:pt x="55" y="5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92" y="5"/>
                    </a:lnTo>
                    <a:lnTo>
                      <a:pt x="96" y="18"/>
                    </a:lnTo>
                    <a:lnTo>
                      <a:pt x="101" y="23"/>
                    </a:lnTo>
                    <a:lnTo>
                      <a:pt x="101" y="32"/>
                    </a:lnTo>
                    <a:lnTo>
                      <a:pt x="101" y="41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6" y="41"/>
                    </a:lnTo>
                    <a:lnTo>
                      <a:pt x="110" y="37"/>
                    </a:lnTo>
                    <a:lnTo>
                      <a:pt x="110" y="32"/>
                    </a:lnTo>
                    <a:lnTo>
                      <a:pt x="110" y="41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5" y="46"/>
                    </a:lnTo>
                    <a:lnTo>
                      <a:pt x="119" y="46"/>
                    </a:lnTo>
                    <a:lnTo>
                      <a:pt x="119" y="46"/>
                    </a:lnTo>
                    <a:lnTo>
                      <a:pt x="119" y="51"/>
                    </a:lnTo>
                    <a:lnTo>
                      <a:pt x="119" y="60"/>
                    </a:lnTo>
                    <a:lnTo>
                      <a:pt x="110" y="69"/>
                    </a:lnTo>
                    <a:lnTo>
                      <a:pt x="110" y="69"/>
                    </a:lnTo>
                    <a:lnTo>
                      <a:pt x="110" y="78"/>
                    </a:lnTo>
                    <a:lnTo>
                      <a:pt x="110" y="83"/>
                    </a:lnTo>
                    <a:lnTo>
                      <a:pt x="110" y="83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1" y="78"/>
                    </a:lnTo>
                    <a:lnTo>
                      <a:pt x="87" y="73"/>
                    </a:lnTo>
                    <a:lnTo>
                      <a:pt x="87" y="73"/>
                    </a:lnTo>
                    <a:lnTo>
                      <a:pt x="78" y="78"/>
                    </a:lnTo>
                    <a:lnTo>
                      <a:pt x="69" y="83"/>
                    </a:lnTo>
                    <a:lnTo>
                      <a:pt x="60" y="83"/>
                    </a:lnTo>
                    <a:lnTo>
                      <a:pt x="60" y="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4" name="Freeform 924"/>
              <p:cNvSpPr>
                <a:spLocks/>
              </p:cNvSpPr>
              <p:nvPr/>
            </p:nvSpPr>
            <p:spPr bwMode="auto">
              <a:xfrm>
                <a:off x="2924" y="1506"/>
                <a:ext cx="92" cy="69"/>
              </a:xfrm>
              <a:custGeom>
                <a:avLst/>
                <a:gdLst>
                  <a:gd name="T0" fmla="*/ 23 w 92"/>
                  <a:gd name="T1" fmla="*/ 55 h 69"/>
                  <a:gd name="T2" fmla="*/ 23 w 92"/>
                  <a:gd name="T3" fmla="*/ 60 h 69"/>
                  <a:gd name="T4" fmla="*/ 27 w 92"/>
                  <a:gd name="T5" fmla="*/ 60 h 69"/>
                  <a:gd name="T6" fmla="*/ 32 w 92"/>
                  <a:gd name="T7" fmla="*/ 60 h 69"/>
                  <a:gd name="T8" fmla="*/ 32 w 92"/>
                  <a:gd name="T9" fmla="*/ 60 h 69"/>
                  <a:gd name="T10" fmla="*/ 27 w 92"/>
                  <a:gd name="T11" fmla="*/ 64 h 69"/>
                  <a:gd name="T12" fmla="*/ 27 w 92"/>
                  <a:gd name="T13" fmla="*/ 64 h 69"/>
                  <a:gd name="T14" fmla="*/ 37 w 92"/>
                  <a:gd name="T15" fmla="*/ 69 h 69"/>
                  <a:gd name="T16" fmla="*/ 46 w 92"/>
                  <a:gd name="T17" fmla="*/ 69 h 69"/>
                  <a:gd name="T18" fmla="*/ 55 w 92"/>
                  <a:gd name="T19" fmla="*/ 69 h 69"/>
                  <a:gd name="T20" fmla="*/ 59 w 92"/>
                  <a:gd name="T21" fmla="*/ 64 h 69"/>
                  <a:gd name="T22" fmla="*/ 73 w 92"/>
                  <a:gd name="T23" fmla="*/ 60 h 69"/>
                  <a:gd name="T24" fmla="*/ 87 w 92"/>
                  <a:gd name="T25" fmla="*/ 64 h 69"/>
                  <a:gd name="T26" fmla="*/ 92 w 92"/>
                  <a:gd name="T27" fmla="*/ 64 h 69"/>
                  <a:gd name="T28" fmla="*/ 92 w 92"/>
                  <a:gd name="T29" fmla="*/ 51 h 69"/>
                  <a:gd name="T30" fmla="*/ 92 w 92"/>
                  <a:gd name="T31" fmla="*/ 46 h 69"/>
                  <a:gd name="T32" fmla="*/ 92 w 92"/>
                  <a:gd name="T33" fmla="*/ 46 h 69"/>
                  <a:gd name="T34" fmla="*/ 87 w 92"/>
                  <a:gd name="T35" fmla="*/ 42 h 69"/>
                  <a:gd name="T36" fmla="*/ 82 w 92"/>
                  <a:gd name="T37" fmla="*/ 32 h 69"/>
                  <a:gd name="T38" fmla="*/ 82 w 92"/>
                  <a:gd name="T39" fmla="*/ 19 h 69"/>
                  <a:gd name="T40" fmla="*/ 78 w 92"/>
                  <a:gd name="T41" fmla="*/ 14 h 69"/>
                  <a:gd name="T42" fmla="*/ 73 w 92"/>
                  <a:gd name="T43" fmla="*/ 0 h 69"/>
                  <a:gd name="T44" fmla="*/ 59 w 92"/>
                  <a:gd name="T45" fmla="*/ 0 h 69"/>
                  <a:gd name="T46" fmla="*/ 41 w 92"/>
                  <a:gd name="T47" fmla="*/ 0 h 69"/>
                  <a:gd name="T48" fmla="*/ 32 w 92"/>
                  <a:gd name="T49" fmla="*/ 0 h 69"/>
                  <a:gd name="T50" fmla="*/ 23 w 92"/>
                  <a:gd name="T51" fmla="*/ 5 h 69"/>
                  <a:gd name="T52" fmla="*/ 14 w 92"/>
                  <a:gd name="T53" fmla="*/ 14 h 69"/>
                  <a:gd name="T54" fmla="*/ 9 w 92"/>
                  <a:gd name="T55" fmla="*/ 19 h 69"/>
                  <a:gd name="T56" fmla="*/ 4 w 92"/>
                  <a:gd name="T57" fmla="*/ 28 h 69"/>
                  <a:gd name="T58" fmla="*/ 0 w 92"/>
                  <a:gd name="T59" fmla="*/ 32 h 69"/>
                  <a:gd name="T60" fmla="*/ 4 w 92"/>
                  <a:gd name="T61" fmla="*/ 37 h 69"/>
                  <a:gd name="T62" fmla="*/ 14 w 92"/>
                  <a:gd name="T63" fmla="*/ 46 h 69"/>
                  <a:gd name="T64" fmla="*/ 18 w 92"/>
                  <a:gd name="T65" fmla="*/ 51 h 69"/>
                  <a:gd name="T66" fmla="*/ 18 w 92"/>
                  <a:gd name="T67" fmla="*/ 51 h 69"/>
                  <a:gd name="T68" fmla="*/ 23 w 92"/>
                  <a:gd name="T69" fmla="*/ 46 h 69"/>
                  <a:gd name="T70" fmla="*/ 23 w 92"/>
                  <a:gd name="T71" fmla="*/ 46 h 69"/>
                  <a:gd name="T72" fmla="*/ 23 w 92"/>
                  <a:gd name="T73" fmla="*/ 51 h 69"/>
                  <a:gd name="T74" fmla="*/ 23 w 92"/>
                  <a:gd name="T75" fmla="*/ 55 h 69"/>
                  <a:gd name="T76" fmla="*/ 23 w 92"/>
                  <a:gd name="T77" fmla="*/ 55 h 69"/>
                  <a:gd name="T78" fmla="*/ 23 w 92"/>
                  <a:gd name="T79" fmla="*/ 55 h 69"/>
                  <a:gd name="T80" fmla="*/ 23 w 92"/>
                  <a:gd name="T81" fmla="*/ 55 h 69"/>
                  <a:gd name="T82" fmla="*/ 23 w 92"/>
                  <a:gd name="T83" fmla="*/ 55 h 69"/>
                  <a:gd name="T84" fmla="*/ 23 w 92"/>
                  <a:gd name="T85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2" h="69">
                    <a:moveTo>
                      <a:pt x="23" y="55"/>
                    </a:moveTo>
                    <a:lnTo>
                      <a:pt x="23" y="60"/>
                    </a:lnTo>
                    <a:lnTo>
                      <a:pt x="27" y="6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37" y="69"/>
                    </a:lnTo>
                    <a:lnTo>
                      <a:pt x="46" y="69"/>
                    </a:lnTo>
                    <a:lnTo>
                      <a:pt x="55" y="69"/>
                    </a:lnTo>
                    <a:lnTo>
                      <a:pt x="59" y="64"/>
                    </a:lnTo>
                    <a:lnTo>
                      <a:pt x="73" y="60"/>
                    </a:lnTo>
                    <a:lnTo>
                      <a:pt x="87" y="64"/>
                    </a:lnTo>
                    <a:lnTo>
                      <a:pt x="92" y="64"/>
                    </a:lnTo>
                    <a:lnTo>
                      <a:pt x="92" y="51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87" y="42"/>
                    </a:lnTo>
                    <a:lnTo>
                      <a:pt x="82" y="32"/>
                    </a:lnTo>
                    <a:lnTo>
                      <a:pt x="82" y="19"/>
                    </a:lnTo>
                    <a:lnTo>
                      <a:pt x="78" y="14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23" y="5"/>
                    </a:lnTo>
                    <a:lnTo>
                      <a:pt x="14" y="14"/>
                    </a:lnTo>
                    <a:lnTo>
                      <a:pt x="9" y="19"/>
                    </a:lnTo>
                    <a:lnTo>
                      <a:pt x="4" y="28"/>
                    </a:lnTo>
                    <a:lnTo>
                      <a:pt x="0" y="32"/>
                    </a:lnTo>
                    <a:lnTo>
                      <a:pt x="4" y="37"/>
                    </a:lnTo>
                    <a:lnTo>
                      <a:pt x="14" y="46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51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5" name="Freeform 925"/>
              <p:cNvSpPr>
                <a:spLocks/>
              </p:cNvSpPr>
              <p:nvPr/>
            </p:nvSpPr>
            <p:spPr bwMode="auto">
              <a:xfrm>
                <a:off x="3020" y="155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5 h 5"/>
                  <a:gd name="T6" fmla="*/ 0 w 5"/>
                  <a:gd name="T7" fmla="*/ 5 h 5"/>
                  <a:gd name="T8" fmla="*/ 0 w 5"/>
                  <a:gd name="T9" fmla="*/ 5 h 5"/>
                  <a:gd name="T10" fmla="*/ 5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6" name="Freeform 926"/>
              <p:cNvSpPr>
                <a:spLocks/>
              </p:cNvSpPr>
              <p:nvPr/>
            </p:nvSpPr>
            <p:spPr bwMode="auto">
              <a:xfrm>
                <a:off x="2841" y="1525"/>
                <a:ext cx="32" cy="18"/>
              </a:xfrm>
              <a:custGeom>
                <a:avLst/>
                <a:gdLst>
                  <a:gd name="T0" fmla="*/ 32 w 32"/>
                  <a:gd name="T1" fmla="*/ 0 h 18"/>
                  <a:gd name="T2" fmla="*/ 28 w 32"/>
                  <a:gd name="T3" fmla="*/ 4 h 18"/>
                  <a:gd name="T4" fmla="*/ 23 w 32"/>
                  <a:gd name="T5" fmla="*/ 4 h 18"/>
                  <a:gd name="T6" fmla="*/ 23 w 32"/>
                  <a:gd name="T7" fmla="*/ 13 h 18"/>
                  <a:gd name="T8" fmla="*/ 19 w 32"/>
                  <a:gd name="T9" fmla="*/ 18 h 18"/>
                  <a:gd name="T10" fmla="*/ 10 w 32"/>
                  <a:gd name="T11" fmla="*/ 18 h 18"/>
                  <a:gd name="T12" fmla="*/ 5 w 32"/>
                  <a:gd name="T13" fmla="*/ 18 h 18"/>
                  <a:gd name="T14" fmla="*/ 5 w 32"/>
                  <a:gd name="T15" fmla="*/ 13 h 18"/>
                  <a:gd name="T16" fmla="*/ 0 w 32"/>
                  <a:gd name="T17" fmla="*/ 9 h 18"/>
                  <a:gd name="T18" fmla="*/ 5 w 32"/>
                  <a:gd name="T19" fmla="*/ 4 h 18"/>
                  <a:gd name="T20" fmla="*/ 19 w 32"/>
                  <a:gd name="T21" fmla="*/ 0 h 18"/>
                  <a:gd name="T22" fmla="*/ 28 w 32"/>
                  <a:gd name="T23" fmla="*/ 0 h 18"/>
                  <a:gd name="T24" fmla="*/ 32 w 32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8">
                    <a:moveTo>
                      <a:pt x="32" y="0"/>
                    </a:moveTo>
                    <a:lnTo>
                      <a:pt x="28" y="4"/>
                    </a:lnTo>
                    <a:lnTo>
                      <a:pt x="23" y="4"/>
                    </a:lnTo>
                    <a:lnTo>
                      <a:pt x="23" y="13"/>
                    </a:lnTo>
                    <a:lnTo>
                      <a:pt x="19" y="18"/>
                    </a:lnTo>
                    <a:lnTo>
                      <a:pt x="10" y="18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7" name="Freeform 927"/>
              <p:cNvSpPr>
                <a:spLocks/>
              </p:cNvSpPr>
              <p:nvPr/>
            </p:nvSpPr>
            <p:spPr bwMode="auto">
              <a:xfrm>
                <a:off x="2841" y="1525"/>
                <a:ext cx="32" cy="18"/>
              </a:xfrm>
              <a:custGeom>
                <a:avLst/>
                <a:gdLst>
                  <a:gd name="T0" fmla="*/ 32 w 32"/>
                  <a:gd name="T1" fmla="*/ 0 h 18"/>
                  <a:gd name="T2" fmla="*/ 28 w 32"/>
                  <a:gd name="T3" fmla="*/ 4 h 18"/>
                  <a:gd name="T4" fmla="*/ 23 w 32"/>
                  <a:gd name="T5" fmla="*/ 4 h 18"/>
                  <a:gd name="T6" fmla="*/ 23 w 32"/>
                  <a:gd name="T7" fmla="*/ 13 h 18"/>
                  <a:gd name="T8" fmla="*/ 19 w 32"/>
                  <a:gd name="T9" fmla="*/ 18 h 18"/>
                  <a:gd name="T10" fmla="*/ 10 w 32"/>
                  <a:gd name="T11" fmla="*/ 18 h 18"/>
                  <a:gd name="T12" fmla="*/ 5 w 32"/>
                  <a:gd name="T13" fmla="*/ 18 h 18"/>
                  <a:gd name="T14" fmla="*/ 5 w 32"/>
                  <a:gd name="T15" fmla="*/ 13 h 18"/>
                  <a:gd name="T16" fmla="*/ 0 w 32"/>
                  <a:gd name="T17" fmla="*/ 9 h 18"/>
                  <a:gd name="T18" fmla="*/ 5 w 32"/>
                  <a:gd name="T19" fmla="*/ 4 h 18"/>
                  <a:gd name="T20" fmla="*/ 19 w 32"/>
                  <a:gd name="T21" fmla="*/ 0 h 18"/>
                  <a:gd name="T22" fmla="*/ 28 w 32"/>
                  <a:gd name="T23" fmla="*/ 0 h 18"/>
                  <a:gd name="T24" fmla="*/ 32 w 32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8">
                    <a:moveTo>
                      <a:pt x="32" y="0"/>
                    </a:moveTo>
                    <a:lnTo>
                      <a:pt x="28" y="4"/>
                    </a:lnTo>
                    <a:lnTo>
                      <a:pt x="23" y="4"/>
                    </a:lnTo>
                    <a:lnTo>
                      <a:pt x="23" y="13"/>
                    </a:lnTo>
                    <a:lnTo>
                      <a:pt x="19" y="18"/>
                    </a:lnTo>
                    <a:lnTo>
                      <a:pt x="10" y="18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2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8" name="Freeform 928"/>
              <p:cNvSpPr>
                <a:spLocks noEditPoints="1"/>
              </p:cNvSpPr>
              <p:nvPr/>
            </p:nvSpPr>
            <p:spPr bwMode="auto">
              <a:xfrm>
                <a:off x="2837" y="1520"/>
                <a:ext cx="41" cy="28"/>
              </a:xfrm>
              <a:custGeom>
                <a:avLst/>
                <a:gdLst>
                  <a:gd name="T0" fmla="*/ 9 w 41"/>
                  <a:gd name="T1" fmla="*/ 28 h 28"/>
                  <a:gd name="T2" fmla="*/ 9 w 41"/>
                  <a:gd name="T3" fmla="*/ 23 h 28"/>
                  <a:gd name="T4" fmla="*/ 9 w 41"/>
                  <a:gd name="T5" fmla="*/ 23 h 28"/>
                  <a:gd name="T6" fmla="*/ 9 w 41"/>
                  <a:gd name="T7" fmla="*/ 28 h 28"/>
                  <a:gd name="T8" fmla="*/ 9 w 41"/>
                  <a:gd name="T9" fmla="*/ 28 h 28"/>
                  <a:gd name="T10" fmla="*/ 4 w 41"/>
                  <a:gd name="T11" fmla="*/ 28 h 28"/>
                  <a:gd name="T12" fmla="*/ 4 w 41"/>
                  <a:gd name="T13" fmla="*/ 28 h 28"/>
                  <a:gd name="T14" fmla="*/ 4 w 41"/>
                  <a:gd name="T15" fmla="*/ 18 h 28"/>
                  <a:gd name="T16" fmla="*/ 0 w 41"/>
                  <a:gd name="T17" fmla="*/ 18 h 28"/>
                  <a:gd name="T18" fmla="*/ 0 w 41"/>
                  <a:gd name="T19" fmla="*/ 14 h 28"/>
                  <a:gd name="T20" fmla="*/ 0 w 41"/>
                  <a:gd name="T21" fmla="*/ 14 h 28"/>
                  <a:gd name="T22" fmla="*/ 4 w 41"/>
                  <a:gd name="T23" fmla="*/ 9 h 28"/>
                  <a:gd name="T24" fmla="*/ 18 w 41"/>
                  <a:gd name="T25" fmla="*/ 5 h 28"/>
                  <a:gd name="T26" fmla="*/ 27 w 41"/>
                  <a:gd name="T27" fmla="*/ 0 h 28"/>
                  <a:gd name="T28" fmla="*/ 36 w 41"/>
                  <a:gd name="T29" fmla="*/ 0 h 28"/>
                  <a:gd name="T30" fmla="*/ 41 w 41"/>
                  <a:gd name="T31" fmla="*/ 0 h 28"/>
                  <a:gd name="T32" fmla="*/ 41 w 41"/>
                  <a:gd name="T33" fmla="*/ 5 h 28"/>
                  <a:gd name="T34" fmla="*/ 41 w 41"/>
                  <a:gd name="T35" fmla="*/ 5 h 28"/>
                  <a:gd name="T36" fmla="*/ 32 w 41"/>
                  <a:gd name="T37" fmla="*/ 14 h 28"/>
                  <a:gd name="T38" fmla="*/ 32 w 41"/>
                  <a:gd name="T39" fmla="*/ 14 h 28"/>
                  <a:gd name="T40" fmla="*/ 27 w 41"/>
                  <a:gd name="T41" fmla="*/ 18 h 28"/>
                  <a:gd name="T42" fmla="*/ 27 w 41"/>
                  <a:gd name="T43" fmla="*/ 23 h 28"/>
                  <a:gd name="T44" fmla="*/ 23 w 41"/>
                  <a:gd name="T45" fmla="*/ 28 h 28"/>
                  <a:gd name="T46" fmla="*/ 23 w 41"/>
                  <a:gd name="T47" fmla="*/ 28 h 28"/>
                  <a:gd name="T48" fmla="*/ 14 w 41"/>
                  <a:gd name="T49" fmla="*/ 28 h 28"/>
                  <a:gd name="T50" fmla="*/ 9 w 41"/>
                  <a:gd name="T51" fmla="*/ 28 h 28"/>
                  <a:gd name="T52" fmla="*/ 9 w 41"/>
                  <a:gd name="T53" fmla="*/ 28 h 28"/>
                  <a:gd name="T54" fmla="*/ 9 w 41"/>
                  <a:gd name="T55" fmla="*/ 14 h 28"/>
                  <a:gd name="T56" fmla="*/ 9 w 41"/>
                  <a:gd name="T57" fmla="*/ 18 h 28"/>
                  <a:gd name="T58" fmla="*/ 9 w 41"/>
                  <a:gd name="T59" fmla="*/ 23 h 28"/>
                  <a:gd name="T60" fmla="*/ 23 w 41"/>
                  <a:gd name="T61" fmla="*/ 18 h 28"/>
                  <a:gd name="T62" fmla="*/ 23 w 41"/>
                  <a:gd name="T63" fmla="*/ 23 h 28"/>
                  <a:gd name="T64" fmla="*/ 23 w 41"/>
                  <a:gd name="T65" fmla="*/ 18 h 28"/>
                  <a:gd name="T66" fmla="*/ 27 w 41"/>
                  <a:gd name="T67" fmla="*/ 9 h 28"/>
                  <a:gd name="T68" fmla="*/ 27 w 41"/>
                  <a:gd name="T69" fmla="*/ 9 h 28"/>
                  <a:gd name="T70" fmla="*/ 14 w 41"/>
                  <a:gd name="T71" fmla="*/ 9 h 28"/>
                  <a:gd name="T72" fmla="*/ 9 w 41"/>
                  <a:gd name="T73" fmla="*/ 14 h 28"/>
                  <a:gd name="T74" fmla="*/ 9 w 41"/>
                  <a:gd name="T7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28">
                    <a:moveTo>
                      <a:pt x="9" y="28"/>
                    </a:moveTo>
                    <a:lnTo>
                      <a:pt x="9" y="23"/>
                    </a:lnTo>
                    <a:lnTo>
                      <a:pt x="9" y="23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9"/>
                    </a:lnTo>
                    <a:lnTo>
                      <a:pt x="18" y="5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7" y="18"/>
                    </a:lnTo>
                    <a:lnTo>
                      <a:pt x="27" y="23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14" y="28"/>
                    </a:lnTo>
                    <a:lnTo>
                      <a:pt x="9" y="28"/>
                    </a:lnTo>
                    <a:lnTo>
                      <a:pt x="9" y="28"/>
                    </a:lnTo>
                    <a:close/>
                    <a:moveTo>
                      <a:pt x="9" y="14"/>
                    </a:moveTo>
                    <a:lnTo>
                      <a:pt x="9" y="18"/>
                    </a:lnTo>
                    <a:lnTo>
                      <a:pt x="9" y="23"/>
                    </a:lnTo>
                    <a:lnTo>
                      <a:pt x="23" y="18"/>
                    </a:lnTo>
                    <a:lnTo>
                      <a:pt x="23" y="23"/>
                    </a:lnTo>
                    <a:lnTo>
                      <a:pt x="23" y="18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14" y="9"/>
                    </a:lnTo>
                    <a:lnTo>
                      <a:pt x="9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9" name="Freeform 929"/>
              <p:cNvSpPr>
                <a:spLocks/>
              </p:cNvSpPr>
              <p:nvPr/>
            </p:nvSpPr>
            <p:spPr bwMode="auto">
              <a:xfrm>
                <a:off x="2837" y="1520"/>
                <a:ext cx="41" cy="28"/>
              </a:xfrm>
              <a:custGeom>
                <a:avLst/>
                <a:gdLst>
                  <a:gd name="T0" fmla="*/ 9 w 41"/>
                  <a:gd name="T1" fmla="*/ 28 h 28"/>
                  <a:gd name="T2" fmla="*/ 9 w 41"/>
                  <a:gd name="T3" fmla="*/ 23 h 28"/>
                  <a:gd name="T4" fmla="*/ 9 w 41"/>
                  <a:gd name="T5" fmla="*/ 23 h 28"/>
                  <a:gd name="T6" fmla="*/ 9 w 41"/>
                  <a:gd name="T7" fmla="*/ 28 h 28"/>
                  <a:gd name="T8" fmla="*/ 9 w 41"/>
                  <a:gd name="T9" fmla="*/ 28 h 28"/>
                  <a:gd name="T10" fmla="*/ 4 w 41"/>
                  <a:gd name="T11" fmla="*/ 28 h 28"/>
                  <a:gd name="T12" fmla="*/ 4 w 41"/>
                  <a:gd name="T13" fmla="*/ 28 h 28"/>
                  <a:gd name="T14" fmla="*/ 4 w 41"/>
                  <a:gd name="T15" fmla="*/ 18 h 28"/>
                  <a:gd name="T16" fmla="*/ 0 w 41"/>
                  <a:gd name="T17" fmla="*/ 18 h 28"/>
                  <a:gd name="T18" fmla="*/ 0 w 41"/>
                  <a:gd name="T19" fmla="*/ 14 h 28"/>
                  <a:gd name="T20" fmla="*/ 0 w 41"/>
                  <a:gd name="T21" fmla="*/ 14 h 28"/>
                  <a:gd name="T22" fmla="*/ 4 w 41"/>
                  <a:gd name="T23" fmla="*/ 9 h 28"/>
                  <a:gd name="T24" fmla="*/ 18 w 41"/>
                  <a:gd name="T25" fmla="*/ 5 h 28"/>
                  <a:gd name="T26" fmla="*/ 27 w 41"/>
                  <a:gd name="T27" fmla="*/ 0 h 28"/>
                  <a:gd name="T28" fmla="*/ 36 w 41"/>
                  <a:gd name="T29" fmla="*/ 0 h 28"/>
                  <a:gd name="T30" fmla="*/ 41 w 41"/>
                  <a:gd name="T31" fmla="*/ 0 h 28"/>
                  <a:gd name="T32" fmla="*/ 41 w 41"/>
                  <a:gd name="T33" fmla="*/ 5 h 28"/>
                  <a:gd name="T34" fmla="*/ 41 w 41"/>
                  <a:gd name="T35" fmla="*/ 5 h 28"/>
                  <a:gd name="T36" fmla="*/ 32 w 41"/>
                  <a:gd name="T37" fmla="*/ 14 h 28"/>
                  <a:gd name="T38" fmla="*/ 32 w 41"/>
                  <a:gd name="T39" fmla="*/ 14 h 28"/>
                  <a:gd name="T40" fmla="*/ 27 w 41"/>
                  <a:gd name="T41" fmla="*/ 18 h 28"/>
                  <a:gd name="T42" fmla="*/ 27 w 41"/>
                  <a:gd name="T43" fmla="*/ 23 h 28"/>
                  <a:gd name="T44" fmla="*/ 23 w 41"/>
                  <a:gd name="T45" fmla="*/ 28 h 28"/>
                  <a:gd name="T46" fmla="*/ 23 w 41"/>
                  <a:gd name="T47" fmla="*/ 28 h 28"/>
                  <a:gd name="T48" fmla="*/ 14 w 41"/>
                  <a:gd name="T49" fmla="*/ 28 h 28"/>
                  <a:gd name="T50" fmla="*/ 9 w 41"/>
                  <a:gd name="T51" fmla="*/ 28 h 28"/>
                  <a:gd name="T52" fmla="*/ 9 w 41"/>
                  <a:gd name="T5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28">
                    <a:moveTo>
                      <a:pt x="9" y="28"/>
                    </a:moveTo>
                    <a:lnTo>
                      <a:pt x="9" y="23"/>
                    </a:lnTo>
                    <a:lnTo>
                      <a:pt x="9" y="23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9"/>
                    </a:lnTo>
                    <a:lnTo>
                      <a:pt x="18" y="5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7" y="18"/>
                    </a:lnTo>
                    <a:lnTo>
                      <a:pt x="27" y="23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14" y="28"/>
                    </a:lnTo>
                    <a:lnTo>
                      <a:pt x="9" y="28"/>
                    </a:lnTo>
                    <a:lnTo>
                      <a:pt x="9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0" name="Freeform 930"/>
              <p:cNvSpPr>
                <a:spLocks/>
              </p:cNvSpPr>
              <p:nvPr/>
            </p:nvSpPr>
            <p:spPr bwMode="auto">
              <a:xfrm>
                <a:off x="2846" y="1529"/>
                <a:ext cx="18" cy="14"/>
              </a:xfrm>
              <a:custGeom>
                <a:avLst/>
                <a:gdLst>
                  <a:gd name="T0" fmla="*/ 0 w 18"/>
                  <a:gd name="T1" fmla="*/ 5 h 14"/>
                  <a:gd name="T2" fmla="*/ 0 w 18"/>
                  <a:gd name="T3" fmla="*/ 9 h 14"/>
                  <a:gd name="T4" fmla="*/ 0 w 18"/>
                  <a:gd name="T5" fmla="*/ 14 h 14"/>
                  <a:gd name="T6" fmla="*/ 14 w 18"/>
                  <a:gd name="T7" fmla="*/ 9 h 14"/>
                  <a:gd name="T8" fmla="*/ 14 w 18"/>
                  <a:gd name="T9" fmla="*/ 14 h 14"/>
                  <a:gd name="T10" fmla="*/ 14 w 18"/>
                  <a:gd name="T11" fmla="*/ 9 h 14"/>
                  <a:gd name="T12" fmla="*/ 18 w 18"/>
                  <a:gd name="T13" fmla="*/ 0 h 14"/>
                  <a:gd name="T14" fmla="*/ 18 w 18"/>
                  <a:gd name="T15" fmla="*/ 0 h 14"/>
                  <a:gd name="T16" fmla="*/ 5 w 18"/>
                  <a:gd name="T17" fmla="*/ 0 h 14"/>
                  <a:gd name="T18" fmla="*/ 0 w 18"/>
                  <a:gd name="T19" fmla="*/ 5 h 14"/>
                  <a:gd name="T20" fmla="*/ 0 w 18"/>
                  <a:gd name="T2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4">
                    <a:moveTo>
                      <a:pt x="0" y="5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4" y="9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1" name="Freeform 931"/>
              <p:cNvSpPr>
                <a:spLocks/>
              </p:cNvSpPr>
              <p:nvPr/>
            </p:nvSpPr>
            <p:spPr bwMode="auto">
              <a:xfrm>
                <a:off x="2841" y="1525"/>
                <a:ext cx="69" cy="68"/>
              </a:xfrm>
              <a:custGeom>
                <a:avLst/>
                <a:gdLst>
                  <a:gd name="T0" fmla="*/ 42 w 69"/>
                  <a:gd name="T1" fmla="*/ 55 h 68"/>
                  <a:gd name="T2" fmla="*/ 55 w 69"/>
                  <a:gd name="T3" fmla="*/ 68 h 68"/>
                  <a:gd name="T4" fmla="*/ 51 w 69"/>
                  <a:gd name="T5" fmla="*/ 64 h 68"/>
                  <a:gd name="T6" fmla="*/ 42 w 69"/>
                  <a:gd name="T7" fmla="*/ 64 h 68"/>
                  <a:gd name="T8" fmla="*/ 46 w 69"/>
                  <a:gd name="T9" fmla="*/ 64 h 68"/>
                  <a:gd name="T10" fmla="*/ 42 w 69"/>
                  <a:gd name="T11" fmla="*/ 59 h 68"/>
                  <a:gd name="T12" fmla="*/ 28 w 69"/>
                  <a:gd name="T13" fmla="*/ 55 h 68"/>
                  <a:gd name="T14" fmla="*/ 23 w 69"/>
                  <a:gd name="T15" fmla="*/ 45 h 68"/>
                  <a:gd name="T16" fmla="*/ 23 w 69"/>
                  <a:gd name="T17" fmla="*/ 41 h 68"/>
                  <a:gd name="T18" fmla="*/ 19 w 69"/>
                  <a:gd name="T19" fmla="*/ 32 h 68"/>
                  <a:gd name="T20" fmla="*/ 10 w 69"/>
                  <a:gd name="T21" fmla="*/ 23 h 68"/>
                  <a:gd name="T22" fmla="*/ 10 w 69"/>
                  <a:gd name="T23" fmla="*/ 27 h 68"/>
                  <a:gd name="T24" fmla="*/ 5 w 69"/>
                  <a:gd name="T25" fmla="*/ 32 h 68"/>
                  <a:gd name="T26" fmla="*/ 5 w 69"/>
                  <a:gd name="T27" fmla="*/ 32 h 68"/>
                  <a:gd name="T28" fmla="*/ 0 w 69"/>
                  <a:gd name="T29" fmla="*/ 23 h 68"/>
                  <a:gd name="T30" fmla="*/ 5 w 69"/>
                  <a:gd name="T31" fmla="*/ 18 h 68"/>
                  <a:gd name="T32" fmla="*/ 10 w 69"/>
                  <a:gd name="T33" fmla="*/ 18 h 68"/>
                  <a:gd name="T34" fmla="*/ 19 w 69"/>
                  <a:gd name="T35" fmla="*/ 18 h 68"/>
                  <a:gd name="T36" fmla="*/ 23 w 69"/>
                  <a:gd name="T37" fmla="*/ 13 h 68"/>
                  <a:gd name="T38" fmla="*/ 23 w 69"/>
                  <a:gd name="T39" fmla="*/ 9 h 68"/>
                  <a:gd name="T40" fmla="*/ 28 w 69"/>
                  <a:gd name="T41" fmla="*/ 4 h 68"/>
                  <a:gd name="T42" fmla="*/ 32 w 69"/>
                  <a:gd name="T43" fmla="*/ 0 h 68"/>
                  <a:gd name="T44" fmla="*/ 42 w 69"/>
                  <a:gd name="T45" fmla="*/ 9 h 68"/>
                  <a:gd name="T46" fmla="*/ 51 w 69"/>
                  <a:gd name="T47" fmla="*/ 18 h 68"/>
                  <a:gd name="T48" fmla="*/ 55 w 69"/>
                  <a:gd name="T49" fmla="*/ 13 h 68"/>
                  <a:gd name="T50" fmla="*/ 60 w 69"/>
                  <a:gd name="T51" fmla="*/ 13 h 68"/>
                  <a:gd name="T52" fmla="*/ 60 w 69"/>
                  <a:gd name="T53" fmla="*/ 13 h 68"/>
                  <a:gd name="T54" fmla="*/ 65 w 69"/>
                  <a:gd name="T55" fmla="*/ 23 h 68"/>
                  <a:gd name="T56" fmla="*/ 69 w 69"/>
                  <a:gd name="T57" fmla="*/ 27 h 68"/>
                  <a:gd name="T58" fmla="*/ 65 w 69"/>
                  <a:gd name="T59" fmla="*/ 27 h 68"/>
                  <a:gd name="T60" fmla="*/ 65 w 69"/>
                  <a:gd name="T61" fmla="*/ 27 h 68"/>
                  <a:gd name="T62" fmla="*/ 55 w 69"/>
                  <a:gd name="T63" fmla="*/ 27 h 68"/>
                  <a:gd name="T64" fmla="*/ 42 w 69"/>
                  <a:gd name="T65" fmla="*/ 27 h 68"/>
                  <a:gd name="T66" fmla="*/ 32 w 69"/>
                  <a:gd name="T67" fmla="*/ 23 h 68"/>
                  <a:gd name="T68" fmla="*/ 28 w 69"/>
                  <a:gd name="T69" fmla="*/ 23 h 68"/>
                  <a:gd name="T70" fmla="*/ 28 w 69"/>
                  <a:gd name="T71" fmla="*/ 27 h 68"/>
                  <a:gd name="T72" fmla="*/ 32 w 69"/>
                  <a:gd name="T73" fmla="*/ 36 h 68"/>
                  <a:gd name="T74" fmla="*/ 42 w 69"/>
                  <a:gd name="T75" fmla="*/ 5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68">
                    <a:moveTo>
                      <a:pt x="42" y="55"/>
                    </a:moveTo>
                    <a:lnTo>
                      <a:pt x="55" y="68"/>
                    </a:lnTo>
                    <a:lnTo>
                      <a:pt x="51" y="64"/>
                    </a:lnTo>
                    <a:lnTo>
                      <a:pt x="42" y="64"/>
                    </a:lnTo>
                    <a:lnTo>
                      <a:pt x="46" y="64"/>
                    </a:lnTo>
                    <a:lnTo>
                      <a:pt x="42" y="59"/>
                    </a:lnTo>
                    <a:lnTo>
                      <a:pt x="28" y="55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19" y="32"/>
                    </a:lnTo>
                    <a:lnTo>
                      <a:pt x="10" y="23"/>
                    </a:lnTo>
                    <a:lnTo>
                      <a:pt x="10" y="27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0" y="23"/>
                    </a:lnTo>
                    <a:lnTo>
                      <a:pt x="5" y="18"/>
                    </a:lnTo>
                    <a:lnTo>
                      <a:pt x="10" y="18"/>
                    </a:lnTo>
                    <a:lnTo>
                      <a:pt x="19" y="18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8" y="4"/>
                    </a:lnTo>
                    <a:lnTo>
                      <a:pt x="32" y="0"/>
                    </a:lnTo>
                    <a:lnTo>
                      <a:pt x="42" y="9"/>
                    </a:lnTo>
                    <a:lnTo>
                      <a:pt x="51" y="18"/>
                    </a:lnTo>
                    <a:lnTo>
                      <a:pt x="55" y="13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65" y="23"/>
                    </a:lnTo>
                    <a:lnTo>
                      <a:pt x="69" y="27"/>
                    </a:lnTo>
                    <a:lnTo>
                      <a:pt x="65" y="27"/>
                    </a:lnTo>
                    <a:lnTo>
                      <a:pt x="65" y="27"/>
                    </a:lnTo>
                    <a:lnTo>
                      <a:pt x="55" y="27"/>
                    </a:lnTo>
                    <a:lnTo>
                      <a:pt x="42" y="27"/>
                    </a:lnTo>
                    <a:lnTo>
                      <a:pt x="32" y="23"/>
                    </a:lnTo>
                    <a:lnTo>
                      <a:pt x="28" y="23"/>
                    </a:lnTo>
                    <a:lnTo>
                      <a:pt x="28" y="27"/>
                    </a:lnTo>
                    <a:lnTo>
                      <a:pt x="32" y="36"/>
                    </a:lnTo>
                    <a:lnTo>
                      <a:pt x="42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2" name="Freeform 932"/>
              <p:cNvSpPr>
                <a:spLocks/>
              </p:cNvSpPr>
              <p:nvPr/>
            </p:nvSpPr>
            <p:spPr bwMode="auto">
              <a:xfrm>
                <a:off x="2841" y="1525"/>
                <a:ext cx="69" cy="68"/>
              </a:xfrm>
              <a:custGeom>
                <a:avLst/>
                <a:gdLst>
                  <a:gd name="T0" fmla="*/ 42 w 69"/>
                  <a:gd name="T1" fmla="*/ 55 h 68"/>
                  <a:gd name="T2" fmla="*/ 55 w 69"/>
                  <a:gd name="T3" fmla="*/ 68 h 68"/>
                  <a:gd name="T4" fmla="*/ 51 w 69"/>
                  <a:gd name="T5" fmla="*/ 64 h 68"/>
                  <a:gd name="T6" fmla="*/ 42 w 69"/>
                  <a:gd name="T7" fmla="*/ 64 h 68"/>
                  <a:gd name="T8" fmla="*/ 46 w 69"/>
                  <a:gd name="T9" fmla="*/ 64 h 68"/>
                  <a:gd name="T10" fmla="*/ 42 w 69"/>
                  <a:gd name="T11" fmla="*/ 59 h 68"/>
                  <a:gd name="T12" fmla="*/ 28 w 69"/>
                  <a:gd name="T13" fmla="*/ 55 h 68"/>
                  <a:gd name="T14" fmla="*/ 23 w 69"/>
                  <a:gd name="T15" fmla="*/ 45 h 68"/>
                  <a:gd name="T16" fmla="*/ 23 w 69"/>
                  <a:gd name="T17" fmla="*/ 41 h 68"/>
                  <a:gd name="T18" fmla="*/ 19 w 69"/>
                  <a:gd name="T19" fmla="*/ 32 h 68"/>
                  <a:gd name="T20" fmla="*/ 10 w 69"/>
                  <a:gd name="T21" fmla="*/ 23 h 68"/>
                  <a:gd name="T22" fmla="*/ 10 w 69"/>
                  <a:gd name="T23" fmla="*/ 27 h 68"/>
                  <a:gd name="T24" fmla="*/ 5 w 69"/>
                  <a:gd name="T25" fmla="*/ 32 h 68"/>
                  <a:gd name="T26" fmla="*/ 5 w 69"/>
                  <a:gd name="T27" fmla="*/ 32 h 68"/>
                  <a:gd name="T28" fmla="*/ 0 w 69"/>
                  <a:gd name="T29" fmla="*/ 23 h 68"/>
                  <a:gd name="T30" fmla="*/ 5 w 69"/>
                  <a:gd name="T31" fmla="*/ 18 h 68"/>
                  <a:gd name="T32" fmla="*/ 10 w 69"/>
                  <a:gd name="T33" fmla="*/ 18 h 68"/>
                  <a:gd name="T34" fmla="*/ 19 w 69"/>
                  <a:gd name="T35" fmla="*/ 18 h 68"/>
                  <a:gd name="T36" fmla="*/ 23 w 69"/>
                  <a:gd name="T37" fmla="*/ 13 h 68"/>
                  <a:gd name="T38" fmla="*/ 23 w 69"/>
                  <a:gd name="T39" fmla="*/ 9 h 68"/>
                  <a:gd name="T40" fmla="*/ 28 w 69"/>
                  <a:gd name="T41" fmla="*/ 4 h 68"/>
                  <a:gd name="T42" fmla="*/ 32 w 69"/>
                  <a:gd name="T43" fmla="*/ 0 h 68"/>
                  <a:gd name="T44" fmla="*/ 42 w 69"/>
                  <a:gd name="T45" fmla="*/ 9 h 68"/>
                  <a:gd name="T46" fmla="*/ 51 w 69"/>
                  <a:gd name="T47" fmla="*/ 18 h 68"/>
                  <a:gd name="T48" fmla="*/ 55 w 69"/>
                  <a:gd name="T49" fmla="*/ 13 h 68"/>
                  <a:gd name="T50" fmla="*/ 60 w 69"/>
                  <a:gd name="T51" fmla="*/ 13 h 68"/>
                  <a:gd name="T52" fmla="*/ 60 w 69"/>
                  <a:gd name="T53" fmla="*/ 13 h 68"/>
                  <a:gd name="T54" fmla="*/ 65 w 69"/>
                  <a:gd name="T55" fmla="*/ 23 h 68"/>
                  <a:gd name="T56" fmla="*/ 69 w 69"/>
                  <a:gd name="T57" fmla="*/ 27 h 68"/>
                  <a:gd name="T58" fmla="*/ 65 w 69"/>
                  <a:gd name="T59" fmla="*/ 27 h 68"/>
                  <a:gd name="T60" fmla="*/ 65 w 69"/>
                  <a:gd name="T61" fmla="*/ 27 h 68"/>
                  <a:gd name="T62" fmla="*/ 55 w 69"/>
                  <a:gd name="T63" fmla="*/ 27 h 68"/>
                  <a:gd name="T64" fmla="*/ 42 w 69"/>
                  <a:gd name="T65" fmla="*/ 27 h 68"/>
                  <a:gd name="T66" fmla="*/ 32 w 69"/>
                  <a:gd name="T67" fmla="*/ 23 h 68"/>
                  <a:gd name="T68" fmla="*/ 28 w 69"/>
                  <a:gd name="T69" fmla="*/ 23 h 68"/>
                  <a:gd name="T70" fmla="*/ 28 w 69"/>
                  <a:gd name="T71" fmla="*/ 27 h 68"/>
                  <a:gd name="T72" fmla="*/ 32 w 69"/>
                  <a:gd name="T73" fmla="*/ 36 h 68"/>
                  <a:gd name="T74" fmla="*/ 42 w 69"/>
                  <a:gd name="T75" fmla="*/ 5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68">
                    <a:moveTo>
                      <a:pt x="42" y="55"/>
                    </a:moveTo>
                    <a:lnTo>
                      <a:pt x="55" y="68"/>
                    </a:lnTo>
                    <a:lnTo>
                      <a:pt x="51" y="64"/>
                    </a:lnTo>
                    <a:lnTo>
                      <a:pt x="42" y="64"/>
                    </a:lnTo>
                    <a:lnTo>
                      <a:pt x="46" y="64"/>
                    </a:lnTo>
                    <a:lnTo>
                      <a:pt x="42" y="59"/>
                    </a:lnTo>
                    <a:lnTo>
                      <a:pt x="28" y="55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19" y="32"/>
                    </a:lnTo>
                    <a:lnTo>
                      <a:pt x="10" y="23"/>
                    </a:lnTo>
                    <a:lnTo>
                      <a:pt x="10" y="27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0" y="23"/>
                    </a:lnTo>
                    <a:lnTo>
                      <a:pt x="5" y="18"/>
                    </a:lnTo>
                    <a:lnTo>
                      <a:pt x="10" y="18"/>
                    </a:lnTo>
                    <a:lnTo>
                      <a:pt x="19" y="18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8" y="4"/>
                    </a:lnTo>
                    <a:lnTo>
                      <a:pt x="32" y="0"/>
                    </a:lnTo>
                    <a:lnTo>
                      <a:pt x="42" y="9"/>
                    </a:lnTo>
                    <a:lnTo>
                      <a:pt x="51" y="18"/>
                    </a:lnTo>
                    <a:lnTo>
                      <a:pt x="55" y="13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65" y="23"/>
                    </a:lnTo>
                    <a:lnTo>
                      <a:pt x="69" y="27"/>
                    </a:lnTo>
                    <a:lnTo>
                      <a:pt x="65" y="27"/>
                    </a:lnTo>
                    <a:lnTo>
                      <a:pt x="65" y="27"/>
                    </a:lnTo>
                    <a:lnTo>
                      <a:pt x="55" y="27"/>
                    </a:lnTo>
                    <a:lnTo>
                      <a:pt x="42" y="27"/>
                    </a:lnTo>
                    <a:lnTo>
                      <a:pt x="32" y="23"/>
                    </a:lnTo>
                    <a:lnTo>
                      <a:pt x="28" y="23"/>
                    </a:lnTo>
                    <a:lnTo>
                      <a:pt x="28" y="27"/>
                    </a:lnTo>
                    <a:lnTo>
                      <a:pt x="32" y="36"/>
                    </a:lnTo>
                    <a:lnTo>
                      <a:pt x="42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3" name="Freeform 933"/>
              <p:cNvSpPr>
                <a:spLocks noEditPoints="1"/>
              </p:cNvSpPr>
              <p:nvPr/>
            </p:nvSpPr>
            <p:spPr bwMode="auto">
              <a:xfrm>
                <a:off x="2841" y="1520"/>
                <a:ext cx="78" cy="73"/>
              </a:xfrm>
              <a:custGeom>
                <a:avLst/>
                <a:gdLst>
                  <a:gd name="T0" fmla="*/ 51 w 78"/>
                  <a:gd name="T1" fmla="*/ 73 h 73"/>
                  <a:gd name="T2" fmla="*/ 46 w 78"/>
                  <a:gd name="T3" fmla="*/ 64 h 73"/>
                  <a:gd name="T4" fmla="*/ 28 w 78"/>
                  <a:gd name="T5" fmla="*/ 55 h 73"/>
                  <a:gd name="T6" fmla="*/ 23 w 78"/>
                  <a:gd name="T7" fmla="*/ 46 h 73"/>
                  <a:gd name="T8" fmla="*/ 14 w 78"/>
                  <a:gd name="T9" fmla="*/ 32 h 73"/>
                  <a:gd name="T10" fmla="*/ 5 w 78"/>
                  <a:gd name="T11" fmla="*/ 37 h 73"/>
                  <a:gd name="T12" fmla="*/ 0 w 78"/>
                  <a:gd name="T13" fmla="*/ 28 h 73"/>
                  <a:gd name="T14" fmla="*/ 14 w 78"/>
                  <a:gd name="T15" fmla="*/ 18 h 73"/>
                  <a:gd name="T16" fmla="*/ 23 w 78"/>
                  <a:gd name="T17" fmla="*/ 18 h 73"/>
                  <a:gd name="T18" fmla="*/ 28 w 78"/>
                  <a:gd name="T19" fmla="*/ 5 h 73"/>
                  <a:gd name="T20" fmla="*/ 32 w 78"/>
                  <a:gd name="T21" fmla="*/ 0 h 73"/>
                  <a:gd name="T22" fmla="*/ 37 w 78"/>
                  <a:gd name="T23" fmla="*/ 5 h 73"/>
                  <a:gd name="T24" fmla="*/ 46 w 78"/>
                  <a:gd name="T25" fmla="*/ 14 h 73"/>
                  <a:gd name="T26" fmla="*/ 55 w 78"/>
                  <a:gd name="T27" fmla="*/ 18 h 73"/>
                  <a:gd name="T28" fmla="*/ 65 w 78"/>
                  <a:gd name="T29" fmla="*/ 18 h 73"/>
                  <a:gd name="T30" fmla="*/ 74 w 78"/>
                  <a:gd name="T31" fmla="*/ 28 h 73"/>
                  <a:gd name="T32" fmla="*/ 78 w 78"/>
                  <a:gd name="T33" fmla="*/ 28 h 73"/>
                  <a:gd name="T34" fmla="*/ 74 w 78"/>
                  <a:gd name="T35" fmla="*/ 32 h 73"/>
                  <a:gd name="T36" fmla="*/ 65 w 78"/>
                  <a:gd name="T37" fmla="*/ 37 h 73"/>
                  <a:gd name="T38" fmla="*/ 46 w 78"/>
                  <a:gd name="T39" fmla="*/ 32 h 73"/>
                  <a:gd name="T40" fmla="*/ 37 w 78"/>
                  <a:gd name="T41" fmla="*/ 41 h 73"/>
                  <a:gd name="T42" fmla="*/ 46 w 78"/>
                  <a:gd name="T43" fmla="*/ 55 h 73"/>
                  <a:gd name="T44" fmla="*/ 55 w 78"/>
                  <a:gd name="T45" fmla="*/ 60 h 73"/>
                  <a:gd name="T46" fmla="*/ 65 w 78"/>
                  <a:gd name="T47" fmla="*/ 73 h 73"/>
                  <a:gd name="T48" fmla="*/ 60 w 78"/>
                  <a:gd name="T49" fmla="*/ 73 h 73"/>
                  <a:gd name="T50" fmla="*/ 60 w 78"/>
                  <a:gd name="T51" fmla="*/ 73 h 73"/>
                  <a:gd name="T52" fmla="*/ 14 w 78"/>
                  <a:gd name="T53" fmla="*/ 28 h 73"/>
                  <a:gd name="T54" fmla="*/ 19 w 78"/>
                  <a:gd name="T55" fmla="*/ 32 h 73"/>
                  <a:gd name="T56" fmla="*/ 28 w 78"/>
                  <a:gd name="T57" fmla="*/ 41 h 73"/>
                  <a:gd name="T58" fmla="*/ 28 w 78"/>
                  <a:gd name="T59" fmla="*/ 46 h 73"/>
                  <a:gd name="T60" fmla="*/ 28 w 78"/>
                  <a:gd name="T61" fmla="*/ 50 h 73"/>
                  <a:gd name="T62" fmla="*/ 42 w 78"/>
                  <a:gd name="T63" fmla="*/ 60 h 73"/>
                  <a:gd name="T64" fmla="*/ 37 w 78"/>
                  <a:gd name="T65" fmla="*/ 55 h 73"/>
                  <a:gd name="T66" fmla="*/ 28 w 78"/>
                  <a:gd name="T67" fmla="*/ 32 h 73"/>
                  <a:gd name="T68" fmla="*/ 32 w 78"/>
                  <a:gd name="T69" fmla="*/ 23 h 73"/>
                  <a:gd name="T70" fmla="*/ 32 w 78"/>
                  <a:gd name="T71" fmla="*/ 23 h 73"/>
                  <a:gd name="T72" fmla="*/ 37 w 78"/>
                  <a:gd name="T73" fmla="*/ 28 h 73"/>
                  <a:gd name="T74" fmla="*/ 60 w 78"/>
                  <a:gd name="T75" fmla="*/ 28 h 73"/>
                  <a:gd name="T76" fmla="*/ 60 w 78"/>
                  <a:gd name="T77" fmla="*/ 23 h 73"/>
                  <a:gd name="T78" fmla="*/ 55 w 78"/>
                  <a:gd name="T79" fmla="*/ 23 h 73"/>
                  <a:gd name="T80" fmla="*/ 46 w 78"/>
                  <a:gd name="T81" fmla="*/ 18 h 73"/>
                  <a:gd name="T82" fmla="*/ 37 w 78"/>
                  <a:gd name="T83" fmla="*/ 9 h 73"/>
                  <a:gd name="T84" fmla="*/ 28 w 78"/>
                  <a:gd name="T85" fmla="*/ 14 h 73"/>
                  <a:gd name="T86" fmla="*/ 23 w 78"/>
                  <a:gd name="T87" fmla="*/ 28 h 73"/>
                  <a:gd name="T88" fmla="*/ 10 w 78"/>
                  <a:gd name="T89" fmla="*/ 28 h 73"/>
                  <a:gd name="T90" fmla="*/ 5 w 78"/>
                  <a:gd name="T91" fmla="*/ 32 h 73"/>
                  <a:gd name="T92" fmla="*/ 14 w 78"/>
                  <a:gd name="T9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" h="73">
                    <a:moveTo>
                      <a:pt x="60" y="73"/>
                    </a:moveTo>
                    <a:lnTo>
                      <a:pt x="51" y="73"/>
                    </a:lnTo>
                    <a:lnTo>
                      <a:pt x="42" y="69"/>
                    </a:lnTo>
                    <a:lnTo>
                      <a:pt x="46" y="64"/>
                    </a:lnTo>
                    <a:lnTo>
                      <a:pt x="37" y="64"/>
                    </a:lnTo>
                    <a:lnTo>
                      <a:pt x="28" y="55"/>
                    </a:lnTo>
                    <a:lnTo>
                      <a:pt x="19" y="50"/>
                    </a:lnTo>
                    <a:lnTo>
                      <a:pt x="23" y="46"/>
                    </a:lnTo>
                    <a:lnTo>
                      <a:pt x="19" y="37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5" y="37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10" y="18"/>
                    </a:lnTo>
                    <a:lnTo>
                      <a:pt x="14" y="18"/>
                    </a:lnTo>
                    <a:lnTo>
                      <a:pt x="19" y="23"/>
                    </a:lnTo>
                    <a:lnTo>
                      <a:pt x="23" y="18"/>
                    </a:lnTo>
                    <a:lnTo>
                      <a:pt x="23" y="9"/>
                    </a:lnTo>
                    <a:lnTo>
                      <a:pt x="28" y="5"/>
                    </a:lnTo>
                    <a:lnTo>
                      <a:pt x="32" y="5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6" y="14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60" y="14"/>
                    </a:lnTo>
                    <a:lnTo>
                      <a:pt x="65" y="18"/>
                    </a:lnTo>
                    <a:lnTo>
                      <a:pt x="69" y="28"/>
                    </a:lnTo>
                    <a:lnTo>
                      <a:pt x="74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69" y="37"/>
                    </a:lnTo>
                    <a:lnTo>
                      <a:pt x="65" y="37"/>
                    </a:lnTo>
                    <a:lnTo>
                      <a:pt x="55" y="32"/>
                    </a:lnTo>
                    <a:lnTo>
                      <a:pt x="46" y="32"/>
                    </a:lnTo>
                    <a:lnTo>
                      <a:pt x="32" y="32"/>
                    </a:lnTo>
                    <a:lnTo>
                      <a:pt x="37" y="41"/>
                    </a:lnTo>
                    <a:lnTo>
                      <a:pt x="42" y="50"/>
                    </a:lnTo>
                    <a:lnTo>
                      <a:pt x="46" y="55"/>
                    </a:lnTo>
                    <a:lnTo>
                      <a:pt x="51" y="60"/>
                    </a:lnTo>
                    <a:lnTo>
                      <a:pt x="55" y="60"/>
                    </a:lnTo>
                    <a:lnTo>
                      <a:pt x="60" y="69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0" y="73"/>
                    </a:lnTo>
                    <a:close/>
                    <a:moveTo>
                      <a:pt x="14" y="28"/>
                    </a:moveTo>
                    <a:lnTo>
                      <a:pt x="14" y="28"/>
                    </a:lnTo>
                    <a:lnTo>
                      <a:pt x="19" y="32"/>
                    </a:lnTo>
                    <a:lnTo>
                      <a:pt x="23" y="37"/>
                    </a:lnTo>
                    <a:lnTo>
                      <a:pt x="28" y="41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8" y="50"/>
                    </a:lnTo>
                    <a:lnTo>
                      <a:pt x="32" y="55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37" y="55"/>
                    </a:lnTo>
                    <a:lnTo>
                      <a:pt x="28" y="41"/>
                    </a:lnTo>
                    <a:lnTo>
                      <a:pt x="28" y="32"/>
                    </a:lnTo>
                    <a:lnTo>
                      <a:pt x="28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8"/>
                    </a:lnTo>
                    <a:lnTo>
                      <a:pt x="37" y="28"/>
                    </a:lnTo>
                    <a:lnTo>
                      <a:pt x="46" y="28"/>
                    </a:lnTo>
                    <a:lnTo>
                      <a:pt x="60" y="28"/>
                    </a:lnTo>
                    <a:lnTo>
                      <a:pt x="65" y="32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46" y="18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23" y="28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5" y="28"/>
                    </a:lnTo>
                    <a:lnTo>
                      <a:pt x="5" y="32"/>
                    </a:lnTo>
                    <a:lnTo>
                      <a:pt x="10" y="28"/>
                    </a:lnTo>
                    <a:lnTo>
                      <a:pt x="14" y="28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4" name="Freeform 934"/>
              <p:cNvSpPr>
                <a:spLocks/>
              </p:cNvSpPr>
              <p:nvPr/>
            </p:nvSpPr>
            <p:spPr bwMode="auto">
              <a:xfrm>
                <a:off x="2841" y="1520"/>
                <a:ext cx="78" cy="73"/>
              </a:xfrm>
              <a:custGeom>
                <a:avLst/>
                <a:gdLst>
                  <a:gd name="T0" fmla="*/ 60 w 78"/>
                  <a:gd name="T1" fmla="*/ 73 h 73"/>
                  <a:gd name="T2" fmla="*/ 51 w 78"/>
                  <a:gd name="T3" fmla="*/ 73 h 73"/>
                  <a:gd name="T4" fmla="*/ 42 w 78"/>
                  <a:gd name="T5" fmla="*/ 69 h 73"/>
                  <a:gd name="T6" fmla="*/ 46 w 78"/>
                  <a:gd name="T7" fmla="*/ 64 h 73"/>
                  <a:gd name="T8" fmla="*/ 37 w 78"/>
                  <a:gd name="T9" fmla="*/ 64 h 73"/>
                  <a:gd name="T10" fmla="*/ 28 w 78"/>
                  <a:gd name="T11" fmla="*/ 55 h 73"/>
                  <a:gd name="T12" fmla="*/ 19 w 78"/>
                  <a:gd name="T13" fmla="*/ 50 h 73"/>
                  <a:gd name="T14" fmla="*/ 23 w 78"/>
                  <a:gd name="T15" fmla="*/ 46 h 73"/>
                  <a:gd name="T16" fmla="*/ 19 w 78"/>
                  <a:gd name="T17" fmla="*/ 37 h 73"/>
                  <a:gd name="T18" fmla="*/ 14 w 78"/>
                  <a:gd name="T19" fmla="*/ 32 h 73"/>
                  <a:gd name="T20" fmla="*/ 14 w 78"/>
                  <a:gd name="T21" fmla="*/ 32 h 73"/>
                  <a:gd name="T22" fmla="*/ 5 w 78"/>
                  <a:gd name="T23" fmla="*/ 37 h 73"/>
                  <a:gd name="T24" fmla="*/ 0 w 78"/>
                  <a:gd name="T25" fmla="*/ 37 h 73"/>
                  <a:gd name="T26" fmla="*/ 0 w 78"/>
                  <a:gd name="T27" fmla="*/ 28 h 73"/>
                  <a:gd name="T28" fmla="*/ 10 w 78"/>
                  <a:gd name="T29" fmla="*/ 18 h 73"/>
                  <a:gd name="T30" fmla="*/ 14 w 78"/>
                  <a:gd name="T31" fmla="*/ 18 h 73"/>
                  <a:gd name="T32" fmla="*/ 19 w 78"/>
                  <a:gd name="T33" fmla="*/ 23 h 73"/>
                  <a:gd name="T34" fmla="*/ 23 w 78"/>
                  <a:gd name="T35" fmla="*/ 18 h 73"/>
                  <a:gd name="T36" fmla="*/ 23 w 78"/>
                  <a:gd name="T37" fmla="*/ 9 h 73"/>
                  <a:gd name="T38" fmla="*/ 28 w 78"/>
                  <a:gd name="T39" fmla="*/ 5 h 73"/>
                  <a:gd name="T40" fmla="*/ 32 w 78"/>
                  <a:gd name="T41" fmla="*/ 5 h 73"/>
                  <a:gd name="T42" fmla="*/ 32 w 78"/>
                  <a:gd name="T43" fmla="*/ 0 h 73"/>
                  <a:gd name="T44" fmla="*/ 37 w 78"/>
                  <a:gd name="T45" fmla="*/ 0 h 73"/>
                  <a:gd name="T46" fmla="*/ 37 w 78"/>
                  <a:gd name="T47" fmla="*/ 5 h 73"/>
                  <a:gd name="T48" fmla="*/ 42 w 78"/>
                  <a:gd name="T49" fmla="*/ 5 h 73"/>
                  <a:gd name="T50" fmla="*/ 46 w 78"/>
                  <a:gd name="T51" fmla="*/ 14 h 73"/>
                  <a:gd name="T52" fmla="*/ 55 w 78"/>
                  <a:gd name="T53" fmla="*/ 18 h 73"/>
                  <a:gd name="T54" fmla="*/ 55 w 78"/>
                  <a:gd name="T55" fmla="*/ 18 h 73"/>
                  <a:gd name="T56" fmla="*/ 60 w 78"/>
                  <a:gd name="T57" fmla="*/ 14 h 73"/>
                  <a:gd name="T58" fmla="*/ 65 w 78"/>
                  <a:gd name="T59" fmla="*/ 18 h 73"/>
                  <a:gd name="T60" fmla="*/ 69 w 78"/>
                  <a:gd name="T61" fmla="*/ 28 h 73"/>
                  <a:gd name="T62" fmla="*/ 74 w 78"/>
                  <a:gd name="T63" fmla="*/ 28 h 73"/>
                  <a:gd name="T64" fmla="*/ 78 w 78"/>
                  <a:gd name="T65" fmla="*/ 28 h 73"/>
                  <a:gd name="T66" fmla="*/ 78 w 78"/>
                  <a:gd name="T67" fmla="*/ 28 h 73"/>
                  <a:gd name="T68" fmla="*/ 74 w 78"/>
                  <a:gd name="T69" fmla="*/ 32 h 73"/>
                  <a:gd name="T70" fmla="*/ 74 w 78"/>
                  <a:gd name="T71" fmla="*/ 32 h 73"/>
                  <a:gd name="T72" fmla="*/ 69 w 78"/>
                  <a:gd name="T73" fmla="*/ 37 h 73"/>
                  <a:gd name="T74" fmla="*/ 65 w 78"/>
                  <a:gd name="T75" fmla="*/ 37 h 73"/>
                  <a:gd name="T76" fmla="*/ 55 w 78"/>
                  <a:gd name="T77" fmla="*/ 32 h 73"/>
                  <a:gd name="T78" fmla="*/ 46 w 78"/>
                  <a:gd name="T79" fmla="*/ 32 h 73"/>
                  <a:gd name="T80" fmla="*/ 32 w 78"/>
                  <a:gd name="T81" fmla="*/ 32 h 73"/>
                  <a:gd name="T82" fmla="*/ 37 w 78"/>
                  <a:gd name="T83" fmla="*/ 41 h 73"/>
                  <a:gd name="T84" fmla="*/ 42 w 78"/>
                  <a:gd name="T85" fmla="*/ 50 h 73"/>
                  <a:gd name="T86" fmla="*/ 46 w 78"/>
                  <a:gd name="T87" fmla="*/ 55 h 73"/>
                  <a:gd name="T88" fmla="*/ 51 w 78"/>
                  <a:gd name="T89" fmla="*/ 60 h 73"/>
                  <a:gd name="T90" fmla="*/ 55 w 78"/>
                  <a:gd name="T91" fmla="*/ 60 h 73"/>
                  <a:gd name="T92" fmla="*/ 60 w 78"/>
                  <a:gd name="T93" fmla="*/ 69 h 73"/>
                  <a:gd name="T94" fmla="*/ 65 w 78"/>
                  <a:gd name="T95" fmla="*/ 73 h 73"/>
                  <a:gd name="T96" fmla="*/ 65 w 78"/>
                  <a:gd name="T97" fmla="*/ 73 h 73"/>
                  <a:gd name="T98" fmla="*/ 60 w 78"/>
                  <a:gd name="T99" fmla="*/ 73 h 73"/>
                  <a:gd name="T100" fmla="*/ 60 w 78"/>
                  <a:gd name="T101" fmla="*/ 73 h 73"/>
                  <a:gd name="T102" fmla="*/ 60 w 78"/>
                  <a:gd name="T103" fmla="*/ 73 h 73"/>
                  <a:gd name="T104" fmla="*/ 60 w 78"/>
                  <a:gd name="T10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" h="73">
                    <a:moveTo>
                      <a:pt x="60" y="73"/>
                    </a:moveTo>
                    <a:lnTo>
                      <a:pt x="51" y="73"/>
                    </a:lnTo>
                    <a:lnTo>
                      <a:pt x="42" y="69"/>
                    </a:lnTo>
                    <a:lnTo>
                      <a:pt x="46" y="64"/>
                    </a:lnTo>
                    <a:lnTo>
                      <a:pt x="37" y="64"/>
                    </a:lnTo>
                    <a:lnTo>
                      <a:pt x="28" y="55"/>
                    </a:lnTo>
                    <a:lnTo>
                      <a:pt x="19" y="50"/>
                    </a:lnTo>
                    <a:lnTo>
                      <a:pt x="23" y="46"/>
                    </a:lnTo>
                    <a:lnTo>
                      <a:pt x="19" y="37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5" y="37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10" y="18"/>
                    </a:lnTo>
                    <a:lnTo>
                      <a:pt x="14" y="18"/>
                    </a:lnTo>
                    <a:lnTo>
                      <a:pt x="19" y="23"/>
                    </a:lnTo>
                    <a:lnTo>
                      <a:pt x="23" y="18"/>
                    </a:lnTo>
                    <a:lnTo>
                      <a:pt x="23" y="9"/>
                    </a:lnTo>
                    <a:lnTo>
                      <a:pt x="28" y="5"/>
                    </a:lnTo>
                    <a:lnTo>
                      <a:pt x="32" y="5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6" y="14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60" y="14"/>
                    </a:lnTo>
                    <a:lnTo>
                      <a:pt x="65" y="18"/>
                    </a:lnTo>
                    <a:lnTo>
                      <a:pt x="69" y="28"/>
                    </a:lnTo>
                    <a:lnTo>
                      <a:pt x="74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69" y="37"/>
                    </a:lnTo>
                    <a:lnTo>
                      <a:pt x="65" y="37"/>
                    </a:lnTo>
                    <a:lnTo>
                      <a:pt x="55" y="32"/>
                    </a:lnTo>
                    <a:lnTo>
                      <a:pt x="46" y="32"/>
                    </a:lnTo>
                    <a:lnTo>
                      <a:pt x="32" y="32"/>
                    </a:lnTo>
                    <a:lnTo>
                      <a:pt x="37" y="41"/>
                    </a:lnTo>
                    <a:lnTo>
                      <a:pt x="42" y="50"/>
                    </a:lnTo>
                    <a:lnTo>
                      <a:pt x="46" y="55"/>
                    </a:lnTo>
                    <a:lnTo>
                      <a:pt x="51" y="60"/>
                    </a:lnTo>
                    <a:lnTo>
                      <a:pt x="55" y="60"/>
                    </a:lnTo>
                    <a:lnTo>
                      <a:pt x="60" y="69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0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5" name="Freeform 935"/>
              <p:cNvSpPr>
                <a:spLocks/>
              </p:cNvSpPr>
              <p:nvPr/>
            </p:nvSpPr>
            <p:spPr bwMode="auto">
              <a:xfrm>
                <a:off x="2846" y="1529"/>
                <a:ext cx="60" cy="51"/>
              </a:xfrm>
              <a:custGeom>
                <a:avLst/>
                <a:gdLst>
                  <a:gd name="T0" fmla="*/ 9 w 60"/>
                  <a:gd name="T1" fmla="*/ 19 h 51"/>
                  <a:gd name="T2" fmla="*/ 9 w 60"/>
                  <a:gd name="T3" fmla="*/ 19 h 51"/>
                  <a:gd name="T4" fmla="*/ 14 w 60"/>
                  <a:gd name="T5" fmla="*/ 23 h 51"/>
                  <a:gd name="T6" fmla="*/ 18 w 60"/>
                  <a:gd name="T7" fmla="*/ 28 h 51"/>
                  <a:gd name="T8" fmla="*/ 23 w 60"/>
                  <a:gd name="T9" fmla="*/ 32 h 51"/>
                  <a:gd name="T10" fmla="*/ 23 w 60"/>
                  <a:gd name="T11" fmla="*/ 37 h 51"/>
                  <a:gd name="T12" fmla="*/ 23 w 60"/>
                  <a:gd name="T13" fmla="*/ 37 h 51"/>
                  <a:gd name="T14" fmla="*/ 23 w 60"/>
                  <a:gd name="T15" fmla="*/ 37 h 51"/>
                  <a:gd name="T16" fmla="*/ 23 w 60"/>
                  <a:gd name="T17" fmla="*/ 41 h 51"/>
                  <a:gd name="T18" fmla="*/ 27 w 60"/>
                  <a:gd name="T19" fmla="*/ 46 h 51"/>
                  <a:gd name="T20" fmla="*/ 37 w 60"/>
                  <a:gd name="T21" fmla="*/ 51 h 51"/>
                  <a:gd name="T22" fmla="*/ 37 w 60"/>
                  <a:gd name="T23" fmla="*/ 51 h 51"/>
                  <a:gd name="T24" fmla="*/ 32 w 60"/>
                  <a:gd name="T25" fmla="*/ 46 h 51"/>
                  <a:gd name="T26" fmla="*/ 23 w 60"/>
                  <a:gd name="T27" fmla="*/ 32 h 51"/>
                  <a:gd name="T28" fmla="*/ 23 w 60"/>
                  <a:gd name="T29" fmla="*/ 23 h 51"/>
                  <a:gd name="T30" fmla="*/ 23 w 60"/>
                  <a:gd name="T31" fmla="*/ 14 h 51"/>
                  <a:gd name="T32" fmla="*/ 27 w 60"/>
                  <a:gd name="T33" fmla="*/ 14 h 51"/>
                  <a:gd name="T34" fmla="*/ 27 w 60"/>
                  <a:gd name="T35" fmla="*/ 14 h 51"/>
                  <a:gd name="T36" fmla="*/ 27 w 60"/>
                  <a:gd name="T37" fmla="*/ 14 h 51"/>
                  <a:gd name="T38" fmla="*/ 27 w 60"/>
                  <a:gd name="T39" fmla="*/ 19 h 51"/>
                  <a:gd name="T40" fmla="*/ 32 w 60"/>
                  <a:gd name="T41" fmla="*/ 19 h 51"/>
                  <a:gd name="T42" fmla="*/ 41 w 60"/>
                  <a:gd name="T43" fmla="*/ 19 h 51"/>
                  <a:gd name="T44" fmla="*/ 55 w 60"/>
                  <a:gd name="T45" fmla="*/ 19 h 51"/>
                  <a:gd name="T46" fmla="*/ 60 w 60"/>
                  <a:gd name="T47" fmla="*/ 23 h 51"/>
                  <a:gd name="T48" fmla="*/ 55 w 60"/>
                  <a:gd name="T49" fmla="*/ 14 h 51"/>
                  <a:gd name="T50" fmla="*/ 55 w 60"/>
                  <a:gd name="T51" fmla="*/ 14 h 51"/>
                  <a:gd name="T52" fmla="*/ 50 w 60"/>
                  <a:gd name="T53" fmla="*/ 14 h 51"/>
                  <a:gd name="T54" fmla="*/ 50 w 60"/>
                  <a:gd name="T55" fmla="*/ 14 h 51"/>
                  <a:gd name="T56" fmla="*/ 41 w 60"/>
                  <a:gd name="T57" fmla="*/ 9 h 51"/>
                  <a:gd name="T58" fmla="*/ 32 w 60"/>
                  <a:gd name="T59" fmla="*/ 0 h 51"/>
                  <a:gd name="T60" fmla="*/ 32 w 60"/>
                  <a:gd name="T61" fmla="*/ 0 h 51"/>
                  <a:gd name="T62" fmla="*/ 27 w 60"/>
                  <a:gd name="T63" fmla="*/ 5 h 51"/>
                  <a:gd name="T64" fmla="*/ 23 w 60"/>
                  <a:gd name="T65" fmla="*/ 5 h 51"/>
                  <a:gd name="T66" fmla="*/ 23 w 60"/>
                  <a:gd name="T67" fmla="*/ 9 h 51"/>
                  <a:gd name="T68" fmla="*/ 18 w 60"/>
                  <a:gd name="T69" fmla="*/ 19 h 51"/>
                  <a:gd name="T70" fmla="*/ 9 w 60"/>
                  <a:gd name="T71" fmla="*/ 19 h 51"/>
                  <a:gd name="T72" fmla="*/ 5 w 60"/>
                  <a:gd name="T73" fmla="*/ 19 h 51"/>
                  <a:gd name="T74" fmla="*/ 0 w 60"/>
                  <a:gd name="T75" fmla="*/ 19 h 51"/>
                  <a:gd name="T76" fmla="*/ 0 w 60"/>
                  <a:gd name="T77" fmla="*/ 23 h 51"/>
                  <a:gd name="T78" fmla="*/ 5 w 60"/>
                  <a:gd name="T79" fmla="*/ 19 h 51"/>
                  <a:gd name="T80" fmla="*/ 9 w 60"/>
                  <a:gd name="T81" fmla="*/ 19 h 51"/>
                  <a:gd name="T82" fmla="*/ 9 w 60"/>
                  <a:gd name="T8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" h="51">
                    <a:moveTo>
                      <a:pt x="9" y="19"/>
                    </a:moveTo>
                    <a:lnTo>
                      <a:pt x="9" y="19"/>
                    </a:lnTo>
                    <a:lnTo>
                      <a:pt x="14" y="23"/>
                    </a:lnTo>
                    <a:lnTo>
                      <a:pt x="18" y="28"/>
                    </a:lnTo>
                    <a:lnTo>
                      <a:pt x="23" y="32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41"/>
                    </a:lnTo>
                    <a:lnTo>
                      <a:pt x="27" y="46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32" y="46"/>
                    </a:lnTo>
                    <a:lnTo>
                      <a:pt x="23" y="32"/>
                    </a:lnTo>
                    <a:lnTo>
                      <a:pt x="23" y="23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9"/>
                    </a:lnTo>
                    <a:lnTo>
                      <a:pt x="32" y="19"/>
                    </a:lnTo>
                    <a:lnTo>
                      <a:pt x="41" y="19"/>
                    </a:lnTo>
                    <a:lnTo>
                      <a:pt x="55" y="19"/>
                    </a:lnTo>
                    <a:lnTo>
                      <a:pt x="60" y="23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41" y="9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23" y="9"/>
                    </a:lnTo>
                    <a:lnTo>
                      <a:pt x="18" y="19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9"/>
                    </a:lnTo>
                    <a:lnTo>
                      <a:pt x="9" y="19"/>
                    </a:lnTo>
                    <a:lnTo>
                      <a:pt x="9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" name="Freeform 936"/>
              <p:cNvSpPr>
                <a:spLocks/>
              </p:cNvSpPr>
              <p:nvPr/>
            </p:nvSpPr>
            <p:spPr bwMode="auto">
              <a:xfrm>
                <a:off x="2869" y="1548"/>
                <a:ext cx="41" cy="41"/>
              </a:xfrm>
              <a:custGeom>
                <a:avLst/>
                <a:gdLst>
                  <a:gd name="T0" fmla="*/ 18 w 41"/>
                  <a:gd name="T1" fmla="*/ 32 h 41"/>
                  <a:gd name="T2" fmla="*/ 4 w 41"/>
                  <a:gd name="T3" fmla="*/ 13 h 41"/>
                  <a:gd name="T4" fmla="*/ 0 w 41"/>
                  <a:gd name="T5" fmla="*/ 9 h 41"/>
                  <a:gd name="T6" fmla="*/ 4 w 41"/>
                  <a:gd name="T7" fmla="*/ 0 h 41"/>
                  <a:gd name="T8" fmla="*/ 4 w 41"/>
                  <a:gd name="T9" fmla="*/ 4 h 41"/>
                  <a:gd name="T10" fmla="*/ 9 w 41"/>
                  <a:gd name="T11" fmla="*/ 4 h 41"/>
                  <a:gd name="T12" fmla="*/ 23 w 41"/>
                  <a:gd name="T13" fmla="*/ 0 h 41"/>
                  <a:gd name="T14" fmla="*/ 32 w 41"/>
                  <a:gd name="T15" fmla="*/ 4 h 41"/>
                  <a:gd name="T16" fmla="*/ 41 w 41"/>
                  <a:gd name="T17" fmla="*/ 9 h 41"/>
                  <a:gd name="T18" fmla="*/ 41 w 41"/>
                  <a:gd name="T19" fmla="*/ 13 h 41"/>
                  <a:gd name="T20" fmla="*/ 41 w 41"/>
                  <a:gd name="T21" fmla="*/ 18 h 41"/>
                  <a:gd name="T22" fmla="*/ 41 w 41"/>
                  <a:gd name="T23" fmla="*/ 18 h 41"/>
                  <a:gd name="T24" fmla="*/ 41 w 41"/>
                  <a:gd name="T25" fmla="*/ 22 h 41"/>
                  <a:gd name="T26" fmla="*/ 41 w 41"/>
                  <a:gd name="T27" fmla="*/ 27 h 41"/>
                  <a:gd name="T28" fmla="*/ 37 w 41"/>
                  <a:gd name="T29" fmla="*/ 27 h 41"/>
                  <a:gd name="T30" fmla="*/ 37 w 41"/>
                  <a:gd name="T31" fmla="*/ 32 h 41"/>
                  <a:gd name="T32" fmla="*/ 32 w 41"/>
                  <a:gd name="T33" fmla="*/ 27 h 41"/>
                  <a:gd name="T34" fmla="*/ 32 w 41"/>
                  <a:gd name="T35" fmla="*/ 36 h 41"/>
                  <a:gd name="T36" fmla="*/ 32 w 41"/>
                  <a:gd name="T37" fmla="*/ 41 h 41"/>
                  <a:gd name="T38" fmla="*/ 18 w 41"/>
                  <a:gd name="T39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41">
                    <a:moveTo>
                      <a:pt x="18" y="32"/>
                    </a:moveTo>
                    <a:lnTo>
                      <a:pt x="4" y="13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23" y="0"/>
                    </a:lnTo>
                    <a:lnTo>
                      <a:pt x="32" y="4"/>
                    </a:lnTo>
                    <a:lnTo>
                      <a:pt x="41" y="9"/>
                    </a:lnTo>
                    <a:lnTo>
                      <a:pt x="41" y="13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22"/>
                    </a:lnTo>
                    <a:lnTo>
                      <a:pt x="41" y="27"/>
                    </a:lnTo>
                    <a:lnTo>
                      <a:pt x="37" y="27"/>
                    </a:lnTo>
                    <a:lnTo>
                      <a:pt x="37" y="32"/>
                    </a:lnTo>
                    <a:lnTo>
                      <a:pt x="32" y="27"/>
                    </a:lnTo>
                    <a:lnTo>
                      <a:pt x="32" y="36"/>
                    </a:lnTo>
                    <a:lnTo>
                      <a:pt x="32" y="41"/>
                    </a:lnTo>
                    <a:lnTo>
                      <a:pt x="1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7" name="Freeform 937"/>
              <p:cNvSpPr>
                <a:spLocks/>
              </p:cNvSpPr>
              <p:nvPr/>
            </p:nvSpPr>
            <p:spPr bwMode="auto">
              <a:xfrm>
                <a:off x="2869" y="1548"/>
                <a:ext cx="41" cy="41"/>
              </a:xfrm>
              <a:custGeom>
                <a:avLst/>
                <a:gdLst>
                  <a:gd name="T0" fmla="*/ 18 w 41"/>
                  <a:gd name="T1" fmla="*/ 32 h 41"/>
                  <a:gd name="T2" fmla="*/ 4 w 41"/>
                  <a:gd name="T3" fmla="*/ 13 h 41"/>
                  <a:gd name="T4" fmla="*/ 0 w 41"/>
                  <a:gd name="T5" fmla="*/ 9 h 41"/>
                  <a:gd name="T6" fmla="*/ 4 w 41"/>
                  <a:gd name="T7" fmla="*/ 0 h 41"/>
                  <a:gd name="T8" fmla="*/ 4 w 41"/>
                  <a:gd name="T9" fmla="*/ 4 h 41"/>
                  <a:gd name="T10" fmla="*/ 9 w 41"/>
                  <a:gd name="T11" fmla="*/ 4 h 41"/>
                  <a:gd name="T12" fmla="*/ 23 w 41"/>
                  <a:gd name="T13" fmla="*/ 0 h 41"/>
                  <a:gd name="T14" fmla="*/ 32 w 41"/>
                  <a:gd name="T15" fmla="*/ 4 h 41"/>
                  <a:gd name="T16" fmla="*/ 41 w 41"/>
                  <a:gd name="T17" fmla="*/ 9 h 41"/>
                  <a:gd name="T18" fmla="*/ 41 w 41"/>
                  <a:gd name="T19" fmla="*/ 13 h 41"/>
                  <a:gd name="T20" fmla="*/ 41 w 41"/>
                  <a:gd name="T21" fmla="*/ 18 h 41"/>
                  <a:gd name="T22" fmla="*/ 41 w 41"/>
                  <a:gd name="T23" fmla="*/ 18 h 41"/>
                  <a:gd name="T24" fmla="*/ 41 w 41"/>
                  <a:gd name="T25" fmla="*/ 22 h 41"/>
                  <a:gd name="T26" fmla="*/ 41 w 41"/>
                  <a:gd name="T27" fmla="*/ 27 h 41"/>
                  <a:gd name="T28" fmla="*/ 37 w 41"/>
                  <a:gd name="T29" fmla="*/ 27 h 41"/>
                  <a:gd name="T30" fmla="*/ 37 w 41"/>
                  <a:gd name="T31" fmla="*/ 32 h 41"/>
                  <a:gd name="T32" fmla="*/ 32 w 41"/>
                  <a:gd name="T33" fmla="*/ 27 h 41"/>
                  <a:gd name="T34" fmla="*/ 32 w 41"/>
                  <a:gd name="T35" fmla="*/ 36 h 41"/>
                  <a:gd name="T36" fmla="*/ 32 w 41"/>
                  <a:gd name="T37" fmla="*/ 41 h 41"/>
                  <a:gd name="T38" fmla="*/ 18 w 41"/>
                  <a:gd name="T39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41">
                    <a:moveTo>
                      <a:pt x="18" y="32"/>
                    </a:moveTo>
                    <a:lnTo>
                      <a:pt x="4" y="13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23" y="0"/>
                    </a:lnTo>
                    <a:lnTo>
                      <a:pt x="32" y="4"/>
                    </a:lnTo>
                    <a:lnTo>
                      <a:pt x="41" y="9"/>
                    </a:lnTo>
                    <a:lnTo>
                      <a:pt x="41" y="13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22"/>
                    </a:lnTo>
                    <a:lnTo>
                      <a:pt x="41" y="27"/>
                    </a:lnTo>
                    <a:lnTo>
                      <a:pt x="37" y="27"/>
                    </a:lnTo>
                    <a:lnTo>
                      <a:pt x="37" y="32"/>
                    </a:lnTo>
                    <a:lnTo>
                      <a:pt x="32" y="27"/>
                    </a:lnTo>
                    <a:lnTo>
                      <a:pt x="32" y="36"/>
                    </a:lnTo>
                    <a:lnTo>
                      <a:pt x="32" y="41"/>
                    </a:lnTo>
                    <a:lnTo>
                      <a:pt x="18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8" name="Freeform 938"/>
              <p:cNvSpPr>
                <a:spLocks noEditPoints="1"/>
              </p:cNvSpPr>
              <p:nvPr/>
            </p:nvSpPr>
            <p:spPr bwMode="auto">
              <a:xfrm>
                <a:off x="2864" y="1543"/>
                <a:ext cx="55" cy="50"/>
              </a:xfrm>
              <a:custGeom>
                <a:avLst/>
                <a:gdLst>
                  <a:gd name="T0" fmla="*/ 32 w 55"/>
                  <a:gd name="T1" fmla="*/ 46 h 50"/>
                  <a:gd name="T2" fmla="*/ 23 w 55"/>
                  <a:gd name="T3" fmla="*/ 41 h 50"/>
                  <a:gd name="T4" fmla="*/ 19 w 55"/>
                  <a:gd name="T5" fmla="*/ 37 h 50"/>
                  <a:gd name="T6" fmla="*/ 5 w 55"/>
                  <a:gd name="T7" fmla="*/ 18 h 50"/>
                  <a:gd name="T8" fmla="*/ 5 w 55"/>
                  <a:gd name="T9" fmla="*/ 5 h 50"/>
                  <a:gd name="T10" fmla="*/ 5 w 55"/>
                  <a:gd name="T11" fmla="*/ 0 h 50"/>
                  <a:gd name="T12" fmla="*/ 9 w 55"/>
                  <a:gd name="T13" fmla="*/ 5 h 50"/>
                  <a:gd name="T14" fmla="*/ 28 w 55"/>
                  <a:gd name="T15" fmla="*/ 5 h 50"/>
                  <a:gd name="T16" fmla="*/ 46 w 55"/>
                  <a:gd name="T17" fmla="*/ 9 h 50"/>
                  <a:gd name="T18" fmla="*/ 55 w 55"/>
                  <a:gd name="T19" fmla="*/ 9 h 50"/>
                  <a:gd name="T20" fmla="*/ 51 w 55"/>
                  <a:gd name="T21" fmla="*/ 14 h 50"/>
                  <a:gd name="T22" fmla="*/ 51 w 55"/>
                  <a:gd name="T23" fmla="*/ 23 h 50"/>
                  <a:gd name="T24" fmla="*/ 51 w 55"/>
                  <a:gd name="T25" fmla="*/ 27 h 50"/>
                  <a:gd name="T26" fmla="*/ 46 w 55"/>
                  <a:gd name="T27" fmla="*/ 32 h 50"/>
                  <a:gd name="T28" fmla="*/ 51 w 55"/>
                  <a:gd name="T29" fmla="*/ 41 h 50"/>
                  <a:gd name="T30" fmla="*/ 42 w 55"/>
                  <a:gd name="T31" fmla="*/ 37 h 50"/>
                  <a:gd name="T32" fmla="*/ 37 w 55"/>
                  <a:gd name="T33" fmla="*/ 46 h 50"/>
                  <a:gd name="T34" fmla="*/ 42 w 55"/>
                  <a:gd name="T35" fmla="*/ 50 h 50"/>
                  <a:gd name="T36" fmla="*/ 28 w 55"/>
                  <a:gd name="T37" fmla="*/ 37 h 50"/>
                  <a:gd name="T38" fmla="*/ 32 w 55"/>
                  <a:gd name="T39" fmla="*/ 41 h 50"/>
                  <a:gd name="T40" fmla="*/ 37 w 55"/>
                  <a:gd name="T41" fmla="*/ 32 h 50"/>
                  <a:gd name="T42" fmla="*/ 32 w 55"/>
                  <a:gd name="T43" fmla="*/ 27 h 50"/>
                  <a:gd name="T44" fmla="*/ 37 w 55"/>
                  <a:gd name="T45" fmla="*/ 27 h 50"/>
                  <a:gd name="T46" fmla="*/ 42 w 55"/>
                  <a:gd name="T47" fmla="*/ 27 h 50"/>
                  <a:gd name="T48" fmla="*/ 42 w 55"/>
                  <a:gd name="T49" fmla="*/ 27 h 50"/>
                  <a:gd name="T50" fmla="*/ 42 w 55"/>
                  <a:gd name="T51" fmla="*/ 23 h 50"/>
                  <a:gd name="T52" fmla="*/ 46 w 55"/>
                  <a:gd name="T53" fmla="*/ 23 h 50"/>
                  <a:gd name="T54" fmla="*/ 42 w 55"/>
                  <a:gd name="T55" fmla="*/ 14 h 50"/>
                  <a:gd name="T56" fmla="*/ 23 w 55"/>
                  <a:gd name="T57" fmla="*/ 9 h 50"/>
                  <a:gd name="T58" fmla="*/ 5 w 55"/>
                  <a:gd name="T59" fmla="*/ 9 h 50"/>
                  <a:gd name="T60" fmla="*/ 19 w 55"/>
                  <a:gd name="T61" fmla="*/ 27 h 50"/>
                  <a:gd name="T62" fmla="*/ 23 w 55"/>
                  <a:gd name="T63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" h="50">
                    <a:moveTo>
                      <a:pt x="42" y="50"/>
                    </a:moveTo>
                    <a:lnTo>
                      <a:pt x="32" y="46"/>
                    </a:lnTo>
                    <a:lnTo>
                      <a:pt x="32" y="46"/>
                    </a:lnTo>
                    <a:lnTo>
                      <a:pt x="23" y="41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4" y="32"/>
                    </a:lnTo>
                    <a:lnTo>
                      <a:pt x="5" y="18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28" y="5"/>
                    </a:lnTo>
                    <a:lnTo>
                      <a:pt x="37" y="9"/>
                    </a:lnTo>
                    <a:lnTo>
                      <a:pt x="46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46" y="18"/>
                    </a:lnTo>
                    <a:lnTo>
                      <a:pt x="51" y="23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32"/>
                    </a:lnTo>
                    <a:lnTo>
                      <a:pt x="46" y="32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41"/>
                    </a:lnTo>
                    <a:lnTo>
                      <a:pt x="37" y="46"/>
                    </a:lnTo>
                    <a:lnTo>
                      <a:pt x="42" y="50"/>
                    </a:lnTo>
                    <a:lnTo>
                      <a:pt x="42" y="50"/>
                    </a:lnTo>
                    <a:close/>
                    <a:moveTo>
                      <a:pt x="23" y="32"/>
                    </a:moveTo>
                    <a:lnTo>
                      <a:pt x="28" y="37"/>
                    </a:lnTo>
                    <a:lnTo>
                      <a:pt x="28" y="37"/>
                    </a:lnTo>
                    <a:lnTo>
                      <a:pt x="32" y="41"/>
                    </a:lnTo>
                    <a:lnTo>
                      <a:pt x="32" y="37"/>
                    </a:lnTo>
                    <a:lnTo>
                      <a:pt x="37" y="32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6" y="27"/>
                    </a:lnTo>
                    <a:lnTo>
                      <a:pt x="42" y="27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6" y="23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32" y="14"/>
                    </a:lnTo>
                    <a:lnTo>
                      <a:pt x="23" y="9"/>
                    </a:lnTo>
                    <a:lnTo>
                      <a:pt x="19" y="9"/>
                    </a:lnTo>
                    <a:lnTo>
                      <a:pt x="5" y="9"/>
                    </a:lnTo>
                    <a:lnTo>
                      <a:pt x="9" y="18"/>
                    </a:lnTo>
                    <a:lnTo>
                      <a:pt x="19" y="27"/>
                    </a:lnTo>
                    <a:lnTo>
                      <a:pt x="23" y="32"/>
                    </a:lnTo>
                    <a:lnTo>
                      <a:pt x="23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9" name="Freeform 939"/>
              <p:cNvSpPr>
                <a:spLocks/>
              </p:cNvSpPr>
              <p:nvPr/>
            </p:nvSpPr>
            <p:spPr bwMode="auto">
              <a:xfrm>
                <a:off x="2864" y="1543"/>
                <a:ext cx="55" cy="50"/>
              </a:xfrm>
              <a:custGeom>
                <a:avLst/>
                <a:gdLst>
                  <a:gd name="T0" fmla="*/ 42 w 55"/>
                  <a:gd name="T1" fmla="*/ 50 h 50"/>
                  <a:gd name="T2" fmla="*/ 32 w 55"/>
                  <a:gd name="T3" fmla="*/ 46 h 50"/>
                  <a:gd name="T4" fmla="*/ 32 w 55"/>
                  <a:gd name="T5" fmla="*/ 46 h 50"/>
                  <a:gd name="T6" fmla="*/ 23 w 55"/>
                  <a:gd name="T7" fmla="*/ 41 h 50"/>
                  <a:gd name="T8" fmla="*/ 19 w 55"/>
                  <a:gd name="T9" fmla="*/ 37 h 50"/>
                  <a:gd name="T10" fmla="*/ 19 w 55"/>
                  <a:gd name="T11" fmla="*/ 37 h 50"/>
                  <a:gd name="T12" fmla="*/ 14 w 55"/>
                  <a:gd name="T13" fmla="*/ 32 h 50"/>
                  <a:gd name="T14" fmla="*/ 5 w 55"/>
                  <a:gd name="T15" fmla="*/ 18 h 50"/>
                  <a:gd name="T16" fmla="*/ 0 w 55"/>
                  <a:gd name="T17" fmla="*/ 9 h 50"/>
                  <a:gd name="T18" fmla="*/ 5 w 55"/>
                  <a:gd name="T19" fmla="*/ 5 h 50"/>
                  <a:gd name="T20" fmla="*/ 5 w 55"/>
                  <a:gd name="T21" fmla="*/ 0 h 50"/>
                  <a:gd name="T22" fmla="*/ 5 w 55"/>
                  <a:gd name="T23" fmla="*/ 0 h 50"/>
                  <a:gd name="T24" fmla="*/ 9 w 55"/>
                  <a:gd name="T25" fmla="*/ 5 h 50"/>
                  <a:gd name="T26" fmla="*/ 9 w 55"/>
                  <a:gd name="T27" fmla="*/ 5 h 50"/>
                  <a:gd name="T28" fmla="*/ 14 w 55"/>
                  <a:gd name="T29" fmla="*/ 5 h 50"/>
                  <a:gd name="T30" fmla="*/ 28 w 55"/>
                  <a:gd name="T31" fmla="*/ 5 h 50"/>
                  <a:gd name="T32" fmla="*/ 37 w 55"/>
                  <a:gd name="T33" fmla="*/ 9 h 50"/>
                  <a:gd name="T34" fmla="*/ 46 w 55"/>
                  <a:gd name="T35" fmla="*/ 9 h 50"/>
                  <a:gd name="T36" fmla="*/ 55 w 55"/>
                  <a:gd name="T37" fmla="*/ 9 h 50"/>
                  <a:gd name="T38" fmla="*/ 55 w 55"/>
                  <a:gd name="T39" fmla="*/ 9 h 50"/>
                  <a:gd name="T40" fmla="*/ 51 w 55"/>
                  <a:gd name="T41" fmla="*/ 14 h 50"/>
                  <a:gd name="T42" fmla="*/ 51 w 55"/>
                  <a:gd name="T43" fmla="*/ 14 h 50"/>
                  <a:gd name="T44" fmla="*/ 46 w 55"/>
                  <a:gd name="T45" fmla="*/ 18 h 50"/>
                  <a:gd name="T46" fmla="*/ 51 w 55"/>
                  <a:gd name="T47" fmla="*/ 23 h 50"/>
                  <a:gd name="T48" fmla="*/ 51 w 55"/>
                  <a:gd name="T49" fmla="*/ 27 h 50"/>
                  <a:gd name="T50" fmla="*/ 51 w 55"/>
                  <a:gd name="T51" fmla="*/ 27 h 50"/>
                  <a:gd name="T52" fmla="*/ 51 w 55"/>
                  <a:gd name="T53" fmla="*/ 32 h 50"/>
                  <a:gd name="T54" fmla="*/ 46 w 55"/>
                  <a:gd name="T55" fmla="*/ 32 h 50"/>
                  <a:gd name="T56" fmla="*/ 51 w 55"/>
                  <a:gd name="T57" fmla="*/ 41 h 50"/>
                  <a:gd name="T58" fmla="*/ 51 w 55"/>
                  <a:gd name="T59" fmla="*/ 41 h 50"/>
                  <a:gd name="T60" fmla="*/ 42 w 55"/>
                  <a:gd name="T61" fmla="*/ 37 h 50"/>
                  <a:gd name="T62" fmla="*/ 42 w 55"/>
                  <a:gd name="T63" fmla="*/ 37 h 50"/>
                  <a:gd name="T64" fmla="*/ 42 w 55"/>
                  <a:gd name="T65" fmla="*/ 41 h 50"/>
                  <a:gd name="T66" fmla="*/ 37 w 55"/>
                  <a:gd name="T67" fmla="*/ 46 h 50"/>
                  <a:gd name="T68" fmla="*/ 42 w 55"/>
                  <a:gd name="T69" fmla="*/ 50 h 50"/>
                  <a:gd name="T70" fmla="*/ 42 w 55"/>
                  <a:gd name="T7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" h="50">
                    <a:moveTo>
                      <a:pt x="42" y="50"/>
                    </a:moveTo>
                    <a:lnTo>
                      <a:pt x="32" y="46"/>
                    </a:lnTo>
                    <a:lnTo>
                      <a:pt x="32" y="46"/>
                    </a:lnTo>
                    <a:lnTo>
                      <a:pt x="23" y="41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4" y="32"/>
                    </a:lnTo>
                    <a:lnTo>
                      <a:pt x="5" y="18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28" y="5"/>
                    </a:lnTo>
                    <a:lnTo>
                      <a:pt x="37" y="9"/>
                    </a:lnTo>
                    <a:lnTo>
                      <a:pt x="46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46" y="18"/>
                    </a:lnTo>
                    <a:lnTo>
                      <a:pt x="51" y="23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32"/>
                    </a:lnTo>
                    <a:lnTo>
                      <a:pt x="46" y="32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41"/>
                    </a:lnTo>
                    <a:lnTo>
                      <a:pt x="37" y="46"/>
                    </a:lnTo>
                    <a:lnTo>
                      <a:pt x="42" y="50"/>
                    </a:lnTo>
                    <a:lnTo>
                      <a:pt x="42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0" name="Freeform 940"/>
              <p:cNvSpPr>
                <a:spLocks/>
              </p:cNvSpPr>
              <p:nvPr/>
            </p:nvSpPr>
            <p:spPr bwMode="auto">
              <a:xfrm>
                <a:off x="2869" y="1552"/>
                <a:ext cx="41" cy="32"/>
              </a:xfrm>
              <a:custGeom>
                <a:avLst/>
                <a:gdLst>
                  <a:gd name="T0" fmla="*/ 18 w 41"/>
                  <a:gd name="T1" fmla="*/ 23 h 32"/>
                  <a:gd name="T2" fmla="*/ 23 w 41"/>
                  <a:gd name="T3" fmla="*/ 28 h 32"/>
                  <a:gd name="T4" fmla="*/ 23 w 41"/>
                  <a:gd name="T5" fmla="*/ 28 h 32"/>
                  <a:gd name="T6" fmla="*/ 27 w 41"/>
                  <a:gd name="T7" fmla="*/ 32 h 32"/>
                  <a:gd name="T8" fmla="*/ 27 w 41"/>
                  <a:gd name="T9" fmla="*/ 28 h 32"/>
                  <a:gd name="T10" fmla="*/ 32 w 41"/>
                  <a:gd name="T11" fmla="*/ 23 h 32"/>
                  <a:gd name="T12" fmla="*/ 27 w 41"/>
                  <a:gd name="T13" fmla="*/ 18 h 32"/>
                  <a:gd name="T14" fmla="*/ 27 w 41"/>
                  <a:gd name="T15" fmla="*/ 18 h 32"/>
                  <a:gd name="T16" fmla="*/ 32 w 41"/>
                  <a:gd name="T17" fmla="*/ 18 h 32"/>
                  <a:gd name="T18" fmla="*/ 32 w 41"/>
                  <a:gd name="T19" fmla="*/ 18 h 32"/>
                  <a:gd name="T20" fmla="*/ 37 w 41"/>
                  <a:gd name="T21" fmla="*/ 18 h 32"/>
                  <a:gd name="T22" fmla="*/ 37 w 41"/>
                  <a:gd name="T23" fmla="*/ 18 h 32"/>
                  <a:gd name="T24" fmla="*/ 41 w 41"/>
                  <a:gd name="T25" fmla="*/ 18 h 32"/>
                  <a:gd name="T26" fmla="*/ 37 w 41"/>
                  <a:gd name="T27" fmla="*/ 18 h 32"/>
                  <a:gd name="T28" fmla="*/ 37 w 41"/>
                  <a:gd name="T29" fmla="*/ 14 h 32"/>
                  <a:gd name="T30" fmla="*/ 37 w 41"/>
                  <a:gd name="T31" fmla="*/ 14 h 32"/>
                  <a:gd name="T32" fmla="*/ 37 w 41"/>
                  <a:gd name="T33" fmla="*/ 14 h 32"/>
                  <a:gd name="T34" fmla="*/ 41 w 41"/>
                  <a:gd name="T35" fmla="*/ 14 h 32"/>
                  <a:gd name="T36" fmla="*/ 37 w 41"/>
                  <a:gd name="T37" fmla="*/ 9 h 32"/>
                  <a:gd name="T38" fmla="*/ 37 w 41"/>
                  <a:gd name="T39" fmla="*/ 5 h 32"/>
                  <a:gd name="T40" fmla="*/ 27 w 41"/>
                  <a:gd name="T41" fmla="*/ 5 h 32"/>
                  <a:gd name="T42" fmla="*/ 18 w 41"/>
                  <a:gd name="T43" fmla="*/ 0 h 32"/>
                  <a:gd name="T44" fmla="*/ 14 w 41"/>
                  <a:gd name="T45" fmla="*/ 0 h 32"/>
                  <a:gd name="T46" fmla="*/ 0 w 41"/>
                  <a:gd name="T47" fmla="*/ 0 h 32"/>
                  <a:gd name="T48" fmla="*/ 4 w 41"/>
                  <a:gd name="T49" fmla="*/ 9 h 32"/>
                  <a:gd name="T50" fmla="*/ 14 w 41"/>
                  <a:gd name="T51" fmla="*/ 18 h 32"/>
                  <a:gd name="T52" fmla="*/ 18 w 41"/>
                  <a:gd name="T53" fmla="*/ 23 h 32"/>
                  <a:gd name="T54" fmla="*/ 18 w 41"/>
                  <a:gd name="T55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" h="32">
                    <a:moveTo>
                      <a:pt x="18" y="23"/>
                    </a:moveTo>
                    <a:lnTo>
                      <a:pt x="23" y="28"/>
                    </a:lnTo>
                    <a:lnTo>
                      <a:pt x="23" y="28"/>
                    </a:lnTo>
                    <a:lnTo>
                      <a:pt x="27" y="32"/>
                    </a:lnTo>
                    <a:lnTo>
                      <a:pt x="27" y="28"/>
                    </a:lnTo>
                    <a:lnTo>
                      <a:pt x="32" y="23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41" y="18"/>
                    </a:lnTo>
                    <a:lnTo>
                      <a:pt x="37" y="18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41" y="14"/>
                    </a:lnTo>
                    <a:lnTo>
                      <a:pt x="37" y="9"/>
                    </a:lnTo>
                    <a:lnTo>
                      <a:pt x="37" y="5"/>
                    </a:lnTo>
                    <a:lnTo>
                      <a:pt x="27" y="5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4" y="9"/>
                    </a:lnTo>
                    <a:lnTo>
                      <a:pt x="14" y="18"/>
                    </a:lnTo>
                    <a:lnTo>
                      <a:pt x="18" y="23"/>
                    </a:lnTo>
                    <a:lnTo>
                      <a:pt x="18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1" name="Freeform 941"/>
              <p:cNvSpPr>
                <a:spLocks/>
              </p:cNvSpPr>
              <p:nvPr/>
            </p:nvSpPr>
            <p:spPr bwMode="auto">
              <a:xfrm>
                <a:off x="2901" y="1538"/>
                <a:ext cx="46" cy="60"/>
              </a:xfrm>
              <a:custGeom>
                <a:avLst/>
                <a:gdLst>
                  <a:gd name="T0" fmla="*/ 5 w 46"/>
                  <a:gd name="T1" fmla="*/ 19 h 60"/>
                  <a:gd name="T2" fmla="*/ 9 w 46"/>
                  <a:gd name="T3" fmla="*/ 14 h 60"/>
                  <a:gd name="T4" fmla="*/ 9 w 46"/>
                  <a:gd name="T5" fmla="*/ 14 h 60"/>
                  <a:gd name="T6" fmla="*/ 5 w 46"/>
                  <a:gd name="T7" fmla="*/ 10 h 60"/>
                  <a:gd name="T8" fmla="*/ 0 w 46"/>
                  <a:gd name="T9" fmla="*/ 0 h 60"/>
                  <a:gd name="T10" fmla="*/ 14 w 46"/>
                  <a:gd name="T11" fmla="*/ 0 h 60"/>
                  <a:gd name="T12" fmla="*/ 23 w 46"/>
                  <a:gd name="T13" fmla="*/ 0 h 60"/>
                  <a:gd name="T14" fmla="*/ 27 w 46"/>
                  <a:gd name="T15" fmla="*/ 10 h 60"/>
                  <a:gd name="T16" fmla="*/ 32 w 46"/>
                  <a:gd name="T17" fmla="*/ 19 h 60"/>
                  <a:gd name="T18" fmla="*/ 41 w 46"/>
                  <a:gd name="T19" fmla="*/ 23 h 60"/>
                  <a:gd name="T20" fmla="*/ 46 w 46"/>
                  <a:gd name="T21" fmla="*/ 19 h 60"/>
                  <a:gd name="T22" fmla="*/ 46 w 46"/>
                  <a:gd name="T23" fmla="*/ 23 h 60"/>
                  <a:gd name="T24" fmla="*/ 46 w 46"/>
                  <a:gd name="T25" fmla="*/ 23 h 60"/>
                  <a:gd name="T26" fmla="*/ 46 w 46"/>
                  <a:gd name="T27" fmla="*/ 28 h 60"/>
                  <a:gd name="T28" fmla="*/ 41 w 46"/>
                  <a:gd name="T29" fmla="*/ 32 h 60"/>
                  <a:gd name="T30" fmla="*/ 46 w 46"/>
                  <a:gd name="T31" fmla="*/ 42 h 60"/>
                  <a:gd name="T32" fmla="*/ 46 w 46"/>
                  <a:gd name="T33" fmla="*/ 46 h 60"/>
                  <a:gd name="T34" fmla="*/ 46 w 46"/>
                  <a:gd name="T35" fmla="*/ 55 h 60"/>
                  <a:gd name="T36" fmla="*/ 37 w 46"/>
                  <a:gd name="T37" fmla="*/ 55 h 60"/>
                  <a:gd name="T38" fmla="*/ 23 w 46"/>
                  <a:gd name="T39" fmla="*/ 60 h 60"/>
                  <a:gd name="T40" fmla="*/ 18 w 46"/>
                  <a:gd name="T41" fmla="*/ 55 h 60"/>
                  <a:gd name="T42" fmla="*/ 14 w 46"/>
                  <a:gd name="T43" fmla="*/ 46 h 60"/>
                  <a:gd name="T44" fmla="*/ 18 w 46"/>
                  <a:gd name="T45" fmla="*/ 51 h 60"/>
                  <a:gd name="T46" fmla="*/ 14 w 46"/>
                  <a:gd name="T47" fmla="*/ 42 h 60"/>
                  <a:gd name="T48" fmla="*/ 9 w 46"/>
                  <a:gd name="T49" fmla="*/ 42 h 60"/>
                  <a:gd name="T50" fmla="*/ 5 w 46"/>
                  <a:gd name="T51" fmla="*/ 37 h 60"/>
                  <a:gd name="T52" fmla="*/ 9 w 46"/>
                  <a:gd name="T53" fmla="*/ 32 h 60"/>
                  <a:gd name="T54" fmla="*/ 9 w 46"/>
                  <a:gd name="T55" fmla="*/ 28 h 60"/>
                  <a:gd name="T56" fmla="*/ 9 w 46"/>
                  <a:gd name="T57" fmla="*/ 28 h 60"/>
                  <a:gd name="T58" fmla="*/ 5 w 46"/>
                  <a:gd name="T59" fmla="*/ 23 h 60"/>
                  <a:gd name="T60" fmla="*/ 9 w 46"/>
                  <a:gd name="T61" fmla="*/ 19 h 60"/>
                  <a:gd name="T62" fmla="*/ 5 w 46"/>
                  <a:gd name="T63" fmla="*/ 1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60">
                    <a:moveTo>
                      <a:pt x="5" y="19"/>
                    </a:moveTo>
                    <a:lnTo>
                      <a:pt x="9" y="14"/>
                    </a:lnTo>
                    <a:lnTo>
                      <a:pt x="9" y="14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7" y="10"/>
                    </a:lnTo>
                    <a:lnTo>
                      <a:pt x="32" y="19"/>
                    </a:lnTo>
                    <a:lnTo>
                      <a:pt x="41" y="23"/>
                    </a:lnTo>
                    <a:lnTo>
                      <a:pt x="46" y="19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8"/>
                    </a:lnTo>
                    <a:lnTo>
                      <a:pt x="41" y="32"/>
                    </a:lnTo>
                    <a:lnTo>
                      <a:pt x="46" y="42"/>
                    </a:lnTo>
                    <a:lnTo>
                      <a:pt x="46" y="46"/>
                    </a:lnTo>
                    <a:lnTo>
                      <a:pt x="46" y="55"/>
                    </a:lnTo>
                    <a:lnTo>
                      <a:pt x="37" y="55"/>
                    </a:lnTo>
                    <a:lnTo>
                      <a:pt x="23" y="60"/>
                    </a:lnTo>
                    <a:lnTo>
                      <a:pt x="18" y="55"/>
                    </a:lnTo>
                    <a:lnTo>
                      <a:pt x="14" y="46"/>
                    </a:lnTo>
                    <a:lnTo>
                      <a:pt x="18" y="51"/>
                    </a:lnTo>
                    <a:lnTo>
                      <a:pt x="14" y="42"/>
                    </a:lnTo>
                    <a:lnTo>
                      <a:pt x="9" y="42"/>
                    </a:lnTo>
                    <a:lnTo>
                      <a:pt x="5" y="37"/>
                    </a:lnTo>
                    <a:lnTo>
                      <a:pt x="9" y="32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5" y="23"/>
                    </a:lnTo>
                    <a:lnTo>
                      <a:pt x="9" y="19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2" name="Freeform 942"/>
              <p:cNvSpPr>
                <a:spLocks/>
              </p:cNvSpPr>
              <p:nvPr/>
            </p:nvSpPr>
            <p:spPr bwMode="auto">
              <a:xfrm>
                <a:off x="2901" y="1538"/>
                <a:ext cx="46" cy="60"/>
              </a:xfrm>
              <a:custGeom>
                <a:avLst/>
                <a:gdLst>
                  <a:gd name="T0" fmla="*/ 5 w 46"/>
                  <a:gd name="T1" fmla="*/ 19 h 60"/>
                  <a:gd name="T2" fmla="*/ 9 w 46"/>
                  <a:gd name="T3" fmla="*/ 14 h 60"/>
                  <a:gd name="T4" fmla="*/ 9 w 46"/>
                  <a:gd name="T5" fmla="*/ 14 h 60"/>
                  <a:gd name="T6" fmla="*/ 5 w 46"/>
                  <a:gd name="T7" fmla="*/ 10 h 60"/>
                  <a:gd name="T8" fmla="*/ 0 w 46"/>
                  <a:gd name="T9" fmla="*/ 0 h 60"/>
                  <a:gd name="T10" fmla="*/ 14 w 46"/>
                  <a:gd name="T11" fmla="*/ 0 h 60"/>
                  <a:gd name="T12" fmla="*/ 23 w 46"/>
                  <a:gd name="T13" fmla="*/ 0 h 60"/>
                  <a:gd name="T14" fmla="*/ 27 w 46"/>
                  <a:gd name="T15" fmla="*/ 10 h 60"/>
                  <a:gd name="T16" fmla="*/ 32 w 46"/>
                  <a:gd name="T17" fmla="*/ 19 h 60"/>
                  <a:gd name="T18" fmla="*/ 41 w 46"/>
                  <a:gd name="T19" fmla="*/ 23 h 60"/>
                  <a:gd name="T20" fmla="*/ 46 w 46"/>
                  <a:gd name="T21" fmla="*/ 19 h 60"/>
                  <a:gd name="T22" fmla="*/ 46 w 46"/>
                  <a:gd name="T23" fmla="*/ 23 h 60"/>
                  <a:gd name="T24" fmla="*/ 46 w 46"/>
                  <a:gd name="T25" fmla="*/ 23 h 60"/>
                  <a:gd name="T26" fmla="*/ 46 w 46"/>
                  <a:gd name="T27" fmla="*/ 28 h 60"/>
                  <a:gd name="T28" fmla="*/ 41 w 46"/>
                  <a:gd name="T29" fmla="*/ 32 h 60"/>
                  <a:gd name="T30" fmla="*/ 46 w 46"/>
                  <a:gd name="T31" fmla="*/ 42 h 60"/>
                  <a:gd name="T32" fmla="*/ 46 w 46"/>
                  <a:gd name="T33" fmla="*/ 46 h 60"/>
                  <a:gd name="T34" fmla="*/ 46 w 46"/>
                  <a:gd name="T35" fmla="*/ 55 h 60"/>
                  <a:gd name="T36" fmla="*/ 37 w 46"/>
                  <a:gd name="T37" fmla="*/ 55 h 60"/>
                  <a:gd name="T38" fmla="*/ 23 w 46"/>
                  <a:gd name="T39" fmla="*/ 60 h 60"/>
                  <a:gd name="T40" fmla="*/ 18 w 46"/>
                  <a:gd name="T41" fmla="*/ 55 h 60"/>
                  <a:gd name="T42" fmla="*/ 14 w 46"/>
                  <a:gd name="T43" fmla="*/ 46 h 60"/>
                  <a:gd name="T44" fmla="*/ 18 w 46"/>
                  <a:gd name="T45" fmla="*/ 51 h 60"/>
                  <a:gd name="T46" fmla="*/ 14 w 46"/>
                  <a:gd name="T47" fmla="*/ 42 h 60"/>
                  <a:gd name="T48" fmla="*/ 9 w 46"/>
                  <a:gd name="T49" fmla="*/ 42 h 60"/>
                  <a:gd name="T50" fmla="*/ 5 w 46"/>
                  <a:gd name="T51" fmla="*/ 37 h 60"/>
                  <a:gd name="T52" fmla="*/ 9 w 46"/>
                  <a:gd name="T53" fmla="*/ 32 h 60"/>
                  <a:gd name="T54" fmla="*/ 9 w 46"/>
                  <a:gd name="T55" fmla="*/ 28 h 60"/>
                  <a:gd name="T56" fmla="*/ 9 w 46"/>
                  <a:gd name="T57" fmla="*/ 28 h 60"/>
                  <a:gd name="T58" fmla="*/ 5 w 46"/>
                  <a:gd name="T59" fmla="*/ 23 h 60"/>
                  <a:gd name="T60" fmla="*/ 9 w 46"/>
                  <a:gd name="T61" fmla="*/ 19 h 60"/>
                  <a:gd name="T62" fmla="*/ 5 w 46"/>
                  <a:gd name="T63" fmla="*/ 1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60">
                    <a:moveTo>
                      <a:pt x="5" y="19"/>
                    </a:moveTo>
                    <a:lnTo>
                      <a:pt x="9" y="14"/>
                    </a:lnTo>
                    <a:lnTo>
                      <a:pt x="9" y="14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7" y="10"/>
                    </a:lnTo>
                    <a:lnTo>
                      <a:pt x="32" y="19"/>
                    </a:lnTo>
                    <a:lnTo>
                      <a:pt x="41" y="23"/>
                    </a:lnTo>
                    <a:lnTo>
                      <a:pt x="46" y="19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8"/>
                    </a:lnTo>
                    <a:lnTo>
                      <a:pt x="41" y="32"/>
                    </a:lnTo>
                    <a:lnTo>
                      <a:pt x="46" y="42"/>
                    </a:lnTo>
                    <a:lnTo>
                      <a:pt x="46" y="46"/>
                    </a:lnTo>
                    <a:lnTo>
                      <a:pt x="46" y="55"/>
                    </a:lnTo>
                    <a:lnTo>
                      <a:pt x="37" y="55"/>
                    </a:lnTo>
                    <a:lnTo>
                      <a:pt x="23" y="60"/>
                    </a:lnTo>
                    <a:lnTo>
                      <a:pt x="18" y="55"/>
                    </a:lnTo>
                    <a:lnTo>
                      <a:pt x="14" y="46"/>
                    </a:lnTo>
                    <a:lnTo>
                      <a:pt x="18" y="51"/>
                    </a:lnTo>
                    <a:lnTo>
                      <a:pt x="14" y="42"/>
                    </a:lnTo>
                    <a:lnTo>
                      <a:pt x="9" y="42"/>
                    </a:lnTo>
                    <a:lnTo>
                      <a:pt x="5" y="37"/>
                    </a:lnTo>
                    <a:lnTo>
                      <a:pt x="9" y="32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5" y="23"/>
                    </a:lnTo>
                    <a:lnTo>
                      <a:pt x="9" y="19"/>
                    </a:lnTo>
                    <a:lnTo>
                      <a:pt x="5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3" name="Freeform 943"/>
              <p:cNvSpPr>
                <a:spLocks noEditPoints="1"/>
              </p:cNvSpPr>
              <p:nvPr/>
            </p:nvSpPr>
            <p:spPr bwMode="auto">
              <a:xfrm>
                <a:off x="2896" y="1534"/>
                <a:ext cx="55" cy="69"/>
              </a:xfrm>
              <a:custGeom>
                <a:avLst/>
                <a:gdLst>
                  <a:gd name="T0" fmla="*/ 19 w 55"/>
                  <a:gd name="T1" fmla="*/ 64 h 69"/>
                  <a:gd name="T2" fmla="*/ 14 w 55"/>
                  <a:gd name="T3" fmla="*/ 50 h 69"/>
                  <a:gd name="T4" fmla="*/ 14 w 55"/>
                  <a:gd name="T5" fmla="*/ 50 h 69"/>
                  <a:gd name="T6" fmla="*/ 5 w 55"/>
                  <a:gd name="T7" fmla="*/ 41 h 69"/>
                  <a:gd name="T8" fmla="*/ 5 w 55"/>
                  <a:gd name="T9" fmla="*/ 36 h 69"/>
                  <a:gd name="T10" fmla="*/ 5 w 55"/>
                  <a:gd name="T11" fmla="*/ 32 h 69"/>
                  <a:gd name="T12" fmla="*/ 0 w 55"/>
                  <a:gd name="T13" fmla="*/ 23 h 69"/>
                  <a:gd name="T14" fmla="*/ 5 w 55"/>
                  <a:gd name="T15" fmla="*/ 18 h 69"/>
                  <a:gd name="T16" fmla="*/ 10 w 55"/>
                  <a:gd name="T17" fmla="*/ 18 h 69"/>
                  <a:gd name="T18" fmla="*/ 0 w 55"/>
                  <a:gd name="T19" fmla="*/ 4 h 69"/>
                  <a:gd name="T20" fmla="*/ 5 w 55"/>
                  <a:gd name="T21" fmla="*/ 4 h 69"/>
                  <a:gd name="T22" fmla="*/ 23 w 55"/>
                  <a:gd name="T23" fmla="*/ 4 h 69"/>
                  <a:gd name="T24" fmla="*/ 37 w 55"/>
                  <a:gd name="T25" fmla="*/ 18 h 69"/>
                  <a:gd name="T26" fmla="*/ 46 w 55"/>
                  <a:gd name="T27" fmla="*/ 23 h 69"/>
                  <a:gd name="T28" fmla="*/ 51 w 55"/>
                  <a:gd name="T29" fmla="*/ 18 h 69"/>
                  <a:gd name="T30" fmla="*/ 51 w 55"/>
                  <a:gd name="T31" fmla="*/ 27 h 69"/>
                  <a:gd name="T32" fmla="*/ 51 w 55"/>
                  <a:gd name="T33" fmla="*/ 27 h 69"/>
                  <a:gd name="T34" fmla="*/ 51 w 55"/>
                  <a:gd name="T35" fmla="*/ 32 h 69"/>
                  <a:gd name="T36" fmla="*/ 55 w 55"/>
                  <a:gd name="T37" fmla="*/ 36 h 69"/>
                  <a:gd name="T38" fmla="*/ 51 w 55"/>
                  <a:gd name="T39" fmla="*/ 36 h 69"/>
                  <a:gd name="T40" fmla="*/ 51 w 55"/>
                  <a:gd name="T41" fmla="*/ 46 h 69"/>
                  <a:gd name="T42" fmla="*/ 46 w 55"/>
                  <a:gd name="T43" fmla="*/ 64 h 69"/>
                  <a:gd name="T44" fmla="*/ 28 w 55"/>
                  <a:gd name="T45" fmla="*/ 69 h 69"/>
                  <a:gd name="T46" fmla="*/ 28 w 55"/>
                  <a:gd name="T47" fmla="*/ 69 h 69"/>
                  <a:gd name="T48" fmla="*/ 28 w 55"/>
                  <a:gd name="T49" fmla="*/ 64 h 69"/>
                  <a:gd name="T50" fmla="*/ 46 w 55"/>
                  <a:gd name="T51" fmla="*/ 59 h 69"/>
                  <a:gd name="T52" fmla="*/ 46 w 55"/>
                  <a:gd name="T53" fmla="*/ 50 h 69"/>
                  <a:gd name="T54" fmla="*/ 46 w 55"/>
                  <a:gd name="T55" fmla="*/ 32 h 69"/>
                  <a:gd name="T56" fmla="*/ 42 w 55"/>
                  <a:gd name="T57" fmla="*/ 32 h 69"/>
                  <a:gd name="T58" fmla="*/ 32 w 55"/>
                  <a:gd name="T59" fmla="*/ 23 h 69"/>
                  <a:gd name="T60" fmla="*/ 19 w 55"/>
                  <a:gd name="T61" fmla="*/ 23 h 69"/>
                  <a:gd name="T62" fmla="*/ 14 w 55"/>
                  <a:gd name="T63" fmla="*/ 23 h 69"/>
                  <a:gd name="T64" fmla="*/ 14 w 55"/>
                  <a:gd name="T65" fmla="*/ 27 h 69"/>
                  <a:gd name="T66" fmla="*/ 14 w 55"/>
                  <a:gd name="T67" fmla="*/ 36 h 69"/>
                  <a:gd name="T68" fmla="*/ 14 w 55"/>
                  <a:gd name="T69" fmla="*/ 41 h 69"/>
                  <a:gd name="T70" fmla="*/ 14 w 55"/>
                  <a:gd name="T71" fmla="*/ 46 h 69"/>
                  <a:gd name="T72" fmla="*/ 23 w 55"/>
                  <a:gd name="T73" fmla="*/ 59 h 69"/>
                  <a:gd name="T74" fmla="*/ 23 w 55"/>
                  <a:gd name="T75" fmla="*/ 59 h 69"/>
                  <a:gd name="T76" fmla="*/ 14 w 55"/>
                  <a:gd name="T77" fmla="*/ 14 h 69"/>
                  <a:gd name="T78" fmla="*/ 28 w 55"/>
                  <a:gd name="T79" fmla="*/ 18 h 69"/>
                  <a:gd name="T80" fmla="*/ 28 w 55"/>
                  <a:gd name="T81" fmla="*/ 14 h 69"/>
                  <a:gd name="T82" fmla="*/ 19 w 55"/>
                  <a:gd name="T83" fmla="*/ 4 h 69"/>
                  <a:gd name="T84" fmla="*/ 5 w 55"/>
                  <a:gd name="T85" fmla="*/ 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5" h="69">
                    <a:moveTo>
                      <a:pt x="28" y="69"/>
                    </a:moveTo>
                    <a:lnTo>
                      <a:pt x="19" y="64"/>
                    </a:lnTo>
                    <a:lnTo>
                      <a:pt x="14" y="55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5" y="41"/>
                    </a:lnTo>
                    <a:lnTo>
                      <a:pt x="10" y="36"/>
                    </a:lnTo>
                    <a:lnTo>
                      <a:pt x="5" y="36"/>
                    </a:lnTo>
                    <a:lnTo>
                      <a:pt x="10" y="36"/>
                    </a:lnTo>
                    <a:lnTo>
                      <a:pt x="5" y="32"/>
                    </a:lnTo>
                    <a:lnTo>
                      <a:pt x="1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19" y="0"/>
                    </a:lnTo>
                    <a:lnTo>
                      <a:pt x="23" y="4"/>
                    </a:lnTo>
                    <a:lnTo>
                      <a:pt x="32" y="9"/>
                    </a:lnTo>
                    <a:lnTo>
                      <a:pt x="37" y="18"/>
                    </a:lnTo>
                    <a:lnTo>
                      <a:pt x="42" y="23"/>
                    </a:lnTo>
                    <a:lnTo>
                      <a:pt x="46" y="23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55" y="36"/>
                    </a:lnTo>
                    <a:lnTo>
                      <a:pt x="51" y="36"/>
                    </a:lnTo>
                    <a:lnTo>
                      <a:pt x="51" y="36"/>
                    </a:lnTo>
                    <a:lnTo>
                      <a:pt x="51" y="41"/>
                    </a:lnTo>
                    <a:lnTo>
                      <a:pt x="51" y="46"/>
                    </a:lnTo>
                    <a:lnTo>
                      <a:pt x="51" y="55"/>
                    </a:lnTo>
                    <a:lnTo>
                      <a:pt x="46" y="64"/>
                    </a:lnTo>
                    <a:lnTo>
                      <a:pt x="37" y="64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69"/>
                    </a:lnTo>
                    <a:close/>
                    <a:moveTo>
                      <a:pt x="23" y="59"/>
                    </a:moveTo>
                    <a:lnTo>
                      <a:pt x="28" y="64"/>
                    </a:lnTo>
                    <a:lnTo>
                      <a:pt x="37" y="59"/>
                    </a:lnTo>
                    <a:lnTo>
                      <a:pt x="46" y="59"/>
                    </a:lnTo>
                    <a:lnTo>
                      <a:pt x="46" y="55"/>
                    </a:lnTo>
                    <a:lnTo>
                      <a:pt x="46" y="50"/>
                    </a:lnTo>
                    <a:lnTo>
                      <a:pt x="42" y="36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2" y="32"/>
                    </a:lnTo>
                    <a:lnTo>
                      <a:pt x="37" y="27"/>
                    </a:lnTo>
                    <a:lnTo>
                      <a:pt x="32" y="23"/>
                    </a:lnTo>
                    <a:lnTo>
                      <a:pt x="23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41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9" y="50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close/>
                    <a:moveTo>
                      <a:pt x="5" y="9"/>
                    </a:moveTo>
                    <a:lnTo>
                      <a:pt x="14" y="14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4"/>
                    </a:lnTo>
                    <a:lnTo>
                      <a:pt x="23" y="9"/>
                    </a:lnTo>
                    <a:lnTo>
                      <a:pt x="19" y="4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4" name="Freeform 944"/>
              <p:cNvSpPr>
                <a:spLocks/>
              </p:cNvSpPr>
              <p:nvPr/>
            </p:nvSpPr>
            <p:spPr bwMode="auto">
              <a:xfrm>
                <a:off x="2896" y="1534"/>
                <a:ext cx="55" cy="69"/>
              </a:xfrm>
              <a:custGeom>
                <a:avLst/>
                <a:gdLst>
                  <a:gd name="T0" fmla="*/ 28 w 55"/>
                  <a:gd name="T1" fmla="*/ 69 h 69"/>
                  <a:gd name="T2" fmla="*/ 19 w 55"/>
                  <a:gd name="T3" fmla="*/ 64 h 69"/>
                  <a:gd name="T4" fmla="*/ 14 w 55"/>
                  <a:gd name="T5" fmla="*/ 55 h 69"/>
                  <a:gd name="T6" fmla="*/ 14 w 55"/>
                  <a:gd name="T7" fmla="*/ 50 h 69"/>
                  <a:gd name="T8" fmla="*/ 14 w 55"/>
                  <a:gd name="T9" fmla="*/ 50 h 69"/>
                  <a:gd name="T10" fmla="*/ 14 w 55"/>
                  <a:gd name="T11" fmla="*/ 50 h 69"/>
                  <a:gd name="T12" fmla="*/ 10 w 55"/>
                  <a:gd name="T13" fmla="*/ 50 h 69"/>
                  <a:gd name="T14" fmla="*/ 5 w 55"/>
                  <a:gd name="T15" fmla="*/ 41 h 69"/>
                  <a:gd name="T16" fmla="*/ 10 w 55"/>
                  <a:gd name="T17" fmla="*/ 36 h 69"/>
                  <a:gd name="T18" fmla="*/ 5 w 55"/>
                  <a:gd name="T19" fmla="*/ 36 h 69"/>
                  <a:gd name="T20" fmla="*/ 10 w 55"/>
                  <a:gd name="T21" fmla="*/ 36 h 69"/>
                  <a:gd name="T22" fmla="*/ 5 w 55"/>
                  <a:gd name="T23" fmla="*/ 32 h 69"/>
                  <a:gd name="T24" fmla="*/ 10 w 55"/>
                  <a:gd name="T25" fmla="*/ 23 h 69"/>
                  <a:gd name="T26" fmla="*/ 0 w 55"/>
                  <a:gd name="T27" fmla="*/ 23 h 69"/>
                  <a:gd name="T28" fmla="*/ 0 w 55"/>
                  <a:gd name="T29" fmla="*/ 23 h 69"/>
                  <a:gd name="T30" fmla="*/ 5 w 55"/>
                  <a:gd name="T31" fmla="*/ 18 h 69"/>
                  <a:gd name="T32" fmla="*/ 5 w 55"/>
                  <a:gd name="T33" fmla="*/ 18 h 69"/>
                  <a:gd name="T34" fmla="*/ 10 w 55"/>
                  <a:gd name="T35" fmla="*/ 18 h 69"/>
                  <a:gd name="T36" fmla="*/ 10 w 55"/>
                  <a:gd name="T37" fmla="*/ 18 h 69"/>
                  <a:gd name="T38" fmla="*/ 0 w 55"/>
                  <a:gd name="T39" fmla="*/ 4 h 69"/>
                  <a:gd name="T40" fmla="*/ 0 w 55"/>
                  <a:gd name="T41" fmla="*/ 4 h 69"/>
                  <a:gd name="T42" fmla="*/ 5 w 55"/>
                  <a:gd name="T43" fmla="*/ 4 h 69"/>
                  <a:gd name="T44" fmla="*/ 19 w 55"/>
                  <a:gd name="T45" fmla="*/ 0 h 69"/>
                  <a:gd name="T46" fmla="*/ 23 w 55"/>
                  <a:gd name="T47" fmla="*/ 4 h 69"/>
                  <a:gd name="T48" fmla="*/ 32 w 55"/>
                  <a:gd name="T49" fmla="*/ 9 h 69"/>
                  <a:gd name="T50" fmla="*/ 37 w 55"/>
                  <a:gd name="T51" fmla="*/ 18 h 69"/>
                  <a:gd name="T52" fmla="*/ 42 w 55"/>
                  <a:gd name="T53" fmla="*/ 23 h 69"/>
                  <a:gd name="T54" fmla="*/ 46 w 55"/>
                  <a:gd name="T55" fmla="*/ 23 h 69"/>
                  <a:gd name="T56" fmla="*/ 51 w 55"/>
                  <a:gd name="T57" fmla="*/ 18 h 69"/>
                  <a:gd name="T58" fmla="*/ 51 w 55"/>
                  <a:gd name="T59" fmla="*/ 18 h 69"/>
                  <a:gd name="T60" fmla="*/ 51 w 55"/>
                  <a:gd name="T61" fmla="*/ 27 h 69"/>
                  <a:gd name="T62" fmla="*/ 51 w 55"/>
                  <a:gd name="T63" fmla="*/ 27 h 69"/>
                  <a:gd name="T64" fmla="*/ 51 w 55"/>
                  <a:gd name="T65" fmla="*/ 27 h 69"/>
                  <a:gd name="T66" fmla="*/ 51 w 55"/>
                  <a:gd name="T67" fmla="*/ 27 h 69"/>
                  <a:gd name="T68" fmla="*/ 51 w 55"/>
                  <a:gd name="T69" fmla="*/ 27 h 69"/>
                  <a:gd name="T70" fmla="*/ 51 w 55"/>
                  <a:gd name="T71" fmla="*/ 32 h 69"/>
                  <a:gd name="T72" fmla="*/ 51 w 55"/>
                  <a:gd name="T73" fmla="*/ 32 h 69"/>
                  <a:gd name="T74" fmla="*/ 55 w 55"/>
                  <a:gd name="T75" fmla="*/ 36 h 69"/>
                  <a:gd name="T76" fmla="*/ 51 w 55"/>
                  <a:gd name="T77" fmla="*/ 36 h 69"/>
                  <a:gd name="T78" fmla="*/ 51 w 55"/>
                  <a:gd name="T79" fmla="*/ 36 h 69"/>
                  <a:gd name="T80" fmla="*/ 51 w 55"/>
                  <a:gd name="T81" fmla="*/ 41 h 69"/>
                  <a:gd name="T82" fmla="*/ 51 w 55"/>
                  <a:gd name="T83" fmla="*/ 46 h 69"/>
                  <a:gd name="T84" fmla="*/ 51 w 55"/>
                  <a:gd name="T85" fmla="*/ 55 h 69"/>
                  <a:gd name="T86" fmla="*/ 46 w 55"/>
                  <a:gd name="T87" fmla="*/ 64 h 69"/>
                  <a:gd name="T88" fmla="*/ 37 w 55"/>
                  <a:gd name="T89" fmla="*/ 64 h 69"/>
                  <a:gd name="T90" fmla="*/ 28 w 55"/>
                  <a:gd name="T91" fmla="*/ 69 h 69"/>
                  <a:gd name="T92" fmla="*/ 28 w 55"/>
                  <a:gd name="T93" fmla="*/ 69 h 69"/>
                  <a:gd name="T94" fmla="*/ 28 w 55"/>
                  <a:gd name="T9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69">
                    <a:moveTo>
                      <a:pt x="28" y="69"/>
                    </a:moveTo>
                    <a:lnTo>
                      <a:pt x="19" y="64"/>
                    </a:lnTo>
                    <a:lnTo>
                      <a:pt x="14" y="55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5" y="41"/>
                    </a:lnTo>
                    <a:lnTo>
                      <a:pt x="10" y="36"/>
                    </a:lnTo>
                    <a:lnTo>
                      <a:pt x="5" y="36"/>
                    </a:lnTo>
                    <a:lnTo>
                      <a:pt x="10" y="36"/>
                    </a:lnTo>
                    <a:lnTo>
                      <a:pt x="5" y="32"/>
                    </a:lnTo>
                    <a:lnTo>
                      <a:pt x="1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19" y="0"/>
                    </a:lnTo>
                    <a:lnTo>
                      <a:pt x="23" y="4"/>
                    </a:lnTo>
                    <a:lnTo>
                      <a:pt x="32" y="9"/>
                    </a:lnTo>
                    <a:lnTo>
                      <a:pt x="37" y="18"/>
                    </a:lnTo>
                    <a:lnTo>
                      <a:pt x="42" y="23"/>
                    </a:lnTo>
                    <a:lnTo>
                      <a:pt x="46" y="23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55" y="36"/>
                    </a:lnTo>
                    <a:lnTo>
                      <a:pt x="51" y="36"/>
                    </a:lnTo>
                    <a:lnTo>
                      <a:pt x="51" y="36"/>
                    </a:lnTo>
                    <a:lnTo>
                      <a:pt x="51" y="41"/>
                    </a:lnTo>
                    <a:lnTo>
                      <a:pt x="51" y="46"/>
                    </a:lnTo>
                    <a:lnTo>
                      <a:pt x="51" y="55"/>
                    </a:lnTo>
                    <a:lnTo>
                      <a:pt x="46" y="64"/>
                    </a:lnTo>
                    <a:lnTo>
                      <a:pt x="37" y="64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6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5" name="Freeform 945"/>
              <p:cNvSpPr>
                <a:spLocks/>
              </p:cNvSpPr>
              <p:nvPr/>
            </p:nvSpPr>
            <p:spPr bwMode="auto">
              <a:xfrm>
                <a:off x="2910" y="1557"/>
                <a:ext cx="32" cy="41"/>
              </a:xfrm>
              <a:custGeom>
                <a:avLst/>
                <a:gdLst>
                  <a:gd name="T0" fmla="*/ 9 w 32"/>
                  <a:gd name="T1" fmla="*/ 36 h 41"/>
                  <a:gd name="T2" fmla="*/ 14 w 32"/>
                  <a:gd name="T3" fmla="*/ 41 h 41"/>
                  <a:gd name="T4" fmla="*/ 23 w 32"/>
                  <a:gd name="T5" fmla="*/ 36 h 41"/>
                  <a:gd name="T6" fmla="*/ 32 w 32"/>
                  <a:gd name="T7" fmla="*/ 36 h 41"/>
                  <a:gd name="T8" fmla="*/ 32 w 32"/>
                  <a:gd name="T9" fmla="*/ 32 h 41"/>
                  <a:gd name="T10" fmla="*/ 32 w 32"/>
                  <a:gd name="T11" fmla="*/ 27 h 41"/>
                  <a:gd name="T12" fmla="*/ 28 w 32"/>
                  <a:gd name="T13" fmla="*/ 13 h 41"/>
                  <a:gd name="T14" fmla="*/ 32 w 32"/>
                  <a:gd name="T15" fmla="*/ 9 h 41"/>
                  <a:gd name="T16" fmla="*/ 32 w 32"/>
                  <a:gd name="T17" fmla="*/ 9 h 41"/>
                  <a:gd name="T18" fmla="*/ 28 w 32"/>
                  <a:gd name="T19" fmla="*/ 9 h 41"/>
                  <a:gd name="T20" fmla="*/ 23 w 32"/>
                  <a:gd name="T21" fmla="*/ 4 h 41"/>
                  <a:gd name="T22" fmla="*/ 18 w 32"/>
                  <a:gd name="T23" fmla="*/ 0 h 41"/>
                  <a:gd name="T24" fmla="*/ 9 w 32"/>
                  <a:gd name="T25" fmla="*/ 0 h 41"/>
                  <a:gd name="T26" fmla="*/ 5 w 32"/>
                  <a:gd name="T27" fmla="*/ 0 h 41"/>
                  <a:gd name="T28" fmla="*/ 5 w 32"/>
                  <a:gd name="T29" fmla="*/ 0 h 41"/>
                  <a:gd name="T30" fmla="*/ 0 w 32"/>
                  <a:gd name="T31" fmla="*/ 0 h 41"/>
                  <a:gd name="T32" fmla="*/ 0 w 32"/>
                  <a:gd name="T33" fmla="*/ 0 h 41"/>
                  <a:gd name="T34" fmla="*/ 0 w 32"/>
                  <a:gd name="T35" fmla="*/ 4 h 41"/>
                  <a:gd name="T36" fmla="*/ 0 w 32"/>
                  <a:gd name="T37" fmla="*/ 9 h 41"/>
                  <a:gd name="T38" fmla="*/ 0 w 32"/>
                  <a:gd name="T39" fmla="*/ 13 h 41"/>
                  <a:gd name="T40" fmla="*/ 0 w 32"/>
                  <a:gd name="T41" fmla="*/ 13 h 41"/>
                  <a:gd name="T42" fmla="*/ 0 w 32"/>
                  <a:gd name="T43" fmla="*/ 18 h 41"/>
                  <a:gd name="T44" fmla="*/ 0 w 32"/>
                  <a:gd name="T45" fmla="*/ 23 h 41"/>
                  <a:gd name="T46" fmla="*/ 0 w 32"/>
                  <a:gd name="T47" fmla="*/ 23 h 41"/>
                  <a:gd name="T48" fmla="*/ 5 w 32"/>
                  <a:gd name="T49" fmla="*/ 27 h 41"/>
                  <a:gd name="T50" fmla="*/ 9 w 32"/>
                  <a:gd name="T51" fmla="*/ 36 h 41"/>
                  <a:gd name="T52" fmla="*/ 9 w 32"/>
                  <a:gd name="T53" fmla="*/ 36 h 41"/>
                  <a:gd name="T54" fmla="*/ 9 w 32"/>
                  <a:gd name="T55" fmla="*/ 3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2" h="41">
                    <a:moveTo>
                      <a:pt x="9" y="36"/>
                    </a:moveTo>
                    <a:lnTo>
                      <a:pt x="14" y="41"/>
                    </a:lnTo>
                    <a:lnTo>
                      <a:pt x="23" y="36"/>
                    </a:lnTo>
                    <a:lnTo>
                      <a:pt x="32" y="36"/>
                    </a:lnTo>
                    <a:lnTo>
                      <a:pt x="32" y="32"/>
                    </a:lnTo>
                    <a:lnTo>
                      <a:pt x="32" y="27"/>
                    </a:lnTo>
                    <a:lnTo>
                      <a:pt x="28" y="13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8" y="9"/>
                    </a:lnTo>
                    <a:lnTo>
                      <a:pt x="23" y="4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27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6" name="Freeform 946"/>
              <p:cNvSpPr>
                <a:spLocks/>
              </p:cNvSpPr>
              <p:nvPr/>
            </p:nvSpPr>
            <p:spPr bwMode="auto">
              <a:xfrm>
                <a:off x="2901" y="1538"/>
                <a:ext cx="23" cy="14"/>
              </a:xfrm>
              <a:custGeom>
                <a:avLst/>
                <a:gdLst>
                  <a:gd name="T0" fmla="*/ 0 w 23"/>
                  <a:gd name="T1" fmla="*/ 5 h 14"/>
                  <a:gd name="T2" fmla="*/ 9 w 23"/>
                  <a:gd name="T3" fmla="*/ 10 h 14"/>
                  <a:gd name="T4" fmla="*/ 18 w 23"/>
                  <a:gd name="T5" fmla="*/ 14 h 14"/>
                  <a:gd name="T6" fmla="*/ 23 w 23"/>
                  <a:gd name="T7" fmla="*/ 14 h 14"/>
                  <a:gd name="T8" fmla="*/ 23 w 23"/>
                  <a:gd name="T9" fmla="*/ 14 h 14"/>
                  <a:gd name="T10" fmla="*/ 23 w 23"/>
                  <a:gd name="T11" fmla="*/ 10 h 14"/>
                  <a:gd name="T12" fmla="*/ 18 w 23"/>
                  <a:gd name="T13" fmla="*/ 5 h 14"/>
                  <a:gd name="T14" fmla="*/ 14 w 23"/>
                  <a:gd name="T15" fmla="*/ 0 h 14"/>
                  <a:gd name="T16" fmla="*/ 0 w 23"/>
                  <a:gd name="T17" fmla="*/ 5 h 14"/>
                  <a:gd name="T18" fmla="*/ 0 w 23"/>
                  <a:gd name="T19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4">
                    <a:moveTo>
                      <a:pt x="0" y="5"/>
                    </a:moveTo>
                    <a:lnTo>
                      <a:pt x="9" y="10"/>
                    </a:lnTo>
                    <a:lnTo>
                      <a:pt x="18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0"/>
                    </a:lnTo>
                    <a:lnTo>
                      <a:pt x="18" y="5"/>
                    </a:lnTo>
                    <a:lnTo>
                      <a:pt x="14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7" name="Freeform 947"/>
              <p:cNvSpPr>
                <a:spLocks/>
              </p:cNvSpPr>
              <p:nvPr/>
            </p:nvSpPr>
            <p:spPr bwMode="auto">
              <a:xfrm>
                <a:off x="2896" y="1575"/>
                <a:ext cx="23" cy="28"/>
              </a:xfrm>
              <a:custGeom>
                <a:avLst/>
                <a:gdLst>
                  <a:gd name="T0" fmla="*/ 0 w 23"/>
                  <a:gd name="T1" fmla="*/ 18 h 28"/>
                  <a:gd name="T2" fmla="*/ 14 w 23"/>
                  <a:gd name="T3" fmla="*/ 28 h 28"/>
                  <a:gd name="T4" fmla="*/ 14 w 23"/>
                  <a:gd name="T5" fmla="*/ 18 h 28"/>
                  <a:gd name="T6" fmla="*/ 19 w 23"/>
                  <a:gd name="T7" fmla="*/ 18 h 28"/>
                  <a:gd name="T8" fmla="*/ 19 w 23"/>
                  <a:gd name="T9" fmla="*/ 14 h 28"/>
                  <a:gd name="T10" fmla="*/ 23 w 23"/>
                  <a:gd name="T11" fmla="*/ 14 h 28"/>
                  <a:gd name="T12" fmla="*/ 19 w 23"/>
                  <a:gd name="T13" fmla="*/ 9 h 28"/>
                  <a:gd name="T14" fmla="*/ 19 w 23"/>
                  <a:gd name="T15" fmla="*/ 9 h 28"/>
                  <a:gd name="T16" fmla="*/ 10 w 23"/>
                  <a:gd name="T17" fmla="*/ 0 h 28"/>
                  <a:gd name="T18" fmla="*/ 10 w 23"/>
                  <a:gd name="T19" fmla="*/ 0 h 28"/>
                  <a:gd name="T20" fmla="*/ 10 w 23"/>
                  <a:gd name="T21" fmla="*/ 5 h 28"/>
                  <a:gd name="T22" fmla="*/ 5 w 23"/>
                  <a:gd name="T23" fmla="*/ 0 h 28"/>
                  <a:gd name="T24" fmla="*/ 5 w 23"/>
                  <a:gd name="T25" fmla="*/ 9 h 28"/>
                  <a:gd name="T26" fmla="*/ 0 w 23"/>
                  <a:gd name="T2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8">
                    <a:moveTo>
                      <a:pt x="0" y="18"/>
                    </a:moveTo>
                    <a:lnTo>
                      <a:pt x="14" y="28"/>
                    </a:lnTo>
                    <a:lnTo>
                      <a:pt x="14" y="18"/>
                    </a:lnTo>
                    <a:lnTo>
                      <a:pt x="19" y="18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8" name="Freeform 948"/>
              <p:cNvSpPr>
                <a:spLocks/>
              </p:cNvSpPr>
              <p:nvPr/>
            </p:nvSpPr>
            <p:spPr bwMode="auto">
              <a:xfrm>
                <a:off x="2896" y="1575"/>
                <a:ext cx="23" cy="28"/>
              </a:xfrm>
              <a:custGeom>
                <a:avLst/>
                <a:gdLst>
                  <a:gd name="T0" fmla="*/ 0 w 23"/>
                  <a:gd name="T1" fmla="*/ 18 h 28"/>
                  <a:gd name="T2" fmla="*/ 14 w 23"/>
                  <a:gd name="T3" fmla="*/ 28 h 28"/>
                  <a:gd name="T4" fmla="*/ 14 w 23"/>
                  <a:gd name="T5" fmla="*/ 18 h 28"/>
                  <a:gd name="T6" fmla="*/ 19 w 23"/>
                  <a:gd name="T7" fmla="*/ 18 h 28"/>
                  <a:gd name="T8" fmla="*/ 19 w 23"/>
                  <a:gd name="T9" fmla="*/ 14 h 28"/>
                  <a:gd name="T10" fmla="*/ 23 w 23"/>
                  <a:gd name="T11" fmla="*/ 14 h 28"/>
                  <a:gd name="T12" fmla="*/ 19 w 23"/>
                  <a:gd name="T13" fmla="*/ 9 h 28"/>
                  <a:gd name="T14" fmla="*/ 19 w 23"/>
                  <a:gd name="T15" fmla="*/ 9 h 28"/>
                  <a:gd name="T16" fmla="*/ 10 w 23"/>
                  <a:gd name="T17" fmla="*/ 0 h 28"/>
                  <a:gd name="T18" fmla="*/ 10 w 23"/>
                  <a:gd name="T19" fmla="*/ 0 h 28"/>
                  <a:gd name="T20" fmla="*/ 10 w 23"/>
                  <a:gd name="T21" fmla="*/ 5 h 28"/>
                  <a:gd name="T22" fmla="*/ 5 w 23"/>
                  <a:gd name="T23" fmla="*/ 0 h 28"/>
                  <a:gd name="T24" fmla="*/ 5 w 23"/>
                  <a:gd name="T25" fmla="*/ 9 h 28"/>
                  <a:gd name="T26" fmla="*/ 0 w 23"/>
                  <a:gd name="T2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8">
                    <a:moveTo>
                      <a:pt x="0" y="18"/>
                    </a:moveTo>
                    <a:lnTo>
                      <a:pt x="14" y="28"/>
                    </a:lnTo>
                    <a:lnTo>
                      <a:pt x="14" y="18"/>
                    </a:lnTo>
                    <a:lnTo>
                      <a:pt x="19" y="18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0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9" name="Freeform 949"/>
              <p:cNvSpPr>
                <a:spLocks noEditPoints="1"/>
              </p:cNvSpPr>
              <p:nvPr/>
            </p:nvSpPr>
            <p:spPr bwMode="auto">
              <a:xfrm>
                <a:off x="2892" y="1570"/>
                <a:ext cx="32" cy="37"/>
              </a:xfrm>
              <a:custGeom>
                <a:avLst/>
                <a:gdLst>
                  <a:gd name="T0" fmla="*/ 18 w 32"/>
                  <a:gd name="T1" fmla="*/ 37 h 37"/>
                  <a:gd name="T2" fmla="*/ 9 w 32"/>
                  <a:gd name="T3" fmla="*/ 33 h 37"/>
                  <a:gd name="T4" fmla="*/ 9 w 32"/>
                  <a:gd name="T5" fmla="*/ 28 h 37"/>
                  <a:gd name="T6" fmla="*/ 0 w 32"/>
                  <a:gd name="T7" fmla="*/ 23 h 37"/>
                  <a:gd name="T8" fmla="*/ 0 w 32"/>
                  <a:gd name="T9" fmla="*/ 23 h 37"/>
                  <a:gd name="T10" fmla="*/ 0 w 32"/>
                  <a:gd name="T11" fmla="*/ 19 h 37"/>
                  <a:gd name="T12" fmla="*/ 4 w 32"/>
                  <a:gd name="T13" fmla="*/ 14 h 37"/>
                  <a:gd name="T14" fmla="*/ 4 w 32"/>
                  <a:gd name="T15" fmla="*/ 5 h 37"/>
                  <a:gd name="T16" fmla="*/ 4 w 32"/>
                  <a:gd name="T17" fmla="*/ 0 h 37"/>
                  <a:gd name="T18" fmla="*/ 4 w 32"/>
                  <a:gd name="T19" fmla="*/ 0 h 37"/>
                  <a:gd name="T20" fmla="*/ 9 w 32"/>
                  <a:gd name="T21" fmla="*/ 5 h 37"/>
                  <a:gd name="T22" fmla="*/ 9 w 32"/>
                  <a:gd name="T23" fmla="*/ 5 h 37"/>
                  <a:gd name="T24" fmla="*/ 18 w 32"/>
                  <a:gd name="T25" fmla="*/ 5 h 37"/>
                  <a:gd name="T26" fmla="*/ 18 w 32"/>
                  <a:gd name="T27" fmla="*/ 5 h 37"/>
                  <a:gd name="T28" fmla="*/ 18 w 32"/>
                  <a:gd name="T29" fmla="*/ 5 h 37"/>
                  <a:gd name="T30" fmla="*/ 23 w 32"/>
                  <a:gd name="T31" fmla="*/ 10 h 37"/>
                  <a:gd name="T32" fmla="*/ 27 w 32"/>
                  <a:gd name="T33" fmla="*/ 14 h 37"/>
                  <a:gd name="T34" fmla="*/ 32 w 32"/>
                  <a:gd name="T35" fmla="*/ 19 h 37"/>
                  <a:gd name="T36" fmla="*/ 27 w 32"/>
                  <a:gd name="T37" fmla="*/ 23 h 37"/>
                  <a:gd name="T38" fmla="*/ 27 w 32"/>
                  <a:gd name="T39" fmla="*/ 23 h 37"/>
                  <a:gd name="T40" fmla="*/ 27 w 32"/>
                  <a:gd name="T41" fmla="*/ 23 h 37"/>
                  <a:gd name="T42" fmla="*/ 27 w 32"/>
                  <a:gd name="T43" fmla="*/ 23 h 37"/>
                  <a:gd name="T44" fmla="*/ 23 w 32"/>
                  <a:gd name="T45" fmla="*/ 23 h 37"/>
                  <a:gd name="T46" fmla="*/ 23 w 32"/>
                  <a:gd name="T47" fmla="*/ 23 h 37"/>
                  <a:gd name="T48" fmla="*/ 23 w 32"/>
                  <a:gd name="T49" fmla="*/ 28 h 37"/>
                  <a:gd name="T50" fmla="*/ 18 w 32"/>
                  <a:gd name="T51" fmla="*/ 33 h 37"/>
                  <a:gd name="T52" fmla="*/ 18 w 32"/>
                  <a:gd name="T53" fmla="*/ 37 h 37"/>
                  <a:gd name="T54" fmla="*/ 18 w 32"/>
                  <a:gd name="T55" fmla="*/ 37 h 37"/>
                  <a:gd name="T56" fmla="*/ 9 w 32"/>
                  <a:gd name="T57" fmla="*/ 19 h 37"/>
                  <a:gd name="T58" fmla="*/ 14 w 32"/>
                  <a:gd name="T59" fmla="*/ 23 h 37"/>
                  <a:gd name="T60" fmla="*/ 14 w 32"/>
                  <a:gd name="T61" fmla="*/ 28 h 37"/>
                  <a:gd name="T62" fmla="*/ 23 w 32"/>
                  <a:gd name="T63" fmla="*/ 19 h 37"/>
                  <a:gd name="T64" fmla="*/ 23 w 32"/>
                  <a:gd name="T65" fmla="*/ 19 h 37"/>
                  <a:gd name="T66" fmla="*/ 14 w 32"/>
                  <a:gd name="T67" fmla="*/ 14 h 37"/>
                  <a:gd name="T68" fmla="*/ 9 w 32"/>
                  <a:gd name="T69" fmla="*/ 10 h 37"/>
                  <a:gd name="T70" fmla="*/ 9 w 32"/>
                  <a:gd name="T71" fmla="*/ 14 h 37"/>
                  <a:gd name="T72" fmla="*/ 9 w 32"/>
                  <a:gd name="T73" fmla="*/ 19 h 37"/>
                  <a:gd name="T74" fmla="*/ 9 w 32"/>
                  <a:gd name="T75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" h="37">
                    <a:moveTo>
                      <a:pt x="18" y="37"/>
                    </a:moveTo>
                    <a:lnTo>
                      <a:pt x="9" y="33"/>
                    </a:lnTo>
                    <a:lnTo>
                      <a:pt x="9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4" y="14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3" y="10"/>
                    </a:lnTo>
                    <a:lnTo>
                      <a:pt x="27" y="14"/>
                    </a:lnTo>
                    <a:lnTo>
                      <a:pt x="32" y="19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8"/>
                    </a:lnTo>
                    <a:lnTo>
                      <a:pt x="18" y="33"/>
                    </a:lnTo>
                    <a:lnTo>
                      <a:pt x="18" y="37"/>
                    </a:lnTo>
                    <a:lnTo>
                      <a:pt x="18" y="37"/>
                    </a:lnTo>
                    <a:close/>
                    <a:moveTo>
                      <a:pt x="9" y="19"/>
                    </a:moveTo>
                    <a:lnTo>
                      <a:pt x="14" y="23"/>
                    </a:lnTo>
                    <a:lnTo>
                      <a:pt x="14" y="2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14" y="14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0" name="Freeform 950"/>
              <p:cNvSpPr>
                <a:spLocks/>
              </p:cNvSpPr>
              <p:nvPr/>
            </p:nvSpPr>
            <p:spPr bwMode="auto">
              <a:xfrm>
                <a:off x="2892" y="1570"/>
                <a:ext cx="32" cy="37"/>
              </a:xfrm>
              <a:custGeom>
                <a:avLst/>
                <a:gdLst>
                  <a:gd name="T0" fmla="*/ 18 w 32"/>
                  <a:gd name="T1" fmla="*/ 37 h 37"/>
                  <a:gd name="T2" fmla="*/ 9 w 32"/>
                  <a:gd name="T3" fmla="*/ 33 h 37"/>
                  <a:gd name="T4" fmla="*/ 9 w 32"/>
                  <a:gd name="T5" fmla="*/ 28 h 37"/>
                  <a:gd name="T6" fmla="*/ 0 w 32"/>
                  <a:gd name="T7" fmla="*/ 23 h 37"/>
                  <a:gd name="T8" fmla="*/ 0 w 32"/>
                  <a:gd name="T9" fmla="*/ 23 h 37"/>
                  <a:gd name="T10" fmla="*/ 0 w 32"/>
                  <a:gd name="T11" fmla="*/ 19 h 37"/>
                  <a:gd name="T12" fmla="*/ 4 w 32"/>
                  <a:gd name="T13" fmla="*/ 14 h 37"/>
                  <a:gd name="T14" fmla="*/ 4 w 32"/>
                  <a:gd name="T15" fmla="*/ 5 h 37"/>
                  <a:gd name="T16" fmla="*/ 4 w 32"/>
                  <a:gd name="T17" fmla="*/ 0 h 37"/>
                  <a:gd name="T18" fmla="*/ 4 w 32"/>
                  <a:gd name="T19" fmla="*/ 0 h 37"/>
                  <a:gd name="T20" fmla="*/ 9 w 32"/>
                  <a:gd name="T21" fmla="*/ 5 h 37"/>
                  <a:gd name="T22" fmla="*/ 9 w 32"/>
                  <a:gd name="T23" fmla="*/ 5 h 37"/>
                  <a:gd name="T24" fmla="*/ 18 w 32"/>
                  <a:gd name="T25" fmla="*/ 5 h 37"/>
                  <a:gd name="T26" fmla="*/ 18 w 32"/>
                  <a:gd name="T27" fmla="*/ 5 h 37"/>
                  <a:gd name="T28" fmla="*/ 18 w 32"/>
                  <a:gd name="T29" fmla="*/ 5 h 37"/>
                  <a:gd name="T30" fmla="*/ 23 w 32"/>
                  <a:gd name="T31" fmla="*/ 10 h 37"/>
                  <a:gd name="T32" fmla="*/ 27 w 32"/>
                  <a:gd name="T33" fmla="*/ 14 h 37"/>
                  <a:gd name="T34" fmla="*/ 32 w 32"/>
                  <a:gd name="T35" fmla="*/ 19 h 37"/>
                  <a:gd name="T36" fmla="*/ 27 w 32"/>
                  <a:gd name="T37" fmla="*/ 23 h 37"/>
                  <a:gd name="T38" fmla="*/ 27 w 32"/>
                  <a:gd name="T39" fmla="*/ 23 h 37"/>
                  <a:gd name="T40" fmla="*/ 27 w 32"/>
                  <a:gd name="T41" fmla="*/ 23 h 37"/>
                  <a:gd name="T42" fmla="*/ 27 w 32"/>
                  <a:gd name="T43" fmla="*/ 23 h 37"/>
                  <a:gd name="T44" fmla="*/ 23 w 32"/>
                  <a:gd name="T45" fmla="*/ 23 h 37"/>
                  <a:gd name="T46" fmla="*/ 23 w 32"/>
                  <a:gd name="T47" fmla="*/ 23 h 37"/>
                  <a:gd name="T48" fmla="*/ 23 w 32"/>
                  <a:gd name="T49" fmla="*/ 28 h 37"/>
                  <a:gd name="T50" fmla="*/ 18 w 32"/>
                  <a:gd name="T51" fmla="*/ 33 h 37"/>
                  <a:gd name="T52" fmla="*/ 18 w 32"/>
                  <a:gd name="T53" fmla="*/ 37 h 37"/>
                  <a:gd name="T54" fmla="*/ 18 w 32"/>
                  <a:gd name="T5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2" h="37">
                    <a:moveTo>
                      <a:pt x="18" y="37"/>
                    </a:moveTo>
                    <a:lnTo>
                      <a:pt x="9" y="33"/>
                    </a:lnTo>
                    <a:lnTo>
                      <a:pt x="9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4" y="14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3" y="10"/>
                    </a:lnTo>
                    <a:lnTo>
                      <a:pt x="27" y="14"/>
                    </a:lnTo>
                    <a:lnTo>
                      <a:pt x="32" y="19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8"/>
                    </a:lnTo>
                    <a:lnTo>
                      <a:pt x="18" y="33"/>
                    </a:lnTo>
                    <a:lnTo>
                      <a:pt x="18" y="37"/>
                    </a:lnTo>
                    <a:lnTo>
                      <a:pt x="18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1" name="Freeform 951"/>
              <p:cNvSpPr>
                <a:spLocks/>
              </p:cNvSpPr>
              <p:nvPr/>
            </p:nvSpPr>
            <p:spPr bwMode="auto">
              <a:xfrm>
                <a:off x="2901" y="1580"/>
                <a:ext cx="14" cy="18"/>
              </a:xfrm>
              <a:custGeom>
                <a:avLst/>
                <a:gdLst>
                  <a:gd name="T0" fmla="*/ 0 w 14"/>
                  <a:gd name="T1" fmla="*/ 9 h 18"/>
                  <a:gd name="T2" fmla="*/ 5 w 14"/>
                  <a:gd name="T3" fmla="*/ 13 h 18"/>
                  <a:gd name="T4" fmla="*/ 5 w 14"/>
                  <a:gd name="T5" fmla="*/ 18 h 18"/>
                  <a:gd name="T6" fmla="*/ 14 w 14"/>
                  <a:gd name="T7" fmla="*/ 9 h 18"/>
                  <a:gd name="T8" fmla="*/ 14 w 14"/>
                  <a:gd name="T9" fmla="*/ 9 h 18"/>
                  <a:gd name="T10" fmla="*/ 5 w 14"/>
                  <a:gd name="T11" fmla="*/ 4 h 18"/>
                  <a:gd name="T12" fmla="*/ 0 w 14"/>
                  <a:gd name="T13" fmla="*/ 0 h 18"/>
                  <a:gd name="T14" fmla="*/ 0 w 14"/>
                  <a:gd name="T15" fmla="*/ 4 h 18"/>
                  <a:gd name="T16" fmla="*/ 0 w 14"/>
                  <a:gd name="T17" fmla="*/ 9 h 18"/>
                  <a:gd name="T18" fmla="*/ 0 w 14"/>
                  <a:gd name="T1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0" y="9"/>
                    </a:moveTo>
                    <a:lnTo>
                      <a:pt x="5" y="13"/>
                    </a:lnTo>
                    <a:lnTo>
                      <a:pt x="5" y="18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2" name="Freeform 952"/>
              <p:cNvSpPr>
                <a:spLocks/>
              </p:cNvSpPr>
              <p:nvPr/>
            </p:nvSpPr>
            <p:spPr bwMode="auto">
              <a:xfrm>
                <a:off x="2525" y="1790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3" name="Freeform 953"/>
              <p:cNvSpPr>
                <a:spLocks/>
              </p:cNvSpPr>
              <p:nvPr/>
            </p:nvSpPr>
            <p:spPr bwMode="auto">
              <a:xfrm>
                <a:off x="2525" y="1790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4" name="Freeform 954"/>
              <p:cNvSpPr>
                <a:spLocks/>
              </p:cNvSpPr>
              <p:nvPr/>
            </p:nvSpPr>
            <p:spPr bwMode="auto">
              <a:xfrm>
                <a:off x="2516" y="1781"/>
                <a:ext cx="18" cy="23"/>
              </a:xfrm>
              <a:custGeom>
                <a:avLst/>
                <a:gdLst>
                  <a:gd name="T0" fmla="*/ 0 w 18"/>
                  <a:gd name="T1" fmla="*/ 23 h 23"/>
                  <a:gd name="T2" fmla="*/ 5 w 18"/>
                  <a:gd name="T3" fmla="*/ 19 h 23"/>
                  <a:gd name="T4" fmla="*/ 5 w 18"/>
                  <a:gd name="T5" fmla="*/ 14 h 23"/>
                  <a:gd name="T6" fmla="*/ 9 w 18"/>
                  <a:gd name="T7" fmla="*/ 14 h 23"/>
                  <a:gd name="T8" fmla="*/ 14 w 18"/>
                  <a:gd name="T9" fmla="*/ 5 h 23"/>
                  <a:gd name="T10" fmla="*/ 18 w 18"/>
                  <a:gd name="T11" fmla="*/ 0 h 23"/>
                  <a:gd name="T12" fmla="*/ 18 w 18"/>
                  <a:gd name="T13" fmla="*/ 0 h 23"/>
                  <a:gd name="T14" fmla="*/ 18 w 18"/>
                  <a:gd name="T15" fmla="*/ 9 h 23"/>
                  <a:gd name="T16" fmla="*/ 18 w 18"/>
                  <a:gd name="T17" fmla="*/ 9 h 23"/>
                  <a:gd name="T18" fmla="*/ 18 w 18"/>
                  <a:gd name="T19" fmla="*/ 19 h 23"/>
                  <a:gd name="T20" fmla="*/ 9 w 18"/>
                  <a:gd name="T21" fmla="*/ 23 h 23"/>
                  <a:gd name="T22" fmla="*/ 0 w 18"/>
                  <a:gd name="T23" fmla="*/ 23 h 23"/>
                  <a:gd name="T24" fmla="*/ 0 w 18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lnTo>
                      <a:pt x="5" y="19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14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9"/>
                    </a:lnTo>
                    <a:lnTo>
                      <a:pt x="9" y="23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5" name="Freeform 955"/>
              <p:cNvSpPr>
                <a:spLocks/>
              </p:cNvSpPr>
              <p:nvPr/>
            </p:nvSpPr>
            <p:spPr bwMode="auto">
              <a:xfrm>
                <a:off x="2516" y="1781"/>
                <a:ext cx="18" cy="23"/>
              </a:xfrm>
              <a:custGeom>
                <a:avLst/>
                <a:gdLst>
                  <a:gd name="T0" fmla="*/ 0 w 18"/>
                  <a:gd name="T1" fmla="*/ 23 h 23"/>
                  <a:gd name="T2" fmla="*/ 5 w 18"/>
                  <a:gd name="T3" fmla="*/ 19 h 23"/>
                  <a:gd name="T4" fmla="*/ 5 w 18"/>
                  <a:gd name="T5" fmla="*/ 14 h 23"/>
                  <a:gd name="T6" fmla="*/ 9 w 18"/>
                  <a:gd name="T7" fmla="*/ 14 h 23"/>
                  <a:gd name="T8" fmla="*/ 14 w 18"/>
                  <a:gd name="T9" fmla="*/ 5 h 23"/>
                  <a:gd name="T10" fmla="*/ 18 w 18"/>
                  <a:gd name="T11" fmla="*/ 0 h 23"/>
                  <a:gd name="T12" fmla="*/ 18 w 18"/>
                  <a:gd name="T13" fmla="*/ 0 h 23"/>
                  <a:gd name="T14" fmla="*/ 18 w 18"/>
                  <a:gd name="T15" fmla="*/ 9 h 23"/>
                  <a:gd name="T16" fmla="*/ 18 w 18"/>
                  <a:gd name="T17" fmla="*/ 9 h 23"/>
                  <a:gd name="T18" fmla="*/ 18 w 18"/>
                  <a:gd name="T19" fmla="*/ 19 h 23"/>
                  <a:gd name="T20" fmla="*/ 9 w 18"/>
                  <a:gd name="T21" fmla="*/ 23 h 23"/>
                  <a:gd name="T22" fmla="*/ 0 w 18"/>
                  <a:gd name="T23" fmla="*/ 23 h 23"/>
                  <a:gd name="T24" fmla="*/ 0 w 18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lnTo>
                      <a:pt x="5" y="19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14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9"/>
                    </a:lnTo>
                    <a:lnTo>
                      <a:pt x="9" y="23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6" name="Freeform 956"/>
              <p:cNvSpPr>
                <a:spLocks/>
              </p:cNvSpPr>
              <p:nvPr/>
            </p:nvSpPr>
            <p:spPr bwMode="auto">
              <a:xfrm>
                <a:off x="2589" y="1575"/>
                <a:ext cx="138" cy="115"/>
              </a:xfrm>
              <a:custGeom>
                <a:avLst/>
                <a:gdLst>
                  <a:gd name="T0" fmla="*/ 83 w 138"/>
                  <a:gd name="T1" fmla="*/ 5 h 115"/>
                  <a:gd name="T2" fmla="*/ 87 w 138"/>
                  <a:gd name="T3" fmla="*/ 9 h 115"/>
                  <a:gd name="T4" fmla="*/ 97 w 138"/>
                  <a:gd name="T5" fmla="*/ 14 h 115"/>
                  <a:gd name="T6" fmla="*/ 110 w 138"/>
                  <a:gd name="T7" fmla="*/ 14 h 115"/>
                  <a:gd name="T8" fmla="*/ 120 w 138"/>
                  <a:gd name="T9" fmla="*/ 18 h 115"/>
                  <a:gd name="T10" fmla="*/ 133 w 138"/>
                  <a:gd name="T11" fmla="*/ 18 h 115"/>
                  <a:gd name="T12" fmla="*/ 138 w 138"/>
                  <a:gd name="T13" fmla="*/ 23 h 115"/>
                  <a:gd name="T14" fmla="*/ 133 w 138"/>
                  <a:gd name="T15" fmla="*/ 28 h 115"/>
                  <a:gd name="T16" fmla="*/ 124 w 138"/>
                  <a:gd name="T17" fmla="*/ 37 h 115"/>
                  <a:gd name="T18" fmla="*/ 115 w 138"/>
                  <a:gd name="T19" fmla="*/ 41 h 115"/>
                  <a:gd name="T20" fmla="*/ 110 w 138"/>
                  <a:gd name="T21" fmla="*/ 46 h 115"/>
                  <a:gd name="T22" fmla="*/ 101 w 138"/>
                  <a:gd name="T23" fmla="*/ 55 h 115"/>
                  <a:gd name="T24" fmla="*/ 97 w 138"/>
                  <a:gd name="T25" fmla="*/ 64 h 115"/>
                  <a:gd name="T26" fmla="*/ 97 w 138"/>
                  <a:gd name="T27" fmla="*/ 69 h 115"/>
                  <a:gd name="T28" fmla="*/ 101 w 138"/>
                  <a:gd name="T29" fmla="*/ 73 h 115"/>
                  <a:gd name="T30" fmla="*/ 101 w 138"/>
                  <a:gd name="T31" fmla="*/ 73 h 115"/>
                  <a:gd name="T32" fmla="*/ 101 w 138"/>
                  <a:gd name="T33" fmla="*/ 78 h 115"/>
                  <a:gd name="T34" fmla="*/ 97 w 138"/>
                  <a:gd name="T35" fmla="*/ 87 h 115"/>
                  <a:gd name="T36" fmla="*/ 92 w 138"/>
                  <a:gd name="T37" fmla="*/ 92 h 115"/>
                  <a:gd name="T38" fmla="*/ 83 w 138"/>
                  <a:gd name="T39" fmla="*/ 96 h 115"/>
                  <a:gd name="T40" fmla="*/ 74 w 138"/>
                  <a:gd name="T41" fmla="*/ 101 h 115"/>
                  <a:gd name="T42" fmla="*/ 65 w 138"/>
                  <a:gd name="T43" fmla="*/ 105 h 115"/>
                  <a:gd name="T44" fmla="*/ 55 w 138"/>
                  <a:gd name="T45" fmla="*/ 105 h 115"/>
                  <a:gd name="T46" fmla="*/ 46 w 138"/>
                  <a:gd name="T47" fmla="*/ 110 h 115"/>
                  <a:gd name="T48" fmla="*/ 37 w 138"/>
                  <a:gd name="T49" fmla="*/ 115 h 115"/>
                  <a:gd name="T50" fmla="*/ 32 w 138"/>
                  <a:gd name="T51" fmla="*/ 105 h 115"/>
                  <a:gd name="T52" fmla="*/ 28 w 138"/>
                  <a:gd name="T53" fmla="*/ 101 h 115"/>
                  <a:gd name="T54" fmla="*/ 23 w 138"/>
                  <a:gd name="T55" fmla="*/ 96 h 115"/>
                  <a:gd name="T56" fmla="*/ 19 w 138"/>
                  <a:gd name="T57" fmla="*/ 96 h 115"/>
                  <a:gd name="T58" fmla="*/ 19 w 138"/>
                  <a:gd name="T59" fmla="*/ 92 h 115"/>
                  <a:gd name="T60" fmla="*/ 23 w 138"/>
                  <a:gd name="T61" fmla="*/ 87 h 115"/>
                  <a:gd name="T62" fmla="*/ 23 w 138"/>
                  <a:gd name="T63" fmla="*/ 82 h 115"/>
                  <a:gd name="T64" fmla="*/ 19 w 138"/>
                  <a:gd name="T65" fmla="*/ 78 h 115"/>
                  <a:gd name="T66" fmla="*/ 23 w 138"/>
                  <a:gd name="T67" fmla="*/ 69 h 115"/>
                  <a:gd name="T68" fmla="*/ 19 w 138"/>
                  <a:gd name="T69" fmla="*/ 64 h 115"/>
                  <a:gd name="T70" fmla="*/ 19 w 138"/>
                  <a:gd name="T71" fmla="*/ 64 h 115"/>
                  <a:gd name="T72" fmla="*/ 23 w 138"/>
                  <a:gd name="T73" fmla="*/ 60 h 115"/>
                  <a:gd name="T74" fmla="*/ 23 w 138"/>
                  <a:gd name="T75" fmla="*/ 55 h 115"/>
                  <a:gd name="T76" fmla="*/ 23 w 138"/>
                  <a:gd name="T77" fmla="*/ 41 h 115"/>
                  <a:gd name="T78" fmla="*/ 28 w 138"/>
                  <a:gd name="T79" fmla="*/ 37 h 115"/>
                  <a:gd name="T80" fmla="*/ 32 w 138"/>
                  <a:gd name="T81" fmla="*/ 32 h 115"/>
                  <a:gd name="T82" fmla="*/ 28 w 138"/>
                  <a:gd name="T83" fmla="*/ 28 h 115"/>
                  <a:gd name="T84" fmla="*/ 23 w 138"/>
                  <a:gd name="T85" fmla="*/ 28 h 115"/>
                  <a:gd name="T86" fmla="*/ 19 w 138"/>
                  <a:gd name="T87" fmla="*/ 28 h 115"/>
                  <a:gd name="T88" fmla="*/ 14 w 138"/>
                  <a:gd name="T89" fmla="*/ 28 h 115"/>
                  <a:gd name="T90" fmla="*/ 10 w 138"/>
                  <a:gd name="T91" fmla="*/ 23 h 115"/>
                  <a:gd name="T92" fmla="*/ 0 w 138"/>
                  <a:gd name="T93" fmla="*/ 28 h 115"/>
                  <a:gd name="T94" fmla="*/ 5 w 138"/>
                  <a:gd name="T95" fmla="*/ 23 h 115"/>
                  <a:gd name="T96" fmla="*/ 0 w 138"/>
                  <a:gd name="T97" fmla="*/ 14 h 115"/>
                  <a:gd name="T98" fmla="*/ 0 w 138"/>
                  <a:gd name="T99" fmla="*/ 9 h 115"/>
                  <a:gd name="T100" fmla="*/ 5 w 138"/>
                  <a:gd name="T101" fmla="*/ 5 h 115"/>
                  <a:gd name="T102" fmla="*/ 5 w 138"/>
                  <a:gd name="T103" fmla="*/ 5 h 115"/>
                  <a:gd name="T104" fmla="*/ 10 w 138"/>
                  <a:gd name="T105" fmla="*/ 0 h 115"/>
                  <a:gd name="T106" fmla="*/ 14 w 138"/>
                  <a:gd name="T107" fmla="*/ 0 h 115"/>
                  <a:gd name="T108" fmla="*/ 83 w 138"/>
                  <a:gd name="T109" fmla="*/ 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8" h="115">
                    <a:moveTo>
                      <a:pt x="83" y="5"/>
                    </a:moveTo>
                    <a:lnTo>
                      <a:pt x="87" y="9"/>
                    </a:lnTo>
                    <a:lnTo>
                      <a:pt x="97" y="14"/>
                    </a:lnTo>
                    <a:lnTo>
                      <a:pt x="110" y="14"/>
                    </a:lnTo>
                    <a:lnTo>
                      <a:pt x="120" y="18"/>
                    </a:lnTo>
                    <a:lnTo>
                      <a:pt x="133" y="18"/>
                    </a:lnTo>
                    <a:lnTo>
                      <a:pt x="138" y="23"/>
                    </a:lnTo>
                    <a:lnTo>
                      <a:pt x="133" y="28"/>
                    </a:lnTo>
                    <a:lnTo>
                      <a:pt x="124" y="37"/>
                    </a:lnTo>
                    <a:lnTo>
                      <a:pt x="115" y="41"/>
                    </a:lnTo>
                    <a:lnTo>
                      <a:pt x="110" y="46"/>
                    </a:lnTo>
                    <a:lnTo>
                      <a:pt x="101" y="55"/>
                    </a:lnTo>
                    <a:lnTo>
                      <a:pt x="97" y="64"/>
                    </a:lnTo>
                    <a:lnTo>
                      <a:pt x="97" y="69"/>
                    </a:lnTo>
                    <a:lnTo>
                      <a:pt x="101" y="73"/>
                    </a:lnTo>
                    <a:lnTo>
                      <a:pt x="101" y="73"/>
                    </a:lnTo>
                    <a:lnTo>
                      <a:pt x="101" y="78"/>
                    </a:lnTo>
                    <a:lnTo>
                      <a:pt x="97" y="87"/>
                    </a:lnTo>
                    <a:lnTo>
                      <a:pt x="92" y="92"/>
                    </a:lnTo>
                    <a:lnTo>
                      <a:pt x="83" y="96"/>
                    </a:lnTo>
                    <a:lnTo>
                      <a:pt x="74" y="101"/>
                    </a:lnTo>
                    <a:lnTo>
                      <a:pt x="65" y="105"/>
                    </a:lnTo>
                    <a:lnTo>
                      <a:pt x="55" y="105"/>
                    </a:lnTo>
                    <a:lnTo>
                      <a:pt x="46" y="110"/>
                    </a:lnTo>
                    <a:lnTo>
                      <a:pt x="37" y="115"/>
                    </a:lnTo>
                    <a:lnTo>
                      <a:pt x="32" y="105"/>
                    </a:lnTo>
                    <a:lnTo>
                      <a:pt x="28" y="101"/>
                    </a:lnTo>
                    <a:lnTo>
                      <a:pt x="23" y="96"/>
                    </a:lnTo>
                    <a:lnTo>
                      <a:pt x="19" y="96"/>
                    </a:lnTo>
                    <a:lnTo>
                      <a:pt x="19" y="92"/>
                    </a:lnTo>
                    <a:lnTo>
                      <a:pt x="23" y="87"/>
                    </a:lnTo>
                    <a:lnTo>
                      <a:pt x="23" y="82"/>
                    </a:lnTo>
                    <a:lnTo>
                      <a:pt x="19" y="78"/>
                    </a:lnTo>
                    <a:lnTo>
                      <a:pt x="23" y="69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23" y="60"/>
                    </a:lnTo>
                    <a:lnTo>
                      <a:pt x="23" y="55"/>
                    </a:lnTo>
                    <a:lnTo>
                      <a:pt x="23" y="41"/>
                    </a:lnTo>
                    <a:lnTo>
                      <a:pt x="28" y="37"/>
                    </a:lnTo>
                    <a:lnTo>
                      <a:pt x="32" y="32"/>
                    </a:lnTo>
                    <a:lnTo>
                      <a:pt x="28" y="28"/>
                    </a:lnTo>
                    <a:lnTo>
                      <a:pt x="23" y="28"/>
                    </a:lnTo>
                    <a:lnTo>
                      <a:pt x="19" y="28"/>
                    </a:lnTo>
                    <a:lnTo>
                      <a:pt x="14" y="28"/>
                    </a:lnTo>
                    <a:lnTo>
                      <a:pt x="10" y="23"/>
                    </a:lnTo>
                    <a:lnTo>
                      <a:pt x="0" y="28"/>
                    </a:lnTo>
                    <a:lnTo>
                      <a:pt x="5" y="23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8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7" name="Freeform 957"/>
              <p:cNvSpPr>
                <a:spLocks/>
              </p:cNvSpPr>
              <p:nvPr/>
            </p:nvSpPr>
            <p:spPr bwMode="auto">
              <a:xfrm>
                <a:off x="2589" y="1575"/>
                <a:ext cx="138" cy="115"/>
              </a:xfrm>
              <a:custGeom>
                <a:avLst/>
                <a:gdLst>
                  <a:gd name="T0" fmla="*/ 83 w 138"/>
                  <a:gd name="T1" fmla="*/ 5 h 115"/>
                  <a:gd name="T2" fmla="*/ 87 w 138"/>
                  <a:gd name="T3" fmla="*/ 9 h 115"/>
                  <a:gd name="T4" fmla="*/ 97 w 138"/>
                  <a:gd name="T5" fmla="*/ 14 h 115"/>
                  <a:gd name="T6" fmla="*/ 110 w 138"/>
                  <a:gd name="T7" fmla="*/ 14 h 115"/>
                  <a:gd name="T8" fmla="*/ 120 w 138"/>
                  <a:gd name="T9" fmla="*/ 18 h 115"/>
                  <a:gd name="T10" fmla="*/ 133 w 138"/>
                  <a:gd name="T11" fmla="*/ 18 h 115"/>
                  <a:gd name="T12" fmla="*/ 138 w 138"/>
                  <a:gd name="T13" fmla="*/ 23 h 115"/>
                  <a:gd name="T14" fmla="*/ 133 w 138"/>
                  <a:gd name="T15" fmla="*/ 28 h 115"/>
                  <a:gd name="T16" fmla="*/ 124 w 138"/>
                  <a:gd name="T17" fmla="*/ 37 h 115"/>
                  <a:gd name="T18" fmla="*/ 115 w 138"/>
                  <a:gd name="T19" fmla="*/ 41 h 115"/>
                  <a:gd name="T20" fmla="*/ 110 w 138"/>
                  <a:gd name="T21" fmla="*/ 46 h 115"/>
                  <a:gd name="T22" fmla="*/ 101 w 138"/>
                  <a:gd name="T23" fmla="*/ 55 h 115"/>
                  <a:gd name="T24" fmla="*/ 97 w 138"/>
                  <a:gd name="T25" fmla="*/ 64 h 115"/>
                  <a:gd name="T26" fmla="*/ 97 w 138"/>
                  <a:gd name="T27" fmla="*/ 69 h 115"/>
                  <a:gd name="T28" fmla="*/ 101 w 138"/>
                  <a:gd name="T29" fmla="*/ 73 h 115"/>
                  <a:gd name="T30" fmla="*/ 101 w 138"/>
                  <a:gd name="T31" fmla="*/ 73 h 115"/>
                  <a:gd name="T32" fmla="*/ 101 w 138"/>
                  <a:gd name="T33" fmla="*/ 78 h 115"/>
                  <a:gd name="T34" fmla="*/ 97 w 138"/>
                  <a:gd name="T35" fmla="*/ 87 h 115"/>
                  <a:gd name="T36" fmla="*/ 92 w 138"/>
                  <a:gd name="T37" fmla="*/ 92 h 115"/>
                  <a:gd name="T38" fmla="*/ 83 w 138"/>
                  <a:gd name="T39" fmla="*/ 96 h 115"/>
                  <a:gd name="T40" fmla="*/ 74 w 138"/>
                  <a:gd name="T41" fmla="*/ 101 h 115"/>
                  <a:gd name="T42" fmla="*/ 65 w 138"/>
                  <a:gd name="T43" fmla="*/ 105 h 115"/>
                  <a:gd name="T44" fmla="*/ 55 w 138"/>
                  <a:gd name="T45" fmla="*/ 105 h 115"/>
                  <a:gd name="T46" fmla="*/ 46 w 138"/>
                  <a:gd name="T47" fmla="*/ 110 h 115"/>
                  <a:gd name="T48" fmla="*/ 37 w 138"/>
                  <a:gd name="T49" fmla="*/ 115 h 115"/>
                  <a:gd name="T50" fmla="*/ 32 w 138"/>
                  <a:gd name="T51" fmla="*/ 105 h 115"/>
                  <a:gd name="T52" fmla="*/ 28 w 138"/>
                  <a:gd name="T53" fmla="*/ 101 h 115"/>
                  <a:gd name="T54" fmla="*/ 23 w 138"/>
                  <a:gd name="T55" fmla="*/ 96 h 115"/>
                  <a:gd name="T56" fmla="*/ 19 w 138"/>
                  <a:gd name="T57" fmla="*/ 96 h 115"/>
                  <a:gd name="T58" fmla="*/ 19 w 138"/>
                  <a:gd name="T59" fmla="*/ 92 h 115"/>
                  <a:gd name="T60" fmla="*/ 23 w 138"/>
                  <a:gd name="T61" fmla="*/ 87 h 115"/>
                  <a:gd name="T62" fmla="*/ 23 w 138"/>
                  <a:gd name="T63" fmla="*/ 82 h 115"/>
                  <a:gd name="T64" fmla="*/ 19 w 138"/>
                  <a:gd name="T65" fmla="*/ 78 h 115"/>
                  <a:gd name="T66" fmla="*/ 23 w 138"/>
                  <a:gd name="T67" fmla="*/ 69 h 115"/>
                  <a:gd name="T68" fmla="*/ 19 w 138"/>
                  <a:gd name="T69" fmla="*/ 64 h 115"/>
                  <a:gd name="T70" fmla="*/ 19 w 138"/>
                  <a:gd name="T71" fmla="*/ 64 h 115"/>
                  <a:gd name="T72" fmla="*/ 23 w 138"/>
                  <a:gd name="T73" fmla="*/ 60 h 115"/>
                  <a:gd name="T74" fmla="*/ 23 w 138"/>
                  <a:gd name="T75" fmla="*/ 55 h 115"/>
                  <a:gd name="T76" fmla="*/ 23 w 138"/>
                  <a:gd name="T77" fmla="*/ 41 h 115"/>
                  <a:gd name="T78" fmla="*/ 28 w 138"/>
                  <a:gd name="T79" fmla="*/ 37 h 115"/>
                  <a:gd name="T80" fmla="*/ 32 w 138"/>
                  <a:gd name="T81" fmla="*/ 32 h 115"/>
                  <a:gd name="T82" fmla="*/ 28 w 138"/>
                  <a:gd name="T83" fmla="*/ 28 h 115"/>
                  <a:gd name="T84" fmla="*/ 23 w 138"/>
                  <a:gd name="T85" fmla="*/ 28 h 115"/>
                  <a:gd name="T86" fmla="*/ 19 w 138"/>
                  <a:gd name="T87" fmla="*/ 28 h 115"/>
                  <a:gd name="T88" fmla="*/ 14 w 138"/>
                  <a:gd name="T89" fmla="*/ 28 h 115"/>
                  <a:gd name="T90" fmla="*/ 10 w 138"/>
                  <a:gd name="T91" fmla="*/ 23 h 115"/>
                  <a:gd name="T92" fmla="*/ 0 w 138"/>
                  <a:gd name="T93" fmla="*/ 28 h 115"/>
                  <a:gd name="T94" fmla="*/ 5 w 138"/>
                  <a:gd name="T95" fmla="*/ 23 h 115"/>
                  <a:gd name="T96" fmla="*/ 0 w 138"/>
                  <a:gd name="T97" fmla="*/ 14 h 115"/>
                  <a:gd name="T98" fmla="*/ 0 w 138"/>
                  <a:gd name="T99" fmla="*/ 9 h 115"/>
                  <a:gd name="T100" fmla="*/ 5 w 138"/>
                  <a:gd name="T101" fmla="*/ 5 h 115"/>
                  <a:gd name="T102" fmla="*/ 5 w 138"/>
                  <a:gd name="T103" fmla="*/ 5 h 115"/>
                  <a:gd name="T104" fmla="*/ 10 w 138"/>
                  <a:gd name="T105" fmla="*/ 0 h 115"/>
                  <a:gd name="T106" fmla="*/ 14 w 138"/>
                  <a:gd name="T107" fmla="*/ 0 h 115"/>
                  <a:gd name="T108" fmla="*/ 83 w 138"/>
                  <a:gd name="T109" fmla="*/ 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8" h="115">
                    <a:moveTo>
                      <a:pt x="83" y="5"/>
                    </a:moveTo>
                    <a:lnTo>
                      <a:pt x="87" y="9"/>
                    </a:lnTo>
                    <a:lnTo>
                      <a:pt x="97" y="14"/>
                    </a:lnTo>
                    <a:lnTo>
                      <a:pt x="110" y="14"/>
                    </a:lnTo>
                    <a:lnTo>
                      <a:pt x="120" y="18"/>
                    </a:lnTo>
                    <a:lnTo>
                      <a:pt x="133" y="18"/>
                    </a:lnTo>
                    <a:lnTo>
                      <a:pt x="138" y="23"/>
                    </a:lnTo>
                    <a:lnTo>
                      <a:pt x="133" y="28"/>
                    </a:lnTo>
                    <a:lnTo>
                      <a:pt x="124" y="37"/>
                    </a:lnTo>
                    <a:lnTo>
                      <a:pt x="115" y="41"/>
                    </a:lnTo>
                    <a:lnTo>
                      <a:pt x="110" y="46"/>
                    </a:lnTo>
                    <a:lnTo>
                      <a:pt x="101" y="55"/>
                    </a:lnTo>
                    <a:lnTo>
                      <a:pt x="97" y="64"/>
                    </a:lnTo>
                    <a:lnTo>
                      <a:pt x="97" y="69"/>
                    </a:lnTo>
                    <a:lnTo>
                      <a:pt x="101" y="73"/>
                    </a:lnTo>
                    <a:lnTo>
                      <a:pt x="101" y="73"/>
                    </a:lnTo>
                    <a:lnTo>
                      <a:pt x="101" y="78"/>
                    </a:lnTo>
                    <a:lnTo>
                      <a:pt x="97" y="87"/>
                    </a:lnTo>
                    <a:lnTo>
                      <a:pt x="92" y="92"/>
                    </a:lnTo>
                    <a:lnTo>
                      <a:pt x="83" y="96"/>
                    </a:lnTo>
                    <a:lnTo>
                      <a:pt x="74" y="101"/>
                    </a:lnTo>
                    <a:lnTo>
                      <a:pt x="65" y="105"/>
                    </a:lnTo>
                    <a:lnTo>
                      <a:pt x="55" y="105"/>
                    </a:lnTo>
                    <a:lnTo>
                      <a:pt x="46" y="110"/>
                    </a:lnTo>
                    <a:lnTo>
                      <a:pt x="37" y="115"/>
                    </a:lnTo>
                    <a:lnTo>
                      <a:pt x="32" y="105"/>
                    </a:lnTo>
                    <a:lnTo>
                      <a:pt x="28" y="101"/>
                    </a:lnTo>
                    <a:lnTo>
                      <a:pt x="23" y="96"/>
                    </a:lnTo>
                    <a:lnTo>
                      <a:pt x="19" y="96"/>
                    </a:lnTo>
                    <a:lnTo>
                      <a:pt x="19" y="92"/>
                    </a:lnTo>
                    <a:lnTo>
                      <a:pt x="23" y="87"/>
                    </a:lnTo>
                    <a:lnTo>
                      <a:pt x="23" y="82"/>
                    </a:lnTo>
                    <a:lnTo>
                      <a:pt x="19" y="78"/>
                    </a:lnTo>
                    <a:lnTo>
                      <a:pt x="23" y="69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23" y="60"/>
                    </a:lnTo>
                    <a:lnTo>
                      <a:pt x="23" y="55"/>
                    </a:lnTo>
                    <a:lnTo>
                      <a:pt x="23" y="41"/>
                    </a:lnTo>
                    <a:lnTo>
                      <a:pt x="28" y="37"/>
                    </a:lnTo>
                    <a:lnTo>
                      <a:pt x="32" y="32"/>
                    </a:lnTo>
                    <a:lnTo>
                      <a:pt x="28" y="28"/>
                    </a:lnTo>
                    <a:lnTo>
                      <a:pt x="23" y="28"/>
                    </a:lnTo>
                    <a:lnTo>
                      <a:pt x="19" y="28"/>
                    </a:lnTo>
                    <a:lnTo>
                      <a:pt x="14" y="28"/>
                    </a:lnTo>
                    <a:lnTo>
                      <a:pt x="10" y="23"/>
                    </a:lnTo>
                    <a:lnTo>
                      <a:pt x="0" y="28"/>
                    </a:lnTo>
                    <a:lnTo>
                      <a:pt x="5" y="23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83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8" name="Freeform 958"/>
              <p:cNvSpPr>
                <a:spLocks noEditPoints="1"/>
              </p:cNvSpPr>
              <p:nvPr/>
            </p:nvSpPr>
            <p:spPr bwMode="auto">
              <a:xfrm>
                <a:off x="2580" y="1570"/>
                <a:ext cx="151" cy="120"/>
              </a:xfrm>
              <a:custGeom>
                <a:avLst/>
                <a:gdLst>
                  <a:gd name="T0" fmla="*/ 37 w 151"/>
                  <a:gd name="T1" fmla="*/ 110 h 120"/>
                  <a:gd name="T2" fmla="*/ 23 w 151"/>
                  <a:gd name="T3" fmla="*/ 101 h 120"/>
                  <a:gd name="T4" fmla="*/ 28 w 151"/>
                  <a:gd name="T5" fmla="*/ 87 h 120"/>
                  <a:gd name="T6" fmla="*/ 23 w 151"/>
                  <a:gd name="T7" fmla="*/ 83 h 120"/>
                  <a:gd name="T8" fmla="*/ 28 w 151"/>
                  <a:gd name="T9" fmla="*/ 74 h 120"/>
                  <a:gd name="T10" fmla="*/ 28 w 151"/>
                  <a:gd name="T11" fmla="*/ 60 h 120"/>
                  <a:gd name="T12" fmla="*/ 32 w 151"/>
                  <a:gd name="T13" fmla="*/ 37 h 120"/>
                  <a:gd name="T14" fmla="*/ 28 w 151"/>
                  <a:gd name="T15" fmla="*/ 33 h 120"/>
                  <a:gd name="T16" fmla="*/ 14 w 151"/>
                  <a:gd name="T17" fmla="*/ 33 h 120"/>
                  <a:gd name="T18" fmla="*/ 0 w 151"/>
                  <a:gd name="T19" fmla="*/ 46 h 120"/>
                  <a:gd name="T20" fmla="*/ 9 w 151"/>
                  <a:gd name="T21" fmla="*/ 33 h 120"/>
                  <a:gd name="T22" fmla="*/ 5 w 151"/>
                  <a:gd name="T23" fmla="*/ 19 h 120"/>
                  <a:gd name="T24" fmla="*/ 14 w 151"/>
                  <a:gd name="T25" fmla="*/ 5 h 120"/>
                  <a:gd name="T26" fmla="*/ 19 w 151"/>
                  <a:gd name="T27" fmla="*/ 0 h 120"/>
                  <a:gd name="T28" fmla="*/ 92 w 151"/>
                  <a:gd name="T29" fmla="*/ 5 h 120"/>
                  <a:gd name="T30" fmla="*/ 106 w 151"/>
                  <a:gd name="T31" fmla="*/ 14 h 120"/>
                  <a:gd name="T32" fmla="*/ 124 w 151"/>
                  <a:gd name="T33" fmla="*/ 14 h 120"/>
                  <a:gd name="T34" fmla="*/ 151 w 151"/>
                  <a:gd name="T35" fmla="*/ 23 h 120"/>
                  <a:gd name="T36" fmla="*/ 133 w 151"/>
                  <a:gd name="T37" fmla="*/ 46 h 120"/>
                  <a:gd name="T38" fmla="*/ 119 w 151"/>
                  <a:gd name="T39" fmla="*/ 60 h 120"/>
                  <a:gd name="T40" fmla="*/ 115 w 151"/>
                  <a:gd name="T41" fmla="*/ 65 h 120"/>
                  <a:gd name="T42" fmla="*/ 115 w 151"/>
                  <a:gd name="T43" fmla="*/ 78 h 120"/>
                  <a:gd name="T44" fmla="*/ 106 w 151"/>
                  <a:gd name="T45" fmla="*/ 92 h 120"/>
                  <a:gd name="T46" fmla="*/ 96 w 151"/>
                  <a:gd name="T47" fmla="*/ 101 h 120"/>
                  <a:gd name="T48" fmla="*/ 78 w 151"/>
                  <a:gd name="T49" fmla="*/ 110 h 120"/>
                  <a:gd name="T50" fmla="*/ 69 w 151"/>
                  <a:gd name="T51" fmla="*/ 110 h 120"/>
                  <a:gd name="T52" fmla="*/ 46 w 151"/>
                  <a:gd name="T53" fmla="*/ 120 h 120"/>
                  <a:gd name="T54" fmla="*/ 32 w 151"/>
                  <a:gd name="T55" fmla="*/ 101 h 120"/>
                  <a:gd name="T56" fmla="*/ 41 w 151"/>
                  <a:gd name="T57" fmla="*/ 110 h 120"/>
                  <a:gd name="T58" fmla="*/ 55 w 151"/>
                  <a:gd name="T59" fmla="*/ 110 h 120"/>
                  <a:gd name="T60" fmla="*/ 74 w 151"/>
                  <a:gd name="T61" fmla="*/ 106 h 120"/>
                  <a:gd name="T62" fmla="*/ 78 w 151"/>
                  <a:gd name="T63" fmla="*/ 106 h 120"/>
                  <a:gd name="T64" fmla="*/ 96 w 151"/>
                  <a:gd name="T65" fmla="*/ 92 h 120"/>
                  <a:gd name="T66" fmla="*/ 110 w 151"/>
                  <a:gd name="T67" fmla="*/ 78 h 120"/>
                  <a:gd name="T68" fmla="*/ 110 w 151"/>
                  <a:gd name="T69" fmla="*/ 60 h 120"/>
                  <a:gd name="T70" fmla="*/ 119 w 151"/>
                  <a:gd name="T71" fmla="*/ 51 h 120"/>
                  <a:gd name="T72" fmla="*/ 138 w 151"/>
                  <a:gd name="T73" fmla="*/ 37 h 120"/>
                  <a:gd name="T74" fmla="*/ 138 w 151"/>
                  <a:gd name="T75" fmla="*/ 23 h 120"/>
                  <a:gd name="T76" fmla="*/ 124 w 151"/>
                  <a:gd name="T77" fmla="*/ 23 h 120"/>
                  <a:gd name="T78" fmla="*/ 110 w 151"/>
                  <a:gd name="T79" fmla="*/ 23 h 120"/>
                  <a:gd name="T80" fmla="*/ 92 w 151"/>
                  <a:gd name="T81" fmla="*/ 14 h 120"/>
                  <a:gd name="T82" fmla="*/ 19 w 151"/>
                  <a:gd name="T83" fmla="*/ 5 h 120"/>
                  <a:gd name="T84" fmla="*/ 9 w 151"/>
                  <a:gd name="T85" fmla="*/ 14 h 120"/>
                  <a:gd name="T86" fmla="*/ 14 w 151"/>
                  <a:gd name="T87" fmla="*/ 23 h 120"/>
                  <a:gd name="T88" fmla="*/ 14 w 151"/>
                  <a:gd name="T89" fmla="*/ 28 h 120"/>
                  <a:gd name="T90" fmla="*/ 19 w 151"/>
                  <a:gd name="T91" fmla="*/ 28 h 120"/>
                  <a:gd name="T92" fmla="*/ 28 w 151"/>
                  <a:gd name="T93" fmla="*/ 28 h 120"/>
                  <a:gd name="T94" fmla="*/ 41 w 151"/>
                  <a:gd name="T95" fmla="*/ 37 h 120"/>
                  <a:gd name="T96" fmla="*/ 37 w 151"/>
                  <a:gd name="T97" fmla="*/ 51 h 120"/>
                  <a:gd name="T98" fmla="*/ 32 w 151"/>
                  <a:gd name="T99" fmla="*/ 65 h 120"/>
                  <a:gd name="T100" fmla="*/ 32 w 151"/>
                  <a:gd name="T101" fmla="*/ 74 h 120"/>
                  <a:gd name="T102" fmla="*/ 32 w 151"/>
                  <a:gd name="T103" fmla="*/ 83 h 120"/>
                  <a:gd name="T104" fmla="*/ 32 w 151"/>
                  <a:gd name="T105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1" h="120">
                    <a:moveTo>
                      <a:pt x="46" y="120"/>
                    </a:moveTo>
                    <a:lnTo>
                      <a:pt x="37" y="110"/>
                    </a:lnTo>
                    <a:lnTo>
                      <a:pt x="37" y="110"/>
                    </a:lnTo>
                    <a:lnTo>
                      <a:pt x="32" y="106"/>
                    </a:lnTo>
                    <a:lnTo>
                      <a:pt x="32" y="106"/>
                    </a:lnTo>
                    <a:lnTo>
                      <a:pt x="23" y="101"/>
                    </a:lnTo>
                    <a:lnTo>
                      <a:pt x="23" y="97"/>
                    </a:lnTo>
                    <a:lnTo>
                      <a:pt x="28" y="87"/>
                    </a:lnTo>
                    <a:lnTo>
                      <a:pt x="28" y="87"/>
                    </a:lnTo>
                    <a:lnTo>
                      <a:pt x="28" y="87"/>
                    </a:lnTo>
                    <a:lnTo>
                      <a:pt x="28" y="87"/>
                    </a:lnTo>
                    <a:lnTo>
                      <a:pt x="23" y="83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3" y="65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51"/>
                    </a:lnTo>
                    <a:lnTo>
                      <a:pt x="28" y="46"/>
                    </a:lnTo>
                    <a:lnTo>
                      <a:pt x="32" y="37"/>
                    </a:lnTo>
                    <a:lnTo>
                      <a:pt x="37" y="37"/>
                    </a:lnTo>
                    <a:lnTo>
                      <a:pt x="37" y="33"/>
                    </a:lnTo>
                    <a:lnTo>
                      <a:pt x="28" y="33"/>
                    </a:lnTo>
                    <a:lnTo>
                      <a:pt x="23" y="33"/>
                    </a:lnTo>
                    <a:lnTo>
                      <a:pt x="19" y="33"/>
                    </a:lnTo>
                    <a:lnTo>
                      <a:pt x="14" y="33"/>
                    </a:lnTo>
                    <a:lnTo>
                      <a:pt x="9" y="37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5" y="37"/>
                    </a:lnTo>
                    <a:lnTo>
                      <a:pt x="5" y="33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9" y="23"/>
                    </a:lnTo>
                    <a:lnTo>
                      <a:pt x="5" y="19"/>
                    </a:lnTo>
                    <a:lnTo>
                      <a:pt x="5" y="10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6" y="10"/>
                    </a:lnTo>
                    <a:lnTo>
                      <a:pt x="106" y="14"/>
                    </a:lnTo>
                    <a:lnTo>
                      <a:pt x="115" y="14"/>
                    </a:lnTo>
                    <a:lnTo>
                      <a:pt x="119" y="14"/>
                    </a:lnTo>
                    <a:lnTo>
                      <a:pt x="124" y="14"/>
                    </a:lnTo>
                    <a:lnTo>
                      <a:pt x="129" y="19"/>
                    </a:lnTo>
                    <a:lnTo>
                      <a:pt x="138" y="19"/>
                    </a:lnTo>
                    <a:lnTo>
                      <a:pt x="151" y="23"/>
                    </a:lnTo>
                    <a:lnTo>
                      <a:pt x="147" y="33"/>
                    </a:lnTo>
                    <a:lnTo>
                      <a:pt x="142" y="42"/>
                    </a:lnTo>
                    <a:lnTo>
                      <a:pt x="133" y="46"/>
                    </a:lnTo>
                    <a:lnTo>
                      <a:pt x="129" y="46"/>
                    </a:lnTo>
                    <a:lnTo>
                      <a:pt x="119" y="51"/>
                    </a:lnTo>
                    <a:lnTo>
                      <a:pt x="119" y="60"/>
                    </a:lnTo>
                    <a:lnTo>
                      <a:pt x="115" y="60"/>
                    </a:lnTo>
                    <a:lnTo>
                      <a:pt x="115" y="60"/>
                    </a:lnTo>
                    <a:lnTo>
                      <a:pt x="115" y="65"/>
                    </a:lnTo>
                    <a:lnTo>
                      <a:pt x="110" y="74"/>
                    </a:lnTo>
                    <a:lnTo>
                      <a:pt x="115" y="74"/>
                    </a:lnTo>
                    <a:lnTo>
                      <a:pt x="115" y="78"/>
                    </a:lnTo>
                    <a:lnTo>
                      <a:pt x="115" y="83"/>
                    </a:lnTo>
                    <a:lnTo>
                      <a:pt x="110" y="87"/>
                    </a:lnTo>
                    <a:lnTo>
                      <a:pt x="106" y="92"/>
                    </a:lnTo>
                    <a:lnTo>
                      <a:pt x="106" y="97"/>
                    </a:lnTo>
                    <a:lnTo>
                      <a:pt x="101" y="97"/>
                    </a:lnTo>
                    <a:lnTo>
                      <a:pt x="96" y="101"/>
                    </a:lnTo>
                    <a:lnTo>
                      <a:pt x="87" y="110"/>
                    </a:lnTo>
                    <a:lnTo>
                      <a:pt x="78" y="110"/>
                    </a:lnTo>
                    <a:lnTo>
                      <a:pt x="78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69" y="110"/>
                    </a:lnTo>
                    <a:lnTo>
                      <a:pt x="64" y="110"/>
                    </a:lnTo>
                    <a:lnTo>
                      <a:pt x="55" y="115"/>
                    </a:lnTo>
                    <a:lnTo>
                      <a:pt x="46" y="120"/>
                    </a:lnTo>
                    <a:lnTo>
                      <a:pt x="46" y="120"/>
                    </a:lnTo>
                    <a:close/>
                    <a:moveTo>
                      <a:pt x="28" y="101"/>
                    </a:moveTo>
                    <a:lnTo>
                      <a:pt x="32" y="101"/>
                    </a:lnTo>
                    <a:lnTo>
                      <a:pt x="37" y="101"/>
                    </a:lnTo>
                    <a:lnTo>
                      <a:pt x="41" y="106"/>
                    </a:lnTo>
                    <a:lnTo>
                      <a:pt x="41" y="110"/>
                    </a:lnTo>
                    <a:lnTo>
                      <a:pt x="46" y="115"/>
                    </a:lnTo>
                    <a:lnTo>
                      <a:pt x="46" y="115"/>
                    </a:lnTo>
                    <a:lnTo>
                      <a:pt x="55" y="110"/>
                    </a:lnTo>
                    <a:lnTo>
                      <a:pt x="60" y="106"/>
                    </a:lnTo>
                    <a:lnTo>
                      <a:pt x="69" y="106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87" y="106"/>
                    </a:lnTo>
                    <a:lnTo>
                      <a:pt x="92" y="97"/>
                    </a:lnTo>
                    <a:lnTo>
                      <a:pt x="96" y="92"/>
                    </a:lnTo>
                    <a:lnTo>
                      <a:pt x="101" y="92"/>
                    </a:lnTo>
                    <a:lnTo>
                      <a:pt x="106" y="83"/>
                    </a:lnTo>
                    <a:lnTo>
                      <a:pt x="110" y="78"/>
                    </a:lnTo>
                    <a:lnTo>
                      <a:pt x="106" y="74"/>
                    </a:lnTo>
                    <a:lnTo>
                      <a:pt x="106" y="65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55"/>
                    </a:lnTo>
                    <a:lnTo>
                      <a:pt x="119" y="51"/>
                    </a:lnTo>
                    <a:lnTo>
                      <a:pt x="124" y="42"/>
                    </a:lnTo>
                    <a:lnTo>
                      <a:pt x="133" y="37"/>
                    </a:lnTo>
                    <a:lnTo>
                      <a:pt x="138" y="37"/>
                    </a:lnTo>
                    <a:lnTo>
                      <a:pt x="142" y="33"/>
                    </a:lnTo>
                    <a:lnTo>
                      <a:pt x="147" y="28"/>
                    </a:lnTo>
                    <a:lnTo>
                      <a:pt x="138" y="23"/>
                    </a:lnTo>
                    <a:lnTo>
                      <a:pt x="129" y="28"/>
                    </a:lnTo>
                    <a:lnTo>
                      <a:pt x="129" y="28"/>
                    </a:lnTo>
                    <a:lnTo>
                      <a:pt x="124" y="23"/>
                    </a:lnTo>
                    <a:lnTo>
                      <a:pt x="119" y="23"/>
                    </a:lnTo>
                    <a:lnTo>
                      <a:pt x="115" y="23"/>
                    </a:lnTo>
                    <a:lnTo>
                      <a:pt x="110" y="23"/>
                    </a:lnTo>
                    <a:lnTo>
                      <a:pt x="110" y="23"/>
                    </a:lnTo>
                    <a:lnTo>
                      <a:pt x="106" y="23"/>
                    </a:lnTo>
                    <a:lnTo>
                      <a:pt x="92" y="14"/>
                    </a:lnTo>
                    <a:lnTo>
                      <a:pt x="87" y="10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9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9" y="23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23" y="28"/>
                    </a:lnTo>
                    <a:lnTo>
                      <a:pt x="28" y="28"/>
                    </a:lnTo>
                    <a:lnTo>
                      <a:pt x="32" y="28"/>
                    </a:lnTo>
                    <a:lnTo>
                      <a:pt x="37" y="28"/>
                    </a:lnTo>
                    <a:lnTo>
                      <a:pt x="41" y="37"/>
                    </a:lnTo>
                    <a:lnTo>
                      <a:pt x="37" y="42"/>
                    </a:lnTo>
                    <a:lnTo>
                      <a:pt x="37" y="46"/>
                    </a:lnTo>
                    <a:lnTo>
                      <a:pt x="37" y="51"/>
                    </a:lnTo>
                    <a:lnTo>
                      <a:pt x="37" y="60"/>
                    </a:lnTo>
                    <a:lnTo>
                      <a:pt x="32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32" y="69"/>
                    </a:lnTo>
                    <a:lnTo>
                      <a:pt x="32" y="74"/>
                    </a:lnTo>
                    <a:lnTo>
                      <a:pt x="32" y="78"/>
                    </a:lnTo>
                    <a:lnTo>
                      <a:pt x="32" y="83"/>
                    </a:lnTo>
                    <a:lnTo>
                      <a:pt x="32" y="83"/>
                    </a:lnTo>
                    <a:lnTo>
                      <a:pt x="32" y="87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28" y="101"/>
                    </a:lnTo>
                    <a:lnTo>
                      <a:pt x="28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9" name="Freeform 959"/>
              <p:cNvSpPr>
                <a:spLocks/>
              </p:cNvSpPr>
              <p:nvPr/>
            </p:nvSpPr>
            <p:spPr bwMode="auto">
              <a:xfrm>
                <a:off x="2580" y="1570"/>
                <a:ext cx="151" cy="120"/>
              </a:xfrm>
              <a:custGeom>
                <a:avLst/>
                <a:gdLst>
                  <a:gd name="T0" fmla="*/ 37 w 151"/>
                  <a:gd name="T1" fmla="*/ 110 h 120"/>
                  <a:gd name="T2" fmla="*/ 32 w 151"/>
                  <a:gd name="T3" fmla="*/ 106 h 120"/>
                  <a:gd name="T4" fmla="*/ 23 w 151"/>
                  <a:gd name="T5" fmla="*/ 101 h 120"/>
                  <a:gd name="T6" fmla="*/ 28 w 151"/>
                  <a:gd name="T7" fmla="*/ 87 h 120"/>
                  <a:gd name="T8" fmla="*/ 28 w 151"/>
                  <a:gd name="T9" fmla="*/ 87 h 120"/>
                  <a:gd name="T10" fmla="*/ 23 w 151"/>
                  <a:gd name="T11" fmla="*/ 83 h 120"/>
                  <a:gd name="T12" fmla="*/ 28 w 151"/>
                  <a:gd name="T13" fmla="*/ 74 h 120"/>
                  <a:gd name="T14" fmla="*/ 23 w 151"/>
                  <a:gd name="T15" fmla="*/ 65 h 120"/>
                  <a:gd name="T16" fmla="*/ 28 w 151"/>
                  <a:gd name="T17" fmla="*/ 60 h 120"/>
                  <a:gd name="T18" fmla="*/ 28 w 151"/>
                  <a:gd name="T19" fmla="*/ 46 h 120"/>
                  <a:gd name="T20" fmla="*/ 37 w 151"/>
                  <a:gd name="T21" fmla="*/ 37 h 120"/>
                  <a:gd name="T22" fmla="*/ 28 w 151"/>
                  <a:gd name="T23" fmla="*/ 33 h 120"/>
                  <a:gd name="T24" fmla="*/ 19 w 151"/>
                  <a:gd name="T25" fmla="*/ 33 h 120"/>
                  <a:gd name="T26" fmla="*/ 9 w 151"/>
                  <a:gd name="T27" fmla="*/ 37 h 120"/>
                  <a:gd name="T28" fmla="*/ 0 w 151"/>
                  <a:gd name="T29" fmla="*/ 46 h 120"/>
                  <a:gd name="T30" fmla="*/ 5 w 151"/>
                  <a:gd name="T31" fmla="*/ 33 h 120"/>
                  <a:gd name="T32" fmla="*/ 9 w 151"/>
                  <a:gd name="T33" fmla="*/ 28 h 120"/>
                  <a:gd name="T34" fmla="*/ 5 w 151"/>
                  <a:gd name="T35" fmla="*/ 19 h 120"/>
                  <a:gd name="T36" fmla="*/ 9 w 151"/>
                  <a:gd name="T37" fmla="*/ 5 h 120"/>
                  <a:gd name="T38" fmla="*/ 14 w 151"/>
                  <a:gd name="T39" fmla="*/ 5 h 120"/>
                  <a:gd name="T40" fmla="*/ 19 w 151"/>
                  <a:gd name="T41" fmla="*/ 0 h 120"/>
                  <a:gd name="T42" fmla="*/ 92 w 151"/>
                  <a:gd name="T43" fmla="*/ 5 h 120"/>
                  <a:gd name="T44" fmla="*/ 92 w 151"/>
                  <a:gd name="T45" fmla="*/ 5 h 120"/>
                  <a:gd name="T46" fmla="*/ 106 w 151"/>
                  <a:gd name="T47" fmla="*/ 14 h 120"/>
                  <a:gd name="T48" fmla="*/ 119 w 151"/>
                  <a:gd name="T49" fmla="*/ 14 h 120"/>
                  <a:gd name="T50" fmla="*/ 129 w 151"/>
                  <a:gd name="T51" fmla="*/ 19 h 120"/>
                  <a:gd name="T52" fmla="*/ 151 w 151"/>
                  <a:gd name="T53" fmla="*/ 23 h 120"/>
                  <a:gd name="T54" fmla="*/ 142 w 151"/>
                  <a:gd name="T55" fmla="*/ 42 h 120"/>
                  <a:gd name="T56" fmla="*/ 129 w 151"/>
                  <a:gd name="T57" fmla="*/ 46 h 120"/>
                  <a:gd name="T58" fmla="*/ 119 w 151"/>
                  <a:gd name="T59" fmla="*/ 60 h 120"/>
                  <a:gd name="T60" fmla="*/ 115 w 151"/>
                  <a:gd name="T61" fmla="*/ 60 h 120"/>
                  <a:gd name="T62" fmla="*/ 110 w 151"/>
                  <a:gd name="T63" fmla="*/ 74 h 120"/>
                  <a:gd name="T64" fmla="*/ 115 w 151"/>
                  <a:gd name="T65" fmla="*/ 78 h 120"/>
                  <a:gd name="T66" fmla="*/ 110 w 151"/>
                  <a:gd name="T67" fmla="*/ 87 h 120"/>
                  <a:gd name="T68" fmla="*/ 106 w 151"/>
                  <a:gd name="T69" fmla="*/ 97 h 120"/>
                  <a:gd name="T70" fmla="*/ 96 w 151"/>
                  <a:gd name="T71" fmla="*/ 101 h 120"/>
                  <a:gd name="T72" fmla="*/ 78 w 151"/>
                  <a:gd name="T73" fmla="*/ 110 h 120"/>
                  <a:gd name="T74" fmla="*/ 74 w 151"/>
                  <a:gd name="T75" fmla="*/ 110 h 120"/>
                  <a:gd name="T76" fmla="*/ 69 w 151"/>
                  <a:gd name="T77" fmla="*/ 110 h 120"/>
                  <a:gd name="T78" fmla="*/ 55 w 151"/>
                  <a:gd name="T79" fmla="*/ 115 h 120"/>
                  <a:gd name="T80" fmla="*/ 46 w 151"/>
                  <a:gd name="T81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1" h="120">
                    <a:moveTo>
                      <a:pt x="46" y="120"/>
                    </a:moveTo>
                    <a:lnTo>
                      <a:pt x="37" y="110"/>
                    </a:lnTo>
                    <a:lnTo>
                      <a:pt x="37" y="110"/>
                    </a:lnTo>
                    <a:lnTo>
                      <a:pt x="32" y="106"/>
                    </a:lnTo>
                    <a:lnTo>
                      <a:pt x="32" y="106"/>
                    </a:lnTo>
                    <a:lnTo>
                      <a:pt x="23" y="101"/>
                    </a:lnTo>
                    <a:lnTo>
                      <a:pt x="23" y="97"/>
                    </a:lnTo>
                    <a:lnTo>
                      <a:pt x="28" y="87"/>
                    </a:lnTo>
                    <a:lnTo>
                      <a:pt x="28" y="87"/>
                    </a:lnTo>
                    <a:lnTo>
                      <a:pt x="28" y="87"/>
                    </a:lnTo>
                    <a:lnTo>
                      <a:pt x="28" y="87"/>
                    </a:lnTo>
                    <a:lnTo>
                      <a:pt x="23" y="83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3" y="65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51"/>
                    </a:lnTo>
                    <a:lnTo>
                      <a:pt x="28" y="46"/>
                    </a:lnTo>
                    <a:lnTo>
                      <a:pt x="32" y="37"/>
                    </a:lnTo>
                    <a:lnTo>
                      <a:pt x="37" y="37"/>
                    </a:lnTo>
                    <a:lnTo>
                      <a:pt x="37" y="33"/>
                    </a:lnTo>
                    <a:lnTo>
                      <a:pt x="28" y="33"/>
                    </a:lnTo>
                    <a:lnTo>
                      <a:pt x="23" y="33"/>
                    </a:lnTo>
                    <a:lnTo>
                      <a:pt x="19" y="33"/>
                    </a:lnTo>
                    <a:lnTo>
                      <a:pt x="14" y="33"/>
                    </a:lnTo>
                    <a:lnTo>
                      <a:pt x="9" y="37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5" y="37"/>
                    </a:lnTo>
                    <a:lnTo>
                      <a:pt x="5" y="33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9" y="23"/>
                    </a:lnTo>
                    <a:lnTo>
                      <a:pt x="5" y="19"/>
                    </a:lnTo>
                    <a:lnTo>
                      <a:pt x="5" y="10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6" y="10"/>
                    </a:lnTo>
                    <a:lnTo>
                      <a:pt x="106" y="14"/>
                    </a:lnTo>
                    <a:lnTo>
                      <a:pt x="115" y="14"/>
                    </a:lnTo>
                    <a:lnTo>
                      <a:pt x="119" y="14"/>
                    </a:lnTo>
                    <a:lnTo>
                      <a:pt x="124" y="14"/>
                    </a:lnTo>
                    <a:lnTo>
                      <a:pt x="129" y="19"/>
                    </a:lnTo>
                    <a:lnTo>
                      <a:pt x="138" y="19"/>
                    </a:lnTo>
                    <a:lnTo>
                      <a:pt x="151" y="23"/>
                    </a:lnTo>
                    <a:lnTo>
                      <a:pt x="147" y="33"/>
                    </a:lnTo>
                    <a:lnTo>
                      <a:pt x="142" y="42"/>
                    </a:lnTo>
                    <a:lnTo>
                      <a:pt x="133" y="46"/>
                    </a:lnTo>
                    <a:lnTo>
                      <a:pt x="129" y="46"/>
                    </a:lnTo>
                    <a:lnTo>
                      <a:pt x="119" y="51"/>
                    </a:lnTo>
                    <a:lnTo>
                      <a:pt x="119" y="60"/>
                    </a:lnTo>
                    <a:lnTo>
                      <a:pt x="115" y="60"/>
                    </a:lnTo>
                    <a:lnTo>
                      <a:pt x="115" y="60"/>
                    </a:lnTo>
                    <a:lnTo>
                      <a:pt x="115" y="65"/>
                    </a:lnTo>
                    <a:lnTo>
                      <a:pt x="110" y="74"/>
                    </a:lnTo>
                    <a:lnTo>
                      <a:pt x="115" y="74"/>
                    </a:lnTo>
                    <a:lnTo>
                      <a:pt x="115" y="78"/>
                    </a:lnTo>
                    <a:lnTo>
                      <a:pt x="115" y="83"/>
                    </a:lnTo>
                    <a:lnTo>
                      <a:pt x="110" y="87"/>
                    </a:lnTo>
                    <a:lnTo>
                      <a:pt x="106" y="92"/>
                    </a:lnTo>
                    <a:lnTo>
                      <a:pt x="106" y="97"/>
                    </a:lnTo>
                    <a:lnTo>
                      <a:pt x="101" y="97"/>
                    </a:lnTo>
                    <a:lnTo>
                      <a:pt x="96" y="101"/>
                    </a:lnTo>
                    <a:lnTo>
                      <a:pt x="87" y="110"/>
                    </a:lnTo>
                    <a:lnTo>
                      <a:pt x="78" y="110"/>
                    </a:lnTo>
                    <a:lnTo>
                      <a:pt x="78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69" y="110"/>
                    </a:lnTo>
                    <a:lnTo>
                      <a:pt x="64" y="110"/>
                    </a:lnTo>
                    <a:lnTo>
                      <a:pt x="55" y="115"/>
                    </a:lnTo>
                    <a:lnTo>
                      <a:pt x="46" y="120"/>
                    </a:lnTo>
                    <a:lnTo>
                      <a:pt x="46" y="12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0" name="Freeform 960"/>
              <p:cNvSpPr>
                <a:spLocks/>
              </p:cNvSpPr>
              <p:nvPr/>
            </p:nvSpPr>
            <p:spPr bwMode="auto">
              <a:xfrm>
                <a:off x="2589" y="1575"/>
                <a:ext cx="138" cy="110"/>
              </a:xfrm>
              <a:custGeom>
                <a:avLst/>
                <a:gdLst>
                  <a:gd name="T0" fmla="*/ 23 w 138"/>
                  <a:gd name="T1" fmla="*/ 96 h 110"/>
                  <a:gd name="T2" fmla="*/ 32 w 138"/>
                  <a:gd name="T3" fmla="*/ 101 h 110"/>
                  <a:gd name="T4" fmla="*/ 37 w 138"/>
                  <a:gd name="T5" fmla="*/ 110 h 110"/>
                  <a:gd name="T6" fmla="*/ 46 w 138"/>
                  <a:gd name="T7" fmla="*/ 105 h 110"/>
                  <a:gd name="T8" fmla="*/ 60 w 138"/>
                  <a:gd name="T9" fmla="*/ 101 h 110"/>
                  <a:gd name="T10" fmla="*/ 65 w 138"/>
                  <a:gd name="T11" fmla="*/ 101 h 110"/>
                  <a:gd name="T12" fmla="*/ 69 w 138"/>
                  <a:gd name="T13" fmla="*/ 101 h 110"/>
                  <a:gd name="T14" fmla="*/ 83 w 138"/>
                  <a:gd name="T15" fmla="*/ 92 h 110"/>
                  <a:gd name="T16" fmla="*/ 92 w 138"/>
                  <a:gd name="T17" fmla="*/ 87 h 110"/>
                  <a:gd name="T18" fmla="*/ 101 w 138"/>
                  <a:gd name="T19" fmla="*/ 73 h 110"/>
                  <a:gd name="T20" fmla="*/ 97 w 138"/>
                  <a:gd name="T21" fmla="*/ 60 h 110"/>
                  <a:gd name="T22" fmla="*/ 101 w 138"/>
                  <a:gd name="T23" fmla="*/ 55 h 110"/>
                  <a:gd name="T24" fmla="*/ 110 w 138"/>
                  <a:gd name="T25" fmla="*/ 46 h 110"/>
                  <a:gd name="T26" fmla="*/ 124 w 138"/>
                  <a:gd name="T27" fmla="*/ 32 h 110"/>
                  <a:gd name="T28" fmla="*/ 133 w 138"/>
                  <a:gd name="T29" fmla="*/ 28 h 110"/>
                  <a:gd name="T30" fmla="*/ 129 w 138"/>
                  <a:gd name="T31" fmla="*/ 18 h 110"/>
                  <a:gd name="T32" fmla="*/ 120 w 138"/>
                  <a:gd name="T33" fmla="*/ 23 h 110"/>
                  <a:gd name="T34" fmla="*/ 110 w 138"/>
                  <a:gd name="T35" fmla="*/ 18 h 110"/>
                  <a:gd name="T36" fmla="*/ 101 w 138"/>
                  <a:gd name="T37" fmla="*/ 18 h 110"/>
                  <a:gd name="T38" fmla="*/ 97 w 138"/>
                  <a:gd name="T39" fmla="*/ 18 h 110"/>
                  <a:gd name="T40" fmla="*/ 78 w 138"/>
                  <a:gd name="T41" fmla="*/ 5 h 110"/>
                  <a:gd name="T42" fmla="*/ 10 w 138"/>
                  <a:gd name="T43" fmla="*/ 0 h 110"/>
                  <a:gd name="T44" fmla="*/ 10 w 138"/>
                  <a:gd name="T45" fmla="*/ 5 h 110"/>
                  <a:gd name="T46" fmla="*/ 0 w 138"/>
                  <a:gd name="T47" fmla="*/ 9 h 110"/>
                  <a:gd name="T48" fmla="*/ 5 w 138"/>
                  <a:gd name="T49" fmla="*/ 18 h 110"/>
                  <a:gd name="T50" fmla="*/ 5 w 138"/>
                  <a:gd name="T51" fmla="*/ 23 h 110"/>
                  <a:gd name="T52" fmla="*/ 5 w 138"/>
                  <a:gd name="T53" fmla="*/ 23 h 110"/>
                  <a:gd name="T54" fmla="*/ 10 w 138"/>
                  <a:gd name="T55" fmla="*/ 23 h 110"/>
                  <a:gd name="T56" fmla="*/ 14 w 138"/>
                  <a:gd name="T57" fmla="*/ 23 h 110"/>
                  <a:gd name="T58" fmla="*/ 23 w 138"/>
                  <a:gd name="T59" fmla="*/ 23 h 110"/>
                  <a:gd name="T60" fmla="*/ 32 w 138"/>
                  <a:gd name="T61" fmla="*/ 32 h 110"/>
                  <a:gd name="T62" fmla="*/ 28 w 138"/>
                  <a:gd name="T63" fmla="*/ 41 h 110"/>
                  <a:gd name="T64" fmla="*/ 28 w 138"/>
                  <a:gd name="T65" fmla="*/ 55 h 110"/>
                  <a:gd name="T66" fmla="*/ 23 w 138"/>
                  <a:gd name="T67" fmla="*/ 60 h 110"/>
                  <a:gd name="T68" fmla="*/ 23 w 138"/>
                  <a:gd name="T69" fmla="*/ 64 h 110"/>
                  <a:gd name="T70" fmla="*/ 23 w 138"/>
                  <a:gd name="T71" fmla="*/ 73 h 110"/>
                  <a:gd name="T72" fmla="*/ 23 w 138"/>
                  <a:gd name="T73" fmla="*/ 78 h 110"/>
                  <a:gd name="T74" fmla="*/ 23 w 138"/>
                  <a:gd name="T75" fmla="*/ 87 h 110"/>
                  <a:gd name="T76" fmla="*/ 19 w 138"/>
                  <a:gd name="T77" fmla="*/ 9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8" h="110">
                    <a:moveTo>
                      <a:pt x="19" y="96"/>
                    </a:moveTo>
                    <a:lnTo>
                      <a:pt x="23" y="96"/>
                    </a:lnTo>
                    <a:lnTo>
                      <a:pt x="28" y="96"/>
                    </a:lnTo>
                    <a:lnTo>
                      <a:pt x="32" y="101"/>
                    </a:lnTo>
                    <a:lnTo>
                      <a:pt x="32" y="105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46" y="105"/>
                    </a:lnTo>
                    <a:lnTo>
                      <a:pt x="51" y="101"/>
                    </a:lnTo>
                    <a:lnTo>
                      <a:pt x="60" y="101"/>
                    </a:lnTo>
                    <a:lnTo>
                      <a:pt x="65" y="101"/>
                    </a:lnTo>
                    <a:lnTo>
                      <a:pt x="65" y="101"/>
                    </a:lnTo>
                    <a:lnTo>
                      <a:pt x="69" y="101"/>
                    </a:lnTo>
                    <a:lnTo>
                      <a:pt x="69" y="101"/>
                    </a:lnTo>
                    <a:lnTo>
                      <a:pt x="78" y="101"/>
                    </a:lnTo>
                    <a:lnTo>
                      <a:pt x="83" y="92"/>
                    </a:lnTo>
                    <a:lnTo>
                      <a:pt x="87" y="87"/>
                    </a:lnTo>
                    <a:lnTo>
                      <a:pt x="92" y="87"/>
                    </a:lnTo>
                    <a:lnTo>
                      <a:pt x="97" y="78"/>
                    </a:lnTo>
                    <a:lnTo>
                      <a:pt x="101" y="73"/>
                    </a:lnTo>
                    <a:lnTo>
                      <a:pt x="97" y="69"/>
                    </a:lnTo>
                    <a:lnTo>
                      <a:pt x="97" y="60"/>
                    </a:lnTo>
                    <a:lnTo>
                      <a:pt x="101" y="55"/>
                    </a:lnTo>
                    <a:lnTo>
                      <a:pt x="101" y="55"/>
                    </a:lnTo>
                    <a:lnTo>
                      <a:pt x="101" y="50"/>
                    </a:lnTo>
                    <a:lnTo>
                      <a:pt x="110" y="46"/>
                    </a:lnTo>
                    <a:lnTo>
                      <a:pt x="115" y="37"/>
                    </a:lnTo>
                    <a:lnTo>
                      <a:pt x="124" y="32"/>
                    </a:lnTo>
                    <a:lnTo>
                      <a:pt x="129" y="32"/>
                    </a:lnTo>
                    <a:lnTo>
                      <a:pt x="133" y="28"/>
                    </a:lnTo>
                    <a:lnTo>
                      <a:pt x="138" y="23"/>
                    </a:lnTo>
                    <a:lnTo>
                      <a:pt x="129" y="18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15" y="18"/>
                    </a:lnTo>
                    <a:lnTo>
                      <a:pt x="110" y="18"/>
                    </a:lnTo>
                    <a:lnTo>
                      <a:pt x="106" y="18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97" y="18"/>
                    </a:lnTo>
                    <a:lnTo>
                      <a:pt x="83" y="9"/>
                    </a:lnTo>
                    <a:lnTo>
                      <a:pt x="78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10" y="18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4" y="23"/>
                    </a:lnTo>
                    <a:lnTo>
                      <a:pt x="19" y="23"/>
                    </a:lnTo>
                    <a:lnTo>
                      <a:pt x="23" y="23"/>
                    </a:lnTo>
                    <a:lnTo>
                      <a:pt x="28" y="23"/>
                    </a:lnTo>
                    <a:lnTo>
                      <a:pt x="32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8" y="46"/>
                    </a:lnTo>
                    <a:lnTo>
                      <a:pt x="28" y="55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19" y="60"/>
                    </a:lnTo>
                    <a:lnTo>
                      <a:pt x="23" y="64"/>
                    </a:lnTo>
                    <a:lnTo>
                      <a:pt x="23" y="69"/>
                    </a:lnTo>
                    <a:lnTo>
                      <a:pt x="23" y="73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82"/>
                    </a:lnTo>
                    <a:lnTo>
                      <a:pt x="23" y="87"/>
                    </a:lnTo>
                    <a:lnTo>
                      <a:pt x="23" y="87"/>
                    </a:lnTo>
                    <a:lnTo>
                      <a:pt x="19" y="96"/>
                    </a:lnTo>
                    <a:lnTo>
                      <a:pt x="19" y="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1" name="Freeform 961"/>
              <p:cNvSpPr>
                <a:spLocks/>
              </p:cNvSpPr>
              <p:nvPr/>
            </p:nvSpPr>
            <p:spPr bwMode="auto">
              <a:xfrm>
                <a:off x="2745" y="956"/>
                <a:ext cx="293" cy="358"/>
              </a:xfrm>
              <a:custGeom>
                <a:avLst/>
                <a:gdLst>
                  <a:gd name="T0" fmla="*/ 28 w 293"/>
                  <a:gd name="T1" fmla="*/ 252 h 358"/>
                  <a:gd name="T2" fmla="*/ 14 w 293"/>
                  <a:gd name="T3" fmla="*/ 257 h 358"/>
                  <a:gd name="T4" fmla="*/ 5 w 293"/>
                  <a:gd name="T5" fmla="*/ 271 h 358"/>
                  <a:gd name="T6" fmla="*/ 0 w 293"/>
                  <a:gd name="T7" fmla="*/ 280 h 358"/>
                  <a:gd name="T8" fmla="*/ 19 w 293"/>
                  <a:gd name="T9" fmla="*/ 280 h 358"/>
                  <a:gd name="T10" fmla="*/ 28 w 293"/>
                  <a:gd name="T11" fmla="*/ 285 h 358"/>
                  <a:gd name="T12" fmla="*/ 19 w 293"/>
                  <a:gd name="T13" fmla="*/ 289 h 358"/>
                  <a:gd name="T14" fmla="*/ 0 w 293"/>
                  <a:gd name="T15" fmla="*/ 298 h 358"/>
                  <a:gd name="T16" fmla="*/ 5 w 293"/>
                  <a:gd name="T17" fmla="*/ 312 h 358"/>
                  <a:gd name="T18" fmla="*/ 14 w 293"/>
                  <a:gd name="T19" fmla="*/ 303 h 358"/>
                  <a:gd name="T20" fmla="*/ 9 w 293"/>
                  <a:gd name="T21" fmla="*/ 317 h 358"/>
                  <a:gd name="T22" fmla="*/ 14 w 293"/>
                  <a:gd name="T23" fmla="*/ 326 h 358"/>
                  <a:gd name="T24" fmla="*/ 9 w 293"/>
                  <a:gd name="T25" fmla="*/ 349 h 358"/>
                  <a:gd name="T26" fmla="*/ 32 w 293"/>
                  <a:gd name="T27" fmla="*/ 353 h 358"/>
                  <a:gd name="T28" fmla="*/ 60 w 293"/>
                  <a:gd name="T29" fmla="*/ 335 h 358"/>
                  <a:gd name="T30" fmla="*/ 60 w 293"/>
                  <a:gd name="T31" fmla="*/ 321 h 358"/>
                  <a:gd name="T32" fmla="*/ 69 w 293"/>
                  <a:gd name="T33" fmla="*/ 340 h 358"/>
                  <a:gd name="T34" fmla="*/ 83 w 293"/>
                  <a:gd name="T35" fmla="*/ 312 h 358"/>
                  <a:gd name="T36" fmla="*/ 83 w 293"/>
                  <a:gd name="T37" fmla="*/ 289 h 358"/>
                  <a:gd name="T38" fmla="*/ 83 w 293"/>
                  <a:gd name="T39" fmla="*/ 243 h 358"/>
                  <a:gd name="T40" fmla="*/ 101 w 293"/>
                  <a:gd name="T41" fmla="*/ 211 h 358"/>
                  <a:gd name="T42" fmla="*/ 106 w 293"/>
                  <a:gd name="T43" fmla="*/ 184 h 358"/>
                  <a:gd name="T44" fmla="*/ 115 w 293"/>
                  <a:gd name="T45" fmla="*/ 156 h 358"/>
                  <a:gd name="T46" fmla="*/ 133 w 293"/>
                  <a:gd name="T47" fmla="*/ 106 h 358"/>
                  <a:gd name="T48" fmla="*/ 151 w 293"/>
                  <a:gd name="T49" fmla="*/ 88 h 358"/>
                  <a:gd name="T50" fmla="*/ 170 w 293"/>
                  <a:gd name="T51" fmla="*/ 83 h 358"/>
                  <a:gd name="T52" fmla="*/ 183 w 293"/>
                  <a:gd name="T53" fmla="*/ 65 h 358"/>
                  <a:gd name="T54" fmla="*/ 197 w 293"/>
                  <a:gd name="T55" fmla="*/ 74 h 358"/>
                  <a:gd name="T56" fmla="*/ 229 w 293"/>
                  <a:gd name="T57" fmla="*/ 78 h 358"/>
                  <a:gd name="T58" fmla="*/ 248 w 293"/>
                  <a:gd name="T59" fmla="*/ 42 h 358"/>
                  <a:gd name="T60" fmla="*/ 275 w 293"/>
                  <a:gd name="T61" fmla="*/ 55 h 358"/>
                  <a:gd name="T62" fmla="*/ 284 w 293"/>
                  <a:gd name="T63" fmla="*/ 60 h 358"/>
                  <a:gd name="T64" fmla="*/ 280 w 293"/>
                  <a:gd name="T65" fmla="*/ 51 h 358"/>
                  <a:gd name="T66" fmla="*/ 284 w 293"/>
                  <a:gd name="T67" fmla="*/ 37 h 358"/>
                  <a:gd name="T68" fmla="*/ 284 w 293"/>
                  <a:gd name="T69" fmla="*/ 14 h 358"/>
                  <a:gd name="T70" fmla="*/ 271 w 293"/>
                  <a:gd name="T71" fmla="*/ 19 h 358"/>
                  <a:gd name="T72" fmla="*/ 257 w 293"/>
                  <a:gd name="T73" fmla="*/ 19 h 358"/>
                  <a:gd name="T74" fmla="*/ 266 w 293"/>
                  <a:gd name="T75" fmla="*/ 5 h 358"/>
                  <a:gd name="T76" fmla="*/ 248 w 293"/>
                  <a:gd name="T77" fmla="*/ 23 h 358"/>
                  <a:gd name="T78" fmla="*/ 229 w 293"/>
                  <a:gd name="T79" fmla="*/ 23 h 358"/>
                  <a:gd name="T80" fmla="*/ 220 w 293"/>
                  <a:gd name="T81" fmla="*/ 10 h 358"/>
                  <a:gd name="T82" fmla="*/ 206 w 293"/>
                  <a:gd name="T83" fmla="*/ 42 h 358"/>
                  <a:gd name="T84" fmla="*/ 193 w 293"/>
                  <a:gd name="T85" fmla="*/ 28 h 358"/>
                  <a:gd name="T86" fmla="*/ 193 w 293"/>
                  <a:gd name="T87" fmla="*/ 37 h 358"/>
                  <a:gd name="T88" fmla="*/ 179 w 293"/>
                  <a:gd name="T89" fmla="*/ 46 h 358"/>
                  <a:gd name="T90" fmla="*/ 170 w 293"/>
                  <a:gd name="T91" fmla="*/ 46 h 358"/>
                  <a:gd name="T92" fmla="*/ 161 w 293"/>
                  <a:gd name="T93" fmla="*/ 55 h 358"/>
                  <a:gd name="T94" fmla="*/ 156 w 293"/>
                  <a:gd name="T95" fmla="*/ 60 h 358"/>
                  <a:gd name="T96" fmla="*/ 147 w 293"/>
                  <a:gd name="T97" fmla="*/ 69 h 358"/>
                  <a:gd name="T98" fmla="*/ 138 w 293"/>
                  <a:gd name="T99" fmla="*/ 83 h 358"/>
                  <a:gd name="T100" fmla="*/ 128 w 293"/>
                  <a:gd name="T101" fmla="*/ 92 h 358"/>
                  <a:gd name="T102" fmla="*/ 119 w 293"/>
                  <a:gd name="T103" fmla="*/ 106 h 358"/>
                  <a:gd name="T104" fmla="*/ 110 w 293"/>
                  <a:gd name="T105" fmla="*/ 120 h 358"/>
                  <a:gd name="T106" fmla="*/ 96 w 293"/>
                  <a:gd name="T107" fmla="*/ 143 h 358"/>
                  <a:gd name="T108" fmla="*/ 92 w 293"/>
                  <a:gd name="T109" fmla="*/ 156 h 358"/>
                  <a:gd name="T110" fmla="*/ 87 w 293"/>
                  <a:gd name="T111" fmla="*/ 165 h 358"/>
                  <a:gd name="T112" fmla="*/ 78 w 293"/>
                  <a:gd name="T113" fmla="*/ 184 h 358"/>
                  <a:gd name="T114" fmla="*/ 74 w 293"/>
                  <a:gd name="T115" fmla="*/ 197 h 358"/>
                  <a:gd name="T116" fmla="*/ 55 w 293"/>
                  <a:gd name="T117" fmla="*/ 225 h 358"/>
                  <a:gd name="T118" fmla="*/ 55 w 293"/>
                  <a:gd name="T119" fmla="*/ 225 h 358"/>
                  <a:gd name="T120" fmla="*/ 37 w 293"/>
                  <a:gd name="T121" fmla="*/ 23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3" h="358">
                    <a:moveTo>
                      <a:pt x="28" y="243"/>
                    </a:moveTo>
                    <a:lnTo>
                      <a:pt x="23" y="248"/>
                    </a:lnTo>
                    <a:lnTo>
                      <a:pt x="28" y="248"/>
                    </a:lnTo>
                    <a:lnTo>
                      <a:pt x="28" y="252"/>
                    </a:lnTo>
                    <a:lnTo>
                      <a:pt x="14" y="252"/>
                    </a:lnTo>
                    <a:lnTo>
                      <a:pt x="19" y="257"/>
                    </a:lnTo>
                    <a:lnTo>
                      <a:pt x="19" y="262"/>
                    </a:lnTo>
                    <a:lnTo>
                      <a:pt x="14" y="257"/>
                    </a:lnTo>
                    <a:lnTo>
                      <a:pt x="14" y="262"/>
                    </a:lnTo>
                    <a:lnTo>
                      <a:pt x="14" y="266"/>
                    </a:lnTo>
                    <a:lnTo>
                      <a:pt x="0" y="266"/>
                    </a:lnTo>
                    <a:lnTo>
                      <a:pt x="5" y="271"/>
                    </a:lnTo>
                    <a:lnTo>
                      <a:pt x="14" y="271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0" y="280"/>
                    </a:lnTo>
                    <a:lnTo>
                      <a:pt x="0" y="285"/>
                    </a:lnTo>
                    <a:lnTo>
                      <a:pt x="0" y="289"/>
                    </a:lnTo>
                    <a:lnTo>
                      <a:pt x="9" y="289"/>
                    </a:lnTo>
                    <a:lnTo>
                      <a:pt x="19" y="280"/>
                    </a:lnTo>
                    <a:lnTo>
                      <a:pt x="19" y="289"/>
                    </a:lnTo>
                    <a:lnTo>
                      <a:pt x="23" y="285"/>
                    </a:lnTo>
                    <a:lnTo>
                      <a:pt x="28" y="280"/>
                    </a:lnTo>
                    <a:lnTo>
                      <a:pt x="28" y="285"/>
                    </a:lnTo>
                    <a:lnTo>
                      <a:pt x="28" y="285"/>
                    </a:lnTo>
                    <a:lnTo>
                      <a:pt x="23" y="289"/>
                    </a:lnTo>
                    <a:lnTo>
                      <a:pt x="23" y="294"/>
                    </a:lnTo>
                    <a:lnTo>
                      <a:pt x="19" y="289"/>
                    </a:lnTo>
                    <a:lnTo>
                      <a:pt x="14" y="289"/>
                    </a:lnTo>
                    <a:lnTo>
                      <a:pt x="0" y="294"/>
                    </a:lnTo>
                    <a:lnTo>
                      <a:pt x="5" y="298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9" y="298"/>
                    </a:lnTo>
                    <a:lnTo>
                      <a:pt x="5" y="303"/>
                    </a:lnTo>
                    <a:lnTo>
                      <a:pt x="5" y="312"/>
                    </a:lnTo>
                    <a:lnTo>
                      <a:pt x="5" y="307"/>
                    </a:lnTo>
                    <a:lnTo>
                      <a:pt x="5" y="317"/>
                    </a:lnTo>
                    <a:lnTo>
                      <a:pt x="9" y="307"/>
                    </a:lnTo>
                    <a:lnTo>
                      <a:pt x="14" y="303"/>
                    </a:lnTo>
                    <a:lnTo>
                      <a:pt x="23" y="303"/>
                    </a:lnTo>
                    <a:lnTo>
                      <a:pt x="19" y="307"/>
                    </a:lnTo>
                    <a:lnTo>
                      <a:pt x="19" y="303"/>
                    </a:lnTo>
                    <a:lnTo>
                      <a:pt x="9" y="317"/>
                    </a:lnTo>
                    <a:lnTo>
                      <a:pt x="14" y="321"/>
                    </a:lnTo>
                    <a:lnTo>
                      <a:pt x="5" y="326"/>
                    </a:lnTo>
                    <a:lnTo>
                      <a:pt x="5" y="330"/>
                    </a:lnTo>
                    <a:lnTo>
                      <a:pt x="14" y="326"/>
                    </a:lnTo>
                    <a:lnTo>
                      <a:pt x="9" y="340"/>
                    </a:lnTo>
                    <a:lnTo>
                      <a:pt x="5" y="340"/>
                    </a:lnTo>
                    <a:lnTo>
                      <a:pt x="5" y="344"/>
                    </a:lnTo>
                    <a:lnTo>
                      <a:pt x="9" y="349"/>
                    </a:lnTo>
                    <a:lnTo>
                      <a:pt x="14" y="353"/>
                    </a:lnTo>
                    <a:lnTo>
                      <a:pt x="19" y="353"/>
                    </a:lnTo>
                    <a:lnTo>
                      <a:pt x="19" y="358"/>
                    </a:lnTo>
                    <a:lnTo>
                      <a:pt x="32" y="353"/>
                    </a:lnTo>
                    <a:lnTo>
                      <a:pt x="46" y="344"/>
                    </a:lnTo>
                    <a:lnTo>
                      <a:pt x="51" y="335"/>
                    </a:lnTo>
                    <a:lnTo>
                      <a:pt x="55" y="335"/>
                    </a:lnTo>
                    <a:lnTo>
                      <a:pt x="60" y="335"/>
                    </a:lnTo>
                    <a:lnTo>
                      <a:pt x="60" y="330"/>
                    </a:lnTo>
                    <a:lnTo>
                      <a:pt x="60" y="321"/>
                    </a:lnTo>
                    <a:lnTo>
                      <a:pt x="60" y="326"/>
                    </a:lnTo>
                    <a:lnTo>
                      <a:pt x="60" y="321"/>
                    </a:lnTo>
                    <a:lnTo>
                      <a:pt x="64" y="317"/>
                    </a:lnTo>
                    <a:lnTo>
                      <a:pt x="64" y="330"/>
                    </a:lnTo>
                    <a:lnTo>
                      <a:pt x="69" y="335"/>
                    </a:lnTo>
                    <a:lnTo>
                      <a:pt x="69" y="340"/>
                    </a:lnTo>
                    <a:lnTo>
                      <a:pt x="74" y="335"/>
                    </a:lnTo>
                    <a:lnTo>
                      <a:pt x="74" y="330"/>
                    </a:lnTo>
                    <a:lnTo>
                      <a:pt x="78" y="321"/>
                    </a:lnTo>
                    <a:lnTo>
                      <a:pt x="83" y="312"/>
                    </a:lnTo>
                    <a:lnTo>
                      <a:pt x="83" y="303"/>
                    </a:lnTo>
                    <a:lnTo>
                      <a:pt x="83" y="294"/>
                    </a:lnTo>
                    <a:lnTo>
                      <a:pt x="83" y="289"/>
                    </a:lnTo>
                    <a:lnTo>
                      <a:pt x="83" y="289"/>
                    </a:lnTo>
                    <a:lnTo>
                      <a:pt x="87" y="285"/>
                    </a:lnTo>
                    <a:lnTo>
                      <a:pt x="87" y="280"/>
                    </a:lnTo>
                    <a:lnTo>
                      <a:pt x="78" y="262"/>
                    </a:lnTo>
                    <a:lnTo>
                      <a:pt x="83" y="243"/>
                    </a:lnTo>
                    <a:lnTo>
                      <a:pt x="83" y="230"/>
                    </a:lnTo>
                    <a:lnTo>
                      <a:pt x="83" y="220"/>
                    </a:lnTo>
                    <a:lnTo>
                      <a:pt x="92" y="216"/>
                    </a:lnTo>
                    <a:lnTo>
                      <a:pt x="101" y="211"/>
                    </a:lnTo>
                    <a:lnTo>
                      <a:pt x="101" y="207"/>
                    </a:lnTo>
                    <a:lnTo>
                      <a:pt x="101" y="202"/>
                    </a:lnTo>
                    <a:lnTo>
                      <a:pt x="101" y="193"/>
                    </a:lnTo>
                    <a:lnTo>
                      <a:pt x="106" y="184"/>
                    </a:lnTo>
                    <a:lnTo>
                      <a:pt x="106" y="170"/>
                    </a:lnTo>
                    <a:lnTo>
                      <a:pt x="110" y="161"/>
                    </a:lnTo>
                    <a:lnTo>
                      <a:pt x="110" y="156"/>
                    </a:lnTo>
                    <a:lnTo>
                      <a:pt x="115" y="156"/>
                    </a:lnTo>
                    <a:lnTo>
                      <a:pt x="124" y="138"/>
                    </a:lnTo>
                    <a:lnTo>
                      <a:pt x="128" y="124"/>
                    </a:lnTo>
                    <a:lnTo>
                      <a:pt x="128" y="115"/>
                    </a:lnTo>
                    <a:lnTo>
                      <a:pt x="133" y="106"/>
                    </a:lnTo>
                    <a:lnTo>
                      <a:pt x="138" y="101"/>
                    </a:lnTo>
                    <a:lnTo>
                      <a:pt x="147" y="106"/>
                    </a:lnTo>
                    <a:lnTo>
                      <a:pt x="147" y="92"/>
                    </a:lnTo>
                    <a:lnTo>
                      <a:pt x="151" y="88"/>
                    </a:lnTo>
                    <a:lnTo>
                      <a:pt x="151" y="88"/>
                    </a:lnTo>
                    <a:lnTo>
                      <a:pt x="161" y="88"/>
                    </a:lnTo>
                    <a:lnTo>
                      <a:pt x="174" y="88"/>
                    </a:lnTo>
                    <a:lnTo>
                      <a:pt x="170" y="83"/>
                    </a:lnTo>
                    <a:lnTo>
                      <a:pt x="170" y="78"/>
                    </a:lnTo>
                    <a:lnTo>
                      <a:pt x="170" y="69"/>
                    </a:lnTo>
                    <a:lnTo>
                      <a:pt x="183" y="69"/>
                    </a:lnTo>
                    <a:lnTo>
                      <a:pt x="183" y="65"/>
                    </a:lnTo>
                    <a:lnTo>
                      <a:pt x="183" y="60"/>
                    </a:lnTo>
                    <a:lnTo>
                      <a:pt x="188" y="65"/>
                    </a:lnTo>
                    <a:lnTo>
                      <a:pt x="193" y="69"/>
                    </a:lnTo>
                    <a:lnTo>
                      <a:pt x="197" y="74"/>
                    </a:lnTo>
                    <a:lnTo>
                      <a:pt x="197" y="78"/>
                    </a:lnTo>
                    <a:lnTo>
                      <a:pt x="211" y="78"/>
                    </a:lnTo>
                    <a:lnTo>
                      <a:pt x="216" y="78"/>
                    </a:lnTo>
                    <a:lnTo>
                      <a:pt x="229" y="78"/>
                    </a:lnTo>
                    <a:lnTo>
                      <a:pt x="234" y="74"/>
                    </a:lnTo>
                    <a:lnTo>
                      <a:pt x="238" y="60"/>
                    </a:lnTo>
                    <a:lnTo>
                      <a:pt x="238" y="51"/>
                    </a:lnTo>
                    <a:lnTo>
                      <a:pt x="248" y="42"/>
                    </a:lnTo>
                    <a:lnTo>
                      <a:pt x="261" y="37"/>
                    </a:lnTo>
                    <a:lnTo>
                      <a:pt x="271" y="42"/>
                    </a:lnTo>
                    <a:lnTo>
                      <a:pt x="275" y="46"/>
                    </a:lnTo>
                    <a:lnTo>
                      <a:pt x="275" y="55"/>
                    </a:lnTo>
                    <a:lnTo>
                      <a:pt x="275" y="60"/>
                    </a:lnTo>
                    <a:lnTo>
                      <a:pt x="275" y="65"/>
                    </a:lnTo>
                    <a:lnTo>
                      <a:pt x="275" y="69"/>
                    </a:lnTo>
                    <a:lnTo>
                      <a:pt x="284" y="60"/>
                    </a:lnTo>
                    <a:lnTo>
                      <a:pt x="289" y="51"/>
                    </a:lnTo>
                    <a:lnTo>
                      <a:pt x="293" y="55"/>
                    </a:lnTo>
                    <a:lnTo>
                      <a:pt x="293" y="46"/>
                    </a:lnTo>
                    <a:lnTo>
                      <a:pt x="280" y="51"/>
                    </a:lnTo>
                    <a:lnTo>
                      <a:pt x="284" y="46"/>
                    </a:lnTo>
                    <a:lnTo>
                      <a:pt x="280" y="42"/>
                    </a:lnTo>
                    <a:lnTo>
                      <a:pt x="271" y="33"/>
                    </a:lnTo>
                    <a:lnTo>
                      <a:pt x="284" y="37"/>
                    </a:lnTo>
                    <a:lnTo>
                      <a:pt x="293" y="28"/>
                    </a:lnTo>
                    <a:lnTo>
                      <a:pt x="293" y="23"/>
                    </a:lnTo>
                    <a:lnTo>
                      <a:pt x="289" y="19"/>
                    </a:lnTo>
                    <a:lnTo>
                      <a:pt x="284" y="14"/>
                    </a:lnTo>
                    <a:lnTo>
                      <a:pt x="275" y="14"/>
                    </a:lnTo>
                    <a:lnTo>
                      <a:pt x="275" y="10"/>
                    </a:lnTo>
                    <a:lnTo>
                      <a:pt x="271" y="14"/>
                    </a:lnTo>
                    <a:lnTo>
                      <a:pt x="271" y="19"/>
                    </a:lnTo>
                    <a:lnTo>
                      <a:pt x="266" y="23"/>
                    </a:lnTo>
                    <a:lnTo>
                      <a:pt x="261" y="23"/>
                    </a:lnTo>
                    <a:lnTo>
                      <a:pt x="266" y="19"/>
                    </a:lnTo>
                    <a:lnTo>
                      <a:pt x="257" y="19"/>
                    </a:lnTo>
                    <a:lnTo>
                      <a:pt x="261" y="14"/>
                    </a:lnTo>
                    <a:lnTo>
                      <a:pt x="261" y="14"/>
                    </a:lnTo>
                    <a:lnTo>
                      <a:pt x="266" y="10"/>
                    </a:lnTo>
                    <a:lnTo>
                      <a:pt x="266" y="5"/>
                    </a:lnTo>
                    <a:lnTo>
                      <a:pt x="257" y="0"/>
                    </a:lnTo>
                    <a:lnTo>
                      <a:pt x="252" y="14"/>
                    </a:lnTo>
                    <a:lnTo>
                      <a:pt x="252" y="23"/>
                    </a:lnTo>
                    <a:lnTo>
                      <a:pt x="248" y="23"/>
                    </a:lnTo>
                    <a:lnTo>
                      <a:pt x="248" y="5"/>
                    </a:lnTo>
                    <a:lnTo>
                      <a:pt x="229" y="37"/>
                    </a:lnTo>
                    <a:lnTo>
                      <a:pt x="225" y="33"/>
                    </a:lnTo>
                    <a:lnTo>
                      <a:pt x="229" y="23"/>
                    </a:lnTo>
                    <a:lnTo>
                      <a:pt x="238" y="10"/>
                    </a:lnTo>
                    <a:lnTo>
                      <a:pt x="229" y="10"/>
                    </a:lnTo>
                    <a:lnTo>
                      <a:pt x="229" y="5"/>
                    </a:lnTo>
                    <a:lnTo>
                      <a:pt x="220" y="10"/>
                    </a:lnTo>
                    <a:lnTo>
                      <a:pt x="220" y="19"/>
                    </a:lnTo>
                    <a:lnTo>
                      <a:pt x="216" y="23"/>
                    </a:lnTo>
                    <a:lnTo>
                      <a:pt x="211" y="33"/>
                    </a:lnTo>
                    <a:lnTo>
                      <a:pt x="206" y="42"/>
                    </a:lnTo>
                    <a:lnTo>
                      <a:pt x="206" y="37"/>
                    </a:lnTo>
                    <a:lnTo>
                      <a:pt x="206" y="33"/>
                    </a:lnTo>
                    <a:lnTo>
                      <a:pt x="197" y="33"/>
                    </a:lnTo>
                    <a:lnTo>
                      <a:pt x="193" y="28"/>
                    </a:lnTo>
                    <a:lnTo>
                      <a:pt x="193" y="33"/>
                    </a:lnTo>
                    <a:lnTo>
                      <a:pt x="188" y="28"/>
                    </a:lnTo>
                    <a:lnTo>
                      <a:pt x="188" y="33"/>
                    </a:lnTo>
                    <a:lnTo>
                      <a:pt x="193" y="37"/>
                    </a:lnTo>
                    <a:lnTo>
                      <a:pt x="193" y="46"/>
                    </a:lnTo>
                    <a:lnTo>
                      <a:pt x="183" y="37"/>
                    </a:lnTo>
                    <a:lnTo>
                      <a:pt x="183" y="42"/>
                    </a:lnTo>
                    <a:lnTo>
                      <a:pt x="179" y="46"/>
                    </a:lnTo>
                    <a:lnTo>
                      <a:pt x="179" y="51"/>
                    </a:lnTo>
                    <a:lnTo>
                      <a:pt x="174" y="60"/>
                    </a:lnTo>
                    <a:lnTo>
                      <a:pt x="174" y="42"/>
                    </a:lnTo>
                    <a:lnTo>
                      <a:pt x="170" y="46"/>
                    </a:lnTo>
                    <a:lnTo>
                      <a:pt x="165" y="55"/>
                    </a:lnTo>
                    <a:lnTo>
                      <a:pt x="165" y="46"/>
                    </a:lnTo>
                    <a:lnTo>
                      <a:pt x="161" y="46"/>
                    </a:lnTo>
                    <a:lnTo>
                      <a:pt x="161" y="55"/>
                    </a:lnTo>
                    <a:lnTo>
                      <a:pt x="165" y="65"/>
                    </a:lnTo>
                    <a:lnTo>
                      <a:pt x="161" y="60"/>
                    </a:lnTo>
                    <a:lnTo>
                      <a:pt x="151" y="55"/>
                    </a:lnTo>
                    <a:lnTo>
                      <a:pt x="156" y="60"/>
                    </a:lnTo>
                    <a:lnTo>
                      <a:pt x="156" y="60"/>
                    </a:lnTo>
                    <a:lnTo>
                      <a:pt x="151" y="60"/>
                    </a:lnTo>
                    <a:lnTo>
                      <a:pt x="151" y="55"/>
                    </a:lnTo>
                    <a:lnTo>
                      <a:pt x="147" y="69"/>
                    </a:lnTo>
                    <a:lnTo>
                      <a:pt x="142" y="74"/>
                    </a:lnTo>
                    <a:lnTo>
                      <a:pt x="147" y="78"/>
                    </a:lnTo>
                    <a:lnTo>
                      <a:pt x="142" y="74"/>
                    </a:lnTo>
                    <a:lnTo>
                      <a:pt x="138" y="83"/>
                    </a:lnTo>
                    <a:lnTo>
                      <a:pt x="133" y="88"/>
                    </a:lnTo>
                    <a:lnTo>
                      <a:pt x="142" y="88"/>
                    </a:lnTo>
                    <a:lnTo>
                      <a:pt x="138" y="92"/>
                    </a:lnTo>
                    <a:lnTo>
                      <a:pt x="128" y="92"/>
                    </a:lnTo>
                    <a:lnTo>
                      <a:pt x="128" y="101"/>
                    </a:lnTo>
                    <a:lnTo>
                      <a:pt x="128" y="106"/>
                    </a:lnTo>
                    <a:lnTo>
                      <a:pt x="124" y="97"/>
                    </a:lnTo>
                    <a:lnTo>
                      <a:pt x="119" y="106"/>
                    </a:lnTo>
                    <a:lnTo>
                      <a:pt x="115" y="115"/>
                    </a:lnTo>
                    <a:lnTo>
                      <a:pt x="124" y="115"/>
                    </a:lnTo>
                    <a:lnTo>
                      <a:pt x="115" y="115"/>
                    </a:lnTo>
                    <a:lnTo>
                      <a:pt x="110" y="120"/>
                    </a:lnTo>
                    <a:lnTo>
                      <a:pt x="106" y="124"/>
                    </a:lnTo>
                    <a:lnTo>
                      <a:pt x="106" y="133"/>
                    </a:lnTo>
                    <a:lnTo>
                      <a:pt x="96" y="138"/>
                    </a:lnTo>
                    <a:lnTo>
                      <a:pt x="96" y="143"/>
                    </a:lnTo>
                    <a:lnTo>
                      <a:pt x="96" y="147"/>
                    </a:lnTo>
                    <a:lnTo>
                      <a:pt x="92" y="147"/>
                    </a:lnTo>
                    <a:lnTo>
                      <a:pt x="96" y="152"/>
                    </a:lnTo>
                    <a:lnTo>
                      <a:pt x="92" y="156"/>
                    </a:lnTo>
                    <a:lnTo>
                      <a:pt x="87" y="165"/>
                    </a:lnTo>
                    <a:lnTo>
                      <a:pt x="92" y="161"/>
                    </a:lnTo>
                    <a:lnTo>
                      <a:pt x="92" y="165"/>
                    </a:lnTo>
                    <a:lnTo>
                      <a:pt x="87" y="165"/>
                    </a:lnTo>
                    <a:lnTo>
                      <a:pt x="87" y="170"/>
                    </a:lnTo>
                    <a:lnTo>
                      <a:pt x="87" y="179"/>
                    </a:lnTo>
                    <a:lnTo>
                      <a:pt x="83" y="175"/>
                    </a:lnTo>
                    <a:lnTo>
                      <a:pt x="78" y="184"/>
                    </a:lnTo>
                    <a:lnTo>
                      <a:pt x="83" y="179"/>
                    </a:lnTo>
                    <a:lnTo>
                      <a:pt x="83" y="188"/>
                    </a:lnTo>
                    <a:lnTo>
                      <a:pt x="74" y="188"/>
                    </a:lnTo>
                    <a:lnTo>
                      <a:pt x="74" y="197"/>
                    </a:lnTo>
                    <a:lnTo>
                      <a:pt x="74" y="202"/>
                    </a:lnTo>
                    <a:lnTo>
                      <a:pt x="64" y="207"/>
                    </a:lnTo>
                    <a:lnTo>
                      <a:pt x="55" y="216"/>
                    </a:lnTo>
                    <a:lnTo>
                      <a:pt x="55" y="225"/>
                    </a:lnTo>
                    <a:lnTo>
                      <a:pt x="60" y="225"/>
                    </a:lnTo>
                    <a:lnTo>
                      <a:pt x="74" y="220"/>
                    </a:lnTo>
                    <a:lnTo>
                      <a:pt x="60" y="234"/>
                    </a:lnTo>
                    <a:lnTo>
                      <a:pt x="55" y="225"/>
                    </a:lnTo>
                    <a:lnTo>
                      <a:pt x="51" y="225"/>
                    </a:lnTo>
                    <a:lnTo>
                      <a:pt x="46" y="234"/>
                    </a:lnTo>
                    <a:lnTo>
                      <a:pt x="46" y="230"/>
                    </a:lnTo>
                    <a:lnTo>
                      <a:pt x="37" y="234"/>
                    </a:lnTo>
                    <a:lnTo>
                      <a:pt x="28" y="243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2" name="Freeform 962"/>
              <p:cNvSpPr>
                <a:spLocks/>
              </p:cNvSpPr>
              <p:nvPr/>
            </p:nvSpPr>
            <p:spPr bwMode="auto">
              <a:xfrm>
                <a:off x="2745" y="956"/>
                <a:ext cx="293" cy="358"/>
              </a:xfrm>
              <a:custGeom>
                <a:avLst/>
                <a:gdLst>
                  <a:gd name="T0" fmla="*/ 28 w 293"/>
                  <a:gd name="T1" fmla="*/ 252 h 358"/>
                  <a:gd name="T2" fmla="*/ 14 w 293"/>
                  <a:gd name="T3" fmla="*/ 257 h 358"/>
                  <a:gd name="T4" fmla="*/ 5 w 293"/>
                  <a:gd name="T5" fmla="*/ 271 h 358"/>
                  <a:gd name="T6" fmla="*/ 0 w 293"/>
                  <a:gd name="T7" fmla="*/ 280 h 358"/>
                  <a:gd name="T8" fmla="*/ 19 w 293"/>
                  <a:gd name="T9" fmla="*/ 280 h 358"/>
                  <a:gd name="T10" fmla="*/ 28 w 293"/>
                  <a:gd name="T11" fmla="*/ 285 h 358"/>
                  <a:gd name="T12" fmla="*/ 19 w 293"/>
                  <a:gd name="T13" fmla="*/ 289 h 358"/>
                  <a:gd name="T14" fmla="*/ 0 w 293"/>
                  <a:gd name="T15" fmla="*/ 298 h 358"/>
                  <a:gd name="T16" fmla="*/ 5 w 293"/>
                  <a:gd name="T17" fmla="*/ 312 h 358"/>
                  <a:gd name="T18" fmla="*/ 14 w 293"/>
                  <a:gd name="T19" fmla="*/ 303 h 358"/>
                  <a:gd name="T20" fmla="*/ 9 w 293"/>
                  <a:gd name="T21" fmla="*/ 317 h 358"/>
                  <a:gd name="T22" fmla="*/ 14 w 293"/>
                  <a:gd name="T23" fmla="*/ 326 h 358"/>
                  <a:gd name="T24" fmla="*/ 9 w 293"/>
                  <a:gd name="T25" fmla="*/ 349 h 358"/>
                  <a:gd name="T26" fmla="*/ 32 w 293"/>
                  <a:gd name="T27" fmla="*/ 353 h 358"/>
                  <a:gd name="T28" fmla="*/ 60 w 293"/>
                  <a:gd name="T29" fmla="*/ 335 h 358"/>
                  <a:gd name="T30" fmla="*/ 60 w 293"/>
                  <a:gd name="T31" fmla="*/ 321 h 358"/>
                  <a:gd name="T32" fmla="*/ 69 w 293"/>
                  <a:gd name="T33" fmla="*/ 340 h 358"/>
                  <a:gd name="T34" fmla="*/ 83 w 293"/>
                  <a:gd name="T35" fmla="*/ 312 h 358"/>
                  <a:gd name="T36" fmla="*/ 83 w 293"/>
                  <a:gd name="T37" fmla="*/ 289 h 358"/>
                  <a:gd name="T38" fmla="*/ 83 w 293"/>
                  <a:gd name="T39" fmla="*/ 243 h 358"/>
                  <a:gd name="T40" fmla="*/ 101 w 293"/>
                  <a:gd name="T41" fmla="*/ 211 h 358"/>
                  <a:gd name="T42" fmla="*/ 106 w 293"/>
                  <a:gd name="T43" fmla="*/ 184 h 358"/>
                  <a:gd name="T44" fmla="*/ 115 w 293"/>
                  <a:gd name="T45" fmla="*/ 156 h 358"/>
                  <a:gd name="T46" fmla="*/ 133 w 293"/>
                  <a:gd name="T47" fmla="*/ 106 h 358"/>
                  <a:gd name="T48" fmla="*/ 151 w 293"/>
                  <a:gd name="T49" fmla="*/ 88 h 358"/>
                  <a:gd name="T50" fmla="*/ 170 w 293"/>
                  <a:gd name="T51" fmla="*/ 83 h 358"/>
                  <a:gd name="T52" fmla="*/ 183 w 293"/>
                  <a:gd name="T53" fmla="*/ 65 h 358"/>
                  <a:gd name="T54" fmla="*/ 197 w 293"/>
                  <a:gd name="T55" fmla="*/ 74 h 358"/>
                  <a:gd name="T56" fmla="*/ 229 w 293"/>
                  <a:gd name="T57" fmla="*/ 78 h 358"/>
                  <a:gd name="T58" fmla="*/ 248 w 293"/>
                  <a:gd name="T59" fmla="*/ 42 h 358"/>
                  <a:gd name="T60" fmla="*/ 275 w 293"/>
                  <a:gd name="T61" fmla="*/ 55 h 358"/>
                  <a:gd name="T62" fmla="*/ 284 w 293"/>
                  <a:gd name="T63" fmla="*/ 60 h 358"/>
                  <a:gd name="T64" fmla="*/ 280 w 293"/>
                  <a:gd name="T65" fmla="*/ 51 h 358"/>
                  <a:gd name="T66" fmla="*/ 284 w 293"/>
                  <a:gd name="T67" fmla="*/ 37 h 358"/>
                  <a:gd name="T68" fmla="*/ 284 w 293"/>
                  <a:gd name="T69" fmla="*/ 14 h 358"/>
                  <a:gd name="T70" fmla="*/ 271 w 293"/>
                  <a:gd name="T71" fmla="*/ 19 h 358"/>
                  <a:gd name="T72" fmla="*/ 257 w 293"/>
                  <a:gd name="T73" fmla="*/ 19 h 358"/>
                  <a:gd name="T74" fmla="*/ 266 w 293"/>
                  <a:gd name="T75" fmla="*/ 5 h 358"/>
                  <a:gd name="T76" fmla="*/ 248 w 293"/>
                  <a:gd name="T77" fmla="*/ 23 h 358"/>
                  <a:gd name="T78" fmla="*/ 229 w 293"/>
                  <a:gd name="T79" fmla="*/ 23 h 358"/>
                  <a:gd name="T80" fmla="*/ 220 w 293"/>
                  <a:gd name="T81" fmla="*/ 10 h 358"/>
                  <a:gd name="T82" fmla="*/ 206 w 293"/>
                  <a:gd name="T83" fmla="*/ 42 h 358"/>
                  <a:gd name="T84" fmla="*/ 193 w 293"/>
                  <a:gd name="T85" fmla="*/ 28 h 358"/>
                  <a:gd name="T86" fmla="*/ 193 w 293"/>
                  <a:gd name="T87" fmla="*/ 37 h 358"/>
                  <a:gd name="T88" fmla="*/ 179 w 293"/>
                  <a:gd name="T89" fmla="*/ 46 h 358"/>
                  <a:gd name="T90" fmla="*/ 170 w 293"/>
                  <a:gd name="T91" fmla="*/ 46 h 358"/>
                  <a:gd name="T92" fmla="*/ 161 w 293"/>
                  <a:gd name="T93" fmla="*/ 55 h 358"/>
                  <a:gd name="T94" fmla="*/ 156 w 293"/>
                  <a:gd name="T95" fmla="*/ 60 h 358"/>
                  <a:gd name="T96" fmla="*/ 147 w 293"/>
                  <a:gd name="T97" fmla="*/ 69 h 358"/>
                  <a:gd name="T98" fmla="*/ 138 w 293"/>
                  <a:gd name="T99" fmla="*/ 83 h 358"/>
                  <a:gd name="T100" fmla="*/ 128 w 293"/>
                  <a:gd name="T101" fmla="*/ 92 h 358"/>
                  <a:gd name="T102" fmla="*/ 119 w 293"/>
                  <a:gd name="T103" fmla="*/ 106 h 358"/>
                  <a:gd name="T104" fmla="*/ 110 w 293"/>
                  <a:gd name="T105" fmla="*/ 120 h 358"/>
                  <a:gd name="T106" fmla="*/ 96 w 293"/>
                  <a:gd name="T107" fmla="*/ 143 h 358"/>
                  <a:gd name="T108" fmla="*/ 92 w 293"/>
                  <a:gd name="T109" fmla="*/ 156 h 358"/>
                  <a:gd name="T110" fmla="*/ 87 w 293"/>
                  <a:gd name="T111" fmla="*/ 165 h 358"/>
                  <a:gd name="T112" fmla="*/ 78 w 293"/>
                  <a:gd name="T113" fmla="*/ 184 h 358"/>
                  <a:gd name="T114" fmla="*/ 74 w 293"/>
                  <a:gd name="T115" fmla="*/ 197 h 358"/>
                  <a:gd name="T116" fmla="*/ 55 w 293"/>
                  <a:gd name="T117" fmla="*/ 225 h 358"/>
                  <a:gd name="T118" fmla="*/ 55 w 293"/>
                  <a:gd name="T119" fmla="*/ 225 h 358"/>
                  <a:gd name="T120" fmla="*/ 37 w 293"/>
                  <a:gd name="T121" fmla="*/ 23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3" h="358">
                    <a:moveTo>
                      <a:pt x="28" y="243"/>
                    </a:moveTo>
                    <a:lnTo>
                      <a:pt x="23" y="248"/>
                    </a:lnTo>
                    <a:lnTo>
                      <a:pt x="28" y="248"/>
                    </a:lnTo>
                    <a:lnTo>
                      <a:pt x="28" y="252"/>
                    </a:lnTo>
                    <a:lnTo>
                      <a:pt x="14" y="252"/>
                    </a:lnTo>
                    <a:lnTo>
                      <a:pt x="19" y="257"/>
                    </a:lnTo>
                    <a:lnTo>
                      <a:pt x="19" y="262"/>
                    </a:lnTo>
                    <a:lnTo>
                      <a:pt x="14" y="257"/>
                    </a:lnTo>
                    <a:lnTo>
                      <a:pt x="14" y="262"/>
                    </a:lnTo>
                    <a:lnTo>
                      <a:pt x="14" y="266"/>
                    </a:lnTo>
                    <a:lnTo>
                      <a:pt x="0" y="266"/>
                    </a:lnTo>
                    <a:lnTo>
                      <a:pt x="5" y="271"/>
                    </a:lnTo>
                    <a:lnTo>
                      <a:pt x="14" y="271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0" y="280"/>
                    </a:lnTo>
                    <a:lnTo>
                      <a:pt x="0" y="285"/>
                    </a:lnTo>
                    <a:lnTo>
                      <a:pt x="0" y="289"/>
                    </a:lnTo>
                    <a:lnTo>
                      <a:pt x="9" y="289"/>
                    </a:lnTo>
                    <a:lnTo>
                      <a:pt x="19" y="280"/>
                    </a:lnTo>
                    <a:lnTo>
                      <a:pt x="19" y="289"/>
                    </a:lnTo>
                    <a:lnTo>
                      <a:pt x="23" y="285"/>
                    </a:lnTo>
                    <a:lnTo>
                      <a:pt x="28" y="280"/>
                    </a:lnTo>
                    <a:lnTo>
                      <a:pt x="28" y="285"/>
                    </a:lnTo>
                    <a:lnTo>
                      <a:pt x="28" y="285"/>
                    </a:lnTo>
                    <a:lnTo>
                      <a:pt x="23" y="289"/>
                    </a:lnTo>
                    <a:lnTo>
                      <a:pt x="23" y="294"/>
                    </a:lnTo>
                    <a:lnTo>
                      <a:pt x="19" y="289"/>
                    </a:lnTo>
                    <a:lnTo>
                      <a:pt x="14" y="289"/>
                    </a:lnTo>
                    <a:lnTo>
                      <a:pt x="0" y="294"/>
                    </a:lnTo>
                    <a:lnTo>
                      <a:pt x="5" y="298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9" y="298"/>
                    </a:lnTo>
                    <a:lnTo>
                      <a:pt x="5" y="303"/>
                    </a:lnTo>
                    <a:lnTo>
                      <a:pt x="5" y="312"/>
                    </a:lnTo>
                    <a:lnTo>
                      <a:pt x="5" y="307"/>
                    </a:lnTo>
                    <a:lnTo>
                      <a:pt x="5" y="317"/>
                    </a:lnTo>
                    <a:lnTo>
                      <a:pt x="9" y="307"/>
                    </a:lnTo>
                    <a:lnTo>
                      <a:pt x="14" y="303"/>
                    </a:lnTo>
                    <a:lnTo>
                      <a:pt x="23" y="303"/>
                    </a:lnTo>
                    <a:lnTo>
                      <a:pt x="19" y="307"/>
                    </a:lnTo>
                    <a:lnTo>
                      <a:pt x="19" y="303"/>
                    </a:lnTo>
                    <a:lnTo>
                      <a:pt x="9" y="317"/>
                    </a:lnTo>
                    <a:lnTo>
                      <a:pt x="14" y="321"/>
                    </a:lnTo>
                    <a:lnTo>
                      <a:pt x="5" y="326"/>
                    </a:lnTo>
                    <a:lnTo>
                      <a:pt x="5" y="330"/>
                    </a:lnTo>
                    <a:lnTo>
                      <a:pt x="14" y="326"/>
                    </a:lnTo>
                    <a:lnTo>
                      <a:pt x="9" y="340"/>
                    </a:lnTo>
                    <a:lnTo>
                      <a:pt x="5" y="340"/>
                    </a:lnTo>
                    <a:lnTo>
                      <a:pt x="5" y="344"/>
                    </a:lnTo>
                    <a:lnTo>
                      <a:pt x="9" y="349"/>
                    </a:lnTo>
                    <a:lnTo>
                      <a:pt x="14" y="353"/>
                    </a:lnTo>
                    <a:lnTo>
                      <a:pt x="19" y="353"/>
                    </a:lnTo>
                    <a:lnTo>
                      <a:pt x="19" y="358"/>
                    </a:lnTo>
                    <a:lnTo>
                      <a:pt x="32" y="353"/>
                    </a:lnTo>
                    <a:lnTo>
                      <a:pt x="46" y="344"/>
                    </a:lnTo>
                    <a:lnTo>
                      <a:pt x="51" y="335"/>
                    </a:lnTo>
                    <a:lnTo>
                      <a:pt x="55" y="335"/>
                    </a:lnTo>
                    <a:lnTo>
                      <a:pt x="60" y="335"/>
                    </a:lnTo>
                    <a:lnTo>
                      <a:pt x="60" y="330"/>
                    </a:lnTo>
                    <a:lnTo>
                      <a:pt x="60" y="321"/>
                    </a:lnTo>
                    <a:lnTo>
                      <a:pt x="60" y="326"/>
                    </a:lnTo>
                    <a:lnTo>
                      <a:pt x="60" y="321"/>
                    </a:lnTo>
                    <a:lnTo>
                      <a:pt x="64" y="317"/>
                    </a:lnTo>
                    <a:lnTo>
                      <a:pt x="64" y="330"/>
                    </a:lnTo>
                    <a:lnTo>
                      <a:pt x="69" y="335"/>
                    </a:lnTo>
                    <a:lnTo>
                      <a:pt x="69" y="340"/>
                    </a:lnTo>
                    <a:lnTo>
                      <a:pt x="74" y="335"/>
                    </a:lnTo>
                    <a:lnTo>
                      <a:pt x="74" y="330"/>
                    </a:lnTo>
                    <a:lnTo>
                      <a:pt x="78" y="321"/>
                    </a:lnTo>
                    <a:lnTo>
                      <a:pt x="83" y="312"/>
                    </a:lnTo>
                    <a:lnTo>
                      <a:pt x="83" y="303"/>
                    </a:lnTo>
                    <a:lnTo>
                      <a:pt x="83" y="294"/>
                    </a:lnTo>
                    <a:lnTo>
                      <a:pt x="83" y="289"/>
                    </a:lnTo>
                    <a:lnTo>
                      <a:pt x="83" y="289"/>
                    </a:lnTo>
                    <a:lnTo>
                      <a:pt x="87" y="285"/>
                    </a:lnTo>
                    <a:lnTo>
                      <a:pt x="87" y="280"/>
                    </a:lnTo>
                    <a:lnTo>
                      <a:pt x="78" y="262"/>
                    </a:lnTo>
                    <a:lnTo>
                      <a:pt x="83" y="243"/>
                    </a:lnTo>
                    <a:lnTo>
                      <a:pt x="83" y="230"/>
                    </a:lnTo>
                    <a:lnTo>
                      <a:pt x="83" y="220"/>
                    </a:lnTo>
                    <a:lnTo>
                      <a:pt x="92" y="216"/>
                    </a:lnTo>
                    <a:lnTo>
                      <a:pt x="101" y="211"/>
                    </a:lnTo>
                    <a:lnTo>
                      <a:pt x="101" y="207"/>
                    </a:lnTo>
                    <a:lnTo>
                      <a:pt x="101" y="202"/>
                    </a:lnTo>
                    <a:lnTo>
                      <a:pt x="101" y="193"/>
                    </a:lnTo>
                    <a:lnTo>
                      <a:pt x="106" y="184"/>
                    </a:lnTo>
                    <a:lnTo>
                      <a:pt x="106" y="170"/>
                    </a:lnTo>
                    <a:lnTo>
                      <a:pt x="110" y="161"/>
                    </a:lnTo>
                    <a:lnTo>
                      <a:pt x="110" y="156"/>
                    </a:lnTo>
                    <a:lnTo>
                      <a:pt x="115" y="156"/>
                    </a:lnTo>
                    <a:lnTo>
                      <a:pt x="124" y="138"/>
                    </a:lnTo>
                    <a:lnTo>
                      <a:pt x="128" y="124"/>
                    </a:lnTo>
                    <a:lnTo>
                      <a:pt x="128" y="115"/>
                    </a:lnTo>
                    <a:lnTo>
                      <a:pt x="133" y="106"/>
                    </a:lnTo>
                    <a:lnTo>
                      <a:pt x="138" y="101"/>
                    </a:lnTo>
                    <a:lnTo>
                      <a:pt x="147" y="106"/>
                    </a:lnTo>
                    <a:lnTo>
                      <a:pt x="147" y="92"/>
                    </a:lnTo>
                    <a:lnTo>
                      <a:pt x="151" y="88"/>
                    </a:lnTo>
                    <a:lnTo>
                      <a:pt x="151" y="88"/>
                    </a:lnTo>
                    <a:lnTo>
                      <a:pt x="161" y="88"/>
                    </a:lnTo>
                    <a:lnTo>
                      <a:pt x="174" y="88"/>
                    </a:lnTo>
                    <a:lnTo>
                      <a:pt x="170" y="83"/>
                    </a:lnTo>
                    <a:lnTo>
                      <a:pt x="170" y="78"/>
                    </a:lnTo>
                    <a:lnTo>
                      <a:pt x="170" y="69"/>
                    </a:lnTo>
                    <a:lnTo>
                      <a:pt x="183" y="69"/>
                    </a:lnTo>
                    <a:lnTo>
                      <a:pt x="183" y="65"/>
                    </a:lnTo>
                    <a:lnTo>
                      <a:pt x="183" y="60"/>
                    </a:lnTo>
                    <a:lnTo>
                      <a:pt x="188" y="65"/>
                    </a:lnTo>
                    <a:lnTo>
                      <a:pt x="193" y="69"/>
                    </a:lnTo>
                    <a:lnTo>
                      <a:pt x="197" y="74"/>
                    </a:lnTo>
                    <a:lnTo>
                      <a:pt x="197" y="78"/>
                    </a:lnTo>
                    <a:lnTo>
                      <a:pt x="211" y="78"/>
                    </a:lnTo>
                    <a:lnTo>
                      <a:pt x="216" y="78"/>
                    </a:lnTo>
                    <a:lnTo>
                      <a:pt x="229" y="78"/>
                    </a:lnTo>
                    <a:lnTo>
                      <a:pt x="234" y="74"/>
                    </a:lnTo>
                    <a:lnTo>
                      <a:pt x="238" y="60"/>
                    </a:lnTo>
                    <a:lnTo>
                      <a:pt x="238" y="51"/>
                    </a:lnTo>
                    <a:lnTo>
                      <a:pt x="248" y="42"/>
                    </a:lnTo>
                    <a:lnTo>
                      <a:pt x="261" y="37"/>
                    </a:lnTo>
                    <a:lnTo>
                      <a:pt x="271" y="42"/>
                    </a:lnTo>
                    <a:lnTo>
                      <a:pt x="275" y="46"/>
                    </a:lnTo>
                    <a:lnTo>
                      <a:pt x="275" y="55"/>
                    </a:lnTo>
                    <a:lnTo>
                      <a:pt x="275" y="60"/>
                    </a:lnTo>
                    <a:lnTo>
                      <a:pt x="275" y="65"/>
                    </a:lnTo>
                    <a:lnTo>
                      <a:pt x="275" y="69"/>
                    </a:lnTo>
                    <a:lnTo>
                      <a:pt x="284" y="60"/>
                    </a:lnTo>
                    <a:lnTo>
                      <a:pt x="289" y="51"/>
                    </a:lnTo>
                    <a:lnTo>
                      <a:pt x="293" y="55"/>
                    </a:lnTo>
                    <a:lnTo>
                      <a:pt x="293" y="46"/>
                    </a:lnTo>
                    <a:lnTo>
                      <a:pt x="280" y="51"/>
                    </a:lnTo>
                    <a:lnTo>
                      <a:pt x="284" y="46"/>
                    </a:lnTo>
                    <a:lnTo>
                      <a:pt x="280" y="42"/>
                    </a:lnTo>
                    <a:lnTo>
                      <a:pt x="271" y="33"/>
                    </a:lnTo>
                    <a:lnTo>
                      <a:pt x="284" y="37"/>
                    </a:lnTo>
                    <a:lnTo>
                      <a:pt x="293" y="28"/>
                    </a:lnTo>
                    <a:lnTo>
                      <a:pt x="293" y="23"/>
                    </a:lnTo>
                    <a:lnTo>
                      <a:pt x="289" y="19"/>
                    </a:lnTo>
                    <a:lnTo>
                      <a:pt x="284" y="14"/>
                    </a:lnTo>
                    <a:lnTo>
                      <a:pt x="275" y="14"/>
                    </a:lnTo>
                    <a:lnTo>
                      <a:pt x="275" y="10"/>
                    </a:lnTo>
                    <a:lnTo>
                      <a:pt x="271" y="14"/>
                    </a:lnTo>
                    <a:lnTo>
                      <a:pt x="271" y="19"/>
                    </a:lnTo>
                    <a:lnTo>
                      <a:pt x="266" y="23"/>
                    </a:lnTo>
                    <a:lnTo>
                      <a:pt x="261" y="23"/>
                    </a:lnTo>
                    <a:lnTo>
                      <a:pt x="266" y="19"/>
                    </a:lnTo>
                    <a:lnTo>
                      <a:pt x="257" y="19"/>
                    </a:lnTo>
                    <a:lnTo>
                      <a:pt x="261" y="14"/>
                    </a:lnTo>
                    <a:lnTo>
                      <a:pt x="261" y="14"/>
                    </a:lnTo>
                    <a:lnTo>
                      <a:pt x="266" y="10"/>
                    </a:lnTo>
                    <a:lnTo>
                      <a:pt x="266" y="5"/>
                    </a:lnTo>
                    <a:lnTo>
                      <a:pt x="257" y="0"/>
                    </a:lnTo>
                    <a:lnTo>
                      <a:pt x="252" y="14"/>
                    </a:lnTo>
                    <a:lnTo>
                      <a:pt x="252" y="23"/>
                    </a:lnTo>
                    <a:lnTo>
                      <a:pt x="248" y="23"/>
                    </a:lnTo>
                    <a:lnTo>
                      <a:pt x="248" y="5"/>
                    </a:lnTo>
                    <a:lnTo>
                      <a:pt x="229" y="37"/>
                    </a:lnTo>
                    <a:lnTo>
                      <a:pt x="225" y="33"/>
                    </a:lnTo>
                    <a:lnTo>
                      <a:pt x="229" y="23"/>
                    </a:lnTo>
                    <a:lnTo>
                      <a:pt x="238" y="10"/>
                    </a:lnTo>
                    <a:lnTo>
                      <a:pt x="229" y="10"/>
                    </a:lnTo>
                    <a:lnTo>
                      <a:pt x="229" y="5"/>
                    </a:lnTo>
                    <a:lnTo>
                      <a:pt x="220" y="10"/>
                    </a:lnTo>
                    <a:lnTo>
                      <a:pt x="220" y="19"/>
                    </a:lnTo>
                    <a:lnTo>
                      <a:pt x="216" y="23"/>
                    </a:lnTo>
                    <a:lnTo>
                      <a:pt x="211" y="33"/>
                    </a:lnTo>
                    <a:lnTo>
                      <a:pt x="206" y="42"/>
                    </a:lnTo>
                    <a:lnTo>
                      <a:pt x="206" y="37"/>
                    </a:lnTo>
                    <a:lnTo>
                      <a:pt x="206" y="33"/>
                    </a:lnTo>
                    <a:lnTo>
                      <a:pt x="197" y="33"/>
                    </a:lnTo>
                    <a:lnTo>
                      <a:pt x="193" y="28"/>
                    </a:lnTo>
                    <a:lnTo>
                      <a:pt x="193" y="33"/>
                    </a:lnTo>
                    <a:lnTo>
                      <a:pt x="188" y="28"/>
                    </a:lnTo>
                    <a:lnTo>
                      <a:pt x="188" y="33"/>
                    </a:lnTo>
                    <a:lnTo>
                      <a:pt x="193" y="37"/>
                    </a:lnTo>
                    <a:lnTo>
                      <a:pt x="193" y="46"/>
                    </a:lnTo>
                    <a:lnTo>
                      <a:pt x="183" y="37"/>
                    </a:lnTo>
                    <a:lnTo>
                      <a:pt x="183" y="42"/>
                    </a:lnTo>
                    <a:lnTo>
                      <a:pt x="179" y="46"/>
                    </a:lnTo>
                    <a:lnTo>
                      <a:pt x="179" y="51"/>
                    </a:lnTo>
                    <a:lnTo>
                      <a:pt x="174" y="60"/>
                    </a:lnTo>
                    <a:lnTo>
                      <a:pt x="174" y="42"/>
                    </a:lnTo>
                    <a:lnTo>
                      <a:pt x="170" y="46"/>
                    </a:lnTo>
                    <a:lnTo>
                      <a:pt x="165" y="55"/>
                    </a:lnTo>
                    <a:lnTo>
                      <a:pt x="165" y="46"/>
                    </a:lnTo>
                    <a:lnTo>
                      <a:pt x="161" y="46"/>
                    </a:lnTo>
                    <a:lnTo>
                      <a:pt x="161" y="55"/>
                    </a:lnTo>
                    <a:lnTo>
                      <a:pt x="165" y="65"/>
                    </a:lnTo>
                    <a:lnTo>
                      <a:pt x="161" y="60"/>
                    </a:lnTo>
                    <a:lnTo>
                      <a:pt x="151" y="55"/>
                    </a:lnTo>
                    <a:lnTo>
                      <a:pt x="156" y="60"/>
                    </a:lnTo>
                    <a:lnTo>
                      <a:pt x="156" y="60"/>
                    </a:lnTo>
                    <a:lnTo>
                      <a:pt x="151" y="60"/>
                    </a:lnTo>
                    <a:lnTo>
                      <a:pt x="151" y="55"/>
                    </a:lnTo>
                    <a:lnTo>
                      <a:pt x="147" y="69"/>
                    </a:lnTo>
                    <a:lnTo>
                      <a:pt x="142" y="74"/>
                    </a:lnTo>
                    <a:lnTo>
                      <a:pt x="147" y="78"/>
                    </a:lnTo>
                    <a:lnTo>
                      <a:pt x="142" y="74"/>
                    </a:lnTo>
                    <a:lnTo>
                      <a:pt x="138" y="83"/>
                    </a:lnTo>
                    <a:lnTo>
                      <a:pt x="133" y="88"/>
                    </a:lnTo>
                    <a:lnTo>
                      <a:pt x="142" y="88"/>
                    </a:lnTo>
                    <a:lnTo>
                      <a:pt x="138" y="92"/>
                    </a:lnTo>
                    <a:lnTo>
                      <a:pt x="128" y="92"/>
                    </a:lnTo>
                    <a:lnTo>
                      <a:pt x="128" y="101"/>
                    </a:lnTo>
                    <a:lnTo>
                      <a:pt x="128" y="106"/>
                    </a:lnTo>
                    <a:lnTo>
                      <a:pt x="124" y="97"/>
                    </a:lnTo>
                    <a:lnTo>
                      <a:pt x="119" y="106"/>
                    </a:lnTo>
                    <a:lnTo>
                      <a:pt x="115" y="115"/>
                    </a:lnTo>
                    <a:lnTo>
                      <a:pt x="124" y="115"/>
                    </a:lnTo>
                    <a:lnTo>
                      <a:pt x="115" y="115"/>
                    </a:lnTo>
                    <a:lnTo>
                      <a:pt x="110" y="120"/>
                    </a:lnTo>
                    <a:lnTo>
                      <a:pt x="106" y="124"/>
                    </a:lnTo>
                    <a:lnTo>
                      <a:pt x="106" y="133"/>
                    </a:lnTo>
                    <a:lnTo>
                      <a:pt x="96" y="138"/>
                    </a:lnTo>
                    <a:lnTo>
                      <a:pt x="96" y="143"/>
                    </a:lnTo>
                    <a:lnTo>
                      <a:pt x="96" y="147"/>
                    </a:lnTo>
                    <a:lnTo>
                      <a:pt x="92" y="147"/>
                    </a:lnTo>
                    <a:lnTo>
                      <a:pt x="96" y="152"/>
                    </a:lnTo>
                    <a:lnTo>
                      <a:pt x="92" y="156"/>
                    </a:lnTo>
                    <a:lnTo>
                      <a:pt x="87" y="165"/>
                    </a:lnTo>
                    <a:lnTo>
                      <a:pt x="92" y="161"/>
                    </a:lnTo>
                    <a:lnTo>
                      <a:pt x="92" y="165"/>
                    </a:lnTo>
                    <a:lnTo>
                      <a:pt x="87" y="165"/>
                    </a:lnTo>
                    <a:lnTo>
                      <a:pt x="87" y="170"/>
                    </a:lnTo>
                    <a:lnTo>
                      <a:pt x="87" y="179"/>
                    </a:lnTo>
                    <a:lnTo>
                      <a:pt x="83" y="175"/>
                    </a:lnTo>
                    <a:lnTo>
                      <a:pt x="78" y="184"/>
                    </a:lnTo>
                    <a:lnTo>
                      <a:pt x="83" y="179"/>
                    </a:lnTo>
                    <a:lnTo>
                      <a:pt x="83" y="188"/>
                    </a:lnTo>
                    <a:lnTo>
                      <a:pt x="74" y="188"/>
                    </a:lnTo>
                    <a:lnTo>
                      <a:pt x="74" y="197"/>
                    </a:lnTo>
                    <a:lnTo>
                      <a:pt x="74" y="202"/>
                    </a:lnTo>
                    <a:lnTo>
                      <a:pt x="64" y="207"/>
                    </a:lnTo>
                    <a:lnTo>
                      <a:pt x="55" y="216"/>
                    </a:lnTo>
                    <a:lnTo>
                      <a:pt x="55" y="225"/>
                    </a:lnTo>
                    <a:lnTo>
                      <a:pt x="60" y="225"/>
                    </a:lnTo>
                    <a:lnTo>
                      <a:pt x="74" y="220"/>
                    </a:lnTo>
                    <a:lnTo>
                      <a:pt x="60" y="234"/>
                    </a:lnTo>
                    <a:lnTo>
                      <a:pt x="55" y="225"/>
                    </a:lnTo>
                    <a:lnTo>
                      <a:pt x="51" y="225"/>
                    </a:lnTo>
                    <a:lnTo>
                      <a:pt x="46" y="234"/>
                    </a:lnTo>
                    <a:lnTo>
                      <a:pt x="46" y="230"/>
                    </a:lnTo>
                    <a:lnTo>
                      <a:pt x="37" y="234"/>
                    </a:lnTo>
                    <a:lnTo>
                      <a:pt x="28" y="24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3" name="Freeform 963"/>
              <p:cNvSpPr>
                <a:spLocks noEditPoints="1"/>
              </p:cNvSpPr>
              <p:nvPr/>
            </p:nvSpPr>
            <p:spPr bwMode="auto">
              <a:xfrm>
                <a:off x="2736" y="952"/>
                <a:ext cx="307" cy="362"/>
              </a:xfrm>
              <a:custGeom>
                <a:avLst/>
                <a:gdLst>
                  <a:gd name="T0" fmla="*/ 18 w 307"/>
                  <a:gd name="T1" fmla="*/ 339 h 362"/>
                  <a:gd name="T2" fmla="*/ 14 w 307"/>
                  <a:gd name="T3" fmla="*/ 316 h 362"/>
                  <a:gd name="T4" fmla="*/ 9 w 307"/>
                  <a:gd name="T5" fmla="*/ 293 h 362"/>
                  <a:gd name="T6" fmla="*/ 9 w 307"/>
                  <a:gd name="T7" fmla="*/ 261 h 362"/>
                  <a:gd name="T8" fmla="*/ 28 w 307"/>
                  <a:gd name="T9" fmla="*/ 252 h 362"/>
                  <a:gd name="T10" fmla="*/ 55 w 307"/>
                  <a:gd name="T11" fmla="*/ 229 h 362"/>
                  <a:gd name="T12" fmla="*/ 87 w 307"/>
                  <a:gd name="T13" fmla="*/ 188 h 362"/>
                  <a:gd name="T14" fmla="*/ 96 w 307"/>
                  <a:gd name="T15" fmla="*/ 160 h 362"/>
                  <a:gd name="T16" fmla="*/ 119 w 307"/>
                  <a:gd name="T17" fmla="*/ 119 h 362"/>
                  <a:gd name="T18" fmla="*/ 137 w 307"/>
                  <a:gd name="T19" fmla="*/ 92 h 362"/>
                  <a:gd name="T20" fmla="*/ 156 w 307"/>
                  <a:gd name="T21" fmla="*/ 69 h 362"/>
                  <a:gd name="T22" fmla="*/ 179 w 307"/>
                  <a:gd name="T23" fmla="*/ 46 h 362"/>
                  <a:gd name="T24" fmla="*/ 197 w 307"/>
                  <a:gd name="T25" fmla="*/ 37 h 362"/>
                  <a:gd name="T26" fmla="*/ 215 w 307"/>
                  <a:gd name="T27" fmla="*/ 32 h 362"/>
                  <a:gd name="T28" fmla="*/ 238 w 307"/>
                  <a:gd name="T29" fmla="*/ 4 h 362"/>
                  <a:gd name="T30" fmla="*/ 243 w 307"/>
                  <a:gd name="T31" fmla="*/ 27 h 362"/>
                  <a:gd name="T32" fmla="*/ 275 w 307"/>
                  <a:gd name="T33" fmla="*/ 4 h 362"/>
                  <a:gd name="T34" fmla="*/ 302 w 307"/>
                  <a:gd name="T35" fmla="*/ 32 h 362"/>
                  <a:gd name="T36" fmla="*/ 302 w 307"/>
                  <a:gd name="T37" fmla="*/ 59 h 362"/>
                  <a:gd name="T38" fmla="*/ 284 w 307"/>
                  <a:gd name="T39" fmla="*/ 55 h 362"/>
                  <a:gd name="T40" fmla="*/ 229 w 307"/>
                  <a:gd name="T41" fmla="*/ 82 h 362"/>
                  <a:gd name="T42" fmla="*/ 188 w 307"/>
                  <a:gd name="T43" fmla="*/ 92 h 362"/>
                  <a:gd name="T44" fmla="*/ 156 w 307"/>
                  <a:gd name="T45" fmla="*/ 110 h 362"/>
                  <a:gd name="T46" fmla="*/ 142 w 307"/>
                  <a:gd name="T47" fmla="*/ 124 h 362"/>
                  <a:gd name="T48" fmla="*/ 115 w 307"/>
                  <a:gd name="T49" fmla="*/ 215 h 362"/>
                  <a:gd name="T50" fmla="*/ 96 w 307"/>
                  <a:gd name="T51" fmla="*/ 316 h 362"/>
                  <a:gd name="T52" fmla="*/ 73 w 307"/>
                  <a:gd name="T53" fmla="*/ 339 h 362"/>
                  <a:gd name="T54" fmla="*/ 32 w 307"/>
                  <a:gd name="T55" fmla="*/ 353 h 362"/>
                  <a:gd name="T56" fmla="*/ 69 w 307"/>
                  <a:gd name="T57" fmla="*/ 325 h 362"/>
                  <a:gd name="T58" fmla="*/ 78 w 307"/>
                  <a:gd name="T59" fmla="*/ 321 h 362"/>
                  <a:gd name="T60" fmla="*/ 92 w 307"/>
                  <a:gd name="T61" fmla="*/ 298 h 362"/>
                  <a:gd name="T62" fmla="*/ 110 w 307"/>
                  <a:gd name="T63" fmla="*/ 206 h 362"/>
                  <a:gd name="T64" fmla="*/ 137 w 307"/>
                  <a:gd name="T65" fmla="*/ 119 h 362"/>
                  <a:gd name="T66" fmla="*/ 110 w 307"/>
                  <a:gd name="T67" fmla="*/ 151 h 362"/>
                  <a:gd name="T68" fmla="*/ 101 w 307"/>
                  <a:gd name="T69" fmla="*/ 174 h 362"/>
                  <a:gd name="T70" fmla="*/ 83 w 307"/>
                  <a:gd name="T71" fmla="*/ 206 h 362"/>
                  <a:gd name="T72" fmla="*/ 69 w 307"/>
                  <a:gd name="T73" fmla="*/ 238 h 362"/>
                  <a:gd name="T74" fmla="*/ 41 w 307"/>
                  <a:gd name="T75" fmla="*/ 247 h 362"/>
                  <a:gd name="T76" fmla="*/ 50 w 307"/>
                  <a:gd name="T77" fmla="*/ 270 h 362"/>
                  <a:gd name="T78" fmla="*/ 18 w 307"/>
                  <a:gd name="T79" fmla="*/ 289 h 362"/>
                  <a:gd name="T80" fmla="*/ 41 w 307"/>
                  <a:gd name="T81" fmla="*/ 284 h 362"/>
                  <a:gd name="T82" fmla="*/ 37 w 307"/>
                  <a:gd name="T83" fmla="*/ 307 h 362"/>
                  <a:gd name="T84" fmla="*/ 28 w 307"/>
                  <a:gd name="T85" fmla="*/ 325 h 362"/>
                  <a:gd name="T86" fmla="*/ 37 w 307"/>
                  <a:gd name="T87" fmla="*/ 348 h 362"/>
                  <a:gd name="T88" fmla="*/ 23 w 307"/>
                  <a:gd name="T89" fmla="*/ 302 h 362"/>
                  <a:gd name="T90" fmla="*/ 18 w 307"/>
                  <a:gd name="T91" fmla="*/ 298 h 362"/>
                  <a:gd name="T92" fmla="*/ 133 w 307"/>
                  <a:gd name="T93" fmla="*/ 110 h 362"/>
                  <a:gd name="T94" fmla="*/ 179 w 307"/>
                  <a:gd name="T95" fmla="*/ 92 h 362"/>
                  <a:gd name="T96" fmla="*/ 174 w 307"/>
                  <a:gd name="T97" fmla="*/ 69 h 362"/>
                  <a:gd name="T98" fmla="*/ 151 w 307"/>
                  <a:gd name="T99" fmla="*/ 87 h 362"/>
                  <a:gd name="T100" fmla="*/ 142 w 307"/>
                  <a:gd name="T101" fmla="*/ 92 h 362"/>
                  <a:gd name="T102" fmla="*/ 234 w 307"/>
                  <a:gd name="T103" fmla="*/ 82 h 362"/>
                  <a:gd name="T104" fmla="*/ 289 w 307"/>
                  <a:gd name="T105" fmla="*/ 50 h 362"/>
                  <a:gd name="T106" fmla="*/ 302 w 307"/>
                  <a:gd name="T107" fmla="*/ 27 h 362"/>
                  <a:gd name="T108" fmla="*/ 280 w 307"/>
                  <a:gd name="T109" fmla="*/ 23 h 362"/>
                  <a:gd name="T110" fmla="*/ 257 w 307"/>
                  <a:gd name="T111" fmla="*/ 32 h 362"/>
                  <a:gd name="T112" fmla="*/ 234 w 307"/>
                  <a:gd name="T113" fmla="*/ 14 h 362"/>
                  <a:gd name="T114" fmla="*/ 215 w 307"/>
                  <a:gd name="T115" fmla="*/ 41 h 362"/>
                  <a:gd name="T116" fmla="*/ 192 w 307"/>
                  <a:gd name="T117" fmla="*/ 50 h 362"/>
                  <a:gd name="T118" fmla="*/ 183 w 307"/>
                  <a:gd name="T119" fmla="*/ 55 h 362"/>
                  <a:gd name="T120" fmla="*/ 289 w 307"/>
                  <a:gd name="T121" fmla="*/ 64 h 362"/>
                  <a:gd name="T122" fmla="*/ 174 w 307"/>
                  <a:gd name="T123" fmla="*/ 55 h 362"/>
                  <a:gd name="T124" fmla="*/ 270 w 307"/>
                  <a:gd name="T125" fmla="*/ 1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7" h="362">
                    <a:moveTo>
                      <a:pt x="28" y="362"/>
                    </a:moveTo>
                    <a:lnTo>
                      <a:pt x="28" y="362"/>
                    </a:lnTo>
                    <a:lnTo>
                      <a:pt x="28" y="362"/>
                    </a:lnTo>
                    <a:lnTo>
                      <a:pt x="28" y="357"/>
                    </a:lnTo>
                    <a:lnTo>
                      <a:pt x="28" y="357"/>
                    </a:lnTo>
                    <a:lnTo>
                      <a:pt x="28" y="357"/>
                    </a:lnTo>
                    <a:lnTo>
                      <a:pt x="18" y="348"/>
                    </a:lnTo>
                    <a:lnTo>
                      <a:pt x="14" y="339"/>
                    </a:lnTo>
                    <a:lnTo>
                      <a:pt x="18" y="334"/>
                    </a:lnTo>
                    <a:lnTo>
                      <a:pt x="18" y="334"/>
                    </a:lnTo>
                    <a:lnTo>
                      <a:pt x="18" y="339"/>
                    </a:lnTo>
                    <a:lnTo>
                      <a:pt x="23" y="334"/>
                    </a:lnTo>
                    <a:lnTo>
                      <a:pt x="23" y="330"/>
                    </a:lnTo>
                    <a:lnTo>
                      <a:pt x="18" y="334"/>
                    </a:lnTo>
                    <a:lnTo>
                      <a:pt x="14" y="334"/>
                    </a:lnTo>
                    <a:lnTo>
                      <a:pt x="14" y="334"/>
                    </a:lnTo>
                    <a:lnTo>
                      <a:pt x="14" y="334"/>
                    </a:lnTo>
                    <a:lnTo>
                      <a:pt x="14" y="334"/>
                    </a:lnTo>
                    <a:lnTo>
                      <a:pt x="9" y="334"/>
                    </a:lnTo>
                    <a:lnTo>
                      <a:pt x="14" y="325"/>
                    </a:lnTo>
                    <a:lnTo>
                      <a:pt x="14" y="321"/>
                    </a:lnTo>
                    <a:lnTo>
                      <a:pt x="14" y="316"/>
                    </a:lnTo>
                    <a:lnTo>
                      <a:pt x="14" y="316"/>
                    </a:lnTo>
                    <a:lnTo>
                      <a:pt x="14" y="316"/>
                    </a:lnTo>
                    <a:lnTo>
                      <a:pt x="14" y="316"/>
                    </a:lnTo>
                    <a:lnTo>
                      <a:pt x="14" y="311"/>
                    </a:lnTo>
                    <a:lnTo>
                      <a:pt x="14" y="302"/>
                    </a:lnTo>
                    <a:lnTo>
                      <a:pt x="9" y="302"/>
                    </a:lnTo>
                    <a:lnTo>
                      <a:pt x="0" y="293"/>
                    </a:lnTo>
                    <a:lnTo>
                      <a:pt x="0" y="289"/>
                    </a:lnTo>
                    <a:lnTo>
                      <a:pt x="9" y="293"/>
                    </a:lnTo>
                    <a:lnTo>
                      <a:pt x="9" y="293"/>
                    </a:lnTo>
                    <a:lnTo>
                      <a:pt x="9" y="293"/>
                    </a:lnTo>
                    <a:lnTo>
                      <a:pt x="9" y="293"/>
                    </a:lnTo>
                    <a:lnTo>
                      <a:pt x="9" y="293"/>
                    </a:lnTo>
                    <a:lnTo>
                      <a:pt x="9" y="289"/>
                    </a:lnTo>
                    <a:lnTo>
                      <a:pt x="9" y="284"/>
                    </a:lnTo>
                    <a:lnTo>
                      <a:pt x="9" y="279"/>
                    </a:lnTo>
                    <a:lnTo>
                      <a:pt x="5" y="275"/>
                    </a:lnTo>
                    <a:lnTo>
                      <a:pt x="5" y="275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9" y="266"/>
                    </a:lnTo>
                    <a:lnTo>
                      <a:pt x="9" y="261"/>
                    </a:lnTo>
                    <a:lnTo>
                      <a:pt x="9" y="261"/>
                    </a:lnTo>
                    <a:lnTo>
                      <a:pt x="14" y="266"/>
                    </a:lnTo>
                    <a:lnTo>
                      <a:pt x="14" y="266"/>
                    </a:lnTo>
                    <a:lnTo>
                      <a:pt x="18" y="266"/>
                    </a:lnTo>
                    <a:lnTo>
                      <a:pt x="23" y="266"/>
                    </a:lnTo>
                    <a:lnTo>
                      <a:pt x="23" y="261"/>
                    </a:lnTo>
                    <a:lnTo>
                      <a:pt x="23" y="261"/>
                    </a:lnTo>
                    <a:lnTo>
                      <a:pt x="23" y="256"/>
                    </a:lnTo>
                    <a:lnTo>
                      <a:pt x="23" y="252"/>
                    </a:lnTo>
                    <a:lnTo>
                      <a:pt x="23" y="252"/>
                    </a:lnTo>
                    <a:lnTo>
                      <a:pt x="28" y="252"/>
                    </a:lnTo>
                    <a:lnTo>
                      <a:pt x="28" y="252"/>
                    </a:lnTo>
                    <a:lnTo>
                      <a:pt x="37" y="252"/>
                    </a:lnTo>
                    <a:lnTo>
                      <a:pt x="32" y="252"/>
                    </a:lnTo>
                    <a:lnTo>
                      <a:pt x="28" y="252"/>
                    </a:lnTo>
                    <a:lnTo>
                      <a:pt x="28" y="252"/>
                    </a:lnTo>
                    <a:lnTo>
                      <a:pt x="32" y="247"/>
                    </a:lnTo>
                    <a:lnTo>
                      <a:pt x="32" y="247"/>
                    </a:lnTo>
                    <a:lnTo>
                      <a:pt x="32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55" y="229"/>
                    </a:lnTo>
                    <a:lnTo>
                      <a:pt x="60" y="229"/>
                    </a:lnTo>
                    <a:lnTo>
                      <a:pt x="60" y="229"/>
                    </a:lnTo>
                    <a:lnTo>
                      <a:pt x="64" y="224"/>
                    </a:lnTo>
                    <a:lnTo>
                      <a:pt x="64" y="224"/>
                    </a:lnTo>
                    <a:lnTo>
                      <a:pt x="69" y="211"/>
                    </a:lnTo>
                    <a:lnTo>
                      <a:pt x="83" y="201"/>
                    </a:lnTo>
                    <a:lnTo>
                      <a:pt x="83" y="201"/>
                    </a:lnTo>
                    <a:lnTo>
                      <a:pt x="83" y="197"/>
                    </a:lnTo>
                    <a:lnTo>
                      <a:pt x="83" y="192"/>
                    </a:lnTo>
                    <a:lnTo>
                      <a:pt x="87" y="188"/>
                    </a:lnTo>
                    <a:lnTo>
                      <a:pt x="87" y="188"/>
                    </a:lnTo>
                    <a:lnTo>
                      <a:pt x="87" y="183"/>
                    </a:lnTo>
                    <a:lnTo>
                      <a:pt x="87" y="183"/>
                    </a:lnTo>
                    <a:lnTo>
                      <a:pt x="92" y="174"/>
                    </a:lnTo>
                    <a:lnTo>
                      <a:pt x="92" y="169"/>
                    </a:lnTo>
                    <a:lnTo>
                      <a:pt x="92" y="169"/>
                    </a:lnTo>
                    <a:lnTo>
                      <a:pt x="96" y="174"/>
                    </a:lnTo>
                    <a:lnTo>
                      <a:pt x="96" y="169"/>
                    </a:lnTo>
                    <a:lnTo>
                      <a:pt x="96" y="165"/>
                    </a:lnTo>
                    <a:lnTo>
                      <a:pt x="96" y="165"/>
                    </a:lnTo>
                    <a:lnTo>
                      <a:pt x="96" y="165"/>
                    </a:lnTo>
                    <a:lnTo>
                      <a:pt x="96" y="160"/>
                    </a:lnTo>
                    <a:lnTo>
                      <a:pt x="105" y="156"/>
                    </a:lnTo>
                    <a:lnTo>
                      <a:pt x="101" y="151"/>
                    </a:lnTo>
                    <a:lnTo>
                      <a:pt x="101" y="151"/>
                    </a:lnTo>
                    <a:lnTo>
                      <a:pt x="101" y="151"/>
                    </a:lnTo>
                    <a:lnTo>
                      <a:pt x="105" y="147"/>
                    </a:lnTo>
                    <a:lnTo>
                      <a:pt x="105" y="147"/>
                    </a:lnTo>
                    <a:lnTo>
                      <a:pt x="105" y="147"/>
                    </a:lnTo>
                    <a:lnTo>
                      <a:pt x="110" y="137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24" y="119"/>
                    </a:lnTo>
                    <a:lnTo>
                      <a:pt x="124" y="114"/>
                    </a:lnTo>
                    <a:lnTo>
                      <a:pt x="124" y="114"/>
                    </a:lnTo>
                    <a:lnTo>
                      <a:pt x="128" y="110"/>
                    </a:lnTo>
                    <a:lnTo>
                      <a:pt x="128" y="105"/>
                    </a:lnTo>
                    <a:lnTo>
                      <a:pt x="133" y="101"/>
                    </a:lnTo>
                    <a:lnTo>
                      <a:pt x="137" y="96"/>
                    </a:lnTo>
                    <a:lnTo>
                      <a:pt x="137" y="96"/>
                    </a:lnTo>
                    <a:lnTo>
                      <a:pt x="137" y="92"/>
                    </a:lnTo>
                    <a:lnTo>
                      <a:pt x="133" y="92"/>
                    </a:lnTo>
                    <a:lnTo>
                      <a:pt x="133" y="92"/>
                    </a:lnTo>
                    <a:lnTo>
                      <a:pt x="142" y="87"/>
                    </a:lnTo>
                    <a:lnTo>
                      <a:pt x="142" y="87"/>
                    </a:lnTo>
                    <a:lnTo>
                      <a:pt x="147" y="87"/>
                    </a:lnTo>
                    <a:lnTo>
                      <a:pt x="151" y="82"/>
                    </a:lnTo>
                    <a:lnTo>
                      <a:pt x="151" y="78"/>
                    </a:lnTo>
                    <a:lnTo>
                      <a:pt x="151" y="78"/>
                    </a:lnTo>
                    <a:lnTo>
                      <a:pt x="151" y="78"/>
                    </a:lnTo>
                    <a:lnTo>
                      <a:pt x="151" y="78"/>
                    </a:lnTo>
                    <a:lnTo>
                      <a:pt x="156" y="69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56" y="55"/>
                    </a:lnTo>
                    <a:lnTo>
                      <a:pt x="156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70" y="55"/>
                    </a:lnTo>
                    <a:lnTo>
                      <a:pt x="170" y="50"/>
                    </a:lnTo>
                    <a:lnTo>
                      <a:pt x="170" y="50"/>
                    </a:lnTo>
                    <a:lnTo>
                      <a:pt x="179" y="46"/>
                    </a:lnTo>
                    <a:lnTo>
                      <a:pt x="179" y="46"/>
                    </a:lnTo>
                    <a:lnTo>
                      <a:pt x="183" y="41"/>
                    </a:lnTo>
                    <a:lnTo>
                      <a:pt x="188" y="41"/>
                    </a:lnTo>
                    <a:lnTo>
                      <a:pt x="188" y="41"/>
                    </a:lnTo>
                    <a:lnTo>
                      <a:pt x="188" y="46"/>
                    </a:lnTo>
                    <a:lnTo>
                      <a:pt x="188" y="46"/>
                    </a:lnTo>
                    <a:lnTo>
                      <a:pt x="192" y="46"/>
                    </a:lnTo>
                    <a:lnTo>
                      <a:pt x="192" y="41"/>
                    </a:lnTo>
                    <a:lnTo>
                      <a:pt x="192" y="41"/>
                    </a:lnTo>
                    <a:lnTo>
                      <a:pt x="192" y="37"/>
                    </a:lnTo>
                    <a:lnTo>
                      <a:pt x="192" y="37"/>
                    </a:lnTo>
                    <a:lnTo>
                      <a:pt x="197" y="37"/>
                    </a:lnTo>
                    <a:lnTo>
                      <a:pt x="197" y="32"/>
                    </a:lnTo>
                    <a:lnTo>
                      <a:pt x="197" y="27"/>
                    </a:lnTo>
                    <a:lnTo>
                      <a:pt x="197" y="27"/>
                    </a:lnTo>
                    <a:lnTo>
                      <a:pt x="202" y="32"/>
                    </a:lnTo>
                    <a:lnTo>
                      <a:pt x="202" y="32"/>
                    </a:lnTo>
                    <a:lnTo>
                      <a:pt x="202" y="27"/>
                    </a:lnTo>
                    <a:lnTo>
                      <a:pt x="202" y="23"/>
                    </a:lnTo>
                    <a:lnTo>
                      <a:pt x="206" y="32"/>
                    </a:lnTo>
                    <a:lnTo>
                      <a:pt x="206" y="32"/>
                    </a:lnTo>
                    <a:lnTo>
                      <a:pt x="211" y="37"/>
                    </a:lnTo>
                    <a:lnTo>
                      <a:pt x="215" y="32"/>
                    </a:lnTo>
                    <a:lnTo>
                      <a:pt x="215" y="32"/>
                    </a:lnTo>
                    <a:lnTo>
                      <a:pt x="220" y="32"/>
                    </a:lnTo>
                    <a:lnTo>
                      <a:pt x="215" y="32"/>
                    </a:lnTo>
                    <a:lnTo>
                      <a:pt x="215" y="32"/>
                    </a:lnTo>
                    <a:lnTo>
                      <a:pt x="225" y="27"/>
                    </a:lnTo>
                    <a:lnTo>
                      <a:pt x="229" y="23"/>
                    </a:lnTo>
                    <a:lnTo>
                      <a:pt x="229" y="18"/>
                    </a:lnTo>
                    <a:lnTo>
                      <a:pt x="229" y="18"/>
                    </a:lnTo>
                    <a:lnTo>
                      <a:pt x="225" y="14"/>
                    </a:lnTo>
                    <a:lnTo>
                      <a:pt x="229" y="14"/>
                    </a:lnTo>
                    <a:lnTo>
                      <a:pt x="238" y="4"/>
                    </a:lnTo>
                    <a:lnTo>
                      <a:pt x="238" y="4"/>
                    </a:lnTo>
                    <a:lnTo>
                      <a:pt x="238" y="9"/>
                    </a:lnTo>
                    <a:lnTo>
                      <a:pt x="238" y="9"/>
                    </a:lnTo>
                    <a:lnTo>
                      <a:pt x="243" y="14"/>
                    </a:lnTo>
                    <a:lnTo>
                      <a:pt x="247" y="14"/>
                    </a:lnTo>
                    <a:lnTo>
                      <a:pt x="257" y="4"/>
                    </a:lnTo>
                    <a:lnTo>
                      <a:pt x="257" y="4"/>
                    </a:lnTo>
                    <a:lnTo>
                      <a:pt x="252" y="14"/>
                    </a:lnTo>
                    <a:lnTo>
                      <a:pt x="252" y="14"/>
                    </a:lnTo>
                    <a:lnTo>
                      <a:pt x="247" y="18"/>
                    </a:lnTo>
                    <a:lnTo>
                      <a:pt x="243" y="27"/>
                    </a:lnTo>
                    <a:lnTo>
                      <a:pt x="252" y="9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7" y="14"/>
                    </a:lnTo>
                    <a:lnTo>
                      <a:pt x="257" y="23"/>
                    </a:lnTo>
                    <a:lnTo>
                      <a:pt x="257" y="23"/>
                    </a:lnTo>
                    <a:lnTo>
                      <a:pt x="261" y="9"/>
                    </a:lnTo>
                    <a:lnTo>
                      <a:pt x="266" y="4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75" y="4"/>
                    </a:lnTo>
                    <a:lnTo>
                      <a:pt x="280" y="14"/>
                    </a:lnTo>
                    <a:lnTo>
                      <a:pt x="284" y="9"/>
                    </a:lnTo>
                    <a:lnTo>
                      <a:pt x="289" y="9"/>
                    </a:lnTo>
                    <a:lnTo>
                      <a:pt x="289" y="9"/>
                    </a:lnTo>
                    <a:lnTo>
                      <a:pt x="289" y="14"/>
                    </a:lnTo>
                    <a:lnTo>
                      <a:pt x="289" y="14"/>
                    </a:lnTo>
                    <a:lnTo>
                      <a:pt x="289" y="14"/>
                    </a:lnTo>
                    <a:lnTo>
                      <a:pt x="289" y="14"/>
                    </a:lnTo>
                    <a:lnTo>
                      <a:pt x="298" y="18"/>
                    </a:lnTo>
                    <a:lnTo>
                      <a:pt x="307" y="23"/>
                    </a:lnTo>
                    <a:lnTo>
                      <a:pt x="302" y="32"/>
                    </a:lnTo>
                    <a:lnTo>
                      <a:pt x="293" y="41"/>
                    </a:lnTo>
                    <a:lnTo>
                      <a:pt x="293" y="46"/>
                    </a:lnTo>
                    <a:lnTo>
                      <a:pt x="293" y="50"/>
                    </a:lnTo>
                    <a:lnTo>
                      <a:pt x="307" y="46"/>
                    </a:lnTo>
                    <a:lnTo>
                      <a:pt x="307" y="46"/>
                    </a:lnTo>
                    <a:lnTo>
                      <a:pt x="307" y="50"/>
                    </a:lnTo>
                    <a:lnTo>
                      <a:pt x="307" y="59"/>
                    </a:lnTo>
                    <a:lnTo>
                      <a:pt x="307" y="59"/>
                    </a:lnTo>
                    <a:lnTo>
                      <a:pt x="307" y="64"/>
                    </a:lnTo>
                    <a:lnTo>
                      <a:pt x="302" y="59"/>
                    </a:lnTo>
                    <a:lnTo>
                      <a:pt x="302" y="59"/>
                    </a:lnTo>
                    <a:lnTo>
                      <a:pt x="298" y="59"/>
                    </a:lnTo>
                    <a:lnTo>
                      <a:pt x="298" y="59"/>
                    </a:lnTo>
                    <a:lnTo>
                      <a:pt x="289" y="73"/>
                    </a:lnTo>
                    <a:lnTo>
                      <a:pt x="284" y="78"/>
                    </a:lnTo>
                    <a:lnTo>
                      <a:pt x="284" y="78"/>
                    </a:lnTo>
                    <a:lnTo>
                      <a:pt x="280" y="73"/>
                    </a:lnTo>
                    <a:lnTo>
                      <a:pt x="280" y="69"/>
                    </a:lnTo>
                    <a:lnTo>
                      <a:pt x="284" y="64"/>
                    </a:lnTo>
                    <a:lnTo>
                      <a:pt x="284" y="59"/>
                    </a:lnTo>
                    <a:lnTo>
                      <a:pt x="280" y="59"/>
                    </a:lnTo>
                    <a:lnTo>
                      <a:pt x="284" y="55"/>
                    </a:lnTo>
                    <a:lnTo>
                      <a:pt x="284" y="55"/>
                    </a:lnTo>
                    <a:lnTo>
                      <a:pt x="280" y="46"/>
                    </a:lnTo>
                    <a:lnTo>
                      <a:pt x="270" y="46"/>
                    </a:lnTo>
                    <a:lnTo>
                      <a:pt x="266" y="46"/>
                    </a:lnTo>
                    <a:lnTo>
                      <a:pt x="257" y="50"/>
                    </a:lnTo>
                    <a:lnTo>
                      <a:pt x="252" y="55"/>
                    </a:lnTo>
                    <a:lnTo>
                      <a:pt x="252" y="64"/>
                    </a:lnTo>
                    <a:lnTo>
                      <a:pt x="247" y="78"/>
                    </a:lnTo>
                    <a:lnTo>
                      <a:pt x="243" y="87"/>
                    </a:lnTo>
                    <a:lnTo>
                      <a:pt x="234" y="87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5" y="87"/>
                    </a:lnTo>
                    <a:lnTo>
                      <a:pt x="206" y="87"/>
                    </a:lnTo>
                    <a:lnTo>
                      <a:pt x="202" y="78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192" y="73"/>
                    </a:lnTo>
                    <a:lnTo>
                      <a:pt x="188" y="78"/>
                    </a:lnTo>
                    <a:lnTo>
                      <a:pt x="183" y="82"/>
                    </a:lnTo>
                    <a:lnTo>
                      <a:pt x="183" y="92"/>
                    </a:lnTo>
                    <a:lnTo>
                      <a:pt x="188" y="92"/>
                    </a:lnTo>
                    <a:lnTo>
                      <a:pt x="188" y="92"/>
                    </a:lnTo>
                    <a:lnTo>
                      <a:pt x="183" y="96"/>
                    </a:lnTo>
                    <a:lnTo>
                      <a:pt x="183" y="96"/>
                    </a:lnTo>
                    <a:lnTo>
                      <a:pt x="170" y="92"/>
                    </a:lnTo>
                    <a:lnTo>
                      <a:pt x="165" y="92"/>
                    </a:lnTo>
                    <a:lnTo>
                      <a:pt x="160" y="101"/>
                    </a:lnTo>
                    <a:lnTo>
                      <a:pt x="160" y="105"/>
                    </a:lnTo>
                    <a:lnTo>
                      <a:pt x="160" y="110"/>
                    </a:lnTo>
                    <a:lnTo>
                      <a:pt x="160" y="114"/>
                    </a:lnTo>
                    <a:lnTo>
                      <a:pt x="160" y="114"/>
                    </a:lnTo>
                    <a:lnTo>
                      <a:pt x="156" y="110"/>
                    </a:lnTo>
                    <a:lnTo>
                      <a:pt x="156" y="110"/>
                    </a:lnTo>
                    <a:lnTo>
                      <a:pt x="151" y="105"/>
                    </a:lnTo>
                    <a:lnTo>
                      <a:pt x="147" y="110"/>
                    </a:lnTo>
                    <a:lnTo>
                      <a:pt x="142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0" y="114"/>
                    </a:lnTo>
                    <a:lnTo>
                      <a:pt x="147" y="119"/>
                    </a:lnTo>
                    <a:lnTo>
                      <a:pt x="142" y="119"/>
                    </a:lnTo>
                    <a:lnTo>
                      <a:pt x="142" y="119"/>
                    </a:lnTo>
                    <a:lnTo>
                      <a:pt x="142" y="124"/>
                    </a:lnTo>
                    <a:lnTo>
                      <a:pt x="137" y="142"/>
                    </a:lnTo>
                    <a:lnTo>
                      <a:pt x="128" y="160"/>
                    </a:lnTo>
                    <a:lnTo>
                      <a:pt x="124" y="165"/>
                    </a:lnTo>
                    <a:lnTo>
                      <a:pt x="124" y="165"/>
                    </a:lnTo>
                    <a:lnTo>
                      <a:pt x="119" y="174"/>
                    </a:lnTo>
                    <a:lnTo>
                      <a:pt x="119" y="174"/>
                    </a:lnTo>
                    <a:lnTo>
                      <a:pt x="119" y="183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6"/>
                    </a:lnTo>
                    <a:lnTo>
                      <a:pt x="115" y="215"/>
                    </a:lnTo>
                    <a:lnTo>
                      <a:pt x="105" y="220"/>
                    </a:lnTo>
                    <a:lnTo>
                      <a:pt x="96" y="224"/>
                    </a:lnTo>
                    <a:lnTo>
                      <a:pt x="96" y="238"/>
                    </a:lnTo>
                    <a:lnTo>
                      <a:pt x="96" y="247"/>
                    </a:lnTo>
                    <a:lnTo>
                      <a:pt x="96" y="266"/>
                    </a:lnTo>
                    <a:lnTo>
                      <a:pt x="101" y="279"/>
                    </a:lnTo>
                    <a:lnTo>
                      <a:pt x="101" y="289"/>
                    </a:lnTo>
                    <a:lnTo>
                      <a:pt x="96" y="293"/>
                    </a:lnTo>
                    <a:lnTo>
                      <a:pt x="96" y="293"/>
                    </a:lnTo>
                    <a:lnTo>
                      <a:pt x="101" y="302"/>
                    </a:lnTo>
                    <a:lnTo>
                      <a:pt x="96" y="316"/>
                    </a:lnTo>
                    <a:lnTo>
                      <a:pt x="92" y="321"/>
                    </a:lnTo>
                    <a:lnTo>
                      <a:pt x="87" y="330"/>
                    </a:lnTo>
                    <a:lnTo>
                      <a:pt x="87" y="339"/>
                    </a:lnTo>
                    <a:lnTo>
                      <a:pt x="83" y="344"/>
                    </a:lnTo>
                    <a:lnTo>
                      <a:pt x="78" y="348"/>
                    </a:lnTo>
                    <a:lnTo>
                      <a:pt x="78" y="348"/>
                    </a:lnTo>
                    <a:lnTo>
                      <a:pt x="78" y="344"/>
                    </a:lnTo>
                    <a:lnTo>
                      <a:pt x="78" y="344"/>
                    </a:lnTo>
                    <a:lnTo>
                      <a:pt x="78" y="339"/>
                    </a:lnTo>
                    <a:lnTo>
                      <a:pt x="73" y="334"/>
                    </a:lnTo>
                    <a:lnTo>
                      <a:pt x="73" y="339"/>
                    </a:lnTo>
                    <a:lnTo>
                      <a:pt x="69" y="339"/>
                    </a:lnTo>
                    <a:lnTo>
                      <a:pt x="69" y="344"/>
                    </a:lnTo>
                    <a:lnTo>
                      <a:pt x="64" y="339"/>
                    </a:lnTo>
                    <a:lnTo>
                      <a:pt x="64" y="339"/>
                    </a:lnTo>
                    <a:lnTo>
                      <a:pt x="64" y="344"/>
                    </a:lnTo>
                    <a:lnTo>
                      <a:pt x="60" y="348"/>
                    </a:lnTo>
                    <a:lnTo>
                      <a:pt x="46" y="357"/>
                    </a:lnTo>
                    <a:lnTo>
                      <a:pt x="28" y="362"/>
                    </a:lnTo>
                    <a:lnTo>
                      <a:pt x="28" y="362"/>
                    </a:lnTo>
                    <a:close/>
                    <a:moveTo>
                      <a:pt x="37" y="348"/>
                    </a:moveTo>
                    <a:lnTo>
                      <a:pt x="32" y="353"/>
                    </a:lnTo>
                    <a:lnTo>
                      <a:pt x="32" y="353"/>
                    </a:lnTo>
                    <a:lnTo>
                      <a:pt x="32" y="357"/>
                    </a:lnTo>
                    <a:lnTo>
                      <a:pt x="46" y="353"/>
                    </a:lnTo>
                    <a:lnTo>
                      <a:pt x="55" y="344"/>
                    </a:lnTo>
                    <a:lnTo>
                      <a:pt x="55" y="344"/>
                    </a:lnTo>
                    <a:lnTo>
                      <a:pt x="60" y="334"/>
                    </a:lnTo>
                    <a:lnTo>
                      <a:pt x="64" y="334"/>
                    </a:lnTo>
                    <a:lnTo>
                      <a:pt x="64" y="334"/>
                    </a:lnTo>
                    <a:lnTo>
                      <a:pt x="69" y="334"/>
                    </a:lnTo>
                    <a:lnTo>
                      <a:pt x="69" y="334"/>
                    </a:lnTo>
                    <a:lnTo>
                      <a:pt x="69" y="325"/>
                    </a:lnTo>
                    <a:lnTo>
                      <a:pt x="64" y="316"/>
                    </a:lnTo>
                    <a:lnTo>
                      <a:pt x="64" y="311"/>
                    </a:lnTo>
                    <a:lnTo>
                      <a:pt x="60" y="311"/>
                    </a:lnTo>
                    <a:lnTo>
                      <a:pt x="69" y="321"/>
                    </a:lnTo>
                    <a:lnTo>
                      <a:pt x="69" y="321"/>
                    </a:lnTo>
                    <a:lnTo>
                      <a:pt x="69" y="321"/>
                    </a:lnTo>
                    <a:lnTo>
                      <a:pt x="73" y="316"/>
                    </a:lnTo>
                    <a:lnTo>
                      <a:pt x="73" y="311"/>
                    </a:lnTo>
                    <a:lnTo>
                      <a:pt x="78" y="307"/>
                    </a:lnTo>
                    <a:lnTo>
                      <a:pt x="78" y="307"/>
                    </a:lnTo>
                    <a:lnTo>
                      <a:pt x="78" y="321"/>
                    </a:lnTo>
                    <a:lnTo>
                      <a:pt x="78" y="330"/>
                    </a:lnTo>
                    <a:lnTo>
                      <a:pt x="78" y="330"/>
                    </a:lnTo>
                    <a:lnTo>
                      <a:pt x="78" y="330"/>
                    </a:lnTo>
                    <a:lnTo>
                      <a:pt x="78" y="334"/>
                    </a:lnTo>
                    <a:lnTo>
                      <a:pt x="83" y="334"/>
                    </a:lnTo>
                    <a:lnTo>
                      <a:pt x="83" y="330"/>
                    </a:lnTo>
                    <a:lnTo>
                      <a:pt x="83" y="321"/>
                    </a:lnTo>
                    <a:lnTo>
                      <a:pt x="87" y="316"/>
                    </a:lnTo>
                    <a:lnTo>
                      <a:pt x="92" y="311"/>
                    </a:lnTo>
                    <a:lnTo>
                      <a:pt x="92" y="307"/>
                    </a:lnTo>
                    <a:lnTo>
                      <a:pt x="92" y="298"/>
                    </a:lnTo>
                    <a:lnTo>
                      <a:pt x="92" y="293"/>
                    </a:lnTo>
                    <a:lnTo>
                      <a:pt x="92" y="289"/>
                    </a:lnTo>
                    <a:lnTo>
                      <a:pt x="92" y="284"/>
                    </a:lnTo>
                    <a:lnTo>
                      <a:pt x="87" y="266"/>
                    </a:lnTo>
                    <a:lnTo>
                      <a:pt x="92" y="247"/>
                    </a:lnTo>
                    <a:lnTo>
                      <a:pt x="92" y="238"/>
                    </a:lnTo>
                    <a:lnTo>
                      <a:pt x="92" y="224"/>
                    </a:lnTo>
                    <a:lnTo>
                      <a:pt x="96" y="220"/>
                    </a:lnTo>
                    <a:lnTo>
                      <a:pt x="101" y="215"/>
                    </a:lnTo>
                    <a:lnTo>
                      <a:pt x="110" y="211"/>
                    </a:lnTo>
                    <a:lnTo>
                      <a:pt x="110" y="206"/>
                    </a:lnTo>
                    <a:lnTo>
                      <a:pt x="110" y="201"/>
                    </a:lnTo>
                    <a:lnTo>
                      <a:pt x="110" y="192"/>
                    </a:lnTo>
                    <a:lnTo>
                      <a:pt x="115" y="183"/>
                    </a:lnTo>
                    <a:lnTo>
                      <a:pt x="115" y="174"/>
                    </a:lnTo>
                    <a:lnTo>
                      <a:pt x="115" y="165"/>
                    </a:lnTo>
                    <a:lnTo>
                      <a:pt x="115" y="165"/>
                    </a:lnTo>
                    <a:lnTo>
                      <a:pt x="124" y="160"/>
                    </a:lnTo>
                    <a:lnTo>
                      <a:pt x="124" y="156"/>
                    </a:lnTo>
                    <a:lnTo>
                      <a:pt x="133" y="142"/>
                    </a:lnTo>
                    <a:lnTo>
                      <a:pt x="137" y="128"/>
                    </a:lnTo>
                    <a:lnTo>
                      <a:pt x="137" y="119"/>
                    </a:lnTo>
                    <a:lnTo>
                      <a:pt x="133" y="119"/>
                    </a:lnTo>
                    <a:lnTo>
                      <a:pt x="124" y="124"/>
                    </a:lnTo>
                    <a:lnTo>
                      <a:pt x="119" y="133"/>
                    </a:lnTo>
                    <a:lnTo>
                      <a:pt x="119" y="137"/>
                    </a:lnTo>
                    <a:lnTo>
                      <a:pt x="110" y="142"/>
                    </a:lnTo>
                    <a:lnTo>
                      <a:pt x="110" y="147"/>
                    </a:lnTo>
                    <a:lnTo>
                      <a:pt x="110" y="147"/>
                    </a:lnTo>
                    <a:lnTo>
                      <a:pt x="110" y="147"/>
                    </a:lnTo>
                    <a:lnTo>
                      <a:pt x="115" y="151"/>
                    </a:lnTo>
                    <a:lnTo>
                      <a:pt x="115" y="151"/>
                    </a:lnTo>
                    <a:lnTo>
                      <a:pt x="110" y="151"/>
                    </a:lnTo>
                    <a:lnTo>
                      <a:pt x="110" y="151"/>
                    </a:lnTo>
                    <a:lnTo>
                      <a:pt x="110" y="151"/>
                    </a:lnTo>
                    <a:lnTo>
                      <a:pt x="110" y="156"/>
                    </a:lnTo>
                    <a:lnTo>
                      <a:pt x="105" y="160"/>
                    </a:lnTo>
                    <a:lnTo>
                      <a:pt x="105" y="165"/>
                    </a:lnTo>
                    <a:lnTo>
                      <a:pt x="105" y="169"/>
                    </a:lnTo>
                    <a:lnTo>
                      <a:pt x="105" y="174"/>
                    </a:lnTo>
                    <a:lnTo>
                      <a:pt x="105" y="174"/>
                    </a:lnTo>
                    <a:lnTo>
                      <a:pt x="101" y="169"/>
                    </a:lnTo>
                    <a:lnTo>
                      <a:pt x="101" y="169"/>
                    </a:lnTo>
                    <a:lnTo>
                      <a:pt x="101" y="174"/>
                    </a:lnTo>
                    <a:lnTo>
                      <a:pt x="101" y="179"/>
                    </a:lnTo>
                    <a:lnTo>
                      <a:pt x="96" y="183"/>
                    </a:lnTo>
                    <a:lnTo>
                      <a:pt x="96" y="183"/>
                    </a:lnTo>
                    <a:lnTo>
                      <a:pt x="96" y="192"/>
                    </a:lnTo>
                    <a:lnTo>
                      <a:pt x="92" y="192"/>
                    </a:lnTo>
                    <a:lnTo>
                      <a:pt x="87" y="197"/>
                    </a:lnTo>
                    <a:lnTo>
                      <a:pt x="87" y="201"/>
                    </a:lnTo>
                    <a:lnTo>
                      <a:pt x="87" y="206"/>
                    </a:lnTo>
                    <a:lnTo>
                      <a:pt x="87" y="211"/>
                    </a:lnTo>
                    <a:lnTo>
                      <a:pt x="87" y="211"/>
                    </a:lnTo>
                    <a:lnTo>
                      <a:pt x="83" y="206"/>
                    </a:lnTo>
                    <a:lnTo>
                      <a:pt x="83" y="206"/>
                    </a:lnTo>
                    <a:lnTo>
                      <a:pt x="78" y="211"/>
                    </a:lnTo>
                    <a:lnTo>
                      <a:pt x="73" y="220"/>
                    </a:lnTo>
                    <a:lnTo>
                      <a:pt x="69" y="224"/>
                    </a:lnTo>
                    <a:lnTo>
                      <a:pt x="69" y="224"/>
                    </a:lnTo>
                    <a:lnTo>
                      <a:pt x="73" y="224"/>
                    </a:lnTo>
                    <a:lnTo>
                      <a:pt x="83" y="220"/>
                    </a:lnTo>
                    <a:lnTo>
                      <a:pt x="83" y="224"/>
                    </a:lnTo>
                    <a:lnTo>
                      <a:pt x="87" y="224"/>
                    </a:lnTo>
                    <a:lnTo>
                      <a:pt x="73" y="234"/>
                    </a:lnTo>
                    <a:lnTo>
                      <a:pt x="69" y="238"/>
                    </a:lnTo>
                    <a:lnTo>
                      <a:pt x="69" y="238"/>
                    </a:lnTo>
                    <a:lnTo>
                      <a:pt x="69" y="234"/>
                    </a:lnTo>
                    <a:lnTo>
                      <a:pt x="69" y="234"/>
                    </a:lnTo>
                    <a:lnTo>
                      <a:pt x="64" y="234"/>
                    </a:lnTo>
                    <a:lnTo>
                      <a:pt x="64" y="238"/>
                    </a:lnTo>
                    <a:lnTo>
                      <a:pt x="60" y="247"/>
                    </a:lnTo>
                    <a:lnTo>
                      <a:pt x="60" y="247"/>
                    </a:lnTo>
                    <a:lnTo>
                      <a:pt x="55" y="238"/>
                    </a:lnTo>
                    <a:lnTo>
                      <a:pt x="55" y="234"/>
                    </a:lnTo>
                    <a:lnTo>
                      <a:pt x="46" y="243"/>
                    </a:lnTo>
                    <a:lnTo>
                      <a:pt x="41" y="247"/>
                    </a:lnTo>
                    <a:lnTo>
                      <a:pt x="41" y="247"/>
                    </a:lnTo>
                    <a:lnTo>
                      <a:pt x="41" y="247"/>
                    </a:lnTo>
                    <a:lnTo>
                      <a:pt x="41" y="252"/>
                    </a:lnTo>
                    <a:lnTo>
                      <a:pt x="41" y="256"/>
                    </a:lnTo>
                    <a:lnTo>
                      <a:pt x="32" y="256"/>
                    </a:lnTo>
                    <a:lnTo>
                      <a:pt x="32" y="266"/>
                    </a:lnTo>
                    <a:lnTo>
                      <a:pt x="32" y="270"/>
                    </a:lnTo>
                    <a:lnTo>
                      <a:pt x="32" y="270"/>
                    </a:lnTo>
                    <a:lnTo>
                      <a:pt x="41" y="270"/>
                    </a:lnTo>
                    <a:lnTo>
                      <a:pt x="46" y="270"/>
                    </a:lnTo>
                    <a:lnTo>
                      <a:pt x="50" y="270"/>
                    </a:lnTo>
                    <a:lnTo>
                      <a:pt x="41" y="275"/>
                    </a:lnTo>
                    <a:lnTo>
                      <a:pt x="37" y="275"/>
                    </a:lnTo>
                    <a:lnTo>
                      <a:pt x="32" y="275"/>
                    </a:lnTo>
                    <a:lnTo>
                      <a:pt x="32" y="275"/>
                    </a:lnTo>
                    <a:lnTo>
                      <a:pt x="32" y="275"/>
                    </a:lnTo>
                    <a:lnTo>
                      <a:pt x="23" y="275"/>
                    </a:lnTo>
                    <a:lnTo>
                      <a:pt x="18" y="279"/>
                    </a:lnTo>
                    <a:lnTo>
                      <a:pt x="18" y="279"/>
                    </a:lnTo>
                    <a:lnTo>
                      <a:pt x="14" y="284"/>
                    </a:lnTo>
                    <a:lnTo>
                      <a:pt x="14" y="289"/>
                    </a:lnTo>
                    <a:lnTo>
                      <a:pt x="18" y="289"/>
                    </a:lnTo>
                    <a:lnTo>
                      <a:pt x="23" y="289"/>
                    </a:lnTo>
                    <a:lnTo>
                      <a:pt x="28" y="284"/>
                    </a:lnTo>
                    <a:lnTo>
                      <a:pt x="32" y="284"/>
                    </a:lnTo>
                    <a:lnTo>
                      <a:pt x="32" y="284"/>
                    </a:lnTo>
                    <a:lnTo>
                      <a:pt x="32" y="289"/>
                    </a:lnTo>
                    <a:lnTo>
                      <a:pt x="37" y="279"/>
                    </a:lnTo>
                    <a:lnTo>
                      <a:pt x="37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41" y="284"/>
                    </a:lnTo>
                    <a:lnTo>
                      <a:pt x="41" y="284"/>
                    </a:lnTo>
                    <a:lnTo>
                      <a:pt x="41" y="289"/>
                    </a:lnTo>
                    <a:lnTo>
                      <a:pt x="41" y="289"/>
                    </a:lnTo>
                    <a:lnTo>
                      <a:pt x="41" y="289"/>
                    </a:lnTo>
                    <a:lnTo>
                      <a:pt x="41" y="289"/>
                    </a:lnTo>
                    <a:lnTo>
                      <a:pt x="37" y="298"/>
                    </a:lnTo>
                    <a:lnTo>
                      <a:pt x="37" y="302"/>
                    </a:lnTo>
                    <a:lnTo>
                      <a:pt x="32" y="302"/>
                    </a:lnTo>
                    <a:lnTo>
                      <a:pt x="37" y="302"/>
                    </a:lnTo>
                    <a:lnTo>
                      <a:pt x="37" y="302"/>
                    </a:lnTo>
                    <a:lnTo>
                      <a:pt x="37" y="302"/>
                    </a:lnTo>
                    <a:lnTo>
                      <a:pt x="37" y="307"/>
                    </a:lnTo>
                    <a:lnTo>
                      <a:pt x="37" y="307"/>
                    </a:lnTo>
                    <a:lnTo>
                      <a:pt x="32" y="311"/>
                    </a:lnTo>
                    <a:lnTo>
                      <a:pt x="28" y="316"/>
                    </a:lnTo>
                    <a:lnTo>
                      <a:pt x="28" y="311"/>
                    </a:lnTo>
                    <a:lnTo>
                      <a:pt x="23" y="316"/>
                    </a:lnTo>
                    <a:lnTo>
                      <a:pt x="28" y="316"/>
                    </a:lnTo>
                    <a:lnTo>
                      <a:pt x="32" y="316"/>
                    </a:lnTo>
                    <a:lnTo>
                      <a:pt x="37" y="316"/>
                    </a:lnTo>
                    <a:lnTo>
                      <a:pt x="28" y="321"/>
                    </a:lnTo>
                    <a:lnTo>
                      <a:pt x="28" y="325"/>
                    </a:lnTo>
                    <a:lnTo>
                      <a:pt x="28" y="325"/>
                    </a:lnTo>
                    <a:lnTo>
                      <a:pt x="32" y="325"/>
                    </a:lnTo>
                    <a:lnTo>
                      <a:pt x="32" y="321"/>
                    </a:lnTo>
                    <a:lnTo>
                      <a:pt x="28" y="334"/>
                    </a:lnTo>
                    <a:lnTo>
                      <a:pt x="23" y="344"/>
                    </a:lnTo>
                    <a:lnTo>
                      <a:pt x="23" y="344"/>
                    </a:lnTo>
                    <a:lnTo>
                      <a:pt x="23" y="344"/>
                    </a:lnTo>
                    <a:lnTo>
                      <a:pt x="18" y="344"/>
                    </a:lnTo>
                    <a:lnTo>
                      <a:pt x="23" y="348"/>
                    </a:lnTo>
                    <a:lnTo>
                      <a:pt x="28" y="348"/>
                    </a:lnTo>
                    <a:lnTo>
                      <a:pt x="28" y="348"/>
                    </a:lnTo>
                    <a:lnTo>
                      <a:pt x="37" y="348"/>
                    </a:lnTo>
                    <a:lnTo>
                      <a:pt x="37" y="348"/>
                    </a:lnTo>
                    <a:close/>
                    <a:moveTo>
                      <a:pt x="23" y="307"/>
                    </a:moveTo>
                    <a:lnTo>
                      <a:pt x="23" y="307"/>
                    </a:lnTo>
                    <a:lnTo>
                      <a:pt x="28" y="302"/>
                    </a:lnTo>
                    <a:lnTo>
                      <a:pt x="28" y="302"/>
                    </a:lnTo>
                    <a:lnTo>
                      <a:pt x="28" y="302"/>
                    </a:lnTo>
                    <a:lnTo>
                      <a:pt x="32" y="302"/>
                    </a:lnTo>
                    <a:lnTo>
                      <a:pt x="32" y="298"/>
                    </a:lnTo>
                    <a:lnTo>
                      <a:pt x="32" y="298"/>
                    </a:lnTo>
                    <a:lnTo>
                      <a:pt x="32" y="298"/>
                    </a:lnTo>
                    <a:lnTo>
                      <a:pt x="23" y="302"/>
                    </a:lnTo>
                    <a:lnTo>
                      <a:pt x="23" y="302"/>
                    </a:lnTo>
                    <a:lnTo>
                      <a:pt x="23" y="307"/>
                    </a:lnTo>
                    <a:lnTo>
                      <a:pt x="23" y="307"/>
                    </a:lnTo>
                    <a:close/>
                    <a:moveTo>
                      <a:pt x="18" y="298"/>
                    </a:moveTo>
                    <a:lnTo>
                      <a:pt x="18" y="298"/>
                    </a:lnTo>
                    <a:lnTo>
                      <a:pt x="18" y="298"/>
                    </a:lnTo>
                    <a:lnTo>
                      <a:pt x="18" y="298"/>
                    </a:lnTo>
                    <a:lnTo>
                      <a:pt x="28" y="298"/>
                    </a:lnTo>
                    <a:lnTo>
                      <a:pt x="32" y="298"/>
                    </a:lnTo>
                    <a:lnTo>
                      <a:pt x="28" y="293"/>
                    </a:lnTo>
                    <a:lnTo>
                      <a:pt x="18" y="298"/>
                    </a:lnTo>
                    <a:lnTo>
                      <a:pt x="18" y="298"/>
                    </a:lnTo>
                    <a:lnTo>
                      <a:pt x="18" y="298"/>
                    </a:lnTo>
                    <a:close/>
                    <a:moveTo>
                      <a:pt x="133" y="114"/>
                    </a:moveTo>
                    <a:lnTo>
                      <a:pt x="137" y="114"/>
                    </a:lnTo>
                    <a:lnTo>
                      <a:pt x="137" y="114"/>
                    </a:lnTo>
                    <a:lnTo>
                      <a:pt x="137" y="110"/>
                    </a:lnTo>
                    <a:lnTo>
                      <a:pt x="137" y="114"/>
                    </a:lnTo>
                    <a:lnTo>
                      <a:pt x="137" y="114"/>
                    </a:lnTo>
                    <a:lnTo>
                      <a:pt x="133" y="110"/>
                    </a:lnTo>
                    <a:lnTo>
                      <a:pt x="133" y="110"/>
                    </a:lnTo>
                    <a:lnTo>
                      <a:pt x="133" y="110"/>
                    </a:lnTo>
                    <a:lnTo>
                      <a:pt x="133" y="110"/>
                    </a:lnTo>
                    <a:lnTo>
                      <a:pt x="133" y="114"/>
                    </a:lnTo>
                    <a:lnTo>
                      <a:pt x="133" y="114"/>
                    </a:lnTo>
                    <a:close/>
                    <a:moveTo>
                      <a:pt x="142" y="101"/>
                    </a:moveTo>
                    <a:lnTo>
                      <a:pt x="142" y="105"/>
                    </a:lnTo>
                    <a:lnTo>
                      <a:pt x="151" y="101"/>
                    </a:lnTo>
                    <a:lnTo>
                      <a:pt x="156" y="101"/>
                    </a:lnTo>
                    <a:lnTo>
                      <a:pt x="160" y="92"/>
                    </a:lnTo>
                    <a:lnTo>
                      <a:pt x="165" y="87"/>
                    </a:lnTo>
                    <a:lnTo>
                      <a:pt x="170" y="87"/>
                    </a:lnTo>
                    <a:lnTo>
                      <a:pt x="179" y="92"/>
                    </a:lnTo>
                    <a:lnTo>
                      <a:pt x="179" y="82"/>
                    </a:lnTo>
                    <a:lnTo>
                      <a:pt x="179" y="73"/>
                    </a:lnTo>
                    <a:lnTo>
                      <a:pt x="179" y="73"/>
                    </a:lnTo>
                    <a:lnTo>
                      <a:pt x="179" y="73"/>
                    </a:lnTo>
                    <a:lnTo>
                      <a:pt x="179" y="78"/>
                    </a:lnTo>
                    <a:lnTo>
                      <a:pt x="174" y="82"/>
                    </a:lnTo>
                    <a:lnTo>
                      <a:pt x="174" y="82"/>
                    </a:lnTo>
                    <a:lnTo>
                      <a:pt x="174" y="73"/>
                    </a:lnTo>
                    <a:lnTo>
                      <a:pt x="174" y="69"/>
                    </a:lnTo>
                    <a:lnTo>
                      <a:pt x="174" y="69"/>
                    </a:lnTo>
                    <a:lnTo>
                      <a:pt x="174" y="69"/>
                    </a:lnTo>
                    <a:lnTo>
                      <a:pt x="170" y="69"/>
                    </a:lnTo>
                    <a:lnTo>
                      <a:pt x="170" y="64"/>
                    </a:lnTo>
                    <a:lnTo>
                      <a:pt x="165" y="69"/>
                    </a:lnTo>
                    <a:lnTo>
                      <a:pt x="160" y="69"/>
                    </a:lnTo>
                    <a:lnTo>
                      <a:pt x="160" y="69"/>
                    </a:lnTo>
                    <a:lnTo>
                      <a:pt x="160" y="78"/>
                    </a:lnTo>
                    <a:lnTo>
                      <a:pt x="165" y="87"/>
                    </a:lnTo>
                    <a:lnTo>
                      <a:pt x="170" y="87"/>
                    </a:lnTo>
                    <a:lnTo>
                      <a:pt x="160" y="82"/>
                    </a:lnTo>
                    <a:lnTo>
                      <a:pt x="156" y="82"/>
                    </a:lnTo>
                    <a:lnTo>
                      <a:pt x="151" y="87"/>
                    </a:lnTo>
                    <a:lnTo>
                      <a:pt x="156" y="92"/>
                    </a:lnTo>
                    <a:lnTo>
                      <a:pt x="160" y="92"/>
                    </a:lnTo>
                    <a:lnTo>
                      <a:pt x="156" y="92"/>
                    </a:lnTo>
                    <a:lnTo>
                      <a:pt x="156" y="92"/>
                    </a:lnTo>
                    <a:lnTo>
                      <a:pt x="151" y="101"/>
                    </a:lnTo>
                    <a:lnTo>
                      <a:pt x="142" y="101"/>
                    </a:lnTo>
                    <a:lnTo>
                      <a:pt x="142" y="101"/>
                    </a:lnTo>
                    <a:close/>
                    <a:moveTo>
                      <a:pt x="142" y="92"/>
                    </a:moveTo>
                    <a:lnTo>
                      <a:pt x="147" y="92"/>
                    </a:lnTo>
                    <a:lnTo>
                      <a:pt x="142" y="92"/>
                    </a:lnTo>
                    <a:lnTo>
                      <a:pt x="142" y="92"/>
                    </a:lnTo>
                    <a:close/>
                    <a:moveTo>
                      <a:pt x="197" y="64"/>
                    </a:moveTo>
                    <a:lnTo>
                      <a:pt x="202" y="64"/>
                    </a:lnTo>
                    <a:lnTo>
                      <a:pt x="206" y="73"/>
                    </a:lnTo>
                    <a:lnTo>
                      <a:pt x="211" y="78"/>
                    </a:lnTo>
                    <a:lnTo>
                      <a:pt x="211" y="82"/>
                    </a:lnTo>
                    <a:lnTo>
                      <a:pt x="215" y="82"/>
                    </a:lnTo>
                    <a:lnTo>
                      <a:pt x="225" y="78"/>
                    </a:lnTo>
                    <a:lnTo>
                      <a:pt x="229" y="78"/>
                    </a:lnTo>
                    <a:lnTo>
                      <a:pt x="229" y="78"/>
                    </a:lnTo>
                    <a:lnTo>
                      <a:pt x="229" y="78"/>
                    </a:lnTo>
                    <a:lnTo>
                      <a:pt x="234" y="82"/>
                    </a:lnTo>
                    <a:lnTo>
                      <a:pt x="238" y="78"/>
                    </a:lnTo>
                    <a:lnTo>
                      <a:pt x="243" y="73"/>
                    </a:lnTo>
                    <a:lnTo>
                      <a:pt x="243" y="64"/>
                    </a:lnTo>
                    <a:lnTo>
                      <a:pt x="247" y="55"/>
                    </a:lnTo>
                    <a:lnTo>
                      <a:pt x="252" y="46"/>
                    </a:lnTo>
                    <a:lnTo>
                      <a:pt x="261" y="41"/>
                    </a:lnTo>
                    <a:lnTo>
                      <a:pt x="270" y="41"/>
                    </a:lnTo>
                    <a:lnTo>
                      <a:pt x="280" y="41"/>
                    </a:lnTo>
                    <a:lnTo>
                      <a:pt x="289" y="50"/>
                    </a:lnTo>
                    <a:lnTo>
                      <a:pt x="289" y="50"/>
                    </a:lnTo>
                    <a:lnTo>
                      <a:pt x="289" y="50"/>
                    </a:lnTo>
                    <a:lnTo>
                      <a:pt x="289" y="46"/>
                    </a:lnTo>
                    <a:lnTo>
                      <a:pt x="280" y="41"/>
                    </a:lnTo>
                    <a:lnTo>
                      <a:pt x="280" y="41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75" y="32"/>
                    </a:lnTo>
                    <a:lnTo>
                      <a:pt x="280" y="37"/>
                    </a:lnTo>
                    <a:lnTo>
                      <a:pt x="284" y="37"/>
                    </a:lnTo>
                    <a:lnTo>
                      <a:pt x="289" y="37"/>
                    </a:lnTo>
                    <a:lnTo>
                      <a:pt x="293" y="37"/>
                    </a:lnTo>
                    <a:lnTo>
                      <a:pt x="302" y="27"/>
                    </a:lnTo>
                    <a:lnTo>
                      <a:pt x="302" y="27"/>
                    </a:lnTo>
                    <a:lnTo>
                      <a:pt x="298" y="23"/>
                    </a:lnTo>
                    <a:lnTo>
                      <a:pt x="289" y="23"/>
                    </a:lnTo>
                    <a:lnTo>
                      <a:pt x="289" y="23"/>
                    </a:lnTo>
                    <a:lnTo>
                      <a:pt x="284" y="23"/>
                    </a:lnTo>
                    <a:lnTo>
                      <a:pt x="284" y="23"/>
                    </a:lnTo>
                    <a:lnTo>
                      <a:pt x="284" y="18"/>
                    </a:lnTo>
                    <a:lnTo>
                      <a:pt x="284" y="18"/>
                    </a:lnTo>
                    <a:lnTo>
                      <a:pt x="284" y="18"/>
                    </a:lnTo>
                    <a:lnTo>
                      <a:pt x="284" y="18"/>
                    </a:lnTo>
                    <a:lnTo>
                      <a:pt x="280" y="23"/>
                    </a:lnTo>
                    <a:lnTo>
                      <a:pt x="280" y="27"/>
                    </a:lnTo>
                    <a:lnTo>
                      <a:pt x="270" y="32"/>
                    </a:lnTo>
                    <a:lnTo>
                      <a:pt x="266" y="27"/>
                    </a:lnTo>
                    <a:lnTo>
                      <a:pt x="266" y="27"/>
                    </a:lnTo>
                    <a:lnTo>
                      <a:pt x="270" y="27"/>
                    </a:lnTo>
                    <a:lnTo>
                      <a:pt x="270" y="27"/>
                    </a:lnTo>
                    <a:lnTo>
                      <a:pt x="270" y="23"/>
                    </a:lnTo>
                    <a:lnTo>
                      <a:pt x="270" y="23"/>
                    </a:lnTo>
                    <a:lnTo>
                      <a:pt x="266" y="27"/>
                    </a:lnTo>
                    <a:lnTo>
                      <a:pt x="266" y="27"/>
                    </a:lnTo>
                    <a:lnTo>
                      <a:pt x="257" y="32"/>
                    </a:lnTo>
                    <a:lnTo>
                      <a:pt x="252" y="32"/>
                    </a:lnTo>
                    <a:lnTo>
                      <a:pt x="252" y="32"/>
                    </a:lnTo>
                    <a:lnTo>
                      <a:pt x="252" y="23"/>
                    </a:lnTo>
                    <a:lnTo>
                      <a:pt x="252" y="23"/>
                    </a:lnTo>
                    <a:lnTo>
                      <a:pt x="243" y="37"/>
                    </a:lnTo>
                    <a:lnTo>
                      <a:pt x="238" y="46"/>
                    </a:lnTo>
                    <a:lnTo>
                      <a:pt x="238" y="46"/>
                    </a:lnTo>
                    <a:lnTo>
                      <a:pt x="238" y="41"/>
                    </a:lnTo>
                    <a:lnTo>
                      <a:pt x="234" y="32"/>
                    </a:lnTo>
                    <a:lnTo>
                      <a:pt x="243" y="18"/>
                    </a:lnTo>
                    <a:lnTo>
                      <a:pt x="234" y="14"/>
                    </a:lnTo>
                    <a:lnTo>
                      <a:pt x="234" y="14"/>
                    </a:lnTo>
                    <a:lnTo>
                      <a:pt x="234" y="18"/>
                    </a:lnTo>
                    <a:lnTo>
                      <a:pt x="234" y="23"/>
                    </a:lnTo>
                    <a:lnTo>
                      <a:pt x="229" y="32"/>
                    </a:lnTo>
                    <a:lnTo>
                      <a:pt x="225" y="37"/>
                    </a:lnTo>
                    <a:lnTo>
                      <a:pt x="220" y="41"/>
                    </a:lnTo>
                    <a:lnTo>
                      <a:pt x="225" y="50"/>
                    </a:lnTo>
                    <a:lnTo>
                      <a:pt x="225" y="55"/>
                    </a:lnTo>
                    <a:lnTo>
                      <a:pt x="215" y="46"/>
                    </a:lnTo>
                    <a:lnTo>
                      <a:pt x="215" y="46"/>
                    </a:lnTo>
                    <a:lnTo>
                      <a:pt x="215" y="41"/>
                    </a:lnTo>
                    <a:lnTo>
                      <a:pt x="211" y="41"/>
                    </a:lnTo>
                    <a:lnTo>
                      <a:pt x="206" y="41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06" y="59"/>
                    </a:lnTo>
                    <a:lnTo>
                      <a:pt x="206" y="59"/>
                    </a:lnTo>
                    <a:lnTo>
                      <a:pt x="202" y="55"/>
                    </a:lnTo>
                    <a:lnTo>
                      <a:pt x="197" y="50"/>
                    </a:lnTo>
                    <a:lnTo>
                      <a:pt x="197" y="46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5"/>
                    </a:lnTo>
                    <a:lnTo>
                      <a:pt x="188" y="59"/>
                    </a:lnTo>
                    <a:lnTo>
                      <a:pt x="188" y="64"/>
                    </a:lnTo>
                    <a:lnTo>
                      <a:pt x="183" y="69"/>
                    </a:lnTo>
                    <a:lnTo>
                      <a:pt x="183" y="69"/>
                    </a:lnTo>
                    <a:lnTo>
                      <a:pt x="183" y="69"/>
                    </a:lnTo>
                    <a:lnTo>
                      <a:pt x="192" y="69"/>
                    </a:lnTo>
                    <a:lnTo>
                      <a:pt x="192" y="64"/>
                    </a:lnTo>
                    <a:lnTo>
                      <a:pt x="197" y="64"/>
                    </a:lnTo>
                    <a:lnTo>
                      <a:pt x="197" y="64"/>
                    </a:lnTo>
                    <a:close/>
                    <a:moveTo>
                      <a:pt x="183" y="55"/>
                    </a:moveTo>
                    <a:lnTo>
                      <a:pt x="179" y="55"/>
                    </a:lnTo>
                    <a:lnTo>
                      <a:pt x="179" y="59"/>
                    </a:lnTo>
                    <a:lnTo>
                      <a:pt x="179" y="69"/>
                    </a:lnTo>
                    <a:lnTo>
                      <a:pt x="179" y="73"/>
                    </a:lnTo>
                    <a:lnTo>
                      <a:pt x="179" y="69"/>
                    </a:lnTo>
                    <a:lnTo>
                      <a:pt x="183" y="64"/>
                    </a:lnTo>
                    <a:lnTo>
                      <a:pt x="183" y="64"/>
                    </a:lnTo>
                    <a:lnTo>
                      <a:pt x="183" y="55"/>
                    </a:lnTo>
                    <a:lnTo>
                      <a:pt x="183" y="55"/>
                    </a:lnTo>
                    <a:close/>
                    <a:moveTo>
                      <a:pt x="289" y="55"/>
                    </a:moveTo>
                    <a:lnTo>
                      <a:pt x="289" y="64"/>
                    </a:lnTo>
                    <a:lnTo>
                      <a:pt x="284" y="69"/>
                    </a:lnTo>
                    <a:lnTo>
                      <a:pt x="293" y="64"/>
                    </a:lnTo>
                    <a:lnTo>
                      <a:pt x="293" y="55"/>
                    </a:lnTo>
                    <a:lnTo>
                      <a:pt x="289" y="55"/>
                    </a:lnTo>
                    <a:lnTo>
                      <a:pt x="289" y="55"/>
                    </a:lnTo>
                    <a:close/>
                    <a:moveTo>
                      <a:pt x="174" y="55"/>
                    </a:moveTo>
                    <a:lnTo>
                      <a:pt x="174" y="55"/>
                    </a:lnTo>
                    <a:lnTo>
                      <a:pt x="174" y="59"/>
                    </a:lnTo>
                    <a:lnTo>
                      <a:pt x="174" y="59"/>
                    </a:lnTo>
                    <a:lnTo>
                      <a:pt x="174" y="55"/>
                    </a:lnTo>
                    <a:lnTo>
                      <a:pt x="174" y="55"/>
                    </a:lnTo>
                    <a:lnTo>
                      <a:pt x="174" y="55"/>
                    </a:lnTo>
                    <a:lnTo>
                      <a:pt x="174" y="55"/>
                    </a:lnTo>
                    <a:close/>
                    <a:moveTo>
                      <a:pt x="197" y="41"/>
                    </a:moveTo>
                    <a:lnTo>
                      <a:pt x="202" y="46"/>
                    </a:lnTo>
                    <a:lnTo>
                      <a:pt x="202" y="46"/>
                    </a:lnTo>
                    <a:lnTo>
                      <a:pt x="202" y="41"/>
                    </a:lnTo>
                    <a:lnTo>
                      <a:pt x="202" y="41"/>
                    </a:lnTo>
                    <a:lnTo>
                      <a:pt x="197" y="41"/>
                    </a:lnTo>
                    <a:lnTo>
                      <a:pt x="197" y="41"/>
                    </a:lnTo>
                    <a:close/>
                    <a:moveTo>
                      <a:pt x="270" y="14"/>
                    </a:moveTo>
                    <a:lnTo>
                      <a:pt x="270" y="14"/>
                    </a:lnTo>
                    <a:lnTo>
                      <a:pt x="270" y="14"/>
                    </a:lnTo>
                    <a:lnTo>
                      <a:pt x="275" y="14"/>
                    </a:lnTo>
                    <a:lnTo>
                      <a:pt x="270" y="9"/>
                    </a:lnTo>
                    <a:lnTo>
                      <a:pt x="270" y="14"/>
                    </a:lnTo>
                    <a:lnTo>
                      <a:pt x="270" y="14"/>
                    </a:lnTo>
                    <a:lnTo>
                      <a:pt x="27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4" name="Freeform 964"/>
              <p:cNvSpPr>
                <a:spLocks/>
              </p:cNvSpPr>
              <p:nvPr/>
            </p:nvSpPr>
            <p:spPr bwMode="auto">
              <a:xfrm>
                <a:off x="2736" y="952"/>
                <a:ext cx="307" cy="362"/>
              </a:xfrm>
              <a:custGeom>
                <a:avLst/>
                <a:gdLst>
                  <a:gd name="T0" fmla="*/ 28 w 307"/>
                  <a:gd name="T1" fmla="*/ 357 h 362"/>
                  <a:gd name="T2" fmla="*/ 18 w 307"/>
                  <a:gd name="T3" fmla="*/ 334 h 362"/>
                  <a:gd name="T4" fmla="*/ 14 w 307"/>
                  <a:gd name="T5" fmla="*/ 334 h 362"/>
                  <a:gd name="T6" fmla="*/ 14 w 307"/>
                  <a:gd name="T7" fmla="*/ 325 h 362"/>
                  <a:gd name="T8" fmla="*/ 14 w 307"/>
                  <a:gd name="T9" fmla="*/ 316 h 362"/>
                  <a:gd name="T10" fmla="*/ 0 w 307"/>
                  <a:gd name="T11" fmla="*/ 289 h 362"/>
                  <a:gd name="T12" fmla="*/ 9 w 307"/>
                  <a:gd name="T13" fmla="*/ 293 h 362"/>
                  <a:gd name="T14" fmla="*/ 5 w 307"/>
                  <a:gd name="T15" fmla="*/ 275 h 362"/>
                  <a:gd name="T16" fmla="*/ 9 w 307"/>
                  <a:gd name="T17" fmla="*/ 261 h 362"/>
                  <a:gd name="T18" fmla="*/ 23 w 307"/>
                  <a:gd name="T19" fmla="*/ 261 h 362"/>
                  <a:gd name="T20" fmla="*/ 28 w 307"/>
                  <a:gd name="T21" fmla="*/ 252 h 362"/>
                  <a:gd name="T22" fmla="*/ 28 w 307"/>
                  <a:gd name="T23" fmla="*/ 252 h 362"/>
                  <a:gd name="T24" fmla="*/ 41 w 307"/>
                  <a:gd name="T25" fmla="*/ 238 h 362"/>
                  <a:gd name="T26" fmla="*/ 64 w 307"/>
                  <a:gd name="T27" fmla="*/ 224 h 362"/>
                  <a:gd name="T28" fmla="*/ 83 w 307"/>
                  <a:gd name="T29" fmla="*/ 192 h 362"/>
                  <a:gd name="T30" fmla="*/ 92 w 307"/>
                  <a:gd name="T31" fmla="*/ 174 h 362"/>
                  <a:gd name="T32" fmla="*/ 96 w 307"/>
                  <a:gd name="T33" fmla="*/ 165 h 362"/>
                  <a:gd name="T34" fmla="*/ 101 w 307"/>
                  <a:gd name="T35" fmla="*/ 151 h 362"/>
                  <a:gd name="T36" fmla="*/ 105 w 307"/>
                  <a:gd name="T37" fmla="*/ 147 h 362"/>
                  <a:gd name="T38" fmla="*/ 119 w 307"/>
                  <a:gd name="T39" fmla="*/ 119 h 362"/>
                  <a:gd name="T40" fmla="*/ 128 w 307"/>
                  <a:gd name="T41" fmla="*/ 110 h 362"/>
                  <a:gd name="T42" fmla="*/ 137 w 307"/>
                  <a:gd name="T43" fmla="*/ 92 h 362"/>
                  <a:gd name="T44" fmla="*/ 147 w 307"/>
                  <a:gd name="T45" fmla="*/ 87 h 362"/>
                  <a:gd name="T46" fmla="*/ 151 w 307"/>
                  <a:gd name="T47" fmla="*/ 78 h 362"/>
                  <a:gd name="T48" fmla="*/ 156 w 307"/>
                  <a:gd name="T49" fmla="*/ 55 h 362"/>
                  <a:gd name="T50" fmla="*/ 170 w 307"/>
                  <a:gd name="T51" fmla="*/ 50 h 362"/>
                  <a:gd name="T52" fmla="*/ 188 w 307"/>
                  <a:gd name="T53" fmla="*/ 41 h 362"/>
                  <a:gd name="T54" fmla="*/ 192 w 307"/>
                  <a:gd name="T55" fmla="*/ 41 h 362"/>
                  <a:gd name="T56" fmla="*/ 197 w 307"/>
                  <a:gd name="T57" fmla="*/ 27 h 362"/>
                  <a:gd name="T58" fmla="*/ 202 w 307"/>
                  <a:gd name="T59" fmla="*/ 23 h 362"/>
                  <a:gd name="T60" fmla="*/ 215 w 307"/>
                  <a:gd name="T61" fmla="*/ 32 h 362"/>
                  <a:gd name="T62" fmla="*/ 229 w 307"/>
                  <a:gd name="T63" fmla="*/ 23 h 362"/>
                  <a:gd name="T64" fmla="*/ 238 w 307"/>
                  <a:gd name="T65" fmla="*/ 4 h 362"/>
                  <a:gd name="T66" fmla="*/ 247 w 307"/>
                  <a:gd name="T67" fmla="*/ 14 h 362"/>
                  <a:gd name="T68" fmla="*/ 247 w 307"/>
                  <a:gd name="T69" fmla="*/ 18 h 362"/>
                  <a:gd name="T70" fmla="*/ 257 w 307"/>
                  <a:gd name="T71" fmla="*/ 14 h 362"/>
                  <a:gd name="T72" fmla="*/ 266 w 307"/>
                  <a:gd name="T73" fmla="*/ 0 h 362"/>
                  <a:gd name="T74" fmla="*/ 289 w 307"/>
                  <a:gd name="T75" fmla="*/ 9 h 362"/>
                  <a:gd name="T76" fmla="*/ 289 w 307"/>
                  <a:gd name="T77" fmla="*/ 14 h 362"/>
                  <a:gd name="T78" fmla="*/ 293 w 307"/>
                  <a:gd name="T79" fmla="*/ 46 h 362"/>
                  <a:gd name="T80" fmla="*/ 307 w 307"/>
                  <a:gd name="T81" fmla="*/ 59 h 362"/>
                  <a:gd name="T82" fmla="*/ 298 w 307"/>
                  <a:gd name="T83" fmla="*/ 59 h 362"/>
                  <a:gd name="T84" fmla="*/ 280 w 307"/>
                  <a:gd name="T85" fmla="*/ 73 h 362"/>
                  <a:gd name="T86" fmla="*/ 284 w 307"/>
                  <a:gd name="T87" fmla="*/ 55 h 362"/>
                  <a:gd name="T88" fmla="*/ 257 w 307"/>
                  <a:gd name="T89" fmla="*/ 50 h 362"/>
                  <a:gd name="T90" fmla="*/ 234 w 307"/>
                  <a:gd name="T91" fmla="*/ 87 h 362"/>
                  <a:gd name="T92" fmla="*/ 202 w 307"/>
                  <a:gd name="T93" fmla="*/ 78 h 362"/>
                  <a:gd name="T94" fmla="*/ 183 w 307"/>
                  <a:gd name="T95" fmla="*/ 82 h 362"/>
                  <a:gd name="T96" fmla="*/ 183 w 307"/>
                  <a:gd name="T97" fmla="*/ 96 h 362"/>
                  <a:gd name="T98" fmla="*/ 160 w 307"/>
                  <a:gd name="T99" fmla="*/ 110 h 362"/>
                  <a:gd name="T100" fmla="*/ 151 w 307"/>
                  <a:gd name="T101" fmla="*/ 105 h 362"/>
                  <a:gd name="T102" fmla="*/ 160 w 307"/>
                  <a:gd name="T103" fmla="*/ 114 h 362"/>
                  <a:gd name="T104" fmla="*/ 137 w 307"/>
                  <a:gd name="T105" fmla="*/ 142 h 362"/>
                  <a:gd name="T106" fmla="*/ 119 w 307"/>
                  <a:gd name="T107" fmla="*/ 174 h 362"/>
                  <a:gd name="T108" fmla="*/ 115 w 307"/>
                  <a:gd name="T109" fmla="*/ 215 h 362"/>
                  <a:gd name="T110" fmla="*/ 96 w 307"/>
                  <a:gd name="T111" fmla="*/ 266 h 362"/>
                  <a:gd name="T112" fmla="*/ 101 w 307"/>
                  <a:gd name="T113" fmla="*/ 302 h 362"/>
                  <a:gd name="T114" fmla="*/ 83 w 307"/>
                  <a:gd name="T115" fmla="*/ 344 h 362"/>
                  <a:gd name="T116" fmla="*/ 78 w 307"/>
                  <a:gd name="T117" fmla="*/ 339 h 362"/>
                  <a:gd name="T118" fmla="*/ 64 w 307"/>
                  <a:gd name="T119" fmla="*/ 339 h 362"/>
                  <a:gd name="T120" fmla="*/ 28 w 307"/>
                  <a:gd name="T121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7" h="362">
                    <a:moveTo>
                      <a:pt x="28" y="362"/>
                    </a:moveTo>
                    <a:lnTo>
                      <a:pt x="28" y="362"/>
                    </a:lnTo>
                    <a:lnTo>
                      <a:pt x="28" y="362"/>
                    </a:lnTo>
                    <a:lnTo>
                      <a:pt x="28" y="357"/>
                    </a:lnTo>
                    <a:lnTo>
                      <a:pt x="28" y="357"/>
                    </a:lnTo>
                    <a:lnTo>
                      <a:pt x="28" y="357"/>
                    </a:lnTo>
                    <a:lnTo>
                      <a:pt x="18" y="348"/>
                    </a:lnTo>
                    <a:lnTo>
                      <a:pt x="14" y="339"/>
                    </a:lnTo>
                    <a:lnTo>
                      <a:pt x="18" y="334"/>
                    </a:lnTo>
                    <a:lnTo>
                      <a:pt x="18" y="334"/>
                    </a:lnTo>
                    <a:lnTo>
                      <a:pt x="18" y="339"/>
                    </a:lnTo>
                    <a:lnTo>
                      <a:pt x="23" y="334"/>
                    </a:lnTo>
                    <a:lnTo>
                      <a:pt x="23" y="330"/>
                    </a:lnTo>
                    <a:lnTo>
                      <a:pt x="18" y="334"/>
                    </a:lnTo>
                    <a:lnTo>
                      <a:pt x="14" y="334"/>
                    </a:lnTo>
                    <a:lnTo>
                      <a:pt x="14" y="334"/>
                    </a:lnTo>
                    <a:lnTo>
                      <a:pt x="14" y="334"/>
                    </a:lnTo>
                    <a:lnTo>
                      <a:pt x="14" y="334"/>
                    </a:lnTo>
                    <a:lnTo>
                      <a:pt x="9" y="334"/>
                    </a:lnTo>
                    <a:lnTo>
                      <a:pt x="14" y="325"/>
                    </a:lnTo>
                    <a:lnTo>
                      <a:pt x="14" y="321"/>
                    </a:lnTo>
                    <a:lnTo>
                      <a:pt x="14" y="316"/>
                    </a:lnTo>
                    <a:lnTo>
                      <a:pt x="14" y="316"/>
                    </a:lnTo>
                    <a:lnTo>
                      <a:pt x="14" y="316"/>
                    </a:lnTo>
                    <a:lnTo>
                      <a:pt x="14" y="316"/>
                    </a:lnTo>
                    <a:lnTo>
                      <a:pt x="14" y="311"/>
                    </a:lnTo>
                    <a:lnTo>
                      <a:pt x="14" y="302"/>
                    </a:lnTo>
                    <a:lnTo>
                      <a:pt x="9" y="302"/>
                    </a:lnTo>
                    <a:lnTo>
                      <a:pt x="0" y="293"/>
                    </a:lnTo>
                    <a:lnTo>
                      <a:pt x="0" y="289"/>
                    </a:lnTo>
                    <a:lnTo>
                      <a:pt x="9" y="293"/>
                    </a:lnTo>
                    <a:lnTo>
                      <a:pt x="9" y="293"/>
                    </a:lnTo>
                    <a:lnTo>
                      <a:pt x="9" y="293"/>
                    </a:lnTo>
                    <a:lnTo>
                      <a:pt x="9" y="293"/>
                    </a:lnTo>
                    <a:lnTo>
                      <a:pt x="9" y="293"/>
                    </a:lnTo>
                    <a:lnTo>
                      <a:pt x="9" y="289"/>
                    </a:lnTo>
                    <a:lnTo>
                      <a:pt x="9" y="284"/>
                    </a:lnTo>
                    <a:lnTo>
                      <a:pt x="9" y="279"/>
                    </a:lnTo>
                    <a:lnTo>
                      <a:pt x="5" y="275"/>
                    </a:lnTo>
                    <a:lnTo>
                      <a:pt x="5" y="275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9" y="266"/>
                    </a:lnTo>
                    <a:lnTo>
                      <a:pt x="9" y="261"/>
                    </a:lnTo>
                    <a:lnTo>
                      <a:pt x="9" y="261"/>
                    </a:lnTo>
                    <a:lnTo>
                      <a:pt x="14" y="266"/>
                    </a:lnTo>
                    <a:lnTo>
                      <a:pt x="14" y="266"/>
                    </a:lnTo>
                    <a:lnTo>
                      <a:pt x="18" y="266"/>
                    </a:lnTo>
                    <a:lnTo>
                      <a:pt x="23" y="266"/>
                    </a:lnTo>
                    <a:lnTo>
                      <a:pt x="23" y="261"/>
                    </a:lnTo>
                    <a:lnTo>
                      <a:pt x="23" y="261"/>
                    </a:lnTo>
                    <a:lnTo>
                      <a:pt x="23" y="256"/>
                    </a:lnTo>
                    <a:lnTo>
                      <a:pt x="23" y="252"/>
                    </a:lnTo>
                    <a:lnTo>
                      <a:pt x="23" y="252"/>
                    </a:lnTo>
                    <a:lnTo>
                      <a:pt x="28" y="252"/>
                    </a:lnTo>
                    <a:lnTo>
                      <a:pt x="28" y="252"/>
                    </a:lnTo>
                    <a:lnTo>
                      <a:pt x="37" y="252"/>
                    </a:lnTo>
                    <a:lnTo>
                      <a:pt x="32" y="252"/>
                    </a:lnTo>
                    <a:lnTo>
                      <a:pt x="28" y="252"/>
                    </a:lnTo>
                    <a:lnTo>
                      <a:pt x="28" y="252"/>
                    </a:lnTo>
                    <a:lnTo>
                      <a:pt x="32" y="247"/>
                    </a:lnTo>
                    <a:lnTo>
                      <a:pt x="32" y="247"/>
                    </a:lnTo>
                    <a:lnTo>
                      <a:pt x="32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55" y="229"/>
                    </a:lnTo>
                    <a:lnTo>
                      <a:pt x="60" y="229"/>
                    </a:lnTo>
                    <a:lnTo>
                      <a:pt x="60" y="229"/>
                    </a:lnTo>
                    <a:lnTo>
                      <a:pt x="64" y="224"/>
                    </a:lnTo>
                    <a:lnTo>
                      <a:pt x="64" y="224"/>
                    </a:lnTo>
                    <a:lnTo>
                      <a:pt x="69" y="211"/>
                    </a:lnTo>
                    <a:lnTo>
                      <a:pt x="83" y="201"/>
                    </a:lnTo>
                    <a:lnTo>
                      <a:pt x="83" y="201"/>
                    </a:lnTo>
                    <a:lnTo>
                      <a:pt x="83" y="197"/>
                    </a:lnTo>
                    <a:lnTo>
                      <a:pt x="83" y="192"/>
                    </a:lnTo>
                    <a:lnTo>
                      <a:pt x="87" y="188"/>
                    </a:lnTo>
                    <a:lnTo>
                      <a:pt x="87" y="188"/>
                    </a:lnTo>
                    <a:lnTo>
                      <a:pt x="87" y="183"/>
                    </a:lnTo>
                    <a:lnTo>
                      <a:pt x="87" y="183"/>
                    </a:lnTo>
                    <a:lnTo>
                      <a:pt x="92" y="174"/>
                    </a:lnTo>
                    <a:lnTo>
                      <a:pt x="92" y="169"/>
                    </a:lnTo>
                    <a:lnTo>
                      <a:pt x="92" y="169"/>
                    </a:lnTo>
                    <a:lnTo>
                      <a:pt x="96" y="174"/>
                    </a:lnTo>
                    <a:lnTo>
                      <a:pt x="96" y="169"/>
                    </a:lnTo>
                    <a:lnTo>
                      <a:pt x="96" y="165"/>
                    </a:lnTo>
                    <a:lnTo>
                      <a:pt x="96" y="165"/>
                    </a:lnTo>
                    <a:lnTo>
                      <a:pt x="96" y="165"/>
                    </a:lnTo>
                    <a:lnTo>
                      <a:pt x="96" y="160"/>
                    </a:lnTo>
                    <a:lnTo>
                      <a:pt x="105" y="156"/>
                    </a:lnTo>
                    <a:lnTo>
                      <a:pt x="101" y="151"/>
                    </a:lnTo>
                    <a:lnTo>
                      <a:pt x="101" y="151"/>
                    </a:lnTo>
                    <a:lnTo>
                      <a:pt x="101" y="151"/>
                    </a:lnTo>
                    <a:lnTo>
                      <a:pt x="105" y="147"/>
                    </a:lnTo>
                    <a:lnTo>
                      <a:pt x="105" y="147"/>
                    </a:lnTo>
                    <a:lnTo>
                      <a:pt x="105" y="147"/>
                    </a:lnTo>
                    <a:lnTo>
                      <a:pt x="110" y="137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24" y="119"/>
                    </a:lnTo>
                    <a:lnTo>
                      <a:pt x="124" y="114"/>
                    </a:lnTo>
                    <a:lnTo>
                      <a:pt x="124" y="114"/>
                    </a:lnTo>
                    <a:lnTo>
                      <a:pt x="128" y="110"/>
                    </a:lnTo>
                    <a:lnTo>
                      <a:pt x="128" y="105"/>
                    </a:lnTo>
                    <a:lnTo>
                      <a:pt x="133" y="101"/>
                    </a:lnTo>
                    <a:lnTo>
                      <a:pt x="137" y="96"/>
                    </a:lnTo>
                    <a:lnTo>
                      <a:pt x="137" y="96"/>
                    </a:lnTo>
                    <a:lnTo>
                      <a:pt x="137" y="92"/>
                    </a:lnTo>
                    <a:lnTo>
                      <a:pt x="133" y="92"/>
                    </a:lnTo>
                    <a:lnTo>
                      <a:pt x="133" y="92"/>
                    </a:lnTo>
                    <a:lnTo>
                      <a:pt x="142" y="87"/>
                    </a:lnTo>
                    <a:lnTo>
                      <a:pt x="142" y="87"/>
                    </a:lnTo>
                    <a:lnTo>
                      <a:pt x="147" y="87"/>
                    </a:lnTo>
                    <a:lnTo>
                      <a:pt x="151" y="82"/>
                    </a:lnTo>
                    <a:lnTo>
                      <a:pt x="151" y="78"/>
                    </a:lnTo>
                    <a:lnTo>
                      <a:pt x="151" y="78"/>
                    </a:lnTo>
                    <a:lnTo>
                      <a:pt x="151" y="78"/>
                    </a:lnTo>
                    <a:lnTo>
                      <a:pt x="151" y="78"/>
                    </a:lnTo>
                    <a:lnTo>
                      <a:pt x="156" y="69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56" y="55"/>
                    </a:lnTo>
                    <a:lnTo>
                      <a:pt x="156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70" y="55"/>
                    </a:lnTo>
                    <a:lnTo>
                      <a:pt x="170" y="50"/>
                    </a:lnTo>
                    <a:lnTo>
                      <a:pt x="170" y="50"/>
                    </a:lnTo>
                    <a:lnTo>
                      <a:pt x="179" y="46"/>
                    </a:lnTo>
                    <a:lnTo>
                      <a:pt x="179" y="46"/>
                    </a:lnTo>
                    <a:lnTo>
                      <a:pt x="183" y="41"/>
                    </a:lnTo>
                    <a:lnTo>
                      <a:pt x="188" y="41"/>
                    </a:lnTo>
                    <a:lnTo>
                      <a:pt x="188" y="41"/>
                    </a:lnTo>
                    <a:lnTo>
                      <a:pt x="188" y="46"/>
                    </a:lnTo>
                    <a:lnTo>
                      <a:pt x="188" y="46"/>
                    </a:lnTo>
                    <a:lnTo>
                      <a:pt x="192" y="46"/>
                    </a:lnTo>
                    <a:lnTo>
                      <a:pt x="192" y="41"/>
                    </a:lnTo>
                    <a:lnTo>
                      <a:pt x="192" y="41"/>
                    </a:lnTo>
                    <a:lnTo>
                      <a:pt x="192" y="37"/>
                    </a:lnTo>
                    <a:lnTo>
                      <a:pt x="192" y="37"/>
                    </a:lnTo>
                    <a:lnTo>
                      <a:pt x="197" y="37"/>
                    </a:lnTo>
                    <a:lnTo>
                      <a:pt x="197" y="32"/>
                    </a:lnTo>
                    <a:lnTo>
                      <a:pt x="197" y="27"/>
                    </a:lnTo>
                    <a:lnTo>
                      <a:pt x="197" y="27"/>
                    </a:lnTo>
                    <a:lnTo>
                      <a:pt x="202" y="32"/>
                    </a:lnTo>
                    <a:lnTo>
                      <a:pt x="202" y="32"/>
                    </a:lnTo>
                    <a:lnTo>
                      <a:pt x="202" y="27"/>
                    </a:lnTo>
                    <a:lnTo>
                      <a:pt x="202" y="23"/>
                    </a:lnTo>
                    <a:lnTo>
                      <a:pt x="206" y="32"/>
                    </a:lnTo>
                    <a:lnTo>
                      <a:pt x="206" y="32"/>
                    </a:lnTo>
                    <a:lnTo>
                      <a:pt x="211" y="37"/>
                    </a:lnTo>
                    <a:lnTo>
                      <a:pt x="215" y="32"/>
                    </a:lnTo>
                    <a:lnTo>
                      <a:pt x="215" y="32"/>
                    </a:lnTo>
                    <a:lnTo>
                      <a:pt x="220" y="32"/>
                    </a:lnTo>
                    <a:lnTo>
                      <a:pt x="215" y="32"/>
                    </a:lnTo>
                    <a:lnTo>
                      <a:pt x="215" y="32"/>
                    </a:lnTo>
                    <a:lnTo>
                      <a:pt x="225" y="27"/>
                    </a:lnTo>
                    <a:lnTo>
                      <a:pt x="229" y="23"/>
                    </a:lnTo>
                    <a:lnTo>
                      <a:pt x="229" y="18"/>
                    </a:lnTo>
                    <a:lnTo>
                      <a:pt x="229" y="18"/>
                    </a:lnTo>
                    <a:lnTo>
                      <a:pt x="225" y="14"/>
                    </a:lnTo>
                    <a:lnTo>
                      <a:pt x="229" y="14"/>
                    </a:lnTo>
                    <a:lnTo>
                      <a:pt x="238" y="4"/>
                    </a:lnTo>
                    <a:lnTo>
                      <a:pt x="238" y="4"/>
                    </a:lnTo>
                    <a:lnTo>
                      <a:pt x="238" y="9"/>
                    </a:lnTo>
                    <a:lnTo>
                      <a:pt x="238" y="9"/>
                    </a:lnTo>
                    <a:lnTo>
                      <a:pt x="243" y="14"/>
                    </a:lnTo>
                    <a:lnTo>
                      <a:pt x="247" y="14"/>
                    </a:lnTo>
                    <a:lnTo>
                      <a:pt x="257" y="4"/>
                    </a:lnTo>
                    <a:lnTo>
                      <a:pt x="257" y="4"/>
                    </a:lnTo>
                    <a:lnTo>
                      <a:pt x="252" y="14"/>
                    </a:lnTo>
                    <a:lnTo>
                      <a:pt x="252" y="14"/>
                    </a:lnTo>
                    <a:lnTo>
                      <a:pt x="247" y="18"/>
                    </a:lnTo>
                    <a:lnTo>
                      <a:pt x="243" y="27"/>
                    </a:lnTo>
                    <a:lnTo>
                      <a:pt x="252" y="9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7" y="14"/>
                    </a:lnTo>
                    <a:lnTo>
                      <a:pt x="257" y="23"/>
                    </a:lnTo>
                    <a:lnTo>
                      <a:pt x="257" y="23"/>
                    </a:lnTo>
                    <a:lnTo>
                      <a:pt x="261" y="9"/>
                    </a:lnTo>
                    <a:lnTo>
                      <a:pt x="266" y="4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75" y="4"/>
                    </a:lnTo>
                    <a:lnTo>
                      <a:pt x="280" y="14"/>
                    </a:lnTo>
                    <a:lnTo>
                      <a:pt x="284" y="9"/>
                    </a:lnTo>
                    <a:lnTo>
                      <a:pt x="289" y="9"/>
                    </a:lnTo>
                    <a:lnTo>
                      <a:pt x="289" y="9"/>
                    </a:lnTo>
                    <a:lnTo>
                      <a:pt x="289" y="14"/>
                    </a:lnTo>
                    <a:lnTo>
                      <a:pt x="289" y="14"/>
                    </a:lnTo>
                    <a:lnTo>
                      <a:pt x="289" y="14"/>
                    </a:lnTo>
                    <a:lnTo>
                      <a:pt x="289" y="14"/>
                    </a:lnTo>
                    <a:lnTo>
                      <a:pt x="298" y="18"/>
                    </a:lnTo>
                    <a:lnTo>
                      <a:pt x="307" y="23"/>
                    </a:lnTo>
                    <a:lnTo>
                      <a:pt x="302" y="32"/>
                    </a:lnTo>
                    <a:lnTo>
                      <a:pt x="293" y="41"/>
                    </a:lnTo>
                    <a:lnTo>
                      <a:pt x="293" y="46"/>
                    </a:lnTo>
                    <a:lnTo>
                      <a:pt x="293" y="50"/>
                    </a:lnTo>
                    <a:lnTo>
                      <a:pt x="307" y="46"/>
                    </a:lnTo>
                    <a:lnTo>
                      <a:pt x="307" y="46"/>
                    </a:lnTo>
                    <a:lnTo>
                      <a:pt x="307" y="50"/>
                    </a:lnTo>
                    <a:lnTo>
                      <a:pt x="307" y="59"/>
                    </a:lnTo>
                    <a:lnTo>
                      <a:pt x="307" y="59"/>
                    </a:lnTo>
                    <a:lnTo>
                      <a:pt x="307" y="64"/>
                    </a:lnTo>
                    <a:lnTo>
                      <a:pt x="302" y="59"/>
                    </a:lnTo>
                    <a:lnTo>
                      <a:pt x="302" y="59"/>
                    </a:lnTo>
                    <a:lnTo>
                      <a:pt x="298" y="59"/>
                    </a:lnTo>
                    <a:lnTo>
                      <a:pt x="298" y="59"/>
                    </a:lnTo>
                    <a:lnTo>
                      <a:pt x="289" y="73"/>
                    </a:lnTo>
                    <a:lnTo>
                      <a:pt x="284" y="78"/>
                    </a:lnTo>
                    <a:lnTo>
                      <a:pt x="284" y="78"/>
                    </a:lnTo>
                    <a:lnTo>
                      <a:pt x="280" y="73"/>
                    </a:lnTo>
                    <a:lnTo>
                      <a:pt x="280" y="69"/>
                    </a:lnTo>
                    <a:lnTo>
                      <a:pt x="284" y="64"/>
                    </a:lnTo>
                    <a:lnTo>
                      <a:pt x="284" y="59"/>
                    </a:lnTo>
                    <a:lnTo>
                      <a:pt x="280" y="59"/>
                    </a:lnTo>
                    <a:lnTo>
                      <a:pt x="284" y="55"/>
                    </a:lnTo>
                    <a:lnTo>
                      <a:pt x="284" y="55"/>
                    </a:lnTo>
                    <a:lnTo>
                      <a:pt x="280" y="46"/>
                    </a:lnTo>
                    <a:lnTo>
                      <a:pt x="270" y="46"/>
                    </a:lnTo>
                    <a:lnTo>
                      <a:pt x="266" y="46"/>
                    </a:lnTo>
                    <a:lnTo>
                      <a:pt x="257" y="50"/>
                    </a:lnTo>
                    <a:lnTo>
                      <a:pt x="252" y="55"/>
                    </a:lnTo>
                    <a:lnTo>
                      <a:pt x="252" y="64"/>
                    </a:lnTo>
                    <a:lnTo>
                      <a:pt x="247" y="78"/>
                    </a:lnTo>
                    <a:lnTo>
                      <a:pt x="243" y="87"/>
                    </a:lnTo>
                    <a:lnTo>
                      <a:pt x="234" y="87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5" y="87"/>
                    </a:lnTo>
                    <a:lnTo>
                      <a:pt x="206" y="87"/>
                    </a:lnTo>
                    <a:lnTo>
                      <a:pt x="202" y="78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192" y="73"/>
                    </a:lnTo>
                    <a:lnTo>
                      <a:pt x="188" y="78"/>
                    </a:lnTo>
                    <a:lnTo>
                      <a:pt x="183" y="82"/>
                    </a:lnTo>
                    <a:lnTo>
                      <a:pt x="183" y="92"/>
                    </a:lnTo>
                    <a:lnTo>
                      <a:pt x="188" y="92"/>
                    </a:lnTo>
                    <a:lnTo>
                      <a:pt x="188" y="92"/>
                    </a:lnTo>
                    <a:lnTo>
                      <a:pt x="183" y="96"/>
                    </a:lnTo>
                    <a:lnTo>
                      <a:pt x="183" y="96"/>
                    </a:lnTo>
                    <a:lnTo>
                      <a:pt x="170" y="92"/>
                    </a:lnTo>
                    <a:lnTo>
                      <a:pt x="165" y="92"/>
                    </a:lnTo>
                    <a:lnTo>
                      <a:pt x="160" y="101"/>
                    </a:lnTo>
                    <a:lnTo>
                      <a:pt x="160" y="105"/>
                    </a:lnTo>
                    <a:lnTo>
                      <a:pt x="160" y="110"/>
                    </a:lnTo>
                    <a:lnTo>
                      <a:pt x="160" y="114"/>
                    </a:lnTo>
                    <a:lnTo>
                      <a:pt x="160" y="114"/>
                    </a:lnTo>
                    <a:lnTo>
                      <a:pt x="156" y="110"/>
                    </a:lnTo>
                    <a:lnTo>
                      <a:pt x="156" y="110"/>
                    </a:lnTo>
                    <a:lnTo>
                      <a:pt x="151" y="105"/>
                    </a:lnTo>
                    <a:lnTo>
                      <a:pt x="147" y="110"/>
                    </a:lnTo>
                    <a:lnTo>
                      <a:pt x="142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0" y="114"/>
                    </a:lnTo>
                    <a:lnTo>
                      <a:pt x="147" y="119"/>
                    </a:lnTo>
                    <a:lnTo>
                      <a:pt x="142" y="119"/>
                    </a:lnTo>
                    <a:lnTo>
                      <a:pt x="142" y="119"/>
                    </a:lnTo>
                    <a:lnTo>
                      <a:pt x="142" y="124"/>
                    </a:lnTo>
                    <a:lnTo>
                      <a:pt x="137" y="142"/>
                    </a:lnTo>
                    <a:lnTo>
                      <a:pt x="128" y="160"/>
                    </a:lnTo>
                    <a:lnTo>
                      <a:pt x="124" y="165"/>
                    </a:lnTo>
                    <a:lnTo>
                      <a:pt x="124" y="165"/>
                    </a:lnTo>
                    <a:lnTo>
                      <a:pt x="119" y="174"/>
                    </a:lnTo>
                    <a:lnTo>
                      <a:pt x="119" y="174"/>
                    </a:lnTo>
                    <a:lnTo>
                      <a:pt x="119" y="183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6"/>
                    </a:lnTo>
                    <a:lnTo>
                      <a:pt x="115" y="215"/>
                    </a:lnTo>
                    <a:lnTo>
                      <a:pt x="105" y="220"/>
                    </a:lnTo>
                    <a:lnTo>
                      <a:pt x="96" y="224"/>
                    </a:lnTo>
                    <a:lnTo>
                      <a:pt x="96" y="238"/>
                    </a:lnTo>
                    <a:lnTo>
                      <a:pt x="96" y="247"/>
                    </a:lnTo>
                    <a:lnTo>
                      <a:pt x="96" y="266"/>
                    </a:lnTo>
                    <a:lnTo>
                      <a:pt x="101" y="279"/>
                    </a:lnTo>
                    <a:lnTo>
                      <a:pt x="101" y="289"/>
                    </a:lnTo>
                    <a:lnTo>
                      <a:pt x="96" y="293"/>
                    </a:lnTo>
                    <a:lnTo>
                      <a:pt x="96" y="293"/>
                    </a:lnTo>
                    <a:lnTo>
                      <a:pt x="101" y="302"/>
                    </a:lnTo>
                    <a:lnTo>
                      <a:pt x="96" y="316"/>
                    </a:lnTo>
                    <a:lnTo>
                      <a:pt x="92" y="321"/>
                    </a:lnTo>
                    <a:lnTo>
                      <a:pt x="87" y="330"/>
                    </a:lnTo>
                    <a:lnTo>
                      <a:pt x="87" y="339"/>
                    </a:lnTo>
                    <a:lnTo>
                      <a:pt x="83" y="344"/>
                    </a:lnTo>
                    <a:lnTo>
                      <a:pt x="78" y="348"/>
                    </a:lnTo>
                    <a:lnTo>
                      <a:pt x="78" y="348"/>
                    </a:lnTo>
                    <a:lnTo>
                      <a:pt x="78" y="344"/>
                    </a:lnTo>
                    <a:lnTo>
                      <a:pt x="78" y="344"/>
                    </a:lnTo>
                    <a:lnTo>
                      <a:pt x="78" y="339"/>
                    </a:lnTo>
                    <a:lnTo>
                      <a:pt x="73" y="334"/>
                    </a:lnTo>
                    <a:lnTo>
                      <a:pt x="73" y="339"/>
                    </a:lnTo>
                    <a:lnTo>
                      <a:pt x="69" y="339"/>
                    </a:lnTo>
                    <a:lnTo>
                      <a:pt x="69" y="344"/>
                    </a:lnTo>
                    <a:lnTo>
                      <a:pt x="64" y="339"/>
                    </a:lnTo>
                    <a:lnTo>
                      <a:pt x="64" y="339"/>
                    </a:lnTo>
                    <a:lnTo>
                      <a:pt x="64" y="344"/>
                    </a:lnTo>
                    <a:lnTo>
                      <a:pt x="60" y="348"/>
                    </a:lnTo>
                    <a:lnTo>
                      <a:pt x="46" y="357"/>
                    </a:lnTo>
                    <a:lnTo>
                      <a:pt x="28" y="362"/>
                    </a:lnTo>
                    <a:lnTo>
                      <a:pt x="28" y="36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5" name="Freeform 965"/>
              <p:cNvSpPr>
                <a:spLocks/>
              </p:cNvSpPr>
              <p:nvPr/>
            </p:nvSpPr>
            <p:spPr bwMode="auto">
              <a:xfrm>
                <a:off x="2750" y="1071"/>
                <a:ext cx="123" cy="238"/>
              </a:xfrm>
              <a:custGeom>
                <a:avLst/>
                <a:gdLst>
                  <a:gd name="T0" fmla="*/ 18 w 123"/>
                  <a:gd name="T1" fmla="*/ 234 h 238"/>
                  <a:gd name="T2" fmla="*/ 41 w 123"/>
                  <a:gd name="T3" fmla="*/ 225 h 238"/>
                  <a:gd name="T4" fmla="*/ 50 w 123"/>
                  <a:gd name="T5" fmla="*/ 215 h 238"/>
                  <a:gd name="T6" fmla="*/ 55 w 123"/>
                  <a:gd name="T7" fmla="*/ 215 h 238"/>
                  <a:gd name="T8" fmla="*/ 50 w 123"/>
                  <a:gd name="T9" fmla="*/ 192 h 238"/>
                  <a:gd name="T10" fmla="*/ 55 w 123"/>
                  <a:gd name="T11" fmla="*/ 202 h 238"/>
                  <a:gd name="T12" fmla="*/ 59 w 123"/>
                  <a:gd name="T13" fmla="*/ 192 h 238"/>
                  <a:gd name="T14" fmla="*/ 64 w 123"/>
                  <a:gd name="T15" fmla="*/ 202 h 238"/>
                  <a:gd name="T16" fmla="*/ 64 w 123"/>
                  <a:gd name="T17" fmla="*/ 211 h 238"/>
                  <a:gd name="T18" fmla="*/ 69 w 123"/>
                  <a:gd name="T19" fmla="*/ 211 h 238"/>
                  <a:gd name="T20" fmla="*/ 78 w 123"/>
                  <a:gd name="T21" fmla="*/ 192 h 238"/>
                  <a:gd name="T22" fmla="*/ 78 w 123"/>
                  <a:gd name="T23" fmla="*/ 174 h 238"/>
                  <a:gd name="T24" fmla="*/ 73 w 123"/>
                  <a:gd name="T25" fmla="*/ 147 h 238"/>
                  <a:gd name="T26" fmla="*/ 78 w 123"/>
                  <a:gd name="T27" fmla="*/ 105 h 238"/>
                  <a:gd name="T28" fmla="*/ 96 w 123"/>
                  <a:gd name="T29" fmla="*/ 92 h 238"/>
                  <a:gd name="T30" fmla="*/ 96 w 123"/>
                  <a:gd name="T31" fmla="*/ 73 h 238"/>
                  <a:gd name="T32" fmla="*/ 101 w 123"/>
                  <a:gd name="T33" fmla="*/ 46 h 238"/>
                  <a:gd name="T34" fmla="*/ 110 w 123"/>
                  <a:gd name="T35" fmla="*/ 37 h 238"/>
                  <a:gd name="T36" fmla="*/ 123 w 123"/>
                  <a:gd name="T37" fmla="*/ 0 h 238"/>
                  <a:gd name="T38" fmla="*/ 105 w 123"/>
                  <a:gd name="T39" fmla="*/ 14 h 238"/>
                  <a:gd name="T40" fmla="*/ 96 w 123"/>
                  <a:gd name="T41" fmla="*/ 28 h 238"/>
                  <a:gd name="T42" fmla="*/ 101 w 123"/>
                  <a:gd name="T43" fmla="*/ 32 h 238"/>
                  <a:gd name="T44" fmla="*/ 96 w 123"/>
                  <a:gd name="T45" fmla="*/ 32 h 238"/>
                  <a:gd name="T46" fmla="*/ 91 w 123"/>
                  <a:gd name="T47" fmla="*/ 41 h 238"/>
                  <a:gd name="T48" fmla="*/ 91 w 123"/>
                  <a:gd name="T49" fmla="*/ 55 h 238"/>
                  <a:gd name="T50" fmla="*/ 87 w 123"/>
                  <a:gd name="T51" fmla="*/ 50 h 238"/>
                  <a:gd name="T52" fmla="*/ 82 w 123"/>
                  <a:gd name="T53" fmla="*/ 64 h 238"/>
                  <a:gd name="T54" fmla="*/ 78 w 123"/>
                  <a:gd name="T55" fmla="*/ 73 h 238"/>
                  <a:gd name="T56" fmla="*/ 73 w 123"/>
                  <a:gd name="T57" fmla="*/ 87 h 238"/>
                  <a:gd name="T58" fmla="*/ 69 w 123"/>
                  <a:gd name="T59" fmla="*/ 87 h 238"/>
                  <a:gd name="T60" fmla="*/ 59 w 123"/>
                  <a:gd name="T61" fmla="*/ 101 h 238"/>
                  <a:gd name="T62" fmla="*/ 59 w 123"/>
                  <a:gd name="T63" fmla="*/ 105 h 238"/>
                  <a:gd name="T64" fmla="*/ 73 w 123"/>
                  <a:gd name="T65" fmla="*/ 105 h 238"/>
                  <a:gd name="T66" fmla="*/ 55 w 123"/>
                  <a:gd name="T67" fmla="*/ 119 h 238"/>
                  <a:gd name="T68" fmla="*/ 50 w 123"/>
                  <a:gd name="T69" fmla="*/ 115 h 238"/>
                  <a:gd name="T70" fmla="*/ 46 w 123"/>
                  <a:gd name="T71" fmla="*/ 128 h 238"/>
                  <a:gd name="T72" fmla="*/ 32 w 123"/>
                  <a:gd name="T73" fmla="*/ 124 h 238"/>
                  <a:gd name="T74" fmla="*/ 27 w 123"/>
                  <a:gd name="T75" fmla="*/ 128 h 238"/>
                  <a:gd name="T76" fmla="*/ 18 w 123"/>
                  <a:gd name="T77" fmla="*/ 137 h 238"/>
                  <a:gd name="T78" fmla="*/ 18 w 123"/>
                  <a:gd name="T79" fmla="*/ 151 h 238"/>
                  <a:gd name="T80" fmla="*/ 36 w 123"/>
                  <a:gd name="T81" fmla="*/ 151 h 238"/>
                  <a:gd name="T82" fmla="*/ 18 w 123"/>
                  <a:gd name="T83" fmla="*/ 156 h 238"/>
                  <a:gd name="T84" fmla="*/ 9 w 123"/>
                  <a:gd name="T85" fmla="*/ 156 h 238"/>
                  <a:gd name="T86" fmla="*/ 0 w 123"/>
                  <a:gd name="T87" fmla="*/ 165 h 238"/>
                  <a:gd name="T88" fmla="*/ 9 w 123"/>
                  <a:gd name="T89" fmla="*/ 170 h 238"/>
                  <a:gd name="T90" fmla="*/ 18 w 123"/>
                  <a:gd name="T91" fmla="*/ 165 h 238"/>
                  <a:gd name="T92" fmla="*/ 23 w 123"/>
                  <a:gd name="T93" fmla="*/ 160 h 238"/>
                  <a:gd name="T94" fmla="*/ 27 w 123"/>
                  <a:gd name="T95" fmla="*/ 165 h 238"/>
                  <a:gd name="T96" fmla="*/ 27 w 123"/>
                  <a:gd name="T97" fmla="*/ 170 h 238"/>
                  <a:gd name="T98" fmla="*/ 23 w 123"/>
                  <a:gd name="T99" fmla="*/ 179 h 238"/>
                  <a:gd name="T100" fmla="*/ 23 w 123"/>
                  <a:gd name="T101" fmla="*/ 183 h 238"/>
                  <a:gd name="T102" fmla="*/ 23 w 123"/>
                  <a:gd name="T103" fmla="*/ 188 h 238"/>
                  <a:gd name="T104" fmla="*/ 14 w 123"/>
                  <a:gd name="T105" fmla="*/ 197 h 238"/>
                  <a:gd name="T106" fmla="*/ 14 w 123"/>
                  <a:gd name="T107" fmla="*/ 197 h 238"/>
                  <a:gd name="T108" fmla="*/ 14 w 123"/>
                  <a:gd name="T109" fmla="*/ 202 h 238"/>
                  <a:gd name="T110" fmla="*/ 18 w 123"/>
                  <a:gd name="T111" fmla="*/ 206 h 238"/>
                  <a:gd name="T112" fmla="*/ 9 w 123"/>
                  <a:gd name="T113" fmla="*/ 225 h 238"/>
                  <a:gd name="T114" fmla="*/ 4 w 123"/>
                  <a:gd name="T115" fmla="*/ 225 h 238"/>
                  <a:gd name="T116" fmla="*/ 14 w 123"/>
                  <a:gd name="T117" fmla="*/ 22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3" h="238">
                    <a:moveTo>
                      <a:pt x="23" y="229"/>
                    </a:moveTo>
                    <a:lnTo>
                      <a:pt x="18" y="234"/>
                    </a:lnTo>
                    <a:lnTo>
                      <a:pt x="18" y="234"/>
                    </a:lnTo>
                    <a:lnTo>
                      <a:pt x="18" y="238"/>
                    </a:lnTo>
                    <a:lnTo>
                      <a:pt x="32" y="234"/>
                    </a:lnTo>
                    <a:lnTo>
                      <a:pt x="41" y="225"/>
                    </a:lnTo>
                    <a:lnTo>
                      <a:pt x="41" y="225"/>
                    </a:lnTo>
                    <a:lnTo>
                      <a:pt x="46" y="215"/>
                    </a:lnTo>
                    <a:lnTo>
                      <a:pt x="50" y="215"/>
                    </a:lnTo>
                    <a:lnTo>
                      <a:pt x="50" y="215"/>
                    </a:lnTo>
                    <a:lnTo>
                      <a:pt x="55" y="215"/>
                    </a:lnTo>
                    <a:lnTo>
                      <a:pt x="55" y="215"/>
                    </a:lnTo>
                    <a:lnTo>
                      <a:pt x="55" y="206"/>
                    </a:lnTo>
                    <a:lnTo>
                      <a:pt x="50" y="197"/>
                    </a:lnTo>
                    <a:lnTo>
                      <a:pt x="50" y="192"/>
                    </a:lnTo>
                    <a:lnTo>
                      <a:pt x="46" y="192"/>
                    </a:lnTo>
                    <a:lnTo>
                      <a:pt x="55" y="202"/>
                    </a:lnTo>
                    <a:lnTo>
                      <a:pt x="55" y="202"/>
                    </a:lnTo>
                    <a:lnTo>
                      <a:pt x="55" y="202"/>
                    </a:lnTo>
                    <a:lnTo>
                      <a:pt x="59" y="197"/>
                    </a:lnTo>
                    <a:lnTo>
                      <a:pt x="59" y="192"/>
                    </a:lnTo>
                    <a:lnTo>
                      <a:pt x="64" y="188"/>
                    </a:lnTo>
                    <a:lnTo>
                      <a:pt x="64" y="188"/>
                    </a:lnTo>
                    <a:lnTo>
                      <a:pt x="64" y="202"/>
                    </a:lnTo>
                    <a:lnTo>
                      <a:pt x="64" y="211"/>
                    </a:lnTo>
                    <a:lnTo>
                      <a:pt x="64" y="211"/>
                    </a:lnTo>
                    <a:lnTo>
                      <a:pt x="64" y="211"/>
                    </a:lnTo>
                    <a:lnTo>
                      <a:pt x="64" y="215"/>
                    </a:lnTo>
                    <a:lnTo>
                      <a:pt x="69" y="215"/>
                    </a:lnTo>
                    <a:lnTo>
                      <a:pt x="69" y="211"/>
                    </a:lnTo>
                    <a:lnTo>
                      <a:pt x="69" y="202"/>
                    </a:lnTo>
                    <a:lnTo>
                      <a:pt x="73" y="197"/>
                    </a:lnTo>
                    <a:lnTo>
                      <a:pt x="78" y="192"/>
                    </a:lnTo>
                    <a:lnTo>
                      <a:pt x="78" y="188"/>
                    </a:lnTo>
                    <a:lnTo>
                      <a:pt x="78" y="179"/>
                    </a:lnTo>
                    <a:lnTo>
                      <a:pt x="78" y="174"/>
                    </a:lnTo>
                    <a:lnTo>
                      <a:pt x="78" y="170"/>
                    </a:lnTo>
                    <a:lnTo>
                      <a:pt x="78" y="165"/>
                    </a:lnTo>
                    <a:lnTo>
                      <a:pt x="73" y="147"/>
                    </a:lnTo>
                    <a:lnTo>
                      <a:pt x="78" y="128"/>
                    </a:lnTo>
                    <a:lnTo>
                      <a:pt x="78" y="119"/>
                    </a:lnTo>
                    <a:lnTo>
                      <a:pt x="78" y="105"/>
                    </a:lnTo>
                    <a:lnTo>
                      <a:pt x="82" y="101"/>
                    </a:lnTo>
                    <a:lnTo>
                      <a:pt x="87" y="96"/>
                    </a:lnTo>
                    <a:lnTo>
                      <a:pt x="96" y="92"/>
                    </a:lnTo>
                    <a:lnTo>
                      <a:pt x="96" y="87"/>
                    </a:lnTo>
                    <a:lnTo>
                      <a:pt x="96" y="82"/>
                    </a:lnTo>
                    <a:lnTo>
                      <a:pt x="96" y="73"/>
                    </a:lnTo>
                    <a:lnTo>
                      <a:pt x="101" y="64"/>
                    </a:lnTo>
                    <a:lnTo>
                      <a:pt x="101" y="55"/>
                    </a:lnTo>
                    <a:lnTo>
                      <a:pt x="101" y="46"/>
                    </a:lnTo>
                    <a:lnTo>
                      <a:pt x="101" y="46"/>
                    </a:lnTo>
                    <a:lnTo>
                      <a:pt x="110" y="41"/>
                    </a:lnTo>
                    <a:lnTo>
                      <a:pt x="110" y="37"/>
                    </a:lnTo>
                    <a:lnTo>
                      <a:pt x="119" y="23"/>
                    </a:lnTo>
                    <a:lnTo>
                      <a:pt x="123" y="9"/>
                    </a:lnTo>
                    <a:lnTo>
                      <a:pt x="123" y="0"/>
                    </a:lnTo>
                    <a:lnTo>
                      <a:pt x="119" y="0"/>
                    </a:lnTo>
                    <a:lnTo>
                      <a:pt x="110" y="5"/>
                    </a:lnTo>
                    <a:lnTo>
                      <a:pt x="105" y="14"/>
                    </a:lnTo>
                    <a:lnTo>
                      <a:pt x="105" y="18"/>
                    </a:lnTo>
                    <a:lnTo>
                      <a:pt x="96" y="23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101" y="32"/>
                    </a:lnTo>
                    <a:lnTo>
                      <a:pt x="101" y="32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96" y="37"/>
                    </a:lnTo>
                    <a:lnTo>
                      <a:pt x="91" y="41"/>
                    </a:lnTo>
                    <a:lnTo>
                      <a:pt x="91" y="46"/>
                    </a:lnTo>
                    <a:lnTo>
                      <a:pt x="91" y="50"/>
                    </a:lnTo>
                    <a:lnTo>
                      <a:pt x="91" y="55"/>
                    </a:lnTo>
                    <a:lnTo>
                      <a:pt x="91" y="55"/>
                    </a:lnTo>
                    <a:lnTo>
                      <a:pt x="87" y="50"/>
                    </a:lnTo>
                    <a:lnTo>
                      <a:pt x="87" y="50"/>
                    </a:lnTo>
                    <a:lnTo>
                      <a:pt x="87" y="55"/>
                    </a:lnTo>
                    <a:lnTo>
                      <a:pt x="87" y="60"/>
                    </a:lnTo>
                    <a:lnTo>
                      <a:pt x="82" y="64"/>
                    </a:lnTo>
                    <a:lnTo>
                      <a:pt x="82" y="64"/>
                    </a:lnTo>
                    <a:lnTo>
                      <a:pt x="82" y="73"/>
                    </a:lnTo>
                    <a:lnTo>
                      <a:pt x="78" y="73"/>
                    </a:lnTo>
                    <a:lnTo>
                      <a:pt x="73" y="78"/>
                    </a:lnTo>
                    <a:lnTo>
                      <a:pt x="73" y="82"/>
                    </a:lnTo>
                    <a:lnTo>
                      <a:pt x="73" y="87"/>
                    </a:lnTo>
                    <a:lnTo>
                      <a:pt x="73" y="92"/>
                    </a:lnTo>
                    <a:lnTo>
                      <a:pt x="73" y="92"/>
                    </a:lnTo>
                    <a:lnTo>
                      <a:pt x="69" y="87"/>
                    </a:lnTo>
                    <a:lnTo>
                      <a:pt x="69" y="87"/>
                    </a:lnTo>
                    <a:lnTo>
                      <a:pt x="64" y="92"/>
                    </a:lnTo>
                    <a:lnTo>
                      <a:pt x="59" y="101"/>
                    </a:lnTo>
                    <a:lnTo>
                      <a:pt x="55" y="105"/>
                    </a:lnTo>
                    <a:lnTo>
                      <a:pt x="55" y="105"/>
                    </a:lnTo>
                    <a:lnTo>
                      <a:pt x="59" y="105"/>
                    </a:lnTo>
                    <a:lnTo>
                      <a:pt x="69" y="101"/>
                    </a:lnTo>
                    <a:lnTo>
                      <a:pt x="69" y="105"/>
                    </a:lnTo>
                    <a:lnTo>
                      <a:pt x="73" y="105"/>
                    </a:lnTo>
                    <a:lnTo>
                      <a:pt x="59" y="115"/>
                    </a:lnTo>
                    <a:lnTo>
                      <a:pt x="55" y="119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5" y="115"/>
                    </a:lnTo>
                    <a:lnTo>
                      <a:pt x="50" y="115"/>
                    </a:lnTo>
                    <a:lnTo>
                      <a:pt x="50" y="119"/>
                    </a:lnTo>
                    <a:lnTo>
                      <a:pt x="46" y="128"/>
                    </a:lnTo>
                    <a:lnTo>
                      <a:pt x="46" y="128"/>
                    </a:lnTo>
                    <a:lnTo>
                      <a:pt x="41" y="119"/>
                    </a:lnTo>
                    <a:lnTo>
                      <a:pt x="41" y="115"/>
                    </a:lnTo>
                    <a:lnTo>
                      <a:pt x="32" y="124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7" y="133"/>
                    </a:lnTo>
                    <a:lnTo>
                      <a:pt x="27" y="137"/>
                    </a:lnTo>
                    <a:lnTo>
                      <a:pt x="18" y="137"/>
                    </a:lnTo>
                    <a:lnTo>
                      <a:pt x="18" y="147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27" y="151"/>
                    </a:lnTo>
                    <a:lnTo>
                      <a:pt x="32" y="151"/>
                    </a:lnTo>
                    <a:lnTo>
                      <a:pt x="36" y="151"/>
                    </a:lnTo>
                    <a:lnTo>
                      <a:pt x="27" y="156"/>
                    </a:lnTo>
                    <a:lnTo>
                      <a:pt x="23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9" y="156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0" y="165"/>
                    </a:lnTo>
                    <a:lnTo>
                      <a:pt x="0" y="170"/>
                    </a:lnTo>
                    <a:lnTo>
                      <a:pt x="4" y="170"/>
                    </a:lnTo>
                    <a:lnTo>
                      <a:pt x="9" y="170"/>
                    </a:lnTo>
                    <a:lnTo>
                      <a:pt x="14" y="165"/>
                    </a:lnTo>
                    <a:lnTo>
                      <a:pt x="18" y="165"/>
                    </a:lnTo>
                    <a:lnTo>
                      <a:pt x="18" y="165"/>
                    </a:lnTo>
                    <a:lnTo>
                      <a:pt x="18" y="170"/>
                    </a:lnTo>
                    <a:lnTo>
                      <a:pt x="23" y="160"/>
                    </a:lnTo>
                    <a:lnTo>
                      <a:pt x="23" y="160"/>
                    </a:lnTo>
                    <a:lnTo>
                      <a:pt x="27" y="160"/>
                    </a:lnTo>
                    <a:lnTo>
                      <a:pt x="27" y="160"/>
                    </a:lnTo>
                    <a:lnTo>
                      <a:pt x="27" y="165"/>
                    </a:lnTo>
                    <a:lnTo>
                      <a:pt x="27" y="165"/>
                    </a:lnTo>
                    <a:lnTo>
                      <a:pt x="27" y="170"/>
                    </a:lnTo>
                    <a:lnTo>
                      <a:pt x="27" y="170"/>
                    </a:lnTo>
                    <a:lnTo>
                      <a:pt x="27" y="170"/>
                    </a:lnTo>
                    <a:lnTo>
                      <a:pt x="27" y="170"/>
                    </a:lnTo>
                    <a:lnTo>
                      <a:pt x="23" y="179"/>
                    </a:lnTo>
                    <a:lnTo>
                      <a:pt x="23" y="183"/>
                    </a:lnTo>
                    <a:lnTo>
                      <a:pt x="18" y="183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3" y="188"/>
                    </a:lnTo>
                    <a:lnTo>
                      <a:pt x="23" y="188"/>
                    </a:lnTo>
                    <a:lnTo>
                      <a:pt x="18" y="192"/>
                    </a:lnTo>
                    <a:lnTo>
                      <a:pt x="14" y="197"/>
                    </a:lnTo>
                    <a:lnTo>
                      <a:pt x="14" y="192"/>
                    </a:lnTo>
                    <a:lnTo>
                      <a:pt x="9" y="197"/>
                    </a:lnTo>
                    <a:lnTo>
                      <a:pt x="14" y="197"/>
                    </a:lnTo>
                    <a:lnTo>
                      <a:pt x="18" y="197"/>
                    </a:lnTo>
                    <a:lnTo>
                      <a:pt x="23" y="197"/>
                    </a:lnTo>
                    <a:lnTo>
                      <a:pt x="14" y="202"/>
                    </a:lnTo>
                    <a:lnTo>
                      <a:pt x="14" y="206"/>
                    </a:lnTo>
                    <a:lnTo>
                      <a:pt x="14" y="206"/>
                    </a:lnTo>
                    <a:lnTo>
                      <a:pt x="18" y="206"/>
                    </a:lnTo>
                    <a:lnTo>
                      <a:pt x="18" y="202"/>
                    </a:lnTo>
                    <a:lnTo>
                      <a:pt x="14" y="215"/>
                    </a:lnTo>
                    <a:lnTo>
                      <a:pt x="9" y="225"/>
                    </a:lnTo>
                    <a:lnTo>
                      <a:pt x="9" y="225"/>
                    </a:lnTo>
                    <a:lnTo>
                      <a:pt x="9" y="225"/>
                    </a:lnTo>
                    <a:lnTo>
                      <a:pt x="4" y="225"/>
                    </a:lnTo>
                    <a:lnTo>
                      <a:pt x="9" y="229"/>
                    </a:lnTo>
                    <a:lnTo>
                      <a:pt x="14" y="229"/>
                    </a:lnTo>
                    <a:lnTo>
                      <a:pt x="14" y="229"/>
                    </a:lnTo>
                    <a:lnTo>
                      <a:pt x="23" y="229"/>
                    </a:lnTo>
                    <a:lnTo>
                      <a:pt x="23" y="22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6" name="Freeform 966"/>
              <p:cNvSpPr>
                <a:spLocks/>
              </p:cNvSpPr>
              <p:nvPr/>
            </p:nvSpPr>
            <p:spPr bwMode="auto">
              <a:xfrm>
                <a:off x="2759" y="1250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0 w 9"/>
                  <a:gd name="T3" fmla="*/ 9 h 9"/>
                  <a:gd name="T4" fmla="*/ 5 w 9"/>
                  <a:gd name="T5" fmla="*/ 4 h 9"/>
                  <a:gd name="T6" fmla="*/ 5 w 9"/>
                  <a:gd name="T7" fmla="*/ 4 h 9"/>
                  <a:gd name="T8" fmla="*/ 5 w 9"/>
                  <a:gd name="T9" fmla="*/ 4 h 9"/>
                  <a:gd name="T10" fmla="*/ 9 w 9"/>
                  <a:gd name="T11" fmla="*/ 4 h 9"/>
                  <a:gd name="T12" fmla="*/ 9 w 9"/>
                  <a:gd name="T13" fmla="*/ 0 h 9"/>
                  <a:gd name="T14" fmla="*/ 9 w 9"/>
                  <a:gd name="T15" fmla="*/ 0 h 9"/>
                  <a:gd name="T16" fmla="*/ 9 w 9"/>
                  <a:gd name="T17" fmla="*/ 0 h 9"/>
                  <a:gd name="T18" fmla="*/ 0 w 9"/>
                  <a:gd name="T19" fmla="*/ 4 h 9"/>
                  <a:gd name="T20" fmla="*/ 0 w 9"/>
                  <a:gd name="T21" fmla="*/ 4 h 9"/>
                  <a:gd name="T22" fmla="*/ 0 w 9"/>
                  <a:gd name="T23" fmla="*/ 9 h 9"/>
                  <a:gd name="T24" fmla="*/ 0 w 9"/>
                  <a:gd name="T2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0" y="9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7" name="Freeform 967"/>
              <p:cNvSpPr>
                <a:spLocks/>
              </p:cNvSpPr>
              <p:nvPr/>
            </p:nvSpPr>
            <p:spPr bwMode="auto">
              <a:xfrm>
                <a:off x="2754" y="1245"/>
                <a:ext cx="14" cy="5"/>
              </a:xfrm>
              <a:custGeom>
                <a:avLst/>
                <a:gdLst>
                  <a:gd name="T0" fmla="*/ 0 w 14"/>
                  <a:gd name="T1" fmla="*/ 5 h 5"/>
                  <a:gd name="T2" fmla="*/ 0 w 14"/>
                  <a:gd name="T3" fmla="*/ 5 h 5"/>
                  <a:gd name="T4" fmla="*/ 0 w 14"/>
                  <a:gd name="T5" fmla="*/ 5 h 5"/>
                  <a:gd name="T6" fmla="*/ 0 w 14"/>
                  <a:gd name="T7" fmla="*/ 5 h 5"/>
                  <a:gd name="T8" fmla="*/ 10 w 14"/>
                  <a:gd name="T9" fmla="*/ 5 h 5"/>
                  <a:gd name="T10" fmla="*/ 14 w 14"/>
                  <a:gd name="T11" fmla="*/ 5 h 5"/>
                  <a:gd name="T12" fmla="*/ 10 w 14"/>
                  <a:gd name="T13" fmla="*/ 0 h 5"/>
                  <a:gd name="T14" fmla="*/ 0 w 14"/>
                  <a:gd name="T15" fmla="*/ 5 h 5"/>
                  <a:gd name="T16" fmla="*/ 0 w 14"/>
                  <a:gd name="T17" fmla="*/ 5 h 5"/>
                  <a:gd name="T18" fmla="*/ 0 w 14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8" name="Freeform 968"/>
              <p:cNvSpPr>
                <a:spLocks/>
              </p:cNvSpPr>
              <p:nvPr/>
            </p:nvSpPr>
            <p:spPr bwMode="auto">
              <a:xfrm>
                <a:off x="2869" y="1062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4 h 4"/>
                  <a:gd name="T4" fmla="*/ 4 w 4"/>
                  <a:gd name="T5" fmla="*/ 4 h 4"/>
                  <a:gd name="T6" fmla="*/ 4 w 4"/>
                  <a:gd name="T7" fmla="*/ 0 h 4"/>
                  <a:gd name="T8" fmla="*/ 4 w 4"/>
                  <a:gd name="T9" fmla="*/ 4 h 4"/>
                  <a:gd name="T10" fmla="*/ 4 w 4"/>
                  <a:gd name="T11" fmla="*/ 4 h 4"/>
                  <a:gd name="T12" fmla="*/ 0 w 4"/>
                  <a:gd name="T13" fmla="*/ 0 h 4"/>
                  <a:gd name="T14" fmla="*/ 0 w 4"/>
                  <a:gd name="T15" fmla="*/ 0 h 4"/>
                  <a:gd name="T16" fmla="*/ 0 w 4"/>
                  <a:gd name="T17" fmla="*/ 0 h 4"/>
                  <a:gd name="T18" fmla="*/ 0 w 4"/>
                  <a:gd name="T19" fmla="*/ 0 h 4"/>
                  <a:gd name="T20" fmla="*/ 0 w 4"/>
                  <a:gd name="T21" fmla="*/ 4 h 4"/>
                  <a:gd name="T22" fmla="*/ 0 w 4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9" name="Freeform 969"/>
              <p:cNvSpPr>
                <a:spLocks/>
              </p:cNvSpPr>
              <p:nvPr/>
            </p:nvSpPr>
            <p:spPr bwMode="auto">
              <a:xfrm>
                <a:off x="2878" y="1016"/>
                <a:ext cx="37" cy="41"/>
              </a:xfrm>
              <a:custGeom>
                <a:avLst/>
                <a:gdLst>
                  <a:gd name="T0" fmla="*/ 0 w 37"/>
                  <a:gd name="T1" fmla="*/ 37 h 41"/>
                  <a:gd name="T2" fmla="*/ 0 w 37"/>
                  <a:gd name="T3" fmla="*/ 41 h 41"/>
                  <a:gd name="T4" fmla="*/ 9 w 37"/>
                  <a:gd name="T5" fmla="*/ 37 h 41"/>
                  <a:gd name="T6" fmla="*/ 14 w 37"/>
                  <a:gd name="T7" fmla="*/ 37 h 41"/>
                  <a:gd name="T8" fmla="*/ 18 w 37"/>
                  <a:gd name="T9" fmla="*/ 28 h 41"/>
                  <a:gd name="T10" fmla="*/ 23 w 37"/>
                  <a:gd name="T11" fmla="*/ 23 h 41"/>
                  <a:gd name="T12" fmla="*/ 28 w 37"/>
                  <a:gd name="T13" fmla="*/ 23 h 41"/>
                  <a:gd name="T14" fmla="*/ 37 w 37"/>
                  <a:gd name="T15" fmla="*/ 28 h 41"/>
                  <a:gd name="T16" fmla="*/ 37 w 37"/>
                  <a:gd name="T17" fmla="*/ 18 h 41"/>
                  <a:gd name="T18" fmla="*/ 37 w 37"/>
                  <a:gd name="T19" fmla="*/ 9 h 41"/>
                  <a:gd name="T20" fmla="*/ 37 w 37"/>
                  <a:gd name="T21" fmla="*/ 9 h 41"/>
                  <a:gd name="T22" fmla="*/ 37 w 37"/>
                  <a:gd name="T23" fmla="*/ 9 h 41"/>
                  <a:gd name="T24" fmla="*/ 37 w 37"/>
                  <a:gd name="T25" fmla="*/ 14 h 41"/>
                  <a:gd name="T26" fmla="*/ 32 w 37"/>
                  <a:gd name="T27" fmla="*/ 18 h 41"/>
                  <a:gd name="T28" fmla="*/ 32 w 37"/>
                  <a:gd name="T29" fmla="*/ 18 h 41"/>
                  <a:gd name="T30" fmla="*/ 32 w 37"/>
                  <a:gd name="T31" fmla="*/ 9 h 41"/>
                  <a:gd name="T32" fmla="*/ 32 w 37"/>
                  <a:gd name="T33" fmla="*/ 5 h 41"/>
                  <a:gd name="T34" fmla="*/ 32 w 37"/>
                  <a:gd name="T35" fmla="*/ 5 h 41"/>
                  <a:gd name="T36" fmla="*/ 32 w 37"/>
                  <a:gd name="T37" fmla="*/ 5 h 41"/>
                  <a:gd name="T38" fmla="*/ 28 w 37"/>
                  <a:gd name="T39" fmla="*/ 5 h 41"/>
                  <a:gd name="T40" fmla="*/ 28 w 37"/>
                  <a:gd name="T41" fmla="*/ 0 h 41"/>
                  <a:gd name="T42" fmla="*/ 23 w 37"/>
                  <a:gd name="T43" fmla="*/ 5 h 41"/>
                  <a:gd name="T44" fmla="*/ 18 w 37"/>
                  <a:gd name="T45" fmla="*/ 5 h 41"/>
                  <a:gd name="T46" fmla="*/ 18 w 37"/>
                  <a:gd name="T47" fmla="*/ 5 h 41"/>
                  <a:gd name="T48" fmla="*/ 18 w 37"/>
                  <a:gd name="T49" fmla="*/ 14 h 41"/>
                  <a:gd name="T50" fmla="*/ 23 w 37"/>
                  <a:gd name="T51" fmla="*/ 23 h 41"/>
                  <a:gd name="T52" fmla="*/ 28 w 37"/>
                  <a:gd name="T53" fmla="*/ 23 h 41"/>
                  <a:gd name="T54" fmla="*/ 18 w 37"/>
                  <a:gd name="T55" fmla="*/ 18 h 41"/>
                  <a:gd name="T56" fmla="*/ 14 w 37"/>
                  <a:gd name="T57" fmla="*/ 18 h 41"/>
                  <a:gd name="T58" fmla="*/ 9 w 37"/>
                  <a:gd name="T59" fmla="*/ 23 h 41"/>
                  <a:gd name="T60" fmla="*/ 14 w 37"/>
                  <a:gd name="T61" fmla="*/ 28 h 41"/>
                  <a:gd name="T62" fmla="*/ 18 w 37"/>
                  <a:gd name="T63" fmla="*/ 28 h 41"/>
                  <a:gd name="T64" fmla="*/ 14 w 37"/>
                  <a:gd name="T65" fmla="*/ 28 h 41"/>
                  <a:gd name="T66" fmla="*/ 14 w 37"/>
                  <a:gd name="T67" fmla="*/ 28 h 41"/>
                  <a:gd name="T68" fmla="*/ 9 w 37"/>
                  <a:gd name="T69" fmla="*/ 37 h 41"/>
                  <a:gd name="T70" fmla="*/ 0 w 37"/>
                  <a:gd name="T71" fmla="*/ 37 h 41"/>
                  <a:gd name="T72" fmla="*/ 0 w 37"/>
                  <a:gd name="T73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" h="41">
                    <a:moveTo>
                      <a:pt x="0" y="37"/>
                    </a:moveTo>
                    <a:lnTo>
                      <a:pt x="0" y="41"/>
                    </a:lnTo>
                    <a:lnTo>
                      <a:pt x="9" y="37"/>
                    </a:lnTo>
                    <a:lnTo>
                      <a:pt x="14" y="37"/>
                    </a:lnTo>
                    <a:lnTo>
                      <a:pt x="18" y="28"/>
                    </a:lnTo>
                    <a:lnTo>
                      <a:pt x="23" y="23"/>
                    </a:lnTo>
                    <a:lnTo>
                      <a:pt x="28" y="23"/>
                    </a:lnTo>
                    <a:lnTo>
                      <a:pt x="37" y="28"/>
                    </a:lnTo>
                    <a:lnTo>
                      <a:pt x="37" y="18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14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9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28" y="5"/>
                    </a:lnTo>
                    <a:lnTo>
                      <a:pt x="28" y="0"/>
                    </a:lnTo>
                    <a:lnTo>
                      <a:pt x="23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14"/>
                    </a:lnTo>
                    <a:lnTo>
                      <a:pt x="23" y="23"/>
                    </a:lnTo>
                    <a:lnTo>
                      <a:pt x="28" y="23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9" y="23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9" y="37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0" name="Freeform 970"/>
              <p:cNvSpPr>
                <a:spLocks/>
              </p:cNvSpPr>
              <p:nvPr/>
            </p:nvSpPr>
            <p:spPr bwMode="auto">
              <a:xfrm>
                <a:off x="2878" y="1044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1" name="Freeform 971"/>
              <p:cNvSpPr>
                <a:spLocks/>
              </p:cNvSpPr>
              <p:nvPr/>
            </p:nvSpPr>
            <p:spPr bwMode="auto">
              <a:xfrm>
                <a:off x="2919" y="966"/>
                <a:ext cx="119" cy="68"/>
              </a:xfrm>
              <a:custGeom>
                <a:avLst/>
                <a:gdLst>
                  <a:gd name="T0" fmla="*/ 19 w 119"/>
                  <a:gd name="T1" fmla="*/ 50 h 68"/>
                  <a:gd name="T2" fmla="*/ 28 w 119"/>
                  <a:gd name="T3" fmla="*/ 64 h 68"/>
                  <a:gd name="T4" fmla="*/ 32 w 119"/>
                  <a:gd name="T5" fmla="*/ 68 h 68"/>
                  <a:gd name="T6" fmla="*/ 46 w 119"/>
                  <a:gd name="T7" fmla="*/ 64 h 68"/>
                  <a:gd name="T8" fmla="*/ 46 w 119"/>
                  <a:gd name="T9" fmla="*/ 64 h 68"/>
                  <a:gd name="T10" fmla="*/ 55 w 119"/>
                  <a:gd name="T11" fmla="*/ 64 h 68"/>
                  <a:gd name="T12" fmla="*/ 60 w 119"/>
                  <a:gd name="T13" fmla="*/ 50 h 68"/>
                  <a:gd name="T14" fmla="*/ 69 w 119"/>
                  <a:gd name="T15" fmla="*/ 32 h 68"/>
                  <a:gd name="T16" fmla="*/ 87 w 119"/>
                  <a:gd name="T17" fmla="*/ 27 h 68"/>
                  <a:gd name="T18" fmla="*/ 106 w 119"/>
                  <a:gd name="T19" fmla="*/ 36 h 68"/>
                  <a:gd name="T20" fmla="*/ 106 w 119"/>
                  <a:gd name="T21" fmla="*/ 36 h 68"/>
                  <a:gd name="T22" fmla="*/ 97 w 119"/>
                  <a:gd name="T23" fmla="*/ 27 h 68"/>
                  <a:gd name="T24" fmla="*/ 83 w 119"/>
                  <a:gd name="T25" fmla="*/ 18 h 68"/>
                  <a:gd name="T26" fmla="*/ 92 w 119"/>
                  <a:gd name="T27" fmla="*/ 18 h 68"/>
                  <a:gd name="T28" fmla="*/ 101 w 119"/>
                  <a:gd name="T29" fmla="*/ 23 h 68"/>
                  <a:gd name="T30" fmla="*/ 110 w 119"/>
                  <a:gd name="T31" fmla="*/ 23 h 68"/>
                  <a:gd name="T32" fmla="*/ 119 w 119"/>
                  <a:gd name="T33" fmla="*/ 13 h 68"/>
                  <a:gd name="T34" fmla="*/ 106 w 119"/>
                  <a:gd name="T35" fmla="*/ 9 h 68"/>
                  <a:gd name="T36" fmla="*/ 101 w 119"/>
                  <a:gd name="T37" fmla="*/ 9 h 68"/>
                  <a:gd name="T38" fmla="*/ 101 w 119"/>
                  <a:gd name="T39" fmla="*/ 4 h 68"/>
                  <a:gd name="T40" fmla="*/ 101 w 119"/>
                  <a:gd name="T41" fmla="*/ 4 h 68"/>
                  <a:gd name="T42" fmla="*/ 97 w 119"/>
                  <a:gd name="T43" fmla="*/ 9 h 68"/>
                  <a:gd name="T44" fmla="*/ 87 w 119"/>
                  <a:gd name="T45" fmla="*/ 18 h 68"/>
                  <a:gd name="T46" fmla="*/ 83 w 119"/>
                  <a:gd name="T47" fmla="*/ 13 h 68"/>
                  <a:gd name="T48" fmla="*/ 87 w 119"/>
                  <a:gd name="T49" fmla="*/ 13 h 68"/>
                  <a:gd name="T50" fmla="*/ 87 w 119"/>
                  <a:gd name="T51" fmla="*/ 9 h 68"/>
                  <a:gd name="T52" fmla="*/ 83 w 119"/>
                  <a:gd name="T53" fmla="*/ 13 h 68"/>
                  <a:gd name="T54" fmla="*/ 69 w 119"/>
                  <a:gd name="T55" fmla="*/ 18 h 68"/>
                  <a:gd name="T56" fmla="*/ 69 w 119"/>
                  <a:gd name="T57" fmla="*/ 9 h 68"/>
                  <a:gd name="T58" fmla="*/ 60 w 119"/>
                  <a:gd name="T59" fmla="*/ 23 h 68"/>
                  <a:gd name="T60" fmla="*/ 55 w 119"/>
                  <a:gd name="T61" fmla="*/ 32 h 68"/>
                  <a:gd name="T62" fmla="*/ 51 w 119"/>
                  <a:gd name="T63" fmla="*/ 18 h 68"/>
                  <a:gd name="T64" fmla="*/ 51 w 119"/>
                  <a:gd name="T65" fmla="*/ 0 h 68"/>
                  <a:gd name="T66" fmla="*/ 51 w 119"/>
                  <a:gd name="T67" fmla="*/ 4 h 68"/>
                  <a:gd name="T68" fmla="*/ 46 w 119"/>
                  <a:gd name="T69" fmla="*/ 18 h 68"/>
                  <a:gd name="T70" fmla="*/ 37 w 119"/>
                  <a:gd name="T71" fmla="*/ 27 h 68"/>
                  <a:gd name="T72" fmla="*/ 42 w 119"/>
                  <a:gd name="T73" fmla="*/ 41 h 68"/>
                  <a:gd name="T74" fmla="*/ 32 w 119"/>
                  <a:gd name="T75" fmla="*/ 32 h 68"/>
                  <a:gd name="T76" fmla="*/ 28 w 119"/>
                  <a:gd name="T77" fmla="*/ 27 h 68"/>
                  <a:gd name="T78" fmla="*/ 23 w 119"/>
                  <a:gd name="T79" fmla="*/ 36 h 68"/>
                  <a:gd name="T80" fmla="*/ 23 w 119"/>
                  <a:gd name="T81" fmla="*/ 45 h 68"/>
                  <a:gd name="T82" fmla="*/ 19 w 119"/>
                  <a:gd name="T83" fmla="*/ 41 h 68"/>
                  <a:gd name="T84" fmla="*/ 14 w 119"/>
                  <a:gd name="T85" fmla="*/ 32 h 68"/>
                  <a:gd name="T86" fmla="*/ 9 w 119"/>
                  <a:gd name="T87" fmla="*/ 36 h 68"/>
                  <a:gd name="T88" fmla="*/ 5 w 119"/>
                  <a:gd name="T89" fmla="*/ 45 h 68"/>
                  <a:gd name="T90" fmla="*/ 0 w 119"/>
                  <a:gd name="T91" fmla="*/ 55 h 68"/>
                  <a:gd name="T92" fmla="*/ 0 w 119"/>
                  <a:gd name="T93" fmla="*/ 55 h 68"/>
                  <a:gd name="T94" fmla="*/ 9 w 119"/>
                  <a:gd name="T95" fmla="*/ 50 h 68"/>
                  <a:gd name="T96" fmla="*/ 14 w 119"/>
                  <a:gd name="T97" fmla="*/ 5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9" h="68">
                    <a:moveTo>
                      <a:pt x="14" y="50"/>
                    </a:moveTo>
                    <a:lnTo>
                      <a:pt x="19" y="50"/>
                    </a:lnTo>
                    <a:lnTo>
                      <a:pt x="23" y="59"/>
                    </a:lnTo>
                    <a:lnTo>
                      <a:pt x="28" y="64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2" y="64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51" y="68"/>
                    </a:lnTo>
                    <a:lnTo>
                      <a:pt x="55" y="64"/>
                    </a:lnTo>
                    <a:lnTo>
                      <a:pt x="60" y="59"/>
                    </a:lnTo>
                    <a:lnTo>
                      <a:pt x="60" y="50"/>
                    </a:lnTo>
                    <a:lnTo>
                      <a:pt x="64" y="41"/>
                    </a:lnTo>
                    <a:lnTo>
                      <a:pt x="69" y="32"/>
                    </a:lnTo>
                    <a:lnTo>
                      <a:pt x="78" y="27"/>
                    </a:lnTo>
                    <a:lnTo>
                      <a:pt x="87" y="27"/>
                    </a:lnTo>
                    <a:lnTo>
                      <a:pt x="97" y="27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2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92" y="18"/>
                    </a:lnTo>
                    <a:lnTo>
                      <a:pt x="97" y="23"/>
                    </a:lnTo>
                    <a:lnTo>
                      <a:pt x="101" y="23"/>
                    </a:lnTo>
                    <a:lnTo>
                      <a:pt x="106" y="23"/>
                    </a:lnTo>
                    <a:lnTo>
                      <a:pt x="110" y="23"/>
                    </a:lnTo>
                    <a:lnTo>
                      <a:pt x="119" y="13"/>
                    </a:lnTo>
                    <a:lnTo>
                      <a:pt x="119" y="13"/>
                    </a:lnTo>
                    <a:lnTo>
                      <a:pt x="115" y="9"/>
                    </a:lnTo>
                    <a:lnTo>
                      <a:pt x="106" y="9"/>
                    </a:lnTo>
                    <a:lnTo>
                      <a:pt x="106" y="9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97" y="9"/>
                    </a:lnTo>
                    <a:lnTo>
                      <a:pt x="97" y="13"/>
                    </a:lnTo>
                    <a:lnTo>
                      <a:pt x="87" y="18"/>
                    </a:lnTo>
                    <a:lnTo>
                      <a:pt x="83" y="13"/>
                    </a:lnTo>
                    <a:lnTo>
                      <a:pt x="83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3" y="13"/>
                    </a:lnTo>
                    <a:lnTo>
                      <a:pt x="83" y="13"/>
                    </a:lnTo>
                    <a:lnTo>
                      <a:pt x="74" y="18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0" y="23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55" y="27"/>
                    </a:lnTo>
                    <a:lnTo>
                      <a:pt x="51" y="18"/>
                    </a:lnTo>
                    <a:lnTo>
                      <a:pt x="60" y="4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4"/>
                    </a:lnTo>
                    <a:lnTo>
                      <a:pt x="51" y="9"/>
                    </a:lnTo>
                    <a:lnTo>
                      <a:pt x="46" y="18"/>
                    </a:lnTo>
                    <a:lnTo>
                      <a:pt x="42" y="23"/>
                    </a:lnTo>
                    <a:lnTo>
                      <a:pt x="37" y="27"/>
                    </a:lnTo>
                    <a:lnTo>
                      <a:pt x="42" y="36"/>
                    </a:lnTo>
                    <a:lnTo>
                      <a:pt x="42" y="41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27"/>
                    </a:lnTo>
                    <a:lnTo>
                      <a:pt x="28" y="27"/>
                    </a:lnTo>
                    <a:lnTo>
                      <a:pt x="23" y="27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19" y="41"/>
                    </a:lnTo>
                    <a:lnTo>
                      <a:pt x="14" y="36"/>
                    </a:lnTo>
                    <a:lnTo>
                      <a:pt x="14" y="32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41"/>
                    </a:lnTo>
                    <a:lnTo>
                      <a:pt x="5" y="45"/>
                    </a:lnTo>
                    <a:lnTo>
                      <a:pt x="5" y="5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9" y="55"/>
                    </a:lnTo>
                    <a:lnTo>
                      <a:pt x="9" y="50"/>
                    </a:lnTo>
                    <a:lnTo>
                      <a:pt x="14" y="50"/>
                    </a:lnTo>
                    <a:lnTo>
                      <a:pt x="14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2" name="Freeform 972"/>
              <p:cNvSpPr>
                <a:spLocks/>
              </p:cNvSpPr>
              <p:nvPr/>
            </p:nvSpPr>
            <p:spPr bwMode="auto">
              <a:xfrm>
                <a:off x="2915" y="1007"/>
                <a:ext cx="4" cy="18"/>
              </a:xfrm>
              <a:custGeom>
                <a:avLst/>
                <a:gdLst>
                  <a:gd name="T0" fmla="*/ 4 w 4"/>
                  <a:gd name="T1" fmla="*/ 0 h 18"/>
                  <a:gd name="T2" fmla="*/ 0 w 4"/>
                  <a:gd name="T3" fmla="*/ 0 h 18"/>
                  <a:gd name="T4" fmla="*/ 0 w 4"/>
                  <a:gd name="T5" fmla="*/ 4 h 18"/>
                  <a:gd name="T6" fmla="*/ 0 w 4"/>
                  <a:gd name="T7" fmla="*/ 14 h 18"/>
                  <a:gd name="T8" fmla="*/ 0 w 4"/>
                  <a:gd name="T9" fmla="*/ 18 h 18"/>
                  <a:gd name="T10" fmla="*/ 0 w 4"/>
                  <a:gd name="T11" fmla="*/ 14 h 18"/>
                  <a:gd name="T12" fmla="*/ 4 w 4"/>
                  <a:gd name="T13" fmla="*/ 9 h 18"/>
                  <a:gd name="T14" fmla="*/ 4 w 4"/>
                  <a:gd name="T15" fmla="*/ 9 h 18"/>
                  <a:gd name="T16" fmla="*/ 4 w 4"/>
                  <a:gd name="T17" fmla="*/ 0 h 18"/>
                  <a:gd name="T18" fmla="*/ 4 w 4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8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3" name="Freeform 973"/>
              <p:cNvSpPr>
                <a:spLocks/>
              </p:cNvSpPr>
              <p:nvPr/>
            </p:nvSpPr>
            <p:spPr bwMode="auto">
              <a:xfrm>
                <a:off x="3020" y="1007"/>
                <a:ext cx="9" cy="14"/>
              </a:xfrm>
              <a:custGeom>
                <a:avLst/>
                <a:gdLst>
                  <a:gd name="T0" fmla="*/ 5 w 9"/>
                  <a:gd name="T1" fmla="*/ 0 h 14"/>
                  <a:gd name="T2" fmla="*/ 5 w 9"/>
                  <a:gd name="T3" fmla="*/ 9 h 14"/>
                  <a:gd name="T4" fmla="*/ 0 w 9"/>
                  <a:gd name="T5" fmla="*/ 14 h 14"/>
                  <a:gd name="T6" fmla="*/ 9 w 9"/>
                  <a:gd name="T7" fmla="*/ 9 h 14"/>
                  <a:gd name="T8" fmla="*/ 9 w 9"/>
                  <a:gd name="T9" fmla="*/ 0 h 14"/>
                  <a:gd name="T10" fmla="*/ 5 w 9"/>
                  <a:gd name="T11" fmla="*/ 0 h 14"/>
                  <a:gd name="T12" fmla="*/ 5 w 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5" y="0"/>
                    </a:moveTo>
                    <a:lnTo>
                      <a:pt x="5" y="9"/>
                    </a:lnTo>
                    <a:lnTo>
                      <a:pt x="0" y="14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4" name="Freeform 974"/>
              <p:cNvSpPr>
                <a:spLocks/>
              </p:cNvSpPr>
              <p:nvPr/>
            </p:nvSpPr>
            <p:spPr bwMode="auto">
              <a:xfrm>
                <a:off x="2910" y="1007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4 h 4"/>
                  <a:gd name="T4" fmla="*/ 0 h 4"/>
                  <a:gd name="T5" fmla="*/ 0 h 4"/>
                  <a:gd name="T6" fmla="*/ 0 h 4"/>
                  <a:gd name="T7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5" name="Freeform 975"/>
              <p:cNvSpPr>
                <a:spLocks/>
              </p:cNvSpPr>
              <p:nvPr/>
            </p:nvSpPr>
            <p:spPr bwMode="auto">
              <a:xfrm>
                <a:off x="2933" y="993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  <a:gd name="T6" fmla="*/ 5 w 5"/>
                  <a:gd name="T7" fmla="*/ 0 h 5"/>
                  <a:gd name="T8" fmla="*/ 5 w 5"/>
                  <a:gd name="T9" fmla="*/ 0 h 5"/>
                  <a:gd name="T10" fmla="*/ 0 w 5"/>
                  <a:gd name="T11" fmla="*/ 0 h 5"/>
                  <a:gd name="T12" fmla="*/ 0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6" name="Freeform 976"/>
              <p:cNvSpPr>
                <a:spLocks/>
              </p:cNvSpPr>
              <p:nvPr/>
            </p:nvSpPr>
            <p:spPr bwMode="auto">
              <a:xfrm>
                <a:off x="3006" y="961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0 w 5"/>
                  <a:gd name="T5" fmla="*/ 5 h 5"/>
                  <a:gd name="T6" fmla="*/ 5 w 5"/>
                  <a:gd name="T7" fmla="*/ 5 h 5"/>
                  <a:gd name="T8" fmla="*/ 0 w 5"/>
                  <a:gd name="T9" fmla="*/ 0 h 5"/>
                  <a:gd name="T10" fmla="*/ 0 w 5"/>
                  <a:gd name="T11" fmla="*/ 5 h 5"/>
                  <a:gd name="T12" fmla="*/ 0 w 5"/>
                  <a:gd name="T13" fmla="*/ 5 h 5"/>
                  <a:gd name="T14" fmla="*/ 0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7" name="Freeform 977"/>
              <p:cNvSpPr>
                <a:spLocks/>
              </p:cNvSpPr>
              <p:nvPr/>
            </p:nvSpPr>
            <p:spPr bwMode="auto">
              <a:xfrm>
                <a:off x="2814" y="1025"/>
                <a:ext cx="147" cy="344"/>
              </a:xfrm>
              <a:custGeom>
                <a:avLst/>
                <a:gdLst>
                  <a:gd name="T0" fmla="*/ 101 w 147"/>
                  <a:gd name="T1" fmla="*/ 0 h 344"/>
                  <a:gd name="T2" fmla="*/ 101 w 147"/>
                  <a:gd name="T3" fmla="*/ 14 h 344"/>
                  <a:gd name="T4" fmla="*/ 96 w 147"/>
                  <a:gd name="T5" fmla="*/ 19 h 344"/>
                  <a:gd name="T6" fmla="*/ 82 w 147"/>
                  <a:gd name="T7" fmla="*/ 19 h 344"/>
                  <a:gd name="T8" fmla="*/ 78 w 147"/>
                  <a:gd name="T9" fmla="*/ 37 h 344"/>
                  <a:gd name="T10" fmla="*/ 64 w 147"/>
                  <a:gd name="T11" fmla="*/ 37 h 344"/>
                  <a:gd name="T12" fmla="*/ 59 w 147"/>
                  <a:gd name="T13" fmla="*/ 51 h 344"/>
                  <a:gd name="T14" fmla="*/ 55 w 147"/>
                  <a:gd name="T15" fmla="*/ 69 h 344"/>
                  <a:gd name="T16" fmla="*/ 46 w 147"/>
                  <a:gd name="T17" fmla="*/ 87 h 344"/>
                  <a:gd name="T18" fmla="*/ 41 w 147"/>
                  <a:gd name="T19" fmla="*/ 96 h 344"/>
                  <a:gd name="T20" fmla="*/ 37 w 147"/>
                  <a:gd name="T21" fmla="*/ 115 h 344"/>
                  <a:gd name="T22" fmla="*/ 32 w 147"/>
                  <a:gd name="T23" fmla="*/ 133 h 344"/>
                  <a:gd name="T24" fmla="*/ 27 w 147"/>
                  <a:gd name="T25" fmla="*/ 147 h 344"/>
                  <a:gd name="T26" fmla="*/ 14 w 147"/>
                  <a:gd name="T27" fmla="*/ 156 h 344"/>
                  <a:gd name="T28" fmla="*/ 14 w 147"/>
                  <a:gd name="T29" fmla="*/ 170 h 344"/>
                  <a:gd name="T30" fmla="*/ 14 w 147"/>
                  <a:gd name="T31" fmla="*/ 197 h 344"/>
                  <a:gd name="T32" fmla="*/ 18 w 147"/>
                  <a:gd name="T33" fmla="*/ 211 h 344"/>
                  <a:gd name="T34" fmla="*/ 14 w 147"/>
                  <a:gd name="T35" fmla="*/ 216 h 344"/>
                  <a:gd name="T36" fmla="*/ 14 w 147"/>
                  <a:gd name="T37" fmla="*/ 229 h 344"/>
                  <a:gd name="T38" fmla="*/ 9 w 147"/>
                  <a:gd name="T39" fmla="*/ 248 h 344"/>
                  <a:gd name="T40" fmla="*/ 5 w 147"/>
                  <a:gd name="T41" fmla="*/ 261 h 344"/>
                  <a:gd name="T42" fmla="*/ 0 w 147"/>
                  <a:gd name="T43" fmla="*/ 271 h 344"/>
                  <a:gd name="T44" fmla="*/ 5 w 147"/>
                  <a:gd name="T45" fmla="*/ 284 h 344"/>
                  <a:gd name="T46" fmla="*/ 5 w 147"/>
                  <a:gd name="T47" fmla="*/ 284 h 344"/>
                  <a:gd name="T48" fmla="*/ 9 w 147"/>
                  <a:gd name="T49" fmla="*/ 293 h 344"/>
                  <a:gd name="T50" fmla="*/ 18 w 147"/>
                  <a:gd name="T51" fmla="*/ 316 h 344"/>
                  <a:gd name="T52" fmla="*/ 14 w 147"/>
                  <a:gd name="T53" fmla="*/ 326 h 344"/>
                  <a:gd name="T54" fmla="*/ 18 w 147"/>
                  <a:gd name="T55" fmla="*/ 344 h 344"/>
                  <a:gd name="T56" fmla="*/ 32 w 147"/>
                  <a:gd name="T57" fmla="*/ 339 h 344"/>
                  <a:gd name="T58" fmla="*/ 37 w 147"/>
                  <a:gd name="T59" fmla="*/ 330 h 344"/>
                  <a:gd name="T60" fmla="*/ 46 w 147"/>
                  <a:gd name="T61" fmla="*/ 330 h 344"/>
                  <a:gd name="T62" fmla="*/ 55 w 147"/>
                  <a:gd name="T63" fmla="*/ 326 h 344"/>
                  <a:gd name="T64" fmla="*/ 64 w 147"/>
                  <a:gd name="T65" fmla="*/ 298 h 344"/>
                  <a:gd name="T66" fmla="*/ 59 w 147"/>
                  <a:gd name="T67" fmla="*/ 280 h 344"/>
                  <a:gd name="T68" fmla="*/ 59 w 147"/>
                  <a:gd name="T69" fmla="*/ 275 h 344"/>
                  <a:gd name="T70" fmla="*/ 73 w 147"/>
                  <a:gd name="T71" fmla="*/ 266 h 344"/>
                  <a:gd name="T72" fmla="*/ 78 w 147"/>
                  <a:gd name="T73" fmla="*/ 266 h 344"/>
                  <a:gd name="T74" fmla="*/ 73 w 147"/>
                  <a:gd name="T75" fmla="*/ 261 h 344"/>
                  <a:gd name="T76" fmla="*/ 64 w 147"/>
                  <a:gd name="T77" fmla="*/ 257 h 344"/>
                  <a:gd name="T78" fmla="*/ 73 w 147"/>
                  <a:gd name="T79" fmla="*/ 257 h 344"/>
                  <a:gd name="T80" fmla="*/ 87 w 147"/>
                  <a:gd name="T81" fmla="*/ 248 h 344"/>
                  <a:gd name="T82" fmla="*/ 82 w 147"/>
                  <a:gd name="T83" fmla="*/ 238 h 344"/>
                  <a:gd name="T84" fmla="*/ 69 w 147"/>
                  <a:gd name="T85" fmla="*/ 238 h 344"/>
                  <a:gd name="T86" fmla="*/ 64 w 147"/>
                  <a:gd name="T87" fmla="*/ 234 h 344"/>
                  <a:gd name="T88" fmla="*/ 69 w 147"/>
                  <a:gd name="T89" fmla="*/ 216 h 344"/>
                  <a:gd name="T90" fmla="*/ 69 w 147"/>
                  <a:gd name="T91" fmla="*/ 206 h 344"/>
                  <a:gd name="T92" fmla="*/ 69 w 147"/>
                  <a:gd name="T93" fmla="*/ 183 h 344"/>
                  <a:gd name="T94" fmla="*/ 73 w 147"/>
                  <a:gd name="T95" fmla="*/ 174 h 344"/>
                  <a:gd name="T96" fmla="*/ 96 w 147"/>
                  <a:gd name="T97" fmla="*/ 161 h 344"/>
                  <a:gd name="T98" fmla="*/ 114 w 147"/>
                  <a:gd name="T99" fmla="*/ 142 h 344"/>
                  <a:gd name="T100" fmla="*/ 114 w 147"/>
                  <a:gd name="T101" fmla="*/ 128 h 344"/>
                  <a:gd name="T102" fmla="*/ 114 w 147"/>
                  <a:gd name="T103" fmla="*/ 115 h 344"/>
                  <a:gd name="T104" fmla="*/ 124 w 147"/>
                  <a:gd name="T105" fmla="*/ 106 h 344"/>
                  <a:gd name="T106" fmla="*/ 124 w 147"/>
                  <a:gd name="T107" fmla="*/ 101 h 344"/>
                  <a:gd name="T108" fmla="*/ 128 w 147"/>
                  <a:gd name="T109" fmla="*/ 96 h 344"/>
                  <a:gd name="T110" fmla="*/ 147 w 147"/>
                  <a:gd name="T111" fmla="*/ 96 h 344"/>
                  <a:gd name="T112" fmla="*/ 142 w 147"/>
                  <a:gd name="T113" fmla="*/ 83 h 344"/>
                  <a:gd name="T114" fmla="*/ 142 w 147"/>
                  <a:gd name="T115" fmla="*/ 64 h 344"/>
                  <a:gd name="T116" fmla="*/ 142 w 147"/>
                  <a:gd name="T117" fmla="*/ 41 h 344"/>
                  <a:gd name="T118" fmla="*/ 124 w 147"/>
                  <a:gd name="T119" fmla="*/ 1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7" h="344">
                    <a:moveTo>
                      <a:pt x="110" y="0"/>
                    </a:moveTo>
                    <a:lnTo>
                      <a:pt x="101" y="0"/>
                    </a:lnTo>
                    <a:lnTo>
                      <a:pt x="101" y="9"/>
                    </a:lnTo>
                    <a:lnTo>
                      <a:pt x="101" y="14"/>
                    </a:lnTo>
                    <a:lnTo>
                      <a:pt x="105" y="19"/>
                    </a:lnTo>
                    <a:lnTo>
                      <a:pt x="96" y="19"/>
                    </a:lnTo>
                    <a:lnTo>
                      <a:pt x="87" y="19"/>
                    </a:lnTo>
                    <a:lnTo>
                      <a:pt x="82" y="19"/>
                    </a:lnTo>
                    <a:lnTo>
                      <a:pt x="78" y="23"/>
                    </a:lnTo>
                    <a:lnTo>
                      <a:pt x="78" y="37"/>
                    </a:lnTo>
                    <a:lnTo>
                      <a:pt x="73" y="32"/>
                    </a:lnTo>
                    <a:lnTo>
                      <a:pt x="64" y="37"/>
                    </a:lnTo>
                    <a:lnTo>
                      <a:pt x="59" y="46"/>
                    </a:lnTo>
                    <a:lnTo>
                      <a:pt x="59" y="51"/>
                    </a:lnTo>
                    <a:lnTo>
                      <a:pt x="59" y="60"/>
                    </a:lnTo>
                    <a:lnTo>
                      <a:pt x="55" y="69"/>
                    </a:lnTo>
                    <a:lnTo>
                      <a:pt x="50" y="78"/>
                    </a:lnTo>
                    <a:lnTo>
                      <a:pt x="46" y="87"/>
                    </a:lnTo>
                    <a:lnTo>
                      <a:pt x="41" y="87"/>
                    </a:lnTo>
                    <a:lnTo>
                      <a:pt x="41" y="96"/>
                    </a:lnTo>
                    <a:lnTo>
                      <a:pt x="41" y="106"/>
                    </a:lnTo>
                    <a:lnTo>
                      <a:pt x="37" y="115"/>
                    </a:lnTo>
                    <a:lnTo>
                      <a:pt x="32" y="124"/>
                    </a:lnTo>
                    <a:lnTo>
                      <a:pt x="32" y="133"/>
                    </a:lnTo>
                    <a:lnTo>
                      <a:pt x="37" y="142"/>
                    </a:lnTo>
                    <a:lnTo>
                      <a:pt x="27" y="147"/>
                    </a:lnTo>
                    <a:lnTo>
                      <a:pt x="14" y="156"/>
                    </a:lnTo>
                    <a:lnTo>
                      <a:pt x="14" y="156"/>
                    </a:lnTo>
                    <a:lnTo>
                      <a:pt x="14" y="161"/>
                    </a:lnTo>
                    <a:lnTo>
                      <a:pt x="14" y="170"/>
                    </a:lnTo>
                    <a:lnTo>
                      <a:pt x="14" y="188"/>
                    </a:lnTo>
                    <a:lnTo>
                      <a:pt x="14" y="197"/>
                    </a:lnTo>
                    <a:lnTo>
                      <a:pt x="14" y="206"/>
                    </a:lnTo>
                    <a:lnTo>
                      <a:pt x="18" y="211"/>
                    </a:lnTo>
                    <a:lnTo>
                      <a:pt x="18" y="216"/>
                    </a:lnTo>
                    <a:lnTo>
                      <a:pt x="14" y="216"/>
                    </a:lnTo>
                    <a:lnTo>
                      <a:pt x="14" y="220"/>
                    </a:lnTo>
                    <a:lnTo>
                      <a:pt x="14" y="229"/>
                    </a:lnTo>
                    <a:lnTo>
                      <a:pt x="14" y="238"/>
                    </a:lnTo>
                    <a:lnTo>
                      <a:pt x="9" y="248"/>
                    </a:lnTo>
                    <a:lnTo>
                      <a:pt x="5" y="257"/>
                    </a:lnTo>
                    <a:lnTo>
                      <a:pt x="5" y="261"/>
                    </a:lnTo>
                    <a:lnTo>
                      <a:pt x="5" y="266"/>
                    </a:lnTo>
                    <a:lnTo>
                      <a:pt x="0" y="271"/>
                    </a:lnTo>
                    <a:lnTo>
                      <a:pt x="0" y="266"/>
                    </a:lnTo>
                    <a:lnTo>
                      <a:pt x="5" y="284"/>
                    </a:lnTo>
                    <a:lnTo>
                      <a:pt x="5" y="280"/>
                    </a:lnTo>
                    <a:lnTo>
                      <a:pt x="5" y="284"/>
                    </a:lnTo>
                    <a:lnTo>
                      <a:pt x="5" y="289"/>
                    </a:lnTo>
                    <a:lnTo>
                      <a:pt x="9" y="293"/>
                    </a:lnTo>
                    <a:lnTo>
                      <a:pt x="9" y="303"/>
                    </a:lnTo>
                    <a:lnTo>
                      <a:pt x="18" y="316"/>
                    </a:lnTo>
                    <a:lnTo>
                      <a:pt x="18" y="321"/>
                    </a:lnTo>
                    <a:lnTo>
                      <a:pt x="14" y="326"/>
                    </a:lnTo>
                    <a:lnTo>
                      <a:pt x="18" y="335"/>
                    </a:lnTo>
                    <a:lnTo>
                      <a:pt x="18" y="344"/>
                    </a:lnTo>
                    <a:lnTo>
                      <a:pt x="27" y="344"/>
                    </a:lnTo>
                    <a:lnTo>
                      <a:pt x="32" y="339"/>
                    </a:lnTo>
                    <a:lnTo>
                      <a:pt x="37" y="339"/>
                    </a:lnTo>
                    <a:lnTo>
                      <a:pt x="37" y="330"/>
                    </a:lnTo>
                    <a:lnTo>
                      <a:pt x="41" y="330"/>
                    </a:lnTo>
                    <a:lnTo>
                      <a:pt x="46" y="330"/>
                    </a:lnTo>
                    <a:lnTo>
                      <a:pt x="50" y="326"/>
                    </a:lnTo>
                    <a:lnTo>
                      <a:pt x="55" y="326"/>
                    </a:lnTo>
                    <a:lnTo>
                      <a:pt x="59" y="312"/>
                    </a:lnTo>
                    <a:lnTo>
                      <a:pt x="64" y="298"/>
                    </a:lnTo>
                    <a:lnTo>
                      <a:pt x="64" y="284"/>
                    </a:lnTo>
                    <a:lnTo>
                      <a:pt x="59" y="280"/>
                    </a:lnTo>
                    <a:lnTo>
                      <a:pt x="64" y="275"/>
                    </a:lnTo>
                    <a:lnTo>
                      <a:pt x="59" y="275"/>
                    </a:lnTo>
                    <a:lnTo>
                      <a:pt x="64" y="271"/>
                    </a:lnTo>
                    <a:lnTo>
                      <a:pt x="73" y="266"/>
                    </a:lnTo>
                    <a:lnTo>
                      <a:pt x="78" y="266"/>
                    </a:lnTo>
                    <a:lnTo>
                      <a:pt x="78" y="266"/>
                    </a:lnTo>
                    <a:lnTo>
                      <a:pt x="82" y="257"/>
                    </a:lnTo>
                    <a:lnTo>
                      <a:pt x="73" y="261"/>
                    </a:lnTo>
                    <a:lnTo>
                      <a:pt x="59" y="257"/>
                    </a:lnTo>
                    <a:lnTo>
                      <a:pt x="64" y="257"/>
                    </a:lnTo>
                    <a:lnTo>
                      <a:pt x="69" y="257"/>
                    </a:lnTo>
                    <a:lnTo>
                      <a:pt x="73" y="257"/>
                    </a:lnTo>
                    <a:lnTo>
                      <a:pt x="78" y="257"/>
                    </a:lnTo>
                    <a:lnTo>
                      <a:pt x="87" y="248"/>
                    </a:lnTo>
                    <a:lnTo>
                      <a:pt x="82" y="238"/>
                    </a:lnTo>
                    <a:lnTo>
                      <a:pt x="82" y="238"/>
                    </a:lnTo>
                    <a:lnTo>
                      <a:pt x="73" y="229"/>
                    </a:lnTo>
                    <a:lnTo>
                      <a:pt x="69" y="238"/>
                    </a:lnTo>
                    <a:lnTo>
                      <a:pt x="59" y="238"/>
                    </a:lnTo>
                    <a:lnTo>
                      <a:pt x="64" y="234"/>
                    </a:lnTo>
                    <a:lnTo>
                      <a:pt x="69" y="229"/>
                    </a:lnTo>
                    <a:lnTo>
                      <a:pt x="69" y="216"/>
                    </a:lnTo>
                    <a:lnTo>
                      <a:pt x="69" y="202"/>
                    </a:lnTo>
                    <a:lnTo>
                      <a:pt x="69" y="206"/>
                    </a:lnTo>
                    <a:lnTo>
                      <a:pt x="73" y="193"/>
                    </a:lnTo>
                    <a:lnTo>
                      <a:pt x="69" y="183"/>
                    </a:lnTo>
                    <a:lnTo>
                      <a:pt x="78" y="183"/>
                    </a:lnTo>
                    <a:lnTo>
                      <a:pt x="73" y="174"/>
                    </a:lnTo>
                    <a:lnTo>
                      <a:pt x="78" y="179"/>
                    </a:lnTo>
                    <a:lnTo>
                      <a:pt x="96" y="161"/>
                    </a:lnTo>
                    <a:lnTo>
                      <a:pt x="110" y="147"/>
                    </a:lnTo>
                    <a:lnTo>
                      <a:pt x="114" y="142"/>
                    </a:lnTo>
                    <a:lnTo>
                      <a:pt x="119" y="138"/>
                    </a:lnTo>
                    <a:lnTo>
                      <a:pt x="114" y="128"/>
                    </a:lnTo>
                    <a:lnTo>
                      <a:pt x="114" y="124"/>
                    </a:lnTo>
                    <a:lnTo>
                      <a:pt x="114" y="115"/>
                    </a:lnTo>
                    <a:lnTo>
                      <a:pt x="119" y="110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24" y="101"/>
                    </a:lnTo>
                    <a:lnTo>
                      <a:pt x="128" y="106"/>
                    </a:lnTo>
                    <a:lnTo>
                      <a:pt x="128" y="96"/>
                    </a:lnTo>
                    <a:lnTo>
                      <a:pt x="137" y="96"/>
                    </a:lnTo>
                    <a:lnTo>
                      <a:pt x="147" y="96"/>
                    </a:lnTo>
                    <a:lnTo>
                      <a:pt x="147" y="92"/>
                    </a:lnTo>
                    <a:lnTo>
                      <a:pt x="142" y="83"/>
                    </a:lnTo>
                    <a:lnTo>
                      <a:pt x="147" y="74"/>
                    </a:lnTo>
                    <a:lnTo>
                      <a:pt x="142" y="64"/>
                    </a:lnTo>
                    <a:lnTo>
                      <a:pt x="142" y="60"/>
                    </a:lnTo>
                    <a:lnTo>
                      <a:pt x="142" y="41"/>
                    </a:lnTo>
                    <a:lnTo>
                      <a:pt x="137" y="23"/>
                    </a:lnTo>
                    <a:lnTo>
                      <a:pt x="124" y="14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8" name="Freeform 978"/>
              <p:cNvSpPr>
                <a:spLocks/>
              </p:cNvSpPr>
              <p:nvPr/>
            </p:nvSpPr>
            <p:spPr bwMode="auto">
              <a:xfrm>
                <a:off x="2814" y="1025"/>
                <a:ext cx="147" cy="344"/>
              </a:xfrm>
              <a:custGeom>
                <a:avLst/>
                <a:gdLst>
                  <a:gd name="T0" fmla="*/ 101 w 147"/>
                  <a:gd name="T1" fmla="*/ 0 h 344"/>
                  <a:gd name="T2" fmla="*/ 101 w 147"/>
                  <a:gd name="T3" fmla="*/ 14 h 344"/>
                  <a:gd name="T4" fmla="*/ 96 w 147"/>
                  <a:gd name="T5" fmla="*/ 19 h 344"/>
                  <a:gd name="T6" fmla="*/ 82 w 147"/>
                  <a:gd name="T7" fmla="*/ 19 h 344"/>
                  <a:gd name="T8" fmla="*/ 78 w 147"/>
                  <a:gd name="T9" fmla="*/ 37 h 344"/>
                  <a:gd name="T10" fmla="*/ 64 w 147"/>
                  <a:gd name="T11" fmla="*/ 37 h 344"/>
                  <a:gd name="T12" fmla="*/ 59 w 147"/>
                  <a:gd name="T13" fmla="*/ 51 h 344"/>
                  <a:gd name="T14" fmla="*/ 55 w 147"/>
                  <a:gd name="T15" fmla="*/ 69 h 344"/>
                  <a:gd name="T16" fmla="*/ 46 w 147"/>
                  <a:gd name="T17" fmla="*/ 87 h 344"/>
                  <a:gd name="T18" fmla="*/ 41 w 147"/>
                  <a:gd name="T19" fmla="*/ 96 h 344"/>
                  <a:gd name="T20" fmla="*/ 37 w 147"/>
                  <a:gd name="T21" fmla="*/ 115 h 344"/>
                  <a:gd name="T22" fmla="*/ 32 w 147"/>
                  <a:gd name="T23" fmla="*/ 133 h 344"/>
                  <a:gd name="T24" fmla="*/ 27 w 147"/>
                  <a:gd name="T25" fmla="*/ 147 h 344"/>
                  <a:gd name="T26" fmla="*/ 14 w 147"/>
                  <a:gd name="T27" fmla="*/ 156 h 344"/>
                  <a:gd name="T28" fmla="*/ 14 w 147"/>
                  <a:gd name="T29" fmla="*/ 170 h 344"/>
                  <a:gd name="T30" fmla="*/ 14 w 147"/>
                  <a:gd name="T31" fmla="*/ 197 h 344"/>
                  <a:gd name="T32" fmla="*/ 18 w 147"/>
                  <a:gd name="T33" fmla="*/ 211 h 344"/>
                  <a:gd name="T34" fmla="*/ 14 w 147"/>
                  <a:gd name="T35" fmla="*/ 216 h 344"/>
                  <a:gd name="T36" fmla="*/ 14 w 147"/>
                  <a:gd name="T37" fmla="*/ 229 h 344"/>
                  <a:gd name="T38" fmla="*/ 9 w 147"/>
                  <a:gd name="T39" fmla="*/ 248 h 344"/>
                  <a:gd name="T40" fmla="*/ 5 w 147"/>
                  <a:gd name="T41" fmla="*/ 261 h 344"/>
                  <a:gd name="T42" fmla="*/ 0 w 147"/>
                  <a:gd name="T43" fmla="*/ 271 h 344"/>
                  <a:gd name="T44" fmla="*/ 5 w 147"/>
                  <a:gd name="T45" fmla="*/ 284 h 344"/>
                  <a:gd name="T46" fmla="*/ 5 w 147"/>
                  <a:gd name="T47" fmla="*/ 284 h 344"/>
                  <a:gd name="T48" fmla="*/ 9 w 147"/>
                  <a:gd name="T49" fmla="*/ 293 h 344"/>
                  <a:gd name="T50" fmla="*/ 18 w 147"/>
                  <a:gd name="T51" fmla="*/ 316 h 344"/>
                  <a:gd name="T52" fmla="*/ 14 w 147"/>
                  <a:gd name="T53" fmla="*/ 326 h 344"/>
                  <a:gd name="T54" fmla="*/ 18 w 147"/>
                  <a:gd name="T55" fmla="*/ 344 h 344"/>
                  <a:gd name="T56" fmla="*/ 32 w 147"/>
                  <a:gd name="T57" fmla="*/ 339 h 344"/>
                  <a:gd name="T58" fmla="*/ 37 w 147"/>
                  <a:gd name="T59" fmla="*/ 330 h 344"/>
                  <a:gd name="T60" fmla="*/ 46 w 147"/>
                  <a:gd name="T61" fmla="*/ 330 h 344"/>
                  <a:gd name="T62" fmla="*/ 55 w 147"/>
                  <a:gd name="T63" fmla="*/ 326 h 344"/>
                  <a:gd name="T64" fmla="*/ 64 w 147"/>
                  <a:gd name="T65" fmla="*/ 298 h 344"/>
                  <a:gd name="T66" fmla="*/ 59 w 147"/>
                  <a:gd name="T67" fmla="*/ 280 h 344"/>
                  <a:gd name="T68" fmla="*/ 59 w 147"/>
                  <a:gd name="T69" fmla="*/ 275 h 344"/>
                  <a:gd name="T70" fmla="*/ 73 w 147"/>
                  <a:gd name="T71" fmla="*/ 266 h 344"/>
                  <a:gd name="T72" fmla="*/ 78 w 147"/>
                  <a:gd name="T73" fmla="*/ 266 h 344"/>
                  <a:gd name="T74" fmla="*/ 73 w 147"/>
                  <a:gd name="T75" fmla="*/ 261 h 344"/>
                  <a:gd name="T76" fmla="*/ 64 w 147"/>
                  <a:gd name="T77" fmla="*/ 257 h 344"/>
                  <a:gd name="T78" fmla="*/ 73 w 147"/>
                  <a:gd name="T79" fmla="*/ 257 h 344"/>
                  <a:gd name="T80" fmla="*/ 87 w 147"/>
                  <a:gd name="T81" fmla="*/ 248 h 344"/>
                  <a:gd name="T82" fmla="*/ 82 w 147"/>
                  <a:gd name="T83" fmla="*/ 238 h 344"/>
                  <a:gd name="T84" fmla="*/ 69 w 147"/>
                  <a:gd name="T85" fmla="*/ 238 h 344"/>
                  <a:gd name="T86" fmla="*/ 64 w 147"/>
                  <a:gd name="T87" fmla="*/ 234 h 344"/>
                  <a:gd name="T88" fmla="*/ 69 w 147"/>
                  <a:gd name="T89" fmla="*/ 216 h 344"/>
                  <a:gd name="T90" fmla="*/ 69 w 147"/>
                  <a:gd name="T91" fmla="*/ 206 h 344"/>
                  <a:gd name="T92" fmla="*/ 69 w 147"/>
                  <a:gd name="T93" fmla="*/ 183 h 344"/>
                  <a:gd name="T94" fmla="*/ 73 w 147"/>
                  <a:gd name="T95" fmla="*/ 174 h 344"/>
                  <a:gd name="T96" fmla="*/ 96 w 147"/>
                  <a:gd name="T97" fmla="*/ 161 h 344"/>
                  <a:gd name="T98" fmla="*/ 114 w 147"/>
                  <a:gd name="T99" fmla="*/ 142 h 344"/>
                  <a:gd name="T100" fmla="*/ 114 w 147"/>
                  <a:gd name="T101" fmla="*/ 128 h 344"/>
                  <a:gd name="T102" fmla="*/ 114 w 147"/>
                  <a:gd name="T103" fmla="*/ 115 h 344"/>
                  <a:gd name="T104" fmla="*/ 124 w 147"/>
                  <a:gd name="T105" fmla="*/ 106 h 344"/>
                  <a:gd name="T106" fmla="*/ 124 w 147"/>
                  <a:gd name="T107" fmla="*/ 101 h 344"/>
                  <a:gd name="T108" fmla="*/ 128 w 147"/>
                  <a:gd name="T109" fmla="*/ 96 h 344"/>
                  <a:gd name="T110" fmla="*/ 147 w 147"/>
                  <a:gd name="T111" fmla="*/ 96 h 344"/>
                  <a:gd name="T112" fmla="*/ 142 w 147"/>
                  <a:gd name="T113" fmla="*/ 83 h 344"/>
                  <a:gd name="T114" fmla="*/ 142 w 147"/>
                  <a:gd name="T115" fmla="*/ 64 h 344"/>
                  <a:gd name="T116" fmla="*/ 142 w 147"/>
                  <a:gd name="T117" fmla="*/ 41 h 344"/>
                  <a:gd name="T118" fmla="*/ 124 w 147"/>
                  <a:gd name="T119" fmla="*/ 1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7" h="344">
                    <a:moveTo>
                      <a:pt x="110" y="0"/>
                    </a:moveTo>
                    <a:lnTo>
                      <a:pt x="101" y="0"/>
                    </a:lnTo>
                    <a:lnTo>
                      <a:pt x="101" y="9"/>
                    </a:lnTo>
                    <a:lnTo>
                      <a:pt x="101" y="14"/>
                    </a:lnTo>
                    <a:lnTo>
                      <a:pt x="105" y="19"/>
                    </a:lnTo>
                    <a:lnTo>
                      <a:pt x="96" y="19"/>
                    </a:lnTo>
                    <a:lnTo>
                      <a:pt x="87" y="19"/>
                    </a:lnTo>
                    <a:lnTo>
                      <a:pt x="82" y="19"/>
                    </a:lnTo>
                    <a:lnTo>
                      <a:pt x="78" y="23"/>
                    </a:lnTo>
                    <a:lnTo>
                      <a:pt x="78" y="37"/>
                    </a:lnTo>
                    <a:lnTo>
                      <a:pt x="73" y="32"/>
                    </a:lnTo>
                    <a:lnTo>
                      <a:pt x="64" y="37"/>
                    </a:lnTo>
                    <a:lnTo>
                      <a:pt x="59" y="46"/>
                    </a:lnTo>
                    <a:lnTo>
                      <a:pt x="59" y="51"/>
                    </a:lnTo>
                    <a:lnTo>
                      <a:pt x="59" y="60"/>
                    </a:lnTo>
                    <a:lnTo>
                      <a:pt x="55" y="69"/>
                    </a:lnTo>
                    <a:lnTo>
                      <a:pt x="50" y="78"/>
                    </a:lnTo>
                    <a:lnTo>
                      <a:pt x="46" y="87"/>
                    </a:lnTo>
                    <a:lnTo>
                      <a:pt x="41" y="87"/>
                    </a:lnTo>
                    <a:lnTo>
                      <a:pt x="41" y="96"/>
                    </a:lnTo>
                    <a:lnTo>
                      <a:pt x="41" y="106"/>
                    </a:lnTo>
                    <a:lnTo>
                      <a:pt x="37" y="115"/>
                    </a:lnTo>
                    <a:lnTo>
                      <a:pt x="32" y="124"/>
                    </a:lnTo>
                    <a:lnTo>
                      <a:pt x="32" y="133"/>
                    </a:lnTo>
                    <a:lnTo>
                      <a:pt x="37" y="142"/>
                    </a:lnTo>
                    <a:lnTo>
                      <a:pt x="27" y="147"/>
                    </a:lnTo>
                    <a:lnTo>
                      <a:pt x="14" y="156"/>
                    </a:lnTo>
                    <a:lnTo>
                      <a:pt x="14" y="156"/>
                    </a:lnTo>
                    <a:lnTo>
                      <a:pt x="14" y="161"/>
                    </a:lnTo>
                    <a:lnTo>
                      <a:pt x="14" y="170"/>
                    </a:lnTo>
                    <a:lnTo>
                      <a:pt x="14" y="188"/>
                    </a:lnTo>
                    <a:lnTo>
                      <a:pt x="14" y="197"/>
                    </a:lnTo>
                    <a:lnTo>
                      <a:pt x="14" y="206"/>
                    </a:lnTo>
                    <a:lnTo>
                      <a:pt x="18" y="211"/>
                    </a:lnTo>
                    <a:lnTo>
                      <a:pt x="18" y="216"/>
                    </a:lnTo>
                    <a:lnTo>
                      <a:pt x="14" y="216"/>
                    </a:lnTo>
                    <a:lnTo>
                      <a:pt x="14" y="220"/>
                    </a:lnTo>
                    <a:lnTo>
                      <a:pt x="14" y="229"/>
                    </a:lnTo>
                    <a:lnTo>
                      <a:pt x="14" y="238"/>
                    </a:lnTo>
                    <a:lnTo>
                      <a:pt x="9" y="248"/>
                    </a:lnTo>
                    <a:lnTo>
                      <a:pt x="5" y="257"/>
                    </a:lnTo>
                    <a:lnTo>
                      <a:pt x="5" y="261"/>
                    </a:lnTo>
                    <a:lnTo>
                      <a:pt x="5" y="266"/>
                    </a:lnTo>
                    <a:lnTo>
                      <a:pt x="0" y="271"/>
                    </a:lnTo>
                    <a:lnTo>
                      <a:pt x="0" y="266"/>
                    </a:lnTo>
                    <a:lnTo>
                      <a:pt x="5" y="284"/>
                    </a:lnTo>
                    <a:lnTo>
                      <a:pt x="5" y="280"/>
                    </a:lnTo>
                    <a:lnTo>
                      <a:pt x="5" y="284"/>
                    </a:lnTo>
                    <a:lnTo>
                      <a:pt x="5" y="289"/>
                    </a:lnTo>
                    <a:lnTo>
                      <a:pt x="9" y="293"/>
                    </a:lnTo>
                    <a:lnTo>
                      <a:pt x="9" y="303"/>
                    </a:lnTo>
                    <a:lnTo>
                      <a:pt x="18" y="316"/>
                    </a:lnTo>
                    <a:lnTo>
                      <a:pt x="18" y="321"/>
                    </a:lnTo>
                    <a:lnTo>
                      <a:pt x="14" y="326"/>
                    </a:lnTo>
                    <a:lnTo>
                      <a:pt x="18" y="335"/>
                    </a:lnTo>
                    <a:lnTo>
                      <a:pt x="18" y="344"/>
                    </a:lnTo>
                    <a:lnTo>
                      <a:pt x="27" y="344"/>
                    </a:lnTo>
                    <a:lnTo>
                      <a:pt x="32" y="339"/>
                    </a:lnTo>
                    <a:lnTo>
                      <a:pt x="37" y="339"/>
                    </a:lnTo>
                    <a:lnTo>
                      <a:pt x="37" y="330"/>
                    </a:lnTo>
                    <a:lnTo>
                      <a:pt x="41" y="330"/>
                    </a:lnTo>
                    <a:lnTo>
                      <a:pt x="46" y="330"/>
                    </a:lnTo>
                    <a:lnTo>
                      <a:pt x="50" y="326"/>
                    </a:lnTo>
                    <a:lnTo>
                      <a:pt x="55" y="326"/>
                    </a:lnTo>
                    <a:lnTo>
                      <a:pt x="59" y="312"/>
                    </a:lnTo>
                    <a:lnTo>
                      <a:pt x="64" y="298"/>
                    </a:lnTo>
                    <a:lnTo>
                      <a:pt x="64" y="284"/>
                    </a:lnTo>
                    <a:lnTo>
                      <a:pt x="59" y="280"/>
                    </a:lnTo>
                    <a:lnTo>
                      <a:pt x="64" y="275"/>
                    </a:lnTo>
                    <a:lnTo>
                      <a:pt x="59" y="275"/>
                    </a:lnTo>
                    <a:lnTo>
                      <a:pt x="64" y="271"/>
                    </a:lnTo>
                    <a:lnTo>
                      <a:pt x="73" y="266"/>
                    </a:lnTo>
                    <a:lnTo>
                      <a:pt x="78" y="266"/>
                    </a:lnTo>
                    <a:lnTo>
                      <a:pt x="78" y="266"/>
                    </a:lnTo>
                    <a:lnTo>
                      <a:pt x="82" y="257"/>
                    </a:lnTo>
                    <a:lnTo>
                      <a:pt x="73" y="261"/>
                    </a:lnTo>
                    <a:lnTo>
                      <a:pt x="59" y="257"/>
                    </a:lnTo>
                    <a:lnTo>
                      <a:pt x="64" y="257"/>
                    </a:lnTo>
                    <a:lnTo>
                      <a:pt x="69" y="257"/>
                    </a:lnTo>
                    <a:lnTo>
                      <a:pt x="73" y="257"/>
                    </a:lnTo>
                    <a:lnTo>
                      <a:pt x="78" y="257"/>
                    </a:lnTo>
                    <a:lnTo>
                      <a:pt x="87" y="248"/>
                    </a:lnTo>
                    <a:lnTo>
                      <a:pt x="82" y="238"/>
                    </a:lnTo>
                    <a:lnTo>
                      <a:pt x="82" y="238"/>
                    </a:lnTo>
                    <a:lnTo>
                      <a:pt x="73" y="229"/>
                    </a:lnTo>
                    <a:lnTo>
                      <a:pt x="69" y="238"/>
                    </a:lnTo>
                    <a:lnTo>
                      <a:pt x="59" y="238"/>
                    </a:lnTo>
                    <a:lnTo>
                      <a:pt x="64" y="234"/>
                    </a:lnTo>
                    <a:lnTo>
                      <a:pt x="69" y="229"/>
                    </a:lnTo>
                    <a:lnTo>
                      <a:pt x="69" y="216"/>
                    </a:lnTo>
                    <a:lnTo>
                      <a:pt x="69" y="202"/>
                    </a:lnTo>
                    <a:lnTo>
                      <a:pt x="69" y="206"/>
                    </a:lnTo>
                    <a:lnTo>
                      <a:pt x="73" y="193"/>
                    </a:lnTo>
                    <a:lnTo>
                      <a:pt x="69" y="183"/>
                    </a:lnTo>
                    <a:lnTo>
                      <a:pt x="78" y="183"/>
                    </a:lnTo>
                    <a:lnTo>
                      <a:pt x="73" y="174"/>
                    </a:lnTo>
                    <a:lnTo>
                      <a:pt x="78" y="179"/>
                    </a:lnTo>
                    <a:lnTo>
                      <a:pt x="96" y="161"/>
                    </a:lnTo>
                    <a:lnTo>
                      <a:pt x="110" y="147"/>
                    </a:lnTo>
                    <a:lnTo>
                      <a:pt x="114" y="142"/>
                    </a:lnTo>
                    <a:lnTo>
                      <a:pt x="119" y="138"/>
                    </a:lnTo>
                    <a:lnTo>
                      <a:pt x="114" y="128"/>
                    </a:lnTo>
                    <a:lnTo>
                      <a:pt x="114" y="124"/>
                    </a:lnTo>
                    <a:lnTo>
                      <a:pt x="114" y="115"/>
                    </a:lnTo>
                    <a:lnTo>
                      <a:pt x="119" y="110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24" y="101"/>
                    </a:lnTo>
                    <a:lnTo>
                      <a:pt x="128" y="106"/>
                    </a:lnTo>
                    <a:lnTo>
                      <a:pt x="128" y="96"/>
                    </a:lnTo>
                    <a:lnTo>
                      <a:pt x="137" y="96"/>
                    </a:lnTo>
                    <a:lnTo>
                      <a:pt x="147" y="96"/>
                    </a:lnTo>
                    <a:lnTo>
                      <a:pt x="147" y="92"/>
                    </a:lnTo>
                    <a:lnTo>
                      <a:pt x="142" y="83"/>
                    </a:lnTo>
                    <a:lnTo>
                      <a:pt x="147" y="74"/>
                    </a:lnTo>
                    <a:lnTo>
                      <a:pt x="142" y="64"/>
                    </a:lnTo>
                    <a:lnTo>
                      <a:pt x="142" y="60"/>
                    </a:lnTo>
                    <a:lnTo>
                      <a:pt x="142" y="41"/>
                    </a:lnTo>
                    <a:lnTo>
                      <a:pt x="137" y="23"/>
                    </a:lnTo>
                    <a:lnTo>
                      <a:pt x="124" y="14"/>
                    </a:lnTo>
                    <a:lnTo>
                      <a:pt x="11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9" name="Freeform 979"/>
              <p:cNvSpPr>
                <a:spLocks noEditPoints="1"/>
              </p:cNvSpPr>
              <p:nvPr/>
            </p:nvSpPr>
            <p:spPr bwMode="auto">
              <a:xfrm>
                <a:off x="2809" y="1021"/>
                <a:ext cx="156" cy="348"/>
              </a:xfrm>
              <a:custGeom>
                <a:avLst/>
                <a:gdLst>
                  <a:gd name="T0" fmla="*/ 19 w 156"/>
                  <a:gd name="T1" fmla="*/ 343 h 348"/>
                  <a:gd name="T2" fmla="*/ 14 w 156"/>
                  <a:gd name="T3" fmla="*/ 330 h 348"/>
                  <a:gd name="T4" fmla="*/ 10 w 156"/>
                  <a:gd name="T5" fmla="*/ 297 h 348"/>
                  <a:gd name="T6" fmla="*/ 0 w 156"/>
                  <a:gd name="T7" fmla="*/ 265 h 348"/>
                  <a:gd name="T8" fmla="*/ 5 w 156"/>
                  <a:gd name="T9" fmla="*/ 256 h 348"/>
                  <a:gd name="T10" fmla="*/ 14 w 156"/>
                  <a:gd name="T11" fmla="*/ 224 h 348"/>
                  <a:gd name="T12" fmla="*/ 14 w 156"/>
                  <a:gd name="T13" fmla="*/ 197 h 348"/>
                  <a:gd name="T14" fmla="*/ 14 w 156"/>
                  <a:gd name="T15" fmla="*/ 155 h 348"/>
                  <a:gd name="T16" fmla="*/ 32 w 156"/>
                  <a:gd name="T17" fmla="*/ 128 h 348"/>
                  <a:gd name="T18" fmla="*/ 42 w 156"/>
                  <a:gd name="T19" fmla="*/ 91 h 348"/>
                  <a:gd name="T20" fmla="*/ 60 w 156"/>
                  <a:gd name="T21" fmla="*/ 64 h 348"/>
                  <a:gd name="T22" fmla="*/ 78 w 156"/>
                  <a:gd name="T23" fmla="*/ 32 h 348"/>
                  <a:gd name="T24" fmla="*/ 97 w 156"/>
                  <a:gd name="T25" fmla="*/ 18 h 348"/>
                  <a:gd name="T26" fmla="*/ 106 w 156"/>
                  <a:gd name="T27" fmla="*/ 4 h 348"/>
                  <a:gd name="T28" fmla="*/ 133 w 156"/>
                  <a:gd name="T29" fmla="*/ 18 h 348"/>
                  <a:gd name="T30" fmla="*/ 152 w 156"/>
                  <a:gd name="T31" fmla="*/ 64 h 348"/>
                  <a:gd name="T32" fmla="*/ 156 w 156"/>
                  <a:gd name="T33" fmla="*/ 100 h 348"/>
                  <a:gd name="T34" fmla="*/ 133 w 156"/>
                  <a:gd name="T35" fmla="*/ 105 h 348"/>
                  <a:gd name="T36" fmla="*/ 129 w 156"/>
                  <a:gd name="T37" fmla="*/ 110 h 348"/>
                  <a:gd name="T38" fmla="*/ 129 w 156"/>
                  <a:gd name="T39" fmla="*/ 137 h 348"/>
                  <a:gd name="T40" fmla="*/ 83 w 156"/>
                  <a:gd name="T41" fmla="*/ 183 h 348"/>
                  <a:gd name="T42" fmla="*/ 78 w 156"/>
                  <a:gd name="T43" fmla="*/ 215 h 348"/>
                  <a:gd name="T44" fmla="*/ 74 w 156"/>
                  <a:gd name="T45" fmla="*/ 229 h 348"/>
                  <a:gd name="T46" fmla="*/ 92 w 156"/>
                  <a:gd name="T47" fmla="*/ 242 h 348"/>
                  <a:gd name="T48" fmla="*/ 92 w 156"/>
                  <a:gd name="T49" fmla="*/ 261 h 348"/>
                  <a:gd name="T50" fmla="*/ 74 w 156"/>
                  <a:gd name="T51" fmla="*/ 279 h 348"/>
                  <a:gd name="T52" fmla="*/ 69 w 156"/>
                  <a:gd name="T53" fmla="*/ 302 h 348"/>
                  <a:gd name="T54" fmla="*/ 51 w 156"/>
                  <a:gd name="T55" fmla="*/ 334 h 348"/>
                  <a:gd name="T56" fmla="*/ 28 w 156"/>
                  <a:gd name="T57" fmla="*/ 348 h 348"/>
                  <a:gd name="T58" fmla="*/ 37 w 156"/>
                  <a:gd name="T59" fmla="*/ 343 h 348"/>
                  <a:gd name="T60" fmla="*/ 51 w 156"/>
                  <a:gd name="T61" fmla="*/ 330 h 348"/>
                  <a:gd name="T62" fmla="*/ 64 w 156"/>
                  <a:gd name="T63" fmla="*/ 302 h 348"/>
                  <a:gd name="T64" fmla="*/ 55 w 156"/>
                  <a:gd name="T65" fmla="*/ 279 h 348"/>
                  <a:gd name="T66" fmla="*/ 60 w 156"/>
                  <a:gd name="T67" fmla="*/ 275 h 348"/>
                  <a:gd name="T68" fmla="*/ 55 w 156"/>
                  <a:gd name="T69" fmla="*/ 261 h 348"/>
                  <a:gd name="T70" fmla="*/ 74 w 156"/>
                  <a:gd name="T71" fmla="*/ 256 h 348"/>
                  <a:gd name="T72" fmla="*/ 78 w 156"/>
                  <a:gd name="T73" fmla="*/ 238 h 348"/>
                  <a:gd name="T74" fmla="*/ 74 w 156"/>
                  <a:gd name="T75" fmla="*/ 242 h 348"/>
                  <a:gd name="T76" fmla="*/ 60 w 156"/>
                  <a:gd name="T77" fmla="*/ 242 h 348"/>
                  <a:gd name="T78" fmla="*/ 69 w 156"/>
                  <a:gd name="T79" fmla="*/ 206 h 348"/>
                  <a:gd name="T80" fmla="*/ 74 w 156"/>
                  <a:gd name="T81" fmla="*/ 187 h 348"/>
                  <a:gd name="T82" fmla="*/ 78 w 156"/>
                  <a:gd name="T83" fmla="*/ 183 h 348"/>
                  <a:gd name="T84" fmla="*/ 74 w 156"/>
                  <a:gd name="T85" fmla="*/ 165 h 348"/>
                  <a:gd name="T86" fmla="*/ 115 w 156"/>
                  <a:gd name="T87" fmla="*/ 146 h 348"/>
                  <a:gd name="T88" fmla="*/ 115 w 156"/>
                  <a:gd name="T89" fmla="*/ 132 h 348"/>
                  <a:gd name="T90" fmla="*/ 124 w 156"/>
                  <a:gd name="T91" fmla="*/ 105 h 348"/>
                  <a:gd name="T92" fmla="*/ 124 w 156"/>
                  <a:gd name="T93" fmla="*/ 96 h 348"/>
                  <a:gd name="T94" fmla="*/ 147 w 156"/>
                  <a:gd name="T95" fmla="*/ 96 h 348"/>
                  <a:gd name="T96" fmla="*/ 147 w 156"/>
                  <a:gd name="T97" fmla="*/ 68 h 348"/>
                  <a:gd name="T98" fmla="*/ 138 w 156"/>
                  <a:gd name="T99" fmla="*/ 27 h 348"/>
                  <a:gd name="T100" fmla="*/ 110 w 156"/>
                  <a:gd name="T101" fmla="*/ 13 h 348"/>
                  <a:gd name="T102" fmla="*/ 110 w 156"/>
                  <a:gd name="T103" fmla="*/ 27 h 348"/>
                  <a:gd name="T104" fmla="*/ 87 w 156"/>
                  <a:gd name="T105" fmla="*/ 32 h 348"/>
                  <a:gd name="T106" fmla="*/ 78 w 156"/>
                  <a:gd name="T107" fmla="*/ 41 h 348"/>
                  <a:gd name="T108" fmla="*/ 64 w 156"/>
                  <a:gd name="T109" fmla="*/ 59 h 348"/>
                  <a:gd name="T110" fmla="*/ 46 w 156"/>
                  <a:gd name="T111" fmla="*/ 96 h 348"/>
                  <a:gd name="T112" fmla="*/ 42 w 156"/>
                  <a:gd name="T113" fmla="*/ 137 h 348"/>
                  <a:gd name="T114" fmla="*/ 19 w 156"/>
                  <a:gd name="T115" fmla="*/ 165 h 348"/>
                  <a:gd name="T116" fmla="*/ 23 w 156"/>
                  <a:gd name="T117" fmla="*/ 215 h 348"/>
                  <a:gd name="T118" fmla="*/ 19 w 156"/>
                  <a:gd name="T119" fmla="*/ 252 h 348"/>
                  <a:gd name="T120" fmla="*/ 10 w 156"/>
                  <a:gd name="T121" fmla="*/ 279 h 348"/>
                  <a:gd name="T122" fmla="*/ 10 w 156"/>
                  <a:gd name="T123" fmla="*/ 284 h 348"/>
                  <a:gd name="T124" fmla="*/ 23 w 156"/>
                  <a:gd name="T125" fmla="*/ 32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" h="348">
                    <a:moveTo>
                      <a:pt x="28" y="348"/>
                    </a:moveTo>
                    <a:lnTo>
                      <a:pt x="23" y="348"/>
                    </a:lnTo>
                    <a:lnTo>
                      <a:pt x="19" y="348"/>
                    </a:lnTo>
                    <a:lnTo>
                      <a:pt x="19" y="348"/>
                    </a:lnTo>
                    <a:lnTo>
                      <a:pt x="19" y="343"/>
                    </a:lnTo>
                    <a:lnTo>
                      <a:pt x="19" y="343"/>
                    </a:lnTo>
                    <a:lnTo>
                      <a:pt x="23" y="339"/>
                    </a:lnTo>
                    <a:lnTo>
                      <a:pt x="19" y="334"/>
                    </a:lnTo>
                    <a:lnTo>
                      <a:pt x="19" y="330"/>
                    </a:lnTo>
                    <a:lnTo>
                      <a:pt x="14" y="330"/>
                    </a:lnTo>
                    <a:lnTo>
                      <a:pt x="19" y="330"/>
                    </a:lnTo>
                    <a:lnTo>
                      <a:pt x="19" y="320"/>
                    </a:lnTo>
                    <a:lnTo>
                      <a:pt x="14" y="311"/>
                    </a:lnTo>
                    <a:lnTo>
                      <a:pt x="10" y="307"/>
                    </a:lnTo>
                    <a:lnTo>
                      <a:pt x="10" y="297"/>
                    </a:lnTo>
                    <a:lnTo>
                      <a:pt x="5" y="293"/>
                    </a:lnTo>
                    <a:lnTo>
                      <a:pt x="5" y="288"/>
                    </a:lnTo>
                    <a:lnTo>
                      <a:pt x="5" y="288"/>
                    </a:lnTo>
                    <a:lnTo>
                      <a:pt x="5" y="288"/>
                    </a:lnTo>
                    <a:lnTo>
                      <a:pt x="0" y="265"/>
                    </a:lnTo>
                    <a:lnTo>
                      <a:pt x="5" y="256"/>
                    </a:lnTo>
                    <a:lnTo>
                      <a:pt x="5" y="252"/>
                    </a:lnTo>
                    <a:lnTo>
                      <a:pt x="5" y="247"/>
                    </a:lnTo>
                    <a:lnTo>
                      <a:pt x="5" y="256"/>
                    </a:lnTo>
                    <a:lnTo>
                      <a:pt x="5" y="256"/>
                    </a:lnTo>
                    <a:lnTo>
                      <a:pt x="5" y="256"/>
                    </a:lnTo>
                    <a:lnTo>
                      <a:pt x="14" y="247"/>
                    </a:lnTo>
                    <a:lnTo>
                      <a:pt x="14" y="242"/>
                    </a:lnTo>
                    <a:lnTo>
                      <a:pt x="14" y="233"/>
                    </a:lnTo>
                    <a:lnTo>
                      <a:pt x="14" y="224"/>
                    </a:lnTo>
                    <a:lnTo>
                      <a:pt x="19" y="215"/>
                    </a:lnTo>
                    <a:lnTo>
                      <a:pt x="19" y="215"/>
                    </a:lnTo>
                    <a:lnTo>
                      <a:pt x="19" y="215"/>
                    </a:lnTo>
                    <a:lnTo>
                      <a:pt x="14" y="210"/>
                    </a:lnTo>
                    <a:lnTo>
                      <a:pt x="14" y="197"/>
                    </a:lnTo>
                    <a:lnTo>
                      <a:pt x="14" y="183"/>
                    </a:lnTo>
                    <a:lnTo>
                      <a:pt x="14" y="174"/>
                    </a:lnTo>
                    <a:lnTo>
                      <a:pt x="14" y="169"/>
                    </a:lnTo>
                    <a:lnTo>
                      <a:pt x="14" y="160"/>
                    </a:lnTo>
                    <a:lnTo>
                      <a:pt x="14" y="155"/>
                    </a:lnTo>
                    <a:lnTo>
                      <a:pt x="19" y="151"/>
                    </a:lnTo>
                    <a:lnTo>
                      <a:pt x="28" y="146"/>
                    </a:lnTo>
                    <a:lnTo>
                      <a:pt x="37" y="142"/>
                    </a:lnTo>
                    <a:lnTo>
                      <a:pt x="37" y="137"/>
                    </a:lnTo>
                    <a:lnTo>
                      <a:pt x="32" y="128"/>
                    </a:lnTo>
                    <a:lnTo>
                      <a:pt x="37" y="119"/>
                    </a:lnTo>
                    <a:lnTo>
                      <a:pt x="37" y="119"/>
                    </a:lnTo>
                    <a:lnTo>
                      <a:pt x="42" y="105"/>
                    </a:lnTo>
                    <a:lnTo>
                      <a:pt x="42" y="96"/>
                    </a:lnTo>
                    <a:lnTo>
                      <a:pt x="42" y="91"/>
                    </a:lnTo>
                    <a:lnTo>
                      <a:pt x="46" y="91"/>
                    </a:lnTo>
                    <a:lnTo>
                      <a:pt x="51" y="87"/>
                    </a:lnTo>
                    <a:lnTo>
                      <a:pt x="51" y="78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0" y="55"/>
                    </a:lnTo>
                    <a:lnTo>
                      <a:pt x="60" y="50"/>
                    </a:lnTo>
                    <a:lnTo>
                      <a:pt x="64" y="41"/>
                    </a:lnTo>
                    <a:lnTo>
                      <a:pt x="69" y="36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83" y="23"/>
                    </a:lnTo>
                    <a:lnTo>
                      <a:pt x="92" y="18"/>
                    </a:lnTo>
                    <a:lnTo>
                      <a:pt x="97" y="18"/>
                    </a:lnTo>
                    <a:lnTo>
                      <a:pt x="106" y="18"/>
                    </a:lnTo>
                    <a:lnTo>
                      <a:pt x="106" y="13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24" y="9"/>
                    </a:lnTo>
                    <a:lnTo>
                      <a:pt x="133" y="18"/>
                    </a:lnTo>
                    <a:lnTo>
                      <a:pt x="142" y="27"/>
                    </a:lnTo>
                    <a:lnTo>
                      <a:pt x="147" y="41"/>
                    </a:lnTo>
                    <a:lnTo>
                      <a:pt x="152" y="55"/>
                    </a:lnTo>
                    <a:lnTo>
                      <a:pt x="152" y="59"/>
                    </a:lnTo>
                    <a:lnTo>
                      <a:pt x="152" y="64"/>
                    </a:lnTo>
                    <a:lnTo>
                      <a:pt x="152" y="68"/>
                    </a:lnTo>
                    <a:lnTo>
                      <a:pt x="156" y="78"/>
                    </a:lnTo>
                    <a:lnTo>
                      <a:pt x="152" y="87"/>
                    </a:lnTo>
                    <a:lnTo>
                      <a:pt x="156" y="96"/>
                    </a:lnTo>
                    <a:lnTo>
                      <a:pt x="156" y="100"/>
                    </a:lnTo>
                    <a:lnTo>
                      <a:pt x="152" y="105"/>
                    </a:lnTo>
                    <a:lnTo>
                      <a:pt x="152" y="105"/>
                    </a:lnTo>
                    <a:lnTo>
                      <a:pt x="142" y="105"/>
                    </a:lnTo>
                    <a:lnTo>
                      <a:pt x="138" y="105"/>
                    </a:lnTo>
                    <a:lnTo>
                      <a:pt x="133" y="105"/>
                    </a:lnTo>
                    <a:lnTo>
                      <a:pt x="133" y="110"/>
                    </a:lnTo>
                    <a:lnTo>
                      <a:pt x="133" y="114"/>
                    </a:lnTo>
                    <a:lnTo>
                      <a:pt x="133" y="110"/>
                    </a:lnTo>
                    <a:lnTo>
                      <a:pt x="133" y="110"/>
                    </a:lnTo>
                    <a:lnTo>
                      <a:pt x="129" y="110"/>
                    </a:lnTo>
                    <a:lnTo>
                      <a:pt x="124" y="114"/>
                    </a:lnTo>
                    <a:lnTo>
                      <a:pt x="124" y="119"/>
                    </a:lnTo>
                    <a:lnTo>
                      <a:pt x="124" y="128"/>
                    </a:lnTo>
                    <a:lnTo>
                      <a:pt x="124" y="132"/>
                    </a:lnTo>
                    <a:lnTo>
                      <a:pt x="129" y="137"/>
                    </a:lnTo>
                    <a:lnTo>
                      <a:pt x="119" y="146"/>
                    </a:lnTo>
                    <a:lnTo>
                      <a:pt x="119" y="151"/>
                    </a:lnTo>
                    <a:lnTo>
                      <a:pt x="101" y="165"/>
                    </a:lnTo>
                    <a:lnTo>
                      <a:pt x="83" y="183"/>
                    </a:lnTo>
                    <a:lnTo>
                      <a:pt x="83" y="183"/>
                    </a:lnTo>
                    <a:lnTo>
                      <a:pt x="83" y="187"/>
                    </a:lnTo>
                    <a:lnTo>
                      <a:pt x="78" y="192"/>
                    </a:lnTo>
                    <a:lnTo>
                      <a:pt x="78" y="206"/>
                    </a:lnTo>
                    <a:lnTo>
                      <a:pt x="78" y="210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4" y="210"/>
                    </a:lnTo>
                    <a:lnTo>
                      <a:pt x="74" y="224"/>
                    </a:lnTo>
                    <a:lnTo>
                      <a:pt x="74" y="229"/>
                    </a:lnTo>
                    <a:lnTo>
                      <a:pt x="74" y="229"/>
                    </a:lnTo>
                    <a:lnTo>
                      <a:pt x="78" y="229"/>
                    </a:lnTo>
                    <a:lnTo>
                      <a:pt x="87" y="233"/>
                    </a:lnTo>
                    <a:lnTo>
                      <a:pt x="92" y="238"/>
                    </a:lnTo>
                    <a:lnTo>
                      <a:pt x="92" y="242"/>
                    </a:lnTo>
                    <a:lnTo>
                      <a:pt x="92" y="242"/>
                    </a:lnTo>
                    <a:lnTo>
                      <a:pt x="92" y="252"/>
                    </a:lnTo>
                    <a:lnTo>
                      <a:pt x="92" y="256"/>
                    </a:lnTo>
                    <a:lnTo>
                      <a:pt x="97" y="256"/>
                    </a:lnTo>
                    <a:lnTo>
                      <a:pt x="97" y="256"/>
                    </a:lnTo>
                    <a:lnTo>
                      <a:pt x="92" y="261"/>
                    </a:lnTo>
                    <a:lnTo>
                      <a:pt x="92" y="265"/>
                    </a:lnTo>
                    <a:lnTo>
                      <a:pt x="87" y="265"/>
                    </a:lnTo>
                    <a:lnTo>
                      <a:pt x="78" y="275"/>
                    </a:lnTo>
                    <a:lnTo>
                      <a:pt x="78" y="275"/>
                    </a:lnTo>
                    <a:lnTo>
                      <a:pt x="74" y="279"/>
                    </a:lnTo>
                    <a:lnTo>
                      <a:pt x="78" y="279"/>
                    </a:lnTo>
                    <a:lnTo>
                      <a:pt x="78" y="279"/>
                    </a:lnTo>
                    <a:lnTo>
                      <a:pt x="69" y="284"/>
                    </a:lnTo>
                    <a:lnTo>
                      <a:pt x="69" y="284"/>
                    </a:lnTo>
                    <a:lnTo>
                      <a:pt x="69" y="302"/>
                    </a:lnTo>
                    <a:lnTo>
                      <a:pt x="64" y="325"/>
                    </a:lnTo>
                    <a:lnTo>
                      <a:pt x="64" y="330"/>
                    </a:lnTo>
                    <a:lnTo>
                      <a:pt x="64" y="330"/>
                    </a:lnTo>
                    <a:lnTo>
                      <a:pt x="55" y="334"/>
                    </a:lnTo>
                    <a:lnTo>
                      <a:pt x="51" y="334"/>
                    </a:lnTo>
                    <a:lnTo>
                      <a:pt x="51" y="334"/>
                    </a:lnTo>
                    <a:lnTo>
                      <a:pt x="46" y="334"/>
                    </a:lnTo>
                    <a:lnTo>
                      <a:pt x="42" y="334"/>
                    </a:lnTo>
                    <a:lnTo>
                      <a:pt x="37" y="343"/>
                    </a:lnTo>
                    <a:lnTo>
                      <a:pt x="28" y="348"/>
                    </a:lnTo>
                    <a:lnTo>
                      <a:pt x="28" y="348"/>
                    </a:lnTo>
                    <a:close/>
                    <a:moveTo>
                      <a:pt x="28" y="343"/>
                    </a:moveTo>
                    <a:lnTo>
                      <a:pt x="28" y="343"/>
                    </a:lnTo>
                    <a:lnTo>
                      <a:pt x="28" y="343"/>
                    </a:lnTo>
                    <a:lnTo>
                      <a:pt x="37" y="343"/>
                    </a:lnTo>
                    <a:lnTo>
                      <a:pt x="37" y="334"/>
                    </a:lnTo>
                    <a:lnTo>
                      <a:pt x="42" y="330"/>
                    </a:lnTo>
                    <a:lnTo>
                      <a:pt x="46" y="330"/>
                    </a:lnTo>
                    <a:lnTo>
                      <a:pt x="51" y="330"/>
                    </a:lnTo>
                    <a:lnTo>
                      <a:pt x="51" y="330"/>
                    </a:lnTo>
                    <a:lnTo>
                      <a:pt x="55" y="330"/>
                    </a:lnTo>
                    <a:lnTo>
                      <a:pt x="55" y="325"/>
                    </a:lnTo>
                    <a:lnTo>
                      <a:pt x="60" y="325"/>
                    </a:lnTo>
                    <a:lnTo>
                      <a:pt x="60" y="325"/>
                    </a:lnTo>
                    <a:lnTo>
                      <a:pt x="64" y="302"/>
                    </a:lnTo>
                    <a:lnTo>
                      <a:pt x="64" y="293"/>
                    </a:lnTo>
                    <a:lnTo>
                      <a:pt x="64" y="288"/>
                    </a:lnTo>
                    <a:lnTo>
                      <a:pt x="64" y="284"/>
                    </a:lnTo>
                    <a:lnTo>
                      <a:pt x="55" y="284"/>
                    </a:lnTo>
                    <a:lnTo>
                      <a:pt x="55" y="279"/>
                    </a:lnTo>
                    <a:lnTo>
                      <a:pt x="60" y="279"/>
                    </a:lnTo>
                    <a:lnTo>
                      <a:pt x="60" y="279"/>
                    </a:lnTo>
                    <a:lnTo>
                      <a:pt x="60" y="275"/>
                    </a:lnTo>
                    <a:lnTo>
                      <a:pt x="60" y="275"/>
                    </a:lnTo>
                    <a:lnTo>
                      <a:pt x="60" y="275"/>
                    </a:lnTo>
                    <a:lnTo>
                      <a:pt x="69" y="270"/>
                    </a:lnTo>
                    <a:lnTo>
                      <a:pt x="74" y="265"/>
                    </a:lnTo>
                    <a:lnTo>
                      <a:pt x="74" y="265"/>
                    </a:lnTo>
                    <a:lnTo>
                      <a:pt x="60" y="261"/>
                    </a:lnTo>
                    <a:lnTo>
                      <a:pt x="55" y="261"/>
                    </a:lnTo>
                    <a:lnTo>
                      <a:pt x="55" y="261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9" y="256"/>
                    </a:lnTo>
                    <a:lnTo>
                      <a:pt x="74" y="256"/>
                    </a:lnTo>
                    <a:lnTo>
                      <a:pt x="83" y="256"/>
                    </a:lnTo>
                    <a:lnTo>
                      <a:pt x="87" y="252"/>
                    </a:lnTo>
                    <a:lnTo>
                      <a:pt x="83" y="242"/>
                    </a:lnTo>
                    <a:lnTo>
                      <a:pt x="83" y="238"/>
                    </a:lnTo>
                    <a:lnTo>
                      <a:pt x="78" y="238"/>
                    </a:lnTo>
                    <a:lnTo>
                      <a:pt x="83" y="238"/>
                    </a:lnTo>
                    <a:lnTo>
                      <a:pt x="78" y="238"/>
                    </a:lnTo>
                    <a:lnTo>
                      <a:pt x="78" y="238"/>
                    </a:lnTo>
                    <a:lnTo>
                      <a:pt x="78" y="238"/>
                    </a:lnTo>
                    <a:lnTo>
                      <a:pt x="74" y="242"/>
                    </a:lnTo>
                    <a:lnTo>
                      <a:pt x="60" y="247"/>
                    </a:lnTo>
                    <a:lnTo>
                      <a:pt x="55" y="247"/>
                    </a:lnTo>
                    <a:lnTo>
                      <a:pt x="55" y="247"/>
                    </a:lnTo>
                    <a:lnTo>
                      <a:pt x="60" y="242"/>
                    </a:lnTo>
                    <a:lnTo>
                      <a:pt x="60" y="242"/>
                    </a:lnTo>
                    <a:lnTo>
                      <a:pt x="64" y="238"/>
                    </a:lnTo>
                    <a:lnTo>
                      <a:pt x="69" y="233"/>
                    </a:lnTo>
                    <a:lnTo>
                      <a:pt x="69" y="229"/>
                    </a:lnTo>
                    <a:lnTo>
                      <a:pt x="69" y="224"/>
                    </a:lnTo>
                    <a:lnTo>
                      <a:pt x="69" y="206"/>
                    </a:lnTo>
                    <a:lnTo>
                      <a:pt x="69" y="201"/>
                    </a:lnTo>
                    <a:lnTo>
                      <a:pt x="69" y="201"/>
                    </a:lnTo>
                    <a:lnTo>
                      <a:pt x="74" y="201"/>
                    </a:lnTo>
                    <a:lnTo>
                      <a:pt x="74" y="197"/>
                    </a:lnTo>
                    <a:lnTo>
                      <a:pt x="74" y="187"/>
                    </a:lnTo>
                    <a:lnTo>
                      <a:pt x="69" y="183"/>
                    </a:lnTo>
                    <a:lnTo>
                      <a:pt x="69" y="183"/>
                    </a:lnTo>
                    <a:lnTo>
                      <a:pt x="74" y="183"/>
                    </a:lnTo>
                    <a:lnTo>
                      <a:pt x="74" y="183"/>
                    </a:lnTo>
                    <a:lnTo>
                      <a:pt x="78" y="183"/>
                    </a:lnTo>
                    <a:lnTo>
                      <a:pt x="78" y="183"/>
                    </a:lnTo>
                    <a:lnTo>
                      <a:pt x="78" y="178"/>
                    </a:lnTo>
                    <a:lnTo>
                      <a:pt x="74" y="169"/>
                    </a:lnTo>
                    <a:lnTo>
                      <a:pt x="74" y="165"/>
                    </a:lnTo>
                    <a:lnTo>
                      <a:pt x="74" y="165"/>
                    </a:lnTo>
                    <a:lnTo>
                      <a:pt x="78" y="169"/>
                    </a:lnTo>
                    <a:lnTo>
                      <a:pt x="83" y="174"/>
                    </a:lnTo>
                    <a:lnTo>
                      <a:pt x="83" y="174"/>
                    </a:lnTo>
                    <a:lnTo>
                      <a:pt x="97" y="160"/>
                    </a:lnTo>
                    <a:lnTo>
                      <a:pt x="115" y="146"/>
                    </a:lnTo>
                    <a:lnTo>
                      <a:pt x="115" y="146"/>
                    </a:lnTo>
                    <a:lnTo>
                      <a:pt x="119" y="142"/>
                    </a:lnTo>
                    <a:lnTo>
                      <a:pt x="119" y="137"/>
                    </a:lnTo>
                    <a:lnTo>
                      <a:pt x="119" y="137"/>
                    </a:lnTo>
                    <a:lnTo>
                      <a:pt x="115" y="132"/>
                    </a:lnTo>
                    <a:lnTo>
                      <a:pt x="119" y="123"/>
                    </a:lnTo>
                    <a:lnTo>
                      <a:pt x="119" y="119"/>
                    </a:lnTo>
                    <a:lnTo>
                      <a:pt x="119" y="114"/>
                    </a:lnTo>
                    <a:lnTo>
                      <a:pt x="124" y="105"/>
                    </a:lnTo>
                    <a:lnTo>
                      <a:pt x="124" y="105"/>
                    </a:lnTo>
                    <a:lnTo>
                      <a:pt x="124" y="105"/>
                    </a:lnTo>
                    <a:lnTo>
                      <a:pt x="115" y="96"/>
                    </a:lnTo>
                    <a:lnTo>
                      <a:pt x="115" y="91"/>
                    </a:lnTo>
                    <a:lnTo>
                      <a:pt x="110" y="87"/>
                    </a:lnTo>
                    <a:lnTo>
                      <a:pt x="124" y="96"/>
                    </a:lnTo>
                    <a:lnTo>
                      <a:pt x="129" y="100"/>
                    </a:lnTo>
                    <a:lnTo>
                      <a:pt x="129" y="100"/>
                    </a:lnTo>
                    <a:lnTo>
                      <a:pt x="133" y="100"/>
                    </a:lnTo>
                    <a:lnTo>
                      <a:pt x="138" y="96"/>
                    </a:lnTo>
                    <a:lnTo>
                      <a:pt x="147" y="96"/>
                    </a:lnTo>
                    <a:lnTo>
                      <a:pt x="152" y="96"/>
                    </a:lnTo>
                    <a:lnTo>
                      <a:pt x="152" y="96"/>
                    </a:lnTo>
                    <a:lnTo>
                      <a:pt x="147" y="87"/>
                    </a:lnTo>
                    <a:lnTo>
                      <a:pt x="147" y="78"/>
                    </a:lnTo>
                    <a:lnTo>
                      <a:pt x="147" y="68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2" y="55"/>
                    </a:lnTo>
                    <a:lnTo>
                      <a:pt x="142" y="41"/>
                    </a:lnTo>
                    <a:lnTo>
                      <a:pt x="138" y="27"/>
                    </a:lnTo>
                    <a:lnTo>
                      <a:pt x="129" y="18"/>
                    </a:lnTo>
                    <a:lnTo>
                      <a:pt x="119" y="13"/>
                    </a:lnTo>
                    <a:lnTo>
                      <a:pt x="115" y="4"/>
                    </a:lnTo>
                    <a:lnTo>
                      <a:pt x="110" y="4"/>
                    </a:lnTo>
                    <a:lnTo>
                      <a:pt x="110" y="13"/>
                    </a:lnTo>
                    <a:lnTo>
                      <a:pt x="110" y="18"/>
                    </a:lnTo>
                    <a:lnTo>
                      <a:pt x="115" y="23"/>
                    </a:lnTo>
                    <a:lnTo>
                      <a:pt x="115" y="23"/>
                    </a:lnTo>
                    <a:lnTo>
                      <a:pt x="110" y="23"/>
                    </a:lnTo>
                    <a:lnTo>
                      <a:pt x="110" y="27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87" y="27"/>
                    </a:lnTo>
                    <a:lnTo>
                      <a:pt x="87" y="32"/>
                    </a:lnTo>
                    <a:lnTo>
                      <a:pt x="83" y="41"/>
                    </a:lnTo>
                    <a:lnTo>
                      <a:pt x="83" y="45"/>
                    </a:lnTo>
                    <a:lnTo>
                      <a:pt x="83" y="45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8" y="36"/>
                    </a:lnTo>
                    <a:lnTo>
                      <a:pt x="74" y="41"/>
                    </a:lnTo>
                    <a:lnTo>
                      <a:pt x="69" y="45"/>
                    </a:lnTo>
                    <a:lnTo>
                      <a:pt x="64" y="55"/>
                    </a:lnTo>
                    <a:lnTo>
                      <a:pt x="64" y="59"/>
                    </a:lnTo>
                    <a:lnTo>
                      <a:pt x="64" y="64"/>
                    </a:lnTo>
                    <a:lnTo>
                      <a:pt x="64" y="73"/>
                    </a:lnTo>
                    <a:lnTo>
                      <a:pt x="55" y="87"/>
                    </a:lnTo>
                    <a:lnTo>
                      <a:pt x="51" y="96"/>
                    </a:lnTo>
                    <a:lnTo>
                      <a:pt x="46" y="96"/>
                    </a:lnTo>
                    <a:lnTo>
                      <a:pt x="46" y="105"/>
                    </a:lnTo>
                    <a:lnTo>
                      <a:pt x="42" y="119"/>
                    </a:lnTo>
                    <a:lnTo>
                      <a:pt x="42" y="123"/>
                    </a:lnTo>
                    <a:lnTo>
                      <a:pt x="37" y="128"/>
                    </a:lnTo>
                    <a:lnTo>
                      <a:pt x="42" y="137"/>
                    </a:lnTo>
                    <a:lnTo>
                      <a:pt x="42" y="146"/>
                    </a:lnTo>
                    <a:lnTo>
                      <a:pt x="32" y="151"/>
                    </a:lnTo>
                    <a:lnTo>
                      <a:pt x="19" y="155"/>
                    </a:lnTo>
                    <a:lnTo>
                      <a:pt x="19" y="160"/>
                    </a:lnTo>
                    <a:lnTo>
                      <a:pt x="19" y="165"/>
                    </a:lnTo>
                    <a:lnTo>
                      <a:pt x="19" y="174"/>
                    </a:lnTo>
                    <a:lnTo>
                      <a:pt x="19" y="183"/>
                    </a:lnTo>
                    <a:lnTo>
                      <a:pt x="19" y="197"/>
                    </a:lnTo>
                    <a:lnTo>
                      <a:pt x="19" y="206"/>
                    </a:lnTo>
                    <a:lnTo>
                      <a:pt x="23" y="215"/>
                    </a:lnTo>
                    <a:lnTo>
                      <a:pt x="23" y="220"/>
                    </a:lnTo>
                    <a:lnTo>
                      <a:pt x="19" y="224"/>
                    </a:lnTo>
                    <a:lnTo>
                      <a:pt x="19" y="233"/>
                    </a:lnTo>
                    <a:lnTo>
                      <a:pt x="23" y="242"/>
                    </a:lnTo>
                    <a:lnTo>
                      <a:pt x="19" y="252"/>
                    </a:lnTo>
                    <a:lnTo>
                      <a:pt x="14" y="256"/>
                    </a:lnTo>
                    <a:lnTo>
                      <a:pt x="14" y="265"/>
                    </a:lnTo>
                    <a:lnTo>
                      <a:pt x="14" y="270"/>
                    </a:lnTo>
                    <a:lnTo>
                      <a:pt x="5" y="275"/>
                    </a:lnTo>
                    <a:lnTo>
                      <a:pt x="10" y="279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84"/>
                    </a:lnTo>
                    <a:lnTo>
                      <a:pt x="14" y="284"/>
                    </a:lnTo>
                    <a:lnTo>
                      <a:pt x="10" y="284"/>
                    </a:lnTo>
                    <a:lnTo>
                      <a:pt x="10" y="288"/>
                    </a:lnTo>
                    <a:lnTo>
                      <a:pt x="14" y="297"/>
                    </a:lnTo>
                    <a:lnTo>
                      <a:pt x="14" y="302"/>
                    </a:lnTo>
                    <a:lnTo>
                      <a:pt x="19" y="307"/>
                    </a:lnTo>
                    <a:lnTo>
                      <a:pt x="23" y="320"/>
                    </a:lnTo>
                    <a:lnTo>
                      <a:pt x="23" y="330"/>
                    </a:lnTo>
                    <a:lnTo>
                      <a:pt x="23" y="330"/>
                    </a:lnTo>
                    <a:lnTo>
                      <a:pt x="28" y="343"/>
                    </a:lnTo>
                    <a:lnTo>
                      <a:pt x="28" y="3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0" name="Freeform 980"/>
              <p:cNvSpPr>
                <a:spLocks/>
              </p:cNvSpPr>
              <p:nvPr/>
            </p:nvSpPr>
            <p:spPr bwMode="auto">
              <a:xfrm>
                <a:off x="2809" y="1021"/>
                <a:ext cx="156" cy="348"/>
              </a:xfrm>
              <a:custGeom>
                <a:avLst/>
                <a:gdLst>
                  <a:gd name="T0" fmla="*/ 19 w 156"/>
                  <a:gd name="T1" fmla="*/ 348 h 348"/>
                  <a:gd name="T2" fmla="*/ 19 w 156"/>
                  <a:gd name="T3" fmla="*/ 343 h 348"/>
                  <a:gd name="T4" fmla="*/ 19 w 156"/>
                  <a:gd name="T5" fmla="*/ 330 h 348"/>
                  <a:gd name="T6" fmla="*/ 19 w 156"/>
                  <a:gd name="T7" fmla="*/ 320 h 348"/>
                  <a:gd name="T8" fmla="*/ 10 w 156"/>
                  <a:gd name="T9" fmla="*/ 297 h 348"/>
                  <a:gd name="T10" fmla="*/ 5 w 156"/>
                  <a:gd name="T11" fmla="*/ 288 h 348"/>
                  <a:gd name="T12" fmla="*/ 5 w 156"/>
                  <a:gd name="T13" fmla="*/ 256 h 348"/>
                  <a:gd name="T14" fmla="*/ 5 w 156"/>
                  <a:gd name="T15" fmla="*/ 256 h 348"/>
                  <a:gd name="T16" fmla="*/ 14 w 156"/>
                  <a:gd name="T17" fmla="*/ 247 h 348"/>
                  <a:gd name="T18" fmla="*/ 14 w 156"/>
                  <a:gd name="T19" fmla="*/ 224 h 348"/>
                  <a:gd name="T20" fmla="*/ 19 w 156"/>
                  <a:gd name="T21" fmla="*/ 215 h 348"/>
                  <a:gd name="T22" fmla="*/ 14 w 156"/>
                  <a:gd name="T23" fmla="*/ 183 h 348"/>
                  <a:gd name="T24" fmla="*/ 14 w 156"/>
                  <a:gd name="T25" fmla="*/ 160 h 348"/>
                  <a:gd name="T26" fmla="*/ 28 w 156"/>
                  <a:gd name="T27" fmla="*/ 146 h 348"/>
                  <a:gd name="T28" fmla="*/ 32 w 156"/>
                  <a:gd name="T29" fmla="*/ 128 h 348"/>
                  <a:gd name="T30" fmla="*/ 42 w 156"/>
                  <a:gd name="T31" fmla="*/ 105 h 348"/>
                  <a:gd name="T32" fmla="*/ 46 w 156"/>
                  <a:gd name="T33" fmla="*/ 91 h 348"/>
                  <a:gd name="T34" fmla="*/ 60 w 156"/>
                  <a:gd name="T35" fmla="*/ 68 h 348"/>
                  <a:gd name="T36" fmla="*/ 60 w 156"/>
                  <a:gd name="T37" fmla="*/ 50 h 348"/>
                  <a:gd name="T38" fmla="*/ 78 w 156"/>
                  <a:gd name="T39" fmla="*/ 32 h 348"/>
                  <a:gd name="T40" fmla="*/ 83 w 156"/>
                  <a:gd name="T41" fmla="*/ 23 h 348"/>
                  <a:gd name="T42" fmla="*/ 106 w 156"/>
                  <a:gd name="T43" fmla="*/ 18 h 348"/>
                  <a:gd name="T44" fmla="*/ 106 w 156"/>
                  <a:gd name="T45" fmla="*/ 4 h 348"/>
                  <a:gd name="T46" fmla="*/ 115 w 156"/>
                  <a:gd name="T47" fmla="*/ 0 h 348"/>
                  <a:gd name="T48" fmla="*/ 133 w 156"/>
                  <a:gd name="T49" fmla="*/ 18 h 348"/>
                  <a:gd name="T50" fmla="*/ 152 w 156"/>
                  <a:gd name="T51" fmla="*/ 55 h 348"/>
                  <a:gd name="T52" fmla="*/ 152 w 156"/>
                  <a:gd name="T53" fmla="*/ 68 h 348"/>
                  <a:gd name="T54" fmla="*/ 156 w 156"/>
                  <a:gd name="T55" fmla="*/ 96 h 348"/>
                  <a:gd name="T56" fmla="*/ 152 w 156"/>
                  <a:gd name="T57" fmla="*/ 105 h 348"/>
                  <a:gd name="T58" fmla="*/ 133 w 156"/>
                  <a:gd name="T59" fmla="*/ 105 h 348"/>
                  <a:gd name="T60" fmla="*/ 133 w 156"/>
                  <a:gd name="T61" fmla="*/ 110 h 348"/>
                  <a:gd name="T62" fmla="*/ 124 w 156"/>
                  <a:gd name="T63" fmla="*/ 114 h 348"/>
                  <a:gd name="T64" fmla="*/ 124 w 156"/>
                  <a:gd name="T65" fmla="*/ 132 h 348"/>
                  <a:gd name="T66" fmla="*/ 119 w 156"/>
                  <a:gd name="T67" fmla="*/ 151 h 348"/>
                  <a:gd name="T68" fmla="*/ 83 w 156"/>
                  <a:gd name="T69" fmla="*/ 183 h 348"/>
                  <a:gd name="T70" fmla="*/ 78 w 156"/>
                  <a:gd name="T71" fmla="*/ 206 h 348"/>
                  <a:gd name="T72" fmla="*/ 78 w 156"/>
                  <a:gd name="T73" fmla="*/ 215 h 348"/>
                  <a:gd name="T74" fmla="*/ 74 w 156"/>
                  <a:gd name="T75" fmla="*/ 229 h 348"/>
                  <a:gd name="T76" fmla="*/ 87 w 156"/>
                  <a:gd name="T77" fmla="*/ 233 h 348"/>
                  <a:gd name="T78" fmla="*/ 92 w 156"/>
                  <a:gd name="T79" fmla="*/ 242 h 348"/>
                  <a:gd name="T80" fmla="*/ 97 w 156"/>
                  <a:gd name="T81" fmla="*/ 256 h 348"/>
                  <a:gd name="T82" fmla="*/ 92 w 156"/>
                  <a:gd name="T83" fmla="*/ 265 h 348"/>
                  <a:gd name="T84" fmla="*/ 78 w 156"/>
                  <a:gd name="T85" fmla="*/ 275 h 348"/>
                  <a:gd name="T86" fmla="*/ 78 w 156"/>
                  <a:gd name="T87" fmla="*/ 279 h 348"/>
                  <a:gd name="T88" fmla="*/ 69 w 156"/>
                  <a:gd name="T89" fmla="*/ 302 h 348"/>
                  <a:gd name="T90" fmla="*/ 64 w 156"/>
                  <a:gd name="T91" fmla="*/ 330 h 348"/>
                  <a:gd name="T92" fmla="*/ 51 w 156"/>
                  <a:gd name="T93" fmla="*/ 334 h 348"/>
                  <a:gd name="T94" fmla="*/ 37 w 156"/>
                  <a:gd name="T95" fmla="*/ 343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6" h="348">
                    <a:moveTo>
                      <a:pt x="28" y="348"/>
                    </a:moveTo>
                    <a:lnTo>
                      <a:pt x="23" y="348"/>
                    </a:lnTo>
                    <a:lnTo>
                      <a:pt x="19" y="348"/>
                    </a:lnTo>
                    <a:lnTo>
                      <a:pt x="19" y="348"/>
                    </a:lnTo>
                    <a:lnTo>
                      <a:pt x="19" y="343"/>
                    </a:lnTo>
                    <a:lnTo>
                      <a:pt x="19" y="343"/>
                    </a:lnTo>
                    <a:lnTo>
                      <a:pt x="23" y="339"/>
                    </a:lnTo>
                    <a:lnTo>
                      <a:pt x="19" y="334"/>
                    </a:lnTo>
                    <a:lnTo>
                      <a:pt x="19" y="330"/>
                    </a:lnTo>
                    <a:lnTo>
                      <a:pt x="14" y="330"/>
                    </a:lnTo>
                    <a:lnTo>
                      <a:pt x="19" y="330"/>
                    </a:lnTo>
                    <a:lnTo>
                      <a:pt x="19" y="320"/>
                    </a:lnTo>
                    <a:lnTo>
                      <a:pt x="14" y="311"/>
                    </a:lnTo>
                    <a:lnTo>
                      <a:pt x="10" y="307"/>
                    </a:lnTo>
                    <a:lnTo>
                      <a:pt x="10" y="297"/>
                    </a:lnTo>
                    <a:lnTo>
                      <a:pt x="5" y="293"/>
                    </a:lnTo>
                    <a:lnTo>
                      <a:pt x="5" y="288"/>
                    </a:lnTo>
                    <a:lnTo>
                      <a:pt x="5" y="288"/>
                    </a:lnTo>
                    <a:lnTo>
                      <a:pt x="5" y="288"/>
                    </a:lnTo>
                    <a:lnTo>
                      <a:pt x="0" y="265"/>
                    </a:lnTo>
                    <a:lnTo>
                      <a:pt x="5" y="256"/>
                    </a:lnTo>
                    <a:lnTo>
                      <a:pt x="5" y="252"/>
                    </a:lnTo>
                    <a:lnTo>
                      <a:pt x="5" y="247"/>
                    </a:lnTo>
                    <a:lnTo>
                      <a:pt x="5" y="256"/>
                    </a:lnTo>
                    <a:lnTo>
                      <a:pt x="5" y="256"/>
                    </a:lnTo>
                    <a:lnTo>
                      <a:pt x="5" y="256"/>
                    </a:lnTo>
                    <a:lnTo>
                      <a:pt x="14" y="247"/>
                    </a:lnTo>
                    <a:lnTo>
                      <a:pt x="14" y="242"/>
                    </a:lnTo>
                    <a:lnTo>
                      <a:pt x="14" y="233"/>
                    </a:lnTo>
                    <a:lnTo>
                      <a:pt x="14" y="224"/>
                    </a:lnTo>
                    <a:lnTo>
                      <a:pt x="19" y="215"/>
                    </a:lnTo>
                    <a:lnTo>
                      <a:pt x="19" y="215"/>
                    </a:lnTo>
                    <a:lnTo>
                      <a:pt x="19" y="215"/>
                    </a:lnTo>
                    <a:lnTo>
                      <a:pt x="14" y="210"/>
                    </a:lnTo>
                    <a:lnTo>
                      <a:pt x="14" y="197"/>
                    </a:lnTo>
                    <a:lnTo>
                      <a:pt x="14" y="183"/>
                    </a:lnTo>
                    <a:lnTo>
                      <a:pt x="14" y="174"/>
                    </a:lnTo>
                    <a:lnTo>
                      <a:pt x="14" y="169"/>
                    </a:lnTo>
                    <a:lnTo>
                      <a:pt x="14" y="160"/>
                    </a:lnTo>
                    <a:lnTo>
                      <a:pt x="14" y="155"/>
                    </a:lnTo>
                    <a:lnTo>
                      <a:pt x="19" y="151"/>
                    </a:lnTo>
                    <a:lnTo>
                      <a:pt x="28" y="146"/>
                    </a:lnTo>
                    <a:lnTo>
                      <a:pt x="37" y="142"/>
                    </a:lnTo>
                    <a:lnTo>
                      <a:pt x="37" y="137"/>
                    </a:lnTo>
                    <a:lnTo>
                      <a:pt x="32" y="128"/>
                    </a:lnTo>
                    <a:lnTo>
                      <a:pt x="37" y="119"/>
                    </a:lnTo>
                    <a:lnTo>
                      <a:pt x="37" y="119"/>
                    </a:lnTo>
                    <a:lnTo>
                      <a:pt x="42" y="105"/>
                    </a:lnTo>
                    <a:lnTo>
                      <a:pt x="42" y="96"/>
                    </a:lnTo>
                    <a:lnTo>
                      <a:pt x="42" y="91"/>
                    </a:lnTo>
                    <a:lnTo>
                      <a:pt x="46" y="91"/>
                    </a:lnTo>
                    <a:lnTo>
                      <a:pt x="51" y="87"/>
                    </a:lnTo>
                    <a:lnTo>
                      <a:pt x="51" y="78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0" y="55"/>
                    </a:lnTo>
                    <a:lnTo>
                      <a:pt x="60" y="50"/>
                    </a:lnTo>
                    <a:lnTo>
                      <a:pt x="64" y="41"/>
                    </a:lnTo>
                    <a:lnTo>
                      <a:pt x="69" y="36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83" y="23"/>
                    </a:lnTo>
                    <a:lnTo>
                      <a:pt x="92" y="18"/>
                    </a:lnTo>
                    <a:lnTo>
                      <a:pt x="97" y="18"/>
                    </a:lnTo>
                    <a:lnTo>
                      <a:pt x="106" y="18"/>
                    </a:lnTo>
                    <a:lnTo>
                      <a:pt x="106" y="13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24" y="9"/>
                    </a:lnTo>
                    <a:lnTo>
                      <a:pt x="133" y="18"/>
                    </a:lnTo>
                    <a:lnTo>
                      <a:pt x="142" y="27"/>
                    </a:lnTo>
                    <a:lnTo>
                      <a:pt x="147" y="41"/>
                    </a:lnTo>
                    <a:lnTo>
                      <a:pt x="152" y="55"/>
                    </a:lnTo>
                    <a:lnTo>
                      <a:pt x="152" y="59"/>
                    </a:lnTo>
                    <a:lnTo>
                      <a:pt x="152" y="64"/>
                    </a:lnTo>
                    <a:lnTo>
                      <a:pt x="152" y="68"/>
                    </a:lnTo>
                    <a:lnTo>
                      <a:pt x="156" y="78"/>
                    </a:lnTo>
                    <a:lnTo>
                      <a:pt x="152" y="87"/>
                    </a:lnTo>
                    <a:lnTo>
                      <a:pt x="156" y="96"/>
                    </a:lnTo>
                    <a:lnTo>
                      <a:pt x="156" y="100"/>
                    </a:lnTo>
                    <a:lnTo>
                      <a:pt x="152" y="105"/>
                    </a:lnTo>
                    <a:lnTo>
                      <a:pt x="152" y="105"/>
                    </a:lnTo>
                    <a:lnTo>
                      <a:pt x="142" y="105"/>
                    </a:lnTo>
                    <a:lnTo>
                      <a:pt x="138" y="105"/>
                    </a:lnTo>
                    <a:lnTo>
                      <a:pt x="133" y="105"/>
                    </a:lnTo>
                    <a:lnTo>
                      <a:pt x="133" y="110"/>
                    </a:lnTo>
                    <a:lnTo>
                      <a:pt x="133" y="114"/>
                    </a:lnTo>
                    <a:lnTo>
                      <a:pt x="133" y="110"/>
                    </a:lnTo>
                    <a:lnTo>
                      <a:pt x="133" y="110"/>
                    </a:lnTo>
                    <a:lnTo>
                      <a:pt x="129" y="110"/>
                    </a:lnTo>
                    <a:lnTo>
                      <a:pt x="124" y="114"/>
                    </a:lnTo>
                    <a:lnTo>
                      <a:pt x="124" y="119"/>
                    </a:lnTo>
                    <a:lnTo>
                      <a:pt x="124" y="128"/>
                    </a:lnTo>
                    <a:lnTo>
                      <a:pt x="124" y="132"/>
                    </a:lnTo>
                    <a:lnTo>
                      <a:pt x="129" y="137"/>
                    </a:lnTo>
                    <a:lnTo>
                      <a:pt x="119" y="146"/>
                    </a:lnTo>
                    <a:lnTo>
                      <a:pt x="119" y="151"/>
                    </a:lnTo>
                    <a:lnTo>
                      <a:pt x="101" y="165"/>
                    </a:lnTo>
                    <a:lnTo>
                      <a:pt x="83" y="183"/>
                    </a:lnTo>
                    <a:lnTo>
                      <a:pt x="83" y="183"/>
                    </a:lnTo>
                    <a:lnTo>
                      <a:pt x="83" y="187"/>
                    </a:lnTo>
                    <a:lnTo>
                      <a:pt x="78" y="192"/>
                    </a:lnTo>
                    <a:lnTo>
                      <a:pt x="78" y="206"/>
                    </a:lnTo>
                    <a:lnTo>
                      <a:pt x="78" y="210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4" y="210"/>
                    </a:lnTo>
                    <a:lnTo>
                      <a:pt x="74" y="224"/>
                    </a:lnTo>
                    <a:lnTo>
                      <a:pt x="74" y="229"/>
                    </a:lnTo>
                    <a:lnTo>
                      <a:pt x="74" y="229"/>
                    </a:lnTo>
                    <a:lnTo>
                      <a:pt x="78" y="229"/>
                    </a:lnTo>
                    <a:lnTo>
                      <a:pt x="87" y="233"/>
                    </a:lnTo>
                    <a:lnTo>
                      <a:pt x="92" y="238"/>
                    </a:lnTo>
                    <a:lnTo>
                      <a:pt x="92" y="242"/>
                    </a:lnTo>
                    <a:lnTo>
                      <a:pt x="92" y="242"/>
                    </a:lnTo>
                    <a:lnTo>
                      <a:pt x="92" y="252"/>
                    </a:lnTo>
                    <a:lnTo>
                      <a:pt x="92" y="256"/>
                    </a:lnTo>
                    <a:lnTo>
                      <a:pt x="97" y="256"/>
                    </a:lnTo>
                    <a:lnTo>
                      <a:pt x="97" y="256"/>
                    </a:lnTo>
                    <a:lnTo>
                      <a:pt x="92" y="261"/>
                    </a:lnTo>
                    <a:lnTo>
                      <a:pt x="92" y="265"/>
                    </a:lnTo>
                    <a:lnTo>
                      <a:pt x="87" y="265"/>
                    </a:lnTo>
                    <a:lnTo>
                      <a:pt x="78" y="275"/>
                    </a:lnTo>
                    <a:lnTo>
                      <a:pt x="78" y="275"/>
                    </a:lnTo>
                    <a:lnTo>
                      <a:pt x="74" y="279"/>
                    </a:lnTo>
                    <a:lnTo>
                      <a:pt x="78" y="279"/>
                    </a:lnTo>
                    <a:lnTo>
                      <a:pt x="78" y="279"/>
                    </a:lnTo>
                    <a:lnTo>
                      <a:pt x="69" y="284"/>
                    </a:lnTo>
                    <a:lnTo>
                      <a:pt x="69" y="284"/>
                    </a:lnTo>
                    <a:lnTo>
                      <a:pt x="69" y="302"/>
                    </a:lnTo>
                    <a:lnTo>
                      <a:pt x="64" y="325"/>
                    </a:lnTo>
                    <a:lnTo>
                      <a:pt x="64" y="330"/>
                    </a:lnTo>
                    <a:lnTo>
                      <a:pt x="64" y="330"/>
                    </a:lnTo>
                    <a:lnTo>
                      <a:pt x="55" y="334"/>
                    </a:lnTo>
                    <a:lnTo>
                      <a:pt x="51" y="334"/>
                    </a:lnTo>
                    <a:lnTo>
                      <a:pt x="51" y="334"/>
                    </a:lnTo>
                    <a:lnTo>
                      <a:pt x="46" y="334"/>
                    </a:lnTo>
                    <a:lnTo>
                      <a:pt x="42" y="334"/>
                    </a:lnTo>
                    <a:lnTo>
                      <a:pt x="37" y="343"/>
                    </a:lnTo>
                    <a:lnTo>
                      <a:pt x="28" y="348"/>
                    </a:lnTo>
                    <a:lnTo>
                      <a:pt x="28" y="34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1" name="Freeform 981"/>
              <p:cNvSpPr>
                <a:spLocks/>
              </p:cNvSpPr>
              <p:nvPr/>
            </p:nvSpPr>
            <p:spPr bwMode="auto">
              <a:xfrm>
                <a:off x="2814" y="1025"/>
                <a:ext cx="147" cy="339"/>
              </a:xfrm>
              <a:custGeom>
                <a:avLst/>
                <a:gdLst>
                  <a:gd name="T0" fmla="*/ 23 w 147"/>
                  <a:gd name="T1" fmla="*/ 339 h 339"/>
                  <a:gd name="T2" fmla="*/ 37 w 147"/>
                  <a:gd name="T3" fmla="*/ 326 h 339"/>
                  <a:gd name="T4" fmla="*/ 46 w 147"/>
                  <a:gd name="T5" fmla="*/ 326 h 339"/>
                  <a:gd name="T6" fmla="*/ 55 w 147"/>
                  <a:gd name="T7" fmla="*/ 321 h 339"/>
                  <a:gd name="T8" fmla="*/ 59 w 147"/>
                  <a:gd name="T9" fmla="*/ 289 h 339"/>
                  <a:gd name="T10" fmla="*/ 50 w 147"/>
                  <a:gd name="T11" fmla="*/ 280 h 339"/>
                  <a:gd name="T12" fmla="*/ 55 w 147"/>
                  <a:gd name="T13" fmla="*/ 275 h 339"/>
                  <a:gd name="T14" fmla="*/ 55 w 147"/>
                  <a:gd name="T15" fmla="*/ 271 h 339"/>
                  <a:gd name="T16" fmla="*/ 69 w 147"/>
                  <a:gd name="T17" fmla="*/ 261 h 339"/>
                  <a:gd name="T18" fmla="*/ 50 w 147"/>
                  <a:gd name="T19" fmla="*/ 257 h 339"/>
                  <a:gd name="T20" fmla="*/ 64 w 147"/>
                  <a:gd name="T21" fmla="*/ 252 h 339"/>
                  <a:gd name="T22" fmla="*/ 82 w 147"/>
                  <a:gd name="T23" fmla="*/ 248 h 339"/>
                  <a:gd name="T24" fmla="*/ 73 w 147"/>
                  <a:gd name="T25" fmla="*/ 234 h 339"/>
                  <a:gd name="T26" fmla="*/ 73 w 147"/>
                  <a:gd name="T27" fmla="*/ 234 h 339"/>
                  <a:gd name="T28" fmla="*/ 55 w 147"/>
                  <a:gd name="T29" fmla="*/ 243 h 339"/>
                  <a:gd name="T30" fmla="*/ 55 w 147"/>
                  <a:gd name="T31" fmla="*/ 238 h 339"/>
                  <a:gd name="T32" fmla="*/ 64 w 147"/>
                  <a:gd name="T33" fmla="*/ 229 h 339"/>
                  <a:gd name="T34" fmla="*/ 64 w 147"/>
                  <a:gd name="T35" fmla="*/ 202 h 339"/>
                  <a:gd name="T36" fmla="*/ 69 w 147"/>
                  <a:gd name="T37" fmla="*/ 197 h 339"/>
                  <a:gd name="T38" fmla="*/ 64 w 147"/>
                  <a:gd name="T39" fmla="*/ 179 h 339"/>
                  <a:gd name="T40" fmla="*/ 69 w 147"/>
                  <a:gd name="T41" fmla="*/ 179 h 339"/>
                  <a:gd name="T42" fmla="*/ 73 w 147"/>
                  <a:gd name="T43" fmla="*/ 174 h 339"/>
                  <a:gd name="T44" fmla="*/ 69 w 147"/>
                  <a:gd name="T45" fmla="*/ 161 h 339"/>
                  <a:gd name="T46" fmla="*/ 78 w 147"/>
                  <a:gd name="T47" fmla="*/ 170 h 339"/>
                  <a:gd name="T48" fmla="*/ 110 w 147"/>
                  <a:gd name="T49" fmla="*/ 142 h 339"/>
                  <a:gd name="T50" fmla="*/ 114 w 147"/>
                  <a:gd name="T51" fmla="*/ 133 h 339"/>
                  <a:gd name="T52" fmla="*/ 114 w 147"/>
                  <a:gd name="T53" fmla="*/ 115 h 339"/>
                  <a:gd name="T54" fmla="*/ 119 w 147"/>
                  <a:gd name="T55" fmla="*/ 101 h 339"/>
                  <a:gd name="T56" fmla="*/ 110 w 147"/>
                  <a:gd name="T57" fmla="*/ 87 h 339"/>
                  <a:gd name="T58" fmla="*/ 124 w 147"/>
                  <a:gd name="T59" fmla="*/ 96 h 339"/>
                  <a:gd name="T60" fmla="*/ 133 w 147"/>
                  <a:gd name="T61" fmla="*/ 92 h 339"/>
                  <a:gd name="T62" fmla="*/ 147 w 147"/>
                  <a:gd name="T63" fmla="*/ 92 h 339"/>
                  <a:gd name="T64" fmla="*/ 142 w 147"/>
                  <a:gd name="T65" fmla="*/ 64 h 339"/>
                  <a:gd name="T66" fmla="*/ 137 w 147"/>
                  <a:gd name="T67" fmla="*/ 51 h 339"/>
                  <a:gd name="T68" fmla="*/ 124 w 147"/>
                  <a:gd name="T69" fmla="*/ 14 h 339"/>
                  <a:gd name="T70" fmla="*/ 105 w 147"/>
                  <a:gd name="T71" fmla="*/ 0 h 339"/>
                  <a:gd name="T72" fmla="*/ 110 w 147"/>
                  <a:gd name="T73" fmla="*/ 19 h 339"/>
                  <a:gd name="T74" fmla="*/ 105 w 147"/>
                  <a:gd name="T75" fmla="*/ 23 h 339"/>
                  <a:gd name="T76" fmla="*/ 87 w 147"/>
                  <a:gd name="T77" fmla="*/ 19 h 339"/>
                  <a:gd name="T78" fmla="*/ 78 w 147"/>
                  <a:gd name="T79" fmla="*/ 37 h 339"/>
                  <a:gd name="T80" fmla="*/ 73 w 147"/>
                  <a:gd name="T81" fmla="*/ 37 h 339"/>
                  <a:gd name="T82" fmla="*/ 69 w 147"/>
                  <a:gd name="T83" fmla="*/ 37 h 339"/>
                  <a:gd name="T84" fmla="*/ 59 w 147"/>
                  <a:gd name="T85" fmla="*/ 55 h 339"/>
                  <a:gd name="T86" fmla="*/ 50 w 147"/>
                  <a:gd name="T87" fmla="*/ 83 h 339"/>
                  <a:gd name="T88" fmla="*/ 41 w 147"/>
                  <a:gd name="T89" fmla="*/ 101 h 339"/>
                  <a:gd name="T90" fmla="*/ 32 w 147"/>
                  <a:gd name="T91" fmla="*/ 124 h 339"/>
                  <a:gd name="T92" fmla="*/ 27 w 147"/>
                  <a:gd name="T93" fmla="*/ 147 h 339"/>
                  <a:gd name="T94" fmla="*/ 14 w 147"/>
                  <a:gd name="T95" fmla="*/ 161 h 339"/>
                  <a:gd name="T96" fmla="*/ 14 w 147"/>
                  <a:gd name="T97" fmla="*/ 193 h 339"/>
                  <a:gd name="T98" fmla="*/ 18 w 147"/>
                  <a:gd name="T99" fmla="*/ 216 h 339"/>
                  <a:gd name="T100" fmla="*/ 18 w 147"/>
                  <a:gd name="T101" fmla="*/ 238 h 339"/>
                  <a:gd name="T102" fmla="*/ 9 w 147"/>
                  <a:gd name="T103" fmla="*/ 261 h 339"/>
                  <a:gd name="T104" fmla="*/ 5 w 147"/>
                  <a:gd name="T105" fmla="*/ 275 h 339"/>
                  <a:gd name="T106" fmla="*/ 9 w 147"/>
                  <a:gd name="T107" fmla="*/ 280 h 339"/>
                  <a:gd name="T108" fmla="*/ 5 w 147"/>
                  <a:gd name="T109" fmla="*/ 284 h 339"/>
                  <a:gd name="T110" fmla="*/ 14 w 147"/>
                  <a:gd name="T111" fmla="*/ 303 h 339"/>
                  <a:gd name="T112" fmla="*/ 18 w 147"/>
                  <a:gd name="T113" fmla="*/ 32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" h="339">
                    <a:moveTo>
                      <a:pt x="23" y="339"/>
                    </a:moveTo>
                    <a:lnTo>
                      <a:pt x="23" y="339"/>
                    </a:lnTo>
                    <a:lnTo>
                      <a:pt x="23" y="339"/>
                    </a:lnTo>
                    <a:lnTo>
                      <a:pt x="32" y="339"/>
                    </a:lnTo>
                    <a:lnTo>
                      <a:pt x="32" y="330"/>
                    </a:lnTo>
                    <a:lnTo>
                      <a:pt x="37" y="326"/>
                    </a:lnTo>
                    <a:lnTo>
                      <a:pt x="41" y="326"/>
                    </a:lnTo>
                    <a:lnTo>
                      <a:pt x="46" y="326"/>
                    </a:lnTo>
                    <a:lnTo>
                      <a:pt x="46" y="326"/>
                    </a:lnTo>
                    <a:lnTo>
                      <a:pt x="50" y="326"/>
                    </a:lnTo>
                    <a:lnTo>
                      <a:pt x="50" y="321"/>
                    </a:lnTo>
                    <a:lnTo>
                      <a:pt x="55" y="321"/>
                    </a:lnTo>
                    <a:lnTo>
                      <a:pt x="55" y="321"/>
                    </a:lnTo>
                    <a:lnTo>
                      <a:pt x="59" y="298"/>
                    </a:lnTo>
                    <a:lnTo>
                      <a:pt x="59" y="289"/>
                    </a:lnTo>
                    <a:lnTo>
                      <a:pt x="59" y="284"/>
                    </a:lnTo>
                    <a:lnTo>
                      <a:pt x="59" y="280"/>
                    </a:lnTo>
                    <a:lnTo>
                      <a:pt x="50" y="280"/>
                    </a:lnTo>
                    <a:lnTo>
                      <a:pt x="50" y="275"/>
                    </a:lnTo>
                    <a:lnTo>
                      <a:pt x="55" y="275"/>
                    </a:lnTo>
                    <a:lnTo>
                      <a:pt x="55" y="275"/>
                    </a:lnTo>
                    <a:lnTo>
                      <a:pt x="55" y="271"/>
                    </a:lnTo>
                    <a:lnTo>
                      <a:pt x="55" y="271"/>
                    </a:lnTo>
                    <a:lnTo>
                      <a:pt x="55" y="271"/>
                    </a:lnTo>
                    <a:lnTo>
                      <a:pt x="64" y="266"/>
                    </a:lnTo>
                    <a:lnTo>
                      <a:pt x="69" y="261"/>
                    </a:lnTo>
                    <a:lnTo>
                      <a:pt x="69" y="261"/>
                    </a:lnTo>
                    <a:lnTo>
                      <a:pt x="55" y="257"/>
                    </a:lnTo>
                    <a:lnTo>
                      <a:pt x="50" y="257"/>
                    </a:lnTo>
                    <a:lnTo>
                      <a:pt x="50" y="257"/>
                    </a:lnTo>
                    <a:lnTo>
                      <a:pt x="55" y="252"/>
                    </a:lnTo>
                    <a:lnTo>
                      <a:pt x="55" y="252"/>
                    </a:lnTo>
                    <a:lnTo>
                      <a:pt x="64" y="252"/>
                    </a:lnTo>
                    <a:lnTo>
                      <a:pt x="69" y="252"/>
                    </a:lnTo>
                    <a:lnTo>
                      <a:pt x="78" y="252"/>
                    </a:lnTo>
                    <a:lnTo>
                      <a:pt x="82" y="248"/>
                    </a:lnTo>
                    <a:lnTo>
                      <a:pt x="78" y="238"/>
                    </a:lnTo>
                    <a:lnTo>
                      <a:pt x="78" y="234"/>
                    </a:lnTo>
                    <a:lnTo>
                      <a:pt x="73" y="234"/>
                    </a:lnTo>
                    <a:lnTo>
                      <a:pt x="78" y="234"/>
                    </a:lnTo>
                    <a:lnTo>
                      <a:pt x="73" y="234"/>
                    </a:lnTo>
                    <a:lnTo>
                      <a:pt x="73" y="234"/>
                    </a:lnTo>
                    <a:lnTo>
                      <a:pt x="73" y="234"/>
                    </a:lnTo>
                    <a:lnTo>
                      <a:pt x="69" y="238"/>
                    </a:lnTo>
                    <a:lnTo>
                      <a:pt x="55" y="243"/>
                    </a:lnTo>
                    <a:lnTo>
                      <a:pt x="50" y="243"/>
                    </a:lnTo>
                    <a:lnTo>
                      <a:pt x="50" y="243"/>
                    </a:lnTo>
                    <a:lnTo>
                      <a:pt x="55" y="238"/>
                    </a:lnTo>
                    <a:lnTo>
                      <a:pt x="55" y="238"/>
                    </a:lnTo>
                    <a:lnTo>
                      <a:pt x="59" y="234"/>
                    </a:lnTo>
                    <a:lnTo>
                      <a:pt x="64" y="229"/>
                    </a:lnTo>
                    <a:lnTo>
                      <a:pt x="64" y="225"/>
                    </a:lnTo>
                    <a:lnTo>
                      <a:pt x="64" y="220"/>
                    </a:lnTo>
                    <a:lnTo>
                      <a:pt x="64" y="202"/>
                    </a:lnTo>
                    <a:lnTo>
                      <a:pt x="64" y="197"/>
                    </a:lnTo>
                    <a:lnTo>
                      <a:pt x="64" y="197"/>
                    </a:lnTo>
                    <a:lnTo>
                      <a:pt x="69" y="197"/>
                    </a:lnTo>
                    <a:lnTo>
                      <a:pt x="69" y="193"/>
                    </a:lnTo>
                    <a:lnTo>
                      <a:pt x="69" y="183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9" y="179"/>
                    </a:lnTo>
                    <a:lnTo>
                      <a:pt x="69" y="179"/>
                    </a:lnTo>
                    <a:lnTo>
                      <a:pt x="73" y="179"/>
                    </a:lnTo>
                    <a:lnTo>
                      <a:pt x="73" y="179"/>
                    </a:lnTo>
                    <a:lnTo>
                      <a:pt x="73" y="174"/>
                    </a:lnTo>
                    <a:lnTo>
                      <a:pt x="69" y="165"/>
                    </a:lnTo>
                    <a:lnTo>
                      <a:pt x="69" y="161"/>
                    </a:lnTo>
                    <a:lnTo>
                      <a:pt x="69" y="161"/>
                    </a:lnTo>
                    <a:lnTo>
                      <a:pt x="73" y="165"/>
                    </a:lnTo>
                    <a:lnTo>
                      <a:pt x="78" y="170"/>
                    </a:lnTo>
                    <a:lnTo>
                      <a:pt x="78" y="170"/>
                    </a:lnTo>
                    <a:lnTo>
                      <a:pt x="92" y="156"/>
                    </a:lnTo>
                    <a:lnTo>
                      <a:pt x="110" y="142"/>
                    </a:lnTo>
                    <a:lnTo>
                      <a:pt x="110" y="142"/>
                    </a:lnTo>
                    <a:lnTo>
                      <a:pt x="114" y="138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0" y="128"/>
                    </a:lnTo>
                    <a:lnTo>
                      <a:pt x="114" y="119"/>
                    </a:lnTo>
                    <a:lnTo>
                      <a:pt x="114" y="115"/>
                    </a:lnTo>
                    <a:lnTo>
                      <a:pt x="114" y="110"/>
                    </a:lnTo>
                    <a:lnTo>
                      <a:pt x="119" y="101"/>
                    </a:lnTo>
                    <a:lnTo>
                      <a:pt x="119" y="101"/>
                    </a:lnTo>
                    <a:lnTo>
                      <a:pt x="119" y="101"/>
                    </a:lnTo>
                    <a:lnTo>
                      <a:pt x="110" y="92"/>
                    </a:lnTo>
                    <a:lnTo>
                      <a:pt x="110" y="87"/>
                    </a:lnTo>
                    <a:lnTo>
                      <a:pt x="105" y="83"/>
                    </a:lnTo>
                    <a:lnTo>
                      <a:pt x="119" y="92"/>
                    </a:lnTo>
                    <a:lnTo>
                      <a:pt x="124" y="96"/>
                    </a:lnTo>
                    <a:lnTo>
                      <a:pt x="124" y="96"/>
                    </a:lnTo>
                    <a:lnTo>
                      <a:pt x="128" y="96"/>
                    </a:lnTo>
                    <a:lnTo>
                      <a:pt x="133" y="92"/>
                    </a:lnTo>
                    <a:lnTo>
                      <a:pt x="142" y="92"/>
                    </a:lnTo>
                    <a:lnTo>
                      <a:pt x="147" y="92"/>
                    </a:lnTo>
                    <a:lnTo>
                      <a:pt x="147" y="92"/>
                    </a:lnTo>
                    <a:lnTo>
                      <a:pt x="142" y="83"/>
                    </a:lnTo>
                    <a:lnTo>
                      <a:pt x="142" y="74"/>
                    </a:lnTo>
                    <a:lnTo>
                      <a:pt x="142" y="64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1"/>
                    </a:lnTo>
                    <a:lnTo>
                      <a:pt x="137" y="37"/>
                    </a:lnTo>
                    <a:lnTo>
                      <a:pt x="133" y="23"/>
                    </a:lnTo>
                    <a:lnTo>
                      <a:pt x="124" y="14"/>
                    </a:lnTo>
                    <a:lnTo>
                      <a:pt x="114" y="9"/>
                    </a:lnTo>
                    <a:lnTo>
                      <a:pt x="110" y="0"/>
                    </a:lnTo>
                    <a:lnTo>
                      <a:pt x="105" y="0"/>
                    </a:lnTo>
                    <a:lnTo>
                      <a:pt x="105" y="9"/>
                    </a:lnTo>
                    <a:lnTo>
                      <a:pt x="105" y="14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05" y="19"/>
                    </a:lnTo>
                    <a:lnTo>
                      <a:pt x="105" y="23"/>
                    </a:lnTo>
                    <a:lnTo>
                      <a:pt x="87" y="19"/>
                    </a:lnTo>
                    <a:lnTo>
                      <a:pt x="87" y="19"/>
                    </a:lnTo>
                    <a:lnTo>
                      <a:pt x="87" y="19"/>
                    </a:lnTo>
                    <a:lnTo>
                      <a:pt x="82" y="23"/>
                    </a:lnTo>
                    <a:lnTo>
                      <a:pt x="82" y="28"/>
                    </a:lnTo>
                    <a:lnTo>
                      <a:pt x="78" y="37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3" y="32"/>
                    </a:lnTo>
                    <a:lnTo>
                      <a:pt x="69" y="37"/>
                    </a:lnTo>
                    <a:lnTo>
                      <a:pt x="64" y="41"/>
                    </a:lnTo>
                    <a:lnTo>
                      <a:pt x="59" y="51"/>
                    </a:lnTo>
                    <a:lnTo>
                      <a:pt x="59" y="55"/>
                    </a:lnTo>
                    <a:lnTo>
                      <a:pt x="59" y="60"/>
                    </a:lnTo>
                    <a:lnTo>
                      <a:pt x="59" y="69"/>
                    </a:lnTo>
                    <a:lnTo>
                      <a:pt x="50" y="83"/>
                    </a:lnTo>
                    <a:lnTo>
                      <a:pt x="46" y="92"/>
                    </a:lnTo>
                    <a:lnTo>
                      <a:pt x="41" y="92"/>
                    </a:lnTo>
                    <a:lnTo>
                      <a:pt x="41" y="101"/>
                    </a:lnTo>
                    <a:lnTo>
                      <a:pt x="37" y="115"/>
                    </a:lnTo>
                    <a:lnTo>
                      <a:pt x="37" y="119"/>
                    </a:lnTo>
                    <a:lnTo>
                      <a:pt x="32" y="124"/>
                    </a:lnTo>
                    <a:lnTo>
                      <a:pt x="37" y="133"/>
                    </a:lnTo>
                    <a:lnTo>
                      <a:pt x="37" y="142"/>
                    </a:lnTo>
                    <a:lnTo>
                      <a:pt x="27" y="147"/>
                    </a:lnTo>
                    <a:lnTo>
                      <a:pt x="14" y="151"/>
                    </a:lnTo>
                    <a:lnTo>
                      <a:pt x="14" y="156"/>
                    </a:lnTo>
                    <a:lnTo>
                      <a:pt x="14" y="161"/>
                    </a:lnTo>
                    <a:lnTo>
                      <a:pt x="14" y="170"/>
                    </a:lnTo>
                    <a:lnTo>
                      <a:pt x="14" y="179"/>
                    </a:lnTo>
                    <a:lnTo>
                      <a:pt x="14" y="193"/>
                    </a:lnTo>
                    <a:lnTo>
                      <a:pt x="14" y="202"/>
                    </a:lnTo>
                    <a:lnTo>
                      <a:pt x="18" y="211"/>
                    </a:lnTo>
                    <a:lnTo>
                      <a:pt x="18" y="216"/>
                    </a:lnTo>
                    <a:lnTo>
                      <a:pt x="14" y="220"/>
                    </a:lnTo>
                    <a:lnTo>
                      <a:pt x="14" y="229"/>
                    </a:lnTo>
                    <a:lnTo>
                      <a:pt x="18" y="238"/>
                    </a:lnTo>
                    <a:lnTo>
                      <a:pt x="14" y="248"/>
                    </a:lnTo>
                    <a:lnTo>
                      <a:pt x="9" y="252"/>
                    </a:lnTo>
                    <a:lnTo>
                      <a:pt x="9" y="261"/>
                    </a:lnTo>
                    <a:lnTo>
                      <a:pt x="9" y="266"/>
                    </a:lnTo>
                    <a:lnTo>
                      <a:pt x="0" y="271"/>
                    </a:lnTo>
                    <a:lnTo>
                      <a:pt x="5" y="275"/>
                    </a:lnTo>
                    <a:lnTo>
                      <a:pt x="9" y="271"/>
                    </a:lnTo>
                    <a:lnTo>
                      <a:pt x="9" y="271"/>
                    </a:lnTo>
                    <a:lnTo>
                      <a:pt x="9" y="280"/>
                    </a:lnTo>
                    <a:lnTo>
                      <a:pt x="9" y="280"/>
                    </a:lnTo>
                    <a:lnTo>
                      <a:pt x="5" y="280"/>
                    </a:lnTo>
                    <a:lnTo>
                      <a:pt x="5" y="284"/>
                    </a:lnTo>
                    <a:lnTo>
                      <a:pt x="9" y="293"/>
                    </a:lnTo>
                    <a:lnTo>
                      <a:pt x="9" y="298"/>
                    </a:lnTo>
                    <a:lnTo>
                      <a:pt x="14" y="303"/>
                    </a:lnTo>
                    <a:lnTo>
                      <a:pt x="18" y="316"/>
                    </a:lnTo>
                    <a:lnTo>
                      <a:pt x="18" y="326"/>
                    </a:lnTo>
                    <a:lnTo>
                      <a:pt x="18" y="326"/>
                    </a:lnTo>
                    <a:lnTo>
                      <a:pt x="23" y="339"/>
                    </a:lnTo>
                    <a:lnTo>
                      <a:pt x="23" y="33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2" name="Freeform 982"/>
              <p:cNvSpPr>
                <a:spLocks/>
              </p:cNvSpPr>
              <p:nvPr/>
            </p:nvSpPr>
            <p:spPr bwMode="auto">
              <a:xfrm>
                <a:off x="2754" y="1511"/>
                <a:ext cx="51" cy="27"/>
              </a:xfrm>
              <a:custGeom>
                <a:avLst/>
                <a:gdLst>
                  <a:gd name="T0" fmla="*/ 19 w 51"/>
                  <a:gd name="T1" fmla="*/ 0 h 27"/>
                  <a:gd name="T2" fmla="*/ 32 w 51"/>
                  <a:gd name="T3" fmla="*/ 0 h 27"/>
                  <a:gd name="T4" fmla="*/ 37 w 51"/>
                  <a:gd name="T5" fmla="*/ 0 h 27"/>
                  <a:gd name="T6" fmla="*/ 42 w 51"/>
                  <a:gd name="T7" fmla="*/ 4 h 27"/>
                  <a:gd name="T8" fmla="*/ 46 w 51"/>
                  <a:gd name="T9" fmla="*/ 9 h 27"/>
                  <a:gd name="T10" fmla="*/ 51 w 51"/>
                  <a:gd name="T11" fmla="*/ 14 h 27"/>
                  <a:gd name="T12" fmla="*/ 51 w 51"/>
                  <a:gd name="T13" fmla="*/ 14 h 27"/>
                  <a:gd name="T14" fmla="*/ 46 w 51"/>
                  <a:gd name="T15" fmla="*/ 18 h 27"/>
                  <a:gd name="T16" fmla="*/ 42 w 51"/>
                  <a:gd name="T17" fmla="*/ 18 h 27"/>
                  <a:gd name="T18" fmla="*/ 37 w 51"/>
                  <a:gd name="T19" fmla="*/ 27 h 27"/>
                  <a:gd name="T20" fmla="*/ 28 w 51"/>
                  <a:gd name="T21" fmla="*/ 18 h 27"/>
                  <a:gd name="T22" fmla="*/ 23 w 51"/>
                  <a:gd name="T23" fmla="*/ 23 h 27"/>
                  <a:gd name="T24" fmla="*/ 14 w 51"/>
                  <a:gd name="T25" fmla="*/ 27 h 27"/>
                  <a:gd name="T26" fmla="*/ 14 w 51"/>
                  <a:gd name="T27" fmla="*/ 23 h 27"/>
                  <a:gd name="T28" fmla="*/ 10 w 51"/>
                  <a:gd name="T29" fmla="*/ 23 h 27"/>
                  <a:gd name="T30" fmla="*/ 5 w 51"/>
                  <a:gd name="T31" fmla="*/ 18 h 27"/>
                  <a:gd name="T32" fmla="*/ 0 w 51"/>
                  <a:gd name="T33" fmla="*/ 23 h 27"/>
                  <a:gd name="T34" fmla="*/ 5 w 51"/>
                  <a:gd name="T35" fmla="*/ 9 h 27"/>
                  <a:gd name="T36" fmla="*/ 14 w 51"/>
                  <a:gd name="T37" fmla="*/ 0 h 27"/>
                  <a:gd name="T38" fmla="*/ 19 w 51"/>
                  <a:gd name="T3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27">
                    <a:moveTo>
                      <a:pt x="19" y="0"/>
                    </a:moveTo>
                    <a:lnTo>
                      <a:pt x="32" y="0"/>
                    </a:lnTo>
                    <a:lnTo>
                      <a:pt x="37" y="0"/>
                    </a:lnTo>
                    <a:lnTo>
                      <a:pt x="42" y="4"/>
                    </a:lnTo>
                    <a:lnTo>
                      <a:pt x="46" y="9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46" y="18"/>
                    </a:lnTo>
                    <a:lnTo>
                      <a:pt x="42" y="18"/>
                    </a:lnTo>
                    <a:lnTo>
                      <a:pt x="37" y="27"/>
                    </a:lnTo>
                    <a:lnTo>
                      <a:pt x="28" y="18"/>
                    </a:lnTo>
                    <a:lnTo>
                      <a:pt x="23" y="23"/>
                    </a:lnTo>
                    <a:lnTo>
                      <a:pt x="14" y="27"/>
                    </a:lnTo>
                    <a:lnTo>
                      <a:pt x="14" y="23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0" y="23"/>
                    </a:lnTo>
                    <a:lnTo>
                      <a:pt x="5" y="9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3" name="Freeform 983"/>
              <p:cNvSpPr>
                <a:spLocks/>
              </p:cNvSpPr>
              <p:nvPr/>
            </p:nvSpPr>
            <p:spPr bwMode="auto">
              <a:xfrm>
                <a:off x="2754" y="1511"/>
                <a:ext cx="51" cy="27"/>
              </a:xfrm>
              <a:custGeom>
                <a:avLst/>
                <a:gdLst>
                  <a:gd name="T0" fmla="*/ 19 w 51"/>
                  <a:gd name="T1" fmla="*/ 0 h 27"/>
                  <a:gd name="T2" fmla="*/ 32 w 51"/>
                  <a:gd name="T3" fmla="*/ 0 h 27"/>
                  <a:gd name="T4" fmla="*/ 37 w 51"/>
                  <a:gd name="T5" fmla="*/ 0 h 27"/>
                  <a:gd name="T6" fmla="*/ 42 w 51"/>
                  <a:gd name="T7" fmla="*/ 4 h 27"/>
                  <a:gd name="T8" fmla="*/ 46 w 51"/>
                  <a:gd name="T9" fmla="*/ 9 h 27"/>
                  <a:gd name="T10" fmla="*/ 51 w 51"/>
                  <a:gd name="T11" fmla="*/ 14 h 27"/>
                  <a:gd name="T12" fmla="*/ 51 w 51"/>
                  <a:gd name="T13" fmla="*/ 14 h 27"/>
                  <a:gd name="T14" fmla="*/ 46 w 51"/>
                  <a:gd name="T15" fmla="*/ 18 h 27"/>
                  <a:gd name="T16" fmla="*/ 42 w 51"/>
                  <a:gd name="T17" fmla="*/ 18 h 27"/>
                  <a:gd name="T18" fmla="*/ 37 w 51"/>
                  <a:gd name="T19" fmla="*/ 27 h 27"/>
                  <a:gd name="T20" fmla="*/ 28 w 51"/>
                  <a:gd name="T21" fmla="*/ 18 h 27"/>
                  <a:gd name="T22" fmla="*/ 23 w 51"/>
                  <a:gd name="T23" fmla="*/ 23 h 27"/>
                  <a:gd name="T24" fmla="*/ 14 w 51"/>
                  <a:gd name="T25" fmla="*/ 27 h 27"/>
                  <a:gd name="T26" fmla="*/ 14 w 51"/>
                  <a:gd name="T27" fmla="*/ 23 h 27"/>
                  <a:gd name="T28" fmla="*/ 10 w 51"/>
                  <a:gd name="T29" fmla="*/ 23 h 27"/>
                  <a:gd name="T30" fmla="*/ 5 w 51"/>
                  <a:gd name="T31" fmla="*/ 18 h 27"/>
                  <a:gd name="T32" fmla="*/ 0 w 51"/>
                  <a:gd name="T33" fmla="*/ 23 h 27"/>
                  <a:gd name="T34" fmla="*/ 5 w 51"/>
                  <a:gd name="T35" fmla="*/ 9 h 27"/>
                  <a:gd name="T36" fmla="*/ 14 w 51"/>
                  <a:gd name="T37" fmla="*/ 0 h 27"/>
                  <a:gd name="T38" fmla="*/ 19 w 51"/>
                  <a:gd name="T3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27">
                    <a:moveTo>
                      <a:pt x="19" y="0"/>
                    </a:moveTo>
                    <a:lnTo>
                      <a:pt x="32" y="0"/>
                    </a:lnTo>
                    <a:lnTo>
                      <a:pt x="37" y="0"/>
                    </a:lnTo>
                    <a:lnTo>
                      <a:pt x="42" y="4"/>
                    </a:lnTo>
                    <a:lnTo>
                      <a:pt x="46" y="9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46" y="18"/>
                    </a:lnTo>
                    <a:lnTo>
                      <a:pt x="42" y="18"/>
                    </a:lnTo>
                    <a:lnTo>
                      <a:pt x="37" y="27"/>
                    </a:lnTo>
                    <a:lnTo>
                      <a:pt x="28" y="18"/>
                    </a:lnTo>
                    <a:lnTo>
                      <a:pt x="23" y="23"/>
                    </a:lnTo>
                    <a:lnTo>
                      <a:pt x="14" y="27"/>
                    </a:lnTo>
                    <a:lnTo>
                      <a:pt x="14" y="23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0" y="23"/>
                    </a:lnTo>
                    <a:lnTo>
                      <a:pt x="5" y="9"/>
                    </a:lnTo>
                    <a:lnTo>
                      <a:pt x="14" y="0"/>
                    </a:lnTo>
                    <a:lnTo>
                      <a:pt x="1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4" name="Freeform 984"/>
              <p:cNvSpPr>
                <a:spLocks noEditPoints="1"/>
              </p:cNvSpPr>
              <p:nvPr/>
            </p:nvSpPr>
            <p:spPr bwMode="auto">
              <a:xfrm>
                <a:off x="2754" y="1506"/>
                <a:ext cx="55" cy="42"/>
              </a:xfrm>
              <a:custGeom>
                <a:avLst/>
                <a:gdLst>
                  <a:gd name="T0" fmla="*/ 37 w 55"/>
                  <a:gd name="T1" fmla="*/ 42 h 42"/>
                  <a:gd name="T2" fmla="*/ 37 w 55"/>
                  <a:gd name="T3" fmla="*/ 37 h 42"/>
                  <a:gd name="T4" fmla="*/ 37 w 55"/>
                  <a:gd name="T5" fmla="*/ 32 h 42"/>
                  <a:gd name="T6" fmla="*/ 32 w 55"/>
                  <a:gd name="T7" fmla="*/ 32 h 42"/>
                  <a:gd name="T8" fmla="*/ 32 w 55"/>
                  <a:gd name="T9" fmla="*/ 28 h 42"/>
                  <a:gd name="T10" fmla="*/ 23 w 55"/>
                  <a:gd name="T11" fmla="*/ 37 h 42"/>
                  <a:gd name="T12" fmla="*/ 19 w 55"/>
                  <a:gd name="T13" fmla="*/ 37 h 42"/>
                  <a:gd name="T14" fmla="*/ 19 w 55"/>
                  <a:gd name="T15" fmla="*/ 37 h 42"/>
                  <a:gd name="T16" fmla="*/ 14 w 55"/>
                  <a:gd name="T17" fmla="*/ 32 h 42"/>
                  <a:gd name="T18" fmla="*/ 10 w 55"/>
                  <a:gd name="T19" fmla="*/ 32 h 42"/>
                  <a:gd name="T20" fmla="*/ 10 w 55"/>
                  <a:gd name="T21" fmla="*/ 28 h 42"/>
                  <a:gd name="T22" fmla="*/ 5 w 55"/>
                  <a:gd name="T23" fmla="*/ 32 h 42"/>
                  <a:gd name="T24" fmla="*/ 5 w 55"/>
                  <a:gd name="T25" fmla="*/ 37 h 42"/>
                  <a:gd name="T26" fmla="*/ 5 w 55"/>
                  <a:gd name="T27" fmla="*/ 37 h 42"/>
                  <a:gd name="T28" fmla="*/ 0 w 55"/>
                  <a:gd name="T29" fmla="*/ 32 h 42"/>
                  <a:gd name="T30" fmla="*/ 0 w 55"/>
                  <a:gd name="T31" fmla="*/ 28 h 42"/>
                  <a:gd name="T32" fmla="*/ 0 w 55"/>
                  <a:gd name="T33" fmla="*/ 19 h 42"/>
                  <a:gd name="T34" fmla="*/ 5 w 55"/>
                  <a:gd name="T35" fmla="*/ 9 h 42"/>
                  <a:gd name="T36" fmla="*/ 19 w 55"/>
                  <a:gd name="T37" fmla="*/ 0 h 42"/>
                  <a:gd name="T38" fmla="*/ 23 w 55"/>
                  <a:gd name="T39" fmla="*/ 0 h 42"/>
                  <a:gd name="T40" fmla="*/ 32 w 55"/>
                  <a:gd name="T41" fmla="*/ 0 h 42"/>
                  <a:gd name="T42" fmla="*/ 42 w 55"/>
                  <a:gd name="T43" fmla="*/ 0 h 42"/>
                  <a:gd name="T44" fmla="*/ 46 w 55"/>
                  <a:gd name="T45" fmla="*/ 14 h 42"/>
                  <a:gd name="T46" fmla="*/ 51 w 55"/>
                  <a:gd name="T47" fmla="*/ 14 h 42"/>
                  <a:gd name="T48" fmla="*/ 55 w 55"/>
                  <a:gd name="T49" fmla="*/ 14 h 42"/>
                  <a:gd name="T50" fmla="*/ 55 w 55"/>
                  <a:gd name="T51" fmla="*/ 19 h 42"/>
                  <a:gd name="T52" fmla="*/ 55 w 55"/>
                  <a:gd name="T53" fmla="*/ 23 h 42"/>
                  <a:gd name="T54" fmla="*/ 51 w 55"/>
                  <a:gd name="T55" fmla="*/ 28 h 42"/>
                  <a:gd name="T56" fmla="*/ 51 w 55"/>
                  <a:gd name="T57" fmla="*/ 32 h 42"/>
                  <a:gd name="T58" fmla="*/ 51 w 55"/>
                  <a:gd name="T59" fmla="*/ 32 h 42"/>
                  <a:gd name="T60" fmla="*/ 51 w 55"/>
                  <a:gd name="T61" fmla="*/ 28 h 42"/>
                  <a:gd name="T62" fmla="*/ 51 w 55"/>
                  <a:gd name="T63" fmla="*/ 28 h 42"/>
                  <a:gd name="T64" fmla="*/ 42 w 55"/>
                  <a:gd name="T65" fmla="*/ 28 h 42"/>
                  <a:gd name="T66" fmla="*/ 42 w 55"/>
                  <a:gd name="T67" fmla="*/ 28 h 42"/>
                  <a:gd name="T68" fmla="*/ 42 w 55"/>
                  <a:gd name="T69" fmla="*/ 32 h 42"/>
                  <a:gd name="T70" fmla="*/ 37 w 55"/>
                  <a:gd name="T71" fmla="*/ 42 h 42"/>
                  <a:gd name="T72" fmla="*/ 37 w 55"/>
                  <a:gd name="T73" fmla="*/ 42 h 42"/>
                  <a:gd name="T74" fmla="*/ 10 w 55"/>
                  <a:gd name="T75" fmla="*/ 23 h 42"/>
                  <a:gd name="T76" fmla="*/ 14 w 55"/>
                  <a:gd name="T77" fmla="*/ 23 h 42"/>
                  <a:gd name="T78" fmla="*/ 14 w 55"/>
                  <a:gd name="T79" fmla="*/ 28 h 42"/>
                  <a:gd name="T80" fmla="*/ 19 w 55"/>
                  <a:gd name="T81" fmla="*/ 32 h 42"/>
                  <a:gd name="T82" fmla="*/ 23 w 55"/>
                  <a:gd name="T83" fmla="*/ 28 h 42"/>
                  <a:gd name="T84" fmla="*/ 28 w 55"/>
                  <a:gd name="T85" fmla="*/ 23 h 42"/>
                  <a:gd name="T86" fmla="*/ 32 w 55"/>
                  <a:gd name="T87" fmla="*/ 19 h 42"/>
                  <a:gd name="T88" fmla="*/ 32 w 55"/>
                  <a:gd name="T89" fmla="*/ 19 h 42"/>
                  <a:gd name="T90" fmla="*/ 32 w 55"/>
                  <a:gd name="T91" fmla="*/ 23 h 42"/>
                  <a:gd name="T92" fmla="*/ 32 w 55"/>
                  <a:gd name="T93" fmla="*/ 23 h 42"/>
                  <a:gd name="T94" fmla="*/ 37 w 55"/>
                  <a:gd name="T95" fmla="*/ 28 h 42"/>
                  <a:gd name="T96" fmla="*/ 42 w 55"/>
                  <a:gd name="T97" fmla="*/ 23 h 42"/>
                  <a:gd name="T98" fmla="*/ 46 w 55"/>
                  <a:gd name="T99" fmla="*/ 23 h 42"/>
                  <a:gd name="T100" fmla="*/ 51 w 55"/>
                  <a:gd name="T101" fmla="*/ 19 h 42"/>
                  <a:gd name="T102" fmla="*/ 51 w 55"/>
                  <a:gd name="T103" fmla="*/ 19 h 42"/>
                  <a:gd name="T104" fmla="*/ 46 w 55"/>
                  <a:gd name="T105" fmla="*/ 19 h 42"/>
                  <a:gd name="T106" fmla="*/ 46 w 55"/>
                  <a:gd name="T107" fmla="*/ 19 h 42"/>
                  <a:gd name="T108" fmla="*/ 42 w 55"/>
                  <a:gd name="T109" fmla="*/ 14 h 42"/>
                  <a:gd name="T110" fmla="*/ 37 w 55"/>
                  <a:gd name="T111" fmla="*/ 9 h 42"/>
                  <a:gd name="T112" fmla="*/ 32 w 55"/>
                  <a:gd name="T113" fmla="*/ 5 h 42"/>
                  <a:gd name="T114" fmla="*/ 23 w 55"/>
                  <a:gd name="T115" fmla="*/ 5 h 42"/>
                  <a:gd name="T116" fmla="*/ 23 w 55"/>
                  <a:gd name="T117" fmla="*/ 5 h 42"/>
                  <a:gd name="T118" fmla="*/ 10 w 55"/>
                  <a:gd name="T119" fmla="*/ 14 h 42"/>
                  <a:gd name="T120" fmla="*/ 10 w 55"/>
                  <a:gd name="T121" fmla="*/ 23 h 42"/>
                  <a:gd name="T122" fmla="*/ 10 w 55"/>
                  <a:gd name="T123" fmla="*/ 23 h 42"/>
                  <a:gd name="T124" fmla="*/ 10 w 55"/>
                  <a:gd name="T125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42">
                    <a:moveTo>
                      <a:pt x="37" y="42"/>
                    </a:moveTo>
                    <a:lnTo>
                      <a:pt x="37" y="37"/>
                    </a:lnTo>
                    <a:lnTo>
                      <a:pt x="37" y="32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23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4" y="32"/>
                    </a:lnTo>
                    <a:lnTo>
                      <a:pt x="10" y="32"/>
                    </a:lnTo>
                    <a:lnTo>
                      <a:pt x="10" y="28"/>
                    </a:lnTo>
                    <a:lnTo>
                      <a:pt x="5" y="32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5" y="9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46" y="14"/>
                    </a:lnTo>
                    <a:lnTo>
                      <a:pt x="51" y="14"/>
                    </a:lnTo>
                    <a:lnTo>
                      <a:pt x="55" y="14"/>
                    </a:lnTo>
                    <a:lnTo>
                      <a:pt x="55" y="19"/>
                    </a:lnTo>
                    <a:lnTo>
                      <a:pt x="55" y="23"/>
                    </a:lnTo>
                    <a:lnTo>
                      <a:pt x="51" y="28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32"/>
                    </a:lnTo>
                    <a:lnTo>
                      <a:pt x="37" y="42"/>
                    </a:lnTo>
                    <a:lnTo>
                      <a:pt x="37" y="42"/>
                    </a:lnTo>
                    <a:close/>
                    <a:moveTo>
                      <a:pt x="10" y="23"/>
                    </a:moveTo>
                    <a:lnTo>
                      <a:pt x="14" y="23"/>
                    </a:lnTo>
                    <a:lnTo>
                      <a:pt x="14" y="28"/>
                    </a:lnTo>
                    <a:lnTo>
                      <a:pt x="19" y="32"/>
                    </a:lnTo>
                    <a:lnTo>
                      <a:pt x="23" y="28"/>
                    </a:lnTo>
                    <a:lnTo>
                      <a:pt x="28" y="23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7" y="28"/>
                    </a:lnTo>
                    <a:lnTo>
                      <a:pt x="42" y="23"/>
                    </a:lnTo>
                    <a:lnTo>
                      <a:pt x="46" y="23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2" y="14"/>
                    </a:lnTo>
                    <a:lnTo>
                      <a:pt x="37" y="9"/>
                    </a:lnTo>
                    <a:lnTo>
                      <a:pt x="32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0" y="1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5" name="Freeform 985"/>
              <p:cNvSpPr>
                <a:spLocks/>
              </p:cNvSpPr>
              <p:nvPr/>
            </p:nvSpPr>
            <p:spPr bwMode="auto">
              <a:xfrm>
                <a:off x="2754" y="1506"/>
                <a:ext cx="55" cy="42"/>
              </a:xfrm>
              <a:custGeom>
                <a:avLst/>
                <a:gdLst>
                  <a:gd name="T0" fmla="*/ 37 w 55"/>
                  <a:gd name="T1" fmla="*/ 42 h 42"/>
                  <a:gd name="T2" fmla="*/ 37 w 55"/>
                  <a:gd name="T3" fmla="*/ 37 h 42"/>
                  <a:gd name="T4" fmla="*/ 37 w 55"/>
                  <a:gd name="T5" fmla="*/ 32 h 42"/>
                  <a:gd name="T6" fmla="*/ 32 w 55"/>
                  <a:gd name="T7" fmla="*/ 32 h 42"/>
                  <a:gd name="T8" fmla="*/ 32 w 55"/>
                  <a:gd name="T9" fmla="*/ 28 h 42"/>
                  <a:gd name="T10" fmla="*/ 23 w 55"/>
                  <a:gd name="T11" fmla="*/ 37 h 42"/>
                  <a:gd name="T12" fmla="*/ 19 w 55"/>
                  <a:gd name="T13" fmla="*/ 37 h 42"/>
                  <a:gd name="T14" fmla="*/ 19 w 55"/>
                  <a:gd name="T15" fmla="*/ 37 h 42"/>
                  <a:gd name="T16" fmla="*/ 14 w 55"/>
                  <a:gd name="T17" fmla="*/ 32 h 42"/>
                  <a:gd name="T18" fmla="*/ 10 w 55"/>
                  <a:gd name="T19" fmla="*/ 32 h 42"/>
                  <a:gd name="T20" fmla="*/ 10 w 55"/>
                  <a:gd name="T21" fmla="*/ 28 h 42"/>
                  <a:gd name="T22" fmla="*/ 5 w 55"/>
                  <a:gd name="T23" fmla="*/ 32 h 42"/>
                  <a:gd name="T24" fmla="*/ 5 w 55"/>
                  <a:gd name="T25" fmla="*/ 37 h 42"/>
                  <a:gd name="T26" fmla="*/ 5 w 55"/>
                  <a:gd name="T27" fmla="*/ 37 h 42"/>
                  <a:gd name="T28" fmla="*/ 0 w 55"/>
                  <a:gd name="T29" fmla="*/ 32 h 42"/>
                  <a:gd name="T30" fmla="*/ 0 w 55"/>
                  <a:gd name="T31" fmla="*/ 28 h 42"/>
                  <a:gd name="T32" fmla="*/ 0 w 55"/>
                  <a:gd name="T33" fmla="*/ 19 h 42"/>
                  <a:gd name="T34" fmla="*/ 5 w 55"/>
                  <a:gd name="T35" fmla="*/ 9 h 42"/>
                  <a:gd name="T36" fmla="*/ 19 w 55"/>
                  <a:gd name="T37" fmla="*/ 0 h 42"/>
                  <a:gd name="T38" fmla="*/ 23 w 55"/>
                  <a:gd name="T39" fmla="*/ 0 h 42"/>
                  <a:gd name="T40" fmla="*/ 32 w 55"/>
                  <a:gd name="T41" fmla="*/ 0 h 42"/>
                  <a:gd name="T42" fmla="*/ 42 w 55"/>
                  <a:gd name="T43" fmla="*/ 0 h 42"/>
                  <a:gd name="T44" fmla="*/ 46 w 55"/>
                  <a:gd name="T45" fmla="*/ 14 h 42"/>
                  <a:gd name="T46" fmla="*/ 51 w 55"/>
                  <a:gd name="T47" fmla="*/ 14 h 42"/>
                  <a:gd name="T48" fmla="*/ 55 w 55"/>
                  <a:gd name="T49" fmla="*/ 14 h 42"/>
                  <a:gd name="T50" fmla="*/ 55 w 55"/>
                  <a:gd name="T51" fmla="*/ 19 h 42"/>
                  <a:gd name="T52" fmla="*/ 55 w 55"/>
                  <a:gd name="T53" fmla="*/ 23 h 42"/>
                  <a:gd name="T54" fmla="*/ 51 w 55"/>
                  <a:gd name="T55" fmla="*/ 28 h 42"/>
                  <a:gd name="T56" fmla="*/ 51 w 55"/>
                  <a:gd name="T57" fmla="*/ 32 h 42"/>
                  <a:gd name="T58" fmla="*/ 51 w 55"/>
                  <a:gd name="T59" fmla="*/ 32 h 42"/>
                  <a:gd name="T60" fmla="*/ 51 w 55"/>
                  <a:gd name="T61" fmla="*/ 28 h 42"/>
                  <a:gd name="T62" fmla="*/ 51 w 55"/>
                  <a:gd name="T63" fmla="*/ 28 h 42"/>
                  <a:gd name="T64" fmla="*/ 42 w 55"/>
                  <a:gd name="T65" fmla="*/ 28 h 42"/>
                  <a:gd name="T66" fmla="*/ 42 w 55"/>
                  <a:gd name="T67" fmla="*/ 28 h 42"/>
                  <a:gd name="T68" fmla="*/ 42 w 55"/>
                  <a:gd name="T69" fmla="*/ 32 h 42"/>
                  <a:gd name="T70" fmla="*/ 37 w 55"/>
                  <a:gd name="T71" fmla="*/ 42 h 42"/>
                  <a:gd name="T72" fmla="*/ 37 w 55"/>
                  <a:gd name="T7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" h="42">
                    <a:moveTo>
                      <a:pt x="37" y="42"/>
                    </a:moveTo>
                    <a:lnTo>
                      <a:pt x="37" y="37"/>
                    </a:lnTo>
                    <a:lnTo>
                      <a:pt x="37" y="32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23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4" y="32"/>
                    </a:lnTo>
                    <a:lnTo>
                      <a:pt x="10" y="32"/>
                    </a:lnTo>
                    <a:lnTo>
                      <a:pt x="10" y="28"/>
                    </a:lnTo>
                    <a:lnTo>
                      <a:pt x="5" y="32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5" y="9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46" y="14"/>
                    </a:lnTo>
                    <a:lnTo>
                      <a:pt x="51" y="14"/>
                    </a:lnTo>
                    <a:lnTo>
                      <a:pt x="55" y="14"/>
                    </a:lnTo>
                    <a:lnTo>
                      <a:pt x="55" y="19"/>
                    </a:lnTo>
                    <a:lnTo>
                      <a:pt x="55" y="23"/>
                    </a:lnTo>
                    <a:lnTo>
                      <a:pt x="51" y="28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32"/>
                    </a:lnTo>
                    <a:lnTo>
                      <a:pt x="37" y="42"/>
                    </a:lnTo>
                    <a:lnTo>
                      <a:pt x="37" y="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6" name="Freeform 986"/>
              <p:cNvSpPr>
                <a:spLocks/>
              </p:cNvSpPr>
              <p:nvPr/>
            </p:nvSpPr>
            <p:spPr bwMode="auto">
              <a:xfrm>
                <a:off x="2764" y="1511"/>
                <a:ext cx="41" cy="27"/>
              </a:xfrm>
              <a:custGeom>
                <a:avLst/>
                <a:gdLst>
                  <a:gd name="T0" fmla="*/ 0 w 41"/>
                  <a:gd name="T1" fmla="*/ 18 h 27"/>
                  <a:gd name="T2" fmla="*/ 4 w 41"/>
                  <a:gd name="T3" fmla="*/ 18 h 27"/>
                  <a:gd name="T4" fmla="*/ 4 w 41"/>
                  <a:gd name="T5" fmla="*/ 23 h 27"/>
                  <a:gd name="T6" fmla="*/ 9 w 41"/>
                  <a:gd name="T7" fmla="*/ 27 h 27"/>
                  <a:gd name="T8" fmla="*/ 13 w 41"/>
                  <a:gd name="T9" fmla="*/ 23 h 27"/>
                  <a:gd name="T10" fmla="*/ 18 w 41"/>
                  <a:gd name="T11" fmla="*/ 18 h 27"/>
                  <a:gd name="T12" fmla="*/ 22 w 41"/>
                  <a:gd name="T13" fmla="*/ 14 h 27"/>
                  <a:gd name="T14" fmla="*/ 22 w 41"/>
                  <a:gd name="T15" fmla="*/ 14 h 27"/>
                  <a:gd name="T16" fmla="*/ 22 w 41"/>
                  <a:gd name="T17" fmla="*/ 18 h 27"/>
                  <a:gd name="T18" fmla="*/ 22 w 41"/>
                  <a:gd name="T19" fmla="*/ 18 h 27"/>
                  <a:gd name="T20" fmla="*/ 27 w 41"/>
                  <a:gd name="T21" fmla="*/ 23 h 27"/>
                  <a:gd name="T22" fmla="*/ 32 w 41"/>
                  <a:gd name="T23" fmla="*/ 18 h 27"/>
                  <a:gd name="T24" fmla="*/ 36 w 41"/>
                  <a:gd name="T25" fmla="*/ 18 h 27"/>
                  <a:gd name="T26" fmla="*/ 41 w 41"/>
                  <a:gd name="T27" fmla="*/ 14 h 27"/>
                  <a:gd name="T28" fmla="*/ 41 w 41"/>
                  <a:gd name="T29" fmla="*/ 14 h 27"/>
                  <a:gd name="T30" fmla="*/ 36 w 41"/>
                  <a:gd name="T31" fmla="*/ 14 h 27"/>
                  <a:gd name="T32" fmla="*/ 36 w 41"/>
                  <a:gd name="T33" fmla="*/ 14 h 27"/>
                  <a:gd name="T34" fmla="*/ 32 w 41"/>
                  <a:gd name="T35" fmla="*/ 9 h 27"/>
                  <a:gd name="T36" fmla="*/ 27 w 41"/>
                  <a:gd name="T37" fmla="*/ 4 h 27"/>
                  <a:gd name="T38" fmla="*/ 22 w 41"/>
                  <a:gd name="T39" fmla="*/ 0 h 27"/>
                  <a:gd name="T40" fmla="*/ 13 w 41"/>
                  <a:gd name="T41" fmla="*/ 0 h 27"/>
                  <a:gd name="T42" fmla="*/ 13 w 41"/>
                  <a:gd name="T43" fmla="*/ 0 h 27"/>
                  <a:gd name="T44" fmla="*/ 0 w 41"/>
                  <a:gd name="T45" fmla="*/ 9 h 27"/>
                  <a:gd name="T46" fmla="*/ 0 w 41"/>
                  <a:gd name="T47" fmla="*/ 18 h 27"/>
                  <a:gd name="T48" fmla="*/ 0 w 41"/>
                  <a:gd name="T49" fmla="*/ 18 h 27"/>
                  <a:gd name="T50" fmla="*/ 0 w 41"/>
                  <a:gd name="T51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7">
                    <a:moveTo>
                      <a:pt x="0" y="18"/>
                    </a:moveTo>
                    <a:lnTo>
                      <a:pt x="4" y="18"/>
                    </a:lnTo>
                    <a:lnTo>
                      <a:pt x="4" y="23"/>
                    </a:lnTo>
                    <a:lnTo>
                      <a:pt x="9" y="27"/>
                    </a:lnTo>
                    <a:lnTo>
                      <a:pt x="13" y="23"/>
                    </a:lnTo>
                    <a:lnTo>
                      <a:pt x="18" y="18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7" y="23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2" y="9"/>
                    </a:lnTo>
                    <a:lnTo>
                      <a:pt x="27" y="4"/>
                    </a:lnTo>
                    <a:lnTo>
                      <a:pt x="2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7" name="Freeform 987"/>
              <p:cNvSpPr>
                <a:spLocks/>
              </p:cNvSpPr>
              <p:nvPr/>
            </p:nvSpPr>
            <p:spPr bwMode="auto">
              <a:xfrm>
                <a:off x="2851" y="1548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8" name="Freeform 988"/>
              <p:cNvSpPr>
                <a:spLocks/>
              </p:cNvSpPr>
              <p:nvPr/>
            </p:nvSpPr>
            <p:spPr bwMode="auto">
              <a:xfrm>
                <a:off x="2851" y="1548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9" name="Freeform 989"/>
              <p:cNvSpPr>
                <a:spLocks/>
              </p:cNvSpPr>
              <p:nvPr/>
            </p:nvSpPr>
            <p:spPr bwMode="auto">
              <a:xfrm>
                <a:off x="2846" y="1529"/>
                <a:ext cx="14" cy="28"/>
              </a:xfrm>
              <a:custGeom>
                <a:avLst/>
                <a:gdLst>
                  <a:gd name="T0" fmla="*/ 14 w 14"/>
                  <a:gd name="T1" fmla="*/ 28 h 28"/>
                  <a:gd name="T2" fmla="*/ 9 w 14"/>
                  <a:gd name="T3" fmla="*/ 28 h 28"/>
                  <a:gd name="T4" fmla="*/ 9 w 14"/>
                  <a:gd name="T5" fmla="*/ 28 h 28"/>
                  <a:gd name="T6" fmla="*/ 5 w 14"/>
                  <a:gd name="T7" fmla="*/ 23 h 28"/>
                  <a:gd name="T8" fmla="*/ 5 w 14"/>
                  <a:gd name="T9" fmla="*/ 23 h 28"/>
                  <a:gd name="T10" fmla="*/ 5 w 14"/>
                  <a:gd name="T11" fmla="*/ 19 h 28"/>
                  <a:gd name="T12" fmla="*/ 0 w 14"/>
                  <a:gd name="T13" fmla="*/ 9 h 28"/>
                  <a:gd name="T14" fmla="*/ 0 w 14"/>
                  <a:gd name="T15" fmla="*/ 5 h 28"/>
                  <a:gd name="T16" fmla="*/ 0 w 14"/>
                  <a:gd name="T17" fmla="*/ 0 h 28"/>
                  <a:gd name="T18" fmla="*/ 14 w 14"/>
                  <a:gd name="T19" fmla="*/ 28 h 28"/>
                  <a:gd name="T20" fmla="*/ 14 w 14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8">
                    <a:moveTo>
                      <a:pt x="14" y="28"/>
                    </a:moveTo>
                    <a:lnTo>
                      <a:pt x="9" y="28"/>
                    </a:lnTo>
                    <a:lnTo>
                      <a:pt x="9" y="28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1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4" y="28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0" name="Freeform 990"/>
              <p:cNvSpPr>
                <a:spLocks/>
              </p:cNvSpPr>
              <p:nvPr/>
            </p:nvSpPr>
            <p:spPr bwMode="auto">
              <a:xfrm>
                <a:off x="2846" y="1529"/>
                <a:ext cx="14" cy="28"/>
              </a:xfrm>
              <a:custGeom>
                <a:avLst/>
                <a:gdLst>
                  <a:gd name="T0" fmla="*/ 14 w 14"/>
                  <a:gd name="T1" fmla="*/ 28 h 28"/>
                  <a:gd name="T2" fmla="*/ 9 w 14"/>
                  <a:gd name="T3" fmla="*/ 28 h 28"/>
                  <a:gd name="T4" fmla="*/ 9 w 14"/>
                  <a:gd name="T5" fmla="*/ 28 h 28"/>
                  <a:gd name="T6" fmla="*/ 5 w 14"/>
                  <a:gd name="T7" fmla="*/ 23 h 28"/>
                  <a:gd name="T8" fmla="*/ 5 w 14"/>
                  <a:gd name="T9" fmla="*/ 23 h 28"/>
                  <a:gd name="T10" fmla="*/ 5 w 14"/>
                  <a:gd name="T11" fmla="*/ 19 h 28"/>
                  <a:gd name="T12" fmla="*/ 0 w 14"/>
                  <a:gd name="T13" fmla="*/ 9 h 28"/>
                  <a:gd name="T14" fmla="*/ 0 w 14"/>
                  <a:gd name="T15" fmla="*/ 5 h 28"/>
                  <a:gd name="T16" fmla="*/ 0 w 14"/>
                  <a:gd name="T17" fmla="*/ 0 h 28"/>
                  <a:gd name="T18" fmla="*/ 14 w 14"/>
                  <a:gd name="T19" fmla="*/ 28 h 28"/>
                  <a:gd name="T20" fmla="*/ 14 w 14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8">
                    <a:moveTo>
                      <a:pt x="14" y="28"/>
                    </a:moveTo>
                    <a:lnTo>
                      <a:pt x="9" y="28"/>
                    </a:lnTo>
                    <a:lnTo>
                      <a:pt x="9" y="28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1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4" y="28"/>
                    </a:lnTo>
                    <a:lnTo>
                      <a:pt x="14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1" name="Freeform 991"/>
              <p:cNvSpPr>
                <a:spLocks/>
              </p:cNvSpPr>
              <p:nvPr/>
            </p:nvSpPr>
            <p:spPr bwMode="auto">
              <a:xfrm>
                <a:off x="3185" y="2258"/>
                <a:ext cx="0" cy="9"/>
              </a:xfrm>
              <a:custGeom>
                <a:avLst/>
                <a:gdLst>
                  <a:gd name="T0" fmla="*/ 0 h 9"/>
                  <a:gd name="T1" fmla="*/ 9 h 9"/>
                  <a:gd name="T2" fmla="*/ 4 h 9"/>
                  <a:gd name="T3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2" name="Freeform 992"/>
              <p:cNvSpPr>
                <a:spLocks/>
              </p:cNvSpPr>
              <p:nvPr/>
            </p:nvSpPr>
            <p:spPr bwMode="auto">
              <a:xfrm>
                <a:off x="3185" y="2258"/>
                <a:ext cx="0" cy="9"/>
              </a:xfrm>
              <a:custGeom>
                <a:avLst/>
                <a:gdLst>
                  <a:gd name="T0" fmla="*/ 0 h 9"/>
                  <a:gd name="T1" fmla="*/ 9 h 9"/>
                  <a:gd name="T2" fmla="*/ 4 h 9"/>
                  <a:gd name="T3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3" name="Freeform 993"/>
              <p:cNvSpPr>
                <a:spLocks/>
              </p:cNvSpPr>
              <p:nvPr/>
            </p:nvSpPr>
            <p:spPr bwMode="auto">
              <a:xfrm>
                <a:off x="3181" y="2258"/>
                <a:ext cx="9" cy="13"/>
              </a:xfrm>
              <a:custGeom>
                <a:avLst/>
                <a:gdLst>
                  <a:gd name="T0" fmla="*/ 9 w 9"/>
                  <a:gd name="T1" fmla="*/ 13 h 13"/>
                  <a:gd name="T2" fmla="*/ 4 w 9"/>
                  <a:gd name="T3" fmla="*/ 9 h 13"/>
                  <a:gd name="T4" fmla="*/ 4 w 9"/>
                  <a:gd name="T5" fmla="*/ 9 h 13"/>
                  <a:gd name="T6" fmla="*/ 0 w 9"/>
                  <a:gd name="T7" fmla="*/ 4 h 13"/>
                  <a:gd name="T8" fmla="*/ 0 w 9"/>
                  <a:gd name="T9" fmla="*/ 0 h 13"/>
                  <a:gd name="T10" fmla="*/ 0 w 9"/>
                  <a:gd name="T11" fmla="*/ 0 h 13"/>
                  <a:gd name="T12" fmla="*/ 9 w 9"/>
                  <a:gd name="T13" fmla="*/ 0 h 13"/>
                  <a:gd name="T14" fmla="*/ 9 w 9"/>
                  <a:gd name="T15" fmla="*/ 0 h 13"/>
                  <a:gd name="T16" fmla="*/ 9 w 9"/>
                  <a:gd name="T17" fmla="*/ 4 h 13"/>
                  <a:gd name="T18" fmla="*/ 9 w 9"/>
                  <a:gd name="T19" fmla="*/ 13 h 13"/>
                  <a:gd name="T20" fmla="*/ 9 w 9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3">
                    <a:moveTo>
                      <a:pt x="9" y="13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13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4" name="Freeform 994"/>
              <p:cNvSpPr>
                <a:spLocks/>
              </p:cNvSpPr>
              <p:nvPr/>
            </p:nvSpPr>
            <p:spPr bwMode="auto">
              <a:xfrm>
                <a:off x="3181" y="2258"/>
                <a:ext cx="9" cy="13"/>
              </a:xfrm>
              <a:custGeom>
                <a:avLst/>
                <a:gdLst>
                  <a:gd name="T0" fmla="*/ 9 w 9"/>
                  <a:gd name="T1" fmla="*/ 13 h 13"/>
                  <a:gd name="T2" fmla="*/ 4 w 9"/>
                  <a:gd name="T3" fmla="*/ 9 h 13"/>
                  <a:gd name="T4" fmla="*/ 4 w 9"/>
                  <a:gd name="T5" fmla="*/ 9 h 13"/>
                  <a:gd name="T6" fmla="*/ 0 w 9"/>
                  <a:gd name="T7" fmla="*/ 4 h 13"/>
                  <a:gd name="T8" fmla="*/ 0 w 9"/>
                  <a:gd name="T9" fmla="*/ 0 h 13"/>
                  <a:gd name="T10" fmla="*/ 0 w 9"/>
                  <a:gd name="T11" fmla="*/ 0 h 13"/>
                  <a:gd name="T12" fmla="*/ 9 w 9"/>
                  <a:gd name="T13" fmla="*/ 0 h 13"/>
                  <a:gd name="T14" fmla="*/ 9 w 9"/>
                  <a:gd name="T15" fmla="*/ 0 h 13"/>
                  <a:gd name="T16" fmla="*/ 9 w 9"/>
                  <a:gd name="T17" fmla="*/ 4 h 13"/>
                  <a:gd name="T18" fmla="*/ 9 w 9"/>
                  <a:gd name="T19" fmla="*/ 13 h 13"/>
                  <a:gd name="T20" fmla="*/ 9 w 9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3">
                    <a:moveTo>
                      <a:pt x="9" y="13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13"/>
                    </a:lnTo>
                    <a:lnTo>
                      <a:pt x="9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5" name="Freeform 995"/>
              <p:cNvSpPr>
                <a:spLocks/>
              </p:cNvSpPr>
              <p:nvPr/>
            </p:nvSpPr>
            <p:spPr bwMode="auto">
              <a:xfrm>
                <a:off x="3194" y="2267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6" name="Freeform 996"/>
              <p:cNvSpPr>
                <a:spLocks/>
              </p:cNvSpPr>
              <p:nvPr/>
            </p:nvSpPr>
            <p:spPr bwMode="auto">
              <a:xfrm>
                <a:off x="3194" y="2267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7" name="Freeform 997"/>
              <p:cNvSpPr>
                <a:spLocks/>
              </p:cNvSpPr>
              <p:nvPr/>
            </p:nvSpPr>
            <p:spPr bwMode="auto">
              <a:xfrm>
                <a:off x="3190" y="2262"/>
                <a:ext cx="9" cy="14"/>
              </a:xfrm>
              <a:custGeom>
                <a:avLst/>
                <a:gdLst>
                  <a:gd name="T0" fmla="*/ 9 w 9"/>
                  <a:gd name="T1" fmla="*/ 14 h 14"/>
                  <a:gd name="T2" fmla="*/ 0 w 9"/>
                  <a:gd name="T3" fmla="*/ 5 h 14"/>
                  <a:gd name="T4" fmla="*/ 0 w 9"/>
                  <a:gd name="T5" fmla="*/ 5 h 14"/>
                  <a:gd name="T6" fmla="*/ 4 w 9"/>
                  <a:gd name="T7" fmla="*/ 5 h 14"/>
                  <a:gd name="T8" fmla="*/ 4 w 9"/>
                  <a:gd name="T9" fmla="*/ 5 h 14"/>
                  <a:gd name="T10" fmla="*/ 4 w 9"/>
                  <a:gd name="T11" fmla="*/ 0 h 14"/>
                  <a:gd name="T12" fmla="*/ 9 w 9"/>
                  <a:gd name="T13" fmla="*/ 0 h 14"/>
                  <a:gd name="T14" fmla="*/ 9 w 9"/>
                  <a:gd name="T15" fmla="*/ 0 h 14"/>
                  <a:gd name="T16" fmla="*/ 9 w 9"/>
                  <a:gd name="T17" fmla="*/ 14 h 14"/>
                  <a:gd name="T18" fmla="*/ 9 w 9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9" y="14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8" name="Freeform 998"/>
              <p:cNvSpPr>
                <a:spLocks/>
              </p:cNvSpPr>
              <p:nvPr/>
            </p:nvSpPr>
            <p:spPr bwMode="auto">
              <a:xfrm>
                <a:off x="3190" y="2262"/>
                <a:ext cx="9" cy="14"/>
              </a:xfrm>
              <a:custGeom>
                <a:avLst/>
                <a:gdLst>
                  <a:gd name="T0" fmla="*/ 9 w 9"/>
                  <a:gd name="T1" fmla="*/ 14 h 14"/>
                  <a:gd name="T2" fmla="*/ 0 w 9"/>
                  <a:gd name="T3" fmla="*/ 5 h 14"/>
                  <a:gd name="T4" fmla="*/ 0 w 9"/>
                  <a:gd name="T5" fmla="*/ 5 h 14"/>
                  <a:gd name="T6" fmla="*/ 4 w 9"/>
                  <a:gd name="T7" fmla="*/ 5 h 14"/>
                  <a:gd name="T8" fmla="*/ 4 w 9"/>
                  <a:gd name="T9" fmla="*/ 5 h 14"/>
                  <a:gd name="T10" fmla="*/ 4 w 9"/>
                  <a:gd name="T11" fmla="*/ 0 h 14"/>
                  <a:gd name="T12" fmla="*/ 9 w 9"/>
                  <a:gd name="T13" fmla="*/ 0 h 14"/>
                  <a:gd name="T14" fmla="*/ 9 w 9"/>
                  <a:gd name="T15" fmla="*/ 0 h 14"/>
                  <a:gd name="T16" fmla="*/ 9 w 9"/>
                  <a:gd name="T17" fmla="*/ 14 h 14"/>
                  <a:gd name="T18" fmla="*/ 9 w 9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9" y="14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4"/>
                    </a:lnTo>
                    <a:lnTo>
                      <a:pt x="9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9" name="Freeform 999"/>
              <p:cNvSpPr>
                <a:spLocks/>
              </p:cNvSpPr>
              <p:nvPr/>
            </p:nvSpPr>
            <p:spPr bwMode="auto">
              <a:xfrm>
                <a:off x="3203" y="2276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0" name="Freeform 1000"/>
              <p:cNvSpPr>
                <a:spLocks/>
              </p:cNvSpPr>
              <p:nvPr/>
            </p:nvSpPr>
            <p:spPr bwMode="auto">
              <a:xfrm>
                <a:off x="3199" y="2271"/>
                <a:ext cx="9" cy="10"/>
              </a:xfrm>
              <a:custGeom>
                <a:avLst/>
                <a:gdLst>
                  <a:gd name="T0" fmla="*/ 4 w 9"/>
                  <a:gd name="T1" fmla="*/ 10 h 10"/>
                  <a:gd name="T2" fmla="*/ 0 w 9"/>
                  <a:gd name="T3" fmla="*/ 10 h 10"/>
                  <a:gd name="T4" fmla="*/ 0 w 9"/>
                  <a:gd name="T5" fmla="*/ 10 h 10"/>
                  <a:gd name="T6" fmla="*/ 0 w 9"/>
                  <a:gd name="T7" fmla="*/ 5 h 10"/>
                  <a:gd name="T8" fmla="*/ 0 w 9"/>
                  <a:gd name="T9" fmla="*/ 5 h 10"/>
                  <a:gd name="T10" fmla="*/ 4 w 9"/>
                  <a:gd name="T11" fmla="*/ 0 h 10"/>
                  <a:gd name="T12" fmla="*/ 4 w 9"/>
                  <a:gd name="T13" fmla="*/ 0 h 10"/>
                  <a:gd name="T14" fmla="*/ 9 w 9"/>
                  <a:gd name="T15" fmla="*/ 0 h 10"/>
                  <a:gd name="T16" fmla="*/ 9 w 9"/>
                  <a:gd name="T17" fmla="*/ 0 h 10"/>
                  <a:gd name="T18" fmla="*/ 9 w 9"/>
                  <a:gd name="T19" fmla="*/ 5 h 10"/>
                  <a:gd name="T20" fmla="*/ 9 w 9"/>
                  <a:gd name="T21" fmla="*/ 5 h 10"/>
                  <a:gd name="T22" fmla="*/ 9 w 9"/>
                  <a:gd name="T23" fmla="*/ 5 h 10"/>
                  <a:gd name="T24" fmla="*/ 9 w 9"/>
                  <a:gd name="T25" fmla="*/ 5 h 10"/>
                  <a:gd name="T26" fmla="*/ 9 w 9"/>
                  <a:gd name="T27" fmla="*/ 10 h 10"/>
                  <a:gd name="T28" fmla="*/ 9 w 9"/>
                  <a:gd name="T29" fmla="*/ 10 h 10"/>
                  <a:gd name="T30" fmla="*/ 9 w 9"/>
                  <a:gd name="T31" fmla="*/ 10 h 10"/>
                  <a:gd name="T32" fmla="*/ 4 w 9"/>
                  <a:gd name="T33" fmla="*/ 10 h 10"/>
                  <a:gd name="T34" fmla="*/ 4 w 9"/>
                  <a:gd name="T35" fmla="*/ 10 h 10"/>
                  <a:gd name="T36" fmla="*/ 4 w 9"/>
                  <a:gd name="T3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10">
                    <a:moveTo>
                      <a:pt x="4" y="1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1" name="Freeform 1001"/>
              <p:cNvSpPr>
                <a:spLocks/>
              </p:cNvSpPr>
              <p:nvPr/>
            </p:nvSpPr>
            <p:spPr bwMode="auto">
              <a:xfrm>
                <a:off x="3199" y="2271"/>
                <a:ext cx="9" cy="10"/>
              </a:xfrm>
              <a:custGeom>
                <a:avLst/>
                <a:gdLst>
                  <a:gd name="T0" fmla="*/ 4 w 9"/>
                  <a:gd name="T1" fmla="*/ 10 h 10"/>
                  <a:gd name="T2" fmla="*/ 0 w 9"/>
                  <a:gd name="T3" fmla="*/ 10 h 10"/>
                  <a:gd name="T4" fmla="*/ 0 w 9"/>
                  <a:gd name="T5" fmla="*/ 10 h 10"/>
                  <a:gd name="T6" fmla="*/ 0 w 9"/>
                  <a:gd name="T7" fmla="*/ 5 h 10"/>
                  <a:gd name="T8" fmla="*/ 0 w 9"/>
                  <a:gd name="T9" fmla="*/ 5 h 10"/>
                  <a:gd name="T10" fmla="*/ 4 w 9"/>
                  <a:gd name="T11" fmla="*/ 0 h 10"/>
                  <a:gd name="T12" fmla="*/ 4 w 9"/>
                  <a:gd name="T13" fmla="*/ 0 h 10"/>
                  <a:gd name="T14" fmla="*/ 9 w 9"/>
                  <a:gd name="T15" fmla="*/ 0 h 10"/>
                  <a:gd name="T16" fmla="*/ 9 w 9"/>
                  <a:gd name="T17" fmla="*/ 0 h 10"/>
                  <a:gd name="T18" fmla="*/ 9 w 9"/>
                  <a:gd name="T19" fmla="*/ 5 h 10"/>
                  <a:gd name="T20" fmla="*/ 9 w 9"/>
                  <a:gd name="T21" fmla="*/ 5 h 10"/>
                  <a:gd name="T22" fmla="*/ 9 w 9"/>
                  <a:gd name="T23" fmla="*/ 5 h 10"/>
                  <a:gd name="T24" fmla="*/ 9 w 9"/>
                  <a:gd name="T25" fmla="*/ 5 h 10"/>
                  <a:gd name="T26" fmla="*/ 9 w 9"/>
                  <a:gd name="T27" fmla="*/ 10 h 10"/>
                  <a:gd name="T28" fmla="*/ 9 w 9"/>
                  <a:gd name="T29" fmla="*/ 10 h 10"/>
                  <a:gd name="T30" fmla="*/ 9 w 9"/>
                  <a:gd name="T31" fmla="*/ 10 h 10"/>
                  <a:gd name="T32" fmla="*/ 4 w 9"/>
                  <a:gd name="T33" fmla="*/ 10 h 10"/>
                  <a:gd name="T34" fmla="*/ 4 w 9"/>
                  <a:gd name="T35" fmla="*/ 10 h 10"/>
                  <a:gd name="T36" fmla="*/ 4 w 9"/>
                  <a:gd name="T3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10">
                    <a:moveTo>
                      <a:pt x="4" y="1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2" name="Freeform 1002"/>
              <p:cNvSpPr>
                <a:spLocks/>
              </p:cNvSpPr>
              <p:nvPr/>
            </p:nvSpPr>
            <p:spPr bwMode="auto">
              <a:xfrm>
                <a:off x="2635" y="1451"/>
                <a:ext cx="147" cy="142"/>
              </a:xfrm>
              <a:custGeom>
                <a:avLst/>
                <a:gdLst>
                  <a:gd name="T0" fmla="*/ 92 w 147"/>
                  <a:gd name="T1" fmla="*/ 5 h 142"/>
                  <a:gd name="T2" fmla="*/ 106 w 147"/>
                  <a:gd name="T3" fmla="*/ 19 h 142"/>
                  <a:gd name="T4" fmla="*/ 110 w 147"/>
                  <a:gd name="T5" fmla="*/ 23 h 142"/>
                  <a:gd name="T6" fmla="*/ 129 w 147"/>
                  <a:gd name="T7" fmla="*/ 28 h 142"/>
                  <a:gd name="T8" fmla="*/ 133 w 147"/>
                  <a:gd name="T9" fmla="*/ 32 h 142"/>
                  <a:gd name="T10" fmla="*/ 147 w 147"/>
                  <a:gd name="T11" fmla="*/ 42 h 142"/>
                  <a:gd name="T12" fmla="*/ 142 w 147"/>
                  <a:gd name="T13" fmla="*/ 55 h 142"/>
                  <a:gd name="T14" fmla="*/ 129 w 147"/>
                  <a:gd name="T15" fmla="*/ 69 h 142"/>
                  <a:gd name="T16" fmla="*/ 129 w 147"/>
                  <a:gd name="T17" fmla="*/ 78 h 142"/>
                  <a:gd name="T18" fmla="*/ 133 w 147"/>
                  <a:gd name="T19" fmla="*/ 92 h 142"/>
                  <a:gd name="T20" fmla="*/ 133 w 147"/>
                  <a:gd name="T21" fmla="*/ 101 h 142"/>
                  <a:gd name="T22" fmla="*/ 138 w 147"/>
                  <a:gd name="T23" fmla="*/ 115 h 142"/>
                  <a:gd name="T24" fmla="*/ 142 w 147"/>
                  <a:gd name="T25" fmla="*/ 119 h 142"/>
                  <a:gd name="T26" fmla="*/ 129 w 147"/>
                  <a:gd name="T27" fmla="*/ 129 h 142"/>
                  <a:gd name="T28" fmla="*/ 115 w 147"/>
                  <a:gd name="T29" fmla="*/ 129 h 142"/>
                  <a:gd name="T30" fmla="*/ 92 w 147"/>
                  <a:gd name="T31" fmla="*/ 133 h 142"/>
                  <a:gd name="T32" fmla="*/ 78 w 147"/>
                  <a:gd name="T33" fmla="*/ 138 h 142"/>
                  <a:gd name="T34" fmla="*/ 46 w 147"/>
                  <a:gd name="T35" fmla="*/ 138 h 142"/>
                  <a:gd name="T36" fmla="*/ 41 w 147"/>
                  <a:gd name="T37" fmla="*/ 119 h 142"/>
                  <a:gd name="T38" fmla="*/ 46 w 147"/>
                  <a:gd name="T39" fmla="*/ 92 h 142"/>
                  <a:gd name="T40" fmla="*/ 46 w 147"/>
                  <a:gd name="T41" fmla="*/ 87 h 142"/>
                  <a:gd name="T42" fmla="*/ 37 w 147"/>
                  <a:gd name="T43" fmla="*/ 74 h 142"/>
                  <a:gd name="T44" fmla="*/ 32 w 147"/>
                  <a:gd name="T45" fmla="*/ 69 h 142"/>
                  <a:gd name="T46" fmla="*/ 28 w 147"/>
                  <a:gd name="T47" fmla="*/ 64 h 142"/>
                  <a:gd name="T48" fmla="*/ 9 w 147"/>
                  <a:gd name="T49" fmla="*/ 55 h 142"/>
                  <a:gd name="T50" fmla="*/ 5 w 147"/>
                  <a:gd name="T51" fmla="*/ 51 h 142"/>
                  <a:gd name="T52" fmla="*/ 5 w 147"/>
                  <a:gd name="T53" fmla="*/ 46 h 142"/>
                  <a:gd name="T54" fmla="*/ 5 w 147"/>
                  <a:gd name="T55" fmla="*/ 42 h 142"/>
                  <a:gd name="T56" fmla="*/ 28 w 147"/>
                  <a:gd name="T57" fmla="*/ 42 h 142"/>
                  <a:gd name="T58" fmla="*/ 32 w 147"/>
                  <a:gd name="T59" fmla="*/ 23 h 142"/>
                  <a:gd name="T60" fmla="*/ 46 w 147"/>
                  <a:gd name="T61" fmla="*/ 32 h 142"/>
                  <a:gd name="T62" fmla="*/ 60 w 147"/>
                  <a:gd name="T63" fmla="*/ 28 h 142"/>
                  <a:gd name="T64" fmla="*/ 74 w 147"/>
                  <a:gd name="T65" fmla="*/ 14 h 142"/>
                  <a:gd name="T66" fmla="*/ 78 w 147"/>
                  <a:gd name="T67" fmla="*/ 5 h 142"/>
                  <a:gd name="T68" fmla="*/ 87 w 147"/>
                  <a:gd name="T6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42">
                    <a:moveTo>
                      <a:pt x="87" y="0"/>
                    </a:moveTo>
                    <a:lnTo>
                      <a:pt x="92" y="5"/>
                    </a:lnTo>
                    <a:lnTo>
                      <a:pt x="96" y="14"/>
                    </a:lnTo>
                    <a:lnTo>
                      <a:pt x="106" y="19"/>
                    </a:lnTo>
                    <a:lnTo>
                      <a:pt x="110" y="19"/>
                    </a:lnTo>
                    <a:lnTo>
                      <a:pt x="110" y="23"/>
                    </a:lnTo>
                    <a:lnTo>
                      <a:pt x="115" y="23"/>
                    </a:lnTo>
                    <a:lnTo>
                      <a:pt x="129" y="28"/>
                    </a:lnTo>
                    <a:lnTo>
                      <a:pt x="129" y="32"/>
                    </a:lnTo>
                    <a:lnTo>
                      <a:pt x="133" y="32"/>
                    </a:lnTo>
                    <a:lnTo>
                      <a:pt x="147" y="37"/>
                    </a:lnTo>
                    <a:lnTo>
                      <a:pt x="147" y="42"/>
                    </a:lnTo>
                    <a:lnTo>
                      <a:pt x="142" y="51"/>
                    </a:lnTo>
                    <a:lnTo>
                      <a:pt x="142" y="55"/>
                    </a:lnTo>
                    <a:lnTo>
                      <a:pt x="138" y="60"/>
                    </a:lnTo>
                    <a:lnTo>
                      <a:pt x="129" y="69"/>
                    </a:lnTo>
                    <a:lnTo>
                      <a:pt x="124" y="83"/>
                    </a:lnTo>
                    <a:lnTo>
                      <a:pt x="129" y="78"/>
                    </a:lnTo>
                    <a:lnTo>
                      <a:pt x="133" y="83"/>
                    </a:lnTo>
                    <a:lnTo>
                      <a:pt x="133" y="92"/>
                    </a:lnTo>
                    <a:lnTo>
                      <a:pt x="138" y="97"/>
                    </a:lnTo>
                    <a:lnTo>
                      <a:pt x="133" y="101"/>
                    </a:lnTo>
                    <a:lnTo>
                      <a:pt x="133" y="106"/>
                    </a:lnTo>
                    <a:lnTo>
                      <a:pt x="138" y="115"/>
                    </a:lnTo>
                    <a:lnTo>
                      <a:pt x="138" y="115"/>
                    </a:lnTo>
                    <a:lnTo>
                      <a:pt x="142" y="119"/>
                    </a:lnTo>
                    <a:lnTo>
                      <a:pt x="138" y="124"/>
                    </a:lnTo>
                    <a:lnTo>
                      <a:pt x="129" y="129"/>
                    </a:lnTo>
                    <a:lnTo>
                      <a:pt x="119" y="129"/>
                    </a:lnTo>
                    <a:lnTo>
                      <a:pt x="115" y="129"/>
                    </a:lnTo>
                    <a:lnTo>
                      <a:pt x="96" y="129"/>
                    </a:lnTo>
                    <a:lnTo>
                      <a:pt x="92" y="133"/>
                    </a:lnTo>
                    <a:lnTo>
                      <a:pt x="92" y="142"/>
                    </a:lnTo>
                    <a:lnTo>
                      <a:pt x="78" y="138"/>
                    </a:lnTo>
                    <a:lnTo>
                      <a:pt x="64" y="138"/>
                    </a:lnTo>
                    <a:lnTo>
                      <a:pt x="46" y="138"/>
                    </a:lnTo>
                    <a:lnTo>
                      <a:pt x="37" y="129"/>
                    </a:lnTo>
                    <a:lnTo>
                      <a:pt x="41" y="119"/>
                    </a:lnTo>
                    <a:lnTo>
                      <a:pt x="41" y="110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6" y="87"/>
                    </a:lnTo>
                    <a:lnTo>
                      <a:pt x="41" y="83"/>
                    </a:lnTo>
                    <a:lnTo>
                      <a:pt x="37" y="74"/>
                    </a:lnTo>
                    <a:lnTo>
                      <a:pt x="32" y="74"/>
                    </a:lnTo>
                    <a:lnTo>
                      <a:pt x="32" y="69"/>
                    </a:lnTo>
                    <a:lnTo>
                      <a:pt x="37" y="64"/>
                    </a:lnTo>
                    <a:lnTo>
                      <a:pt x="28" y="64"/>
                    </a:lnTo>
                    <a:lnTo>
                      <a:pt x="19" y="60"/>
                    </a:lnTo>
                    <a:lnTo>
                      <a:pt x="9" y="55"/>
                    </a:lnTo>
                    <a:lnTo>
                      <a:pt x="0" y="51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5" y="46"/>
                    </a:lnTo>
                    <a:lnTo>
                      <a:pt x="0" y="46"/>
                    </a:lnTo>
                    <a:lnTo>
                      <a:pt x="5" y="42"/>
                    </a:lnTo>
                    <a:lnTo>
                      <a:pt x="19" y="42"/>
                    </a:lnTo>
                    <a:lnTo>
                      <a:pt x="28" y="42"/>
                    </a:lnTo>
                    <a:lnTo>
                      <a:pt x="37" y="46"/>
                    </a:lnTo>
                    <a:lnTo>
                      <a:pt x="32" y="23"/>
                    </a:lnTo>
                    <a:lnTo>
                      <a:pt x="41" y="28"/>
                    </a:lnTo>
                    <a:lnTo>
                      <a:pt x="46" y="32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4" y="23"/>
                    </a:lnTo>
                    <a:lnTo>
                      <a:pt x="74" y="14"/>
                    </a:lnTo>
                    <a:lnTo>
                      <a:pt x="78" y="9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3" name="Freeform 1003"/>
              <p:cNvSpPr>
                <a:spLocks/>
              </p:cNvSpPr>
              <p:nvPr/>
            </p:nvSpPr>
            <p:spPr bwMode="auto">
              <a:xfrm>
                <a:off x="2635" y="1451"/>
                <a:ext cx="147" cy="142"/>
              </a:xfrm>
              <a:custGeom>
                <a:avLst/>
                <a:gdLst>
                  <a:gd name="T0" fmla="*/ 92 w 147"/>
                  <a:gd name="T1" fmla="*/ 5 h 142"/>
                  <a:gd name="T2" fmla="*/ 106 w 147"/>
                  <a:gd name="T3" fmla="*/ 19 h 142"/>
                  <a:gd name="T4" fmla="*/ 110 w 147"/>
                  <a:gd name="T5" fmla="*/ 23 h 142"/>
                  <a:gd name="T6" fmla="*/ 129 w 147"/>
                  <a:gd name="T7" fmla="*/ 28 h 142"/>
                  <a:gd name="T8" fmla="*/ 133 w 147"/>
                  <a:gd name="T9" fmla="*/ 32 h 142"/>
                  <a:gd name="T10" fmla="*/ 147 w 147"/>
                  <a:gd name="T11" fmla="*/ 42 h 142"/>
                  <a:gd name="T12" fmla="*/ 142 w 147"/>
                  <a:gd name="T13" fmla="*/ 55 h 142"/>
                  <a:gd name="T14" fmla="*/ 129 w 147"/>
                  <a:gd name="T15" fmla="*/ 69 h 142"/>
                  <a:gd name="T16" fmla="*/ 129 w 147"/>
                  <a:gd name="T17" fmla="*/ 78 h 142"/>
                  <a:gd name="T18" fmla="*/ 133 w 147"/>
                  <a:gd name="T19" fmla="*/ 92 h 142"/>
                  <a:gd name="T20" fmla="*/ 133 w 147"/>
                  <a:gd name="T21" fmla="*/ 101 h 142"/>
                  <a:gd name="T22" fmla="*/ 138 w 147"/>
                  <a:gd name="T23" fmla="*/ 115 h 142"/>
                  <a:gd name="T24" fmla="*/ 142 w 147"/>
                  <a:gd name="T25" fmla="*/ 119 h 142"/>
                  <a:gd name="T26" fmla="*/ 129 w 147"/>
                  <a:gd name="T27" fmla="*/ 129 h 142"/>
                  <a:gd name="T28" fmla="*/ 115 w 147"/>
                  <a:gd name="T29" fmla="*/ 129 h 142"/>
                  <a:gd name="T30" fmla="*/ 92 w 147"/>
                  <a:gd name="T31" fmla="*/ 133 h 142"/>
                  <a:gd name="T32" fmla="*/ 78 w 147"/>
                  <a:gd name="T33" fmla="*/ 138 h 142"/>
                  <a:gd name="T34" fmla="*/ 46 w 147"/>
                  <a:gd name="T35" fmla="*/ 138 h 142"/>
                  <a:gd name="T36" fmla="*/ 41 w 147"/>
                  <a:gd name="T37" fmla="*/ 119 h 142"/>
                  <a:gd name="T38" fmla="*/ 46 w 147"/>
                  <a:gd name="T39" fmla="*/ 92 h 142"/>
                  <a:gd name="T40" fmla="*/ 46 w 147"/>
                  <a:gd name="T41" fmla="*/ 87 h 142"/>
                  <a:gd name="T42" fmla="*/ 37 w 147"/>
                  <a:gd name="T43" fmla="*/ 74 h 142"/>
                  <a:gd name="T44" fmla="*/ 32 w 147"/>
                  <a:gd name="T45" fmla="*/ 69 h 142"/>
                  <a:gd name="T46" fmla="*/ 28 w 147"/>
                  <a:gd name="T47" fmla="*/ 64 h 142"/>
                  <a:gd name="T48" fmla="*/ 9 w 147"/>
                  <a:gd name="T49" fmla="*/ 55 h 142"/>
                  <a:gd name="T50" fmla="*/ 5 w 147"/>
                  <a:gd name="T51" fmla="*/ 51 h 142"/>
                  <a:gd name="T52" fmla="*/ 5 w 147"/>
                  <a:gd name="T53" fmla="*/ 46 h 142"/>
                  <a:gd name="T54" fmla="*/ 5 w 147"/>
                  <a:gd name="T55" fmla="*/ 42 h 142"/>
                  <a:gd name="T56" fmla="*/ 28 w 147"/>
                  <a:gd name="T57" fmla="*/ 42 h 142"/>
                  <a:gd name="T58" fmla="*/ 32 w 147"/>
                  <a:gd name="T59" fmla="*/ 23 h 142"/>
                  <a:gd name="T60" fmla="*/ 46 w 147"/>
                  <a:gd name="T61" fmla="*/ 32 h 142"/>
                  <a:gd name="T62" fmla="*/ 60 w 147"/>
                  <a:gd name="T63" fmla="*/ 28 h 142"/>
                  <a:gd name="T64" fmla="*/ 74 w 147"/>
                  <a:gd name="T65" fmla="*/ 14 h 142"/>
                  <a:gd name="T66" fmla="*/ 78 w 147"/>
                  <a:gd name="T67" fmla="*/ 5 h 142"/>
                  <a:gd name="T68" fmla="*/ 87 w 147"/>
                  <a:gd name="T6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42">
                    <a:moveTo>
                      <a:pt x="87" y="0"/>
                    </a:moveTo>
                    <a:lnTo>
                      <a:pt x="92" y="5"/>
                    </a:lnTo>
                    <a:lnTo>
                      <a:pt x="96" y="14"/>
                    </a:lnTo>
                    <a:lnTo>
                      <a:pt x="106" y="19"/>
                    </a:lnTo>
                    <a:lnTo>
                      <a:pt x="110" y="19"/>
                    </a:lnTo>
                    <a:lnTo>
                      <a:pt x="110" y="23"/>
                    </a:lnTo>
                    <a:lnTo>
                      <a:pt x="115" y="23"/>
                    </a:lnTo>
                    <a:lnTo>
                      <a:pt x="129" y="28"/>
                    </a:lnTo>
                    <a:lnTo>
                      <a:pt x="129" y="32"/>
                    </a:lnTo>
                    <a:lnTo>
                      <a:pt x="133" y="32"/>
                    </a:lnTo>
                    <a:lnTo>
                      <a:pt x="147" y="37"/>
                    </a:lnTo>
                    <a:lnTo>
                      <a:pt x="147" y="42"/>
                    </a:lnTo>
                    <a:lnTo>
                      <a:pt x="142" y="51"/>
                    </a:lnTo>
                    <a:lnTo>
                      <a:pt x="142" y="55"/>
                    </a:lnTo>
                    <a:lnTo>
                      <a:pt x="138" y="60"/>
                    </a:lnTo>
                    <a:lnTo>
                      <a:pt x="129" y="69"/>
                    </a:lnTo>
                    <a:lnTo>
                      <a:pt x="124" y="83"/>
                    </a:lnTo>
                    <a:lnTo>
                      <a:pt x="129" y="78"/>
                    </a:lnTo>
                    <a:lnTo>
                      <a:pt x="133" y="83"/>
                    </a:lnTo>
                    <a:lnTo>
                      <a:pt x="133" y="92"/>
                    </a:lnTo>
                    <a:lnTo>
                      <a:pt x="138" y="97"/>
                    </a:lnTo>
                    <a:lnTo>
                      <a:pt x="133" y="101"/>
                    </a:lnTo>
                    <a:lnTo>
                      <a:pt x="133" y="106"/>
                    </a:lnTo>
                    <a:lnTo>
                      <a:pt x="138" y="115"/>
                    </a:lnTo>
                    <a:lnTo>
                      <a:pt x="138" y="115"/>
                    </a:lnTo>
                    <a:lnTo>
                      <a:pt x="142" y="119"/>
                    </a:lnTo>
                    <a:lnTo>
                      <a:pt x="138" y="124"/>
                    </a:lnTo>
                    <a:lnTo>
                      <a:pt x="129" y="129"/>
                    </a:lnTo>
                    <a:lnTo>
                      <a:pt x="119" y="129"/>
                    </a:lnTo>
                    <a:lnTo>
                      <a:pt x="115" y="129"/>
                    </a:lnTo>
                    <a:lnTo>
                      <a:pt x="96" y="129"/>
                    </a:lnTo>
                    <a:lnTo>
                      <a:pt x="92" y="133"/>
                    </a:lnTo>
                    <a:lnTo>
                      <a:pt x="92" y="142"/>
                    </a:lnTo>
                    <a:lnTo>
                      <a:pt x="78" y="138"/>
                    </a:lnTo>
                    <a:lnTo>
                      <a:pt x="64" y="138"/>
                    </a:lnTo>
                    <a:lnTo>
                      <a:pt x="46" y="138"/>
                    </a:lnTo>
                    <a:lnTo>
                      <a:pt x="37" y="129"/>
                    </a:lnTo>
                    <a:lnTo>
                      <a:pt x="41" y="119"/>
                    </a:lnTo>
                    <a:lnTo>
                      <a:pt x="41" y="110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6" y="87"/>
                    </a:lnTo>
                    <a:lnTo>
                      <a:pt x="41" y="83"/>
                    </a:lnTo>
                    <a:lnTo>
                      <a:pt x="37" y="74"/>
                    </a:lnTo>
                    <a:lnTo>
                      <a:pt x="32" y="74"/>
                    </a:lnTo>
                    <a:lnTo>
                      <a:pt x="32" y="69"/>
                    </a:lnTo>
                    <a:lnTo>
                      <a:pt x="37" y="64"/>
                    </a:lnTo>
                    <a:lnTo>
                      <a:pt x="28" y="64"/>
                    </a:lnTo>
                    <a:lnTo>
                      <a:pt x="19" y="60"/>
                    </a:lnTo>
                    <a:lnTo>
                      <a:pt x="9" y="55"/>
                    </a:lnTo>
                    <a:lnTo>
                      <a:pt x="0" y="51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5" y="46"/>
                    </a:lnTo>
                    <a:lnTo>
                      <a:pt x="0" y="46"/>
                    </a:lnTo>
                    <a:lnTo>
                      <a:pt x="5" y="42"/>
                    </a:lnTo>
                    <a:lnTo>
                      <a:pt x="19" y="42"/>
                    </a:lnTo>
                    <a:lnTo>
                      <a:pt x="28" y="42"/>
                    </a:lnTo>
                    <a:lnTo>
                      <a:pt x="37" y="46"/>
                    </a:lnTo>
                    <a:lnTo>
                      <a:pt x="32" y="23"/>
                    </a:lnTo>
                    <a:lnTo>
                      <a:pt x="41" y="28"/>
                    </a:lnTo>
                    <a:lnTo>
                      <a:pt x="46" y="32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4" y="23"/>
                    </a:lnTo>
                    <a:lnTo>
                      <a:pt x="74" y="14"/>
                    </a:lnTo>
                    <a:lnTo>
                      <a:pt x="78" y="9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8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4" name="Freeform 1004"/>
              <p:cNvSpPr>
                <a:spLocks noEditPoints="1"/>
              </p:cNvSpPr>
              <p:nvPr/>
            </p:nvSpPr>
            <p:spPr bwMode="auto">
              <a:xfrm>
                <a:off x="2631" y="1447"/>
                <a:ext cx="151" cy="151"/>
              </a:xfrm>
              <a:custGeom>
                <a:avLst/>
                <a:gdLst>
                  <a:gd name="T0" fmla="*/ 64 w 151"/>
                  <a:gd name="T1" fmla="*/ 146 h 151"/>
                  <a:gd name="T2" fmla="*/ 36 w 151"/>
                  <a:gd name="T3" fmla="*/ 137 h 151"/>
                  <a:gd name="T4" fmla="*/ 36 w 151"/>
                  <a:gd name="T5" fmla="*/ 133 h 151"/>
                  <a:gd name="T6" fmla="*/ 41 w 151"/>
                  <a:gd name="T7" fmla="*/ 110 h 151"/>
                  <a:gd name="T8" fmla="*/ 45 w 151"/>
                  <a:gd name="T9" fmla="*/ 96 h 151"/>
                  <a:gd name="T10" fmla="*/ 32 w 151"/>
                  <a:gd name="T11" fmla="*/ 82 h 151"/>
                  <a:gd name="T12" fmla="*/ 4 w 151"/>
                  <a:gd name="T13" fmla="*/ 64 h 151"/>
                  <a:gd name="T14" fmla="*/ 0 w 151"/>
                  <a:gd name="T15" fmla="*/ 55 h 151"/>
                  <a:gd name="T16" fmla="*/ 0 w 151"/>
                  <a:gd name="T17" fmla="*/ 55 h 151"/>
                  <a:gd name="T18" fmla="*/ 18 w 151"/>
                  <a:gd name="T19" fmla="*/ 41 h 151"/>
                  <a:gd name="T20" fmla="*/ 36 w 151"/>
                  <a:gd name="T21" fmla="*/ 46 h 151"/>
                  <a:gd name="T22" fmla="*/ 36 w 151"/>
                  <a:gd name="T23" fmla="*/ 27 h 151"/>
                  <a:gd name="T24" fmla="*/ 45 w 151"/>
                  <a:gd name="T25" fmla="*/ 32 h 151"/>
                  <a:gd name="T26" fmla="*/ 59 w 151"/>
                  <a:gd name="T27" fmla="*/ 27 h 151"/>
                  <a:gd name="T28" fmla="*/ 78 w 151"/>
                  <a:gd name="T29" fmla="*/ 9 h 151"/>
                  <a:gd name="T30" fmla="*/ 91 w 151"/>
                  <a:gd name="T31" fmla="*/ 0 h 151"/>
                  <a:gd name="T32" fmla="*/ 91 w 151"/>
                  <a:gd name="T33" fmla="*/ 4 h 151"/>
                  <a:gd name="T34" fmla="*/ 110 w 151"/>
                  <a:gd name="T35" fmla="*/ 18 h 151"/>
                  <a:gd name="T36" fmla="*/ 119 w 151"/>
                  <a:gd name="T37" fmla="*/ 13 h 151"/>
                  <a:gd name="T38" fmla="*/ 114 w 151"/>
                  <a:gd name="T39" fmla="*/ 27 h 151"/>
                  <a:gd name="T40" fmla="*/ 133 w 151"/>
                  <a:gd name="T41" fmla="*/ 32 h 151"/>
                  <a:gd name="T42" fmla="*/ 151 w 151"/>
                  <a:gd name="T43" fmla="*/ 36 h 151"/>
                  <a:gd name="T44" fmla="*/ 146 w 151"/>
                  <a:gd name="T45" fmla="*/ 50 h 151"/>
                  <a:gd name="T46" fmla="*/ 142 w 151"/>
                  <a:gd name="T47" fmla="*/ 68 h 151"/>
                  <a:gd name="T48" fmla="*/ 128 w 151"/>
                  <a:gd name="T49" fmla="*/ 82 h 151"/>
                  <a:gd name="T50" fmla="*/ 137 w 151"/>
                  <a:gd name="T51" fmla="*/ 101 h 151"/>
                  <a:gd name="T52" fmla="*/ 137 w 151"/>
                  <a:gd name="T53" fmla="*/ 114 h 151"/>
                  <a:gd name="T54" fmla="*/ 146 w 151"/>
                  <a:gd name="T55" fmla="*/ 123 h 151"/>
                  <a:gd name="T56" fmla="*/ 133 w 151"/>
                  <a:gd name="T57" fmla="*/ 137 h 151"/>
                  <a:gd name="T58" fmla="*/ 114 w 151"/>
                  <a:gd name="T59" fmla="*/ 137 h 151"/>
                  <a:gd name="T60" fmla="*/ 96 w 151"/>
                  <a:gd name="T61" fmla="*/ 146 h 151"/>
                  <a:gd name="T62" fmla="*/ 91 w 151"/>
                  <a:gd name="T63" fmla="*/ 151 h 151"/>
                  <a:gd name="T64" fmla="*/ 82 w 151"/>
                  <a:gd name="T65" fmla="*/ 142 h 151"/>
                  <a:gd name="T66" fmla="*/ 100 w 151"/>
                  <a:gd name="T67" fmla="*/ 128 h 151"/>
                  <a:gd name="T68" fmla="*/ 123 w 151"/>
                  <a:gd name="T69" fmla="*/ 133 h 151"/>
                  <a:gd name="T70" fmla="*/ 137 w 151"/>
                  <a:gd name="T71" fmla="*/ 128 h 151"/>
                  <a:gd name="T72" fmla="*/ 137 w 151"/>
                  <a:gd name="T73" fmla="*/ 123 h 151"/>
                  <a:gd name="T74" fmla="*/ 133 w 151"/>
                  <a:gd name="T75" fmla="*/ 114 h 151"/>
                  <a:gd name="T76" fmla="*/ 133 w 151"/>
                  <a:gd name="T77" fmla="*/ 101 h 151"/>
                  <a:gd name="T78" fmla="*/ 128 w 151"/>
                  <a:gd name="T79" fmla="*/ 87 h 151"/>
                  <a:gd name="T80" fmla="*/ 123 w 151"/>
                  <a:gd name="T81" fmla="*/ 96 h 151"/>
                  <a:gd name="T82" fmla="*/ 123 w 151"/>
                  <a:gd name="T83" fmla="*/ 73 h 151"/>
                  <a:gd name="T84" fmla="*/ 142 w 151"/>
                  <a:gd name="T85" fmla="*/ 50 h 151"/>
                  <a:gd name="T86" fmla="*/ 133 w 151"/>
                  <a:gd name="T87" fmla="*/ 41 h 151"/>
                  <a:gd name="T88" fmla="*/ 119 w 151"/>
                  <a:gd name="T89" fmla="*/ 32 h 151"/>
                  <a:gd name="T90" fmla="*/ 110 w 151"/>
                  <a:gd name="T91" fmla="*/ 23 h 151"/>
                  <a:gd name="T92" fmla="*/ 87 w 151"/>
                  <a:gd name="T93" fmla="*/ 9 h 151"/>
                  <a:gd name="T94" fmla="*/ 78 w 151"/>
                  <a:gd name="T95" fmla="*/ 23 h 151"/>
                  <a:gd name="T96" fmla="*/ 78 w 151"/>
                  <a:gd name="T97" fmla="*/ 32 h 151"/>
                  <a:gd name="T98" fmla="*/ 91 w 151"/>
                  <a:gd name="T99" fmla="*/ 36 h 151"/>
                  <a:gd name="T100" fmla="*/ 64 w 151"/>
                  <a:gd name="T101" fmla="*/ 36 h 151"/>
                  <a:gd name="T102" fmla="*/ 45 w 151"/>
                  <a:gd name="T103" fmla="*/ 36 h 151"/>
                  <a:gd name="T104" fmla="*/ 45 w 151"/>
                  <a:gd name="T105" fmla="*/ 50 h 151"/>
                  <a:gd name="T106" fmla="*/ 41 w 151"/>
                  <a:gd name="T107" fmla="*/ 50 h 151"/>
                  <a:gd name="T108" fmla="*/ 13 w 151"/>
                  <a:gd name="T109" fmla="*/ 50 h 151"/>
                  <a:gd name="T110" fmla="*/ 9 w 151"/>
                  <a:gd name="T111" fmla="*/ 55 h 151"/>
                  <a:gd name="T112" fmla="*/ 27 w 151"/>
                  <a:gd name="T113" fmla="*/ 64 h 151"/>
                  <a:gd name="T114" fmla="*/ 36 w 151"/>
                  <a:gd name="T115" fmla="*/ 73 h 151"/>
                  <a:gd name="T116" fmla="*/ 45 w 151"/>
                  <a:gd name="T117" fmla="*/ 87 h 151"/>
                  <a:gd name="T118" fmla="*/ 50 w 151"/>
                  <a:gd name="T119" fmla="*/ 101 h 151"/>
                  <a:gd name="T120" fmla="*/ 50 w 151"/>
                  <a:gd name="T121" fmla="*/ 110 h 151"/>
                  <a:gd name="T122" fmla="*/ 55 w 151"/>
                  <a:gd name="T123" fmla="*/ 142 h 151"/>
                  <a:gd name="T124" fmla="*/ 68 w 151"/>
                  <a:gd name="T125" fmla="*/ 14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151">
                    <a:moveTo>
                      <a:pt x="91" y="151"/>
                    </a:moveTo>
                    <a:lnTo>
                      <a:pt x="78" y="151"/>
                    </a:lnTo>
                    <a:lnTo>
                      <a:pt x="64" y="146"/>
                    </a:lnTo>
                    <a:lnTo>
                      <a:pt x="59" y="146"/>
                    </a:lnTo>
                    <a:lnTo>
                      <a:pt x="45" y="146"/>
                    </a:lnTo>
                    <a:lnTo>
                      <a:pt x="36" y="137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41" y="123"/>
                    </a:lnTo>
                    <a:lnTo>
                      <a:pt x="41" y="110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1" y="87"/>
                    </a:lnTo>
                    <a:lnTo>
                      <a:pt x="36" y="82"/>
                    </a:lnTo>
                    <a:lnTo>
                      <a:pt x="32" y="82"/>
                    </a:lnTo>
                    <a:lnTo>
                      <a:pt x="32" y="73"/>
                    </a:lnTo>
                    <a:lnTo>
                      <a:pt x="13" y="64"/>
                    </a:lnTo>
                    <a:lnTo>
                      <a:pt x="4" y="64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4" y="46"/>
                    </a:lnTo>
                    <a:lnTo>
                      <a:pt x="18" y="41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41" y="27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59" y="32"/>
                    </a:lnTo>
                    <a:lnTo>
                      <a:pt x="59" y="27"/>
                    </a:lnTo>
                    <a:lnTo>
                      <a:pt x="68" y="23"/>
                    </a:lnTo>
                    <a:lnTo>
                      <a:pt x="73" y="18"/>
                    </a:lnTo>
                    <a:lnTo>
                      <a:pt x="78" y="9"/>
                    </a:lnTo>
                    <a:lnTo>
                      <a:pt x="78" y="4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6" y="9"/>
                    </a:lnTo>
                    <a:lnTo>
                      <a:pt x="100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9" y="18"/>
                    </a:lnTo>
                    <a:lnTo>
                      <a:pt x="119" y="13"/>
                    </a:lnTo>
                    <a:lnTo>
                      <a:pt x="114" y="23"/>
                    </a:lnTo>
                    <a:lnTo>
                      <a:pt x="114" y="23"/>
                    </a:lnTo>
                    <a:lnTo>
                      <a:pt x="114" y="27"/>
                    </a:lnTo>
                    <a:lnTo>
                      <a:pt x="123" y="27"/>
                    </a:lnTo>
                    <a:lnTo>
                      <a:pt x="128" y="27"/>
                    </a:lnTo>
                    <a:lnTo>
                      <a:pt x="133" y="32"/>
                    </a:lnTo>
                    <a:lnTo>
                      <a:pt x="133" y="36"/>
                    </a:lnTo>
                    <a:lnTo>
                      <a:pt x="142" y="36"/>
                    </a:lnTo>
                    <a:lnTo>
                      <a:pt x="151" y="36"/>
                    </a:lnTo>
                    <a:lnTo>
                      <a:pt x="151" y="41"/>
                    </a:lnTo>
                    <a:lnTo>
                      <a:pt x="151" y="41"/>
                    </a:lnTo>
                    <a:lnTo>
                      <a:pt x="146" y="50"/>
                    </a:lnTo>
                    <a:lnTo>
                      <a:pt x="146" y="59"/>
                    </a:lnTo>
                    <a:lnTo>
                      <a:pt x="142" y="64"/>
                    </a:lnTo>
                    <a:lnTo>
                      <a:pt x="142" y="68"/>
                    </a:lnTo>
                    <a:lnTo>
                      <a:pt x="133" y="73"/>
                    </a:lnTo>
                    <a:lnTo>
                      <a:pt x="128" y="82"/>
                    </a:lnTo>
                    <a:lnTo>
                      <a:pt x="128" y="82"/>
                    </a:lnTo>
                    <a:lnTo>
                      <a:pt x="137" y="87"/>
                    </a:lnTo>
                    <a:lnTo>
                      <a:pt x="137" y="96"/>
                    </a:lnTo>
                    <a:lnTo>
                      <a:pt x="137" y="101"/>
                    </a:lnTo>
                    <a:lnTo>
                      <a:pt x="137" y="105"/>
                    </a:lnTo>
                    <a:lnTo>
                      <a:pt x="137" y="110"/>
                    </a:lnTo>
                    <a:lnTo>
                      <a:pt x="137" y="114"/>
                    </a:lnTo>
                    <a:lnTo>
                      <a:pt x="137" y="119"/>
                    </a:lnTo>
                    <a:lnTo>
                      <a:pt x="137" y="119"/>
                    </a:lnTo>
                    <a:lnTo>
                      <a:pt x="146" y="123"/>
                    </a:lnTo>
                    <a:lnTo>
                      <a:pt x="142" y="133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23" y="142"/>
                    </a:lnTo>
                    <a:lnTo>
                      <a:pt x="119" y="137"/>
                    </a:lnTo>
                    <a:lnTo>
                      <a:pt x="114" y="137"/>
                    </a:lnTo>
                    <a:lnTo>
                      <a:pt x="105" y="137"/>
                    </a:lnTo>
                    <a:lnTo>
                      <a:pt x="96" y="137"/>
                    </a:lnTo>
                    <a:lnTo>
                      <a:pt x="96" y="146"/>
                    </a:lnTo>
                    <a:lnTo>
                      <a:pt x="96" y="151"/>
                    </a:lnTo>
                    <a:lnTo>
                      <a:pt x="96" y="151"/>
                    </a:lnTo>
                    <a:lnTo>
                      <a:pt x="91" y="151"/>
                    </a:lnTo>
                    <a:lnTo>
                      <a:pt x="91" y="151"/>
                    </a:lnTo>
                    <a:close/>
                    <a:moveTo>
                      <a:pt x="68" y="142"/>
                    </a:moveTo>
                    <a:lnTo>
                      <a:pt x="82" y="142"/>
                    </a:lnTo>
                    <a:lnTo>
                      <a:pt x="91" y="146"/>
                    </a:lnTo>
                    <a:lnTo>
                      <a:pt x="91" y="133"/>
                    </a:lnTo>
                    <a:lnTo>
                      <a:pt x="100" y="128"/>
                    </a:lnTo>
                    <a:lnTo>
                      <a:pt x="114" y="128"/>
                    </a:lnTo>
                    <a:lnTo>
                      <a:pt x="119" y="133"/>
                    </a:lnTo>
                    <a:lnTo>
                      <a:pt x="123" y="133"/>
                    </a:lnTo>
                    <a:lnTo>
                      <a:pt x="128" y="133"/>
                    </a:lnTo>
                    <a:lnTo>
                      <a:pt x="133" y="133"/>
                    </a:lnTo>
                    <a:lnTo>
                      <a:pt x="137" y="128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3" y="119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3" y="110"/>
                    </a:lnTo>
                    <a:lnTo>
                      <a:pt x="133" y="105"/>
                    </a:lnTo>
                    <a:lnTo>
                      <a:pt x="133" y="101"/>
                    </a:lnTo>
                    <a:lnTo>
                      <a:pt x="133" y="96"/>
                    </a:lnTo>
                    <a:lnTo>
                      <a:pt x="133" y="91"/>
                    </a:lnTo>
                    <a:lnTo>
                      <a:pt x="128" y="87"/>
                    </a:lnTo>
                    <a:lnTo>
                      <a:pt x="128" y="91"/>
                    </a:lnTo>
                    <a:lnTo>
                      <a:pt x="123" y="96"/>
                    </a:lnTo>
                    <a:lnTo>
                      <a:pt x="123" y="96"/>
                    </a:lnTo>
                    <a:lnTo>
                      <a:pt x="123" y="91"/>
                    </a:lnTo>
                    <a:lnTo>
                      <a:pt x="123" y="91"/>
                    </a:lnTo>
                    <a:lnTo>
                      <a:pt x="123" y="73"/>
                    </a:lnTo>
                    <a:lnTo>
                      <a:pt x="137" y="64"/>
                    </a:lnTo>
                    <a:lnTo>
                      <a:pt x="142" y="55"/>
                    </a:lnTo>
                    <a:lnTo>
                      <a:pt x="142" y="50"/>
                    </a:lnTo>
                    <a:lnTo>
                      <a:pt x="142" y="41"/>
                    </a:lnTo>
                    <a:lnTo>
                      <a:pt x="133" y="41"/>
                    </a:lnTo>
                    <a:lnTo>
                      <a:pt x="133" y="41"/>
                    </a:lnTo>
                    <a:lnTo>
                      <a:pt x="128" y="36"/>
                    </a:lnTo>
                    <a:lnTo>
                      <a:pt x="128" y="32"/>
                    </a:lnTo>
                    <a:lnTo>
                      <a:pt x="119" y="32"/>
                    </a:lnTo>
                    <a:lnTo>
                      <a:pt x="114" y="32"/>
                    </a:lnTo>
                    <a:lnTo>
                      <a:pt x="110" y="27"/>
                    </a:lnTo>
                    <a:lnTo>
                      <a:pt x="110" y="23"/>
                    </a:lnTo>
                    <a:lnTo>
                      <a:pt x="100" y="23"/>
                    </a:lnTo>
                    <a:lnTo>
                      <a:pt x="91" y="13"/>
                    </a:lnTo>
                    <a:lnTo>
                      <a:pt x="87" y="9"/>
                    </a:lnTo>
                    <a:lnTo>
                      <a:pt x="82" y="9"/>
                    </a:lnTo>
                    <a:lnTo>
                      <a:pt x="82" y="13"/>
                    </a:lnTo>
                    <a:lnTo>
                      <a:pt x="78" y="23"/>
                    </a:lnTo>
                    <a:lnTo>
                      <a:pt x="68" y="27"/>
                    </a:lnTo>
                    <a:lnTo>
                      <a:pt x="64" y="32"/>
                    </a:lnTo>
                    <a:lnTo>
                      <a:pt x="78" y="32"/>
                    </a:lnTo>
                    <a:lnTo>
                      <a:pt x="87" y="36"/>
                    </a:lnTo>
                    <a:lnTo>
                      <a:pt x="91" y="36"/>
                    </a:lnTo>
                    <a:lnTo>
                      <a:pt x="91" y="36"/>
                    </a:lnTo>
                    <a:lnTo>
                      <a:pt x="73" y="36"/>
                    </a:lnTo>
                    <a:lnTo>
                      <a:pt x="68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9" y="36"/>
                    </a:lnTo>
                    <a:lnTo>
                      <a:pt x="45" y="36"/>
                    </a:lnTo>
                    <a:lnTo>
                      <a:pt x="41" y="32"/>
                    </a:lnTo>
                    <a:lnTo>
                      <a:pt x="41" y="41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32" y="50"/>
                    </a:lnTo>
                    <a:lnTo>
                      <a:pt x="23" y="50"/>
                    </a:lnTo>
                    <a:lnTo>
                      <a:pt x="13" y="50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9"/>
                    </a:lnTo>
                    <a:lnTo>
                      <a:pt x="27" y="64"/>
                    </a:lnTo>
                    <a:lnTo>
                      <a:pt x="36" y="68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41" y="78"/>
                    </a:lnTo>
                    <a:lnTo>
                      <a:pt x="45" y="87"/>
                    </a:lnTo>
                    <a:lnTo>
                      <a:pt x="50" y="91"/>
                    </a:lnTo>
                    <a:lnTo>
                      <a:pt x="50" y="101"/>
                    </a:lnTo>
                    <a:lnTo>
                      <a:pt x="50" y="101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50" y="110"/>
                    </a:lnTo>
                    <a:lnTo>
                      <a:pt x="45" y="123"/>
                    </a:lnTo>
                    <a:lnTo>
                      <a:pt x="41" y="133"/>
                    </a:lnTo>
                    <a:lnTo>
                      <a:pt x="55" y="142"/>
                    </a:lnTo>
                    <a:lnTo>
                      <a:pt x="64" y="142"/>
                    </a:lnTo>
                    <a:lnTo>
                      <a:pt x="68" y="142"/>
                    </a:lnTo>
                    <a:lnTo>
                      <a:pt x="68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5" name="Freeform 1005"/>
              <p:cNvSpPr>
                <a:spLocks/>
              </p:cNvSpPr>
              <p:nvPr/>
            </p:nvSpPr>
            <p:spPr bwMode="auto">
              <a:xfrm>
                <a:off x="2631" y="1447"/>
                <a:ext cx="151" cy="151"/>
              </a:xfrm>
              <a:custGeom>
                <a:avLst/>
                <a:gdLst>
                  <a:gd name="T0" fmla="*/ 78 w 151"/>
                  <a:gd name="T1" fmla="*/ 151 h 151"/>
                  <a:gd name="T2" fmla="*/ 59 w 151"/>
                  <a:gd name="T3" fmla="*/ 146 h 151"/>
                  <a:gd name="T4" fmla="*/ 36 w 151"/>
                  <a:gd name="T5" fmla="*/ 137 h 151"/>
                  <a:gd name="T6" fmla="*/ 32 w 151"/>
                  <a:gd name="T7" fmla="*/ 133 h 151"/>
                  <a:gd name="T8" fmla="*/ 36 w 151"/>
                  <a:gd name="T9" fmla="*/ 133 h 151"/>
                  <a:gd name="T10" fmla="*/ 41 w 151"/>
                  <a:gd name="T11" fmla="*/ 110 h 151"/>
                  <a:gd name="T12" fmla="*/ 45 w 151"/>
                  <a:gd name="T13" fmla="*/ 96 h 151"/>
                  <a:gd name="T14" fmla="*/ 41 w 151"/>
                  <a:gd name="T15" fmla="*/ 87 h 151"/>
                  <a:gd name="T16" fmla="*/ 32 w 151"/>
                  <a:gd name="T17" fmla="*/ 82 h 151"/>
                  <a:gd name="T18" fmla="*/ 13 w 151"/>
                  <a:gd name="T19" fmla="*/ 64 h 151"/>
                  <a:gd name="T20" fmla="*/ 0 w 151"/>
                  <a:gd name="T21" fmla="*/ 59 h 151"/>
                  <a:gd name="T22" fmla="*/ 0 w 151"/>
                  <a:gd name="T23" fmla="*/ 55 h 151"/>
                  <a:gd name="T24" fmla="*/ 0 w 151"/>
                  <a:gd name="T25" fmla="*/ 55 h 151"/>
                  <a:gd name="T26" fmla="*/ 0 w 151"/>
                  <a:gd name="T27" fmla="*/ 50 h 151"/>
                  <a:gd name="T28" fmla="*/ 18 w 151"/>
                  <a:gd name="T29" fmla="*/ 41 h 151"/>
                  <a:gd name="T30" fmla="*/ 36 w 151"/>
                  <a:gd name="T31" fmla="*/ 46 h 151"/>
                  <a:gd name="T32" fmla="*/ 32 w 151"/>
                  <a:gd name="T33" fmla="*/ 27 h 151"/>
                  <a:gd name="T34" fmla="*/ 36 w 151"/>
                  <a:gd name="T35" fmla="*/ 27 h 151"/>
                  <a:gd name="T36" fmla="*/ 41 w 151"/>
                  <a:gd name="T37" fmla="*/ 27 h 151"/>
                  <a:gd name="T38" fmla="*/ 45 w 151"/>
                  <a:gd name="T39" fmla="*/ 32 h 151"/>
                  <a:gd name="T40" fmla="*/ 59 w 151"/>
                  <a:gd name="T41" fmla="*/ 27 h 151"/>
                  <a:gd name="T42" fmla="*/ 73 w 151"/>
                  <a:gd name="T43" fmla="*/ 18 h 151"/>
                  <a:gd name="T44" fmla="*/ 78 w 151"/>
                  <a:gd name="T45" fmla="*/ 4 h 151"/>
                  <a:gd name="T46" fmla="*/ 91 w 151"/>
                  <a:gd name="T47" fmla="*/ 0 h 151"/>
                  <a:gd name="T48" fmla="*/ 91 w 151"/>
                  <a:gd name="T49" fmla="*/ 4 h 151"/>
                  <a:gd name="T50" fmla="*/ 96 w 151"/>
                  <a:gd name="T51" fmla="*/ 9 h 151"/>
                  <a:gd name="T52" fmla="*/ 110 w 151"/>
                  <a:gd name="T53" fmla="*/ 18 h 151"/>
                  <a:gd name="T54" fmla="*/ 119 w 151"/>
                  <a:gd name="T55" fmla="*/ 18 h 151"/>
                  <a:gd name="T56" fmla="*/ 114 w 151"/>
                  <a:gd name="T57" fmla="*/ 23 h 151"/>
                  <a:gd name="T58" fmla="*/ 114 w 151"/>
                  <a:gd name="T59" fmla="*/ 27 h 151"/>
                  <a:gd name="T60" fmla="*/ 128 w 151"/>
                  <a:gd name="T61" fmla="*/ 27 h 151"/>
                  <a:gd name="T62" fmla="*/ 133 w 151"/>
                  <a:gd name="T63" fmla="*/ 36 h 151"/>
                  <a:gd name="T64" fmla="*/ 151 w 151"/>
                  <a:gd name="T65" fmla="*/ 36 h 151"/>
                  <a:gd name="T66" fmla="*/ 151 w 151"/>
                  <a:gd name="T67" fmla="*/ 41 h 151"/>
                  <a:gd name="T68" fmla="*/ 146 w 151"/>
                  <a:gd name="T69" fmla="*/ 59 h 151"/>
                  <a:gd name="T70" fmla="*/ 142 w 151"/>
                  <a:gd name="T71" fmla="*/ 68 h 151"/>
                  <a:gd name="T72" fmla="*/ 128 w 151"/>
                  <a:gd name="T73" fmla="*/ 82 h 151"/>
                  <a:gd name="T74" fmla="*/ 137 w 151"/>
                  <a:gd name="T75" fmla="*/ 87 h 151"/>
                  <a:gd name="T76" fmla="*/ 137 w 151"/>
                  <a:gd name="T77" fmla="*/ 101 h 151"/>
                  <a:gd name="T78" fmla="*/ 137 w 151"/>
                  <a:gd name="T79" fmla="*/ 110 h 151"/>
                  <a:gd name="T80" fmla="*/ 137 w 151"/>
                  <a:gd name="T81" fmla="*/ 119 h 151"/>
                  <a:gd name="T82" fmla="*/ 146 w 151"/>
                  <a:gd name="T83" fmla="*/ 123 h 151"/>
                  <a:gd name="T84" fmla="*/ 133 w 151"/>
                  <a:gd name="T85" fmla="*/ 137 h 151"/>
                  <a:gd name="T86" fmla="*/ 123 w 151"/>
                  <a:gd name="T87" fmla="*/ 142 h 151"/>
                  <a:gd name="T88" fmla="*/ 114 w 151"/>
                  <a:gd name="T89" fmla="*/ 137 h 151"/>
                  <a:gd name="T90" fmla="*/ 96 w 151"/>
                  <a:gd name="T91" fmla="*/ 137 h 151"/>
                  <a:gd name="T92" fmla="*/ 96 w 151"/>
                  <a:gd name="T93" fmla="*/ 151 h 151"/>
                  <a:gd name="T94" fmla="*/ 91 w 151"/>
                  <a:gd name="T95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1" h="151">
                    <a:moveTo>
                      <a:pt x="91" y="151"/>
                    </a:moveTo>
                    <a:lnTo>
                      <a:pt x="78" y="151"/>
                    </a:lnTo>
                    <a:lnTo>
                      <a:pt x="64" y="146"/>
                    </a:lnTo>
                    <a:lnTo>
                      <a:pt x="59" y="146"/>
                    </a:lnTo>
                    <a:lnTo>
                      <a:pt x="45" y="146"/>
                    </a:lnTo>
                    <a:lnTo>
                      <a:pt x="36" y="137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41" y="123"/>
                    </a:lnTo>
                    <a:lnTo>
                      <a:pt x="41" y="110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1" y="87"/>
                    </a:lnTo>
                    <a:lnTo>
                      <a:pt x="36" y="82"/>
                    </a:lnTo>
                    <a:lnTo>
                      <a:pt x="32" y="82"/>
                    </a:lnTo>
                    <a:lnTo>
                      <a:pt x="32" y="73"/>
                    </a:lnTo>
                    <a:lnTo>
                      <a:pt x="13" y="64"/>
                    </a:lnTo>
                    <a:lnTo>
                      <a:pt x="4" y="64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4" y="46"/>
                    </a:lnTo>
                    <a:lnTo>
                      <a:pt x="18" y="41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41" y="27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59" y="32"/>
                    </a:lnTo>
                    <a:lnTo>
                      <a:pt x="59" y="27"/>
                    </a:lnTo>
                    <a:lnTo>
                      <a:pt x="68" y="23"/>
                    </a:lnTo>
                    <a:lnTo>
                      <a:pt x="73" y="18"/>
                    </a:lnTo>
                    <a:lnTo>
                      <a:pt x="78" y="9"/>
                    </a:lnTo>
                    <a:lnTo>
                      <a:pt x="78" y="4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6" y="9"/>
                    </a:lnTo>
                    <a:lnTo>
                      <a:pt x="100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9" y="18"/>
                    </a:lnTo>
                    <a:lnTo>
                      <a:pt x="119" y="13"/>
                    </a:lnTo>
                    <a:lnTo>
                      <a:pt x="114" y="23"/>
                    </a:lnTo>
                    <a:lnTo>
                      <a:pt x="114" y="23"/>
                    </a:lnTo>
                    <a:lnTo>
                      <a:pt x="114" y="27"/>
                    </a:lnTo>
                    <a:lnTo>
                      <a:pt x="123" y="27"/>
                    </a:lnTo>
                    <a:lnTo>
                      <a:pt x="128" y="27"/>
                    </a:lnTo>
                    <a:lnTo>
                      <a:pt x="133" y="32"/>
                    </a:lnTo>
                    <a:lnTo>
                      <a:pt x="133" y="36"/>
                    </a:lnTo>
                    <a:lnTo>
                      <a:pt x="142" y="36"/>
                    </a:lnTo>
                    <a:lnTo>
                      <a:pt x="151" y="36"/>
                    </a:lnTo>
                    <a:lnTo>
                      <a:pt x="151" y="41"/>
                    </a:lnTo>
                    <a:lnTo>
                      <a:pt x="151" y="41"/>
                    </a:lnTo>
                    <a:lnTo>
                      <a:pt x="146" y="50"/>
                    </a:lnTo>
                    <a:lnTo>
                      <a:pt x="146" y="59"/>
                    </a:lnTo>
                    <a:lnTo>
                      <a:pt x="142" y="64"/>
                    </a:lnTo>
                    <a:lnTo>
                      <a:pt x="142" y="68"/>
                    </a:lnTo>
                    <a:lnTo>
                      <a:pt x="133" y="73"/>
                    </a:lnTo>
                    <a:lnTo>
                      <a:pt x="128" y="82"/>
                    </a:lnTo>
                    <a:lnTo>
                      <a:pt x="128" y="82"/>
                    </a:lnTo>
                    <a:lnTo>
                      <a:pt x="137" y="87"/>
                    </a:lnTo>
                    <a:lnTo>
                      <a:pt x="137" y="96"/>
                    </a:lnTo>
                    <a:lnTo>
                      <a:pt x="137" y="101"/>
                    </a:lnTo>
                    <a:lnTo>
                      <a:pt x="137" y="105"/>
                    </a:lnTo>
                    <a:lnTo>
                      <a:pt x="137" y="110"/>
                    </a:lnTo>
                    <a:lnTo>
                      <a:pt x="137" y="114"/>
                    </a:lnTo>
                    <a:lnTo>
                      <a:pt x="137" y="119"/>
                    </a:lnTo>
                    <a:lnTo>
                      <a:pt x="137" y="119"/>
                    </a:lnTo>
                    <a:lnTo>
                      <a:pt x="146" y="123"/>
                    </a:lnTo>
                    <a:lnTo>
                      <a:pt x="142" y="133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23" y="142"/>
                    </a:lnTo>
                    <a:lnTo>
                      <a:pt x="119" y="137"/>
                    </a:lnTo>
                    <a:lnTo>
                      <a:pt x="114" y="137"/>
                    </a:lnTo>
                    <a:lnTo>
                      <a:pt x="105" y="137"/>
                    </a:lnTo>
                    <a:lnTo>
                      <a:pt x="96" y="137"/>
                    </a:lnTo>
                    <a:lnTo>
                      <a:pt x="96" y="146"/>
                    </a:lnTo>
                    <a:lnTo>
                      <a:pt x="96" y="151"/>
                    </a:lnTo>
                    <a:lnTo>
                      <a:pt x="96" y="151"/>
                    </a:lnTo>
                    <a:lnTo>
                      <a:pt x="91" y="151"/>
                    </a:lnTo>
                    <a:lnTo>
                      <a:pt x="91" y="15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6" name="Freeform 1006"/>
              <p:cNvSpPr>
                <a:spLocks/>
              </p:cNvSpPr>
              <p:nvPr/>
            </p:nvSpPr>
            <p:spPr bwMode="auto">
              <a:xfrm>
                <a:off x="2640" y="1456"/>
                <a:ext cx="133" cy="137"/>
              </a:xfrm>
              <a:custGeom>
                <a:avLst/>
                <a:gdLst>
                  <a:gd name="T0" fmla="*/ 73 w 133"/>
                  <a:gd name="T1" fmla="*/ 133 h 137"/>
                  <a:gd name="T2" fmla="*/ 82 w 133"/>
                  <a:gd name="T3" fmla="*/ 124 h 137"/>
                  <a:gd name="T4" fmla="*/ 105 w 133"/>
                  <a:gd name="T5" fmla="*/ 119 h 137"/>
                  <a:gd name="T6" fmla="*/ 114 w 133"/>
                  <a:gd name="T7" fmla="*/ 124 h 137"/>
                  <a:gd name="T8" fmla="*/ 124 w 133"/>
                  <a:gd name="T9" fmla="*/ 124 h 137"/>
                  <a:gd name="T10" fmla="*/ 128 w 133"/>
                  <a:gd name="T11" fmla="*/ 114 h 137"/>
                  <a:gd name="T12" fmla="*/ 128 w 133"/>
                  <a:gd name="T13" fmla="*/ 114 h 137"/>
                  <a:gd name="T14" fmla="*/ 124 w 133"/>
                  <a:gd name="T15" fmla="*/ 105 h 137"/>
                  <a:gd name="T16" fmla="*/ 124 w 133"/>
                  <a:gd name="T17" fmla="*/ 101 h 137"/>
                  <a:gd name="T18" fmla="*/ 124 w 133"/>
                  <a:gd name="T19" fmla="*/ 92 h 137"/>
                  <a:gd name="T20" fmla="*/ 124 w 133"/>
                  <a:gd name="T21" fmla="*/ 82 h 137"/>
                  <a:gd name="T22" fmla="*/ 119 w 133"/>
                  <a:gd name="T23" fmla="*/ 82 h 137"/>
                  <a:gd name="T24" fmla="*/ 114 w 133"/>
                  <a:gd name="T25" fmla="*/ 87 h 137"/>
                  <a:gd name="T26" fmla="*/ 114 w 133"/>
                  <a:gd name="T27" fmla="*/ 82 h 137"/>
                  <a:gd name="T28" fmla="*/ 128 w 133"/>
                  <a:gd name="T29" fmla="*/ 55 h 137"/>
                  <a:gd name="T30" fmla="*/ 133 w 133"/>
                  <a:gd name="T31" fmla="*/ 41 h 137"/>
                  <a:gd name="T32" fmla="*/ 124 w 133"/>
                  <a:gd name="T33" fmla="*/ 32 h 137"/>
                  <a:gd name="T34" fmla="*/ 119 w 133"/>
                  <a:gd name="T35" fmla="*/ 27 h 137"/>
                  <a:gd name="T36" fmla="*/ 110 w 133"/>
                  <a:gd name="T37" fmla="*/ 23 h 137"/>
                  <a:gd name="T38" fmla="*/ 101 w 133"/>
                  <a:gd name="T39" fmla="*/ 18 h 137"/>
                  <a:gd name="T40" fmla="*/ 91 w 133"/>
                  <a:gd name="T41" fmla="*/ 14 h 137"/>
                  <a:gd name="T42" fmla="*/ 78 w 133"/>
                  <a:gd name="T43" fmla="*/ 0 h 137"/>
                  <a:gd name="T44" fmla="*/ 73 w 133"/>
                  <a:gd name="T45" fmla="*/ 4 h 137"/>
                  <a:gd name="T46" fmla="*/ 59 w 133"/>
                  <a:gd name="T47" fmla="*/ 18 h 137"/>
                  <a:gd name="T48" fmla="*/ 69 w 133"/>
                  <a:gd name="T49" fmla="*/ 23 h 137"/>
                  <a:gd name="T50" fmla="*/ 82 w 133"/>
                  <a:gd name="T51" fmla="*/ 27 h 137"/>
                  <a:gd name="T52" fmla="*/ 64 w 133"/>
                  <a:gd name="T53" fmla="*/ 27 h 137"/>
                  <a:gd name="T54" fmla="*/ 55 w 133"/>
                  <a:gd name="T55" fmla="*/ 27 h 137"/>
                  <a:gd name="T56" fmla="*/ 50 w 133"/>
                  <a:gd name="T57" fmla="*/ 27 h 137"/>
                  <a:gd name="T58" fmla="*/ 32 w 133"/>
                  <a:gd name="T59" fmla="*/ 23 h 137"/>
                  <a:gd name="T60" fmla="*/ 36 w 133"/>
                  <a:gd name="T61" fmla="*/ 41 h 137"/>
                  <a:gd name="T62" fmla="*/ 32 w 133"/>
                  <a:gd name="T63" fmla="*/ 41 h 137"/>
                  <a:gd name="T64" fmla="*/ 23 w 133"/>
                  <a:gd name="T65" fmla="*/ 41 h 137"/>
                  <a:gd name="T66" fmla="*/ 4 w 133"/>
                  <a:gd name="T67" fmla="*/ 41 h 137"/>
                  <a:gd name="T68" fmla="*/ 0 w 133"/>
                  <a:gd name="T69" fmla="*/ 46 h 137"/>
                  <a:gd name="T70" fmla="*/ 0 w 133"/>
                  <a:gd name="T71" fmla="*/ 46 h 137"/>
                  <a:gd name="T72" fmla="*/ 18 w 133"/>
                  <a:gd name="T73" fmla="*/ 55 h 137"/>
                  <a:gd name="T74" fmla="*/ 27 w 133"/>
                  <a:gd name="T75" fmla="*/ 64 h 137"/>
                  <a:gd name="T76" fmla="*/ 27 w 133"/>
                  <a:gd name="T77" fmla="*/ 64 h 137"/>
                  <a:gd name="T78" fmla="*/ 36 w 133"/>
                  <a:gd name="T79" fmla="*/ 78 h 137"/>
                  <a:gd name="T80" fmla="*/ 41 w 133"/>
                  <a:gd name="T81" fmla="*/ 92 h 137"/>
                  <a:gd name="T82" fmla="*/ 41 w 133"/>
                  <a:gd name="T83" fmla="*/ 96 h 137"/>
                  <a:gd name="T84" fmla="*/ 41 w 133"/>
                  <a:gd name="T85" fmla="*/ 101 h 137"/>
                  <a:gd name="T86" fmla="*/ 32 w 133"/>
                  <a:gd name="T87" fmla="*/ 124 h 137"/>
                  <a:gd name="T88" fmla="*/ 55 w 133"/>
                  <a:gd name="T89" fmla="*/ 133 h 137"/>
                  <a:gd name="T90" fmla="*/ 59 w 133"/>
                  <a:gd name="T91" fmla="*/ 13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3" h="137">
                    <a:moveTo>
                      <a:pt x="59" y="133"/>
                    </a:moveTo>
                    <a:lnTo>
                      <a:pt x="73" y="133"/>
                    </a:lnTo>
                    <a:lnTo>
                      <a:pt x="82" y="137"/>
                    </a:lnTo>
                    <a:lnTo>
                      <a:pt x="82" y="124"/>
                    </a:lnTo>
                    <a:lnTo>
                      <a:pt x="91" y="119"/>
                    </a:lnTo>
                    <a:lnTo>
                      <a:pt x="105" y="119"/>
                    </a:lnTo>
                    <a:lnTo>
                      <a:pt x="110" y="124"/>
                    </a:lnTo>
                    <a:lnTo>
                      <a:pt x="114" y="124"/>
                    </a:lnTo>
                    <a:lnTo>
                      <a:pt x="119" y="124"/>
                    </a:lnTo>
                    <a:lnTo>
                      <a:pt x="124" y="124"/>
                    </a:lnTo>
                    <a:lnTo>
                      <a:pt x="128" y="119"/>
                    </a:lnTo>
                    <a:lnTo>
                      <a:pt x="128" y="114"/>
                    </a:lnTo>
                    <a:lnTo>
                      <a:pt x="128" y="114"/>
                    </a:lnTo>
                    <a:lnTo>
                      <a:pt x="128" y="114"/>
                    </a:lnTo>
                    <a:lnTo>
                      <a:pt x="124" y="110"/>
                    </a:lnTo>
                    <a:lnTo>
                      <a:pt x="124" y="105"/>
                    </a:lnTo>
                    <a:lnTo>
                      <a:pt x="124" y="105"/>
                    </a:lnTo>
                    <a:lnTo>
                      <a:pt x="124" y="101"/>
                    </a:lnTo>
                    <a:lnTo>
                      <a:pt x="124" y="96"/>
                    </a:lnTo>
                    <a:lnTo>
                      <a:pt x="124" y="92"/>
                    </a:lnTo>
                    <a:lnTo>
                      <a:pt x="124" y="87"/>
                    </a:lnTo>
                    <a:lnTo>
                      <a:pt x="124" y="82"/>
                    </a:lnTo>
                    <a:lnTo>
                      <a:pt x="119" y="78"/>
                    </a:lnTo>
                    <a:lnTo>
                      <a:pt x="119" y="82"/>
                    </a:lnTo>
                    <a:lnTo>
                      <a:pt x="114" y="87"/>
                    </a:lnTo>
                    <a:lnTo>
                      <a:pt x="114" y="87"/>
                    </a:lnTo>
                    <a:lnTo>
                      <a:pt x="114" y="82"/>
                    </a:lnTo>
                    <a:lnTo>
                      <a:pt x="114" y="82"/>
                    </a:lnTo>
                    <a:lnTo>
                      <a:pt x="114" y="64"/>
                    </a:lnTo>
                    <a:lnTo>
                      <a:pt x="128" y="55"/>
                    </a:lnTo>
                    <a:lnTo>
                      <a:pt x="133" y="46"/>
                    </a:lnTo>
                    <a:lnTo>
                      <a:pt x="133" y="41"/>
                    </a:lnTo>
                    <a:lnTo>
                      <a:pt x="133" y="32"/>
                    </a:lnTo>
                    <a:lnTo>
                      <a:pt x="124" y="32"/>
                    </a:lnTo>
                    <a:lnTo>
                      <a:pt x="124" y="32"/>
                    </a:lnTo>
                    <a:lnTo>
                      <a:pt x="119" y="27"/>
                    </a:lnTo>
                    <a:lnTo>
                      <a:pt x="119" y="23"/>
                    </a:lnTo>
                    <a:lnTo>
                      <a:pt x="110" y="23"/>
                    </a:lnTo>
                    <a:lnTo>
                      <a:pt x="105" y="23"/>
                    </a:lnTo>
                    <a:lnTo>
                      <a:pt x="101" y="18"/>
                    </a:lnTo>
                    <a:lnTo>
                      <a:pt x="101" y="14"/>
                    </a:lnTo>
                    <a:lnTo>
                      <a:pt x="91" y="14"/>
                    </a:lnTo>
                    <a:lnTo>
                      <a:pt x="82" y="4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73" y="4"/>
                    </a:lnTo>
                    <a:lnTo>
                      <a:pt x="69" y="14"/>
                    </a:lnTo>
                    <a:lnTo>
                      <a:pt x="59" y="18"/>
                    </a:lnTo>
                    <a:lnTo>
                      <a:pt x="55" y="23"/>
                    </a:lnTo>
                    <a:lnTo>
                      <a:pt x="69" y="23"/>
                    </a:lnTo>
                    <a:lnTo>
                      <a:pt x="78" y="27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64" y="27"/>
                    </a:lnTo>
                    <a:lnTo>
                      <a:pt x="59" y="27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0" y="27"/>
                    </a:lnTo>
                    <a:lnTo>
                      <a:pt x="36" y="27"/>
                    </a:lnTo>
                    <a:lnTo>
                      <a:pt x="32" y="23"/>
                    </a:lnTo>
                    <a:lnTo>
                      <a:pt x="32" y="32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23" y="41"/>
                    </a:lnTo>
                    <a:lnTo>
                      <a:pt x="14" y="41"/>
                    </a:lnTo>
                    <a:lnTo>
                      <a:pt x="4" y="41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18" y="55"/>
                    </a:lnTo>
                    <a:lnTo>
                      <a:pt x="27" y="59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32" y="69"/>
                    </a:lnTo>
                    <a:lnTo>
                      <a:pt x="36" y="78"/>
                    </a:lnTo>
                    <a:lnTo>
                      <a:pt x="41" y="82"/>
                    </a:lnTo>
                    <a:lnTo>
                      <a:pt x="41" y="92"/>
                    </a:lnTo>
                    <a:lnTo>
                      <a:pt x="41" y="92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1" y="101"/>
                    </a:lnTo>
                    <a:lnTo>
                      <a:pt x="36" y="114"/>
                    </a:lnTo>
                    <a:lnTo>
                      <a:pt x="32" y="124"/>
                    </a:lnTo>
                    <a:lnTo>
                      <a:pt x="46" y="133"/>
                    </a:lnTo>
                    <a:lnTo>
                      <a:pt x="55" y="133"/>
                    </a:lnTo>
                    <a:lnTo>
                      <a:pt x="59" y="133"/>
                    </a:lnTo>
                    <a:lnTo>
                      <a:pt x="59" y="13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7" name="Freeform 1007"/>
              <p:cNvSpPr>
                <a:spLocks/>
              </p:cNvSpPr>
              <p:nvPr/>
            </p:nvSpPr>
            <p:spPr bwMode="auto">
              <a:xfrm>
                <a:off x="2786" y="1584"/>
                <a:ext cx="10" cy="28"/>
              </a:xfrm>
              <a:custGeom>
                <a:avLst/>
                <a:gdLst>
                  <a:gd name="T0" fmla="*/ 10 w 10"/>
                  <a:gd name="T1" fmla="*/ 0 h 28"/>
                  <a:gd name="T2" fmla="*/ 10 w 10"/>
                  <a:gd name="T3" fmla="*/ 14 h 28"/>
                  <a:gd name="T4" fmla="*/ 5 w 10"/>
                  <a:gd name="T5" fmla="*/ 28 h 28"/>
                  <a:gd name="T6" fmla="*/ 0 w 10"/>
                  <a:gd name="T7" fmla="*/ 19 h 28"/>
                  <a:gd name="T8" fmla="*/ 0 w 10"/>
                  <a:gd name="T9" fmla="*/ 9 h 28"/>
                  <a:gd name="T10" fmla="*/ 5 w 10"/>
                  <a:gd name="T11" fmla="*/ 5 h 28"/>
                  <a:gd name="T12" fmla="*/ 10 w 10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8">
                    <a:moveTo>
                      <a:pt x="10" y="0"/>
                    </a:moveTo>
                    <a:lnTo>
                      <a:pt x="10" y="14"/>
                    </a:lnTo>
                    <a:lnTo>
                      <a:pt x="5" y="28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8" name="Freeform 1008"/>
              <p:cNvSpPr>
                <a:spLocks/>
              </p:cNvSpPr>
              <p:nvPr/>
            </p:nvSpPr>
            <p:spPr bwMode="auto">
              <a:xfrm>
                <a:off x="2786" y="1584"/>
                <a:ext cx="10" cy="28"/>
              </a:xfrm>
              <a:custGeom>
                <a:avLst/>
                <a:gdLst>
                  <a:gd name="T0" fmla="*/ 10 w 10"/>
                  <a:gd name="T1" fmla="*/ 0 h 28"/>
                  <a:gd name="T2" fmla="*/ 10 w 10"/>
                  <a:gd name="T3" fmla="*/ 14 h 28"/>
                  <a:gd name="T4" fmla="*/ 5 w 10"/>
                  <a:gd name="T5" fmla="*/ 28 h 28"/>
                  <a:gd name="T6" fmla="*/ 0 w 10"/>
                  <a:gd name="T7" fmla="*/ 19 h 28"/>
                  <a:gd name="T8" fmla="*/ 0 w 10"/>
                  <a:gd name="T9" fmla="*/ 9 h 28"/>
                  <a:gd name="T10" fmla="*/ 5 w 10"/>
                  <a:gd name="T11" fmla="*/ 5 h 28"/>
                  <a:gd name="T12" fmla="*/ 10 w 10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8">
                    <a:moveTo>
                      <a:pt x="10" y="0"/>
                    </a:moveTo>
                    <a:lnTo>
                      <a:pt x="10" y="14"/>
                    </a:lnTo>
                    <a:lnTo>
                      <a:pt x="5" y="28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1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" name="Group 1210"/>
            <p:cNvGrpSpPr>
              <a:grpSpLocks/>
            </p:cNvGrpSpPr>
            <p:nvPr/>
          </p:nvGrpSpPr>
          <p:grpSpPr bwMode="auto">
            <a:xfrm>
              <a:off x="2553" y="709"/>
              <a:ext cx="1814" cy="1283"/>
              <a:chOff x="2553" y="709"/>
              <a:chExt cx="1814" cy="1283"/>
            </a:xfrm>
          </p:grpSpPr>
          <p:sp>
            <p:nvSpPr>
              <p:cNvPr id="1619" name="Freeform 1010"/>
              <p:cNvSpPr>
                <a:spLocks noEditPoints="1"/>
              </p:cNvSpPr>
              <p:nvPr/>
            </p:nvSpPr>
            <p:spPr bwMode="auto">
              <a:xfrm>
                <a:off x="2786" y="1570"/>
                <a:ext cx="14" cy="46"/>
              </a:xfrm>
              <a:custGeom>
                <a:avLst/>
                <a:gdLst>
                  <a:gd name="T0" fmla="*/ 10 w 14"/>
                  <a:gd name="T1" fmla="*/ 46 h 46"/>
                  <a:gd name="T2" fmla="*/ 5 w 14"/>
                  <a:gd name="T3" fmla="*/ 46 h 46"/>
                  <a:gd name="T4" fmla="*/ 5 w 14"/>
                  <a:gd name="T5" fmla="*/ 46 h 46"/>
                  <a:gd name="T6" fmla="*/ 0 w 14"/>
                  <a:gd name="T7" fmla="*/ 37 h 46"/>
                  <a:gd name="T8" fmla="*/ 0 w 14"/>
                  <a:gd name="T9" fmla="*/ 23 h 46"/>
                  <a:gd name="T10" fmla="*/ 5 w 14"/>
                  <a:gd name="T11" fmla="*/ 19 h 46"/>
                  <a:gd name="T12" fmla="*/ 5 w 14"/>
                  <a:gd name="T13" fmla="*/ 14 h 46"/>
                  <a:gd name="T14" fmla="*/ 10 w 14"/>
                  <a:gd name="T15" fmla="*/ 5 h 46"/>
                  <a:gd name="T16" fmla="*/ 10 w 14"/>
                  <a:gd name="T17" fmla="*/ 0 h 46"/>
                  <a:gd name="T18" fmla="*/ 10 w 14"/>
                  <a:gd name="T19" fmla="*/ 0 h 46"/>
                  <a:gd name="T20" fmla="*/ 10 w 14"/>
                  <a:gd name="T21" fmla="*/ 10 h 46"/>
                  <a:gd name="T22" fmla="*/ 14 w 14"/>
                  <a:gd name="T23" fmla="*/ 14 h 46"/>
                  <a:gd name="T24" fmla="*/ 14 w 14"/>
                  <a:gd name="T25" fmla="*/ 14 h 46"/>
                  <a:gd name="T26" fmla="*/ 14 w 14"/>
                  <a:gd name="T27" fmla="*/ 28 h 46"/>
                  <a:gd name="T28" fmla="*/ 10 w 14"/>
                  <a:gd name="T29" fmla="*/ 42 h 46"/>
                  <a:gd name="T30" fmla="*/ 10 w 14"/>
                  <a:gd name="T31" fmla="*/ 46 h 46"/>
                  <a:gd name="T32" fmla="*/ 10 w 14"/>
                  <a:gd name="T33" fmla="*/ 46 h 46"/>
                  <a:gd name="T34" fmla="*/ 10 w 14"/>
                  <a:gd name="T35" fmla="*/ 23 h 46"/>
                  <a:gd name="T36" fmla="*/ 5 w 14"/>
                  <a:gd name="T37" fmla="*/ 23 h 46"/>
                  <a:gd name="T38" fmla="*/ 5 w 14"/>
                  <a:gd name="T39" fmla="*/ 28 h 46"/>
                  <a:gd name="T40" fmla="*/ 5 w 14"/>
                  <a:gd name="T41" fmla="*/ 33 h 46"/>
                  <a:gd name="T42" fmla="*/ 5 w 14"/>
                  <a:gd name="T43" fmla="*/ 37 h 46"/>
                  <a:gd name="T44" fmla="*/ 10 w 14"/>
                  <a:gd name="T45" fmla="*/ 23 h 46"/>
                  <a:gd name="T46" fmla="*/ 10 w 14"/>
                  <a:gd name="T47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46">
                    <a:moveTo>
                      <a:pt x="10" y="46"/>
                    </a:moveTo>
                    <a:lnTo>
                      <a:pt x="5" y="46"/>
                    </a:lnTo>
                    <a:lnTo>
                      <a:pt x="5" y="46"/>
                    </a:lnTo>
                    <a:lnTo>
                      <a:pt x="0" y="37"/>
                    </a:lnTo>
                    <a:lnTo>
                      <a:pt x="0" y="23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28"/>
                    </a:lnTo>
                    <a:lnTo>
                      <a:pt x="10" y="42"/>
                    </a:lnTo>
                    <a:lnTo>
                      <a:pt x="10" y="46"/>
                    </a:lnTo>
                    <a:lnTo>
                      <a:pt x="10" y="46"/>
                    </a:lnTo>
                    <a:close/>
                    <a:moveTo>
                      <a:pt x="10" y="23"/>
                    </a:moveTo>
                    <a:lnTo>
                      <a:pt x="5" y="23"/>
                    </a:lnTo>
                    <a:lnTo>
                      <a:pt x="5" y="28"/>
                    </a:lnTo>
                    <a:lnTo>
                      <a:pt x="5" y="33"/>
                    </a:lnTo>
                    <a:lnTo>
                      <a:pt x="5" y="37"/>
                    </a:lnTo>
                    <a:lnTo>
                      <a:pt x="10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0" name="Freeform 1011"/>
              <p:cNvSpPr>
                <a:spLocks/>
              </p:cNvSpPr>
              <p:nvPr/>
            </p:nvSpPr>
            <p:spPr bwMode="auto">
              <a:xfrm>
                <a:off x="2786" y="1570"/>
                <a:ext cx="14" cy="46"/>
              </a:xfrm>
              <a:custGeom>
                <a:avLst/>
                <a:gdLst>
                  <a:gd name="T0" fmla="*/ 10 w 14"/>
                  <a:gd name="T1" fmla="*/ 46 h 46"/>
                  <a:gd name="T2" fmla="*/ 5 w 14"/>
                  <a:gd name="T3" fmla="*/ 46 h 46"/>
                  <a:gd name="T4" fmla="*/ 5 w 14"/>
                  <a:gd name="T5" fmla="*/ 46 h 46"/>
                  <a:gd name="T6" fmla="*/ 0 w 14"/>
                  <a:gd name="T7" fmla="*/ 37 h 46"/>
                  <a:gd name="T8" fmla="*/ 0 w 14"/>
                  <a:gd name="T9" fmla="*/ 23 h 46"/>
                  <a:gd name="T10" fmla="*/ 5 w 14"/>
                  <a:gd name="T11" fmla="*/ 19 h 46"/>
                  <a:gd name="T12" fmla="*/ 5 w 14"/>
                  <a:gd name="T13" fmla="*/ 14 h 46"/>
                  <a:gd name="T14" fmla="*/ 10 w 14"/>
                  <a:gd name="T15" fmla="*/ 5 h 46"/>
                  <a:gd name="T16" fmla="*/ 10 w 14"/>
                  <a:gd name="T17" fmla="*/ 0 h 46"/>
                  <a:gd name="T18" fmla="*/ 10 w 14"/>
                  <a:gd name="T19" fmla="*/ 0 h 46"/>
                  <a:gd name="T20" fmla="*/ 10 w 14"/>
                  <a:gd name="T21" fmla="*/ 10 h 46"/>
                  <a:gd name="T22" fmla="*/ 14 w 14"/>
                  <a:gd name="T23" fmla="*/ 14 h 46"/>
                  <a:gd name="T24" fmla="*/ 14 w 14"/>
                  <a:gd name="T25" fmla="*/ 14 h 46"/>
                  <a:gd name="T26" fmla="*/ 14 w 14"/>
                  <a:gd name="T27" fmla="*/ 28 h 46"/>
                  <a:gd name="T28" fmla="*/ 10 w 14"/>
                  <a:gd name="T29" fmla="*/ 42 h 46"/>
                  <a:gd name="T30" fmla="*/ 10 w 14"/>
                  <a:gd name="T31" fmla="*/ 46 h 46"/>
                  <a:gd name="T32" fmla="*/ 10 w 14"/>
                  <a:gd name="T3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46">
                    <a:moveTo>
                      <a:pt x="10" y="46"/>
                    </a:moveTo>
                    <a:lnTo>
                      <a:pt x="5" y="46"/>
                    </a:lnTo>
                    <a:lnTo>
                      <a:pt x="5" y="46"/>
                    </a:lnTo>
                    <a:lnTo>
                      <a:pt x="0" y="37"/>
                    </a:lnTo>
                    <a:lnTo>
                      <a:pt x="0" y="23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28"/>
                    </a:lnTo>
                    <a:lnTo>
                      <a:pt x="10" y="42"/>
                    </a:lnTo>
                    <a:lnTo>
                      <a:pt x="10" y="46"/>
                    </a:lnTo>
                    <a:lnTo>
                      <a:pt x="10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1" name="Freeform 1012"/>
              <p:cNvSpPr>
                <a:spLocks/>
              </p:cNvSpPr>
              <p:nvPr/>
            </p:nvSpPr>
            <p:spPr bwMode="auto">
              <a:xfrm>
                <a:off x="2791" y="1593"/>
                <a:ext cx="5" cy="14"/>
              </a:xfrm>
              <a:custGeom>
                <a:avLst/>
                <a:gdLst>
                  <a:gd name="T0" fmla="*/ 5 w 5"/>
                  <a:gd name="T1" fmla="*/ 0 h 14"/>
                  <a:gd name="T2" fmla="*/ 0 w 5"/>
                  <a:gd name="T3" fmla="*/ 0 h 14"/>
                  <a:gd name="T4" fmla="*/ 0 w 5"/>
                  <a:gd name="T5" fmla="*/ 5 h 14"/>
                  <a:gd name="T6" fmla="*/ 0 w 5"/>
                  <a:gd name="T7" fmla="*/ 10 h 14"/>
                  <a:gd name="T8" fmla="*/ 0 w 5"/>
                  <a:gd name="T9" fmla="*/ 14 h 14"/>
                  <a:gd name="T10" fmla="*/ 5 w 5"/>
                  <a:gd name="T11" fmla="*/ 0 h 14"/>
                  <a:gd name="T12" fmla="*/ 5 w 5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4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2" name="Freeform 1013"/>
              <p:cNvSpPr>
                <a:spLocks/>
              </p:cNvSpPr>
              <p:nvPr/>
            </p:nvSpPr>
            <p:spPr bwMode="auto">
              <a:xfrm>
                <a:off x="3378" y="1653"/>
                <a:ext cx="165" cy="128"/>
              </a:xfrm>
              <a:custGeom>
                <a:avLst/>
                <a:gdLst>
                  <a:gd name="T0" fmla="*/ 77 w 165"/>
                  <a:gd name="T1" fmla="*/ 18 h 128"/>
                  <a:gd name="T2" fmla="*/ 91 w 165"/>
                  <a:gd name="T3" fmla="*/ 23 h 128"/>
                  <a:gd name="T4" fmla="*/ 96 w 165"/>
                  <a:gd name="T5" fmla="*/ 18 h 128"/>
                  <a:gd name="T6" fmla="*/ 105 w 165"/>
                  <a:gd name="T7" fmla="*/ 14 h 128"/>
                  <a:gd name="T8" fmla="*/ 114 w 165"/>
                  <a:gd name="T9" fmla="*/ 9 h 128"/>
                  <a:gd name="T10" fmla="*/ 123 w 165"/>
                  <a:gd name="T11" fmla="*/ 0 h 128"/>
                  <a:gd name="T12" fmla="*/ 128 w 165"/>
                  <a:gd name="T13" fmla="*/ 14 h 128"/>
                  <a:gd name="T14" fmla="*/ 146 w 165"/>
                  <a:gd name="T15" fmla="*/ 18 h 128"/>
                  <a:gd name="T16" fmla="*/ 160 w 165"/>
                  <a:gd name="T17" fmla="*/ 18 h 128"/>
                  <a:gd name="T18" fmla="*/ 151 w 165"/>
                  <a:gd name="T19" fmla="*/ 23 h 128"/>
                  <a:gd name="T20" fmla="*/ 128 w 165"/>
                  <a:gd name="T21" fmla="*/ 27 h 128"/>
                  <a:gd name="T22" fmla="*/ 123 w 165"/>
                  <a:gd name="T23" fmla="*/ 41 h 128"/>
                  <a:gd name="T24" fmla="*/ 123 w 165"/>
                  <a:gd name="T25" fmla="*/ 55 h 128"/>
                  <a:gd name="T26" fmla="*/ 114 w 165"/>
                  <a:gd name="T27" fmla="*/ 64 h 128"/>
                  <a:gd name="T28" fmla="*/ 114 w 165"/>
                  <a:gd name="T29" fmla="*/ 73 h 128"/>
                  <a:gd name="T30" fmla="*/ 105 w 165"/>
                  <a:gd name="T31" fmla="*/ 78 h 128"/>
                  <a:gd name="T32" fmla="*/ 100 w 165"/>
                  <a:gd name="T33" fmla="*/ 92 h 128"/>
                  <a:gd name="T34" fmla="*/ 96 w 165"/>
                  <a:gd name="T35" fmla="*/ 96 h 128"/>
                  <a:gd name="T36" fmla="*/ 87 w 165"/>
                  <a:gd name="T37" fmla="*/ 96 h 128"/>
                  <a:gd name="T38" fmla="*/ 73 w 165"/>
                  <a:gd name="T39" fmla="*/ 105 h 128"/>
                  <a:gd name="T40" fmla="*/ 68 w 165"/>
                  <a:gd name="T41" fmla="*/ 119 h 128"/>
                  <a:gd name="T42" fmla="*/ 55 w 165"/>
                  <a:gd name="T43" fmla="*/ 124 h 128"/>
                  <a:gd name="T44" fmla="*/ 4 w 165"/>
                  <a:gd name="T45" fmla="*/ 119 h 128"/>
                  <a:gd name="T46" fmla="*/ 13 w 165"/>
                  <a:gd name="T47" fmla="*/ 105 h 128"/>
                  <a:gd name="T48" fmla="*/ 9 w 165"/>
                  <a:gd name="T49" fmla="*/ 96 h 128"/>
                  <a:gd name="T50" fmla="*/ 0 w 165"/>
                  <a:gd name="T51" fmla="*/ 87 h 128"/>
                  <a:gd name="T52" fmla="*/ 4 w 165"/>
                  <a:gd name="T53" fmla="*/ 73 h 128"/>
                  <a:gd name="T54" fmla="*/ 0 w 165"/>
                  <a:gd name="T55" fmla="*/ 64 h 128"/>
                  <a:gd name="T56" fmla="*/ 9 w 165"/>
                  <a:gd name="T57" fmla="*/ 50 h 128"/>
                  <a:gd name="T58" fmla="*/ 13 w 165"/>
                  <a:gd name="T59" fmla="*/ 46 h 128"/>
                  <a:gd name="T60" fmla="*/ 32 w 165"/>
                  <a:gd name="T61" fmla="*/ 46 h 128"/>
                  <a:gd name="T62" fmla="*/ 41 w 165"/>
                  <a:gd name="T63" fmla="*/ 32 h 128"/>
                  <a:gd name="T64" fmla="*/ 59 w 165"/>
                  <a:gd name="T65" fmla="*/ 1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5" h="128">
                    <a:moveTo>
                      <a:pt x="68" y="14"/>
                    </a:moveTo>
                    <a:lnTo>
                      <a:pt x="77" y="18"/>
                    </a:lnTo>
                    <a:lnTo>
                      <a:pt x="87" y="23"/>
                    </a:lnTo>
                    <a:lnTo>
                      <a:pt x="91" y="23"/>
                    </a:lnTo>
                    <a:lnTo>
                      <a:pt x="91" y="18"/>
                    </a:lnTo>
                    <a:lnTo>
                      <a:pt x="96" y="18"/>
                    </a:lnTo>
                    <a:lnTo>
                      <a:pt x="100" y="18"/>
                    </a:lnTo>
                    <a:lnTo>
                      <a:pt x="105" y="14"/>
                    </a:lnTo>
                    <a:lnTo>
                      <a:pt x="110" y="14"/>
                    </a:lnTo>
                    <a:lnTo>
                      <a:pt x="114" y="9"/>
                    </a:lnTo>
                    <a:lnTo>
                      <a:pt x="119" y="0"/>
                    </a:lnTo>
                    <a:lnTo>
                      <a:pt x="123" y="0"/>
                    </a:lnTo>
                    <a:lnTo>
                      <a:pt x="123" y="4"/>
                    </a:lnTo>
                    <a:lnTo>
                      <a:pt x="128" y="14"/>
                    </a:lnTo>
                    <a:lnTo>
                      <a:pt x="128" y="27"/>
                    </a:lnTo>
                    <a:lnTo>
                      <a:pt x="146" y="18"/>
                    </a:lnTo>
                    <a:lnTo>
                      <a:pt x="165" y="18"/>
                    </a:lnTo>
                    <a:lnTo>
                      <a:pt x="160" y="18"/>
                    </a:lnTo>
                    <a:lnTo>
                      <a:pt x="165" y="23"/>
                    </a:lnTo>
                    <a:lnTo>
                      <a:pt x="151" y="23"/>
                    </a:lnTo>
                    <a:lnTo>
                      <a:pt x="142" y="23"/>
                    </a:lnTo>
                    <a:lnTo>
                      <a:pt x="128" y="27"/>
                    </a:lnTo>
                    <a:lnTo>
                      <a:pt x="123" y="37"/>
                    </a:lnTo>
                    <a:lnTo>
                      <a:pt x="123" y="41"/>
                    </a:lnTo>
                    <a:lnTo>
                      <a:pt x="128" y="46"/>
                    </a:lnTo>
                    <a:lnTo>
                      <a:pt x="123" y="55"/>
                    </a:lnTo>
                    <a:lnTo>
                      <a:pt x="119" y="64"/>
                    </a:lnTo>
                    <a:lnTo>
                      <a:pt x="114" y="64"/>
                    </a:lnTo>
                    <a:lnTo>
                      <a:pt x="110" y="64"/>
                    </a:lnTo>
                    <a:lnTo>
                      <a:pt x="114" y="73"/>
                    </a:lnTo>
                    <a:lnTo>
                      <a:pt x="105" y="73"/>
                    </a:lnTo>
                    <a:lnTo>
                      <a:pt x="105" y="78"/>
                    </a:lnTo>
                    <a:lnTo>
                      <a:pt x="100" y="87"/>
                    </a:lnTo>
                    <a:lnTo>
                      <a:pt x="100" y="92"/>
                    </a:lnTo>
                    <a:lnTo>
                      <a:pt x="100" y="92"/>
                    </a:lnTo>
                    <a:lnTo>
                      <a:pt x="96" y="96"/>
                    </a:lnTo>
                    <a:lnTo>
                      <a:pt x="91" y="96"/>
                    </a:lnTo>
                    <a:lnTo>
                      <a:pt x="87" y="96"/>
                    </a:lnTo>
                    <a:lnTo>
                      <a:pt x="82" y="101"/>
                    </a:lnTo>
                    <a:lnTo>
                      <a:pt x="73" y="105"/>
                    </a:lnTo>
                    <a:lnTo>
                      <a:pt x="68" y="110"/>
                    </a:lnTo>
                    <a:lnTo>
                      <a:pt x="68" y="119"/>
                    </a:lnTo>
                    <a:lnTo>
                      <a:pt x="64" y="124"/>
                    </a:lnTo>
                    <a:lnTo>
                      <a:pt x="55" y="124"/>
                    </a:lnTo>
                    <a:lnTo>
                      <a:pt x="27" y="128"/>
                    </a:lnTo>
                    <a:lnTo>
                      <a:pt x="4" y="119"/>
                    </a:lnTo>
                    <a:lnTo>
                      <a:pt x="13" y="114"/>
                    </a:lnTo>
                    <a:lnTo>
                      <a:pt x="13" y="105"/>
                    </a:lnTo>
                    <a:lnTo>
                      <a:pt x="13" y="101"/>
                    </a:lnTo>
                    <a:lnTo>
                      <a:pt x="9" y="96"/>
                    </a:lnTo>
                    <a:lnTo>
                      <a:pt x="4" y="96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4" y="73"/>
                    </a:lnTo>
                    <a:lnTo>
                      <a:pt x="4" y="69"/>
                    </a:lnTo>
                    <a:lnTo>
                      <a:pt x="0" y="64"/>
                    </a:lnTo>
                    <a:lnTo>
                      <a:pt x="4" y="59"/>
                    </a:lnTo>
                    <a:lnTo>
                      <a:pt x="9" y="50"/>
                    </a:lnTo>
                    <a:lnTo>
                      <a:pt x="9" y="37"/>
                    </a:lnTo>
                    <a:lnTo>
                      <a:pt x="13" y="46"/>
                    </a:lnTo>
                    <a:lnTo>
                      <a:pt x="22" y="46"/>
                    </a:lnTo>
                    <a:lnTo>
                      <a:pt x="32" y="46"/>
                    </a:lnTo>
                    <a:lnTo>
                      <a:pt x="32" y="37"/>
                    </a:lnTo>
                    <a:lnTo>
                      <a:pt x="41" y="32"/>
                    </a:lnTo>
                    <a:lnTo>
                      <a:pt x="50" y="23"/>
                    </a:lnTo>
                    <a:lnTo>
                      <a:pt x="59" y="14"/>
                    </a:lnTo>
                    <a:lnTo>
                      <a:pt x="68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3" name="Freeform 1014"/>
              <p:cNvSpPr>
                <a:spLocks/>
              </p:cNvSpPr>
              <p:nvPr/>
            </p:nvSpPr>
            <p:spPr bwMode="auto">
              <a:xfrm>
                <a:off x="3378" y="1653"/>
                <a:ext cx="165" cy="128"/>
              </a:xfrm>
              <a:custGeom>
                <a:avLst/>
                <a:gdLst>
                  <a:gd name="T0" fmla="*/ 77 w 165"/>
                  <a:gd name="T1" fmla="*/ 18 h 128"/>
                  <a:gd name="T2" fmla="*/ 91 w 165"/>
                  <a:gd name="T3" fmla="*/ 23 h 128"/>
                  <a:gd name="T4" fmla="*/ 96 w 165"/>
                  <a:gd name="T5" fmla="*/ 18 h 128"/>
                  <a:gd name="T6" fmla="*/ 105 w 165"/>
                  <a:gd name="T7" fmla="*/ 14 h 128"/>
                  <a:gd name="T8" fmla="*/ 114 w 165"/>
                  <a:gd name="T9" fmla="*/ 9 h 128"/>
                  <a:gd name="T10" fmla="*/ 123 w 165"/>
                  <a:gd name="T11" fmla="*/ 0 h 128"/>
                  <a:gd name="T12" fmla="*/ 128 w 165"/>
                  <a:gd name="T13" fmla="*/ 14 h 128"/>
                  <a:gd name="T14" fmla="*/ 146 w 165"/>
                  <a:gd name="T15" fmla="*/ 18 h 128"/>
                  <a:gd name="T16" fmla="*/ 160 w 165"/>
                  <a:gd name="T17" fmla="*/ 18 h 128"/>
                  <a:gd name="T18" fmla="*/ 151 w 165"/>
                  <a:gd name="T19" fmla="*/ 23 h 128"/>
                  <a:gd name="T20" fmla="*/ 128 w 165"/>
                  <a:gd name="T21" fmla="*/ 27 h 128"/>
                  <a:gd name="T22" fmla="*/ 123 w 165"/>
                  <a:gd name="T23" fmla="*/ 41 h 128"/>
                  <a:gd name="T24" fmla="*/ 123 w 165"/>
                  <a:gd name="T25" fmla="*/ 55 h 128"/>
                  <a:gd name="T26" fmla="*/ 114 w 165"/>
                  <a:gd name="T27" fmla="*/ 64 h 128"/>
                  <a:gd name="T28" fmla="*/ 114 w 165"/>
                  <a:gd name="T29" fmla="*/ 73 h 128"/>
                  <a:gd name="T30" fmla="*/ 105 w 165"/>
                  <a:gd name="T31" fmla="*/ 78 h 128"/>
                  <a:gd name="T32" fmla="*/ 100 w 165"/>
                  <a:gd name="T33" fmla="*/ 92 h 128"/>
                  <a:gd name="T34" fmla="*/ 96 w 165"/>
                  <a:gd name="T35" fmla="*/ 96 h 128"/>
                  <a:gd name="T36" fmla="*/ 87 w 165"/>
                  <a:gd name="T37" fmla="*/ 96 h 128"/>
                  <a:gd name="T38" fmla="*/ 73 w 165"/>
                  <a:gd name="T39" fmla="*/ 105 h 128"/>
                  <a:gd name="T40" fmla="*/ 68 w 165"/>
                  <a:gd name="T41" fmla="*/ 119 h 128"/>
                  <a:gd name="T42" fmla="*/ 55 w 165"/>
                  <a:gd name="T43" fmla="*/ 124 h 128"/>
                  <a:gd name="T44" fmla="*/ 4 w 165"/>
                  <a:gd name="T45" fmla="*/ 119 h 128"/>
                  <a:gd name="T46" fmla="*/ 13 w 165"/>
                  <a:gd name="T47" fmla="*/ 105 h 128"/>
                  <a:gd name="T48" fmla="*/ 9 w 165"/>
                  <a:gd name="T49" fmla="*/ 96 h 128"/>
                  <a:gd name="T50" fmla="*/ 0 w 165"/>
                  <a:gd name="T51" fmla="*/ 87 h 128"/>
                  <a:gd name="T52" fmla="*/ 4 w 165"/>
                  <a:gd name="T53" fmla="*/ 73 h 128"/>
                  <a:gd name="T54" fmla="*/ 0 w 165"/>
                  <a:gd name="T55" fmla="*/ 64 h 128"/>
                  <a:gd name="T56" fmla="*/ 9 w 165"/>
                  <a:gd name="T57" fmla="*/ 50 h 128"/>
                  <a:gd name="T58" fmla="*/ 13 w 165"/>
                  <a:gd name="T59" fmla="*/ 46 h 128"/>
                  <a:gd name="T60" fmla="*/ 32 w 165"/>
                  <a:gd name="T61" fmla="*/ 46 h 128"/>
                  <a:gd name="T62" fmla="*/ 41 w 165"/>
                  <a:gd name="T63" fmla="*/ 32 h 128"/>
                  <a:gd name="T64" fmla="*/ 59 w 165"/>
                  <a:gd name="T65" fmla="*/ 1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5" h="128">
                    <a:moveTo>
                      <a:pt x="68" y="14"/>
                    </a:moveTo>
                    <a:lnTo>
                      <a:pt x="77" y="18"/>
                    </a:lnTo>
                    <a:lnTo>
                      <a:pt x="87" y="23"/>
                    </a:lnTo>
                    <a:lnTo>
                      <a:pt x="91" y="23"/>
                    </a:lnTo>
                    <a:lnTo>
                      <a:pt x="91" y="18"/>
                    </a:lnTo>
                    <a:lnTo>
                      <a:pt x="96" y="18"/>
                    </a:lnTo>
                    <a:lnTo>
                      <a:pt x="100" y="18"/>
                    </a:lnTo>
                    <a:lnTo>
                      <a:pt x="105" y="14"/>
                    </a:lnTo>
                    <a:lnTo>
                      <a:pt x="110" y="14"/>
                    </a:lnTo>
                    <a:lnTo>
                      <a:pt x="114" y="9"/>
                    </a:lnTo>
                    <a:lnTo>
                      <a:pt x="119" y="0"/>
                    </a:lnTo>
                    <a:lnTo>
                      <a:pt x="123" y="0"/>
                    </a:lnTo>
                    <a:lnTo>
                      <a:pt x="123" y="4"/>
                    </a:lnTo>
                    <a:lnTo>
                      <a:pt x="128" y="14"/>
                    </a:lnTo>
                    <a:lnTo>
                      <a:pt x="128" y="27"/>
                    </a:lnTo>
                    <a:lnTo>
                      <a:pt x="146" y="18"/>
                    </a:lnTo>
                    <a:lnTo>
                      <a:pt x="165" y="18"/>
                    </a:lnTo>
                    <a:lnTo>
                      <a:pt x="160" y="18"/>
                    </a:lnTo>
                    <a:lnTo>
                      <a:pt x="165" y="23"/>
                    </a:lnTo>
                    <a:lnTo>
                      <a:pt x="151" y="23"/>
                    </a:lnTo>
                    <a:lnTo>
                      <a:pt x="142" y="23"/>
                    </a:lnTo>
                    <a:lnTo>
                      <a:pt x="128" y="27"/>
                    </a:lnTo>
                    <a:lnTo>
                      <a:pt x="123" y="37"/>
                    </a:lnTo>
                    <a:lnTo>
                      <a:pt x="123" y="41"/>
                    </a:lnTo>
                    <a:lnTo>
                      <a:pt x="128" y="46"/>
                    </a:lnTo>
                    <a:lnTo>
                      <a:pt x="123" y="55"/>
                    </a:lnTo>
                    <a:lnTo>
                      <a:pt x="119" y="64"/>
                    </a:lnTo>
                    <a:lnTo>
                      <a:pt x="114" y="64"/>
                    </a:lnTo>
                    <a:lnTo>
                      <a:pt x="110" y="64"/>
                    </a:lnTo>
                    <a:lnTo>
                      <a:pt x="114" y="73"/>
                    </a:lnTo>
                    <a:lnTo>
                      <a:pt x="105" y="73"/>
                    </a:lnTo>
                    <a:lnTo>
                      <a:pt x="105" y="78"/>
                    </a:lnTo>
                    <a:lnTo>
                      <a:pt x="100" y="87"/>
                    </a:lnTo>
                    <a:lnTo>
                      <a:pt x="100" y="92"/>
                    </a:lnTo>
                    <a:lnTo>
                      <a:pt x="100" y="92"/>
                    </a:lnTo>
                    <a:lnTo>
                      <a:pt x="96" y="96"/>
                    </a:lnTo>
                    <a:lnTo>
                      <a:pt x="91" y="96"/>
                    </a:lnTo>
                    <a:lnTo>
                      <a:pt x="87" y="96"/>
                    </a:lnTo>
                    <a:lnTo>
                      <a:pt x="82" y="101"/>
                    </a:lnTo>
                    <a:lnTo>
                      <a:pt x="73" y="105"/>
                    </a:lnTo>
                    <a:lnTo>
                      <a:pt x="68" y="110"/>
                    </a:lnTo>
                    <a:lnTo>
                      <a:pt x="68" y="119"/>
                    </a:lnTo>
                    <a:lnTo>
                      <a:pt x="64" y="124"/>
                    </a:lnTo>
                    <a:lnTo>
                      <a:pt x="55" y="124"/>
                    </a:lnTo>
                    <a:lnTo>
                      <a:pt x="27" y="128"/>
                    </a:lnTo>
                    <a:lnTo>
                      <a:pt x="4" y="119"/>
                    </a:lnTo>
                    <a:lnTo>
                      <a:pt x="13" y="114"/>
                    </a:lnTo>
                    <a:lnTo>
                      <a:pt x="13" y="105"/>
                    </a:lnTo>
                    <a:lnTo>
                      <a:pt x="13" y="101"/>
                    </a:lnTo>
                    <a:lnTo>
                      <a:pt x="9" y="96"/>
                    </a:lnTo>
                    <a:lnTo>
                      <a:pt x="4" y="96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4" y="73"/>
                    </a:lnTo>
                    <a:lnTo>
                      <a:pt x="4" y="69"/>
                    </a:lnTo>
                    <a:lnTo>
                      <a:pt x="0" y="64"/>
                    </a:lnTo>
                    <a:lnTo>
                      <a:pt x="4" y="59"/>
                    </a:lnTo>
                    <a:lnTo>
                      <a:pt x="9" y="50"/>
                    </a:lnTo>
                    <a:lnTo>
                      <a:pt x="9" y="37"/>
                    </a:lnTo>
                    <a:lnTo>
                      <a:pt x="13" y="46"/>
                    </a:lnTo>
                    <a:lnTo>
                      <a:pt x="22" y="46"/>
                    </a:lnTo>
                    <a:lnTo>
                      <a:pt x="32" y="46"/>
                    </a:lnTo>
                    <a:lnTo>
                      <a:pt x="32" y="37"/>
                    </a:lnTo>
                    <a:lnTo>
                      <a:pt x="41" y="32"/>
                    </a:lnTo>
                    <a:lnTo>
                      <a:pt x="50" y="23"/>
                    </a:lnTo>
                    <a:lnTo>
                      <a:pt x="59" y="14"/>
                    </a:lnTo>
                    <a:lnTo>
                      <a:pt x="68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4" name="Freeform 1015"/>
              <p:cNvSpPr>
                <a:spLocks noEditPoints="1"/>
              </p:cNvSpPr>
              <p:nvPr/>
            </p:nvSpPr>
            <p:spPr bwMode="auto">
              <a:xfrm>
                <a:off x="3378" y="1653"/>
                <a:ext cx="174" cy="128"/>
              </a:xfrm>
              <a:custGeom>
                <a:avLst/>
                <a:gdLst>
                  <a:gd name="T0" fmla="*/ 4 w 174"/>
                  <a:gd name="T1" fmla="*/ 124 h 128"/>
                  <a:gd name="T2" fmla="*/ 4 w 174"/>
                  <a:gd name="T3" fmla="*/ 119 h 128"/>
                  <a:gd name="T4" fmla="*/ 13 w 174"/>
                  <a:gd name="T5" fmla="*/ 105 h 128"/>
                  <a:gd name="T6" fmla="*/ 0 w 174"/>
                  <a:gd name="T7" fmla="*/ 87 h 128"/>
                  <a:gd name="T8" fmla="*/ 4 w 174"/>
                  <a:gd name="T9" fmla="*/ 73 h 128"/>
                  <a:gd name="T10" fmla="*/ 9 w 174"/>
                  <a:gd name="T11" fmla="*/ 50 h 128"/>
                  <a:gd name="T12" fmla="*/ 13 w 174"/>
                  <a:gd name="T13" fmla="*/ 41 h 128"/>
                  <a:gd name="T14" fmla="*/ 27 w 174"/>
                  <a:gd name="T15" fmla="*/ 46 h 128"/>
                  <a:gd name="T16" fmla="*/ 32 w 174"/>
                  <a:gd name="T17" fmla="*/ 37 h 128"/>
                  <a:gd name="T18" fmla="*/ 45 w 174"/>
                  <a:gd name="T19" fmla="*/ 32 h 128"/>
                  <a:gd name="T20" fmla="*/ 73 w 174"/>
                  <a:gd name="T21" fmla="*/ 14 h 128"/>
                  <a:gd name="T22" fmla="*/ 91 w 174"/>
                  <a:gd name="T23" fmla="*/ 23 h 128"/>
                  <a:gd name="T24" fmla="*/ 105 w 174"/>
                  <a:gd name="T25" fmla="*/ 18 h 128"/>
                  <a:gd name="T26" fmla="*/ 105 w 174"/>
                  <a:gd name="T27" fmla="*/ 9 h 128"/>
                  <a:gd name="T28" fmla="*/ 110 w 174"/>
                  <a:gd name="T29" fmla="*/ 14 h 128"/>
                  <a:gd name="T30" fmla="*/ 119 w 174"/>
                  <a:gd name="T31" fmla="*/ 4 h 128"/>
                  <a:gd name="T32" fmla="*/ 132 w 174"/>
                  <a:gd name="T33" fmla="*/ 9 h 128"/>
                  <a:gd name="T34" fmla="*/ 151 w 174"/>
                  <a:gd name="T35" fmla="*/ 18 h 128"/>
                  <a:gd name="T36" fmla="*/ 174 w 174"/>
                  <a:gd name="T37" fmla="*/ 14 h 128"/>
                  <a:gd name="T38" fmla="*/ 169 w 174"/>
                  <a:gd name="T39" fmla="*/ 23 h 128"/>
                  <a:gd name="T40" fmla="*/ 169 w 174"/>
                  <a:gd name="T41" fmla="*/ 27 h 128"/>
                  <a:gd name="T42" fmla="*/ 142 w 174"/>
                  <a:gd name="T43" fmla="*/ 32 h 128"/>
                  <a:gd name="T44" fmla="*/ 132 w 174"/>
                  <a:gd name="T45" fmla="*/ 41 h 128"/>
                  <a:gd name="T46" fmla="*/ 128 w 174"/>
                  <a:gd name="T47" fmla="*/ 59 h 128"/>
                  <a:gd name="T48" fmla="*/ 119 w 174"/>
                  <a:gd name="T49" fmla="*/ 69 h 128"/>
                  <a:gd name="T50" fmla="*/ 123 w 174"/>
                  <a:gd name="T51" fmla="*/ 73 h 128"/>
                  <a:gd name="T52" fmla="*/ 119 w 174"/>
                  <a:gd name="T53" fmla="*/ 78 h 128"/>
                  <a:gd name="T54" fmla="*/ 110 w 174"/>
                  <a:gd name="T55" fmla="*/ 87 h 128"/>
                  <a:gd name="T56" fmla="*/ 100 w 174"/>
                  <a:gd name="T57" fmla="*/ 96 h 128"/>
                  <a:gd name="T58" fmla="*/ 91 w 174"/>
                  <a:gd name="T59" fmla="*/ 101 h 128"/>
                  <a:gd name="T60" fmla="*/ 87 w 174"/>
                  <a:gd name="T61" fmla="*/ 105 h 128"/>
                  <a:gd name="T62" fmla="*/ 73 w 174"/>
                  <a:gd name="T63" fmla="*/ 110 h 128"/>
                  <a:gd name="T64" fmla="*/ 59 w 174"/>
                  <a:gd name="T65" fmla="*/ 128 h 128"/>
                  <a:gd name="T66" fmla="*/ 13 w 174"/>
                  <a:gd name="T67" fmla="*/ 119 h 128"/>
                  <a:gd name="T68" fmla="*/ 59 w 174"/>
                  <a:gd name="T69" fmla="*/ 119 h 128"/>
                  <a:gd name="T70" fmla="*/ 73 w 174"/>
                  <a:gd name="T71" fmla="*/ 101 h 128"/>
                  <a:gd name="T72" fmla="*/ 96 w 174"/>
                  <a:gd name="T73" fmla="*/ 92 h 128"/>
                  <a:gd name="T74" fmla="*/ 105 w 174"/>
                  <a:gd name="T75" fmla="*/ 82 h 128"/>
                  <a:gd name="T76" fmla="*/ 110 w 174"/>
                  <a:gd name="T77" fmla="*/ 69 h 128"/>
                  <a:gd name="T78" fmla="*/ 105 w 174"/>
                  <a:gd name="T79" fmla="*/ 64 h 128"/>
                  <a:gd name="T80" fmla="*/ 119 w 174"/>
                  <a:gd name="T81" fmla="*/ 59 h 128"/>
                  <a:gd name="T82" fmla="*/ 123 w 174"/>
                  <a:gd name="T83" fmla="*/ 55 h 128"/>
                  <a:gd name="T84" fmla="*/ 128 w 174"/>
                  <a:gd name="T85" fmla="*/ 41 h 128"/>
                  <a:gd name="T86" fmla="*/ 128 w 174"/>
                  <a:gd name="T87" fmla="*/ 14 h 128"/>
                  <a:gd name="T88" fmla="*/ 119 w 174"/>
                  <a:gd name="T89" fmla="*/ 9 h 128"/>
                  <a:gd name="T90" fmla="*/ 110 w 174"/>
                  <a:gd name="T91" fmla="*/ 18 h 128"/>
                  <a:gd name="T92" fmla="*/ 110 w 174"/>
                  <a:gd name="T93" fmla="*/ 27 h 128"/>
                  <a:gd name="T94" fmla="*/ 105 w 174"/>
                  <a:gd name="T95" fmla="*/ 23 h 128"/>
                  <a:gd name="T96" fmla="*/ 91 w 174"/>
                  <a:gd name="T97" fmla="*/ 27 h 128"/>
                  <a:gd name="T98" fmla="*/ 73 w 174"/>
                  <a:gd name="T99" fmla="*/ 18 h 128"/>
                  <a:gd name="T100" fmla="*/ 55 w 174"/>
                  <a:gd name="T101" fmla="*/ 23 h 128"/>
                  <a:gd name="T102" fmla="*/ 36 w 174"/>
                  <a:gd name="T103" fmla="*/ 41 h 128"/>
                  <a:gd name="T104" fmla="*/ 27 w 174"/>
                  <a:gd name="T105" fmla="*/ 50 h 128"/>
                  <a:gd name="T106" fmla="*/ 9 w 174"/>
                  <a:gd name="T107" fmla="*/ 64 h 128"/>
                  <a:gd name="T108" fmla="*/ 9 w 174"/>
                  <a:gd name="T109" fmla="*/ 73 h 128"/>
                  <a:gd name="T110" fmla="*/ 9 w 174"/>
                  <a:gd name="T111" fmla="*/ 82 h 128"/>
                  <a:gd name="T112" fmla="*/ 18 w 174"/>
                  <a:gd name="T113" fmla="*/ 101 h 128"/>
                  <a:gd name="T114" fmla="*/ 13 w 174"/>
                  <a:gd name="T115" fmla="*/ 11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" h="128">
                    <a:moveTo>
                      <a:pt x="41" y="128"/>
                    </a:moveTo>
                    <a:lnTo>
                      <a:pt x="9" y="124"/>
                    </a:lnTo>
                    <a:lnTo>
                      <a:pt x="4" y="124"/>
                    </a:lnTo>
                    <a:lnTo>
                      <a:pt x="4" y="124"/>
                    </a:lnTo>
                    <a:lnTo>
                      <a:pt x="4" y="119"/>
                    </a:lnTo>
                    <a:lnTo>
                      <a:pt x="4" y="119"/>
                    </a:lnTo>
                    <a:lnTo>
                      <a:pt x="9" y="114"/>
                    </a:lnTo>
                    <a:lnTo>
                      <a:pt x="13" y="110"/>
                    </a:lnTo>
                    <a:lnTo>
                      <a:pt x="13" y="105"/>
                    </a:lnTo>
                    <a:lnTo>
                      <a:pt x="9" y="101"/>
                    </a:lnTo>
                    <a:lnTo>
                      <a:pt x="4" y="96"/>
                    </a:lnTo>
                    <a:lnTo>
                      <a:pt x="0" y="87"/>
                    </a:lnTo>
                    <a:lnTo>
                      <a:pt x="0" y="82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0" y="64"/>
                    </a:lnTo>
                    <a:lnTo>
                      <a:pt x="4" y="59"/>
                    </a:lnTo>
                    <a:lnTo>
                      <a:pt x="9" y="50"/>
                    </a:lnTo>
                    <a:lnTo>
                      <a:pt x="9" y="46"/>
                    </a:lnTo>
                    <a:lnTo>
                      <a:pt x="9" y="41"/>
                    </a:lnTo>
                    <a:lnTo>
                      <a:pt x="13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27" y="46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6" y="37"/>
                    </a:lnTo>
                    <a:lnTo>
                      <a:pt x="45" y="32"/>
                    </a:lnTo>
                    <a:lnTo>
                      <a:pt x="50" y="23"/>
                    </a:lnTo>
                    <a:lnTo>
                      <a:pt x="59" y="14"/>
                    </a:lnTo>
                    <a:lnTo>
                      <a:pt x="73" y="14"/>
                    </a:lnTo>
                    <a:lnTo>
                      <a:pt x="77" y="14"/>
                    </a:lnTo>
                    <a:lnTo>
                      <a:pt x="87" y="18"/>
                    </a:lnTo>
                    <a:lnTo>
                      <a:pt x="91" y="23"/>
                    </a:lnTo>
                    <a:lnTo>
                      <a:pt x="96" y="18"/>
                    </a:lnTo>
                    <a:lnTo>
                      <a:pt x="96" y="18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5" y="14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4" y="9"/>
                    </a:lnTo>
                    <a:lnTo>
                      <a:pt x="119" y="4"/>
                    </a:lnTo>
                    <a:lnTo>
                      <a:pt x="123" y="0"/>
                    </a:lnTo>
                    <a:lnTo>
                      <a:pt x="128" y="0"/>
                    </a:lnTo>
                    <a:lnTo>
                      <a:pt x="132" y="9"/>
                    </a:lnTo>
                    <a:lnTo>
                      <a:pt x="132" y="14"/>
                    </a:lnTo>
                    <a:lnTo>
                      <a:pt x="132" y="23"/>
                    </a:lnTo>
                    <a:lnTo>
                      <a:pt x="151" y="18"/>
                    </a:lnTo>
                    <a:lnTo>
                      <a:pt x="169" y="14"/>
                    </a:lnTo>
                    <a:lnTo>
                      <a:pt x="174" y="14"/>
                    </a:lnTo>
                    <a:lnTo>
                      <a:pt x="174" y="14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23"/>
                    </a:lnTo>
                    <a:lnTo>
                      <a:pt x="174" y="23"/>
                    </a:lnTo>
                    <a:lnTo>
                      <a:pt x="174" y="23"/>
                    </a:lnTo>
                    <a:lnTo>
                      <a:pt x="169" y="27"/>
                    </a:lnTo>
                    <a:lnTo>
                      <a:pt x="165" y="27"/>
                    </a:lnTo>
                    <a:lnTo>
                      <a:pt x="160" y="27"/>
                    </a:lnTo>
                    <a:lnTo>
                      <a:pt x="142" y="32"/>
                    </a:lnTo>
                    <a:lnTo>
                      <a:pt x="132" y="32"/>
                    </a:lnTo>
                    <a:lnTo>
                      <a:pt x="128" y="37"/>
                    </a:lnTo>
                    <a:lnTo>
                      <a:pt x="132" y="41"/>
                    </a:lnTo>
                    <a:lnTo>
                      <a:pt x="132" y="46"/>
                    </a:lnTo>
                    <a:lnTo>
                      <a:pt x="128" y="55"/>
                    </a:lnTo>
                    <a:lnTo>
                      <a:pt x="128" y="59"/>
                    </a:lnTo>
                    <a:lnTo>
                      <a:pt x="123" y="64"/>
                    </a:lnTo>
                    <a:lnTo>
                      <a:pt x="123" y="64"/>
                    </a:lnTo>
                    <a:lnTo>
                      <a:pt x="119" y="69"/>
                    </a:lnTo>
                    <a:lnTo>
                      <a:pt x="119" y="69"/>
                    </a:lnTo>
                    <a:lnTo>
                      <a:pt x="119" y="73"/>
                    </a:lnTo>
                    <a:lnTo>
                      <a:pt x="123" y="73"/>
                    </a:lnTo>
                    <a:lnTo>
                      <a:pt x="123" y="73"/>
                    </a:lnTo>
                    <a:lnTo>
                      <a:pt x="119" y="78"/>
                    </a:lnTo>
                    <a:lnTo>
                      <a:pt x="119" y="78"/>
                    </a:lnTo>
                    <a:lnTo>
                      <a:pt x="110" y="78"/>
                    </a:lnTo>
                    <a:lnTo>
                      <a:pt x="110" y="82"/>
                    </a:lnTo>
                    <a:lnTo>
                      <a:pt x="110" y="87"/>
                    </a:lnTo>
                    <a:lnTo>
                      <a:pt x="110" y="92"/>
                    </a:lnTo>
                    <a:lnTo>
                      <a:pt x="105" y="96"/>
                    </a:lnTo>
                    <a:lnTo>
                      <a:pt x="100" y="96"/>
                    </a:lnTo>
                    <a:lnTo>
                      <a:pt x="96" y="96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91" y="105"/>
                    </a:lnTo>
                    <a:lnTo>
                      <a:pt x="87" y="105"/>
                    </a:lnTo>
                    <a:lnTo>
                      <a:pt x="87" y="105"/>
                    </a:lnTo>
                    <a:lnTo>
                      <a:pt x="77" y="105"/>
                    </a:lnTo>
                    <a:lnTo>
                      <a:pt x="73" y="110"/>
                    </a:lnTo>
                    <a:lnTo>
                      <a:pt x="68" y="124"/>
                    </a:lnTo>
                    <a:lnTo>
                      <a:pt x="59" y="124"/>
                    </a:lnTo>
                    <a:lnTo>
                      <a:pt x="59" y="128"/>
                    </a:lnTo>
                    <a:lnTo>
                      <a:pt x="41" y="128"/>
                    </a:lnTo>
                    <a:lnTo>
                      <a:pt x="41" y="128"/>
                    </a:lnTo>
                    <a:close/>
                    <a:moveTo>
                      <a:pt x="13" y="119"/>
                    </a:moveTo>
                    <a:lnTo>
                      <a:pt x="36" y="124"/>
                    </a:lnTo>
                    <a:lnTo>
                      <a:pt x="55" y="119"/>
                    </a:lnTo>
                    <a:lnTo>
                      <a:pt x="59" y="119"/>
                    </a:lnTo>
                    <a:lnTo>
                      <a:pt x="68" y="119"/>
                    </a:lnTo>
                    <a:lnTo>
                      <a:pt x="68" y="110"/>
                    </a:lnTo>
                    <a:lnTo>
                      <a:pt x="73" y="101"/>
                    </a:lnTo>
                    <a:lnTo>
                      <a:pt x="82" y="96"/>
                    </a:lnTo>
                    <a:lnTo>
                      <a:pt x="87" y="96"/>
                    </a:lnTo>
                    <a:lnTo>
                      <a:pt x="96" y="92"/>
                    </a:lnTo>
                    <a:lnTo>
                      <a:pt x="100" y="92"/>
                    </a:lnTo>
                    <a:lnTo>
                      <a:pt x="100" y="87"/>
                    </a:lnTo>
                    <a:lnTo>
                      <a:pt x="105" y="82"/>
                    </a:lnTo>
                    <a:lnTo>
                      <a:pt x="105" y="78"/>
                    </a:lnTo>
                    <a:lnTo>
                      <a:pt x="114" y="73"/>
                    </a:lnTo>
                    <a:lnTo>
                      <a:pt x="110" y="69"/>
                    </a:lnTo>
                    <a:lnTo>
                      <a:pt x="110" y="69"/>
                    </a:lnTo>
                    <a:lnTo>
                      <a:pt x="105" y="64"/>
                    </a:lnTo>
                    <a:lnTo>
                      <a:pt x="105" y="64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19" y="59"/>
                    </a:lnTo>
                    <a:lnTo>
                      <a:pt x="119" y="59"/>
                    </a:lnTo>
                    <a:lnTo>
                      <a:pt x="119" y="59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128" y="46"/>
                    </a:lnTo>
                    <a:lnTo>
                      <a:pt x="128" y="41"/>
                    </a:lnTo>
                    <a:lnTo>
                      <a:pt x="123" y="37"/>
                    </a:lnTo>
                    <a:lnTo>
                      <a:pt x="128" y="27"/>
                    </a:lnTo>
                    <a:lnTo>
                      <a:pt x="128" y="14"/>
                    </a:lnTo>
                    <a:lnTo>
                      <a:pt x="123" y="4"/>
                    </a:lnTo>
                    <a:lnTo>
                      <a:pt x="123" y="4"/>
                    </a:lnTo>
                    <a:lnTo>
                      <a:pt x="119" y="9"/>
                    </a:lnTo>
                    <a:lnTo>
                      <a:pt x="119" y="14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23"/>
                    </a:lnTo>
                    <a:lnTo>
                      <a:pt x="110" y="27"/>
                    </a:lnTo>
                    <a:lnTo>
                      <a:pt x="110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0" y="23"/>
                    </a:lnTo>
                    <a:lnTo>
                      <a:pt x="96" y="23"/>
                    </a:lnTo>
                    <a:lnTo>
                      <a:pt x="91" y="27"/>
                    </a:lnTo>
                    <a:lnTo>
                      <a:pt x="87" y="23"/>
                    </a:lnTo>
                    <a:lnTo>
                      <a:pt x="77" y="23"/>
                    </a:lnTo>
                    <a:lnTo>
                      <a:pt x="73" y="18"/>
                    </a:lnTo>
                    <a:lnTo>
                      <a:pt x="68" y="18"/>
                    </a:lnTo>
                    <a:lnTo>
                      <a:pt x="59" y="23"/>
                    </a:lnTo>
                    <a:lnTo>
                      <a:pt x="55" y="23"/>
                    </a:lnTo>
                    <a:lnTo>
                      <a:pt x="50" y="37"/>
                    </a:lnTo>
                    <a:lnTo>
                      <a:pt x="41" y="41"/>
                    </a:lnTo>
                    <a:lnTo>
                      <a:pt x="36" y="41"/>
                    </a:lnTo>
                    <a:lnTo>
                      <a:pt x="36" y="46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13" y="46"/>
                    </a:lnTo>
                    <a:lnTo>
                      <a:pt x="13" y="55"/>
                    </a:lnTo>
                    <a:lnTo>
                      <a:pt x="9" y="64"/>
                    </a:lnTo>
                    <a:lnTo>
                      <a:pt x="4" y="64"/>
                    </a:lnTo>
                    <a:lnTo>
                      <a:pt x="9" y="69"/>
                    </a:lnTo>
                    <a:lnTo>
                      <a:pt x="9" y="73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82"/>
                    </a:lnTo>
                    <a:lnTo>
                      <a:pt x="9" y="92"/>
                    </a:lnTo>
                    <a:lnTo>
                      <a:pt x="13" y="96"/>
                    </a:lnTo>
                    <a:lnTo>
                      <a:pt x="18" y="101"/>
                    </a:lnTo>
                    <a:lnTo>
                      <a:pt x="18" y="110"/>
                    </a:lnTo>
                    <a:lnTo>
                      <a:pt x="13" y="119"/>
                    </a:lnTo>
                    <a:lnTo>
                      <a:pt x="1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5" name="Freeform 1016"/>
              <p:cNvSpPr>
                <a:spLocks/>
              </p:cNvSpPr>
              <p:nvPr/>
            </p:nvSpPr>
            <p:spPr bwMode="auto">
              <a:xfrm>
                <a:off x="3378" y="1653"/>
                <a:ext cx="174" cy="128"/>
              </a:xfrm>
              <a:custGeom>
                <a:avLst/>
                <a:gdLst>
                  <a:gd name="T0" fmla="*/ 9 w 174"/>
                  <a:gd name="T1" fmla="*/ 124 h 128"/>
                  <a:gd name="T2" fmla="*/ 4 w 174"/>
                  <a:gd name="T3" fmla="*/ 124 h 128"/>
                  <a:gd name="T4" fmla="*/ 4 w 174"/>
                  <a:gd name="T5" fmla="*/ 119 h 128"/>
                  <a:gd name="T6" fmla="*/ 13 w 174"/>
                  <a:gd name="T7" fmla="*/ 110 h 128"/>
                  <a:gd name="T8" fmla="*/ 9 w 174"/>
                  <a:gd name="T9" fmla="*/ 101 h 128"/>
                  <a:gd name="T10" fmla="*/ 0 w 174"/>
                  <a:gd name="T11" fmla="*/ 87 h 128"/>
                  <a:gd name="T12" fmla="*/ 4 w 174"/>
                  <a:gd name="T13" fmla="*/ 73 h 128"/>
                  <a:gd name="T14" fmla="*/ 0 w 174"/>
                  <a:gd name="T15" fmla="*/ 64 h 128"/>
                  <a:gd name="T16" fmla="*/ 9 w 174"/>
                  <a:gd name="T17" fmla="*/ 50 h 128"/>
                  <a:gd name="T18" fmla="*/ 9 w 174"/>
                  <a:gd name="T19" fmla="*/ 41 h 128"/>
                  <a:gd name="T20" fmla="*/ 18 w 174"/>
                  <a:gd name="T21" fmla="*/ 41 h 128"/>
                  <a:gd name="T22" fmla="*/ 27 w 174"/>
                  <a:gd name="T23" fmla="*/ 46 h 128"/>
                  <a:gd name="T24" fmla="*/ 32 w 174"/>
                  <a:gd name="T25" fmla="*/ 41 h 128"/>
                  <a:gd name="T26" fmla="*/ 32 w 174"/>
                  <a:gd name="T27" fmla="*/ 37 h 128"/>
                  <a:gd name="T28" fmla="*/ 45 w 174"/>
                  <a:gd name="T29" fmla="*/ 32 h 128"/>
                  <a:gd name="T30" fmla="*/ 59 w 174"/>
                  <a:gd name="T31" fmla="*/ 14 h 128"/>
                  <a:gd name="T32" fmla="*/ 77 w 174"/>
                  <a:gd name="T33" fmla="*/ 14 h 128"/>
                  <a:gd name="T34" fmla="*/ 91 w 174"/>
                  <a:gd name="T35" fmla="*/ 23 h 128"/>
                  <a:gd name="T36" fmla="*/ 96 w 174"/>
                  <a:gd name="T37" fmla="*/ 18 h 128"/>
                  <a:gd name="T38" fmla="*/ 105 w 174"/>
                  <a:gd name="T39" fmla="*/ 18 h 128"/>
                  <a:gd name="T40" fmla="*/ 105 w 174"/>
                  <a:gd name="T41" fmla="*/ 9 h 128"/>
                  <a:gd name="T42" fmla="*/ 110 w 174"/>
                  <a:gd name="T43" fmla="*/ 14 h 128"/>
                  <a:gd name="T44" fmla="*/ 110 w 174"/>
                  <a:gd name="T45" fmla="*/ 14 h 128"/>
                  <a:gd name="T46" fmla="*/ 119 w 174"/>
                  <a:gd name="T47" fmla="*/ 4 h 128"/>
                  <a:gd name="T48" fmla="*/ 128 w 174"/>
                  <a:gd name="T49" fmla="*/ 0 h 128"/>
                  <a:gd name="T50" fmla="*/ 132 w 174"/>
                  <a:gd name="T51" fmla="*/ 14 h 128"/>
                  <a:gd name="T52" fmla="*/ 151 w 174"/>
                  <a:gd name="T53" fmla="*/ 18 h 128"/>
                  <a:gd name="T54" fmla="*/ 174 w 174"/>
                  <a:gd name="T55" fmla="*/ 14 h 128"/>
                  <a:gd name="T56" fmla="*/ 169 w 174"/>
                  <a:gd name="T57" fmla="*/ 18 h 128"/>
                  <a:gd name="T58" fmla="*/ 169 w 174"/>
                  <a:gd name="T59" fmla="*/ 23 h 128"/>
                  <a:gd name="T60" fmla="*/ 174 w 174"/>
                  <a:gd name="T61" fmla="*/ 23 h 128"/>
                  <a:gd name="T62" fmla="*/ 165 w 174"/>
                  <a:gd name="T63" fmla="*/ 27 h 128"/>
                  <a:gd name="T64" fmla="*/ 142 w 174"/>
                  <a:gd name="T65" fmla="*/ 32 h 128"/>
                  <a:gd name="T66" fmla="*/ 128 w 174"/>
                  <a:gd name="T67" fmla="*/ 37 h 128"/>
                  <a:gd name="T68" fmla="*/ 132 w 174"/>
                  <a:gd name="T69" fmla="*/ 46 h 128"/>
                  <a:gd name="T70" fmla="*/ 128 w 174"/>
                  <a:gd name="T71" fmla="*/ 59 h 128"/>
                  <a:gd name="T72" fmla="*/ 123 w 174"/>
                  <a:gd name="T73" fmla="*/ 64 h 128"/>
                  <a:gd name="T74" fmla="*/ 119 w 174"/>
                  <a:gd name="T75" fmla="*/ 69 h 128"/>
                  <a:gd name="T76" fmla="*/ 123 w 174"/>
                  <a:gd name="T77" fmla="*/ 73 h 128"/>
                  <a:gd name="T78" fmla="*/ 119 w 174"/>
                  <a:gd name="T79" fmla="*/ 78 h 128"/>
                  <a:gd name="T80" fmla="*/ 110 w 174"/>
                  <a:gd name="T81" fmla="*/ 78 h 128"/>
                  <a:gd name="T82" fmla="*/ 110 w 174"/>
                  <a:gd name="T83" fmla="*/ 87 h 128"/>
                  <a:gd name="T84" fmla="*/ 105 w 174"/>
                  <a:gd name="T85" fmla="*/ 96 h 128"/>
                  <a:gd name="T86" fmla="*/ 96 w 174"/>
                  <a:gd name="T87" fmla="*/ 96 h 128"/>
                  <a:gd name="T88" fmla="*/ 91 w 174"/>
                  <a:gd name="T89" fmla="*/ 101 h 128"/>
                  <a:gd name="T90" fmla="*/ 91 w 174"/>
                  <a:gd name="T91" fmla="*/ 105 h 128"/>
                  <a:gd name="T92" fmla="*/ 87 w 174"/>
                  <a:gd name="T93" fmla="*/ 105 h 128"/>
                  <a:gd name="T94" fmla="*/ 73 w 174"/>
                  <a:gd name="T95" fmla="*/ 110 h 128"/>
                  <a:gd name="T96" fmla="*/ 59 w 174"/>
                  <a:gd name="T97" fmla="*/ 124 h 128"/>
                  <a:gd name="T98" fmla="*/ 41 w 174"/>
                  <a:gd name="T9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4" h="128">
                    <a:moveTo>
                      <a:pt x="41" y="128"/>
                    </a:moveTo>
                    <a:lnTo>
                      <a:pt x="9" y="124"/>
                    </a:lnTo>
                    <a:lnTo>
                      <a:pt x="4" y="124"/>
                    </a:lnTo>
                    <a:lnTo>
                      <a:pt x="4" y="124"/>
                    </a:lnTo>
                    <a:lnTo>
                      <a:pt x="4" y="119"/>
                    </a:lnTo>
                    <a:lnTo>
                      <a:pt x="4" y="119"/>
                    </a:lnTo>
                    <a:lnTo>
                      <a:pt x="9" y="114"/>
                    </a:lnTo>
                    <a:lnTo>
                      <a:pt x="13" y="110"/>
                    </a:lnTo>
                    <a:lnTo>
                      <a:pt x="13" y="105"/>
                    </a:lnTo>
                    <a:lnTo>
                      <a:pt x="9" y="101"/>
                    </a:lnTo>
                    <a:lnTo>
                      <a:pt x="4" y="96"/>
                    </a:lnTo>
                    <a:lnTo>
                      <a:pt x="0" y="87"/>
                    </a:lnTo>
                    <a:lnTo>
                      <a:pt x="0" y="82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0" y="64"/>
                    </a:lnTo>
                    <a:lnTo>
                      <a:pt x="4" y="59"/>
                    </a:lnTo>
                    <a:lnTo>
                      <a:pt x="9" y="50"/>
                    </a:lnTo>
                    <a:lnTo>
                      <a:pt x="9" y="46"/>
                    </a:lnTo>
                    <a:lnTo>
                      <a:pt x="9" y="41"/>
                    </a:lnTo>
                    <a:lnTo>
                      <a:pt x="13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27" y="46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6" y="37"/>
                    </a:lnTo>
                    <a:lnTo>
                      <a:pt x="45" y="32"/>
                    </a:lnTo>
                    <a:lnTo>
                      <a:pt x="50" y="23"/>
                    </a:lnTo>
                    <a:lnTo>
                      <a:pt x="59" y="14"/>
                    </a:lnTo>
                    <a:lnTo>
                      <a:pt x="73" y="14"/>
                    </a:lnTo>
                    <a:lnTo>
                      <a:pt x="77" y="14"/>
                    </a:lnTo>
                    <a:lnTo>
                      <a:pt x="87" y="18"/>
                    </a:lnTo>
                    <a:lnTo>
                      <a:pt x="91" y="23"/>
                    </a:lnTo>
                    <a:lnTo>
                      <a:pt x="96" y="18"/>
                    </a:lnTo>
                    <a:lnTo>
                      <a:pt x="96" y="18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5" y="14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4" y="9"/>
                    </a:lnTo>
                    <a:lnTo>
                      <a:pt x="119" y="4"/>
                    </a:lnTo>
                    <a:lnTo>
                      <a:pt x="123" y="0"/>
                    </a:lnTo>
                    <a:lnTo>
                      <a:pt x="128" y="0"/>
                    </a:lnTo>
                    <a:lnTo>
                      <a:pt x="132" y="9"/>
                    </a:lnTo>
                    <a:lnTo>
                      <a:pt x="132" y="14"/>
                    </a:lnTo>
                    <a:lnTo>
                      <a:pt x="132" y="23"/>
                    </a:lnTo>
                    <a:lnTo>
                      <a:pt x="151" y="18"/>
                    </a:lnTo>
                    <a:lnTo>
                      <a:pt x="169" y="14"/>
                    </a:lnTo>
                    <a:lnTo>
                      <a:pt x="174" y="14"/>
                    </a:lnTo>
                    <a:lnTo>
                      <a:pt x="174" y="14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23"/>
                    </a:lnTo>
                    <a:lnTo>
                      <a:pt x="174" y="23"/>
                    </a:lnTo>
                    <a:lnTo>
                      <a:pt x="174" y="23"/>
                    </a:lnTo>
                    <a:lnTo>
                      <a:pt x="169" y="27"/>
                    </a:lnTo>
                    <a:lnTo>
                      <a:pt x="165" y="27"/>
                    </a:lnTo>
                    <a:lnTo>
                      <a:pt x="160" y="27"/>
                    </a:lnTo>
                    <a:lnTo>
                      <a:pt x="142" y="32"/>
                    </a:lnTo>
                    <a:lnTo>
                      <a:pt x="132" y="32"/>
                    </a:lnTo>
                    <a:lnTo>
                      <a:pt x="128" y="37"/>
                    </a:lnTo>
                    <a:lnTo>
                      <a:pt x="132" y="41"/>
                    </a:lnTo>
                    <a:lnTo>
                      <a:pt x="132" y="46"/>
                    </a:lnTo>
                    <a:lnTo>
                      <a:pt x="128" y="55"/>
                    </a:lnTo>
                    <a:lnTo>
                      <a:pt x="128" y="59"/>
                    </a:lnTo>
                    <a:lnTo>
                      <a:pt x="123" y="64"/>
                    </a:lnTo>
                    <a:lnTo>
                      <a:pt x="123" y="64"/>
                    </a:lnTo>
                    <a:lnTo>
                      <a:pt x="119" y="69"/>
                    </a:lnTo>
                    <a:lnTo>
                      <a:pt x="119" y="69"/>
                    </a:lnTo>
                    <a:lnTo>
                      <a:pt x="119" y="73"/>
                    </a:lnTo>
                    <a:lnTo>
                      <a:pt x="123" y="73"/>
                    </a:lnTo>
                    <a:lnTo>
                      <a:pt x="123" y="73"/>
                    </a:lnTo>
                    <a:lnTo>
                      <a:pt x="119" y="78"/>
                    </a:lnTo>
                    <a:lnTo>
                      <a:pt x="119" y="78"/>
                    </a:lnTo>
                    <a:lnTo>
                      <a:pt x="110" y="78"/>
                    </a:lnTo>
                    <a:lnTo>
                      <a:pt x="110" y="82"/>
                    </a:lnTo>
                    <a:lnTo>
                      <a:pt x="110" y="87"/>
                    </a:lnTo>
                    <a:lnTo>
                      <a:pt x="110" y="92"/>
                    </a:lnTo>
                    <a:lnTo>
                      <a:pt x="105" y="96"/>
                    </a:lnTo>
                    <a:lnTo>
                      <a:pt x="100" y="96"/>
                    </a:lnTo>
                    <a:lnTo>
                      <a:pt x="96" y="96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91" y="105"/>
                    </a:lnTo>
                    <a:lnTo>
                      <a:pt x="87" y="105"/>
                    </a:lnTo>
                    <a:lnTo>
                      <a:pt x="87" y="105"/>
                    </a:lnTo>
                    <a:lnTo>
                      <a:pt x="77" y="105"/>
                    </a:lnTo>
                    <a:lnTo>
                      <a:pt x="73" y="110"/>
                    </a:lnTo>
                    <a:lnTo>
                      <a:pt x="68" y="124"/>
                    </a:lnTo>
                    <a:lnTo>
                      <a:pt x="59" y="124"/>
                    </a:lnTo>
                    <a:lnTo>
                      <a:pt x="59" y="128"/>
                    </a:lnTo>
                    <a:lnTo>
                      <a:pt x="41" y="128"/>
                    </a:lnTo>
                    <a:lnTo>
                      <a:pt x="41" y="1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6" name="Freeform 1017"/>
              <p:cNvSpPr>
                <a:spLocks/>
              </p:cNvSpPr>
              <p:nvPr/>
            </p:nvSpPr>
            <p:spPr bwMode="auto">
              <a:xfrm>
                <a:off x="3382" y="1657"/>
                <a:ext cx="124" cy="120"/>
              </a:xfrm>
              <a:custGeom>
                <a:avLst/>
                <a:gdLst>
                  <a:gd name="T0" fmla="*/ 32 w 124"/>
                  <a:gd name="T1" fmla="*/ 120 h 120"/>
                  <a:gd name="T2" fmla="*/ 55 w 124"/>
                  <a:gd name="T3" fmla="*/ 115 h 120"/>
                  <a:gd name="T4" fmla="*/ 64 w 124"/>
                  <a:gd name="T5" fmla="*/ 106 h 120"/>
                  <a:gd name="T6" fmla="*/ 78 w 124"/>
                  <a:gd name="T7" fmla="*/ 92 h 120"/>
                  <a:gd name="T8" fmla="*/ 92 w 124"/>
                  <a:gd name="T9" fmla="*/ 88 h 120"/>
                  <a:gd name="T10" fmla="*/ 96 w 124"/>
                  <a:gd name="T11" fmla="*/ 83 h 120"/>
                  <a:gd name="T12" fmla="*/ 101 w 124"/>
                  <a:gd name="T13" fmla="*/ 74 h 120"/>
                  <a:gd name="T14" fmla="*/ 106 w 124"/>
                  <a:gd name="T15" fmla="*/ 65 h 120"/>
                  <a:gd name="T16" fmla="*/ 101 w 124"/>
                  <a:gd name="T17" fmla="*/ 60 h 120"/>
                  <a:gd name="T18" fmla="*/ 106 w 124"/>
                  <a:gd name="T19" fmla="*/ 60 h 120"/>
                  <a:gd name="T20" fmla="*/ 115 w 124"/>
                  <a:gd name="T21" fmla="*/ 55 h 120"/>
                  <a:gd name="T22" fmla="*/ 115 w 124"/>
                  <a:gd name="T23" fmla="*/ 55 h 120"/>
                  <a:gd name="T24" fmla="*/ 119 w 124"/>
                  <a:gd name="T25" fmla="*/ 51 h 120"/>
                  <a:gd name="T26" fmla="*/ 124 w 124"/>
                  <a:gd name="T27" fmla="*/ 37 h 120"/>
                  <a:gd name="T28" fmla="*/ 124 w 124"/>
                  <a:gd name="T29" fmla="*/ 23 h 120"/>
                  <a:gd name="T30" fmla="*/ 119 w 124"/>
                  <a:gd name="T31" fmla="*/ 0 h 120"/>
                  <a:gd name="T32" fmla="*/ 115 w 124"/>
                  <a:gd name="T33" fmla="*/ 5 h 120"/>
                  <a:gd name="T34" fmla="*/ 106 w 124"/>
                  <a:gd name="T35" fmla="*/ 14 h 120"/>
                  <a:gd name="T36" fmla="*/ 106 w 124"/>
                  <a:gd name="T37" fmla="*/ 14 h 120"/>
                  <a:gd name="T38" fmla="*/ 106 w 124"/>
                  <a:gd name="T39" fmla="*/ 23 h 120"/>
                  <a:gd name="T40" fmla="*/ 101 w 124"/>
                  <a:gd name="T41" fmla="*/ 19 h 120"/>
                  <a:gd name="T42" fmla="*/ 96 w 124"/>
                  <a:gd name="T43" fmla="*/ 19 h 120"/>
                  <a:gd name="T44" fmla="*/ 87 w 124"/>
                  <a:gd name="T45" fmla="*/ 23 h 120"/>
                  <a:gd name="T46" fmla="*/ 73 w 124"/>
                  <a:gd name="T47" fmla="*/ 19 h 120"/>
                  <a:gd name="T48" fmla="*/ 64 w 124"/>
                  <a:gd name="T49" fmla="*/ 14 h 120"/>
                  <a:gd name="T50" fmla="*/ 51 w 124"/>
                  <a:gd name="T51" fmla="*/ 19 h 120"/>
                  <a:gd name="T52" fmla="*/ 37 w 124"/>
                  <a:gd name="T53" fmla="*/ 37 h 120"/>
                  <a:gd name="T54" fmla="*/ 32 w 124"/>
                  <a:gd name="T55" fmla="*/ 42 h 120"/>
                  <a:gd name="T56" fmla="*/ 23 w 124"/>
                  <a:gd name="T57" fmla="*/ 46 h 120"/>
                  <a:gd name="T58" fmla="*/ 9 w 124"/>
                  <a:gd name="T59" fmla="*/ 51 h 120"/>
                  <a:gd name="T60" fmla="*/ 0 w 124"/>
                  <a:gd name="T61" fmla="*/ 60 h 120"/>
                  <a:gd name="T62" fmla="*/ 5 w 124"/>
                  <a:gd name="T63" fmla="*/ 69 h 120"/>
                  <a:gd name="T64" fmla="*/ 5 w 124"/>
                  <a:gd name="T65" fmla="*/ 74 h 120"/>
                  <a:gd name="T66" fmla="*/ 5 w 124"/>
                  <a:gd name="T67" fmla="*/ 88 h 120"/>
                  <a:gd name="T68" fmla="*/ 14 w 124"/>
                  <a:gd name="T69" fmla="*/ 97 h 120"/>
                  <a:gd name="T70" fmla="*/ 9 w 124"/>
                  <a:gd name="T71" fmla="*/ 11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4" h="120">
                    <a:moveTo>
                      <a:pt x="9" y="115"/>
                    </a:moveTo>
                    <a:lnTo>
                      <a:pt x="32" y="120"/>
                    </a:lnTo>
                    <a:lnTo>
                      <a:pt x="51" y="115"/>
                    </a:lnTo>
                    <a:lnTo>
                      <a:pt x="55" y="115"/>
                    </a:lnTo>
                    <a:lnTo>
                      <a:pt x="64" y="115"/>
                    </a:lnTo>
                    <a:lnTo>
                      <a:pt x="64" y="106"/>
                    </a:lnTo>
                    <a:lnTo>
                      <a:pt x="69" y="97"/>
                    </a:lnTo>
                    <a:lnTo>
                      <a:pt x="78" y="92"/>
                    </a:lnTo>
                    <a:lnTo>
                      <a:pt x="83" y="92"/>
                    </a:lnTo>
                    <a:lnTo>
                      <a:pt x="92" y="88"/>
                    </a:lnTo>
                    <a:lnTo>
                      <a:pt x="96" y="88"/>
                    </a:lnTo>
                    <a:lnTo>
                      <a:pt x="96" y="83"/>
                    </a:lnTo>
                    <a:lnTo>
                      <a:pt x="101" y="78"/>
                    </a:lnTo>
                    <a:lnTo>
                      <a:pt x="101" y="74"/>
                    </a:lnTo>
                    <a:lnTo>
                      <a:pt x="110" y="69"/>
                    </a:lnTo>
                    <a:lnTo>
                      <a:pt x="106" y="65"/>
                    </a:lnTo>
                    <a:lnTo>
                      <a:pt x="106" y="65"/>
                    </a:lnTo>
                    <a:lnTo>
                      <a:pt x="101" y="60"/>
                    </a:lnTo>
                    <a:lnTo>
                      <a:pt x="101" y="60"/>
                    </a:lnTo>
                    <a:lnTo>
                      <a:pt x="106" y="60"/>
                    </a:lnTo>
                    <a:lnTo>
                      <a:pt x="106" y="60"/>
                    </a:lnTo>
                    <a:lnTo>
                      <a:pt x="115" y="55"/>
                    </a:lnTo>
                    <a:lnTo>
                      <a:pt x="115" y="55"/>
                    </a:lnTo>
                    <a:lnTo>
                      <a:pt x="115" y="55"/>
                    </a:lnTo>
                    <a:lnTo>
                      <a:pt x="119" y="51"/>
                    </a:lnTo>
                    <a:lnTo>
                      <a:pt x="119" y="51"/>
                    </a:lnTo>
                    <a:lnTo>
                      <a:pt x="124" y="42"/>
                    </a:lnTo>
                    <a:lnTo>
                      <a:pt x="124" y="37"/>
                    </a:lnTo>
                    <a:lnTo>
                      <a:pt x="119" y="33"/>
                    </a:lnTo>
                    <a:lnTo>
                      <a:pt x="124" y="23"/>
                    </a:lnTo>
                    <a:lnTo>
                      <a:pt x="124" y="1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15" y="5"/>
                    </a:lnTo>
                    <a:lnTo>
                      <a:pt x="115" y="10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9"/>
                    </a:lnTo>
                    <a:lnTo>
                      <a:pt x="106" y="23"/>
                    </a:lnTo>
                    <a:lnTo>
                      <a:pt x="106" y="23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96" y="19"/>
                    </a:lnTo>
                    <a:lnTo>
                      <a:pt x="92" y="19"/>
                    </a:lnTo>
                    <a:lnTo>
                      <a:pt x="87" y="23"/>
                    </a:lnTo>
                    <a:lnTo>
                      <a:pt x="83" y="19"/>
                    </a:lnTo>
                    <a:lnTo>
                      <a:pt x="73" y="19"/>
                    </a:lnTo>
                    <a:lnTo>
                      <a:pt x="69" y="14"/>
                    </a:lnTo>
                    <a:lnTo>
                      <a:pt x="64" y="14"/>
                    </a:lnTo>
                    <a:lnTo>
                      <a:pt x="55" y="19"/>
                    </a:lnTo>
                    <a:lnTo>
                      <a:pt x="51" y="19"/>
                    </a:lnTo>
                    <a:lnTo>
                      <a:pt x="46" y="33"/>
                    </a:lnTo>
                    <a:lnTo>
                      <a:pt x="37" y="37"/>
                    </a:lnTo>
                    <a:lnTo>
                      <a:pt x="32" y="37"/>
                    </a:lnTo>
                    <a:lnTo>
                      <a:pt x="32" y="42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9" y="42"/>
                    </a:lnTo>
                    <a:lnTo>
                      <a:pt x="9" y="51"/>
                    </a:lnTo>
                    <a:lnTo>
                      <a:pt x="5" y="60"/>
                    </a:lnTo>
                    <a:lnTo>
                      <a:pt x="0" y="60"/>
                    </a:lnTo>
                    <a:lnTo>
                      <a:pt x="5" y="65"/>
                    </a:lnTo>
                    <a:lnTo>
                      <a:pt x="5" y="69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5" y="78"/>
                    </a:lnTo>
                    <a:lnTo>
                      <a:pt x="5" y="88"/>
                    </a:lnTo>
                    <a:lnTo>
                      <a:pt x="9" y="92"/>
                    </a:lnTo>
                    <a:lnTo>
                      <a:pt x="14" y="97"/>
                    </a:lnTo>
                    <a:lnTo>
                      <a:pt x="14" y="106"/>
                    </a:lnTo>
                    <a:lnTo>
                      <a:pt x="9" y="115"/>
                    </a:lnTo>
                    <a:lnTo>
                      <a:pt x="9" y="1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7" name="Freeform 1018"/>
              <p:cNvSpPr>
                <a:spLocks/>
              </p:cNvSpPr>
              <p:nvPr/>
            </p:nvSpPr>
            <p:spPr bwMode="auto">
              <a:xfrm>
                <a:off x="3263" y="181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0 h 4"/>
                  <a:gd name="T4" fmla="*/ 5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8" name="Freeform 1019"/>
              <p:cNvSpPr>
                <a:spLocks/>
              </p:cNvSpPr>
              <p:nvPr/>
            </p:nvSpPr>
            <p:spPr bwMode="auto">
              <a:xfrm>
                <a:off x="3263" y="181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0 h 4"/>
                  <a:gd name="T4" fmla="*/ 5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9" name="Freeform 1020"/>
              <p:cNvSpPr>
                <a:spLocks/>
              </p:cNvSpPr>
              <p:nvPr/>
            </p:nvSpPr>
            <p:spPr bwMode="auto">
              <a:xfrm>
                <a:off x="3258" y="1809"/>
                <a:ext cx="19" cy="23"/>
              </a:xfrm>
              <a:custGeom>
                <a:avLst/>
                <a:gdLst>
                  <a:gd name="T0" fmla="*/ 5 w 19"/>
                  <a:gd name="T1" fmla="*/ 23 h 23"/>
                  <a:gd name="T2" fmla="*/ 0 w 19"/>
                  <a:gd name="T3" fmla="*/ 18 h 23"/>
                  <a:gd name="T4" fmla="*/ 0 w 19"/>
                  <a:gd name="T5" fmla="*/ 18 h 23"/>
                  <a:gd name="T6" fmla="*/ 0 w 19"/>
                  <a:gd name="T7" fmla="*/ 9 h 23"/>
                  <a:gd name="T8" fmla="*/ 5 w 19"/>
                  <a:gd name="T9" fmla="*/ 9 h 23"/>
                  <a:gd name="T10" fmla="*/ 5 w 19"/>
                  <a:gd name="T11" fmla="*/ 9 h 23"/>
                  <a:gd name="T12" fmla="*/ 14 w 19"/>
                  <a:gd name="T13" fmla="*/ 4 h 23"/>
                  <a:gd name="T14" fmla="*/ 19 w 19"/>
                  <a:gd name="T15" fmla="*/ 0 h 23"/>
                  <a:gd name="T16" fmla="*/ 19 w 19"/>
                  <a:gd name="T17" fmla="*/ 0 h 23"/>
                  <a:gd name="T18" fmla="*/ 14 w 19"/>
                  <a:gd name="T19" fmla="*/ 9 h 23"/>
                  <a:gd name="T20" fmla="*/ 14 w 19"/>
                  <a:gd name="T21" fmla="*/ 13 h 23"/>
                  <a:gd name="T22" fmla="*/ 10 w 19"/>
                  <a:gd name="T23" fmla="*/ 13 h 23"/>
                  <a:gd name="T24" fmla="*/ 10 w 19"/>
                  <a:gd name="T25" fmla="*/ 18 h 23"/>
                  <a:gd name="T26" fmla="*/ 5 w 19"/>
                  <a:gd name="T27" fmla="*/ 23 h 23"/>
                  <a:gd name="T28" fmla="*/ 5 w 19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3">
                    <a:moveTo>
                      <a:pt x="5" y="23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14" y="4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0" y="13"/>
                    </a:lnTo>
                    <a:lnTo>
                      <a:pt x="10" y="18"/>
                    </a:lnTo>
                    <a:lnTo>
                      <a:pt x="5" y="23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0" name="Freeform 1021"/>
              <p:cNvSpPr>
                <a:spLocks/>
              </p:cNvSpPr>
              <p:nvPr/>
            </p:nvSpPr>
            <p:spPr bwMode="auto">
              <a:xfrm>
                <a:off x="3258" y="1809"/>
                <a:ext cx="19" cy="23"/>
              </a:xfrm>
              <a:custGeom>
                <a:avLst/>
                <a:gdLst>
                  <a:gd name="T0" fmla="*/ 5 w 19"/>
                  <a:gd name="T1" fmla="*/ 23 h 23"/>
                  <a:gd name="T2" fmla="*/ 0 w 19"/>
                  <a:gd name="T3" fmla="*/ 18 h 23"/>
                  <a:gd name="T4" fmla="*/ 0 w 19"/>
                  <a:gd name="T5" fmla="*/ 18 h 23"/>
                  <a:gd name="T6" fmla="*/ 0 w 19"/>
                  <a:gd name="T7" fmla="*/ 9 h 23"/>
                  <a:gd name="T8" fmla="*/ 5 w 19"/>
                  <a:gd name="T9" fmla="*/ 9 h 23"/>
                  <a:gd name="T10" fmla="*/ 5 w 19"/>
                  <a:gd name="T11" fmla="*/ 9 h 23"/>
                  <a:gd name="T12" fmla="*/ 14 w 19"/>
                  <a:gd name="T13" fmla="*/ 4 h 23"/>
                  <a:gd name="T14" fmla="*/ 19 w 19"/>
                  <a:gd name="T15" fmla="*/ 0 h 23"/>
                  <a:gd name="T16" fmla="*/ 19 w 19"/>
                  <a:gd name="T17" fmla="*/ 0 h 23"/>
                  <a:gd name="T18" fmla="*/ 14 w 19"/>
                  <a:gd name="T19" fmla="*/ 9 h 23"/>
                  <a:gd name="T20" fmla="*/ 14 w 19"/>
                  <a:gd name="T21" fmla="*/ 13 h 23"/>
                  <a:gd name="T22" fmla="*/ 10 w 19"/>
                  <a:gd name="T23" fmla="*/ 13 h 23"/>
                  <a:gd name="T24" fmla="*/ 10 w 19"/>
                  <a:gd name="T25" fmla="*/ 18 h 23"/>
                  <a:gd name="T26" fmla="*/ 5 w 19"/>
                  <a:gd name="T27" fmla="*/ 23 h 23"/>
                  <a:gd name="T28" fmla="*/ 5 w 19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3">
                    <a:moveTo>
                      <a:pt x="5" y="23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14" y="4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0" y="13"/>
                    </a:lnTo>
                    <a:lnTo>
                      <a:pt x="10" y="18"/>
                    </a:lnTo>
                    <a:lnTo>
                      <a:pt x="5" y="23"/>
                    </a:lnTo>
                    <a:lnTo>
                      <a:pt x="5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1" name="Freeform 1022"/>
              <p:cNvSpPr>
                <a:spLocks/>
              </p:cNvSpPr>
              <p:nvPr/>
            </p:nvSpPr>
            <p:spPr bwMode="auto">
              <a:xfrm>
                <a:off x="3135" y="1671"/>
                <a:ext cx="110" cy="110"/>
              </a:xfrm>
              <a:custGeom>
                <a:avLst/>
                <a:gdLst>
                  <a:gd name="T0" fmla="*/ 0 w 110"/>
                  <a:gd name="T1" fmla="*/ 74 h 110"/>
                  <a:gd name="T2" fmla="*/ 18 w 110"/>
                  <a:gd name="T3" fmla="*/ 78 h 110"/>
                  <a:gd name="T4" fmla="*/ 32 w 110"/>
                  <a:gd name="T5" fmla="*/ 87 h 110"/>
                  <a:gd name="T6" fmla="*/ 41 w 110"/>
                  <a:gd name="T7" fmla="*/ 87 h 110"/>
                  <a:gd name="T8" fmla="*/ 46 w 110"/>
                  <a:gd name="T9" fmla="*/ 92 h 110"/>
                  <a:gd name="T10" fmla="*/ 50 w 110"/>
                  <a:gd name="T11" fmla="*/ 96 h 110"/>
                  <a:gd name="T12" fmla="*/ 50 w 110"/>
                  <a:gd name="T13" fmla="*/ 96 h 110"/>
                  <a:gd name="T14" fmla="*/ 55 w 110"/>
                  <a:gd name="T15" fmla="*/ 101 h 110"/>
                  <a:gd name="T16" fmla="*/ 55 w 110"/>
                  <a:gd name="T17" fmla="*/ 106 h 110"/>
                  <a:gd name="T18" fmla="*/ 59 w 110"/>
                  <a:gd name="T19" fmla="*/ 110 h 110"/>
                  <a:gd name="T20" fmla="*/ 68 w 110"/>
                  <a:gd name="T21" fmla="*/ 110 h 110"/>
                  <a:gd name="T22" fmla="*/ 87 w 110"/>
                  <a:gd name="T23" fmla="*/ 110 h 110"/>
                  <a:gd name="T24" fmla="*/ 91 w 110"/>
                  <a:gd name="T25" fmla="*/ 110 h 110"/>
                  <a:gd name="T26" fmla="*/ 96 w 110"/>
                  <a:gd name="T27" fmla="*/ 101 h 110"/>
                  <a:gd name="T28" fmla="*/ 100 w 110"/>
                  <a:gd name="T29" fmla="*/ 101 h 110"/>
                  <a:gd name="T30" fmla="*/ 110 w 110"/>
                  <a:gd name="T31" fmla="*/ 101 h 110"/>
                  <a:gd name="T32" fmla="*/ 100 w 110"/>
                  <a:gd name="T33" fmla="*/ 92 h 110"/>
                  <a:gd name="T34" fmla="*/ 100 w 110"/>
                  <a:gd name="T35" fmla="*/ 83 h 110"/>
                  <a:gd name="T36" fmla="*/ 96 w 110"/>
                  <a:gd name="T37" fmla="*/ 74 h 110"/>
                  <a:gd name="T38" fmla="*/ 87 w 110"/>
                  <a:gd name="T39" fmla="*/ 64 h 110"/>
                  <a:gd name="T40" fmla="*/ 78 w 110"/>
                  <a:gd name="T41" fmla="*/ 55 h 110"/>
                  <a:gd name="T42" fmla="*/ 73 w 110"/>
                  <a:gd name="T43" fmla="*/ 51 h 110"/>
                  <a:gd name="T44" fmla="*/ 73 w 110"/>
                  <a:gd name="T45" fmla="*/ 46 h 110"/>
                  <a:gd name="T46" fmla="*/ 82 w 110"/>
                  <a:gd name="T47" fmla="*/ 23 h 110"/>
                  <a:gd name="T48" fmla="*/ 73 w 110"/>
                  <a:gd name="T49" fmla="*/ 14 h 110"/>
                  <a:gd name="T50" fmla="*/ 68 w 110"/>
                  <a:gd name="T51" fmla="*/ 0 h 110"/>
                  <a:gd name="T52" fmla="*/ 55 w 110"/>
                  <a:gd name="T53" fmla="*/ 0 h 110"/>
                  <a:gd name="T54" fmla="*/ 46 w 110"/>
                  <a:gd name="T55" fmla="*/ 0 h 110"/>
                  <a:gd name="T56" fmla="*/ 41 w 110"/>
                  <a:gd name="T57" fmla="*/ 0 h 110"/>
                  <a:gd name="T58" fmla="*/ 32 w 110"/>
                  <a:gd name="T59" fmla="*/ 14 h 110"/>
                  <a:gd name="T60" fmla="*/ 27 w 110"/>
                  <a:gd name="T61" fmla="*/ 23 h 110"/>
                  <a:gd name="T62" fmla="*/ 23 w 110"/>
                  <a:gd name="T63" fmla="*/ 41 h 110"/>
                  <a:gd name="T64" fmla="*/ 13 w 110"/>
                  <a:gd name="T65" fmla="*/ 46 h 110"/>
                  <a:gd name="T66" fmla="*/ 4 w 110"/>
                  <a:gd name="T67" fmla="*/ 55 h 110"/>
                  <a:gd name="T68" fmla="*/ 0 w 110"/>
                  <a:gd name="T69" fmla="*/ 55 h 110"/>
                  <a:gd name="T70" fmla="*/ 0 w 110"/>
                  <a:gd name="T71" fmla="*/ 64 h 110"/>
                  <a:gd name="T72" fmla="*/ 0 w 110"/>
                  <a:gd name="T73" fmla="*/ 7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110">
                    <a:moveTo>
                      <a:pt x="0" y="74"/>
                    </a:moveTo>
                    <a:lnTo>
                      <a:pt x="18" y="78"/>
                    </a:lnTo>
                    <a:lnTo>
                      <a:pt x="32" y="87"/>
                    </a:lnTo>
                    <a:lnTo>
                      <a:pt x="41" y="87"/>
                    </a:lnTo>
                    <a:lnTo>
                      <a:pt x="46" y="92"/>
                    </a:lnTo>
                    <a:lnTo>
                      <a:pt x="50" y="96"/>
                    </a:lnTo>
                    <a:lnTo>
                      <a:pt x="50" y="96"/>
                    </a:lnTo>
                    <a:lnTo>
                      <a:pt x="55" y="101"/>
                    </a:lnTo>
                    <a:lnTo>
                      <a:pt x="55" y="106"/>
                    </a:lnTo>
                    <a:lnTo>
                      <a:pt x="59" y="110"/>
                    </a:lnTo>
                    <a:lnTo>
                      <a:pt x="68" y="110"/>
                    </a:lnTo>
                    <a:lnTo>
                      <a:pt x="87" y="110"/>
                    </a:lnTo>
                    <a:lnTo>
                      <a:pt x="91" y="110"/>
                    </a:lnTo>
                    <a:lnTo>
                      <a:pt x="96" y="101"/>
                    </a:lnTo>
                    <a:lnTo>
                      <a:pt x="100" y="101"/>
                    </a:lnTo>
                    <a:lnTo>
                      <a:pt x="110" y="101"/>
                    </a:lnTo>
                    <a:lnTo>
                      <a:pt x="100" y="92"/>
                    </a:lnTo>
                    <a:lnTo>
                      <a:pt x="100" y="83"/>
                    </a:lnTo>
                    <a:lnTo>
                      <a:pt x="96" y="74"/>
                    </a:lnTo>
                    <a:lnTo>
                      <a:pt x="87" y="64"/>
                    </a:lnTo>
                    <a:lnTo>
                      <a:pt x="78" y="55"/>
                    </a:lnTo>
                    <a:lnTo>
                      <a:pt x="73" y="51"/>
                    </a:lnTo>
                    <a:lnTo>
                      <a:pt x="73" y="46"/>
                    </a:lnTo>
                    <a:lnTo>
                      <a:pt x="82" y="23"/>
                    </a:lnTo>
                    <a:lnTo>
                      <a:pt x="73" y="14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32" y="14"/>
                    </a:lnTo>
                    <a:lnTo>
                      <a:pt x="27" y="23"/>
                    </a:lnTo>
                    <a:lnTo>
                      <a:pt x="23" y="41"/>
                    </a:lnTo>
                    <a:lnTo>
                      <a:pt x="13" y="46"/>
                    </a:lnTo>
                    <a:lnTo>
                      <a:pt x="4" y="55"/>
                    </a:lnTo>
                    <a:lnTo>
                      <a:pt x="0" y="55"/>
                    </a:lnTo>
                    <a:lnTo>
                      <a:pt x="0" y="6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2" name="Freeform 1023"/>
              <p:cNvSpPr>
                <a:spLocks/>
              </p:cNvSpPr>
              <p:nvPr/>
            </p:nvSpPr>
            <p:spPr bwMode="auto">
              <a:xfrm>
                <a:off x="3135" y="1671"/>
                <a:ext cx="110" cy="110"/>
              </a:xfrm>
              <a:custGeom>
                <a:avLst/>
                <a:gdLst>
                  <a:gd name="T0" fmla="*/ 0 w 110"/>
                  <a:gd name="T1" fmla="*/ 74 h 110"/>
                  <a:gd name="T2" fmla="*/ 18 w 110"/>
                  <a:gd name="T3" fmla="*/ 78 h 110"/>
                  <a:gd name="T4" fmla="*/ 32 w 110"/>
                  <a:gd name="T5" fmla="*/ 87 h 110"/>
                  <a:gd name="T6" fmla="*/ 41 w 110"/>
                  <a:gd name="T7" fmla="*/ 87 h 110"/>
                  <a:gd name="T8" fmla="*/ 46 w 110"/>
                  <a:gd name="T9" fmla="*/ 92 h 110"/>
                  <a:gd name="T10" fmla="*/ 50 w 110"/>
                  <a:gd name="T11" fmla="*/ 96 h 110"/>
                  <a:gd name="T12" fmla="*/ 50 w 110"/>
                  <a:gd name="T13" fmla="*/ 96 h 110"/>
                  <a:gd name="T14" fmla="*/ 55 w 110"/>
                  <a:gd name="T15" fmla="*/ 101 h 110"/>
                  <a:gd name="T16" fmla="*/ 55 w 110"/>
                  <a:gd name="T17" fmla="*/ 106 h 110"/>
                  <a:gd name="T18" fmla="*/ 59 w 110"/>
                  <a:gd name="T19" fmla="*/ 110 h 110"/>
                  <a:gd name="T20" fmla="*/ 68 w 110"/>
                  <a:gd name="T21" fmla="*/ 110 h 110"/>
                  <a:gd name="T22" fmla="*/ 87 w 110"/>
                  <a:gd name="T23" fmla="*/ 110 h 110"/>
                  <a:gd name="T24" fmla="*/ 91 w 110"/>
                  <a:gd name="T25" fmla="*/ 110 h 110"/>
                  <a:gd name="T26" fmla="*/ 96 w 110"/>
                  <a:gd name="T27" fmla="*/ 101 h 110"/>
                  <a:gd name="T28" fmla="*/ 100 w 110"/>
                  <a:gd name="T29" fmla="*/ 101 h 110"/>
                  <a:gd name="T30" fmla="*/ 110 w 110"/>
                  <a:gd name="T31" fmla="*/ 101 h 110"/>
                  <a:gd name="T32" fmla="*/ 100 w 110"/>
                  <a:gd name="T33" fmla="*/ 92 h 110"/>
                  <a:gd name="T34" fmla="*/ 100 w 110"/>
                  <a:gd name="T35" fmla="*/ 83 h 110"/>
                  <a:gd name="T36" fmla="*/ 96 w 110"/>
                  <a:gd name="T37" fmla="*/ 74 h 110"/>
                  <a:gd name="T38" fmla="*/ 87 w 110"/>
                  <a:gd name="T39" fmla="*/ 64 h 110"/>
                  <a:gd name="T40" fmla="*/ 78 w 110"/>
                  <a:gd name="T41" fmla="*/ 55 h 110"/>
                  <a:gd name="T42" fmla="*/ 73 w 110"/>
                  <a:gd name="T43" fmla="*/ 51 h 110"/>
                  <a:gd name="T44" fmla="*/ 73 w 110"/>
                  <a:gd name="T45" fmla="*/ 46 h 110"/>
                  <a:gd name="T46" fmla="*/ 82 w 110"/>
                  <a:gd name="T47" fmla="*/ 23 h 110"/>
                  <a:gd name="T48" fmla="*/ 73 w 110"/>
                  <a:gd name="T49" fmla="*/ 14 h 110"/>
                  <a:gd name="T50" fmla="*/ 68 w 110"/>
                  <a:gd name="T51" fmla="*/ 0 h 110"/>
                  <a:gd name="T52" fmla="*/ 55 w 110"/>
                  <a:gd name="T53" fmla="*/ 0 h 110"/>
                  <a:gd name="T54" fmla="*/ 46 w 110"/>
                  <a:gd name="T55" fmla="*/ 0 h 110"/>
                  <a:gd name="T56" fmla="*/ 41 w 110"/>
                  <a:gd name="T57" fmla="*/ 0 h 110"/>
                  <a:gd name="T58" fmla="*/ 32 w 110"/>
                  <a:gd name="T59" fmla="*/ 14 h 110"/>
                  <a:gd name="T60" fmla="*/ 27 w 110"/>
                  <a:gd name="T61" fmla="*/ 23 h 110"/>
                  <a:gd name="T62" fmla="*/ 23 w 110"/>
                  <a:gd name="T63" fmla="*/ 41 h 110"/>
                  <a:gd name="T64" fmla="*/ 13 w 110"/>
                  <a:gd name="T65" fmla="*/ 46 h 110"/>
                  <a:gd name="T66" fmla="*/ 4 w 110"/>
                  <a:gd name="T67" fmla="*/ 55 h 110"/>
                  <a:gd name="T68" fmla="*/ 0 w 110"/>
                  <a:gd name="T69" fmla="*/ 55 h 110"/>
                  <a:gd name="T70" fmla="*/ 0 w 110"/>
                  <a:gd name="T71" fmla="*/ 64 h 110"/>
                  <a:gd name="T72" fmla="*/ 0 w 110"/>
                  <a:gd name="T73" fmla="*/ 7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110">
                    <a:moveTo>
                      <a:pt x="0" y="74"/>
                    </a:moveTo>
                    <a:lnTo>
                      <a:pt x="18" y="78"/>
                    </a:lnTo>
                    <a:lnTo>
                      <a:pt x="32" y="87"/>
                    </a:lnTo>
                    <a:lnTo>
                      <a:pt x="41" y="87"/>
                    </a:lnTo>
                    <a:lnTo>
                      <a:pt x="46" y="92"/>
                    </a:lnTo>
                    <a:lnTo>
                      <a:pt x="50" y="96"/>
                    </a:lnTo>
                    <a:lnTo>
                      <a:pt x="50" y="96"/>
                    </a:lnTo>
                    <a:lnTo>
                      <a:pt x="55" y="101"/>
                    </a:lnTo>
                    <a:lnTo>
                      <a:pt x="55" y="106"/>
                    </a:lnTo>
                    <a:lnTo>
                      <a:pt x="59" y="110"/>
                    </a:lnTo>
                    <a:lnTo>
                      <a:pt x="68" y="110"/>
                    </a:lnTo>
                    <a:lnTo>
                      <a:pt x="87" y="110"/>
                    </a:lnTo>
                    <a:lnTo>
                      <a:pt x="91" y="110"/>
                    </a:lnTo>
                    <a:lnTo>
                      <a:pt x="96" y="101"/>
                    </a:lnTo>
                    <a:lnTo>
                      <a:pt x="100" y="101"/>
                    </a:lnTo>
                    <a:lnTo>
                      <a:pt x="110" y="101"/>
                    </a:lnTo>
                    <a:lnTo>
                      <a:pt x="100" y="92"/>
                    </a:lnTo>
                    <a:lnTo>
                      <a:pt x="100" y="83"/>
                    </a:lnTo>
                    <a:lnTo>
                      <a:pt x="96" y="74"/>
                    </a:lnTo>
                    <a:lnTo>
                      <a:pt x="87" y="64"/>
                    </a:lnTo>
                    <a:lnTo>
                      <a:pt x="78" y="55"/>
                    </a:lnTo>
                    <a:lnTo>
                      <a:pt x="73" y="51"/>
                    </a:lnTo>
                    <a:lnTo>
                      <a:pt x="73" y="46"/>
                    </a:lnTo>
                    <a:lnTo>
                      <a:pt x="82" y="23"/>
                    </a:lnTo>
                    <a:lnTo>
                      <a:pt x="73" y="14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32" y="14"/>
                    </a:lnTo>
                    <a:lnTo>
                      <a:pt x="27" y="23"/>
                    </a:lnTo>
                    <a:lnTo>
                      <a:pt x="23" y="41"/>
                    </a:lnTo>
                    <a:lnTo>
                      <a:pt x="13" y="46"/>
                    </a:lnTo>
                    <a:lnTo>
                      <a:pt x="4" y="55"/>
                    </a:lnTo>
                    <a:lnTo>
                      <a:pt x="0" y="55"/>
                    </a:lnTo>
                    <a:lnTo>
                      <a:pt x="0" y="64"/>
                    </a:lnTo>
                    <a:lnTo>
                      <a:pt x="0" y="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3" name="Freeform 1024"/>
              <p:cNvSpPr>
                <a:spLocks noEditPoints="1"/>
              </p:cNvSpPr>
              <p:nvPr/>
            </p:nvSpPr>
            <p:spPr bwMode="auto">
              <a:xfrm>
                <a:off x="3130" y="1667"/>
                <a:ext cx="119" cy="119"/>
              </a:xfrm>
              <a:custGeom>
                <a:avLst/>
                <a:gdLst>
                  <a:gd name="T0" fmla="*/ 87 w 119"/>
                  <a:gd name="T1" fmla="*/ 119 h 119"/>
                  <a:gd name="T2" fmla="*/ 73 w 119"/>
                  <a:gd name="T3" fmla="*/ 119 h 119"/>
                  <a:gd name="T4" fmla="*/ 60 w 119"/>
                  <a:gd name="T5" fmla="*/ 119 h 119"/>
                  <a:gd name="T6" fmla="*/ 51 w 119"/>
                  <a:gd name="T7" fmla="*/ 105 h 119"/>
                  <a:gd name="T8" fmla="*/ 51 w 119"/>
                  <a:gd name="T9" fmla="*/ 100 h 119"/>
                  <a:gd name="T10" fmla="*/ 37 w 119"/>
                  <a:gd name="T11" fmla="*/ 96 h 119"/>
                  <a:gd name="T12" fmla="*/ 28 w 119"/>
                  <a:gd name="T13" fmla="*/ 91 h 119"/>
                  <a:gd name="T14" fmla="*/ 5 w 119"/>
                  <a:gd name="T15" fmla="*/ 78 h 119"/>
                  <a:gd name="T16" fmla="*/ 0 w 119"/>
                  <a:gd name="T17" fmla="*/ 78 h 119"/>
                  <a:gd name="T18" fmla="*/ 0 w 119"/>
                  <a:gd name="T19" fmla="*/ 59 h 119"/>
                  <a:gd name="T20" fmla="*/ 14 w 119"/>
                  <a:gd name="T21" fmla="*/ 50 h 119"/>
                  <a:gd name="T22" fmla="*/ 28 w 119"/>
                  <a:gd name="T23" fmla="*/ 27 h 119"/>
                  <a:gd name="T24" fmla="*/ 41 w 119"/>
                  <a:gd name="T25" fmla="*/ 4 h 119"/>
                  <a:gd name="T26" fmla="*/ 51 w 119"/>
                  <a:gd name="T27" fmla="*/ 0 h 119"/>
                  <a:gd name="T28" fmla="*/ 69 w 119"/>
                  <a:gd name="T29" fmla="*/ 4 h 119"/>
                  <a:gd name="T30" fmla="*/ 73 w 119"/>
                  <a:gd name="T31" fmla="*/ 4 h 119"/>
                  <a:gd name="T32" fmla="*/ 73 w 119"/>
                  <a:gd name="T33" fmla="*/ 4 h 119"/>
                  <a:gd name="T34" fmla="*/ 87 w 119"/>
                  <a:gd name="T35" fmla="*/ 23 h 119"/>
                  <a:gd name="T36" fmla="*/ 87 w 119"/>
                  <a:gd name="T37" fmla="*/ 27 h 119"/>
                  <a:gd name="T38" fmla="*/ 78 w 119"/>
                  <a:gd name="T39" fmla="*/ 50 h 119"/>
                  <a:gd name="T40" fmla="*/ 92 w 119"/>
                  <a:gd name="T41" fmla="*/ 64 h 119"/>
                  <a:gd name="T42" fmla="*/ 105 w 119"/>
                  <a:gd name="T43" fmla="*/ 87 h 119"/>
                  <a:gd name="T44" fmla="*/ 115 w 119"/>
                  <a:gd name="T45" fmla="*/ 100 h 119"/>
                  <a:gd name="T46" fmla="*/ 119 w 119"/>
                  <a:gd name="T47" fmla="*/ 105 h 119"/>
                  <a:gd name="T48" fmla="*/ 115 w 119"/>
                  <a:gd name="T49" fmla="*/ 110 h 119"/>
                  <a:gd name="T50" fmla="*/ 96 w 119"/>
                  <a:gd name="T51" fmla="*/ 110 h 119"/>
                  <a:gd name="T52" fmla="*/ 92 w 119"/>
                  <a:gd name="T53" fmla="*/ 119 h 119"/>
                  <a:gd name="T54" fmla="*/ 87 w 119"/>
                  <a:gd name="T55" fmla="*/ 119 h 119"/>
                  <a:gd name="T56" fmla="*/ 87 w 119"/>
                  <a:gd name="T57" fmla="*/ 114 h 119"/>
                  <a:gd name="T58" fmla="*/ 96 w 119"/>
                  <a:gd name="T59" fmla="*/ 105 h 119"/>
                  <a:gd name="T60" fmla="*/ 96 w 119"/>
                  <a:gd name="T61" fmla="*/ 87 h 119"/>
                  <a:gd name="T62" fmla="*/ 87 w 119"/>
                  <a:gd name="T63" fmla="*/ 73 h 119"/>
                  <a:gd name="T64" fmla="*/ 73 w 119"/>
                  <a:gd name="T65" fmla="*/ 55 h 119"/>
                  <a:gd name="T66" fmla="*/ 78 w 119"/>
                  <a:gd name="T67" fmla="*/ 36 h 119"/>
                  <a:gd name="T68" fmla="*/ 69 w 119"/>
                  <a:gd name="T69" fmla="*/ 23 h 119"/>
                  <a:gd name="T70" fmla="*/ 60 w 119"/>
                  <a:gd name="T71" fmla="*/ 9 h 119"/>
                  <a:gd name="T72" fmla="*/ 46 w 119"/>
                  <a:gd name="T73" fmla="*/ 9 h 119"/>
                  <a:gd name="T74" fmla="*/ 37 w 119"/>
                  <a:gd name="T75" fmla="*/ 18 h 119"/>
                  <a:gd name="T76" fmla="*/ 32 w 119"/>
                  <a:gd name="T77" fmla="*/ 36 h 119"/>
                  <a:gd name="T78" fmla="*/ 14 w 119"/>
                  <a:gd name="T79" fmla="*/ 55 h 119"/>
                  <a:gd name="T80" fmla="*/ 5 w 119"/>
                  <a:gd name="T81" fmla="*/ 64 h 119"/>
                  <a:gd name="T82" fmla="*/ 18 w 119"/>
                  <a:gd name="T83" fmla="*/ 78 h 119"/>
                  <a:gd name="T84" fmla="*/ 37 w 119"/>
                  <a:gd name="T85" fmla="*/ 87 h 119"/>
                  <a:gd name="T86" fmla="*/ 51 w 119"/>
                  <a:gd name="T87" fmla="*/ 96 h 119"/>
                  <a:gd name="T88" fmla="*/ 55 w 119"/>
                  <a:gd name="T89" fmla="*/ 100 h 119"/>
                  <a:gd name="T90" fmla="*/ 60 w 119"/>
                  <a:gd name="T91" fmla="*/ 110 h 119"/>
                  <a:gd name="T92" fmla="*/ 73 w 119"/>
                  <a:gd name="T93" fmla="*/ 114 h 119"/>
                  <a:gd name="T94" fmla="*/ 78 w 119"/>
                  <a:gd name="T95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9" h="119">
                    <a:moveTo>
                      <a:pt x="87" y="119"/>
                    </a:moveTo>
                    <a:lnTo>
                      <a:pt x="87" y="119"/>
                    </a:lnTo>
                    <a:lnTo>
                      <a:pt x="78" y="119"/>
                    </a:lnTo>
                    <a:lnTo>
                      <a:pt x="73" y="119"/>
                    </a:lnTo>
                    <a:lnTo>
                      <a:pt x="69" y="119"/>
                    </a:lnTo>
                    <a:lnTo>
                      <a:pt x="60" y="119"/>
                    </a:lnTo>
                    <a:lnTo>
                      <a:pt x="55" y="114"/>
                    </a:lnTo>
                    <a:lnTo>
                      <a:pt x="51" y="105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46" y="100"/>
                    </a:lnTo>
                    <a:lnTo>
                      <a:pt x="37" y="96"/>
                    </a:lnTo>
                    <a:lnTo>
                      <a:pt x="32" y="91"/>
                    </a:lnTo>
                    <a:lnTo>
                      <a:pt x="28" y="91"/>
                    </a:lnTo>
                    <a:lnTo>
                      <a:pt x="14" y="82"/>
                    </a:lnTo>
                    <a:lnTo>
                      <a:pt x="5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68"/>
                    </a:lnTo>
                    <a:lnTo>
                      <a:pt x="0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3" y="41"/>
                    </a:lnTo>
                    <a:lnTo>
                      <a:pt x="28" y="27"/>
                    </a:lnTo>
                    <a:lnTo>
                      <a:pt x="32" y="13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51" y="0"/>
                    </a:lnTo>
                    <a:lnTo>
                      <a:pt x="60" y="0"/>
                    </a:lnTo>
                    <a:lnTo>
                      <a:pt x="69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8" y="18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87" y="27"/>
                    </a:lnTo>
                    <a:lnTo>
                      <a:pt x="83" y="41"/>
                    </a:lnTo>
                    <a:lnTo>
                      <a:pt x="78" y="50"/>
                    </a:lnTo>
                    <a:lnTo>
                      <a:pt x="83" y="59"/>
                    </a:lnTo>
                    <a:lnTo>
                      <a:pt x="92" y="64"/>
                    </a:lnTo>
                    <a:lnTo>
                      <a:pt x="101" y="78"/>
                    </a:lnTo>
                    <a:lnTo>
                      <a:pt x="105" y="87"/>
                    </a:lnTo>
                    <a:lnTo>
                      <a:pt x="105" y="96"/>
                    </a:lnTo>
                    <a:lnTo>
                      <a:pt x="115" y="100"/>
                    </a:lnTo>
                    <a:lnTo>
                      <a:pt x="119" y="105"/>
                    </a:lnTo>
                    <a:lnTo>
                      <a:pt x="119" y="105"/>
                    </a:lnTo>
                    <a:lnTo>
                      <a:pt x="115" y="110"/>
                    </a:lnTo>
                    <a:lnTo>
                      <a:pt x="115" y="110"/>
                    </a:lnTo>
                    <a:lnTo>
                      <a:pt x="105" y="110"/>
                    </a:lnTo>
                    <a:lnTo>
                      <a:pt x="96" y="110"/>
                    </a:lnTo>
                    <a:lnTo>
                      <a:pt x="96" y="114"/>
                    </a:lnTo>
                    <a:lnTo>
                      <a:pt x="92" y="119"/>
                    </a:lnTo>
                    <a:lnTo>
                      <a:pt x="87" y="119"/>
                    </a:lnTo>
                    <a:lnTo>
                      <a:pt x="87" y="119"/>
                    </a:lnTo>
                    <a:close/>
                    <a:moveTo>
                      <a:pt x="78" y="110"/>
                    </a:moveTo>
                    <a:lnTo>
                      <a:pt x="87" y="114"/>
                    </a:lnTo>
                    <a:lnTo>
                      <a:pt x="92" y="110"/>
                    </a:lnTo>
                    <a:lnTo>
                      <a:pt x="96" y="105"/>
                    </a:lnTo>
                    <a:lnTo>
                      <a:pt x="105" y="100"/>
                    </a:lnTo>
                    <a:lnTo>
                      <a:pt x="96" y="87"/>
                    </a:lnTo>
                    <a:lnTo>
                      <a:pt x="96" y="78"/>
                    </a:lnTo>
                    <a:lnTo>
                      <a:pt x="87" y="73"/>
                    </a:lnTo>
                    <a:lnTo>
                      <a:pt x="78" y="59"/>
                    </a:lnTo>
                    <a:lnTo>
                      <a:pt x="73" y="55"/>
                    </a:lnTo>
                    <a:lnTo>
                      <a:pt x="73" y="50"/>
                    </a:lnTo>
                    <a:lnTo>
                      <a:pt x="78" y="36"/>
                    </a:lnTo>
                    <a:lnTo>
                      <a:pt x="83" y="27"/>
                    </a:lnTo>
                    <a:lnTo>
                      <a:pt x="69" y="23"/>
                    </a:lnTo>
                    <a:lnTo>
                      <a:pt x="64" y="9"/>
                    </a:lnTo>
                    <a:lnTo>
                      <a:pt x="60" y="9"/>
                    </a:lnTo>
                    <a:lnTo>
                      <a:pt x="51" y="4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37" y="18"/>
                    </a:lnTo>
                    <a:lnTo>
                      <a:pt x="32" y="27"/>
                    </a:lnTo>
                    <a:lnTo>
                      <a:pt x="32" y="36"/>
                    </a:lnTo>
                    <a:lnTo>
                      <a:pt x="28" y="45"/>
                    </a:lnTo>
                    <a:lnTo>
                      <a:pt x="14" y="55"/>
                    </a:lnTo>
                    <a:lnTo>
                      <a:pt x="9" y="59"/>
                    </a:lnTo>
                    <a:lnTo>
                      <a:pt x="5" y="64"/>
                    </a:lnTo>
                    <a:lnTo>
                      <a:pt x="5" y="73"/>
                    </a:lnTo>
                    <a:lnTo>
                      <a:pt x="18" y="78"/>
                    </a:lnTo>
                    <a:lnTo>
                      <a:pt x="28" y="82"/>
                    </a:lnTo>
                    <a:lnTo>
                      <a:pt x="37" y="87"/>
                    </a:lnTo>
                    <a:lnTo>
                      <a:pt x="41" y="91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5" y="100"/>
                    </a:lnTo>
                    <a:lnTo>
                      <a:pt x="60" y="105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73" y="114"/>
                    </a:lnTo>
                    <a:lnTo>
                      <a:pt x="78" y="110"/>
                    </a:lnTo>
                    <a:lnTo>
                      <a:pt x="78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4" name="Freeform 1025"/>
              <p:cNvSpPr>
                <a:spLocks/>
              </p:cNvSpPr>
              <p:nvPr/>
            </p:nvSpPr>
            <p:spPr bwMode="auto">
              <a:xfrm>
                <a:off x="3130" y="1667"/>
                <a:ext cx="119" cy="119"/>
              </a:xfrm>
              <a:custGeom>
                <a:avLst/>
                <a:gdLst>
                  <a:gd name="T0" fmla="*/ 87 w 119"/>
                  <a:gd name="T1" fmla="*/ 119 h 119"/>
                  <a:gd name="T2" fmla="*/ 87 w 119"/>
                  <a:gd name="T3" fmla="*/ 119 h 119"/>
                  <a:gd name="T4" fmla="*/ 78 w 119"/>
                  <a:gd name="T5" fmla="*/ 119 h 119"/>
                  <a:gd name="T6" fmla="*/ 73 w 119"/>
                  <a:gd name="T7" fmla="*/ 119 h 119"/>
                  <a:gd name="T8" fmla="*/ 69 w 119"/>
                  <a:gd name="T9" fmla="*/ 119 h 119"/>
                  <a:gd name="T10" fmla="*/ 60 w 119"/>
                  <a:gd name="T11" fmla="*/ 119 h 119"/>
                  <a:gd name="T12" fmla="*/ 55 w 119"/>
                  <a:gd name="T13" fmla="*/ 114 h 119"/>
                  <a:gd name="T14" fmla="*/ 51 w 119"/>
                  <a:gd name="T15" fmla="*/ 105 h 119"/>
                  <a:gd name="T16" fmla="*/ 51 w 119"/>
                  <a:gd name="T17" fmla="*/ 100 h 119"/>
                  <a:gd name="T18" fmla="*/ 51 w 119"/>
                  <a:gd name="T19" fmla="*/ 100 h 119"/>
                  <a:gd name="T20" fmla="*/ 46 w 119"/>
                  <a:gd name="T21" fmla="*/ 100 h 119"/>
                  <a:gd name="T22" fmla="*/ 37 w 119"/>
                  <a:gd name="T23" fmla="*/ 96 h 119"/>
                  <a:gd name="T24" fmla="*/ 32 w 119"/>
                  <a:gd name="T25" fmla="*/ 91 h 119"/>
                  <a:gd name="T26" fmla="*/ 28 w 119"/>
                  <a:gd name="T27" fmla="*/ 91 h 119"/>
                  <a:gd name="T28" fmla="*/ 14 w 119"/>
                  <a:gd name="T29" fmla="*/ 82 h 119"/>
                  <a:gd name="T30" fmla="*/ 5 w 119"/>
                  <a:gd name="T31" fmla="*/ 78 h 119"/>
                  <a:gd name="T32" fmla="*/ 0 w 119"/>
                  <a:gd name="T33" fmla="*/ 78 h 119"/>
                  <a:gd name="T34" fmla="*/ 0 w 119"/>
                  <a:gd name="T35" fmla="*/ 78 h 119"/>
                  <a:gd name="T36" fmla="*/ 0 w 119"/>
                  <a:gd name="T37" fmla="*/ 68 h 119"/>
                  <a:gd name="T38" fmla="*/ 0 w 119"/>
                  <a:gd name="T39" fmla="*/ 59 h 119"/>
                  <a:gd name="T40" fmla="*/ 9 w 119"/>
                  <a:gd name="T41" fmla="*/ 55 h 119"/>
                  <a:gd name="T42" fmla="*/ 14 w 119"/>
                  <a:gd name="T43" fmla="*/ 50 h 119"/>
                  <a:gd name="T44" fmla="*/ 23 w 119"/>
                  <a:gd name="T45" fmla="*/ 41 h 119"/>
                  <a:gd name="T46" fmla="*/ 28 w 119"/>
                  <a:gd name="T47" fmla="*/ 27 h 119"/>
                  <a:gd name="T48" fmla="*/ 32 w 119"/>
                  <a:gd name="T49" fmla="*/ 13 h 119"/>
                  <a:gd name="T50" fmla="*/ 41 w 119"/>
                  <a:gd name="T51" fmla="*/ 4 h 119"/>
                  <a:gd name="T52" fmla="*/ 41 w 119"/>
                  <a:gd name="T53" fmla="*/ 4 h 119"/>
                  <a:gd name="T54" fmla="*/ 51 w 119"/>
                  <a:gd name="T55" fmla="*/ 0 h 119"/>
                  <a:gd name="T56" fmla="*/ 60 w 119"/>
                  <a:gd name="T57" fmla="*/ 0 h 119"/>
                  <a:gd name="T58" fmla="*/ 69 w 119"/>
                  <a:gd name="T59" fmla="*/ 4 h 119"/>
                  <a:gd name="T60" fmla="*/ 73 w 119"/>
                  <a:gd name="T61" fmla="*/ 4 h 119"/>
                  <a:gd name="T62" fmla="*/ 73 w 119"/>
                  <a:gd name="T63" fmla="*/ 4 h 119"/>
                  <a:gd name="T64" fmla="*/ 73 w 119"/>
                  <a:gd name="T65" fmla="*/ 4 h 119"/>
                  <a:gd name="T66" fmla="*/ 73 w 119"/>
                  <a:gd name="T67" fmla="*/ 4 h 119"/>
                  <a:gd name="T68" fmla="*/ 78 w 119"/>
                  <a:gd name="T69" fmla="*/ 18 h 119"/>
                  <a:gd name="T70" fmla="*/ 87 w 119"/>
                  <a:gd name="T71" fmla="*/ 23 h 119"/>
                  <a:gd name="T72" fmla="*/ 87 w 119"/>
                  <a:gd name="T73" fmla="*/ 23 h 119"/>
                  <a:gd name="T74" fmla="*/ 87 w 119"/>
                  <a:gd name="T75" fmla="*/ 27 h 119"/>
                  <a:gd name="T76" fmla="*/ 83 w 119"/>
                  <a:gd name="T77" fmla="*/ 41 h 119"/>
                  <a:gd name="T78" fmla="*/ 78 w 119"/>
                  <a:gd name="T79" fmla="*/ 50 h 119"/>
                  <a:gd name="T80" fmla="*/ 83 w 119"/>
                  <a:gd name="T81" fmla="*/ 59 h 119"/>
                  <a:gd name="T82" fmla="*/ 92 w 119"/>
                  <a:gd name="T83" fmla="*/ 64 h 119"/>
                  <a:gd name="T84" fmla="*/ 101 w 119"/>
                  <a:gd name="T85" fmla="*/ 78 h 119"/>
                  <a:gd name="T86" fmla="*/ 105 w 119"/>
                  <a:gd name="T87" fmla="*/ 87 h 119"/>
                  <a:gd name="T88" fmla="*/ 105 w 119"/>
                  <a:gd name="T89" fmla="*/ 96 h 119"/>
                  <a:gd name="T90" fmla="*/ 115 w 119"/>
                  <a:gd name="T91" fmla="*/ 100 h 119"/>
                  <a:gd name="T92" fmla="*/ 119 w 119"/>
                  <a:gd name="T93" fmla="*/ 105 h 119"/>
                  <a:gd name="T94" fmla="*/ 119 w 119"/>
                  <a:gd name="T95" fmla="*/ 105 h 119"/>
                  <a:gd name="T96" fmla="*/ 115 w 119"/>
                  <a:gd name="T97" fmla="*/ 110 h 119"/>
                  <a:gd name="T98" fmla="*/ 115 w 119"/>
                  <a:gd name="T99" fmla="*/ 110 h 119"/>
                  <a:gd name="T100" fmla="*/ 105 w 119"/>
                  <a:gd name="T101" fmla="*/ 110 h 119"/>
                  <a:gd name="T102" fmla="*/ 96 w 119"/>
                  <a:gd name="T103" fmla="*/ 110 h 119"/>
                  <a:gd name="T104" fmla="*/ 96 w 119"/>
                  <a:gd name="T105" fmla="*/ 114 h 119"/>
                  <a:gd name="T106" fmla="*/ 92 w 119"/>
                  <a:gd name="T107" fmla="*/ 119 h 119"/>
                  <a:gd name="T108" fmla="*/ 87 w 119"/>
                  <a:gd name="T109" fmla="*/ 119 h 119"/>
                  <a:gd name="T110" fmla="*/ 87 w 119"/>
                  <a:gd name="T1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" h="119">
                    <a:moveTo>
                      <a:pt x="87" y="119"/>
                    </a:moveTo>
                    <a:lnTo>
                      <a:pt x="87" y="119"/>
                    </a:lnTo>
                    <a:lnTo>
                      <a:pt x="78" y="119"/>
                    </a:lnTo>
                    <a:lnTo>
                      <a:pt x="73" y="119"/>
                    </a:lnTo>
                    <a:lnTo>
                      <a:pt x="69" y="119"/>
                    </a:lnTo>
                    <a:lnTo>
                      <a:pt x="60" y="119"/>
                    </a:lnTo>
                    <a:lnTo>
                      <a:pt x="55" y="114"/>
                    </a:lnTo>
                    <a:lnTo>
                      <a:pt x="51" y="105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46" y="100"/>
                    </a:lnTo>
                    <a:lnTo>
                      <a:pt x="37" y="96"/>
                    </a:lnTo>
                    <a:lnTo>
                      <a:pt x="32" y="91"/>
                    </a:lnTo>
                    <a:lnTo>
                      <a:pt x="28" y="91"/>
                    </a:lnTo>
                    <a:lnTo>
                      <a:pt x="14" y="82"/>
                    </a:lnTo>
                    <a:lnTo>
                      <a:pt x="5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68"/>
                    </a:lnTo>
                    <a:lnTo>
                      <a:pt x="0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3" y="41"/>
                    </a:lnTo>
                    <a:lnTo>
                      <a:pt x="28" y="27"/>
                    </a:lnTo>
                    <a:lnTo>
                      <a:pt x="32" y="13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51" y="0"/>
                    </a:lnTo>
                    <a:lnTo>
                      <a:pt x="60" y="0"/>
                    </a:lnTo>
                    <a:lnTo>
                      <a:pt x="69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8" y="18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87" y="27"/>
                    </a:lnTo>
                    <a:lnTo>
                      <a:pt x="83" y="41"/>
                    </a:lnTo>
                    <a:lnTo>
                      <a:pt x="78" y="50"/>
                    </a:lnTo>
                    <a:lnTo>
                      <a:pt x="83" y="59"/>
                    </a:lnTo>
                    <a:lnTo>
                      <a:pt x="92" y="64"/>
                    </a:lnTo>
                    <a:lnTo>
                      <a:pt x="101" y="78"/>
                    </a:lnTo>
                    <a:lnTo>
                      <a:pt x="105" y="87"/>
                    </a:lnTo>
                    <a:lnTo>
                      <a:pt x="105" y="96"/>
                    </a:lnTo>
                    <a:lnTo>
                      <a:pt x="115" y="100"/>
                    </a:lnTo>
                    <a:lnTo>
                      <a:pt x="119" y="105"/>
                    </a:lnTo>
                    <a:lnTo>
                      <a:pt x="119" y="105"/>
                    </a:lnTo>
                    <a:lnTo>
                      <a:pt x="115" y="110"/>
                    </a:lnTo>
                    <a:lnTo>
                      <a:pt x="115" y="110"/>
                    </a:lnTo>
                    <a:lnTo>
                      <a:pt x="105" y="110"/>
                    </a:lnTo>
                    <a:lnTo>
                      <a:pt x="96" y="110"/>
                    </a:lnTo>
                    <a:lnTo>
                      <a:pt x="96" y="114"/>
                    </a:lnTo>
                    <a:lnTo>
                      <a:pt x="92" y="119"/>
                    </a:lnTo>
                    <a:lnTo>
                      <a:pt x="87" y="119"/>
                    </a:lnTo>
                    <a:lnTo>
                      <a:pt x="87" y="1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5" name="Freeform 1026"/>
              <p:cNvSpPr>
                <a:spLocks/>
              </p:cNvSpPr>
              <p:nvPr/>
            </p:nvSpPr>
            <p:spPr bwMode="auto">
              <a:xfrm>
                <a:off x="3135" y="1671"/>
                <a:ext cx="100" cy="110"/>
              </a:xfrm>
              <a:custGeom>
                <a:avLst/>
                <a:gdLst>
                  <a:gd name="T0" fmla="*/ 73 w 100"/>
                  <a:gd name="T1" fmla="*/ 106 h 110"/>
                  <a:gd name="T2" fmla="*/ 82 w 100"/>
                  <a:gd name="T3" fmla="*/ 110 h 110"/>
                  <a:gd name="T4" fmla="*/ 87 w 100"/>
                  <a:gd name="T5" fmla="*/ 106 h 110"/>
                  <a:gd name="T6" fmla="*/ 91 w 100"/>
                  <a:gd name="T7" fmla="*/ 101 h 110"/>
                  <a:gd name="T8" fmla="*/ 100 w 100"/>
                  <a:gd name="T9" fmla="*/ 96 h 110"/>
                  <a:gd name="T10" fmla="*/ 91 w 100"/>
                  <a:gd name="T11" fmla="*/ 83 h 110"/>
                  <a:gd name="T12" fmla="*/ 91 w 100"/>
                  <a:gd name="T13" fmla="*/ 74 h 110"/>
                  <a:gd name="T14" fmla="*/ 82 w 100"/>
                  <a:gd name="T15" fmla="*/ 69 h 110"/>
                  <a:gd name="T16" fmla="*/ 73 w 100"/>
                  <a:gd name="T17" fmla="*/ 55 h 110"/>
                  <a:gd name="T18" fmla="*/ 68 w 100"/>
                  <a:gd name="T19" fmla="*/ 51 h 110"/>
                  <a:gd name="T20" fmla="*/ 68 w 100"/>
                  <a:gd name="T21" fmla="*/ 46 h 110"/>
                  <a:gd name="T22" fmla="*/ 73 w 100"/>
                  <a:gd name="T23" fmla="*/ 32 h 110"/>
                  <a:gd name="T24" fmla="*/ 78 w 100"/>
                  <a:gd name="T25" fmla="*/ 23 h 110"/>
                  <a:gd name="T26" fmla="*/ 64 w 100"/>
                  <a:gd name="T27" fmla="*/ 19 h 110"/>
                  <a:gd name="T28" fmla="*/ 59 w 100"/>
                  <a:gd name="T29" fmla="*/ 5 h 110"/>
                  <a:gd name="T30" fmla="*/ 55 w 100"/>
                  <a:gd name="T31" fmla="*/ 5 h 110"/>
                  <a:gd name="T32" fmla="*/ 46 w 100"/>
                  <a:gd name="T33" fmla="*/ 0 h 110"/>
                  <a:gd name="T34" fmla="*/ 41 w 100"/>
                  <a:gd name="T35" fmla="*/ 5 h 110"/>
                  <a:gd name="T36" fmla="*/ 41 w 100"/>
                  <a:gd name="T37" fmla="*/ 5 h 110"/>
                  <a:gd name="T38" fmla="*/ 32 w 100"/>
                  <a:gd name="T39" fmla="*/ 14 h 110"/>
                  <a:gd name="T40" fmla="*/ 27 w 100"/>
                  <a:gd name="T41" fmla="*/ 23 h 110"/>
                  <a:gd name="T42" fmla="*/ 27 w 100"/>
                  <a:gd name="T43" fmla="*/ 32 h 110"/>
                  <a:gd name="T44" fmla="*/ 23 w 100"/>
                  <a:gd name="T45" fmla="*/ 41 h 110"/>
                  <a:gd name="T46" fmla="*/ 9 w 100"/>
                  <a:gd name="T47" fmla="*/ 51 h 110"/>
                  <a:gd name="T48" fmla="*/ 4 w 100"/>
                  <a:gd name="T49" fmla="*/ 55 h 110"/>
                  <a:gd name="T50" fmla="*/ 0 w 100"/>
                  <a:gd name="T51" fmla="*/ 60 h 110"/>
                  <a:gd name="T52" fmla="*/ 0 w 100"/>
                  <a:gd name="T53" fmla="*/ 69 h 110"/>
                  <a:gd name="T54" fmla="*/ 13 w 100"/>
                  <a:gd name="T55" fmla="*/ 74 h 110"/>
                  <a:gd name="T56" fmla="*/ 23 w 100"/>
                  <a:gd name="T57" fmla="*/ 78 h 110"/>
                  <a:gd name="T58" fmla="*/ 32 w 100"/>
                  <a:gd name="T59" fmla="*/ 83 h 110"/>
                  <a:gd name="T60" fmla="*/ 36 w 100"/>
                  <a:gd name="T61" fmla="*/ 87 h 110"/>
                  <a:gd name="T62" fmla="*/ 46 w 100"/>
                  <a:gd name="T63" fmla="*/ 92 h 110"/>
                  <a:gd name="T64" fmla="*/ 46 w 100"/>
                  <a:gd name="T65" fmla="*/ 92 h 110"/>
                  <a:gd name="T66" fmla="*/ 50 w 100"/>
                  <a:gd name="T67" fmla="*/ 96 h 110"/>
                  <a:gd name="T68" fmla="*/ 55 w 100"/>
                  <a:gd name="T69" fmla="*/ 101 h 110"/>
                  <a:gd name="T70" fmla="*/ 55 w 100"/>
                  <a:gd name="T71" fmla="*/ 106 h 110"/>
                  <a:gd name="T72" fmla="*/ 59 w 100"/>
                  <a:gd name="T73" fmla="*/ 110 h 110"/>
                  <a:gd name="T74" fmla="*/ 68 w 100"/>
                  <a:gd name="T75" fmla="*/ 110 h 110"/>
                  <a:gd name="T76" fmla="*/ 73 w 100"/>
                  <a:gd name="T77" fmla="*/ 106 h 110"/>
                  <a:gd name="T78" fmla="*/ 73 w 100"/>
                  <a:gd name="T79" fmla="*/ 10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0" h="110">
                    <a:moveTo>
                      <a:pt x="73" y="106"/>
                    </a:moveTo>
                    <a:lnTo>
                      <a:pt x="82" y="110"/>
                    </a:lnTo>
                    <a:lnTo>
                      <a:pt x="87" y="106"/>
                    </a:lnTo>
                    <a:lnTo>
                      <a:pt x="91" y="101"/>
                    </a:lnTo>
                    <a:lnTo>
                      <a:pt x="100" y="96"/>
                    </a:lnTo>
                    <a:lnTo>
                      <a:pt x="91" y="83"/>
                    </a:lnTo>
                    <a:lnTo>
                      <a:pt x="91" y="74"/>
                    </a:lnTo>
                    <a:lnTo>
                      <a:pt x="82" y="69"/>
                    </a:lnTo>
                    <a:lnTo>
                      <a:pt x="73" y="55"/>
                    </a:lnTo>
                    <a:lnTo>
                      <a:pt x="68" y="51"/>
                    </a:lnTo>
                    <a:lnTo>
                      <a:pt x="68" y="46"/>
                    </a:lnTo>
                    <a:lnTo>
                      <a:pt x="73" y="32"/>
                    </a:lnTo>
                    <a:lnTo>
                      <a:pt x="78" y="23"/>
                    </a:lnTo>
                    <a:lnTo>
                      <a:pt x="64" y="19"/>
                    </a:lnTo>
                    <a:lnTo>
                      <a:pt x="59" y="5"/>
                    </a:lnTo>
                    <a:lnTo>
                      <a:pt x="55" y="5"/>
                    </a:lnTo>
                    <a:lnTo>
                      <a:pt x="46" y="0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32" y="14"/>
                    </a:lnTo>
                    <a:lnTo>
                      <a:pt x="27" y="23"/>
                    </a:lnTo>
                    <a:lnTo>
                      <a:pt x="27" y="32"/>
                    </a:lnTo>
                    <a:lnTo>
                      <a:pt x="23" y="41"/>
                    </a:lnTo>
                    <a:lnTo>
                      <a:pt x="9" y="51"/>
                    </a:lnTo>
                    <a:lnTo>
                      <a:pt x="4" y="55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13" y="74"/>
                    </a:lnTo>
                    <a:lnTo>
                      <a:pt x="23" y="78"/>
                    </a:lnTo>
                    <a:lnTo>
                      <a:pt x="32" y="83"/>
                    </a:lnTo>
                    <a:lnTo>
                      <a:pt x="36" y="87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50" y="96"/>
                    </a:lnTo>
                    <a:lnTo>
                      <a:pt x="55" y="101"/>
                    </a:lnTo>
                    <a:lnTo>
                      <a:pt x="55" y="106"/>
                    </a:lnTo>
                    <a:lnTo>
                      <a:pt x="59" y="110"/>
                    </a:lnTo>
                    <a:lnTo>
                      <a:pt x="68" y="110"/>
                    </a:lnTo>
                    <a:lnTo>
                      <a:pt x="73" y="106"/>
                    </a:lnTo>
                    <a:lnTo>
                      <a:pt x="73" y="10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6" name="Freeform 1027"/>
              <p:cNvSpPr>
                <a:spLocks/>
              </p:cNvSpPr>
              <p:nvPr/>
            </p:nvSpPr>
            <p:spPr bwMode="auto">
              <a:xfrm>
                <a:off x="3199" y="1781"/>
                <a:ext cx="23" cy="5"/>
              </a:xfrm>
              <a:custGeom>
                <a:avLst/>
                <a:gdLst>
                  <a:gd name="T0" fmla="*/ 0 w 23"/>
                  <a:gd name="T1" fmla="*/ 0 h 5"/>
                  <a:gd name="T2" fmla="*/ 9 w 23"/>
                  <a:gd name="T3" fmla="*/ 5 h 5"/>
                  <a:gd name="T4" fmla="*/ 23 w 23"/>
                  <a:gd name="T5" fmla="*/ 0 h 5"/>
                  <a:gd name="T6" fmla="*/ 14 w 23"/>
                  <a:gd name="T7" fmla="*/ 0 h 5"/>
                  <a:gd name="T8" fmla="*/ 0 w 2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">
                    <a:moveTo>
                      <a:pt x="0" y="0"/>
                    </a:moveTo>
                    <a:lnTo>
                      <a:pt x="9" y="5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7" name="Freeform 1028"/>
              <p:cNvSpPr>
                <a:spLocks/>
              </p:cNvSpPr>
              <p:nvPr/>
            </p:nvSpPr>
            <p:spPr bwMode="auto">
              <a:xfrm>
                <a:off x="3199" y="1781"/>
                <a:ext cx="23" cy="5"/>
              </a:xfrm>
              <a:custGeom>
                <a:avLst/>
                <a:gdLst>
                  <a:gd name="T0" fmla="*/ 0 w 23"/>
                  <a:gd name="T1" fmla="*/ 0 h 5"/>
                  <a:gd name="T2" fmla="*/ 9 w 23"/>
                  <a:gd name="T3" fmla="*/ 5 h 5"/>
                  <a:gd name="T4" fmla="*/ 23 w 23"/>
                  <a:gd name="T5" fmla="*/ 0 h 5"/>
                  <a:gd name="T6" fmla="*/ 14 w 23"/>
                  <a:gd name="T7" fmla="*/ 0 h 5"/>
                  <a:gd name="T8" fmla="*/ 0 w 2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">
                    <a:moveTo>
                      <a:pt x="0" y="0"/>
                    </a:moveTo>
                    <a:lnTo>
                      <a:pt x="9" y="5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8" name="Freeform 1029"/>
              <p:cNvSpPr>
                <a:spLocks noEditPoints="1"/>
              </p:cNvSpPr>
              <p:nvPr/>
            </p:nvSpPr>
            <p:spPr bwMode="auto">
              <a:xfrm>
                <a:off x="3194" y="1777"/>
                <a:ext cx="32" cy="13"/>
              </a:xfrm>
              <a:custGeom>
                <a:avLst/>
                <a:gdLst>
                  <a:gd name="T0" fmla="*/ 14 w 32"/>
                  <a:gd name="T1" fmla="*/ 13 h 13"/>
                  <a:gd name="T2" fmla="*/ 14 w 32"/>
                  <a:gd name="T3" fmla="*/ 13 h 13"/>
                  <a:gd name="T4" fmla="*/ 5 w 32"/>
                  <a:gd name="T5" fmla="*/ 9 h 13"/>
                  <a:gd name="T6" fmla="*/ 0 w 32"/>
                  <a:gd name="T7" fmla="*/ 4 h 13"/>
                  <a:gd name="T8" fmla="*/ 5 w 32"/>
                  <a:gd name="T9" fmla="*/ 4 h 13"/>
                  <a:gd name="T10" fmla="*/ 14 w 32"/>
                  <a:gd name="T11" fmla="*/ 0 h 13"/>
                  <a:gd name="T12" fmla="*/ 23 w 32"/>
                  <a:gd name="T13" fmla="*/ 4 h 13"/>
                  <a:gd name="T14" fmla="*/ 32 w 32"/>
                  <a:gd name="T15" fmla="*/ 4 h 13"/>
                  <a:gd name="T16" fmla="*/ 32 w 32"/>
                  <a:gd name="T17" fmla="*/ 9 h 13"/>
                  <a:gd name="T18" fmla="*/ 23 w 32"/>
                  <a:gd name="T19" fmla="*/ 9 h 13"/>
                  <a:gd name="T20" fmla="*/ 23 w 32"/>
                  <a:gd name="T21" fmla="*/ 9 h 13"/>
                  <a:gd name="T22" fmla="*/ 14 w 32"/>
                  <a:gd name="T23" fmla="*/ 13 h 13"/>
                  <a:gd name="T24" fmla="*/ 14 w 32"/>
                  <a:gd name="T25" fmla="*/ 13 h 13"/>
                  <a:gd name="T26" fmla="*/ 9 w 32"/>
                  <a:gd name="T27" fmla="*/ 9 h 13"/>
                  <a:gd name="T28" fmla="*/ 14 w 32"/>
                  <a:gd name="T29" fmla="*/ 9 h 13"/>
                  <a:gd name="T30" fmla="*/ 19 w 32"/>
                  <a:gd name="T31" fmla="*/ 9 h 13"/>
                  <a:gd name="T32" fmla="*/ 9 w 32"/>
                  <a:gd name="T33" fmla="*/ 9 h 13"/>
                  <a:gd name="T34" fmla="*/ 9 w 32"/>
                  <a:gd name="T3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13">
                    <a:moveTo>
                      <a:pt x="14" y="13"/>
                    </a:moveTo>
                    <a:lnTo>
                      <a:pt x="14" y="13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14" y="0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32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4" y="13"/>
                    </a:lnTo>
                    <a:lnTo>
                      <a:pt x="14" y="13"/>
                    </a:lnTo>
                    <a:close/>
                    <a:moveTo>
                      <a:pt x="9" y="9"/>
                    </a:moveTo>
                    <a:lnTo>
                      <a:pt x="14" y="9"/>
                    </a:lnTo>
                    <a:lnTo>
                      <a:pt x="19" y="9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9" name="Freeform 1030"/>
              <p:cNvSpPr>
                <a:spLocks/>
              </p:cNvSpPr>
              <p:nvPr/>
            </p:nvSpPr>
            <p:spPr bwMode="auto">
              <a:xfrm>
                <a:off x="3194" y="1777"/>
                <a:ext cx="32" cy="13"/>
              </a:xfrm>
              <a:custGeom>
                <a:avLst/>
                <a:gdLst>
                  <a:gd name="T0" fmla="*/ 14 w 32"/>
                  <a:gd name="T1" fmla="*/ 13 h 13"/>
                  <a:gd name="T2" fmla="*/ 14 w 32"/>
                  <a:gd name="T3" fmla="*/ 13 h 13"/>
                  <a:gd name="T4" fmla="*/ 5 w 32"/>
                  <a:gd name="T5" fmla="*/ 9 h 13"/>
                  <a:gd name="T6" fmla="*/ 0 w 32"/>
                  <a:gd name="T7" fmla="*/ 4 h 13"/>
                  <a:gd name="T8" fmla="*/ 5 w 32"/>
                  <a:gd name="T9" fmla="*/ 4 h 13"/>
                  <a:gd name="T10" fmla="*/ 14 w 32"/>
                  <a:gd name="T11" fmla="*/ 0 h 13"/>
                  <a:gd name="T12" fmla="*/ 23 w 32"/>
                  <a:gd name="T13" fmla="*/ 4 h 13"/>
                  <a:gd name="T14" fmla="*/ 32 w 32"/>
                  <a:gd name="T15" fmla="*/ 4 h 13"/>
                  <a:gd name="T16" fmla="*/ 32 w 32"/>
                  <a:gd name="T17" fmla="*/ 9 h 13"/>
                  <a:gd name="T18" fmla="*/ 23 w 32"/>
                  <a:gd name="T19" fmla="*/ 9 h 13"/>
                  <a:gd name="T20" fmla="*/ 23 w 32"/>
                  <a:gd name="T21" fmla="*/ 9 h 13"/>
                  <a:gd name="T22" fmla="*/ 14 w 32"/>
                  <a:gd name="T23" fmla="*/ 13 h 13"/>
                  <a:gd name="T24" fmla="*/ 14 w 32"/>
                  <a:gd name="T2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3">
                    <a:moveTo>
                      <a:pt x="14" y="13"/>
                    </a:moveTo>
                    <a:lnTo>
                      <a:pt x="14" y="13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14" y="0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32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4" y="13"/>
                    </a:lnTo>
                    <a:lnTo>
                      <a:pt x="14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0" name="Freeform 1031"/>
              <p:cNvSpPr>
                <a:spLocks/>
              </p:cNvSpPr>
              <p:nvPr/>
            </p:nvSpPr>
            <p:spPr bwMode="auto">
              <a:xfrm>
                <a:off x="3203" y="1786"/>
                <a:ext cx="10" cy="0"/>
              </a:xfrm>
              <a:custGeom>
                <a:avLst/>
                <a:gdLst>
                  <a:gd name="T0" fmla="*/ 0 w 10"/>
                  <a:gd name="T1" fmla="*/ 5 w 10"/>
                  <a:gd name="T2" fmla="*/ 10 w 10"/>
                  <a:gd name="T3" fmla="*/ 0 w 10"/>
                  <a:gd name="T4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" name="Freeform 1032"/>
              <p:cNvSpPr>
                <a:spLocks/>
              </p:cNvSpPr>
              <p:nvPr/>
            </p:nvSpPr>
            <p:spPr bwMode="auto">
              <a:xfrm>
                <a:off x="3080" y="1726"/>
                <a:ext cx="13" cy="55"/>
              </a:xfrm>
              <a:custGeom>
                <a:avLst/>
                <a:gdLst>
                  <a:gd name="T0" fmla="*/ 9 w 13"/>
                  <a:gd name="T1" fmla="*/ 55 h 55"/>
                  <a:gd name="T2" fmla="*/ 13 w 13"/>
                  <a:gd name="T3" fmla="*/ 28 h 55"/>
                  <a:gd name="T4" fmla="*/ 4 w 13"/>
                  <a:gd name="T5" fmla="*/ 28 h 55"/>
                  <a:gd name="T6" fmla="*/ 9 w 13"/>
                  <a:gd name="T7" fmla="*/ 23 h 55"/>
                  <a:gd name="T8" fmla="*/ 9 w 13"/>
                  <a:gd name="T9" fmla="*/ 14 h 55"/>
                  <a:gd name="T10" fmla="*/ 9 w 13"/>
                  <a:gd name="T11" fmla="*/ 14 h 55"/>
                  <a:gd name="T12" fmla="*/ 13 w 13"/>
                  <a:gd name="T13" fmla="*/ 14 h 55"/>
                  <a:gd name="T14" fmla="*/ 13 w 13"/>
                  <a:gd name="T15" fmla="*/ 0 h 55"/>
                  <a:gd name="T16" fmla="*/ 9 w 13"/>
                  <a:gd name="T17" fmla="*/ 5 h 55"/>
                  <a:gd name="T18" fmla="*/ 4 w 13"/>
                  <a:gd name="T19" fmla="*/ 9 h 55"/>
                  <a:gd name="T20" fmla="*/ 0 w 13"/>
                  <a:gd name="T21" fmla="*/ 23 h 55"/>
                  <a:gd name="T22" fmla="*/ 0 w 13"/>
                  <a:gd name="T23" fmla="*/ 32 h 55"/>
                  <a:gd name="T24" fmla="*/ 0 w 13"/>
                  <a:gd name="T25" fmla="*/ 41 h 55"/>
                  <a:gd name="T26" fmla="*/ 4 w 13"/>
                  <a:gd name="T27" fmla="*/ 51 h 55"/>
                  <a:gd name="T28" fmla="*/ 9 w 13"/>
                  <a:gd name="T2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55">
                    <a:moveTo>
                      <a:pt x="9" y="55"/>
                    </a:moveTo>
                    <a:lnTo>
                      <a:pt x="13" y="28"/>
                    </a:lnTo>
                    <a:lnTo>
                      <a:pt x="4" y="28"/>
                    </a:lnTo>
                    <a:lnTo>
                      <a:pt x="9" y="23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14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9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" name="Freeform 1033"/>
              <p:cNvSpPr>
                <a:spLocks/>
              </p:cNvSpPr>
              <p:nvPr/>
            </p:nvSpPr>
            <p:spPr bwMode="auto">
              <a:xfrm>
                <a:off x="3080" y="1726"/>
                <a:ext cx="13" cy="55"/>
              </a:xfrm>
              <a:custGeom>
                <a:avLst/>
                <a:gdLst>
                  <a:gd name="T0" fmla="*/ 9 w 13"/>
                  <a:gd name="T1" fmla="*/ 55 h 55"/>
                  <a:gd name="T2" fmla="*/ 13 w 13"/>
                  <a:gd name="T3" fmla="*/ 28 h 55"/>
                  <a:gd name="T4" fmla="*/ 4 w 13"/>
                  <a:gd name="T5" fmla="*/ 28 h 55"/>
                  <a:gd name="T6" fmla="*/ 9 w 13"/>
                  <a:gd name="T7" fmla="*/ 23 h 55"/>
                  <a:gd name="T8" fmla="*/ 9 w 13"/>
                  <a:gd name="T9" fmla="*/ 14 h 55"/>
                  <a:gd name="T10" fmla="*/ 9 w 13"/>
                  <a:gd name="T11" fmla="*/ 14 h 55"/>
                  <a:gd name="T12" fmla="*/ 13 w 13"/>
                  <a:gd name="T13" fmla="*/ 14 h 55"/>
                  <a:gd name="T14" fmla="*/ 13 w 13"/>
                  <a:gd name="T15" fmla="*/ 0 h 55"/>
                  <a:gd name="T16" fmla="*/ 9 w 13"/>
                  <a:gd name="T17" fmla="*/ 5 h 55"/>
                  <a:gd name="T18" fmla="*/ 4 w 13"/>
                  <a:gd name="T19" fmla="*/ 9 h 55"/>
                  <a:gd name="T20" fmla="*/ 0 w 13"/>
                  <a:gd name="T21" fmla="*/ 23 h 55"/>
                  <a:gd name="T22" fmla="*/ 0 w 13"/>
                  <a:gd name="T23" fmla="*/ 32 h 55"/>
                  <a:gd name="T24" fmla="*/ 0 w 13"/>
                  <a:gd name="T25" fmla="*/ 41 h 55"/>
                  <a:gd name="T26" fmla="*/ 4 w 13"/>
                  <a:gd name="T27" fmla="*/ 51 h 55"/>
                  <a:gd name="T28" fmla="*/ 9 w 13"/>
                  <a:gd name="T2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55">
                    <a:moveTo>
                      <a:pt x="9" y="55"/>
                    </a:moveTo>
                    <a:lnTo>
                      <a:pt x="13" y="28"/>
                    </a:lnTo>
                    <a:lnTo>
                      <a:pt x="4" y="28"/>
                    </a:lnTo>
                    <a:lnTo>
                      <a:pt x="9" y="23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14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9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3" name="Freeform 1034"/>
              <p:cNvSpPr>
                <a:spLocks noEditPoints="1"/>
              </p:cNvSpPr>
              <p:nvPr/>
            </p:nvSpPr>
            <p:spPr bwMode="auto">
              <a:xfrm>
                <a:off x="3075" y="1726"/>
                <a:ext cx="23" cy="55"/>
              </a:xfrm>
              <a:custGeom>
                <a:avLst/>
                <a:gdLst>
                  <a:gd name="T0" fmla="*/ 14 w 23"/>
                  <a:gd name="T1" fmla="*/ 55 h 55"/>
                  <a:gd name="T2" fmla="*/ 9 w 23"/>
                  <a:gd name="T3" fmla="*/ 51 h 55"/>
                  <a:gd name="T4" fmla="*/ 5 w 23"/>
                  <a:gd name="T5" fmla="*/ 46 h 55"/>
                  <a:gd name="T6" fmla="*/ 0 w 23"/>
                  <a:gd name="T7" fmla="*/ 32 h 55"/>
                  <a:gd name="T8" fmla="*/ 0 w 23"/>
                  <a:gd name="T9" fmla="*/ 37 h 55"/>
                  <a:gd name="T10" fmla="*/ 0 w 23"/>
                  <a:gd name="T11" fmla="*/ 32 h 55"/>
                  <a:gd name="T12" fmla="*/ 5 w 23"/>
                  <a:gd name="T13" fmla="*/ 23 h 55"/>
                  <a:gd name="T14" fmla="*/ 5 w 23"/>
                  <a:gd name="T15" fmla="*/ 14 h 55"/>
                  <a:gd name="T16" fmla="*/ 9 w 23"/>
                  <a:gd name="T17" fmla="*/ 5 h 55"/>
                  <a:gd name="T18" fmla="*/ 18 w 23"/>
                  <a:gd name="T19" fmla="*/ 0 h 55"/>
                  <a:gd name="T20" fmla="*/ 23 w 23"/>
                  <a:gd name="T21" fmla="*/ 0 h 55"/>
                  <a:gd name="T22" fmla="*/ 23 w 23"/>
                  <a:gd name="T23" fmla="*/ 0 h 55"/>
                  <a:gd name="T24" fmla="*/ 23 w 23"/>
                  <a:gd name="T25" fmla="*/ 5 h 55"/>
                  <a:gd name="T26" fmla="*/ 23 w 23"/>
                  <a:gd name="T27" fmla="*/ 5 h 55"/>
                  <a:gd name="T28" fmla="*/ 23 w 23"/>
                  <a:gd name="T29" fmla="*/ 14 h 55"/>
                  <a:gd name="T30" fmla="*/ 23 w 23"/>
                  <a:gd name="T31" fmla="*/ 19 h 55"/>
                  <a:gd name="T32" fmla="*/ 23 w 23"/>
                  <a:gd name="T33" fmla="*/ 19 h 55"/>
                  <a:gd name="T34" fmla="*/ 18 w 23"/>
                  <a:gd name="T35" fmla="*/ 19 h 55"/>
                  <a:gd name="T36" fmla="*/ 18 w 23"/>
                  <a:gd name="T37" fmla="*/ 19 h 55"/>
                  <a:gd name="T38" fmla="*/ 14 w 23"/>
                  <a:gd name="T39" fmla="*/ 19 h 55"/>
                  <a:gd name="T40" fmla="*/ 14 w 23"/>
                  <a:gd name="T41" fmla="*/ 19 h 55"/>
                  <a:gd name="T42" fmla="*/ 18 w 23"/>
                  <a:gd name="T43" fmla="*/ 19 h 55"/>
                  <a:gd name="T44" fmla="*/ 18 w 23"/>
                  <a:gd name="T45" fmla="*/ 23 h 55"/>
                  <a:gd name="T46" fmla="*/ 18 w 23"/>
                  <a:gd name="T47" fmla="*/ 23 h 55"/>
                  <a:gd name="T48" fmla="*/ 18 w 23"/>
                  <a:gd name="T49" fmla="*/ 23 h 55"/>
                  <a:gd name="T50" fmla="*/ 23 w 23"/>
                  <a:gd name="T51" fmla="*/ 23 h 55"/>
                  <a:gd name="T52" fmla="*/ 23 w 23"/>
                  <a:gd name="T53" fmla="*/ 23 h 55"/>
                  <a:gd name="T54" fmla="*/ 18 w 23"/>
                  <a:gd name="T55" fmla="*/ 41 h 55"/>
                  <a:gd name="T56" fmla="*/ 14 w 23"/>
                  <a:gd name="T57" fmla="*/ 51 h 55"/>
                  <a:gd name="T58" fmla="*/ 14 w 23"/>
                  <a:gd name="T59" fmla="*/ 55 h 55"/>
                  <a:gd name="T60" fmla="*/ 14 w 23"/>
                  <a:gd name="T61" fmla="*/ 55 h 55"/>
                  <a:gd name="T62" fmla="*/ 14 w 23"/>
                  <a:gd name="T63" fmla="*/ 55 h 55"/>
                  <a:gd name="T64" fmla="*/ 14 w 23"/>
                  <a:gd name="T65" fmla="*/ 55 h 55"/>
                  <a:gd name="T66" fmla="*/ 9 w 23"/>
                  <a:gd name="T67" fmla="*/ 32 h 55"/>
                  <a:gd name="T68" fmla="*/ 9 w 23"/>
                  <a:gd name="T69" fmla="*/ 46 h 55"/>
                  <a:gd name="T70" fmla="*/ 14 w 23"/>
                  <a:gd name="T71" fmla="*/ 37 h 55"/>
                  <a:gd name="T72" fmla="*/ 14 w 23"/>
                  <a:gd name="T73" fmla="*/ 32 h 55"/>
                  <a:gd name="T74" fmla="*/ 14 w 23"/>
                  <a:gd name="T75" fmla="*/ 32 h 55"/>
                  <a:gd name="T76" fmla="*/ 14 w 23"/>
                  <a:gd name="T77" fmla="*/ 32 h 55"/>
                  <a:gd name="T78" fmla="*/ 9 w 23"/>
                  <a:gd name="T79" fmla="*/ 32 h 55"/>
                  <a:gd name="T80" fmla="*/ 9 w 23"/>
                  <a:gd name="T81" fmla="*/ 3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55">
                    <a:moveTo>
                      <a:pt x="14" y="55"/>
                    </a:moveTo>
                    <a:lnTo>
                      <a:pt x="9" y="51"/>
                    </a:lnTo>
                    <a:lnTo>
                      <a:pt x="5" y="46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5" y="23"/>
                    </a:lnTo>
                    <a:lnTo>
                      <a:pt x="5" y="14"/>
                    </a:lnTo>
                    <a:lnTo>
                      <a:pt x="9" y="5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14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8" y="19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18" y="41"/>
                    </a:lnTo>
                    <a:lnTo>
                      <a:pt x="14" y="51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  <a:moveTo>
                      <a:pt x="9" y="32"/>
                    </a:moveTo>
                    <a:lnTo>
                      <a:pt x="9" y="46"/>
                    </a:lnTo>
                    <a:lnTo>
                      <a:pt x="14" y="37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4" name="Freeform 1035"/>
              <p:cNvSpPr>
                <a:spLocks/>
              </p:cNvSpPr>
              <p:nvPr/>
            </p:nvSpPr>
            <p:spPr bwMode="auto">
              <a:xfrm>
                <a:off x="3075" y="1726"/>
                <a:ext cx="23" cy="55"/>
              </a:xfrm>
              <a:custGeom>
                <a:avLst/>
                <a:gdLst>
                  <a:gd name="T0" fmla="*/ 14 w 23"/>
                  <a:gd name="T1" fmla="*/ 55 h 55"/>
                  <a:gd name="T2" fmla="*/ 9 w 23"/>
                  <a:gd name="T3" fmla="*/ 51 h 55"/>
                  <a:gd name="T4" fmla="*/ 5 w 23"/>
                  <a:gd name="T5" fmla="*/ 46 h 55"/>
                  <a:gd name="T6" fmla="*/ 0 w 23"/>
                  <a:gd name="T7" fmla="*/ 32 h 55"/>
                  <a:gd name="T8" fmla="*/ 0 w 23"/>
                  <a:gd name="T9" fmla="*/ 37 h 55"/>
                  <a:gd name="T10" fmla="*/ 0 w 23"/>
                  <a:gd name="T11" fmla="*/ 32 h 55"/>
                  <a:gd name="T12" fmla="*/ 5 w 23"/>
                  <a:gd name="T13" fmla="*/ 23 h 55"/>
                  <a:gd name="T14" fmla="*/ 5 w 23"/>
                  <a:gd name="T15" fmla="*/ 14 h 55"/>
                  <a:gd name="T16" fmla="*/ 9 w 23"/>
                  <a:gd name="T17" fmla="*/ 5 h 55"/>
                  <a:gd name="T18" fmla="*/ 18 w 23"/>
                  <a:gd name="T19" fmla="*/ 0 h 55"/>
                  <a:gd name="T20" fmla="*/ 23 w 23"/>
                  <a:gd name="T21" fmla="*/ 0 h 55"/>
                  <a:gd name="T22" fmla="*/ 23 w 23"/>
                  <a:gd name="T23" fmla="*/ 0 h 55"/>
                  <a:gd name="T24" fmla="*/ 23 w 23"/>
                  <a:gd name="T25" fmla="*/ 5 h 55"/>
                  <a:gd name="T26" fmla="*/ 23 w 23"/>
                  <a:gd name="T27" fmla="*/ 5 h 55"/>
                  <a:gd name="T28" fmla="*/ 23 w 23"/>
                  <a:gd name="T29" fmla="*/ 14 h 55"/>
                  <a:gd name="T30" fmla="*/ 23 w 23"/>
                  <a:gd name="T31" fmla="*/ 19 h 55"/>
                  <a:gd name="T32" fmla="*/ 23 w 23"/>
                  <a:gd name="T33" fmla="*/ 19 h 55"/>
                  <a:gd name="T34" fmla="*/ 18 w 23"/>
                  <a:gd name="T35" fmla="*/ 19 h 55"/>
                  <a:gd name="T36" fmla="*/ 18 w 23"/>
                  <a:gd name="T37" fmla="*/ 19 h 55"/>
                  <a:gd name="T38" fmla="*/ 14 w 23"/>
                  <a:gd name="T39" fmla="*/ 19 h 55"/>
                  <a:gd name="T40" fmla="*/ 14 w 23"/>
                  <a:gd name="T41" fmla="*/ 19 h 55"/>
                  <a:gd name="T42" fmla="*/ 18 w 23"/>
                  <a:gd name="T43" fmla="*/ 19 h 55"/>
                  <a:gd name="T44" fmla="*/ 18 w 23"/>
                  <a:gd name="T45" fmla="*/ 23 h 55"/>
                  <a:gd name="T46" fmla="*/ 18 w 23"/>
                  <a:gd name="T47" fmla="*/ 23 h 55"/>
                  <a:gd name="T48" fmla="*/ 18 w 23"/>
                  <a:gd name="T49" fmla="*/ 23 h 55"/>
                  <a:gd name="T50" fmla="*/ 23 w 23"/>
                  <a:gd name="T51" fmla="*/ 23 h 55"/>
                  <a:gd name="T52" fmla="*/ 23 w 23"/>
                  <a:gd name="T53" fmla="*/ 23 h 55"/>
                  <a:gd name="T54" fmla="*/ 18 w 23"/>
                  <a:gd name="T55" fmla="*/ 41 h 55"/>
                  <a:gd name="T56" fmla="*/ 14 w 23"/>
                  <a:gd name="T57" fmla="*/ 51 h 55"/>
                  <a:gd name="T58" fmla="*/ 14 w 23"/>
                  <a:gd name="T59" fmla="*/ 55 h 55"/>
                  <a:gd name="T60" fmla="*/ 14 w 23"/>
                  <a:gd name="T61" fmla="*/ 55 h 55"/>
                  <a:gd name="T62" fmla="*/ 14 w 23"/>
                  <a:gd name="T63" fmla="*/ 55 h 55"/>
                  <a:gd name="T64" fmla="*/ 14 w 23"/>
                  <a:gd name="T6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55">
                    <a:moveTo>
                      <a:pt x="14" y="55"/>
                    </a:moveTo>
                    <a:lnTo>
                      <a:pt x="9" y="51"/>
                    </a:lnTo>
                    <a:lnTo>
                      <a:pt x="5" y="46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5" y="23"/>
                    </a:lnTo>
                    <a:lnTo>
                      <a:pt x="5" y="14"/>
                    </a:lnTo>
                    <a:lnTo>
                      <a:pt x="9" y="5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14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8" y="19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18" y="41"/>
                    </a:lnTo>
                    <a:lnTo>
                      <a:pt x="14" y="51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4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5" name="Freeform 1036"/>
              <p:cNvSpPr>
                <a:spLocks/>
              </p:cNvSpPr>
              <p:nvPr/>
            </p:nvSpPr>
            <p:spPr bwMode="auto">
              <a:xfrm>
                <a:off x="3084" y="1758"/>
                <a:ext cx="5" cy="14"/>
              </a:xfrm>
              <a:custGeom>
                <a:avLst/>
                <a:gdLst>
                  <a:gd name="T0" fmla="*/ 0 w 5"/>
                  <a:gd name="T1" fmla="*/ 0 h 14"/>
                  <a:gd name="T2" fmla="*/ 0 w 5"/>
                  <a:gd name="T3" fmla="*/ 14 h 14"/>
                  <a:gd name="T4" fmla="*/ 5 w 5"/>
                  <a:gd name="T5" fmla="*/ 5 h 14"/>
                  <a:gd name="T6" fmla="*/ 5 w 5"/>
                  <a:gd name="T7" fmla="*/ 0 h 14"/>
                  <a:gd name="T8" fmla="*/ 5 w 5"/>
                  <a:gd name="T9" fmla="*/ 0 h 14"/>
                  <a:gd name="T10" fmla="*/ 5 w 5"/>
                  <a:gd name="T11" fmla="*/ 0 h 14"/>
                  <a:gd name="T12" fmla="*/ 0 w 5"/>
                  <a:gd name="T13" fmla="*/ 0 h 14"/>
                  <a:gd name="T14" fmla="*/ 0 w 5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4">
                    <a:moveTo>
                      <a:pt x="0" y="0"/>
                    </a:moveTo>
                    <a:lnTo>
                      <a:pt x="0" y="14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6" name="Freeform 1037"/>
              <p:cNvSpPr>
                <a:spLocks/>
              </p:cNvSpPr>
              <p:nvPr/>
            </p:nvSpPr>
            <p:spPr bwMode="auto">
              <a:xfrm>
                <a:off x="3084" y="1726"/>
                <a:ext cx="46" cy="55"/>
              </a:xfrm>
              <a:custGeom>
                <a:avLst/>
                <a:gdLst>
                  <a:gd name="T0" fmla="*/ 46 w 46"/>
                  <a:gd name="T1" fmla="*/ 0 h 55"/>
                  <a:gd name="T2" fmla="*/ 19 w 46"/>
                  <a:gd name="T3" fmla="*/ 14 h 55"/>
                  <a:gd name="T4" fmla="*/ 14 w 46"/>
                  <a:gd name="T5" fmla="*/ 14 h 55"/>
                  <a:gd name="T6" fmla="*/ 14 w 46"/>
                  <a:gd name="T7" fmla="*/ 9 h 55"/>
                  <a:gd name="T8" fmla="*/ 9 w 46"/>
                  <a:gd name="T9" fmla="*/ 9 h 55"/>
                  <a:gd name="T10" fmla="*/ 9 w 46"/>
                  <a:gd name="T11" fmla="*/ 14 h 55"/>
                  <a:gd name="T12" fmla="*/ 5 w 46"/>
                  <a:gd name="T13" fmla="*/ 14 h 55"/>
                  <a:gd name="T14" fmla="*/ 0 w 46"/>
                  <a:gd name="T15" fmla="*/ 14 h 55"/>
                  <a:gd name="T16" fmla="*/ 5 w 46"/>
                  <a:gd name="T17" fmla="*/ 19 h 55"/>
                  <a:gd name="T18" fmla="*/ 0 w 46"/>
                  <a:gd name="T19" fmla="*/ 28 h 55"/>
                  <a:gd name="T20" fmla="*/ 5 w 46"/>
                  <a:gd name="T21" fmla="*/ 23 h 55"/>
                  <a:gd name="T22" fmla="*/ 5 w 46"/>
                  <a:gd name="T23" fmla="*/ 32 h 55"/>
                  <a:gd name="T24" fmla="*/ 0 w 46"/>
                  <a:gd name="T25" fmla="*/ 41 h 55"/>
                  <a:gd name="T26" fmla="*/ 0 w 46"/>
                  <a:gd name="T27" fmla="*/ 51 h 55"/>
                  <a:gd name="T28" fmla="*/ 5 w 46"/>
                  <a:gd name="T29" fmla="*/ 55 h 55"/>
                  <a:gd name="T30" fmla="*/ 14 w 46"/>
                  <a:gd name="T31" fmla="*/ 55 h 55"/>
                  <a:gd name="T32" fmla="*/ 14 w 46"/>
                  <a:gd name="T33" fmla="*/ 55 h 55"/>
                  <a:gd name="T34" fmla="*/ 19 w 46"/>
                  <a:gd name="T35" fmla="*/ 51 h 55"/>
                  <a:gd name="T36" fmla="*/ 23 w 46"/>
                  <a:gd name="T37" fmla="*/ 46 h 55"/>
                  <a:gd name="T38" fmla="*/ 23 w 46"/>
                  <a:gd name="T39" fmla="*/ 46 h 55"/>
                  <a:gd name="T40" fmla="*/ 28 w 46"/>
                  <a:gd name="T41" fmla="*/ 46 h 55"/>
                  <a:gd name="T42" fmla="*/ 37 w 46"/>
                  <a:gd name="T43" fmla="*/ 37 h 55"/>
                  <a:gd name="T44" fmla="*/ 23 w 46"/>
                  <a:gd name="T45" fmla="*/ 23 h 55"/>
                  <a:gd name="T46" fmla="*/ 37 w 46"/>
                  <a:gd name="T47" fmla="*/ 23 h 55"/>
                  <a:gd name="T48" fmla="*/ 46 w 46"/>
                  <a:gd name="T49" fmla="*/ 19 h 55"/>
                  <a:gd name="T50" fmla="*/ 46 w 46"/>
                  <a:gd name="T51" fmla="*/ 9 h 55"/>
                  <a:gd name="T52" fmla="*/ 46 w 46"/>
                  <a:gd name="T5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" h="55">
                    <a:moveTo>
                      <a:pt x="46" y="0"/>
                    </a:moveTo>
                    <a:lnTo>
                      <a:pt x="19" y="14"/>
                    </a:lnTo>
                    <a:lnTo>
                      <a:pt x="14" y="14"/>
                    </a:lnTo>
                    <a:lnTo>
                      <a:pt x="14" y="9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5" y="19"/>
                    </a:lnTo>
                    <a:lnTo>
                      <a:pt x="0" y="28"/>
                    </a:lnTo>
                    <a:lnTo>
                      <a:pt x="5" y="23"/>
                    </a:lnTo>
                    <a:lnTo>
                      <a:pt x="5" y="32"/>
                    </a:lnTo>
                    <a:lnTo>
                      <a:pt x="0" y="41"/>
                    </a:lnTo>
                    <a:lnTo>
                      <a:pt x="0" y="51"/>
                    </a:lnTo>
                    <a:lnTo>
                      <a:pt x="5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9" y="51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8" y="46"/>
                    </a:lnTo>
                    <a:lnTo>
                      <a:pt x="37" y="37"/>
                    </a:lnTo>
                    <a:lnTo>
                      <a:pt x="23" y="23"/>
                    </a:lnTo>
                    <a:lnTo>
                      <a:pt x="37" y="23"/>
                    </a:lnTo>
                    <a:lnTo>
                      <a:pt x="46" y="19"/>
                    </a:lnTo>
                    <a:lnTo>
                      <a:pt x="46" y="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7" name="Freeform 1038"/>
              <p:cNvSpPr>
                <a:spLocks/>
              </p:cNvSpPr>
              <p:nvPr/>
            </p:nvSpPr>
            <p:spPr bwMode="auto">
              <a:xfrm>
                <a:off x="3084" y="1726"/>
                <a:ext cx="46" cy="55"/>
              </a:xfrm>
              <a:custGeom>
                <a:avLst/>
                <a:gdLst>
                  <a:gd name="T0" fmla="*/ 46 w 46"/>
                  <a:gd name="T1" fmla="*/ 0 h 55"/>
                  <a:gd name="T2" fmla="*/ 19 w 46"/>
                  <a:gd name="T3" fmla="*/ 14 h 55"/>
                  <a:gd name="T4" fmla="*/ 14 w 46"/>
                  <a:gd name="T5" fmla="*/ 14 h 55"/>
                  <a:gd name="T6" fmla="*/ 14 w 46"/>
                  <a:gd name="T7" fmla="*/ 9 h 55"/>
                  <a:gd name="T8" fmla="*/ 9 w 46"/>
                  <a:gd name="T9" fmla="*/ 9 h 55"/>
                  <a:gd name="T10" fmla="*/ 9 w 46"/>
                  <a:gd name="T11" fmla="*/ 14 h 55"/>
                  <a:gd name="T12" fmla="*/ 5 w 46"/>
                  <a:gd name="T13" fmla="*/ 14 h 55"/>
                  <a:gd name="T14" fmla="*/ 0 w 46"/>
                  <a:gd name="T15" fmla="*/ 14 h 55"/>
                  <a:gd name="T16" fmla="*/ 5 w 46"/>
                  <a:gd name="T17" fmla="*/ 19 h 55"/>
                  <a:gd name="T18" fmla="*/ 0 w 46"/>
                  <a:gd name="T19" fmla="*/ 28 h 55"/>
                  <a:gd name="T20" fmla="*/ 5 w 46"/>
                  <a:gd name="T21" fmla="*/ 23 h 55"/>
                  <a:gd name="T22" fmla="*/ 5 w 46"/>
                  <a:gd name="T23" fmla="*/ 32 h 55"/>
                  <a:gd name="T24" fmla="*/ 0 w 46"/>
                  <a:gd name="T25" fmla="*/ 41 h 55"/>
                  <a:gd name="T26" fmla="*/ 0 w 46"/>
                  <a:gd name="T27" fmla="*/ 51 h 55"/>
                  <a:gd name="T28" fmla="*/ 5 w 46"/>
                  <a:gd name="T29" fmla="*/ 55 h 55"/>
                  <a:gd name="T30" fmla="*/ 14 w 46"/>
                  <a:gd name="T31" fmla="*/ 55 h 55"/>
                  <a:gd name="T32" fmla="*/ 14 w 46"/>
                  <a:gd name="T33" fmla="*/ 55 h 55"/>
                  <a:gd name="T34" fmla="*/ 19 w 46"/>
                  <a:gd name="T35" fmla="*/ 51 h 55"/>
                  <a:gd name="T36" fmla="*/ 23 w 46"/>
                  <a:gd name="T37" fmla="*/ 46 h 55"/>
                  <a:gd name="T38" fmla="*/ 23 w 46"/>
                  <a:gd name="T39" fmla="*/ 46 h 55"/>
                  <a:gd name="T40" fmla="*/ 28 w 46"/>
                  <a:gd name="T41" fmla="*/ 46 h 55"/>
                  <a:gd name="T42" fmla="*/ 37 w 46"/>
                  <a:gd name="T43" fmla="*/ 37 h 55"/>
                  <a:gd name="T44" fmla="*/ 23 w 46"/>
                  <a:gd name="T45" fmla="*/ 23 h 55"/>
                  <a:gd name="T46" fmla="*/ 37 w 46"/>
                  <a:gd name="T47" fmla="*/ 23 h 55"/>
                  <a:gd name="T48" fmla="*/ 46 w 46"/>
                  <a:gd name="T49" fmla="*/ 19 h 55"/>
                  <a:gd name="T50" fmla="*/ 46 w 46"/>
                  <a:gd name="T51" fmla="*/ 9 h 55"/>
                  <a:gd name="T52" fmla="*/ 46 w 46"/>
                  <a:gd name="T5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" h="55">
                    <a:moveTo>
                      <a:pt x="46" y="0"/>
                    </a:moveTo>
                    <a:lnTo>
                      <a:pt x="19" y="14"/>
                    </a:lnTo>
                    <a:lnTo>
                      <a:pt x="14" y="14"/>
                    </a:lnTo>
                    <a:lnTo>
                      <a:pt x="14" y="9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5" y="19"/>
                    </a:lnTo>
                    <a:lnTo>
                      <a:pt x="0" y="28"/>
                    </a:lnTo>
                    <a:lnTo>
                      <a:pt x="5" y="23"/>
                    </a:lnTo>
                    <a:lnTo>
                      <a:pt x="5" y="32"/>
                    </a:lnTo>
                    <a:lnTo>
                      <a:pt x="0" y="41"/>
                    </a:lnTo>
                    <a:lnTo>
                      <a:pt x="0" y="51"/>
                    </a:lnTo>
                    <a:lnTo>
                      <a:pt x="5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9" y="51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8" y="46"/>
                    </a:lnTo>
                    <a:lnTo>
                      <a:pt x="37" y="37"/>
                    </a:lnTo>
                    <a:lnTo>
                      <a:pt x="23" y="23"/>
                    </a:lnTo>
                    <a:lnTo>
                      <a:pt x="37" y="23"/>
                    </a:lnTo>
                    <a:lnTo>
                      <a:pt x="46" y="19"/>
                    </a:lnTo>
                    <a:lnTo>
                      <a:pt x="46" y="9"/>
                    </a:lnTo>
                    <a:lnTo>
                      <a:pt x="46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8" name="Freeform 1039"/>
              <p:cNvSpPr>
                <a:spLocks noEditPoints="1"/>
              </p:cNvSpPr>
              <p:nvPr/>
            </p:nvSpPr>
            <p:spPr bwMode="auto">
              <a:xfrm>
                <a:off x="3075" y="1722"/>
                <a:ext cx="64" cy="64"/>
              </a:xfrm>
              <a:custGeom>
                <a:avLst/>
                <a:gdLst>
                  <a:gd name="T0" fmla="*/ 18 w 64"/>
                  <a:gd name="T1" fmla="*/ 64 h 64"/>
                  <a:gd name="T2" fmla="*/ 9 w 64"/>
                  <a:gd name="T3" fmla="*/ 59 h 64"/>
                  <a:gd name="T4" fmla="*/ 14 w 64"/>
                  <a:gd name="T5" fmla="*/ 36 h 64"/>
                  <a:gd name="T6" fmla="*/ 14 w 64"/>
                  <a:gd name="T7" fmla="*/ 36 h 64"/>
                  <a:gd name="T8" fmla="*/ 0 w 64"/>
                  <a:gd name="T9" fmla="*/ 41 h 64"/>
                  <a:gd name="T10" fmla="*/ 9 w 64"/>
                  <a:gd name="T11" fmla="*/ 27 h 64"/>
                  <a:gd name="T12" fmla="*/ 9 w 64"/>
                  <a:gd name="T13" fmla="*/ 27 h 64"/>
                  <a:gd name="T14" fmla="*/ 14 w 64"/>
                  <a:gd name="T15" fmla="*/ 13 h 64"/>
                  <a:gd name="T16" fmla="*/ 18 w 64"/>
                  <a:gd name="T17" fmla="*/ 9 h 64"/>
                  <a:gd name="T18" fmla="*/ 28 w 64"/>
                  <a:gd name="T19" fmla="*/ 13 h 64"/>
                  <a:gd name="T20" fmla="*/ 55 w 64"/>
                  <a:gd name="T21" fmla="*/ 0 h 64"/>
                  <a:gd name="T22" fmla="*/ 55 w 64"/>
                  <a:gd name="T23" fmla="*/ 0 h 64"/>
                  <a:gd name="T24" fmla="*/ 60 w 64"/>
                  <a:gd name="T25" fmla="*/ 4 h 64"/>
                  <a:gd name="T26" fmla="*/ 64 w 64"/>
                  <a:gd name="T27" fmla="*/ 18 h 64"/>
                  <a:gd name="T28" fmla="*/ 51 w 64"/>
                  <a:gd name="T29" fmla="*/ 27 h 64"/>
                  <a:gd name="T30" fmla="*/ 41 w 64"/>
                  <a:gd name="T31" fmla="*/ 32 h 64"/>
                  <a:gd name="T32" fmla="*/ 51 w 64"/>
                  <a:gd name="T33" fmla="*/ 41 h 64"/>
                  <a:gd name="T34" fmla="*/ 46 w 64"/>
                  <a:gd name="T35" fmla="*/ 50 h 64"/>
                  <a:gd name="T36" fmla="*/ 37 w 64"/>
                  <a:gd name="T37" fmla="*/ 55 h 64"/>
                  <a:gd name="T38" fmla="*/ 28 w 64"/>
                  <a:gd name="T39" fmla="*/ 59 h 64"/>
                  <a:gd name="T40" fmla="*/ 18 w 64"/>
                  <a:gd name="T41" fmla="*/ 64 h 64"/>
                  <a:gd name="T42" fmla="*/ 23 w 64"/>
                  <a:gd name="T43" fmla="*/ 27 h 64"/>
                  <a:gd name="T44" fmla="*/ 18 w 64"/>
                  <a:gd name="T45" fmla="*/ 32 h 64"/>
                  <a:gd name="T46" fmla="*/ 14 w 64"/>
                  <a:gd name="T47" fmla="*/ 50 h 64"/>
                  <a:gd name="T48" fmla="*/ 18 w 64"/>
                  <a:gd name="T49" fmla="*/ 59 h 64"/>
                  <a:gd name="T50" fmla="*/ 18 w 64"/>
                  <a:gd name="T51" fmla="*/ 59 h 64"/>
                  <a:gd name="T52" fmla="*/ 32 w 64"/>
                  <a:gd name="T53" fmla="*/ 50 h 64"/>
                  <a:gd name="T54" fmla="*/ 41 w 64"/>
                  <a:gd name="T55" fmla="*/ 50 h 64"/>
                  <a:gd name="T56" fmla="*/ 41 w 64"/>
                  <a:gd name="T57" fmla="*/ 41 h 64"/>
                  <a:gd name="T58" fmla="*/ 32 w 64"/>
                  <a:gd name="T59" fmla="*/ 27 h 64"/>
                  <a:gd name="T60" fmla="*/ 32 w 64"/>
                  <a:gd name="T61" fmla="*/ 27 h 64"/>
                  <a:gd name="T62" fmla="*/ 41 w 64"/>
                  <a:gd name="T63" fmla="*/ 27 h 64"/>
                  <a:gd name="T64" fmla="*/ 55 w 64"/>
                  <a:gd name="T65" fmla="*/ 23 h 64"/>
                  <a:gd name="T66" fmla="*/ 55 w 64"/>
                  <a:gd name="T67" fmla="*/ 9 h 64"/>
                  <a:gd name="T68" fmla="*/ 41 w 64"/>
                  <a:gd name="T69" fmla="*/ 13 h 64"/>
                  <a:gd name="T70" fmla="*/ 32 w 64"/>
                  <a:gd name="T71" fmla="*/ 23 h 64"/>
                  <a:gd name="T72" fmla="*/ 23 w 64"/>
                  <a:gd name="T73" fmla="*/ 18 h 64"/>
                  <a:gd name="T74" fmla="*/ 23 w 64"/>
                  <a:gd name="T75" fmla="*/ 18 h 64"/>
                  <a:gd name="T76" fmla="*/ 23 w 64"/>
                  <a:gd name="T77" fmla="*/ 23 h 64"/>
                  <a:gd name="T78" fmla="*/ 18 w 64"/>
                  <a:gd name="T79" fmla="*/ 18 h 64"/>
                  <a:gd name="T80" fmla="*/ 14 w 64"/>
                  <a:gd name="T81" fmla="*/ 18 h 64"/>
                  <a:gd name="T82" fmla="*/ 18 w 64"/>
                  <a:gd name="T83" fmla="*/ 23 h 64"/>
                  <a:gd name="T84" fmla="*/ 18 w 64"/>
                  <a:gd name="T85" fmla="*/ 27 h 64"/>
                  <a:gd name="T86" fmla="*/ 23 w 64"/>
                  <a:gd name="T87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" h="64">
                    <a:moveTo>
                      <a:pt x="18" y="64"/>
                    </a:moveTo>
                    <a:lnTo>
                      <a:pt x="18" y="64"/>
                    </a:lnTo>
                    <a:lnTo>
                      <a:pt x="18" y="64"/>
                    </a:lnTo>
                    <a:lnTo>
                      <a:pt x="9" y="59"/>
                    </a:lnTo>
                    <a:lnTo>
                      <a:pt x="9" y="50"/>
                    </a:lnTo>
                    <a:lnTo>
                      <a:pt x="14" y="36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9" y="32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18"/>
                    </a:lnTo>
                    <a:lnTo>
                      <a:pt x="14" y="13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46" y="4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9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1" y="27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51" y="45"/>
                    </a:lnTo>
                    <a:lnTo>
                      <a:pt x="46" y="50"/>
                    </a:lnTo>
                    <a:lnTo>
                      <a:pt x="41" y="55"/>
                    </a:lnTo>
                    <a:lnTo>
                      <a:pt x="37" y="55"/>
                    </a:lnTo>
                    <a:lnTo>
                      <a:pt x="32" y="55"/>
                    </a:lnTo>
                    <a:lnTo>
                      <a:pt x="28" y="59"/>
                    </a:lnTo>
                    <a:lnTo>
                      <a:pt x="28" y="64"/>
                    </a:lnTo>
                    <a:lnTo>
                      <a:pt x="18" y="64"/>
                    </a:lnTo>
                    <a:lnTo>
                      <a:pt x="18" y="64"/>
                    </a:lnTo>
                    <a:close/>
                    <a:moveTo>
                      <a:pt x="23" y="27"/>
                    </a:moveTo>
                    <a:lnTo>
                      <a:pt x="18" y="32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14" y="50"/>
                    </a:lnTo>
                    <a:lnTo>
                      <a:pt x="14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3" y="55"/>
                    </a:lnTo>
                    <a:lnTo>
                      <a:pt x="32" y="50"/>
                    </a:lnTo>
                    <a:lnTo>
                      <a:pt x="37" y="50"/>
                    </a:lnTo>
                    <a:lnTo>
                      <a:pt x="41" y="50"/>
                    </a:lnTo>
                    <a:lnTo>
                      <a:pt x="41" y="45"/>
                    </a:lnTo>
                    <a:lnTo>
                      <a:pt x="41" y="41"/>
                    </a:lnTo>
                    <a:lnTo>
                      <a:pt x="37" y="32"/>
                    </a:lnTo>
                    <a:lnTo>
                      <a:pt x="32" y="27"/>
                    </a:lnTo>
                    <a:lnTo>
                      <a:pt x="28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41" y="27"/>
                    </a:lnTo>
                    <a:lnTo>
                      <a:pt x="51" y="23"/>
                    </a:lnTo>
                    <a:lnTo>
                      <a:pt x="55" y="23"/>
                    </a:lnTo>
                    <a:lnTo>
                      <a:pt x="55" y="18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41" y="13"/>
                    </a:lnTo>
                    <a:lnTo>
                      <a:pt x="37" y="18"/>
                    </a:lnTo>
                    <a:lnTo>
                      <a:pt x="32" y="23"/>
                    </a:lnTo>
                    <a:lnTo>
                      <a:pt x="28" y="2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18" y="23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3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9" name="Freeform 1040"/>
              <p:cNvSpPr>
                <a:spLocks/>
              </p:cNvSpPr>
              <p:nvPr/>
            </p:nvSpPr>
            <p:spPr bwMode="auto">
              <a:xfrm>
                <a:off x="3075" y="1722"/>
                <a:ext cx="64" cy="64"/>
              </a:xfrm>
              <a:custGeom>
                <a:avLst/>
                <a:gdLst>
                  <a:gd name="T0" fmla="*/ 18 w 64"/>
                  <a:gd name="T1" fmla="*/ 64 h 64"/>
                  <a:gd name="T2" fmla="*/ 18 w 64"/>
                  <a:gd name="T3" fmla="*/ 64 h 64"/>
                  <a:gd name="T4" fmla="*/ 18 w 64"/>
                  <a:gd name="T5" fmla="*/ 64 h 64"/>
                  <a:gd name="T6" fmla="*/ 9 w 64"/>
                  <a:gd name="T7" fmla="*/ 59 h 64"/>
                  <a:gd name="T8" fmla="*/ 9 w 64"/>
                  <a:gd name="T9" fmla="*/ 50 h 64"/>
                  <a:gd name="T10" fmla="*/ 14 w 64"/>
                  <a:gd name="T11" fmla="*/ 36 h 64"/>
                  <a:gd name="T12" fmla="*/ 14 w 64"/>
                  <a:gd name="T13" fmla="*/ 32 h 64"/>
                  <a:gd name="T14" fmla="*/ 14 w 64"/>
                  <a:gd name="T15" fmla="*/ 36 h 64"/>
                  <a:gd name="T16" fmla="*/ 0 w 64"/>
                  <a:gd name="T17" fmla="*/ 36 h 64"/>
                  <a:gd name="T18" fmla="*/ 0 w 64"/>
                  <a:gd name="T19" fmla="*/ 41 h 64"/>
                  <a:gd name="T20" fmla="*/ 9 w 64"/>
                  <a:gd name="T21" fmla="*/ 32 h 64"/>
                  <a:gd name="T22" fmla="*/ 9 w 64"/>
                  <a:gd name="T23" fmla="*/ 27 h 64"/>
                  <a:gd name="T24" fmla="*/ 9 w 64"/>
                  <a:gd name="T25" fmla="*/ 27 h 64"/>
                  <a:gd name="T26" fmla="*/ 9 w 64"/>
                  <a:gd name="T27" fmla="*/ 27 h 64"/>
                  <a:gd name="T28" fmla="*/ 9 w 64"/>
                  <a:gd name="T29" fmla="*/ 18 h 64"/>
                  <a:gd name="T30" fmla="*/ 14 w 64"/>
                  <a:gd name="T31" fmla="*/ 13 h 64"/>
                  <a:gd name="T32" fmla="*/ 18 w 64"/>
                  <a:gd name="T33" fmla="*/ 9 h 64"/>
                  <a:gd name="T34" fmla="*/ 18 w 64"/>
                  <a:gd name="T35" fmla="*/ 9 h 64"/>
                  <a:gd name="T36" fmla="*/ 28 w 64"/>
                  <a:gd name="T37" fmla="*/ 13 h 64"/>
                  <a:gd name="T38" fmla="*/ 28 w 64"/>
                  <a:gd name="T39" fmla="*/ 13 h 64"/>
                  <a:gd name="T40" fmla="*/ 46 w 64"/>
                  <a:gd name="T41" fmla="*/ 4 h 64"/>
                  <a:gd name="T42" fmla="*/ 55 w 64"/>
                  <a:gd name="T43" fmla="*/ 0 h 64"/>
                  <a:gd name="T44" fmla="*/ 55 w 64"/>
                  <a:gd name="T45" fmla="*/ 0 h 64"/>
                  <a:gd name="T46" fmla="*/ 55 w 64"/>
                  <a:gd name="T47" fmla="*/ 0 h 64"/>
                  <a:gd name="T48" fmla="*/ 60 w 64"/>
                  <a:gd name="T49" fmla="*/ 4 h 64"/>
                  <a:gd name="T50" fmla="*/ 60 w 64"/>
                  <a:gd name="T51" fmla="*/ 4 h 64"/>
                  <a:gd name="T52" fmla="*/ 60 w 64"/>
                  <a:gd name="T53" fmla="*/ 9 h 64"/>
                  <a:gd name="T54" fmla="*/ 64 w 64"/>
                  <a:gd name="T55" fmla="*/ 18 h 64"/>
                  <a:gd name="T56" fmla="*/ 60 w 64"/>
                  <a:gd name="T57" fmla="*/ 27 h 64"/>
                  <a:gd name="T58" fmla="*/ 51 w 64"/>
                  <a:gd name="T59" fmla="*/ 27 h 64"/>
                  <a:gd name="T60" fmla="*/ 41 w 64"/>
                  <a:gd name="T61" fmla="*/ 32 h 64"/>
                  <a:gd name="T62" fmla="*/ 41 w 64"/>
                  <a:gd name="T63" fmla="*/ 32 h 64"/>
                  <a:gd name="T64" fmla="*/ 51 w 64"/>
                  <a:gd name="T65" fmla="*/ 41 h 64"/>
                  <a:gd name="T66" fmla="*/ 51 w 64"/>
                  <a:gd name="T67" fmla="*/ 41 h 64"/>
                  <a:gd name="T68" fmla="*/ 51 w 64"/>
                  <a:gd name="T69" fmla="*/ 45 h 64"/>
                  <a:gd name="T70" fmla="*/ 46 w 64"/>
                  <a:gd name="T71" fmla="*/ 50 h 64"/>
                  <a:gd name="T72" fmla="*/ 41 w 64"/>
                  <a:gd name="T73" fmla="*/ 55 h 64"/>
                  <a:gd name="T74" fmla="*/ 37 w 64"/>
                  <a:gd name="T75" fmla="*/ 55 h 64"/>
                  <a:gd name="T76" fmla="*/ 32 w 64"/>
                  <a:gd name="T77" fmla="*/ 55 h 64"/>
                  <a:gd name="T78" fmla="*/ 28 w 64"/>
                  <a:gd name="T79" fmla="*/ 59 h 64"/>
                  <a:gd name="T80" fmla="*/ 28 w 64"/>
                  <a:gd name="T81" fmla="*/ 64 h 64"/>
                  <a:gd name="T82" fmla="*/ 18 w 64"/>
                  <a:gd name="T83" fmla="*/ 64 h 64"/>
                  <a:gd name="T84" fmla="*/ 18 w 64"/>
                  <a:gd name="T8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" h="64">
                    <a:moveTo>
                      <a:pt x="18" y="64"/>
                    </a:moveTo>
                    <a:lnTo>
                      <a:pt x="18" y="64"/>
                    </a:lnTo>
                    <a:lnTo>
                      <a:pt x="18" y="64"/>
                    </a:lnTo>
                    <a:lnTo>
                      <a:pt x="9" y="59"/>
                    </a:lnTo>
                    <a:lnTo>
                      <a:pt x="9" y="50"/>
                    </a:lnTo>
                    <a:lnTo>
                      <a:pt x="14" y="36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9" y="32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18"/>
                    </a:lnTo>
                    <a:lnTo>
                      <a:pt x="14" y="13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46" y="4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9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1" y="27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51" y="45"/>
                    </a:lnTo>
                    <a:lnTo>
                      <a:pt x="46" y="50"/>
                    </a:lnTo>
                    <a:lnTo>
                      <a:pt x="41" y="55"/>
                    </a:lnTo>
                    <a:lnTo>
                      <a:pt x="37" y="55"/>
                    </a:lnTo>
                    <a:lnTo>
                      <a:pt x="32" y="55"/>
                    </a:lnTo>
                    <a:lnTo>
                      <a:pt x="28" y="59"/>
                    </a:lnTo>
                    <a:lnTo>
                      <a:pt x="28" y="64"/>
                    </a:lnTo>
                    <a:lnTo>
                      <a:pt x="18" y="64"/>
                    </a:lnTo>
                    <a:lnTo>
                      <a:pt x="18" y="6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0" name="Freeform 1041"/>
              <p:cNvSpPr>
                <a:spLocks/>
              </p:cNvSpPr>
              <p:nvPr/>
            </p:nvSpPr>
            <p:spPr bwMode="auto">
              <a:xfrm>
                <a:off x="3089" y="1731"/>
                <a:ext cx="41" cy="50"/>
              </a:xfrm>
              <a:custGeom>
                <a:avLst/>
                <a:gdLst>
                  <a:gd name="T0" fmla="*/ 9 w 41"/>
                  <a:gd name="T1" fmla="*/ 18 h 50"/>
                  <a:gd name="T2" fmla="*/ 4 w 41"/>
                  <a:gd name="T3" fmla="*/ 23 h 50"/>
                  <a:gd name="T4" fmla="*/ 4 w 41"/>
                  <a:gd name="T5" fmla="*/ 23 h 50"/>
                  <a:gd name="T6" fmla="*/ 4 w 41"/>
                  <a:gd name="T7" fmla="*/ 27 h 50"/>
                  <a:gd name="T8" fmla="*/ 0 w 41"/>
                  <a:gd name="T9" fmla="*/ 41 h 50"/>
                  <a:gd name="T10" fmla="*/ 0 w 41"/>
                  <a:gd name="T11" fmla="*/ 50 h 50"/>
                  <a:gd name="T12" fmla="*/ 4 w 41"/>
                  <a:gd name="T13" fmla="*/ 50 h 50"/>
                  <a:gd name="T14" fmla="*/ 4 w 41"/>
                  <a:gd name="T15" fmla="*/ 50 h 50"/>
                  <a:gd name="T16" fmla="*/ 4 w 41"/>
                  <a:gd name="T17" fmla="*/ 50 h 50"/>
                  <a:gd name="T18" fmla="*/ 9 w 41"/>
                  <a:gd name="T19" fmla="*/ 46 h 50"/>
                  <a:gd name="T20" fmla="*/ 18 w 41"/>
                  <a:gd name="T21" fmla="*/ 41 h 50"/>
                  <a:gd name="T22" fmla="*/ 23 w 41"/>
                  <a:gd name="T23" fmla="*/ 41 h 50"/>
                  <a:gd name="T24" fmla="*/ 27 w 41"/>
                  <a:gd name="T25" fmla="*/ 41 h 50"/>
                  <a:gd name="T26" fmla="*/ 27 w 41"/>
                  <a:gd name="T27" fmla="*/ 36 h 50"/>
                  <a:gd name="T28" fmla="*/ 27 w 41"/>
                  <a:gd name="T29" fmla="*/ 32 h 50"/>
                  <a:gd name="T30" fmla="*/ 23 w 41"/>
                  <a:gd name="T31" fmla="*/ 23 h 50"/>
                  <a:gd name="T32" fmla="*/ 18 w 41"/>
                  <a:gd name="T33" fmla="*/ 18 h 50"/>
                  <a:gd name="T34" fmla="*/ 14 w 41"/>
                  <a:gd name="T35" fmla="*/ 18 h 50"/>
                  <a:gd name="T36" fmla="*/ 18 w 41"/>
                  <a:gd name="T37" fmla="*/ 18 h 50"/>
                  <a:gd name="T38" fmla="*/ 18 w 41"/>
                  <a:gd name="T39" fmla="*/ 18 h 50"/>
                  <a:gd name="T40" fmla="*/ 27 w 41"/>
                  <a:gd name="T41" fmla="*/ 18 h 50"/>
                  <a:gd name="T42" fmla="*/ 37 w 41"/>
                  <a:gd name="T43" fmla="*/ 14 h 50"/>
                  <a:gd name="T44" fmla="*/ 41 w 41"/>
                  <a:gd name="T45" fmla="*/ 14 h 50"/>
                  <a:gd name="T46" fmla="*/ 41 w 41"/>
                  <a:gd name="T47" fmla="*/ 9 h 50"/>
                  <a:gd name="T48" fmla="*/ 41 w 41"/>
                  <a:gd name="T49" fmla="*/ 0 h 50"/>
                  <a:gd name="T50" fmla="*/ 41 w 41"/>
                  <a:gd name="T51" fmla="*/ 0 h 50"/>
                  <a:gd name="T52" fmla="*/ 27 w 41"/>
                  <a:gd name="T53" fmla="*/ 4 h 50"/>
                  <a:gd name="T54" fmla="*/ 23 w 41"/>
                  <a:gd name="T55" fmla="*/ 9 h 50"/>
                  <a:gd name="T56" fmla="*/ 18 w 41"/>
                  <a:gd name="T57" fmla="*/ 14 h 50"/>
                  <a:gd name="T58" fmla="*/ 14 w 41"/>
                  <a:gd name="T59" fmla="*/ 14 h 50"/>
                  <a:gd name="T60" fmla="*/ 9 w 41"/>
                  <a:gd name="T61" fmla="*/ 9 h 50"/>
                  <a:gd name="T62" fmla="*/ 9 w 41"/>
                  <a:gd name="T63" fmla="*/ 9 h 50"/>
                  <a:gd name="T64" fmla="*/ 9 w 41"/>
                  <a:gd name="T65" fmla="*/ 9 h 50"/>
                  <a:gd name="T66" fmla="*/ 9 w 41"/>
                  <a:gd name="T67" fmla="*/ 14 h 50"/>
                  <a:gd name="T68" fmla="*/ 9 w 41"/>
                  <a:gd name="T69" fmla="*/ 14 h 50"/>
                  <a:gd name="T70" fmla="*/ 4 w 41"/>
                  <a:gd name="T71" fmla="*/ 14 h 50"/>
                  <a:gd name="T72" fmla="*/ 4 w 41"/>
                  <a:gd name="T73" fmla="*/ 9 h 50"/>
                  <a:gd name="T74" fmla="*/ 0 w 41"/>
                  <a:gd name="T75" fmla="*/ 9 h 50"/>
                  <a:gd name="T76" fmla="*/ 0 w 41"/>
                  <a:gd name="T77" fmla="*/ 9 h 50"/>
                  <a:gd name="T78" fmla="*/ 0 w 41"/>
                  <a:gd name="T79" fmla="*/ 14 h 50"/>
                  <a:gd name="T80" fmla="*/ 4 w 41"/>
                  <a:gd name="T81" fmla="*/ 14 h 50"/>
                  <a:gd name="T82" fmla="*/ 4 w 41"/>
                  <a:gd name="T83" fmla="*/ 14 h 50"/>
                  <a:gd name="T84" fmla="*/ 4 w 41"/>
                  <a:gd name="T85" fmla="*/ 18 h 50"/>
                  <a:gd name="T86" fmla="*/ 4 w 41"/>
                  <a:gd name="T87" fmla="*/ 18 h 50"/>
                  <a:gd name="T88" fmla="*/ 9 w 41"/>
                  <a:gd name="T89" fmla="*/ 18 h 50"/>
                  <a:gd name="T90" fmla="*/ 9 w 41"/>
                  <a:gd name="T91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" h="50">
                    <a:moveTo>
                      <a:pt x="9" y="18"/>
                    </a:moveTo>
                    <a:lnTo>
                      <a:pt x="4" y="23"/>
                    </a:lnTo>
                    <a:lnTo>
                      <a:pt x="4" y="23"/>
                    </a:lnTo>
                    <a:lnTo>
                      <a:pt x="4" y="27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9" y="46"/>
                    </a:lnTo>
                    <a:lnTo>
                      <a:pt x="18" y="41"/>
                    </a:lnTo>
                    <a:lnTo>
                      <a:pt x="23" y="41"/>
                    </a:lnTo>
                    <a:lnTo>
                      <a:pt x="27" y="41"/>
                    </a:lnTo>
                    <a:lnTo>
                      <a:pt x="27" y="36"/>
                    </a:lnTo>
                    <a:lnTo>
                      <a:pt x="27" y="32"/>
                    </a:lnTo>
                    <a:lnTo>
                      <a:pt x="23" y="23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7" y="18"/>
                    </a:lnTo>
                    <a:lnTo>
                      <a:pt x="37" y="14"/>
                    </a:lnTo>
                    <a:lnTo>
                      <a:pt x="41" y="14"/>
                    </a:lnTo>
                    <a:lnTo>
                      <a:pt x="41" y="9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27" y="4"/>
                    </a:lnTo>
                    <a:lnTo>
                      <a:pt x="23" y="9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9" y="18"/>
                    </a:lnTo>
                    <a:lnTo>
                      <a:pt x="9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1" name="Freeform 1042"/>
              <p:cNvSpPr>
                <a:spLocks/>
              </p:cNvSpPr>
              <p:nvPr/>
            </p:nvSpPr>
            <p:spPr bwMode="auto">
              <a:xfrm>
                <a:off x="3222" y="1772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9 w 18"/>
                  <a:gd name="T3" fmla="*/ 14 h 18"/>
                  <a:gd name="T4" fmla="*/ 0 w 18"/>
                  <a:gd name="T5" fmla="*/ 9 h 18"/>
                  <a:gd name="T6" fmla="*/ 4 w 18"/>
                  <a:gd name="T7" fmla="*/ 5 h 18"/>
                  <a:gd name="T8" fmla="*/ 9 w 18"/>
                  <a:gd name="T9" fmla="*/ 0 h 18"/>
                  <a:gd name="T10" fmla="*/ 13 w 18"/>
                  <a:gd name="T11" fmla="*/ 5 h 18"/>
                  <a:gd name="T12" fmla="*/ 9 w 18"/>
                  <a:gd name="T13" fmla="*/ 9 h 18"/>
                  <a:gd name="T14" fmla="*/ 13 w 18"/>
                  <a:gd name="T15" fmla="*/ 9 h 18"/>
                  <a:gd name="T16" fmla="*/ 18 w 18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9" y="14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13" y="9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2" name="Freeform 1043"/>
              <p:cNvSpPr>
                <a:spLocks/>
              </p:cNvSpPr>
              <p:nvPr/>
            </p:nvSpPr>
            <p:spPr bwMode="auto">
              <a:xfrm>
                <a:off x="3222" y="1772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9 w 18"/>
                  <a:gd name="T3" fmla="*/ 14 h 18"/>
                  <a:gd name="T4" fmla="*/ 0 w 18"/>
                  <a:gd name="T5" fmla="*/ 9 h 18"/>
                  <a:gd name="T6" fmla="*/ 4 w 18"/>
                  <a:gd name="T7" fmla="*/ 5 h 18"/>
                  <a:gd name="T8" fmla="*/ 9 w 18"/>
                  <a:gd name="T9" fmla="*/ 0 h 18"/>
                  <a:gd name="T10" fmla="*/ 13 w 18"/>
                  <a:gd name="T11" fmla="*/ 5 h 18"/>
                  <a:gd name="T12" fmla="*/ 9 w 18"/>
                  <a:gd name="T13" fmla="*/ 9 h 18"/>
                  <a:gd name="T14" fmla="*/ 13 w 18"/>
                  <a:gd name="T15" fmla="*/ 9 h 18"/>
                  <a:gd name="T16" fmla="*/ 18 w 18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9" y="14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13" y="9"/>
                    </a:lnTo>
                    <a:lnTo>
                      <a:pt x="18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3" name="Freeform 1044"/>
              <p:cNvSpPr>
                <a:spLocks noEditPoints="1"/>
              </p:cNvSpPr>
              <p:nvPr/>
            </p:nvSpPr>
            <p:spPr bwMode="auto">
              <a:xfrm>
                <a:off x="3217" y="1767"/>
                <a:ext cx="28" cy="28"/>
              </a:xfrm>
              <a:custGeom>
                <a:avLst/>
                <a:gdLst>
                  <a:gd name="T0" fmla="*/ 23 w 28"/>
                  <a:gd name="T1" fmla="*/ 28 h 28"/>
                  <a:gd name="T2" fmla="*/ 14 w 28"/>
                  <a:gd name="T3" fmla="*/ 23 h 28"/>
                  <a:gd name="T4" fmla="*/ 5 w 28"/>
                  <a:gd name="T5" fmla="*/ 19 h 28"/>
                  <a:gd name="T6" fmla="*/ 0 w 28"/>
                  <a:gd name="T7" fmla="*/ 19 h 28"/>
                  <a:gd name="T8" fmla="*/ 0 w 28"/>
                  <a:gd name="T9" fmla="*/ 19 h 28"/>
                  <a:gd name="T10" fmla="*/ 5 w 28"/>
                  <a:gd name="T11" fmla="*/ 14 h 28"/>
                  <a:gd name="T12" fmla="*/ 5 w 28"/>
                  <a:gd name="T13" fmla="*/ 14 h 28"/>
                  <a:gd name="T14" fmla="*/ 5 w 28"/>
                  <a:gd name="T15" fmla="*/ 10 h 28"/>
                  <a:gd name="T16" fmla="*/ 9 w 28"/>
                  <a:gd name="T17" fmla="*/ 5 h 28"/>
                  <a:gd name="T18" fmla="*/ 14 w 28"/>
                  <a:gd name="T19" fmla="*/ 0 h 28"/>
                  <a:gd name="T20" fmla="*/ 23 w 28"/>
                  <a:gd name="T21" fmla="*/ 0 h 28"/>
                  <a:gd name="T22" fmla="*/ 28 w 28"/>
                  <a:gd name="T23" fmla="*/ 5 h 28"/>
                  <a:gd name="T24" fmla="*/ 23 w 28"/>
                  <a:gd name="T25" fmla="*/ 14 h 28"/>
                  <a:gd name="T26" fmla="*/ 28 w 28"/>
                  <a:gd name="T27" fmla="*/ 23 h 28"/>
                  <a:gd name="T28" fmla="*/ 28 w 28"/>
                  <a:gd name="T29" fmla="*/ 28 h 28"/>
                  <a:gd name="T30" fmla="*/ 28 w 28"/>
                  <a:gd name="T31" fmla="*/ 28 h 28"/>
                  <a:gd name="T32" fmla="*/ 23 w 28"/>
                  <a:gd name="T33" fmla="*/ 28 h 28"/>
                  <a:gd name="T34" fmla="*/ 23 w 28"/>
                  <a:gd name="T35" fmla="*/ 28 h 28"/>
                  <a:gd name="T36" fmla="*/ 14 w 28"/>
                  <a:gd name="T37" fmla="*/ 19 h 28"/>
                  <a:gd name="T38" fmla="*/ 14 w 28"/>
                  <a:gd name="T39" fmla="*/ 19 h 28"/>
                  <a:gd name="T40" fmla="*/ 23 w 28"/>
                  <a:gd name="T41" fmla="*/ 23 h 28"/>
                  <a:gd name="T42" fmla="*/ 18 w 28"/>
                  <a:gd name="T43" fmla="*/ 19 h 28"/>
                  <a:gd name="T44" fmla="*/ 18 w 28"/>
                  <a:gd name="T45" fmla="*/ 19 h 28"/>
                  <a:gd name="T46" fmla="*/ 14 w 28"/>
                  <a:gd name="T47" fmla="*/ 19 h 28"/>
                  <a:gd name="T48" fmla="*/ 14 w 28"/>
                  <a:gd name="T49" fmla="*/ 19 h 28"/>
                  <a:gd name="T50" fmla="*/ 9 w 28"/>
                  <a:gd name="T51" fmla="*/ 14 h 28"/>
                  <a:gd name="T52" fmla="*/ 9 w 28"/>
                  <a:gd name="T53" fmla="*/ 14 h 28"/>
                  <a:gd name="T54" fmla="*/ 18 w 28"/>
                  <a:gd name="T55" fmla="*/ 10 h 28"/>
                  <a:gd name="T56" fmla="*/ 18 w 28"/>
                  <a:gd name="T57" fmla="*/ 10 h 28"/>
                  <a:gd name="T58" fmla="*/ 18 w 28"/>
                  <a:gd name="T59" fmla="*/ 10 h 28"/>
                  <a:gd name="T60" fmla="*/ 14 w 28"/>
                  <a:gd name="T61" fmla="*/ 5 h 28"/>
                  <a:gd name="T62" fmla="*/ 14 w 28"/>
                  <a:gd name="T63" fmla="*/ 10 h 28"/>
                  <a:gd name="T64" fmla="*/ 9 w 28"/>
                  <a:gd name="T65" fmla="*/ 14 h 28"/>
                  <a:gd name="T66" fmla="*/ 9 w 28"/>
                  <a:gd name="T6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" h="28">
                    <a:moveTo>
                      <a:pt x="23" y="28"/>
                    </a:moveTo>
                    <a:lnTo>
                      <a:pt x="14" y="23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0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8" y="5"/>
                    </a:lnTo>
                    <a:lnTo>
                      <a:pt x="23" y="14"/>
                    </a:lnTo>
                    <a:lnTo>
                      <a:pt x="28" y="2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3" y="28"/>
                    </a:lnTo>
                    <a:lnTo>
                      <a:pt x="23" y="28"/>
                    </a:lnTo>
                    <a:close/>
                    <a:moveTo>
                      <a:pt x="14" y="19"/>
                    </a:moveTo>
                    <a:lnTo>
                      <a:pt x="14" y="19"/>
                    </a:lnTo>
                    <a:lnTo>
                      <a:pt x="23" y="23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4" y="19"/>
                    </a:lnTo>
                    <a:lnTo>
                      <a:pt x="14" y="19"/>
                    </a:lnTo>
                    <a:close/>
                    <a:moveTo>
                      <a:pt x="9" y="14"/>
                    </a:moveTo>
                    <a:lnTo>
                      <a:pt x="9" y="14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5"/>
                    </a:lnTo>
                    <a:lnTo>
                      <a:pt x="14" y="10"/>
                    </a:lnTo>
                    <a:lnTo>
                      <a:pt x="9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4" name="Freeform 1045"/>
              <p:cNvSpPr>
                <a:spLocks/>
              </p:cNvSpPr>
              <p:nvPr/>
            </p:nvSpPr>
            <p:spPr bwMode="auto">
              <a:xfrm>
                <a:off x="3217" y="1767"/>
                <a:ext cx="28" cy="28"/>
              </a:xfrm>
              <a:custGeom>
                <a:avLst/>
                <a:gdLst>
                  <a:gd name="T0" fmla="*/ 23 w 28"/>
                  <a:gd name="T1" fmla="*/ 28 h 28"/>
                  <a:gd name="T2" fmla="*/ 14 w 28"/>
                  <a:gd name="T3" fmla="*/ 23 h 28"/>
                  <a:gd name="T4" fmla="*/ 5 w 28"/>
                  <a:gd name="T5" fmla="*/ 19 h 28"/>
                  <a:gd name="T6" fmla="*/ 0 w 28"/>
                  <a:gd name="T7" fmla="*/ 19 h 28"/>
                  <a:gd name="T8" fmla="*/ 0 w 28"/>
                  <a:gd name="T9" fmla="*/ 19 h 28"/>
                  <a:gd name="T10" fmla="*/ 5 w 28"/>
                  <a:gd name="T11" fmla="*/ 14 h 28"/>
                  <a:gd name="T12" fmla="*/ 5 w 28"/>
                  <a:gd name="T13" fmla="*/ 14 h 28"/>
                  <a:gd name="T14" fmla="*/ 5 w 28"/>
                  <a:gd name="T15" fmla="*/ 10 h 28"/>
                  <a:gd name="T16" fmla="*/ 9 w 28"/>
                  <a:gd name="T17" fmla="*/ 5 h 28"/>
                  <a:gd name="T18" fmla="*/ 14 w 28"/>
                  <a:gd name="T19" fmla="*/ 0 h 28"/>
                  <a:gd name="T20" fmla="*/ 23 w 28"/>
                  <a:gd name="T21" fmla="*/ 0 h 28"/>
                  <a:gd name="T22" fmla="*/ 28 w 28"/>
                  <a:gd name="T23" fmla="*/ 5 h 28"/>
                  <a:gd name="T24" fmla="*/ 23 w 28"/>
                  <a:gd name="T25" fmla="*/ 14 h 28"/>
                  <a:gd name="T26" fmla="*/ 28 w 28"/>
                  <a:gd name="T27" fmla="*/ 23 h 28"/>
                  <a:gd name="T28" fmla="*/ 28 w 28"/>
                  <a:gd name="T29" fmla="*/ 28 h 28"/>
                  <a:gd name="T30" fmla="*/ 28 w 28"/>
                  <a:gd name="T31" fmla="*/ 28 h 28"/>
                  <a:gd name="T32" fmla="*/ 23 w 28"/>
                  <a:gd name="T33" fmla="*/ 28 h 28"/>
                  <a:gd name="T34" fmla="*/ 23 w 28"/>
                  <a:gd name="T3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28">
                    <a:moveTo>
                      <a:pt x="23" y="28"/>
                    </a:moveTo>
                    <a:lnTo>
                      <a:pt x="14" y="23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0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8" y="5"/>
                    </a:lnTo>
                    <a:lnTo>
                      <a:pt x="23" y="14"/>
                    </a:lnTo>
                    <a:lnTo>
                      <a:pt x="28" y="2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3" y="28"/>
                    </a:lnTo>
                    <a:lnTo>
                      <a:pt x="23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5" name="Freeform 1046"/>
              <p:cNvSpPr>
                <a:spLocks/>
              </p:cNvSpPr>
              <p:nvPr/>
            </p:nvSpPr>
            <p:spPr bwMode="auto">
              <a:xfrm>
                <a:off x="3231" y="1786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0 h 4"/>
                  <a:gd name="T4" fmla="*/ 9 w 9"/>
                  <a:gd name="T5" fmla="*/ 4 h 4"/>
                  <a:gd name="T6" fmla="*/ 4 w 9"/>
                  <a:gd name="T7" fmla="*/ 0 h 4"/>
                  <a:gd name="T8" fmla="*/ 4 w 9"/>
                  <a:gd name="T9" fmla="*/ 0 h 4"/>
                  <a:gd name="T10" fmla="*/ 0 w 9"/>
                  <a:gd name="T11" fmla="*/ 0 h 4"/>
                  <a:gd name="T12" fmla="*/ 0 w 9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0" y="0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6" name="Freeform 1047"/>
              <p:cNvSpPr>
                <a:spLocks/>
              </p:cNvSpPr>
              <p:nvPr/>
            </p:nvSpPr>
            <p:spPr bwMode="auto">
              <a:xfrm>
                <a:off x="3226" y="1772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0 w 9"/>
                  <a:gd name="T3" fmla="*/ 9 h 9"/>
                  <a:gd name="T4" fmla="*/ 9 w 9"/>
                  <a:gd name="T5" fmla="*/ 5 h 9"/>
                  <a:gd name="T6" fmla="*/ 9 w 9"/>
                  <a:gd name="T7" fmla="*/ 5 h 9"/>
                  <a:gd name="T8" fmla="*/ 9 w 9"/>
                  <a:gd name="T9" fmla="*/ 5 h 9"/>
                  <a:gd name="T10" fmla="*/ 5 w 9"/>
                  <a:gd name="T11" fmla="*/ 0 h 9"/>
                  <a:gd name="T12" fmla="*/ 5 w 9"/>
                  <a:gd name="T13" fmla="*/ 5 h 9"/>
                  <a:gd name="T14" fmla="*/ 0 w 9"/>
                  <a:gd name="T15" fmla="*/ 9 h 9"/>
                  <a:gd name="T16" fmla="*/ 0 w 9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0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7" name="Freeform 1048"/>
              <p:cNvSpPr>
                <a:spLocks/>
              </p:cNvSpPr>
              <p:nvPr/>
            </p:nvSpPr>
            <p:spPr bwMode="auto">
              <a:xfrm>
                <a:off x="3089" y="1708"/>
                <a:ext cx="18" cy="23"/>
              </a:xfrm>
              <a:custGeom>
                <a:avLst/>
                <a:gdLst>
                  <a:gd name="T0" fmla="*/ 4 w 18"/>
                  <a:gd name="T1" fmla="*/ 18 h 23"/>
                  <a:gd name="T2" fmla="*/ 0 w 18"/>
                  <a:gd name="T3" fmla="*/ 23 h 23"/>
                  <a:gd name="T4" fmla="*/ 4 w 18"/>
                  <a:gd name="T5" fmla="*/ 4 h 23"/>
                  <a:gd name="T6" fmla="*/ 9 w 18"/>
                  <a:gd name="T7" fmla="*/ 0 h 23"/>
                  <a:gd name="T8" fmla="*/ 18 w 18"/>
                  <a:gd name="T9" fmla="*/ 0 h 23"/>
                  <a:gd name="T10" fmla="*/ 14 w 18"/>
                  <a:gd name="T11" fmla="*/ 9 h 23"/>
                  <a:gd name="T12" fmla="*/ 4 w 18"/>
                  <a:gd name="T13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3">
                    <a:moveTo>
                      <a:pt x="4" y="18"/>
                    </a:moveTo>
                    <a:lnTo>
                      <a:pt x="0" y="23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14" y="9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8" name="Freeform 1049"/>
              <p:cNvSpPr>
                <a:spLocks/>
              </p:cNvSpPr>
              <p:nvPr/>
            </p:nvSpPr>
            <p:spPr bwMode="auto">
              <a:xfrm>
                <a:off x="3089" y="1708"/>
                <a:ext cx="18" cy="23"/>
              </a:xfrm>
              <a:custGeom>
                <a:avLst/>
                <a:gdLst>
                  <a:gd name="T0" fmla="*/ 4 w 18"/>
                  <a:gd name="T1" fmla="*/ 18 h 23"/>
                  <a:gd name="T2" fmla="*/ 0 w 18"/>
                  <a:gd name="T3" fmla="*/ 23 h 23"/>
                  <a:gd name="T4" fmla="*/ 4 w 18"/>
                  <a:gd name="T5" fmla="*/ 4 h 23"/>
                  <a:gd name="T6" fmla="*/ 9 w 18"/>
                  <a:gd name="T7" fmla="*/ 0 h 23"/>
                  <a:gd name="T8" fmla="*/ 18 w 18"/>
                  <a:gd name="T9" fmla="*/ 0 h 23"/>
                  <a:gd name="T10" fmla="*/ 14 w 18"/>
                  <a:gd name="T11" fmla="*/ 9 h 23"/>
                  <a:gd name="T12" fmla="*/ 4 w 18"/>
                  <a:gd name="T13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3">
                    <a:moveTo>
                      <a:pt x="4" y="18"/>
                    </a:moveTo>
                    <a:lnTo>
                      <a:pt x="0" y="23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14" y="9"/>
                    </a:lnTo>
                    <a:lnTo>
                      <a:pt x="4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9" name="Freeform 1050"/>
              <p:cNvSpPr>
                <a:spLocks noEditPoints="1"/>
              </p:cNvSpPr>
              <p:nvPr/>
            </p:nvSpPr>
            <p:spPr bwMode="auto">
              <a:xfrm>
                <a:off x="3084" y="1703"/>
                <a:ext cx="28" cy="28"/>
              </a:xfrm>
              <a:custGeom>
                <a:avLst/>
                <a:gdLst>
                  <a:gd name="T0" fmla="*/ 9 w 28"/>
                  <a:gd name="T1" fmla="*/ 28 h 28"/>
                  <a:gd name="T2" fmla="*/ 5 w 28"/>
                  <a:gd name="T3" fmla="*/ 28 h 28"/>
                  <a:gd name="T4" fmla="*/ 0 w 28"/>
                  <a:gd name="T5" fmla="*/ 28 h 28"/>
                  <a:gd name="T6" fmla="*/ 0 w 28"/>
                  <a:gd name="T7" fmla="*/ 28 h 28"/>
                  <a:gd name="T8" fmla="*/ 0 w 28"/>
                  <a:gd name="T9" fmla="*/ 23 h 28"/>
                  <a:gd name="T10" fmla="*/ 5 w 28"/>
                  <a:gd name="T11" fmla="*/ 19 h 28"/>
                  <a:gd name="T12" fmla="*/ 9 w 28"/>
                  <a:gd name="T13" fmla="*/ 5 h 28"/>
                  <a:gd name="T14" fmla="*/ 23 w 28"/>
                  <a:gd name="T15" fmla="*/ 0 h 28"/>
                  <a:gd name="T16" fmla="*/ 23 w 28"/>
                  <a:gd name="T17" fmla="*/ 0 h 28"/>
                  <a:gd name="T18" fmla="*/ 28 w 28"/>
                  <a:gd name="T19" fmla="*/ 0 h 28"/>
                  <a:gd name="T20" fmla="*/ 28 w 28"/>
                  <a:gd name="T21" fmla="*/ 5 h 28"/>
                  <a:gd name="T22" fmla="*/ 23 w 28"/>
                  <a:gd name="T23" fmla="*/ 14 h 28"/>
                  <a:gd name="T24" fmla="*/ 14 w 28"/>
                  <a:gd name="T25" fmla="*/ 28 h 28"/>
                  <a:gd name="T26" fmla="*/ 14 w 28"/>
                  <a:gd name="T27" fmla="*/ 28 h 28"/>
                  <a:gd name="T28" fmla="*/ 9 w 28"/>
                  <a:gd name="T29" fmla="*/ 28 h 28"/>
                  <a:gd name="T30" fmla="*/ 9 w 28"/>
                  <a:gd name="T31" fmla="*/ 28 h 28"/>
                  <a:gd name="T32" fmla="*/ 19 w 28"/>
                  <a:gd name="T33" fmla="*/ 5 h 28"/>
                  <a:gd name="T34" fmla="*/ 14 w 28"/>
                  <a:gd name="T35" fmla="*/ 9 h 28"/>
                  <a:gd name="T36" fmla="*/ 9 w 28"/>
                  <a:gd name="T37" fmla="*/ 19 h 28"/>
                  <a:gd name="T38" fmla="*/ 9 w 28"/>
                  <a:gd name="T39" fmla="*/ 23 h 28"/>
                  <a:gd name="T40" fmla="*/ 9 w 28"/>
                  <a:gd name="T41" fmla="*/ 23 h 28"/>
                  <a:gd name="T42" fmla="*/ 19 w 28"/>
                  <a:gd name="T43" fmla="*/ 14 h 28"/>
                  <a:gd name="T44" fmla="*/ 19 w 28"/>
                  <a:gd name="T45" fmla="*/ 5 h 28"/>
                  <a:gd name="T46" fmla="*/ 19 w 28"/>
                  <a:gd name="T4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8">
                    <a:moveTo>
                      <a:pt x="9" y="28"/>
                    </a:moveTo>
                    <a:lnTo>
                      <a:pt x="5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5" y="19"/>
                    </a:lnTo>
                    <a:lnTo>
                      <a:pt x="9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3" y="14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9" y="28"/>
                    </a:lnTo>
                    <a:lnTo>
                      <a:pt x="9" y="28"/>
                    </a:lnTo>
                    <a:close/>
                    <a:moveTo>
                      <a:pt x="19" y="5"/>
                    </a:moveTo>
                    <a:lnTo>
                      <a:pt x="14" y="9"/>
                    </a:lnTo>
                    <a:lnTo>
                      <a:pt x="9" y="19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9" y="14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0" name="Freeform 1051"/>
              <p:cNvSpPr>
                <a:spLocks/>
              </p:cNvSpPr>
              <p:nvPr/>
            </p:nvSpPr>
            <p:spPr bwMode="auto">
              <a:xfrm>
                <a:off x="3084" y="1703"/>
                <a:ext cx="28" cy="28"/>
              </a:xfrm>
              <a:custGeom>
                <a:avLst/>
                <a:gdLst>
                  <a:gd name="T0" fmla="*/ 9 w 28"/>
                  <a:gd name="T1" fmla="*/ 28 h 28"/>
                  <a:gd name="T2" fmla="*/ 5 w 28"/>
                  <a:gd name="T3" fmla="*/ 28 h 28"/>
                  <a:gd name="T4" fmla="*/ 0 w 28"/>
                  <a:gd name="T5" fmla="*/ 28 h 28"/>
                  <a:gd name="T6" fmla="*/ 0 w 28"/>
                  <a:gd name="T7" fmla="*/ 28 h 28"/>
                  <a:gd name="T8" fmla="*/ 0 w 28"/>
                  <a:gd name="T9" fmla="*/ 23 h 28"/>
                  <a:gd name="T10" fmla="*/ 5 w 28"/>
                  <a:gd name="T11" fmla="*/ 19 h 28"/>
                  <a:gd name="T12" fmla="*/ 9 w 28"/>
                  <a:gd name="T13" fmla="*/ 5 h 28"/>
                  <a:gd name="T14" fmla="*/ 23 w 28"/>
                  <a:gd name="T15" fmla="*/ 0 h 28"/>
                  <a:gd name="T16" fmla="*/ 23 w 28"/>
                  <a:gd name="T17" fmla="*/ 0 h 28"/>
                  <a:gd name="T18" fmla="*/ 28 w 28"/>
                  <a:gd name="T19" fmla="*/ 0 h 28"/>
                  <a:gd name="T20" fmla="*/ 28 w 28"/>
                  <a:gd name="T21" fmla="*/ 5 h 28"/>
                  <a:gd name="T22" fmla="*/ 23 w 28"/>
                  <a:gd name="T23" fmla="*/ 14 h 28"/>
                  <a:gd name="T24" fmla="*/ 14 w 28"/>
                  <a:gd name="T25" fmla="*/ 28 h 28"/>
                  <a:gd name="T26" fmla="*/ 14 w 28"/>
                  <a:gd name="T27" fmla="*/ 28 h 28"/>
                  <a:gd name="T28" fmla="*/ 9 w 28"/>
                  <a:gd name="T29" fmla="*/ 28 h 28"/>
                  <a:gd name="T30" fmla="*/ 9 w 28"/>
                  <a:gd name="T3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8">
                    <a:moveTo>
                      <a:pt x="9" y="28"/>
                    </a:moveTo>
                    <a:lnTo>
                      <a:pt x="5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5" y="19"/>
                    </a:lnTo>
                    <a:lnTo>
                      <a:pt x="9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3" y="14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9" y="28"/>
                    </a:lnTo>
                    <a:lnTo>
                      <a:pt x="9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1" name="Freeform 1052"/>
              <p:cNvSpPr>
                <a:spLocks/>
              </p:cNvSpPr>
              <p:nvPr/>
            </p:nvSpPr>
            <p:spPr bwMode="auto">
              <a:xfrm>
                <a:off x="3093" y="1708"/>
                <a:ext cx="10" cy="18"/>
              </a:xfrm>
              <a:custGeom>
                <a:avLst/>
                <a:gdLst>
                  <a:gd name="T0" fmla="*/ 10 w 10"/>
                  <a:gd name="T1" fmla="*/ 0 h 18"/>
                  <a:gd name="T2" fmla="*/ 5 w 10"/>
                  <a:gd name="T3" fmla="*/ 4 h 18"/>
                  <a:gd name="T4" fmla="*/ 0 w 10"/>
                  <a:gd name="T5" fmla="*/ 14 h 18"/>
                  <a:gd name="T6" fmla="*/ 0 w 10"/>
                  <a:gd name="T7" fmla="*/ 18 h 18"/>
                  <a:gd name="T8" fmla="*/ 0 w 10"/>
                  <a:gd name="T9" fmla="*/ 18 h 18"/>
                  <a:gd name="T10" fmla="*/ 10 w 10"/>
                  <a:gd name="T11" fmla="*/ 9 h 18"/>
                  <a:gd name="T12" fmla="*/ 10 w 10"/>
                  <a:gd name="T13" fmla="*/ 0 h 18"/>
                  <a:gd name="T14" fmla="*/ 10 w 1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8">
                    <a:moveTo>
                      <a:pt x="10" y="0"/>
                    </a:moveTo>
                    <a:lnTo>
                      <a:pt x="5" y="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2" name="Freeform 1053"/>
              <p:cNvSpPr>
                <a:spLocks/>
              </p:cNvSpPr>
              <p:nvPr/>
            </p:nvSpPr>
            <p:spPr bwMode="auto">
              <a:xfrm>
                <a:off x="3281" y="1841"/>
                <a:ext cx="92" cy="96"/>
              </a:xfrm>
              <a:custGeom>
                <a:avLst/>
                <a:gdLst>
                  <a:gd name="T0" fmla="*/ 14 w 92"/>
                  <a:gd name="T1" fmla="*/ 96 h 96"/>
                  <a:gd name="T2" fmla="*/ 23 w 92"/>
                  <a:gd name="T3" fmla="*/ 96 h 96"/>
                  <a:gd name="T4" fmla="*/ 37 w 92"/>
                  <a:gd name="T5" fmla="*/ 91 h 96"/>
                  <a:gd name="T6" fmla="*/ 37 w 92"/>
                  <a:gd name="T7" fmla="*/ 87 h 96"/>
                  <a:gd name="T8" fmla="*/ 42 w 92"/>
                  <a:gd name="T9" fmla="*/ 82 h 96"/>
                  <a:gd name="T10" fmla="*/ 46 w 92"/>
                  <a:gd name="T11" fmla="*/ 82 h 96"/>
                  <a:gd name="T12" fmla="*/ 51 w 92"/>
                  <a:gd name="T13" fmla="*/ 78 h 96"/>
                  <a:gd name="T14" fmla="*/ 60 w 92"/>
                  <a:gd name="T15" fmla="*/ 73 h 96"/>
                  <a:gd name="T16" fmla="*/ 64 w 92"/>
                  <a:gd name="T17" fmla="*/ 68 h 96"/>
                  <a:gd name="T18" fmla="*/ 69 w 92"/>
                  <a:gd name="T19" fmla="*/ 64 h 96"/>
                  <a:gd name="T20" fmla="*/ 69 w 92"/>
                  <a:gd name="T21" fmla="*/ 55 h 96"/>
                  <a:gd name="T22" fmla="*/ 74 w 92"/>
                  <a:gd name="T23" fmla="*/ 50 h 96"/>
                  <a:gd name="T24" fmla="*/ 78 w 92"/>
                  <a:gd name="T25" fmla="*/ 50 h 96"/>
                  <a:gd name="T26" fmla="*/ 83 w 92"/>
                  <a:gd name="T27" fmla="*/ 46 h 96"/>
                  <a:gd name="T28" fmla="*/ 92 w 92"/>
                  <a:gd name="T29" fmla="*/ 36 h 96"/>
                  <a:gd name="T30" fmla="*/ 87 w 92"/>
                  <a:gd name="T31" fmla="*/ 27 h 96"/>
                  <a:gd name="T32" fmla="*/ 83 w 92"/>
                  <a:gd name="T33" fmla="*/ 18 h 96"/>
                  <a:gd name="T34" fmla="*/ 74 w 92"/>
                  <a:gd name="T35" fmla="*/ 14 h 96"/>
                  <a:gd name="T36" fmla="*/ 60 w 92"/>
                  <a:gd name="T37" fmla="*/ 9 h 96"/>
                  <a:gd name="T38" fmla="*/ 55 w 92"/>
                  <a:gd name="T39" fmla="*/ 0 h 96"/>
                  <a:gd name="T40" fmla="*/ 51 w 92"/>
                  <a:gd name="T41" fmla="*/ 0 h 96"/>
                  <a:gd name="T42" fmla="*/ 46 w 92"/>
                  <a:gd name="T43" fmla="*/ 0 h 96"/>
                  <a:gd name="T44" fmla="*/ 46 w 92"/>
                  <a:gd name="T45" fmla="*/ 4 h 96"/>
                  <a:gd name="T46" fmla="*/ 46 w 92"/>
                  <a:gd name="T47" fmla="*/ 9 h 96"/>
                  <a:gd name="T48" fmla="*/ 42 w 92"/>
                  <a:gd name="T49" fmla="*/ 14 h 96"/>
                  <a:gd name="T50" fmla="*/ 37 w 92"/>
                  <a:gd name="T51" fmla="*/ 18 h 96"/>
                  <a:gd name="T52" fmla="*/ 42 w 92"/>
                  <a:gd name="T53" fmla="*/ 27 h 96"/>
                  <a:gd name="T54" fmla="*/ 42 w 92"/>
                  <a:gd name="T55" fmla="*/ 32 h 96"/>
                  <a:gd name="T56" fmla="*/ 42 w 92"/>
                  <a:gd name="T57" fmla="*/ 36 h 96"/>
                  <a:gd name="T58" fmla="*/ 42 w 92"/>
                  <a:gd name="T59" fmla="*/ 50 h 96"/>
                  <a:gd name="T60" fmla="*/ 32 w 92"/>
                  <a:gd name="T61" fmla="*/ 59 h 96"/>
                  <a:gd name="T62" fmla="*/ 0 w 92"/>
                  <a:gd name="T63" fmla="*/ 68 h 96"/>
                  <a:gd name="T64" fmla="*/ 14 w 92"/>
                  <a:gd name="T6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2" h="96">
                    <a:moveTo>
                      <a:pt x="14" y="96"/>
                    </a:moveTo>
                    <a:lnTo>
                      <a:pt x="23" y="96"/>
                    </a:lnTo>
                    <a:lnTo>
                      <a:pt x="37" y="91"/>
                    </a:lnTo>
                    <a:lnTo>
                      <a:pt x="37" y="87"/>
                    </a:lnTo>
                    <a:lnTo>
                      <a:pt x="42" y="82"/>
                    </a:lnTo>
                    <a:lnTo>
                      <a:pt x="46" y="82"/>
                    </a:lnTo>
                    <a:lnTo>
                      <a:pt x="51" y="78"/>
                    </a:lnTo>
                    <a:lnTo>
                      <a:pt x="60" y="73"/>
                    </a:lnTo>
                    <a:lnTo>
                      <a:pt x="64" y="68"/>
                    </a:lnTo>
                    <a:lnTo>
                      <a:pt x="69" y="64"/>
                    </a:lnTo>
                    <a:lnTo>
                      <a:pt x="69" y="55"/>
                    </a:lnTo>
                    <a:lnTo>
                      <a:pt x="74" y="50"/>
                    </a:lnTo>
                    <a:lnTo>
                      <a:pt x="78" y="50"/>
                    </a:lnTo>
                    <a:lnTo>
                      <a:pt x="83" y="46"/>
                    </a:lnTo>
                    <a:lnTo>
                      <a:pt x="92" y="36"/>
                    </a:lnTo>
                    <a:lnTo>
                      <a:pt x="87" y="27"/>
                    </a:lnTo>
                    <a:lnTo>
                      <a:pt x="83" y="18"/>
                    </a:lnTo>
                    <a:lnTo>
                      <a:pt x="74" y="14"/>
                    </a:lnTo>
                    <a:lnTo>
                      <a:pt x="60" y="9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6" y="9"/>
                    </a:lnTo>
                    <a:lnTo>
                      <a:pt x="42" y="14"/>
                    </a:lnTo>
                    <a:lnTo>
                      <a:pt x="37" y="18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42" y="36"/>
                    </a:lnTo>
                    <a:lnTo>
                      <a:pt x="42" y="50"/>
                    </a:lnTo>
                    <a:lnTo>
                      <a:pt x="32" y="59"/>
                    </a:lnTo>
                    <a:lnTo>
                      <a:pt x="0" y="68"/>
                    </a:lnTo>
                    <a:lnTo>
                      <a:pt x="14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3" name="Freeform 1054"/>
              <p:cNvSpPr>
                <a:spLocks/>
              </p:cNvSpPr>
              <p:nvPr/>
            </p:nvSpPr>
            <p:spPr bwMode="auto">
              <a:xfrm>
                <a:off x="3281" y="1841"/>
                <a:ext cx="92" cy="96"/>
              </a:xfrm>
              <a:custGeom>
                <a:avLst/>
                <a:gdLst>
                  <a:gd name="T0" fmla="*/ 14 w 92"/>
                  <a:gd name="T1" fmla="*/ 96 h 96"/>
                  <a:gd name="T2" fmla="*/ 23 w 92"/>
                  <a:gd name="T3" fmla="*/ 96 h 96"/>
                  <a:gd name="T4" fmla="*/ 37 w 92"/>
                  <a:gd name="T5" fmla="*/ 91 h 96"/>
                  <a:gd name="T6" fmla="*/ 37 w 92"/>
                  <a:gd name="T7" fmla="*/ 87 h 96"/>
                  <a:gd name="T8" fmla="*/ 42 w 92"/>
                  <a:gd name="T9" fmla="*/ 82 h 96"/>
                  <a:gd name="T10" fmla="*/ 46 w 92"/>
                  <a:gd name="T11" fmla="*/ 82 h 96"/>
                  <a:gd name="T12" fmla="*/ 51 w 92"/>
                  <a:gd name="T13" fmla="*/ 78 h 96"/>
                  <a:gd name="T14" fmla="*/ 60 w 92"/>
                  <a:gd name="T15" fmla="*/ 73 h 96"/>
                  <a:gd name="T16" fmla="*/ 64 w 92"/>
                  <a:gd name="T17" fmla="*/ 68 h 96"/>
                  <a:gd name="T18" fmla="*/ 69 w 92"/>
                  <a:gd name="T19" fmla="*/ 64 h 96"/>
                  <a:gd name="T20" fmla="*/ 69 w 92"/>
                  <a:gd name="T21" fmla="*/ 55 h 96"/>
                  <a:gd name="T22" fmla="*/ 74 w 92"/>
                  <a:gd name="T23" fmla="*/ 50 h 96"/>
                  <a:gd name="T24" fmla="*/ 78 w 92"/>
                  <a:gd name="T25" fmla="*/ 50 h 96"/>
                  <a:gd name="T26" fmla="*/ 83 w 92"/>
                  <a:gd name="T27" fmla="*/ 46 h 96"/>
                  <a:gd name="T28" fmla="*/ 92 w 92"/>
                  <a:gd name="T29" fmla="*/ 36 h 96"/>
                  <a:gd name="T30" fmla="*/ 87 w 92"/>
                  <a:gd name="T31" fmla="*/ 27 h 96"/>
                  <a:gd name="T32" fmla="*/ 83 w 92"/>
                  <a:gd name="T33" fmla="*/ 18 h 96"/>
                  <a:gd name="T34" fmla="*/ 74 w 92"/>
                  <a:gd name="T35" fmla="*/ 14 h 96"/>
                  <a:gd name="T36" fmla="*/ 60 w 92"/>
                  <a:gd name="T37" fmla="*/ 9 h 96"/>
                  <a:gd name="T38" fmla="*/ 55 w 92"/>
                  <a:gd name="T39" fmla="*/ 0 h 96"/>
                  <a:gd name="T40" fmla="*/ 51 w 92"/>
                  <a:gd name="T41" fmla="*/ 0 h 96"/>
                  <a:gd name="T42" fmla="*/ 46 w 92"/>
                  <a:gd name="T43" fmla="*/ 0 h 96"/>
                  <a:gd name="T44" fmla="*/ 46 w 92"/>
                  <a:gd name="T45" fmla="*/ 4 h 96"/>
                  <a:gd name="T46" fmla="*/ 46 w 92"/>
                  <a:gd name="T47" fmla="*/ 9 h 96"/>
                  <a:gd name="T48" fmla="*/ 42 w 92"/>
                  <a:gd name="T49" fmla="*/ 14 h 96"/>
                  <a:gd name="T50" fmla="*/ 37 w 92"/>
                  <a:gd name="T51" fmla="*/ 18 h 96"/>
                  <a:gd name="T52" fmla="*/ 42 w 92"/>
                  <a:gd name="T53" fmla="*/ 27 h 96"/>
                  <a:gd name="T54" fmla="*/ 42 w 92"/>
                  <a:gd name="T55" fmla="*/ 32 h 96"/>
                  <a:gd name="T56" fmla="*/ 42 w 92"/>
                  <a:gd name="T57" fmla="*/ 36 h 96"/>
                  <a:gd name="T58" fmla="*/ 42 w 92"/>
                  <a:gd name="T59" fmla="*/ 50 h 96"/>
                  <a:gd name="T60" fmla="*/ 32 w 92"/>
                  <a:gd name="T61" fmla="*/ 59 h 96"/>
                  <a:gd name="T62" fmla="*/ 0 w 92"/>
                  <a:gd name="T63" fmla="*/ 68 h 96"/>
                  <a:gd name="T64" fmla="*/ 14 w 92"/>
                  <a:gd name="T6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2" h="96">
                    <a:moveTo>
                      <a:pt x="14" y="96"/>
                    </a:moveTo>
                    <a:lnTo>
                      <a:pt x="23" y="96"/>
                    </a:lnTo>
                    <a:lnTo>
                      <a:pt x="37" y="91"/>
                    </a:lnTo>
                    <a:lnTo>
                      <a:pt x="37" y="87"/>
                    </a:lnTo>
                    <a:lnTo>
                      <a:pt x="42" y="82"/>
                    </a:lnTo>
                    <a:lnTo>
                      <a:pt x="46" y="82"/>
                    </a:lnTo>
                    <a:lnTo>
                      <a:pt x="51" y="78"/>
                    </a:lnTo>
                    <a:lnTo>
                      <a:pt x="60" y="73"/>
                    </a:lnTo>
                    <a:lnTo>
                      <a:pt x="64" y="68"/>
                    </a:lnTo>
                    <a:lnTo>
                      <a:pt x="69" y="64"/>
                    </a:lnTo>
                    <a:lnTo>
                      <a:pt x="69" y="55"/>
                    </a:lnTo>
                    <a:lnTo>
                      <a:pt x="74" y="50"/>
                    </a:lnTo>
                    <a:lnTo>
                      <a:pt x="78" y="50"/>
                    </a:lnTo>
                    <a:lnTo>
                      <a:pt x="83" y="46"/>
                    </a:lnTo>
                    <a:lnTo>
                      <a:pt x="92" y="36"/>
                    </a:lnTo>
                    <a:lnTo>
                      <a:pt x="87" y="27"/>
                    </a:lnTo>
                    <a:lnTo>
                      <a:pt x="83" y="18"/>
                    </a:lnTo>
                    <a:lnTo>
                      <a:pt x="74" y="14"/>
                    </a:lnTo>
                    <a:lnTo>
                      <a:pt x="60" y="9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6" y="9"/>
                    </a:lnTo>
                    <a:lnTo>
                      <a:pt x="42" y="14"/>
                    </a:lnTo>
                    <a:lnTo>
                      <a:pt x="37" y="18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42" y="36"/>
                    </a:lnTo>
                    <a:lnTo>
                      <a:pt x="42" y="50"/>
                    </a:lnTo>
                    <a:lnTo>
                      <a:pt x="32" y="59"/>
                    </a:lnTo>
                    <a:lnTo>
                      <a:pt x="0" y="68"/>
                    </a:lnTo>
                    <a:lnTo>
                      <a:pt x="14" y="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4" name="Freeform 1055"/>
              <p:cNvSpPr>
                <a:spLocks noEditPoints="1"/>
              </p:cNvSpPr>
              <p:nvPr/>
            </p:nvSpPr>
            <p:spPr bwMode="auto">
              <a:xfrm>
                <a:off x="3277" y="1832"/>
                <a:ext cx="96" cy="110"/>
              </a:xfrm>
              <a:custGeom>
                <a:avLst/>
                <a:gdLst>
                  <a:gd name="T0" fmla="*/ 9 w 96"/>
                  <a:gd name="T1" fmla="*/ 105 h 110"/>
                  <a:gd name="T2" fmla="*/ 0 w 96"/>
                  <a:gd name="T3" fmla="*/ 77 h 110"/>
                  <a:gd name="T4" fmla="*/ 0 w 96"/>
                  <a:gd name="T5" fmla="*/ 73 h 110"/>
                  <a:gd name="T6" fmla="*/ 36 w 96"/>
                  <a:gd name="T7" fmla="*/ 64 h 110"/>
                  <a:gd name="T8" fmla="*/ 41 w 96"/>
                  <a:gd name="T9" fmla="*/ 50 h 110"/>
                  <a:gd name="T10" fmla="*/ 41 w 96"/>
                  <a:gd name="T11" fmla="*/ 36 h 110"/>
                  <a:gd name="T12" fmla="*/ 41 w 96"/>
                  <a:gd name="T13" fmla="*/ 23 h 110"/>
                  <a:gd name="T14" fmla="*/ 46 w 96"/>
                  <a:gd name="T15" fmla="*/ 9 h 110"/>
                  <a:gd name="T16" fmla="*/ 46 w 96"/>
                  <a:gd name="T17" fmla="*/ 4 h 110"/>
                  <a:gd name="T18" fmla="*/ 46 w 96"/>
                  <a:gd name="T19" fmla="*/ 0 h 110"/>
                  <a:gd name="T20" fmla="*/ 50 w 96"/>
                  <a:gd name="T21" fmla="*/ 0 h 110"/>
                  <a:gd name="T22" fmla="*/ 59 w 96"/>
                  <a:gd name="T23" fmla="*/ 4 h 110"/>
                  <a:gd name="T24" fmla="*/ 68 w 96"/>
                  <a:gd name="T25" fmla="*/ 13 h 110"/>
                  <a:gd name="T26" fmla="*/ 87 w 96"/>
                  <a:gd name="T27" fmla="*/ 23 h 110"/>
                  <a:gd name="T28" fmla="*/ 96 w 96"/>
                  <a:gd name="T29" fmla="*/ 32 h 110"/>
                  <a:gd name="T30" fmla="*/ 91 w 96"/>
                  <a:gd name="T31" fmla="*/ 50 h 110"/>
                  <a:gd name="T32" fmla="*/ 82 w 96"/>
                  <a:gd name="T33" fmla="*/ 59 h 110"/>
                  <a:gd name="T34" fmla="*/ 78 w 96"/>
                  <a:gd name="T35" fmla="*/ 64 h 110"/>
                  <a:gd name="T36" fmla="*/ 73 w 96"/>
                  <a:gd name="T37" fmla="*/ 73 h 110"/>
                  <a:gd name="T38" fmla="*/ 64 w 96"/>
                  <a:gd name="T39" fmla="*/ 82 h 110"/>
                  <a:gd name="T40" fmla="*/ 50 w 96"/>
                  <a:gd name="T41" fmla="*/ 96 h 110"/>
                  <a:gd name="T42" fmla="*/ 46 w 96"/>
                  <a:gd name="T43" fmla="*/ 96 h 110"/>
                  <a:gd name="T44" fmla="*/ 27 w 96"/>
                  <a:gd name="T45" fmla="*/ 110 h 110"/>
                  <a:gd name="T46" fmla="*/ 13 w 96"/>
                  <a:gd name="T47" fmla="*/ 110 h 110"/>
                  <a:gd name="T48" fmla="*/ 9 w 96"/>
                  <a:gd name="T49" fmla="*/ 77 h 110"/>
                  <a:gd name="T50" fmla="*/ 18 w 96"/>
                  <a:gd name="T51" fmla="*/ 100 h 110"/>
                  <a:gd name="T52" fmla="*/ 27 w 96"/>
                  <a:gd name="T53" fmla="*/ 100 h 110"/>
                  <a:gd name="T54" fmla="*/ 36 w 96"/>
                  <a:gd name="T55" fmla="*/ 100 h 110"/>
                  <a:gd name="T56" fmla="*/ 41 w 96"/>
                  <a:gd name="T57" fmla="*/ 91 h 110"/>
                  <a:gd name="T58" fmla="*/ 50 w 96"/>
                  <a:gd name="T59" fmla="*/ 87 h 110"/>
                  <a:gd name="T60" fmla="*/ 68 w 96"/>
                  <a:gd name="T61" fmla="*/ 73 h 110"/>
                  <a:gd name="T62" fmla="*/ 73 w 96"/>
                  <a:gd name="T63" fmla="*/ 59 h 110"/>
                  <a:gd name="T64" fmla="*/ 82 w 96"/>
                  <a:gd name="T65" fmla="*/ 50 h 110"/>
                  <a:gd name="T66" fmla="*/ 87 w 96"/>
                  <a:gd name="T67" fmla="*/ 41 h 110"/>
                  <a:gd name="T68" fmla="*/ 87 w 96"/>
                  <a:gd name="T69" fmla="*/ 32 h 110"/>
                  <a:gd name="T70" fmla="*/ 78 w 96"/>
                  <a:gd name="T71" fmla="*/ 23 h 110"/>
                  <a:gd name="T72" fmla="*/ 64 w 96"/>
                  <a:gd name="T73" fmla="*/ 18 h 110"/>
                  <a:gd name="T74" fmla="*/ 50 w 96"/>
                  <a:gd name="T75" fmla="*/ 4 h 110"/>
                  <a:gd name="T76" fmla="*/ 50 w 96"/>
                  <a:gd name="T77" fmla="*/ 18 h 110"/>
                  <a:gd name="T78" fmla="*/ 46 w 96"/>
                  <a:gd name="T79" fmla="*/ 23 h 110"/>
                  <a:gd name="T80" fmla="*/ 46 w 96"/>
                  <a:gd name="T81" fmla="*/ 32 h 110"/>
                  <a:gd name="T82" fmla="*/ 50 w 96"/>
                  <a:gd name="T83" fmla="*/ 45 h 110"/>
                  <a:gd name="T84" fmla="*/ 46 w 96"/>
                  <a:gd name="T85" fmla="*/ 59 h 110"/>
                  <a:gd name="T86" fmla="*/ 9 w 96"/>
                  <a:gd name="T87" fmla="*/ 7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" h="110">
                    <a:moveTo>
                      <a:pt x="13" y="110"/>
                    </a:moveTo>
                    <a:lnTo>
                      <a:pt x="9" y="105"/>
                    </a:lnTo>
                    <a:lnTo>
                      <a:pt x="9" y="10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36" y="64"/>
                    </a:lnTo>
                    <a:lnTo>
                      <a:pt x="41" y="59"/>
                    </a:lnTo>
                    <a:lnTo>
                      <a:pt x="41" y="50"/>
                    </a:lnTo>
                    <a:lnTo>
                      <a:pt x="41" y="41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4"/>
                    </a:lnTo>
                    <a:lnTo>
                      <a:pt x="41" y="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5" y="4"/>
                    </a:lnTo>
                    <a:lnTo>
                      <a:pt x="59" y="4"/>
                    </a:lnTo>
                    <a:lnTo>
                      <a:pt x="64" y="9"/>
                    </a:lnTo>
                    <a:lnTo>
                      <a:pt x="68" y="13"/>
                    </a:lnTo>
                    <a:lnTo>
                      <a:pt x="78" y="18"/>
                    </a:lnTo>
                    <a:lnTo>
                      <a:pt x="87" y="23"/>
                    </a:lnTo>
                    <a:lnTo>
                      <a:pt x="91" y="27"/>
                    </a:lnTo>
                    <a:lnTo>
                      <a:pt x="96" y="32"/>
                    </a:lnTo>
                    <a:lnTo>
                      <a:pt x="96" y="41"/>
                    </a:lnTo>
                    <a:lnTo>
                      <a:pt x="91" y="50"/>
                    </a:lnTo>
                    <a:lnTo>
                      <a:pt x="87" y="55"/>
                    </a:lnTo>
                    <a:lnTo>
                      <a:pt x="82" y="59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59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64" y="82"/>
                    </a:lnTo>
                    <a:lnTo>
                      <a:pt x="59" y="91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1" y="105"/>
                    </a:lnTo>
                    <a:lnTo>
                      <a:pt x="27" y="110"/>
                    </a:lnTo>
                    <a:lnTo>
                      <a:pt x="18" y="110"/>
                    </a:lnTo>
                    <a:lnTo>
                      <a:pt x="13" y="110"/>
                    </a:lnTo>
                    <a:lnTo>
                      <a:pt x="13" y="110"/>
                    </a:lnTo>
                    <a:close/>
                    <a:moveTo>
                      <a:pt x="9" y="77"/>
                    </a:moveTo>
                    <a:lnTo>
                      <a:pt x="18" y="100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7" y="100"/>
                    </a:lnTo>
                    <a:lnTo>
                      <a:pt x="32" y="100"/>
                    </a:lnTo>
                    <a:lnTo>
                      <a:pt x="36" y="100"/>
                    </a:lnTo>
                    <a:lnTo>
                      <a:pt x="41" y="96"/>
                    </a:lnTo>
                    <a:lnTo>
                      <a:pt x="41" y="91"/>
                    </a:lnTo>
                    <a:lnTo>
                      <a:pt x="50" y="87"/>
                    </a:lnTo>
                    <a:lnTo>
                      <a:pt x="50" y="87"/>
                    </a:lnTo>
                    <a:lnTo>
                      <a:pt x="64" y="77"/>
                    </a:lnTo>
                    <a:lnTo>
                      <a:pt x="68" y="73"/>
                    </a:lnTo>
                    <a:lnTo>
                      <a:pt x="68" y="64"/>
                    </a:lnTo>
                    <a:lnTo>
                      <a:pt x="73" y="59"/>
                    </a:lnTo>
                    <a:lnTo>
                      <a:pt x="78" y="55"/>
                    </a:lnTo>
                    <a:lnTo>
                      <a:pt x="82" y="50"/>
                    </a:lnTo>
                    <a:lnTo>
                      <a:pt x="87" y="45"/>
                    </a:lnTo>
                    <a:lnTo>
                      <a:pt x="87" y="41"/>
                    </a:lnTo>
                    <a:lnTo>
                      <a:pt x="87" y="36"/>
                    </a:lnTo>
                    <a:lnTo>
                      <a:pt x="87" y="32"/>
                    </a:lnTo>
                    <a:lnTo>
                      <a:pt x="82" y="27"/>
                    </a:lnTo>
                    <a:lnTo>
                      <a:pt x="78" y="23"/>
                    </a:lnTo>
                    <a:lnTo>
                      <a:pt x="68" y="18"/>
                    </a:lnTo>
                    <a:lnTo>
                      <a:pt x="64" y="18"/>
                    </a:lnTo>
                    <a:lnTo>
                      <a:pt x="55" y="9"/>
                    </a:lnTo>
                    <a:lnTo>
                      <a:pt x="50" y="4"/>
                    </a:lnTo>
                    <a:lnTo>
                      <a:pt x="50" y="13"/>
                    </a:lnTo>
                    <a:lnTo>
                      <a:pt x="50" y="18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50" y="36"/>
                    </a:lnTo>
                    <a:lnTo>
                      <a:pt x="50" y="45"/>
                    </a:lnTo>
                    <a:lnTo>
                      <a:pt x="46" y="50"/>
                    </a:lnTo>
                    <a:lnTo>
                      <a:pt x="46" y="59"/>
                    </a:lnTo>
                    <a:lnTo>
                      <a:pt x="36" y="68"/>
                    </a:lnTo>
                    <a:lnTo>
                      <a:pt x="9" y="77"/>
                    </a:lnTo>
                    <a:lnTo>
                      <a:pt x="9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5" name="Freeform 1056"/>
              <p:cNvSpPr>
                <a:spLocks/>
              </p:cNvSpPr>
              <p:nvPr/>
            </p:nvSpPr>
            <p:spPr bwMode="auto">
              <a:xfrm>
                <a:off x="3277" y="1832"/>
                <a:ext cx="96" cy="110"/>
              </a:xfrm>
              <a:custGeom>
                <a:avLst/>
                <a:gdLst>
                  <a:gd name="T0" fmla="*/ 13 w 96"/>
                  <a:gd name="T1" fmla="*/ 110 h 110"/>
                  <a:gd name="T2" fmla="*/ 9 w 96"/>
                  <a:gd name="T3" fmla="*/ 105 h 110"/>
                  <a:gd name="T4" fmla="*/ 9 w 96"/>
                  <a:gd name="T5" fmla="*/ 100 h 110"/>
                  <a:gd name="T6" fmla="*/ 0 w 96"/>
                  <a:gd name="T7" fmla="*/ 77 h 110"/>
                  <a:gd name="T8" fmla="*/ 0 w 96"/>
                  <a:gd name="T9" fmla="*/ 77 h 110"/>
                  <a:gd name="T10" fmla="*/ 0 w 96"/>
                  <a:gd name="T11" fmla="*/ 73 h 110"/>
                  <a:gd name="T12" fmla="*/ 4 w 96"/>
                  <a:gd name="T13" fmla="*/ 73 h 110"/>
                  <a:gd name="T14" fmla="*/ 36 w 96"/>
                  <a:gd name="T15" fmla="*/ 64 h 110"/>
                  <a:gd name="T16" fmla="*/ 41 w 96"/>
                  <a:gd name="T17" fmla="*/ 59 h 110"/>
                  <a:gd name="T18" fmla="*/ 41 w 96"/>
                  <a:gd name="T19" fmla="*/ 50 h 110"/>
                  <a:gd name="T20" fmla="*/ 41 w 96"/>
                  <a:gd name="T21" fmla="*/ 41 h 110"/>
                  <a:gd name="T22" fmla="*/ 41 w 96"/>
                  <a:gd name="T23" fmla="*/ 36 h 110"/>
                  <a:gd name="T24" fmla="*/ 41 w 96"/>
                  <a:gd name="T25" fmla="*/ 36 h 110"/>
                  <a:gd name="T26" fmla="*/ 41 w 96"/>
                  <a:gd name="T27" fmla="*/ 23 h 110"/>
                  <a:gd name="T28" fmla="*/ 41 w 96"/>
                  <a:gd name="T29" fmla="*/ 18 h 110"/>
                  <a:gd name="T30" fmla="*/ 46 w 96"/>
                  <a:gd name="T31" fmla="*/ 9 h 110"/>
                  <a:gd name="T32" fmla="*/ 46 w 96"/>
                  <a:gd name="T33" fmla="*/ 9 h 110"/>
                  <a:gd name="T34" fmla="*/ 46 w 96"/>
                  <a:gd name="T35" fmla="*/ 4 h 110"/>
                  <a:gd name="T36" fmla="*/ 41 w 96"/>
                  <a:gd name="T37" fmla="*/ 4 h 110"/>
                  <a:gd name="T38" fmla="*/ 46 w 96"/>
                  <a:gd name="T39" fmla="*/ 0 h 110"/>
                  <a:gd name="T40" fmla="*/ 46 w 96"/>
                  <a:gd name="T41" fmla="*/ 0 h 110"/>
                  <a:gd name="T42" fmla="*/ 50 w 96"/>
                  <a:gd name="T43" fmla="*/ 0 h 110"/>
                  <a:gd name="T44" fmla="*/ 55 w 96"/>
                  <a:gd name="T45" fmla="*/ 4 h 110"/>
                  <a:gd name="T46" fmla="*/ 59 w 96"/>
                  <a:gd name="T47" fmla="*/ 4 h 110"/>
                  <a:gd name="T48" fmla="*/ 64 w 96"/>
                  <a:gd name="T49" fmla="*/ 9 h 110"/>
                  <a:gd name="T50" fmla="*/ 68 w 96"/>
                  <a:gd name="T51" fmla="*/ 13 h 110"/>
                  <a:gd name="T52" fmla="*/ 78 w 96"/>
                  <a:gd name="T53" fmla="*/ 18 h 110"/>
                  <a:gd name="T54" fmla="*/ 87 w 96"/>
                  <a:gd name="T55" fmla="*/ 23 h 110"/>
                  <a:gd name="T56" fmla="*/ 91 w 96"/>
                  <a:gd name="T57" fmla="*/ 27 h 110"/>
                  <a:gd name="T58" fmla="*/ 96 w 96"/>
                  <a:gd name="T59" fmla="*/ 32 h 110"/>
                  <a:gd name="T60" fmla="*/ 96 w 96"/>
                  <a:gd name="T61" fmla="*/ 41 h 110"/>
                  <a:gd name="T62" fmla="*/ 91 w 96"/>
                  <a:gd name="T63" fmla="*/ 50 h 110"/>
                  <a:gd name="T64" fmla="*/ 87 w 96"/>
                  <a:gd name="T65" fmla="*/ 55 h 110"/>
                  <a:gd name="T66" fmla="*/ 82 w 96"/>
                  <a:gd name="T67" fmla="*/ 59 h 110"/>
                  <a:gd name="T68" fmla="*/ 78 w 96"/>
                  <a:gd name="T69" fmla="*/ 64 h 110"/>
                  <a:gd name="T70" fmla="*/ 78 w 96"/>
                  <a:gd name="T71" fmla="*/ 64 h 110"/>
                  <a:gd name="T72" fmla="*/ 78 w 96"/>
                  <a:gd name="T73" fmla="*/ 59 h 110"/>
                  <a:gd name="T74" fmla="*/ 73 w 96"/>
                  <a:gd name="T75" fmla="*/ 73 h 110"/>
                  <a:gd name="T76" fmla="*/ 73 w 96"/>
                  <a:gd name="T77" fmla="*/ 77 h 110"/>
                  <a:gd name="T78" fmla="*/ 64 w 96"/>
                  <a:gd name="T79" fmla="*/ 82 h 110"/>
                  <a:gd name="T80" fmla="*/ 59 w 96"/>
                  <a:gd name="T81" fmla="*/ 91 h 110"/>
                  <a:gd name="T82" fmla="*/ 50 w 96"/>
                  <a:gd name="T83" fmla="*/ 96 h 110"/>
                  <a:gd name="T84" fmla="*/ 46 w 96"/>
                  <a:gd name="T85" fmla="*/ 96 h 110"/>
                  <a:gd name="T86" fmla="*/ 46 w 96"/>
                  <a:gd name="T87" fmla="*/ 96 h 110"/>
                  <a:gd name="T88" fmla="*/ 41 w 96"/>
                  <a:gd name="T89" fmla="*/ 105 h 110"/>
                  <a:gd name="T90" fmla="*/ 27 w 96"/>
                  <a:gd name="T91" fmla="*/ 110 h 110"/>
                  <a:gd name="T92" fmla="*/ 18 w 96"/>
                  <a:gd name="T93" fmla="*/ 110 h 110"/>
                  <a:gd name="T94" fmla="*/ 13 w 96"/>
                  <a:gd name="T95" fmla="*/ 110 h 110"/>
                  <a:gd name="T96" fmla="*/ 13 w 96"/>
                  <a:gd name="T9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6" h="110">
                    <a:moveTo>
                      <a:pt x="13" y="110"/>
                    </a:moveTo>
                    <a:lnTo>
                      <a:pt x="9" y="105"/>
                    </a:lnTo>
                    <a:lnTo>
                      <a:pt x="9" y="10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36" y="64"/>
                    </a:lnTo>
                    <a:lnTo>
                      <a:pt x="41" y="59"/>
                    </a:lnTo>
                    <a:lnTo>
                      <a:pt x="41" y="50"/>
                    </a:lnTo>
                    <a:lnTo>
                      <a:pt x="41" y="41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4"/>
                    </a:lnTo>
                    <a:lnTo>
                      <a:pt x="41" y="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5" y="4"/>
                    </a:lnTo>
                    <a:lnTo>
                      <a:pt x="59" y="4"/>
                    </a:lnTo>
                    <a:lnTo>
                      <a:pt x="64" y="9"/>
                    </a:lnTo>
                    <a:lnTo>
                      <a:pt x="68" y="13"/>
                    </a:lnTo>
                    <a:lnTo>
                      <a:pt x="78" y="18"/>
                    </a:lnTo>
                    <a:lnTo>
                      <a:pt x="87" y="23"/>
                    </a:lnTo>
                    <a:lnTo>
                      <a:pt x="91" y="27"/>
                    </a:lnTo>
                    <a:lnTo>
                      <a:pt x="96" y="32"/>
                    </a:lnTo>
                    <a:lnTo>
                      <a:pt x="96" y="41"/>
                    </a:lnTo>
                    <a:lnTo>
                      <a:pt x="91" y="50"/>
                    </a:lnTo>
                    <a:lnTo>
                      <a:pt x="87" y="55"/>
                    </a:lnTo>
                    <a:lnTo>
                      <a:pt x="82" y="59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59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64" y="82"/>
                    </a:lnTo>
                    <a:lnTo>
                      <a:pt x="59" y="91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1" y="105"/>
                    </a:lnTo>
                    <a:lnTo>
                      <a:pt x="27" y="110"/>
                    </a:lnTo>
                    <a:lnTo>
                      <a:pt x="18" y="110"/>
                    </a:lnTo>
                    <a:lnTo>
                      <a:pt x="13" y="110"/>
                    </a:lnTo>
                    <a:lnTo>
                      <a:pt x="13" y="1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6" name="Freeform 1057"/>
              <p:cNvSpPr>
                <a:spLocks/>
              </p:cNvSpPr>
              <p:nvPr/>
            </p:nvSpPr>
            <p:spPr bwMode="auto">
              <a:xfrm>
                <a:off x="3286" y="1836"/>
                <a:ext cx="78" cy="96"/>
              </a:xfrm>
              <a:custGeom>
                <a:avLst/>
                <a:gdLst>
                  <a:gd name="T0" fmla="*/ 0 w 78"/>
                  <a:gd name="T1" fmla="*/ 73 h 96"/>
                  <a:gd name="T2" fmla="*/ 9 w 78"/>
                  <a:gd name="T3" fmla="*/ 96 h 96"/>
                  <a:gd name="T4" fmla="*/ 9 w 78"/>
                  <a:gd name="T5" fmla="*/ 96 h 96"/>
                  <a:gd name="T6" fmla="*/ 9 w 78"/>
                  <a:gd name="T7" fmla="*/ 96 h 96"/>
                  <a:gd name="T8" fmla="*/ 18 w 78"/>
                  <a:gd name="T9" fmla="*/ 96 h 96"/>
                  <a:gd name="T10" fmla="*/ 23 w 78"/>
                  <a:gd name="T11" fmla="*/ 96 h 96"/>
                  <a:gd name="T12" fmla="*/ 27 w 78"/>
                  <a:gd name="T13" fmla="*/ 96 h 96"/>
                  <a:gd name="T14" fmla="*/ 32 w 78"/>
                  <a:gd name="T15" fmla="*/ 92 h 96"/>
                  <a:gd name="T16" fmla="*/ 32 w 78"/>
                  <a:gd name="T17" fmla="*/ 87 h 96"/>
                  <a:gd name="T18" fmla="*/ 41 w 78"/>
                  <a:gd name="T19" fmla="*/ 83 h 96"/>
                  <a:gd name="T20" fmla="*/ 41 w 78"/>
                  <a:gd name="T21" fmla="*/ 83 h 96"/>
                  <a:gd name="T22" fmla="*/ 55 w 78"/>
                  <a:gd name="T23" fmla="*/ 73 h 96"/>
                  <a:gd name="T24" fmla="*/ 59 w 78"/>
                  <a:gd name="T25" fmla="*/ 69 h 96"/>
                  <a:gd name="T26" fmla="*/ 59 w 78"/>
                  <a:gd name="T27" fmla="*/ 60 h 96"/>
                  <a:gd name="T28" fmla="*/ 64 w 78"/>
                  <a:gd name="T29" fmla="*/ 55 h 96"/>
                  <a:gd name="T30" fmla="*/ 69 w 78"/>
                  <a:gd name="T31" fmla="*/ 51 h 96"/>
                  <a:gd name="T32" fmla="*/ 73 w 78"/>
                  <a:gd name="T33" fmla="*/ 46 h 96"/>
                  <a:gd name="T34" fmla="*/ 78 w 78"/>
                  <a:gd name="T35" fmla="*/ 41 h 96"/>
                  <a:gd name="T36" fmla="*/ 78 w 78"/>
                  <a:gd name="T37" fmla="*/ 37 h 96"/>
                  <a:gd name="T38" fmla="*/ 78 w 78"/>
                  <a:gd name="T39" fmla="*/ 32 h 96"/>
                  <a:gd name="T40" fmla="*/ 78 w 78"/>
                  <a:gd name="T41" fmla="*/ 28 h 96"/>
                  <a:gd name="T42" fmla="*/ 73 w 78"/>
                  <a:gd name="T43" fmla="*/ 23 h 96"/>
                  <a:gd name="T44" fmla="*/ 69 w 78"/>
                  <a:gd name="T45" fmla="*/ 19 h 96"/>
                  <a:gd name="T46" fmla="*/ 59 w 78"/>
                  <a:gd name="T47" fmla="*/ 14 h 96"/>
                  <a:gd name="T48" fmla="*/ 55 w 78"/>
                  <a:gd name="T49" fmla="*/ 14 h 96"/>
                  <a:gd name="T50" fmla="*/ 46 w 78"/>
                  <a:gd name="T51" fmla="*/ 5 h 96"/>
                  <a:gd name="T52" fmla="*/ 41 w 78"/>
                  <a:gd name="T53" fmla="*/ 0 h 96"/>
                  <a:gd name="T54" fmla="*/ 41 w 78"/>
                  <a:gd name="T55" fmla="*/ 9 h 96"/>
                  <a:gd name="T56" fmla="*/ 41 w 78"/>
                  <a:gd name="T57" fmla="*/ 14 h 96"/>
                  <a:gd name="T58" fmla="*/ 37 w 78"/>
                  <a:gd name="T59" fmla="*/ 14 h 96"/>
                  <a:gd name="T60" fmla="*/ 37 w 78"/>
                  <a:gd name="T61" fmla="*/ 19 h 96"/>
                  <a:gd name="T62" fmla="*/ 37 w 78"/>
                  <a:gd name="T63" fmla="*/ 28 h 96"/>
                  <a:gd name="T64" fmla="*/ 37 w 78"/>
                  <a:gd name="T65" fmla="*/ 28 h 96"/>
                  <a:gd name="T66" fmla="*/ 41 w 78"/>
                  <a:gd name="T67" fmla="*/ 32 h 96"/>
                  <a:gd name="T68" fmla="*/ 41 w 78"/>
                  <a:gd name="T69" fmla="*/ 41 h 96"/>
                  <a:gd name="T70" fmla="*/ 37 w 78"/>
                  <a:gd name="T71" fmla="*/ 46 h 96"/>
                  <a:gd name="T72" fmla="*/ 37 w 78"/>
                  <a:gd name="T73" fmla="*/ 55 h 96"/>
                  <a:gd name="T74" fmla="*/ 27 w 78"/>
                  <a:gd name="T75" fmla="*/ 64 h 96"/>
                  <a:gd name="T76" fmla="*/ 0 w 78"/>
                  <a:gd name="T77" fmla="*/ 73 h 96"/>
                  <a:gd name="T78" fmla="*/ 0 w 78"/>
                  <a:gd name="T79" fmla="*/ 7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8" h="96">
                    <a:moveTo>
                      <a:pt x="0" y="73"/>
                    </a:moveTo>
                    <a:lnTo>
                      <a:pt x="9" y="96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96"/>
                    </a:lnTo>
                    <a:lnTo>
                      <a:pt x="23" y="96"/>
                    </a:lnTo>
                    <a:lnTo>
                      <a:pt x="27" y="96"/>
                    </a:lnTo>
                    <a:lnTo>
                      <a:pt x="32" y="92"/>
                    </a:lnTo>
                    <a:lnTo>
                      <a:pt x="32" y="87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55" y="73"/>
                    </a:lnTo>
                    <a:lnTo>
                      <a:pt x="59" y="69"/>
                    </a:lnTo>
                    <a:lnTo>
                      <a:pt x="59" y="60"/>
                    </a:lnTo>
                    <a:lnTo>
                      <a:pt x="64" y="55"/>
                    </a:lnTo>
                    <a:lnTo>
                      <a:pt x="69" y="51"/>
                    </a:lnTo>
                    <a:lnTo>
                      <a:pt x="73" y="46"/>
                    </a:lnTo>
                    <a:lnTo>
                      <a:pt x="78" y="41"/>
                    </a:lnTo>
                    <a:lnTo>
                      <a:pt x="78" y="37"/>
                    </a:lnTo>
                    <a:lnTo>
                      <a:pt x="78" y="32"/>
                    </a:lnTo>
                    <a:lnTo>
                      <a:pt x="78" y="28"/>
                    </a:lnTo>
                    <a:lnTo>
                      <a:pt x="73" y="23"/>
                    </a:lnTo>
                    <a:lnTo>
                      <a:pt x="69" y="19"/>
                    </a:lnTo>
                    <a:lnTo>
                      <a:pt x="59" y="14"/>
                    </a:lnTo>
                    <a:lnTo>
                      <a:pt x="55" y="14"/>
                    </a:lnTo>
                    <a:lnTo>
                      <a:pt x="46" y="5"/>
                    </a:lnTo>
                    <a:lnTo>
                      <a:pt x="41" y="0"/>
                    </a:lnTo>
                    <a:lnTo>
                      <a:pt x="41" y="9"/>
                    </a:lnTo>
                    <a:lnTo>
                      <a:pt x="41" y="14"/>
                    </a:lnTo>
                    <a:lnTo>
                      <a:pt x="37" y="14"/>
                    </a:lnTo>
                    <a:lnTo>
                      <a:pt x="37" y="19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41" y="32"/>
                    </a:lnTo>
                    <a:lnTo>
                      <a:pt x="41" y="41"/>
                    </a:lnTo>
                    <a:lnTo>
                      <a:pt x="37" y="46"/>
                    </a:lnTo>
                    <a:lnTo>
                      <a:pt x="37" y="55"/>
                    </a:lnTo>
                    <a:lnTo>
                      <a:pt x="27" y="64"/>
                    </a:lnTo>
                    <a:lnTo>
                      <a:pt x="0" y="73"/>
                    </a:lnTo>
                    <a:lnTo>
                      <a:pt x="0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7" name="Freeform 1058"/>
              <p:cNvSpPr>
                <a:spLocks/>
              </p:cNvSpPr>
              <p:nvPr/>
            </p:nvSpPr>
            <p:spPr bwMode="auto">
              <a:xfrm>
                <a:off x="3327" y="1818"/>
                <a:ext cx="5" cy="9"/>
              </a:xfrm>
              <a:custGeom>
                <a:avLst/>
                <a:gdLst>
                  <a:gd name="T0" fmla="*/ 5 w 5"/>
                  <a:gd name="T1" fmla="*/ 9 h 9"/>
                  <a:gd name="T2" fmla="*/ 5 w 5"/>
                  <a:gd name="T3" fmla="*/ 0 h 9"/>
                  <a:gd name="T4" fmla="*/ 0 w 5"/>
                  <a:gd name="T5" fmla="*/ 4 h 9"/>
                  <a:gd name="T6" fmla="*/ 5 w 5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8" name="Freeform 1059"/>
              <p:cNvSpPr>
                <a:spLocks/>
              </p:cNvSpPr>
              <p:nvPr/>
            </p:nvSpPr>
            <p:spPr bwMode="auto">
              <a:xfrm>
                <a:off x="3327" y="1818"/>
                <a:ext cx="5" cy="9"/>
              </a:xfrm>
              <a:custGeom>
                <a:avLst/>
                <a:gdLst>
                  <a:gd name="T0" fmla="*/ 5 w 5"/>
                  <a:gd name="T1" fmla="*/ 9 h 9"/>
                  <a:gd name="T2" fmla="*/ 5 w 5"/>
                  <a:gd name="T3" fmla="*/ 0 h 9"/>
                  <a:gd name="T4" fmla="*/ 0 w 5"/>
                  <a:gd name="T5" fmla="*/ 4 h 9"/>
                  <a:gd name="T6" fmla="*/ 5 w 5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9" name="Freeform 1060"/>
              <p:cNvSpPr>
                <a:spLocks/>
              </p:cNvSpPr>
              <p:nvPr/>
            </p:nvSpPr>
            <p:spPr bwMode="auto">
              <a:xfrm>
                <a:off x="3327" y="1813"/>
                <a:ext cx="9" cy="19"/>
              </a:xfrm>
              <a:custGeom>
                <a:avLst/>
                <a:gdLst>
                  <a:gd name="T0" fmla="*/ 5 w 9"/>
                  <a:gd name="T1" fmla="*/ 19 h 19"/>
                  <a:gd name="T2" fmla="*/ 5 w 9"/>
                  <a:gd name="T3" fmla="*/ 19 h 19"/>
                  <a:gd name="T4" fmla="*/ 0 w 9"/>
                  <a:gd name="T5" fmla="*/ 9 h 19"/>
                  <a:gd name="T6" fmla="*/ 5 w 9"/>
                  <a:gd name="T7" fmla="*/ 5 h 19"/>
                  <a:gd name="T8" fmla="*/ 9 w 9"/>
                  <a:gd name="T9" fmla="*/ 0 h 19"/>
                  <a:gd name="T10" fmla="*/ 9 w 9"/>
                  <a:gd name="T11" fmla="*/ 0 h 19"/>
                  <a:gd name="T12" fmla="*/ 9 w 9"/>
                  <a:gd name="T13" fmla="*/ 5 h 19"/>
                  <a:gd name="T14" fmla="*/ 9 w 9"/>
                  <a:gd name="T15" fmla="*/ 5 h 19"/>
                  <a:gd name="T16" fmla="*/ 9 w 9"/>
                  <a:gd name="T17" fmla="*/ 9 h 19"/>
                  <a:gd name="T18" fmla="*/ 9 w 9"/>
                  <a:gd name="T19" fmla="*/ 14 h 19"/>
                  <a:gd name="T20" fmla="*/ 5 w 9"/>
                  <a:gd name="T21" fmla="*/ 19 h 19"/>
                  <a:gd name="T22" fmla="*/ 5 w 9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9">
                    <a:moveTo>
                      <a:pt x="5" y="19"/>
                    </a:moveTo>
                    <a:lnTo>
                      <a:pt x="5" y="19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5" y="19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0" name="Freeform 1061"/>
              <p:cNvSpPr>
                <a:spLocks/>
              </p:cNvSpPr>
              <p:nvPr/>
            </p:nvSpPr>
            <p:spPr bwMode="auto">
              <a:xfrm>
                <a:off x="3327" y="1813"/>
                <a:ext cx="9" cy="19"/>
              </a:xfrm>
              <a:custGeom>
                <a:avLst/>
                <a:gdLst>
                  <a:gd name="T0" fmla="*/ 5 w 9"/>
                  <a:gd name="T1" fmla="*/ 19 h 19"/>
                  <a:gd name="T2" fmla="*/ 5 w 9"/>
                  <a:gd name="T3" fmla="*/ 19 h 19"/>
                  <a:gd name="T4" fmla="*/ 0 w 9"/>
                  <a:gd name="T5" fmla="*/ 9 h 19"/>
                  <a:gd name="T6" fmla="*/ 5 w 9"/>
                  <a:gd name="T7" fmla="*/ 5 h 19"/>
                  <a:gd name="T8" fmla="*/ 9 w 9"/>
                  <a:gd name="T9" fmla="*/ 0 h 19"/>
                  <a:gd name="T10" fmla="*/ 9 w 9"/>
                  <a:gd name="T11" fmla="*/ 0 h 19"/>
                  <a:gd name="T12" fmla="*/ 9 w 9"/>
                  <a:gd name="T13" fmla="*/ 5 h 19"/>
                  <a:gd name="T14" fmla="*/ 9 w 9"/>
                  <a:gd name="T15" fmla="*/ 5 h 19"/>
                  <a:gd name="T16" fmla="*/ 9 w 9"/>
                  <a:gd name="T17" fmla="*/ 9 h 19"/>
                  <a:gd name="T18" fmla="*/ 9 w 9"/>
                  <a:gd name="T19" fmla="*/ 14 h 19"/>
                  <a:gd name="T20" fmla="*/ 5 w 9"/>
                  <a:gd name="T21" fmla="*/ 19 h 19"/>
                  <a:gd name="T22" fmla="*/ 5 w 9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9">
                    <a:moveTo>
                      <a:pt x="5" y="19"/>
                    </a:moveTo>
                    <a:lnTo>
                      <a:pt x="5" y="19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5" y="19"/>
                    </a:lnTo>
                    <a:lnTo>
                      <a:pt x="5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1" name="Freeform 1062"/>
              <p:cNvSpPr>
                <a:spLocks/>
              </p:cNvSpPr>
              <p:nvPr/>
            </p:nvSpPr>
            <p:spPr bwMode="auto">
              <a:xfrm>
                <a:off x="3382" y="1676"/>
                <a:ext cx="193" cy="174"/>
              </a:xfrm>
              <a:custGeom>
                <a:avLst/>
                <a:gdLst>
                  <a:gd name="T0" fmla="*/ 78 w 193"/>
                  <a:gd name="T1" fmla="*/ 169 h 174"/>
                  <a:gd name="T2" fmla="*/ 69 w 193"/>
                  <a:gd name="T3" fmla="*/ 156 h 174"/>
                  <a:gd name="T4" fmla="*/ 46 w 193"/>
                  <a:gd name="T5" fmla="*/ 151 h 174"/>
                  <a:gd name="T6" fmla="*/ 41 w 193"/>
                  <a:gd name="T7" fmla="*/ 156 h 174"/>
                  <a:gd name="T8" fmla="*/ 32 w 193"/>
                  <a:gd name="T9" fmla="*/ 151 h 174"/>
                  <a:gd name="T10" fmla="*/ 18 w 193"/>
                  <a:gd name="T11" fmla="*/ 156 h 174"/>
                  <a:gd name="T12" fmla="*/ 9 w 193"/>
                  <a:gd name="T13" fmla="*/ 151 h 174"/>
                  <a:gd name="T14" fmla="*/ 18 w 193"/>
                  <a:gd name="T15" fmla="*/ 142 h 174"/>
                  <a:gd name="T16" fmla="*/ 23 w 193"/>
                  <a:gd name="T17" fmla="*/ 128 h 174"/>
                  <a:gd name="T18" fmla="*/ 18 w 193"/>
                  <a:gd name="T19" fmla="*/ 119 h 174"/>
                  <a:gd name="T20" fmla="*/ 5 w 193"/>
                  <a:gd name="T21" fmla="*/ 105 h 174"/>
                  <a:gd name="T22" fmla="*/ 23 w 193"/>
                  <a:gd name="T23" fmla="*/ 101 h 174"/>
                  <a:gd name="T24" fmla="*/ 60 w 193"/>
                  <a:gd name="T25" fmla="*/ 96 h 174"/>
                  <a:gd name="T26" fmla="*/ 69 w 193"/>
                  <a:gd name="T27" fmla="*/ 78 h 174"/>
                  <a:gd name="T28" fmla="*/ 78 w 193"/>
                  <a:gd name="T29" fmla="*/ 73 h 174"/>
                  <a:gd name="T30" fmla="*/ 92 w 193"/>
                  <a:gd name="T31" fmla="*/ 69 h 174"/>
                  <a:gd name="T32" fmla="*/ 96 w 193"/>
                  <a:gd name="T33" fmla="*/ 64 h 174"/>
                  <a:gd name="T34" fmla="*/ 101 w 193"/>
                  <a:gd name="T35" fmla="*/ 50 h 174"/>
                  <a:gd name="T36" fmla="*/ 106 w 193"/>
                  <a:gd name="T37" fmla="*/ 41 h 174"/>
                  <a:gd name="T38" fmla="*/ 115 w 193"/>
                  <a:gd name="T39" fmla="*/ 41 h 174"/>
                  <a:gd name="T40" fmla="*/ 119 w 193"/>
                  <a:gd name="T41" fmla="*/ 36 h 174"/>
                  <a:gd name="T42" fmla="*/ 124 w 193"/>
                  <a:gd name="T43" fmla="*/ 18 h 174"/>
                  <a:gd name="T44" fmla="*/ 119 w 193"/>
                  <a:gd name="T45" fmla="*/ 14 h 174"/>
                  <a:gd name="T46" fmla="*/ 128 w 193"/>
                  <a:gd name="T47" fmla="*/ 4 h 174"/>
                  <a:gd name="T48" fmla="*/ 156 w 193"/>
                  <a:gd name="T49" fmla="*/ 0 h 174"/>
                  <a:gd name="T50" fmla="*/ 174 w 193"/>
                  <a:gd name="T51" fmla="*/ 9 h 174"/>
                  <a:gd name="T52" fmla="*/ 183 w 193"/>
                  <a:gd name="T53" fmla="*/ 18 h 174"/>
                  <a:gd name="T54" fmla="*/ 188 w 193"/>
                  <a:gd name="T55" fmla="*/ 27 h 174"/>
                  <a:gd name="T56" fmla="*/ 174 w 193"/>
                  <a:gd name="T57" fmla="*/ 32 h 174"/>
                  <a:gd name="T58" fmla="*/ 151 w 193"/>
                  <a:gd name="T59" fmla="*/ 32 h 174"/>
                  <a:gd name="T60" fmla="*/ 156 w 193"/>
                  <a:gd name="T61" fmla="*/ 41 h 174"/>
                  <a:gd name="T62" fmla="*/ 161 w 193"/>
                  <a:gd name="T63" fmla="*/ 59 h 174"/>
                  <a:gd name="T64" fmla="*/ 165 w 193"/>
                  <a:gd name="T65" fmla="*/ 64 h 174"/>
                  <a:gd name="T66" fmla="*/ 156 w 193"/>
                  <a:gd name="T67" fmla="*/ 73 h 174"/>
                  <a:gd name="T68" fmla="*/ 161 w 193"/>
                  <a:gd name="T69" fmla="*/ 82 h 174"/>
                  <a:gd name="T70" fmla="*/ 151 w 193"/>
                  <a:gd name="T71" fmla="*/ 91 h 174"/>
                  <a:gd name="T72" fmla="*/ 124 w 193"/>
                  <a:gd name="T73" fmla="*/ 124 h 174"/>
                  <a:gd name="T74" fmla="*/ 110 w 193"/>
                  <a:gd name="T75" fmla="*/ 119 h 174"/>
                  <a:gd name="T76" fmla="*/ 101 w 193"/>
                  <a:gd name="T77" fmla="*/ 137 h 174"/>
                  <a:gd name="T78" fmla="*/ 106 w 193"/>
                  <a:gd name="T79" fmla="*/ 142 h 174"/>
                  <a:gd name="T80" fmla="*/ 110 w 193"/>
                  <a:gd name="T81" fmla="*/ 146 h 174"/>
                  <a:gd name="T82" fmla="*/ 110 w 193"/>
                  <a:gd name="T83" fmla="*/ 151 h 174"/>
                  <a:gd name="T84" fmla="*/ 115 w 193"/>
                  <a:gd name="T85" fmla="*/ 160 h 174"/>
                  <a:gd name="T86" fmla="*/ 110 w 193"/>
                  <a:gd name="T87" fmla="*/ 165 h 174"/>
                  <a:gd name="T88" fmla="*/ 106 w 193"/>
                  <a:gd name="T89" fmla="*/ 165 h 174"/>
                  <a:gd name="T90" fmla="*/ 92 w 193"/>
                  <a:gd name="T91" fmla="*/ 165 h 174"/>
                  <a:gd name="T92" fmla="*/ 83 w 193"/>
                  <a:gd name="T9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3" h="174">
                    <a:moveTo>
                      <a:pt x="83" y="174"/>
                    </a:moveTo>
                    <a:lnTo>
                      <a:pt x="78" y="169"/>
                    </a:lnTo>
                    <a:lnTo>
                      <a:pt x="73" y="160"/>
                    </a:lnTo>
                    <a:lnTo>
                      <a:pt x="69" y="156"/>
                    </a:lnTo>
                    <a:lnTo>
                      <a:pt x="64" y="151"/>
                    </a:lnTo>
                    <a:lnTo>
                      <a:pt x="46" y="151"/>
                    </a:lnTo>
                    <a:lnTo>
                      <a:pt x="46" y="156"/>
                    </a:lnTo>
                    <a:lnTo>
                      <a:pt x="41" y="156"/>
                    </a:lnTo>
                    <a:lnTo>
                      <a:pt x="37" y="156"/>
                    </a:lnTo>
                    <a:lnTo>
                      <a:pt x="32" y="151"/>
                    </a:lnTo>
                    <a:lnTo>
                      <a:pt x="28" y="156"/>
                    </a:lnTo>
                    <a:lnTo>
                      <a:pt x="18" y="156"/>
                    </a:lnTo>
                    <a:lnTo>
                      <a:pt x="9" y="156"/>
                    </a:lnTo>
                    <a:lnTo>
                      <a:pt x="9" y="151"/>
                    </a:lnTo>
                    <a:lnTo>
                      <a:pt x="14" y="146"/>
                    </a:lnTo>
                    <a:lnTo>
                      <a:pt x="18" y="142"/>
                    </a:lnTo>
                    <a:lnTo>
                      <a:pt x="28" y="133"/>
                    </a:lnTo>
                    <a:lnTo>
                      <a:pt x="23" y="128"/>
                    </a:lnTo>
                    <a:lnTo>
                      <a:pt x="23" y="124"/>
                    </a:lnTo>
                    <a:lnTo>
                      <a:pt x="18" y="119"/>
                    </a:lnTo>
                    <a:lnTo>
                      <a:pt x="14" y="114"/>
                    </a:lnTo>
                    <a:lnTo>
                      <a:pt x="5" y="105"/>
                    </a:lnTo>
                    <a:lnTo>
                      <a:pt x="0" y="96"/>
                    </a:lnTo>
                    <a:lnTo>
                      <a:pt x="23" y="101"/>
                    </a:lnTo>
                    <a:lnTo>
                      <a:pt x="51" y="101"/>
                    </a:lnTo>
                    <a:lnTo>
                      <a:pt x="60" y="96"/>
                    </a:lnTo>
                    <a:lnTo>
                      <a:pt x="64" y="91"/>
                    </a:lnTo>
                    <a:lnTo>
                      <a:pt x="69" y="78"/>
                    </a:lnTo>
                    <a:lnTo>
                      <a:pt x="78" y="78"/>
                    </a:lnTo>
                    <a:lnTo>
                      <a:pt x="78" y="73"/>
                    </a:lnTo>
                    <a:lnTo>
                      <a:pt x="87" y="69"/>
                    </a:lnTo>
                    <a:lnTo>
                      <a:pt x="92" y="69"/>
                    </a:lnTo>
                    <a:lnTo>
                      <a:pt x="96" y="69"/>
                    </a:lnTo>
                    <a:lnTo>
                      <a:pt x="96" y="64"/>
                    </a:lnTo>
                    <a:lnTo>
                      <a:pt x="96" y="59"/>
                    </a:lnTo>
                    <a:lnTo>
                      <a:pt x="101" y="50"/>
                    </a:lnTo>
                    <a:lnTo>
                      <a:pt x="110" y="50"/>
                    </a:lnTo>
                    <a:lnTo>
                      <a:pt x="106" y="41"/>
                    </a:lnTo>
                    <a:lnTo>
                      <a:pt x="110" y="41"/>
                    </a:lnTo>
                    <a:lnTo>
                      <a:pt x="115" y="41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19" y="27"/>
                    </a:lnTo>
                    <a:lnTo>
                      <a:pt x="124" y="18"/>
                    </a:lnTo>
                    <a:lnTo>
                      <a:pt x="119" y="14"/>
                    </a:lnTo>
                    <a:lnTo>
                      <a:pt x="119" y="14"/>
                    </a:lnTo>
                    <a:lnTo>
                      <a:pt x="124" y="9"/>
                    </a:lnTo>
                    <a:lnTo>
                      <a:pt x="128" y="4"/>
                    </a:lnTo>
                    <a:lnTo>
                      <a:pt x="142" y="0"/>
                    </a:lnTo>
                    <a:lnTo>
                      <a:pt x="156" y="0"/>
                    </a:lnTo>
                    <a:lnTo>
                      <a:pt x="170" y="4"/>
                    </a:lnTo>
                    <a:lnTo>
                      <a:pt x="174" y="9"/>
                    </a:lnTo>
                    <a:lnTo>
                      <a:pt x="179" y="14"/>
                    </a:lnTo>
                    <a:lnTo>
                      <a:pt x="183" y="18"/>
                    </a:lnTo>
                    <a:lnTo>
                      <a:pt x="193" y="18"/>
                    </a:lnTo>
                    <a:lnTo>
                      <a:pt x="188" y="27"/>
                    </a:lnTo>
                    <a:lnTo>
                      <a:pt x="183" y="32"/>
                    </a:lnTo>
                    <a:lnTo>
                      <a:pt x="174" y="32"/>
                    </a:lnTo>
                    <a:lnTo>
                      <a:pt x="165" y="32"/>
                    </a:lnTo>
                    <a:lnTo>
                      <a:pt x="151" y="32"/>
                    </a:lnTo>
                    <a:lnTo>
                      <a:pt x="151" y="36"/>
                    </a:lnTo>
                    <a:lnTo>
                      <a:pt x="156" y="41"/>
                    </a:lnTo>
                    <a:lnTo>
                      <a:pt x="151" y="50"/>
                    </a:lnTo>
                    <a:lnTo>
                      <a:pt x="161" y="59"/>
                    </a:lnTo>
                    <a:lnTo>
                      <a:pt x="165" y="64"/>
                    </a:lnTo>
                    <a:lnTo>
                      <a:pt x="165" y="64"/>
                    </a:lnTo>
                    <a:lnTo>
                      <a:pt x="161" y="69"/>
                    </a:lnTo>
                    <a:lnTo>
                      <a:pt x="156" y="73"/>
                    </a:lnTo>
                    <a:lnTo>
                      <a:pt x="156" y="78"/>
                    </a:lnTo>
                    <a:lnTo>
                      <a:pt x="161" y="82"/>
                    </a:lnTo>
                    <a:lnTo>
                      <a:pt x="156" y="82"/>
                    </a:lnTo>
                    <a:lnTo>
                      <a:pt x="151" y="91"/>
                    </a:lnTo>
                    <a:lnTo>
                      <a:pt x="138" y="110"/>
                    </a:lnTo>
                    <a:lnTo>
                      <a:pt x="124" y="124"/>
                    </a:lnTo>
                    <a:lnTo>
                      <a:pt x="115" y="124"/>
                    </a:lnTo>
                    <a:lnTo>
                      <a:pt x="110" y="119"/>
                    </a:lnTo>
                    <a:lnTo>
                      <a:pt x="106" y="128"/>
                    </a:lnTo>
                    <a:lnTo>
                      <a:pt x="101" y="137"/>
                    </a:lnTo>
                    <a:lnTo>
                      <a:pt x="106" y="137"/>
                    </a:lnTo>
                    <a:lnTo>
                      <a:pt x="106" y="142"/>
                    </a:lnTo>
                    <a:lnTo>
                      <a:pt x="106" y="146"/>
                    </a:lnTo>
                    <a:lnTo>
                      <a:pt x="110" y="146"/>
                    </a:lnTo>
                    <a:lnTo>
                      <a:pt x="110" y="146"/>
                    </a:lnTo>
                    <a:lnTo>
                      <a:pt x="110" y="151"/>
                    </a:lnTo>
                    <a:lnTo>
                      <a:pt x="115" y="156"/>
                    </a:lnTo>
                    <a:lnTo>
                      <a:pt x="115" y="160"/>
                    </a:lnTo>
                    <a:lnTo>
                      <a:pt x="115" y="165"/>
                    </a:lnTo>
                    <a:lnTo>
                      <a:pt x="110" y="165"/>
                    </a:lnTo>
                    <a:lnTo>
                      <a:pt x="110" y="165"/>
                    </a:lnTo>
                    <a:lnTo>
                      <a:pt x="106" y="165"/>
                    </a:lnTo>
                    <a:lnTo>
                      <a:pt x="96" y="165"/>
                    </a:lnTo>
                    <a:lnTo>
                      <a:pt x="92" y="165"/>
                    </a:lnTo>
                    <a:lnTo>
                      <a:pt x="87" y="169"/>
                    </a:lnTo>
                    <a:lnTo>
                      <a:pt x="83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2" name="Freeform 1063"/>
              <p:cNvSpPr>
                <a:spLocks/>
              </p:cNvSpPr>
              <p:nvPr/>
            </p:nvSpPr>
            <p:spPr bwMode="auto">
              <a:xfrm>
                <a:off x="3382" y="1676"/>
                <a:ext cx="193" cy="174"/>
              </a:xfrm>
              <a:custGeom>
                <a:avLst/>
                <a:gdLst>
                  <a:gd name="T0" fmla="*/ 78 w 193"/>
                  <a:gd name="T1" fmla="*/ 169 h 174"/>
                  <a:gd name="T2" fmla="*/ 69 w 193"/>
                  <a:gd name="T3" fmla="*/ 156 h 174"/>
                  <a:gd name="T4" fmla="*/ 46 w 193"/>
                  <a:gd name="T5" fmla="*/ 151 h 174"/>
                  <a:gd name="T6" fmla="*/ 41 w 193"/>
                  <a:gd name="T7" fmla="*/ 156 h 174"/>
                  <a:gd name="T8" fmla="*/ 32 w 193"/>
                  <a:gd name="T9" fmla="*/ 151 h 174"/>
                  <a:gd name="T10" fmla="*/ 18 w 193"/>
                  <a:gd name="T11" fmla="*/ 156 h 174"/>
                  <a:gd name="T12" fmla="*/ 9 w 193"/>
                  <a:gd name="T13" fmla="*/ 151 h 174"/>
                  <a:gd name="T14" fmla="*/ 18 w 193"/>
                  <a:gd name="T15" fmla="*/ 142 h 174"/>
                  <a:gd name="T16" fmla="*/ 23 w 193"/>
                  <a:gd name="T17" fmla="*/ 128 h 174"/>
                  <a:gd name="T18" fmla="*/ 18 w 193"/>
                  <a:gd name="T19" fmla="*/ 119 h 174"/>
                  <a:gd name="T20" fmla="*/ 5 w 193"/>
                  <a:gd name="T21" fmla="*/ 105 h 174"/>
                  <a:gd name="T22" fmla="*/ 23 w 193"/>
                  <a:gd name="T23" fmla="*/ 101 h 174"/>
                  <a:gd name="T24" fmla="*/ 60 w 193"/>
                  <a:gd name="T25" fmla="*/ 96 h 174"/>
                  <a:gd name="T26" fmla="*/ 69 w 193"/>
                  <a:gd name="T27" fmla="*/ 78 h 174"/>
                  <a:gd name="T28" fmla="*/ 78 w 193"/>
                  <a:gd name="T29" fmla="*/ 73 h 174"/>
                  <a:gd name="T30" fmla="*/ 92 w 193"/>
                  <a:gd name="T31" fmla="*/ 69 h 174"/>
                  <a:gd name="T32" fmla="*/ 96 w 193"/>
                  <a:gd name="T33" fmla="*/ 64 h 174"/>
                  <a:gd name="T34" fmla="*/ 101 w 193"/>
                  <a:gd name="T35" fmla="*/ 50 h 174"/>
                  <a:gd name="T36" fmla="*/ 106 w 193"/>
                  <a:gd name="T37" fmla="*/ 41 h 174"/>
                  <a:gd name="T38" fmla="*/ 115 w 193"/>
                  <a:gd name="T39" fmla="*/ 41 h 174"/>
                  <a:gd name="T40" fmla="*/ 119 w 193"/>
                  <a:gd name="T41" fmla="*/ 36 h 174"/>
                  <a:gd name="T42" fmla="*/ 124 w 193"/>
                  <a:gd name="T43" fmla="*/ 18 h 174"/>
                  <a:gd name="T44" fmla="*/ 119 w 193"/>
                  <a:gd name="T45" fmla="*/ 14 h 174"/>
                  <a:gd name="T46" fmla="*/ 128 w 193"/>
                  <a:gd name="T47" fmla="*/ 4 h 174"/>
                  <a:gd name="T48" fmla="*/ 156 w 193"/>
                  <a:gd name="T49" fmla="*/ 0 h 174"/>
                  <a:gd name="T50" fmla="*/ 174 w 193"/>
                  <a:gd name="T51" fmla="*/ 9 h 174"/>
                  <a:gd name="T52" fmla="*/ 183 w 193"/>
                  <a:gd name="T53" fmla="*/ 18 h 174"/>
                  <a:gd name="T54" fmla="*/ 188 w 193"/>
                  <a:gd name="T55" fmla="*/ 27 h 174"/>
                  <a:gd name="T56" fmla="*/ 174 w 193"/>
                  <a:gd name="T57" fmla="*/ 32 h 174"/>
                  <a:gd name="T58" fmla="*/ 151 w 193"/>
                  <a:gd name="T59" fmla="*/ 32 h 174"/>
                  <a:gd name="T60" fmla="*/ 156 w 193"/>
                  <a:gd name="T61" fmla="*/ 41 h 174"/>
                  <a:gd name="T62" fmla="*/ 161 w 193"/>
                  <a:gd name="T63" fmla="*/ 59 h 174"/>
                  <a:gd name="T64" fmla="*/ 165 w 193"/>
                  <a:gd name="T65" fmla="*/ 64 h 174"/>
                  <a:gd name="T66" fmla="*/ 156 w 193"/>
                  <a:gd name="T67" fmla="*/ 73 h 174"/>
                  <a:gd name="T68" fmla="*/ 161 w 193"/>
                  <a:gd name="T69" fmla="*/ 82 h 174"/>
                  <a:gd name="T70" fmla="*/ 151 w 193"/>
                  <a:gd name="T71" fmla="*/ 91 h 174"/>
                  <a:gd name="T72" fmla="*/ 124 w 193"/>
                  <a:gd name="T73" fmla="*/ 124 h 174"/>
                  <a:gd name="T74" fmla="*/ 110 w 193"/>
                  <a:gd name="T75" fmla="*/ 119 h 174"/>
                  <a:gd name="T76" fmla="*/ 101 w 193"/>
                  <a:gd name="T77" fmla="*/ 137 h 174"/>
                  <a:gd name="T78" fmla="*/ 106 w 193"/>
                  <a:gd name="T79" fmla="*/ 142 h 174"/>
                  <a:gd name="T80" fmla="*/ 110 w 193"/>
                  <a:gd name="T81" fmla="*/ 146 h 174"/>
                  <a:gd name="T82" fmla="*/ 110 w 193"/>
                  <a:gd name="T83" fmla="*/ 151 h 174"/>
                  <a:gd name="T84" fmla="*/ 115 w 193"/>
                  <a:gd name="T85" fmla="*/ 160 h 174"/>
                  <a:gd name="T86" fmla="*/ 110 w 193"/>
                  <a:gd name="T87" fmla="*/ 165 h 174"/>
                  <a:gd name="T88" fmla="*/ 106 w 193"/>
                  <a:gd name="T89" fmla="*/ 165 h 174"/>
                  <a:gd name="T90" fmla="*/ 92 w 193"/>
                  <a:gd name="T91" fmla="*/ 165 h 174"/>
                  <a:gd name="T92" fmla="*/ 83 w 193"/>
                  <a:gd name="T9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3" h="174">
                    <a:moveTo>
                      <a:pt x="83" y="174"/>
                    </a:moveTo>
                    <a:lnTo>
                      <a:pt x="78" y="169"/>
                    </a:lnTo>
                    <a:lnTo>
                      <a:pt x="73" y="160"/>
                    </a:lnTo>
                    <a:lnTo>
                      <a:pt x="69" y="156"/>
                    </a:lnTo>
                    <a:lnTo>
                      <a:pt x="64" y="151"/>
                    </a:lnTo>
                    <a:lnTo>
                      <a:pt x="46" y="151"/>
                    </a:lnTo>
                    <a:lnTo>
                      <a:pt x="46" y="156"/>
                    </a:lnTo>
                    <a:lnTo>
                      <a:pt x="41" y="156"/>
                    </a:lnTo>
                    <a:lnTo>
                      <a:pt x="37" y="156"/>
                    </a:lnTo>
                    <a:lnTo>
                      <a:pt x="32" y="151"/>
                    </a:lnTo>
                    <a:lnTo>
                      <a:pt x="28" y="156"/>
                    </a:lnTo>
                    <a:lnTo>
                      <a:pt x="18" y="156"/>
                    </a:lnTo>
                    <a:lnTo>
                      <a:pt x="9" y="156"/>
                    </a:lnTo>
                    <a:lnTo>
                      <a:pt x="9" y="151"/>
                    </a:lnTo>
                    <a:lnTo>
                      <a:pt x="14" y="146"/>
                    </a:lnTo>
                    <a:lnTo>
                      <a:pt x="18" y="142"/>
                    </a:lnTo>
                    <a:lnTo>
                      <a:pt x="28" y="133"/>
                    </a:lnTo>
                    <a:lnTo>
                      <a:pt x="23" y="128"/>
                    </a:lnTo>
                    <a:lnTo>
                      <a:pt x="23" y="124"/>
                    </a:lnTo>
                    <a:lnTo>
                      <a:pt x="18" y="119"/>
                    </a:lnTo>
                    <a:lnTo>
                      <a:pt x="14" y="114"/>
                    </a:lnTo>
                    <a:lnTo>
                      <a:pt x="5" y="105"/>
                    </a:lnTo>
                    <a:lnTo>
                      <a:pt x="0" y="96"/>
                    </a:lnTo>
                    <a:lnTo>
                      <a:pt x="23" y="101"/>
                    </a:lnTo>
                    <a:lnTo>
                      <a:pt x="51" y="101"/>
                    </a:lnTo>
                    <a:lnTo>
                      <a:pt x="60" y="96"/>
                    </a:lnTo>
                    <a:lnTo>
                      <a:pt x="64" y="91"/>
                    </a:lnTo>
                    <a:lnTo>
                      <a:pt x="69" y="78"/>
                    </a:lnTo>
                    <a:lnTo>
                      <a:pt x="78" y="78"/>
                    </a:lnTo>
                    <a:lnTo>
                      <a:pt x="78" y="73"/>
                    </a:lnTo>
                    <a:lnTo>
                      <a:pt x="87" y="69"/>
                    </a:lnTo>
                    <a:lnTo>
                      <a:pt x="92" y="69"/>
                    </a:lnTo>
                    <a:lnTo>
                      <a:pt x="96" y="69"/>
                    </a:lnTo>
                    <a:lnTo>
                      <a:pt x="96" y="64"/>
                    </a:lnTo>
                    <a:lnTo>
                      <a:pt x="96" y="59"/>
                    </a:lnTo>
                    <a:lnTo>
                      <a:pt x="101" y="50"/>
                    </a:lnTo>
                    <a:lnTo>
                      <a:pt x="110" y="50"/>
                    </a:lnTo>
                    <a:lnTo>
                      <a:pt x="106" y="41"/>
                    </a:lnTo>
                    <a:lnTo>
                      <a:pt x="110" y="41"/>
                    </a:lnTo>
                    <a:lnTo>
                      <a:pt x="115" y="41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19" y="27"/>
                    </a:lnTo>
                    <a:lnTo>
                      <a:pt x="124" y="18"/>
                    </a:lnTo>
                    <a:lnTo>
                      <a:pt x="119" y="14"/>
                    </a:lnTo>
                    <a:lnTo>
                      <a:pt x="119" y="14"/>
                    </a:lnTo>
                    <a:lnTo>
                      <a:pt x="124" y="9"/>
                    </a:lnTo>
                    <a:lnTo>
                      <a:pt x="128" y="4"/>
                    </a:lnTo>
                    <a:lnTo>
                      <a:pt x="142" y="0"/>
                    </a:lnTo>
                    <a:lnTo>
                      <a:pt x="156" y="0"/>
                    </a:lnTo>
                    <a:lnTo>
                      <a:pt x="170" y="4"/>
                    </a:lnTo>
                    <a:lnTo>
                      <a:pt x="174" y="9"/>
                    </a:lnTo>
                    <a:lnTo>
                      <a:pt x="179" y="14"/>
                    </a:lnTo>
                    <a:lnTo>
                      <a:pt x="183" y="18"/>
                    </a:lnTo>
                    <a:lnTo>
                      <a:pt x="193" y="18"/>
                    </a:lnTo>
                    <a:lnTo>
                      <a:pt x="188" y="27"/>
                    </a:lnTo>
                    <a:lnTo>
                      <a:pt x="183" y="32"/>
                    </a:lnTo>
                    <a:lnTo>
                      <a:pt x="174" y="32"/>
                    </a:lnTo>
                    <a:lnTo>
                      <a:pt x="165" y="32"/>
                    </a:lnTo>
                    <a:lnTo>
                      <a:pt x="151" y="32"/>
                    </a:lnTo>
                    <a:lnTo>
                      <a:pt x="151" y="36"/>
                    </a:lnTo>
                    <a:lnTo>
                      <a:pt x="156" y="41"/>
                    </a:lnTo>
                    <a:lnTo>
                      <a:pt x="151" y="50"/>
                    </a:lnTo>
                    <a:lnTo>
                      <a:pt x="161" y="59"/>
                    </a:lnTo>
                    <a:lnTo>
                      <a:pt x="165" y="64"/>
                    </a:lnTo>
                    <a:lnTo>
                      <a:pt x="165" y="64"/>
                    </a:lnTo>
                    <a:lnTo>
                      <a:pt x="161" y="69"/>
                    </a:lnTo>
                    <a:lnTo>
                      <a:pt x="156" y="73"/>
                    </a:lnTo>
                    <a:lnTo>
                      <a:pt x="156" y="78"/>
                    </a:lnTo>
                    <a:lnTo>
                      <a:pt x="161" y="82"/>
                    </a:lnTo>
                    <a:lnTo>
                      <a:pt x="156" y="82"/>
                    </a:lnTo>
                    <a:lnTo>
                      <a:pt x="151" y="91"/>
                    </a:lnTo>
                    <a:lnTo>
                      <a:pt x="138" y="110"/>
                    </a:lnTo>
                    <a:lnTo>
                      <a:pt x="124" y="124"/>
                    </a:lnTo>
                    <a:lnTo>
                      <a:pt x="115" y="124"/>
                    </a:lnTo>
                    <a:lnTo>
                      <a:pt x="110" y="119"/>
                    </a:lnTo>
                    <a:lnTo>
                      <a:pt x="106" y="128"/>
                    </a:lnTo>
                    <a:lnTo>
                      <a:pt x="101" y="137"/>
                    </a:lnTo>
                    <a:lnTo>
                      <a:pt x="106" y="137"/>
                    </a:lnTo>
                    <a:lnTo>
                      <a:pt x="106" y="142"/>
                    </a:lnTo>
                    <a:lnTo>
                      <a:pt x="106" y="146"/>
                    </a:lnTo>
                    <a:lnTo>
                      <a:pt x="110" y="146"/>
                    </a:lnTo>
                    <a:lnTo>
                      <a:pt x="110" y="146"/>
                    </a:lnTo>
                    <a:lnTo>
                      <a:pt x="110" y="151"/>
                    </a:lnTo>
                    <a:lnTo>
                      <a:pt x="115" y="156"/>
                    </a:lnTo>
                    <a:lnTo>
                      <a:pt x="115" y="160"/>
                    </a:lnTo>
                    <a:lnTo>
                      <a:pt x="115" y="165"/>
                    </a:lnTo>
                    <a:lnTo>
                      <a:pt x="110" y="165"/>
                    </a:lnTo>
                    <a:lnTo>
                      <a:pt x="110" y="165"/>
                    </a:lnTo>
                    <a:lnTo>
                      <a:pt x="106" y="165"/>
                    </a:lnTo>
                    <a:lnTo>
                      <a:pt x="96" y="165"/>
                    </a:lnTo>
                    <a:lnTo>
                      <a:pt x="92" y="165"/>
                    </a:lnTo>
                    <a:lnTo>
                      <a:pt x="87" y="169"/>
                    </a:lnTo>
                    <a:lnTo>
                      <a:pt x="83" y="1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3" name="Freeform 1064"/>
              <p:cNvSpPr>
                <a:spLocks noEditPoints="1"/>
              </p:cNvSpPr>
              <p:nvPr/>
            </p:nvSpPr>
            <p:spPr bwMode="auto">
              <a:xfrm>
                <a:off x="3378" y="1671"/>
                <a:ext cx="206" cy="184"/>
              </a:xfrm>
              <a:custGeom>
                <a:avLst/>
                <a:gdLst>
                  <a:gd name="T0" fmla="*/ 73 w 206"/>
                  <a:gd name="T1" fmla="*/ 170 h 184"/>
                  <a:gd name="T2" fmla="*/ 50 w 206"/>
                  <a:gd name="T3" fmla="*/ 165 h 184"/>
                  <a:gd name="T4" fmla="*/ 32 w 206"/>
                  <a:gd name="T5" fmla="*/ 165 h 184"/>
                  <a:gd name="T6" fmla="*/ 18 w 206"/>
                  <a:gd name="T7" fmla="*/ 151 h 184"/>
                  <a:gd name="T8" fmla="*/ 18 w 206"/>
                  <a:gd name="T9" fmla="*/ 124 h 184"/>
                  <a:gd name="T10" fmla="*/ 0 w 206"/>
                  <a:gd name="T11" fmla="*/ 96 h 184"/>
                  <a:gd name="T12" fmla="*/ 55 w 206"/>
                  <a:gd name="T13" fmla="*/ 106 h 184"/>
                  <a:gd name="T14" fmla="*/ 68 w 206"/>
                  <a:gd name="T15" fmla="*/ 83 h 184"/>
                  <a:gd name="T16" fmla="*/ 96 w 206"/>
                  <a:gd name="T17" fmla="*/ 74 h 184"/>
                  <a:gd name="T18" fmla="*/ 100 w 206"/>
                  <a:gd name="T19" fmla="*/ 64 h 184"/>
                  <a:gd name="T20" fmla="*/ 110 w 206"/>
                  <a:gd name="T21" fmla="*/ 46 h 184"/>
                  <a:gd name="T22" fmla="*/ 110 w 206"/>
                  <a:gd name="T23" fmla="*/ 41 h 184"/>
                  <a:gd name="T24" fmla="*/ 128 w 206"/>
                  <a:gd name="T25" fmla="*/ 23 h 184"/>
                  <a:gd name="T26" fmla="*/ 128 w 206"/>
                  <a:gd name="T27" fmla="*/ 9 h 184"/>
                  <a:gd name="T28" fmla="*/ 165 w 206"/>
                  <a:gd name="T29" fmla="*/ 0 h 184"/>
                  <a:gd name="T30" fmla="*/ 183 w 206"/>
                  <a:gd name="T31" fmla="*/ 19 h 184"/>
                  <a:gd name="T32" fmla="*/ 206 w 206"/>
                  <a:gd name="T33" fmla="*/ 23 h 184"/>
                  <a:gd name="T34" fmla="*/ 187 w 206"/>
                  <a:gd name="T35" fmla="*/ 37 h 184"/>
                  <a:gd name="T36" fmla="*/ 165 w 206"/>
                  <a:gd name="T37" fmla="*/ 37 h 184"/>
                  <a:gd name="T38" fmla="*/ 160 w 206"/>
                  <a:gd name="T39" fmla="*/ 46 h 184"/>
                  <a:gd name="T40" fmla="*/ 174 w 206"/>
                  <a:gd name="T41" fmla="*/ 69 h 184"/>
                  <a:gd name="T42" fmla="*/ 169 w 206"/>
                  <a:gd name="T43" fmla="*/ 83 h 184"/>
                  <a:gd name="T44" fmla="*/ 165 w 206"/>
                  <a:gd name="T45" fmla="*/ 87 h 184"/>
                  <a:gd name="T46" fmla="*/ 128 w 206"/>
                  <a:gd name="T47" fmla="*/ 133 h 184"/>
                  <a:gd name="T48" fmla="*/ 110 w 206"/>
                  <a:gd name="T49" fmla="*/ 142 h 184"/>
                  <a:gd name="T50" fmla="*/ 119 w 206"/>
                  <a:gd name="T51" fmla="*/ 156 h 184"/>
                  <a:gd name="T52" fmla="*/ 119 w 206"/>
                  <a:gd name="T53" fmla="*/ 179 h 184"/>
                  <a:gd name="T54" fmla="*/ 100 w 206"/>
                  <a:gd name="T55" fmla="*/ 174 h 184"/>
                  <a:gd name="T56" fmla="*/ 87 w 206"/>
                  <a:gd name="T57" fmla="*/ 184 h 184"/>
                  <a:gd name="T58" fmla="*/ 77 w 206"/>
                  <a:gd name="T59" fmla="*/ 170 h 184"/>
                  <a:gd name="T60" fmla="*/ 96 w 206"/>
                  <a:gd name="T61" fmla="*/ 174 h 184"/>
                  <a:gd name="T62" fmla="*/ 96 w 206"/>
                  <a:gd name="T63" fmla="*/ 170 h 184"/>
                  <a:gd name="T64" fmla="*/ 119 w 206"/>
                  <a:gd name="T65" fmla="*/ 170 h 184"/>
                  <a:gd name="T66" fmla="*/ 110 w 206"/>
                  <a:gd name="T67" fmla="*/ 156 h 184"/>
                  <a:gd name="T68" fmla="*/ 100 w 206"/>
                  <a:gd name="T69" fmla="*/ 147 h 184"/>
                  <a:gd name="T70" fmla="*/ 114 w 206"/>
                  <a:gd name="T71" fmla="*/ 119 h 184"/>
                  <a:gd name="T72" fmla="*/ 123 w 206"/>
                  <a:gd name="T73" fmla="*/ 129 h 184"/>
                  <a:gd name="T74" fmla="*/ 146 w 206"/>
                  <a:gd name="T75" fmla="*/ 101 h 184"/>
                  <a:gd name="T76" fmla="*/ 160 w 206"/>
                  <a:gd name="T77" fmla="*/ 78 h 184"/>
                  <a:gd name="T78" fmla="*/ 165 w 206"/>
                  <a:gd name="T79" fmla="*/ 69 h 184"/>
                  <a:gd name="T80" fmla="*/ 151 w 206"/>
                  <a:gd name="T81" fmla="*/ 37 h 184"/>
                  <a:gd name="T82" fmla="*/ 187 w 206"/>
                  <a:gd name="T83" fmla="*/ 32 h 184"/>
                  <a:gd name="T84" fmla="*/ 183 w 206"/>
                  <a:gd name="T85" fmla="*/ 23 h 184"/>
                  <a:gd name="T86" fmla="*/ 165 w 206"/>
                  <a:gd name="T87" fmla="*/ 5 h 184"/>
                  <a:gd name="T88" fmla="*/ 128 w 206"/>
                  <a:gd name="T89" fmla="*/ 19 h 184"/>
                  <a:gd name="T90" fmla="*/ 128 w 206"/>
                  <a:gd name="T91" fmla="*/ 37 h 184"/>
                  <a:gd name="T92" fmla="*/ 114 w 206"/>
                  <a:gd name="T93" fmla="*/ 46 h 184"/>
                  <a:gd name="T94" fmla="*/ 119 w 206"/>
                  <a:gd name="T95" fmla="*/ 55 h 184"/>
                  <a:gd name="T96" fmla="*/ 105 w 206"/>
                  <a:gd name="T97" fmla="*/ 64 h 184"/>
                  <a:gd name="T98" fmla="*/ 91 w 206"/>
                  <a:gd name="T99" fmla="*/ 78 h 184"/>
                  <a:gd name="T100" fmla="*/ 87 w 206"/>
                  <a:gd name="T101" fmla="*/ 83 h 184"/>
                  <a:gd name="T102" fmla="*/ 73 w 206"/>
                  <a:gd name="T103" fmla="*/ 87 h 184"/>
                  <a:gd name="T104" fmla="*/ 55 w 206"/>
                  <a:gd name="T105" fmla="*/ 110 h 184"/>
                  <a:gd name="T106" fmla="*/ 22 w 206"/>
                  <a:gd name="T107" fmla="*/ 119 h 184"/>
                  <a:gd name="T108" fmla="*/ 36 w 206"/>
                  <a:gd name="T109" fmla="*/ 138 h 184"/>
                  <a:gd name="T110" fmla="*/ 22 w 206"/>
                  <a:gd name="T111" fmla="*/ 156 h 184"/>
                  <a:gd name="T112" fmla="*/ 22 w 206"/>
                  <a:gd name="T113" fmla="*/ 161 h 184"/>
                  <a:gd name="T114" fmla="*/ 45 w 206"/>
                  <a:gd name="T115" fmla="*/ 161 h 184"/>
                  <a:gd name="T116" fmla="*/ 64 w 206"/>
                  <a:gd name="T117" fmla="*/ 15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6" h="184">
                    <a:moveTo>
                      <a:pt x="87" y="184"/>
                    </a:moveTo>
                    <a:lnTo>
                      <a:pt x="87" y="184"/>
                    </a:lnTo>
                    <a:lnTo>
                      <a:pt x="77" y="179"/>
                    </a:lnTo>
                    <a:lnTo>
                      <a:pt x="73" y="170"/>
                    </a:lnTo>
                    <a:lnTo>
                      <a:pt x="73" y="165"/>
                    </a:lnTo>
                    <a:lnTo>
                      <a:pt x="68" y="165"/>
                    </a:lnTo>
                    <a:lnTo>
                      <a:pt x="64" y="165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5" y="165"/>
                    </a:lnTo>
                    <a:lnTo>
                      <a:pt x="41" y="165"/>
                    </a:lnTo>
                    <a:lnTo>
                      <a:pt x="32" y="165"/>
                    </a:lnTo>
                    <a:lnTo>
                      <a:pt x="22" y="165"/>
                    </a:lnTo>
                    <a:lnTo>
                      <a:pt x="13" y="165"/>
                    </a:lnTo>
                    <a:lnTo>
                      <a:pt x="13" y="161"/>
                    </a:lnTo>
                    <a:lnTo>
                      <a:pt x="18" y="151"/>
                    </a:lnTo>
                    <a:lnTo>
                      <a:pt x="22" y="147"/>
                    </a:lnTo>
                    <a:lnTo>
                      <a:pt x="32" y="138"/>
                    </a:lnTo>
                    <a:lnTo>
                      <a:pt x="22" y="133"/>
                    </a:lnTo>
                    <a:lnTo>
                      <a:pt x="18" y="124"/>
                    </a:lnTo>
                    <a:lnTo>
                      <a:pt x="9" y="115"/>
                    </a:lnTo>
                    <a:lnTo>
                      <a:pt x="4" y="10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4" y="101"/>
                    </a:lnTo>
                    <a:lnTo>
                      <a:pt x="9" y="101"/>
                    </a:lnTo>
                    <a:lnTo>
                      <a:pt x="32" y="106"/>
                    </a:lnTo>
                    <a:lnTo>
                      <a:pt x="55" y="106"/>
                    </a:lnTo>
                    <a:lnTo>
                      <a:pt x="59" y="101"/>
                    </a:lnTo>
                    <a:lnTo>
                      <a:pt x="64" y="101"/>
                    </a:lnTo>
                    <a:lnTo>
                      <a:pt x="68" y="96"/>
                    </a:lnTo>
                    <a:lnTo>
                      <a:pt x="68" y="83"/>
                    </a:lnTo>
                    <a:lnTo>
                      <a:pt x="82" y="78"/>
                    </a:lnTo>
                    <a:lnTo>
                      <a:pt x="82" y="78"/>
                    </a:lnTo>
                    <a:lnTo>
                      <a:pt x="91" y="74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100" y="74"/>
                    </a:lnTo>
                    <a:lnTo>
                      <a:pt x="100" y="69"/>
                    </a:lnTo>
                    <a:lnTo>
                      <a:pt x="100" y="64"/>
                    </a:lnTo>
                    <a:lnTo>
                      <a:pt x="105" y="55"/>
                    </a:lnTo>
                    <a:lnTo>
                      <a:pt x="110" y="51"/>
                    </a:lnTo>
                    <a:lnTo>
                      <a:pt x="110" y="51"/>
                    </a:lnTo>
                    <a:lnTo>
                      <a:pt x="110" y="46"/>
                    </a:lnTo>
                    <a:lnTo>
                      <a:pt x="105" y="41"/>
                    </a:lnTo>
                    <a:lnTo>
                      <a:pt x="105" y="41"/>
                    </a:lnTo>
                    <a:lnTo>
                      <a:pt x="110" y="41"/>
                    </a:lnTo>
                    <a:lnTo>
                      <a:pt x="110" y="41"/>
                    </a:lnTo>
                    <a:lnTo>
                      <a:pt x="119" y="41"/>
                    </a:lnTo>
                    <a:lnTo>
                      <a:pt x="119" y="37"/>
                    </a:lnTo>
                    <a:lnTo>
                      <a:pt x="123" y="32"/>
                    </a:lnTo>
                    <a:lnTo>
                      <a:pt x="128" y="23"/>
                    </a:lnTo>
                    <a:lnTo>
                      <a:pt x="123" y="23"/>
                    </a:lnTo>
                    <a:lnTo>
                      <a:pt x="123" y="19"/>
                    </a:lnTo>
                    <a:lnTo>
                      <a:pt x="123" y="14"/>
                    </a:lnTo>
                    <a:lnTo>
                      <a:pt x="128" y="9"/>
                    </a:lnTo>
                    <a:lnTo>
                      <a:pt x="137" y="5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65" y="0"/>
                    </a:lnTo>
                    <a:lnTo>
                      <a:pt x="178" y="5"/>
                    </a:lnTo>
                    <a:lnTo>
                      <a:pt x="183" y="14"/>
                    </a:lnTo>
                    <a:lnTo>
                      <a:pt x="183" y="19"/>
                    </a:lnTo>
                    <a:lnTo>
                      <a:pt x="183" y="19"/>
                    </a:lnTo>
                    <a:lnTo>
                      <a:pt x="192" y="19"/>
                    </a:lnTo>
                    <a:lnTo>
                      <a:pt x="197" y="23"/>
                    </a:lnTo>
                    <a:lnTo>
                      <a:pt x="206" y="23"/>
                    </a:lnTo>
                    <a:lnTo>
                      <a:pt x="206" y="23"/>
                    </a:lnTo>
                    <a:lnTo>
                      <a:pt x="201" y="28"/>
                    </a:lnTo>
                    <a:lnTo>
                      <a:pt x="197" y="28"/>
                    </a:lnTo>
                    <a:lnTo>
                      <a:pt x="197" y="32"/>
                    </a:lnTo>
                    <a:lnTo>
                      <a:pt x="187" y="37"/>
                    </a:lnTo>
                    <a:lnTo>
                      <a:pt x="183" y="37"/>
                    </a:lnTo>
                    <a:lnTo>
                      <a:pt x="178" y="37"/>
                    </a:lnTo>
                    <a:lnTo>
                      <a:pt x="169" y="37"/>
                    </a:lnTo>
                    <a:lnTo>
                      <a:pt x="165" y="37"/>
                    </a:lnTo>
                    <a:lnTo>
                      <a:pt x="155" y="41"/>
                    </a:lnTo>
                    <a:lnTo>
                      <a:pt x="160" y="41"/>
                    </a:lnTo>
                    <a:lnTo>
                      <a:pt x="165" y="46"/>
                    </a:lnTo>
                    <a:lnTo>
                      <a:pt x="160" y="46"/>
                    </a:lnTo>
                    <a:lnTo>
                      <a:pt x="160" y="55"/>
                    </a:lnTo>
                    <a:lnTo>
                      <a:pt x="165" y="64"/>
                    </a:lnTo>
                    <a:lnTo>
                      <a:pt x="169" y="64"/>
                    </a:lnTo>
                    <a:lnTo>
                      <a:pt x="174" y="69"/>
                    </a:lnTo>
                    <a:lnTo>
                      <a:pt x="169" y="78"/>
                    </a:lnTo>
                    <a:lnTo>
                      <a:pt x="165" y="83"/>
                    </a:lnTo>
                    <a:lnTo>
                      <a:pt x="165" y="83"/>
                    </a:lnTo>
                    <a:lnTo>
                      <a:pt x="169" y="83"/>
                    </a:lnTo>
                    <a:lnTo>
                      <a:pt x="174" y="87"/>
                    </a:lnTo>
                    <a:lnTo>
                      <a:pt x="174" y="87"/>
                    </a:lnTo>
                    <a:lnTo>
                      <a:pt x="169" y="87"/>
                    </a:lnTo>
                    <a:lnTo>
                      <a:pt x="165" y="87"/>
                    </a:lnTo>
                    <a:lnTo>
                      <a:pt x="160" y="96"/>
                    </a:lnTo>
                    <a:lnTo>
                      <a:pt x="151" y="106"/>
                    </a:lnTo>
                    <a:lnTo>
                      <a:pt x="137" y="124"/>
                    </a:lnTo>
                    <a:lnTo>
                      <a:pt x="128" y="133"/>
                    </a:lnTo>
                    <a:lnTo>
                      <a:pt x="123" y="133"/>
                    </a:lnTo>
                    <a:lnTo>
                      <a:pt x="114" y="129"/>
                    </a:lnTo>
                    <a:lnTo>
                      <a:pt x="114" y="133"/>
                    </a:lnTo>
                    <a:lnTo>
                      <a:pt x="110" y="142"/>
                    </a:lnTo>
                    <a:lnTo>
                      <a:pt x="114" y="147"/>
                    </a:lnTo>
                    <a:lnTo>
                      <a:pt x="114" y="147"/>
                    </a:lnTo>
                    <a:lnTo>
                      <a:pt x="114" y="151"/>
                    </a:lnTo>
                    <a:lnTo>
                      <a:pt x="119" y="156"/>
                    </a:lnTo>
                    <a:lnTo>
                      <a:pt x="119" y="161"/>
                    </a:lnTo>
                    <a:lnTo>
                      <a:pt x="123" y="165"/>
                    </a:lnTo>
                    <a:lnTo>
                      <a:pt x="123" y="179"/>
                    </a:lnTo>
                    <a:lnTo>
                      <a:pt x="119" y="179"/>
                    </a:lnTo>
                    <a:lnTo>
                      <a:pt x="119" y="179"/>
                    </a:lnTo>
                    <a:lnTo>
                      <a:pt x="114" y="179"/>
                    </a:lnTo>
                    <a:lnTo>
                      <a:pt x="110" y="179"/>
                    </a:lnTo>
                    <a:lnTo>
                      <a:pt x="100" y="174"/>
                    </a:lnTo>
                    <a:lnTo>
                      <a:pt x="96" y="179"/>
                    </a:lnTo>
                    <a:lnTo>
                      <a:pt x="91" y="184"/>
                    </a:lnTo>
                    <a:lnTo>
                      <a:pt x="87" y="184"/>
                    </a:lnTo>
                    <a:lnTo>
                      <a:pt x="87" y="184"/>
                    </a:lnTo>
                    <a:lnTo>
                      <a:pt x="87" y="184"/>
                    </a:lnTo>
                    <a:close/>
                    <a:moveTo>
                      <a:pt x="68" y="156"/>
                    </a:moveTo>
                    <a:lnTo>
                      <a:pt x="77" y="161"/>
                    </a:lnTo>
                    <a:lnTo>
                      <a:pt x="77" y="170"/>
                    </a:lnTo>
                    <a:lnTo>
                      <a:pt x="82" y="174"/>
                    </a:lnTo>
                    <a:lnTo>
                      <a:pt x="87" y="179"/>
                    </a:lnTo>
                    <a:lnTo>
                      <a:pt x="87" y="179"/>
                    </a:lnTo>
                    <a:lnTo>
                      <a:pt x="96" y="174"/>
                    </a:lnTo>
                    <a:lnTo>
                      <a:pt x="96" y="174"/>
                    </a:lnTo>
                    <a:lnTo>
                      <a:pt x="96" y="170"/>
                    </a:lnTo>
                    <a:lnTo>
                      <a:pt x="96" y="170"/>
                    </a:lnTo>
                    <a:lnTo>
                      <a:pt x="96" y="170"/>
                    </a:lnTo>
                    <a:lnTo>
                      <a:pt x="96" y="170"/>
                    </a:lnTo>
                    <a:lnTo>
                      <a:pt x="105" y="170"/>
                    </a:lnTo>
                    <a:lnTo>
                      <a:pt x="119" y="170"/>
                    </a:lnTo>
                    <a:lnTo>
                      <a:pt x="119" y="170"/>
                    </a:lnTo>
                    <a:lnTo>
                      <a:pt x="119" y="165"/>
                    </a:lnTo>
                    <a:lnTo>
                      <a:pt x="114" y="161"/>
                    </a:lnTo>
                    <a:lnTo>
                      <a:pt x="114" y="156"/>
                    </a:lnTo>
                    <a:lnTo>
                      <a:pt x="110" y="156"/>
                    </a:lnTo>
                    <a:lnTo>
                      <a:pt x="110" y="147"/>
                    </a:lnTo>
                    <a:lnTo>
                      <a:pt x="110" y="147"/>
                    </a:lnTo>
                    <a:lnTo>
                      <a:pt x="105" y="147"/>
                    </a:lnTo>
                    <a:lnTo>
                      <a:pt x="100" y="147"/>
                    </a:lnTo>
                    <a:lnTo>
                      <a:pt x="105" y="138"/>
                    </a:lnTo>
                    <a:lnTo>
                      <a:pt x="110" y="129"/>
                    </a:lnTo>
                    <a:lnTo>
                      <a:pt x="114" y="124"/>
                    </a:lnTo>
                    <a:lnTo>
                      <a:pt x="114" y="119"/>
                    </a:lnTo>
                    <a:lnTo>
                      <a:pt x="114" y="119"/>
                    </a:lnTo>
                    <a:lnTo>
                      <a:pt x="119" y="124"/>
                    </a:lnTo>
                    <a:lnTo>
                      <a:pt x="119" y="124"/>
                    </a:lnTo>
                    <a:lnTo>
                      <a:pt x="123" y="129"/>
                    </a:lnTo>
                    <a:lnTo>
                      <a:pt x="123" y="129"/>
                    </a:lnTo>
                    <a:lnTo>
                      <a:pt x="128" y="124"/>
                    </a:lnTo>
                    <a:lnTo>
                      <a:pt x="132" y="119"/>
                    </a:lnTo>
                    <a:lnTo>
                      <a:pt x="146" y="101"/>
                    </a:lnTo>
                    <a:lnTo>
                      <a:pt x="160" y="87"/>
                    </a:lnTo>
                    <a:lnTo>
                      <a:pt x="160" y="87"/>
                    </a:lnTo>
                    <a:lnTo>
                      <a:pt x="160" y="83"/>
                    </a:lnTo>
                    <a:lnTo>
                      <a:pt x="160" y="78"/>
                    </a:lnTo>
                    <a:lnTo>
                      <a:pt x="160" y="74"/>
                    </a:lnTo>
                    <a:lnTo>
                      <a:pt x="165" y="69"/>
                    </a:lnTo>
                    <a:lnTo>
                      <a:pt x="165" y="69"/>
                    </a:lnTo>
                    <a:lnTo>
                      <a:pt x="165" y="69"/>
                    </a:lnTo>
                    <a:lnTo>
                      <a:pt x="155" y="60"/>
                    </a:lnTo>
                    <a:lnTo>
                      <a:pt x="155" y="46"/>
                    </a:lnTo>
                    <a:lnTo>
                      <a:pt x="151" y="41"/>
                    </a:lnTo>
                    <a:lnTo>
                      <a:pt x="151" y="37"/>
                    </a:lnTo>
                    <a:lnTo>
                      <a:pt x="160" y="32"/>
                    </a:lnTo>
                    <a:lnTo>
                      <a:pt x="169" y="32"/>
                    </a:lnTo>
                    <a:lnTo>
                      <a:pt x="178" y="32"/>
                    </a:lnTo>
                    <a:lnTo>
                      <a:pt x="187" y="32"/>
                    </a:lnTo>
                    <a:lnTo>
                      <a:pt x="192" y="28"/>
                    </a:lnTo>
                    <a:lnTo>
                      <a:pt x="192" y="28"/>
                    </a:lnTo>
                    <a:lnTo>
                      <a:pt x="187" y="23"/>
                    </a:lnTo>
                    <a:lnTo>
                      <a:pt x="183" y="23"/>
                    </a:lnTo>
                    <a:lnTo>
                      <a:pt x="178" y="19"/>
                    </a:lnTo>
                    <a:lnTo>
                      <a:pt x="174" y="14"/>
                    </a:lnTo>
                    <a:lnTo>
                      <a:pt x="174" y="9"/>
                    </a:lnTo>
                    <a:lnTo>
                      <a:pt x="165" y="5"/>
                    </a:lnTo>
                    <a:lnTo>
                      <a:pt x="155" y="9"/>
                    </a:lnTo>
                    <a:lnTo>
                      <a:pt x="146" y="9"/>
                    </a:lnTo>
                    <a:lnTo>
                      <a:pt x="132" y="14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32" y="23"/>
                    </a:lnTo>
                    <a:lnTo>
                      <a:pt x="128" y="37"/>
                    </a:lnTo>
                    <a:lnTo>
                      <a:pt x="128" y="37"/>
                    </a:lnTo>
                    <a:lnTo>
                      <a:pt x="128" y="46"/>
                    </a:lnTo>
                    <a:lnTo>
                      <a:pt x="123" y="46"/>
                    </a:lnTo>
                    <a:lnTo>
                      <a:pt x="114" y="46"/>
                    </a:lnTo>
                    <a:lnTo>
                      <a:pt x="114" y="51"/>
                    </a:lnTo>
                    <a:lnTo>
                      <a:pt x="119" y="51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0" y="60"/>
                    </a:lnTo>
                    <a:lnTo>
                      <a:pt x="105" y="64"/>
                    </a:lnTo>
                    <a:lnTo>
                      <a:pt x="105" y="69"/>
                    </a:lnTo>
                    <a:lnTo>
                      <a:pt x="105" y="78"/>
                    </a:lnTo>
                    <a:lnTo>
                      <a:pt x="96" y="78"/>
                    </a:lnTo>
                    <a:lnTo>
                      <a:pt x="91" y="78"/>
                    </a:lnTo>
                    <a:lnTo>
                      <a:pt x="91" y="78"/>
                    </a:lnTo>
                    <a:lnTo>
                      <a:pt x="87" y="78"/>
                    </a:lnTo>
                    <a:lnTo>
                      <a:pt x="87" y="83"/>
                    </a:lnTo>
                    <a:lnTo>
                      <a:pt x="87" y="83"/>
                    </a:lnTo>
                    <a:lnTo>
                      <a:pt x="87" y="87"/>
                    </a:lnTo>
                    <a:lnTo>
                      <a:pt x="87" y="87"/>
                    </a:lnTo>
                    <a:lnTo>
                      <a:pt x="87" y="87"/>
                    </a:lnTo>
                    <a:lnTo>
                      <a:pt x="73" y="87"/>
                    </a:lnTo>
                    <a:lnTo>
                      <a:pt x="73" y="96"/>
                    </a:lnTo>
                    <a:lnTo>
                      <a:pt x="68" y="106"/>
                    </a:lnTo>
                    <a:lnTo>
                      <a:pt x="59" y="110"/>
                    </a:lnTo>
                    <a:lnTo>
                      <a:pt x="55" y="110"/>
                    </a:lnTo>
                    <a:lnTo>
                      <a:pt x="36" y="110"/>
                    </a:lnTo>
                    <a:lnTo>
                      <a:pt x="13" y="106"/>
                    </a:lnTo>
                    <a:lnTo>
                      <a:pt x="18" y="115"/>
                    </a:lnTo>
                    <a:lnTo>
                      <a:pt x="22" y="119"/>
                    </a:lnTo>
                    <a:lnTo>
                      <a:pt x="27" y="124"/>
                    </a:lnTo>
                    <a:lnTo>
                      <a:pt x="32" y="129"/>
                    </a:lnTo>
                    <a:lnTo>
                      <a:pt x="32" y="133"/>
                    </a:lnTo>
                    <a:lnTo>
                      <a:pt x="36" y="138"/>
                    </a:lnTo>
                    <a:lnTo>
                      <a:pt x="36" y="138"/>
                    </a:lnTo>
                    <a:lnTo>
                      <a:pt x="32" y="147"/>
                    </a:lnTo>
                    <a:lnTo>
                      <a:pt x="27" y="151"/>
                    </a:lnTo>
                    <a:lnTo>
                      <a:pt x="22" y="156"/>
                    </a:lnTo>
                    <a:lnTo>
                      <a:pt x="18" y="161"/>
                    </a:lnTo>
                    <a:lnTo>
                      <a:pt x="18" y="161"/>
                    </a:lnTo>
                    <a:lnTo>
                      <a:pt x="18" y="161"/>
                    </a:lnTo>
                    <a:lnTo>
                      <a:pt x="22" y="161"/>
                    </a:lnTo>
                    <a:lnTo>
                      <a:pt x="32" y="161"/>
                    </a:lnTo>
                    <a:lnTo>
                      <a:pt x="41" y="156"/>
                    </a:lnTo>
                    <a:lnTo>
                      <a:pt x="41" y="156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50" y="156"/>
                    </a:lnTo>
                    <a:lnTo>
                      <a:pt x="50" y="156"/>
                    </a:lnTo>
                    <a:lnTo>
                      <a:pt x="64" y="156"/>
                    </a:lnTo>
                    <a:lnTo>
                      <a:pt x="68" y="156"/>
                    </a:lnTo>
                    <a:lnTo>
                      <a:pt x="68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4" name="Freeform 1065"/>
              <p:cNvSpPr>
                <a:spLocks/>
              </p:cNvSpPr>
              <p:nvPr/>
            </p:nvSpPr>
            <p:spPr bwMode="auto">
              <a:xfrm>
                <a:off x="3378" y="1671"/>
                <a:ext cx="206" cy="184"/>
              </a:xfrm>
              <a:custGeom>
                <a:avLst/>
                <a:gdLst>
                  <a:gd name="T0" fmla="*/ 87 w 206"/>
                  <a:gd name="T1" fmla="*/ 184 h 184"/>
                  <a:gd name="T2" fmla="*/ 73 w 206"/>
                  <a:gd name="T3" fmla="*/ 170 h 184"/>
                  <a:gd name="T4" fmla="*/ 68 w 206"/>
                  <a:gd name="T5" fmla="*/ 165 h 184"/>
                  <a:gd name="T6" fmla="*/ 50 w 206"/>
                  <a:gd name="T7" fmla="*/ 165 h 184"/>
                  <a:gd name="T8" fmla="*/ 45 w 206"/>
                  <a:gd name="T9" fmla="*/ 165 h 184"/>
                  <a:gd name="T10" fmla="*/ 32 w 206"/>
                  <a:gd name="T11" fmla="*/ 165 h 184"/>
                  <a:gd name="T12" fmla="*/ 13 w 206"/>
                  <a:gd name="T13" fmla="*/ 165 h 184"/>
                  <a:gd name="T14" fmla="*/ 18 w 206"/>
                  <a:gd name="T15" fmla="*/ 151 h 184"/>
                  <a:gd name="T16" fmla="*/ 32 w 206"/>
                  <a:gd name="T17" fmla="*/ 138 h 184"/>
                  <a:gd name="T18" fmla="*/ 18 w 206"/>
                  <a:gd name="T19" fmla="*/ 124 h 184"/>
                  <a:gd name="T20" fmla="*/ 4 w 206"/>
                  <a:gd name="T21" fmla="*/ 106 h 184"/>
                  <a:gd name="T22" fmla="*/ 0 w 206"/>
                  <a:gd name="T23" fmla="*/ 96 h 184"/>
                  <a:gd name="T24" fmla="*/ 9 w 206"/>
                  <a:gd name="T25" fmla="*/ 101 h 184"/>
                  <a:gd name="T26" fmla="*/ 55 w 206"/>
                  <a:gd name="T27" fmla="*/ 106 h 184"/>
                  <a:gd name="T28" fmla="*/ 64 w 206"/>
                  <a:gd name="T29" fmla="*/ 101 h 184"/>
                  <a:gd name="T30" fmla="*/ 68 w 206"/>
                  <a:gd name="T31" fmla="*/ 83 h 184"/>
                  <a:gd name="T32" fmla="*/ 82 w 206"/>
                  <a:gd name="T33" fmla="*/ 78 h 184"/>
                  <a:gd name="T34" fmla="*/ 96 w 206"/>
                  <a:gd name="T35" fmla="*/ 74 h 184"/>
                  <a:gd name="T36" fmla="*/ 100 w 206"/>
                  <a:gd name="T37" fmla="*/ 74 h 184"/>
                  <a:gd name="T38" fmla="*/ 100 w 206"/>
                  <a:gd name="T39" fmla="*/ 64 h 184"/>
                  <a:gd name="T40" fmla="*/ 110 w 206"/>
                  <a:gd name="T41" fmla="*/ 51 h 184"/>
                  <a:gd name="T42" fmla="*/ 110 w 206"/>
                  <a:gd name="T43" fmla="*/ 46 h 184"/>
                  <a:gd name="T44" fmla="*/ 105 w 206"/>
                  <a:gd name="T45" fmla="*/ 41 h 184"/>
                  <a:gd name="T46" fmla="*/ 110 w 206"/>
                  <a:gd name="T47" fmla="*/ 41 h 184"/>
                  <a:gd name="T48" fmla="*/ 119 w 206"/>
                  <a:gd name="T49" fmla="*/ 37 h 184"/>
                  <a:gd name="T50" fmla="*/ 128 w 206"/>
                  <a:gd name="T51" fmla="*/ 23 h 184"/>
                  <a:gd name="T52" fmla="*/ 123 w 206"/>
                  <a:gd name="T53" fmla="*/ 19 h 184"/>
                  <a:gd name="T54" fmla="*/ 128 w 206"/>
                  <a:gd name="T55" fmla="*/ 9 h 184"/>
                  <a:gd name="T56" fmla="*/ 146 w 206"/>
                  <a:gd name="T57" fmla="*/ 0 h 184"/>
                  <a:gd name="T58" fmla="*/ 165 w 206"/>
                  <a:gd name="T59" fmla="*/ 0 h 184"/>
                  <a:gd name="T60" fmla="*/ 183 w 206"/>
                  <a:gd name="T61" fmla="*/ 14 h 184"/>
                  <a:gd name="T62" fmla="*/ 183 w 206"/>
                  <a:gd name="T63" fmla="*/ 19 h 184"/>
                  <a:gd name="T64" fmla="*/ 197 w 206"/>
                  <a:gd name="T65" fmla="*/ 23 h 184"/>
                  <a:gd name="T66" fmla="*/ 206 w 206"/>
                  <a:gd name="T67" fmla="*/ 23 h 184"/>
                  <a:gd name="T68" fmla="*/ 197 w 206"/>
                  <a:gd name="T69" fmla="*/ 28 h 184"/>
                  <a:gd name="T70" fmla="*/ 187 w 206"/>
                  <a:gd name="T71" fmla="*/ 37 h 184"/>
                  <a:gd name="T72" fmla="*/ 178 w 206"/>
                  <a:gd name="T73" fmla="*/ 37 h 184"/>
                  <a:gd name="T74" fmla="*/ 165 w 206"/>
                  <a:gd name="T75" fmla="*/ 37 h 184"/>
                  <a:gd name="T76" fmla="*/ 160 w 206"/>
                  <a:gd name="T77" fmla="*/ 41 h 184"/>
                  <a:gd name="T78" fmla="*/ 160 w 206"/>
                  <a:gd name="T79" fmla="*/ 46 h 184"/>
                  <a:gd name="T80" fmla="*/ 165 w 206"/>
                  <a:gd name="T81" fmla="*/ 64 h 184"/>
                  <a:gd name="T82" fmla="*/ 174 w 206"/>
                  <a:gd name="T83" fmla="*/ 69 h 184"/>
                  <a:gd name="T84" fmla="*/ 165 w 206"/>
                  <a:gd name="T85" fmla="*/ 83 h 184"/>
                  <a:gd name="T86" fmla="*/ 169 w 206"/>
                  <a:gd name="T87" fmla="*/ 83 h 184"/>
                  <a:gd name="T88" fmla="*/ 174 w 206"/>
                  <a:gd name="T89" fmla="*/ 87 h 184"/>
                  <a:gd name="T90" fmla="*/ 165 w 206"/>
                  <a:gd name="T91" fmla="*/ 87 h 184"/>
                  <a:gd name="T92" fmla="*/ 151 w 206"/>
                  <a:gd name="T93" fmla="*/ 106 h 184"/>
                  <a:gd name="T94" fmla="*/ 128 w 206"/>
                  <a:gd name="T95" fmla="*/ 133 h 184"/>
                  <a:gd name="T96" fmla="*/ 114 w 206"/>
                  <a:gd name="T97" fmla="*/ 129 h 184"/>
                  <a:gd name="T98" fmla="*/ 110 w 206"/>
                  <a:gd name="T99" fmla="*/ 142 h 184"/>
                  <a:gd name="T100" fmla="*/ 114 w 206"/>
                  <a:gd name="T101" fmla="*/ 147 h 184"/>
                  <a:gd name="T102" fmla="*/ 119 w 206"/>
                  <a:gd name="T103" fmla="*/ 156 h 184"/>
                  <a:gd name="T104" fmla="*/ 123 w 206"/>
                  <a:gd name="T105" fmla="*/ 165 h 184"/>
                  <a:gd name="T106" fmla="*/ 119 w 206"/>
                  <a:gd name="T107" fmla="*/ 179 h 184"/>
                  <a:gd name="T108" fmla="*/ 114 w 206"/>
                  <a:gd name="T109" fmla="*/ 179 h 184"/>
                  <a:gd name="T110" fmla="*/ 100 w 206"/>
                  <a:gd name="T111" fmla="*/ 174 h 184"/>
                  <a:gd name="T112" fmla="*/ 91 w 206"/>
                  <a:gd name="T113" fmla="*/ 184 h 184"/>
                  <a:gd name="T114" fmla="*/ 87 w 206"/>
                  <a:gd name="T11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6" h="184">
                    <a:moveTo>
                      <a:pt x="87" y="184"/>
                    </a:moveTo>
                    <a:lnTo>
                      <a:pt x="87" y="184"/>
                    </a:lnTo>
                    <a:lnTo>
                      <a:pt x="77" y="179"/>
                    </a:lnTo>
                    <a:lnTo>
                      <a:pt x="73" y="170"/>
                    </a:lnTo>
                    <a:lnTo>
                      <a:pt x="73" y="165"/>
                    </a:lnTo>
                    <a:lnTo>
                      <a:pt x="68" y="165"/>
                    </a:lnTo>
                    <a:lnTo>
                      <a:pt x="64" y="165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5" y="165"/>
                    </a:lnTo>
                    <a:lnTo>
                      <a:pt x="41" y="165"/>
                    </a:lnTo>
                    <a:lnTo>
                      <a:pt x="32" y="165"/>
                    </a:lnTo>
                    <a:lnTo>
                      <a:pt x="22" y="165"/>
                    </a:lnTo>
                    <a:lnTo>
                      <a:pt x="13" y="165"/>
                    </a:lnTo>
                    <a:lnTo>
                      <a:pt x="13" y="161"/>
                    </a:lnTo>
                    <a:lnTo>
                      <a:pt x="18" y="151"/>
                    </a:lnTo>
                    <a:lnTo>
                      <a:pt x="22" y="147"/>
                    </a:lnTo>
                    <a:lnTo>
                      <a:pt x="32" y="138"/>
                    </a:lnTo>
                    <a:lnTo>
                      <a:pt x="22" y="133"/>
                    </a:lnTo>
                    <a:lnTo>
                      <a:pt x="18" y="124"/>
                    </a:lnTo>
                    <a:lnTo>
                      <a:pt x="9" y="115"/>
                    </a:lnTo>
                    <a:lnTo>
                      <a:pt x="4" y="10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4" y="101"/>
                    </a:lnTo>
                    <a:lnTo>
                      <a:pt x="9" y="101"/>
                    </a:lnTo>
                    <a:lnTo>
                      <a:pt x="32" y="106"/>
                    </a:lnTo>
                    <a:lnTo>
                      <a:pt x="55" y="106"/>
                    </a:lnTo>
                    <a:lnTo>
                      <a:pt x="59" y="101"/>
                    </a:lnTo>
                    <a:lnTo>
                      <a:pt x="64" y="101"/>
                    </a:lnTo>
                    <a:lnTo>
                      <a:pt x="68" y="96"/>
                    </a:lnTo>
                    <a:lnTo>
                      <a:pt x="68" y="83"/>
                    </a:lnTo>
                    <a:lnTo>
                      <a:pt x="82" y="78"/>
                    </a:lnTo>
                    <a:lnTo>
                      <a:pt x="82" y="78"/>
                    </a:lnTo>
                    <a:lnTo>
                      <a:pt x="91" y="74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100" y="74"/>
                    </a:lnTo>
                    <a:lnTo>
                      <a:pt x="100" y="69"/>
                    </a:lnTo>
                    <a:lnTo>
                      <a:pt x="100" y="64"/>
                    </a:lnTo>
                    <a:lnTo>
                      <a:pt x="105" y="55"/>
                    </a:lnTo>
                    <a:lnTo>
                      <a:pt x="110" y="51"/>
                    </a:lnTo>
                    <a:lnTo>
                      <a:pt x="110" y="51"/>
                    </a:lnTo>
                    <a:lnTo>
                      <a:pt x="110" y="46"/>
                    </a:lnTo>
                    <a:lnTo>
                      <a:pt x="105" y="41"/>
                    </a:lnTo>
                    <a:lnTo>
                      <a:pt x="105" y="41"/>
                    </a:lnTo>
                    <a:lnTo>
                      <a:pt x="110" y="41"/>
                    </a:lnTo>
                    <a:lnTo>
                      <a:pt x="110" y="41"/>
                    </a:lnTo>
                    <a:lnTo>
                      <a:pt x="119" y="41"/>
                    </a:lnTo>
                    <a:lnTo>
                      <a:pt x="119" y="37"/>
                    </a:lnTo>
                    <a:lnTo>
                      <a:pt x="123" y="32"/>
                    </a:lnTo>
                    <a:lnTo>
                      <a:pt x="128" y="23"/>
                    </a:lnTo>
                    <a:lnTo>
                      <a:pt x="123" y="23"/>
                    </a:lnTo>
                    <a:lnTo>
                      <a:pt x="123" y="19"/>
                    </a:lnTo>
                    <a:lnTo>
                      <a:pt x="123" y="14"/>
                    </a:lnTo>
                    <a:lnTo>
                      <a:pt x="128" y="9"/>
                    </a:lnTo>
                    <a:lnTo>
                      <a:pt x="137" y="5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65" y="0"/>
                    </a:lnTo>
                    <a:lnTo>
                      <a:pt x="178" y="5"/>
                    </a:lnTo>
                    <a:lnTo>
                      <a:pt x="183" y="14"/>
                    </a:lnTo>
                    <a:lnTo>
                      <a:pt x="183" y="19"/>
                    </a:lnTo>
                    <a:lnTo>
                      <a:pt x="183" y="19"/>
                    </a:lnTo>
                    <a:lnTo>
                      <a:pt x="192" y="19"/>
                    </a:lnTo>
                    <a:lnTo>
                      <a:pt x="197" y="23"/>
                    </a:lnTo>
                    <a:lnTo>
                      <a:pt x="206" y="23"/>
                    </a:lnTo>
                    <a:lnTo>
                      <a:pt x="206" y="23"/>
                    </a:lnTo>
                    <a:lnTo>
                      <a:pt x="201" y="28"/>
                    </a:lnTo>
                    <a:lnTo>
                      <a:pt x="197" y="28"/>
                    </a:lnTo>
                    <a:lnTo>
                      <a:pt x="197" y="32"/>
                    </a:lnTo>
                    <a:lnTo>
                      <a:pt x="187" y="37"/>
                    </a:lnTo>
                    <a:lnTo>
                      <a:pt x="183" y="37"/>
                    </a:lnTo>
                    <a:lnTo>
                      <a:pt x="178" y="37"/>
                    </a:lnTo>
                    <a:lnTo>
                      <a:pt x="169" y="37"/>
                    </a:lnTo>
                    <a:lnTo>
                      <a:pt x="165" y="37"/>
                    </a:lnTo>
                    <a:lnTo>
                      <a:pt x="155" y="41"/>
                    </a:lnTo>
                    <a:lnTo>
                      <a:pt x="160" y="41"/>
                    </a:lnTo>
                    <a:lnTo>
                      <a:pt x="165" y="46"/>
                    </a:lnTo>
                    <a:lnTo>
                      <a:pt x="160" y="46"/>
                    </a:lnTo>
                    <a:lnTo>
                      <a:pt x="160" y="55"/>
                    </a:lnTo>
                    <a:lnTo>
                      <a:pt x="165" y="64"/>
                    </a:lnTo>
                    <a:lnTo>
                      <a:pt x="169" y="64"/>
                    </a:lnTo>
                    <a:lnTo>
                      <a:pt x="174" y="69"/>
                    </a:lnTo>
                    <a:lnTo>
                      <a:pt x="169" y="78"/>
                    </a:lnTo>
                    <a:lnTo>
                      <a:pt x="165" y="83"/>
                    </a:lnTo>
                    <a:lnTo>
                      <a:pt x="165" y="83"/>
                    </a:lnTo>
                    <a:lnTo>
                      <a:pt x="169" y="83"/>
                    </a:lnTo>
                    <a:lnTo>
                      <a:pt x="174" y="87"/>
                    </a:lnTo>
                    <a:lnTo>
                      <a:pt x="174" y="87"/>
                    </a:lnTo>
                    <a:lnTo>
                      <a:pt x="169" y="87"/>
                    </a:lnTo>
                    <a:lnTo>
                      <a:pt x="165" y="87"/>
                    </a:lnTo>
                    <a:lnTo>
                      <a:pt x="160" y="96"/>
                    </a:lnTo>
                    <a:lnTo>
                      <a:pt x="151" y="106"/>
                    </a:lnTo>
                    <a:lnTo>
                      <a:pt x="137" y="124"/>
                    </a:lnTo>
                    <a:lnTo>
                      <a:pt x="128" y="133"/>
                    </a:lnTo>
                    <a:lnTo>
                      <a:pt x="123" y="133"/>
                    </a:lnTo>
                    <a:lnTo>
                      <a:pt x="114" y="129"/>
                    </a:lnTo>
                    <a:lnTo>
                      <a:pt x="114" y="133"/>
                    </a:lnTo>
                    <a:lnTo>
                      <a:pt x="110" y="142"/>
                    </a:lnTo>
                    <a:lnTo>
                      <a:pt x="114" y="147"/>
                    </a:lnTo>
                    <a:lnTo>
                      <a:pt x="114" y="147"/>
                    </a:lnTo>
                    <a:lnTo>
                      <a:pt x="114" y="151"/>
                    </a:lnTo>
                    <a:lnTo>
                      <a:pt x="119" y="156"/>
                    </a:lnTo>
                    <a:lnTo>
                      <a:pt x="119" y="161"/>
                    </a:lnTo>
                    <a:lnTo>
                      <a:pt x="123" y="165"/>
                    </a:lnTo>
                    <a:lnTo>
                      <a:pt x="123" y="179"/>
                    </a:lnTo>
                    <a:lnTo>
                      <a:pt x="119" y="179"/>
                    </a:lnTo>
                    <a:lnTo>
                      <a:pt x="119" y="179"/>
                    </a:lnTo>
                    <a:lnTo>
                      <a:pt x="114" y="179"/>
                    </a:lnTo>
                    <a:lnTo>
                      <a:pt x="110" y="179"/>
                    </a:lnTo>
                    <a:lnTo>
                      <a:pt x="100" y="174"/>
                    </a:lnTo>
                    <a:lnTo>
                      <a:pt x="96" y="179"/>
                    </a:lnTo>
                    <a:lnTo>
                      <a:pt x="91" y="184"/>
                    </a:lnTo>
                    <a:lnTo>
                      <a:pt x="87" y="184"/>
                    </a:lnTo>
                    <a:lnTo>
                      <a:pt x="87" y="184"/>
                    </a:lnTo>
                    <a:lnTo>
                      <a:pt x="87" y="18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5" name="Freeform 1066"/>
              <p:cNvSpPr>
                <a:spLocks/>
              </p:cNvSpPr>
              <p:nvPr/>
            </p:nvSpPr>
            <p:spPr bwMode="auto">
              <a:xfrm>
                <a:off x="3391" y="1676"/>
                <a:ext cx="179" cy="174"/>
              </a:xfrm>
              <a:custGeom>
                <a:avLst/>
                <a:gdLst>
                  <a:gd name="T0" fmla="*/ 64 w 179"/>
                  <a:gd name="T1" fmla="*/ 156 h 174"/>
                  <a:gd name="T2" fmla="*/ 69 w 179"/>
                  <a:gd name="T3" fmla="*/ 169 h 174"/>
                  <a:gd name="T4" fmla="*/ 74 w 179"/>
                  <a:gd name="T5" fmla="*/ 174 h 174"/>
                  <a:gd name="T6" fmla="*/ 83 w 179"/>
                  <a:gd name="T7" fmla="*/ 169 h 174"/>
                  <a:gd name="T8" fmla="*/ 83 w 179"/>
                  <a:gd name="T9" fmla="*/ 165 h 174"/>
                  <a:gd name="T10" fmla="*/ 83 w 179"/>
                  <a:gd name="T11" fmla="*/ 165 h 174"/>
                  <a:gd name="T12" fmla="*/ 106 w 179"/>
                  <a:gd name="T13" fmla="*/ 165 h 174"/>
                  <a:gd name="T14" fmla="*/ 106 w 179"/>
                  <a:gd name="T15" fmla="*/ 160 h 174"/>
                  <a:gd name="T16" fmla="*/ 101 w 179"/>
                  <a:gd name="T17" fmla="*/ 151 h 174"/>
                  <a:gd name="T18" fmla="*/ 97 w 179"/>
                  <a:gd name="T19" fmla="*/ 142 h 174"/>
                  <a:gd name="T20" fmla="*/ 92 w 179"/>
                  <a:gd name="T21" fmla="*/ 142 h 174"/>
                  <a:gd name="T22" fmla="*/ 92 w 179"/>
                  <a:gd name="T23" fmla="*/ 133 h 174"/>
                  <a:gd name="T24" fmla="*/ 101 w 179"/>
                  <a:gd name="T25" fmla="*/ 119 h 174"/>
                  <a:gd name="T26" fmla="*/ 101 w 179"/>
                  <a:gd name="T27" fmla="*/ 114 h 174"/>
                  <a:gd name="T28" fmla="*/ 106 w 179"/>
                  <a:gd name="T29" fmla="*/ 119 h 174"/>
                  <a:gd name="T30" fmla="*/ 110 w 179"/>
                  <a:gd name="T31" fmla="*/ 124 h 174"/>
                  <a:gd name="T32" fmla="*/ 119 w 179"/>
                  <a:gd name="T33" fmla="*/ 114 h 174"/>
                  <a:gd name="T34" fmla="*/ 147 w 179"/>
                  <a:gd name="T35" fmla="*/ 82 h 174"/>
                  <a:gd name="T36" fmla="*/ 147 w 179"/>
                  <a:gd name="T37" fmla="*/ 78 h 174"/>
                  <a:gd name="T38" fmla="*/ 147 w 179"/>
                  <a:gd name="T39" fmla="*/ 69 h 174"/>
                  <a:gd name="T40" fmla="*/ 152 w 179"/>
                  <a:gd name="T41" fmla="*/ 64 h 174"/>
                  <a:gd name="T42" fmla="*/ 142 w 179"/>
                  <a:gd name="T43" fmla="*/ 55 h 174"/>
                  <a:gd name="T44" fmla="*/ 138 w 179"/>
                  <a:gd name="T45" fmla="*/ 36 h 174"/>
                  <a:gd name="T46" fmla="*/ 147 w 179"/>
                  <a:gd name="T47" fmla="*/ 27 h 174"/>
                  <a:gd name="T48" fmla="*/ 165 w 179"/>
                  <a:gd name="T49" fmla="*/ 27 h 174"/>
                  <a:gd name="T50" fmla="*/ 179 w 179"/>
                  <a:gd name="T51" fmla="*/ 23 h 174"/>
                  <a:gd name="T52" fmla="*/ 174 w 179"/>
                  <a:gd name="T53" fmla="*/ 18 h 174"/>
                  <a:gd name="T54" fmla="*/ 165 w 179"/>
                  <a:gd name="T55" fmla="*/ 14 h 174"/>
                  <a:gd name="T56" fmla="*/ 161 w 179"/>
                  <a:gd name="T57" fmla="*/ 4 h 174"/>
                  <a:gd name="T58" fmla="*/ 142 w 179"/>
                  <a:gd name="T59" fmla="*/ 4 h 174"/>
                  <a:gd name="T60" fmla="*/ 119 w 179"/>
                  <a:gd name="T61" fmla="*/ 9 h 174"/>
                  <a:gd name="T62" fmla="*/ 115 w 179"/>
                  <a:gd name="T63" fmla="*/ 14 h 174"/>
                  <a:gd name="T64" fmla="*/ 119 w 179"/>
                  <a:gd name="T65" fmla="*/ 18 h 174"/>
                  <a:gd name="T66" fmla="*/ 115 w 179"/>
                  <a:gd name="T67" fmla="*/ 32 h 174"/>
                  <a:gd name="T68" fmla="*/ 110 w 179"/>
                  <a:gd name="T69" fmla="*/ 41 h 174"/>
                  <a:gd name="T70" fmla="*/ 101 w 179"/>
                  <a:gd name="T71" fmla="*/ 46 h 174"/>
                  <a:gd name="T72" fmla="*/ 106 w 179"/>
                  <a:gd name="T73" fmla="*/ 50 h 174"/>
                  <a:gd name="T74" fmla="*/ 101 w 179"/>
                  <a:gd name="T75" fmla="*/ 50 h 174"/>
                  <a:gd name="T76" fmla="*/ 97 w 179"/>
                  <a:gd name="T77" fmla="*/ 55 h 174"/>
                  <a:gd name="T78" fmla="*/ 92 w 179"/>
                  <a:gd name="T79" fmla="*/ 64 h 174"/>
                  <a:gd name="T80" fmla="*/ 83 w 179"/>
                  <a:gd name="T81" fmla="*/ 73 h 174"/>
                  <a:gd name="T82" fmla="*/ 78 w 179"/>
                  <a:gd name="T83" fmla="*/ 73 h 174"/>
                  <a:gd name="T84" fmla="*/ 74 w 179"/>
                  <a:gd name="T85" fmla="*/ 78 h 174"/>
                  <a:gd name="T86" fmla="*/ 74 w 179"/>
                  <a:gd name="T87" fmla="*/ 82 h 174"/>
                  <a:gd name="T88" fmla="*/ 74 w 179"/>
                  <a:gd name="T89" fmla="*/ 82 h 174"/>
                  <a:gd name="T90" fmla="*/ 60 w 179"/>
                  <a:gd name="T91" fmla="*/ 91 h 174"/>
                  <a:gd name="T92" fmla="*/ 46 w 179"/>
                  <a:gd name="T93" fmla="*/ 105 h 174"/>
                  <a:gd name="T94" fmla="*/ 23 w 179"/>
                  <a:gd name="T95" fmla="*/ 105 h 174"/>
                  <a:gd name="T96" fmla="*/ 5 w 179"/>
                  <a:gd name="T97" fmla="*/ 110 h 174"/>
                  <a:gd name="T98" fmla="*/ 14 w 179"/>
                  <a:gd name="T99" fmla="*/ 119 h 174"/>
                  <a:gd name="T100" fmla="*/ 19 w 179"/>
                  <a:gd name="T101" fmla="*/ 128 h 174"/>
                  <a:gd name="T102" fmla="*/ 23 w 179"/>
                  <a:gd name="T103" fmla="*/ 133 h 174"/>
                  <a:gd name="T104" fmla="*/ 14 w 179"/>
                  <a:gd name="T105" fmla="*/ 146 h 174"/>
                  <a:gd name="T106" fmla="*/ 5 w 179"/>
                  <a:gd name="T107" fmla="*/ 156 h 174"/>
                  <a:gd name="T108" fmla="*/ 5 w 179"/>
                  <a:gd name="T109" fmla="*/ 156 h 174"/>
                  <a:gd name="T110" fmla="*/ 19 w 179"/>
                  <a:gd name="T111" fmla="*/ 156 h 174"/>
                  <a:gd name="T112" fmla="*/ 28 w 179"/>
                  <a:gd name="T113" fmla="*/ 151 h 174"/>
                  <a:gd name="T114" fmla="*/ 32 w 179"/>
                  <a:gd name="T115" fmla="*/ 156 h 174"/>
                  <a:gd name="T116" fmla="*/ 37 w 179"/>
                  <a:gd name="T117" fmla="*/ 151 h 174"/>
                  <a:gd name="T118" fmla="*/ 55 w 179"/>
                  <a:gd name="T119" fmla="*/ 15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9" h="174">
                    <a:moveTo>
                      <a:pt x="55" y="151"/>
                    </a:moveTo>
                    <a:lnTo>
                      <a:pt x="64" y="156"/>
                    </a:lnTo>
                    <a:lnTo>
                      <a:pt x="64" y="165"/>
                    </a:lnTo>
                    <a:lnTo>
                      <a:pt x="69" y="169"/>
                    </a:lnTo>
                    <a:lnTo>
                      <a:pt x="74" y="174"/>
                    </a:lnTo>
                    <a:lnTo>
                      <a:pt x="74" y="174"/>
                    </a:lnTo>
                    <a:lnTo>
                      <a:pt x="83" y="169"/>
                    </a:lnTo>
                    <a:lnTo>
                      <a:pt x="83" y="169"/>
                    </a:lnTo>
                    <a:lnTo>
                      <a:pt x="83" y="165"/>
                    </a:lnTo>
                    <a:lnTo>
                      <a:pt x="83" y="165"/>
                    </a:lnTo>
                    <a:lnTo>
                      <a:pt x="83" y="165"/>
                    </a:lnTo>
                    <a:lnTo>
                      <a:pt x="83" y="165"/>
                    </a:lnTo>
                    <a:lnTo>
                      <a:pt x="92" y="165"/>
                    </a:lnTo>
                    <a:lnTo>
                      <a:pt x="106" y="165"/>
                    </a:lnTo>
                    <a:lnTo>
                      <a:pt x="106" y="165"/>
                    </a:lnTo>
                    <a:lnTo>
                      <a:pt x="106" y="160"/>
                    </a:lnTo>
                    <a:lnTo>
                      <a:pt x="101" y="156"/>
                    </a:lnTo>
                    <a:lnTo>
                      <a:pt x="101" y="151"/>
                    </a:lnTo>
                    <a:lnTo>
                      <a:pt x="97" y="151"/>
                    </a:lnTo>
                    <a:lnTo>
                      <a:pt x="97" y="142"/>
                    </a:lnTo>
                    <a:lnTo>
                      <a:pt x="97" y="142"/>
                    </a:lnTo>
                    <a:lnTo>
                      <a:pt x="92" y="142"/>
                    </a:lnTo>
                    <a:lnTo>
                      <a:pt x="87" y="142"/>
                    </a:lnTo>
                    <a:lnTo>
                      <a:pt x="92" y="133"/>
                    </a:lnTo>
                    <a:lnTo>
                      <a:pt x="97" y="124"/>
                    </a:lnTo>
                    <a:lnTo>
                      <a:pt x="101" y="119"/>
                    </a:lnTo>
                    <a:lnTo>
                      <a:pt x="101" y="114"/>
                    </a:lnTo>
                    <a:lnTo>
                      <a:pt x="101" y="114"/>
                    </a:lnTo>
                    <a:lnTo>
                      <a:pt x="106" y="119"/>
                    </a:lnTo>
                    <a:lnTo>
                      <a:pt x="106" y="119"/>
                    </a:lnTo>
                    <a:lnTo>
                      <a:pt x="110" y="124"/>
                    </a:lnTo>
                    <a:lnTo>
                      <a:pt x="110" y="124"/>
                    </a:lnTo>
                    <a:lnTo>
                      <a:pt x="115" y="119"/>
                    </a:lnTo>
                    <a:lnTo>
                      <a:pt x="119" y="114"/>
                    </a:lnTo>
                    <a:lnTo>
                      <a:pt x="133" y="96"/>
                    </a:lnTo>
                    <a:lnTo>
                      <a:pt x="147" y="82"/>
                    </a:lnTo>
                    <a:lnTo>
                      <a:pt x="147" y="82"/>
                    </a:lnTo>
                    <a:lnTo>
                      <a:pt x="147" y="78"/>
                    </a:lnTo>
                    <a:lnTo>
                      <a:pt x="147" y="73"/>
                    </a:lnTo>
                    <a:lnTo>
                      <a:pt x="147" y="69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42" y="55"/>
                    </a:lnTo>
                    <a:lnTo>
                      <a:pt x="142" y="41"/>
                    </a:lnTo>
                    <a:lnTo>
                      <a:pt x="138" y="36"/>
                    </a:lnTo>
                    <a:lnTo>
                      <a:pt x="138" y="32"/>
                    </a:lnTo>
                    <a:lnTo>
                      <a:pt x="147" y="27"/>
                    </a:lnTo>
                    <a:lnTo>
                      <a:pt x="156" y="27"/>
                    </a:lnTo>
                    <a:lnTo>
                      <a:pt x="165" y="27"/>
                    </a:lnTo>
                    <a:lnTo>
                      <a:pt x="174" y="27"/>
                    </a:lnTo>
                    <a:lnTo>
                      <a:pt x="179" y="23"/>
                    </a:lnTo>
                    <a:lnTo>
                      <a:pt x="179" y="23"/>
                    </a:lnTo>
                    <a:lnTo>
                      <a:pt x="174" y="18"/>
                    </a:lnTo>
                    <a:lnTo>
                      <a:pt x="170" y="18"/>
                    </a:lnTo>
                    <a:lnTo>
                      <a:pt x="165" y="14"/>
                    </a:lnTo>
                    <a:lnTo>
                      <a:pt x="161" y="9"/>
                    </a:lnTo>
                    <a:lnTo>
                      <a:pt x="161" y="4"/>
                    </a:lnTo>
                    <a:lnTo>
                      <a:pt x="152" y="0"/>
                    </a:lnTo>
                    <a:lnTo>
                      <a:pt x="142" y="4"/>
                    </a:lnTo>
                    <a:lnTo>
                      <a:pt x="133" y="4"/>
                    </a:lnTo>
                    <a:lnTo>
                      <a:pt x="119" y="9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119" y="18"/>
                    </a:lnTo>
                    <a:lnTo>
                      <a:pt x="115" y="32"/>
                    </a:lnTo>
                    <a:lnTo>
                      <a:pt x="115" y="32"/>
                    </a:lnTo>
                    <a:lnTo>
                      <a:pt x="115" y="41"/>
                    </a:lnTo>
                    <a:lnTo>
                      <a:pt x="110" y="41"/>
                    </a:lnTo>
                    <a:lnTo>
                      <a:pt x="101" y="41"/>
                    </a:lnTo>
                    <a:lnTo>
                      <a:pt x="101" y="46"/>
                    </a:lnTo>
                    <a:lnTo>
                      <a:pt x="106" y="46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1" y="50"/>
                    </a:lnTo>
                    <a:lnTo>
                      <a:pt x="101" y="50"/>
                    </a:lnTo>
                    <a:lnTo>
                      <a:pt x="97" y="55"/>
                    </a:lnTo>
                    <a:lnTo>
                      <a:pt x="92" y="59"/>
                    </a:lnTo>
                    <a:lnTo>
                      <a:pt x="92" y="64"/>
                    </a:lnTo>
                    <a:lnTo>
                      <a:pt x="92" y="73"/>
                    </a:lnTo>
                    <a:lnTo>
                      <a:pt x="83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4" y="73"/>
                    </a:lnTo>
                    <a:lnTo>
                      <a:pt x="74" y="78"/>
                    </a:lnTo>
                    <a:lnTo>
                      <a:pt x="74" y="78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60" y="82"/>
                    </a:lnTo>
                    <a:lnTo>
                      <a:pt x="60" y="91"/>
                    </a:lnTo>
                    <a:lnTo>
                      <a:pt x="55" y="101"/>
                    </a:lnTo>
                    <a:lnTo>
                      <a:pt x="46" y="105"/>
                    </a:lnTo>
                    <a:lnTo>
                      <a:pt x="42" y="105"/>
                    </a:lnTo>
                    <a:lnTo>
                      <a:pt x="23" y="105"/>
                    </a:lnTo>
                    <a:lnTo>
                      <a:pt x="0" y="101"/>
                    </a:lnTo>
                    <a:lnTo>
                      <a:pt x="5" y="110"/>
                    </a:lnTo>
                    <a:lnTo>
                      <a:pt x="9" y="114"/>
                    </a:lnTo>
                    <a:lnTo>
                      <a:pt x="14" y="119"/>
                    </a:lnTo>
                    <a:lnTo>
                      <a:pt x="19" y="124"/>
                    </a:lnTo>
                    <a:lnTo>
                      <a:pt x="19" y="128"/>
                    </a:lnTo>
                    <a:lnTo>
                      <a:pt x="23" y="133"/>
                    </a:lnTo>
                    <a:lnTo>
                      <a:pt x="23" y="133"/>
                    </a:lnTo>
                    <a:lnTo>
                      <a:pt x="19" y="142"/>
                    </a:lnTo>
                    <a:lnTo>
                      <a:pt x="14" y="146"/>
                    </a:lnTo>
                    <a:lnTo>
                      <a:pt x="9" y="151"/>
                    </a:lnTo>
                    <a:lnTo>
                      <a:pt x="5" y="156"/>
                    </a:lnTo>
                    <a:lnTo>
                      <a:pt x="5" y="156"/>
                    </a:lnTo>
                    <a:lnTo>
                      <a:pt x="5" y="156"/>
                    </a:lnTo>
                    <a:lnTo>
                      <a:pt x="9" y="156"/>
                    </a:lnTo>
                    <a:lnTo>
                      <a:pt x="19" y="156"/>
                    </a:lnTo>
                    <a:lnTo>
                      <a:pt x="28" y="151"/>
                    </a:lnTo>
                    <a:lnTo>
                      <a:pt x="28" y="151"/>
                    </a:lnTo>
                    <a:lnTo>
                      <a:pt x="32" y="156"/>
                    </a:lnTo>
                    <a:lnTo>
                      <a:pt x="32" y="156"/>
                    </a:lnTo>
                    <a:lnTo>
                      <a:pt x="37" y="151"/>
                    </a:lnTo>
                    <a:lnTo>
                      <a:pt x="37" y="151"/>
                    </a:lnTo>
                    <a:lnTo>
                      <a:pt x="51" y="151"/>
                    </a:lnTo>
                    <a:lnTo>
                      <a:pt x="55" y="151"/>
                    </a:lnTo>
                    <a:lnTo>
                      <a:pt x="55" y="15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6" name="Freeform 1067"/>
              <p:cNvSpPr>
                <a:spLocks/>
              </p:cNvSpPr>
              <p:nvPr/>
            </p:nvSpPr>
            <p:spPr bwMode="auto">
              <a:xfrm>
                <a:off x="3268" y="1822"/>
                <a:ext cx="9" cy="19"/>
              </a:xfrm>
              <a:custGeom>
                <a:avLst/>
                <a:gdLst>
                  <a:gd name="T0" fmla="*/ 9 w 9"/>
                  <a:gd name="T1" fmla="*/ 19 h 19"/>
                  <a:gd name="T2" fmla="*/ 9 w 9"/>
                  <a:gd name="T3" fmla="*/ 10 h 19"/>
                  <a:gd name="T4" fmla="*/ 4 w 9"/>
                  <a:gd name="T5" fmla="*/ 0 h 19"/>
                  <a:gd name="T6" fmla="*/ 0 w 9"/>
                  <a:gd name="T7" fmla="*/ 14 h 19"/>
                  <a:gd name="T8" fmla="*/ 0 w 9"/>
                  <a:gd name="T9" fmla="*/ 19 h 19"/>
                  <a:gd name="T10" fmla="*/ 9 w 9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9">
                    <a:moveTo>
                      <a:pt x="9" y="19"/>
                    </a:moveTo>
                    <a:lnTo>
                      <a:pt x="9" y="10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7" name="Freeform 1068"/>
              <p:cNvSpPr>
                <a:spLocks/>
              </p:cNvSpPr>
              <p:nvPr/>
            </p:nvSpPr>
            <p:spPr bwMode="auto">
              <a:xfrm>
                <a:off x="3268" y="1822"/>
                <a:ext cx="9" cy="19"/>
              </a:xfrm>
              <a:custGeom>
                <a:avLst/>
                <a:gdLst>
                  <a:gd name="T0" fmla="*/ 9 w 9"/>
                  <a:gd name="T1" fmla="*/ 19 h 19"/>
                  <a:gd name="T2" fmla="*/ 9 w 9"/>
                  <a:gd name="T3" fmla="*/ 10 h 19"/>
                  <a:gd name="T4" fmla="*/ 4 w 9"/>
                  <a:gd name="T5" fmla="*/ 0 h 19"/>
                  <a:gd name="T6" fmla="*/ 0 w 9"/>
                  <a:gd name="T7" fmla="*/ 14 h 19"/>
                  <a:gd name="T8" fmla="*/ 0 w 9"/>
                  <a:gd name="T9" fmla="*/ 19 h 19"/>
                  <a:gd name="T10" fmla="*/ 9 w 9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9">
                    <a:moveTo>
                      <a:pt x="9" y="19"/>
                    </a:moveTo>
                    <a:lnTo>
                      <a:pt x="9" y="10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9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8" name="Freeform 1069"/>
              <p:cNvSpPr>
                <a:spLocks noEditPoints="1"/>
              </p:cNvSpPr>
              <p:nvPr/>
            </p:nvSpPr>
            <p:spPr bwMode="auto">
              <a:xfrm>
                <a:off x="3268" y="1818"/>
                <a:ext cx="13" cy="23"/>
              </a:xfrm>
              <a:custGeom>
                <a:avLst/>
                <a:gdLst>
                  <a:gd name="T0" fmla="*/ 4 w 13"/>
                  <a:gd name="T1" fmla="*/ 23 h 23"/>
                  <a:gd name="T2" fmla="*/ 4 w 13"/>
                  <a:gd name="T3" fmla="*/ 23 h 23"/>
                  <a:gd name="T4" fmla="*/ 0 w 13"/>
                  <a:gd name="T5" fmla="*/ 18 h 23"/>
                  <a:gd name="T6" fmla="*/ 0 w 13"/>
                  <a:gd name="T7" fmla="*/ 9 h 23"/>
                  <a:gd name="T8" fmla="*/ 4 w 13"/>
                  <a:gd name="T9" fmla="*/ 0 h 23"/>
                  <a:gd name="T10" fmla="*/ 4 w 13"/>
                  <a:gd name="T11" fmla="*/ 0 h 23"/>
                  <a:gd name="T12" fmla="*/ 4 w 13"/>
                  <a:gd name="T13" fmla="*/ 0 h 23"/>
                  <a:gd name="T14" fmla="*/ 13 w 13"/>
                  <a:gd name="T15" fmla="*/ 9 h 23"/>
                  <a:gd name="T16" fmla="*/ 9 w 13"/>
                  <a:gd name="T17" fmla="*/ 18 h 23"/>
                  <a:gd name="T18" fmla="*/ 9 w 13"/>
                  <a:gd name="T19" fmla="*/ 18 h 23"/>
                  <a:gd name="T20" fmla="*/ 9 w 13"/>
                  <a:gd name="T21" fmla="*/ 23 h 23"/>
                  <a:gd name="T22" fmla="*/ 9 w 13"/>
                  <a:gd name="T23" fmla="*/ 23 h 23"/>
                  <a:gd name="T24" fmla="*/ 4 w 13"/>
                  <a:gd name="T25" fmla="*/ 23 h 23"/>
                  <a:gd name="T26" fmla="*/ 4 w 13"/>
                  <a:gd name="T27" fmla="*/ 23 h 23"/>
                  <a:gd name="T28" fmla="*/ 4 w 13"/>
                  <a:gd name="T29" fmla="*/ 9 h 23"/>
                  <a:gd name="T30" fmla="*/ 4 w 13"/>
                  <a:gd name="T31" fmla="*/ 14 h 23"/>
                  <a:gd name="T32" fmla="*/ 4 w 13"/>
                  <a:gd name="T33" fmla="*/ 18 h 23"/>
                  <a:gd name="T34" fmla="*/ 4 w 13"/>
                  <a:gd name="T35" fmla="*/ 18 h 23"/>
                  <a:gd name="T36" fmla="*/ 4 w 13"/>
                  <a:gd name="T37" fmla="*/ 18 h 23"/>
                  <a:gd name="T38" fmla="*/ 4 w 13"/>
                  <a:gd name="T39" fmla="*/ 18 h 23"/>
                  <a:gd name="T40" fmla="*/ 4 w 13"/>
                  <a:gd name="T41" fmla="*/ 14 h 23"/>
                  <a:gd name="T42" fmla="*/ 4 w 13"/>
                  <a:gd name="T43" fmla="*/ 9 h 23"/>
                  <a:gd name="T44" fmla="*/ 4 w 13"/>
                  <a:gd name="T45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3">
                    <a:moveTo>
                      <a:pt x="4" y="23"/>
                    </a:moveTo>
                    <a:lnTo>
                      <a:pt x="4" y="23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3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4" y="23"/>
                    </a:lnTo>
                    <a:lnTo>
                      <a:pt x="4" y="23"/>
                    </a:lnTo>
                    <a:close/>
                    <a:moveTo>
                      <a:pt x="4" y="9"/>
                    </a:moveTo>
                    <a:lnTo>
                      <a:pt x="4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9" name="Freeform 1070"/>
              <p:cNvSpPr>
                <a:spLocks/>
              </p:cNvSpPr>
              <p:nvPr/>
            </p:nvSpPr>
            <p:spPr bwMode="auto">
              <a:xfrm>
                <a:off x="3268" y="1818"/>
                <a:ext cx="13" cy="23"/>
              </a:xfrm>
              <a:custGeom>
                <a:avLst/>
                <a:gdLst>
                  <a:gd name="T0" fmla="*/ 4 w 13"/>
                  <a:gd name="T1" fmla="*/ 23 h 23"/>
                  <a:gd name="T2" fmla="*/ 4 w 13"/>
                  <a:gd name="T3" fmla="*/ 23 h 23"/>
                  <a:gd name="T4" fmla="*/ 0 w 13"/>
                  <a:gd name="T5" fmla="*/ 18 h 23"/>
                  <a:gd name="T6" fmla="*/ 0 w 13"/>
                  <a:gd name="T7" fmla="*/ 9 h 23"/>
                  <a:gd name="T8" fmla="*/ 4 w 13"/>
                  <a:gd name="T9" fmla="*/ 0 h 23"/>
                  <a:gd name="T10" fmla="*/ 4 w 13"/>
                  <a:gd name="T11" fmla="*/ 0 h 23"/>
                  <a:gd name="T12" fmla="*/ 4 w 13"/>
                  <a:gd name="T13" fmla="*/ 0 h 23"/>
                  <a:gd name="T14" fmla="*/ 13 w 13"/>
                  <a:gd name="T15" fmla="*/ 9 h 23"/>
                  <a:gd name="T16" fmla="*/ 9 w 13"/>
                  <a:gd name="T17" fmla="*/ 18 h 23"/>
                  <a:gd name="T18" fmla="*/ 9 w 13"/>
                  <a:gd name="T19" fmla="*/ 18 h 23"/>
                  <a:gd name="T20" fmla="*/ 9 w 13"/>
                  <a:gd name="T21" fmla="*/ 23 h 23"/>
                  <a:gd name="T22" fmla="*/ 9 w 13"/>
                  <a:gd name="T23" fmla="*/ 23 h 23"/>
                  <a:gd name="T24" fmla="*/ 4 w 13"/>
                  <a:gd name="T25" fmla="*/ 23 h 23"/>
                  <a:gd name="T26" fmla="*/ 4 w 13"/>
                  <a:gd name="T2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3">
                    <a:moveTo>
                      <a:pt x="4" y="23"/>
                    </a:moveTo>
                    <a:lnTo>
                      <a:pt x="4" y="23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3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4" y="23"/>
                    </a:lnTo>
                    <a:lnTo>
                      <a:pt x="4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0" name="Freeform 1071"/>
              <p:cNvSpPr>
                <a:spLocks/>
              </p:cNvSpPr>
              <p:nvPr/>
            </p:nvSpPr>
            <p:spPr bwMode="auto">
              <a:xfrm>
                <a:off x="3272" y="1827"/>
                <a:ext cx="0" cy="9"/>
              </a:xfrm>
              <a:custGeom>
                <a:avLst/>
                <a:gdLst>
                  <a:gd name="T0" fmla="*/ 0 h 9"/>
                  <a:gd name="T1" fmla="*/ 5 h 9"/>
                  <a:gd name="T2" fmla="*/ 9 h 9"/>
                  <a:gd name="T3" fmla="*/ 9 h 9"/>
                  <a:gd name="T4" fmla="*/ 9 h 9"/>
                  <a:gd name="T5" fmla="*/ 9 h 9"/>
                  <a:gd name="T6" fmla="*/ 5 h 9"/>
                  <a:gd name="T7" fmla="*/ 0 h 9"/>
                  <a:gd name="T8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1" name="Freeform 1072"/>
              <p:cNvSpPr>
                <a:spLocks/>
              </p:cNvSpPr>
              <p:nvPr/>
            </p:nvSpPr>
            <p:spPr bwMode="auto">
              <a:xfrm>
                <a:off x="3084" y="1745"/>
                <a:ext cx="243" cy="206"/>
              </a:xfrm>
              <a:custGeom>
                <a:avLst/>
                <a:gdLst>
                  <a:gd name="T0" fmla="*/ 87 w 243"/>
                  <a:gd name="T1" fmla="*/ 187 h 206"/>
                  <a:gd name="T2" fmla="*/ 78 w 243"/>
                  <a:gd name="T3" fmla="*/ 169 h 206"/>
                  <a:gd name="T4" fmla="*/ 60 w 243"/>
                  <a:gd name="T5" fmla="*/ 151 h 206"/>
                  <a:gd name="T6" fmla="*/ 51 w 243"/>
                  <a:gd name="T7" fmla="*/ 132 h 206"/>
                  <a:gd name="T8" fmla="*/ 46 w 243"/>
                  <a:gd name="T9" fmla="*/ 114 h 206"/>
                  <a:gd name="T10" fmla="*/ 28 w 243"/>
                  <a:gd name="T11" fmla="*/ 87 h 206"/>
                  <a:gd name="T12" fmla="*/ 19 w 243"/>
                  <a:gd name="T13" fmla="*/ 64 h 206"/>
                  <a:gd name="T14" fmla="*/ 0 w 243"/>
                  <a:gd name="T15" fmla="*/ 50 h 206"/>
                  <a:gd name="T16" fmla="*/ 9 w 243"/>
                  <a:gd name="T17" fmla="*/ 36 h 206"/>
                  <a:gd name="T18" fmla="*/ 32 w 243"/>
                  <a:gd name="T19" fmla="*/ 22 h 206"/>
                  <a:gd name="T20" fmla="*/ 28 w 243"/>
                  <a:gd name="T21" fmla="*/ 4 h 206"/>
                  <a:gd name="T22" fmla="*/ 60 w 243"/>
                  <a:gd name="T23" fmla="*/ 0 h 206"/>
                  <a:gd name="T24" fmla="*/ 92 w 243"/>
                  <a:gd name="T25" fmla="*/ 13 h 206"/>
                  <a:gd name="T26" fmla="*/ 101 w 243"/>
                  <a:gd name="T27" fmla="*/ 22 h 206"/>
                  <a:gd name="T28" fmla="*/ 115 w 243"/>
                  <a:gd name="T29" fmla="*/ 36 h 206"/>
                  <a:gd name="T30" fmla="*/ 129 w 243"/>
                  <a:gd name="T31" fmla="*/ 41 h 206"/>
                  <a:gd name="T32" fmla="*/ 147 w 243"/>
                  <a:gd name="T33" fmla="*/ 41 h 206"/>
                  <a:gd name="T34" fmla="*/ 151 w 243"/>
                  <a:gd name="T35" fmla="*/ 45 h 206"/>
                  <a:gd name="T36" fmla="*/ 156 w 243"/>
                  <a:gd name="T37" fmla="*/ 45 h 206"/>
                  <a:gd name="T38" fmla="*/ 170 w 243"/>
                  <a:gd name="T39" fmla="*/ 59 h 206"/>
                  <a:gd name="T40" fmla="*/ 179 w 243"/>
                  <a:gd name="T41" fmla="*/ 68 h 206"/>
                  <a:gd name="T42" fmla="*/ 184 w 243"/>
                  <a:gd name="T43" fmla="*/ 87 h 206"/>
                  <a:gd name="T44" fmla="*/ 188 w 243"/>
                  <a:gd name="T45" fmla="*/ 96 h 206"/>
                  <a:gd name="T46" fmla="*/ 197 w 243"/>
                  <a:gd name="T47" fmla="*/ 114 h 206"/>
                  <a:gd name="T48" fmla="*/ 220 w 243"/>
                  <a:gd name="T49" fmla="*/ 119 h 206"/>
                  <a:gd name="T50" fmla="*/ 239 w 243"/>
                  <a:gd name="T51" fmla="*/ 119 h 206"/>
                  <a:gd name="T52" fmla="*/ 234 w 243"/>
                  <a:gd name="T53" fmla="*/ 151 h 206"/>
                  <a:gd name="T54" fmla="*/ 216 w 243"/>
                  <a:gd name="T55" fmla="*/ 160 h 206"/>
                  <a:gd name="T56" fmla="*/ 193 w 243"/>
                  <a:gd name="T57" fmla="*/ 164 h 206"/>
                  <a:gd name="T58" fmla="*/ 170 w 243"/>
                  <a:gd name="T59" fmla="*/ 169 h 206"/>
                  <a:gd name="T60" fmla="*/ 133 w 243"/>
                  <a:gd name="T61" fmla="*/ 206 h 206"/>
                  <a:gd name="T62" fmla="*/ 129 w 243"/>
                  <a:gd name="T63" fmla="*/ 192 h 206"/>
                  <a:gd name="T64" fmla="*/ 101 w 243"/>
                  <a:gd name="T65" fmla="*/ 187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3" h="206">
                    <a:moveTo>
                      <a:pt x="92" y="197"/>
                    </a:moveTo>
                    <a:lnTo>
                      <a:pt x="87" y="187"/>
                    </a:lnTo>
                    <a:lnTo>
                      <a:pt x="83" y="178"/>
                    </a:lnTo>
                    <a:lnTo>
                      <a:pt x="78" y="169"/>
                    </a:lnTo>
                    <a:lnTo>
                      <a:pt x="69" y="160"/>
                    </a:lnTo>
                    <a:lnTo>
                      <a:pt x="60" y="151"/>
                    </a:lnTo>
                    <a:lnTo>
                      <a:pt x="55" y="146"/>
                    </a:lnTo>
                    <a:lnTo>
                      <a:pt x="51" y="132"/>
                    </a:lnTo>
                    <a:lnTo>
                      <a:pt x="51" y="123"/>
                    </a:lnTo>
                    <a:lnTo>
                      <a:pt x="46" y="114"/>
                    </a:lnTo>
                    <a:lnTo>
                      <a:pt x="42" y="105"/>
                    </a:lnTo>
                    <a:lnTo>
                      <a:pt x="28" y="87"/>
                    </a:lnTo>
                    <a:lnTo>
                      <a:pt x="23" y="77"/>
                    </a:lnTo>
                    <a:lnTo>
                      <a:pt x="19" y="64"/>
                    </a:lnTo>
                    <a:lnTo>
                      <a:pt x="9" y="55"/>
                    </a:lnTo>
                    <a:lnTo>
                      <a:pt x="0" y="50"/>
                    </a:lnTo>
                    <a:lnTo>
                      <a:pt x="5" y="32"/>
                    </a:lnTo>
                    <a:lnTo>
                      <a:pt x="9" y="36"/>
                    </a:lnTo>
                    <a:lnTo>
                      <a:pt x="23" y="32"/>
                    </a:lnTo>
                    <a:lnTo>
                      <a:pt x="32" y="22"/>
                    </a:lnTo>
                    <a:lnTo>
                      <a:pt x="37" y="18"/>
                    </a:lnTo>
                    <a:lnTo>
                      <a:pt x="28" y="4"/>
                    </a:lnTo>
                    <a:lnTo>
                      <a:pt x="46" y="0"/>
                    </a:lnTo>
                    <a:lnTo>
                      <a:pt x="60" y="0"/>
                    </a:lnTo>
                    <a:lnTo>
                      <a:pt x="78" y="4"/>
                    </a:lnTo>
                    <a:lnTo>
                      <a:pt x="92" y="13"/>
                    </a:lnTo>
                    <a:lnTo>
                      <a:pt x="97" y="18"/>
                    </a:lnTo>
                    <a:lnTo>
                      <a:pt x="101" y="22"/>
                    </a:lnTo>
                    <a:lnTo>
                      <a:pt x="106" y="32"/>
                    </a:lnTo>
                    <a:lnTo>
                      <a:pt x="115" y="36"/>
                    </a:lnTo>
                    <a:lnTo>
                      <a:pt x="124" y="41"/>
                    </a:lnTo>
                    <a:lnTo>
                      <a:pt x="129" y="41"/>
                    </a:lnTo>
                    <a:lnTo>
                      <a:pt x="138" y="36"/>
                    </a:lnTo>
                    <a:lnTo>
                      <a:pt x="147" y="41"/>
                    </a:lnTo>
                    <a:lnTo>
                      <a:pt x="147" y="41"/>
                    </a:lnTo>
                    <a:lnTo>
                      <a:pt x="151" y="45"/>
                    </a:lnTo>
                    <a:lnTo>
                      <a:pt x="156" y="45"/>
                    </a:lnTo>
                    <a:lnTo>
                      <a:pt x="156" y="45"/>
                    </a:lnTo>
                    <a:lnTo>
                      <a:pt x="161" y="50"/>
                    </a:lnTo>
                    <a:lnTo>
                      <a:pt x="170" y="59"/>
                    </a:lnTo>
                    <a:lnTo>
                      <a:pt x="174" y="64"/>
                    </a:lnTo>
                    <a:lnTo>
                      <a:pt x="179" y="68"/>
                    </a:lnTo>
                    <a:lnTo>
                      <a:pt x="179" y="77"/>
                    </a:lnTo>
                    <a:lnTo>
                      <a:pt x="184" y="87"/>
                    </a:lnTo>
                    <a:lnTo>
                      <a:pt x="184" y="91"/>
                    </a:lnTo>
                    <a:lnTo>
                      <a:pt x="188" y="96"/>
                    </a:lnTo>
                    <a:lnTo>
                      <a:pt x="193" y="105"/>
                    </a:lnTo>
                    <a:lnTo>
                      <a:pt x="197" y="114"/>
                    </a:lnTo>
                    <a:lnTo>
                      <a:pt x="206" y="119"/>
                    </a:lnTo>
                    <a:lnTo>
                      <a:pt x="220" y="119"/>
                    </a:lnTo>
                    <a:lnTo>
                      <a:pt x="229" y="123"/>
                    </a:lnTo>
                    <a:lnTo>
                      <a:pt x="239" y="119"/>
                    </a:lnTo>
                    <a:lnTo>
                      <a:pt x="243" y="137"/>
                    </a:lnTo>
                    <a:lnTo>
                      <a:pt x="234" y="151"/>
                    </a:lnTo>
                    <a:lnTo>
                      <a:pt x="225" y="155"/>
                    </a:lnTo>
                    <a:lnTo>
                      <a:pt x="216" y="160"/>
                    </a:lnTo>
                    <a:lnTo>
                      <a:pt x="197" y="164"/>
                    </a:lnTo>
                    <a:lnTo>
                      <a:pt x="193" y="164"/>
                    </a:lnTo>
                    <a:lnTo>
                      <a:pt x="179" y="169"/>
                    </a:lnTo>
                    <a:lnTo>
                      <a:pt x="170" y="169"/>
                    </a:lnTo>
                    <a:lnTo>
                      <a:pt x="161" y="174"/>
                    </a:lnTo>
                    <a:lnTo>
                      <a:pt x="133" y="206"/>
                    </a:lnTo>
                    <a:lnTo>
                      <a:pt x="133" y="197"/>
                    </a:lnTo>
                    <a:lnTo>
                      <a:pt x="129" y="192"/>
                    </a:lnTo>
                    <a:lnTo>
                      <a:pt x="115" y="187"/>
                    </a:lnTo>
                    <a:lnTo>
                      <a:pt x="101" y="187"/>
                    </a:lnTo>
                    <a:lnTo>
                      <a:pt x="92" y="197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2" name="Freeform 1073"/>
              <p:cNvSpPr>
                <a:spLocks/>
              </p:cNvSpPr>
              <p:nvPr/>
            </p:nvSpPr>
            <p:spPr bwMode="auto">
              <a:xfrm>
                <a:off x="3084" y="1745"/>
                <a:ext cx="243" cy="206"/>
              </a:xfrm>
              <a:custGeom>
                <a:avLst/>
                <a:gdLst>
                  <a:gd name="T0" fmla="*/ 87 w 243"/>
                  <a:gd name="T1" fmla="*/ 187 h 206"/>
                  <a:gd name="T2" fmla="*/ 78 w 243"/>
                  <a:gd name="T3" fmla="*/ 169 h 206"/>
                  <a:gd name="T4" fmla="*/ 60 w 243"/>
                  <a:gd name="T5" fmla="*/ 151 h 206"/>
                  <a:gd name="T6" fmla="*/ 51 w 243"/>
                  <a:gd name="T7" fmla="*/ 132 h 206"/>
                  <a:gd name="T8" fmla="*/ 46 w 243"/>
                  <a:gd name="T9" fmla="*/ 114 h 206"/>
                  <a:gd name="T10" fmla="*/ 28 w 243"/>
                  <a:gd name="T11" fmla="*/ 87 h 206"/>
                  <a:gd name="T12" fmla="*/ 19 w 243"/>
                  <a:gd name="T13" fmla="*/ 64 h 206"/>
                  <a:gd name="T14" fmla="*/ 0 w 243"/>
                  <a:gd name="T15" fmla="*/ 50 h 206"/>
                  <a:gd name="T16" fmla="*/ 9 w 243"/>
                  <a:gd name="T17" fmla="*/ 36 h 206"/>
                  <a:gd name="T18" fmla="*/ 32 w 243"/>
                  <a:gd name="T19" fmla="*/ 22 h 206"/>
                  <a:gd name="T20" fmla="*/ 28 w 243"/>
                  <a:gd name="T21" fmla="*/ 4 h 206"/>
                  <a:gd name="T22" fmla="*/ 60 w 243"/>
                  <a:gd name="T23" fmla="*/ 0 h 206"/>
                  <a:gd name="T24" fmla="*/ 92 w 243"/>
                  <a:gd name="T25" fmla="*/ 13 h 206"/>
                  <a:gd name="T26" fmla="*/ 101 w 243"/>
                  <a:gd name="T27" fmla="*/ 22 h 206"/>
                  <a:gd name="T28" fmla="*/ 115 w 243"/>
                  <a:gd name="T29" fmla="*/ 36 h 206"/>
                  <a:gd name="T30" fmla="*/ 129 w 243"/>
                  <a:gd name="T31" fmla="*/ 41 h 206"/>
                  <a:gd name="T32" fmla="*/ 147 w 243"/>
                  <a:gd name="T33" fmla="*/ 41 h 206"/>
                  <a:gd name="T34" fmla="*/ 151 w 243"/>
                  <a:gd name="T35" fmla="*/ 45 h 206"/>
                  <a:gd name="T36" fmla="*/ 156 w 243"/>
                  <a:gd name="T37" fmla="*/ 45 h 206"/>
                  <a:gd name="T38" fmla="*/ 170 w 243"/>
                  <a:gd name="T39" fmla="*/ 59 h 206"/>
                  <a:gd name="T40" fmla="*/ 179 w 243"/>
                  <a:gd name="T41" fmla="*/ 68 h 206"/>
                  <a:gd name="T42" fmla="*/ 184 w 243"/>
                  <a:gd name="T43" fmla="*/ 87 h 206"/>
                  <a:gd name="T44" fmla="*/ 188 w 243"/>
                  <a:gd name="T45" fmla="*/ 96 h 206"/>
                  <a:gd name="T46" fmla="*/ 197 w 243"/>
                  <a:gd name="T47" fmla="*/ 114 h 206"/>
                  <a:gd name="T48" fmla="*/ 220 w 243"/>
                  <a:gd name="T49" fmla="*/ 119 h 206"/>
                  <a:gd name="T50" fmla="*/ 239 w 243"/>
                  <a:gd name="T51" fmla="*/ 119 h 206"/>
                  <a:gd name="T52" fmla="*/ 234 w 243"/>
                  <a:gd name="T53" fmla="*/ 151 h 206"/>
                  <a:gd name="T54" fmla="*/ 216 w 243"/>
                  <a:gd name="T55" fmla="*/ 160 h 206"/>
                  <a:gd name="T56" fmla="*/ 193 w 243"/>
                  <a:gd name="T57" fmla="*/ 164 h 206"/>
                  <a:gd name="T58" fmla="*/ 170 w 243"/>
                  <a:gd name="T59" fmla="*/ 169 h 206"/>
                  <a:gd name="T60" fmla="*/ 133 w 243"/>
                  <a:gd name="T61" fmla="*/ 206 h 206"/>
                  <a:gd name="T62" fmla="*/ 129 w 243"/>
                  <a:gd name="T63" fmla="*/ 192 h 206"/>
                  <a:gd name="T64" fmla="*/ 101 w 243"/>
                  <a:gd name="T65" fmla="*/ 187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3" h="206">
                    <a:moveTo>
                      <a:pt x="92" y="197"/>
                    </a:moveTo>
                    <a:lnTo>
                      <a:pt x="87" y="187"/>
                    </a:lnTo>
                    <a:lnTo>
                      <a:pt x="83" y="178"/>
                    </a:lnTo>
                    <a:lnTo>
                      <a:pt x="78" y="169"/>
                    </a:lnTo>
                    <a:lnTo>
                      <a:pt x="69" y="160"/>
                    </a:lnTo>
                    <a:lnTo>
                      <a:pt x="60" y="151"/>
                    </a:lnTo>
                    <a:lnTo>
                      <a:pt x="55" y="146"/>
                    </a:lnTo>
                    <a:lnTo>
                      <a:pt x="51" y="132"/>
                    </a:lnTo>
                    <a:lnTo>
                      <a:pt x="51" y="123"/>
                    </a:lnTo>
                    <a:lnTo>
                      <a:pt x="46" y="114"/>
                    </a:lnTo>
                    <a:lnTo>
                      <a:pt x="42" y="105"/>
                    </a:lnTo>
                    <a:lnTo>
                      <a:pt x="28" y="87"/>
                    </a:lnTo>
                    <a:lnTo>
                      <a:pt x="23" y="77"/>
                    </a:lnTo>
                    <a:lnTo>
                      <a:pt x="19" y="64"/>
                    </a:lnTo>
                    <a:lnTo>
                      <a:pt x="9" y="55"/>
                    </a:lnTo>
                    <a:lnTo>
                      <a:pt x="0" y="50"/>
                    </a:lnTo>
                    <a:lnTo>
                      <a:pt x="5" y="32"/>
                    </a:lnTo>
                    <a:lnTo>
                      <a:pt x="9" y="36"/>
                    </a:lnTo>
                    <a:lnTo>
                      <a:pt x="23" y="32"/>
                    </a:lnTo>
                    <a:lnTo>
                      <a:pt x="32" y="22"/>
                    </a:lnTo>
                    <a:lnTo>
                      <a:pt x="37" y="18"/>
                    </a:lnTo>
                    <a:lnTo>
                      <a:pt x="28" y="4"/>
                    </a:lnTo>
                    <a:lnTo>
                      <a:pt x="46" y="0"/>
                    </a:lnTo>
                    <a:lnTo>
                      <a:pt x="60" y="0"/>
                    </a:lnTo>
                    <a:lnTo>
                      <a:pt x="78" y="4"/>
                    </a:lnTo>
                    <a:lnTo>
                      <a:pt x="92" y="13"/>
                    </a:lnTo>
                    <a:lnTo>
                      <a:pt x="97" y="18"/>
                    </a:lnTo>
                    <a:lnTo>
                      <a:pt x="101" y="22"/>
                    </a:lnTo>
                    <a:lnTo>
                      <a:pt x="106" y="32"/>
                    </a:lnTo>
                    <a:lnTo>
                      <a:pt x="115" y="36"/>
                    </a:lnTo>
                    <a:lnTo>
                      <a:pt x="124" y="41"/>
                    </a:lnTo>
                    <a:lnTo>
                      <a:pt x="129" y="41"/>
                    </a:lnTo>
                    <a:lnTo>
                      <a:pt x="138" y="36"/>
                    </a:lnTo>
                    <a:lnTo>
                      <a:pt x="147" y="41"/>
                    </a:lnTo>
                    <a:lnTo>
                      <a:pt x="147" y="41"/>
                    </a:lnTo>
                    <a:lnTo>
                      <a:pt x="151" y="45"/>
                    </a:lnTo>
                    <a:lnTo>
                      <a:pt x="156" y="45"/>
                    </a:lnTo>
                    <a:lnTo>
                      <a:pt x="156" y="45"/>
                    </a:lnTo>
                    <a:lnTo>
                      <a:pt x="161" y="50"/>
                    </a:lnTo>
                    <a:lnTo>
                      <a:pt x="170" y="59"/>
                    </a:lnTo>
                    <a:lnTo>
                      <a:pt x="174" y="64"/>
                    </a:lnTo>
                    <a:lnTo>
                      <a:pt x="179" y="68"/>
                    </a:lnTo>
                    <a:lnTo>
                      <a:pt x="179" y="77"/>
                    </a:lnTo>
                    <a:lnTo>
                      <a:pt x="184" y="87"/>
                    </a:lnTo>
                    <a:lnTo>
                      <a:pt x="184" y="91"/>
                    </a:lnTo>
                    <a:lnTo>
                      <a:pt x="188" y="96"/>
                    </a:lnTo>
                    <a:lnTo>
                      <a:pt x="193" y="105"/>
                    </a:lnTo>
                    <a:lnTo>
                      <a:pt x="197" y="114"/>
                    </a:lnTo>
                    <a:lnTo>
                      <a:pt x="206" y="119"/>
                    </a:lnTo>
                    <a:lnTo>
                      <a:pt x="220" y="119"/>
                    </a:lnTo>
                    <a:lnTo>
                      <a:pt x="229" y="123"/>
                    </a:lnTo>
                    <a:lnTo>
                      <a:pt x="239" y="119"/>
                    </a:lnTo>
                    <a:lnTo>
                      <a:pt x="243" y="137"/>
                    </a:lnTo>
                    <a:lnTo>
                      <a:pt x="234" y="151"/>
                    </a:lnTo>
                    <a:lnTo>
                      <a:pt x="225" y="155"/>
                    </a:lnTo>
                    <a:lnTo>
                      <a:pt x="216" y="160"/>
                    </a:lnTo>
                    <a:lnTo>
                      <a:pt x="197" y="164"/>
                    </a:lnTo>
                    <a:lnTo>
                      <a:pt x="193" y="164"/>
                    </a:lnTo>
                    <a:lnTo>
                      <a:pt x="179" y="169"/>
                    </a:lnTo>
                    <a:lnTo>
                      <a:pt x="170" y="169"/>
                    </a:lnTo>
                    <a:lnTo>
                      <a:pt x="161" y="174"/>
                    </a:lnTo>
                    <a:lnTo>
                      <a:pt x="133" y="206"/>
                    </a:lnTo>
                    <a:lnTo>
                      <a:pt x="133" y="197"/>
                    </a:lnTo>
                    <a:lnTo>
                      <a:pt x="129" y="192"/>
                    </a:lnTo>
                    <a:lnTo>
                      <a:pt x="115" y="187"/>
                    </a:lnTo>
                    <a:lnTo>
                      <a:pt x="101" y="187"/>
                    </a:lnTo>
                    <a:lnTo>
                      <a:pt x="92" y="19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3" name="Freeform 1074"/>
              <p:cNvSpPr>
                <a:spLocks noEditPoints="1"/>
              </p:cNvSpPr>
              <p:nvPr/>
            </p:nvSpPr>
            <p:spPr bwMode="auto">
              <a:xfrm>
                <a:off x="3080" y="1740"/>
                <a:ext cx="247" cy="215"/>
              </a:xfrm>
              <a:custGeom>
                <a:avLst/>
                <a:gdLst>
                  <a:gd name="T0" fmla="*/ 137 w 247"/>
                  <a:gd name="T1" fmla="*/ 206 h 215"/>
                  <a:gd name="T2" fmla="*/ 119 w 247"/>
                  <a:gd name="T3" fmla="*/ 192 h 215"/>
                  <a:gd name="T4" fmla="*/ 96 w 247"/>
                  <a:gd name="T5" fmla="*/ 202 h 215"/>
                  <a:gd name="T6" fmla="*/ 91 w 247"/>
                  <a:gd name="T7" fmla="*/ 202 h 215"/>
                  <a:gd name="T8" fmla="*/ 82 w 247"/>
                  <a:gd name="T9" fmla="*/ 183 h 215"/>
                  <a:gd name="T10" fmla="*/ 64 w 247"/>
                  <a:gd name="T11" fmla="*/ 156 h 215"/>
                  <a:gd name="T12" fmla="*/ 50 w 247"/>
                  <a:gd name="T13" fmla="*/ 137 h 215"/>
                  <a:gd name="T14" fmla="*/ 41 w 247"/>
                  <a:gd name="T15" fmla="*/ 110 h 215"/>
                  <a:gd name="T16" fmla="*/ 9 w 247"/>
                  <a:gd name="T17" fmla="*/ 64 h 215"/>
                  <a:gd name="T18" fmla="*/ 0 w 247"/>
                  <a:gd name="T19" fmla="*/ 60 h 215"/>
                  <a:gd name="T20" fmla="*/ 4 w 247"/>
                  <a:gd name="T21" fmla="*/ 41 h 215"/>
                  <a:gd name="T22" fmla="*/ 4 w 247"/>
                  <a:gd name="T23" fmla="*/ 32 h 215"/>
                  <a:gd name="T24" fmla="*/ 13 w 247"/>
                  <a:gd name="T25" fmla="*/ 41 h 215"/>
                  <a:gd name="T26" fmla="*/ 36 w 247"/>
                  <a:gd name="T27" fmla="*/ 23 h 215"/>
                  <a:gd name="T28" fmla="*/ 23 w 247"/>
                  <a:gd name="T29" fmla="*/ 9 h 215"/>
                  <a:gd name="T30" fmla="*/ 41 w 247"/>
                  <a:gd name="T31" fmla="*/ 5 h 215"/>
                  <a:gd name="T32" fmla="*/ 82 w 247"/>
                  <a:gd name="T33" fmla="*/ 9 h 215"/>
                  <a:gd name="T34" fmla="*/ 105 w 247"/>
                  <a:gd name="T35" fmla="*/ 23 h 215"/>
                  <a:gd name="T36" fmla="*/ 110 w 247"/>
                  <a:gd name="T37" fmla="*/ 27 h 215"/>
                  <a:gd name="T38" fmla="*/ 119 w 247"/>
                  <a:gd name="T39" fmla="*/ 37 h 215"/>
                  <a:gd name="T40" fmla="*/ 142 w 247"/>
                  <a:gd name="T41" fmla="*/ 41 h 215"/>
                  <a:gd name="T42" fmla="*/ 155 w 247"/>
                  <a:gd name="T43" fmla="*/ 46 h 215"/>
                  <a:gd name="T44" fmla="*/ 169 w 247"/>
                  <a:gd name="T45" fmla="*/ 55 h 215"/>
                  <a:gd name="T46" fmla="*/ 183 w 247"/>
                  <a:gd name="T47" fmla="*/ 73 h 215"/>
                  <a:gd name="T48" fmla="*/ 192 w 247"/>
                  <a:gd name="T49" fmla="*/ 96 h 215"/>
                  <a:gd name="T50" fmla="*/ 201 w 247"/>
                  <a:gd name="T51" fmla="*/ 115 h 215"/>
                  <a:gd name="T52" fmla="*/ 233 w 247"/>
                  <a:gd name="T53" fmla="*/ 124 h 215"/>
                  <a:gd name="T54" fmla="*/ 243 w 247"/>
                  <a:gd name="T55" fmla="*/ 119 h 215"/>
                  <a:gd name="T56" fmla="*/ 243 w 247"/>
                  <a:gd name="T57" fmla="*/ 160 h 215"/>
                  <a:gd name="T58" fmla="*/ 206 w 247"/>
                  <a:gd name="T59" fmla="*/ 169 h 215"/>
                  <a:gd name="T60" fmla="*/ 169 w 247"/>
                  <a:gd name="T61" fmla="*/ 179 h 215"/>
                  <a:gd name="T62" fmla="*/ 114 w 247"/>
                  <a:gd name="T63" fmla="*/ 188 h 215"/>
                  <a:gd name="T64" fmla="*/ 137 w 247"/>
                  <a:gd name="T65" fmla="*/ 192 h 215"/>
                  <a:gd name="T66" fmla="*/ 160 w 247"/>
                  <a:gd name="T67" fmla="*/ 179 h 215"/>
                  <a:gd name="T68" fmla="*/ 174 w 247"/>
                  <a:gd name="T69" fmla="*/ 169 h 215"/>
                  <a:gd name="T70" fmla="*/ 206 w 247"/>
                  <a:gd name="T71" fmla="*/ 165 h 215"/>
                  <a:gd name="T72" fmla="*/ 238 w 247"/>
                  <a:gd name="T73" fmla="*/ 156 h 215"/>
                  <a:gd name="T74" fmla="*/ 233 w 247"/>
                  <a:gd name="T75" fmla="*/ 128 h 215"/>
                  <a:gd name="T76" fmla="*/ 197 w 247"/>
                  <a:gd name="T77" fmla="*/ 110 h 215"/>
                  <a:gd name="T78" fmla="*/ 183 w 247"/>
                  <a:gd name="T79" fmla="*/ 92 h 215"/>
                  <a:gd name="T80" fmla="*/ 178 w 247"/>
                  <a:gd name="T81" fmla="*/ 73 h 215"/>
                  <a:gd name="T82" fmla="*/ 165 w 247"/>
                  <a:gd name="T83" fmla="*/ 60 h 215"/>
                  <a:gd name="T84" fmla="*/ 151 w 247"/>
                  <a:gd name="T85" fmla="*/ 55 h 215"/>
                  <a:gd name="T86" fmla="*/ 142 w 247"/>
                  <a:gd name="T87" fmla="*/ 46 h 215"/>
                  <a:gd name="T88" fmla="*/ 123 w 247"/>
                  <a:gd name="T89" fmla="*/ 46 h 215"/>
                  <a:gd name="T90" fmla="*/ 105 w 247"/>
                  <a:gd name="T91" fmla="*/ 37 h 215"/>
                  <a:gd name="T92" fmla="*/ 96 w 247"/>
                  <a:gd name="T93" fmla="*/ 23 h 215"/>
                  <a:gd name="T94" fmla="*/ 55 w 247"/>
                  <a:gd name="T95" fmla="*/ 9 h 215"/>
                  <a:gd name="T96" fmla="*/ 46 w 247"/>
                  <a:gd name="T97" fmla="*/ 23 h 215"/>
                  <a:gd name="T98" fmla="*/ 41 w 247"/>
                  <a:gd name="T99" fmla="*/ 27 h 215"/>
                  <a:gd name="T100" fmla="*/ 9 w 247"/>
                  <a:gd name="T101" fmla="*/ 46 h 215"/>
                  <a:gd name="T102" fmla="*/ 13 w 247"/>
                  <a:gd name="T103" fmla="*/ 60 h 215"/>
                  <a:gd name="T104" fmla="*/ 32 w 247"/>
                  <a:gd name="T105" fmla="*/ 92 h 215"/>
                  <a:gd name="T106" fmla="*/ 55 w 247"/>
                  <a:gd name="T107" fmla="*/ 128 h 215"/>
                  <a:gd name="T108" fmla="*/ 68 w 247"/>
                  <a:gd name="T109" fmla="*/ 151 h 215"/>
                  <a:gd name="T110" fmla="*/ 87 w 247"/>
                  <a:gd name="T111" fmla="*/ 179 h 215"/>
                  <a:gd name="T112" fmla="*/ 105 w 247"/>
                  <a:gd name="T113" fmla="*/ 18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7" h="215">
                    <a:moveTo>
                      <a:pt x="137" y="215"/>
                    </a:moveTo>
                    <a:lnTo>
                      <a:pt x="137" y="211"/>
                    </a:lnTo>
                    <a:lnTo>
                      <a:pt x="137" y="206"/>
                    </a:lnTo>
                    <a:lnTo>
                      <a:pt x="133" y="197"/>
                    </a:lnTo>
                    <a:lnTo>
                      <a:pt x="123" y="192"/>
                    </a:lnTo>
                    <a:lnTo>
                      <a:pt x="119" y="192"/>
                    </a:lnTo>
                    <a:lnTo>
                      <a:pt x="110" y="192"/>
                    </a:lnTo>
                    <a:lnTo>
                      <a:pt x="96" y="202"/>
                    </a:lnTo>
                    <a:lnTo>
                      <a:pt x="96" y="202"/>
                    </a:lnTo>
                    <a:lnTo>
                      <a:pt x="96" y="206"/>
                    </a:lnTo>
                    <a:lnTo>
                      <a:pt x="91" y="202"/>
                    </a:lnTo>
                    <a:lnTo>
                      <a:pt x="91" y="202"/>
                    </a:lnTo>
                    <a:lnTo>
                      <a:pt x="91" y="192"/>
                    </a:lnTo>
                    <a:lnTo>
                      <a:pt x="87" y="188"/>
                    </a:lnTo>
                    <a:lnTo>
                      <a:pt x="82" y="183"/>
                    </a:lnTo>
                    <a:lnTo>
                      <a:pt x="78" y="169"/>
                    </a:lnTo>
                    <a:lnTo>
                      <a:pt x="73" y="165"/>
                    </a:lnTo>
                    <a:lnTo>
                      <a:pt x="64" y="156"/>
                    </a:lnTo>
                    <a:lnTo>
                      <a:pt x="55" y="151"/>
                    </a:lnTo>
                    <a:lnTo>
                      <a:pt x="50" y="142"/>
                    </a:lnTo>
                    <a:lnTo>
                      <a:pt x="50" y="137"/>
                    </a:lnTo>
                    <a:lnTo>
                      <a:pt x="50" y="128"/>
                    </a:lnTo>
                    <a:lnTo>
                      <a:pt x="46" y="119"/>
                    </a:lnTo>
                    <a:lnTo>
                      <a:pt x="41" y="110"/>
                    </a:lnTo>
                    <a:lnTo>
                      <a:pt x="27" y="92"/>
                    </a:lnTo>
                    <a:lnTo>
                      <a:pt x="18" y="73"/>
                    </a:lnTo>
                    <a:lnTo>
                      <a:pt x="9" y="64"/>
                    </a:lnTo>
                    <a:lnTo>
                      <a:pt x="4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3" y="41"/>
                    </a:lnTo>
                    <a:lnTo>
                      <a:pt x="23" y="32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27" y="14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41" y="5"/>
                    </a:lnTo>
                    <a:lnTo>
                      <a:pt x="55" y="0"/>
                    </a:lnTo>
                    <a:lnTo>
                      <a:pt x="64" y="5"/>
                    </a:lnTo>
                    <a:lnTo>
                      <a:pt x="82" y="9"/>
                    </a:lnTo>
                    <a:lnTo>
                      <a:pt x="96" y="18"/>
                    </a:lnTo>
                    <a:lnTo>
                      <a:pt x="101" y="18"/>
                    </a:lnTo>
                    <a:lnTo>
                      <a:pt x="105" y="23"/>
                    </a:lnTo>
                    <a:lnTo>
                      <a:pt x="105" y="27"/>
                    </a:lnTo>
                    <a:lnTo>
                      <a:pt x="110" y="27"/>
                    </a:lnTo>
                    <a:lnTo>
                      <a:pt x="110" y="27"/>
                    </a:lnTo>
                    <a:lnTo>
                      <a:pt x="110" y="32"/>
                    </a:lnTo>
                    <a:lnTo>
                      <a:pt x="114" y="37"/>
                    </a:lnTo>
                    <a:lnTo>
                      <a:pt x="119" y="37"/>
                    </a:lnTo>
                    <a:lnTo>
                      <a:pt x="128" y="41"/>
                    </a:lnTo>
                    <a:lnTo>
                      <a:pt x="133" y="41"/>
                    </a:lnTo>
                    <a:lnTo>
                      <a:pt x="142" y="41"/>
                    </a:lnTo>
                    <a:lnTo>
                      <a:pt x="151" y="41"/>
                    </a:lnTo>
                    <a:lnTo>
                      <a:pt x="155" y="46"/>
                    </a:lnTo>
                    <a:lnTo>
                      <a:pt x="155" y="46"/>
                    </a:lnTo>
                    <a:lnTo>
                      <a:pt x="155" y="46"/>
                    </a:lnTo>
                    <a:lnTo>
                      <a:pt x="165" y="50"/>
                    </a:lnTo>
                    <a:lnTo>
                      <a:pt x="169" y="55"/>
                    </a:lnTo>
                    <a:lnTo>
                      <a:pt x="174" y="64"/>
                    </a:lnTo>
                    <a:lnTo>
                      <a:pt x="178" y="64"/>
                    </a:lnTo>
                    <a:lnTo>
                      <a:pt x="183" y="73"/>
                    </a:lnTo>
                    <a:lnTo>
                      <a:pt x="188" y="82"/>
                    </a:lnTo>
                    <a:lnTo>
                      <a:pt x="188" y="92"/>
                    </a:lnTo>
                    <a:lnTo>
                      <a:pt x="192" y="96"/>
                    </a:lnTo>
                    <a:lnTo>
                      <a:pt x="197" y="101"/>
                    </a:lnTo>
                    <a:lnTo>
                      <a:pt x="201" y="110"/>
                    </a:lnTo>
                    <a:lnTo>
                      <a:pt x="201" y="115"/>
                    </a:lnTo>
                    <a:lnTo>
                      <a:pt x="206" y="119"/>
                    </a:lnTo>
                    <a:lnTo>
                      <a:pt x="215" y="119"/>
                    </a:lnTo>
                    <a:lnTo>
                      <a:pt x="233" y="124"/>
                    </a:lnTo>
                    <a:lnTo>
                      <a:pt x="238" y="124"/>
                    </a:lnTo>
                    <a:lnTo>
                      <a:pt x="238" y="119"/>
                    </a:lnTo>
                    <a:lnTo>
                      <a:pt x="243" y="119"/>
                    </a:lnTo>
                    <a:lnTo>
                      <a:pt x="243" y="124"/>
                    </a:lnTo>
                    <a:lnTo>
                      <a:pt x="247" y="142"/>
                    </a:lnTo>
                    <a:lnTo>
                      <a:pt x="243" y="160"/>
                    </a:lnTo>
                    <a:lnTo>
                      <a:pt x="224" y="165"/>
                    </a:lnTo>
                    <a:lnTo>
                      <a:pt x="206" y="169"/>
                    </a:lnTo>
                    <a:lnTo>
                      <a:pt x="206" y="169"/>
                    </a:lnTo>
                    <a:lnTo>
                      <a:pt x="192" y="174"/>
                    </a:lnTo>
                    <a:lnTo>
                      <a:pt x="178" y="174"/>
                    </a:lnTo>
                    <a:lnTo>
                      <a:pt x="169" y="179"/>
                    </a:lnTo>
                    <a:lnTo>
                      <a:pt x="137" y="215"/>
                    </a:lnTo>
                    <a:lnTo>
                      <a:pt x="137" y="215"/>
                    </a:lnTo>
                    <a:close/>
                    <a:moveTo>
                      <a:pt x="114" y="188"/>
                    </a:moveTo>
                    <a:lnTo>
                      <a:pt x="119" y="188"/>
                    </a:lnTo>
                    <a:lnTo>
                      <a:pt x="128" y="188"/>
                    </a:lnTo>
                    <a:lnTo>
                      <a:pt x="137" y="192"/>
                    </a:lnTo>
                    <a:lnTo>
                      <a:pt x="142" y="202"/>
                    </a:lnTo>
                    <a:lnTo>
                      <a:pt x="155" y="188"/>
                    </a:lnTo>
                    <a:lnTo>
                      <a:pt x="160" y="179"/>
                    </a:lnTo>
                    <a:lnTo>
                      <a:pt x="165" y="174"/>
                    </a:lnTo>
                    <a:lnTo>
                      <a:pt x="165" y="174"/>
                    </a:lnTo>
                    <a:lnTo>
                      <a:pt x="174" y="169"/>
                    </a:lnTo>
                    <a:lnTo>
                      <a:pt x="192" y="165"/>
                    </a:lnTo>
                    <a:lnTo>
                      <a:pt x="201" y="165"/>
                    </a:lnTo>
                    <a:lnTo>
                      <a:pt x="206" y="165"/>
                    </a:lnTo>
                    <a:lnTo>
                      <a:pt x="224" y="160"/>
                    </a:lnTo>
                    <a:lnTo>
                      <a:pt x="229" y="156"/>
                    </a:lnTo>
                    <a:lnTo>
                      <a:pt x="238" y="156"/>
                    </a:lnTo>
                    <a:lnTo>
                      <a:pt x="243" y="142"/>
                    </a:lnTo>
                    <a:lnTo>
                      <a:pt x="243" y="128"/>
                    </a:lnTo>
                    <a:lnTo>
                      <a:pt x="233" y="128"/>
                    </a:lnTo>
                    <a:lnTo>
                      <a:pt x="215" y="128"/>
                    </a:lnTo>
                    <a:lnTo>
                      <a:pt x="201" y="124"/>
                    </a:lnTo>
                    <a:lnTo>
                      <a:pt x="197" y="110"/>
                    </a:lnTo>
                    <a:lnTo>
                      <a:pt x="192" y="105"/>
                    </a:lnTo>
                    <a:lnTo>
                      <a:pt x="188" y="101"/>
                    </a:lnTo>
                    <a:lnTo>
                      <a:pt x="183" y="92"/>
                    </a:lnTo>
                    <a:lnTo>
                      <a:pt x="178" y="82"/>
                    </a:lnTo>
                    <a:lnTo>
                      <a:pt x="178" y="78"/>
                    </a:lnTo>
                    <a:lnTo>
                      <a:pt x="178" y="73"/>
                    </a:lnTo>
                    <a:lnTo>
                      <a:pt x="174" y="69"/>
                    </a:lnTo>
                    <a:lnTo>
                      <a:pt x="169" y="64"/>
                    </a:lnTo>
                    <a:lnTo>
                      <a:pt x="165" y="60"/>
                    </a:lnTo>
                    <a:lnTo>
                      <a:pt x="160" y="55"/>
                    </a:lnTo>
                    <a:lnTo>
                      <a:pt x="160" y="55"/>
                    </a:lnTo>
                    <a:lnTo>
                      <a:pt x="151" y="55"/>
                    </a:lnTo>
                    <a:lnTo>
                      <a:pt x="151" y="50"/>
                    </a:lnTo>
                    <a:lnTo>
                      <a:pt x="151" y="46"/>
                    </a:lnTo>
                    <a:lnTo>
                      <a:pt x="142" y="46"/>
                    </a:lnTo>
                    <a:lnTo>
                      <a:pt x="137" y="50"/>
                    </a:lnTo>
                    <a:lnTo>
                      <a:pt x="128" y="50"/>
                    </a:lnTo>
                    <a:lnTo>
                      <a:pt x="123" y="46"/>
                    </a:lnTo>
                    <a:lnTo>
                      <a:pt x="119" y="46"/>
                    </a:lnTo>
                    <a:lnTo>
                      <a:pt x="114" y="41"/>
                    </a:lnTo>
                    <a:lnTo>
                      <a:pt x="105" y="37"/>
                    </a:lnTo>
                    <a:lnTo>
                      <a:pt x="105" y="32"/>
                    </a:lnTo>
                    <a:lnTo>
                      <a:pt x="101" y="27"/>
                    </a:lnTo>
                    <a:lnTo>
                      <a:pt x="96" y="23"/>
                    </a:lnTo>
                    <a:lnTo>
                      <a:pt x="82" y="14"/>
                    </a:lnTo>
                    <a:lnTo>
                      <a:pt x="64" y="9"/>
                    </a:lnTo>
                    <a:lnTo>
                      <a:pt x="55" y="9"/>
                    </a:lnTo>
                    <a:lnTo>
                      <a:pt x="41" y="9"/>
                    </a:lnTo>
                    <a:lnTo>
                      <a:pt x="36" y="14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27" y="41"/>
                    </a:lnTo>
                    <a:lnTo>
                      <a:pt x="13" y="46"/>
                    </a:lnTo>
                    <a:lnTo>
                      <a:pt x="9" y="46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13" y="60"/>
                    </a:lnTo>
                    <a:lnTo>
                      <a:pt x="23" y="73"/>
                    </a:lnTo>
                    <a:lnTo>
                      <a:pt x="32" y="82"/>
                    </a:lnTo>
                    <a:lnTo>
                      <a:pt x="32" y="92"/>
                    </a:lnTo>
                    <a:lnTo>
                      <a:pt x="46" y="105"/>
                    </a:lnTo>
                    <a:lnTo>
                      <a:pt x="50" y="115"/>
                    </a:lnTo>
                    <a:lnTo>
                      <a:pt x="55" y="128"/>
                    </a:lnTo>
                    <a:lnTo>
                      <a:pt x="59" y="137"/>
                    </a:lnTo>
                    <a:lnTo>
                      <a:pt x="59" y="147"/>
                    </a:lnTo>
                    <a:lnTo>
                      <a:pt x="68" y="151"/>
                    </a:lnTo>
                    <a:lnTo>
                      <a:pt x="78" y="160"/>
                    </a:lnTo>
                    <a:lnTo>
                      <a:pt x="82" y="169"/>
                    </a:lnTo>
                    <a:lnTo>
                      <a:pt x="87" y="179"/>
                    </a:lnTo>
                    <a:lnTo>
                      <a:pt x="91" y="183"/>
                    </a:lnTo>
                    <a:lnTo>
                      <a:pt x="96" y="192"/>
                    </a:lnTo>
                    <a:lnTo>
                      <a:pt x="105" y="188"/>
                    </a:lnTo>
                    <a:lnTo>
                      <a:pt x="114" y="188"/>
                    </a:lnTo>
                    <a:lnTo>
                      <a:pt x="114" y="1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4" name="Freeform 1075"/>
              <p:cNvSpPr>
                <a:spLocks/>
              </p:cNvSpPr>
              <p:nvPr/>
            </p:nvSpPr>
            <p:spPr bwMode="auto">
              <a:xfrm>
                <a:off x="3080" y="1740"/>
                <a:ext cx="247" cy="215"/>
              </a:xfrm>
              <a:custGeom>
                <a:avLst/>
                <a:gdLst>
                  <a:gd name="T0" fmla="*/ 137 w 247"/>
                  <a:gd name="T1" fmla="*/ 211 h 215"/>
                  <a:gd name="T2" fmla="*/ 133 w 247"/>
                  <a:gd name="T3" fmla="*/ 197 h 215"/>
                  <a:gd name="T4" fmla="*/ 119 w 247"/>
                  <a:gd name="T5" fmla="*/ 192 h 215"/>
                  <a:gd name="T6" fmla="*/ 96 w 247"/>
                  <a:gd name="T7" fmla="*/ 202 h 215"/>
                  <a:gd name="T8" fmla="*/ 96 w 247"/>
                  <a:gd name="T9" fmla="*/ 206 h 215"/>
                  <a:gd name="T10" fmla="*/ 91 w 247"/>
                  <a:gd name="T11" fmla="*/ 202 h 215"/>
                  <a:gd name="T12" fmla="*/ 87 w 247"/>
                  <a:gd name="T13" fmla="*/ 188 h 215"/>
                  <a:gd name="T14" fmla="*/ 78 w 247"/>
                  <a:gd name="T15" fmla="*/ 169 h 215"/>
                  <a:gd name="T16" fmla="*/ 64 w 247"/>
                  <a:gd name="T17" fmla="*/ 156 h 215"/>
                  <a:gd name="T18" fmla="*/ 50 w 247"/>
                  <a:gd name="T19" fmla="*/ 142 h 215"/>
                  <a:gd name="T20" fmla="*/ 50 w 247"/>
                  <a:gd name="T21" fmla="*/ 128 h 215"/>
                  <a:gd name="T22" fmla="*/ 41 w 247"/>
                  <a:gd name="T23" fmla="*/ 110 h 215"/>
                  <a:gd name="T24" fmla="*/ 18 w 247"/>
                  <a:gd name="T25" fmla="*/ 73 h 215"/>
                  <a:gd name="T26" fmla="*/ 4 w 247"/>
                  <a:gd name="T27" fmla="*/ 60 h 215"/>
                  <a:gd name="T28" fmla="*/ 0 w 247"/>
                  <a:gd name="T29" fmla="*/ 60 h 215"/>
                  <a:gd name="T30" fmla="*/ 0 w 247"/>
                  <a:gd name="T31" fmla="*/ 55 h 215"/>
                  <a:gd name="T32" fmla="*/ 4 w 247"/>
                  <a:gd name="T33" fmla="*/ 32 h 215"/>
                  <a:gd name="T34" fmla="*/ 4 w 247"/>
                  <a:gd name="T35" fmla="*/ 32 h 215"/>
                  <a:gd name="T36" fmla="*/ 9 w 247"/>
                  <a:gd name="T37" fmla="*/ 37 h 215"/>
                  <a:gd name="T38" fmla="*/ 23 w 247"/>
                  <a:gd name="T39" fmla="*/ 32 h 215"/>
                  <a:gd name="T40" fmla="*/ 36 w 247"/>
                  <a:gd name="T41" fmla="*/ 23 h 215"/>
                  <a:gd name="T42" fmla="*/ 23 w 247"/>
                  <a:gd name="T43" fmla="*/ 9 h 215"/>
                  <a:gd name="T44" fmla="*/ 27 w 247"/>
                  <a:gd name="T45" fmla="*/ 9 h 215"/>
                  <a:gd name="T46" fmla="*/ 41 w 247"/>
                  <a:gd name="T47" fmla="*/ 5 h 215"/>
                  <a:gd name="T48" fmla="*/ 64 w 247"/>
                  <a:gd name="T49" fmla="*/ 5 h 215"/>
                  <a:gd name="T50" fmla="*/ 96 w 247"/>
                  <a:gd name="T51" fmla="*/ 18 h 215"/>
                  <a:gd name="T52" fmla="*/ 105 w 247"/>
                  <a:gd name="T53" fmla="*/ 23 h 215"/>
                  <a:gd name="T54" fmla="*/ 110 w 247"/>
                  <a:gd name="T55" fmla="*/ 27 h 215"/>
                  <a:gd name="T56" fmla="*/ 110 w 247"/>
                  <a:gd name="T57" fmla="*/ 32 h 215"/>
                  <a:gd name="T58" fmla="*/ 119 w 247"/>
                  <a:gd name="T59" fmla="*/ 37 h 215"/>
                  <a:gd name="T60" fmla="*/ 133 w 247"/>
                  <a:gd name="T61" fmla="*/ 41 h 215"/>
                  <a:gd name="T62" fmla="*/ 151 w 247"/>
                  <a:gd name="T63" fmla="*/ 41 h 215"/>
                  <a:gd name="T64" fmla="*/ 155 w 247"/>
                  <a:gd name="T65" fmla="*/ 46 h 215"/>
                  <a:gd name="T66" fmla="*/ 165 w 247"/>
                  <a:gd name="T67" fmla="*/ 50 h 215"/>
                  <a:gd name="T68" fmla="*/ 174 w 247"/>
                  <a:gd name="T69" fmla="*/ 64 h 215"/>
                  <a:gd name="T70" fmla="*/ 183 w 247"/>
                  <a:gd name="T71" fmla="*/ 73 h 215"/>
                  <a:gd name="T72" fmla="*/ 188 w 247"/>
                  <a:gd name="T73" fmla="*/ 92 h 215"/>
                  <a:gd name="T74" fmla="*/ 197 w 247"/>
                  <a:gd name="T75" fmla="*/ 101 h 215"/>
                  <a:gd name="T76" fmla="*/ 201 w 247"/>
                  <a:gd name="T77" fmla="*/ 115 h 215"/>
                  <a:gd name="T78" fmla="*/ 215 w 247"/>
                  <a:gd name="T79" fmla="*/ 119 h 215"/>
                  <a:gd name="T80" fmla="*/ 238 w 247"/>
                  <a:gd name="T81" fmla="*/ 124 h 215"/>
                  <a:gd name="T82" fmla="*/ 243 w 247"/>
                  <a:gd name="T83" fmla="*/ 119 h 215"/>
                  <a:gd name="T84" fmla="*/ 247 w 247"/>
                  <a:gd name="T85" fmla="*/ 142 h 215"/>
                  <a:gd name="T86" fmla="*/ 224 w 247"/>
                  <a:gd name="T87" fmla="*/ 165 h 215"/>
                  <a:gd name="T88" fmla="*/ 206 w 247"/>
                  <a:gd name="T89" fmla="*/ 169 h 215"/>
                  <a:gd name="T90" fmla="*/ 178 w 247"/>
                  <a:gd name="T91" fmla="*/ 174 h 215"/>
                  <a:gd name="T92" fmla="*/ 137 w 247"/>
                  <a:gd name="T93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7" h="215">
                    <a:moveTo>
                      <a:pt x="137" y="215"/>
                    </a:moveTo>
                    <a:lnTo>
                      <a:pt x="137" y="211"/>
                    </a:lnTo>
                    <a:lnTo>
                      <a:pt x="137" y="206"/>
                    </a:lnTo>
                    <a:lnTo>
                      <a:pt x="133" y="197"/>
                    </a:lnTo>
                    <a:lnTo>
                      <a:pt x="123" y="192"/>
                    </a:lnTo>
                    <a:lnTo>
                      <a:pt x="119" y="192"/>
                    </a:lnTo>
                    <a:lnTo>
                      <a:pt x="110" y="192"/>
                    </a:lnTo>
                    <a:lnTo>
                      <a:pt x="96" y="202"/>
                    </a:lnTo>
                    <a:lnTo>
                      <a:pt x="96" y="202"/>
                    </a:lnTo>
                    <a:lnTo>
                      <a:pt x="96" y="206"/>
                    </a:lnTo>
                    <a:lnTo>
                      <a:pt x="91" y="202"/>
                    </a:lnTo>
                    <a:lnTo>
                      <a:pt x="91" y="202"/>
                    </a:lnTo>
                    <a:lnTo>
                      <a:pt x="91" y="192"/>
                    </a:lnTo>
                    <a:lnTo>
                      <a:pt x="87" y="188"/>
                    </a:lnTo>
                    <a:lnTo>
                      <a:pt x="82" y="183"/>
                    </a:lnTo>
                    <a:lnTo>
                      <a:pt x="78" y="169"/>
                    </a:lnTo>
                    <a:lnTo>
                      <a:pt x="73" y="165"/>
                    </a:lnTo>
                    <a:lnTo>
                      <a:pt x="64" y="156"/>
                    </a:lnTo>
                    <a:lnTo>
                      <a:pt x="55" y="151"/>
                    </a:lnTo>
                    <a:lnTo>
                      <a:pt x="50" y="142"/>
                    </a:lnTo>
                    <a:lnTo>
                      <a:pt x="50" y="137"/>
                    </a:lnTo>
                    <a:lnTo>
                      <a:pt x="50" y="128"/>
                    </a:lnTo>
                    <a:lnTo>
                      <a:pt x="46" y="119"/>
                    </a:lnTo>
                    <a:lnTo>
                      <a:pt x="41" y="110"/>
                    </a:lnTo>
                    <a:lnTo>
                      <a:pt x="27" y="92"/>
                    </a:lnTo>
                    <a:lnTo>
                      <a:pt x="18" y="73"/>
                    </a:lnTo>
                    <a:lnTo>
                      <a:pt x="9" y="64"/>
                    </a:lnTo>
                    <a:lnTo>
                      <a:pt x="4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3" y="41"/>
                    </a:lnTo>
                    <a:lnTo>
                      <a:pt x="23" y="32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27" y="14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41" y="5"/>
                    </a:lnTo>
                    <a:lnTo>
                      <a:pt x="55" y="0"/>
                    </a:lnTo>
                    <a:lnTo>
                      <a:pt x="64" y="5"/>
                    </a:lnTo>
                    <a:lnTo>
                      <a:pt x="82" y="9"/>
                    </a:lnTo>
                    <a:lnTo>
                      <a:pt x="96" y="18"/>
                    </a:lnTo>
                    <a:lnTo>
                      <a:pt x="101" y="18"/>
                    </a:lnTo>
                    <a:lnTo>
                      <a:pt x="105" y="23"/>
                    </a:lnTo>
                    <a:lnTo>
                      <a:pt x="105" y="27"/>
                    </a:lnTo>
                    <a:lnTo>
                      <a:pt x="110" y="27"/>
                    </a:lnTo>
                    <a:lnTo>
                      <a:pt x="110" y="27"/>
                    </a:lnTo>
                    <a:lnTo>
                      <a:pt x="110" y="32"/>
                    </a:lnTo>
                    <a:lnTo>
                      <a:pt x="114" y="37"/>
                    </a:lnTo>
                    <a:lnTo>
                      <a:pt x="119" y="37"/>
                    </a:lnTo>
                    <a:lnTo>
                      <a:pt x="128" y="41"/>
                    </a:lnTo>
                    <a:lnTo>
                      <a:pt x="133" y="41"/>
                    </a:lnTo>
                    <a:lnTo>
                      <a:pt x="142" y="41"/>
                    </a:lnTo>
                    <a:lnTo>
                      <a:pt x="151" y="41"/>
                    </a:lnTo>
                    <a:lnTo>
                      <a:pt x="155" y="46"/>
                    </a:lnTo>
                    <a:lnTo>
                      <a:pt x="155" y="46"/>
                    </a:lnTo>
                    <a:lnTo>
                      <a:pt x="155" y="46"/>
                    </a:lnTo>
                    <a:lnTo>
                      <a:pt x="165" y="50"/>
                    </a:lnTo>
                    <a:lnTo>
                      <a:pt x="169" y="55"/>
                    </a:lnTo>
                    <a:lnTo>
                      <a:pt x="174" y="64"/>
                    </a:lnTo>
                    <a:lnTo>
                      <a:pt x="178" y="64"/>
                    </a:lnTo>
                    <a:lnTo>
                      <a:pt x="183" y="73"/>
                    </a:lnTo>
                    <a:lnTo>
                      <a:pt x="188" y="82"/>
                    </a:lnTo>
                    <a:lnTo>
                      <a:pt x="188" y="92"/>
                    </a:lnTo>
                    <a:lnTo>
                      <a:pt x="192" y="96"/>
                    </a:lnTo>
                    <a:lnTo>
                      <a:pt x="197" y="101"/>
                    </a:lnTo>
                    <a:lnTo>
                      <a:pt x="201" y="110"/>
                    </a:lnTo>
                    <a:lnTo>
                      <a:pt x="201" y="115"/>
                    </a:lnTo>
                    <a:lnTo>
                      <a:pt x="206" y="119"/>
                    </a:lnTo>
                    <a:lnTo>
                      <a:pt x="215" y="119"/>
                    </a:lnTo>
                    <a:lnTo>
                      <a:pt x="233" y="124"/>
                    </a:lnTo>
                    <a:lnTo>
                      <a:pt x="238" y="124"/>
                    </a:lnTo>
                    <a:lnTo>
                      <a:pt x="238" y="119"/>
                    </a:lnTo>
                    <a:lnTo>
                      <a:pt x="243" y="119"/>
                    </a:lnTo>
                    <a:lnTo>
                      <a:pt x="243" y="124"/>
                    </a:lnTo>
                    <a:lnTo>
                      <a:pt x="247" y="142"/>
                    </a:lnTo>
                    <a:lnTo>
                      <a:pt x="243" y="160"/>
                    </a:lnTo>
                    <a:lnTo>
                      <a:pt x="224" y="165"/>
                    </a:lnTo>
                    <a:lnTo>
                      <a:pt x="206" y="169"/>
                    </a:lnTo>
                    <a:lnTo>
                      <a:pt x="206" y="169"/>
                    </a:lnTo>
                    <a:lnTo>
                      <a:pt x="192" y="174"/>
                    </a:lnTo>
                    <a:lnTo>
                      <a:pt x="178" y="174"/>
                    </a:lnTo>
                    <a:lnTo>
                      <a:pt x="169" y="179"/>
                    </a:lnTo>
                    <a:lnTo>
                      <a:pt x="137" y="215"/>
                    </a:lnTo>
                    <a:lnTo>
                      <a:pt x="137" y="2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5" name="Freeform 1076"/>
              <p:cNvSpPr>
                <a:spLocks/>
              </p:cNvSpPr>
              <p:nvPr/>
            </p:nvSpPr>
            <p:spPr bwMode="auto">
              <a:xfrm>
                <a:off x="3084" y="1749"/>
                <a:ext cx="239" cy="193"/>
              </a:xfrm>
              <a:custGeom>
                <a:avLst/>
                <a:gdLst>
                  <a:gd name="T0" fmla="*/ 115 w 239"/>
                  <a:gd name="T1" fmla="*/ 179 h 193"/>
                  <a:gd name="T2" fmla="*/ 133 w 239"/>
                  <a:gd name="T3" fmla="*/ 183 h 193"/>
                  <a:gd name="T4" fmla="*/ 151 w 239"/>
                  <a:gd name="T5" fmla="*/ 179 h 193"/>
                  <a:gd name="T6" fmla="*/ 161 w 239"/>
                  <a:gd name="T7" fmla="*/ 165 h 193"/>
                  <a:gd name="T8" fmla="*/ 170 w 239"/>
                  <a:gd name="T9" fmla="*/ 160 h 193"/>
                  <a:gd name="T10" fmla="*/ 197 w 239"/>
                  <a:gd name="T11" fmla="*/ 156 h 193"/>
                  <a:gd name="T12" fmla="*/ 220 w 239"/>
                  <a:gd name="T13" fmla="*/ 151 h 193"/>
                  <a:gd name="T14" fmla="*/ 234 w 239"/>
                  <a:gd name="T15" fmla="*/ 147 h 193"/>
                  <a:gd name="T16" fmla="*/ 239 w 239"/>
                  <a:gd name="T17" fmla="*/ 119 h 193"/>
                  <a:gd name="T18" fmla="*/ 211 w 239"/>
                  <a:gd name="T19" fmla="*/ 119 h 193"/>
                  <a:gd name="T20" fmla="*/ 193 w 239"/>
                  <a:gd name="T21" fmla="*/ 101 h 193"/>
                  <a:gd name="T22" fmla="*/ 184 w 239"/>
                  <a:gd name="T23" fmla="*/ 92 h 193"/>
                  <a:gd name="T24" fmla="*/ 174 w 239"/>
                  <a:gd name="T25" fmla="*/ 73 h 193"/>
                  <a:gd name="T26" fmla="*/ 174 w 239"/>
                  <a:gd name="T27" fmla="*/ 64 h 193"/>
                  <a:gd name="T28" fmla="*/ 165 w 239"/>
                  <a:gd name="T29" fmla="*/ 55 h 193"/>
                  <a:gd name="T30" fmla="*/ 156 w 239"/>
                  <a:gd name="T31" fmla="*/ 46 h 193"/>
                  <a:gd name="T32" fmla="*/ 147 w 239"/>
                  <a:gd name="T33" fmla="*/ 46 h 193"/>
                  <a:gd name="T34" fmla="*/ 147 w 239"/>
                  <a:gd name="T35" fmla="*/ 37 h 193"/>
                  <a:gd name="T36" fmla="*/ 133 w 239"/>
                  <a:gd name="T37" fmla="*/ 41 h 193"/>
                  <a:gd name="T38" fmla="*/ 119 w 239"/>
                  <a:gd name="T39" fmla="*/ 37 h 193"/>
                  <a:gd name="T40" fmla="*/ 110 w 239"/>
                  <a:gd name="T41" fmla="*/ 32 h 193"/>
                  <a:gd name="T42" fmla="*/ 101 w 239"/>
                  <a:gd name="T43" fmla="*/ 23 h 193"/>
                  <a:gd name="T44" fmla="*/ 92 w 239"/>
                  <a:gd name="T45" fmla="*/ 14 h 193"/>
                  <a:gd name="T46" fmla="*/ 60 w 239"/>
                  <a:gd name="T47" fmla="*/ 0 h 193"/>
                  <a:gd name="T48" fmla="*/ 37 w 239"/>
                  <a:gd name="T49" fmla="*/ 0 h 193"/>
                  <a:gd name="T50" fmla="*/ 42 w 239"/>
                  <a:gd name="T51" fmla="*/ 14 h 193"/>
                  <a:gd name="T52" fmla="*/ 37 w 239"/>
                  <a:gd name="T53" fmla="*/ 18 h 193"/>
                  <a:gd name="T54" fmla="*/ 23 w 239"/>
                  <a:gd name="T55" fmla="*/ 32 h 193"/>
                  <a:gd name="T56" fmla="*/ 5 w 239"/>
                  <a:gd name="T57" fmla="*/ 37 h 193"/>
                  <a:gd name="T58" fmla="*/ 0 w 239"/>
                  <a:gd name="T59" fmla="*/ 46 h 193"/>
                  <a:gd name="T60" fmla="*/ 19 w 239"/>
                  <a:gd name="T61" fmla="*/ 64 h 193"/>
                  <a:gd name="T62" fmla="*/ 28 w 239"/>
                  <a:gd name="T63" fmla="*/ 83 h 193"/>
                  <a:gd name="T64" fmla="*/ 46 w 239"/>
                  <a:gd name="T65" fmla="*/ 106 h 193"/>
                  <a:gd name="T66" fmla="*/ 55 w 239"/>
                  <a:gd name="T67" fmla="*/ 128 h 193"/>
                  <a:gd name="T68" fmla="*/ 64 w 239"/>
                  <a:gd name="T69" fmla="*/ 142 h 193"/>
                  <a:gd name="T70" fmla="*/ 78 w 239"/>
                  <a:gd name="T71" fmla="*/ 160 h 193"/>
                  <a:gd name="T72" fmla="*/ 87 w 239"/>
                  <a:gd name="T73" fmla="*/ 174 h 193"/>
                  <a:gd name="T74" fmla="*/ 101 w 239"/>
                  <a:gd name="T75" fmla="*/ 179 h 193"/>
                  <a:gd name="T76" fmla="*/ 110 w 239"/>
                  <a:gd name="T77" fmla="*/ 179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9" h="193">
                    <a:moveTo>
                      <a:pt x="110" y="179"/>
                    </a:moveTo>
                    <a:lnTo>
                      <a:pt x="115" y="179"/>
                    </a:lnTo>
                    <a:lnTo>
                      <a:pt x="124" y="179"/>
                    </a:lnTo>
                    <a:lnTo>
                      <a:pt x="133" y="183"/>
                    </a:lnTo>
                    <a:lnTo>
                      <a:pt x="138" y="193"/>
                    </a:lnTo>
                    <a:lnTo>
                      <a:pt x="151" y="179"/>
                    </a:lnTo>
                    <a:lnTo>
                      <a:pt x="156" y="170"/>
                    </a:lnTo>
                    <a:lnTo>
                      <a:pt x="161" y="165"/>
                    </a:lnTo>
                    <a:lnTo>
                      <a:pt x="161" y="165"/>
                    </a:lnTo>
                    <a:lnTo>
                      <a:pt x="170" y="160"/>
                    </a:lnTo>
                    <a:lnTo>
                      <a:pt x="188" y="156"/>
                    </a:lnTo>
                    <a:lnTo>
                      <a:pt x="197" y="156"/>
                    </a:lnTo>
                    <a:lnTo>
                      <a:pt x="202" y="156"/>
                    </a:lnTo>
                    <a:lnTo>
                      <a:pt x="220" y="151"/>
                    </a:lnTo>
                    <a:lnTo>
                      <a:pt x="225" y="147"/>
                    </a:lnTo>
                    <a:lnTo>
                      <a:pt x="234" y="147"/>
                    </a:lnTo>
                    <a:lnTo>
                      <a:pt x="239" y="133"/>
                    </a:lnTo>
                    <a:lnTo>
                      <a:pt x="239" y="119"/>
                    </a:lnTo>
                    <a:lnTo>
                      <a:pt x="229" y="119"/>
                    </a:lnTo>
                    <a:lnTo>
                      <a:pt x="211" y="119"/>
                    </a:lnTo>
                    <a:lnTo>
                      <a:pt x="197" y="115"/>
                    </a:lnTo>
                    <a:lnTo>
                      <a:pt x="193" y="101"/>
                    </a:lnTo>
                    <a:lnTo>
                      <a:pt x="188" y="96"/>
                    </a:lnTo>
                    <a:lnTo>
                      <a:pt x="184" y="92"/>
                    </a:lnTo>
                    <a:lnTo>
                      <a:pt x="179" y="83"/>
                    </a:lnTo>
                    <a:lnTo>
                      <a:pt x="174" y="73"/>
                    </a:lnTo>
                    <a:lnTo>
                      <a:pt x="174" y="69"/>
                    </a:lnTo>
                    <a:lnTo>
                      <a:pt x="174" y="64"/>
                    </a:lnTo>
                    <a:lnTo>
                      <a:pt x="170" y="60"/>
                    </a:lnTo>
                    <a:lnTo>
                      <a:pt x="165" y="55"/>
                    </a:lnTo>
                    <a:lnTo>
                      <a:pt x="161" y="51"/>
                    </a:lnTo>
                    <a:lnTo>
                      <a:pt x="156" y="46"/>
                    </a:lnTo>
                    <a:lnTo>
                      <a:pt x="156" y="46"/>
                    </a:lnTo>
                    <a:lnTo>
                      <a:pt x="147" y="46"/>
                    </a:lnTo>
                    <a:lnTo>
                      <a:pt x="147" y="41"/>
                    </a:lnTo>
                    <a:lnTo>
                      <a:pt x="147" y="37"/>
                    </a:lnTo>
                    <a:lnTo>
                      <a:pt x="138" y="37"/>
                    </a:lnTo>
                    <a:lnTo>
                      <a:pt x="133" y="41"/>
                    </a:lnTo>
                    <a:lnTo>
                      <a:pt x="124" y="41"/>
                    </a:lnTo>
                    <a:lnTo>
                      <a:pt x="119" y="37"/>
                    </a:lnTo>
                    <a:lnTo>
                      <a:pt x="115" y="37"/>
                    </a:lnTo>
                    <a:lnTo>
                      <a:pt x="110" y="32"/>
                    </a:lnTo>
                    <a:lnTo>
                      <a:pt x="101" y="28"/>
                    </a:lnTo>
                    <a:lnTo>
                      <a:pt x="101" y="23"/>
                    </a:lnTo>
                    <a:lnTo>
                      <a:pt x="97" y="18"/>
                    </a:lnTo>
                    <a:lnTo>
                      <a:pt x="92" y="14"/>
                    </a:lnTo>
                    <a:lnTo>
                      <a:pt x="78" y="5"/>
                    </a:lnTo>
                    <a:lnTo>
                      <a:pt x="60" y="0"/>
                    </a:lnTo>
                    <a:lnTo>
                      <a:pt x="51" y="0"/>
                    </a:lnTo>
                    <a:lnTo>
                      <a:pt x="37" y="0"/>
                    </a:lnTo>
                    <a:lnTo>
                      <a:pt x="32" y="5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23" y="32"/>
                    </a:lnTo>
                    <a:lnTo>
                      <a:pt x="9" y="37"/>
                    </a:lnTo>
                    <a:lnTo>
                      <a:pt x="5" y="3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9" y="51"/>
                    </a:lnTo>
                    <a:lnTo>
                      <a:pt x="19" y="64"/>
                    </a:lnTo>
                    <a:lnTo>
                      <a:pt x="28" y="73"/>
                    </a:lnTo>
                    <a:lnTo>
                      <a:pt x="28" y="83"/>
                    </a:lnTo>
                    <a:lnTo>
                      <a:pt x="42" y="96"/>
                    </a:lnTo>
                    <a:lnTo>
                      <a:pt x="46" y="106"/>
                    </a:lnTo>
                    <a:lnTo>
                      <a:pt x="51" y="119"/>
                    </a:lnTo>
                    <a:lnTo>
                      <a:pt x="55" y="128"/>
                    </a:lnTo>
                    <a:lnTo>
                      <a:pt x="55" y="138"/>
                    </a:lnTo>
                    <a:lnTo>
                      <a:pt x="64" y="142"/>
                    </a:lnTo>
                    <a:lnTo>
                      <a:pt x="74" y="151"/>
                    </a:lnTo>
                    <a:lnTo>
                      <a:pt x="78" y="160"/>
                    </a:lnTo>
                    <a:lnTo>
                      <a:pt x="83" y="170"/>
                    </a:lnTo>
                    <a:lnTo>
                      <a:pt x="87" y="174"/>
                    </a:lnTo>
                    <a:lnTo>
                      <a:pt x="92" y="183"/>
                    </a:lnTo>
                    <a:lnTo>
                      <a:pt x="101" y="179"/>
                    </a:lnTo>
                    <a:lnTo>
                      <a:pt x="110" y="179"/>
                    </a:lnTo>
                    <a:lnTo>
                      <a:pt x="110" y="17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6" name="Freeform 1077"/>
              <p:cNvSpPr>
                <a:spLocks/>
              </p:cNvSpPr>
              <p:nvPr/>
            </p:nvSpPr>
            <p:spPr bwMode="auto">
              <a:xfrm>
                <a:off x="3093" y="1671"/>
                <a:ext cx="78" cy="64"/>
              </a:xfrm>
              <a:custGeom>
                <a:avLst/>
                <a:gdLst>
                  <a:gd name="T0" fmla="*/ 37 w 78"/>
                  <a:gd name="T1" fmla="*/ 55 h 64"/>
                  <a:gd name="T2" fmla="*/ 14 w 78"/>
                  <a:gd name="T3" fmla="*/ 64 h 64"/>
                  <a:gd name="T4" fmla="*/ 10 w 78"/>
                  <a:gd name="T5" fmla="*/ 64 h 64"/>
                  <a:gd name="T6" fmla="*/ 0 w 78"/>
                  <a:gd name="T7" fmla="*/ 64 h 64"/>
                  <a:gd name="T8" fmla="*/ 5 w 78"/>
                  <a:gd name="T9" fmla="*/ 55 h 64"/>
                  <a:gd name="T10" fmla="*/ 10 w 78"/>
                  <a:gd name="T11" fmla="*/ 46 h 64"/>
                  <a:gd name="T12" fmla="*/ 14 w 78"/>
                  <a:gd name="T13" fmla="*/ 41 h 64"/>
                  <a:gd name="T14" fmla="*/ 14 w 78"/>
                  <a:gd name="T15" fmla="*/ 37 h 64"/>
                  <a:gd name="T16" fmla="*/ 10 w 78"/>
                  <a:gd name="T17" fmla="*/ 37 h 64"/>
                  <a:gd name="T18" fmla="*/ 5 w 78"/>
                  <a:gd name="T19" fmla="*/ 32 h 64"/>
                  <a:gd name="T20" fmla="*/ 5 w 78"/>
                  <a:gd name="T21" fmla="*/ 19 h 64"/>
                  <a:gd name="T22" fmla="*/ 10 w 78"/>
                  <a:gd name="T23" fmla="*/ 19 h 64"/>
                  <a:gd name="T24" fmla="*/ 10 w 78"/>
                  <a:gd name="T25" fmla="*/ 19 h 64"/>
                  <a:gd name="T26" fmla="*/ 14 w 78"/>
                  <a:gd name="T27" fmla="*/ 14 h 64"/>
                  <a:gd name="T28" fmla="*/ 14 w 78"/>
                  <a:gd name="T29" fmla="*/ 9 h 64"/>
                  <a:gd name="T30" fmla="*/ 23 w 78"/>
                  <a:gd name="T31" fmla="*/ 9 h 64"/>
                  <a:gd name="T32" fmla="*/ 33 w 78"/>
                  <a:gd name="T33" fmla="*/ 9 h 64"/>
                  <a:gd name="T34" fmla="*/ 42 w 78"/>
                  <a:gd name="T35" fmla="*/ 9 h 64"/>
                  <a:gd name="T36" fmla="*/ 51 w 78"/>
                  <a:gd name="T37" fmla="*/ 5 h 64"/>
                  <a:gd name="T38" fmla="*/ 60 w 78"/>
                  <a:gd name="T39" fmla="*/ 0 h 64"/>
                  <a:gd name="T40" fmla="*/ 69 w 78"/>
                  <a:gd name="T41" fmla="*/ 0 h 64"/>
                  <a:gd name="T42" fmla="*/ 78 w 78"/>
                  <a:gd name="T43" fmla="*/ 0 h 64"/>
                  <a:gd name="T44" fmla="*/ 74 w 78"/>
                  <a:gd name="T45" fmla="*/ 9 h 64"/>
                  <a:gd name="T46" fmla="*/ 65 w 78"/>
                  <a:gd name="T47" fmla="*/ 14 h 64"/>
                  <a:gd name="T48" fmla="*/ 65 w 78"/>
                  <a:gd name="T49" fmla="*/ 23 h 64"/>
                  <a:gd name="T50" fmla="*/ 65 w 78"/>
                  <a:gd name="T51" fmla="*/ 32 h 64"/>
                  <a:gd name="T52" fmla="*/ 60 w 78"/>
                  <a:gd name="T53" fmla="*/ 41 h 64"/>
                  <a:gd name="T54" fmla="*/ 51 w 78"/>
                  <a:gd name="T55" fmla="*/ 46 h 64"/>
                  <a:gd name="T56" fmla="*/ 37 w 78"/>
                  <a:gd name="T57" fmla="*/ 5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8" h="64">
                    <a:moveTo>
                      <a:pt x="37" y="55"/>
                    </a:moveTo>
                    <a:lnTo>
                      <a:pt x="14" y="64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5" y="55"/>
                    </a:lnTo>
                    <a:lnTo>
                      <a:pt x="10" y="46"/>
                    </a:lnTo>
                    <a:lnTo>
                      <a:pt x="14" y="41"/>
                    </a:lnTo>
                    <a:lnTo>
                      <a:pt x="14" y="37"/>
                    </a:lnTo>
                    <a:lnTo>
                      <a:pt x="10" y="37"/>
                    </a:lnTo>
                    <a:lnTo>
                      <a:pt x="5" y="32"/>
                    </a:lnTo>
                    <a:lnTo>
                      <a:pt x="5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4" y="14"/>
                    </a:lnTo>
                    <a:lnTo>
                      <a:pt x="14" y="9"/>
                    </a:lnTo>
                    <a:lnTo>
                      <a:pt x="23" y="9"/>
                    </a:lnTo>
                    <a:lnTo>
                      <a:pt x="33" y="9"/>
                    </a:lnTo>
                    <a:lnTo>
                      <a:pt x="42" y="9"/>
                    </a:lnTo>
                    <a:lnTo>
                      <a:pt x="51" y="5"/>
                    </a:lnTo>
                    <a:lnTo>
                      <a:pt x="60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74" y="9"/>
                    </a:lnTo>
                    <a:lnTo>
                      <a:pt x="65" y="14"/>
                    </a:lnTo>
                    <a:lnTo>
                      <a:pt x="65" y="23"/>
                    </a:lnTo>
                    <a:lnTo>
                      <a:pt x="65" y="32"/>
                    </a:lnTo>
                    <a:lnTo>
                      <a:pt x="60" y="41"/>
                    </a:lnTo>
                    <a:lnTo>
                      <a:pt x="51" y="46"/>
                    </a:lnTo>
                    <a:lnTo>
                      <a:pt x="3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7" name="Freeform 1078"/>
              <p:cNvSpPr>
                <a:spLocks/>
              </p:cNvSpPr>
              <p:nvPr/>
            </p:nvSpPr>
            <p:spPr bwMode="auto">
              <a:xfrm>
                <a:off x="3093" y="1671"/>
                <a:ext cx="78" cy="64"/>
              </a:xfrm>
              <a:custGeom>
                <a:avLst/>
                <a:gdLst>
                  <a:gd name="T0" fmla="*/ 37 w 78"/>
                  <a:gd name="T1" fmla="*/ 55 h 64"/>
                  <a:gd name="T2" fmla="*/ 14 w 78"/>
                  <a:gd name="T3" fmla="*/ 64 h 64"/>
                  <a:gd name="T4" fmla="*/ 10 w 78"/>
                  <a:gd name="T5" fmla="*/ 64 h 64"/>
                  <a:gd name="T6" fmla="*/ 0 w 78"/>
                  <a:gd name="T7" fmla="*/ 64 h 64"/>
                  <a:gd name="T8" fmla="*/ 5 w 78"/>
                  <a:gd name="T9" fmla="*/ 55 h 64"/>
                  <a:gd name="T10" fmla="*/ 10 w 78"/>
                  <a:gd name="T11" fmla="*/ 46 h 64"/>
                  <a:gd name="T12" fmla="*/ 14 w 78"/>
                  <a:gd name="T13" fmla="*/ 41 h 64"/>
                  <a:gd name="T14" fmla="*/ 14 w 78"/>
                  <a:gd name="T15" fmla="*/ 37 h 64"/>
                  <a:gd name="T16" fmla="*/ 10 w 78"/>
                  <a:gd name="T17" fmla="*/ 37 h 64"/>
                  <a:gd name="T18" fmla="*/ 5 w 78"/>
                  <a:gd name="T19" fmla="*/ 32 h 64"/>
                  <a:gd name="T20" fmla="*/ 5 w 78"/>
                  <a:gd name="T21" fmla="*/ 19 h 64"/>
                  <a:gd name="T22" fmla="*/ 10 w 78"/>
                  <a:gd name="T23" fmla="*/ 19 h 64"/>
                  <a:gd name="T24" fmla="*/ 10 w 78"/>
                  <a:gd name="T25" fmla="*/ 19 h 64"/>
                  <a:gd name="T26" fmla="*/ 14 w 78"/>
                  <a:gd name="T27" fmla="*/ 14 h 64"/>
                  <a:gd name="T28" fmla="*/ 14 w 78"/>
                  <a:gd name="T29" fmla="*/ 9 h 64"/>
                  <a:gd name="T30" fmla="*/ 23 w 78"/>
                  <a:gd name="T31" fmla="*/ 9 h 64"/>
                  <a:gd name="T32" fmla="*/ 33 w 78"/>
                  <a:gd name="T33" fmla="*/ 9 h 64"/>
                  <a:gd name="T34" fmla="*/ 42 w 78"/>
                  <a:gd name="T35" fmla="*/ 9 h 64"/>
                  <a:gd name="T36" fmla="*/ 51 w 78"/>
                  <a:gd name="T37" fmla="*/ 5 h 64"/>
                  <a:gd name="T38" fmla="*/ 60 w 78"/>
                  <a:gd name="T39" fmla="*/ 0 h 64"/>
                  <a:gd name="T40" fmla="*/ 69 w 78"/>
                  <a:gd name="T41" fmla="*/ 0 h 64"/>
                  <a:gd name="T42" fmla="*/ 78 w 78"/>
                  <a:gd name="T43" fmla="*/ 0 h 64"/>
                  <a:gd name="T44" fmla="*/ 74 w 78"/>
                  <a:gd name="T45" fmla="*/ 9 h 64"/>
                  <a:gd name="T46" fmla="*/ 65 w 78"/>
                  <a:gd name="T47" fmla="*/ 14 h 64"/>
                  <a:gd name="T48" fmla="*/ 65 w 78"/>
                  <a:gd name="T49" fmla="*/ 23 h 64"/>
                  <a:gd name="T50" fmla="*/ 65 w 78"/>
                  <a:gd name="T51" fmla="*/ 32 h 64"/>
                  <a:gd name="T52" fmla="*/ 60 w 78"/>
                  <a:gd name="T53" fmla="*/ 41 h 64"/>
                  <a:gd name="T54" fmla="*/ 51 w 78"/>
                  <a:gd name="T55" fmla="*/ 46 h 64"/>
                  <a:gd name="T56" fmla="*/ 37 w 78"/>
                  <a:gd name="T57" fmla="*/ 5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8" h="64">
                    <a:moveTo>
                      <a:pt x="37" y="55"/>
                    </a:moveTo>
                    <a:lnTo>
                      <a:pt x="14" y="64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5" y="55"/>
                    </a:lnTo>
                    <a:lnTo>
                      <a:pt x="10" y="46"/>
                    </a:lnTo>
                    <a:lnTo>
                      <a:pt x="14" y="41"/>
                    </a:lnTo>
                    <a:lnTo>
                      <a:pt x="14" y="37"/>
                    </a:lnTo>
                    <a:lnTo>
                      <a:pt x="10" y="37"/>
                    </a:lnTo>
                    <a:lnTo>
                      <a:pt x="5" y="32"/>
                    </a:lnTo>
                    <a:lnTo>
                      <a:pt x="5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4" y="14"/>
                    </a:lnTo>
                    <a:lnTo>
                      <a:pt x="14" y="9"/>
                    </a:lnTo>
                    <a:lnTo>
                      <a:pt x="23" y="9"/>
                    </a:lnTo>
                    <a:lnTo>
                      <a:pt x="33" y="9"/>
                    </a:lnTo>
                    <a:lnTo>
                      <a:pt x="42" y="9"/>
                    </a:lnTo>
                    <a:lnTo>
                      <a:pt x="51" y="5"/>
                    </a:lnTo>
                    <a:lnTo>
                      <a:pt x="60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74" y="9"/>
                    </a:lnTo>
                    <a:lnTo>
                      <a:pt x="65" y="14"/>
                    </a:lnTo>
                    <a:lnTo>
                      <a:pt x="65" y="23"/>
                    </a:lnTo>
                    <a:lnTo>
                      <a:pt x="65" y="32"/>
                    </a:lnTo>
                    <a:lnTo>
                      <a:pt x="60" y="41"/>
                    </a:lnTo>
                    <a:lnTo>
                      <a:pt x="51" y="46"/>
                    </a:lnTo>
                    <a:lnTo>
                      <a:pt x="37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8" name="Freeform 1079"/>
              <p:cNvSpPr>
                <a:spLocks noEditPoints="1"/>
              </p:cNvSpPr>
              <p:nvPr/>
            </p:nvSpPr>
            <p:spPr bwMode="auto">
              <a:xfrm>
                <a:off x="3089" y="1667"/>
                <a:ext cx="92" cy="73"/>
              </a:xfrm>
              <a:custGeom>
                <a:avLst/>
                <a:gdLst>
                  <a:gd name="T0" fmla="*/ 9 w 92"/>
                  <a:gd name="T1" fmla="*/ 73 h 73"/>
                  <a:gd name="T2" fmla="*/ 0 w 92"/>
                  <a:gd name="T3" fmla="*/ 68 h 73"/>
                  <a:gd name="T4" fmla="*/ 4 w 92"/>
                  <a:gd name="T5" fmla="*/ 59 h 73"/>
                  <a:gd name="T6" fmla="*/ 9 w 92"/>
                  <a:gd name="T7" fmla="*/ 50 h 73"/>
                  <a:gd name="T8" fmla="*/ 14 w 92"/>
                  <a:gd name="T9" fmla="*/ 41 h 73"/>
                  <a:gd name="T10" fmla="*/ 4 w 92"/>
                  <a:gd name="T11" fmla="*/ 32 h 73"/>
                  <a:gd name="T12" fmla="*/ 4 w 92"/>
                  <a:gd name="T13" fmla="*/ 23 h 73"/>
                  <a:gd name="T14" fmla="*/ 4 w 92"/>
                  <a:gd name="T15" fmla="*/ 13 h 73"/>
                  <a:gd name="T16" fmla="*/ 14 w 92"/>
                  <a:gd name="T17" fmla="*/ 18 h 73"/>
                  <a:gd name="T18" fmla="*/ 14 w 92"/>
                  <a:gd name="T19" fmla="*/ 9 h 73"/>
                  <a:gd name="T20" fmla="*/ 27 w 92"/>
                  <a:gd name="T21" fmla="*/ 9 h 73"/>
                  <a:gd name="T22" fmla="*/ 50 w 92"/>
                  <a:gd name="T23" fmla="*/ 9 h 73"/>
                  <a:gd name="T24" fmla="*/ 64 w 92"/>
                  <a:gd name="T25" fmla="*/ 0 h 73"/>
                  <a:gd name="T26" fmla="*/ 87 w 92"/>
                  <a:gd name="T27" fmla="*/ 0 h 73"/>
                  <a:gd name="T28" fmla="*/ 92 w 92"/>
                  <a:gd name="T29" fmla="*/ 4 h 73"/>
                  <a:gd name="T30" fmla="*/ 92 w 92"/>
                  <a:gd name="T31" fmla="*/ 4 h 73"/>
                  <a:gd name="T32" fmla="*/ 73 w 92"/>
                  <a:gd name="T33" fmla="*/ 13 h 73"/>
                  <a:gd name="T34" fmla="*/ 73 w 92"/>
                  <a:gd name="T35" fmla="*/ 27 h 73"/>
                  <a:gd name="T36" fmla="*/ 73 w 92"/>
                  <a:gd name="T37" fmla="*/ 41 h 73"/>
                  <a:gd name="T38" fmla="*/ 50 w 92"/>
                  <a:gd name="T39" fmla="*/ 55 h 73"/>
                  <a:gd name="T40" fmla="*/ 32 w 92"/>
                  <a:gd name="T41" fmla="*/ 68 h 73"/>
                  <a:gd name="T42" fmla="*/ 18 w 92"/>
                  <a:gd name="T43" fmla="*/ 73 h 73"/>
                  <a:gd name="T44" fmla="*/ 18 w 92"/>
                  <a:gd name="T45" fmla="*/ 73 h 73"/>
                  <a:gd name="T46" fmla="*/ 14 w 92"/>
                  <a:gd name="T47" fmla="*/ 64 h 73"/>
                  <a:gd name="T48" fmla="*/ 32 w 92"/>
                  <a:gd name="T49" fmla="*/ 59 h 73"/>
                  <a:gd name="T50" fmla="*/ 41 w 92"/>
                  <a:gd name="T51" fmla="*/ 55 h 73"/>
                  <a:gd name="T52" fmla="*/ 59 w 92"/>
                  <a:gd name="T53" fmla="*/ 45 h 73"/>
                  <a:gd name="T54" fmla="*/ 69 w 92"/>
                  <a:gd name="T55" fmla="*/ 32 h 73"/>
                  <a:gd name="T56" fmla="*/ 69 w 92"/>
                  <a:gd name="T57" fmla="*/ 13 h 73"/>
                  <a:gd name="T58" fmla="*/ 82 w 92"/>
                  <a:gd name="T59" fmla="*/ 4 h 73"/>
                  <a:gd name="T60" fmla="*/ 59 w 92"/>
                  <a:gd name="T61" fmla="*/ 9 h 73"/>
                  <a:gd name="T62" fmla="*/ 46 w 92"/>
                  <a:gd name="T63" fmla="*/ 13 h 73"/>
                  <a:gd name="T64" fmla="*/ 27 w 92"/>
                  <a:gd name="T65" fmla="*/ 13 h 73"/>
                  <a:gd name="T66" fmla="*/ 23 w 92"/>
                  <a:gd name="T67" fmla="*/ 18 h 73"/>
                  <a:gd name="T68" fmla="*/ 18 w 92"/>
                  <a:gd name="T69" fmla="*/ 18 h 73"/>
                  <a:gd name="T70" fmla="*/ 14 w 92"/>
                  <a:gd name="T71" fmla="*/ 27 h 73"/>
                  <a:gd name="T72" fmla="*/ 14 w 92"/>
                  <a:gd name="T73" fmla="*/ 27 h 73"/>
                  <a:gd name="T74" fmla="*/ 14 w 92"/>
                  <a:gd name="T75" fmla="*/ 36 h 73"/>
                  <a:gd name="T76" fmla="*/ 18 w 92"/>
                  <a:gd name="T77" fmla="*/ 36 h 73"/>
                  <a:gd name="T78" fmla="*/ 18 w 92"/>
                  <a:gd name="T79" fmla="*/ 36 h 73"/>
                  <a:gd name="T80" fmla="*/ 18 w 92"/>
                  <a:gd name="T81" fmla="*/ 50 h 73"/>
                  <a:gd name="T82" fmla="*/ 14 w 92"/>
                  <a:gd name="T83" fmla="*/ 55 h 73"/>
                  <a:gd name="T84" fmla="*/ 9 w 92"/>
                  <a:gd name="T85" fmla="*/ 6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2" h="73">
                    <a:moveTo>
                      <a:pt x="18" y="73"/>
                    </a:moveTo>
                    <a:lnTo>
                      <a:pt x="9" y="73"/>
                    </a:lnTo>
                    <a:lnTo>
                      <a:pt x="4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59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9" y="41"/>
                    </a:lnTo>
                    <a:lnTo>
                      <a:pt x="4" y="32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27" y="9"/>
                    </a:lnTo>
                    <a:lnTo>
                      <a:pt x="37" y="9"/>
                    </a:lnTo>
                    <a:lnTo>
                      <a:pt x="50" y="9"/>
                    </a:lnTo>
                    <a:lnTo>
                      <a:pt x="55" y="4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2" y="13"/>
                    </a:lnTo>
                    <a:lnTo>
                      <a:pt x="73" y="13"/>
                    </a:lnTo>
                    <a:lnTo>
                      <a:pt x="73" y="23"/>
                    </a:lnTo>
                    <a:lnTo>
                      <a:pt x="73" y="27"/>
                    </a:lnTo>
                    <a:lnTo>
                      <a:pt x="73" y="36"/>
                    </a:lnTo>
                    <a:lnTo>
                      <a:pt x="73" y="41"/>
                    </a:lnTo>
                    <a:lnTo>
                      <a:pt x="69" y="50"/>
                    </a:lnTo>
                    <a:lnTo>
                      <a:pt x="50" y="55"/>
                    </a:lnTo>
                    <a:lnTo>
                      <a:pt x="41" y="59"/>
                    </a:lnTo>
                    <a:lnTo>
                      <a:pt x="32" y="68"/>
                    </a:lnTo>
                    <a:lnTo>
                      <a:pt x="23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8" y="73"/>
                    </a:lnTo>
                    <a:close/>
                    <a:moveTo>
                      <a:pt x="9" y="64"/>
                    </a:moveTo>
                    <a:lnTo>
                      <a:pt x="14" y="64"/>
                    </a:lnTo>
                    <a:lnTo>
                      <a:pt x="18" y="68"/>
                    </a:lnTo>
                    <a:lnTo>
                      <a:pt x="32" y="59"/>
                    </a:lnTo>
                    <a:lnTo>
                      <a:pt x="37" y="59"/>
                    </a:lnTo>
                    <a:lnTo>
                      <a:pt x="41" y="55"/>
                    </a:lnTo>
                    <a:lnTo>
                      <a:pt x="50" y="50"/>
                    </a:lnTo>
                    <a:lnTo>
                      <a:pt x="59" y="45"/>
                    </a:lnTo>
                    <a:lnTo>
                      <a:pt x="69" y="36"/>
                    </a:lnTo>
                    <a:lnTo>
                      <a:pt x="69" y="32"/>
                    </a:lnTo>
                    <a:lnTo>
                      <a:pt x="69" y="18"/>
                    </a:lnTo>
                    <a:lnTo>
                      <a:pt x="69" y="13"/>
                    </a:lnTo>
                    <a:lnTo>
                      <a:pt x="78" y="9"/>
                    </a:lnTo>
                    <a:lnTo>
                      <a:pt x="82" y="4"/>
                    </a:lnTo>
                    <a:lnTo>
                      <a:pt x="69" y="4"/>
                    </a:lnTo>
                    <a:lnTo>
                      <a:pt x="59" y="9"/>
                    </a:lnTo>
                    <a:lnTo>
                      <a:pt x="55" y="13"/>
                    </a:lnTo>
                    <a:lnTo>
                      <a:pt x="46" y="13"/>
                    </a:lnTo>
                    <a:lnTo>
                      <a:pt x="37" y="13"/>
                    </a:lnTo>
                    <a:lnTo>
                      <a:pt x="27" y="13"/>
                    </a:lnTo>
                    <a:lnTo>
                      <a:pt x="18" y="1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8" y="18"/>
                    </a:lnTo>
                    <a:lnTo>
                      <a:pt x="18" y="23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45"/>
                    </a:lnTo>
                    <a:lnTo>
                      <a:pt x="18" y="50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9" y="64"/>
                    </a:lnTo>
                    <a:lnTo>
                      <a:pt x="9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9" name="Freeform 1080"/>
              <p:cNvSpPr>
                <a:spLocks/>
              </p:cNvSpPr>
              <p:nvPr/>
            </p:nvSpPr>
            <p:spPr bwMode="auto">
              <a:xfrm>
                <a:off x="3089" y="1667"/>
                <a:ext cx="92" cy="73"/>
              </a:xfrm>
              <a:custGeom>
                <a:avLst/>
                <a:gdLst>
                  <a:gd name="T0" fmla="*/ 18 w 92"/>
                  <a:gd name="T1" fmla="*/ 73 h 73"/>
                  <a:gd name="T2" fmla="*/ 9 w 92"/>
                  <a:gd name="T3" fmla="*/ 73 h 73"/>
                  <a:gd name="T4" fmla="*/ 4 w 92"/>
                  <a:gd name="T5" fmla="*/ 68 h 73"/>
                  <a:gd name="T6" fmla="*/ 0 w 92"/>
                  <a:gd name="T7" fmla="*/ 68 h 73"/>
                  <a:gd name="T8" fmla="*/ 0 w 92"/>
                  <a:gd name="T9" fmla="*/ 68 h 73"/>
                  <a:gd name="T10" fmla="*/ 4 w 92"/>
                  <a:gd name="T11" fmla="*/ 59 h 73"/>
                  <a:gd name="T12" fmla="*/ 9 w 92"/>
                  <a:gd name="T13" fmla="*/ 50 h 73"/>
                  <a:gd name="T14" fmla="*/ 9 w 92"/>
                  <a:gd name="T15" fmla="*/ 50 h 73"/>
                  <a:gd name="T16" fmla="*/ 14 w 92"/>
                  <a:gd name="T17" fmla="*/ 45 h 73"/>
                  <a:gd name="T18" fmla="*/ 14 w 92"/>
                  <a:gd name="T19" fmla="*/ 41 h 73"/>
                  <a:gd name="T20" fmla="*/ 9 w 92"/>
                  <a:gd name="T21" fmla="*/ 41 h 73"/>
                  <a:gd name="T22" fmla="*/ 4 w 92"/>
                  <a:gd name="T23" fmla="*/ 32 h 73"/>
                  <a:gd name="T24" fmla="*/ 4 w 92"/>
                  <a:gd name="T25" fmla="*/ 23 h 73"/>
                  <a:gd name="T26" fmla="*/ 4 w 92"/>
                  <a:gd name="T27" fmla="*/ 23 h 73"/>
                  <a:gd name="T28" fmla="*/ 4 w 92"/>
                  <a:gd name="T29" fmla="*/ 13 h 73"/>
                  <a:gd name="T30" fmla="*/ 4 w 92"/>
                  <a:gd name="T31" fmla="*/ 13 h 73"/>
                  <a:gd name="T32" fmla="*/ 9 w 92"/>
                  <a:gd name="T33" fmla="*/ 18 h 73"/>
                  <a:gd name="T34" fmla="*/ 14 w 92"/>
                  <a:gd name="T35" fmla="*/ 18 h 73"/>
                  <a:gd name="T36" fmla="*/ 14 w 92"/>
                  <a:gd name="T37" fmla="*/ 18 h 73"/>
                  <a:gd name="T38" fmla="*/ 14 w 92"/>
                  <a:gd name="T39" fmla="*/ 9 h 73"/>
                  <a:gd name="T40" fmla="*/ 18 w 92"/>
                  <a:gd name="T41" fmla="*/ 9 h 73"/>
                  <a:gd name="T42" fmla="*/ 27 w 92"/>
                  <a:gd name="T43" fmla="*/ 9 h 73"/>
                  <a:gd name="T44" fmla="*/ 37 w 92"/>
                  <a:gd name="T45" fmla="*/ 9 h 73"/>
                  <a:gd name="T46" fmla="*/ 50 w 92"/>
                  <a:gd name="T47" fmla="*/ 9 h 73"/>
                  <a:gd name="T48" fmla="*/ 55 w 92"/>
                  <a:gd name="T49" fmla="*/ 4 h 73"/>
                  <a:gd name="T50" fmla="*/ 64 w 92"/>
                  <a:gd name="T51" fmla="*/ 0 h 73"/>
                  <a:gd name="T52" fmla="*/ 78 w 92"/>
                  <a:gd name="T53" fmla="*/ 0 h 73"/>
                  <a:gd name="T54" fmla="*/ 87 w 92"/>
                  <a:gd name="T55" fmla="*/ 0 h 73"/>
                  <a:gd name="T56" fmla="*/ 87 w 92"/>
                  <a:gd name="T57" fmla="*/ 0 h 73"/>
                  <a:gd name="T58" fmla="*/ 92 w 92"/>
                  <a:gd name="T59" fmla="*/ 4 h 73"/>
                  <a:gd name="T60" fmla="*/ 92 w 92"/>
                  <a:gd name="T61" fmla="*/ 4 h 73"/>
                  <a:gd name="T62" fmla="*/ 92 w 92"/>
                  <a:gd name="T63" fmla="*/ 4 h 73"/>
                  <a:gd name="T64" fmla="*/ 82 w 92"/>
                  <a:gd name="T65" fmla="*/ 13 h 73"/>
                  <a:gd name="T66" fmla="*/ 73 w 92"/>
                  <a:gd name="T67" fmla="*/ 13 h 73"/>
                  <a:gd name="T68" fmla="*/ 73 w 92"/>
                  <a:gd name="T69" fmla="*/ 23 h 73"/>
                  <a:gd name="T70" fmla="*/ 73 w 92"/>
                  <a:gd name="T71" fmla="*/ 27 h 73"/>
                  <a:gd name="T72" fmla="*/ 73 w 92"/>
                  <a:gd name="T73" fmla="*/ 36 h 73"/>
                  <a:gd name="T74" fmla="*/ 73 w 92"/>
                  <a:gd name="T75" fmla="*/ 41 h 73"/>
                  <a:gd name="T76" fmla="*/ 69 w 92"/>
                  <a:gd name="T77" fmla="*/ 50 h 73"/>
                  <a:gd name="T78" fmla="*/ 50 w 92"/>
                  <a:gd name="T79" fmla="*/ 55 h 73"/>
                  <a:gd name="T80" fmla="*/ 41 w 92"/>
                  <a:gd name="T81" fmla="*/ 59 h 73"/>
                  <a:gd name="T82" fmla="*/ 32 w 92"/>
                  <a:gd name="T83" fmla="*/ 68 h 73"/>
                  <a:gd name="T84" fmla="*/ 23 w 92"/>
                  <a:gd name="T85" fmla="*/ 73 h 73"/>
                  <a:gd name="T86" fmla="*/ 18 w 92"/>
                  <a:gd name="T87" fmla="*/ 73 h 73"/>
                  <a:gd name="T88" fmla="*/ 18 w 92"/>
                  <a:gd name="T89" fmla="*/ 73 h 73"/>
                  <a:gd name="T90" fmla="*/ 18 w 92"/>
                  <a:gd name="T9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2" h="73">
                    <a:moveTo>
                      <a:pt x="18" y="73"/>
                    </a:moveTo>
                    <a:lnTo>
                      <a:pt x="9" y="73"/>
                    </a:lnTo>
                    <a:lnTo>
                      <a:pt x="4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59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9" y="41"/>
                    </a:lnTo>
                    <a:lnTo>
                      <a:pt x="4" y="32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27" y="9"/>
                    </a:lnTo>
                    <a:lnTo>
                      <a:pt x="37" y="9"/>
                    </a:lnTo>
                    <a:lnTo>
                      <a:pt x="50" y="9"/>
                    </a:lnTo>
                    <a:lnTo>
                      <a:pt x="55" y="4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2" y="13"/>
                    </a:lnTo>
                    <a:lnTo>
                      <a:pt x="73" y="13"/>
                    </a:lnTo>
                    <a:lnTo>
                      <a:pt x="73" y="23"/>
                    </a:lnTo>
                    <a:lnTo>
                      <a:pt x="73" y="27"/>
                    </a:lnTo>
                    <a:lnTo>
                      <a:pt x="73" y="36"/>
                    </a:lnTo>
                    <a:lnTo>
                      <a:pt x="73" y="41"/>
                    </a:lnTo>
                    <a:lnTo>
                      <a:pt x="69" y="50"/>
                    </a:lnTo>
                    <a:lnTo>
                      <a:pt x="50" y="55"/>
                    </a:lnTo>
                    <a:lnTo>
                      <a:pt x="41" y="59"/>
                    </a:lnTo>
                    <a:lnTo>
                      <a:pt x="32" y="68"/>
                    </a:lnTo>
                    <a:lnTo>
                      <a:pt x="23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8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0" name="Freeform 1081"/>
              <p:cNvSpPr>
                <a:spLocks/>
              </p:cNvSpPr>
              <p:nvPr/>
            </p:nvSpPr>
            <p:spPr bwMode="auto">
              <a:xfrm>
                <a:off x="3098" y="1671"/>
                <a:ext cx="73" cy="64"/>
              </a:xfrm>
              <a:custGeom>
                <a:avLst/>
                <a:gdLst>
                  <a:gd name="T0" fmla="*/ 0 w 73"/>
                  <a:gd name="T1" fmla="*/ 60 h 64"/>
                  <a:gd name="T2" fmla="*/ 5 w 73"/>
                  <a:gd name="T3" fmla="*/ 60 h 64"/>
                  <a:gd name="T4" fmla="*/ 9 w 73"/>
                  <a:gd name="T5" fmla="*/ 64 h 64"/>
                  <a:gd name="T6" fmla="*/ 23 w 73"/>
                  <a:gd name="T7" fmla="*/ 55 h 64"/>
                  <a:gd name="T8" fmla="*/ 28 w 73"/>
                  <a:gd name="T9" fmla="*/ 55 h 64"/>
                  <a:gd name="T10" fmla="*/ 32 w 73"/>
                  <a:gd name="T11" fmla="*/ 51 h 64"/>
                  <a:gd name="T12" fmla="*/ 41 w 73"/>
                  <a:gd name="T13" fmla="*/ 46 h 64"/>
                  <a:gd name="T14" fmla="*/ 50 w 73"/>
                  <a:gd name="T15" fmla="*/ 41 h 64"/>
                  <a:gd name="T16" fmla="*/ 60 w 73"/>
                  <a:gd name="T17" fmla="*/ 32 h 64"/>
                  <a:gd name="T18" fmla="*/ 60 w 73"/>
                  <a:gd name="T19" fmla="*/ 28 h 64"/>
                  <a:gd name="T20" fmla="*/ 60 w 73"/>
                  <a:gd name="T21" fmla="*/ 14 h 64"/>
                  <a:gd name="T22" fmla="*/ 60 w 73"/>
                  <a:gd name="T23" fmla="*/ 9 h 64"/>
                  <a:gd name="T24" fmla="*/ 69 w 73"/>
                  <a:gd name="T25" fmla="*/ 5 h 64"/>
                  <a:gd name="T26" fmla="*/ 73 w 73"/>
                  <a:gd name="T27" fmla="*/ 0 h 64"/>
                  <a:gd name="T28" fmla="*/ 60 w 73"/>
                  <a:gd name="T29" fmla="*/ 0 h 64"/>
                  <a:gd name="T30" fmla="*/ 50 w 73"/>
                  <a:gd name="T31" fmla="*/ 5 h 64"/>
                  <a:gd name="T32" fmla="*/ 46 w 73"/>
                  <a:gd name="T33" fmla="*/ 9 h 64"/>
                  <a:gd name="T34" fmla="*/ 37 w 73"/>
                  <a:gd name="T35" fmla="*/ 9 h 64"/>
                  <a:gd name="T36" fmla="*/ 28 w 73"/>
                  <a:gd name="T37" fmla="*/ 9 h 64"/>
                  <a:gd name="T38" fmla="*/ 18 w 73"/>
                  <a:gd name="T39" fmla="*/ 9 h 64"/>
                  <a:gd name="T40" fmla="*/ 9 w 73"/>
                  <a:gd name="T41" fmla="*/ 9 h 64"/>
                  <a:gd name="T42" fmla="*/ 14 w 73"/>
                  <a:gd name="T43" fmla="*/ 14 h 64"/>
                  <a:gd name="T44" fmla="*/ 14 w 73"/>
                  <a:gd name="T45" fmla="*/ 14 h 64"/>
                  <a:gd name="T46" fmla="*/ 9 w 73"/>
                  <a:gd name="T47" fmla="*/ 14 h 64"/>
                  <a:gd name="T48" fmla="*/ 9 w 73"/>
                  <a:gd name="T49" fmla="*/ 19 h 64"/>
                  <a:gd name="T50" fmla="*/ 5 w 73"/>
                  <a:gd name="T51" fmla="*/ 23 h 64"/>
                  <a:gd name="T52" fmla="*/ 5 w 73"/>
                  <a:gd name="T53" fmla="*/ 23 h 64"/>
                  <a:gd name="T54" fmla="*/ 5 w 73"/>
                  <a:gd name="T55" fmla="*/ 23 h 64"/>
                  <a:gd name="T56" fmla="*/ 5 w 73"/>
                  <a:gd name="T57" fmla="*/ 28 h 64"/>
                  <a:gd name="T58" fmla="*/ 5 w 73"/>
                  <a:gd name="T59" fmla="*/ 32 h 64"/>
                  <a:gd name="T60" fmla="*/ 5 w 73"/>
                  <a:gd name="T61" fmla="*/ 32 h 64"/>
                  <a:gd name="T62" fmla="*/ 9 w 73"/>
                  <a:gd name="T63" fmla="*/ 32 h 64"/>
                  <a:gd name="T64" fmla="*/ 9 w 73"/>
                  <a:gd name="T65" fmla="*/ 32 h 64"/>
                  <a:gd name="T66" fmla="*/ 9 w 73"/>
                  <a:gd name="T67" fmla="*/ 32 h 64"/>
                  <a:gd name="T68" fmla="*/ 9 w 73"/>
                  <a:gd name="T69" fmla="*/ 41 h 64"/>
                  <a:gd name="T70" fmla="*/ 9 w 73"/>
                  <a:gd name="T71" fmla="*/ 46 h 64"/>
                  <a:gd name="T72" fmla="*/ 5 w 73"/>
                  <a:gd name="T73" fmla="*/ 51 h 64"/>
                  <a:gd name="T74" fmla="*/ 5 w 73"/>
                  <a:gd name="T75" fmla="*/ 51 h 64"/>
                  <a:gd name="T76" fmla="*/ 0 w 73"/>
                  <a:gd name="T77" fmla="*/ 60 h 64"/>
                  <a:gd name="T78" fmla="*/ 0 w 73"/>
                  <a:gd name="T79" fmla="*/ 6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3" h="64">
                    <a:moveTo>
                      <a:pt x="0" y="60"/>
                    </a:moveTo>
                    <a:lnTo>
                      <a:pt x="5" y="60"/>
                    </a:lnTo>
                    <a:lnTo>
                      <a:pt x="9" y="64"/>
                    </a:lnTo>
                    <a:lnTo>
                      <a:pt x="23" y="55"/>
                    </a:lnTo>
                    <a:lnTo>
                      <a:pt x="28" y="55"/>
                    </a:lnTo>
                    <a:lnTo>
                      <a:pt x="32" y="51"/>
                    </a:lnTo>
                    <a:lnTo>
                      <a:pt x="41" y="46"/>
                    </a:lnTo>
                    <a:lnTo>
                      <a:pt x="50" y="41"/>
                    </a:lnTo>
                    <a:lnTo>
                      <a:pt x="60" y="32"/>
                    </a:lnTo>
                    <a:lnTo>
                      <a:pt x="60" y="28"/>
                    </a:lnTo>
                    <a:lnTo>
                      <a:pt x="60" y="14"/>
                    </a:lnTo>
                    <a:lnTo>
                      <a:pt x="60" y="9"/>
                    </a:lnTo>
                    <a:lnTo>
                      <a:pt x="69" y="5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50" y="5"/>
                    </a:lnTo>
                    <a:lnTo>
                      <a:pt x="46" y="9"/>
                    </a:lnTo>
                    <a:lnTo>
                      <a:pt x="37" y="9"/>
                    </a:lnTo>
                    <a:lnTo>
                      <a:pt x="28" y="9"/>
                    </a:lnTo>
                    <a:lnTo>
                      <a:pt x="18" y="9"/>
                    </a:lnTo>
                    <a:lnTo>
                      <a:pt x="9" y="9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9" y="19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8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41"/>
                    </a:lnTo>
                    <a:lnTo>
                      <a:pt x="9" y="46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0" y="60"/>
                    </a:lnTo>
                    <a:lnTo>
                      <a:pt x="0" y="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1" name="Freeform 1082"/>
              <p:cNvSpPr>
                <a:spLocks/>
              </p:cNvSpPr>
              <p:nvPr/>
            </p:nvSpPr>
            <p:spPr bwMode="auto">
              <a:xfrm>
                <a:off x="3272" y="1822"/>
                <a:ext cx="60" cy="46"/>
              </a:xfrm>
              <a:custGeom>
                <a:avLst/>
                <a:gdLst>
                  <a:gd name="T0" fmla="*/ 60 w 60"/>
                  <a:gd name="T1" fmla="*/ 14 h 46"/>
                  <a:gd name="T2" fmla="*/ 60 w 60"/>
                  <a:gd name="T3" fmla="*/ 10 h 46"/>
                  <a:gd name="T4" fmla="*/ 55 w 60"/>
                  <a:gd name="T5" fmla="*/ 0 h 46"/>
                  <a:gd name="T6" fmla="*/ 51 w 60"/>
                  <a:gd name="T7" fmla="*/ 5 h 46"/>
                  <a:gd name="T8" fmla="*/ 46 w 60"/>
                  <a:gd name="T9" fmla="*/ 14 h 46"/>
                  <a:gd name="T10" fmla="*/ 37 w 60"/>
                  <a:gd name="T11" fmla="*/ 23 h 46"/>
                  <a:gd name="T12" fmla="*/ 32 w 60"/>
                  <a:gd name="T13" fmla="*/ 23 h 46"/>
                  <a:gd name="T14" fmla="*/ 14 w 60"/>
                  <a:gd name="T15" fmla="*/ 28 h 46"/>
                  <a:gd name="T16" fmla="*/ 9 w 60"/>
                  <a:gd name="T17" fmla="*/ 23 h 46"/>
                  <a:gd name="T18" fmla="*/ 5 w 60"/>
                  <a:gd name="T19" fmla="*/ 19 h 46"/>
                  <a:gd name="T20" fmla="*/ 0 w 60"/>
                  <a:gd name="T21" fmla="*/ 19 h 46"/>
                  <a:gd name="T22" fmla="*/ 5 w 60"/>
                  <a:gd name="T23" fmla="*/ 33 h 46"/>
                  <a:gd name="T24" fmla="*/ 9 w 60"/>
                  <a:gd name="T25" fmla="*/ 42 h 46"/>
                  <a:gd name="T26" fmla="*/ 18 w 60"/>
                  <a:gd name="T27" fmla="*/ 42 h 46"/>
                  <a:gd name="T28" fmla="*/ 23 w 60"/>
                  <a:gd name="T29" fmla="*/ 42 h 46"/>
                  <a:gd name="T30" fmla="*/ 41 w 60"/>
                  <a:gd name="T31" fmla="*/ 46 h 46"/>
                  <a:gd name="T32" fmla="*/ 46 w 60"/>
                  <a:gd name="T33" fmla="*/ 42 h 46"/>
                  <a:gd name="T34" fmla="*/ 51 w 60"/>
                  <a:gd name="T35" fmla="*/ 33 h 46"/>
                  <a:gd name="T36" fmla="*/ 51 w 60"/>
                  <a:gd name="T37" fmla="*/ 28 h 46"/>
                  <a:gd name="T38" fmla="*/ 55 w 60"/>
                  <a:gd name="T39" fmla="*/ 23 h 46"/>
                  <a:gd name="T40" fmla="*/ 55 w 60"/>
                  <a:gd name="T41" fmla="*/ 23 h 46"/>
                  <a:gd name="T42" fmla="*/ 51 w 60"/>
                  <a:gd name="T43" fmla="*/ 14 h 46"/>
                  <a:gd name="T44" fmla="*/ 60 w 60"/>
                  <a:gd name="T45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46">
                    <a:moveTo>
                      <a:pt x="60" y="14"/>
                    </a:moveTo>
                    <a:lnTo>
                      <a:pt x="60" y="10"/>
                    </a:lnTo>
                    <a:lnTo>
                      <a:pt x="55" y="0"/>
                    </a:lnTo>
                    <a:lnTo>
                      <a:pt x="51" y="5"/>
                    </a:lnTo>
                    <a:lnTo>
                      <a:pt x="46" y="14"/>
                    </a:lnTo>
                    <a:lnTo>
                      <a:pt x="37" y="23"/>
                    </a:lnTo>
                    <a:lnTo>
                      <a:pt x="32" y="23"/>
                    </a:lnTo>
                    <a:lnTo>
                      <a:pt x="14" y="28"/>
                    </a:lnTo>
                    <a:lnTo>
                      <a:pt x="9" y="23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5" y="33"/>
                    </a:lnTo>
                    <a:lnTo>
                      <a:pt x="9" y="42"/>
                    </a:lnTo>
                    <a:lnTo>
                      <a:pt x="18" y="42"/>
                    </a:lnTo>
                    <a:lnTo>
                      <a:pt x="23" y="42"/>
                    </a:lnTo>
                    <a:lnTo>
                      <a:pt x="41" y="46"/>
                    </a:lnTo>
                    <a:lnTo>
                      <a:pt x="46" y="42"/>
                    </a:lnTo>
                    <a:lnTo>
                      <a:pt x="51" y="33"/>
                    </a:lnTo>
                    <a:lnTo>
                      <a:pt x="51" y="28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1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2" name="Freeform 1083"/>
              <p:cNvSpPr>
                <a:spLocks/>
              </p:cNvSpPr>
              <p:nvPr/>
            </p:nvSpPr>
            <p:spPr bwMode="auto">
              <a:xfrm>
                <a:off x="3272" y="1822"/>
                <a:ext cx="60" cy="46"/>
              </a:xfrm>
              <a:custGeom>
                <a:avLst/>
                <a:gdLst>
                  <a:gd name="T0" fmla="*/ 60 w 60"/>
                  <a:gd name="T1" fmla="*/ 14 h 46"/>
                  <a:gd name="T2" fmla="*/ 60 w 60"/>
                  <a:gd name="T3" fmla="*/ 10 h 46"/>
                  <a:gd name="T4" fmla="*/ 55 w 60"/>
                  <a:gd name="T5" fmla="*/ 0 h 46"/>
                  <a:gd name="T6" fmla="*/ 51 w 60"/>
                  <a:gd name="T7" fmla="*/ 5 h 46"/>
                  <a:gd name="T8" fmla="*/ 46 w 60"/>
                  <a:gd name="T9" fmla="*/ 14 h 46"/>
                  <a:gd name="T10" fmla="*/ 37 w 60"/>
                  <a:gd name="T11" fmla="*/ 23 h 46"/>
                  <a:gd name="T12" fmla="*/ 32 w 60"/>
                  <a:gd name="T13" fmla="*/ 23 h 46"/>
                  <a:gd name="T14" fmla="*/ 14 w 60"/>
                  <a:gd name="T15" fmla="*/ 28 h 46"/>
                  <a:gd name="T16" fmla="*/ 9 w 60"/>
                  <a:gd name="T17" fmla="*/ 23 h 46"/>
                  <a:gd name="T18" fmla="*/ 5 w 60"/>
                  <a:gd name="T19" fmla="*/ 19 h 46"/>
                  <a:gd name="T20" fmla="*/ 0 w 60"/>
                  <a:gd name="T21" fmla="*/ 19 h 46"/>
                  <a:gd name="T22" fmla="*/ 5 w 60"/>
                  <a:gd name="T23" fmla="*/ 33 h 46"/>
                  <a:gd name="T24" fmla="*/ 9 w 60"/>
                  <a:gd name="T25" fmla="*/ 42 h 46"/>
                  <a:gd name="T26" fmla="*/ 18 w 60"/>
                  <a:gd name="T27" fmla="*/ 42 h 46"/>
                  <a:gd name="T28" fmla="*/ 23 w 60"/>
                  <a:gd name="T29" fmla="*/ 42 h 46"/>
                  <a:gd name="T30" fmla="*/ 41 w 60"/>
                  <a:gd name="T31" fmla="*/ 46 h 46"/>
                  <a:gd name="T32" fmla="*/ 46 w 60"/>
                  <a:gd name="T33" fmla="*/ 42 h 46"/>
                  <a:gd name="T34" fmla="*/ 51 w 60"/>
                  <a:gd name="T35" fmla="*/ 33 h 46"/>
                  <a:gd name="T36" fmla="*/ 51 w 60"/>
                  <a:gd name="T37" fmla="*/ 28 h 46"/>
                  <a:gd name="T38" fmla="*/ 55 w 60"/>
                  <a:gd name="T39" fmla="*/ 23 h 46"/>
                  <a:gd name="T40" fmla="*/ 55 w 60"/>
                  <a:gd name="T41" fmla="*/ 23 h 46"/>
                  <a:gd name="T42" fmla="*/ 51 w 60"/>
                  <a:gd name="T43" fmla="*/ 14 h 46"/>
                  <a:gd name="T44" fmla="*/ 60 w 60"/>
                  <a:gd name="T45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46">
                    <a:moveTo>
                      <a:pt x="60" y="14"/>
                    </a:moveTo>
                    <a:lnTo>
                      <a:pt x="60" y="10"/>
                    </a:lnTo>
                    <a:lnTo>
                      <a:pt x="55" y="0"/>
                    </a:lnTo>
                    <a:lnTo>
                      <a:pt x="51" y="5"/>
                    </a:lnTo>
                    <a:lnTo>
                      <a:pt x="46" y="14"/>
                    </a:lnTo>
                    <a:lnTo>
                      <a:pt x="37" y="23"/>
                    </a:lnTo>
                    <a:lnTo>
                      <a:pt x="32" y="23"/>
                    </a:lnTo>
                    <a:lnTo>
                      <a:pt x="14" y="28"/>
                    </a:lnTo>
                    <a:lnTo>
                      <a:pt x="9" y="23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5" y="33"/>
                    </a:lnTo>
                    <a:lnTo>
                      <a:pt x="9" y="42"/>
                    </a:lnTo>
                    <a:lnTo>
                      <a:pt x="18" y="42"/>
                    </a:lnTo>
                    <a:lnTo>
                      <a:pt x="23" y="42"/>
                    </a:lnTo>
                    <a:lnTo>
                      <a:pt x="41" y="46"/>
                    </a:lnTo>
                    <a:lnTo>
                      <a:pt x="46" y="42"/>
                    </a:lnTo>
                    <a:lnTo>
                      <a:pt x="51" y="33"/>
                    </a:lnTo>
                    <a:lnTo>
                      <a:pt x="51" y="28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1" y="14"/>
                    </a:lnTo>
                    <a:lnTo>
                      <a:pt x="6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3" name="Freeform 1084"/>
              <p:cNvSpPr>
                <a:spLocks noEditPoints="1"/>
              </p:cNvSpPr>
              <p:nvPr/>
            </p:nvSpPr>
            <p:spPr bwMode="auto">
              <a:xfrm>
                <a:off x="3268" y="1818"/>
                <a:ext cx="68" cy="50"/>
              </a:xfrm>
              <a:custGeom>
                <a:avLst/>
                <a:gdLst>
                  <a:gd name="T0" fmla="*/ 45 w 68"/>
                  <a:gd name="T1" fmla="*/ 50 h 50"/>
                  <a:gd name="T2" fmla="*/ 36 w 68"/>
                  <a:gd name="T3" fmla="*/ 50 h 50"/>
                  <a:gd name="T4" fmla="*/ 13 w 68"/>
                  <a:gd name="T5" fmla="*/ 46 h 50"/>
                  <a:gd name="T6" fmla="*/ 4 w 68"/>
                  <a:gd name="T7" fmla="*/ 27 h 50"/>
                  <a:gd name="T8" fmla="*/ 0 w 68"/>
                  <a:gd name="T9" fmla="*/ 23 h 50"/>
                  <a:gd name="T10" fmla="*/ 4 w 68"/>
                  <a:gd name="T11" fmla="*/ 23 h 50"/>
                  <a:gd name="T12" fmla="*/ 13 w 68"/>
                  <a:gd name="T13" fmla="*/ 18 h 50"/>
                  <a:gd name="T14" fmla="*/ 13 w 68"/>
                  <a:gd name="T15" fmla="*/ 23 h 50"/>
                  <a:gd name="T16" fmla="*/ 13 w 68"/>
                  <a:gd name="T17" fmla="*/ 27 h 50"/>
                  <a:gd name="T18" fmla="*/ 27 w 68"/>
                  <a:gd name="T19" fmla="*/ 27 h 50"/>
                  <a:gd name="T20" fmla="*/ 36 w 68"/>
                  <a:gd name="T21" fmla="*/ 27 h 50"/>
                  <a:gd name="T22" fmla="*/ 55 w 68"/>
                  <a:gd name="T23" fmla="*/ 9 h 50"/>
                  <a:gd name="T24" fmla="*/ 64 w 68"/>
                  <a:gd name="T25" fmla="*/ 0 h 50"/>
                  <a:gd name="T26" fmla="*/ 64 w 68"/>
                  <a:gd name="T27" fmla="*/ 4 h 50"/>
                  <a:gd name="T28" fmla="*/ 64 w 68"/>
                  <a:gd name="T29" fmla="*/ 9 h 50"/>
                  <a:gd name="T30" fmla="*/ 68 w 68"/>
                  <a:gd name="T31" fmla="*/ 23 h 50"/>
                  <a:gd name="T32" fmla="*/ 64 w 68"/>
                  <a:gd name="T33" fmla="*/ 23 h 50"/>
                  <a:gd name="T34" fmla="*/ 59 w 68"/>
                  <a:gd name="T35" fmla="*/ 32 h 50"/>
                  <a:gd name="T36" fmla="*/ 55 w 68"/>
                  <a:gd name="T37" fmla="*/ 41 h 50"/>
                  <a:gd name="T38" fmla="*/ 45 w 68"/>
                  <a:gd name="T39" fmla="*/ 50 h 50"/>
                  <a:gd name="T40" fmla="*/ 13 w 68"/>
                  <a:gd name="T41" fmla="*/ 32 h 50"/>
                  <a:gd name="T42" fmla="*/ 18 w 68"/>
                  <a:gd name="T43" fmla="*/ 41 h 50"/>
                  <a:gd name="T44" fmla="*/ 36 w 68"/>
                  <a:gd name="T45" fmla="*/ 46 h 50"/>
                  <a:gd name="T46" fmla="*/ 45 w 68"/>
                  <a:gd name="T47" fmla="*/ 46 h 50"/>
                  <a:gd name="T48" fmla="*/ 50 w 68"/>
                  <a:gd name="T49" fmla="*/ 46 h 50"/>
                  <a:gd name="T50" fmla="*/ 50 w 68"/>
                  <a:gd name="T51" fmla="*/ 37 h 50"/>
                  <a:gd name="T52" fmla="*/ 59 w 68"/>
                  <a:gd name="T53" fmla="*/ 27 h 50"/>
                  <a:gd name="T54" fmla="*/ 55 w 68"/>
                  <a:gd name="T55" fmla="*/ 18 h 50"/>
                  <a:gd name="T56" fmla="*/ 36 w 68"/>
                  <a:gd name="T57" fmla="*/ 32 h 50"/>
                  <a:gd name="T58" fmla="*/ 27 w 68"/>
                  <a:gd name="T59" fmla="*/ 32 h 50"/>
                  <a:gd name="T60" fmla="*/ 13 w 68"/>
                  <a:gd name="T61" fmla="*/ 32 h 50"/>
                  <a:gd name="T62" fmla="*/ 59 w 68"/>
                  <a:gd name="T63" fmla="*/ 14 h 50"/>
                  <a:gd name="T64" fmla="*/ 59 w 68"/>
                  <a:gd name="T65" fmla="*/ 18 h 50"/>
                  <a:gd name="T66" fmla="*/ 64 w 68"/>
                  <a:gd name="T67" fmla="*/ 18 h 50"/>
                  <a:gd name="T68" fmla="*/ 59 w 68"/>
                  <a:gd name="T6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50">
                    <a:moveTo>
                      <a:pt x="45" y="50"/>
                    </a:moveTo>
                    <a:lnTo>
                      <a:pt x="45" y="50"/>
                    </a:lnTo>
                    <a:lnTo>
                      <a:pt x="45" y="50"/>
                    </a:lnTo>
                    <a:lnTo>
                      <a:pt x="36" y="50"/>
                    </a:lnTo>
                    <a:lnTo>
                      <a:pt x="22" y="50"/>
                    </a:lnTo>
                    <a:lnTo>
                      <a:pt x="13" y="46"/>
                    </a:lnTo>
                    <a:lnTo>
                      <a:pt x="4" y="32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9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7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45" y="18"/>
                    </a:lnTo>
                    <a:lnTo>
                      <a:pt x="55" y="9"/>
                    </a:lnTo>
                    <a:lnTo>
                      <a:pt x="59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9"/>
                    </a:lnTo>
                    <a:lnTo>
                      <a:pt x="68" y="18"/>
                    </a:lnTo>
                    <a:lnTo>
                      <a:pt x="68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7"/>
                    </a:lnTo>
                    <a:lnTo>
                      <a:pt x="59" y="32"/>
                    </a:lnTo>
                    <a:lnTo>
                      <a:pt x="59" y="37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45" y="50"/>
                    </a:lnTo>
                    <a:lnTo>
                      <a:pt x="45" y="50"/>
                    </a:lnTo>
                    <a:close/>
                    <a:moveTo>
                      <a:pt x="13" y="32"/>
                    </a:moveTo>
                    <a:lnTo>
                      <a:pt x="13" y="37"/>
                    </a:lnTo>
                    <a:lnTo>
                      <a:pt x="18" y="41"/>
                    </a:lnTo>
                    <a:lnTo>
                      <a:pt x="27" y="41"/>
                    </a:lnTo>
                    <a:lnTo>
                      <a:pt x="36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50" y="46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5" y="27"/>
                    </a:lnTo>
                    <a:lnTo>
                      <a:pt x="59" y="27"/>
                    </a:lnTo>
                    <a:lnTo>
                      <a:pt x="55" y="23"/>
                    </a:lnTo>
                    <a:lnTo>
                      <a:pt x="55" y="18"/>
                    </a:lnTo>
                    <a:lnTo>
                      <a:pt x="45" y="27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27" y="32"/>
                    </a:lnTo>
                    <a:lnTo>
                      <a:pt x="13" y="32"/>
                    </a:lnTo>
                    <a:lnTo>
                      <a:pt x="13" y="32"/>
                    </a:lnTo>
                    <a:close/>
                    <a:moveTo>
                      <a:pt x="59" y="9"/>
                    </a:moveTo>
                    <a:lnTo>
                      <a:pt x="59" y="14"/>
                    </a:lnTo>
                    <a:lnTo>
                      <a:pt x="55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4" y="18"/>
                    </a:lnTo>
                    <a:lnTo>
                      <a:pt x="59" y="9"/>
                    </a:lnTo>
                    <a:lnTo>
                      <a:pt x="5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4" name="Freeform 1085"/>
              <p:cNvSpPr>
                <a:spLocks/>
              </p:cNvSpPr>
              <p:nvPr/>
            </p:nvSpPr>
            <p:spPr bwMode="auto">
              <a:xfrm>
                <a:off x="3268" y="1818"/>
                <a:ext cx="68" cy="50"/>
              </a:xfrm>
              <a:custGeom>
                <a:avLst/>
                <a:gdLst>
                  <a:gd name="T0" fmla="*/ 45 w 68"/>
                  <a:gd name="T1" fmla="*/ 50 h 50"/>
                  <a:gd name="T2" fmla="*/ 45 w 68"/>
                  <a:gd name="T3" fmla="*/ 50 h 50"/>
                  <a:gd name="T4" fmla="*/ 45 w 68"/>
                  <a:gd name="T5" fmla="*/ 50 h 50"/>
                  <a:gd name="T6" fmla="*/ 36 w 68"/>
                  <a:gd name="T7" fmla="*/ 50 h 50"/>
                  <a:gd name="T8" fmla="*/ 22 w 68"/>
                  <a:gd name="T9" fmla="*/ 50 h 50"/>
                  <a:gd name="T10" fmla="*/ 13 w 68"/>
                  <a:gd name="T11" fmla="*/ 46 h 50"/>
                  <a:gd name="T12" fmla="*/ 4 w 68"/>
                  <a:gd name="T13" fmla="*/ 32 h 50"/>
                  <a:gd name="T14" fmla="*/ 4 w 68"/>
                  <a:gd name="T15" fmla="*/ 27 h 50"/>
                  <a:gd name="T16" fmla="*/ 0 w 68"/>
                  <a:gd name="T17" fmla="*/ 23 h 50"/>
                  <a:gd name="T18" fmla="*/ 0 w 68"/>
                  <a:gd name="T19" fmla="*/ 23 h 50"/>
                  <a:gd name="T20" fmla="*/ 4 w 68"/>
                  <a:gd name="T21" fmla="*/ 23 h 50"/>
                  <a:gd name="T22" fmla="*/ 4 w 68"/>
                  <a:gd name="T23" fmla="*/ 23 h 50"/>
                  <a:gd name="T24" fmla="*/ 9 w 68"/>
                  <a:gd name="T25" fmla="*/ 18 h 50"/>
                  <a:gd name="T26" fmla="*/ 13 w 68"/>
                  <a:gd name="T27" fmla="*/ 18 h 50"/>
                  <a:gd name="T28" fmla="*/ 13 w 68"/>
                  <a:gd name="T29" fmla="*/ 18 h 50"/>
                  <a:gd name="T30" fmla="*/ 13 w 68"/>
                  <a:gd name="T31" fmla="*/ 23 h 50"/>
                  <a:gd name="T32" fmla="*/ 13 w 68"/>
                  <a:gd name="T33" fmla="*/ 23 h 50"/>
                  <a:gd name="T34" fmla="*/ 13 w 68"/>
                  <a:gd name="T35" fmla="*/ 27 h 50"/>
                  <a:gd name="T36" fmla="*/ 18 w 68"/>
                  <a:gd name="T37" fmla="*/ 27 h 50"/>
                  <a:gd name="T38" fmla="*/ 27 w 68"/>
                  <a:gd name="T39" fmla="*/ 27 h 50"/>
                  <a:gd name="T40" fmla="*/ 36 w 68"/>
                  <a:gd name="T41" fmla="*/ 27 h 50"/>
                  <a:gd name="T42" fmla="*/ 36 w 68"/>
                  <a:gd name="T43" fmla="*/ 27 h 50"/>
                  <a:gd name="T44" fmla="*/ 45 w 68"/>
                  <a:gd name="T45" fmla="*/ 18 h 50"/>
                  <a:gd name="T46" fmla="*/ 55 w 68"/>
                  <a:gd name="T47" fmla="*/ 9 h 50"/>
                  <a:gd name="T48" fmla="*/ 59 w 68"/>
                  <a:gd name="T49" fmla="*/ 4 h 50"/>
                  <a:gd name="T50" fmla="*/ 64 w 68"/>
                  <a:gd name="T51" fmla="*/ 0 h 50"/>
                  <a:gd name="T52" fmla="*/ 64 w 68"/>
                  <a:gd name="T53" fmla="*/ 0 h 50"/>
                  <a:gd name="T54" fmla="*/ 64 w 68"/>
                  <a:gd name="T55" fmla="*/ 4 h 50"/>
                  <a:gd name="T56" fmla="*/ 64 w 68"/>
                  <a:gd name="T57" fmla="*/ 4 h 50"/>
                  <a:gd name="T58" fmla="*/ 64 w 68"/>
                  <a:gd name="T59" fmla="*/ 9 h 50"/>
                  <a:gd name="T60" fmla="*/ 68 w 68"/>
                  <a:gd name="T61" fmla="*/ 18 h 50"/>
                  <a:gd name="T62" fmla="*/ 68 w 68"/>
                  <a:gd name="T63" fmla="*/ 23 h 50"/>
                  <a:gd name="T64" fmla="*/ 64 w 68"/>
                  <a:gd name="T65" fmla="*/ 23 h 50"/>
                  <a:gd name="T66" fmla="*/ 64 w 68"/>
                  <a:gd name="T67" fmla="*/ 23 h 50"/>
                  <a:gd name="T68" fmla="*/ 64 w 68"/>
                  <a:gd name="T69" fmla="*/ 27 h 50"/>
                  <a:gd name="T70" fmla="*/ 59 w 68"/>
                  <a:gd name="T71" fmla="*/ 32 h 50"/>
                  <a:gd name="T72" fmla="*/ 59 w 68"/>
                  <a:gd name="T73" fmla="*/ 37 h 50"/>
                  <a:gd name="T74" fmla="*/ 55 w 68"/>
                  <a:gd name="T75" fmla="*/ 41 h 50"/>
                  <a:gd name="T76" fmla="*/ 55 w 68"/>
                  <a:gd name="T77" fmla="*/ 46 h 50"/>
                  <a:gd name="T78" fmla="*/ 45 w 68"/>
                  <a:gd name="T79" fmla="*/ 50 h 50"/>
                  <a:gd name="T80" fmla="*/ 45 w 68"/>
                  <a:gd name="T8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" h="50">
                    <a:moveTo>
                      <a:pt x="45" y="50"/>
                    </a:moveTo>
                    <a:lnTo>
                      <a:pt x="45" y="50"/>
                    </a:lnTo>
                    <a:lnTo>
                      <a:pt x="45" y="50"/>
                    </a:lnTo>
                    <a:lnTo>
                      <a:pt x="36" y="50"/>
                    </a:lnTo>
                    <a:lnTo>
                      <a:pt x="22" y="50"/>
                    </a:lnTo>
                    <a:lnTo>
                      <a:pt x="13" y="46"/>
                    </a:lnTo>
                    <a:lnTo>
                      <a:pt x="4" y="32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9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7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45" y="18"/>
                    </a:lnTo>
                    <a:lnTo>
                      <a:pt x="55" y="9"/>
                    </a:lnTo>
                    <a:lnTo>
                      <a:pt x="59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9"/>
                    </a:lnTo>
                    <a:lnTo>
                      <a:pt x="68" y="18"/>
                    </a:lnTo>
                    <a:lnTo>
                      <a:pt x="68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7"/>
                    </a:lnTo>
                    <a:lnTo>
                      <a:pt x="59" y="32"/>
                    </a:lnTo>
                    <a:lnTo>
                      <a:pt x="59" y="37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45" y="50"/>
                    </a:lnTo>
                    <a:lnTo>
                      <a:pt x="45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5" name="Freeform 1086"/>
              <p:cNvSpPr>
                <a:spLocks/>
              </p:cNvSpPr>
              <p:nvPr/>
            </p:nvSpPr>
            <p:spPr bwMode="auto">
              <a:xfrm>
                <a:off x="3281" y="1836"/>
                <a:ext cx="46" cy="28"/>
              </a:xfrm>
              <a:custGeom>
                <a:avLst/>
                <a:gdLst>
                  <a:gd name="T0" fmla="*/ 0 w 46"/>
                  <a:gd name="T1" fmla="*/ 14 h 28"/>
                  <a:gd name="T2" fmla="*/ 0 w 46"/>
                  <a:gd name="T3" fmla="*/ 19 h 28"/>
                  <a:gd name="T4" fmla="*/ 5 w 46"/>
                  <a:gd name="T5" fmla="*/ 23 h 28"/>
                  <a:gd name="T6" fmla="*/ 14 w 46"/>
                  <a:gd name="T7" fmla="*/ 23 h 28"/>
                  <a:gd name="T8" fmla="*/ 23 w 46"/>
                  <a:gd name="T9" fmla="*/ 28 h 28"/>
                  <a:gd name="T10" fmla="*/ 32 w 46"/>
                  <a:gd name="T11" fmla="*/ 28 h 28"/>
                  <a:gd name="T12" fmla="*/ 32 w 46"/>
                  <a:gd name="T13" fmla="*/ 28 h 28"/>
                  <a:gd name="T14" fmla="*/ 32 w 46"/>
                  <a:gd name="T15" fmla="*/ 28 h 28"/>
                  <a:gd name="T16" fmla="*/ 37 w 46"/>
                  <a:gd name="T17" fmla="*/ 28 h 28"/>
                  <a:gd name="T18" fmla="*/ 37 w 46"/>
                  <a:gd name="T19" fmla="*/ 19 h 28"/>
                  <a:gd name="T20" fmla="*/ 37 w 46"/>
                  <a:gd name="T21" fmla="*/ 19 h 28"/>
                  <a:gd name="T22" fmla="*/ 42 w 46"/>
                  <a:gd name="T23" fmla="*/ 9 h 28"/>
                  <a:gd name="T24" fmla="*/ 46 w 46"/>
                  <a:gd name="T25" fmla="*/ 9 h 28"/>
                  <a:gd name="T26" fmla="*/ 42 w 46"/>
                  <a:gd name="T27" fmla="*/ 5 h 28"/>
                  <a:gd name="T28" fmla="*/ 42 w 46"/>
                  <a:gd name="T29" fmla="*/ 0 h 28"/>
                  <a:gd name="T30" fmla="*/ 32 w 46"/>
                  <a:gd name="T31" fmla="*/ 9 h 28"/>
                  <a:gd name="T32" fmla="*/ 23 w 46"/>
                  <a:gd name="T33" fmla="*/ 14 h 28"/>
                  <a:gd name="T34" fmla="*/ 23 w 46"/>
                  <a:gd name="T35" fmla="*/ 14 h 28"/>
                  <a:gd name="T36" fmla="*/ 14 w 46"/>
                  <a:gd name="T37" fmla="*/ 14 h 28"/>
                  <a:gd name="T38" fmla="*/ 0 w 46"/>
                  <a:gd name="T39" fmla="*/ 14 h 28"/>
                  <a:gd name="T40" fmla="*/ 0 w 46"/>
                  <a:gd name="T4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28">
                    <a:moveTo>
                      <a:pt x="0" y="14"/>
                    </a:moveTo>
                    <a:lnTo>
                      <a:pt x="0" y="19"/>
                    </a:lnTo>
                    <a:lnTo>
                      <a:pt x="5" y="23"/>
                    </a:lnTo>
                    <a:lnTo>
                      <a:pt x="14" y="23"/>
                    </a:lnTo>
                    <a:lnTo>
                      <a:pt x="23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7" y="28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42" y="9"/>
                    </a:lnTo>
                    <a:lnTo>
                      <a:pt x="46" y="9"/>
                    </a:lnTo>
                    <a:lnTo>
                      <a:pt x="42" y="5"/>
                    </a:lnTo>
                    <a:lnTo>
                      <a:pt x="42" y="0"/>
                    </a:lnTo>
                    <a:lnTo>
                      <a:pt x="32" y="9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14" y="14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6" name="Freeform 1087"/>
              <p:cNvSpPr>
                <a:spLocks/>
              </p:cNvSpPr>
              <p:nvPr/>
            </p:nvSpPr>
            <p:spPr bwMode="auto">
              <a:xfrm>
                <a:off x="3323" y="1827"/>
                <a:ext cx="9" cy="9"/>
              </a:xfrm>
              <a:custGeom>
                <a:avLst/>
                <a:gdLst>
                  <a:gd name="T0" fmla="*/ 4 w 9"/>
                  <a:gd name="T1" fmla="*/ 0 h 9"/>
                  <a:gd name="T2" fmla="*/ 4 w 9"/>
                  <a:gd name="T3" fmla="*/ 5 h 9"/>
                  <a:gd name="T4" fmla="*/ 0 w 9"/>
                  <a:gd name="T5" fmla="*/ 9 h 9"/>
                  <a:gd name="T6" fmla="*/ 4 w 9"/>
                  <a:gd name="T7" fmla="*/ 9 h 9"/>
                  <a:gd name="T8" fmla="*/ 4 w 9"/>
                  <a:gd name="T9" fmla="*/ 9 h 9"/>
                  <a:gd name="T10" fmla="*/ 9 w 9"/>
                  <a:gd name="T11" fmla="*/ 9 h 9"/>
                  <a:gd name="T12" fmla="*/ 4 w 9"/>
                  <a:gd name="T13" fmla="*/ 0 h 9"/>
                  <a:gd name="T14" fmla="*/ 4 w 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7" name="Freeform 1088"/>
              <p:cNvSpPr>
                <a:spLocks/>
              </p:cNvSpPr>
              <p:nvPr/>
            </p:nvSpPr>
            <p:spPr bwMode="auto">
              <a:xfrm>
                <a:off x="2988" y="1598"/>
                <a:ext cx="32" cy="32"/>
              </a:xfrm>
              <a:custGeom>
                <a:avLst/>
                <a:gdLst>
                  <a:gd name="T0" fmla="*/ 23 w 32"/>
                  <a:gd name="T1" fmla="*/ 0 h 32"/>
                  <a:gd name="T2" fmla="*/ 5 w 32"/>
                  <a:gd name="T3" fmla="*/ 5 h 32"/>
                  <a:gd name="T4" fmla="*/ 5 w 32"/>
                  <a:gd name="T5" fmla="*/ 14 h 32"/>
                  <a:gd name="T6" fmla="*/ 0 w 32"/>
                  <a:gd name="T7" fmla="*/ 23 h 32"/>
                  <a:gd name="T8" fmla="*/ 5 w 32"/>
                  <a:gd name="T9" fmla="*/ 23 h 32"/>
                  <a:gd name="T10" fmla="*/ 5 w 32"/>
                  <a:gd name="T11" fmla="*/ 27 h 32"/>
                  <a:gd name="T12" fmla="*/ 0 w 32"/>
                  <a:gd name="T13" fmla="*/ 32 h 32"/>
                  <a:gd name="T14" fmla="*/ 9 w 32"/>
                  <a:gd name="T15" fmla="*/ 23 h 32"/>
                  <a:gd name="T16" fmla="*/ 18 w 32"/>
                  <a:gd name="T17" fmla="*/ 18 h 32"/>
                  <a:gd name="T18" fmla="*/ 23 w 32"/>
                  <a:gd name="T19" fmla="*/ 18 h 32"/>
                  <a:gd name="T20" fmla="*/ 28 w 32"/>
                  <a:gd name="T21" fmla="*/ 18 h 32"/>
                  <a:gd name="T22" fmla="*/ 32 w 32"/>
                  <a:gd name="T23" fmla="*/ 14 h 32"/>
                  <a:gd name="T24" fmla="*/ 23 w 32"/>
                  <a:gd name="T25" fmla="*/ 9 h 32"/>
                  <a:gd name="T26" fmla="*/ 23 w 32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32">
                    <a:moveTo>
                      <a:pt x="23" y="0"/>
                    </a:moveTo>
                    <a:lnTo>
                      <a:pt x="5" y="5"/>
                    </a:lnTo>
                    <a:lnTo>
                      <a:pt x="5" y="14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5" y="27"/>
                    </a:lnTo>
                    <a:lnTo>
                      <a:pt x="0" y="32"/>
                    </a:lnTo>
                    <a:lnTo>
                      <a:pt x="9" y="23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2" y="14"/>
                    </a:lnTo>
                    <a:lnTo>
                      <a:pt x="23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8" name="Freeform 1089"/>
              <p:cNvSpPr>
                <a:spLocks/>
              </p:cNvSpPr>
              <p:nvPr/>
            </p:nvSpPr>
            <p:spPr bwMode="auto">
              <a:xfrm>
                <a:off x="2988" y="1598"/>
                <a:ext cx="32" cy="32"/>
              </a:xfrm>
              <a:custGeom>
                <a:avLst/>
                <a:gdLst>
                  <a:gd name="T0" fmla="*/ 23 w 32"/>
                  <a:gd name="T1" fmla="*/ 0 h 32"/>
                  <a:gd name="T2" fmla="*/ 5 w 32"/>
                  <a:gd name="T3" fmla="*/ 5 h 32"/>
                  <a:gd name="T4" fmla="*/ 5 w 32"/>
                  <a:gd name="T5" fmla="*/ 14 h 32"/>
                  <a:gd name="T6" fmla="*/ 0 w 32"/>
                  <a:gd name="T7" fmla="*/ 23 h 32"/>
                  <a:gd name="T8" fmla="*/ 5 w 32"/>
                  <a:gd name="T9" fmla="*/ 23 h 32"/>
                  <a:gd name="T10" fmla="*/ 5 w 32"/>
                  <a:gd name="T11" fmla="*/ 27 h 32"/>
                  <a:gd name="T12" fmla="*/ 0 w 32"/>
                  <a:gd name="T13" fmla="*/ 32 h 32"/>
                  <a:gd name="T14" fmla="*/ 9 w 32"/>
                  <a:gd name="T15" fmla="*/ 23 h 32"/>
                  <a:gd name="T16" fmla="*/ 18 w 32"/>
                  <a:gd name="T17" fmla="*/ 18 h 32"/>
                  <a:gd name="T18" fmla="*/ 23 w 32"/>
                  <a:gd name="T19" fmla="*/ 18 h 32"/>
                  <a:gd name="T20" fmla="*/ 28 w 32"/>
                  <a:gd name="T21" fmla="*/ 18 h 32"/>
                  <a:gd name="T22" fmla="*/ 32 w 32"/>
                  <a:gd name="T23" fmla="*/ 14 h 32"/>
                  <a:gd name="T24" fmla="*/ 23 w 32"/>
                  <a:gd name="T25" fmla="*/ 9 h 32"/>
                  <a:gd name="T26" fmla="*/ 23 w 32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32">
                    <a:moveTo>
                      <a:pt x="23" y="0"/>
                    </a:moveTo>
                    <a:lnTo>
                      <a:pt x="5" y="5"/>
                    </a:lnTo>
                    <a:lnTo>
                      <a:pt x="5" y="14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5" y="27"/>
                    </a:lnTo>
                    <a:lnTo>
                      <a:pt x="0" y="32"/>
                    </a:lnTo>
                    <a:lnTo>
                      <a:pt x="9" y="23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2" y="14"/>
                    </a:lnTo>
                    <a:lnTo>
                      <a:pt x="23" y="9"/>
                    </a:lnTo>
                    <a:lnTo>
                      <a:pt x="2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9" name="Freeform 1090"/>
              <p:cNvSpPr>
                <a:spLocks noEditPoints="1"/>
              </p:cNvSpPr>
              <p:nvPr/>
            </p:nvSpPr>
            <p:spPr bwMode="auto">
              <a:xfrm>
                <a:off x="2979" y="1598"/>
                <a:ext cx="46" cy="41"/>
              </a:xfrm>
              <a:custGeom>
                <a:avLst/>
                <a:gdLst>
                  <a:gd name="T0" fmla="*/ 0 w 46"/>
                  <a:gd name="T1" fmla="*/ 41 h 41"/>
                  <a:gd name="T2" fmla="*/ 4 w 46"/>
                  <a:gd name="T3" fmla="*/ 32 h 41"/>
                  <a:gd name="T4" fmla="*/ 4 w 46"/>
                  <a:gd name="T5" fmla="*/ 32 h 41"/>
                  <a:gd name="T6" fmla="*/ 4 w 46"/>
                  <a:gd name="T7" fmla="*/ 27 h 41"/>
                  <a:gd name="T8" fmla="*/ 4 w 46"/>
                  <a:gd name="T9" fmla="*/ 27 h 41"/>
                  <a:gd name="T10" fmla="*/ 4 w 46"/>
                  <a:gd name="T11" fmla="*/ 27 h 41"/>
                  <a:gd name="T12" fmla="*/ 0 w 46"/>
                  <a:gd name="T13" fmla="*/ 27 h 41"/>
                  <a:gd name="T14" fmla="*/ 0 w 46"/>
                  <a:gd name="T15" fmla="*/ 27 h 41"/>
                  <a:gd name="T16" fmla="*/ 0 w 46"/>
                  <a:gd name="T17" fmla="*/ 23 h 41"/>
                  <a:gd name="T18" fmla="*/ 0 w 46"/>
                  <a:gd name="T19" fmla="*/ 23 h 41"/>
                  <a:gd name="T20" fmla="*/ 4 w 46"/>
                  <a:gd name="T21" fmla="*/ 18 h 41"/>
                  <a:gd name="T22" fmla="*/ 4 w 46"/>
                  <a:gd name="T23" fmla="*/ 14 h 41"/>
                  <a:gd name="T24" fmla="*/ 4 w 46"/>
                  <a:gd name="T25" fmla="*/ 9 h 41"/>
                  <a:gd name="T26" fmla="*/ 4 w 46"/>
                  <a:gd name="T27" fmla="*/ 5 h 41"/>
                  <a:gd name="T28" fmla="*/ 4 w 46"/>
                  <a:gd name="T29" fmla="*/ 5 h 41"/>
                  <a:gd name="T30" fmla="*/ 4 w 46"/>
                  <a:gd name="T31" fmla="*/ 5 h 41"/>
                  <a:gd name="T32" fmla="*/ 18 w 46"/>
                  <a:gd name="T33" fmla="*/ 0 h 41"/>
                  <a:gd name="T34" fmla="*/ 27 w 46"/>
                  <a:gd name="T35" fmla="*/ 0 h 41"/>
                  <a:gd name="T36" fmla="*/ 32 w 46"/>
                  <a:gd name="T37" fmla="*/ 5 h 41"/>
                  <a:gd name="T38" fmla="*/ 32 w 46"/>
                  <a:gd name="T39" fmla="*/ 5 h 41"/>
                  <a:gd name="T40" fmla="*/ 37 w 46"/>
                  <a:gd name="T41" fmla="*/ 9 h 41"/>
                  <a:gd name="T42" fmla="*/ 41 w 46"/>
                  <a:gd name="T43" fmla="*/ 14 h 41"/>
                  <a:gd name="T44" fmla="*/ 46 w 46"/>
                  <a:gd name="T45" fmla="*/ 14 h 41"/>
                  <a:gd name="T46" fmla="*/ 46 w 46"/>
                  <a:gd name="T47" fmla="*/ 14 h 41"/>
                  <a:gd name="T48" fmla="*/ 46 w 46"/>
                  <a:gd name="T49" fmla="*/ 18 h 41"/>
                  <a:gd name="T50" fmla="*/ 46 w 46"/>
                  <a:gd name="T51" fmla="*/ 18 h 41"/>
                  <a:gd name="T52" fmla="*/ 41 w 46"/>
                  <a:gd name="T53" fmla="*/ 23 h 41"/>
                  <a:gd name="T54" fmla="*/ 32 w 46"/>
                  <a:gd name="T55" fmla="*/ 23 h 41"/>
                  <a:gd name="T56" fmla="*/ 32 w 46"/>
                  <a:gd name="T57" fmla="*/ 23 h 41"/>
                  <a:gd name="T58" fmla="*/ 32 w 46"/>
                  <a:gd name="T59" fmla="*/ 23 h 41"/>
                  <a:gd name="T60" fmla="*/ 23 w 46"/>
                  <a:gd name="T61" fmla="*/ 23 h 41"/>
                  <a:gd name="T62" fmla="*/ 14 w 46"/>
                  <a:gd name="T63" fmla="*/ 32 h 41"/>
                  <a:gd name="T64" fmla="*/ 9 w 46"/>
                  <a:gd name="T65" fmla="*/ 37 h 41"/>
                  <a:gd name="T66" fmla="*/ 0 w 46"/>
                  <a:gd name="T67" fmla="*/ 41 h 41"/>
                  <a:gd name="T68" fmla="*/ 0 w 46"/>
                  <a:gd name="T69" fmla="*/ 41 h 41"/>
                  <a:gd name="T70" fmla="*/ 9 w 46"/>
                  <a:gd name="T71" fmla="*/ 23 h 41"/>
                  <a:gd name="T72" fmla="*/ 9 w 46"/>
                  <a:gd name="T73" fmla="*/ 23 h 41"/>
                  <a:gd name="T74" fmla="*/ 14 w 46"/>
                  <a:gd name="T75" fmla="*/ 23 h 41"/>
                  <a:gd name="T76" fmla="*/ 14 w 46"/>
                  <a:gd name="T77" fmla="*/ 23 h 41"/>
                  <a:gd name="T78" fmla="*/ 23 w 46"/>
                  <a:gd name="T79" fmla="*/ 18 h 41"/>
                  <a:gd name="T80" fmla="*/ 32 w 46"/>
                  <a:gd name="T81" fmla="*/ 18 h 41"/>
                  <a:gd name="T82" fmla="*/ 32 w 46"/>
                  <a:gd name="T83" fmla="*/ 18 h 41"/>
                  <a:gd name="T84" fmla="*/ 32 w 46"/>
                  <a:gd name="T85" fmla="*/ 18 h 41"/>
                  <a:gd name="T86" fmla="*/ 37 w 46"/>
                  <a:gd name="T87" fmla="*/ 18 h 41"/>
                  <a:gd name="T88" fmla="*/ 27 w 46"/>
                  <a:gd name="T89" fmla="*/ 9 h 41"/>
                  <a:gd name="T90" fmla="*/ 14 w 46"/>
                  <a:gd name="T91" fmla="*/ 9 h 41"/>
                  <a:gd name="T92" fmla="*/ 14 w 46"/>
                  <a:gd name="T93" fmla="*/ 14 h 41"/>
                  <a:gd name="T94" fmla="*/ 9 w 46"/>
                  <a:gd name="T95" fmla="*/ 23 h 41"/>
                  <a:gd name="T96" fmla="*/ 9 w 46"/>
                  <a:gd name="T97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" h="41">
                    <a:moveTo>
                      <a:pt x="0" y="41"/>
                    </a:moveTo>
                    <a:lnTo>
                      <a:pt x="4" y="32"/>
                    </a:lnTo>
                    <a:lnTo>
                      <a:pt x="4" y="32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7" y="9"/>
                    </a:lnTo>
                    <a:lnTo>
                      <a:pt x="41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1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23" y="23"/>
                    </a:lnTo>
                    <a:lnTo>
                      <a:pt x="14" y="32"/>
                    </a:lnTo>
                    <a:lnTo>
                      <a:pt x="9" y="37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  <a:moveTo>
                      <a:pt x="9" y="23"/>
                    </a:moveTo>
                    <a:lnTo>
                      <a:pt x="9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23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7" y="18"/>
                    </a:lnTo>
                    <a:lnTo>
                      <a:pt x="27" y="9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9" y="23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0" name="Freeform 1091"/>
              <p:cNvSpPr>
                <a:spLocks/>
              </p:cNvSpPr>
              <p:nvPr/>
            </p:nvSpPr>
            <p:spPr bwMode="auto">
              <a:xfrm>
                <a:off x="2979" y="1598"/>
                <a:ext cx="46" cy="41"/>
              </a:xfrm>
              <a:custGeom>
                <a:avLst/>
                <a:gdLst>
                  <a:gd name="T0" fmla="*/ 0 w 46"/>
                  <a:gd name="T1" fmla="*/ 41 h 41"/>
                  <a:gd name="T2" fmla="*/ 4 w 46"/>
                  <a:gd name="T3" fmla="*/ 32 h 41"/>
                  <a:gd name="T4" fmla="*/ 4 w 46"/>
                  <a:gd name="T5" fmla="*/ 32 h 41"/>
                  <a:gd name="T6" fmla="*/ 4 w 46"/>
                  <a:gd name="T7" fmla="*/ 27 h 41"/>
                  <a:gd name="T8" fmla="*/ 4 w 46"/>
                  <a:gd name="T9" fmla="*/ 27 h 41"/>
                  <a:gd name="T10" fmla="*/ 4 w 46"/>
                  <a:gd name="T11" fmla="*/ 27 h 41"/>
                  <a:gd name="T12" fmla="*/ 0 w 46"/>
                  <a:gd name="T13" fmla="*/ 27 h 41"/>
                  <a:gd name="T14" fmla="*/ 0 w 46"/>
                  <a:gd name="T15" fmla="*/ 27 h 41"/>
                  <a:gd name="T16" fmla="*/ 0 w 46"/>
                  <a:gd name="T17" fmla="*/ 23 h 41"/>
                  <a:gd name="T18" fmla="*/ 0 w 46"/>
                  <a:gd name="T19" fmla="*/ 23 h 41"/>
                  <a:gd name="T20" fmla="*/ 4 w 46"/>
                  <a:gd name="T21" fmla="*/ 18 h 41"/>
                  <a:gd name="T22" fmla="*/ 4 w 46"/>
                  <a:gd name="T23" fmla="*/ 14 h 41"/>
                  <a:gd name="T24" fmla="*/ 4 w 46"/>
                  <a:gd name="T25" fmla="*/ 9 h 41"/>
                  <a:gd name="T26" fmla="*/ 4 w 46"/>
                  <a:gd name="T27" fmla="*/ 5 h 41"/>
                  <a:gd name="T28" fmla="*/ 4 w 46"/>
                  <a:gd name="T29" fmla="*/ 5 h 41"/>
                  <a:gd name="T30" fmla="*/ 4 w 46"/>
                  <a:gd name="T31" fmla="*/ 5 h 41"/>
                  <a:gd name="T32" fmla="*/ 18 w 46"/>
                  <a:gd name="T33" fmla="*/ 0 h 41"/>
                  <a:gd name="T34" fmla="*/ 27 w 46"/>
                  <a:gd name="T35" fmla="*/ 0 h 41"/>
                  <a:gd name="T36" fmla="*/ 32 w 46"/>
                  <a:gd name="T37" fmla="*/ 5 h 41"/>
                  <a:gd name="T38" fmla="*/ 32 w 46"/>
                  <a:gd name="T39" fmla="*/ 5 h 41"/>
                  <a:gd name="T40" fmla="*/ 37 w 46"/>
                  <a:gd name="T41" fmla="*/ 9 h 41"/>
                  <a:gd name="T42" fmla="*/ 41 w 46"/>
                  <a:gd name="T43" fmla="*/ 14 h 41"/>
                  <a:gd name="T44" fmla="*/ 46 w 46"/>
                  <a:gd name="T45" fmla="*/ 14 h 41"/>
                  <a:gd name="T46" fmla="*/ 46 w 46"/>
                  <a:gd name="T47" fmla="*/ 14 h 41"/>
                  <a:gd name="T48" fmla="*/ 46 w 46"/>
                  <a:gd name="T49" fmla="*/ 18 h 41"/>
                  <a:gd name="T50" fmla="*/ 46 w 46"/>
                  <a:gd name="T51" fmla="*/ 18 h 41"/>
                  <a:gd name="T52" fmla="*/ 41 w 46"/>
                  <a:gd name="T53" fmla="*/ 23 h 41"/>
                  <a:gd name="T54" fmla="*/ 32 w 46"/>
                  <a:gd name="T55" fmla="*/ 23 h 41"/>
                  <a:gd name="T56" fmla="*/ 32 w 46"/>
                  <a:gd name="T57" fmla="*/ 23 h 41"/>
                  <a:gd name="T58" fmla="*/ 32 w 46"/>
                  <a:gd name="T59" fmla="*/ 23 h 41"/>
                  <a:gd name="T60" fmla="*/ 23 w 46"/>
                  <a:gd name="T61" fmla="*/ 23 h 41"/>
                  <a:gd name="T62" fmla="*/ 14 w 46"/>
                  <a:gd name="T63" fmla="*/ 32 h 41"/>
                  <a:gd name="T64" fmla="*/ 9 w 46"/>
                  <a:gd name="T65" fmla="*/ 37 h 41"/>
                  <a:gd name="T66" fmla="*/ 0 w 46"/>
                  <a:gd name="T67" fmla="*/ 41 h 41"/>
                  <a:gd name="T68" fmla="*/ 0 w 46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41">
                    <a:moveTo>
                      <a:pt x="0" y="41"/>
                    </a:moveTo>
                    <a:lnTo>
                      <a:pt x="4" y="32"/>
                    </a:lnTo>
                    <a:lnTo>
                      <a:pt x="4" y="32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7" y="9"/>
                    </a:lnTo>
                    <a:lnTo>
                      <a:pt x="41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1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23" y="23"/>
                    </a:lnTo>
                    <a:lnTo>
                      <a:pt x="14" y="32"/>
                    </a:lnTo>
                    <a:lnTo>
                      <a:pt x="9" y="37"/>
                    </a:lnTo>
                    <a:lnTo>
                      <a:pt x="0" y="41"/>
                    </a:lnTo>
                    <a:lnTo>
                      <a:pt x="0" y="4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1" name="Freeform 1092"/>
              <p:cNvSpPr>
                <a:spLocks/>
              </p:cNvSpPr>
              <p:nvPr/>
            </p:nvSpPr>
            <p:spPr bwMode="auto">
              <a:xfrm>
                <a:off x="2988" y="1607"/>
                <a:ext cx="28" cy="14"/>
              </a:xfrm>
              <a:custGeom>
                <a:avLst/>
                <a:gdLst>
                  <a:gd name="T0" fmla="*/ 0 w 28"/>
                  <a:gd name="T1" fmla="*/ 14 h 14"/>
                  <a:gd name="T2" fmla="*/ 0 w 28"/>
                  <a:gd name="T3" fmla="*/ 14 h 14"/>
                  <a:gd name="T4" fmla="*/ 5 w 28"/>
                  <a:gd name="T5" fmla="*/ 14 h 14"/>
                  <a:gd name="T6" fmla="*/ 5 w 28"/>
                  <a:gd name="T7" fmla="*/ 14 h 14"/>
                  <a:gd name="T8" fmla="*/ 14 w 28"/>
                  <a:gd name="T9" fmla="*/ 9 h 14"/>
                  <a:gd name="T10" fmla="*/ 23 w 28"/>
                  <a:gd name="T11" fmla="*/ 9 h 14"/>
                  <a:gd name="T12" fmla="*/ 23 w 28"/>
                  <a:gd name="T13" fmla="*/ 9 h 14"/>
                  <a:gd name="T14" fmla="*/ 23 w 28"/>
                  <a:gd name="T15" fmla="*/ 9 h 14"/>
                  <a:gd name="T16" fmla="*/ 28 w 28"/>
                  <a:gd name="T17" fmla="*/ 9 h 14"/>
                  <a:gd name="T18" fmla="*/ 18 w 28"/>
                  <a:gd name="T19" fmla="*/ 0 h 14"/>
                  <a:gd name="T20" fmla="*/ 5 w 28"/>
                  <a:gd name="T21" fmla="*/ 0 h 14"/>
                  <a:gd name="T22" fmla="*/ 5 w 28"/>
                  <a:gd name="T23" fmla="*/ 5 h 14"/>
                  <a:gd name="T24" fmla="*/ 0 w 28"/>
                  <a:gd name="T25" fmla="*/ 14 h 14"/>
                  <a:gd name="T26" fmla="*/ 0 w 28"/>
                  <a:gd name="T2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14">
                    <a:moveTo>
                      <a:pt x="0" y="14"/>
                    </a:moveTo>
                    <a:lnTo>
                      <a:pt x="0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14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8" y="9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2" name="Freeform 1093"/>
              <p:cNvSpPr>
                <a:spLocks/>
              </p:cNvSpPr>
              <p:nvPr/>
            </p:nvSpPr>
            <p:spPr bwMode="auto">
              <a:xfrm>
                <a:off x="2988" y="1598"/>
                <a:ext cx="211" cy="96"/>
              </a:xfrm>
              <a:custGeom>
                <a:avLst/>
                <a:gdLst>
                  <a:gd name="T0" fmla="*/ 14 w 211"/>
                  <a:gd name="T1" fmla="*/ 27 h 96"/>
                  <a:gd name="T2" fmla="*/ 32 w 211"/>
                  <a:gd name="T3" fmla="*/ 27 h 96"/>
                  <a:gd name="T4" fmla="*/ 41 w 211"/>
                  <a:gd name="T5" fmla="*/ 23 h 96"/>
                  <a:gd name="T6" fmla="*/ 37 w 211"/>
                  <a:gd name="T7" fmla="*/ 14 h 96"/>
                  <a:gd name="T8" fmla="*/ 50 w 211"/>
                  <a:gd name="T9" fmla="*/ 18 h 96"/>
                  <a:gd name="T10" fmla="*/ 69 w 211"/>
                  <a:gd name="T11" fmla="*/ 9 h 96"/>
                  <a:gd name="T12" fmla="*/ 96 w 211"/>
                  <a:gd name="T13" fmla="*/ 0 h 96"/>
                  <a:gd name="T14" fmla="*/ 105 w 211"/>
                  <a:gd name="T15" fmla="*/ 5 h 96"/>
                  <a:gd name="T16" fmla="*/ 115 w 211"/>
                  <a:gd name="T17" fmla="*/ 5 h 96"/>
                  <a:gd name="T18" fmla="*/ 115 w 211"/>
                  <a:gd name="T19" fmla="*/ 14 h 96"/>
                  <a:gd name="T20" fmla="*/ 160 w 211"/>
                  <a:gd name="T21" fmla="*/ 18 h 96"/>
                  <a:gd name="T22" fmla="*/ 183 w 211"/>
                  <a:gd name="T23" fmla="*/ 9 h 96"/>
                  <a:gd name="T24" fmla="*/ 202 w 211"/>
                  <a:gd name="T25" fmla="*/ 27 h 96"/>
                  <a:gd name="T26" fmla="*/ 206 w 211"/>
                  <a:gd name="T27" fmla="*/ 41 h 96"/>
                  <a:gd name="T28" fmla="*/ 206 w 211"/>
                  <a:gd name="T29" fmla="*/ 64 h 96"/>
                  <a:gd name="T30" fmla="*/ 211 w 211"/>
                  <a:gd name="T31" fmla="*/ 69 h 96"/>
                  <a:gd name="T32" fmla="*/ 202 w 211"/>
                  <a:gd name="T33" fmla="*/ 73 h 96"/>
                  <a:gd name="T34" fmla="*/ 188 w 211"/>
                  <a:gd name="T35" fmla="*/ 73 h 96"/>
                  <a:gd name="T36" fmla="*/ 179 w 211"/>
                  <a:gd name="T37" fmla="*/ 73 h 96"/>
                  <a:gd name="T38" fmla="*/ 170 w 211"/>
                  <a:gd name="T39" fmla="*/ 73 h 96"/>
                  <a:gd name="T40" fmla="*/ 156 w 211"/>
                  <a:gd name="T41" fmla="*/ 78 h 96"/>
                  <a:gd name="T42" fmla="*/ 138 w 211"/>
                  <a:gd name="T43" fmla="*/ 82 h 96"/>
                  <a:gd name="T44" fmla="*/ 119 w 211"/>
                  <a:gd name="T45" fmla="*/ 82 h 96"/>
                  <a:gd name="T46" fmla="*/ 119 w 211"/>
                  <a:gd name="T47" fmla="*/ 92 h 96"/>
                  <a:gd name="T48" fmla="*/ 115 w 211"/>
                  <a:gd name="T49" fmla="*/ 96 h 96"/>
                  <a:gd name="T50" fmla="*/ 110 w 211"/>
                  <a:gd name="T51" fmla="*/ 87 h 96"/>
                  <a:gd name="T52" fmla="*/ 110 w 211"/>
                  <a:gd name="T53" fmla="*/ 82 h 96"/>
                  <a:gd name="T54" fmla="*/ 96 w 211"/>
                  <a:gd name="T55" fmla="*/ 82 h 96"/>
                  <a:gd name="T56" fmla="*/ 83 w 211"/>
                  <a:gd name="T57" fmla="*/ 92 h 96"/>
                  <a:gd name="T58" fmla="*/ 64 w 211"/>
                  <a:gd name="T59" fmla="*/ 82 h 96"/>
                  <a:gd name="T60" fmla="*/ 50 w 211"/>
                  <a:gd name="T61" fmla="*/ 87 h 96"/>
                  <a:gd name="T62" fmla="*/ 46 w 211"/>
                  <a:gd name="T63" fmla="*/ 92 h 96"/>
                  <a:gd name="T64" fmla="*/ 32 w 211"/>
                  <a:gd name="T65" fmla="*/ 87 h 96"/>
                  <a:gd name="T66" fmla="*/ 23 w 211"/>
                  <a:gd name="T67" fmla="*/ 82 h 96"/>
                  <a:gd name="T68" fmla="*/ 14 w 211"/>
                  <a:gd name="T69" fmla="*/ 82 h 96"/>
                  <a:gd name="T70" fmla="*/ 14 w 211"/>
                  <a:gd name="T71" fmla="*/ 78 h 96"/>
                  <a:gd name="T72" fmla="*/ 14 w 211"/>
                  <a:gd name="T73" fmla="*/ 64 h 96"/>
                  <a:gd name="T74" fmla="*/ 5 w 211"/>
                  <a:gd name="T75" fmla="*/ 59 h 96"/>
                  <a:gd name="T76" fmla="*/ 9 w 211"/>
                  <a:gd name="T77" fmla="*/ 55 h 96"/>
                  <a:gd name="T78" fmla="*/ 9 w 211"/>
                  <a:gd name="T79" fmla="*/ 55 h 96"/>
                  <a:gd name="T80" fmla="*/ 9 w 211"/>
                  <a:gd name="T81" fmla="*/ 41 h 96"/>
                  <a:gd name="T82" fmla="*/ 5 w 211"/>
                  <a:gd name="T83" fmla="*/ 3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1" h="96">
                    <a:moveTo>
                      <a:pt x="5" y="32"/>
                    </a:moveTo>
                    <a:lnTo>
                      <a:pt x="14" y="27"/>
                    </a:lnTo>
                    <a:lnTo>
                      <a:pt x="18" y="27"/>
                    </a:lnTo>
                    <a:lnTo>
                      <a:pt x="32" y="27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37" y="18"/>
                    </a:lnTo>
                    <a:lnTo>
                      <a:pt x="37" y="14"/>
                    </a:lnTo>
                    <a:lnTo>
                      <a:pt x="41" y="14"/>
                    </a:lnTo>
                    <a:lnTo>
                      <a:pt x="50" y="18"/>
                    </a:lnTo>
                    <a:lnTo>
                      <a:pt x="55" y="14"/>
                    </a:lnTo>
                    <a:lnTo>
                      <a:pt x="69" y="9"/>
                    </a:lnTo>
                    <a:lnTo>
                      <a:pt x="83" y="5"/>
                    </a:lnTo>
                    <a:lnTo>
                      <a:pt x="96" y="0"/>
                    </a:lnTo>
                    <a:lnTo>
                      <a:pt x="101" y="0"/>
                    </a:lnTo>
                    <a:lnTo>
                      <a:pt x="105" y="5"/>
                    </a:lnTo>
                    <a:lnTo>
                      <a:pt x="110" y="5"/>
                    </a:lnTo>
                    <a:lnTo>
                      <a:pt x="115" y="5"/>
                    </a:lnTo>
                    <a:lnTo>
                      <a:pt x="115" y="9"/>
                    </a:lnTo>
                    <a:lnTo>
                      <a:pt x="115" y="14"/>
                    </a:lnTo>
                    <a:lnTo>
                      <a:pt x="142" y="18"/>
                    </a:lnTo>
                    <a:lnTo>
                      <a:pt x="160" y="18"/>
                    </a:lnTo>
                    <a:lnTo>
                      <a:pt x="170" y="9"/>
                    </a:lnTo>
                    <a:lnTo>
                      <a:pt x="183" y="9"/>
                    </a:lnTo>
                    <a:lnTo>
                      <a:pt x="193" y="14"/>
                    </a:lnTo>
                    <a:lnTo>
                      <a:pt x="202" y="27"/>
                    </a:lnTo>
                    <a:lnTo>
                      <a:pt x="206" y="37"/>
                    </a:lnTo>
                    <a:lnTo>
                      <a:pt x="206" y="41"/>
                    </a:lnTo>
                    <a:lnTo>
                      <a:pt x="206" y="50"/>
                    </a:lnTo>
                    <a:lnTo>
                      <a:pt x="206" y="64"/>
                    </a:lnTo>
                    <a:lnTo>
                      <a:pt x="206" y="69"/>
                    </a:lnTo>
                    <a:lnTo>
                      <a:pt x="211" y="69"/>
                    </a:lnTo>
                    <a:lnTo>
                      <a:pt x="206" y="73"/>
                    </a:lnTo>
                    <a:lnTo>
                      <a:pt x="202" y="73"/>
                    </a:lnTo>
                    <a:lnTo>
                      <a:pt x="193" y="73"/>
                    </a:lnTo>
                    <a:lnTo>
                      <a:pt x="188" y="73"/>
                    </a:lnTo>
                    <a:lnTo>
                      <a:pt x="183" y="73"/>
                    </a:lnTo>
                    <a:lnTo>
                      <a:pt x="179" y="73"/>
                    </a:lnTo>
                    <a:lnTo>
                      <a:pt x="174" y="73"/>
                    </a:lnTo>
                    <a:lnTo>
                      <a:pt x="170" y="73"/>
                    </a:lnTo>
                    <a:lnTo>
                      <a:pt x="165" y="78"/>
                    </a:lnTo>
                    <a:lnTo>
                      <a:pt x="156" y="78"/>
                    </a:lnTo>
                    <a:lnTo>
                      <a:pt x="147" y="82"/>
                    </a:lnTo>
                    <a:lnTo>
                      <a:pt x="138" y="82"/>
                    </a:lnTo>
                    <a:lnTo>
                      <a:pt x="128" y="82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9" y="92"/>
                    </a:lnTo>
                    <a:lnTo>
                      <a:pt x="115" y="92"/>
                    </a:lnTo>
                    <a:lnTo>
                      <a:pt x="115" y="96"/>
                    </a:lnTo>
                    <a:lnTo>
                      <a:pt x="110" y="92"/>
                    </a:lnTo>
                    <a:lnTo>
                      <a:pt x="110" y="87"/>
                    </a:lnTo>
                    <a:lnTo>
                      <a:pt x="115" y="82"/>
                    </a:lnTo>
                    <a:lnTo>
                      <a:pt x="110" y="82"/>
                    </a:lnTo>
                    <a:lnTo>
                      <a:pt x="101" y="82"/>
                    </a:lnTo>
                    <a:lnTo>
                      <a:pt x="96" y="82"/>
                    </a:lnTo>
                    <a:lnTo>
                      <a:pt x="87" y="87"/>
                    </a:lnTo>
                    <a:lnTo>
                      <a:pt x="83" y="92"/>
                    </a:lnTo>
                    <a:lnTo>
                      <a:pt x="73" y="92"/>
                    </a:lnTo>
                    <a:lnTo>
                      <a:pt x="64" y="82"/>
                    </a:lnTo>
                    <a:lnTo>
                      <a:pt x="55" y="78"/>
                    </a:lnTo>
                    <a:lnTo>
                      <a:pt x="50" y="87"/>
                    </a:lnTo>
                    <a:lnTo>
                      <a:pt x="50" y="87"/>
                    </a:lnTo>
                    <a:lnTo>
                      <a:pt x="46" y="92"/>
                    </a:lnTo>
                    <a:lnTo>
                      <a:pt x="37" y="92"/>
                    </a:lnTo>
                    <a:lnTo>
                      <a:pt x="32" y="87"/>
                    </a:lnTo>
                    <a:lnTo>
                      <a:pt x="28" y="82"/>
                    </a:lnTo>
                    <a:lnTo>
                      <a:pt x="23" y="82"/>
                    </a:lnTo>
                    <a:lnTo>
                      <a:pt x="18" y="82"/>
                    </a:lnTo>
                    <a:lnTo>
                      <a:pt x="14" y="82"/>
                    </a:lnTo>
                    <a:lnTo>
                      <a:pt x="28" y="78"/>
                    </a:lnTo>
                    <a:lnTo>
                      <a:pt x="14" y="78"/>
                    </a:lnTo>
                    <a:lnTo>
                      <a:pt x="14" y="69"/>
                    </a:lnTo>
                    <a:lnTo>
                      <a:pt x="14" y="64"/>
                    </a:lnTo>
                    <a:lnTo>
                      <a:pt x="9" y="64"/>
                    </a:lnTo>
                    <a:lnTo>
                      <a:pt x="5" y="59"/>
                    </a:lnTo>
                    <a:lnTo>
                      <a:pt x="5" y="55"/>
                    </a:lnTo>
                    <a:lnTo>
                      <a:pt x="9" y="55"/>
                    </a:lnTo>
                    <a:lnTo>
                      <a:pt x="14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9" y="41"/>
                    </a:lnTo>
                    <a:lnTo>
                      <a:pt x="0" y="41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3" name="Freeform 1094"/>
              <p:cNvSpPr>
                <a:spLocks/>
              </p:cNvSpPr>
              <p:nvPr/>
            </p:nvSpPr>
            <p:spPr bwMode="auto">
              <a:xfrm>
                <a:off x="2988" y="1598"/>
                <a:ext cx="211" cy="96"/>
              </a:xfrm>
              <a:custGeom>
                <a:avLst/>
                <a:gdLst>
                  <a:gd name="T0" fmla="*/ 14 w 211"/>
                  <a:gd name="T1" fmla="*/ 27 h 96"/>
                  <a:gd name="T2" fmla="*/ 32 w 211"/>
                  <a:gd name="T3" fmla="*/ 27 h 96"/>
                  <a:gd name="T4" fmla="*/ 41 w 211"/>
                  <a:gd name="T5" fmla="*/ 23 h 96"/>
                  <a:gd name="T6" fmla="*/ 37 w 211"/>
                  <a:gd name="T7" fmla="*/ 14 h 96"/>
                  <a:gd name="T8" fmla="*/ 50 w 211"/>
                  <a:gd name="T9" fmla="*/ 18 h 96"/>
                  <a:gd name="T10" fmla="*/ 69 w 211"/>
                  <a:gd name="T11" fmla="*/ 9 h 96"/>
                  <a:gd name="T12" fmla="*/ 96 w 211"/>
                  <a:gd name="T13" fmla="*/ 0 h 96"/>
                  <a:gd name="T14" fmla="*/ 105 w 211"/>
                  <a:gd name="T15" fmla="*/ 5 h 96"/>
                  <a:gd name="T16" fmla="*/ 115 w 211"/>
                  <a:gd name="T17" fmla="*/ 5 h 96"/>
                  <a:gd name="T18" fmla="*/ 115 w 211"/>
                  <a:gd name="T19" fmla="*/ 14 h 96"/>
                  <a:gd name="T20" fmla="*/ 160 w 211"/>
                  <a:gd name="T21" fmla="*/ 18 h 96"/>
                  <a:gd name="T22" fmla="*/ 183 w 211"/>
                  <a:gd name="T23" fmla="*/ 9 h 96"/>
                  <a:gd name="T24" fmla="*/ 202 w 211"/>
                  <a:gd name="T25" fmla="*/ 27 h 96"/>
                  <a:gd name="T26" fmla="*/ 206 w 211"/>
                  <a:gd name="T27" fmla="*/ 41 h 96"/>
                  <a:gd name="T28" fmla="*/ 206 w 211"/>
                  <a:gd name="T29" fmla="*/ 64 h 96"/>
                  <a:gd name="T30" fmla="*/ 211 w 211"/>
                  <a:gd name="T31" fmla="*/ 69 h 96"/>
                  <a:gd name="T32" fmla="*/ 202 w 211"/>
                  <a:gd name="T33" fmla="*/ 73 h 96"/>
                  <a:gd name="T34" fmla="*/ 188 w 211"/>
                  <a:gd name="T35" fmla="*/ 73 h 96"/>
                  <a:gd name="T36" fmla="*/ 179 w 211"/>
                  <a:gd name="T37" fmla="*/ 73 h 96"/>
                  <a:gd name="T38" fmla="*/ 170 w 211"/>
                  <a:gd name="T39" fmla="*/ 73 h 96"/>
                  <a:gd name="T40" fmla="*/ 156 w 211"/>
                  <a:gd name="T41" fmla="*/ 78 h 96"/>
                  <a:gd name="T42" fmla="*/ 138 w 211"/>
                  <a:gd name="T43" fmla="*/ 82 h 96"/>
                  <a:gd name="T44" fmla="*/ 119 w 211"/>
                  <a:gd name="T45" fmla="*/ 82 h 96"/>
                  <a:gd name="T46" fmla="*/ 119 w 211"/>
                  <a:gd name="T47" fmla="*/ 92 h 96"/>
                  <a:gd name="T48" fmla="*/ 115 w 211"/>
                  <a:gd name="T49" fmla="*/ 96 h 96"/>
                  <a:gd name="T50" fmla="*/ 110 w 211"/>
                  <a:gd name="T51" fmla="*/ 87 h 96"/>
                  <a:gd name="T52" fmla="*/ 110 w 211"/>
                  <a:gd name="T53" fmla="*/ 82 h 96"/>
                  <a:gd name="T54" fmla="*/ 96 w 211"/>
                  <a:gd name="T55" fmla="*/ 82 h 96"/>
                  <a:gd name="T56" fmla="*/ 83 w 211"/>
                  <a:gd name="T57" fmla="*/ 92 h 96"/>
                  <a:gd name="T58" fmla="*/ 64 w 211"/>
                  <a:gd name="T59" fmla="*/ 82 h 96"/>
                  <a:gd name="T60" fmla="*/ 50 w 211"/>
                  <a:gd name="T61" fmla="*/ 87 h 96"/>
                  <a:gd name="T62" fmla="*/ 46 w 211"/>
                  <a:gd name="T63" fmla="*/ 92 h 96"/>
                  <a:gd name="T64" fmla="*/ 32 w 211"/>
                  <a:gd name="T65" fmla="*/ 87 h 96"/>
                  <a:gd name="T66" fmla="*/ 23 w 211"/>
                  <a:gd name="T67" fmla="*/ 82 h 96"/>
                  <a:gd name="T68" fmla="*/ 14 w 211"/>
                  <a:gd name="T69" fmla="*/ 82 h 96"/>
                  <a:gd name="T70" fmla="*/ 14 w 211"/>
                  <a:gd name="T71" fmla="*/ 78 h 96"/>
                  <a:gd name="T72" fmla="*/ 14 w 211"/>
                  <a:gd name="T73" fmla="*/ 64 h 96"/>
                  <a:gd name="T74" fmla="*/ 5 w 211"/>
                  <a:gd name="T75" fmla="*/ 59 h 96"/>
                  <a:gd name="T76" fmla="*/ 9 w 211"/>
                  <a:gd name="T77" fmla="*/ 55 h 96"/>
                  <a:gd name="T78" fmla="*/ 9 w 211"/>
                  <a:gd name="T79" fmla="*/ 55 h 96"/>
                  <a:gd name="T80" fmla="*/ 9 w 211"/>
                  <a:gd name="T81" fmla="*/ 41 h 96"/>
                  <a:gd name="T82" fmla="*/ 5 w 211"/>
                  <a:gd name="T83" fmla="*/ 3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1" h="96">
                    <a:moveTo>
                      <a:pt x="5" y="32"/>
                    </a:moveTo>
                    <a:lnTo>
                      <a:pt x="14" y="27"/>
                    </a:lnTo>
                    <a:lnTo>
                      <a:pt x="18" y="27"/>
                    </a:lnTo>
                    <a:lnTo>
                      <a:pt x="32" y="27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37" y="18"/>
                    </a:lnTo>
                    <a:lnTo>
                      <a:pt x="37" y="14"/>
                    </a:lnTo>
                    <a:lnTo>
                      <a:pt x="41" y="14"/>
                    </a:lnTo>
                    <a:lnTo>
                      <a:pt x="50" y="18"/>
                    </a:lnTo>
                    <a:lnTo>
                      <a:pt x="55" y="14"/>
                    </a:lnTo>
                    <a:lnTo>
                      <a:pt x="69" y="9"/>
                    </a:lnTo>
                    <a:lnTo>
                      <a:pt x="83" y="5"/>
                    </a:lnTo>
                    <a:lnTo>
                      <a:pt x="96" y="0"/>
                    </a:lnTo>
                    <a:lnTo>
                      <a:pt x="101" y="0"/>
                    </a:lnTo>
                    <a:lnTo>
                      <a:pt x="105" y="5"/>
                    </a:lnTo>
                    <a:lnTo>
                      <a:pt x="110" y="5"/>
                    </a:lnTo>
                    <a:lnTo>
                      <a:pt x="115" y="5"/>
                    </a:lnTo>
                    <a:lnTo>
                      <a:pt x="115" y="9"/>
                    </a:lnTo>
                    <a:lnTo>
                      <a:pt x="115" y="14"/>
                    </a:lnTo>
                    <a:lnTo>
                      <a:pt x="142" y="18"/>
                    </a:lnTo>
                    <a:lnTo>
                      <a:pt x="160" y="18"/>
                    </a:lnTo>
                    <a:lnTo>
                      <a:pt x="170" y="9"/>
                    </a:lnTo>
                    <a:lnTo>
                      <a:pt x="183" y="9"/>
                    </a:lnTo>
                    <a:lnTo>
                      <a:pt x="193" y="14"/>
                    </a:lnTo>
                    <a:lnTo>
                      <a:pt x="202" y="27"/>
                    </a:lnTo>
                    <a:lnTo>
                      <a:pt x="206" y="37"/>
                    </a:lnTo>
                    <a:lnTo>
                      <a:pt x="206" y="41"/>
                    </a:lnTo>
                    <a:lnTo>
                      <a:pt x="206" y="50"/>
                    </a:lnTo>
                    <a:lnTo>
                      <a:pt x="206" y="64"/>
                    </a:lnTo>
                    <a:lnTo>
                      <a:pt x="206" y="69"/>
                    </a:lnTo>
                    <a:lnTo>
                      <a:pt x="211" y="69"/>
                    </a:lnTo>
                    <a:lnTo>
                      <a:pt x="206" y="73"/>
                    </a:lnTo>
                    <a:lnTo>
                      <a:pt x="202" y="73"/>
                    </a:lnTo>
                    <a:lnTo>
                      <a:pt x="193" y="73"/>
                    </a:lnTo>
                    <a:lnTo>
                      <a:pt x="188" y="73"/>
                    </a:lnTo>
                    <a:lnTo>
                      <a:pt x="183" y="73"/>
                    </a:lnTo>
                    <a:lnTo>
                      <a:pt x="179" y="73"/>
                    </a:lnTo>
                    <a:lnTo>
                      <a:pt x="174" y="73"/>
                    </a:lnTo>
                    <a:lnTo>
                      <a:pt x="170" y="73"/>
                    </a:lnTo>
                    <a:lnTo>
                      <a:pt x="165" y="78"/>
                    </a:lnTo>
                    <a:lnTo>
                      <a:pt x="156" y="78"/>
                    </a:lnTo>
                    <a:lnTo>
                      <a:pt x="147" y="82"/>
                    </a:lnTo>
                    <a:lnTo>
                      <a:pt x="138" y="82"/>
                    </a:lnTo>
                    <a:lnTo>
                      <a:pt x="128" y="82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9" y="92"/>
                    </a:lnTo>
                    <a:lnTo>
                      <a:pt x="115" y="92"/>
                    </a:lnTo>
                    <a:lnTo>
                      <a:pt x="115" y="96"/>
                    </a:lnTo>
                    <a:lnTo>
                      <a:pt x="110" y="92"/>
                    </a:lnTo>
                    <a:lnTo>
                      <a:pt x="110" y="87"/>
                    </a:lnTo>
                    <a:lnTo>
                      <a:pt x="115" y="82"/>
                    </a:lnTo>
                    <a:lnTo>
                      <a:pt x="110" y="82"/>
                    </a:lnTo>
                    <a:lnTo>
                      <a:pt x="101" y="82"/>
                    </a:lnTo>
                    <a:lnTo>
                      <a:pt x="96" y="82"/>
                    </a:lnTo>
                    <a:lnTo>
                      <a:pt x="87" y="87"/>
                    </a:lnTo>
                    <a:lnTo>
                      <a:pt x="83" y="92"/>
                    </a:lnTo>
                    <a:lnTo>
                      <a:pt x="73" y="92"/>
                    </a:lnTo>
                    <a:lnTo>
                      <a:pt x="64" y="82"/>
                    </a:lnTo>
                    <a:lnTo>
                      <a:pt x="55" y="78"/>
                    </a:lnTo>
                    <a:lnTo>
                      <a:pt x="50" y="87"/>
                    </a:lnTo>
                    <a:lnTo>
                      <a:pt x="50" y="87"/>
                    </a:lnTo>
                    <a:lnTo>
                      <a:pt x="46" y="92"/>
                    </a:lnTo>
                    <a:lnTo>
                      <a:pt x="37" y="92"/>
                    </a:lnTo>
                    <a:lnTo>
                      <a:pt x="32" y="87"/>
                    </a:lnTo>
                    <a:lnTo>
                      <a:pt x="28" y="82"/>
                    </a:lnTo>
                    <a:lnTo>
                      <a:pt x="23" y="82"/>
                    </a:lnTo>
                    <a:lnTo>
                      <a:pt x="18" y="82"/>
                    </a:lnTo>
                    <a:lnTo>
                      <a:pt x="14" y="82"/>
                    </a:lnTo>
                    <a:lnTo>
                      <a:pt x="28" y="78"/>
                    </a:lnTo>
                    <a:lnTo>
                      <a:pt x="14" y="78"/>
                    </a:lnTo>
                    <a:lnTo>
                      <a:pt x="14" y="69"/>
                    </a:lnTo>
                    <a:lnTo>
                      <a:pt x="14" y="64"/>
                    </a:lnTo>
                    <a:lnTo>
                      <a:pt x="9" y="64"/>
                    </a:lnTo>
                    <a:lnTo>
                      <a:pt x="5" y="59"/>
                    </a:lnTo>
                    <a:lnTo>
                      <a:pt x="5" y="55"/>
                    </a:lnTo>
                    <a:lnTo>
                      <a:pt x="9" y="55"/>
                    </a:lnTo>
                    <a:lnTo>
                      <a:pt x="14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9" y="41"/>
                    </a:lnTo>
                    <a:lnTo>
                      <a:pt x="0" y="41"/>
                    </a:lnTo>
                    <a:lnTo>
                      <a:pt x="5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4" name="Freeform 1095"/>
              <p:cNvSpPr>
                <a:spLocks noEditPoints="1"/>
              </p:cNvSpPr>
              <p:nvPr/>
            </p:nvSpPr>
            <p:spPr bwMode="auto">
              <a:xfrm>
                <a:off x="2979" y="1598"/>
                <a:ext cx="224" cy="96"/>
              </a:xfrm>
              <a:custGeom>
                <a:avLst/>
                <a:gdLst>
                  <a:gd name="T0" fmla="*/ 119 w 224"/>
                  <a:gd name="T1" fmla="*/ 82 h 96"/>
                  <a:gd name="T2" fmla="*/ 105 w 224"/>
                  <a:gd name="T3" fmla="*/ 82 h 96"/>
                  <a:gd name="T4" fmla="*/ 78 w 224"/>
                  <a:gd name="T5" fmla="*/ 87 h 96"/>
                  <a:gd name="T6" fmla="*/ 59 w 224"/>
                  <a:gd name="T7" fmla="*/ 87 h 96"/>
                  <a:gd name="T8" fmla="*/ 37 w 224"/>
                  <a:gd name="T9" fmla="*/ 82 h 96"/>
                  <a:gd name="T10" fmla="*/ 27 w 224"/>
                  <a:gd name="T11" fmla="*/ 82 h 96"/>
                  <a:gd name="T12" fmla="*/ 0 w 224"/>
                  <a:gd name="T13" fmla="*/ 92 h 96"/>
                  <a:gd name="T14" fmla="*/ 23 w 224"/>
                  <a:gd name="T15" fmla="*/ 78 h 96"/>
                  <a:gd name="T16" fmla="*/ 18 w 224"/>
                  <a:gd name="T17" fmla="*/ 73 h 96"/>
                  <a:gd name="T18" fmla="*/ 18 w 224"/>
                  <a:gd name="T19" fmla="*/ 64 h 96"/>
                  <a:gd name="T20" fmla="*/ 14 w 224"/>
                  <a:gd name="T21" fmla="*/ 50 h 96"/>
                  <a:gd name="T22" fmla="*/ 4 w 224"/>
                  <a:gd name="T23" fmla="*/ 46 h 96"/>
                  <a:gd name="T24" fmla="*/ 9 w 224"/>
                  <a:gd name="T25" fmla="*/ 37 h 96"/>
                  <a:gd name="T26" fmla="*/ 23 w 224"/>
                  <a:gd name="T27" fmla="*/ 23 h 96"/>
                  <a:gd name="T28" fmla="*/ 37 w 224"/>
                  <a:gd name="T29" fmla="*/ 23 h 96"/>
                  <a:gd name="T30" fmla="*/ 41 w 224"/>
                  <a:gd name="T31" fmla="*/ 23 h 96"/>
                  <a:gd name="T32" fmla="*/ 59 w 224"/>
                  <a:gd name="T33" fmla="*/ 14 h 96"/>
                  <a:gd name="T34" fmla="*/ 101 w 224"/>
                  <a:gd name="T35" fmla="*/ 0 h 96"/>
                  <a:gd name="T36" fmla="*/ 119 w 224"/>
                  <a:gd name="T37" fmla="*/ 5 h 96"/>
                  <a:gd name="T38" fmla="*/ 128 w 224"/>
                  <a:gd name="T39" fmla="*/ 14 h 96"/>
                  <a:gd name="T40" fmla="*/ 192 w 224"/>
                  <a:gd name="T41" fmla="*/ 5 h 96"/>
                  <a:gd name="T42" fmla="*/ 224 w 224"/>
                  <a:gd name="T43" fmla="*/ 37 h 96"/>
                  <a:gd name="T44" fmla="*/ 220 w 224"/>
                  <a:gd name="T45" fmla="*/ 41 h 96"/>
                  <a:gd name="T46" fmla="*/ 220 w 224"/>
                  <a:gd name="T47" fmla="*/ 64 h 96"/>
                  <a:gd name="T48" fmla="*/ 220 w 224"/>
                  <a:gd name="T49" fmla="*/ 73 h 96"/>
                  <a:gd name="T50" fmla="*/ 202 w 224"/>
                  <a:gd name="T51" fmla="*/ 73 h 96"/>
                  <a:gd name="T52" fmla="*/ 183 w 224"/>
                  <a:gd name="T53" fmla="*/ 78 h 96"/>
                  <a:gd name="T54" fmla="*/ 156 w 224"/>
                  <a:gd name="T55" fmla="*/ 82 h 96"/>
                  <a:gd name="T56" fmla="*/ 133 w 224"/>
                  <a:gd name="T57" fmla="*/ 82 h 96"/>
                  <a:gd name="T58" fmla="*/ 128 w 224"/>
                  <a:gd name="T59" fmla="*/ 87 h 96"/>
                  <a:gd name="T60" fmla="*/ 64 w 224"/>
                  <a:gd name="T61" fmla="*/ 73 h 96"/>
                  <a:gd name="T62" fmla="*/ 92 w 224"/>
                  <a:gd name="T63" fmla="*/ 87 h 96"/>
                  <a:gd name="T64" fmla="*/ 119 w 224"/>
                  <a:gd name="T65" fmla="*/ 78 h 96"/>
                  <a:gd name="T66" fmla="*/ 142 w 224"/>
                  <a:gd name="T67" fmla="*/ 78 h 96"/>
                  <a:gd name="T68" fmla="*/ 174 w 224"/>
                  <a:gd name="T69" fmla="*/ 69 h 96"/>
                  <a:gd name="T70" fmla="*/ 197 w 224"/>
                  <a:gd name="T71" fmla="*/ 69 h 96"/>
                  <a:gd name="T72" fmla="*/ 220 w 224"/>
                  <a:gd name="T73" fmla="*/ 69 h 96"/>
                  <a:gd name="T74" fmla="*/ 211 w 224"/>
                  <a:gd name="T75" fmla="*/ 64 h 96"/>
                  <a:gd name="T76" fmla="*/ 211 w 224"/>
                  <a:gd name="T77" fmla="*/ 41 h 96"/>
                  <a:gd name="T78" fmla="*/ 192 w 224"/>
                  <a:gd name="T79" fmla="*/ 9 h 96"/>
                  <a:gd name="T80" fmla="*/ 124 w 224"/>
                  <a:gd name="T81" fmla="*/ 18 h 96"/>
                  <a:gd name="T82" fmla="*/ 110 w 224"/>
                  <a:gd name="T83" fmla="*/ 5 h 96"/>
                  <a:gd name="T84" fmla="*/ 101 w 224"/>
                  <a:gd name="T85" fmla="*/ 5 h 96"/>
                  <a:gd name="T86" fmla="*/ 59 w 224"/>
                  <a:gd name="T87" fmla="*/ 18 h 96"/>
                  <a:gd name="T88" fmla="*/ 50 w 224"/>
                  <a:gd name="T89" fmla="*/ 18 h 96"/>
                  <a:gd name="T90" fmla="*/ 46 w 224"/>
                  <a:gd name="T91" fmla="*/ 27 h 96"/>
                  <a:gd name="T92" fmla="*/ 41 w 224"/>
                  <a:gd name="T93" fmla="*/ 27 h 96"/>
                  <a:gd name="T94" fmla="*/ 14 w 224"/>
                  <a:gd name="T95" fmla="*/ 37 h 96"/>
                  <a:gd name="T96" fmla="*/ 18 w 224"/>
                  <a:gd name="T97" fmla="*/ 41 h 96"/>
                  <a:gd name="T98" fmla="*/ 23 w 224"/>
                  <a:gd name="T99" fmla="*/ 55 h 96"/>
                  <a:gd name="T100" fmla="*/ 27 w 224"/>
                  <a:gd name="T101" fmla="*/ 59 h 96"/>
                  <a:gd name="T102" fmla="*/ 27 w 224"/>
                  <a:gd name="T103" fmla="*/ 64 h 96"/>
                  <a:gd name="T104" fmla="*/ 46 w 224"/>
                  <a:gd name="T105" fmla="*/ 73 h 96"/>
                  <a:gd name="T106" fmla="*/ 55 w 224"/>
                  <a:gd name="T107" fmla="*/ 87 h 96"/>
                  <a:gd name="T108" fmla="*/ 64 w 224"/>
                  <a:gd name="T109" fmla="*/ 7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4" h="96">
                    <a:moveTo>
                      <a:pt x="124" y="96"/>
                    </a:moveTo>
                    <a:lnTo>
                      <a:pt x="124" y="96"/>
                    </a:lnTo>
                    <a:lnTo>
                      <a:pt x="119" y="87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4" y="82"/>
                    </a:lnTo>
                    <a:lnTo>
                      <a:pt x="110" y="82"/>
                    </a:lnTo>
                    <a:lnTo>
                      <a:pt x="105" y="82"/>
                    </a:lnTo>
                    <a:lnTo>
                      <a:pt x="101" y="87"/>
                    </a:lnTo>
                    <a:lnTo>
                      <a:pt x="87" y="92"/>
                    </a:lnTo>
                    <a:lnTo>
                      <a:pt x="82" y="92"/>
                    </a:lnTo>
                    <a:lnTo>
                      <a:pt x="78" y="87"/>
                    </a:lnTo>
                    <a:lnTo>
                      <a:pt x="69" y="82"/>
                    </a:lnTo>
                    <a:lnTo>
                      <a:pt x="64" y="82"/>
                    </a:lnTo>
                    <a:lnTo>
                      <a:pt x="59" y="82"/>
                    </a:lnTo>
                    <a:lnTo>
                      <a:pt x="59" y="87"/>
                    </a:lnTo>
                    <a:lnTo>
                      <a:pt x="55" y="92"/>
                    </a:lnTo>
                    <a:lnTo>
                      <a:pt x="50" y="92"/>
                    </a:lnTo>
                    <a:lnTo>
                      <a:pt x="41" y="87"/>
                    </a:lnTo>
                    <a:lnTo>
                      <a:pt x="37" y="82"/>
                    </a:lnTo>
                    <a:lnTo>
                      <a:pt x="32" y="82"/>
                    </a:lnTo>
                    <a:lnTo>
                      <a:pt x="32" y="87"/>
                    </a:lnTo>
                    <a:lnTo>
                      <a:pt x="32" y="82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9" y="87"/>
                    </a:lnTo>
                    <a:lnTo>
                      <a:pt x="4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4" y="82"/>
                    </a:lnTo>
                    <a:lnTo>
                      <a:pt x="18" y="82"/>
                    </a:lnTo>
                    <a:lnTo>
                      <a:pt x="23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9" y="59"/>
                    </a:lnTo>
                    <a:lnTo>
                      <a:pt x="9" y="50"/>
                    </a:lnTo>
                    <a:lnTo>
                      <a:pt x="14" y="46"/>
                    </a:lnTo>
                    <a:lnTo>
                      <a:pt x="14" y="50"/>
                    </a:lnTo>
                    <a:lnTo>
                      <a:pt x="14" y="46"/>
                    </a:lnTo>
                    <a:lnTo>
                      <a:pt x="14" y="41"/>
                    </a:lnTo>
                    <a:lnTo>
                      <a:pt x="9" y="41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9" y="37"/>
                    </a:lnTo>
                    <a:lnTo>
                      <a:pt x="9" y="32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32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14"/>
                    </a:lnTo>
                    <a:lnTo>
                      <a:pt x="46" y="14"/>
                    </a:lnTo>
                    <a:lnTo>
                      <a:pt x="50" y="14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8" y="5"/>
                    </a:lnTo>
                    <a:lnTo>
                      <a:pt x="87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24" y="5"/>
                    </a:lnTo>
                    <a:lnTo>
                      <a:pt x="128" y="9"/>
                    </a:lnTo>
                    <a:lnTo>
                      <a:pt x="128" y="14"/>
                    </a:lnTo>
                    <a:lnTo>
                      <a:pt x="151" y="18"/>
                    </a:lnTo>
                    <a:lnTo>
                      <a:pt x="165" y="14"/>
                    </a:lnTo>
                    <a:lnTo>
                      <a:pt x="179" y="9"/>
                    </a:lnTo>
                    <a:lnTo>
                      <a:pt x="192" y="5"/>
                    </a:lnTo>
                    <a:lnTo>
                      <a:pt x="202" y="9"/>
                    </a:lnTo>
                    <a:lnTo>
                      <a:pt x="211" y="23"/>
                    </a:lnTo>
                    <a:lnTo>
                      <a:pt x="220" y="32"/>
                    </a:lnTo>
                    <a:lnTo>
                      <a:pt x="224" y="37"/>
                    </a:lnTo>
                    <a:lnTo>
                      <a:pt x="224" y="37"/>
                    </a:lnTo>
                    <a:lnTo>
                      <a:pt x="220" y="37"/>
                    </a:lnTo>
                    <a:lnTo>
                      <a:pt x="220" y="37"/>
                    </a:lnTo>
                    <a:lnTo>
                      <a:pt x="220" y="41"/>
                    </a:lnTo>
                    <a:lnTo>
                      <a:pt x="220" y="46"/>
                    </a:lnTo>
                    <a:lnTo>
                      <a:pt x="220" y="50"/>
                    </a:lnTo>
                    <a:lnTo>
                      <a:pt x="220" y="59"/>
                    </a:lnTo>
                    <a:lnTo>
                      <a:pt x="220" y="64"/>
                    </a:lnTo>
                    <a:lnTo>
                      <a:pt x="220" y="64"/>
                    </a:lnTo>
                    <a:lnTo>
                      <a:pt x="224" y="69"/>
                    </a:lnTo>
                    <a:lnTo>
                      <a:pt x="224" y="73"/>
                    </a:lnTo>
                    <a:lnTo>
                      <a:pt x="220" y="73"/>
                    </a:lnTo>
                    <a:lnTo>
                      <a:pt x="215" y="73"/>
                    </a:lnTo>
                    <a:lnTo>
                      <a:pt x="215" y="73"/>
                    </a:lnTo>
                    <a:lnTo>
                      <a:pt x="211" y="73"/>
                    </a:lnTo>
                    <a:lnTo>
                      <a:pt x="202" y="73"/>
                    </a:lnTo>
                    <a:lnTo>
                      <a:pt x="202" y="73"/>
                    </a:lnTo>
                    <a:lnTo>
                      <a:pt x="197" y="73"/>
                    </a:lnTo>
                    <a:lnTo>
                      <a:pt x="192" y="73"/>
                    </a:lnTo>
                    <a:lnTo>
                      <a:pt x="183" y="78"/>
                    </a:lnTo>
                    <a:lnTo>
                      <a:pt x="174" y="78"/>
                    </a:lnTo>
                    <a:lnTo>
                      <a:pt x="169" y="78"/>
                    </a:lnTo>
                    <a:lnTo>
                      <a:pt x="160" y="82"/>
                    </a:lnTo>
                    <a:lnTo>
                      <a:pt x="156" y="82"/>
                    </a:lnTo>
                    <a:lnTo>
                      <a:pt x="151" y="82"/>
                    </a:lnTo>
                    <a:lnTo>
                      <a:pt x="147" y="82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8" y="82"/>
                    </a:lnTo>
                    <a:lnTo>
                      <a:pt x="133" y="87"/>
                    </a:lnTo>
                    <a:lnTo>
                      <a:pt x="133" y="87"/>
                    </a:lnTo>
                    <a:lnTo>
                      <a:pt x="128" y="87"/>
                    </a:lnTo>
                    <a:lnTo>
                      <a:pt x="128" y="92"/>
                    </a:lnTo>
                    <a:lnTo>
                      <a:pt x="124" y="96"/>
                    </a:lnTo>
                    <a:lnTo>
                      <a:pt x="124" y="96"/>
                    </a:lnTo>
                    <a:close/>
                    <a:moveTo>
                      <a:pt x="64" y="73"/>
                    </a:moveTo>
                    <a:lnTo>
                      <a:pt x="69" y="78"/>
                    </a:lnTo>
                    <a:lnTo>
                      <a:pt x="82" y="82"/>
                    </a:lnTo>
                    <a:lnTo>
                      <a:pt x="82" y="87"/>
                    </a:lnTo>
                    <a:lnTo>
                      <a:pt x="92" y="87"/>
                    </a:lnTo>
                    <a:lnTo>
                      <a:pt x="96" y="82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119" y="78"/>
                    </a:lnTo>
                    <a:lnTo>
                      <a:pt x="124" y="78"/>
                    </a:lnTo>
                    <a:lnTo>
                      <a:pt x="133" y="78"/>
                    </a:lnTo>
                    <a:lnTo>
                      <a:pt x="137" y="78"/>
                    </a:lnTo>
                    <a:lnTo>
                      <a:pt x="142" y="78"/>
                    </a:lnTo>
                    <a:lnTo>
                      <a:pt x="151" y="73"/>
                    </a:lnTo>
                    <a:lnTo>
                      <a:pt x="156" y="78"/>
                    </a:lnTo>
                    <a:lnTo>
                      <a:pt x="165" y="73"/>
                    </a:lnTo>
                    <a:lnTo>
                      <a:pt x="174" y="69"/>
                    </a:lnTo>
                    <a:lnTo>
                      <a:pt x="183" y="69"/>
                    </a:lnTo>
                    <a:lnTo>
                      <a:pt x="192" y="69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202" y="69"/>
                    </a:lnTo>
                    <a:lnTo>
                      <a:pt x="211" y="69"/>
                    </a:lnTo>
                    <a:lnTo>
                      <a:pt x="215" y="69"/>
                    </a:lnTo>
                    <a:lnTo>
                      <a:pt x="220" y="69"/>
                    </a:lnTo>
                    <a:lnTo>
                      <a:pt x="220" y="69"/>
                    </a:lnTo>
                    <a:lnTo>
                      <a:pt x="220" y="69"/>
                    </a:lnTo>
                    <a:lnTo>
                      <a:pt x="215" y="69"/>
                    </a:lnTo>
                    <a:lnTo>
                      <a:pt x="211" y="64"/>
                    </a:lnTo>
                    <a:lnTo>
                      <a:pt x="211" y="55"/>
                    </a:lnTo>
                    <a:lnTo>
                      <a:pt x="211" y="50"/>
                    </a:lnTo>
                    <a:lnTo>
                      <a:pt x="211" y="46"/>
                    </a:lnTo>
                    <a:lnTo>
                      <a:pt x="211" y="41"/>
                    </a:lnTo>
                    <a:lnTo>
                      <a:pt x="215" y="37"/>
                    </a:lnTo>
                    <a:lnTo>
                      <a:pt x="206" y="23"/>
                    </a:lnTo>
                    <a:lnTo>
                      <a:pt x="197" y="14"/>
                    </a:lnTo>
                    <a:lnTo>
                      <a:pt x="192" y="9"/>
                    </a:lnTo>
                    <a:lnTo>
                      <a:pt x="183" y="14"/>
                    </a:lnTo>
                    <a:lnTo>
                      <a:pt x="169" y="18"/>
                    </a:lnTo>
                    <a:lnTo>
                      <a:pt x="151" y="23"/>
                    </a:lnTo>
                    <a:lnTo>
                      <a:pt x="124" y="18"/>
                    </a:lnTo>
                    <a:lnTo>
                      <a:pt x="119" y="9"/>
                    </a:lnTo>
                    <a:lnTo>
                      <a:pt x="119" y="9"/>
                    </a:lnTo>
                    <a:lnTo>
                      <a:pt x="114" y="9"/>
                    </a:lnTo>
                    <a:lnTo>
                      <a:pt x="110" y="5"/>
                    </a:lnTo>
                    <a:lnTo>
                      <a:pt x="110" y="5"/>
                    </a:lnTo>
                    <a:lnTo>
                      <a:pt x="105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92" y="5"/>
                    </a:lnTo>
                    <a:lnTo>
                      <a:pt x="82" y="9"/>
                    </a:lnTo>
                    <a:lnTo>
                      <a:pt x="69" y="18"/>
                    </a:lnTo>
                    <a:lnTo>
                      <a:pt x="59" y="18"/>
                    </a:lnTo>
                    <a:lnTo>
                      <a:pt x="50" y="18"/>
                    </a:lnTo>
                    <a:lnTo>
                      <a:pt x="46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46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27" y="27"/>
                    </a:lnTo>
                    <a:lnTo>
                      <a:pt x="23" y="32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6"/>
                    </a:lnTo>
                    <a:lnTo>
                      <a:pt x="18" y="50"/>
                    </a:lnTo>
                    <a:lnTo>
                      <a:pt x="23" y="55"/>
                    </a:lnTo>
                    <a:lnTo>
                      <a:pt x="32" y="59"/>
                    </a:lnTo>
                    <a:lnTo>
                      <a:pt x="32" y="64"/>
                    </a:lnTo>
                    <a:lnTo>
                      <a:pt x="37" y="64"/>
                    </a:lnTo>
                    <a:lnTo>
                      <a:pt x="27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64"/>
                    </a:lnTo>
                    <a:lnTo>
                      <a:pt x="27" y="64"/>
                    </a:lnTo>
                    <a:lnTo>
                      <a:pt x="27" y="73"/>
                    </a:lnTo>
                    <a:lnTo>
                      <a:pt x="32" y="73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37" y="78"/>
                    </a:lnTo>
                    <a:lnTo>
                      <a:pt x="37" y="78"/>
                    </a:lnTo>
                    <a:lnTo>
                      <a:pt x="46" y="82"/>
                    </a:lnTo>
                    <a:lnTo>
                      <a:pt x="55" y="87"/>
                    </a:lnTo>
                    <a:lnTo>
                      <a:pt x="55" y="82"/>
                    </a:lnTo>
                    <a:lnTo>
                      <a:pt x="59" y="78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4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5" name="Freeform 1096"/>
              <p:cNvSpPr>
                <a:spLocks/>
              </p:cNvSpPr>
              <p:nvPr/>
            </p:nvSpPr>
            <p:spPr bwMode="auto">
              <a:xfrm>
                <a:off x="2979" y="1598"/>
                <a:ext cx="224" cy="96"/>
              </a:xfrm>
              <a:custGeom>
                <a:avLst/>
                <a:gdLst>
                  <a:gd name="T0" fmla="*/ 124 w 224"/>
                  <a:gd name="T1" fmla="*/ 96 h 96"/>
                  <a:gd name="T2" fmla="*/ 119 w 224"/>
                  <a:gd name="T3" fmla="*/ 82 h 96"/>
                  <a:gd name="T4" fmla="*/ 114 w 224"/>
                  <a:gd name="T5" fmla="*/ 82 h 96"/>
                  <a:gd name="T6" fmla="*/ 105 w 224"/>
                  <a:gd name="T7" fmla="*/ 82 h 96"/>
                  <a:gd name="T8" fmla="*/ 87 w 224"/>
                  <a:gd name="T9" fmla="*/ 92 h 96"/>
                  <a:gd name="T10" fmla="*/ 78 w 224"/>
                  <a:gd name="T11" fmla="*/ 87 h 96"/>
                  <a:gd name="T12" fmla="*/ 64 w 224"/>
                  <a:gd name="T13" fmla="*/ 82 h 96"/>
                  <a:gd name="T14" fmla="*/ 59 w 224"/>
                  <a:gd name="T15" fmla="*/ 87 h 96"/>
                  <a:gd name="T16" fmla="*/ 50 w 224"/>
                  <a:gd name="T17" fmla="*/ 92 h 96"/>
                  <a:gd name="T18" fmla="*/ 37 w 224"/>
                  <a:gd name="T19" fmla="*/ 82 h 96"/>
                  <a:gd name="T20" fmla="*/ 32 w 224"/>
                  <a:gd name="T21" fmla="*/ 87 h 96"/>
                  <a:gd name="T22" fmla="*/ 27 w 224"/>
                  <a:gd name="T23" fmla="*/ 82 h 96"/>
                  <a:gd name="T24" fmla="*/ 9 w 224"/>
                  <a:gd name="T25" fmla="*/ 87 h 96"/>
                  <a:gd name="T26" fmla="*/ 0 w 224"/>
                  <a:gd name="T27" fmla="*/ 92 h 96"/>
                  <a:gd name="T28" fmla="*/ 14 w 224"/>
                  <a:gd name="T29" fmla="*/ 82 h 96"/>
                  <a:gd name="T30" fmla="*/ 23 w 224"/>
                  <a:gd name="T31" fmla="*/ 78 h 96"/>
                  <a:gd name="T32" fmla="*/ 18 w 224"/>
                  <a:gd name="T33" fmla="*/ 78 h 96"/>
                  <a:gd name="T34" fmla="*/ 18 w 224"/>
                  <a:gd name="T35" fmla="*/ 73 h 96"/>
                  <a:gd name="T36" fmla="*/ 18 w 224"/>
                  <a:gd name="T37" fmla="*/ 69 h 96"/>
                  <a:gd name="T38" fmla="*/ 18 w 224"/>
                  <a:gd name="T39" fmla="*/ 64 h 96"/>
                  <a:gd name="T40" fmla="*/ 9 w 224"/>
                  <a:gd name="T41" fmla="*/ 50 h 96"/>
                  <a:gd name="T42" fmla="*/ 14 w 224"/>
                  <a:gd name="T43" fmla="*/ 50 h 96"/>
                  <a:gd name="T44" fmla="*/ 14 w 224"/>
                  <a:gd name="T45" fmla="*/ 41 h 96"/>
                  <a:gd name="T46" fmla="*/ 4 w 224"/>
                  <a:gd name="T47" fmla="*/ 46 h 96"/>
                  <a:gd name="T48" fmla="*/ 4 w 224"/>
                  <a:gd name="T49" fmla="*/ 41 h 96"/>
                  <a:gd name="T50" fmla="*/ 9 w 224"/>
                  <a:gd name="T51" fmla="*/ 37 h 96"/>
                  <a:gd name="T52" fmla="*/ 18 w 224"/>
                  <a:gd name="T53" fmla="*/ 27 h 96"/>
                  <a:gd name="T54" fmla="*/ 23 w 224"/>
                  <a:gd name="T55" fmla="*/ 23 h 96"/>
                  <a:gd name="T56" fmla="*/ 32 w 224"/>
                  <a:gd name="T57" fmla="*/ 23 h 96"/>
                  <a:gd name="T58" fmla="*/ 37 w 224"/>
                  <a:gd name="T59" fmla="*/ 23 h 96"/>
                  <a:gd name="T60" fmla="*/ 41 w 224"/>
                  <a:gd name="T61" fmla="*/ 23 h 96"/>
                  <a:gd name="T62" fmla="*/ 41 w 224"/>
                  <a:gd name="T63" fmla="*/ 23 h 96"/>
                  <a:gd name="T64" fmla="*/ 46 w 224"/>
                  <a:gd name="T65" fmla="*/ 14 h 96"/>
                  <a:gd name="T66" fmla="*/ 59 w 224"/>
                  <a:gd name="T67" fmla="*/ 14 h 96"/>
                  <a:gd name="T68" fmla="*/ 78 w 224"/>
                  <a:gd name="T69" fmla="*/ 5 h 96"/>
                  <a:gd name="T70" fmla="*/ 101 w 224"/>
                  <a:gd name="T71" fmla="*/ 0 h 96"/>
                  <a:gd name="T72" fmla="*/ 105 w 224"/>
                  <a:gd name="T73" fmla="*/ 0 h 96"/>
                  <a:gd name="T74" fmla="*/ 119 w 224"/>
                  <a:gd name="T75" fmla="*/ 5 h 96"/>
                  <a:gd name="T76" fmla="*/ 124 w 224"/>
                  <a:gd name="T77" fmla="*/ 5 h 96"/>
                  <a:gd name="T78" fmla="*/ 128 w 224"/>
                  <a:gd name="T79" fmla="*/ 14 h 96"/>
                  <a:gd name="T80" fmla="*/ 165 w 224"/>
                  <a:gd name="T81" fmla="*/ 14 h 96"/>
                  <a:gd name="T82" fmla="*/ 192 w 224"/>
                  <a:gd name="T83" fmla="*/ 5 h 96"/>
                  <a:gd name="T84" fmla="*/ 211 w 224"/>
                  <a:gd name="T85" fmla="*/ 23 h 96"/>
                  <a:gd name="T86" fmla="*/ 224 w 224"/>
                  <a:gd name="T87" fmla="*/ 37 h 96"/>
                  <a:gd name="T88" fmla="*/ 220 w 224"/>
                  <a:gd name="T89" fmla="*/ 37 h 96"/>
                  <a:gd name="T90" fmla="*/ 220 w 224"/>
                  <a:gd name="T91" fmla="*/ 41 h 96"/>
                  <a:gd name="T92" fmla="*/ 220 w 224"/>
                  <a:gd name="T93" fmla="*/ 50 h 96"/>
                  <a:gd name="T94" fmla="*/ 220 w 224"/>
                  <a:gd name="T95" fmla="*/ 64 h 96"/>
                  <a:gd name="T96" fmla="*/ 224 w 224"/>
                  <a:gd name="T97" fmla="*/ 69 h 96"/>
                  <a:gd name="T98" fmla="*/ 220 w 224"/>
                  <a:gd name="T99" fmla="*/ 73 h 96"/>
                  <a:gd name="T100" fmla="*/ 215 w 224"/>
                  <a:gd name="T101" fmla="*/ 73 h 96"/>
                  <a:gd name="T102" fmla="*/ 202 w 224"/>
                  <a:gd name="T103" fmla="*/ 73 h 96"/>
                  <a:gd name="T104" fmla="*/ 197 w 224"/>
                  <a:gd name="T105" fmla="*/ 73 h 96"/>
                  <a:gd name="T106" fmla="*/ 183 w 224"/>
                  <a:gd name="T107" fmla="*/ 78 h 96"/>
                  <a:gd name="T108" fmla="*/ 169 w 224"/>
                  <a:gd name="T109" fmla="*/ 78 h 96"/>
                  <a:gd name="T110" fmla="*/ 156 w 224"/>
                  <a:gd name="T111" fmla="*/ 82 h 96"/>
                  <a:gd name="T112" fmla="*/ 147 w 224"/>
                  <a:gd name="T113" fmla="*/ 82 h 96"/>
                  <a:gd name="T114" fmla="*/ 133 w 224"/>
                  <a:gd name="T115" fmla="*/ 82 h 96"/>
                  <a:gd name="T116" fmla="*/ 133 w 224"/>
                  <a:gd name="T117" fmla="*/ 87 h 96"/>
                  <a:gd name="T118" fmla="*/ 128 w 224"/>
                  <a:gd name="T119" fmla="*/ 87 h 96"/>
                  <a:gd name="T120" fmla="*/ 124 w 224"/>
                  <a:gd name="T12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4" h="96">
                    <a:moveTo>
                      <a:pt x="124" y="96"/>
                    </a:moveTo>
                    <a:lnTo>
                      <a:pt x="124" y="96"/>
                    </a:lnTo>
                    <a:lnTo>
                      <a:pt x="119" y="87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4" y="82"/>
                    </a:lnTo>
                    <a:lnTo>
                      <a:pt x="110" y="82"/>
                    </a:lnTo>
                    <a:lnTo>
                      <a:pt x="105" y="82"/>
                    </a:lnTo>
                    <a:lnTo>
                      <a:pt x="101" y="87"/>
                    </a:lnTo>
                    <a:lnTo>
                      <a:pt x="87" y="92"/>
                    </a:lnTo>
                    <a:lnTo>
                      <a:pt x="82" y="92"/>
                    </a:lnTo>
                    <a:lnTo>
                      <a:pt x="78" y="87"/>
                    </a:lnTo>
                    <a:lnTo>
                      <a:pt x="69" y="82"/>
                    </a:lnTo>
                    <a:lnTo>
                      <a:pt x="64" y="82"/>
                    </a:lnTo>
                    <a:lnTo>
                      <a:pt x="59" y="82"/>
                    </a:lnTo>
                    <a:lnTo>
                      <a:pt x="59" y="87"/>
                    </a:lnTo>
                    <a:lnTo>
                      <a:pt x="55" y="92"/>
                    </a:lnTo>
                    <a:lnTo>
                      <a:pt x="50" y="92"/>
                    </a:lnTo>
                    <a:lnTo>
                      <a:pt x="41" y="87"/>
                    </a:lnTo>
                    <a:lnTo>
                      <a:pt x="37" y="82"/>
                    </a:lnTo>
                    <a:lnTo>
                      <a:pt x="32" y="82"/>
                    </a:lnTo>
                    <a:lnTo>
                      <a:pt x="32" y="87"/>
                    </a:lnTo>
                    <a:lnTo>
                      <a:pt x="32" y="82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9" y="87"/>
                    </a:lnTo>
                    <a:lnTo>
                      <a:pt x="4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4" y="82"/>
                    </a:lnTo>
                    <a:lnTo>
                      <a:pt x="18" y="82"/>
                    </a:lnTo>
                    <a:lnTo>
                      <a:pt x="23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9" y="59"/>
                    </a:lnTo>
                    <a:lnTo>
                      <a:pt x="9" y="50"/>
                    </a:lnTo>
                    <a:lnTo>
                      <a:pt x="14" y="46"/>
                    </a:lnTo>
                    <a:lnTo>
                      <a:pt x="14" y="50"/>
                    </a:lnTo>
                    <a:lnTo>
                      <a:pt x="14" y="46"/>
                    </a:lnTo>
                    <a:lnTo>
                      <a:pt x="14" y="41"/>
                    </a:lnTo>
                    <a:lnTo>
                      <a:pt x="9" y="41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9" y="37"/>
                    </a:lnTo>
                    <a:lnTo>
                      <a:pt x="9" y="32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32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14"/>
                    </a:lnTo>
                    <a:lnTo>
                      <a:pt x="46" y="14"/>
                    </a:lnTo>
                    <a:lnTo>
                      <a:pt x="50" y="14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8" y="5"/>
                    </a:lnTo>
                    <a:lnTo>
                      <a:pt x="87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24" y="5"/>
                    </a:lnTo>
                    <a:lnTo>
                      <a:pt x="128" y="9"/>
                    </a:lnTo>
                    <a:lnTo>
                      <a:pt x="128" y="14"/>
                    </a:lnTo>
                    <a:lnTo>
                      <a:pt x="151" y="18"/>
                    </a:lnTo>
                    <a:lnTo>
                      <a:pt x="165" y="14"/>
                    </a:lnTo>
                    <a:lnTo>
                      <a:pt x="179" y="9"/>
                    </a:lnTo>
                    <a:lnTo>
                      <a:pt x="192" y="5"/>
                    </a:lnTo>
                    <a:lnTo>
                      <a:pt x="202" y="9"/>
                    </a:lnTo>
                    <a:lnTo>
                      <a:pt x="211" y="23"/>
                    </a:lnTo>
                    <a:lnTo>
                      <a:pt x="220" y="32"/>
                    </a:lnTo>
                    <a:lnTo>
                      <a:pt x="224" y="37"/>
                    </a:lnTo>
                    <a:lnTo>
                      <a:pt x="224" y="37"/>
                    </a:lnTo>
                    <a:lnTo>
                      <a:pt x="220" y="37"/>
                    </a:lnTo>
                    <a:lnTo>
                      <a:pt x="220" y="37"/>
                    </a:lnTo>
                    <a:lnTo>
                      <a:pt x="220" y="41"/>
                    </a:lnTo>
                    <a:lnTo>
                      <a:pt x="220" y="46"/>
                    </a:lnTo>
                    <a:lnTo>
                      <a:pt x="220" y="50"/>
                    </a:lnTo>
                    <a:lnTo>
                      <a:pt x="220" y="59"/>
                    </a:lnTo>
                    <a:lnTo>
                      <a:pt x="220" y="64"/>
                    </a:lnTo>
                    <a:lnTo>
                      <a:pt x="220" y="64"/>
                    </a:lnTo>
                    <a:lnTo>
                      <a:pt x="224" y="69"/>
                    </a:lnTo>
                    <a:lnTo>
                      <a:pt x="224" y="73"/>
                    </a:lnTo>
                    <a:lnTo>
                      <a:pt x="220" y="73"/>
                    </a:lnTo>
                    <a:lnTo>
                      <a:pt x="215" y="73"/>
                    </a:lnTo>
                    <a:lnTo>
                      <a:pt x="215" y="73"/>
                    </a:lnTo>
                    <a:lnTo>
                      <a:pt x="211" y="73"/>
                    </a:lnTo>
                    <a:lnTo>
                      <a:pt x="202" y="73"/>
                    </a:lnTo>
                    <a:lnTo>
                      <a:pt x="202" y="73"/>
                    </a:lnTo>
                    <a:lnTo>
                      <a:pt x="197" y="73"/>
                    </a:lnTo>
                    <a:lnTo>
                      <a:pt x="192" y="73"/>
                    </a:lnTo>
                    <a:lnTo>
                      <a:pt x="183" y="78"/>
                    </a:lnTo>
                    <a:lnTo>
                      <a:pt x="174" y="78"/>
                    </a:lnTo>
                    <a:lnTo>
                      <a:pt x="169" y="78"/>
                    </a:lnTo>
                    <a:lnTo>
                      <a:pt x="160" y="82"/>
                    </a:lnTo>
                    <a:lnTo>
                      <a:pt x="156" y="82"/>
                    </a:lnTo>
                    <a:lnTo>
                      <a:pt x="151" y="82"/>
                    </a:lnTo>
                    <a:lnTo>
                      <a:pt x="147" y="82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8" y="82"/>
                    </a:lnTo>
                    <a:lnTo>
                      <a:pt x="133" y="87"/>
                    </a:lnTo>
                    <a:lnTo>
                      <a:pt x="133" y="87"/>
                    </a:lnTo>
                    <a:lnTo>
                      <a:pt x="128" y="87"/>
                    </a:lnTo>
                    <a:lnTo>
                      <a:pt x="128" y="92"/>
                    </a:lnTo>
                    <a:lnTo>
                      <a:pt x="124" y="96"/>
                    </a:lnTo>
                    <a:lnTo>
                      <a:pt x="124" y="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6" name="Freeform 1097"/>
              <p:cNvSpPr>
                <a:spLocks/>
              </p:cNvSpPr>
              <p:nvPr/>
            </p:nvSpPr>
            <p:spPr bwMode="auto">
              <a:xfrm>
                <a:off x="2993" y="1603"/>
                <a:ext cx="206" cy="82"/>
              </a:xfrm>
              <a:custGeom>
                <a:avLst/>
                <a:gdLst>
                  <a:gd name="T0" fmla="*/ 55 w 206"/>
                  <a:gd name="T1" fmla="*/ 73 h 82"/>
                  <a:gd name="T2" fmla="*/ 68 w 206"/>
                  <a:gd name="T3" fmla="*/ 82 h 82"/>
                  <a:gd name="T4" fmla="*/ 82 w 206"/>
                  <a:gd name="T5" fmla="*/ 77 h 82"/>
                  <a:gd name="T6" fmla="*/ 96 w 206"/>
                  <a:gd name="T7" fmla="*/ 73 h 82"/>
                  <a:gd name="T8" fmla="*/ 110 w 206"/>
                  <a:gd name="T9" fmla="*/ 73 h 82"/>
                  <a:gd name="T10" fmla="*/ 123 w 206"/>
                  <a:gd name="T11" fmla="*/ 73 h 82"/>
                  <a:gd name="T12" fmla="*/ 137 w 206"/>
                  <a:gd name="T13" fmla="*/ 68 h 82"/>
                  <a:gd name="T14" fmla="*/ 151 w 206"/>
                  <a:gd name="T15" fmla="*/ 68 h 82"/>
                  <a:gd name="T16" fmla="*/ 169 w 206"/>
                  <a:gd name="T17" fmla="*/ 64 h 82"/>
                  <a:gd name="T18" fmla="*/ 183 w 206"/>
                  <a:gd name="T19" fmla="*/ 64 h 82"/>
                  <a:gd name="T20" fmla="*/ 188 w 206"/>
                  <a:gd name="T21" fmla="*/ 64 h 82"/>
                  <a:gd name="T22" fmla="*/ 201 w 206"/>
                  <a:gd name="T23" fmla="*/ 64 h 82"/>
                  <a:gd name="T24" fmla="*/ 206 w 206"/>
                  <a:gd name="T25" fmla="*/ 64 h 82"/>
                  <a:gd name="T26" fmla="*/ 201 w 206"/>
                  <a:gd name="T27" fmla="*/ 64 h 82"/>
                  <a:gd name="T28" fmla="*/ 197 w 206"/>
                  <a:gd name="T29" fmla="*/ 50 h 82"/>
                  <a:gd name="T30" fmla="*/ 197 w 206"/>
                  <a:gd name="T31" fmla="*/ 41 h 82"/>
                  <a:gd name="T32" fmla="*/ 201 w 206"/>
                  <a:gd name="T33" fmla="*/ 32 h 82"/>
                  <a:gd name="T34" fmla="*/ 183 w 206"/>
                  <a:gd name="T35" fmla="*/ 9 h 82"/>
                  <a:gd name="T36" fmla="*/ 169 w 206"/>
                  <a:gd name="T37" fmla="*/ 9 h 82"/>
                  <a:gd name="T38" fmla="*/ 137 w 206"/>
                  <a:gd name="T39" fmla="*/ 18 h 82"/>
                  <a:gd name="T40" fmla="*/ 105 w 206"/>
                  <a:gd name="T41" fmla="*/ 4 h 82"/>
                  <a:gd name="T42" fmla="*/ 100 w 206"/>
                  <a:gd name="T43" fmla="*/ 4 h 82"/>
                  <a:gd name="T44" fmla="*/ 96 w 206"/>
                  <a:gd name="T45" fmla="*/ 0 h 82"/>
                  <a:gd name="T46" fmla="*/ 87 w 206"/>
                  <a:gd name="T47" fmla="*/ 0 h 82"/>
                  <a:gd name="T48" fmla="*/ 78 w 206"/>
                  <a:gd name="T49" fmla="*/ 0 h 82"/>
                  <a:gd name="T50" fmla="*/ 55 w 206"/>
                  <a:gd name="T51" fmla="*/ 13 h 82"/>
                  <a:gd name="T52" fmla="*/ 36 w 206"/>
                  <a:gd name="T53" fmla="*/ 13 h 82"/>
                  <a:gd name="T54" fmla="*/ 36 w 206"/>
                  <a:gd name="T55" fmla="*/ 13 h 82"/>
                  <a:gd name="T56" fmla="*/ 36 w 206"/>
                  <a:gd name="T57" fmla="*/ 13 h 82"/>
                  <a:gd name="T58" fmla="*/ 36 w 206"/>
                  <a:gd name="T59" fmla="*/ 18 h 82"/>
                  <a:gd name="T60" fmla="*/ 36 w 206"/>
                  <a:gd name="T61" fmla="*/ 22 h 82"/>
                  <a:gd name="T62" fmla="*/ 27 w 206"/>
                  <a:gd name="T63" fmla="*/ 22 h 82"/>
                  <a:gd name="T64" fmla="*/ 13 w 206"/>
                  <a:gd name="T65" fmla="*/ 22 h 82"/>
                  <a:gd name="T66" fmla="*/ 0 w 206"/>
                  <a:gd name="T67" fmla="*/ 32 h 82"/>
                  <a:gd name="T68" fmla="*/ 0 w 206"/>
                  <a:gd name="T69" fmla="*/ 32 h 82"/>
                  <a:gd name="T70" fmla="*/ 9 w 206"/>
                  <a:gd name="T71" fmla="*/ 27 h 82"/>
                  <a:gd name="T72" fmla="*/ 4 w 206"/>
                  <a:gd name="T73" fmla="*/ 36 h 82"/>
                  <a:gd name="T74" fmla="*/ 4 w 206"/>
                  <a:gd name="T75" fmla="*/ 45 h 82"/>
                  <a:gd name="T76" fmla="*/ 18 w 206"/>
                  <a:gd name="T77" fmla="*/ 54 h 82"/>
                  <a:gd name="T78" fmla="*/ 23 w 206"/>
                  <a:gd name="T79" fmla="*/ 59 h 82"/>
                  <a:gd name="T80" fmla="*/ 9 w 206"/>
                  <a:gd name="T81" fmla="*/ 54 h 82"/>
                  <a:gd name="T82" fmla="*/ 9 w 206"/>
                  <a:gd name="T83" fmla="*/ 59 h 82"/>
                  <a:gd name="T84" fmla="*/ 13 w 206"/>
                  <a:gd name="T85" fmla="*/ 68 h 82"/>
                  <a:gd name="T86" fmla="*/ 32 w 206"/>
                  <a:gd name="T87" fmla="*/ 68 h 82"/>
                  <a:gd name="T88" fmla="*/ 23 w 206"/>
                  <a:gd name="T89" fmla="*/ 73 h 82"/>
                  <a:gd name="T90" fmla="*/ 32 w 206"/>
                  <a:gd name="T91" fmla="*/ 77 h 82"/>
                  <a:gd name="T92" fmla="*/ 41 w 206"/>
                  <a:gd name="T93" fmla="*/ 77 h 82"/>
                  <a:gd name="T94" fmla="*/ 50 w 206"/>
                  <a:gd name="T95" fmla="*/ 68 h 82"/>
                  <a:gd name="T96" fmla="*/ 50 w 206"/>
                  <a:gd name="T97" fmla="*/ 6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6" h="82">
                    <a:moveTo>
                      <a:pt x="50" y="68"/>
                    </a:moveTo>
                    <a:lnTo>
                      <a:pt x="55" y="73"/>
                    </a:lnTo>
                    <a:lnTo>
                      <a:pt x="68" y="77"/>
                    </a:lnTo>
                    <a:lnTo>
                      <a:pt x="68" y="82"/>
                    </a:lnTo>
                    <a:lnTo>
                      <a:pt x="78" y="82"/>
                    </a:lnTo>
                    <a:lnTo>
                      <a:pt x="82" y="77"/>
                    </a:lnTo>
                    <a:lnTo>
                      <a:pt x="96" y="73"/>
                    </a:lnTo>
                    <a:lnTo>
                      <a:pt x="96" y="73"/>
                    </a:lnTo>
                    <a:lnTo>
                      <a:pt x="105" y="73"/>
                    </a:lnTo>
                    <a:lnTo>
                      <a:pt x="110" y="73"/>
                    </a:lnTo>
                    <a:lnTo>
                      <a:pt x="119" y="73"/>
                    </a:lnTo>
                    <a:lnTo>
                      <a:pt x="123" y="73"/>
                    </a:lnTo>
                    <a:lnTo>
                      <a:pt x="128" y="73"/>
                    </a:lnTo>
                    <a:lnTo>
                      <a:pt x="137" y="68"/>
                    </a:lnTo>
                    <a:lnTo>
                      <a:pt x="142" y="73"/>
                    </a:lnTo>
                    <a:lnTo>
                      <a:pt x="151" y="68"/>
                    </a:lnTo>
                    <a:lnTo>
                      <a:pt x="160" y="64"/>
                    </a:lnTo>
                    <a:lnTo>
                      <a:pt x="169" y="64"/>
                    </a:lnTo>
                    <a:lnTo>
                      <a:pt x="178" y="64"/>
                    </a:lnTo>
                    <a:lnTo>
                      <a:pt x="183" y="64"/>
                    </a:lnTo>
                    <a:lnTo>
                      <a:pt x="183" y="64"/>
                    </a:lnTo>
                    <a:lnTo>
                      <a:pt x="188" y="64"/>
                    </a:lnTo>
                    <a:lnTo>
                      <a:pt x="197" y="64"/>
                    </a:lnTo>
                    <a:lnTo>
                      <a:pt x="201" y="64"/>
                    </a:lnTo>
                    <a:lnTo>
                      <a:pt x="206" y="64"/>
                    </a:lnTo>
                    <a:lnTo>
                      <a:pt x="206" y="64"/>
                    </a:lnTo>
                    <a:lnTo>
                      <a:pt x="206" y="64"/>
                    </a:lnTo>
                    <a:lnTo>
                      <a:pt x="201" y="64"/>
                    </a:lnTo>
                    <a:lnTo>
                      <a:pt x="197" y="59"/>
                    </a:lnTo>
                    <a:lnTo>
                      <a:pt x="197" y="50"/>
                    </a:lnTo>
                    <a:lnTo>
                      <a:pt x="197" y="45"/>
                    </a:lnTo>
                    <a:lnTo>
                      <a:pt x="197" y="41"/>
                    </a:lnTo>
                    <a:lnTo>
                      <a:pt x="197" y="36"/>
                    </a:lnTo>
                    <a:lnTo>
                      <a:pt x="201" y="32"/>
                    </a:lnTo>
                    <a:lnTo>
                      <a:pt x="192" y="18"/>
                    </a:lnTo>
                    <a:lnTo>
                      <a:pt x="183" y="9"/>
                    </a:lnTo>
                    <a:lnTo>
                      <a:pt x="178" y="4"/>
                    </a:lnTo>
                    <a:lnTo>
                      <a:pt x="169" y="9"/>
                    </a:lnTo>
                    <a:lnTo>
                      <a:pt x="155" y="13"/>
                    </a:lnTo>
                    <a:lnTo>
                      <a:pt x="137" y="18"/>
                    </a:lnTo>
                    <a:lnTo>
                      <a:pt x="110" y="13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0" y="4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1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78" y="0"/>
                    </a:lnTo>
                    <a:lnTo>
                      <a:pt x="68" y="4"/>
                    </a:lnTo>
                    <a:lnTo>
                      <a:pt x="55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32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13" y="22"/>
                    </a:lnTo>
                    <a:lnTo>
                      <a:pt x="9" y="27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41"/>
                    </a:lnTo>
                    <a:lnTo>
                      <a:pt x="4" y="45"/>
                    </a:lnTo>
                    <a:lnTo>
                      <a:pt x="9" y="50"/>
                    </a:lnTo>
                    <a:lnTo>
                      <a:pt x="18" y="54"/>
                    </a:lnTo>
                    <a:lnTo>
                      <a:pt x="18" y="59"/>
                    </a:lnTo>
                    <a:lnTo>
                      <a:pt x="23" y="59"/>
                    </a:lnTo>
                    <a:lnTo>
                      <a:pt x="13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9"/>
                    </a:lnTo>
                    <a:lnTo>
                      <a:pt x="13" y="59"/>
                    </a:lnTo>
                    <a:lnTo>
                      <a:pt x="13" y="68"/>
                    </a:lnTo>
                    <a:lnTo>
                      <a:pt x="18" y="68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32" y="77"/>
                    </a:lnTo>
                    <a:lnTo>
                      <a:pt x="41" y="82"/>
                    </a:lnTo>
                    <a:lnTo>
                      <a:pt x="41" y="77"/>
                    </a:lnTo>
                    <a:lnTo>
                      <a:pt x="45" y="73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7" name="Freeform 1098"/>
              <p:cNvSpPr>
                <a:spLocks/>
              </p:cNvSpPr>
              <p:nvPr/>
            </p:nvSpPr>
            <p:spPr bwMode="auto">
              <a:xfrm>
                <a:off x="3300" y="1983"/>
                <a:ext cx="9" cy="9"/>
              </a:xfrm>
              <a:custGeom>
                <a:avLst/>
                <a:gdLst>
                  <a:gd name="T0" fmla="*/ 9 w 9"/>
                  <a:gd name="T1" fmla="*/ 4 h 9"/>
                  <a:gd name="T2" fmla="*/ 4 w 9"/>
                  <a:gd name="T3" fmla="*/ 9 h 9"/>
                  <a:gd name="T4" fmla="*/ 0 w 9"/>
                  <a:gd name="T5" fmla="*/ 4 h 9"/>
                  <a:gd name="T6" fmla="*/ 4 w 9"/>
                  <a:gd name="T7" fmla="*/ 0 h 9"/>
                  <a:gd name="T8" fmla="*/ 9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4"/>
                    </a:moveTo>
                    <a:lnTo>
                      <a:pt x="4" y="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8" name="Freeform 1099"/>
              <p:cNvSpPr>
                <a:spLocks/>
              </p:cNvSpPr>
              <p:nvPr/>
            </p:nvSpPr>
            <p:spPr bwMode="auto">
              <a:xfrm>
                <a:off x="3300" y="1983"/>
                <a:ext cx="9" cy="9"/>
              </a:xfrm>
              <a:custGeom>
                <a:avLst/>
                <a:gdLst>
                  <a:gd name="T0" fmla="*/ 9 w 9"/>
                  <a:gd name="T1" fmla="*/ 4 h 9"/>
                  <a:gd name="T2" fmla="*/ 4 w 9"/>
                  <a:gd name="T3" fmla="*/ 9 h 9"/>
                  <a:gd name="T4" fmla="*/ 0 w 9"/>
                  <a:gd name="T5" fmla="*/ 4 h 9"/>
                  <a:gd name="T6" fmla="*/ 4 w 9"/>
                  <a:gd name="T7" fmla="*/ 0 h 9"/>
                  <a:gd name="T8" fmla="*/ 9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4"/>
                    </a:moveTo>
                    <a:lnTo>
                      <a:pt x="4" y="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9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9" name="Freeform 1100"/>
              <p:cNvSpPr>
                <a:spLocks/>
              </p:cNvSpPr>
              <p:nvPr/>
            </p:nvSpPr>
            <p:spPr bwMode="auto">
              <a:xfrm>
                <a:off x="3295" y="1983"/>
                <a:ext cx="18" cy="9"/>
              </a:xfrm>
              <a:custGeom>
                <a:avLst/>
                <a:gdLst>
                  <a:gd name="T0" fmla="*/ 9 w 18"/>
                  <a:gd name="T1" fmla="*/ 9 h 9"/>
                  <a:gd name="T2" fmla="*/ 5 w 18"/>
                  <a:gd name="T3" fmla="*/ 4 h 9"/>
                  <a:gd name="T4" fmla="*/ 0 w 18"/>
                  <a:gd name="T5" fmla="*/ 4 h 9"/>
                  <a:gd name="T6" fmla="*/ 0 w 18"/>
                  <a:gd name="T7" fmla="*/ 4 h 9"/>
                  <a:gd name="T8" fmla="*/ 5 w 18"/>
                  <a:gd name="T9" fmla="*/ 0 h 9"/>
                  <a:gd name="T10" fmla="*/ 18 w 18"/>
                  <a:gd name="T11" fmla="*/ 0 h 9"/>
                  <a:gd name="T12" fmla="*/ 18 w 18"/>
                  <a:gd name="T13" fmla="*/ 0 h 9"/>
                  <a:gd name="T14" fmla="*/ 18 w 18"/>
                  <a:gd name="T15" fmla="*/ 4 h 9"/>
                  <a:gd name="T16" fmla="*/ 9 w 18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">
                    <a:moveTo>
                      <a:pt x="9" y="9"/>
                    </a:moveTo>
                    <a:lnTo>
                      <a:pt x="5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0" name="Freeform 1101"/>
              <p:cNvSpPr>
                <a:spLocks/>
              </p:cNvSpPr>
              <p:nvPr/>
            </p:nvSpPr>
            <p:spPr bwMode="auto">
              <a:xfrm>
                <a:off x="3295" y="1983"/>
                <a:ext cx="18" cy="9"/>
              </a:xfrm>
              <a:custGeom>
                <a:avLst/>
                <a:gdLst>
                  <a:gd name="T0" fmla="*/ 9 w 18"/>
                  <a:gd name="T1" fmla="*/ 9 h 9"/>
                  <a:gd name="T2" fmla="*/ 5 w 18"/>
                  <a:gd name="T3" fmla="*/ 4 h 9"/>
                  <a:gd name="T4" fmla="*/ 0 w 18"/>
                  <a:gd name="T5" fmla="*/ 4 h 9"/>
                  <a:gd name="T6" fmla="*/ 0 w 18"/>
                  <a:gd name="T7" fmla="*/ 4 h 9"/>
                  <a:gd name="T8" fmla="*/ 5 w 18"/>
                  <a:gd name="T9" fmla="*/ 0 h 9"/>
                  <a:gd name="T10" fmla="*/ 18 w 18"/>
                  <a:gd name="T11" fmla="*/ 0 h 9"/>
                  <a:gd name="T12" fmla="*/ 18 w 18"/>
                  <a:gd name="T13" fmla="*/ 0 h 9"/>
                  <a:gd name="T14" fmla="*/ 18 w 18"/>
                  <a:gd name="T15" fmla="*/ 4 h 9"/>
                  <a:gd name="T16" fmla="*/ 9 w 18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">
                    <a:moveTo>
                      <a:pt x="9" y="9"/>
                    </a:moveTo>
                    <a:lnTo>
                      <a:pt x="5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9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1" name="Freeform 1102"/>
              <p:cNvSpPr>
                <a:spLocks/>
              </p:cNvSpPr>
              <p:nvPr/>
            </p:nvSpPr>
            <p:spPr bwMode="auto">
              <a:xfrm>
                <a:off x="3176" y="1909"/>
                <a:ext cx="119" cy="74"/>
              </a:xfrm>
              <a:custGeom>
                <a:avLst/>
                <a:gdLst>
                  <a:gd name="T0" fmla="*/ 41 w 119"/>
                  <a:gd name="T1" fmla="*/ 42 h 74"/>
                  <a:gd name="T2" fmla="*/ 55 w 119"/>
                  <a:gd name="T3" fmla="*/ 23 h 74"/>
                  <a:gd name="T4" fmla="*/ 73 w 119"/>
                  <a:gd name="T5" fmla="*/ 10 h 74"/>
                  <a:gd name="T6" fmla="*/ 78 w 119"/>
                  <a:gd name="T7" fmla="*/ 5 h 74"/>
                  <a:gd name="T8" fmla="*/ 92 w 119"/>
                  <a:gd name="T9" fmla="*/ 0 h 74"/>
                  <a:gd name="T10" fmla="*/ 101 w 119"/>
                  <a:gd name="T11" fmla="*/ 0 h 74"/>
                  <a:gd name="T12" fmla="*/ 110 w 119"/>
                  <a:gd name="T13" fmla="*/ 5 h 74"/>
                  <a:gd name="T14" fmla="*/ 114 w 119"/>
                  <a:gd name="T15" fmla="*/ 14 h 74"/>
                  <a:gd name="T16" fmla="*/ 119 w 119"/>
                  <a:gd name="T17" fmla="*/ 28 h 74"/>
                  <a:gd name="T18" fmla="*/ 119 w 119"/>
                  <a:gd name="T19" fmla="*/ 28 h 74"/>
                  <a:gd name="T20" fmla="*/ 114 w 119"/>
                  <a:gd name="T21" fmla="*/ 33 h 74"/>
                  <a:gd name="T22" fmla="*/ 110 w 119"/>
                  <a:gd name="T23" fmla="*/ 37 h 74"/>
                  <a:gd name="T24" fmla="*/ 105 w 119"/>
                  <a:gd name="T25" fmla="*/ 42 h 74"/>
                  <a:gd name="T26" fmla="*/ 82 w 119"/>
                  <a:gd name="T27" fmla="*/ 51 h 74"/>
                  <a:gd name="T28" fmla="*/ 73 w 119"/>
                  <a:gd name="T29" fmla="*/ 55 h 74"/>
                  <a:gd name="T30" fmla="*/ 69 w 119"/>
                  <a:gd name="T31" fmla="*/ 60 h 74"/>
                  <a:gd name="T32" fmla="*/ 50 w 119"/>
                  <a:gd name="T33" fmla="*/ 65 h 74"/>
                  <a:gd name="T34" fmla="*/ 41 w 119"/>
                  <a:gd name="T35" fmla="*/ 69 h 74"/>
                  <a:gd name="T36" fmla="*/ 32 w 119"/>
                  <a:gd name="T37" fmla="*/ 69 h 74"/>
                  <a:gd name="T38" fmla="*/ 18 w 119"/>
                  <a:gd name="T39" fmla="*/ 74 h 74"/>
                  <a:gd name="T40" fmla="*/ 14 w 119"/>
                  <a:gd name="T41" fmla="*/ 74 h 74"/>
                  <a:gd name="T42" fmla="*/ 9 w 119"/>
                  <a:gd name="T43" fmla="*/ 65 h 74"/>
                  <a:gd name="T44" fmla="*/ 5 w 119"/>
                  <a:gd name="T45" fmla="*/ 55 h 74"/>
                  <a:gd name="T46" fmla="*/ 0 w 119"/>
                  <a:gd name="T47" fmla="*/ 37 h 74"/>
                  <a:gd name="T48" fmla="*/ 5 w 119"/>
                  <a:gd name="T49" fmla="*/ 28 h 74"/>
                  <a:gd name="T50" fmla="*/ 14 w 119"/>
                  <a:gd name="T51" fmla="*/ 23 h 74"/>
                  <a:gd name="T52" fmla="*/ 23 w 119"/>
                  <a:gd name="T53" fmla="*/ 23 h 74"/>
                  <a:gd name="T54" fmla="*/ 37 w 119"/>
                  <a:gd name="T55" fmla="*/ 23 h 74"/>
                  <a:gd name="T56" fmla="*/ 41 w 119"/>
                  <a:gd name="T57" fmla="*/ 33 h 74"/>
                  <a:gd name="T58" fmla="*/ 41 w 119"/>
                  <a:gd name="T59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9" h="74">
                    <a:moveTo>
                      <a:pt x="41" y="42"/>
                    </a:moveTo>
                    <a:lnTo>
                      <a:pt x="55" y="23"/>
                    </a:lnTo>
                    <a:lnTo>
                      <a:pt x="73" y="10"/>
                    </a:lnTo>
                    <a:lnTo>
                      <a:pt x="78" y="5"/>
                    </a:lnTo>
                    <a:lnTo>
                      <a:pt x="92" y="0"/>
                    </a:lnTo>
                    <a:lnTo>
                      <a:pt x="101" y="0"/>
                    </a:lnTo>
                    <a:lnTo>
                      <a:pt x="110" y="5"/>
                    </a:lnTo>
                    <a:lnTo>
                      <a:pt x="114" y="14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4" y="33"/>
                    </a:lnTo>
                    <a:lnTo>
                      <a:pt x="110" y="37"/>
                    </a:lnTo>
                    <a:lnTo>
                      <a:pt x="105" y="42"/>
                    </a:lnTo>
                    <a:lnTo>
                      <a:pt x="82" y="51"/>
                    </a:lnTo>
                    <a:lnTo>
                      <a:pt x="73" y="55"/>
                    </a:lnTo>
                    <a:lnTo>
                      <a:pt x="69" y="60"/>
                    </a:lnTo>
                    <a:lnTo>
                      <a:pt x="50" y="65"/>
                    </a:lnTo>
                    <a:lnTo>
                      <a:pt x="41" y="69"/>
                    </a:lnTo>
                    <a:lnTo>
                      <a:pt x="32" y="69"/>
                    </a:lnTo>
                    <a:lnTo>
                      <a:pt x="18" y="74"/>
                    </a:lnTo>
                    <a:lnTo>
                      <a:pt x="14" y="74"/>
                    </a:lnTo>
                    <a:lnTo>
                      <a:pt x="9" y="65"/>
                    </a:lnTo>
                    <a:lnTo>
                      <a:pt x="5" y="55"/>
                    </a:lnTo>
                    <a:lnTo>
                      <a:pt x="0" y="37"/>
                    </a:lnTo>
                    <a:lnTo>
                      <a:pt x="5" y="28"/>
                    </a:lnTo>
                    <a:lnTo>
                      <a:pt x="14" y="23"/>
                    </a:lnTo>
                    <a:lnTo>
                      <a:pt x="23" y="23"/>
                    </a:lnTo>
                    <a:lnTo>
                      <a:pt x="37" y="23"/>
                    </a:lnTo>
                    <a:lnTo>
                      <a:pt x="41" y="33"/>
                    </a:lnTo>
                    <a:lnTo>
                      <a:pt x="41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2" name="Freeform 1103"/>
              <p:cNvSpPr>
                <a:spLocks/>
              </p:cNvSpPr>
              <p:nvPr/>
            </p:nvSpPr>
            <p:spPr bwMode="auto">
              <a:xfrm>
                <a:off x="3176" y="1909"/>
                <a:ext cx="119" cy="74"/>
              </a:xfrm>
              <a:custGeom>
                <a:avLst/>
                <a:gdLst>
                  <a:gd name="T0" fmla="*/ 41 w 119"/>
                  <a:gd name="T1" fmla="*/ 42 h 74"/>
                  <a:gd name="T2" fmla="*/ 55 w 119"/>
                  <a:gd name="T3" fmla="*/ 23 h 74"/>
                  <a:gd name="T4" fmla="*/ 73 w 119"/>
                  <a:gd name="T5" fmla="*/ 10 h 74"/>
                  <a:gd name="T6" fmla="*/ 78 w 119"/>
                  <a:gd name="T7" fmla="*/ 5 h 74"/>
                  <a:gd name="T8" fmla="*/ 92 w 119"/>
                  <a:gd name="T9" fmla="*/ 0 h 74"/>
                  <a:gd name="T10" fmla="*/ 101 w 119"/>
                  <a:gd name="T11" fmla="*/ 0 h 74"/>
                  <a:gd name="T12" fmla="*/ 110 w 119"/>
                  <a:gd name="T13" fmla="*/ 5 h 74"/>
                  <a:gd name="T14" fmla="*/ 114 w 119"/>
                  <a:gd name="T15" fmla="*/ 14 h 74"/>
                  <a:gd name="T16" fmla="*/ 119 w 119"/>
                  <a:gd name="T17" fmla="*/ 28 h 74"/>
                  <a:gd name="T18" fmla="*/ 119 w 119"/>
                  <a:gd name="T19" fmla="*/ 28 h 74"/>
                  <a:gd name="T20" fmla="*/ 114 w 119"/>
                  <a:gd name="T21" fmla="*/ 33 h 74"/>
                  <a:gd name="T22" fmla="*/ 110 w 119"/>
                  <a:gd name="T23" fmla="*/ 37 h 74"/>
                  <a:gd name="T24" fmla="*/ 105 w 119"/>
                  <a:gd name="T25" fmla="*/ 42 h 74"/>
                  <a:gd name="T26" fmla="*/ 82 w 119"/>
                  <a:gd name="T27" fmla="*/ 51 h 74"/>
                  <a:gd name="T28" fmla="*/ 73 w 119"/>
                  <a:gd name="T29" fmla="*/ 55 h 74"/>
                  <a:gd name="T30" fmla="*/ 69 w 119"/>
                  <a:gd name="T31" fmla="*/ 60 h 74"/>
                  <a:gd name="T32" fmla="*/ 50 w 119"/>
                  <a:gd name="T33" fmla="*/ 65 h 74"/>
                  <a:gd name="T34" fmla="*/ 41 w 119"/>
                  <a:gd name="T35" fmla="*/ 69 h 74"/>
                  <a:gd name="T36" fmla="*/ 32 w 119"/>
                  <a:gd name="T37" fmla="*/ 69 h 74"/>
                  <a:gd name="T38" fmla="*/ 18 w 119"/>
                  <a:gd name="T39" fmla="*/ 74 h 74"/>
                  <a:gd name="T40" fmla="*/ 14 w 119"/>
                  <a:gd name="T41" fmla="*/ 74 h 74"/>
                  <a:gd name="T42" fmla="*/ 9 w 119"/>
                  <a:gd name="T43" fmla="*/ 65 h 74"/>
                  <a:gd name="T44" fmla="*/ 5 w 119"/>
                  <a:gd name="T45" fmla="*/ 55 h 74"/>
                  <a:gd name="T46" fmla="*/ 0 w 119"/>
                  <a:gd name="T47" fmla="*/ 37 h 74"/>
                  <a:gd name="T48" fmla="*/ 5 w 119"/>
                  <a:gd name="T49" fmla="*/ 28 h 74"/>
                  <a:gd name="T50" fmla="*/ 14 w 119"/>
                  <a:gd name="T51" fmla="*/ 23 h 74"/>
                  <a:gd name="T52" fmla="*/ 23 w 119"/>
                  <a:gd name="T53" fmla="*/ 23 h 74"/>
                  <a:gd name="T54" fmla="*/ 37 w 119"/>
                  <a:gd name="T55" fmla="*/ 23 h 74"/>
                  <a:gd name="T56" fmla="*/ 41 w 119"/>
                  <a:gd name="T57" fmla="*/ 33 h 74"/>
                  <a:gd name="T58" fmla="*/ 41 w 119"/>
                  <a:gd name="T59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9" h="74">
                    <a:moveTo>
                      <a:pt x="41" y="42"/>
                    </a:moveTo>
                    <a:lnTo>
                      <a:pt x="55" y="23"/>
                    </a:lnTo>
                    <a:lnTo>
                      <a:pt x="73" y="10"/>
                    </a:lnTo>
                    <a:lnTo>
                      <a:pt x="78" y="5"/>
                    </a:lnTo>
                    <a:lnTo>
                      <a:pt x="92" y="0"/>
                    </a:lnTo>
                    <a:lnTo>
                      <a:pt x="101" y="0"/>
                    </a:lnTo>
                    <a:lnTo>
                      <a:pt x="110" y="5"/>
                    </a:lnTo>
                    <a:lnTo>
                      <a:pt x="114" y="14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4" y="33"/>
                    </a:lnTo>
                    <a:lnTo>
                      <a:pt x="110" y="37"/>
                    </a:lnTo>
                    <a:lnTo>
                      <a:pt x="105" y="42"/>
                    </a:lnTo>
                    <a:lnTo>
                      <a:pt x="82" y="51"/>
                    </a:lnTo>
                    <a:lnTo>
                      <a:pt x="73" y="55"/>
                    </a:lnTo>
                    <a:lnTo>
                      <a:pt x="69" y="60"/>
                    </a:lnTo>
                    <a:lnTo>
                      <a:pt x="50" y="65"/>
                    </a:lnTo>
                    <a:lnTo>
                      <a:pt x="41" y="69"/>
                    </a:lnTo>
                    <a:lnTo>
                      <a:pt x="32" y="69"/>
                    </a:lnTo>
                    <a:lnTo>
                      <a:pt x="18" y="74"/>
                    </a:lnTo>
                    <a:lnTo>
                      <a:pt x="14" y="74"/>
                    </a:lnTo>
                    <a:lnTo>
                      <a:pt x="9" y="65"/>
                    </a:lnTo>
                    <a:lnTo>
                      <a:pt x="5" y="55"/>
                    </a:lnTo>
                    <a:lnTo>
                      <a:pt x="0" y="37"/>
                    </a:lnTo>
                    <a:lnTo>
                      <a:pt x="5" y="28"/>
                    </a:lnTo>
                    <a:lnTo>
                      <a:pt x="14" y="23"/>
                    </a:lnTo>
                    <a:lnTo>
                      <a:pt x="23" y="23"/>
                    </a:lnTo>
                    <a:lnTo>
                      <a:pt x="37" y="23"/>
                    </a:lnTo>
                    <a:lnTo>
                      <a:pt x="41" y="33"/>
                    </a:lnTo>
                    <a:lnTo>
                      <a:pt x="41" y="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3" name="Freeform 1104"/>
              <p:cNvSpPr>
                <a:spLocks noEditPoints="1"/>
              </p:cNvSpPr>
              <p:nvPr/>
            </p:nvSpPr>
            <p:spPr bwMode="auto">
              <a:xfrm>
                <a:off x="3171" y="1909"/>
                <a:ext cx="124" cy="78"/>
              </a:xfrm>
              <a:custGeom>
                <a:avLst/>
                <a:gdLst>
                  <a:gd name="T0" fmla="*/ 14 w 124"/>
                  <a:gd name="T1" fmla="*/ 74 h 78"/>
                  <a:gd name="T2" fmla="*/ 5 w 124"/>
                  <a:gd name="T3" fmla="*/ 55 h 78"/>
                  <a:gd name="T4" fmla="*/ 0 w 124"/>
                  <a:gd name="T5" fmla="*/ 33 h 78"/>
                  <a:gd name="T6" fmla="*/ 14 w 124"/>
                  <a:gd name="T7" fmla="*/ 23 h 78"/>
                  <a:gd name="T8" fmla="*/ 37 w 124"/>
                  <a:gd name="T9" fmla="*/ 23 h 78"/>
                  <a:gd name="T10" fmla="*/ 46 w 124"/>
                  <a:gd name="T11" fmla="*/ 28 h 78"/>
                  <a:gd name="T12" fmla="*/ 51 w 124"/>
                  <a:gd name="T13" fmla="*/ 28 h 78"/>
                  <a:gd name="T14" fmla="*/ 74 w 124"/>
                  <a:gd name="T15" fmla="*/ 10 h 78"/>
                  <a:gd name="T16" fmla="*/ 101 w 124"/>
                  <a:gd name="T17" fmla="*/ 0 h 78"/>
                  <a:gd name="T18" fmla="*/ 119 w 124"/>
                  <a:gd name="T19" fmla="*/ 14 h 78"/>
                  <a:gd name="T20" fmla="*/ 124 w 124"/>
                  <a:gd name="T21" fmla="*/ 28 h 78"/>
                  <a:gd name="T22" fmla="*/ 119 w 124"/>
                  <a:gd name="T23" fmla="*/ 37 h 78"/>
                  <a:gd name="T24" fmla="*/ 110 w 124"/>
                  <a:gd name="T25" fmla="*/ 46 h 78"/>
                  <a:gd name="T26" fmla="*/ 106 w 124"/>
                  <a:gd name="T27" fmla="*/ 46 h 78"/>
                  <a:gd name="T28" fmla="*/ 78 w 124"/>
                  <a:gd name="T29" fmla="*/ 55 h 78"/>
                  <a:gd name="T30" fmla="*/ 64 w 124"/>
                  <a:gd name="T31" fmla="*/ 65 h 78"/>
                  <a:gd name="T32" fmla="*/ 42 w 124"/>
                  <a:gd name="T33" fmla="*/ 69 h 78"/>
                  <a:gd name="T34" fmla="*/ 23 w 124"/>
                  <a:gd name="T35" fmla="*/ 78 h 78"/>
                  <a:gd name="T36" fmla="*/ 23 w 124"/>
                  <a:gd name="T37" fmla="*/ 28 h 78"/>
                  <a:gd name="T38" fmla="*/ 5 w 124"/>
                  <a:gd name="T39" fmla="*/ 37 h 78"/>
                  <a:gd name="T40" fmla="*/ 10 w 124"/>
                  <a:gd name="T41" fmla="*/ 55 h 78"/>
                  <a:gd name="T42" fmla="*/ 23 w 124"/>
                  <a:gd name="T43" fmla="*/ 74 h 78"/>
                  <a:gd name="T44" fmla="*/ 42 w 124"/>
                  <a:gd name="T45" fmla="*/ 65 h 78"/>
                  <a:gd name="T46" fmla="*/ 69 w 124"/>
                  <a:gd name="T47" fmla="*/ 55 h 78"/>
                  <a:gd name="T48" fmla="*/ 83 w 124"/>
                  <a:gd name="T49" fmla="*/ 51 h 78"/>
                  <a:gd name="T50" fmla="*/ 106 w 124"/>
                  <a:gd name="T51" fmla="*/ 42 h 78"/>
                  <a:gd name="T52" fmla="*/ 115 w 124"/>
                  <a:gd name="T53" fmla="*/ 33 h 78"/>
                  <a:gd name="T54" fmla="*/ 115 w 124"/>
                  <a:gd name="T55" fmla="*/ 23 h 78"/>
                  <a:gd name="T56" fmla="*/ 110 w 124"/>
                  <a:gd name="T57" fmla="*/ 10 h 78"/>
                  <a:gd name="T58" fmla="*/ 87 w 124"/>
                  <a:gd name="T59" fmla="*/ 10 h 78"/>
                  <a:gd name="T60" fmla="*/ 64 w 124"/>
                  <a:gd name="T61" fmla="*/ 23 h 78"/>
                  <a:gd name="T62" fmla="*/ 46 w 124"/>
                  <a:gd name="T63" fmla="*/ 42 h 78"/>
                  <a:gd name="T64" fmla="*/ 42 w 124"/>
                  <a:gd name="T65" fmla="*/ 51 h 78"/>
                  <a:gd name="T66" fmla="*/ 42 w 124"/>
                  <a:gd name="T67" fmla="*/ 42 h 78"/>
                  <a:gd name="T68" fmla="*/ 42 w 124"/>
                  <a:gd name="T69" fmla="*/ 33 h 78"/>
                  <a:gd name="T70" fmla="*/ 37 w 124"/>
                  <a:gd name="T71" fmla="*/ 28 h 78"/>
                  <a:gd name="T72" fmla="*/ 23 w 124"/>
                  <a:gd name="T73" fmla="*/ 2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4" h="78">
                    <a:moveTo>
                      <a:pt x="23" y="78"/>
                    </a:moveTo>
                    <a:lnTo>
                      <a:pt x="14" y="74"/>
                    </a:lnTo>
                    <a:lnTo>
                      <a:pt x="10" y="69"/>
                    </a:lnTo>
                    <a:lnTo>
                      <a:pt x="5" y="55"/>
                    </a:lnTo>
                    <a:lnTo>
                      <a:pt x="5" y="51"/>
                    </a:lnTo>
                    <a:lnTo>
                      <a:pt x="0" y="33"/>
                    </a:lnTo>
                    <a:lnTo>
                      <a:pt x="5" y="28"/>
                    </a:lnTo>
                    <a:lnTo>
                      <a:pt x="14" y="23"/>
                    </a:lnTo>
                    <a:lnTo>
                      <a:pt x="28" y="19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46" y="28"/>
                    </a:lnTo>
                    <a:lnTo>
                      <a:pt x="46" y="33"/>
                    </a:lnTo>
                    <a:lnTo>
                      <a:pt x="51" y="28"/>
                    </a:lnTo>
                    <a:lnTo>
                      <a:pt x="60" y="19"/>
                    </a:lnTo>
                    <a:lnTo>
                      <a:pt x="74" y="10"/>
                    </a:lnTo>
                    <a:lnTo>
                      <a:pt x="87" y="5"/>
                    </a:lnTo>
                    <a:lnTo>
                      <a:pt x="101" y="0"/>
                    </a:lnTo>
                    <a:lnTo>
                      <a:pt x="115" y="5"/>
                    </a:lnTo>
                    <a:lnTo>
                      <a:pt x="119" y="14"/>
                    </a:lnTo>
                    <a:lnTo>
                      <a:pt x="124" y="23"/>
                    </a:lnTo>
                    <a:lnTo>
                      <a:pt x="124" y="28"/>
                    </a:lnTo>
                    <a:lnTo>
                      <a:pt x="119" y="33"/>
                    </a:lnTo>
                    <a:lnTo>
                      <a:pt x="119" y="37"/>
                    </a:lnTo>
                    <a:lnTo>
                      <a:pt x="115" y="42"/>
                    </a:lnTo>
                    <a:lnTo>
                      <a:pt x="110" y="46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83" y="55"/>
                    </a:lnTo>
                    <a:lnTo>
                      <a:pt x="78" y="55"/>
                    </a:lnTo>
                    <a:lnTo>
                      <a:pt x="74" y="60"/>
                    </a:lnTo>
                    <a:lnTo>
                      <a:pt x="64" y="65"/>
                    </a:lnTo>
                    <a:lnTo>
                      <a:pt x="55" y="69"/>
                    </a:lnTo>
                    <a:lnTo>
                      <a:pt x="42" y="69"/>
                    </a:lnTo>
                    <a:lnTo>
                      <a:pt x="32" y="74"/>
                    </a:lnTo>
                    <a:lnTo>
                      <a:pt x="23" y="78"/>
                    </a:lnTo>
                    <a:lnTo>
                      <a:pt x="23" y="78"/>
                    </a:lnTo>
                    <a:close/>
                    <a:moveTo>
                      <a:pt x="23" y="28"/>
                    </a:moveTo>
                    <a:lnTo>
                      <a:pt x="14" y="28"/>
                    </a:lnTo>
                    <a:lnTo>
                      <a:pt x="5" y="37"/>
                    </a:lnTo>
                    <a:lnTo>
                      <a:pt x="10" y="51"/>
                    </a:lnTo>
                    <a:lnTo>
                      <a:pt x="10" y="55"/>
                    </a:lnTo>
                    <a:lnTo>
                      <a:pt x="14" y="69"/>
                    </a:lnTo>
                    <a:lnTo>
                      <a:pt x="23" y="74"/>
                    </a:lnTo>
                    <a:lnTo>
                      <a:pt x="32" y="69"/>
                    </a:lnTo>
                    <a:lnTo>
                      <a:pt x="42" y="65"/>
                    </a:lnTo>
                    <a:lnTo>
                      <a:pt x="51" y="65"/>
                    </a:lnTo>
                    <a:lnTo>
                      <a:pt x="69" y="55"/>
                    </a:lnTo>
                    <a:lnTo>
                      <a:pt x="74" y="55"/>
                    </a:lnTo>
                    <a:lnTo>
                      <a:pt x="83" y="51"/>
                    </a:lnTo>
                    <a:lnTo>
                      <a:pt x="101" y="42"/>
                    </a:lnTo>
                    <a:lnTo>
                      <a:pt x="106" y="42"/>
                    </a:lnTo>
                    <a:lnTo>
                      <a:pt x="110" y="42"/>
                    </a:lnTo>
                    <a:lnTo>
                      <a:pt x="115" y="33"/>
                    </a:lnTo>
                    <a:lnTo>
                      <a:pt x="119" y="28"/>
                    </a:lnTo>
                    <a:lnTo>
                      <a:pt x="115" y="23"/>
                    </a:lnTo>
                    <a:lnTo>
                      <a:pt x="110" y="14"/>
                    </a:lnTo>
                    <a:lnTo>
                      <a:pt x="110" y="10"/>
                    </a:lnTo>
                    <a:lnTo>
                      <a:pt x="101" y="5"/>
                    </a:lnTo>
                    <a:lnTo>
                      <a:pt x="87" y="10"/>
                    </a:lnTo>
                    <a:lnTo>
                      <a:pt x="74" y="14"/>
                    </a:lnTo>
                    <a:lnTo>
                      <a:pt x="64" y="23"/>
                    </a:lnTo>
                    <a:lnTo>
                      <a:pt x="55" y="33"/>
                    </a:lnTo>
                    <a:lnTo>
                      <a:pt x="46" y="42"/>
                    </a:lnTo>
                    <a:lnTo>
                      <a:pt x="42" y="46"/>
                    </a:lnTo>
                    <a:lnTo>
                      <a:pt x="42" y="51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37"/>
                    </a:lnTo>
                    <a:lnTo>
                      <a:pt x="42" y="33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23" y="28"/>
                    </a:lnTo>
                    <a:lnTo>
                      <a:pt x="2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4" name="Freeform 1105"/>
              <p:cNvSpPr>
                <a:spLocks/>
              </p:cNvSpPr>
              <p:nvPr/>
            </p:nvSpPr>
            <p:spPr bwMode="auto">
              <a:xfrm>
                <a:off x="3171" y="1909"/>
                <a:ext cx="124" cy="78"/>
              </a:xfrm>
              <a:custGeom>
                <a:avLst/>
                <a:gdLst>
                  <a:gd name="T0" fmla="*/ 23 w 124"/>
                  <a:gd name="T1" fmla="*/ 78 h 78"/>
                  <a:gd name="T2" fmla="*/ 14 w 124"/>
                  <a:gd name="T3" fmla="*/ 74 h 78"/>
                  <a:gd name="T4" fmla="*/ 10 w 124"/>
                  <a:gd name="T5" fmla="*/ 69 h 78"/>
                  <a:gd name="T6" fmla="*/ 5 w 124"/>
                  <a:gd name="T7" fmla="*/ 55 h 78"/>
                  <a:gd name="T8" fmla="*/ 5 w 124"/>
                  <a:gd name="T9" fmla="*/ 51 h 78"/>
                  <a:gd name="T10" fmla="*/ 0 w 124"/>
                  <a:gd name="T11" fmla="*/ 33 h 78"/>
                  <a:gd name="T12" fmla="*/ 5 w 124"/>
                  <a:gd name="T13" fmla="*/ 28 h 78"/>
                  <a:gd name="T14" fmla="*/ 14 w 124"/>
                  <a:gd name="T15" fmla="*/ 23 h 78"/>
                  <a:gd name="T16" fmla="*/ 28 w 124"/>
                  <a:gd name="T17" fmla="*/ 19 h 78"/>
                  <a:gd name="T18" fmla="*/ 37 w 124"/>
                  <a:gd name="T19" fmla="*/ 23 h 78"/>
                  <a:gd name="T20" fmla="*/ 37 w 124"/>
                  <a:gd name="T21" fmla="*/ 23 h 78"/>
                  <a:gd name="T22" fmla="*/ 46 w 124"/>
                  <a:gd name="T23" fmla="*/ 28 h 78"/>
                  <a:gd name="T24" fmla="*/ 46 w 124"/>
                  <a:gd name="T25" fmla="*/ 33 h 78"/>
                  <a:gd name="T26" fmla="*/ 51 w 124"/>
                  <a:gd name="T27" fmla="*/ 28 h 78"/>
                  <a:gd name="T28" fmla="*/ 60 w 124"/>
                  <a:gd name="T29" fmla="*/ 19 h 78"/>
                  <a:gd name="T30" fmla="*/ 74 w 124"/>
                  <a:gd name="T31" fmla="*/ 10 h 78"/>
                  <a:gd name="T32" fmla="*/ 87 w 124"/>
                  <a:gd name="T33" fmla="*/ 5 h 78"/>
                  <a:gd name="T34" fmla="*/ 101 w 124"/>
                  <a:gd name="T35" fmla="*/ 0 h 78"/>
                  <a:gd name="T36" fmla="*/ 115 w 124"/>
                  <a:gd name="T37" fmla="*/ 5 h 78"/>
                  <a:gd name="T38" fmla="*/ 119 w 124"/>
                  <a:gd name="T39" fmla="*/ 14 h 78"/>
                  <a:gd name="T40" fmla="*/ 124 w 124"/>
                  <a:gd name="T41" fmla="*/ 23 h 78"/>
                  <a:gd name="T42" fmla="*/ 124 w 124"/>
                  <a:gd name="T43" fmla="*/ 28 h 78"/>
                  <a:gd name="T44" fmla="*/ 119 w 124"/>
                  <a:gd name="T45" fmla="*/ 33 h 78"/>
                  <a:gd name="T46" fmla="*/ 119 w 124"/>
                  <a:gd name="T47" fmla="*/ 37 h 78"/>
                  <a:gd name="T48" fmla="*/ 115 w 124"/>
                  <a:gd name="T49" fmla="*/ 42 h 78"/>
                  <a:gd name="T50" fmla="*/ 110 w 124"/>
                  <a:gd name="T51" fmla="*/ 46 h 78"/>
                  <a:gd name="T52" fmla="*/ 106 w 124"/>
                  <a:gd name="T53" fmla="*/ 46 h 78"/>
                  <a:gd name="T54" fmla="*/ 106 w 124"/>
                  <a:gd name="T55" fmla="*/ 46 h 78"/>
                  <a:gd name="T56" fmla="*/ 83 w 124"/>
                  <a:gd name="T57" fmla="*/ 55 h 78"/>
                  <a:gd name="T58" fmla="*/ 78 w 124"/>
                  <a:gd name="T59" fmla="*/ 55 h 78"/>
                  <a:gd name="T60" fmla="*/ 74 w 124"/>
                  <a:gd name="T61" fmla="*/ 60 h 78"/>
                  <a:gd name="T62" fmla="*/ 64 w 124"/>
                  <a:gd name="T63" fmla="*/ 65 h 78"/>
                  <a:gd name="T64" fmla="*/ 55 w 124"/>
                  <a:gd name="T65" fmla="*/ 69 h 78"/>
                  <a:gd name="T66" fmla="*/ 42 w 124"/>
                  <a:gd name="T67" fmla="*/ 69 h 78"/>
                  <a:gd name="T68" fmla="*/ 32 w 124"/>
                  <a:gd name="T69" fmla="*/ 74 h 78"/>
                  <a:gd name="T70" fmla="*/ 23 w 124"/>
                  <a:gd name="T71" fmla="*/ 78 h 78"/>
                  <a:gd name="T72" fmla="*/ 23 w 124"/>
                  <a:gd name="T7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4" h="78">
                    <a:moveTo>
                      <a:pt x="23" y="78"/>
                    </a:moveTo>
                    <a:lnTo>
                      <a:pt x="14" y="74"/>
                    </a:lnTo>
                    <a:lnTo>
                      <a:pt x="10" y="69"/>
                    </a:lnTo>
                    <a:lnTo>
                      <a:pt x="5" y="55"/>
                    </a:lnTo>
                    <a:lnTo>
                      <a:pt x="5" y="51"/>
                    </a:lnTo>
                    <a:lnTo>
                      <a:pt x="0" y="33"/>
                    </a:lnTo>
                    <a:lnTo>
                      <a:pt x="5" y="28"/>
                    </a:lnTo>
                    <a:lnTo>
                      <a:pt x="14" y="23"/>
                    </a:lnTo>
                    <a:lnTo>
                      <a:pt x="28" y="19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46" y="28"/>
                    </a:lnTo>
                    <a:lnTo>
                      <a:pt x="46" y="33"/>
                    </a:lnTo>
                    <a:lnTo>
                      <a:pt x="51" y="28"/>
                    </a:lnTo>
                    <a:lnTo>
                      <a:pt x="60" y="19"/>
                    </a:lnTo>
                    <a:lnTo>
                      <a:pt x="74" y="10"/>
                    </a:lnTo>
                    <a:lnTo>
                      <a:pt x="87" y="5"/>
                    </a:lnTo>
                    <a:lnTo>
                      <a:pt x="101" y="0"/>
                    </a:lnTo>
                    <a:lnTo>
                      <a:pt x="115" y="5"/>
                    </a:lnTo>
                    <a:lnTo>
                      <a:pt x="119" y="14"/>
                    </a:lnTo>
                    <a:lnTo>
                      <a:pt x="124" y="23"/>
                    </a:lnTo>
                    <a:lnTo>
                      <a:pt x="124" y="28"/>
                    </a:lnTo>
                    <a:lnTo>
                      <a:pt x="119" y="33"/>
                    </a:lnTo>
                    <a:lnTo>
                      <a:pt x="119" y="37"/>
                    </a:lnTo>
                    <a:lnTo>
                      <a:pt x="115" y="42"/>
                    </a:lnTo>
                    <a:lnTo>
                      <a:pt x="110" y="46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83" y="55"/>
                    </a:lnTo>
                    <a:lnTo>
                      <a:pt x="78" y="55"/>
                    </a:lnTo>
                    <a:lnTo>
                      <a:pt x="74" y="60"/>
                    </a:lnTo>
                    <a:lnTo>
                      <a:pt x="64" y="65"/>
                    </a:lnTo>
                    <a:lnTo>
                      <a:pt x="55" y="69"/>
                    </a:lnTo>
                    <a:lnTo>
                      <a:pt x="42" y="69"/>
                    </a:lnTo>
                    <a:lnTo>
                      <a:pt x="32" y="74"/>
                    </a:lnTo>
                    <a:lnTo>
                      <a:pt x="23" y="78"/>
                    </a:lnTo>
                    <a:lnTo>
                      <a:pt x="23" y="7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5" name="Freeform 1106"/>
              <p:cNvSpPr>
                <a:spLocks/>
              </p:cNvSpPr>
              <p:nvPr/>
            </p:nvSpPr>
            <p:spPr bwMode="auto">
              <a:xfrm>
                <a:off x="3176" y="1914"/>
                <a:ext cx="114" cy="69"/>
              </a:xfrm>
              <a:custGeom>
                <a:avLst/>
                <a:gdLst>
                  <a:gd name="T0" fmla="*/ 18 w 114"/>
                  <a:gd name="T1" fmla="*/ 23 h 69"/>
                  <a:gd name="T2" fmla="*/ 9 w 114"/>
                  <a:gd name="T3" fmla="*/ 23 h 69"/>
                  <a:gd name="T4" fmla="*/ 0 w 114"/>
                  <a:gd name="T5" fmla="*/ 32 h 69"/>
                  <a:gd name="T6" fmla="*/ 5 w 114"/>
                  <a:gd name="T7" fmla="*/ 46 h 69"/>
                  <a:gd name="T8" fmla="*/ 5 w 114"/>
                  <a:gd name="T9" fmla="*/ 50 h 69"/>
                  <a:gd name="T10" fmla="*/ 9 w 114"/>
                  <a:gd name="T11" fmla="*/ 64 h 69"/>
                  <a:gd name="T12" fmla="*/ 18 w 114"/>
                  <a:gd name="T13" fmla="*/ 69 h 69"/>
                  <a:gd name="T14" fmla="*/ 27 w 114"/>
                  <a:gd name="T15" fmla="*/ 64 h 69"/>
                  <a:gd name="T16" fmla="*/ 37 w 114"/>
                  <a:gd name="T17" fmla="*/ 60 h 69"/>
                  <a:gd name="T18" fmla="*/ 46 w 114"/>
                  <a:gd name="T19" fmla="*/ 60 h 69"/>
                  <a:gd name="T20" fmla="*/ 64 w 114"/>
                  <a:gd name="T21" fmla="*/ 50 h 69"/>
                  <a:gd name="T22" fmla="*/ 69 w 114"/>
                  <a:gd name="T23" fmla="*/ 50 h 69"/>
                  <a:gd name="T24" fmla="*/ 78 w 114"/>
                  <a:gd name="T25" fmla="*/ 46 h 69"/>
                  <a:gd name="T26" fmla="*/ 96 w 114"/>
                  <a:gd name="T27" fmla="*/ 37 h 69"/>
                  <a:gd name="T28" fmla="*/ 101 w 114"/>
                  <a:gd name="T29" fmla="*/ 37 h 69"/>
                  <a:gd name="T30" fmla="*/ 105 w 114"/>
                  <a:gd name="T31" fmla="*/ 37 h 69"/>
                  <a:gd name="T32" fmla="*/ 110 w 114"/>
                  <a:gd name="T33" fmla="*/ 28 h 69"/>
                  <a:gd name="T34" fmla="*/ 114 w 114"/>
                  <a:gd name="T35" fmla="*/ 23 h 69"/>
                  <a:gd name="T36" fmla="*/ 110 w 114"/>
                  <a:gd name="T37" fmla="*/ 18 h 69"/>
                  <a:gd name="T38" fmla="*/ 105 w 114"/>
                  <a:gd name="T39" fmla="*/ 9 h 69"/>
                  <a:gd name="T40" fmla="*/ 105 w 114"/>
                  <a:gd name="T41" fmla="*/ 5 h 69"/>
                  <a:gd name="T42" fmla="*/ 96 w 114"/>
                  <a:gd name="T43" fmla="*/ 0 h 69"/>
                  <a:gd name="T44" fmla="*/ 82 w 114"/>
                  <a:gd name="T45" fmla="*/ 5 h 69"/>
                  <a:gd name="T46" fmla="*/ 69 w 114"/>
                  <a:gd name="T47" fmla="*/ 9 h 69"/>
                  <a:gd name="T48" fmla="*/ 59 w 114"/>
                  <a:gd name="T49" fmla="*/ 18 h 69"/>
                  <a:gd name="T50" fmla="*/ 50 w 114"/>
                  <a:gd name="T51" fmla="*/ 28 h 69"/>
                  <a:gd name="T52" fmla="*/ 41 w 114"/>
                  <a:gd name="T53" fmla="*/ 37 h 69"/>
                  <a:gd name="T54" fmla="*/ 37 w 114"/>
                  <a:gd name="T55" fmla="*/ 41 h 69"/>
                  <a:gd name="T56" fmla="*/ 37 w 114"/>
                  <a:gd name="T57" fmla="*/ 46 h 69"/>
                  <a:gd name="T58" fmla="*/ 37 w 114"/>
                  <a:gd name="T59" fmla="*/ 37 h 69"/>
                  <a:gd name="T60" fmla="*/ 37 w 114"/>
                  <a:gd name="T61" fmla="*/ 37 h 69"/>
                  <a:gd name="T62" fmla="*/ 37 w 114"/>
                  <a:gd name="T63" fmla="*/ 32 h 69"/>
                  <a:gd name="T64" fmla="*/ 37 w 114"/>
                  <a:gd name="T65" fmla="*/ 28 h 69"/>
                  <a:gd name="T66" fmla="*/ 32 w 114"/>
                  <a:gd name="T67" fmla="*/ 23 h 69"/>
                  <a:gd name="T68" fmla="*/ 32 w 114"/>
                  <a:gd name="T69" fmla="*/ 23 h 69"/>
                  <a:gd name="T70" fmla="*/ 18 w 114"/>
                  <a:gd name="T71" fmla="*/ 23 h 69"/>
                  <a:gd name="T72" fmla="*/ 18 w 114"/>
                  <a:gd name="T73" fmla="*/ 2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4" h="69">
                    <a:moveTo>
                      <a:pt x="18" y="23"/>
                    </a:moveTo>
                    <a:lnTo>
                      <a:pt x="9" y="23"/>
                    </a:lnTo>
                    <a:lnTo>
                      <a:pt x="0" y="32"/>
                    </a:lnTo>
                    <a:lnTo>
                      <a:pt x="5" y="4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69"/>
                    </a:lnTo>
                    <a:lnTo>
                      <a:pt x="27" y="64"/>
                    </a:lnTo>
                    <a:lnTo>
                      <a:pt x="37" y="60"/>
                    </a:lnTo>
                    <a:lnTo>
                      <a:pt x="46" y="60"/>
                    </a:lnTo>
                    <a:lnTo>
                      <a:pt x="64" y="50"/>
                    </a:lnTo>
                    <a:lnTo>
                      <a:pt x="69" y="50"/>
                    </a:lnTo>
                    <a:lnTo>
                      <a:pt x="78" y="46"/>
                    </a:lnTo>
                    <a:lnTo>
                      <a:pt x="96" y="37"/>
                    </a:lnTo>
                    <a:lnTo>
                      <a:pt x="101" y="37"/>
                    </a:lnTo>
                    <a:lnTo>
                      <a:pt x="105" y="37"/>
                    </a:lnTo>
                    <a:lnTo>
                      <a:pt x="110" y="28"/>
                    </a:lnTo>
                    <a:lnTo>
                      <a:pt x="114" y="23"/>
                    </a:lnTo>
                    <a:lnTo>
                      <a:pt x="110" y="18"/>
                    </a:lnTo>
                    <a:lnTo>
                      <a:pt x="105" y="9"/>
                    </a:lnTo>
                    <a:lnTo>
                      <a:pt x="105" y="5"/>
                    </a:lnTo>
                    <a:lnTo>
                      <a:pt x="96" y="0"/>
                    </a:lnTo>
                    <a:lnTo>
                      <a:pt x="82" y="5"/>
                    </a:lnTo>
                    <a:lnTo>
                      <a:pt x="69" y="9"/>
                    </a:lnTo>
                    <a:lnTo>
                      <a:pt x="59" y="18"/>
                    </a:lnTo>
                    <a:lnTo>
                      <a:pt x="50" y="28"/>
                    </a:lnTo>
                    <a:lnTo>
                      <a:pt x="41" y="37"/>
                    </a:lnTo>
                    <a:lnTo>
                      <a:pt x="37" y="41"/>
                    </a:lnTo>
                    <a:lnTo>
                      <a:pt x="37" y="46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37" y="32"/>
                    </a:lnTo>
                    <a:lnTo>
                      <a:pt x="37" y="28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18" y="23"/>
                    </a:lnTo>
                    <a:lnTo>
                      <a:pt x="18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6" name="Freeform 1107"/>
              <p:cNvSpPr>
                <a:spLocks/>
              </p:cNvSpPr>
              <p:nvPr/>
            </p:nvSpPr>
            <p:spPr bwMode="auto">
              <a:xfrm>
                <a:off x="3318" y="1813"/>
                <a:ext cx="14" cy="5"/>
              </a:xfrm>
              <a:custGeom>
                <a:avLst/>
                <a:gdLst>
                  <a:gd name="T0" fmla="*/ 14 w 14"/>
                  <a:gd name="T1" fmla="*/ 0 h 5"/>
                  <a:gd name="T2" fmla="*/ 0 w 14"/>
                  <a:gd name="T3" fmla="*/ 5 h 5"/>
                  <a:gd name="T4" fmla="*/ 14 w 1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7" name="Freeform 1108"/>
              <p:cNvSpPr>
                <a:spLocks/>
              </p:cNvSpPr>
              <p:nvPr/>
            </p:nvSpPr>
            <p:spPr bwMode="auto">
              <a:xfrm>
                <a:off x="3318" y="1813"/>
                <a:ext cx="14" cy="5"/>
              </a:xfrm>
              <a:custGeom>
                <a:avLst/>
                <a:gdLst>
                  <a:gd name="T0" fmla="*/ 14 w 14"/>
                  <a:gd name="T1" fmla="*/ 0 h 5"/>
                  <a:gd name="T2" fmla="*/ 0 w 14"/>
                  <a:gd name="T3" fmla="*/ 5 h 5"/>
                  <a:gd name="T4" fmla="*/ 14 w 1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0" y="5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8" name="Freeform 1109"/>
              <p:cNvSpPr>
                <a:spLocks/>
              </p:cNvSpPr>
              <p:nvPr/>
            </p:nvSpPr>
            <p:spPr bwMode="auto">
              <a:xfrm>
                <a:off x="3313" y="1809"/>
                <a:ext cx="28" cy="18"/>
              </a:xfrm>
              <a:custGeom>
                <a:avLst/>
                <a:gdLst>
                  <a:gd name="T0" fmla="*/ 0 w 28"/>
                  <a:gd name="T1" fmla="*/ 18 h 18"/>
                  <a:gd name="T2" fmla="*/ 5 w 28"/>
                  <a:gd name="T3" fmla="*/ 9 h 18"/>
                  <a:gd name="T4" fmla="*/ 5 w 28"/>
                  <a:gd name="T5" fmla="*/ 9 h 18"/>
                  <a:gd name="T6" fmla="*/ 10 w 28"/>
                  <a:gd name="T7" fmla="*/ 0 h 18"/>
                  <a:gd name="T8" fmla="*/ 19 w 28"/>
                  <a:gd name="T9" fmla="*/ 0 h 18"/>
                  <a:gd name="T10" fmla="*/ 28 w 28"/>
                  <a:gd name="T11" fmla="*/ 0 h 18"/>
                  <a:gd name="T12" fmla="*/ 28 w 28"/>
                  <a:gd name="T13" fmla="*/ 0 h 18"/>
                  <a:gd name="T14" fmla="*/ 0 w 28"/>
                  <a:gd name="T15" fmla="*/ 18 h 18"/>
                  <a:gd name="T16" fmla="*/ 0 w 28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8">
                    <a:moveTo>
                      <a:pt x="0" y="18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9" name="Freeform 1110"/>
              <p:cNvSpPr>
                <a:spLocks/>
              </p:cNvSpPr>
              <p:nvPr/>
            </p:nvSpPr>
            <p:spPr bwMode="auto">
              <a:xfrm>
                <a:off x="3313" y="1809"/>
                <a:ext cx="28" cy="18"/>
              </a:xfrm>
              <a:custGeom>
                <a:avLst/>
                <a:gdLst>
                  <a:gd name="T0" fmla="*/ 0 w 28"/>
                  <a:gd name="T1" fmla="*/ 18 h 18"/>
                  <a:gd name="T2" fmla="*/ 5 w 28"/>
                  <a:gd name="T3" fmla="*/ 9 h 18"/>
                  <a:gd name="T4" fmla="*/ 5 w 28"/>
                  <a:gd name="T5" fmla="*/ 9 h 18"/>
                  <a:gd name="T6" fmla="*/ 10 w 28"/>
                  <a:gd name="T7" fmla="*/ 0 h 18"/>
                  <a:gd name="T8" fmla="*/ 19 w 28"/>
                  <a:gd name="T9" fmla="*/ 0 h 18"/>
                  <a:gd name="T10" fmla="*/ 28 w 28"/>
                  <a:gd name="T11" fmla="*/ 0 h 18"/>
                  <a:gd name="T12" fmla="*/ 28 w 28"/>
                  <a:gd name="T13" fmla="*/ 0 h 18"/>
                  <a:gd name="T14" fmla="*/ 0 w 28"/>
                  <a:gd name="T15" fmla="*/ 18 h 18"/>
                  <a:gd name="T16" fmla="*/ 0 w 28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8">
                    <a:moveTo>
                      <a:pt x="0" y="18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0" name="Freeform 1111"/>
              <p:cNvSpPr>
                <a:spLocks/>
              </p:cNvSpPr>
              <p:nvPr/>
            </p:nvSpPr>
            <p:spPr bwMode="auto">
              <a:xfrm>
                <a:off x="3194" y="1635"/>
                <a:ext cx="216" cy="201"/>
              </a:xfrm>
              <a:custGeom>
                <a:avLst/>
                <a:gdLst>
                  <a:gd name="T0" fmla="*/ 110 w 216"/>
                  <a:gd name="T1" fmla="*/ 41 h 201"/>
                  <a:gd name="T2" fmla="*/ 115 w 216"/>
                  <a:gd name="T3" fmla="*/ 32 h 201"/>
                  <a:gd name="T4" fmla="*/ 138 w 216"/>
                  <a:gd name="T5" fmla="*/ 22 h 201"/>
                  <a:gd name="T6" fmla="*/ 147 w 216"/>
                  <a:gd name="T7" fmla="*/ 22 h 201"/>
                  <a:gd name="T8" fmla="*/ 161 w 216"/>
                  <a:gd name="T9" fmla="*/ 32 h 201"/>
                  <a:gd name="T10" fmla="*/ 188 w 216"/>
                  <a:gd name="T11" fmla="*/ 45 h 201"/>
                  <a:gd name="T12" fmla="*/ 193 w 216"/>
                  <a:gd name="T13" fmla="*/ 55 h 201"/>
                  <a:gd name="T14" fmla="*/ 188 w 216"/>
                  <a:gd name="T15" fmla="*/ 77 h 201"/>
                  <a:gd name="T16" fmla="*/ 184 w 216"/>
                  <a:gd name="T17" fmla="*/ 87 h 201"/>
                  <a:gd name="T18" fmla="*/ 188 w 216"/>
                  <a:gd name="T19" fmla="*/ 91 h 201"/>
                  <a:gd name="T20" fmla="*/ 184 w 216"/>
                  <a:gd name="T21" fmla="*/ 100 h 201"/>
                  <a:gd name="T22" fmla="*/ 188 w 216"/>
                  <a:gd name="T23" fmla="*/ 114 h 201"/>
                  <a:gd name="T24" fmla="*/ 197 w 216"/>
                  <a:gd name="T25" fmla="*/ 123 h 201"/>
                  <a:gd name="T26" fmla="*/ 193 w 216"/>
                  <a:gd name="T27" fmla="*/ 146 h 201"/>
                  <a:gd name="T28" fmla="*/ 202 w 216"/>
                  <a:gd name="T29" fmla="*/ 160 h 201"/>
                  <a:gd name="T30" fmla="*/ 211 w 216"/>
                  <a:gd name="T31" fmla="*/ 165 h 201"/>
                  <a:gd name="T32" fmla="*/ 211 w 216"/>
                  <a:gd name="T33" fmla="*/ 174 h 201"/>
                  <a:gd name="T34" fmla="*/ 211 w 216"/>
                  <a:gd name="T35" fmla="*/ 183 h 201"/>
                  <a:gd name="T36" fmla="*/ 197 w 216"/>
                  <a:gd name="T37" fmla="*/ 197 h 201"/>
                  <a:gd name="T38" fmla="*/ 193 w 216"/>
                  <a:gd name="T39" fmla="*/ 201 h 201"/>
                  <a:gd name="T40" fmla="*/ 151 w 216"/>
                  <a:gd name="T41" fmla="*/ 192 h 201"/>
                  <a:gd name="T42" fmla="*/ 147 w 216"/>
                  <a:gd name="T43" fmla="*/ 183 h 201"/>
                  <a:gd name="T44" fmla="*/ 138 w 216"/>
                  <a:gd name="T45" fmla="*/ 174 h 201"/>
                  <a:gd name="T46" fmla="*/ 110 w 216"/>
                  <a:gd name="T47" fmla="*/ 183 h 201"/>
                  <a:gd name="T48" fmla="*/ 87 w 216"/>
                  <a:gd name="T49" fmla="*/ 169 h 201"/>
                  <a:gd name="T50" fmla="*/ 69 w 216"/>
                  <a:gd name="T51" fmla="*/ 146 h 201"/>
                  <a:gd name="T52" fmla="*/ 60 w 216"/>
                  <a:gd name="T53" fmla="*/ 137 h 201"/>
                  <a:gd name="T54" fmla="*/ 51 w 216"/>
                  <a:gd name="T55" fmla="*/ 132 h 201"/>
                  <a:gd name="T56" fmla="*/ 41 w 216"/>
                  <a:gd name="T57" fmla="*/ 128 h 201"/>
                  <a:gd name="T58" fmla="*/ 32 w 216"/>
                  <a:gd name="T59" fmla="*/ 110 h 201"/>
                  <a:gd name="T60" fmla="*/ 19 w 216"/>
                  <a:gd name="T61" fmla="*/ 91 h 201"/>
                  <a:gd name="T62" fmla="*/ 14 w 216"/>
                  <a:gd name="T63" fmla="*/ 82 h 201"/>
                  <a:gd name="T64" fmla="*/ 14 w 216"/>
                  <a:gd name="T65" fmla="*/ 55 h 201"/>
                  <a:gd name="T66" fmla="*/ 5 w 216"/>
                  <a:gd name="T67" fmla="*/ 36 h 201"/>
                  <a:gd name="T68" fmla="*/ 0 w 216"/>
                  <a:gd name="T69" fmla="*/ 27 h 201"/>
                  <a:gd name="T70" fmla="*/ 0 w 216"/>
                  <a:gd name="T71" fmla="*/ 9 h 201"/>
                  <a:gd name="T72" fmla="*/ 14 w 216"/>
                  <a:gd name="T73" fmla="*/ 13 h 201"/>
                  <a:gd name="T74" fmla="*/ 28 w 216"/>
                  <a:gd name="T75" fmla="*/ 13 h 201"/>
                  <a:gd name="T76" fmla="*/ 37 w 216"/>
                  <a:gd name="T77" fmla="*/ 4 h 201"/>
                  <a:gd name="T78" fmla="*/ 46 w 216"/>
                  <a:gd name="T79" fmla="*/ 9 h 201"/>
                  <a:gd name="T80" fmla="*/ 51 w 216"/>
                  <a:gd name="T81" fmla="*/ 18 h 201"/>
                  <a:gd name="T82" fmla="*/ 55 w 216"/>
                  <a:gd name="T83" fmla="*/ 32 h 201"/>
                  <a:gd name="T84" fmla="*/ 69 w 216"/>
                  <a:gd name="T85" fmla="*/ 36 h 201"/>
                  <a:gd name="T86" fmla="*/ 83 w 216"/>
                  <a:gd name="T87" fmla="*/ 45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6" h="201">
                    <a:moveTo>
                      <a:pt x="101" y="45"/>
                    </a:moveTo>
                    <a:lnTo>
                      <a:pt x="110" y="41"/>
                    </a:lnTo>
                    <a:lnTo>
                      <a:pt x="110" y="36"/>
                    </a:lnTo>
                    <a:lnTo>
                      <a:pt x="115" y="32"/>
                    </a:lnTo>
                    <a:lnTo>
                      <a:pt x="129" y="27"/>
                    </a:lnTo>
                    <a:lnTo>
                      <a:pt x="138" y="22"/>
                    </a:lnTo>
                    <a:lnTo>
                      <a:pt x="147" y="22"/>
                    </a:lnTo>
                    <a:lnTo>
                      <a:pt x="147" y="22"/>
                    </a:lnTo>
                    <a:lnTo>
                      <a:pt x="151" y="27"/>
                    </a:lnTo>
                    <a:lnTo>
                      <a:pt x="161" y="32"/>
                    </a:lnTo>
                    <a:lnTo>
                      <a:pt x="174" y="36"/>
                    </a:lnTo>
                    <a:lnTo>
                      <a:pt x="188" y="45"/>
                    </a:lnTo>
                    <a:lnTo>
                      <a:pt x="193" y="50"/>
                    </a:lnTo>
                    <a:lnTo>
                      <a:pt x="193" y="55"/>
                    </a:lnTo>
                    <a:lnTo>
                      <a:pt x="193" y="59"/>
                    </a:lnTo>
                    <a:lnTo>
                      <a:pt x="188" y="77"/>
                    </a:lnTo>
                    <a:lnTo>
                      <a:pt x="188" y="82"/>
                    </a:lnTo>
                    <a:lnTo>
                      <a:pt x="184" y="87"/>
                    </a:lnTo>
                    <a:lnTo>
                      <a:pt x="188" y="87"/>
                    </a:lnTo>
                    <a:lnTo>
                      <a:pt x="188" y="91"/>
                    </a:lnTo>
                    <a:lnTo>
                      <a:pt x="188" y="96"/>
                    </a:lnTo>
                    <a:lnTo>
                      <a:pt x="184" y="100"/>
                    </a:lnTo>
                    <a:lnTo>
                      <a:pt x="184" y="105"/>
                    </a:lnTo>
                    <a:lnTo>
                      <a:pt x="188" y="114"/>
                    </a:lnTo>
                    <a:lnTo>
                      <a:pt x="193" y="119"/>
                    </a:lnTo>
                    <a:lnTo>
                      <a:pt x="197" y="123"/>
                    </a:lnTo>
                    <a:lnTo>
                      <a:pt x="188" y="137"/>
                    </a:lnTo>
                    <a:lnTo>
                      <a:pt x="193" y="146"/>
                    </a:lnTo>
                    <a:lnTo>
                      <a:pt x="197" y="155"/>
                    </a:lnTo>
                    <a:lnTo>
                      <a:pt x="202" y="160"/>
                    </a:lnTo>
                    <a:lnTo>
                      <a:pt x="211" y="160"/>
                    </a:lnTo>
                    <a:lnTo>
                      <a:pt x="211" y="165"/>
                    </a:lnTo>
                    <a:lnTo>
                      <a:pt x="211" y="169"/>
                    </a:lnTo>
                    <a:lnTo>
                      <a:pt x="211" y="174"/>
                    </a:lnTo>
                    <a:lnTo>
                      <a:pt x="216" y="174"/>
                    </a:lnTo>
                    <a:lnTo>
                      <a:pt x="211" y="183"/>
                    </a:lnTo>
                    <a:lnTo>
                      <a:pt x="202" y="187"/>
                    </a:lnTo>
                    <a:lnTo>
                      <a:pt x="197" y="197"/>
                    </a:lnTo>
                    <a:lnTo>
                      <a:pt x="197" y="197"/>
                    </a:lnTo>
                    <a:lnTo>
                      <a:pt x="193" y="201"/>
                    </a:lnTo>
                    <a:lnTo>
                      <a:pt x="188" y="201"/>
                    </a:lnTo>
                    <a:lnTo>
                      <a:pt x="151" y="192"/>
                    </a:lnTo>
                    <a:lnTo>
                      <a:pt x="147" y="192"/>
                    </a:lnTo>
                    <a:lnTo>
                      <a:pt x="147" y="183"/>
                    </a:lnTo>
                    <a:lnTo>
                      <a:pt x="142" y="178"/>
                    </a:lnTo>
                    <a:lnTo>
                      <a:pt x="138" y="174"/>
                    </a:lnTo>
                    <a:lnTo>
                      <a:pt x="124" y="183"/>
                    </a:lnTo>
                    <a:lnTo>
                      <a:pt x="110" y="183"/>
                    </a:lnTo>
                    <a:lnTo>
                      <a:pt x="96" y="174"/>
                    </a:lnTo>
                    <a:lnTo>
                      <a:pt x="87" y="169"/>
                    </a:lnTo>
                    <a:lnTo>
                      <a:pt x="78" y="160"/>
                    </a:lnTo>
                    <a:lnTo>
                      <a:pt x="69" y="146"/>
                    </a:lnTo>
                    <a:lnTo>
                      <a:pt x="64" y="142"/>
                    </a:lnTo>
                    <a:lnTo>
                      <a:pt x="60" y="137"/>
                    </a:lnTo>
                    <a:lnTo>
                      <a:pt x="55" y="137"/>
                    </a:lnTo>
                    <a:lnTo>
                      <a:pt x="51" y="132"/>
                    </a:lnTo>
                    <a:lnTo>
                      <a:pt x="51" y="137"/>
                    </a:lnTo>
                    <a:lnTo>
                      <a:pt x="41" y="128"/>
                    </a:lnTo>
                    <a:lnTo>
                      <a:pt x="37" y="119"/>
                    </a:lnTo>
                    <a:lnTo>
                      <a:pt x="32" y="110"/>
                    </a:lnTo>
                    <a:lnTo>
                      <a:pt x="28" y="100"/>
                    </a:lnTo>
                    <a:lnTo>
                      <a:pt x="19" y="91"/>
                    </a:lnTo>
                    <a:lnTo>
                      <a:pt x="14" y="87"/>
                    </a:lnTo>
                    <a:lnTo>
                      <a:pt x="14" y="82"/>
                    </a:lnTo>
                    <a:lnTo>
                      <a:pt x="23" y="59"/>
                    </a:lnTo>
                    <a:lnTo>
                      <a:pt x="14" y="55"/>
                    </a:lnTo>
                    <a:lnTo>
                      <a:pt x="9" y="50"/>
                    </a:lnTo>
                    <a:lnTo>
                      <a:pt x="5" y="36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14" y="13"/>
                    </a:lnTo>
                    <a:lnTo>
                      <a:pt x="19" y="13"/>
                    </a:lnTo>
                    <a:lnTo>
                      <a:pt x="28" y="13"/>
                    </a:lnTo>
                    <a:lnTo>
                      <a:pt x="32" y="9"/>
                    </a:lnTo>
                    <a:lnTo>
                      <a:pt x="37" y="4"/>
                    </a:lnTo>
                    <a:lnTo>
                      <a:pt x="41" y="4"/>
                    </a:lnTo>
                    <a:lnTo>
                      <a:pt x="46" y="9"/>
                    </a:lnTo>
                    <a:lnTo>
                      <a:pt x="41" y="13"/>
                    </a:lnTo>
                    <a:lnTo>
                      <a:pt x="51" y="18"/>
                    </a:lnTo>
                    <a:lnTo>
                      <a:pt x="55" y="27"/>
                    </a:lnTo>
                    <a:lnTo>
                      <a:pt x="55" y="32"/>
                    </a:lnTo>
                    <a:lnTo>
                      <a:pt x="60" y="32"/>
                    </a:lnTo>
                    <a:lnTo>
                      <a:pt x="69" y="36"/>
                    </a:lnTo>
                    <a:lnTo>
                      <a:pt x="74" y="41"/>
                    </a:lnTo>
                    <a:lnTo>
                      <a:pt x="83" y="45"/>
                    </a:lnTo>
                    <a:lnTo>
                      <a:pt x="101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1" name="Freeform 1112"/>
              <p:cNvSpPr>
                <a:spLocks/>
              </p:cNvSpPr>
              <p:nvPr/>
            </p:nvSpPr>
            <p:spPr bwMode="auto">
              <a:xfrm>
                <a:off x="3194" y="1635"/>
                <a:ext cx="216" cy="201"/>
              </a:xfrm>
              <a:custGeom>
                <a:avLst/>
                <a:gdLst>
                  <a:gd name="T0" fmla="*/ 110 w 216"/>
                  <a:gd name="T1" fmla="*/ 41 h 201"/>
                  <a:gd name="T2" fmla="*/ 115 w 216"/>
                  <a:gd name="T3" fmla="*/ 32 h 201"/>
                  <a:gd name="T4" fmla="*/ 138 w 216"/>
                  <a:gd name="T5" fmla="*/ 22 h 201"/>
                  <a:gd name="T6" fmla="*/ 147 w 216"/>
                  <a:gd name="T7" fmla="*/ 22 h 201"/>
                  <a:gd name="T8" fmla="*/ 161 w 216"/>
                  <a:gd name="T9" fmla="*/ 32 h 201"/>
                  <a:gd name="T10" fmla="*/ 188 w 216"/>
                  <a:gd name="T11" fmla="*/ 45 h 201"/>
                  <a:gd name="T12" fmla="*/ 193 w 216"/>
                  <a:gd name="T13" fmla="*/ 55 h 201"/>
                  <a:gd name="T14" fmla="*/ 188 w 216"/>
                  <a:gd name="T15" fmla="*/ 77 h 201"/>
                  <a:gd name="T16" fmla="*/ 184 w 216"/>
                  <a:gd name="T17" fmla="*/ 87 h 201"/>
                  <a:gd name="T18" fmla="*/ 188 w 216"/>
                  <a:gd name="T19" fmla="*/ 91 h 201"/>
                  <a:gd name="T20" fmla="*/ 184 w 216"/>
                  <a:gd name="T21" fmla="*/ 100 h 201"/>
                  <a:gd name="T22" fmla="*/ 188 w 216"/>
                  <a:gd name="T23" fmla="*/ 114 h 201"/>
                  <a:gd name="T24" fmla="*/ 197 w 216"/>
                  <a:gd name="T25" fmla="*/ 123 h 201"/>
                  <a:gd name="T26" fmla="*/ 193 w 216"/>
                  <a:gd name="T27" fmla="*/ 146 h 201"/>
                  <a:gd name="T28" fmla="*/ 202 w 216"/>
                  <a:gd name="T29" fmla="*/ 160 h 201"/>
                  <a:gd name="T30" fmla="*/ 211 w 216"/>
                  <a:gd name="T31" fmla="*/ 165 h 201"/>
                  <a:gd name="T32" fmla="*/ 211 w 216"/>
                  <a:gd name="T33" fmla="*/ 174 h 201"/>
                  <a:gd name="T34" fmla="*/ 211 w 216"/>
                  <a:gd name="T35" fmla="*/ 183 h 201"/>
                  <a:gd name="T36" fmla="*/ 197 w 216"/>
                  <a:gd name="T37" fmla="*/ 197 h 201"/>
                  <a:gd name="T38" fmla="*/ 193 w 216"/>
                  <a:gd name="T39" fmla="*/ 201 h 201"/>
                  <a:gd name="T40" fmla="*/ 151 w 216"/>
                  <a:gd name="T41" fmla="*/ 192 h 201"/>
                  <a:gd name="T42" fmla="*/ 147 w 216"/>
                  <a:gd name="T43" fmla="*/ 183 h 201"/>
                  <a:gd name="T44" fmla="*/ 138 w 216"/>
                  <a:gd name="T45" fmla="*/ 174 h 201"/>
                  <a:gd name="T46" fmla="*/ 110 w 216"/>
                  <a:gd name="T47" fmla="*/ 183 h 201"/>
                  <a:gd name="T48" fmla="*/ 87 w 216"/>
                  <a:gd name="T49" fmla="*/ 169 h 201"/>
                  <a:gd name="T50" fmla="*/ 69 w 216"/>
                  <a:gd name="T51" fmla="*/ 146 h 201"/>
                  <a:gd name="T52" fmla="*/ 60 w 216"/>
                  <a:gd name="T53" fmla="*/ 137 h 201"/>
                  <a:gd name="T54" fmla="*/ 51 w 216"/>
                  <a:gd name="T55" fmla="*/ 132 h 201"/>
                  <a:gd name="T56" fmla="*/ 41 w 216"/>
                  <a:gd name="T57" fmla="*/ 128 h 201"/>
                  <a:gd name="T58" fmla="*/ 32 w 216"/>
                  <a:gd name="T59" fmla="*/ 110 h 201"/>
                  <a:gd name="T60" fmla="*/ 19 w 216"/>
                  <a:gd name="T61" fmla="*/ 91 h 201"/>
                  <a:gd name="T62" fmla="*/ 14 w 216"/>
                  <a:gd name="T63" fmla="*/ 82 h 201"/>
                  <a:gd name="T64" fmla="*/ 14 w 216"/>
                  <a:gd name="T65" fmla="*/ 55 h 201"/>
                  <a:gd name="T66" fmla="*/ 5 w 216"/>
                  <a:gd name="T67" fmla="*/ 36 h 201"/>
                  <a:gd name="T68" fmla="*/ 0 w 216"/>
                  <a:gd name="T69" fmla="*/ 27 h 201"/>
                  <a:gd name="T70" fmla="*/ 0 w 216"/>
                  <a:gd name="T71" fmla="*/ 9 h 201"/>
                  <a:gd name="T72" fmla="*/ 14 w 216"/>
                  <a:gd name="T73" fmla="*/ 13 h 201"/>
                  <a:gd name="T74" fmla="*/ 28 w 216"/>
                  <a:gd name="T75" fmla="*/ 13 h 201"/>
                  <a:gd name="T76" fmla="*/ 37 w 216"/>
                  <a:gd name="T77" fmla="*/ 4 h 201"/>
                  <a:gd name="T78" fmla="*/ 46 w 216"/>
                  <a:gd name="T79" fmla="*/ 9 h 201"/>
                  <a:gd name="T80" fmla="*/ 51 w 216"/>
                  <a:gd name="T81" fmla="*/ 18 h 201"/>
                  <a:gd name="T82" fmla="*/ 55 w 216"/>
                  <a:gd name="T83" fmla="*/ 32 h 201"/>
                  <a:gd name="T84" fmla="*/ 69 w 216"/>
                  <a:gd name="T85" fmla="*/ 36 h 201"/>
                  <a:gd name="T86" fmla="*/ 83 w 216"/>
                  <a:gd name="T87" fmla="*/ 45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6" h="201">
                    <a:moveTo>
                      <a:pt x="101" y="45"/>
                    </a:moveTo>
                    <a:lnTo>
                      <a:pt x="110" y="41"/>
                    </a:lnTo>
                    <a:lnTo>
                      <a:pt x="110" y="36"/>
                    </a:lnTo>
                    <a:lnTo>
                      <a:pt x="115" y="32"/>
                    </a:lnTo>
                    <a:lnTo>
                      <a:pt x="129" y="27"/>
                    </a:lnTo>
                    <a:lnTo>
                      <a:pt x="138" y="22"/>
                    </a:lnTo>
                    <a:lnTo>
                      <a:pt x="147" y="22"/>
                    </a:lnTo>
                    <a:lnTo>
                      <a:pt x="147" y="22"/>
                    </a:lnTo>
                    <a:lnTo>
                      <a:pt x="151" y="27"/>
                    </a:lnTo>
                    <a:lnTo>
                      <a:pt x="161" y="32"/>
                    </a:lnTo>
                    <a:lnTo>
                      <a:pt x="174" y="36"/>
                    </a:lnTo>
                    <a:lnTo>
                      <a:pt x="188" y="45"/>
                    </a:lnTo>
                    <a:lnTo>
                      <a:pt x="193" y="50"/>
                    </a:lnTo>
                    <a:lnTo>
                      <a:pt x="193" y="55"/>
                    </a:lnTo>
                    <a:lnTo>
                      <a:pt x="193" y="59"/>
                    </a:lnTo>
                    <a:lnTo>
                      <a:pt x="188" y="77"/>
                    </a:lnTo>
                    <a:lnTo>
                      <a:pt x="188" y="82"/>
                    </a:lnTo>
                    <a:lnTo>
                      <a:pt x="184" y="87"/>
                    </a:lnTo>
                    <a:lnTo>
                      <a:pt x="188" y="87"/>
                    </a:lnTo>
                    <a:lnTo>
                      <a:pt x="188" y="91"/>
                    </a:lnTo>
                    <a:lnTo>
                      <a:pt x="188" y="96"/>
                    </a:lnTo>
                    <a:lnTo>
                      <a:pt x="184" y="100"/>
                    </a:lnTo>
                    <a:lnTo>
                      <a:pt x="184" y="105"/>
                    </a:lnTo>
                    <a:lnTo>
                      <a:pt x="188" y="114"/>
                    </a:lnTo>
                    <a:lnTo>
                      <a:pt x="193" y="119"/>
                    </a:lnTo>
                    <a:lnTo>
                      <a:pt x="197" y="123"/>
                    </a:lnTo>
                    <a:lnTo>
                      <a:pt x="188" y="137"/>
                    </a:lnTo>
                    <a:lnTo>
                      <a:pt x="193" y="146"/>
                    </a:lnTo>
                    <a:lnTo>
                      <a:pt x="197" y="155"/>
                    </a:lnTo>
                    <a:lnTo>
                      <a:pt x="202" y="160"/>
                    </a:lnTo>
                    <a:lnTo>
                      <a:pt x="211" y="160"/>
                    </a:lnTo>
                    <a:lnTo>
                      <a:pt x="211" y="165"/>
                    </a:lnTo>
                    <a:lnTo>
                      <a:pt x="211" y="169"/>
                    </a:lnTo>
                    <a:lnTo>
                      <a:pt x="211" y="174"/>
                    </a:lnTo>
                    <a:lnTo>
                      <a:pt x="216" y="174"/>
                    </a:lnTo>
                    <a:lnTo>
                      <a:pt x="211" y="183"/>
                    </a:lnTo>
                    <a:lnTo>
                      <a:pt x="202" y="187"/>
                    </a:lnTo>
                    <a:lnTo>
                      <a:pt x="197" y="197"/>
                    </a:lnTo>
                    <a:lnTo>
                      <a:pt x="197" y="197"/>
                    </a:lnTo>
                    <a:lnTo>
                      <a:pt x="193" y="201"/>
                    </a:lnTo>
                    <a:lnTo>
                      <a:pt x="188" y="201"/>
                    </a:lnTo>
                    <a:lnTo>
                      <a:pt x="151" y="192"/>
                    </a:lnTo>
                    <a:lnTo>
                      <a:pt x="147" y="192"/>
                    </a:lnTo>
                    <a:lnTo>
                      <a:pt x="147" y="183"/>
                    </a:lnTo>
                    <a:lnTo>
                      <a:pt x="142" y="178"/>
                    </a:lnTo>
                    <a:lnTo>
                      <a:pt x="138" y="174"/>
                    </a:lnTo>
                    <a:lnTo>
                      <a:pt x="124" y="183"/>
                    </a:lnTo>
                    <a:lnTo>
                      <a:pt x="110" y="183"/>
                    </a:lnTo>
                    <a:lnTo>
                      <a:pt x="96" y="174"/>
                    </a:lnTo>
                    <a:lnTo>
                      <a:pt x="87" y="169"/>
                    </a:lnTo>
                    <a:lnTo>
                      <a:pt x="78" y="160"/>
                    </a:lnTo>
                    <a:lnTo>
                      <a:pt x="69" y="146"/>
                    </a:lnTo>
                    <a:lnTo>
                      <a:pt x="64" y="142"/>
                    </a:lnTo>
                    <a:lnTo>
                      <a:pt x="60" y="137"/>
                    </a:lnTo>
                    <a:lnTo>
                      <a:pt x="55" y="137"/>
                    </a:lnTo>
                    <a:lnTo>
                      <a:pt x="51" y="132"/>
                    </a:lnTo>
                    <a:lnTo>
                      <a:pt x="51" y="137"/>
                    </a:lnTo>
                    <a:lnTo>
                      <a:pt x="41" y="128"/>
                    </a:lnTo>
                    <a:lnTo>
                      <a:pt x="37" y="119"/>
                    </a:lnTo>
                    <a:lnTo>
                      <a:pt x="32" y="110"/>
                    </a:lnTo>
                    <a:lnTo>
                      <a:pt x="28" y="100"/>
                    </a:lnTo>
                    <a:lnTo>
                      <a:pt x="19" y="91"/>
                    </a:lnTo>
                    <a:lnTo>
                      <a:pt x="14" y="87"/>
                    </a:lnTo>
                    <a:lnTo>
                      <a:pt x="14" y="82"/>
                    </a:lnTo>
                    <a:lnTo>
                      <a:pt x="23" y="59"/>
                    </a:lnTo>
                    <a:lnTo>
                      <a:pt x="14" y="55"/>
                    </a:lnTo>
                    <a:lnTo>
                      <a:pt x="9" y="50"/>
                    </a:lnTo>
                    <a:lnTo>
                      <a:pt x="5" y="36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14" y="13"/>
                    </a:lnTo>
                    <a:lnTo>
                      <a:pt x="19" y="13"/>
                    </a:lnTo>
                    <a:lnTo>
                      <a:pt x="28" y="13"/>
                    </a:lnTo>
                    <a:lnTo>
                      <a:pt x="32" y="9"/>
                    </a:lnTo>
                    <a:lnTo>
                      <a:pt x="37" y="4"/>
                    </a:lnTo>
                    <a:lnTo>
                      <a:pt x="41" y="4"/>
                    </a:lnTo>
                    <a:lnTo>
                      <a:pt x="46" y="9"/>
                    </a:lnTo>
                    <a:lnTo>
                      <a:pt x="41" y="13"/>
                    </a:lnTo>
                    <a:lnTo>
                      <a:pt x="51" y="18"/>
                    </a:lnTo>
                    <a:lnTo>
                      <a:pt x="55" y="27"/>
                    </a:lnTo>
                    <a:lnTo>
                      <a:pt x="55" y="32"/>
                    </a:lnTo>
                    <a:lnTo>
                      <a:pt x="60" y="32"/>
                    </a:lnTo>
                    <a:lnTo>
                      <a:pt x="69" y="36"/>
                    </a:lnTo>
                    <a:lnTo>
                      <a:pt x="74" y="41"/>
                    </a:lnTo>
                    <a:lnTo>
                      <a:pt x="83" y="45"/>
                    </a:lnTo>
                    <a:lnTo>
                      <a:pt x="101" y="4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2" name="Freeform 1113"/>
              <p:cNvSpPr>
                <a:spLocks noEditPoints="1"/>
              </p:cNvSpPr>
              <p:nvPr/>
            </p:nvSpPr>
            <p:spPr bwMode="auto">
              <a:xfrm>
                <a:off x="3190" y="1630"/>
                <a:ext cx="224" cy="206"/>
              </a:xfrm>
              <a:custGeom>
                <a:avLst/>
                <a:gdLst>
                  <a:gd name="T0" fmla="*/ 160 w 224"/>
                  <a:gd name="T1" fmla="*/ 202 h 206"/>
                  <a:gd name="T2" fmla="*/ 146 w 224"/>
                  <a:gd name="T3" fmla="*/ 192 h 206"/>
                  <a:gd name="T4" fmla="*/ 137 w 224"/>
                  <a:gd name="T5" fmla="*/ 183 h 206"/>
                  <a:gd name="T6" fmla="*/ 91 w 224"/>
                  <a:gd name="T7" fmla="*/ 174 h 206"/>
                  <a:gd name="T8" fmla="*/ 68 w 224"/>
                  <a:gd name="T9" fmla="*/ 147 h 206"/>
                  <a:gd name="T10" fmla="*/ 55 w 224"/>
                  <a:gd name="T11" fmla="*/ 147 h 206"/>
                  <a:gd name="T12" fmla="*/ 45 w 224"/>
                  <a:gd name="T13" fmla="*/ 133 h 206"/>
                  <a:gd name="T14" fmla="*/ 18 w 224"/>
                  <a:gd name="T15" fmla="*/ 96 h 206"/>
                  <a:gd name="T16" fmla="*/ 23 w 224"/>
                  <a:gd name="T17" fmla="*/ 64 h 206"/>
                  <a:gd name="T18" fmla="*/ 4 w 224"/>
                  <a:gd name="T19" fmla="*/ 37 h 206"/>
                  <a:gd name="T20" fmla="*/ 0 w 224"/>
                  <a:gd name="T21" fmla="*/ 14 h 206"/>
                  <a:gd name="T22" fmla="*/ 13 w 224"/>
                  <a:gd name="T23" fmla="*/ 5 h 206"/>
                  <a:gd name="T24" fmla="*/ 32 w 224"/>
                  <a:gd name="T25" fmla="*/ 14 h 206"/>
                  <a:gd name="T26" fmla="*/ 55 w 224"/>
                  <a:gd name="T27" fmla="*/ 14 h 206"/>
                  <a:gd name="T28" fmla="*/ 64 w 224"/>
                  <a:gd name="T29" fmla="*/ 37 h 206"/>
                  <a:gd name="T30" fmla="*/ 91 w 224"/>
                  <a:gd name="T31" fmla="*/ 46 h 206"/>
                  <a:gd name="T32" fmla="*/ 114 w 224"/>
                  <a:gd name="T33" fmla="*/ 46 h 206"/>
                  <a:gd name="T34" fmla="*/ 137 w 224"/>
                  <a:gd name="T35" fmla="*/ 27 h 206"/>
                  <a:gd name="T36" fmla="*/ 165 w 224"/>
                  <a:gd name="T37" fmla="*/ 32 h 206"/>
                  <a:gd name="T38" fmla="*/ 192 w 224"/>
                  <a:gd name="T39" fmla="*/ 50 h 206"/>
                  <a:gd name="T40" fmla="*/ 197 w 224"/>
                  <a:gd name="T41" fmla="*/ 82 h 206"/>
                  <a:gd name="T42" fmla="*/ 197 w 224"/>
                  <a:gd name="T43" fmla="*/ 96 h 206"/>
                  <a:gd name="T44" fmla="*/ 192 w 224"/>
                  <a:gd name="T45" fmla="*/ 110 h 206"/>
                  <a:gd name="T46" fmla="*/ 206 w 224"/>
                  <a:gd name="T47" fmla="*/ 128 h 206"/>
                  <a:gd name="T48" fmla="*/ 201 w 224"/>
                  <a:gd name="T49" fmla="*/ 151 h 206"/>
                  <a:gd name="T50" fmla="*/ 215 w 224"/>
                  <a:gd name="T51" fmla="*/ 165 h 206"/>
                  <a:gd name="T52" fmla="*/ 224 w 224"/>
                  <a:gd name="T53" fmla="*/ 179 h 206"/>
                  <a:gd name="T54" fmla="*/ 206 w 224"/>
                  <a:gd name="T55" fmla="*/ 192 h 206"/>
                  <a:gd name="T56" fmla="*/ 197 w 224"/>
                  <a:gd name="T57" fmla="*/ 206 h 206"/>
                  <a:gd name="T58" fmla="*/ 155 w 224"/>
                  <a:gd name="T59" fmla="*/ 197 h 206"/>
                  <a:gd name="T60" fmla="*/ 192 w 224"/>
                  <a:gd name="T61" fmla="*/ 202 h 206"/>
                  <a:gd name="T62" fmla="*/ 210 w 224"/>
                  <a:gd name="T63" fmla="*/ 183 h 206"/>
                  <a:gd name="T64" fmla="*/ 215 w 224"/>
                  <a:gd name="T65" fmla="*/ 170 h 206"/>
                  <a:gd name="T66" fmla="*/ 192 w 224"/>
                  <a:gd name="T67" fmla="*/ 147 h 206"/>
                  <a:gd name="T68" fmla="*/ 201 w 224"/>
                  <a:gd name="T69" fmla="*/ 124 h 206"/>
                  <a:gd name="T70" fmla="*/ 188 w 224"/>
                  <a:gd name="T71" fmla="*/ 101 h 206"/>
                  <a:gd name="T72" fmla="*/ 188 w 224"/>
                  <a:gd name="T73" fmla="*/ 87 h 206"/>
                  <a:gd name="T74" fmla="*/ 197 w 224"/>
                  <a:gd name="T75" fmla="*/ 60 h 206"/>
                  <a:gd name="T76" fmla="*/ 192 w 224"/>
                  <a:gd name="T77" fmla="*/ 55 h 206"/>
                  <a:gd name="T78" fmla="*/ 160 w 224"/>
                  <a:gd name="T79" fmla="*/ 37 h 206"/>
                  <a:gd name="T80" fmla="*/ 137 w 224"/>
                  <a:gd name="T81" fmla="*/ 32 h 206"/>
                  <a:gd name="T82" fmla="*/ 119 w 224"/>
                  <a:gd name="T83" fmla="*/ 46 h 206"/>
                  <a:gd name="T84" fmla="*/ 114 w 224"/>
                  <a:gd name="T85" fmla="*/ 50 h 206"/>
                  <a:gd name="T86" fmla="*/ 91 w 224"/>
                  <a:gd name="T87" fmla="*/ 55 h 206"/>
                  <a:gd name="T88" fmla="*/ 64 w 224"/>
                  <a:gd name="T89" fmla="*/ 41 h 206"/>
                  <a:gd name="T90" fmla="*/ 45 w 224"/>
                  <a:gd name="T91" fmla="*/ 23 h 206"/>
                  <a:gd name="T92" fmla="*/ 45 w 224"/>
                  <a:gd name="T93" fmla="*/ 18 h 206"/>
                  <a:gd name="T94" fmla="*/ 32 w 224"/>
                  <a:gd name="T95" fmla="*/ 18 h 206"/>
                  <a:gd name="T96" fmla="*/ 9 w 224"/>
                  <a:gd name="T97" fmla="*/ 14 h 206"/>
                  <a:gd name="T98" fmla="*/ 9 w 224"/>
                  <a:gd name="T99" fmla="*/ 32 h 206"/>
                  <a:gd name="T100" fmla="*/ 27 w 224"/>
                  <a:gd name="T101" fmla="*/ 60 h 206"/>
                  <a:gd name="T102" fmla="*/ 18 w 224"/>
                  <a:gd name="T103" fmla="*/ 87 h 206"/>
                  <a:gd name="T104" fmla="*/ 45 w 224"/>
                  <a:gd name="T105" fmla="*/ 124 h 206"/>
                  <a:gd name="T106" fmla="*/ 55 w 224"/>
                  <a:gd name="T107" fmla="*/ 133 h 206"/>
                  <a:gd name="T108" fmla="*/ 59 w 224"/>
                  <a:gd name="T109" fmla="*/ 133 h 206"/>
                  <a:gd name="T110" fmla="*/ 78 w 224"/>
                  <a:gd name="T111" fmla="*/ 151 h 206"/>
                  <a:gd name="T112" fmla="*/ 114 w 224"/>
                  <a:gd name="T113" fmla="*/ 183 h 206"/>
                  <a:gd name="T114" fmla="*/ 146 w 224"/>
                  <a:gd name="T115" fmla="*/ 17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4" h="206">
                    <a:moveTo>
                      <a:pt x="197" y="206"/>
                    </a:moveTo>
                    <a:lnTo>
                      <a:pt x="192" y="206"/>
                    </a:lnTo>
                    <a:lnTo>
                      <a:pt x="169" y="202"/>
                    </a:lnTo>
                    <a:lnTo>
                      <a:pt x="160" y="202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51" y="197"/>
                    </a:lnTo>
                    <a:lnTo>
                      <a:pt x="146" y="192"/>
                    </a:lnTo>
                    <a:lnTo>
                      <a:pt x="146" y="183"/>
                    </a:lnTo>
                    <a:lnTo>
                      <a:pt x="146" y="183"/>
                    </a:lnTo>
                    <a:lnTo>
                      <a:pt x="142" y="183"/>
                    </a:lnTo>
                    <a:lnTo>
                      <a:pt x="137" y="183"/>
                    </a:lnTo>
                    <a:lnTo>
                      <a:pt x="128" y="188"/>
                    </a:lnTo>
                    <a:lnTo>
                      <a:pt x="114" y="188"/>
                    </a:lnTo>
                    <a:lnTo>
                      <a:pt x="100" y="179"/>
                    </a:lnTo>
                    <a:lnTo>
                      <a:pt x="91" y="174"/>
                    </a:lnTo>
                    <a:lnTo>
                      <a:pt x="82" y="165"/>
                    </a:lnTo>
                    <a:lnTo>
                      <a:pt x="73" y="156"/>
                    </a:lnTo>
                    <a:lnTo>
                      <a:pt x="73" y="151"/>
                    </a:lnTo>
                    <a:lnTo>
                      <a:pt x="68" y="147"/>
                    </a:lnTo>
                    <a:lnTo>
                      <a:pt x="64" y="142"/>
                    </a:lnTo>
                    <a:lnTo>
                      <a:pt x="59" y="137"/>
                    </a:lnTo>
                    <a:lnTo>
                      <a:pt x="55" y="142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45" y="133"/>
                    </a:lnTo>
                    <a:lnTo>
                      <a:pt x="41" y="124"/>
                    </a:lnTo>
                    <a:lnTo>
                      <a:pt x="36" y="115"/>
                    </a:lnTo>
                    <a:lnTo>
                      <a:pt x="32" y="105"/>
                    </a:lnTo>
                    <a:lnTo>
                      <a:pt x="18" y="96"/>
                    </a:lnTo>
                    <a:lnTo>
                      <a:pt x="13" y="92"/>
                    </a:lnTo>
                    <a:lnTo>
                      <a:pt x="13" y="87"/>
                    </a:lnTo>
                    <a:lnTo>
                      <a:pt x="18" y="73"/>
                    </a:lnTo>
                    <a:lnTo>
                      <a:pt x="23" y="64"/>
                    </a:lnTo>
                    <a:lnTo>
                      <a:pt x="13" y="55"/>
                    </a:lnTo>
                    <a:lnTo>
                      <a:pt x="9" y="46"/>
                    </a:lnTo>
                    <a:lnTo>
                      <a:pt x="9" y="41"/>
                    </a:lnTo>
                    <a:lnTo>
                      <a:pt x="4" y="37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8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55" y="14"/>
                    </a:lnTo>
                    <a:lnTo>
                      <a:pt x="50" y="18"/>
                    </a:lnTo>
                    <a:lnTo>
                      <a:pt x="59" y="23"/>
                    </a:lnTo>
                    <a:lnTo>
                      <a:pt x="59" y="32"/>
                    </a:lnTo>
                    <a:lnTo>
                      <a:pt x="64" y="37"/>
                    </a:lnTo>
                    <a:lnTo>
                      <a:pt x="73" y="37"/>
                    </a:lnTo>
                    <a:lnTo>
                      <a:pt x="82" y="46"/>
                    </a:lnTo>
                    <a:lnTo>
                      <a:pt x="91" y="46"/>
                    </a:lnTo>
                    <a:lnTo>
                      <a:pt x="91" y="46"/>
                    </a:lnTo>
                    <a:lnTo>
                      <a:pt x="105" y="46"/>
                    </a:lnTo>
                    <a:lnTo>
                      <a:pt x="105" y="46"/>
                    </a:lnTo>
                    <a:lnTo>
                      <a:pt x="110" y="46"/>
                    </a:lnTo>
                    <a:lnTo>
                      <a:pt x="114" y="46"/>
                    </a:lnTo>
                    <a:lnTo>
                      <a:pt x="114" y="41"/>
                    </a:lnTo>
                    <a:lnTo>
                      <a:pt x="123" y="32"/>
                    </a:lnTo>
                    <a:lnTo>
                      <a:pt x="133" y="27"/>
                    </a:lnTo>
                    <a:lnTo>
                      <a:pt x="137" y="27"/>
                    </a:lnTo>
                    <a:lnTo>
                      <a:pt x="151" y="23"/>
                    </a:lnTo>
                    <a:lnTo>
                      <a:pt x="155" y="27"/>
                    </a:lnTo>
                    <a:lnTo>
                      <a:pt x="155" y="27"/>
                    </a:lnTo>
                    <a:lnTo>
                      <a:pt x="165" y="32"/>
                    </a:lnTo>
                    <a:lnTo>
                      <a:pt x="169" y="32"/>
                    </a:lnTo>
                    <a:lnTo>
                      <a:pt x="169" y="32"/>
                    </a:lnTo>
                    <a:lnTo>
                      <a:pt x="188" y="41"/>
                    </a:lnTo>
                    <a:lnTo>
                      <a:pt x="192" y="50"/>
                    </a:lnTo>
                    <a:lnTo>
                      <a:pt x="197" y="50"/>
                    </a:lnTo>
                    <a:lnTo>
                      <a:pt x="201" y="55"/>
                    </a:lnTo>
                    <a:lnTo>
                      <a:pt x="201" y="64"/>
                    </a:lnTo>
                    <a:lnTo>
                      <a:pt x="197" y="82"/>
                    </a:lnTo>
                    <a:lnTo>
                      <a:pt x="192" y="87"/>
                    </a:lnTo>
                    <a:lnTo>
                      <a:pt x="192" y="87"/>
                    </a:lnTo>
                    <a:lnTo>
                      <a:pt x="192" y="92"/>
                    </a:lnTo>
                    <a:lnTo>
                      <a:pt x="197" y="96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5"/>
                    </a:lnTo>
                    <a:lnTo>
                      <a:pt x="192" y="110"/>
                    </a:lnTo>
                    <a:lnTo>
                      <a:pt x="197" y="115"/>
                    </a:lnTo>
                    <a:lnTo>
                      <a:pt x="197" y="119"/>
                    </a:lnTo>
                    <a:lnTo>
                      <a:pt x="206" y="119"/>
                    </a:lnTo>
                    <a:lnTo>
                      <a:pt x="206" y="128"/>
                    </a:lnTo>
                    <a:lnTo>
                      <a:pt x="197" y="142"/>
                    </a:lnTo>
                    <a:lnTo>
                      <a:pt x="197" y="147"/>
                    </a:lnTo>
                    <a:lnTo>
                      <a:pt x="201" y="147"/>
                    </a:lnTo>
                    <a:lnTo>
                      <a:pt x="201" y="151"/>
                    </a:lnTo>
                    <a:lnTo>
                      <a:pt x="206" y="156"/>
                    </a:lnTo>
                    <a:lnTo>
                      <a:pt x="206" y="160"/>
                    </a:lnTo>
                    <a:lnTo>
                      <a:pt x="210" y="160"/>
                    </a:lnTo>
                    <a:lnTo>
                      <a:pt x="215" y="165"/>
                    </a:lnTo>
                    <a:lnTo>
                      <a:pt x="220" y="165"/>
                    </a:lnTo>
                    <a:lnTo>
                      <a:pt x="220" y="170"/>
                    </a:lnTo>
                    <a:lnTo>
                      <a:pt x="220" y="174"/>
                    </a:lnTo>
                    <a:lnTo>
                      <a:pt x="224" y="179"/>
                    </a:lnTo>
                    <a:lnTo>
                      <a:pt x="224" y="179"/>
                    </a:lnTo>
                    <a:lnTo>
                      <a:pt x="220" y="188"/>
                    </a:lnTo>
                    <a:lnTo>
                      <a:pt x="215" y="188"/>
                    </a:lnTo>
                    <a:lnTo>
                      <a:pt x="206" y="192"/>
                    </a:lnTo>
                    <a:lnTo>
                      <a:pt x="206" y="202"/>
                    </a:lnTo>
                    <a:lnTo>
                      <a:pt x="201" y="206"/>
                    </a:lnTo>
                    <a:lnTo>
                      <a:pt x="197" y="206"/>
                    </a:lnTo>
                    <a:lnTo>
                      <a:pt x="197" y="206"/>
                    </a:lnTo>
                    <a:close/>
                    <a:moveTo>
                      <a:pt x="146" y="174"/>
                    </a:moveTo>
                    <a:lnTo>
                      <a:pt x="151" y="179"/>
                    </a:lnTo>
                    <a:lnTo>
                      <a:pt x="155" y="188"/>
                    </a:lnTo>
                    <a:lnTo>
                      <a:pt x="155" y="197"/>
                    </a:lnTo>
                    <a:lnTo>
                      <a:pt x="178" y="197"/>
                    </a:lnTo>
                    <a:lnTo>
                      <a:pt x="188" y="202"/>
                    </a:lnTo>
                    <a:lnTo>
                      <a:pt x="192" y="202"/>
                    </a:lnTo>
                    <a:lnTo>
                      <a:pt x="192" y="202"/>
                    </a:lnTo>
                    <a:lnTo>
                      <a:pt x="197" y="202"/>
                    </a:lnTo>
                    <a:lnTo>
                      <a:pt x="197" y="202"/>
                    </a:lnTo>
                    <a:lnTo>
                      <a:pt x="201" y="192"/>
                    </a:lnTo>
                    <a:lnTo>
                      <a:pt x="210" y="183"/>
                    </a:lnTo>
                    <a:lnTo>
                      <a:pt x="215" y="179"/>
                    </a:lnTo>
                    <a:lnTo>
                      <a:pt x="215" y="174"/>
                    </a:lnTo>
                    <a:lnTo>
                      <a:pt x="215" y="170"/>
                    </a:lnTo>
                    <a:lnTo>
                      <a:pt x="215" y="170"/>
                    </a:lnTo>
                    <a:lnTo>
                      <a:pt x="210" y="165"/>
                    </a:lnTo>
                    <a:lnTo>
                      <a:pt x="197" y="160"/>
                    </a:lnTo>
                    <a:lnTo>
                      <a:pt x="197" y="156"/>
                    </a:lnTo>
                    <a:lnTo>
                      <a:pt x="192" y="147"/>
                    </a:lnTo>
                    <a:lnTo>
                      <a:pt x="192" y="142"/>
                    </a:lnTo>
                    <a:lnTo>
                      <a:pt x="192" y="137"/>
                    </a:lnTo>
                    <a:lnTo>
                      <a:pt x="201" y="128"/>
                    </a:lnTo>
                    <a:lnTo>
                      <a:pt x="201" y="124"/>
                    </a:lnTo>
                    <a:lnTo>
                      <a:pt x="197" y="124"/>
                    </a:lnTo>
                    <a:lnTo>
                      <a:pt x="188" y="119"/>
                    </a:lnTo>
                    <a:lnTo>
                      <a:pt x="188" y="105"/>
                    </a:lnTo>
                    <a:lnTo>
                      <a:pt x="188" y="101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8" y="87"/>
                    </a:lnTo>
                    <a:lnTo>
                      <a:pt x="192" y="82"/>
                    </a:lnTo>
                    <a:lnTo>
                      <a:pt x="192" y="82"/>
                    </a:lnTo>
                    <a:lnTo>
                      <a:pt x="197" y="64"/>
                    </a:lnTo>
                    <a:lnTo>
                      <a:pt x="197" y="60"/>
                    </a:lnTo>
                    <a:lnTo>
                      <a:pt x="197" y="55"/>
                    </a:lnTo>
                    <a:lnTo>
                      <a:pt x="197" y="55"/>
                    </a:lnTo>
                    <a:lnTo>
                      <a:pt x="197" y="55"/>
                    </a:lnTo>
                    <a:lnTo>
                      <a:pt x="192" y="55"/>
                    </a:lnTo>
                    <a:lnTo>
                      <a:pt x="183" y="46"/>
                    </a:lnTo>
                    <a:lnTo>
                      <a:pt x="165" y="37"/>
                    </a:lnTo>
                    <a:lnTo>
                      <a:pt x="165" y="37"/>
                    </a:lnTo>
                    <a:lnTo>
                      <a:pt x="160" y="37"/>
                    </a:lnTo>
                    <a:lnTo>
                      <a:pt x="155" y="32"/>
                    </a:lnTo>
                    <a:lnTo>
                      <a:pt x="151" y="27"/>
                    </a:lnTo>
                    <a:lnTo>
                      <a:pt x="151" y="27"/>
                    </a:lnTo>
                    <a:lnTo>
                      <a:pt x="137" y="32"/>
                    </a:lnTo>
                    <a:lnTo>
                      <a:pt x="133" y="32"/>
                    </a:lnTo>
                    <a:lnTo>
                      <a:pt x="123" y="37"/>
                    </a:lnTo>
                    <a:lnTo>
                      <a:pt x="119" y="41"/>
                    </a:lnTo>
                    <a:lnTo>
                      <a:pt x="119" y="46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4" y="50"/>
                    </a:lnTo>
                    <a:lnTo>
                      <a:pt x="114" y="50"/>
                    </a:lnTo>
                    <a:lnTo>
                      <a:pt x="105" y="50"/>
                    </a:lnTo>
                    <a:lnTo>
                      <a:pt x="105" y="50"/>
                    </a:lnTo>
                    <a:lnTo>
                      <a:pt x="91" y="55"/>
                    </a:lnTo>
                    <a:lnTo>
                      <a:pt x="91" y="55"/>
                    </a:lnTo>
                    <a:lnTo>
                      <a:pt x="82" y="50"/>
                    </a:lnTo>
                    <a:lnTo>
                      <a:pt x="68" y="41"/>
                    </a:lnTo>
                    <a:lnTo>
                      <a:pt x="64" y="41"/>
                    </a:lnTo>
                    <a:lnTo>
                      <a:pt x="59" y="41"/>
                    </a:lnTo>
                    <a:lnTo>
                      <a:pt x="55" y="32"/>
                    </a:lnTo>
                    <a:lnTo>
                      <a:pt x="55" y="27"/>
                    </a:lnTo>
                    <a:lnTo>
                      <a:pt x="45" y="23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4"/>
                    </a:lnTo>
                    <a:lnTo>
                      <a:pt x="45" y="9"/>
                    </a:lnTo>
                    <a:lnTo>
                      <a:pt x="36" y="14"/>
                    </a:lnTo>
                    <a:lnTo>
                      <a:pt x="32" y="18"/>
                    </a:lnTo>
                    <a:lnTo>
                      <a:pt x="27" y="23"/>
                    </a:lnTo>
                    <a:lnTo>
                      <a:pt x="13" y="18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9" y="23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13" y="37"/>
                    </a:lnTo>
                    <a:lnTo>
                      <a:pt x="13" y="46"/>
                    </a:lnTo>
                    <a:lnTo>
                      <a:pt x="18" y="55"/>
                    </a:lnTo>
                    <a:lnTo>
                      <a:pt x="27" y="60"/>
                    </a:lnTo>
                    <a:lnTo>
                      <a:pt x="32" y="60"/>
                    </a:lnTo>
                    <a:lnTo>
                      <a:pt x="32" y="64"/>
                    </a:lnTo>
                    <a:lnTo>
                      <a:pt x="23" y="73"/>
                    </a:lnTo>
                    <a:lnTo>
                      <a:pt x="18" y="87"/>
                    </a:lnTo>
                    <a:lnTo>
                      <a:pt x="23" y="92"/>
                    </a:lnTo>
                    <a:lnTo>
                      <a:pt x="32" y="101"/>
                    </a:lnTo>
                    <a:lnTo>
                      <a:pt x="41" y="110"/>
                    </a:lnTo>
                    <a:lnTo>
                      <a:pt x="45" y="124"/>
                    </a:lnTo>
                    <a:lnTo>
                      <a:pt x="45" y="128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3"/>
                    </a:lnTo>
                    <a:lnTo>
                      <a:pt x="55" y="128"/>
                    </a:lnTo>
                    <a:lnTo>
                      <a:pt x="55" y="128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68" y="137"/>
                    </a:lnTo>
                    <a:lnTo>
                      <a:pt x="73" y="142"/>
                    </a:lnTo>
                    <a:lnTo>
                      <a:pt x="78" y="151"/>
                    </a:lnTo>
                    <a:lnTo>
                      <a:pt x="78" y="151"/>
                    </a:lnTo>
                    <a:lnTo>
                      <a:pt x="87" y="160"/>
                    </a:lnTo>
                    <a:lnTo>
                      <a:pt x="91" y="170"/>
                    </a:lnTo>
                    <a:lnTo>
                      <a:pt x="105" y="174"/>
                    </a:lnTo>
                    <a:lnTo>
                      <a:pt x="114" y="183"/>
                    </a:lnTo>
                    <a:lnTo>
                      <a:pt x="128" y="183"/>
                    </a:lnTo>
                    <a:lnTo>
                      <a:pt x="137" y="179"/>
                    </a:lnTo>
                    <a:lnTo>
                      <a:pt x="142" y="179"/>
                    </a:lnTo>
                    <a:lnTo>
                      <a:pt x="146" y="174"/>
                    </a:lnTo>
                    <a:lnTo>
                      <a:pt x="146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3" name="Freeform 1114"/>
              <p:cNvSpPr>
                <a:spLocks/>
              </p:cNvSpPr>
              <p:nvPr/>
            </p:nvSpPr>
            <p:spPr bwMode="auto">
              <a:xfrm>
                <a:off x="3190" y="1630"/>
                <a:ext cx="224" cy="206"/>
              </a:xfrm>
              <a:custGeom>
                <a:avLst/>
                <a:gdLst>
                  <a:gd name="T0" fmla="*/ 192 w 224"/>
                  <a:gd name="T1" fmla="*/ 206 h 206"/>
                  <a:gd name="T2" fmla="*/ 160 w 224"/>
                  <a:gd name="T3" fmla="*/ 202 h 206"/>
                  <a:gd name="T4" fmla="*/ 155 w 224"/>
                  <a:gd name="T5" fmla="*/ 202 h 206"/>
                  <a:gd name="T6" fmla="*/ 146 w 224"/>
                  <a:gd name="T7" fmla="*/ 192 h 206"/>
                  <a:gd name="T8" fmla="*/ 146 w 224"/>
                  <a:gd name="T9" fmla="*/ 183 h 206"/>
                  <a:gd name="T10" fmla="*/ 137 w 224"/>
                  <a:gd name="T11" fmla="*/ 183 h 206"/>
                  <a:gd name="T12" fmla="*/ 114 w 224"/>
                  <a:gd name="T13" fmla="*/ 188 h 206"/>
                  <a:gd name="T14" fmla="*/ 91 w 224"/>
                  <a:gd name="T15" fmla="*/ 174 h 206"/>
                  <a:gd name="T16" fmla="*/ 73 w 224"/>
                  <a:gd name="T17" fmla="*/ 156 h 206"/>
                  <a:gd name="T18" fmla="*/ 68 w 224"/>
                  <a:gd name="T19" fmla="*/ 147 h 206"/>
                  <a:gd name="T20" fmla="*/ 59 w 224"/>
                  <a:gd name="T21" fmla="*/ 137 h 206"/>
                  <a:gd name="T22" fmla="*/ 55 w 224"/>
                  <a:gd name="T23" fmla="*/ 147 h 206"/>
                  <a:gd name="T24" fmla="*/ 55 w 224"/>
                  <a:gd name="T25" fmla="*/ 142 h 206"/>
                  <a:gd name="T26" fmla="*/ 45 w 224"/>
                  <a:gd name="T27" fmla="*/ 133 h 206"/>
                  <a:gd name="T28" fmla="*/ 36 w 224"/>
                  <a:gd name="T29" fmla="*/ 115 h 206"/>
                  <a:gd name="T30" fmla="*/ 18 w 224"/>
                  <a:gd name="T31" fmla="*/ 96 h 206"/>
                  <a:gd name="T32" fmla="*/ 13 w 224"/>
                  <a:gd name="T33" fmla="*/ 87 h 206"/>
                  <a:gd name="T34" fmla="*/ 23 w 224"/>
                  <a:gd name="T35" fmla="*/ 64 h 206"/>
                  <a:gd name="T36" fmla="*/ 9 w 224"/>
                  <a:gd name="T37" fmla="*/ 46 h 206"/>
                  <a:gd name="T38" fmla="*/ 4 w 224"/>
                  <a:gd name="T39" fmla="*/ 37 h 206"/>
                  <a:gd name="T40" fmla="*/ 0 w 224"/>
                  <a:gd name="T41" fmla="*/ 23 h 206"/>
                  <a:gd name="T42" fmla="*/ 0 w 224"/>
                  <a:gd name="T43" fmla="*/ 14 h 206"/>
                  <a:gd name="T44" fmla="*/ 4 w 224"/>
                  <a:gd name="T45" fmla="*/ 0 h 206"/>
                  <a:gd name="T46" fmla="*/ 13 w 224"/>
                  <a:gd name="T47" fmla="*/ 5 h 206"/>
                  <a:gd name="T48" fmla="*/ 18 w 224"/>
                  <a:gd name="T49" fmla="*/ 14 h 206"/>
                  <a:gd name="T50" fmla="*/ 32 w 224"/>
                  <a:gd name="T51" fmla="*/ 14 h 206"/>
                  <a:gd name="T52" fmla="*/ 41 w 224"/>
                  <a:gd name="T53" fmla="*/ 5 h 206"/>
                  <a:gd name="T54" fmla="*/ 55 w 224"/>
                  <a:gd name="T55" fmla="*/ 14 h 206"/>
                  <a:gd name="T56" fmla="*/ 59 w 224"/>
                  <a:gd name="T57" fmla="*/ 23 h 206"/>
                  <a:gd name="T58" fmla="*/ 64 w 224"/>
                  <a:gd name="T59" fmla="*/ 37 h 206"/>
                  <a:gd name="T60" fmla="*/ 82 w 224"/>
                  <a:gd name="T61" fmla="*/ 46 h 206"/>
                  <a:gd name="T62" fmla="*/ 91 w 224"/>
                  <a:gd name="T63" fmla="*/ 46 h 206"/>
                  <a:gd name="T64" fmla="*/ 105 w 224"/>
                  <a:gd name="T65" fmla="*/ 46 h 206"/>
                  <a:gd name="T66" fmla="*/ 114 w 224"/>
                  <a:gd name="T67" fmla="*/ 46 h 206"/>
                  <a:gd name="T68" fmla="*/ 123 w 224"/>
                  <a:gd name="T69" fmla="*/ 32 h 206"/>
                  <a:gd name="T70" fmla="*/ 137 w 224"/>
                  <a:gd name="T71" fmla="*/ 27 h 206"/>
                  <a:gd name="T72" fmla="*/ 155 w 224"/>
                  <a:gd name="T73" fmla="*/ 27 h 206"/>
                  <a:gd name="T74" fmla="*/ 165 w 224"/>
                  <a:gd name="T75" fmla="*/ 32 h 206"/>
                  <a:gd name="T76" fmla="*/ 169 w 224"/>
                  <a:gd name="T77" fmla="*/ 32 h 206"/>
                  <a:gd name="T78" fmla="*/ 192 w 224"/>
                  <a:gd name="T79" fmla="*/ 50 h 206"/>
                  <a:gd name="T80" fmla="*/ 201 w 224"/>
                  <a:gd name="T81" fmla="*/ 55 h 206"/>
                  <a:gd name="T82" fmla="*/ 197 w 224"/>
                  <a:gd name="T83" fmla="*/ 82 h 206"/>
                  <a:gd name="T84" fmla="*/ 192 w 224"/>
                  <a:gd name="T85" fmla="*/ 87 h 206"/>
                  <a:gd name="T86" fmla="*/ 197 w 224"/>
                  <a:gd name="T87" fmla="*/ 96 h 206"/>
                  <a:gd name="T88" fmla="*/ 192 w 224"/>
                  <a:gd name="T89" fmla="*/ 101 h 206"/>
                  <a:gd name="T90" fmla="*/ 192 w 224"/>
                  <a:gd name="T91" fmla="*/ 110 h 206"/>
                  <a:gd name="T92" fmla="*/ 197 w 224"/>
                  <a:gd name="T93" fmla="*/ 119 h 206"/>
                  <a:gd name="T94" fmla="*/ 206 w 224"/>
                  <a:gd name="T95" fmla="*/ 128 h 206"/>
                  <a:gd name="T96" fmla="*/ 197 w 224"/>
                  <a:gd name="T97" fmla="*/ 147 h 206"/>
                  <a:gd name="T98" fmla="*/ 201 w 224"/>
                  <a:gd name="T99" fmla="*/ 151 h 206"/>
                  <a:gd name="T100" fmla="*/ 206 w 224"/>
                  <a:gd name="T101" fmla="*/ 160 h 206"/>
                  <a:gd name="T102" fmla="*/ 215 w 224"/>
                  <a:gd name="T103" fmla="*/ 165 h 206"/>
                  <a:gd name="T104" fmla="*/ 220 w 224"/>
                  <a:gd name="T105" fmla="*/ 170 h 206"/>
                  <a:gd name="T106" fmla="*/ 224 w 224"/>
                  <a:gd name="T107" fmla="*/ 179 h 206"/>
                  <a:gd name="T108" fmla="*/ 220 w 224"/>
                  <a:gd name="T109" fmla="*/ 188 h 206"/>
                  <a:gd name="T110" fmla="*/ 206 w 224"/>
                  <a:gd name="T111" fmla="*/ 192 h 206"/>
                  <a:gd name="T112" fmla="*/ 201 w 224"/>
                  <a:gd name="T113" fmla="*/ 206 h 206"/>
                  <a:gd name="T114" fmla="*/ 197 w 224"/>
                  <a:gd name="T115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4" h="206">
                    <a:moveTo>
                      <a:pt x="197" y="206"/>
                    </a:moveTo>
                    <a:lnTo>
                      <a:pt x="192" y="206"/>
                    </a:lnTo>
                    <a:lnTo>
                      <a:pt x="169" y="202"/>
                    </a:lnTo>
                    <a:lnTo>
                      <a:pt x="160" y="202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51" y="197"/>
                    </a:lnTo>
                    <a:lnTo>
                      <a:pt x="146" y="192"/>
                    </a:lnTo>
                    <a:lnTo>
                      <a:pt x="146" y="183"/>
                    </a:lnTo>
                    <a:lnTo>
                      <a:pt x="146" y="183"/>
                    </a:lnTo>
                    <a:lnTo>
                      <a:pt x="142" y="183"/>
                    </a:lnTo>
                    <a:lnTo>
                      <a:pt x="137" y="183"/>
                    </a:lnTo>
                    <a:lnTo>
                      <a:pt x="128" y="188"/>
                    </a:lnTo>
                    <a:lnTo>
                      <a:pt x="114" y="188"/>
                    </a:lnTo>
                    <a:lnTo>
                      <a:pt x="100" y="179"/>
                    </a:lnTo>
                    <a:lnTo>
                      <a:pt x="91" y="174"/>
                    </a:lnTo>
                    <a:lnTo>
                      <a:pt x="82" y="165"/>
                    </a:lnTo>
                    <a:lnTo>
                      <a:pt x="73" y="156"/>
                    </a:lnTo>
                    <a:lnTo>
                      <a:pt x="73" y="151"/>
                    </a:lnTo>
                    <a:lnTo>
                      <a:pt x="68" y="147"/>
                    </a:lnTo>
                    <a:lnTo>
                      <a:pt x="64" y="142"/>
                    </a:lnTo>
                    <a:lnTo>
                      <a:pt x="59" y="137"/>
                    </a:lnTo>
                    <a:lnTo>
                      <a:pt x="55" y="142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45" y="133"/>
                    </a:lnTo>
                    <a:lnTo>
                      <a:pt x="41" y="124"/>
                    </a:lnTo>
                    <a:lnTo>
                      <a:pt x="36" y="115"/>
                    </a:lnTo>
                    <a:lnTo>
                      <a:pt x="32" y="105"/>
                    </a:lnTo>
                    <a:lnTo>
                      <a:pt x="18" y="96"/>
                    </a:lnTo>
                    <a:lnTo>
                      <a:pt x="13" y="92"/>
                    </a:lnTo>
                    <a:lnTo>
                      <a:pt x="13" y="87"/>
                    </a:lnTo>
                    <a:lnTo>
                      <a:pt x="18" y="73"/>
                    </a:lnTo>
                    <a:lnTo>
                      <a:pt x="23" y="64"/>
                    </a:lnTo>
                    <a:lnTo>
                      <a:pt x="13" y="55"/>
                    </a:lnTo>
                    <a:lnTo>
                      <a:pt x="9" y="46"/>
                    </a:lnTo>
                    <a:lnTo>
                      <a:pt x="9" y="41"/>
                    </a:lnTo>
                    <a:lnTo>
                      <a:pt x="4" y="37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8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55" y="14"/>
                    </a:lnTo>
                    <a:lnTo>
                      <a:pt x="50" y="18"/>
                    </a:lnTo>
                    <a:lnTo>
                      <a:pt x="59" y="23"/>
                    </a:lnTo>
                    <a:lnTo>
                      <a:pt x="59" y="32"/>
                    </a:lnTo>
                    <a:lnTo>
                      <a:pt x="64" y="37"/>
                    </a:lnTo>
                    <a:lnTo>
                      <a:pt x="73" y="37"/>
                    </a:lnTo>
                    <a:lnTo>
                      <a:pt x="82" y="46"/>
                    </a:lnTo>
                    <a:lnTo>
                      <a:pt x="91" y="46"/>
                    </a:lnTo>
                    <a:lnTo>
                      <a:pt x="91" y="46"/>
                    </a:lnTo>
                    <a:lnTo>
                      <a:pt x="105" y="46"/>
                    </a:lnTo>
                    <a:lnTo>
                      <a:pt x="105" y="46"/>
                    </a:lnTo>
                    <a:lnTo>
                      <a:pt x="110" y="46"/>
                    </a:lnTo>
                    <a:lnTo>
                      <a:pt x="114" y="46"/>
                    </a:lnTo>
                    <a:lnTo>
                      <a:pt x="114" y="41"/>
                    </a:lnTo>
                    <a:lnTo>
                      <a:pt x="123" y="32"/>
                    </a:lnTo>
                    <a:lnTo>
                      <a:pt x="133" y="27"/>
                    </a:lnTo>
                    <a:lnTo>
                      <a:pt x="137" y="27"/>
                    </a:lnTo>
                    <a:lnTo>
                      <a:pt x="151" y="23"/>
                    </a:lnTo>
                    <a:lnTo>
                      <a:pt x="155" y="27"/>
                    </a:lnTo>
                    <a:lnTo>
                      <a:pt x="155" y="27"/>
                    </a:lnTo>
                    <a:lnTo>
                      <a:pt x="165" y="32"/>
                    </a:lnTo>
                    <a:lnTo>
                      <a:pt x="169" y="32"/>
                    </a:lnTo>
                    <a:lnTo>
                      <a:pt x="169" y="32"/>
                    </a:lnTo>
                    <a:lnTo>
                      <a:pt x="188" y="41"/>
                    </a:lnTo>
                    <a:lnTo>
                      <a:pt x="192" y="50"/>
                    </a:lnTo>
                    <a:lnTo>
                      <a:pt x="197" y="50"/>
                    </a:lnTo>
                    <a:lnTo>
                      <a:pt x="201" y="55"/>
                    </a:lnTo>
                    <a:lnTo>
                      <a:pt x="201" y="64"/>
                    </a:lnTo>
                    <a:lnTo>
                      <a:pt x="197" y="82"/>
                    </a:lnTo>
                    <a:lnTo>
                      <a:pt x="192" y="87"/>
                    </a:lnTo>
                    <a:lnTo>
                      <a:pt x="192" y="87"/>
                    </a:lnTo>
                    <a:lnTo>
                      <a:pt x="192" y="92"/>
                    </a:lnTo>
                    <a:lnTo>
                      <a:pt x="197" y="96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5"/>
                    </a:lnTo>
                    <a:lnTo>
                      <a:pt x="192" y="110"/>
                    </a:lnTo>
                    <a:lnTo>
                      <a:pt x="197" y="115"/>
                    </a:lnTo>
                    <a:lnTo>
                      <a:pt x="197" y="119"/>
                    </a:lnTo>
                    <a:lnTo>
                      <a:pt x="206" y="119"/>
                    </a:lnTo>
                    <a:lnTo>
                      <a:pt x="206" y="128"/>
                    </a:lnTo>
                    <a:lnTo>
                      <a:pt x="197" y="142"/>
                    </a:lnTo>
                    <a:lnTo>
                      <a:pt x="197" y="147"/>
                    </a:lnTo>
                    <a:lnTo>
                      <a:pt x="201" y="147"/>
                    </a:lnTo>
                    <a:lnTo>
                      <a:pt x="201" y="151"/>
                    </a:lnTo>
                    <a:lnTo>
                      <a:pt x="206" y="156"/>
                    </a:lnTo>
                    <a:lnTo>
                      <a:pt x="206" y="160"/>
                    </a:lnTo>
                    <a:lnTo>
                      <a:pt x="210" y="160"/>
                    </a:lnTo>
                    <a:lnTo>
                      <a:pt x="215" y="165"/>
                    </a:lnTo>
                    <a:lnTo>
                      <a:pt x="220" y="165"/>
                    </a:lnTo>
                    <a:lnTo>
                      <a:pt x="220" y="170"/>
                    </a:lnTo>
                    <a:lnTo>
                      <a:pt x="220" y="174"/>
                    </a:lnTo>
                    <a:lnTo>
                      <a:pt x="224" y="179"/>
                    </a:lnTo>
                    <a:lnTo>
                      <a:pt x="224" y="179"/>
                    </a:lnTo>
                    <a:lnTo>
                      <a:pt x="220" y="188"/>
                    </a:lnTo>
                    <a:lnTo>
                      <a:pt x="215" y="188"/>
                    </a:lnTo>
                    <a:lnTo>
                      <a:pt x="206" y="192"/>
                    </a:lnTo>
                    <a:lnTo>
                      <a:pt x="206" y="202"/>
                    </a:lnTo>
                    <a:lnTo>
                      <a:pt x="201" y="206"/>
                    </a:lnTo>
                    <a:lnTo>
                      <a:pt x="197" y="206"/>
                    </a:lnTo>
                    <a:lnTo>
                      <a:pt x="197" y="20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4" name="Freeform 1115"/>
              <p:cNvSpPr>
                <a:spLocks/>
              </p:cNvSpPr>
              <p:nvPr/>
            </p:nvSpPr>
            <p:spPr bwMode="auto">
              <a:xfrm>
                <a:off x="3199" y="1639"/>
                <a:ext cx="206" cy="193"/>
              </a:xfrm>
              <a:custGeom>
                <a:avLst/>
                <a:gdLst>
                  <a:gd name="T0" fmla="*/ 142 w 206"/>
                  <a:gd name="T1" fmla="*/ 170 h 193"/>
                  <a:gd name="T2" fmla="*/ 146 w 206"/>
                  <a:gd name="T3" fmla="*/ 188 h 193"/>
                  <a:gd name="T4" fmla="*/ 179 w 206"/>
                  <a:gd name="T5" fmla="*/ 193 h 193"/>
                  <a:gd name="T6" fmla="*/ 183 w 206"/>
                  <a:gd name="T7" fmla="*/ 193 h 193"/>
                  <a:gd name="T8" fmla="*/ 188 w 206"/>
                  <a:gd name="T9" fmla="*/ 193 h 193"/>
                  <a:gd name="T10" fmla="*/ 201 w 206"/>
                  <a:gd name="T11" fmla="*/ 174 h 193"/>
                  <a:gd name="T12" fmla="*/ 206 w 206"/>
                  <a:gd name="T13" fmla="*/ 165 h 193"/>
                  <a:gd name="T14" fmla="*/ 206 w 206"/>
                  <a:gd name="T15" fmla="*/ 161 h 193"/>
                  <a:gd name="T16" fmla="*/ 188 w 206"/>
                  <a:gd name="T17" fmla="*/ 151 h 193"/>
                  <a:gd name="T18" fmla="*/ 183 w 206"/>
                  <a:gd name="T19" fmla="*/ 138 h 193"/>
                  <a:gd name="T20" fmla="*/ 183 w 206"/>
                  <a:gd name="T21" fmla="*/ 128 h 193"/>
                  <a:gd name="T22" fmla="*/ 192 w 206"/>
                  <a:gd name="T23" fmla="*/ 115 h 193"/>
                  <a:gd name="T24" fmla="*/ 179 w 206"/>
                  <a:gd name="T25" fmla="*/ 110 h 193"/>
                  <a:gd name="T26" fmla="*/ 179 w 206"/>
                  <a:gd name="T27" fmla="*/ 92 h 193"/>
                  <a:gd name="T28" fmla="*/ 179 w 206"/>
                  <a:gd name="T29" fmla="*/ 87 h 193"/>
                  <a:gd name="T30" fmla="*/ 179 w 206"/>
                  <a:gd name="T31" fmla="*/ 78 h 193"/>
                  <a:gd name="T32" fmla="*/ 183 w 206"/>
                  <a:gd name="T33" fmla="*/ 73 h 193"/>
                  <a:gd name="T34" fmla="*/ 188 w 206"/>
                  <a:gd name="T35" fmla="*/ 51 h 193"/>
                  <a:gd name="T36" fmla="*/ 188 w 206"/>
                  <a:gd name="T37" fmla="*/ 46 h 193"/>
                  <a:gd name="T38" fmla="*/ 183 w 206"/>
                  <a:gd name="T39" fmla="*/ 46 h 193"/>
                  <a:gd name="T40" fmla="*/ 156 w 206"/>
                  <a:gd name="T41" fmla="*/ 28 h 193"/>
                  <a:gd name="T42" fmla="*/ 151 w 206"/>
                  <a:gd name="T43" fmla="*/ 28 h 193"/>
                  <a:gd name="T44" fmla="*/ 142 w 206"/>
                  <a:gd name="T45" fmla="*/ 18 h 193"/>
                  <a:gd name="T46" fmla="*/ 128 w 206"/>
                  <a:gd name="T47" fmla="*/ 23 h 193"/>
                  <a:gd name="T48" fmla="*/ 114 w 206"/>
                  <a:gd name="T49" fmla="*/ 28 h 193"/>
                  <a:gd name="T50" fmla="*/ 110 w 206"/>
                  <a:gd name="T51" fmla="*/ 37 h 193"/>
                  <a:gd name="T52" fmla="*/ 110 w 206"/>
                  <a:gd name="T53" fmla="*/ 41 h 193"/>
                  <a:gd name="T54" fmla="*/ 105 w 206"/>
                  <a:gd name="T55" fmla="*/ 41 h 193"/>
                  <a:gd name="T56" fmla="*/ 96 w 206"/>
                  <a:gd name="T57" fmla="*/ 41 h 193"/>
                  <a:gd name="T58" fmla="*/ 82 w 206"/>
                  <a:gd name="T59" fmla="*/ 46 h 193"/>
                  <a:gd name="T60" fmla="*/ 73 w 206"/>
                  <a:gd name="T61" fmla="*/ 41 h 193"/>
                  <a:gd name="T62" fmla="*/ 55 w 206"/>
                  <a:gd name="T63" fmla="*/ 32 h 193"/>
                  <a:gd name="T64" fmla="*/ 46 w 206"/>
                  <a:gd name="T65" fmla="*/ 23 h 193"/>
                  <a:gd name="T66" fmla="*/ 36 w 206"/>
                  <a:gd name="T67" fmla="*/ 14 h 193"/>
                  <a:gd name="T68" fmla="*/ 32 w 206"/>
                  <a:gd name="T69" fmla="*/ 9 h 193"/>
                  <a:gd name="T70" fmla="*/ 36 w 206"/>
                  <a:gd name="T71" fmla="*/ 9 h 193"/>
                  <a:gd name="T72" fmla="*/ 36 w 206"/>
                  <a:gd name="T73" fmla="*/ 0 h 193"/>
                  <a:gd name="T74" fmla="*/ 23 w 206"/>
                  <a:gd name="T75" fmla="*/ 9 h 193"/>
                  <a:gd name="T76" fmla="*/ 4 w 206"/>
                  <a:gd name="T77" fmla="*/ 9 h 193"/>
                  <a:gd name="T78" fmla="*/ 0 w 206"/>
                  <a:gd name="T79" fmla="*/ 5 h 193"/>
                  <a:gd name="T80" fmla="*/ 0 w 206"/>
                  <a:gd name="T81" fmla="*/ 14 h 193"/>
                  <a:gd name="T82" fmla="*/ 0 w 206"/>
                  <a:gd name="T83" fmla="*/ 23 h 193"/>
                  <a:gd name="T84" fmla="*/ 4 w 206"/>
                  <a:gd name="T85" fmla="*/ 37 h 193"/>
                  <a:gd name="T86" fmla="*/ 18 w 206"/>
                  <a:gd name="T87" fmla="*/ 51 h 193"/>
                  <a:gd name="T88" fmla="*/ 23 w 206"/>
                  <a:gd name="T89" fmla="*/ 55 h 193"/>
                  <a:gd name="T90" fmla="*/ 9 w 206"/>
                  <a:gd name="T91" fmla="*/ 78 h 193"/>
                  <a:gd name="T92" fmla="*/ 23 w 206"/>
                  <a:gd name="T93" fmla="*/ 92 h 193"/>
                  <a:gd name="T94" fmla="*/ 36 w 206"/>
                  <a:gd name="T95" fmla="*/ 115 h 193"/>
                  <a:gd name="T96" fmla="*/ 46 w 206"/>
                  <a:gd name="T97" fmla="*/ 128 h 193"/>
                  <a:gd name="T98" fmla="*/ 46 w 206"/>
                  <a:gd name="T99" fmla="*/ 124 h 193"/>
                  <a:gd name="T100" fmla="*/ 46 w 206"/>
                  <a:gd name="T101" fmla="*/ 119 h 193"/>
                  <a:gd name="T102" fmla="*/ 50 w 206"/>
                  <a:gd name="T103" fmla="*/ 124 h 193"/>
                  <a:gd name="T104" fmla="*/ 64 w 206"/>
                  <a:gd name="T105" fmla="*/ 133 h 193"/>
                  <a:gd name="T106" fmla="*/ 69 w 206"/>
                  <a:gd name="T107" fmla="*/ 142 h 193"/>
                  <a:gd name="T108" fmla="*/ 82 w 206"/>
                  <a:gd name="T109" fmla="*/ 161 h 193"/>
                  <a:gd name="T110" fmla="*/ 105 w 206"/>
                  <a:gd name="T111" fmla="*/ 174 h 193"/>
                  <a:gd name="T112" fmla="*/ 128 w 206"/>
                  <a:gd name="T113" fmla="*/ 170 h 193"/>
                  <a:gd name="T114" fmla="*/ 137 w 206"/>
                  <a:gd name="T115" fmla="*/ 16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6" h="193">
                    <a:moveTo>
                      <a:pt x="137" y="165"/>
                    </a:moveTo>
                    <a:lnTo>
                      <a:pt x="142" y="170"/>
                    </a:lnTo>
                    <a:lnTo>
                      <a:pt x="146" y="179"/>
                    </a:lnTo>
                    <a:lnTo>
                      <a:pt x="146" y="188"/>
                    </a:lnTo>
                    <a:lnTo>
                      <a:pt x="169" y="188"/>
                    </a:lnTo>
                    <a:lnTo>
                      <a:pt x="179" y="193"/>
                    </a:lnTo>
                    <a:lnTo>
                      <a:pt x="183" y="193"/>
                    </a:lnTo>
                    <a:lnTo>
                      <a:pt x="183" y="193"/>
                    </a:lnTo>
                    <a:lnTo>
                      <a:pt x="188" y="193"/>
                    </a:lnTo>
                    <a:lnTo>
                      <a:pt x="188" y="193"/>
                    </a:lnTo>
                    <a:lnTo>
                      <a:pt x="192" y="183"/>
                    </a:lnTo>
                    <a:lnTo>
                      <a:pt x="201" y="174"/>
                    </a:lnTo>
                    <a:lnTo>
                      <a:pt x="206" y="170"/>
                    </a:lnTo>
                    <a:lnTo>
                      <a:pt x="206" y="165"/>
                    </a:lnTo>
                    <a:lnTo>
                      <a:pt x="206" y="161"/>
                    </a:lnTo>
                    <a:lnTo>
                      <a:pt x="206" y="161"/>
                    </a:lnTo>
                    <a:lnTo>
                      <a:pt x="201" y="156"/>
                    </a:lnTo>
                    <a:lnTo>
                      <a:pt x="188" y="151"/>
                    </a:lnTo>
                    <a:lnTo>
                      <a:pt x="188" y="147"/>
                    </a:lnTo>
                    <a:lnTo>
                      <a:pt x="183" y="138"/>
                    </a:lnTo>
                    <a:lnTo>
                      <a:pt x="183" y="133"/>
                    </a:lnTo>
                    <a:lnTo>
                      <a:pt x="183" y="128"/>
                    </a:lnTo>
                    <a:lnTo>
                      <a:pt x="192" y="119"/>
                    </a:lnTo>
                    <a:lnTo>
                      <a:pt x="192" y="115"/>
                    </a:lnTo>
                    <a:lnTo>
                      <a:pt x="188" y="115"/>
                    </a:lnTo>
                    <a:lnTo>
                      <a:pt x="179" y="110"/>
                    </a:lnTo>
                    <a:lnTo>
                      <a:pt x="179" y="96"/>
                    </a:lnTo>
                    <a:lnTo>
                      <a:pt x="179" y="92"/>
                    </a:lnTo>
                    <a:lnTo>
                      <a:pt x="179" y="87"/>
                    </a:lnTo>
                    <a:lnTo>
                      <a:pt x="179" y="87"/>
                    </a:lnTo>
                    <a:lnTo>
                      <a:pt x="179" y="87"/>
                    </a:lnTo>
                    <a:lnTo>
                      <a:pt x="179" y="78"/>
                    </a:lnTo>
                    <a:lnTo>
                      <a:pt x="183" y="73"/>
                    </a:lnTo>
                    <a:lnTo>
                      <a:pt x="183" y="73"/>
                    </a:lnTo>
                    <a:lnTo>
                      <a:pt x="188" y="55"/>
                    </a:lnTo>
                    <a:lnTo>
                      <a:pt x="188" y="51"/>
                    </a:lnTo>
                    <a:lnTo>
                      <a:pt x="188" y="46"/>
                    </a:lnTo>
                    <a:lnTo>
                      <a:pt x="188" y="46"/>
                    </a:lnTo>
                    <a:lnTo>
                      <a:pt x="188" y="46"/>
                    </a:lnTo>
                    <a:lnTo>
                      <a:pt x="183" y="46"/>
                    </a:lnTo>
                    <a:lnTo>
                      <a:pt x="174" y="37"/>
                    </a:lnTo>
                    <a:lnTo>
                      <a:pt x="156" y="28"/>
                    </a:lnTo>
                    <a:lnTo>
                      <a:pt x="156" y="28"/>
                    </a:lnTo>
                    <a:lnTo>
                      <a:pt x="151" y="28"/>
                    </a:lnTo>
                    <a:lnTo>
                      <a:pt x="146" y="23"/>
                    </a:lnTo>
                    <a:lnTo>
                      <a:pt x="142" y="18"/>
                    </a:lnTo>
                    <a:lnTo>
                      <a:pt x="142" y="18"/>
                    </a:lnTo>
                    <a:lnTo>
                      <a:pt x="128" y="23"/>
                    </a:lnTo>
                    <a:lnTo>
                      <a:pt x="124" y="23"/>
                    </a:lnTo>
                    <a:lnTo>
                      <a:pt x="114" y="28"/>
                    </a:lnTo>
                    <a:lnTo>
                      <a:pt x="110" y="32"/>
                    </a:lnTo>
                    <a:lnTo>
                      <a:pt x="110" y="37"/>
                    </a:lnTo>
                    <a:lnTo>
                      <a:pt x="110" y="41"/>
                    </a:lnTo>
                    <a:lnTo>
                      <a:pt x="110" y="41"/>
                    </a:lnTo>
                    <a:lnTo>
                      <a:pt x="110" y="41"/>
                    </a:lnTo>
                    <a:lnTo>
                      <a:pt x="105" y="41"/>
                    </a:lnTo>
                    <a:lnTo>
                      <a:pt x="105" y="41"/>
                    </a:lnTo>
                    <a:lnTo>
                      <a:pt x="96" y="41"/>
                    </a:lnTo>
                    <a:lnTo>
                      <a:pt x="96" y="41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73" y="41"/>
                    </a:lnTo>
                    <a:lnTo>
                      <a:pt x="59" y="32"/>
                    </a:lnTo>
                    <a:lnTo>
                      <a:pt x="55" y="32"/>
                    </a:lnTo>
                    <a:lnTo>
                      <a:pt x="50" y="32"/>
                    </a:lnTo>
                    <a:lnTo>
                      <a:pt x="46" y="23"/>
                    </a:lnTo>
                    <a:lnTo>
                      <a:pt x="46" y="18"/>
                    </a:lnTo>
                    <a:lnTo>
                      <a:pt x="36" y="14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5"/>
                    </a:lnTo>
                    <a:lnTo>
                      <a:pt x="36" y="0"/>
                    </a:lnTo>
                    <a:lnTo>
                      <a:pt x="27" y="5"/>
                    </a:lnTo>
                    <a:lnTo>
                      <a:pt x="23" y="9"/>
                    </a:lnTo>
                    <a:lnTo>
                      <a:pt x="18" y="14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4" y="37"/>
                    </a:lnTo>
                    <a:lnTo>
                      <a:pt x="9" y="46"/>
                    </a:lnTo>
                    <a:lnTo>
                      <a:pt x="18" y="51"/>
                    </a:lnTo>
                    <a:lnTo>
                      <a:pt x="23" y="51"/>
                    </a:lnTo>
                    <a:lnTo>
                      <a:pt x="23" y="55"/>
                    </a:lnTo>
                    <a:lnTo>
                      <a:pt x="14" y="64"/>
                    </a:lnTo>
                    <a:lnTo>
                      <a:pt x="9" y="78"/>
                    </a:lnTo>
                    <a:lnTo>
                      <a:pt x="14" y="83"/>
                    </a:lnTo>
                    <a:lnTo>
                      <a:pt x="23" y="92"/>
                    </a:lnTo>
                    <a:lnTo>
                      <a:pt x="32" y="101"/>
                    </a:lnTo>
                    <a:lnTo>
                      <a:pt x="36" y="115"/>
                    </a:lnTo>
                    <a:lnTo>
                      <a:pt x="36" y="119"/>
                    </a:lnTo>
                    <a:lnTo>
                      <a:pt x="46" y="128"/>
                    </a:lnTo>
                    <a:lnTo>
                      <a:pt x="46" y="128"/>
                    </a:lnTo>
                    <a:lnTo>
                      <a:pt x="46" y="124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50" y="124"/>
                    </a:lnTo>
                    <a:lnTo>
                      <a:pt x="50" y="124"/>
                    </a:lnTo>
                    <a:lnTo>
                      <a:pt x="59" y="128"/>
                    </a:lnTo>
                    <a:lnTo>
                      <a:pt x="64" y="133"/>
                    </a:lnTo>
                    <a:lnTo>
                      <a:pt x="69" y="142"/>
                    </a:lnTo>
                    <a:lnTo>
                      <a:pt x="69" y="142"/>
                    </a:lnTo>
                    <a:lnTo>
                      <a:pt x="78" y="151"/>
                    </a:lnTo>
                    <a:lnTo>
                      <a:pt x="82" y="161"/>
                    </a:lnTo>
                    <a:lnTo>
                      <a:pt x="96" y="165"/>
                    </a:lnTo>
                    <a:lnTo>
                      <a:pt x="105" y="174"/>
                    </a:lnTo>
                    <a:lnTo>
                      <a:pt x="119" y="174"/>
                    </a:lnTo>
                    <a:lnTo>
                      <a:pt x="128" y="170"/>
                    </a:lnTo>
                    <a:lnTo>
                      <a:pt x="133" y="170"/>
                    </a:lnTo>
                    <a:lnTo>
                      <a:pt x="137" y="165"/>
                    </a:lnTo>
                    <a:lnTo>
                      <a:pt x="137" y="16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5" name="Freeform 1116"/>
              <p:cNvSpPr>
                <a:spLocks/>
              </p:cNvSpPr>
              <p:nvPr/>
            </p:nvSpPr>
            <p:spPr bwMode="auto">
              <a:xfrm>
                <a:off x="2924" y="998"/>
                <a:ext cx="124" cy="275"/>
              </a:xfrm>
              <a:custGeom>
                <a:avLst/>
                <a:gdLst>
                  <a:gd name="T0" fmla="*/ 27 w 124"/>
                  <a:gd name="T1" fmla="*/ 50 h 275"/>
                  <a:gd name="T2" fmla="*/ 32 w 124"/>
                  <a:gd name="T3" fmla="*/ 82 h 275"/>
                  <a:gd name="T4" fmla="*/ 37 w 124"/>
                  <a:gd name="T5" fmla="*/ 96 h 275"/>
                  <a:gd name="T6" fmla="*/ 37 w 124"/>
                  <a:gd name="T7" fmla="*/ 110 h 275"/>
                  <a:gd name="T8" fmla="*/ 46 w 124"/>
                  <a:gd name="T9" fmla="*/ 123 h 275"/>
                  <a:gd name="T10" fmla="*/ 55 w 124"/>
                  <a:gd name="T11" fmla="*/ 137 h 275"/>
                  <a:gd name="T12" fmla="*/ 55 w 124"/>
                  <a:gd name="T13" fmla="*/ 151 h 275"/>
                  <a:gd name="T14" fmla="*/ 50 w 124"/>
                  <a:gd name="T15" fmla="*/ 155 h 275"/>
                  <a:gd name="T16" fmla="*/ 37 w 124"/>
                  <a:gd name="T17" fmla="*/ 174 h 275"/>
                  <a:gd name="T18" fmla="*/ 14 w 124"/>
                  <a:gd name="T19" fmla="*/ 197 h 275"/>
                  <a:gd name="T20" fmla="*/ 4 w 124"/>
                  <a:gd name="T21" fmla="*/ 220 h 275"/>
                  <a:gd name="T22" fmla="*/ 9 w 124"/>
                  <a:gd name="T23" fmla="*/ 247 h 275"/>
                  <a:gd name="T24" fmla="*/ 18 w 124"/>
                  <a:gd name="T25" fmla="*/ 265 h 275"/>
                  <a:gd name="T26" fmla="*/ 27 w 124"/>
                  <a:gd name="T27" fmla="*/ 270 h 275"/>
                  <a:gd name="T28" fmla="*/ 37 w 124"/>
                  <a:gd name="T29" fmla="*/ 275 h 275"/>
                  <a:gd name="T30" fmla="*/ 55 w 124"/>
                  <a:gd name="T31" fmla="*/ 265 h 275"/>
                  <a:gd name="T32" fmla="*/ 73 w 124"/>
                  <a:gd name="T33" fmla="*/ 256 h 275"/>
                  <a:gd name="T34" fmla="*/ 101 w 124"/>
                  <a:gd name="T35" fmla="*/ 238 h 275"/>
                  <a:gd name="T36" fmla="*/ 124 w 124"/>
                  <a:gd name="T37" fmla="*/ 210 h 275"/>
                  <a:gd name="T38" fmla="*/ 119 w 124"/>
                  <a:gd name="T39" fmla="*/ 192 h 275"/>
                  <a:gd name="T40" fmla="*/ 114 w 124"/>
                  <a:gd name="T41" fmla="*/ 174 h 275"/>
                  <a:gd name="T42" fmla="*/ 110 w 124"/>
                  <a:gd name="T43" fmla="*/ 155 h 275"/>
                  <a:gd name="T44" fmla="*/ 110 w 124"/>
                  <a:gd name="T45" fmla="*/ 133 h 275"/>
                  <a:gd name="T46" fmla="*/ 101 w 124"/>
                  <a:gd name="T47" fmla="*/ 101 h 275"/>
                  <a:gd name="T48" fmla="*/ 105 w 124"/>
                  <a:gd name="T49" fmla="*/ 82 h 275"/>
                  <a:gd name="T50" fmla="*/ 105 w 124"/>
                  <a:gd name="T51" fmla="*/ 68 h 275"/>
                  <a:gd name="T52" fmla="*/ 92 w 124"/>
                  <a:gd name="T53" fmla="*/ 50 h 275"/>
                  <a:gd name="T54" fmla="*/ 92 w 124"/>
                  <a:gd name="T55" fmla="*/ 36 h 275"/>
                  <a:gd name="T56" fmla="*/ 96 w 124"/>
                  <a:gd name="T57" fmla="*/ 27 h 275"/>
                  <a:gd name="T58" fmla="*/ 101 w 124"/>
                  <a:gd name="T59" fmla="*/ 18 h 275"/>
                  <a:gd name="T60" fmla="*/ 87 w 124"/>
                  <a:gd name="T61" fmla="*/ 0 h 275"/>
                  <a:gd name="T62" fmla="*/ 64 w 124"/>
                  <a:gd name="T63" fmla="*/ 4 h 275"/>
                  <a:gd name="T64" fmla="*/ 59 w 124"/>
                  <a:gd name="T65" fmla="*/ 23 h 275"/>
                  <a:gd name="T66" fmla="*/ 50 w 124"/>
                  <a:gd name="T67" fmla="*/ 41 h 275"/>
                  <a:gd name="T68" fmla="*/ 41 w 124"/>
                  <a:gd name="T69" fmla="*/ 36 h 275"/>
                  <a:gd name="T70" fmla="*/ 32 w 124"/>
                  <a:gd name="T71" fmla="*/ 41 h 275"/>
                  <a:gd name="T72" fmla="*/ 9 w 124"/>
                  <a:gd name="T73" fmla="*/ 23 h 275"/>
                  <a:gd name="T74" fmla="*/ 4 w 124"/>
                  <a:gd name="T75" fmla="*/ 23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4" h="275">
                    <a:moveTo>
                      <a:pt x="0" y="27"/>
                    </a:moveTo>
                    <a:lnTo>
                      <a:pt x="27" y="50"/>
                    </a:lnTo>
                    <a:lnTo>
                      <a:pt x="32" y="64"/>
                    </a:lnTo>
                    <a:lnTo>
                      <a:pt x="32" y="82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37" y="105"/>
                    </a:lnTo>
                    <a:lnTo>
                      <a:pt x="37" y="110"/>
                    </a:lnTo>
                    <a:lnTo>
                      <a:pt x="37" y="119"/>
                    </a:lnTo>
                    <a:lnTo>
                      <a:pt x="46" y="123"/>
                    </a:lnTo>
                    <a:lnTo>
                      <a:pt x="50" y="133"/>
                    </a:lnTo>
                    <a:lnTo>
                      <a:pt x="55" y="137"/>
                    </a:lnTo>
                    <a:lnTo>
                      <a:pt x="55" y="146"/>
                    </a:lnTo>
                    <a:lnTo>
                      <a:pt x="55" y="151"/>
                    </a:lnTo>
                    <a:lnTo>
                      <a:pt x="50" y="151"/>
                    </a:lnTo>
                    <a:lnTo>
                      <a:pt x="50" y="155"/>
                    </a:lnTo>
                    <a:lnTo>
                      <a:pt x="46" y="160"/>
                    </a:lnTo>
                    <a:lnTo>
                      <a:pt x="37" y="174"/>
                    </a:lnTo>
                    <a:lnTo>
                      <a:pt x="23" y="188"/>
                    </a:lnTo>
                    <a:lnTo>
                      <a:pt x="14" y="197"/>
                    </a:lnTo>
                    <a:lnTo>
                      <a:pt x="4" y="206"/>
                    </a:lnTo>
                    <a:lnTo>
                      <a:pt x="4" y="220"/>
                    </a:lnTo>
                    <a:lnTo>
                      <a:pt x="14" y="238"/>
                    </a:lnTo>
                    <a:lnTo>
                      <a:pt x="9" y="247"/>
                    </a:lnTo>
                    <a:lnTo>
                      <a:pt x="9" y="256"/>
                    </a:lnTo>
                    <a:lnTo>
                      <a:pt x="18" y="265"/>
                    </a:lnTo>
                    <a:lnTo>
                      <a:pt x="27" y="265"/>
                    </a:lnTo>
                    <a:lnTo>
                      <a:pt x="27" y="270"/>
                    </a:lnTo>
                    <a:lnTo>
                      <a:pt x="32" y="270"/>
                    </a:lnTo>
                    <a:lnTo>
                      <a:pt x="37" y="275"/>
                    </a:lnTo>
                    <a:lnTo>
                      <a:pt x="46" y="270"/>
                    </a:lnTo>
                    <a:lnTo>
                      <a:pt x="55" y="265"/>
                    </a:lnTo>
                    <a:lnTo>
                      <a:pt x="59" y="261"/>
                    </a:lnTo>
                    <a:lnTo>
                      <a:pt x="73" y="256"/>
                    </a:lnTo>
                    <a:lnTo>
                      <a:pt x="82" y="256"/>
                    </a:lnTo>
                    <a:lnTo>
                      <a:pt x="101" y="238"/>
                    </a:lnTo>
                    <a:lnTo>
                      <a:pt x="114" y="224"/>
                    </a:lnTo>
                    <a:lnTo>
                      <a:pt x="124" y="210"/>
                    </a:lnTo>
                    <a:lnTo>
                      <a:pt x="124" y="201"/>
                    </a:lnTo>
                    <a:lnTo>
                      <a:pt x="119" y="192"/>
                    </a:lnTo>
                    <a:lnTo>
                      <a:pt x="114" y="183"/>
                    </a:lnTo>
                    <a:lnTo>
                      <a:pt x="114" y="174"/>
                    </a:lnTo>
                    <a:lnTo>
                      <a:pt x="114" y="165"/>
                    </a:lnTo>
                    <a:lnTo>
                      <a:pt x="110" y="155"/>
                    </a:lnTo>
                    <a:lnTo>
                      <a:pt x="105" y="142"/>
                    </a:lnTo>
                    <a:lnTo>
                      <a:pt x="110" y="133"/>
                    </a:lnTo>
                    <a:lnTo>
                      <a:pt x="110" y="128"/>
                    </a:lnTo>
                    <a:lnTo>
                      <a:pt x="101" y="101"/>
                    </a:lnTo>
                    <a:lnTo>
                      <a:pt x="101" y="91"/>
                    </a:lnTo>
                    <a:lnTo>
                      <a:pt x="105" y="82"/>
                    </a:lnTo>
                    <a:lnTo>
                      <a:pt x="105" y="78"/>
                    </a:lnTo>
                    <a:lnTo>
                      <a:pt x="105" y="68"/>
                    </a:lnTo>
                    <a:lnTo>
                      <a:pt x="101" y="59"/>
                    </a:lnTo>
                    <a:lnTo>
                      <a:pt x="92" y="50"/>
                    </a:lnTo>
                    <a:lnTo>
                      <a:pt x="92" y="46"/>
                    </a:lnTo>
                    <a:lnTo>
                      <a:pt x="92" y="36"/>
                    </a:lnTo>
                    <a:lnTo>
                      <a:pt x="96" y="32"/>
                    </a:lnTo>
                    <a:lnTo>
                      <a:pt x="96" y="27"/>
                    </a:lnTo>
                    <a:lnTo>
                      <a:pt x="96" y="23"/>
                    </a:lnTo>
                    <a:lnTo>
                      <a:pt x="101" y="18"/>
                    </a:lnTo>
                    <a:lnTo>
                      <a:pt x="96" y="9"/>
                    </a:lnTo>
                    <a:lnTo>
                      <a:pt x="87" y="0"/>
                    </a:lnTo>
                    <a:lnTo>
                      <a:pt x="78" y="0"/>
                    </a:lnTo>
                    <a:lnTo>
                      <a:pt x="64" y="4"/>
                    </a:lnTo>
                    <a:lnTo>
                      <a:pt x="59" y="13"/>
                    </a:lnTo>
                    <a:lnTo>
                      <a:pt x="59" y="23"/>
                    </a:lnTo>
                    <a:lnTo>
                      <a:pt x="55" y="36"/>
                    </a:lnTo>
                    <a:lnTo>
                      <a:pt x="50" y="41"/>
                    </a:lnTo>
                    <a:lnTo>
                      <a:pt x="46" y="41"/>
                    </a:lnTo>
                    <a:lnTo>
                      <a:pt x="41" y="36"/>
                    </a:lnTo>
                    <a:lnTo>
                      <a:pt x="37" y="36"/>
                    </a:lnTo>
                    <a:lnTo>
                      <a:pt x="32" y="41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4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6" name="Freeform 1117"/>
              <p:cNvSpPr>
                <a:spLocks/>
              </p:cNvSpPr>
              <p:nvPr/>
            </p:nvSpPr>
            <p:spPr bwMode="auto">
              <a:xfrm>
                <a:off x="2924" y="998"/>
                <a:ext cx="124" cy="275"/>
              </a:xfrm>
              <a:custGeom>
                <a:avLst/>
                <a:gdLst>
                  <a:gd name="T0" fmla="*/ 27 w 124"/>
                  <a:gd name="T1" fmla="*/ 50 h 275"/>
                  <a:gd name="T2" fmla="*/ 32 w 124"/>
                  <a:gd name="T3" fmla="*/ 82 h 275"/>
                  <a:gd name="T4" fmla="*/ 37 w 124"/>
                  <a:gd name="T5" fmla="*/ 96 h 275"/>
                  <a:gd name="T6" fmla="*/ 37 w 124"/>
                  <a:gd name="T7" fmla="*/ 110 h 275"/>
                  <a:gd name="T8" fmla="*/ 46 w 124"/>
                  <a:gd name="T9" fmla="*/ 123 h 275"/>
                  <a:gd name="T10" fmla="*/ 55 w 124"/>
                  <a:gd name="T11" fmla="*/ 137 h 275"/>
                  <a:gd name="T12" fmla="*/ 55 w 124"/>
                  <a:gd name="T13" fmla="*/ 151 h 275"/>
                  <a:gd name="T14" fmla="*/ 50 w 124"/>
                  <a:gd name="T15" fmla="*/ 155 h 275"/>
                  <a:gd name="T16" fmla="*/ 37 w 124"/>
                  <a:gd name="T17" fmla="*/ 174 h 275"/>
                  <a:gd name="T18" fmla="*/ 14 w 124"/>
                  <a:gd name="T19" fmla="*/ 197 h 275"/>
                  <a:gd name="T20" fmla="*/ 4 w 124"/>
                  <a:gd name="T21" fmla="*/ 220 h 275"/>
                  <a:gd name="T22" fmla="*/ 9 w 124"/>
                  <a:gd name="T23" fmla="*/ 247 h 275"/>
                  <a:gd name="T24" fmla="*/ 18 w 124"/>
                  <a:gd name="T25" fmla="*/ 265 h 275"/>
                  <a:gd name="T26" fmla="*/ 27 w 124"/>
                  <a:gd name="T27" fmla="*/ 270 h 275"/>
                  <a:gd name="T28" fmla="*/ 37 w 124"/>
                  <a:gd name="T29" fmla="*/ 275 h 275"/>
                  <a:gd name="T30" fmla="*/ 55 w 124"/>
                  <a:gd name="T31" fmla="*/ 265 h 275"/>
                  <a:gd name="T32" fmla="*/ 73 w 124"/>
                  <a:gd name="T33" fmla="*/ 256 h 275"/>
                  <a:gd name="T34" fmla="*/ 101 w 124"/>
                  <a:gd name="T35" fmla="*/ 238 h 275"/>
                  <a:gd name="T36" fmla="*/ 124 w 124"/>
                  <a:gd name="T37" fmla="*/ 210 h 275"/>
                  <a:gd name="T38" fmla="*/ 119 w 124"/>
                  <a:gd name="T39" fmla="*/ 192 h 275"/>
                  <a:gd name="T40" fmla="*/ 114 w 124"/>
                  <a:gd name="T41" fmla="*/ 174 h 275"/>
                  <a:gd name="T42" fmla="*/ 110 w 124"/>
                  <a:gd name="T43" fmla="*/ 155 h 275"/>
                  <a:gd name="T44" fmla="*/ 110 w 124"/>
                  <a:gd name="T45" fmla="*/ 133 h 275"/>
                  <a:gd name="T46" fmla="*/ 101 w 124"/>
                  <a:gd name="T47" fmla="*/ 101 h 275"/>
                  <a:gd name="T48" fmla="*/ 105 w 124"/>
                  <a:gd name="T49" fmla="*/ 82 h 275"/>
                  <a:gd name="T50" fmla="*/ 105 w 124"/>
                  <a:gd name="T51" fmla="*/ 68 h 275"/>
                  <a:gd name="T52" fmla="*/ 92 w 124"/>
                  <a:gd name="T53" fmla="*/ 50 h 275"/>
                  <a:gd name="T54" fmla="*/ 92 w 124"/>
                  <a:gd name="T55" fmla="*/ 36 h 275"/>
                  <a:gd name="T56" fmla="*/ 96 w 124"/>
                  <a:gd name="T57" fmla="*/ 27 h 275"/>
                  <a:gd name="T58" fmla="*/ 101 w 124"/>
                  <a:gd name="T59" fmla="*/ 18 h 275"/>
                  <a:gd name="T60" fmla="*/ 87 w 124"/>
                  <a:gd name="T61" fmla="*/ 0 h 275"/>
                  <a:gd name="T62" fmla="*/ 64 w 124"/>
                  <a:gd name="T63" fmla="*/ 4 h 275"/>
                  <a:gd name="T64" fmla="*/ 59 w 124"/>
                  <a:gd name="T65" fmla="*/ 23 h 275"/>
                  <a:gd name="T66" fmla="*/ 50 w 124"/>
                  <a:gd name="T67" fmla="*/ 41 h 275"/>
                  <a:gd name="T68" fmla="*/ 41 w 124"/>
                  <a:gd name="T69" fmla="*/ 36 h 275"/>
                  <a:gd name="T70" fmla="*/ 32 w 124"/>
                  <a:gd name="T71" fmla="*/ 41 h 275"/>
                  <a:gd name="T72" fmla="*/ 9 w 124"/>
                  <a:gd name="T73" fmla="*/ 23 h 275"/>
                  <a:gd name="T74" fmla="*/ 4 w 124"/>
                  <a:gd name="T75" fmla="*/ 23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4" h="275">
                    <a:moveTo>
                      <a:pt x="0" y="27"/>
                    </a:moveTo>
                    <a:lnTo>
                      <a:pt x="27" y="50"/>
                    </a:lnTo>
                    <a:lnTo>
                      <a:pt x="32" y="64"/>
                    </a:lnTo>
                    <a:lnTo>
                      <a:pt x="32" y="82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37" y="105"/>
                    </a:lnTo>
                    <a:lnTo>
                      <a:pt x="37" y="110"/>
                    </a:lnTo>
                    <a:lnTo>
                      <a:pt x="37" y="119"/>
                    </a:lnTo>
                    <a:lnTo>
                      <a:pt x="46" y="123"/>
                    </a:lnTo>
                    <a:lnTo>
                      <a:pt x="50" y="133"/>
                    </a:lnTo>
                    <a:lnTo>
                      <a:pt x="55" y="137"/>
                    </a:lnTo>
                    <a:lnTo>
                      <a:pt x="55" y="146"/>
                    </a:lnTo>
                    <a:lnTo>
                      <a:pt x="55" y="151"/>
                    </a:lnTo>
                    <a:lnTo>
                      <a:pt x="50" y="151"/>
                    </a:lnTo>
                    <a:lnTo>
                      <a:pt x="50" y="155"/>
                    </a:lnTo>
                    <a:lnTo>
                      <a:pt x="46" y="160"/>
                    </a:lnTo>
                    <a:lnTo>
                      <a:pt x="37" y="174"/>
                    </a:lnTo>
                    <a:lnTo>
                      <a:pt x="23" y="188"/>
                    </a:lnTo>
                    <a:lnTo>
                      <a:pt x="14" y="197"/>
                    </a:lnTo>
                    <a:lnTo>
                      <a:pt x="4" y="206"/>
                    </a:lnTo>
                    <a:lnTo>
                      <a:pt x="4" y="220"/>
                    </a:lnTo>
                    <a:lnTo>
                      <a:pt x="14" y="238"/>
                    </a:lnTo>
                    <a:lnTo>
                      <a:pt x="9" y="247"/>
                    </a:lnTo>
                    <a:lnTo>
                      <a:pt x="9" y="256"/>
                    </a:lnTo>
                    <a:lnTo>
                      <a:pt x="18" y="265"/>
                    </a:lnTo>
                    <a:lnTo>
                      <a:pt x="27" y="265"/>
                    </a:lnTo>
                    <a:lnTo>
                      <a:pt x="27" y="270"/>
                    </a:lnTo>
                    <a:lnTo>
                      <a:pt x="32" y="270"/>
                    </a:lnTo>
                    <a:lnTo>
                      <a:pt x="37" y="275"/>
                    </a:lnTo>
                    <a:lnTo>
                      <a:pt x="46" y="270"/>
                    </a:lnTo>
                    <a:lnTo>
                      <a:pt x="55" y="265"/>
                    </a:lnTo>
                    <a:lnTo>
                      <a:pt x="59" y="261"/>
                    </a:lnTo>
                    <a:lnTo>
                      <a:pt x="73" y="256"/>
                    </a:lnTo>
                    <a:lnTo>
                      <a:pt x="82" y="256"/>
                    </a:lnTo>
                    <a:lnTo>
                      <a:pt x="101" y="238"/>
                    </a:lnTo>
                    <a:lnTo>
                      <a:pt x="114" y="224"/>
                    </a:lnTo>
                    <a:lnTo>
                      <a:pt x="124" y="210"/>
                    </a:lnTo>
                    <a:lnTo>
                      <a:pt x="124" y="201"/>
                    </a:lnTo>
                    <a:lnTo>
                      <a:pt x="119" y="192"/>
                    </a:lnTo>
                    <a:lnTo>
                      <a:pt x="114" y="183"/>
                    </a:lnTo>
                    <a:lnTo>
                      <a:pt x="114" y="174"/>
                    </a:lnTo>
                    <a:lnTo>
                      <a:pt x="114" y="165"/>
                    </a:lnTo>
                    <a:lnTo>
                      <a:pt x="110" y="155"/>
                    </a:lnTo>
                    <a:lnTo>
                      <a:pt x="105" y="142"/>
                    </a:lnTo>
                    <a:lnTo>
                      <a:pt x="110" y="133"/>
                    </a:lnTo>
                    <a:lnTo>
                      <a:pt x="110" y="128"/>
                    </a:lnTo>
                    <a:lnTo>
                      <a:pt x="101" y="101"/>
                    </a:lnTo>
                    <a:lnTo>
                      <a:pt x="101" y="91"/>
                    </a:lnTo>
                    <a:lnTo>
                      <a:pt x="105" y="82"/>
                    </a:lnTo>
                    <a:lnTo>
                      <a:pt x="105" y="78"/>
                    </a:lnTo>
                    <a:lnTo>
                      <a:pt x="105" y="68"/>
                    </a:lnTo>
                    <a:lnTo>
                      <a:pt x="101" y="59"/>
                    </a:lnTo>
                    <a:lnTo>
                      <a:pt x="92" y="50"/>
                    </a:lnTo>
                    <a:lnTo>
                      <a:pt x="92" y="46"/>
                    </a:lnTo>
                    <a:lnTo>
                      <a:pt x="92" y="36"/>
                    </a:lnTo>
                    <a:lnTo>
                      <a:pt x="96" y="32"/>
                    </a:lnTo>
                    <a:lnTo>
                      <a:pt x="96" y="27"/>
                    </a:lnTo>
                    <a:lnTo>
                      <a:pt x="96" y="23"/>
                    </a:lnTo>
                    <a:lnTo>
                      <a:pt x="101" y="18"/>
                    </a:lnTo>
                    <a:lnTo>
                      <a:pt x="96" y="9"/>
                    </a:lnTo>
                    <a:lnTo>
                      <a:pt x="87" y="0"/>
                    </a:lnTo>
                    <a:lnTo>
                      <a:pt x="78" y="0"/>
                    </a:lnTo>
                    <a:lnTo>
                      <a:pt x="64" y="4"/>
                    </a:lnTo>
                    <a:lnTo>
                      <a:pt x="59" y="13"/>
                    </a:lnTo>
                    <a:lnTo>
                      <a:pt x="59" y="23"/>
                    </a:lnTo>
                    <a:lnTo>
                      <a:pt x="55" y="36"/>
                    </a:lnTo>
                    <a:lnTo>
                      <a:pt x="50" y="41"/>
                    </a:lnTo>
                    <a:lnTo>
                      <a:pt x="46" y="41"/>
                    </a:lnTo>
                    <a:lnTo>
                      <a:pt x="41" y="36"/>
                    </a:lnTo>
                    <a:lnTo>
                      <a:pt x="37" y="36"/>
                    </a:lnTo>
                    <a:lnTo>
                      <a:pt x="32" y="41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4" y="23"/>
                    </a:lnTo>
                    <a:lnTo>
                      <a:pt x="0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7" name="Freeform 1118"/>
              <p:cNvSpPr>
                <a:spLocks noEditPoints="1"/>
              </p:cNvSpPr>
              <p:nvPr/>
            </p:nvSpPr>
            <p:spPr bwMode="auto">
              <a:xfrm>
                <a:off x="2919" y="993"/>
                <a:ext cx="129" cy="280"/>
              </a:xfrm>
              <a:custGeom>
                <a:avLst/>
                <a:gdLst>
                  <a:gd name="T0" fmla="*/ 28 w 129"/>
                  <a:gd name="T1" fmla="*/ 270 h 280"/>
                  <a:gd name="T2" fmla="*/ 9 w 129"/>
                  <a:gd name="T3" fmla="*/ 248 h 280"/>
                  <a:gd name="T4" fmla="*/ 9 w 129"/>
                  <a:gd name="T5" fmla="*/ 211 h 280"/>
                  <a:gd name="T6" fmla="*/ 42 w 129"/>
                  <a:gd name="T7" fmla="*/ 170 h 280"/>
                  <a:gd name="T8" fmla="*/ 60 w 129"/>
                  <a:gd name="T9" fmla="*/ 151 h 280"/>
                  <a:gd name="T10" fmla="*/ 51 w 129"/>
                  <a:gd name="T11" fmla="*/ 133 h 280"/>
                  <a:gd name="T12" fmla="*/ 37 w 129"/>
                  <a:gd name="T13" fmla="*/ 101 h 280"/>
                  <a:gd name="T14" fmla="*/ 37 w 129"/>
                  <a:gd name="T15" fmla="*/ 69 h 280"/>
                  <a:gd name="T16" fmla="*/ 0 w 129"/>
                  <a:gd name="T17" fmla="*/ 32 h 280"/>
                  <a:gd name="T18" fmla="*/ 14 w 129"/>
                  <a:gd name="T19" fmla="*/ 23 h 280"/>
                  <a:gd name="T20" fmla="*/ 37 w 129"/>
                  <a:gd name="T21" fmla="*/ 41 h 280"/>
                  <a:gd name="T22" fmla="*/ 51 w 129"/>
                  <a:gd name="T23" fmla="*/ 37 h 280"/>
                  <a:gd name="T24" fmla="*/ 60 w 129"/>
                  <a:gd name="T25" fmla="*/ 28 h 280"/>
                  <a:gd name="T26" fmla="*/ 74 w 129"/>
                  <a:gd name="T27" fmla="*/ 5 h 280"/>
                  <a:gd name="T28" fmla="*/ 106 w 129"/>
                  <a:gd name="T29" fmla="*/ 9 h 280"/>
                  <a:gd name="T30" fmla="*/ 101 w 129"/>
                  <a:gd name="T31" fmla="*/ 28 h 280"/>
                  <a:gd name="T32" fmla="*/ 97 w 129"/>
                  <a:gd name="T33" fmla="*/ 51 h 280"/>
                  <a:gd name="T34" fmla="*/ 110 w 129"/>
                  <a:gd name="T35" fmla="*/ 87 h 280"/>
                  <a:gd name="T36" fmla="*/ 115 w 129"/>
                  <a:gd name="T37" fmla="*/ 124 h 280"/>
                  <a:gd name="T38" fmla="*/ 110 w 129"/>
                  <a:gd name="T39" fmla="*/ 147 h 280"/>
                  <a:gd name="T40" fmla="*/ 119 w 129"/>
                  <a:gd name="T41" fmla="*/ 183 h 280"/>
                  <a:gd name="T42" fmla="*/ 129 w 129"/>
                  <a:gd name="T43" fmla="*/ 211 h 280"/>
                  <a:gd name="T44" fmla="*/ 78 w 129"/>
                  <a:gd name="T45" fmla="*/ 266 h 280"/>
                  <a:gd name="T46" fmla="*/ 42 w 129"/>
                  <a:gd name="T47" fmla="*/ 280 h 280"/>
                  <a:gd name="T48" fmla="*/ 32 w 129"/>
                  <a:gd name="T49" fmla="*/ 280 h 280"/>
                  <a:gd name="T50" fmla="*/ 46 w 129"/>
                  <a:gd name="T51" fmla="*/ 270 h 280"/>
                  <a:gd name="T52" fmla="*/ 83 w 129"/>
                  <a:gd name="T53" fmla="*/ 257 h 280"/>
                  <a:gd name="T54" fmla="*/ 124 w 129"/>
                  <a:gd name="T55" fmla="*/ 206 h 280"/>
                  <a:gd name="T56" fmla="*/ 115 w 129"/>
                  <a:gd name="T57" fmla="*/ 174 h 280"/>
                  <a:gd name="T58" fmla="*/ 110 w 129"/>
                  <a:gd name="T59" fmla="*/ 138 h 280"/>
                  <a:gd name="T60" fmla="*/ 106 w 129"/>
                  <a:gd name="T61" fmla="*/ 119 h 280"/>
                  <a:gd name="T62" fmla="*/ 106 w 129"/>
                  <a:gd name="T63" fmla="*/ 78 h 280"/>
                  <a:gd name="T64" fmla="*/ 92 w 129"/>
                  <a:gd name="T65" fmla="*/ 51 h 280"/>
                  <a:gd name="T66" fmla="*/ 92 w 129"/>
                  <a:gd name="T67" fmla="*/ 37 h 280"/>
                  <a:gd name="T68" fmla="*/ 101 w 129"/>
                  <a:gd name="T69" fmla="*/ 23 h 280"/>
                  <a:gd name="T70" fmla="*/ 87 w 129"/>
                  <a:gd name="T71" fmla="*/ 5 h 280"/>
                  <a:gd name="T72" fmla="*/ 69 w 129"/>
                  <a:gd name="T73" fmla="*/ 14 h 280"/>
                  <a:gd name="T74" fmla="*/ 55 w 129"/>
                  <a:gd name="T75" fmla="*/ 46 h 280"/>
                  <a:gd name="T76" fmla="*/ 46 w 129"/>
                  <a:gd name="T77" fmla="*/ 41 h 280"/>
                  <a:gd name="T78" fmla="*/ 23 w 129"/>
                  <a:gd name="T79" fmla="*/ 41 h 280"/>
                  <a:gd name="T80" fmla="*/ 32 w 129"/>
                  <a:gd name="T81" fmla="*/ 51 h 280"/>
                  <a:gd name="T82" fmla="*/ 42 w 129"/>
                  <a:gd name="T83" fmla="*/ 92 h 280"/>
                  <a:gd name="T84" fmla="*/ 42 w 129"/>
                  <a:gd name="T85" fmla="*/ 115 h 280"/>
                  <a:gd name="T86" fmla="*/ 60 w 129"/>
                  <a:gd name="T87" fmla="*/ 142 h 280"/>
                  <a:gd name="T88" fmla="*/ 55 w 129"/>
                  <a:gd name="T89" fmla="*/ 160 h 280"/>
                  <a:gd name="T90" fmla="*/ 23 w 129"/>
                  <a:gd name="T91" fmla="*/ 202 h 280"/>
                  <a:gd name="T92" fmla="*/ 19 w 129"/>
                  <a:gd name="T93" fmla="*/ 238 h 280"/>
                  <a:gd name="T94" fmla="*/ 19 w 129"/>
                  <a:gd name="T95" fmla="*/ 248 h 280"/>
                  <a:gd name="T96" fmla="*/ 28 w 129"/>
                  <a:gd name="T97" fmla="*/ 266 h 280"/>
                  <a:gd name="T98" fmla="*/ 32 w 129"/>
                  <a:gd name="T99" fmla="*/ 266 h 280"/>
                  <a:gd name="T100" fmla="*/ 37 w 129"/>
                  <a:gd name="T101" fmla="*/ 2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9" h="280">
                    <a:moveTo>
                      <a:pt x="32" y="280"/>
                    </a:moveTo>
                    <a:lnTo>
                      <a:pt x="32" y="275"/>
                    </a:lnTo>
                    <a:lnTo>
                      <a:pt x="32" y="275"/>
                    </a:lnTo>
                    <a:lnTo>
                      <a:pt x="28" y="270"/>
                    </a:lnTo>
                    <a:lnTo>
                      <a:pt x="28" y="270"/>
                    </a:lnTo>
                    <a:lnTo>
                      <a:pt x="19" y="270"/>
                    </a:lnTo>
                    <a:lnTo>
                      <a:pt x="14" y="257"/>
                    </a:lnTo>
                    <a:lnTo>
                      <a:pt x="9" y="248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9" y="220"/>
                    </a:lnTo>
                    <a:lnTo>
                      <a:pt x="9" y="211"/>
                    </a:lnTo>
                    <a:lnTo>
                      <a:pt x="14" y="202"/>
                    </a:lnTo>
                    <a:lnTo>
                      <a:pt x="19" y="193"/>
                    </a:lnTo>
                    <a:lnTo>
                      <a:pt x="28" y="188"/>
                    </a:lnTo>
                    <a:lnTo>
                      <a:pt x="42" y="170"/>
                    </a:lnTo>
                    <a:lnTo>
                      <a:pt x="46" y="160"/>
                    </a:lnTo>
                    <a:lnTo>
                      <a:pt x="51" y="156"/>
                    </a:lnTo>
                    <a:lnTo>
                      <a:pt x="51" y="156"/>
                    </a:lnTo>
                    <a:lnTo>
                      <a:pt x="60" y="151"/>
                    </a:lnTo>
                    <a:lnTo>
                      <a:pt x="60" y="147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1" y="133"/>
                    </a:lnTo>
                    <a:lnTo>
                      <a:pt x="42" y="124"/>
                    </a:lnTo>
                    <a:lnTo>
                      <a:pt x="37" y="115"/>
                    </a:lnTo>
                    <a:lnTo>
                      <a:pt x="37" y="106"/>
                    </a:lnTo>
                    <a:lnTo>
                      <a:pt x="37" y="101"/>
                    </a:lnTo>
                    <a:lnTo>
                      <a:pt x="37" y="92"/>
                    </a:lnTo>
                    <a:lnTo>
                      <a:pt x="37" y="83"/>
                    </a:lnTo>
                    <a:lnTo>
                      <a:pt x="37" y="78"/>
                    </a:lnTo>
                    <a:lnTo>
                      <a:pt x="37" y="69"/>
                    </a:lnTo>
                    <a:lnTo>
                      <a:pt x="28" y="55"/>
                    </a:lnTo>
                    <a:lnTo>
                      <a:pt x="5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9" y="28"/>
                    </a:lnTo>
                    <a:lnTo>
                      <a:pt x="14" y="23"/>
                    </a:lnTo>
                    <a:lnTo>
                      <a:pt x="19" y="23"/>
                    </a:lnTo>
                    <a:lnTo>
                      <a:pt x="23" y="28"/>
                    </a:lnTo>
                    <a:lnTo>
                      <a:pt x="28" y="37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51" y="37"/>
                    </a:lnTo>
                    <a:lnTo>
                      <a:pt x="51" y="41"/>
                    </a:lnTo>
                    <a:lnTo>
                      <a:pt x="55" y="41"/>
                    </a:lnTo>
                    <a:lnTo>
                      <a:pt x="60" y="32"/>
                    </a:lnTo>
                    <a:lnTo>
                      <a:pt x="60" y="28"/>
                    </a:lnTo>
                    <a:lnTo>
                      <a:pt x="60" y="23"/>
                    </a:lnTo>
                    <a:lnTo>
                      <a:pt x="64" y="14"/>
                    </a:lnTo>
                    <a:lnTo>
                      <a:pt x="69" y="5"/>
                    </a:lnTo>
                    <a:lnTo>
                      <a:pt x="74" y="5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97" y="0"/>
                    </a:lnTo>
                    <a:lnTo>
                      <a:pt x="106" y="9"/>
                    </a:lnTo>
                    <a:lnTo>
                      <a:pt x="106" y="23"/>
                    </a:lnTo>
                    <a:lnTo>
                      <a:pt x="101" y="28"/>
                    </a:lnTo>
                    <a:lnTo>
                      <a:pt x="101" y="28"/>
                    </a:lnTo>
                    <a:lnTo>
                      <a:pt x="101" y="28"/>
                    </a:lnTo>
                    <a:lnTo>
                      <a:pt x="101" y="37"/>
                    </a:lnTo>
                    <a:lnTo>
                      <a:pt x="97" y="41"/>
                    </a:lnTo>
                    <a:lnTo>
                      <a:pt x="97" y="46"/>
                    </a:lnTo>
                    <a:lnTo>
                      <a:pt x="97" y="51"/>
                    </a:lnTo>
                    <a:lnTo>
                      <a:pt x="106" y="60"/>
                    </a:lnTo>
                    <a:lnTo>
                      <a:pt x="110" y="69"/>
                    </a:lnTo>
                    <a:lnTo>
                      <a:pt x="110" y="78"/>
                    </a:lnTo>
                    <a:lnTo>
                      <a:pt x="110" y="87"/>
                    </a:lnTo>
                    <a:lnTo>
                      <a:pt x="106" y="96"/>
                    </a:lnTo>
                    <a:lnTo>
                      <a:pt x="106" y="101"/>
                    </a:lnTo>
                    <a:lnTo>
                      <a:pt x="110" y="115"/>
                    </a:lnTo>
                    <a:lnTo>
                      <a:pt x="115" y="124"/>
                    </a:lnTo>
                    <a:lnTo>
                      <a:pt x="115" y="128"/>
                    </a:lnTo>
                    <a:lnTo>
                      <a:pt x="115" y="128"/>
                    </a:lnTo>
                    <a:lnTo>
                      <a:pt x="115" y="138"/>
                    </a:lnTo>
                    <a:lnTo>
                      <a:pt x="110" y="147"/>
                    </a:lnTo>
                    <a:lnTo>
                      <a:pt x="115" y="156"/>
                    </a:lnTo>
                    <a:lnTo>
                      <a:pt x="119" y="165"/>
                    </a:lnTo>
                    <a:lnTo>
                      <a:pt x="119" y="174"/>
                    </a:lnTo>
                    <a:lnTo>
                      <a:pt x="119" y="183"/>
                    </a:lnTo>
                    <a:lnTo>
                      <a:pt x="124" y="193"/>
                    </a:lnTo>
                    <a:lnTo>
                      <a:pt x="124" y="193"/>
                    </a:lnTo>
                    <a:lnTo>
                      <a:pt x="129" y="202"/>
                    </a:lnTo>
                    <a:lnTo>
                      <a:pt x="129" y="211"/>
                    </a:lnTo>
                    <a:lnTo>
                      <a:pt x="124" y="220"/>
                    </a:lnTo>
                    <a:lnTo>
                      <a:pt x="106" y="243"/>
                    </a:lnTo>
                    <a:lnTo>
                      <a:pt x="87" y="261"/>
                    </a:lnTo>
                    <a:lnTo>
                      <a:pt x="78" y="266"/>
                    </a:lnTo>
                    <a:lnTo>
                      <a:pt x="64" y="266"/>
                    </a:lnTo>
                    <a:lnTo>
                      <a:pt x="60" y="270"/>
                    </a:lnTo>
                    <a:lnTo>
                      <a:pt x="51" y="275"/>
                    </a:lnTo>
                    <a:lnTo>
                      <a:pt x="42" y="280"/>
                    </a:lnTo>
                    <a:lnTo>
                      <a:pt x="37" y="275"/>
                    </a:lnTo>
                    <a:lnTo>
                      <a:pt x="37" y="275"/>
                    </a:lnTo>
                    <a:lnTo>
                      <a:pt x="32" y="280"/>
                    </a:lnTo>
                    <a:lnTo>
                      <a:pt x="32" y="280"/>
                    </a:lnTo>
                    <a:close/>
                    <a:moveTo>
                      <a:pt x="37" y="266"/>
                    </a:moveTo>
                    <a:lnTo>
                      <a:pt x="37" y="270"/>
                    </a:lnTo>
                    <a:lnTo>
                      <a:pt x="37" y="270"/>
                    </a:lnTo>
                    <a:lnTo>
                      <a:pt x="46" y="270"/>
                    </a:lnTo>
                    <a:lnTo>
                      <a:pt x="55" y="266"/>
                    </a:lnTo>
                    <a:lnTo>
                      <a:pt x="64" y="261"/>
                    </a:lnTo>
                    <a:lnTo>
                      <a:pt x="78" y="257"/>
                    </a:lnTo>
                    <a:lnTo>
                      <a:pt x="83" y="257"/>
                    </a:lnTo>
                    <a:lnTo>
                      <a:pt x="101" y="243"/>
                    </a:lnTo>
                    <a:lnTo>
                      <a:pt x="119" y="215"/>
                    </a:lnTo>
                    <a:lnTo>
                      <a:pt x="124" y="211"/>
                    </a:lnTo>
                    <a:lnTo>
                      <a:pt x="124" y="206"/>
                    </a:lnTo>
                    <a:lnTo>
                      <a:pt x="119" y="197"/>
                    </a:lnTo>
                    <a:lnTo>
                      <a:pt x="119" y="197"/>
                    </a:lnTo>
                    <a:lnTo>
                      <a:pt x="115" y="188"/>
                    </a:lnTo>
                    <a:lnTo>
                      <a:pt x="115" y="174"/>
                    </a:lnTo>
                    <a:lnTo>
                      <a:pt x="115" y="170"/>
                    </a:lnTo>
                    <a:lnTo>
                      <a:pt x="110" y="160"/>
                    </a:lnTo>
                    <a:lnTo>
                      <a:pt x="106" y="147"/>
                    </a:lnTo>
                    <a:lnTo>
                      <a:pt x="110" y="138"/>
                    </a:lnTo>
                    <a:lnTo>
                      <a:pt x="110" y="128"/>
                    </a:lnTo>
                    <a:lnTo>
                      <a:pt x="106" y="124"/>
                    </a:lnTo>
                    <a:lnTo>
                      <a:pt x="106" y="119"/>
                    </a:lnTo>
                    <a:lnTo>
                      <a:pt x="106" y="119"/>
                    </a:lnTo>
                    <a:lnTo>
                      <a:pt x="101" y="101"/>
                    </a:lnTo>
                    <a:lnTo>
                      <a:pt x="101" y="92"/>
                    </a:lnTo>
                    <a:lnTo>
                      <a:pt x="106" y="87"/>
                    </a:lnTo>
                    <a:lnTo>
                      <a:pt x="106" y="78"/>
                    </a:lnTo>
                    <a:lnTo>
                      <a:pt x="106" y="73"/>
                    </a:lnTo>
                    <a:lnTo>
                      <a:pt x="101" y="64"/>
                    </a:lnTo>
                    <a:lnTo>
                      <a:pt x="92" y="55"/>
                    </a:lnTo>
                    <a:lnTo>
                      <a:pt x="92" y="51"/>
                    </a:lnTo>
                    <a:lnTo>
                      <a:pt x="92" y="46"/>
                    </a:lnTo>
                    <a:lnTo>
                      <a:pt x="92" y="41"/>
                    </a:lnTo>
                    <a:lnTo>
                      <a:pt x="92" y="37"/>
                    </a:lnTo>
                    <a:lnTo>
                      <a:pt x="92" y="37"/>
                    </a:lnTo>
                    <a:lnTo>
                      <a:pt x="92" y="37"/>
                    </a:lnTo>
                    <a:lnTo>
                      <a:pt x="97" y="32"/>
                    </a:lnTo>
                    <a:lnTo>
                      <a:pt x="97" y="28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101" y="14"/>
                    </a:lnTo>
                    <a:lnTo>
                      <a:pt x="92" y="5"/>
                    </a:lnTo>
                    <a:lnTo>
                      <a:pt x="87" y="5"/>
                    </a:lnTo>
                    <a:lnTo>
                      <a:pt x="83" y="5"/>
                    </a:lnTo>
                    <a:lnTo>
                      <a:pt x="74" y="9"/>
                    </a:lnTo>
                    <a:lnTo>
                      <a:pt x="69" y="9"/>
                    </a:lnTo>
                    <a:lnTo>
                      <a:pt x="69" y="14"/>
                    </a:lnTo>
                    <a:lnTo>
                      <a:pt x="69" y="23"/>
                    </a:lnTo>
                    <a:lnTo>
                      <a:pt x="64" y="28"/>
                    </a:lnTo>
                    <a:lnTo>
                      <a:pt x="64" y="37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1" y="46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2" y="41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23" y="41"/>
                    </a:lnTo>
                    <a:lnTo>
                      <a:pt x="19" y="32"/>
                    </a:lnTo>
                    <a:lnTo>
                      <a:pt x="14" y="28"/>
                    </a:lnTo>
                    <a:lnTo>
                      <a:pt x="9" y="32"/>
                    </a:lnTo>
                    <a:lnTo>
                      <a:pt x="32" y="51"/>
                    </a:lnTo>
                    <a:lnTo>
                      <a:pt x="42" y="64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2" y="92"/>
                    </a:lnTo>
                    <a:lnTo>
                      <a:pt x="46" y="96"/>
                    </a:lnTo>
                    <a:lnTo>
                      <a:pt x="46" y="106"/>
                    </a:lnTo>
                    <a:lnTo>
                      <a:pt x="46" y="110"/>
                    </a:lnTo>
                    <a:lnTo>
                      <a:pt x="42" y="115"/>
                    </a:lnTo>
                    <a:lnTo>
                      <a:pt x="46" y="124"/>
                    </a:lnTo>
                    <a:lnTo>
                      <a:pt x="51" y="128"/>
                    </a:lnTo>
                    <a:lnTo>
                      <a:pt x="60" y="138"/>
                    </a:lnTo>
                    <a:lnTo>
                      <a:pt x="60" y="142"/>
                    </a:lnTo>
                    <a:lnTo>
                      <a:pt x="64" y="151"/>
                    </a:lnTo>
                    <a:lnTo>
                      <a:pt x="60" y="156"/>
                    </a:lnTo>
                    <a:lnTo>
                      <a:pt x="55" y="156"/>
                    </a:lnTo>
                    <a:lnTo>
                      <a:pt x="55" y="160"/>
                    </a:lnTo>
                    <a:lnTo>
                      <a:pt x="51" y="165"/>
                    </a:lnTo>
                    <a:lnTo>
                      <a:pt x="46" y="174"/>
                    </a:lnTo>
                    <a:lnTo>
                      <a:pt x="32" y="193"/>
                    </a:lnTo>
                    <a:lnTo>
                      <a:pt x="23" y="202"/>
                    </a:lnTo>
                    <a:lnTo>
                      <a:pt x="19" y="206"/>
                    </a:lnTo>
                    <a:lnTo>
                      <a:pt x="14" y="211"/>
                    </a:lnTo>
                    <a:lnTo>
                      <a:pt x="14" y="225"/>
                    </a:lnTo>
                    <a:lnTo>
                      <a:pt x="19" y="238"/>
                    </a:lnTo>
                    <a:lnTo>
                      <a:pt x="19" y="238"/>
                    </a:lnTo>
                    <a:lnTo>
                      <a:pt x="23" y="243"/>
                    </a:lnTo>
                    <a:lnTo>
                      <a:pt x="19" y="243"/>
                    </a:lnTo>
                    <a:lnTo>
                      <a:pt x="19" y="248"/>
                    </a:lnTo>
                    <a:lnTo>
                      <a:pt x="19" y="257"/>
                    </a:lnTo>
                    <a:lnTo>
                      <a:pt x="23" y="261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32" y="261"/>
                    </a:lnTo>
                    <a:lnTo>
                      <a:pt x="32" y="261"/>
                    </a:lnTo>
                    <a:lnTo>
                      <a:pt x="32" y="266"/>
                    </a:lnTo>
                    <a:lnTo>
                      <a:pt x="32" y="266"/>
                    </a:lnTo>
                    <a:lnTo>
                      <a:pt x="32" y="270"/>
                    </a:lnTo>
                    <a:lnTo>
                      <a:pt x="37" y="270"/>
                    </a:lnTo>
                    <a:lnTo>
                      <a:pt x="37" y="266"/>
                    </a:lnTo>
                    <a:lnTo>
                      <a:pt x="37" y="2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8" name="Freeform 1119"/>
              <p:cNvSpPr>
                <a:spLocks/>
              </p:cNvSpPr>
              <p:nvPr/>
            </p:nvSpPr>
            <p:spPr bwMode="auto">
              <a:xfrm>
                <a:off x="2919" y="993"/>
                <a:ext cx="129" cy="280"/>
              </a:xfrm>
              <a:custGeom>
                <a:avLst/>
                <a:gdLst>
                  <a:gd name="T0" fmla="*/ 32 w 129"/>
                  <a:gd name="T1" fmla="*/ 275 h 280"/>
                  <a:gd name="T2" fmla="*/ 28 w 129"/>
                  <a:gd name="T3" fmla="*/ 270 h 280"/>
                  <a:gd name="T4" fmla="*/ 19 w 129"/>
                  <a:gd name="T5" fmla="*/ 270 h 280"/>
                  <a:gd name="T6" fmla="*/ 9 w 129"/>
                  <a:gd name="T7" fmla="*/ 248 h 280"/>
                  <a:gd name="T8" fmla="*/ 14 w 129"/>
                  <a:gd name="T9" fmla="*/ 238 h 280"/>
                  <a:gd name="T10" fmla="*/ 9 w 129"/>
                  <a:gd name="T11" fmla="*/ 211 h 280"/>
                  <a:gd name="T12" fmla="*/ 19 w 129"/>
                  <a:gd name="T13" fmla="*/ 193 h 280"/>
                  <a:gd name="T14" fmla="*/ 42 w 129"/>
                  <a:gd name="T15" fmla="*/ 170 h 280"/>
                  <a:gd name="T16" fmla="*/ 51 w 129"/>
                  <a:gd name="T17" fmla="*/ 156 h 280"/>
                  <a:gd name="T18" fmla="*/ 60 w 129"/>
                  <a:gd name="T19" fmla="*/ 151 h 280"/>
                  <a:gd name="T20" fmla="*/ 55 w 129"/>
                  <a:gd name="T21" fmla="*/ 142 h 280"/>
                  <a:gd name="T22" fmla="*/ 51 w 129"/>
                  <a:gd name="T23" fmla="*/ 133 h 280"/>
                  <a:gd name="T24" fmla="*/ 37 w 129"/>
                  <a:gd name="T25" fmla="*/ 115 h 280"/>
                  <a:gd name="T26" fmla="*/ 37 w 129"/>
                  <a:gd name="T27" fmla="*/ 101 h 280"/>
                  <a:gd name="T28" fmla="*/ 37 w 129"/>
                  <a:gd name="T29" fmla="*/ 83 h 280"/>
                  <a:gd name="T30" fmla="*/ 37 w 129"/>
                  <a:gd name="T31" fmla="*/ 69 h 280"/>
                  <a:gd name="T32" fmla="*/ 5 w 129"/>
                  <a:gd name="T33" fmla="*/ 32 h 280"/>
                  <a:gd name="T34" fmla="*/ 0 w 129"/>
                  <a:gd name="T35" fmla="*/ 32 h 280"/>
                  <a:gd name="T36" fmla="*/ 5 w 129"/>
                  <a:gd name="T37" fmla="*/ 28 h 280"/>
                  <a:gd name="T38" fmla="*/ 14 w 129"/>
                  <a:gd name="T39" fmla="*/ 23 h 280"/>
                  <a:gd name="T40" fmla="*/ 23 w 129"/>
                  <a:gd name="T41" fmla="*/ 28 h 280"/>
                  <a:gd name="T42" fmla="*/ 37 w 129"/>
                  <a:gd name="T43" fmla="*/ 41 h 280"/>
                  <a:gd name="T44" fmla="*/ 46 w 129"/>
                  <a:gd name="T45" fmla="*/ 37 h 280"/>
                  <a:gd name="T46" fmla="*/ 51 w 129"/>
                  <a:gd name="T47" fmla="*/ 37 h 280"/>
                  <a:gd name="T48" fmla="*/ 55 w 129"/>
                  <a:gd name="T49" fmla="*/ 41 h 280"/>
                  <a:gd name="T50" fmla="*/ 60 w 129"/>
                  <a:gd name="T51" fmla="*/ 28 h 280"/>
                  <a:gd name="T52" fmla="*/ 64 w 129"/>
                  <a:gd name="T53" fmla="*/ 14 h 280"/>
                  <a:gd name="T54" fmla="*/ 74 w 129"/>
                  <a:gd name="T55" fmla="*/ 5 h 280"/>
                  <a:gd name="T56" fmla="*/ 92 w 129"/>
                  <a:gd name="T57" fmla="*/ 0 h 280"/>
                  <a:gd name="T58" fmla="*/ 106 w 129"/>
                  <a:gd name="T59" fmla="*/ 9 h 280"/>
                  <a:gd name="T60" fmla="*/ 101 w 129"/>
                  <a:gd name="T61" fmla="*/ 28 h 280"/>
                  <a:gd name="T62" fmla="*/ 101 w 129"/>
                  <a:gd name="T63" fmla="*/ 28 h 280"/>
                  <a:gd name="T64" fmla="*/ 97 w 129"/>
                  <a:gd name="T65" fmla="*/ 41 h 280"/>
                  <a:gd name="T66" fmla="*/ 97 w 129"/>
                  <a:gd name="T67" fmla="*/ 51 h 280"/>
                  <a:gd name="T68" fmla="*/ 110 w 129"/>
                  <a:gd name="T69" fmla="*/ 69 h 280"/>
                  <a:gd name="T70" fmla="*/ 110 w 129"/>
                  <a:gd name="T71" fmla="*/ 87 h 280"/>
                  <a:gd name="T72" fmla="*/ 106 w 129"/>
                  <a:gd name="T73" fmla="*/ 101 h 280"/>
                  <a:gd name="T74" fmla="*/ 115 w 129"/>
                  <a:gd name="T75" fmla="*/ 124 h 280"/>
                  <a:gd name="T76" fmla="*/ 115 w 129"/>
                  <a:gd name="T77" fmla="*/ 128 h 280"/>
                  <a:gd name="T78" fmla="*/ 110 w 129"/>
                  <a:gd name="T79" fmla="*/ 147 h 280"/>
                  <a:gd name="T80" fmla="*/ 119 w 129"/>
                  <a:gd name="T81" fmla="*/ 165 h 280"/>
                  <a:gd name="T82" fmla="*/ 119 w 129"/>
                  <a:gd name="T83" fmla="*/ 183 h 280"/>
                  <a:gd name="T84" fmla="*/ 124 w 129"/>
                  <a:gd name="T85" fmla="*/ 193 h 280"/>
                  <a:gd name="T86" fmla="*/ 129 w 129"/>
                  <a:gd name="T87" fmla="*/ 211 h 280"/>
                  <a:gd name="T88" fmla="*/ 106 w 129"/>
                  <a:gd name="T89" fmla="*/ 243 h 280"/>
                  <a:gd name="T90" fmla="*/ 78 w 129"/>
                  <a:gd name="T91" fmla="*/ 266 h 280"/>
                  <a:gd name="T92" fmla="*/ 60 w 129"/>
                  <a:gd name="T93" fmla="*/ 270 h 280"/>
                  <a:gd name="T94" fmla="*/ 42 w 129"/>
                  <a:gd name="T95" fmla="*/ 280 h 280"/>
                  <a:gd name="T96" fmla="*/ 37 w 129"/>
                  <a:gd name="T97" fmla="*/ 275 h 280"/>
                  <a:gd name="T98" fmla="*/ 32 w 129"/>
                  <a:gd name="T99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9" h="280">
                    <a:moveTo>
                      <a:pt x="32" y="280"/>
                    </a:moveTo>
                    <a:lnTo>
                      <a:pt x="32" y="275"/>
                    </a:lnTo>
                    <a:lnTo>
                      <a:pt x="32" y="275"/>
                    </a:lnTo>
                    <a:lnTo>
                      <a:pt x="28" y="270"/>
                    </a:lnTo>
                    <a:lnTo>
                      <a:pt x="28" y="270"/>
                    </a:lnTo>
                    <a:lnTo>
                      <a:pt x="19" y="270"/>
                    </a:lnTo>
                    <a:lnTo>
                      <a:pt x="14" y="257"/>
                    </a:lnTo>
                    <a:lnTo>
                      <a:pt x="9" y="248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9" y="220"/>
                    </a:lnTo>
                    <a:lnTo>
                      <a:pt x="9" y="211"/>
                    </a:lnTo>
                    <a:lnTo>
                      <a:pt x="14" y="202"/>
                    </a:lnTo>
                    <a:lnTo>
                      <a:pt x="19" y="193"/>
                    </a:lnTo>
                    <a:lnTo>
                      <a:pt x="28" y="188"/>
                    </a:lnTo>
                    <a:lnTo>
                      <a:pt x="42" y="170"/>
                    </a:lnTo>
                    <a:lnTo>
                      <a:pt x="46" y="160"/>
                    </a:lnTo>
                    <a:lnTo>
                      <a:pt x="51" y="156"/>
                    </a:lnTo>
                    <a:lnTo>
                      <a:pt x="51" y="156"/>
                    </a:lnTo>
                    <a:lnTo>
                      <a:pt x="60" y="151"/>
                    </a:lnTo>
                    <a:lnTo>
                      <a:pt x="60" y="147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1" y="133"/>
                    </a:lnTo>
                    <a:lnTo>
                      <a:pt x="42" y="124"/>
                    </a:lnTo>
                    <a:lnTo>
                      <a:pt x="37" y="115"/>
                    </a:lnTo>
                    <a:lnTo>
                      <a:pt x="37" y="106"/>
                    </a:lnTo>
                    <a:lnTo>
                      <a:pt x="37" y="101"/>
                    </a:lnTo>
                    <a:lnTo>
                      <a:pt x="37" y="92"/>
                    </a:lnTo>
                    <a:lnTo>
                      <a:pt x="37" y="83"/>
                    </a:lnTo>
                    <a:lnTo>
                      <a:pt x="37" y="78"/>
                    </a:lnTo>
                    <a:lnTo>
                      <a:pt x="37" y="69"/>
                    </a:lnTo>
                    <a:lnTo>
                      <a:pt x="28" y="55"/>
                    </a:lnTo>
                    <a:lnTo>
                      <a:pt x="5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9" y="28"/>
                    </a:lnTo>
                    <a:lnTo>
                      <a:pt x="14" y="23"/>
                    </a:lnTo>
                    <a:lnTo>
                      <a:pt x="19" y="23"/>
                    </a:lnTo>
                    <a:lnTo>
                      <a:pt x="23" y="28"/>
                    </a:lnTo>
                    <a:lnTo>
                      <a:pt x="28" y="37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51" y="37"/>
                    </a:lnTo>
                    <a:lnTo>
                      <a:pt x="51" y="41"/>
                    </a:lnTo>
                    <a:lnTo>
                      <a:pt x="55" y="41"/>
                    </a:lnTo>
                    <a:lnTo>
                      <a:pt x="60" y="32"/>
                    </a:lnTo>
                    <a:lnTo>
                      <a:pt x="60" y="28"/>
                    </a:lnTo>
                    <a:lnTo>
                      <a:pt x="60" y="23"/>
                    </a:lnTo>
                    <a:lnTo>
                      <a:pt x="64" y="14"/>
                    </a:lnTo>
                    <a:lnTo>
                      <a:pt x="69" y="5"/>
                    </a:lnTo>
                    <a:lnTo>
                      <a:pt x="74" y="5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97" y="0"/>
                    </a:lnTo>
                    <a:lnTo>
                      <a:pt x="106" y="9"/>
                    </a:lnTo>
                    <a:lnTo>
                      <a:pt x="106" y="23"/>
                    </a:lnTo>
                    <a:lnTo>
                      <a:pt x="101" y="28"/>
                    </a:lnTo>
                    <a:lnTo>
                      <a:pt x="101" y="28"/>
                    </a:lnTo>
                    <a:lnTo>
                      <a:pt x="101" y="28"/>
                    </a:lnTo>
                    <a:lnTo>
                      <a:pt x="101" y="37"/>
                    </a:lnTo>
                    <a:lnTo>
                      <a:pt x="97" y="41"/>
                    </a:lnTo>
                    <a:lnTo>
                      <a:pt x="97" y="46"/>
                    </a:lnTo>
                    <a:lnTo>
                      <a:pt x="97" y="51"/>
                    </a:lnTo>
                    <a:lnTo>
                      <a:pt x="106" y="60"/>
                    </a:lnTo>
                    <a:lnTo>
                      <a:pt x="110" y="69"/>
                    </a:lnTo>
                    <a:lnTo>
                      <a:pt x="110" y="78"/>
                    </a:lnTo>
                    <a:lnTo>
                      <a:pt x="110" y="87"/>
                    </a:lnTo>
                    <a:lnTo>
                      <a:pt x="106" y="96"/>
                    </a:lnTo>
                    <a:lnTo>
                      <a:pt x="106" y="101"/>
                    </a:lnTo>
                    <a:lnTo>
                      <a:pt x="110" y="115"/>
                    </a:lnTo>
                    <a:lnTo>
                      <a:pt x="115" y="124"/>
                    </a:lnTo>
                    <a:lnTo>
                      <a:pt x="115" y="128"/>
                    </a:lnTo>
                    <a:lnTo>
                      <a:pt x="115" y="128"/>
                    </a:lnTo>
                    <a:lnTo>
                      <a:pt x="115" y="138"/>
                    </a:lnTo>
                    <a:lnTo>
                      <a:pt x="110" y="147"/>
                    </a:lnTo>
                    <a:lnTo>
                      <a:pt x="115" y="156"/>
                    </a:lnTo>
                    <a:lnTo>
                      <a:pt x="119" y="165"/>
                    </a:lnTo>
                    <a:lnTo>
                      <a:pt x="119" y="174"/>
                    </a:lnTo>
                    <a:lnTo>
                      <a:pt x="119" y="183"/>
                    </a:lnTo>
                    <a:lnTo>
                      <a:pt x="124" y="193"/>
                    </a:lnTo>
                    <a:lnTo>
                      <a:pt x="124" y="193"/>
                    </a:lnTo>
                    <a:lnTo>
                      <a:pt x="129" y="202"/>
                    </a:lnTo>
                    <a:lnTo>
                      <a:pt x="129" y="211"/>
                    </a:lnTo>
                    <a:lnTo>
                      <a:pt x="124" y="220"/>
                    </a:lnTo>
                    <a:lnTo>
                      <a:pt x="106" y="243"/>
                    </a:lnTo>
                    <a:lnTo>
                      <a:pt x="87" y="261"/>
                    </a:lnTo>
                    <a:lnTo>
                      <a:pt x="78" y="266"/>
                    </a:lnTo>
                    <a:lnTo>
                      <a:pt x="64" y="266"/>
                    </a:lnTo>
                    <a:lnTo>
                      <a:pt x="60" y="270"/>
                    </a:lnTo>
                    <a:lnTo>
                      <a:pt x="51" y="275"/>
                    </a:lnTo>
                    <a:lnTo>
                      <a:pt x="42" y="280"/>
                    </a:lnTo>
                    <a:lnTo>
                      <a:pt x="37" y="275"/>
                    </a:lnTo>
                    <a:lnTo>
                      <a:pt x="37" y="275"/>
                    </a:lnTo>
                    <a:lnTo>
                      <a:pt x="32" y="280"/>
                    </a:lnTo>
                    <a:lnTo>
                      <a:pt x="32" y="28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9" name="Freeform 1120"/>
              <p:cNvSpPr>
                <a:spLocks/>
              </p:cNvSpPr>
              <p:nvPr/>
            </p:nvSpPr>
            <p:spPr bwMode="auto">
              <a:xfrm>
                <a:off x="2928" y="998"/>
                <a:ext cx="115" cy="265"/>
              </a:xfrm>
              <a:custGeom>
                <a:avLst/>
                <a:gdLst>
                  <a:gd name="T0" fmla="*/ 28 w 115"/>
                  <a:gd name="T1" fmla="*/ 265 h 265"/>
                  <a:gd name="T2" fmla="*/ 37 w 115"/>
                  <a:gd name="T3" fmla="*/ 265 h 265"/>
                  <a:gd name="T4" fmla="*/ 55 w 115"/>
                  <a:gd name="T5" fmla="*/ 256 h 265"/>
                  <a:gd name="T6" fmla="*/ 74 w 115"/>
                  <a:gd name="T7" fmla="*/ 252 h 265"/>
                  <a:gd name="T8" fmla="*/ 110 w 115"/>
                  <a:gd name="T9" fmla="*/ 210 h 265"/>
                  <a:gd name="T10" fmla="*/ 115 w 115"/>
                  <a:gd name="T11" fmla="*/ 201 h 265"/>
                  <a:gd name="T12" fmla="*/ 110 w 115"/>
                  <a:gd name="T13" fmla="*/ 192 h 265"/>
                  <a:gd name="T14" fmla="*/ 106 w 115"/>
                  <a:gd name="T15" fmla="*/ 169 h 265"/>
                  <a:gd name="T16" fmla="*/ 101 w 115"/>
                  <a:gd name="T17" fmla="*/ 155 h 265"/>
                  <a:gd name="T18" fmla="*/ 101 w 115"/>
                  <a:gd name="T19" fmla="*/ 133 h 265"/>
                  <a:gd name="T20" fmla="*/ 97 w 115"/>
                  <a:gd name="T21" fmla="*/ 119 h 265"/>
                  <a:gd name="T22" fmla="*/ 97 w 115"/>
                  <a:gd name="T23" fmla="*/ 114 h 265"/>
                  <a:gd name="T24" fmla="*/ 92 w 115"/>
                  <a:gd name="T25" fmla="*/ 87 h 265"/>
                  <a:gd name="T26" fmla="*/ 97 w 115"/>
                  <a:gd name="T27" fmla="*/ 73 h 265"/>
                  <a:gd name="T28" fmla="*/ 92 w 115"/>
                  <a:gd name="T29" fmla="*/ 59 h 265"/>
                  <a:gd name="T30" fmla="*/ 83 w 115"/>
                  <a:gd name="T31" fmla="*/ 46 h 265"/>
                  <a:gd name="T32" fmla="*/ 83 w 115"/>
                  <a:gd name="T33" fmla="*/ 36 h 265"/>
                  <a:gd name="T34" fmla="*/ 83 w 115"/>
                  <a:gd name="T35" fmla="*/ 32 h 265"/>
                  <a:gd name="T36" fmla="*/ 88 w 115"/>
                  <a:gd name="T37" fmla="*/ 27 h 265"/>
                  <a:gd name="T38" fmla="*/ 92 w 115"/>
                  <a:gd name="T39" fmla="*/ 18 h 265"/>
                  <a:gd name="T40" fmla="*/ 92 w 115"/>
                  <a:gd name="T41" fmla="*/ 9 h 265"/>
                  <a:gd name="T42" fmla="*/ 78 w 115"/>
                  <a:gd name="T43" fmla="*/ 0 h 265"/>
                  <a:gd name="T44" fmla="*/ 65 w 115"/>
                  <a:gd name="T45" fmla="*/ 4 h 265"/>
                  <a:gd name="T46" fmla="*/ 60 w 115"/>
                  <a:gd name="T47" fmla="*/ 9 h 265"/>
                  <a:gd name="T48" fmla="*/ 55 w 115"/>
                  <a:gd name="T49" fmla="*/ 23 h 265"/>
                  <a:gd name="T50" fmla="*/ 46 w 115"/>
                  <a:gd name="T51" fmla="*/ 41 h 265"/>
                  <a:gd name="T52" fmla="*/ 42 w 115"/>
                  <a:gd name="T53" fmla="*/ 41 h 265"/>
                  <a:gd name="T54" fmla="*/ 37 w 115"/>
                  <a:gd name="T55" fmla="*/ 36 h 265"/>
                  <a:gd name="T56" fmla="*/ 28 w 115"/>
                  <a:gd name="T57" fmla="*/ 41 h 265"/>
                  <a:gd name="T58" fmla="*/ 14 w 115"/>
                  <a:gd name="T59" fmla="*/ 36 h 265"/>
                  <a:gd name="T60" fmla="*/ 5 w 115"/>
                  <a:gd name="T61" fmla="*/ 23 h 265"/>
                  <a:gd name="T62" fmla="*/ 23 w 115"/>
                  <a:gd name="T63" fmla="*/ 46 h 265"/>
                  <a:gd name="T64" fmla="*/ 33 w 115"/>
                  <a:gd name="T65" fmla="*/ 78 h 265"/>
                  <a:gd name="T66" fmla="*/ 33 w 115"/>
                  <a:gd name="T67" fmla="*/ 87 h 265"/>
                  <a:gd name="T68" fmla="*/ 37 w 115"/>
                  <a:gd name="T69" fmla="*/ 101 h 265"/>
                  <a:gd name="T70" fmla="*/ 33 w 115"/>
                  <a:gd name="T71" fmla="*/ 110 h 265"/>
                  <a:gd name="T72" fmla="*/ 42 w 115"/>
                  <a:gd name="T73" fmla="*/ 123 h 265"/>
                  <a:gd name="T74" fmla="*/ 51 w 115"/>
                  <a:gd name="T75" fmla="*/ 137 h 265"/>
                  <a:gd name="T76" fmla="*/ 51 w 115"/>
                  <a:gd name="T77" fmla="*/ 151 h 265"/>
                  <a:gd name="T78" fmla="*/ 46 w 115"/>
                  <a:gd name="T79" fmla="*/ 155 h 265"/>
                  <a:gd name="T80" fmla="*/ 37 w 115"/>
                  <a:gd name="T81" fmla="*/ 169 h 265"/>
                  <a:gd name="T82" fmla="*/ 14 w 115"/>
                  <a:gd name="T83" fmla="*/ 197 h 265"/>
                  <a:gd name="T84" fmla="*/ 5 w 115"/>
                  <a:gd name="T85" fmla="*/ 206 h 265"/>
                  <a:gd name="T86" fmla="*/ 10 w 115"/>
                  <a:gd name="T87" fmla="*/ 233 h 265"/>
                  <a:gd name="T88" fmla="*/ 14 w 115"/>
                  <a:gd name="T89" fmla="*/ 238 h 265"/>
                  <a:gd name="T90" fmla="*/ 10 w 115"/>
                  <a:gd name="T91" fmla="*/ 243 h 265"/>
                  <a:gd name="T92" fmla="*/ 14 w 115"/>
                  <a:gd name="T93" fmla="*/ 256 h 265"/>
                  <a:gd name="T94" fmla="*/ 19 w 115"/>
                  <a:gd name="T95" fmla="*/ 261 h 265"/>
                  <a:gd name="T96" fmla="*/ 23 w 115"/>
                  <a:gd name="T97" fmla="*/ 256 h 265"/>
                  <a:gd name="T98" fmla="*/ 23 w 115"/>
                  <a:gd name="T99" fmla="*/ 261 h 265"/>
                  <a:gd name="T100" fmla="*/ 28 w 115"/>
                  <a:gd name="T101" fmla="*/ 265 h 265"/>
                  <a:gd name="T102" fmla="*/ 28 w 115"/>
                  <a:gd name="T103" fmla="*/ 261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5" h="265">
                    <a:moveTo>
                      <a:pt x="28" y="261"/>
                    </a:moveTo>
                    <a:lnTo>
                      <a:pt x="28" y="265"/>
                    </a:lnTo>
                    <a:lnTo>
                      <a:pt x="28" y="265"/>
                    </a:lnTo>
                    <a:lnTo>
                      <a:pt x="37" y="265"/>
                    </a:lnTo>
                    <a:lnTo>
                      <a:pt x="46" y="261"/>
                    </a:lnTo>
                    <a:lnTo>
                      <a:pt x="55" y="256"/>
                    </a:lnTo>
                    <a:lnTo>
                      <a:pt x="69" y="252"/>
                    </a:lnTo>
                    <a:lnTo>
                      <a:pt x="74" y="252"/>
                    </a:lnTo>
                    <a:lnTo>
                      <a:pt x="92" y="238"/>
                    </a:lnTo>
                    <a:lnTo>
                      <a:pt x="110" y="210"/>
                    </a:lnTo>
                    <a:lnTo>
                      <a:pt x="115" y="206"/>
                    </a:lnTo>
                    <a:lnTo>
                      <a:pt x="115" y="201"/>
                    </a:lnTo>
                    <a:lnTo>
                      <a:pt x="110" y="192"/>
                    </a:lnTo>
                    <a:lnTo>
                      <a:pt x="110" y="192"/>
                    </a:lnTo>
                    <a:lnTo>
                      <a:pt x="106" y="183"/>
                    </a:lnTo>
                    <a:lnTo>
                      <a:pt x="106" y="169"/>
                    </a:lnTo>
                    <a:lnTo>
                      <a:pt x="106" y="165"/>
                    </a:lnTo>
                    <a:lnTo>
                      <a:pt x="101" y="155"/>
                    </a:lnTo>
                    <a:lnTo>
                      <a:pt x="97" y="142"/>
                    </a:lnTo>
                    <a:lnTo>
                      <a:pt x="101" y="133"/>
                    </a:lnTo>
                    <a:lnTo>
                      <a:pt x="101" y="123"/>
                    </a:lnTo>
                    <a:lnTo>
                      <a:pt x="97" y="119"/>
                    </a:lnTo>
                    <a:lnTo>
                      <a:pt x="97" y="114"/>
                    </a:lnTo>
                    <a:lnTo>
                      <a:pt x="97" y="114"/>
                    </a:lnTo>
                    <a:lnTo>
                      <a:pt x="92" y="96"/>
                    </a:lnTo>
                    <a:lnTo>
                      <a:pt x="92" y="87"/>
                    </a:lnTo>
                    <a:lnTo>
                      <a:pt x="97" y="82"/>
                    </a:lnTo>
                    <a:lnTo>
                      <a:pt x="97" y="73"/>
                    </a:lnTo>
                    <a:lnTo>
                      <a:pt x="97" y="68"/>
                    </a:lnTo>
                    <a:lnTo>
                      <a:pt x="92" y="59"/>
                    </a:lnTo>
                    <a:lnTo>
                      <a:pt x="83" y="50"/>
                    </a:lnTo>
                    <a:lnTo>
                      <a:pt x="83" y="46"/>
                    </a:lnTo>
                    <a:lnTo>
                      <a:pt x="83" y="41"/>
                    </a:lnTo>
                    <a:lnTo>
                      <a:pt x="83" y="36"/>
                    </a:lnTo>
                    <a:lnTo>
                      <a:pt x="83" y="32"/>
                    </a:lnTo>
                    <a:lnTo>
                      <a:pt x="83" y="32"/>
                    </a:lnTo>
                    <a:lnTo>
                      <a:pt x="83" y="32"/>
                    </a:lnTo>
                    <a:lnTo>
                      <a:pt x="88" y="27"/>
                    </a:lnTo>
                    <a:lnTo>
                      <a:pt x="88" y="23"/>
                    </a:lnTo>
                    <a:lnTo>
                      <a:pt x="92" y="18"/>
                    </a:lnTo>
                    <a:lnTo>
                      <a:pt x="92" y="18"/>
                    </a:lnTo>
                    <a:lnTo>
                      <a:pt x="92" y="9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65" y="4"/>
                    </a:lnTo>
                    <a:lnTo>
                      <a:pt x="60" y="4"/>
                    </a:lnTo>
                    <a:lnTo>
                      <a:pt x="60" y="9"/>
                    </a:lnTo>
                    <a:lnTo>
                      <a:pt x="60" y="18"/>
                    </a:lnTo>
                    <a:lnTo>
                      <a:pt x="55" y="23"/>
                    </a:lnTo>
                    <a:lnTo>
                      <a:pt x="55" y="32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2" y="41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3" y="36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14" y="36"/>
                    </a:lnTo>
                    <a:lnTo>
                      <a:pt x="10" y="27"/>
                    </a:lnTo>
                    <a:lnTo>
                      <a:pt x="5" y="23"/>
                    </a:lnTo>
                    <a:lnTo>
                      <a:pt x="0" y="27"/>
                    </a:lnTo>
                    <a:lnTo>
                      <a:pt x="23" y="46"/>
                    </a:lnTo>
                    <a:lnTo>
                      <a:pt x="33" y="59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3" y="87"/>
                    </a:lnTo>
                    <a:lnTo>
                      <a:pt x="37" y="91"/>
                    </a:lnTo>
                    <a:lnTo>
                      <a:pt x="37" y="101"/>
                    </a:lnTo>
                    <a:lnTo>
                      <a:pt x="37" y="105"/>
                    </a:lnTo>
                    <a:lnTo>
                      <a:pt x="33" y="110"/>
                    </a:lnTo>
                    <a:lnTo>
                      <a:pt x="37" y="119"/>
                    </a:lnTo>
                    <a:lnTo>
                      <a:pt x="42" y="123"/>
                    </a:lnTo>
                    <a:lnTo>
                      <a:pt x="51" y="133"/>
                    </a:lnTo>
                    <a:lnTo>
                      <a:pt x="51" y="137"/>
                    </a:lnTo>
                    <a:lnTo>
                      <a:pt x="55" y="146"/>
                    </a:lnTo>
                    <a:lnTo>
                      <a:pt x="51" y="151"/>
                    </a:lnTo>
                    <a:lnTo>
                      <a:pt x="46" y="151"/>
                    </a:lnTo>
                    <a:lnTo>
                      <a:pt x="46" y="155"/>
                    </a:lnTo>
                    <a:lnTo>
                      <a:pt x="42" y="160"/>
                    </a:lnTo>
                    <a:lnTo>
                      <a:pt x="37" y="169"/>
                    </a:lnTo>
                    <a:lnTo>
                      <a:pt x="23" y="188"/>
                    </a:lnTo>
                    <a:lnTo>
                      <a:pt x="14" y="197"/>
                    </a:lnTo>
                    <a:lnTo>
                      <a:pt x="10" y="201"/>
                    </a:lnTo>
                    <a:lnTo>
                      <a:pt x="5" y="206"/>
                    </a:lnTo>
                    <a:lnTo>
                      <a:pt x="5" y="220"/>
                    </a:lnTo>
                    <a:lnTo>
                      <a:pt x="10" y="233"/>
                    </a:lnTo>
                    <a:lnTo>
                      <a:pt x="10" y="233"/>
                    </a:lnTo>
                    <a:lnTo>
                      <a:pt x="14" y="238"/>
                    </a:lnTo>
                    <a:lnTo>
                      <a:pt x="10" y="238"/>
                    </a:lnTo>
                    <a:lnTo>
                      <a:pt x="10" y="243"/>
                    </a:lnTo>
                    <a:lnTo>
                      <a:pt x="10" y="252"/>
                    </a:lnTo>
                    <a:lnTo>
                      <a:pt x="14" y="256"/>
                    </a:lnTo>
                    <a:lnTo>
                      <a:pt x="19" y="261"/>
                    </a:lnTo>
                    <a:lnTo>
                      <a:pt x="19" y="261"/>
                    </a:lnTo>
                    <a:lnTo>
                      <a:pt x="23" y="256"/>
                    </a:lnTo>
                    <a:lnTo>
                      <a:pt x="23" y="256"/>
                    </a:lnTo>
                    <a:lnTo>
                      <a:pt x="23" y="261"/>
                    </a:lnTo>
                    <a:lnTo>
                      <a:pt x="23" y="261"/>
                    </a:lnTo>
                    <a:lnTo>
                      <a:pt x="23" y="265"/>
                    </a:lnTo>
                    <a:lnTo>
                      <a:pt x="28" y="265"/>
                    </a:lnTo>
                    <a:lnTo>
                      <a:pt x="28" y="261"/>
                    </a:lnTo>
                    <a:lnTo>
                      <a:pt x="28" y="26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0" name="Freeform 1121"/>
              <p:cNvSpPr>
                <a:spLocks/>
              </p:cNvSpPr>
              <p:nvPr/>
            </p:nvSpPr>
            <p:spPr bwMode="auto">
              <a:xfrm>
                <a:off x="2704" y="1593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1" name="Freeform 1122"/>
              <p:cNvSpPr>
                <a:spLocks/>
              </p:cNvSpPr>
              <p:nvPr/>
            </p:nvSpPr>
            <p:spPr bwMode="auto">
              <a:xfrm>
                <a:off x="2695" y="1584"/>
                <a:ext cx="18" cy="19"/>
              </a:xfrm>
              <a:custGeom>
                <a:avLst/>
                <a:gdLst>
                  <a:gd name="T0" fmla="*/ 14 w 18"/>
                  <a:gd name="T1" fmla="*/ 19 h 19"/>
                  <a:gd name="T2" fmla="*/ 9 w 18"/>
                  <a:gd name="T3" fmla="*/ 14 h 19"/>
                  <a:gd name="T4" fmla="*/ 9 w 18"/>
                  <a:gd name="T5" fmla="*/ 14 h 19"/>
                  <a:gd name="T6" fmla="*/ 9 w 18"/>
                  <a:gd name="T7" fmla="*/ 14 h 19"/>
                  <a:gd name="T8" fmla="*/ 0 w 18"/>
                  <a:gd name="T9" fmla="*/ 0 h 19"/>
                  <a:gd name="T10" fmla="*/ 0 w 18"/>
                  <a:gd name="T11" fmla="*/ 0 h 19"/>
                  <a:gd name="T12" fmla="*/ 9 w 18"/>
                  <a:gd name="T13" fmla="*/ 5 h 19"/>
                  <a:gd name="T14" fmla="*/ 18 w 18"/>
                  <a:gd name="T15" fmla="*/ 9 h 19"/>
                  <a:gd name="T16" fmla="*/ 18 w 18"/>
                  <a:gd name="T17" fmla="*/ 9 h 19"/>
                  <a:gd name="T18" fmla="*/ 18 w 18"/>
                  <a:gd name="T19" fmla="*/ 14 h 19"/>
                  <a:gd name="T20" fmla="*/ 18 w 18"/>
                  <a:gd name="T21" fmla="*/ 14 h 19"/>
                  <a:gd name="T22" fmla="*/ 14 w 18"/>
                  <a:gd name="T23" fmla="*/ 14 h 19"/>
                  <a:gd name="T24" fmla="*/ 14 w 18"/>
                  <a:gd name="T25" fmla="*/ 19 h 19"/>
                  <a:gd name="T26" fmla="*/ 14 w 18"/>
                  <a:gd name="T2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9">
                    <a:moveTo>
                      <a:pt x="14" y="19"/>
                    </a:move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9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2" name="Freeform 1123"/>
              <p:cNvSpPr>
                <a:spLocks/>
              </p:cNvSpPr>
              <p:nvPr/>
            </p:nvSpPr>
            <p:spPr bwMode="auto">
              <a:xfrm>
                <a:off x="2695" y="1584"/>
                <a:ext cx="18" cy="19"/>
              </a:xfrm>
              <a:custGeom>
                <a:avLst/>
                <a:gdLst>
                  <a:gd name="T0" fmla="*/ 14 w 18"/>
                  <a:gd name="T1" fmla="*/ 19 h 19"/>
                  <a:gd name="T2" fmla="*/ 9 w 18"/>
                  <a:gd name="T3" fmla="*/ 14 h 19"/>
                  <a:gd name="T4" fmla="*/ 9 w 18"/>
                  <a:gd name="T5" fmla="*/ 14 h 19"/>
                  <a:gd name="T6" fmla="*/ 9 w 18"/>
                  <a:gd name="T7" fmla="*/ 14 h 19"/>
                  <a:gd name="T8" fmla="*/ 0 w 18"/>
                  <a:gd name="T9" fmla="*/ 0 h 19"/>
                  <a:gd name="T10" fmla="*/ 0 w 18"/>
                  <a:gd name="T11" fmla="*/ 0 h 19"/>
                  <a:gd name="T12" fmla="*/ 9 w 18"/>
                  <a:gd name="T13" fmla="*/ 5 h 19"/>
                  <a:gd name="T14" fmla="*/ 18 w 18"/>
                  <a:gd name="T15" fmla="*/ 9 h 19"/>
                  <a:gd name="T16" fmla="*/ 18 w 18"/>
                  <a:gd name="T17" fmla="*/ 9 h 19"/>
                  <a:gd name="T18" fmla="*/ 18 w 18"/>
                  <a:gd name="T19" fmla="*/ 14 h 19"/>
                  <a:gd name="T20" fmla="*/ 18 w 18"/>
                  <a:gd name="T21" fmla="*/ 14 h 19"/>
                  <a:gd name="T22" fmla="*/ 14 w 18"/>
                  <a:gd name="T23" fmla="*/ 14 h 19"/>
                  <a:gd name="T24" fmla="*/ 14 w 18"/>
                  <a:gd name="T25" fmla="*/ 19 h 19"/>
                  <a:gd name="T26" fmla="*/ 14 w 18"/>
                  <a:gd name="T2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9">
                    <a:moveTo>
                      <a:pt x="14" y="19"/>
                    </a:move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9"/>
                    </a:lnTo>
                    <a:lnTo>
                      <a:pt x="14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3" name="Freeform 1124"/>
              <p:cNvSpPr>
                <a:spLocks/>
              </p:cNvSpPr>
              <p:nvPr/>
            </p:nvSpPr>
            <p:spPr bwMode="auto">
              <a:xfrm>
                <a:off x="2571" y="1369"/>
                <a:ext cx="50" cy="73"/>
              </a:xfrm>
              <a:custGeom>
                <a:avLst/>
                <a:gdLst>
                  <a:gd name="T0" fmla="*/ 32 w 50"/>
                  <a:gd name="T1" fmla="*/ 4 h 73"/>
                  <a:gd name="T2" fmla="*/ 32 w 50"/>
                  <a:gd name="T3" fmla="*/ 0 h 73"/>
                  <a:gd name="T4" fmla="*/ 23 w 50"/>
                  <a:gd name="T5" fmla="*/ 4 h 73"/>
                  <a:gd name="T6" fmla="*/ 18 w 50"/>
                  <a:gd name="T7" fmla="*/ 9 h 73"/>
                  <a:gd name="T8" fmla="*/ 23 w 50"/>
                  <a:gd name="T9" fmla="*/ 14 h 73"/>
                  <a:gd name="T10" fmla="*/ 18 w 50"/>
                  <a:gd name="T11" fmla="*/ 18 h 73"/>
                  <a:gd name="T12" fmla="*/ 14 w 50"/>
                  <a:gd name="T13" fmla="*/ 18 h 73"/>
                  <a:gd name="T14" fmla="*/ 5 w 50"/>
                  <a:gd name="T15" fmla="*/ 18 h 73"/>
                  <a:gd name="T16" fmla="*/ 5 w 50"/>
                  <a:gd name="T17" fmla="*/ 27 h 73"/>
                  <a:gd name="T18" fmla="*/ 0 w 50"/>
                  <a:gd name="T19" fmla="*/ 27 h 73"/>
                  <a:gd name="T20" fmla="*/ 9 w 50"/>
                  <a:gd name="T21" fmla="*/ 27 h 73"/>
                  <a:gd name="T22" fmla="*/ 5 w 50"/>
                  <a:gd name="T23" fmla="*/ 32 h 73"/>
                  <a:gd name="T24" fmla="*/ 5 w 50"/>
                  <a:gd name="T25" fmla="*/ 36 h 73"/>
                  <a:gd name="T26" fmla="*/ 14 w 50"/>
                  <a:gd name="T27" fmla="*/ 41 h 73"/>
                  <a:gd name="T28" fmla="*/ 5 w 50"/>
                  <a:gd name="T29" fmla="*/ 55 h 73"/>
                  <a:gd name="T30" fmla="*/ 14 w 50"/>
                  <a:gd name="T31" fmla="*/ 50 h 73"/>
                  <a:gd name="T32" fmla="*/ 18 w 50"/>
                  <a:gd name="T33" fmla="*/ 50 h 73"/>
                  <a:gd name="T34" fmla="*/ 9 w 50"/>
                  <a:gd name="T35" fmla="*/ 55 h 73"/>
                  <a:gd name="T36" fmla="*/ 0 w 50"/>
                  <a:gd name="T37" fmla="*/ 59 h 73"/>
                  <a:gd name="T38" fmla="*/ 5 w 50"/>
                  <a:gd name="T39" fmla="*/ 64 h 73"/>
                  <a:gd name="T40" fmla="*/ 0 w 50"/>
                  <a:gd name="T41" fmla="*/ 69 h 73"/>
                  <a:gd name="T42" fmla="*/ 9 w 50"/>
                  <a:gd name="T43" fmla="*/ 69 h 73"/>
                  <a:gd name="T44" fmla="*/ 0 w 50"/>
                  <a:gd name="T45" fmla="*/ 73 h 73"/>
                  <a:gd name="T46" fmla="*/ 9 w 50"/>
                  <a:gd name="T47" fmla="*/ 69 h 73"/>
                  <a:gd name="T48" fmla="*/ 5 w 50"/>
                  <a:gd name="T49" fmla="*/ 73 h 73"/>
                  <a:gd name="T50" fmla="*/ 18 w 50"/>
                  <a:gd name="T51" fmla="*/ 69 h 73"/>
                  <a:gd name="T52" fmla="*/ 32 w 50"/>
                  <a:gd name="T53" fmla="*/ 59 h 73"/>
                  <a:gd name="T54" fmla="*/ 41 w 50"/>
                  <a:gd name="T55" fmla="*/ 59 h 73"/>
                  <a:gd name="T56" fmla="*/ 50 w 50"/>
                  <a:gd name="T57" fmla="*/ 55 h 73"/>
                  <a:gd name="T58" fmla="*/ 50 w 50"/>
                  <a:gd name="T59" fmla="*/ 41 h 73"/>
                  <a:gd name="T60" fmla="*/ 50 w 50"/>
                  <a:gd name="T61" fmla="*/ 36 h 73"/>
                  <a:gd name="T62" fmla="*/ 50 w 50"/>
                  <a:gd name="T63" fmla="*/ 27 h 73"/>
                  <a:gd name="T64" fmla="*/ 46 w 50"/>
                  <a:gd name="T65" fmla="*/ 18 h 73"/>
                  <a:gd name="T66" fmla="*/ 46 w 50"/>
                  <a:gd name="T67" fmla="*/ 18 h 73"/>
                  <a:gd name="T68" fmla="*/ 41 w 50"/>
                  <a:gd name="T69" fmla="*/ 18 h 73"/>
                  <a:gd name="T70" fmla="*/ 37 w 50"/>
                  <a:gd name="T71" fmla="*/ 18 h 73"/>
                  <a:gd name="T72" fmla="*/ 32 w 50"/>
                  <a:gd name="T73" fmla="*/ 23 h 73"/>
                  <a:gd name="T74" fmla="*/ 28 w 50"/>
                  <a:gd name="T75" fmla="*/ 18 h 73"/>
                  <a:gd name="T76" fmla="*/ 28 w 50"/>
                  <a:gd name="T77" fmla="*/ 14 h 73"/>
                  <a:gd name="T78" fmla="*/ 32 w 50"/>
                  <a:gd name="T79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73">
                    <a:moveTo>
                      <a:pt x="32" y="4"/>
                    </a:moveTo>
                    <a:lnTo>
                      <a:pt x="32" y="0"/>
                    </a:lnTo>
                    <a:lnTo>
                      <a:pt x="23" y="4"/>
                    </a:lnTo>
                    <a:lnTo>
                      <a:pt x="18" y="9"/>
                    </a:lnTo>
                    <a:lnTo>
                      <a:pt x="23" y="14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5" y="18"/>
                    </a:lnTo>
                    <a:lnTo>
                      <a:pt x="5" y="27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5" y="32"/>
                    </a:lnTo>
                    <a:lnTo>
                      <a:pt x="5" y="36"/>
                    </a:lnTo>
                    <a:lnTo>
                      <a:pt x="14" y="41"/>
                    </a:lnTo>
                    <a:lnTo>
                      <a:pt x="5" y="55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9" y="55"/>
                    </a:lnTo>
                    <a:lnTo>
                      <a:pt x="0" y="59"/>
                    </a:lnTo>
                    <a:lnTo>
                      <a:pt x="5" y="64"/>
                    </a:lnTo>
                    <a:lnTo>
                      <a:pt x="0" y="69"/>
                    </a:lnTo>
                    <a:lnTo>
                      <a:pt x="9" y="69"/>
                    </a:lnTo>
                    <a:lnTo>
                      <a:pt x="0" y="73"/>
                    </a:lnTo>
                    <a:lnTo>
                      <a:pt x="9" y="69"/>
                    </a:lnTo>
                    <a:lnTo>
                      <a:pt x="5" y="73"/>
                    </a:lnTo>
                    <a:lnTo>
                      <a:pt x="18" y="69"/>
                    </a:lnTo>
                    <a:lnTo>
                      <a:pt x="32" y="59"/>
                    </a:lnTo>
                    <a:lnTo>
                      <a:pt x="41" y="59"/>
                    </a:lnTo>
                    <a:lnTo>
                      <a:pt x="50" y="55"/>
                    </a:lnTo>
                    <a:lnTo>
                      <a:pt x="50" y="41"/>
                    </a:lnTo>
                    <a:lnTo>
                      <a:pt x="50" y="36"/>
                    </a:lnTo>
                    <a:lnTo>
                      <a:pt x="50" y="27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1" y="18"/>
                    </a:lnTo>
                    <a:lnTo>
                      <a:pt x="37" y="18"/>
                    </a:lnTo>
                    <a:lnTo>
                      <a:pt x="32" y="23"/>
                    </a:lnTo>
                    <a:lnTo>
                      <a:pt x="28" y="18"/>
                    </a:lnTo>
                    <a:lnTo>
                      <a:pt x="28" y="14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4" name="Freeform 1125"/>
              <p:cNvSpPr>
                <a:spLocks/>
              </p:cNvSpPr>
              <p:nvPr/>
            </p:nvSpPr>
            <p:spPr bwMode="auto">
              <a:xfrm>
                <a:off x="2571" y="1369"/>
                <a:ext cx="50" cy="73"/>
              </a:xfrm>
              <a:custGeom>
                <a:avLst/>
                <a:gdLst>
                  <a:gd name="T0" fmla="*/ 32 w 50"/>
                  <a:gd name="T1" fmla="*/ 4 h 73"/>
                  <a:gd name="T2" fmla="*/ 32 w 50"/>
                  <a:gd name="T3" fmla="*/ 0 h 73"/>
                  <a:gd name="T4" fmla="*/ 23 w 50"/>
                  <a:gd name="T5" fmla="*/ 4 h 73"/>
                  <a:gd name="T6" fmla="*/ 18 w 50"/>
                  <a:gd name="T7" fmla="*/ 9 h 73"/>
                  <a:gd name="T8" fmla="*/ 23 w 50"/>
                  <a:gd name="T9" fmla="*/ 14 h 73"/>
                  <a:gd name="T10" fmla="*/ 18 w 50"/>
                  <a:gd name="T11" fmla="*/ 18 h 73"/>
                  <a:gd name="T12" fmla="*/ 14 w 50"/>
                  <a:gd name="T13" fmla="*/ 18 h 73"/>
                  <a:gd name="T14" fmla="*/ 5 w 50"/>
                  <a:gd name="T15" fmla="*/ 18 h 73"/>
                  <a:gd name="T16" fmla="*/ 5 w 50"/>
                  <a:gd name="T17" fmla="*/ 27 h 73"/>
                  <a:gd name="T18" fmla="*/ 0 w 50"/>
                  <a:gd name="T19" fmla="*/ 27 h 73"/>
                  <a:gd name="T20" fmla="*/ 9 w 50"/>
                  <a:gd name="T21" fmla="*/ 27 h 73"/>
                  <a:gd name="T22" fmla="*/ 5 w 50"/>
                  <a:gd name="T23" fmla="*/ 32 h 73"/>
                  <a:gd name="T24" fmla="*/ 5 w 50"/>
                  <a:gd name="T25" fmla="*/ 36 h 73"/>
                  <a:gd name="T26" fmla="*/ 14 w 50"/>
                  <a:gd name="T27" fmla="*/ 41 h 73"/>
                  <a:gd name="T28" fmla="*/ 5 w 50"/>
                  <a:gd name="T29" fmla="*/ 55 h 73"/>
                  <a:gd name="T30" fmla="*/ 14 w 50"/>
                  <a:gd name="T31" fmla="*/ 50 h 73"/>
                  <a:gd name="T32" fmla="*/ 18 w 50"/>
                  <a:gd name="T33" fmla="*/ 50 h 73"/>
                  <a:gd name="T34" fmla="*/ 9 w 50"/>
                  <a:gd name="T35" fmla="*/ 55 h 73"/>
                  <a:gd name="T36" fmla="*/ 0 w 50"/>
                  <a:gd name="T37" fmla="*/ 59 h 73"/>
                  <a:gd name="T38" fmla="*/ 5 w 50"/>
                  <a:gd name="T39" fmla="*/ 64 h 73"/>
                  <a:gd name="T40" fmla="*/ 0 w 50"/>
                  <a:gd name="T41" fmla="*/ 69 h 73"/>
                  <a:gd name="T42" fmla="*/ 9 w 50"/>
                  <a:gd name="T43" fmla="*/ 69 h 73"/>
                  <a:gd name="T44" fmla="*/ 0 w 50"/>
                  <a:gd name="T45" fmla="*/ 73 h 73"/>
                  <a:gd name="T46" fmla="*/ 9 w 50"/>
                  <a:gd name="T47" fmla="*/ 69 h 73"/>
                  <a:gd name="T48" fmla="*/ 5 w 50"/>
                  <a:gd name="T49" fmla="*/ 73 h 73"/>
                  <a:gd name="T50" fmla="*/ 18 w 50"/>
                  <a:gd name="T51" fmla="*/ 69 h 73"/>
                  <a:gd name="T52" fmla="*/ 32 w 50"/>
                  <a:gd name="T53" fmla="*/ 59 h 73"/>
                  <a:gd name="T54" fmla="*/ 41 w 50"/>
                  <a:gd name="T55" fmla="*/ 59 h 73"/>
                  <a:gd name="T56" fmla="*/ 50 w 50"/>
                  <a:gd name="T57" fmla="*/ 55 h 73"/>
                  <a:gd name="T58" fmla="*/ 50 w 50"/>
                  <a:gd name="T59" fmla="*/ 41 h 73"/>
                  <a:gd name="T60" fmla="*/ 50 w 50"/>
                  <a:gd name="T61" fmla="*/ 36 h 73"/>
                  <a:gd name="T62" fmla="*/ 50 w 50"/>
                  <a:gd name="T63" fmla="*/ 27 h 73"/>
                  <a:gd name="T64" fmla="*/ 46 w 50"/>
                  <a:gd name="T65" fmla="*/ 18 h 73"/>
                  <a:gd name="T66" fmla="*/ 46 w 50"/>
                  <a:gd name="T67" fmla="*/ 18 h 73"/>
                  <a:gd name="T68" fmla="*/ 41 w 50"/>
                  <a:gd name="T69" fmla="*/ 18 h 73"/>
                  <a:gd name="T70" fmla="*/ 37 w 50"/>
                  <a:gd name="T71" fmla="*/ 18 h 73"/>
                  <a:gd name="T72" fmla="*/ 32 w 50"/>
                  <a:gd name="T73" fmla="*/ 23 h 73"/>
                  <a:gd name="T74" fmla="*/ 28 w 50"/>
                  <a:gd name="T75" fmla="*/ 18 h 73"/>
                  <a:gd name="T76" fmla="*/ 28 w 50"/>
                  <a:gd name="T77" fmla="*/ 14 h 73"/>
                  <a:gd name="T78" fmla="*/ 32 w 50"/>
                  <a:gd name="T79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73">
                    <a:moveTo>
                      <a:pt x="32" y="4"/>
                    </a:moveTo>
                    <a:lnTo>
                      <a:pt x="32" y="0"/>
                    </a:lnTo>
                    <a:lnTo>
                      <a:pt x="23" y="4"/>
                    </a:lnTo>
                    <a:lnTo>
                      <a:pt x="18" y="9"/>
                    </a:lnTo>
                    <a:lnTo>
                      <a:pt x="23" y="14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5" y="18"/>
                    </a:lnTo>
                    <a:lnTo>
                      <a:pt x="5" y="27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5" y="32"/>
                    </a:lnTo>
                    <a:lnTo>
                      <a:pt x="5" y="36"/>
                    </a:lnTo>
                    <a:lnTo>
                      <a:pt x="14" y="41"/>
                    </a:lnTo>
                    <a:lnTo>
                      <a:pt x="5" y="55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9" y="55"/>
                    </a:lnTo>
                    <a:lnTo>
                      <a:pt x="0" y="59"/>
                    </a:lnTo>
                    <a:lnTo>
                      <a:pt x="5" y="64"/>
                    </a:lnTo>
                    <a:lnTo>
                      <a:pt x="0" y="69"/>
                    </a:lnTo>
                    <a:lnTo>
                      <a:pt x="9" y="69"/>
                    </a:lnTo>
                    <a:lnTo>
                      <a:pt x="0" y="73"/>
                    </a:lnTo>
                    <a:lnTo>
                      <a:pt x="9" y="69"/>
                    </a:lnTo>
                    <a:lnTo>
                      <a:pt x="5" y="73"/>
                    </a:lnTo>
                    <a:lnTo>
                      <a:pt x="18" y="69"/>
                    </a:lnTo>
                    <a:lnTo>
                      <a:pt x="32" y="59"/>
                    </a:lnTo>
                    <a:lnTo>
                      <a:pt x="41" y="59"/>
                    </a:lnTo>
                    <a:lnTo>
                      <a:pt x="50" y="55"/>
                    </a:lnTo>
                    <a:lnTo>
                      <a:pt x="50" y="41"/>
                    </a:lnTo>
                    <a:lnTo>
                      <a:pt x="50" y="36"/>
                    </a:lnTo>
                    <a:lnTo>
                      <a:pt x="50" y="27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1" y="18"/>
                    </a:lnTo>
                    <a:lnTo>
                      <a:pt x="37" y="18"/>
                    </a:lnTo>
                    <a:lnTo>
                      <a:pt x="32" y="23"/>
                    </a:lnTo>
                    <a:lnTo>
                      <a:pt x="28" y="18"/>
                    </a:lnTo>
                    <a:lnTo>
                      <a:pt x="28" y="14"/>
                    </a:lnTo>
                    <a:lnTo>
                      <a:pt x="32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5" name="Freeform 1126"/>
              <p:cNvSpPr>
                <a:spLocks noEditPoints="1"/>
              </p:cNvSpPr>
              <p:nvPr/>
            </p:nvSpPr>
            <p:spPr bwMode="auto">
              <a:xfrm>
                <a:off x="2553" y="1369"/>
                <a:ext cx="68" cy="78"/>
              </a:xfrm>
              <a:custGeom>
                <a:avLst/>
                <a:gdLst>
                  <a:gd name="T0" fmla="*/ 18 w 68"/>
                  <a:gd name="T1" fmla="*/ 73 h 78"/>
                  <a:gd name="T2" fmla="*/ 18 w 68"/>
                  <a:gd name="T3" fmla="*/ 73 h 78"/>
                  <a:gd name="T4" fmla="*/ 9 w 68"/>
                  <a:gd name="T5" fmla="*/ 73 h 78"/>
                  <a:gd name="T6" fmla="*/ 0 w 68"/>
                  <a:gd name="T7" fmla="*/ 73 h 78"/>
                  <a:gd name="T8" fmla="*/ 13 w 68"/>
                  <a:gd name="T9" fmla="*/ 69 h 78"/>
                  <a:gd name="T10" fmla="*/ 18 w 68"/>
                  <a:gd name="T11" fmla="*/ 64 h 78"/>
                  <a:gd name="T12" fmla="*/ 4 w 68"/>
                  <a:gd name="T13" fmla="*/ 59 h 78"/>
                  <a:gd name="T14" fmla="*/ 13 w 68"/>
                  <a:gd name="T15" fmla="*/ 59 h 78"/>
                  <a:gd name="T16" fmla="*/ 23 w 68"/>
                  <a:gd name="T17" fmla="*/ 50 h 78"/>
                  <a:gd name="T18" fmla="*/ 27 w 68"/>
                  <a:gd name="T19" fmla="*/ 46 h 78"/>
                  <a:gd name="T20" fmla="*/ 18 w 68"/>
                  <a:gd name="T21" fmla="*/ 36 h 78"/>
                  <a:gd name="T22" fmla="*/ 18 w 68"/>
                  <a:gd name="T23" fmla="*/ 32 h 78"/>
                  <a:gd name="T24" fmla="*/ 4 w 68"/>
                  <a:gd name="T25" fmla="*/ 27 h 78"/>
                  <a:gd name="T26" fmla="*/ 9 w 68"/>
                  <a:gd name="T27" fmla="*/ 27 h 78"/>
                  <a:gd name="T28" fmla="*/ 18 w 68"/>
                  <a:gd name="T29" fmla="*/ 27 h 78"/>
                  <a:gd name="T30" fmla="*/ 27 w 68"/>
                  <a:gd name="T31" fmla="*/ 18 h 78"/>
                  <a:gd name="T32" fmla="*/ 32 w 68"/>
                  <a:gd name="T33" fmla="*/ 18 h 78"/>
                  <a:gd name="T34" fmla="*/ 36 w 68"/>
                  <a:gd name="T35" fmla="*/ 18 h 78"/>
                  <a:gd name="T36" fmla="*/ 27 w 68"/>
                  <a:gd name="T37" fmla="*/ 18 h 78"/>
                  <a:gd name="T38" fmla="*/ 32 w 68"/>
                  <a:gd name="T39" fmla="*/ 14 h 78"/>
                  <a:gd name="T40" fmla="*/ 36 w 68"/>
                  <a:gd name="T41" fmla="*/ 9 h 78"/>
                  <a:gd name="T42" fmla="*/ 46 w 68"/>
                  <a:gd name="T43" fmla="*/ 0 h 78"/>
                  <a:gd name="T44" fmla="*/ 50 w 68"/>
                  <a:gd name="T45" fmla="*/ 9 h 78"/>
                  <a:gd name="T46" fmla="*/ 50 w 68"/>
                  <a:gd name="T47" fmla="*/ 9 h 78"/>
                  <a:gd name="T48" fmla="*/ 46 w 68"/>
                  <a:gd name="T49" fmla="*/ 18 h 78"/>
                  <a:gd name="T50" fmla="*/ 50 w 68"/>
                  <a:gd name="T51" fmla="*/ 18 h 78"/>
                  <a:gd name="T52" fmla="*/ 64 w 68"/>
                  <a:gd name="T53" fmla="*/ 23 h 78"/>
                  <a:gd name="T54" fmla="*/ 68 w 68"/>
                  <a:gd name="T55" fmla="*/ 36 h 78"/>
                  <a:gd name="T56" fmla="*/ 64 w 68"/>
                  <a:gd name="T57" fmla="*/ 59 h 78"/>
                  <a:gd name="T58" fmla="*/ 50 w 68"/>
                  <a:gd name="T59" fmla="*/ 69 h 78"/>
                  <a:gd name="T60" fmla="*/ 32 w 68"/>
                  <a:gd name="T61" fmla="*/ 78 h 78"/>
                  <a:gd name="T62" fmla="*/ 18 w 68"/>
                  <a:gd name="T63" fmla="*/ 78 h 78"/>
                  <a:gd name="T64" fmla="*/ 32 w 68"/>
                  <a:gd name="T65" fmla="*/ 69 h 78"/>
                  <a:gd name="T66" fmla="*/ 36 w 68"/>
                  <a:gd name="T67" fmla="*/ 69 h 78"/>
                  <a:gd name="T68" fmla="*/ 50 w 68"/>
                  <a:gd name="T69" fmla="*/ 59 h 78"/>
                  <a:gd name="T70" fmla="*/ 64 w 68"/>
                  <a:gd name="T71" fmla="*/ 41 h 78"/>
                  <a:gd name="T72" fmla="*/ 59 w 68"/>
                  <a:gd name="T73" fmla="*/ 23 h 78"/>
                  <a:gd name="T74" fmla="*/ 46 w 68"/>
                  <a:gd name="T75" fmla="*/ 27 h 78"/>
                  <a:gd name="T76" fmla="*/ 41 w 68"/>
                  <a:gd name="T77" fmla="*/ 23 h 78"/>
                  <a:gd name="T78" fmla="*/ 32 w 68"/>
                  <a:gd name="T79" fmla="*/ 27 h 78"/>
                  <a:gd name="T80" fmla="*/ 27 w 68"/>
                  <a:gd name="T81" fmla="*/ 27 h 78"/>
                  <a:gd name="T82" fmla="*/ 27 w 68"/>
                  <a:gd name="T83" fmla="*/ 27 h 78"/>
                  <a:gd name="T84" fmla="*/ 27 w 68"/>
                  <a:gd name="T85" fmla="*/ 27 h 78"/>
                  <a:gd name="T86" fmla="*/ 32 w 68"/>
                  <a:gd name="T87" fmla="*/ 32 h 78"/>
                  <a:gd name="T88" fmla="*/ 27 w 68"/>
                  <a:gd name="T89" fmla="*/ 36 h 78"/>
                  <a:gd name="T90" fmla="*/ 27 w 68"/>
                  <a:gd name="T91" fmla="*/ 41 h 78"/>
                  <a:gd name="T92" fmla="*/ 36 w 68"/>
                  <a:gd name="T93" fmla="*/ 41 h 78"/>
                  <a:gd name="T94" fmla="*/ 32 w 68"/>
                  <a:gd name="T95" fmla="*/ 50 h 78"/>
                  <a:gd name="T96" fmla="*/ 36 w 68"/>
                  <a:gd name="T97" fmla="*/ 50 h 78"/>
                  <a:gd name="T98" fmla="*/ 41 w 68"/>
                  <a:gd name="T99" fmla="*/ 55 h 78"/>
                  <a:gd name="T100" fmla="*/ 36 w 68"/>
                  <a:gd name="T101" fmla="*/ 55 h 78"/>
                  <a:gd name="T102" fmla="*/ 27 w 68"/>
                  <a:gd name="T103" fmla="*/ 59 h 78"/>
                  <a:gd name="T104" fmla="*/ 27 w 68"/>
                  <a:gd name="T105" fmla="*/ 64 h 78"/>
                  <a:gd name="T106" fmla="*/ 27 w 68"/>
                  <a:gd name="T107" fmla="*/ 64 h 78"/>
                  <a:gd name="T108" fmla="*/ 36 w 68"/>
                  <a:gd name="T109" fmla="*/ 64 h 78"/>
                  <a:gd name="T110" fmla="*/ 32 w 68"/>
                  <a:gd name="T111" fmla="*/ 69 h 78"/>
                  <a:gd name="T112" fmla="*/ 41 w 68"/>
                  <a:gd name="T113" fmla="*/ 14 h 78"/>
                  <a:gd name="T114" fmla="*/ 46 w 68"/>
                  <a:gd name="T115" fmla="*/ 9 h 78"/>
                  <a:gd name="T116" fmla="*/ 46 w 68"/>
                  <a:gd name="T117" fmla="*/ 9 h 78"/>
                  <a:gd name="T118" fmla="*/ 41 w 68"/>
                  <a:gd name="T119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" h="78">
                    <a:moveTo>
                      <a:pt x="18" y="78"/>
                    </a:moveTo>
                    <a:lnTo>
                      <a:pt x="18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9" y="73"/>
                    </a:lnTo>
                    <a:lnTo>
                      <a:pt x="4" y="73"/>
                    </a:lnTo>
                    <a:lnTo>
                      <a:pt x="0" y="73"/>
                    </a:lnTo>
                    <a:lnTo>
                      <a:pt x="9" y="69"/>
                    </a:lnTo>
                    <a:lnTo>
                      <a:pt x="13" y="69"/>
                    </a:lnTo>
                    <a:lnTo>
                      <a:pt x="13" y="64"/>
                    </a:lnTo>
                    <a:lnTo>
                      <a:pt x="18" y="64"/>
                    </a:lnTo>
                    <a:lnTo>
                      <a:pt x="9" y="64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23" y="50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3" y="41"/>
                    </a:lnTo>
                    <a:lnTo>
                      <a:pt x="18" y="36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9" y="27"/>
                    </a:lnTo>
                    <a:lnTo>
                      <a:pt x="4" y="27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27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6" y="9"/>
                    </a:lnTo>
                    <a:lnTo>
                      <a:pt x="41" y="4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14"/>
                    </a:lnTo>
                    <a:lnTo>
                      <a:pt x="46" y="18"/>
                    </a:lnTo>
                    <a:lnTo>
                      <a:pt x="50" y="23"/>
                    </a:lnTo>
                    <a:lnTo>
                      <a:pt x="50" y="18"/>
                    </a:lnTo>
                    <a:lnTo>
                      <a:pt x="64" y="18"/>
                    </a:lnTo>
                    <a:lnTo>
                      <a:pt x="64" y="23"/>
                    </a:lnTo>
                    <a:lnTo>
                      <a:pt x="68" y="32"/>
                    </a:lnTo>
                    <a:lnTo>
                      <a:pt x="68" y="36"/>
                    </a:lnTo>
                    <a:lnTo>
                      <a:pt x="68" y="41"/>
                    </a:lnTo>
                    <a:lnTo>
                      <a:pt x="64" y="59"/>
                    </a:lnTo>
                    <a:lnTo>
                      <a:pt x="59" y="64"/>
                    </a:lnTo>
                    <a:lnTo>
                      <a:pt x="50" y="69"/>
                    </a:lnTo>
                    <a:lnTo>
                      <a:pt x="41" y="73"/>
                    </a:lnTo>
                    <a:lnTo>
                      <a:pt x="32" y="78"/>
                    </a:lnTo>
                    <a:lnTo>
                      <a:pt x="23" y="78"/>
                    </a:lnTo>
                    <a:lnTo>
                      <a:pt x="18" y="78"/>
                    </a:lnTo>
                    <a:lnTo>
                      <a:pt x="18" y="78"/>
                    </a:lnTo>
                    <a:close/>
                    <a:moveTo>
                      <a:pt x="32" y="69"/>
                    </a:moveTo>
                    <a:lnTo>
                      <a:pt x="27" y="73"/>
                    </a:lnTo>
                    <a:lnTo>
                      <a:pt x="36" y="69"/>
                    </a:lnTo>
                    <a:lnTo>
                      <a:pt x="41" y="64"/>
                    </a:lnTo>
                    <a:lnTo>
                      <a:pt x="50" y="59"/>
                    </a:lnTo>
                    <a:lnTo>
                      <a:pt x="59" y="59"/>
                    </a:lnTo>
                    <a:lnTo>
                      <a:pt x="64" y="41"/>
                    </a:lnTo>
                    <a:lnTo>
                      <a:pt x="64" y="32"/>
                    </a:lnTo>
                    <a:lnTo>
                      <a:pt x="59" y="23"/>
                    </a:lnTo>
                    <a:lnTo>
                      <a:pt x="55" y="23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1" y="23"/>
                    </a:lnTo>
                    <a:lnTo>
                      <a:pt x="36" y="23"/>
                    </a:lnTo>
                    <a:lnTo>
                      <a:pt x="32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3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3" y="36"/>
                    </a:lnTo>
                    <a:lnTo>
                      <a:pt x="27" y="41"/>
                    </a:lnTo>
                    <a:lnTo>
                      <a:pt x="32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27" y="59"/>
                    </a:lnTo>
                    <a:lnTo>
                      <a:pt x="23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2" y="69"/>
                    </a:lnTo>
                    <a:lnTo>
                      <a:pt x="32" y="69"/>
                    </a:lnTo>
                    <a:close/>
                    <a:moveTo>
                      <a:pt x="41" y="14"/>
                    </a:moveTo>
                    <a:lnTo>
                      <a:pt x="41" y="14"/>
                    </a:lnTo>
                    <a:lnTo>
                      <a:pt x="41" y="14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1" y="14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6" name="Freeform 1127"/>
              <p:cNvSpPr>
                <a:spLocks/>
              </p:cNvSpPr>
              <p:nvPr/>
            </p:nvSpPr>
            <p:spPr bwMode="auto">
              <a:xfrm>
                <a:off x="2553" y="1369"/>
                <a:ext cx="68" cy="78"/>
              </a:xfrm>
              <a:custGeom>
                <a:avLst/>
                <a:gdLst>
                  <a:gd name="T0" fmla="*/ 18 w 68"/>
                  <a:gd name="T1" fmla="*/ 73 h 78"/>
                  <a:gd name="T2" fmla="*/ 18 w 68"/>
                  <a:gd name="T3" fmla="*/ 73 h 78"/>
                  <a:gd name="T4" fmla="*/ 9 w 68"/>
                  <a:gd name="T5" fmla="*/ 73 h 78"/>
                  <a:gd name="T6" fmla="*/ 0 w 68"/>
                  <a:gd name="T7" fmla="*/ 73 h 78"/>
                  <a:gd name="T8" fmla="*/ 13 w 68"/>
                  <a:gd name="T9" fmla="*/ 69 h 78"/>
                  <a:gd name="T10" fmla="*/ 18 w 68"/>
                  <a:gd name="T11" fmla="*/ 64 h 78"/>
                  <a:gd name="T12" fmla="*/ 4 w 68"/>
                  <a:gd name="T13" fmla="*/ 59 h 78"/>
                  <a:gd name="T14" fmla="*/ 13 w 68"/>
                  <a:gd name="T15" fmla="*/ 59 h 78"/>
                  <a:gd name="T16" fmla="*/ 23 w 68"/>
                  <a:gd name="T17" fmla="*/ 50 h 78"/>
                  <a:gd name="T18" fmla="*/ 27 w 68"/>
                  <a:gd name="T19" fmla="*/ 46 h 78"/>
                  <a:gd name="T20" fmla="*/ 18 w 68"/>
                  <a:gd name="T21" fmla="*/ 36 h 78"/>
                  <a:gd name="T22" fmla="*/ 18 w 68"/>
                  <a:gd name="T23" fmla="*/ 32 h 78"/>
                  <a:gd name="T24" fmla="*/ 4 w 68"/>
                  <a:gd name="T25" fmla="*/ 27 h 78"/>
                  <a:gd name="T26" fmla="*/ 9 w 68"/>
                  <a:gd name="T27" fmla="*/ 27 h 78"/>
                  <a:gd name="T28" fmla="*/ 18 w 68"/>
                  <a:gd name="T29" fmla="*/ 27 h 78"/>
                  <a:gd name="T30" fmla="*/ 27 w 68"/>
                  <a:gd name="T31" fmla="*/ 18 h 78"/>
                  <a:gd name="T32" fmla="*/ 32 w 68"/>
                  <a:gd name="T33" fmla="*/ 18 h 78"/>
                  <a:gd name="T34" fmla="*/ 36 w 68"/>
                  <a:gd name="T35" fmla="*/ 18 h 78"/>
                  <a:gd name="T36" fmla="*/ 27 w 68"/>
                  <a:gd name="T37" fmla="*/ 18 h 78"/>
                  <a:gd name="T38" fmla="*/ 32 w 68"/>
                  <a:gd name="T39" fmla="*/ 14 h 78"/>
                  <a:gd name="T40" fmla="*/ 36 w 68"/>
                  <a:gd name="T41" fmla="*/ 9 h 78"/>
                  <a:gd name="T42" fmla="*/ 46 w 68"/>
                  <a:gd name="T43" fmla="*/ 0 h 78"/>
                  <a:gd name="T44" fmla="*/ 50 w 68"/>
                  <a:gd name="T45" fmla="*/ 9 h 78"/>
                  <a:gd name="T46" fmla="*/ 50 w 68"/>
                  <a:gd name="T47" fmla="*/ 9 h 78"/>
                  <a:gd name="T48" fmla="*/ 46 w 68"/>
                  <a:gd name="T49" fmla="*/ 18 h 78"/>
                  <a:gd name="T50" fmla="*/ 50 w 68"/>
                  <a:gd name="T51" fmla="*/ 18 h 78"/>
                  <a:gd name="T52" fmla="*/ 64 w 68"/>
                  <a:gd name="T53" fmla="*/ 23 h 78"/>
                  <a:gd name="T54" fmla="*/ 68 w 68"/>
                  <a:gd name="T55" fmla="*/ 36 h 78"/>
                  <a:gd name="T56" fmla="*/ 64 w 68"/>
                  <a:gd name="T57" fmla="*/ 59 h 78"/>
                  <a:gd name="T58" fmla="*/ 50 w 68"/>
                  <a:gd name="T59" fmla="*/ 69 h 78"/>
                  <a:gd name="T60" fmla="*/ 32 w 68"/>
                  <a:gd name="T61" fmla="*/ 78 h 78"/>
                  <a:gd name="T62" fmla="*/ 18 w 68"/>
                  <a:gd name="T6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" h="78">
                    <a:moveTo>
                      <a:pt x="18" y="78"/>
                    </a:moveTo>
                    <a:lnTo>
                      <a:pt x="18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9" y="73"/>
                    </a:lnTo>
                    <a:lnTo>
                      <a:pt x="4" y="73"/>
                    </a:lnTo>
                    <a:lnTo>
                      <a:pt x="0" y="73"/>
                    </a:lnTo>
                    <a:lnTo>
                      <a:pt x="9" y="69"/>
                    </a:lnTo>
                    <a:lnTo>
                      <a:pt x="13" y="69"/>
                    </a:lnTo>
                    <a:lnTo>
                      <a:pt x="13" y="64"/>
                    </a:lnTo>
                    <a:lnTo>
                      <a:pt x="18" y="64"/>
                    </a:lnTo>
                    <a:lnTo>
                      <a:pt x="9" y="64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23" y="50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3" y="41"/>
                    </a:lnTo>
                    <a:lnTo>
                      <a:pt x="18" y="36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9" y="27"/>
                    </a:lnTo>
                    <a:lnTo>
                      <a:pt x="4" y="27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27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6" y="9"/>
                    </a:lnTo>
                    <a:lnTo>
                      <a:pt x="41" y="4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14"/>
                    </a:lnTo>
                    <a:lnTo>
                      <a:pt x="46" y="18"/>
                    </a:lnTo>
                    <a:lnTo>
                      <a:pt x="50" y="23"/>
                    </a:lnTo>
                    <a:lnTo>
                      <a:pt x="50" y="18"/>
                    </a:lnTo>
                    <a:lnTo>
                      <a:pt x="64" y="18"/>
                    </a:lnTo>
                    <a:lnTo>
                      <a:pt x="64" y="23"/>
                    </a:lnTo>
                    <a:lnTo>
                      <a:pt x="68" y="32"/>
                    </a:lnTo>
                    <a:lnTo>
                      <a:pt x="68" y="36"/>
                    </a:lnTo>
                    <a:lnTo>
                      <a:pt x="68" y="41"/>
                    </a:lnTo>
                    <a:lnTo>
                      <a:pt x="64" y="59"/>
                    </a:lnTo>
                    <a:lnTo>
                      <a:pt x="59" y="64"/>
                    </a:lnTo>
                    <a:lnTo>
                      <a:pt x="50" y="69"/>
                    </a:lnTo>
                    <a:lnTo>
                      <a:pt x="41" y="73"/>
                    </a:lnTo>
                    <a:lnTo>
                      <a:pt x="32" y="78"/>
                    </a:lnTo>
                    <a:lnTo>
                      <a:pt x="23" y="78"/>
                    </a:lnTo>
                    <a:lnTo>
                      <a:pt x="18" y="78"/>
                    </a:lnTo>
                    <a:lnTo>
                      <a:pt x="18" y="7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7" name="Freeform 1128"/>
              <p:cNvSpPr>
                <a:spLocks/>
              </p:cNvSpPr>
              <p:nvPr/>
            </p:nvSpPr>
            <p:spPr bwMode="auto">
              <a:xfrm>
                <a:off x="2576" y="1392"/>
                <a:ext cx="41" cy="50"/>
              </a:xfrm>
              <a:custGeom>
                <a:avLst/>
                <a:gdLst>
                  <a:gd name="T0" fmla="*/ 9 w 41"/>
                  <a:gd name="T1" fmla="*/ 46 h 50"/>
                  <a:gd name="T2" fmla="*/ 4 w 41"/>
                  <a:gd name="T3" fmla="*/ 50 h 50"/>
                  <a:gd name="T4" fmla="*/ 13 w 41"/>
                  <a:gd name="T5" fmla="*/ 46 h 50"/>
                  <a:gd name="T6" fmla="*/ 18 w 41"/>
                  <a:gd name="T7" fmla="*/ 41 h 50"/>
                  <a:gd name="T8" fmla="*/ 27 w 41"/>
                  <a:gd name="T9" fmla="*/ 36 h 50"/>
                  <a:gd name="T10" fmla="*/ 36 w 41"/>
                  <a:gd name="T11" fmla="*/ 36 h 50"/>
                  <a:gd name="T12" fmla="*/ 41 w 41"/>
                  <a:gd name="T13" fmla="*/ 18 h 50"/>
                  <a:gd name="T14" fmla="*/ 41 w 41"/>
                  <a:gd name="T15" fmla="*/ 9 h 50"/>
                  <a:gd name="T16" fmla="*/ 36 w 41"/>
                  <a:gd name="T17" fmla="*/ 0 h 50"/>
                  <a:gd name="T18" fmla="*/ 32 w 41"/>
                  <a:gd name="T19" fmla="*/ 0 h 50"/>
                  <a:gd name="T20" fmla="*/ 23 w 41"/>
                  <a:gd name="T21" fmla="*/ 4 h 50"/>
                  <a:gd name="T22" fmla="*/ 23 w 41"/>
                  <a:gd name="T23" fmla="*/ 0 h 50"/>
                  <a:gd name="T24" fmla="*/ 18 w 41"/>
                  <a:gd name="T25" fmla="*/ 0 h 50"/>
                  <a:gd name="T26" fmla="*/ 13 w 41"/>
                  <a:gd name="T27" fmla="*/ 0 h 50"/>
                  <a:gd name="T28" fmla="*/ 9 w 41"/>
                  <a:gd name="T29" fmla="*/ 4 h 50"/>
                  <a:gd name="T30" fmla="*/ 4 w 41"/>
                  <a:gd name="T31" fmla="*/ 4 h 50"/>
                  <a:gd name="T32" fmla="*/ 4 w 41"/>
                  <a:gd name="T33" fmla="*/ 4 h 50"/>
                  <a:gd name="T34" fmla="*/ 0 w 41"/>
                  <a:gd name="T35" fmla="*/ 4 h 50"/>
                  <a:gd name="T36" fmla="*/ 4 w 41"/>
                  <a:gd name="T37" fmla="*/ 4 h 50"/>
                  <a:gd name="T38" fmla="*/ 4 w 41"/>
                  <a:gd name="T39" fmla="*/ 4 h 50"/>
                  <a:gd name="T40" fmla="*/ 4 w 41"/>
                  <a:gd name="T41" fmla="*/ 4 h 50"/>
                  <a:gd name="T42" fmla="*/ 9 w 41"/>
                  <a:gd name="T43" fmla="*/ 9 h 50"/>
                  <a:gd name="T44" fmla="*/ 9 w 41"/>
                  <a:gd name="T45" fmla="*/ 9 h 50"/>
                  <a:gd name="T46" fmla="*/ 4 w 41"/>
                  <a:gd name="T47" fmla="*/ 13 h 50"/>
                  <a:gd name="T48" fmla="*/ 4 w 41"/>
                  <a:gd name="T49" fmla="*/ 13 h 50"/>
                  <a:gd name="T50" fmla="*/ 0 w 41"/>
                  <a:gd name="T51" fmla="*/ 13 h 50"/>
                  <a:gd name="T52" fmla="*/ 4 w 41"/>
                  <a:gd name="T53" fmla="*/ 18 h 50"/>
                  <a:gd name="T54" fmla="*/ 9 w 41"/>
                  <a:gd name="T55" fmla="*/ 18 h 50"/>
                  <a:gd name="T56" fmla="*/ 13 w 41"/>
                  <a:gd name="T57" fmla="*/ 18 h 50"/>
                  <a:gd name="T58" fmla="*/ 13 w 41"/>
                  <a:gd name="T59" fmla="*/ 18 h 50"/>
                  <a:gd name="T60" fmla="*/ 9 w 41"/>
                  <a:gd name="T61" fmla="*/ 27 h 50"/>
                  <a:gd name="T62" fmla="*/ 9 w 41"/>
                  <a:gd name="T63" fmla="*/ 27 h 50"/>
                  <a:gd name="T64" fmla="*/ 13 w 41"/>
                  <a:gd name="T65" fmla="*/ 27 h 50"/>
                  <a:gd name="T66" fmla="*/ 18 w 41"/>
                  <a:gd name="T67" fmla="*/ 32 h 50"/>
                  <a:gd name="T68" fmla="*/ 18 w 41"/>
                  <a:gd name="T69" fmla="*/ 32 h 50"/>
                  <a:gd name="T70" fmla="*/ 13 w 41"/>
                  <a:gd name="T71" fmla="*/ 32 h 50"/>
                  <a:gd name="T72" fmla="*/ 13 w 41"/>
                  <a:gd name="T73" fmla="*/ 32 h 50"/>
                  <a:gd name="T74" fmla="*/ 13 w 41"/>
                  <a:gd name="T75" fmla="*/ 32 h 50"/>
                  <a:gd name="T76" fmla="*/ 4 w 41"/>
                  <a:gd name="T77" fmla="*/ 36 h 50"/>
                  <a:gd name="T78" fmla="*/ 0 w 41"/>
                  <a:gd name="T79" fmla="*/ 41 h 50"/>
                  <a:gd name="T80" fmla="*/ 4 w 41"/>
                  <a:gd name="T81" fmla="*/ 41 h 50"/>
                  <a:gd name="T82" fmla="*/ 4 w 41"/>
                  <a:gd name="T83" fmla="*/ 41 h 50"/>
                  <a:gd name="T84" fmla="*/ 4 w 41"/>
                  <a:gd name="T85" fmla="*/ 41 h 50"/>
                  <a:gd name="T86" fmla="*/ 13 w 41"/>
                  <a:gd name="T87" fmla="*/ 41 h 50"/>
                  <a:gd name="T88" fmla="*/ 13 w 41"/>
                  <a:gd name="T89" fmla="*/ 41 h 50"/>
                  <a:gd name="T90" fmla="*/ 9 w 41"/>
                  <a:gd name="T91" fmla="*/ 46 h 50"/>
                  <a:gd name="T92" fmla="*/ 9 w 41"/>
                  <a:gd name="T93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" h="50">
                    <a:moveTo>
                      <a:pt x="9" y="46"/>
                    </a:moveTo>
                    <a:lnTo>
                      <a:pt x="4" y="50"/>
                    </a:lnTo>
                    <a:lnTo>
                      <a:pt x="13" y="46"/>
                    </a:lnTo>
                    <a:lnTo>
                      <a:pt x="18" y="41"/>
                    </a:lnTo>
                    <a:lnTo>
                      <a:pt x="27" y="36"/>
                    </a:lnTo>
                    <a:lnTo>
                      <a:pt x="36" y="36"/>
                    </a:lnTo>
                    <a:lnTo>
                      <a:pt x="41" y="18"/>
                    </a:lnTo>
                    <a:lnTo>
                      <a:pt x="41" y="9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4" y="18"/>
                    </a:lnTo>
                    <a:lnTo>
                      <a:pt x="9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9" y="46"/>
                    </a:lnTo>
                    <a:lnTo>
                      <a:pt x="9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8" name="Freeform 1129"/>
              <p:cNvSpPr>
                <a:spLocks/>
              </p:cNvSpPr>
              <p:nvPr/>
            </p:nvSpPr>
            <p:spPr bwMode="auto">
              <a:xfrm>
                <a:off x="2594" y="1378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0 w 5"/>
                  <a:gd name="T5" fmla="*/ 5 h 5"/>
                  <a:gd name="T6" fmla="*/ 5 w 5"/>
                  <a:gd name="T7" fmla="*/ 0 h 5"/>
                  <a:gd name="T8" fmla="*/ 5 w 5"/>
                  <a:gd name="T9" fmla="*/ 0 h 5"/>
                  <a:gd name="T10" fmla="*/ 5 w 5"/>
                  <a:gd name="T11" fmla="*/ 0 h 5"/>
                  <a:gd name="T12" fmla="*/ 0 w 5"/>
                  <a:gd name="T13" fmla="*/ 5 h 5"/>
                  <a:gd name="T14" fmla="*/ 0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9" name="Freeform 1130"/>
              <p:cNvSpPr>
                <a:spLocks/>
              </p:cNvSpPr>
              <p:nvPr/>
            </p:nvSpPr>
            <p:spPr bwMode="auto">
              <a:xfrm>
                <a:off x="2626" y="1360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5 w 5"/>
                  <a:gd name="T5" fmla="*/ 0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0" name="Freeform 1131"/>
              <p:cNvSpPr>
                <a:spLocks/>
              </p:cNvSpPr>
              <p:nvPr/>
            </p:nvSpPr>
            <p:spPr bwMode="auto">
              <a:xfrm>
                <a:off x="2626" y="1360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5 w 5"/>
                  <a:gd name="T5" fmla="*/ 0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1" name="Freeform 1132"/>
              <p:cNvSpPr>
                <a:spLocks/>
              </p:cNvSpPr>
              <p:nvPr/>
            </p:nvSpPr>
            <p:spPr bwMode="auto">
              <a:xfrm>
                <a:off x="2626" y="1360"/>
                <a:ext cx="9" cy="18"/>
              </a:xfrm>
              <a:custGeom>
                <a:avLst/>
                <a:gdLst>
                  <a:gd name="T0" fmla="*/ 5 w 9"/>
                  <a:gd name="T1" fmla="*/ 18 h 18"/>
                  <a:gd name="T2" fmla="*/ 0 w 9"/>
                  <a:gd name="T3" fmla="*/ 9 h 18"/>
                  <a:gd name="T4" fmla="*/ 0 w 9"/>
                  <a:gd name="T5" fmla="*/ 4 h 18"/>
                  <a:gd name="T6" fmla="*/ 0 w 9"/>
                  <a:gd name="T7" fmla="*/ 4 h 18"/>
                  <a:gd name="T8" fmla="*/ 5 w 9"/>
                  <a:gd name="T9" fmla="*/ 0 h 18"/>
                  <a:gd name="T10" fmla="*/ 5 w 9"/>
                  <a:gd name="T11" fmla="*/ 0 h 18"/>
                  <a:gd name="T12" fmla="*/ 9 w 9"/>
                  <a:gd name="T13" fmla="*/ 4 h 18"/>
                  <a:gd name="T14" fmla="*/ 9 w 9"/>
                  <a:gd name="T15" fmla="*/ 9 h 18"/>
                  <a:gd name="T16" fmla="*/ 5 w 9"/>
                  <a:gd name="T17" fmla="*/ 18 h 18"/>
                  <a:gd name="T18" fmla="*/ 5 w 9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8">
                    <a:moveTo>
                      <a:pt x="5" y="18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5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2" name="Freeform 1133"/>
              <p:cNvSpPr>
                <a:spLocks/>
              </p:cNvSpPr>
              <p:nvPr/>
            </p:nvSpPr>
            <p:spPr bwMode="auto">
              <a:xfrm>
                <a:off x="2626" y="1360"/>
                <a:ext cx="9" cy="18"/>
              </a:xfrm>
              <a:custGeom>
                <a:avLst/>
                <a:gdLst>
                  <a:gd name="T0" fmla="*/ 5 w 9"/>
                  <a:gd name="T1" fmla="*/ 18 h 18"/>
                  <a:gd name="T2" fmla="*/ 0 w 9"/>
                  <a:gd name="T3" fmla="*/ 9 h 18"/>
                  <a:gd name="T4" fmla="*/ 0 w 9"/>
                  <a:gd name="T5" fmla="*/ 4 h 18"/>
                  <a:gd name="T6" fmla="*/ 0 w 9"/>
                  <a:gd name="T7" fmla="*/ 4 h 18"/>
                  <a:gd name="T8" fmla="*/ 5 w 9"/>
                  <a:gd name="T9" fmla="*/ 0 h 18"/>
                  <a:gd name="T10" fmla="*/ 5 w 9"/>
                  <a:gd name="T11" fmla="*/ 0 h 18"/>
                  <a:gd name="T12" fmla="*/ 9 w 9"/>
                  <a:gd name="T13" fmla="*/ 4 h 18"/>
                  <a:gd name="T14" fmla="*/ 9 w 9"/>
                  <a:gd name="T15" fmla="*/ 9 h 18"/>
                  <a:gd name="T16" fmla="*/ 5 w 9"/>
                  <a:gd name="T17" fmla="*/ 18 h 18"/>
                  <a:gd name="T18" fmla="*/ 5 w 9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8">
                    <a:moveTo>
                      <a:pt x="5" y="18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5" y="18"/>
                    </a:lnTo>
                    <a:lnTo>
                      <a:pt x="5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3" name="Freeform 1134"/>
              <p:cNvSpPr>
                <a:spLocks/>
              </p:cNvSpPr>
              <p:nvPr/>
            </p:nvSpPr>
            <p:spPr bwMode="auto">
              <a:xfrm>
                <a:off x="2599" y="1369"/>
                <a:ext cx="27" cy="27"/>
              </a:xfrm>
              <a:custGeom>
                <a:avLst/>
                <a:gdLst>
                  <a:gd name="T0" fmla="*/ 4 w 27"/>
                  <a:gd name="T1" fmla="*/ 9 h 27"/>
                  <a:gd name="T2" fmla="*/ 4 w 27"/>
                  <a:gd name="T3" fmla="*/ 9 h 27"/>
                  <a:gd name="T4" fmla="*/ 0 w 27"/>
                  <a:gd name="T5" fmla="*/ 18 h 27"/>
                  <a:gd name="T6" fmla="*/ 0 w 27"/>
                  <a:gd name="T7" fmla="*/ 23 h 27"/>
                  <a:gd name="T8" fmla="*/ 4 w 27"/>
                  <a:gd name="T9" fmla="*/ 23 h 27"/>
                  <a:gd name="T10" fmla="*/ 13 w 27"/>
                  <a:gd name="T11" fmla="*/ 18 h 27"/>
                  <a:gd name="T12" fmla="*/ 18 w 27"/>
                  <a:gd name="T13" fmla="*/ 23 h 27"/>
                  <a:gd name="T14" fmla="*/ 18 w 27"/>
                  <a:gd name="T15" fmla="*/ 27 h 27"/>
                  <a:gd name="T16" fmla="*/ 22 w 27"/>
                  <a:gd name="T17" fmla="*/ 23 h 27"/>
                  <a:gd name="T18" fmla="*/ 22 w 27"/>
                  <a:gd name="T19" fmla="*/ 18 h 27"/>
                  <a:gd name="T20" fmla="*/ 27 w 27"/>
                  <a:gd name="T21" fmla="*/ 18 h 27"/>
                  <a:gd name="T22" fmla="*/ 22 w 27"/>
                  <a:gd name="T23" fmla="*/ 9 h 27"/>
                  <a:gd name="T24" fmla="*/ 18 w 27"/>
                  <a:gd name="T25" fmla="*/ 4 h 27"/>
                  <a:gd name="T26" fmla="*/ 9 w 27"/>
                  <a:gd name="T27" fmla="*/ 4 h 27"/>
                  <a:gd name="T28" fmla="*/ 9 w 27"/>
                  <a:gd name="T29" fmla="*/ 0 h 27"/>
                  <a:gd name="T30" fmla="*/ 9 w 27"/>
                  <a:gd name="T31" fmla="*/ 0 h 27"/>
                  <a:gd name="T32" fmla="*/ 4 w 27"/>
                  <a:gd name="T33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7">
                    <a:moveTo>
                      <a:pt x="4" y="9"/>
                    </a:moveTo>
                    <a:lnTo>
                      <a:pt x="4" y="9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13" y="18"/>
                    </a:lnTo>
                    <a:lnTo>
                      <a:pt x="18" y="23"/>
                    </a:lnTo>
                    <a:lnTo>
                      <a:pt x="18" y="27"/>
                    </a:lnTo>
                    <a:lnTo>
                      <a:pt x="22" y="23"/>
                    </a:lnTo>
                    <a:lnTo>
                      <a:pt x="22" y="18"/>
                    </a:lnTo>
                    <a:lnTo>
                      <a:pt x="27" y="18"/>
                    </a:lnTo>
                    <a:lnTo>
                      <a:pt x="22" y="9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4" name="Freeform 1135"/>
              <p:cNvSpPr>
                <a:spLocks/>
              </p:cNvSpPr>
              <p:nvPr/>
            </p:nvSpPr>
            <p:spPr bwMode="auto">
              <a:xfrm>
                <a:off x="2599" y="1369"/>
                <a:ext cx="27" cy="27"/>
              </a:xfrm>
              <a:custGeom>
                <a:avLst/>
                <a:gdLst>
                  <a:gd name="T0" fmla="*/ 4 w 27"/>
                  <a:gd name="T1" fmla="*/ 9 h 27"/>
                  <a:gd name="T2" fmla="*/ 4 w 27"/>
                  <a:gd name="T3" fmla="*/ 9 h 27"/>
                  <a:gd name="T4" fmla="*/ 0 w 27"/>
                  <a:gd name="T5" fmla="*/ 18 h 27"/>
                  <a:gd name="T6" fmla="*/ 0 w 27"/>
                  <a:gd name="T7" fmla="*/ 23 h 27"/>
                  <a:gd name="T8" fmla="*/ 4 w 27"/>
                  <a:gd name="T9" fmla="*/ 23 h 27"/>
                  <a:gd name="T10" fmla="*/ 13 w 27"/>
                  <a:gd name="T11" fmla="*/ 18 h 27"/>
                  <a:gd name="T12" fmla="*/ 18 w 27"/>
                  <a:gd name="T13" fmla="*/ 23 h 27"/>
                  <a:gd name="T14" fmla="*/ 18 w 27"/>
                  <a:gd name="T15" fmla="*/ 27 h 27"/>
                  <a:gd name="T16" fmla="*/ 22 w 27"/>
                  <a:gd name="T17" fmla="*/ 23 h 27"/>
                  <a:gd name="T18" fmla="*/ 22 w 27"/>
                  <a:gd name="T19" fmla="*/ 18 h 27"/>
                  <a:gd name="T20" fmla="*/ 27 w 27"/>
                  <a:gd name="T21" fmla="*/ 18 h 27"/>
                  <a:gd name="T22" fmla="*/ 22 w 27"/>
                  <a:gd name="T23" fmla="*/ 9 h 27"/>
                  <a:gd name="T24" fmla="*/ 18 w 27"/>
                  <a:gd name="T25" fmla="*/ 4 h 27"/>
                  <a:gd name="T26" fmla="*/ 9 w 27"/>
                  <a:gd name="T27" fmla="*/ 4 h 27"/>
                  <a:gd name="T28" fmla="*/ 9 w 27"/>
                  <a:gd name="T29" fmla="*/ 0 h 27"/>
                  <a:gd name="T30" fmla="*/ 9 w 27"/>
                  <a:gd name="T31" fmla="*/ 0 h 27"/>
                  <a:gd name="T32" fmla="*/ 4 w 27"/>
                  <a:gd name="T33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7">
                    <a:moveTo>
                      <a:pt x="4" y="9"/>
                    </a:moveTo>
                    <a:lnTo>
                      <a:pt x="4" y="9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13" y="18"/>
                    </a:lnTo>
                    <a:lnTo>
                      <a:pt x="18" y="23"/>
                    </a:lnTo>
                    <a:lnTo>
                      <a:pt x="18" y="27"/>
                    </a:lnTo>
                    <a:lnTo>
                      <a:pt x="22" y="23"/>
                    </a:lnTo>
                    <a:lnTo>
                      <a:pt x="22" y="18"/>
                    </a:lnTo>
                    <a:lnTo>
                      <a:pt x="27" y="18"/>
                    </a:lnTo>
                    <a:lnTo>
                      <a:pt x="22" y="9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5" name="Freeform 1136"/>
              <p:cNvSpPr>
                <a:spLocks noEditPoints="1"/>
              </p:cNvSpPr>
              <p:nvPr/>
            </p:nvSpPr>
            <p:spPr bwMode="auto">
              <a:xfrm>
                <a:off x="2599" y="1364"/>
                <a:ext cx="27" cy="37"/>
              </a:xfrm>
              <a:custGeom>
                <a:avLst/>
                <a:gdLst>
                  <a:gd name="T0" fmla="*/ 18 w 27"/>
                  <a:gd name="T1" fmla="*/ 37 h 37"/>
                  <a:gd name="T2" fmla="*/ 18 w 27"/>
                  <a:gd name="T3" fmla="*/ 32 h 37"/>
                  <a:gd name="T4" fmla="*/ 18 w 27"/>
                  <a:gd name="T5" fmla="*/ 32 h 37"/>
                  <a:gd name="T6" fmla="*/ 13 w 27"/>
                  <a:gd name="T7" fmla="*/ 28 h 37"/>
                  <a:gd name="T8" fmla="*/ 9 w 27"/>
                  <a:gd name="T9" fmla="*/ 28 h 37"/>
                  <a:gd name="T10" fmla="*/ 4 w 27"/>
                  <a:gd name="T11" fmla="*/ 32 h 37"/>
                  <a:gd name="T12" fmla="*/ 0 w 27"/>
                  <a:gd name="T13" fmla="*/ 32 h 37"/>
                  <a:gd name="T14" fmla="*/ 0 w 27"/>
                  <a:gd name="T15" fmla="*/ 32 h 37"/>
                  <a:gd name="T16" fmla="*/ 0 w 27"/>
                  <a:gd name="T17" fmla="*/ 28 h 37"/>
                  <a:gd name="T18" fmla="*/ 0 w 27"/>
                  <a:gd name="T19" fmla="*/ 19 h 37"/>
                  <a:gd name="T20" fmla="*/ 0 w 27"/>
                  <a:gd name="T21" fmla="*/ 9 h 37"/>
                  <a:gd name="T22" fmla="*/ 4 w 27"/>
                  <a:gd name="T23" fmla="*/ 5 h 37"/>
                  <a:gd name="T24" fmla="*/ 4 w 27"/>
                  <a:gd name="T25" fmla="*/ 5 h 37"/>
                  <a:gd name="T26" fmla="*/ 4 w 27"/>
                  <a:gd name="T27" fmla="*/ 0 h 37"/>
                  <a:gd name="T28" fmla="*/ 4 w 27"/>
                  <a:gd name="T29" fmla="*/ 0 h 37"/>
                  <a:gd name="T30" fmla="*/ 9 w 27"/>
                  <a:gd name="T31" fmla="*/ 0 h 37"/>
                  <a:gd name="T32" fmla="*/ 9 w 27"/>
                  <a:gd name="T33" fmla="*/ 5 h 37"/>
                  <a:gd name="T34" fmla="*/ 13 w 27"/>
                  <a:gd name="T35" fmla="*/ 5 h 37"/>
                  <a:gd name="T36" fmla="*/ 13 w 27"/>
                  <a:gd name="T37" fmla="*/ 5 h 37"/>
                  <a:gd name="T38" fmla="*/ 13 w 27"/>
                  <a:gd name="T39" fmla="*/ 5 h 37"/>
                  <a:gd name="T40" fmla="*/ 22 w 27"/>
                  <a:gd name="T41" fmla="*/ 9 h 37"/>
                  <a:gd name="T42" fmla="*/ 22 w 27"/>
                  <a:gd name="T43" fmla="*/ 14 h 37"/>
                  <a:gd name="T44" fmla="*/ 27 w 27"/>
                  <a:gd name="T45" fmla="*/ 19 h 37"/>
                  <a:gd name="T46" fmla="*/ 27 w 27"/>
                  <a:gd name="T47" fmla="*/ 19 h 37"/>
                  <a:gd name="T48" fmla="*/ 27 w 27"/>
                  <a:gd name="T49" fmla="*/ 19 h 37"/>
                  <a:gd name="T50" fmla="*/ 27 w 27"/>
                  <a:gd name="T51" fmla="*/ 19 h 37"/>
                  <a:gd name="T52" fmla="*/ 27 w 27"/>
                  <a:gd name="T53" fmla="*/ 19 h 37"/>
                  <a:gd name="T54" fmla="*/ 27 w 27"/>
                  <a:gd name="T55" fmla="*/ 19 h 37"/>
                  <a:gd name="T56" fmla="*/ 27 w 27"/>
                  <a:gd name="T57" fmla="*/ 19 h 37"/>
                  <a:gd name="T58" fmla="*/ 27 w 27"/>
                  <a:gd name="T59" fmla="*/ 19 h 37"/>
                  <a:gd name="T60" fmla="*/ 27 w 27"/>
                  <a:gd name="T61" fmla="*/ 23 h 37"/>
                  <a:gd name="T62" fmla="*/ 27 w 27"/>
                  <a:gd name="T63" fmla="*/ 23 h 37"/>
                  <a:gd name="T64" fmla="*/ 27 w 27"/>
                  <a:gd name="T65" fmla="*/ 23 h 37"/>
                  <a:gd name="T66" fmla="*/ 27 w 27"/>
                  <a:gd name="T67" fmla="*/ 28 h 37"/>
                  <a:gd name="T68" fmla="*/ 18 w 27"/>
                  <a:gd name="T69" fmla="*/ 37 h 37"/>
                  <a:gd name="T70" fmla="*/ 18 w 27"/>
                  <a:gd name="T71" fmla="*/ 37 h 37"/>
                  <a:gd name="T72" fmla="*/ 18 w 27"/>
                  <a:gd name="T73" fmla="*/ 37 h 37"/>
                  <a:gd name="T74" fmla="*/ 13 w 27"/>
                  <a:gd name="T75" fmla="*/ 23 h 37"/>
                  <a:gd name="T76" fmla="*/ 18 w 27"/>
                  <a:gd name="T77" fmla="*/ 28 h 37"/>
                  <a:gd name="T78" fmla="*/ 22 w 27"/>
                  <a:gd name="T79" fmla="*/ 23 h 37"/>
                  <a:gd name="T80" fmla="*/ 18 w 27"/>
                  <a:gd name="T81" fmla="*/ 19 h 37"/>
                  <a:gd name="T82" fmla="*/ 18 w 27"/>
                  <a:gd name="T83" fmla="*/ 14 h 37"/>
                  <a:gd name="T84" fmla="*/ 13 w 27"/>
                  <a:gd name="T85" fmla="*/ 14 h 37"/>
                  <a:gd name="T86" fmla="*/ 9 w 27"/>
                  <a:gd name="T87" fmla="*/ 14 h 37"/>
                  <a:gd name="T88" fmla="*/ 4 w 27"/>
                  <a:gd name="T89" fmla="*/ 14 h 37"/>
                  <a:gd name="T90" fmla="*/ 4 w 27"/>
                  <a:gd name="T91" fmla="*/ 28 h 37"/>
                  <a:gd name="T92" fmla="*/ 4 w 27"/>
                  <a:gd name="T93" fmla="*/ 28 h 37"/>
                  <a:gd name="T94" fmla="*/ 4 w 27"/>
                  <a:gd name="T95" fmla="*/ 23 h 37"/>
                  <a:gd name="T96" fmla="*/ 13 w 27"/>
                  <a:gd name="T97" fmla="*/ 23 h 37"/>
                  <a:gd name="T98" fmla="*/ 13 w 27"/>
                  <a:gd name="T99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" h="37">
                    <a:moveTo>
                      <a:pt x="18" y="37"/>
                    </a:moveTo>
                    <a:lnTo>
                      <a:pt x="18" y="32"/>
                    </a:lnTo>
                    <a:lnTo>
                      <a:pt x="18" y="32"/>
                    </a:lnTo>
                    <a:lnTo>
                      <a:pt x="13" y="28"/>
                    </a:lnTo>
                    <a:lnTo>
                      <a:pt x="9" y="28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22" y="9"/>
                    </a:lnTo>
                    <a:lnTo>
                      <a:pt x="22" y="14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8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close/>
                    <a:moveTo>
                      <a:pt x="13" y="23"/>
                    </a:moveTo>
                    <a:lnTo>
                      <a:pt x="18" y="28"/>
                    </a:lnTo>
                    <a:lnTo>
                      <a:pt x="22" y="23"/>
                    </a:lnTo>
                    <a:lnTo>
                      <a:pt x="18" y="19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3"/>
                    </a:lnTo>
                    <a:lnTo>
                      <a:pt x="13" y="23"/>
                    </a:ln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6" name="Freeform 1137"/>
              <p:cNvSpPr>
                <a:spLocks/>
              </p:cNvSpPr>
              <p:nvPr/>
            </p:nvSpPr>
            <p:spPr bwMode="auto">
              <a:xfrm>
                <a:off x="2599" y="1364"/>
                <a:ext cx="27" cy="37"/>
              </a:xfrm>
              <a:custGeom>
                <a:avLst/>
                <a:gdLst>
                  <a:gd name="T0" fmla="*/ 18 w 27"/>
                  <a:gd name="T1" fmla="*/ 37 h 37"/>
                  <a:gd name="T2" fmla="*/ 18 w 27"/>
                  <a:gd name="T3" fmla="*/ 32 h 37"/>
                  <a:gd name="T4" fmla="*/ 18 w 27"/>
                  <a:gd name="T5" fmla="*/ 32 h 37"/>
                  <a:gd name="T6" fmla="*/ 13 w 27"/>
                  <a:gd name="T7" fmla="*/ 28 h 37"/>
                  <a:gd name="T8" fmla="*/ 9 w 27"/>
                  <a:gd name="T9" fmla="*/ 28 h 37"/>
                  <a:gd name="T10" fmla="*/ 4 w 27"/>
                  <a:gd name="T11" fmla="*/ 32 h 37"/>
                  <a:gd name="T12" fmla="*/ 0 w 27"/>
                  <a:gd name="T13" fmla="*/ 32 h 37"/>
                  <a:gd name="T14" fmla="*/ 0 w 27"/>
                  <a:gd name="T15" fmla="*/ 32 h 37"/>
                  <a:gd name="T16" fmla="*/ 0 w 27"/>
                  <a:gd name="T17" fmla="*/ 28 h 37"/>
                  <a:gd name="T18" fmla="*/ 0 w 27"/>
                  <a:gd name="T19" fmla="*/ 19 h 37"/>
                  <a:gd name="T20" fmla="*/ 0 w 27"/>
                  <a:gd name="T21" fmla="*/ 9 h 37"/>
                  <a:gd name="T22" fmla="*/ 4 w 27"/>
                  <a:gd name="T23" fmla="*/ 5 h 37"/>
                  <a:gd name="T24" fmla="*/ 4 w 27"/>
                  <a:gd name="T25" fmla="*/ 5 h 37"/>
                  <a:gd name="T26" fmla="*/ 4 w 27"/>
                  <a:gd name="T27" fmla="*/ 0 h 37"/>
                  <a:gd name="T28" fmla="*/ 4 w 27"/>
                  <a:gd name="T29" fmla="*/ 0 h 37"/>
                  <a:gd name="T30" fmla="*/ 9 w 27"/>
                  <a:gd name="T31" fmla="*/ 0 h 37"/>
                  <a:gd name="T32" fmla="*/ 9 w 27"/>
                  <a:gd name="T33" fmla="*/ 5 h 37"/>
                  <a:gd name="T34" fmla="*/ 13 w 27"/>
                  <a:gd name="T35" fmla="*/ 5 h 37"/>
                  <a:gd name="T36" fmla="*/ 13 w 27"/>
                  <a:gd name="T37" fmla="*/ 5 h 37"/>
                  <a:gd name="T38" fmla="*/ 13 w 27"/>
                  <a:gd name="T39" fmla="*/ 5 h 37"/>
                  <a:gd name="T40" fmla="*/ 22 w 27"/>
                  <a:gd name="T41" fmla="*/ 9 h 37"/>
                  <a:gd name="T42" fmla="*/ 22 w 27"/>
                  <a:gd name="T43" fmla="*/ 14 h 37"/>
                  <a:gd name="T44" fmla="*/ 27 w 27"/>
                  <a:gd name="T45" fmla="*/ 19 h 37"/>
                  <a:gd name="T46" fmla="*/ 27 w 27"/>
                  <a:gd name="T47" fmla="*/ 19 h 37"/>
                  <a:gd name="T48" fmla="*/ 27 w 27"/>
                  <a:gd name="T49" fmla="*/ 19 h 37"/>
                  <a:gd name="T50" fmla="*/ 27 w 27"/>
                  <a:gd name="T51" fmla="*/ 19 h 37"/>
                  <a:gd name="T52" fmla="*/ 27 w 27"/>
                  <a:gd name="T53" fmla="*/ 19 h 37"/>
                  <a:gd name="T54" fmla="*/ 27 w 27"/>
                  <a:gd name="T55" fmla="*/ 19 h 37"/>
                  <a:gd name="T56" fmla="*/ 27 w 27"/>
                  <a:gd name="T57" fmla="*/ 19 h 37"/>
                  <a:gd name="T58" fmla="*/ 27 w 27"/>
                  <a:gd name="T59" fmla="*/ 19 h 37"/>
                  <a:gd name="T60" fmla="*/ 27 w 27"/>
                  <a:gd name="T61" fmla="*/ 23 h 37"/>
                  <a:gd name="T62" fmla="*/ 27 w 27"/>
                  <a:gd name="T63" fmla="*/ 23 h 37"/>
                  <a:gd name="T64" fmla="*/ 27 w 27"/>
                  <a:gd name="T65" fmla="*/ 23 h 37"/>
                  <a:gd name="T66" fmla="*/ 27 w 27"/>
                  <a:gd name="T67" fmla="*/ 28 h 37"/>
                  <a:gd name="T68" fmla="*/ 18 w 27"/>
                  <a:gd name="T69" fmla="*/ 37 h 37"/>
                  <a:gd name="T70" fmla="*/ 18 w 27"/>
                  <a:gd name="T71" fmla="*/ 37 h 37"/>
                  <a:gd name="T72" fmla="*/ 18 w 27"/>
                  <a:gd name="T7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" h="37">
                    <a:moveTo>
                      <a:pt x="18" y="37"/>
                    </a:moveTo>
                    <a:lnTo>
                      <a:pt x="18" y="32"/>
                    </a:lnTo>
                    <a:lnTo>
                      <a:pt x="18" y="32"/>
                    </a:lnTo>
                    <a:lnTo>
                      <a:pt x="13" y="28"/>
                    </a:lnTo>
                    <a:lnTo>
                      <a:pt x="9" y="28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22" y="9"/>
                    </a:lnTo>
                    <a:lnTo>
                      <a:pt x="22" y="14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8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7" name="Freeform 1138"/>
              <p:cNvSpPr>
                <a:spLocks/>
              </p:cNvSpPr>
              <p:nvPr/>
            </p:nvSpPr>
            <p:spPr bwMode="auto">
              <a:xfrm>
                <a:off x="2603" y="1378"/>
                <a:ext cx="18" cy="14"/>
              </a:xfrm>
              <a:custGeom>
                <a:avLst/>
                <a:gdLst>
                  <a:gd name="T0" fmla="*/ 9 w 18"/>
                  <a:gd name="T1" fmla="*/ 9 h 14"/>
                  <a:gd name="T2" fmla="*/ 14 w 18"/>
                  <a:gd name="T3" fmla="*/ 14 h 14"/>
                  <a:gd name="T4" fmla="*/ 18 w 18"/>
                  <a:gd name="T5" fmla="*/ 9 h 14"/>
                  <a:gd name="T6" fmla="*/ 14 w 18"/>
                  <a:gd name="T7" fmla="*/ 5 h 14"/>
                  <a:gd name="T8" fmla="*/ 14 w 18"/>
                  <a:gd name="T9" fmla="*/ 0 h 14"/>
                  <a:gd name="T10" fmla="*/ 9 w 18"/>
                  <a:gd name="T11" fmla="*/ 0 h 14"/>
                  <a:gd name="T12" fmla="*/ 5 w 18"/>
                  <a:gd name="T13" fmla="*/ 0 h 14"/>
                  <a:gd name="T14" fmla="*/ 0 w 18"/>
                  <a:gd name="T15" fmla="*/ 0 h 14"/>
                  <a:gd name="T16" fmla="*/ 0 w 18"/>
                  <a:gd name="T17" fmla="*/ 14 h 14"/>
                  <a:gd name="T18" fmla="*/ 0 w 18"/>
                  <a:gd name="T19" fmla="*/ 14 h 14"/>
                  <a:gd name="T20" fmla="*/ 0 w 18"/>
                  <a:gd name="T21" fmla="*/ 9 h 14"/>
                  <a:gd name="T22" fmla="*/ 9 w 18"/>
                  <a:gd name="T23" fmla="*/ 9 h 14"/>
                  <a:gd name="T24" fmla="*/ 9 w 18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4">
                    <a:moveTo>
                      <a:pt x="9" y="9"/>
                    </a:moveTo>
                    <a:lnTo>
                      <a:pt x="14" y="14"/>
                    </a:lnTo>
                    <a:lnTo>
                      <a:pt x="18" y="9"/>
                    </a:lnTo>
                    <a:lnTo>
                      <a:pt x="14" y="5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9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8" name="Freeform 1139"/>
              <p:cNvSpPr>
                <a:spLocks/>
              </p:cNvSpPr>
              <p:nvPr/>
            </p:nvSpPr>
            <p:spPr bwMode="auto">
              <a:xfrm>
                <a:off x="2621" y="1355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0 w 5"/>
                  <a:gd name="T5" fmla="*/ 0 h 5"/>
                  <a:gd name="T6" fmla="*/ 5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9" name="Freeform 1140"/>
              <p:cNvSpPr>
                <a:spLocks/>
              </p:cNvSpPr>
              <p:nvPr/>
            </p:nvSpPr>
            <p:spPr bwMode="auto">
              <a:xfrm>
                <a:off x="2621" y="1355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0 w 5"/>
                  <a:gd name="T5" fmla="*/ 0 h 5"/>
                  <a:gd name="T6" fmla="*/ 5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0" name="Freeform 1141"/>
              <p:cNvSpPr>
                <a:spLocks/>
              </p:cNvSpPr>
              <p:nvPr/>
            </p:nvSpPr>
            <p:spPr bwMode="auto">
              <a:xfrm>
                <a:off x="2617" y="1346"/>
                <a:ext cx="18" cy="23"/>
              </a:xfrm>
              <a:custGeom>
                <a:avLst/>
                <a:gdLst>
                  <a:gd name="T0" fmla="*/ 0 w 18"/>
                  <a:gd name="T1" fmla="*/ 23 h 23"/>
                  <a:gd name="T2" fmla="*/ 0 w 18"/>
                  <a:gd name="T3" fmla="*/ 14 h 23"/>
                  <a:gd name="T4" fmla="*/ 0 w 18"/>
                  <a:gd name="T5" fmla="*/ 14 h 23"/>
                  <a:gd name="T6" fmla="*/ 4 w 18"/>
                  <a:gd name="T7" fmla="*/ 9 h 23"/>
                  <a:gd name="T8" fmla="*/ 9 w 18"/>
                  <a:gd name="T9" fmla="*/ 5 h 23"/>
                  <a:gd name="T10" fmla="*/ 9 w 18"/>
                  <a:gd name="T11" fmla="*/ 5 h 23"/>
                  <a:gd name="T12" fmla="*/ 18 w 18"/>
                  <a:gd name="T13" fmla="*/ 0 h 23"/>
                  <a:gd name="T14" fmla="*/ 18 w 18"/>
                  <a:gd name="T15" fmla="*/ 0 h 23"/>
                  <a:gd name="T16" fmla="*/ 14 w 18"/>
                  <a:gd name="T17" fmla="*/ 9 h 23"/>
                  <a:gd name="T18" fmla="*/ 9 w 18"/>
                  <a:gd name="T19" fmla="*/ 9 h 23"/>
                  <a:gd name="T20" fmla="*/ 9 w 18"/>
                  <a:gd name="T21" fmla="*/ 14 h 23"/>
                  <a:gd name="T22" fmla="*/ 0 w 18"/>
                  <a:gd name="T23" fmla="*/ 23 h 23"/>
                  <a:gd name="T24" fmla="*/ 0 w 18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9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1" name="Freeform 1142"/>
              <p:cNvSpPr>
                <a:spLocks/>
              </p:cNvSpPr>
              <p:nvPr/>
            </p:nvSpPr>
            <p:spPr bwMode="auto">
              <a:xfrm>
                <a:off x="2617" y="1346"/>
                <a:ext cx="18" cy="23"/>
              </a:xfrm>
              <a:custGeom>
                <a:avLst/>
                <a:gdLst>
                  <a:gd name="T0" fmla="*/ 0 w 18"/>
                  <a:gd name="T1" fmla="*/ 23 h 23"/>
                  <a:gd name="T2" fmla="*/ 0 w 18"/>
                  <a:gd name="T3" fmla="*/ 14 h 23"/>
                  <a:gd name="T4" fmla="*/ 0 w 18"/>
                  <a:gd name="T5" fmla="*/ 14 h 23"/>
                  <a:gd name="T6" fmla="*/ 4 w 18"/>
                  <a:gd name="T7" fmla="*/ 9 h 23"/>
                  <a:gd name="T8" fmla="*/ 9 w 18"/>
                  <a:gd name="T9" fmla="*/ 5 h 23"/>
                  <a:gd name="T10" fmla="*/ 9 w 18"/>
                  <a:gd name="T11" fmla="*/ 5 h 23"/>
                  <a:gd name="T12" fmla="*/ 18 w 18"/>
                  <a:gd name="T13" fmla="*/ 0 h 23"/>
                  <a:gd name="T14" fmla="*/ 18 w 18"/>
                  <a:gd name="T15" fmla="*/ 0 h 23"/>
                  <a:gd name="T16" fmla="*/ 14 w 18"/>
                  <a:gd name="T17" fmla="*/ 9 h 23"/>
                  <a:gd name="T18" fmla="*/ 9 w 18"/>
                  <a:gd name="T19" fmla="*/ 9 h 23"/>
                  <a:gd name="T20" fmla="*/ 9 w 18"/>
                  <a:gd name="T21" fmla="*/ 14 h 23"/>
                  <a:gd name="T22" fmla="*/ 0 w 18"/>
                  <a:gd name="T23" fmla="*/ 23 h 23"/>
                  <a:gd name="T24" fmla="*/ 0 w 18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9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2" name="Freeform 1143"/>
              <p:cNvSpPr>
                <a:spLocks/>
              </p:cNvSpPr>
              <p:nvPr/>
            </p:nvSpPr>
            <p:spPr bwMode="auto">
              <a:xfrm>
                <a:off x="2635" y="1405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0 w 9"/>
                  <a:gd name="T3" fmla="*/ 0 h 5"/>
                  <a:gd name="T4" fmla="*/ 5 w 9"/>
                  <a:gd name="T5" fmla="*/ 5 h 5"/>
                  <a:gd name="T6" fmla="*/ 9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3" name="Freeform 1144"/>
              <p:cNvSpPr>
                <a:spLocks/>
              </p:cNvSpPr>
              <p:nvPr/>
            </p:nvSpPr>
            <p:spPr bwMode="auto">
              <a:xfrm>
                <a:off x="2635" y="1405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0 w 9"/>
                  <a:gd name="T3" fmla="*/ 0 h 5"/>
                  <a:gd name="T4" fmla="*/ 5 w 9"/>
                  <a:gd name="T5" fmla="*/ 5 h 5"/>
                  <a:gd name="T6" fmla="*/ 9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9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4" name="Freeform 1145"/>
              <p:cNvSpPr>
                <a:spLocks/>
              </p:cNvSpPr>
              <p:nvPr/>
            </p:nvSpPr>
            <p:spPr bwMode="auto">
              <a:xfrm>
                <a:off x="2631" y="1396"/>
                <a:ext cx="36" cy="28"/>
              </a:xfrm>
              <a:custGeom>
                <a:avLst/>
                <a:gdLst>
                  <a:gd name="T0" fmla="*/ 36 w 36"/>
                  <a:gd name="T1" fmla="*/ 28 h 28"/>
                  <a:gd name="T2" fmla="*/ 23 w 36"/>
                  <a:gd name="T3" fmla="*/ 19 h 28"/>
                  <a:gd name="T4" fmla="*/ 13 w 36"/>
                  <a:gd name="T5" fmla="*/ 19 h 28"/>
                  <a:gd name="T6" fmla="*/ 9 w 36"/>
                  <a:gd name="T7" fmla="*/ 14 h 28"/>
                  <a:gd name="T8" fmla="*/ 9 w 36"/>
                  <a:gd name="T9" fmla="*/ 14 h 28"/>
                  <a:gd name="T10" fmla="*/ 9 w 36"/>
                  <a:gd name="T11" fmla="*/ 14 h 28"/>
                  <a:gd name="T12" fmla="*/ 4 w 36"/>
                  <a:gd name="T13" fmla="*/ 9 h 28"/>
                  <a:gd name="T14" fmla="*/ 0 w 36"/>
                  <a:gd name="T15" fmla="*/ 0 h 28"/>
                  <a:gd name="T16" fmla="*/ 0 w 36"/>
                  <a:gd name="T17" fmla="*/ 0 h 28"/>
                  <a:gd name="T18" fmla="*/ 9 w 36"/>
                  <a:gd name="T19" fmla="*/ 5 h 28"/>
                  <a:gd name="T20" fmla="*/ 9 w 36"/>
                  <a:gd name="T21" fmla="*/ 5 h 28"/>
                  <a:gd name="T22" fmla="*/ 13 w 36"/>
                  <a:gd name="T23" fmla="*/ 9 h 28"/>
                  <a:gd name="T24" fmla="*/ 36 w 36"/>
                  <a:gd name="T25" fmla="*/ 28 h 28"/>
                  <a:gd name="T26" fmla="*/ 36 w 36"/>
                  <a:gd name="T2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28">
                    <a:moveTo>
                      <a:pt x="36" y="28"/>
                    </a:moveTo>
                    <a:lnTo>
                      <a:pt x="23" y="19"/>
                    </a:lnTo>
                    <a:lnTo>
                      <a:pt x="13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3" y="9"/>
                    </a:lnTo>
                    <a:lnTo>
                      <a:pt x="36" y="28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5" name="Freeform 1146"/>
              <p:cNvSpPr>
                <a:spLocks/>
              </p:cNvSpPr>
              <p:nvPr/>
            </p:nvSpPr>
            <p:spPr bwMode="auto">
              <a:xfrm>
                <a:off x="2631" y="1396"/>
                <a:ext cx="36" cy="28"/>
              </a:xfrm>
              <a:custGeom>
                <a:avLst/>
                <a:gdLst>
                  <a:gd name="T0" fmla="*/ 36 w 36"/>
                  <a:gd name="T1" fmla="*/ 28 h 28"/>
                  <a:gd name="T2" fmla="*/ 23 w 36"/>
                  <a:gd name="T3" fmla="*/ 19 h 28"/>
                  <a:gd name="T4" fmla="*/ 13 w 36"/>
                  <a:gd name="T5" fmla="*/ 19 h 28"/>
                  <a:gd name="T6" fmla="*/ 9 w 36"/>
                  <a:gd name="T7" fmla="*/ 14 h 28"/>
                  <a:gd name="T8" fmla="*/ 9 w 36"/>
                  <a:gd name="T9" fmla="*/ 14 h 28"/>
                  <a:gd name="T10" fmla="*/ 9 w 36"/>
                  <a:gd name="T11" fmla="*/ 14 h 28"/>
                  <a:gd name="T12" fmla="*/ 4 w 36"/>
                  <a:gd name="T13" fmla="*/ 9 h 28"/>
                  <a:gd name="T14" fmla="*/ 0 w 36"/>
                  <a:gd name="T15" fmla="*/ 0 h 28"/>
                  <a:gd name="T16" fmla="*/ 0 w 36"/>
                  <a:gd name="T17" fmla="*/ 0 h 28"/>
                  <a:gd name="T18" fmla="*/ 9 w 36"/>
                  <a:gd name="T19" fmla="*/ 5 h 28"/>
                  <a:gd name="T20" fmla="*/ 9 w 36"/>
                  <a:gd name="T21" fmla="*/ 5 h 28"/>
                  <a:gd name="T22" fmla="*/ 13 w 36"/>
                  <a:gd name="T23" fmla="*/ 9 h 28"/>
                  <a:gd name="T24" fmla="*/ 36 w 36"/>
                  <a:gd name="T25" fmla="*/ 28 h 28"/>
                  <a:gd name="T26" fmla="*/ 36 w 36"/>
                  <a:gd name="T2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28">
                    <a:moveTo>
                      <a:pt x="36" y="28"/>
                    </a:moveTo>
                    <a:lnTo>
                      <a:pt x="23" y="19"/>
                    </a:lnTo>
                    <a:lnTo>
                      <a:pt x="13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3" y="9"/>
                    </a:lnTo>
                    <a:lnTo>
                      <a:pt x="36" y="28"/>
                    </a:lnTo>
                    <a:lnTo>
                      <a:pt x="36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6" name="Freeform 1147"/>
              <p:cNvSpPr>
                <a:spLocks/>
              </p:cNvSpPr>
              <p:nvPr/>
            </p:nvSpPr>
            <p:spPr bwMode="auto">
              <a:xfrm>
                <a:off x="2617" y="1300"/>
                <a:ext cx="92" cy="170"/>
              </a:xfrm>
              <a:custGeom>
                <a:avLst/>
                <a:gdLst>
                  <a:gd name="T0" fmla="*/ 55 w 92"/>
                  <a:gd name="T1" fmla="*/ 156 h 170"/>
                  <a:gd name="T2" fmla="*/ 59 w 92"/>
                  <a:gd name="T3" fmla="*/ 156 h 170"/>
                  <a:gd name="T4" fmla="*/ 78 w 92"/>
                  <a:gd name="T5" fmla="*/ 156 h 170"/>
                  <a:gd name="T6" fmla="*/ 78 w 92"/>
                  <a:gd name="T7" fmla="*/ 147 h 170"/>
                  <a:gd name="T8" fmla="*/ 87 w 92"/>
                  <a:gd name="T9" fmla="*/ 138 h 170"/>
                  <a:gd name="T10" fmla="*/ 92 w 92"/>
                  <a:gd name="T11" fmla="*/ 124 h 170"/>
                  <a:gd name="T12" fmla="*/ 73 w 92"/>
                  <a:gd name="T13" fmla="*/ 119 h 170"/>
                  <a:gd name="T14" fmla="*/ 73 w 92"/>
                  <a:gd name="T15" fmla="*/ 110 h 170"/>
                  <a:gd name="T16" fmla="*/ 73 w 92"/>
                  <a:gd name="T17" fmla="*/ 105 h 170"/>
                  <a:gd name="T18" fmla="*/ 64 w 92"/>
                  <a:gd name="T19" fmla="*/ 92 h 170"/>
                  <a:gd name="T20" fmla="*/ 50 w 92"/>
                  <a:gd name="T21" fmla="*/ 64 h 170"/>
                  <a:gd name="T22" fmla="*/ 32 w 92"/>
                  <a:gd name="T23" fmla="*/ 55 h 170"/>
                  <a:gd name="T24" fmla="*/ 37 w 92"/>
                  <a:gd name="T25" fmla="*/ 46 h 170"/>
                  <a:gd name="T26" fmla="*/ 46 w 92"/>
                  <a:gd name="T27" fmla="*/ 37 h 170"/>
                  <a:gd name="T28" fmla="*/ 50 w 92"/>
                  <a:gd name="T29" fmla="*/ 23 h 170"/>
                  <a:gd name="T30" fmla="*/ 32 w 92"/>
                  <a:gd name="T31" fmla="*/ 23 h 170"/>
                  <a:gd name="T32" fmla="*/ 23 w 92"/>
                  <a:gd name="T33" fmla="*/ 23 h 170"/>
                  <a:gd name="T34" fmla="*/ 23 w 92"/>
                  <a:gd name="T35" fmla="*/ 18 h 170"/>
                  <a:gd name="T36" fmla="*/ 32 w 92"/>
                  <a:gd name="T37" fmla="*/ 5 h 170"/>
                  <a:gd name="T38" fmla="*/ 27 w 92"/>
                  <a:gd name="T39" fmla="*/ 0 h 170"/>
                  <a:gd name="T40" fmla="*/ 9 w 92"/>
                  <a:gd name="T41" fmla="*/ 9 h 170"/>
                  <a:gd name="T42" fmla="*/ 4 w 92"/>
                  <a:gd name="T43" fmla="*/ 23 h 170"/>
                  <a:gd name="T44" fmla="*/ 9 w 92"/>
                  <a:gd name="T45" fmla="*/ 37 h 170"/>
                  <a:gd name="T46" fmla="*/ 4 w 92"/>
                  <a:gd name="T47" fmla="*/ 46 h 170"/>
                  <a:gd name="T48" fmla="*/ 4 w 92"/>
                  <a:gd name="T49" fmla="*/ 69 h 170"/>
                  <a:gd name="T50" fmla="*/ 14 w 92"/>
                  <a:gd name="T51" fmla="*/ 51 h 170"/>
                  <a:gd name="T52" fmla="*/ 14 w 92"/>
                  <a:gd name="T53" fmla="*/ 60 h 170"/>
                  <a:gd name="T54" fmla="*/ 14 w 92"/>
                  <a:gd name="T55" fmla="*/ 73 h 170"/>
                  <a:gd name="T56" fmla="*/ 14 w 92"/>
                  <a:gd name="T57" fmla="*/ 83 h 170"/>
                  <a:gd name="T58" fmla="*/ 18 w 92"/>
                  <a:gd name="T59" fmla="*/ 83 h 170"/>
                  <a:gd name="T60" fmla="*/ 37 w 92"/>
                  <a:gd name="T61" fmla="*/ 78 h 170"/>
                  <a:gd name="T62" fmla="*/ 32 w 92"/>
                  <a:gd name="T63" fmla="*/ 87 h 170"/>
                  <a:gd name="T64" fmla="*/ 41 w 92"/>
                  <a:gd name="T65" fmla="*/ 92 h 170"/>
                  <a:gd name="T66" fmla="*/ 37 w 92"/>
                  <a:gd name="T67" fmla="*/ 105 h 170"/>
                  <a:gd name="T68" fmla="*/ 18 w 92"/>
                  <a:gd name="T69" fmla="*/ 119 h 170"/>
                  <a:gd name="T70" fmla="*/ 27 w 92"/>
                  <a:gd name="T71" fmla="*/ 124 h 170"/>
                  <a:gd name="T72" fmla="*/ 9 w 92"/>
                  <a:gd name="T73" fmla="*/ 138 h 170"/>
                  <a:gd name="T74" fmla="*/ 18 w 92"/>
                  <a:gd name="T75" fmla="*/ 138 h 170"/>
                  <a:gd name="T76" fmla="*/ 23 w 92"/>
                  <a:gd name="T77" fmla="*/ 142 h 170"/>
                  <a:gd name="T78" fmla="*/ 32 w 92"/>
                  <a:gd name="T79" fmla="*/ 147 h 170"/>
                  <a:gd name="T80" fmla="*/ 41 w 92"/>
                  <a:gd name="T81" fmla="*/ 142 h 170"/>
                  <a:gd name="T82" fmla="*/ 37 w 92"/>
                  <a:gd name="T83" fmla="*/ 147 h 170"/>
                  <a:gd name="T84" fmla="*/ 14 w 92"/>
                  <a:gd name="T85" fmla="*/ 160 h 170"/>
                  <a:gd name="T86" fmla="*/ 18 w 92"/>
                  <a:gd name="T87" fmla="*/ 165 h 170"/>
                  <a:gd name="T88" fmla="*/ 32 w 92"/>
                  <a:gd name="T89" fmla="*/ 165 h 170"/>
                  <a:gd name="T90" fmla="*/ 37 w 92"/>
                  <a:gd name="T91" fmla="*/ 15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2" h="170">
                    <a:moveTo>
                      <a:pt x="41" y="160"/>
                    </a:moveTo>
                    <a:lnTo>
                      <a:pt x="55" y="156"/>
                    </a:lnTo>
                    <a:lnTo>
                      <a:pt x="55" y="151"/>
                    </a:lnTo>
                    <a:lnTo>
                      <a:pt x="59" y="156"/>
                    </a:lnTo>
                    <a:lnTo>
                      <a:pt x="64" y="156"/>
                    </a:lnTo>
                    <a:lnTo>
                      <a:pt x="78" y="156"/>
                    </a:lnTo>
                    <a:lnTo>
                      <a:pt x="87" y="147"/>
                    </a:lnTo>
                    <a:lnTo>
                      <a:pt x="78" y="147"/>
                    </a:lnTo>
                    <a:lnTo>
                      <a:pt x="82" y="142"/>
                    </a:lnTo>
                    <a:lnTo>
                      <a:pt x="87" y="138"/>
                    </a:lnTo>
                    <a:lnTo>
                      <a:pt x="92" y="133"/>
                    </a:lnTo>
                    <a:lnTo>
                      <a:pt x="92" y="124"/>
                    </a:lnTo>
                    <a:lnTo>
                      <a:pt x="87" y="119"/>
                    </a:lnTo>
                    <a:lnTo>
                      <a:pt x="73" y="119"/>
                    </a:lnTo>
                    <a:lnTo>
                      <a:pt x="73" y="115"/>
                    </a:lnTo>
                    <a:lnTo>
                      <a:pt x="73" y="110"/>
                    </a:lnTo>
                    <a:lnTo>
                      <a:pt x="69" y="101"/>
                    </a:lnTo>
                    <a:lnTo>
                      <a:pt x="73" y="105"/>
                    </a:lnTo>
                    <a:lnTo>
                      <a:pt x="69" y="96"/>
                    </a:lnTo>
                    <a:lnTo>
                      <a:pt x="64" y="92"/>
                    </a:lnTo>
                    <a:lnTo>
                      <a:pt x="55" y="78"/>
                    </a:lnTo>
                    <a:lnTo>
                      <a:pt x="50" y="64"/>
                    </a:lnTo>
                    <a:lnTo>
                      <a:pt x="41" y="55"/>
                    </a:lnTo>
                    <a:lnTo>
                      <a:pt x="32" y="55"/>
                    </a:lnTo>
                    <a:lnTo>
                      <a:pt x="41" y="51"/>
                    </a:lnTo>
                    <a:lnTo>
                      <a:pt x="37" y="46"/>
                    </a:lnTo>
                    <a:lnTo>
                      <a:pt x="41" y="46"/>
                    </a:lnTo>
                    <a:lnTo>
                      <a:pt x="46" y="37"/>
                    </a:lnTo>
                    <a:lnTo>
                      <a:pt x="50" y="28"/>
                    </a:lnTo>
                    <a:lnTo>
                      <a:pt x="50" y="23"/>
                    </a:lnTo>
                    <a:lnTo>
                      <a:pt x="41" y="23"/>
                    </a:lnTo>
                    <a:lnTo>
                      <a:pt x="32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32" y="9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27" y="0"/>
                    </a:lnTo>
                    <a:lnTo>
                      <a:pt x="14" y="5"/>
                    </a:lnTo>
                    <a:lnTo>
                      <a:pt x="9" y="9"/>
                    </a:lnTo>
                    <a:lnTo>
                      <a:pt x="9" y="18"/>
                    </a:lnTo>
                    <a:lnTo>
                      <a:pt x="4" y="23"/>
                    </a:lnTo>
                    <a:lnTo>
                      <a:pt x="4" y="28"/>
                    </a:lnTo>
                    <a:lnTo>
                      <a:pt x="9" y="37"/>
                    </a:lnTo>
                    <a:lnTo>
                      <a:pt x="0" y="41"/>
                    </a:lnTo>
                    <a:lnTo>
                      <a:pt x="4" y="46"/>
                    </a:lnTo>
                    <a:lnTo>
                      <a:pt x="9" y="46"/>
                    </a:lnTo>
                    <a:lnTo>
                      <a:pt x="4" y="69"/>
                    </a:lnTo>
                    <a:lnTo>
                      <a:pt x="9" y="60"/>
                    </a:lnTo>
                    <a:lnTo>
                      <a:pt x="14" y="51"/>
                    </a:lnTo>
                    <a:lnTo>
                      <a:pt x="9" y="60"/>
                    </a:lnTo>
                    <a:lnTo>
                      <a:pt x="14" y="60"/>
                    </a:lnTo>
                    <a:lnTo>
                      <a:pt x="18" y="64"/>
                    </a:lnTo>
                    <a:lnTo>
                      <a:pt x="14" y="73"/>
                    </a:lnTo>
                    <a:lnTo>
                      <a:pt x="14" y="78"/>
                    </a:lnTo>
                    <a:lnTo>
                      <a:pt x="14" y="83"/>
                    </a:lnTo>
                    <a:lnTo>
                      <a:pt x="14" y="78"/>
                    </a:lnTo>
                    <a:lnTo>
                      <a:pt x="18" y="83"/>
                    </a:lnTo>
                    <a:lnTo>
                      <a:pt x="27" y="78"/>
                    </a:lnTo>
                    <a:lnTo>
                      <a:pt x="37" y="78"/>
                    </a:lnTo>
                    <a:lnTo>
                      <a:pt x="32" y="83"/>
                    </a:lnTo>
                    <a:lnTo>
                      <a:pt x="32" y="87"/>
                    </a:lnTo>
                    <a:lnTo>
                      <a:pt x="32" y="92"/>
                    </a:lnTo>
                    <a:lnTo>
                      <a:pt x="41" y="92"/>
                    </a:lnTo>
                    <a:lnTo>
                      <a:pt x="37" y="101"/>
                    </a:lnTo>
                    <a:lnTo>
                      <a:pt x="37" y="105"/>
                    </a:lnTo>
                    <a:lnTo>
                      <a:pt x="27" y="110"/>
                    </a:lnTo>
                    <a:lnTo>
                      <a:pt x="18" y="119"/>
                    </a:lnTo>
                    <a:lnTo>
                      <a:pt x="23" y="119"/>
                    </a:lnTo>
                    <a:lnTo>
                      <a:pt x="27" y="124"/>
                    </a:lnTo>
                    <a:lnTo>
                      <a:pt x="18" y="133"/>
                    </a:lnTo>
                    <a:lnTo>
                      <a:pt x="9" y="138"/>
                    </a:lnTo>
                    <a:lnTo>
                      <a:pt x="14" y="142"/>
                    </a:lnTo>
                    <a:lnTo>
                      <a:pt x="18" y="138"/>
                    </a:lnTo>
                    <a:lnTo>
                      <a:pt x="23" y="138"/>
                    </a:lnTo>
                    <a:lnTo>
                      <a:pt x="23" y="142"/>
                    </a:lnTo>
                    <a:lnTo>
                      <a:pt x="27" y="142"/>
                    </a:lnTo>
                    <a:lnTo>
                      <a:pt x="32" y="147"/>
                    </a:lnTo>
                    <a:lnTo>
                      <a:pt x="37" y="142"/>
                    </a:lnTo>
                    <a:lnTo>
                      <a:pt x="41" y="142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23" y="151"/>
                    </a:lnTo>
                    <a:lnTo>
                      <a:pt x="14" y="160"/>
                    </a:lnTo>
                    <a:lnTo>
                      <a:pt x="9" y="170"/>
                    </a:lnTo>
                    <a:lnTo>
                      <a:pt x="18" y="165"/>
                    </a:lnTo>
                    <a:lnTo>
                      <a:pt x="27" y="165"/>
                    </a:lnTo>
                    <a:lnTo>
                      <a:pt x="32" y="165"/>
                    </a:lnTo>
                    <a:lnTo>
                      <a:pt x="32" y="160"/>
                    </a:lnTo>
                    <a:lnTo>
                      <a:pt x="37" y="156"/>
                    </a:lnTo>
                    <a:lnTo>
                      <a:pt x="41" y="16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7" name="Freeform 1148"/>
              <p:cNvSpPr>
                <a:spLocks/>
              </p:cNvSpPr>
              <p:nvPr/>
            </p:nvSpPr>
            <p:spPr bwMode="auto">
              <a:xfrm>
                <a:off x="2617" y="1300"/>
                <a:ext cx="92" cy="170"/>
              </a:xfrm>
              <a:custGeom>
                <a:avLst/>
                <a:gdLst>
                  <a:gd name="T0" fmla="*/ 55 w 92"/>
                  <a:gd name="T1" fmla="*/ 156 h 170"/>
                  <a:gd name="T2" fmla="*/ 59 w 92"/>
                  <a:gd name="T3" fmla="*/ 156 h 170"/>
                  <a:gd name="T4" fmla="*/ 78 w 92"/>
                  <a:gd name="T5" fmla="*/ 156 h 170"/>
                  <a:gd name="T6" fmla="*/ 78 w 92"/>
                  <a:gd name="T7" fmla="*/ 147 h 170"/>
                  <a:gd name="T8" fmla="*/ 87 w 92"/>
                  <a:gd name="T9" fmla="*/ 138 h 170"/>
                  <a:gd name="T10" fmla="*/ 92 w 92"/>
                  <a:gd name="T11" fmla="*/ 124 h 170"/>
                  <a:gd name="T12" fmla="*/ 73 w 92"/>
                  <a:gd name="T13" fmla="*/ 119 h 170"/>
                  <a:gd name="T14" fmla="*/ 73 w 92"/>
                  <a:gd name="T15" fmla="*/ 110 h 170"/>
                  <a:gd name="T16" fmla="*/ 73 w 92"/>
                  <a:gd name="T17" fmla="*/ 105 h 170"/>
                  <a:gd name="T18" fmla="*/ 64 w 92"/>
                  <a:gd name="T19" fmla="*/ 92 h 170"/>
                  <a:gd name="T20" fmla="*/ 50 w 92"/>
                  <a:gd name="T21" fmla="*/ 64 h 170"/>
                  <a:gd name="T22" fmla="*/ 32 w 92"/>
                  <a:gd name="T23" fmla="*/ 55 h 170"/>
                  <a:gd name="T24" fmla="*/ 37 w 92"/>
                  <a:gd name="T25" fmla="*/ 46 h 170"/>
                  <a:gd name="T26" fmla="*/ 46 w 92"/>
                  <a:gd name="T27" fmla="*/ 37 h 170"/>
                  <a:gd name="T28" fmla="*/ 50 w 92"/>
                  <a:gd name="T29" fmla="*/ 23 h 170"/>
                  <a:gd name="T30" fmla="*/ 32 w 92"/>
                  <a:gd name="T31" fmla="*/ 23 h 170"/>
                  <a:gd name="T32" fmla="*/ 23 w 92"/>
                  <a:gd name="T33" fmla="*/ 23 h 170"/>
                  <a:gd name="T34" fmla="*/ 23 w 92"/>
                  <a:gd name="T35" fmla="*/ 18 h 170"/>
                  <a:gd name="T36" fmla="*/ 32 w 92"/>
                  <a:gd name="T37" fmla="*/ 5 h 170"/>
                  <a:gd name="T38" fmla="*/ 27 w 92"/>
                  <a:gd name="T39" fmla="*/ 0 h 170"/>
                  <a:gd name="T40" fmla="*/ 9 w 92"/>
                  <a:gd name="T41" fmla="*/ 9 h 170"/>
                  <a:gd name="T42" fmla="*/ 4 w 92"/>
                  <a:gd name="T43" fmla="*/ 23 h 170"/>
                  <a:gd name="T44" fmla="*/ 9 w 92"/>
                  <a:gd name="T45" fmla="*/ 37 h 170"/>
                  <a:gd name="T46" fmla="*/ 4 w 92"/>
                  <a:gd name="T47" fmla="*/ 46 h 170"/>
                  <a:gd name="T48" fmla="*/ 4 w 92"/>
                  <a:gd name="T49" fmla="*/ 69 h 170"/>
                  <a:gd name="T50" fmla="*/ 14 w 92"/>
                  <a:gd name="T51" fmla="*/ 51 h 170"/>
                  <a:gd name="T52" fmla="*/ 14 w 92"/>
                  <a:gd name="T53" fmla="*/ 60 h 170"/>
                  <a:gd name="T54" fmla="*/ 14 w 92"/>
                  <a:gd name="T55" fmla="*/ 73 h 170"/>
                  <a:gd name="T56" fmla="*/ 14 w 92"/>
                  <a:gd name="T57" fmla="*/ 83 h 170"/>
                  <a:gd name="T58" fmla="*/ 18 w 92"/>
                  <a:gd name="T59" fmla="*/ 83 h 170"/>
                  <a:gd name="T60" fmla="*/ 37 w 92"/>
                  <a:gd name="T61" fmla="*/ 78 h 170"/>
                  <a:gd name="T62" fmla="*/ 32 w 92"/>
                  <a:gd name="T63" fmla="*/ 87 h 170"/>
                  <a:gd name="T64" fmla="*/ 41 w 92"/>
                  <a:gd name="T65" fmla="*/ 92 h 170"/>
                  <a:gd name="T66" fmla="*/ 37 w 92"/>
                  <a:gd name="T67" fmla="*/ 105 h 170"/>
                  <a:gd name="T68" fmla="*/ 18 w 92"/>
                  <a:gd name="T69" fmla="*/ 119 h 170"/>
                  <a:gd name="T70" fmla="*/ 27 w 92"/>
                  <a:gd name="T71" fmla="*/ 124 h 170"/>
                  <a:gd name="T72" fmla="*/ 9 w 92"/>
                  <a:gd name="T73" fmla="*/ 138 h 170"/>
                  <a:gd name="T74" fmla="*/ 18 w 92"/>
                  <a:gd name="T75" fmla="*/ 138 h 170"/>
                  <a:gd name="T76" fmla="*/ 23 w 92"/>
                  <a:gd name="T77" fmla="*/ 142 h 170"/>
                  <a:gd name="T78" fmla="*/ 32 w 92"/>
                  <a:gd name="T79" fmla="*/ 147 h 170"/>
                  <a:gd name="T80" fmla="*/ 41 w 92"/>
                  <a:gd name="T81" fmla="*/ 142 h 170"/>
                  <a:gd name="T82" fmla="*/ 37 w 92"/>
                  <a:gd name="T83" fmla="*/ 147 h 170"/>
                  <a:gd name="T84" fmla="*/ 14 w 92"/>
                  <a:gd name="T85" fmla="*/ 160 h 170"/>
                  <a:gd name="T86" fmla="*/ 18 w 92"/>
                  <a:gd name="T87" fmla="*/ 165 h 170"/>
                  <a:gd name="T88" fmla="*/ 32 w 92"/>
                  <a:gd name="T89" fmla="*/ 165 h 170"/>
                  <a:gd name="T90" fmla="*/ 37 w 92"/>
                  <a:gd name="T91" fmla="*/ 15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2" h="170">
                    <a:moveTo>
                      <a:pt x="41" y="160"/>
                    </a:moveTo>
                    <a:lnTo>
                      <a:pt x="55" y="156"/>
                    </a:lnTo>
                    <a:lnTo>
                      <a:pt x="55" y="151"/>
                    </a:lnTo>
                    <a:lnTo>
                      <a:pt x="59" y="156"/>
                    </a:lnTo>
                    <a:lnTo>
                      <a:pt x="64" y="156"/>
                    </a:lnTo>
                    <a:lnTo>
                      <a:pt x="78" y="156"/>
                    </a:lnTo>
                    <a:lnTo>
                      <a:pt x="87" y="147"/>
                    </a:lnTo>
                    <a:lnTo>
                      <a:pt x="78" y="147"/>
                    </a:lnTo>
                    <a:lnTo>
                      <a:pt x="82" y="142"/>
                    </a:lnTo>
                    <a:lnTo>
                      <a:pt x="87" y="138"/>
                    </a:lnTo>
                    <a:lnTo>
                      <a:pt x="92" y="133"/>
                    </a:lnTo>
                    <a:lnTo>
                      <a:pt x="92" y="124"/>
                    </a:lnTo>
                    <a:lnTo>
                      <a:pt x="87" y="119"/>
                    </a:lnTo>
                    <a:lnTo>
                      <a:pt x="73" y="119"/>
                    </a:lnTo>
                    <a:lnTo>
                      <a:pt x="73" y="115"/>
                    </a:lnTo>
                    <a:lnTo>
                      <a:pt x="73" y="110"/>
                    </a:lnTo>
                    <a:lnTo>
                      <a:pt x="69" y="101"/>
                    </a:lnTo>
                    <a:lnTo>
                      <a:pt x="73" y="105"/>
                    </a:lnTo>
                    <a:lnTo>
                      <a:pt x="69" y="96"/>
                    </a:lnTo>
                    <a:lnTo>
                      <a:pt x="64" y="92"/>
                    </a:lnTo>
                    <a:lnTo>
                      <a:pt x="55" y="78"/>
                    </a:lnTo>
                    <a:lnTo>
                      <a:pt x="50" y="64"/>
                    </a:lnTo>
                    <a:lnTo>
                      <a:pt x="41" y="55"/>
                    </a:lnTo>
                    <a:lnTo>
                      <a:pt x="32" y="55"/>
                    </a:lnTo>
                    <a:lnTo>
                      <a:pt x="41" y="51"/>
                    </a:lnTo>
                    <a:lnTo>
                      <a:pt x="37" y="46"/>
                    </a:lnTo>
                    <a:lnTo>
                      <a:pt x="41" y="46"/>
                    </a:lnTo>
                    <a:lnTo>
                      <a:pt x="46" y="37"/>
                    </a:lnTo>
                    <a:lnTo>
                      <a:pt x="50" y="28"/>
                    </a:lnTo>
                    <a:lnTo>
                      <a:pt x="50" y="23"/>
                    </a:lnTo>
                    <a:lnTo>
                      <a:pt x="41" y="23"/>
                    </a:lnTo>
                    <a:lnTo>
                      <a:pt x="32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32" y="9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27" y="0"/>
                    </a:lnTo>
                    <a:lnTo>
                      <a:pt x="14" y="5"/>
                    </a:lnTo>
                    <a:lnTo>
                      <a:pt x="9" y="9"/>
                    </a:lnTo>
                    <a:lnTo>
                      <a:pt x="9" y="18"/>
                    </a:lnTo>
                    <a:lnTo>
                      <a:pt x="4" y="23"/>
                    </a:lnTo>
                    <a:lnTo>
                      <a:pt x="4" y="28"/>
                    </a:lnTo>
                    <a:lnTo>
                      <a:pt x="9" y="37"/>
                    </a:lnTo>
                    <a:lnTo>
                      <a:pt x="0" y="41"/>
                    </a:lnTo>
                    <a:lnTo>
                      <a:pt x="4" y="46"/>
                    </a:lnTo>
                    <a:lnTo>
                      <a:pt x="9" y="46"/>
                    </a:lnTo>
                    <a:lnTo>
                      <a:pt x="4" y="69"/>
                    </a:lnTo>
                    <a:lnTo>
                      <a:pt x="9" y="60"/>
                    </a:lnTo>
                    <a:lnTo>
                      <a:pt x="14" y="51"/>
                    </a:lnTo>
                    <a:lnTo>
                      <a:pt x="9" y="60"/>
                    </a:lnTo>
                    <a:lnTo>
                      <a:pt x="14" y="60"/>
                    </a:lnTo>
                    <a:lnTo>
                      <a:pt x="18" y="64"/>
                    </a:lnTo>
                    <a:lnTo>
                      <a:pt x="14" y="73"/>
                    </a:lnTo>
                    <a:lnTo>
                      <a:pt x="14" y="78"/>
                    </a:lnTo>
                    <a:lnTo>
                      <a:pt x="14" y="83"/>
                    </a:lnTo>
                    <a:lnTo>
                      <a:pt x="14" y="78"/>
                    </a:lnTo>
                    <a:lnTo>
                      <a:pt x="18" y="83"/>
                    </a:lnTo>
                    <a:lnTo>
                      <a:pt x="27" y="78"/>
                    </a:lnTo>
                    <a:lnTo>
                      <a:pt x="37" y="78"/>
                    </a:lnTo>
                    <a:lnTo>
                      <a:pt x="32" y="83"/>
                    </a:lnTo>
                    <a:lnTo>
                      <a:pt x="32" y="87"/>
                    </a:lnTo>
                    <a:lnTo>
                      <a:pt x="32" y="92"/>
                    </a:lnTo>
                    <a:lnTo>
                      <a:pt x="41" y="92"/>
                    </a:lnTo>
                    <a:lnTo>
                      <a:pt x="37" y="101"/>
                    </a:lnTo>
                    <a:lnTo>
                      <a:pt x="37" y="105"/>
                    </a:lnTo>
                    <a:lnTo>
                      <a:pt x="27" y="110"/>
                    </a:lnTo>
                    <a:lnTo>
                      <a:pt x="18" y="119"/>
                    </a:lnTo>
                    <a:lnTo>
                      <a:pt x="23" y="119"/>
                    </a:lnTo>
                    <a:lnTo>
                      <a:pt x="27" y="124"/>
                    </a:lnTo>
                    <a:lnTo>
                      <a:pt x="18" y="133"/>
                    </a:lnTo>
                    <a:lnTo>
                      <a:pt x="9" y="138"/>
                    </a:lnTo>
                    <a:lnTo>
                      <a:pt x="14" y="142"/>
                    </a:lnTo>
                    <a:lnTo>
                      <a:pt x="18" y="138"/>
                    </a:lnTo>
                    <a:lnTo>
                      <a:pt x="23" y="138"/>
                    </a:lnTo>
                    <a:lnTo>
                      <a:pt x="23" y="142"/>
                    </a:lnTo>
                    <a:lnTo>
                      <a:pt x="27" y="142"/>
                    </a:lnTo>
                    <a:lnTo>
                      <a:pt x="32" y="147"/>
                    </a:lnTo>
                    <a:lnTo>
                      <a:pt x="37" y="142"/>
                    </a:lnTo>
                    <a:lnTo>
                      <a:pt x="41" y="142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23" y="151"/>
                    </a:lnTo>
                    <a:lnTo>
                      <a:pt x="14" y="160"/>
                    </a:lnTo>
                    <a:lnTo>
                      <a:pt x="9" y="170"/>
                    </a:lnTo>
                    <a:lnTo>
                      <a:pt x="18" y="165"/>
                    </a:lnTo>
                    <a:lnTo>
                      <a:pt x="27" y="165"/>
                    </a:lnTo>
                    <a:lnTo>
                      <a:pt x="32" y="165"/>
                    </a:lnTo>
                    <a:lnTo>
                      <a:pt x="32" y="160"/>
                    </a:lnTo>
                    <a:lnTo>
                      <a:pt x="37" y="156"/>
                    </a:lnTo>
                    <a:lnTo>
                      <a:pt x="41" y="1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8" name="Freeform 1149"/>
              <p:cNvSpPr>
                <a:spLocks noEditPoints="1"/>
              </p:cNvSpPr>
              <p:nvPr/>
            </p:nvSpPr>
            <p:spPr bwMode="auto">
              <a:xfrm>
                <a:off x="2612" y="1296"/>
                <a:ext cx="101" cy="178"/>
              </a:xfrm>
              <a:custGeom>
                <a:avLst/>
                <a:gdLst>
                  <a:gd name="T0" fmla="*/ 9 w 101"/>
                  <a:gd name="T1" fmla="*/ 174 h 178"/>
                  <a:gd name="T2" fmla="*/ 32 w 101"/>
                  <a:gd name="T3" fmla="*/ 151 h 178"/>
                  <a:gd name="T4" fmla="*/ 19 w 101"/>
                  <a:gd name="T5" fmla="*/ 146 h 178"/>
                  <a:gd name="T6" fmla="*/ 19 w 101"/>
                  <a:gd name="T7" fmla="*/ 137 h 178"/>
                  <a:gd name="T8" fmla="*/ 19 w 101"/>
                  <a:gd name="T9" fmla="*/ 123 h 178"/>
                  <a:gd name="T10" fmla="*/ 42 w 101"/>
                  <a:gd name="T11" fmla="*/ 109 h 178"/>
                  <a:gd name="T12" fmla="*/ 28 w 101"/>
                  <a:gd name="T13" fmla="*/ 87 h 178"/>
                  <a:gd name="T14" fmla="*/ 19 w 101"/>
                  <a:gd name="T15" fmla="*/ 91 h 178"/>
                  <a:gd name="T16" fmla="*/ 14 w 101"/>
                  <a:gd name="T17" fmla="*/ 82 h 178"/>
                  <a:gd name="T18" fmla="*/ 19 w 101"/>
                  <a:gd name="T19" fmla="*/ 64 h 178"/>
                  <a:gd name="T20" fmla="*/ 5 w 101"/>
                  <a:gd name="T21" fmla="*/ 82 h 178"/>
                  <a:gd name="T22" fmla="*/ 5 w 101"/>
                  <a:gd name="T23" fmla="*/ 50 h 178"/>
                  <a:gd name="T24" fmla="*/ 5 w 101"/>
                  <a:gd name="T25" fmla="*/ 41 h 178"/>
                  <a:gd name="T26" fmla="*/ 9 w 101"/>
                  <a:gd name="T27" fmla="*/ 18 h 178"/>
                  <a:gd name="T28" fmla="*/ 37 w 101"/>
                  <a:gd name="T29" fmla="*/ 0 h 178"/>
                  <a:gd name="T30" fmla="*/ 37 w 101"/>
                  <a:gd name="T31" fmla="*/ 22 h 178"/>
                  <a:gd name="T32" fmla="*/ 55 w 101"/>
                  <a:gd name="T33" fmla="*/ 22 h 178"/>
                  <a:gd name="T34" fmla="*/ 46 w 101"/>
                  <a:gd name="T35" fmla="*/ 55 h 178"/>
                  <a:gd name="T36" fmla="*/ 64 w 101"/>
                  <a:gd name="T37" fmla="*/ 82 h 178"/>
                  <a:gd name="T38" fmla="*/ 83 w 101"/>
                  <a:gd name="T39" fmla="*/ 119 h 178"/>
                  <a:gd name="T40" fmla="*/ 87 w 101"/>
                  <a:gd name="T41" fmla="*/ 151 h 178"/>
                  <a:gd name="T42" fmla="*/ 97 w 101"/>
                  <a:gd name="T43" fmla="*/ 151 h 178"/>
                  <a:gd name="T44" fmla="*/ 64 w 101"/>
                  <a:gd name="T45" fmla="*/ 164 h 178"/>
                  <a:gd name="T46" fmla="*/ 51 w 101"/>
                  <a:gd name="T47" fmla="*/ 169 h 178"/>
                  <a:gd name="T48" fmla="*/ 32 w 101"/>
                  <a:gd name="T49" fmla="*/ 174 h 178"/>
                  <a:gd name="T50" fmla="*/ 14 w 101"/>
                  <a:gd name="T51" fmla="*/ 178 h 178"/>
                  <a:gd name="T52" fmla="*/ 37 w 101"/>
                  <a:gd name="T53" fmla="*/ 155 h 178"/>
                  <a:gd name="T54" fmla="*/ 19 w 101"/>
                  <a:gd name="T55" fmla="*/ 169 h 178"/>
                  <a:gd name="T56" fmla="*/ 42 w 101"/>
                  <a:gd name="T57" fmla="*/ 160 h 178"/>
                  <a:gd name="T58" fmla="*/ 60 w 101"/>
                  <a:gd name="T59" fmla="*/ 155 h 178"/>
                  <a:gd name="T60" fmla="*/ 69 w 101"/>
                  <a:gd name="T61" fmla="*/ 160 h 178"/>
                  <a:gd name="T62" fmla="*/ 92 w 101"/>
                  <a:gd name="T63" fmla="*/ 137 h 178"/>
                  <a:gd name="T64" fmla="*/ 69 w 101"/>
                  <a:gd name="T65" fmla="*/ 128 h 178"/>
                  <a:gd name="T66" fmla="*/ 69 w 101"/>
                  <a:gd name="T67" fmla="*/ 109 h 178"/>
                  <a:gd name="T68" fmla="*/ 74 w 101"/>
                  <a:gd name="T69" fmla="*/ 100 h 178"/>
                  <a:gd name="T70" fmla="*/ 51 w 101"/>
                  <a:gd name="T71" fmla="*/ 68 h 178"/>
                  <a:gd name="T72" fmla="*/ 42 w 101"/>
                  <a:gd name="T73" fmla="*/ 55 h 178"/>
                  <a:gd name="T74" fmla="*/ 37 w 101"/>
                  <a:gd name="T75" fmla="*/ 50 h 178"/>
                  <a:gd name="T76" fmla="*/ 55 w 101"/>
                  <a:gd name="T77" fmla="*/ 27 h 178"/>
                  <a:gd name="T78" fmla="*/ 23 w 101"/>
                  <a:gd name="T79" fmla="*/ 27 h 178"/>
                  <a:gd name="T80" fmla="*/ 37 w 101"/>
                  <a:gd name="T81" fmla="*/ 4 h 178"/>
                  <a:gd name="T82" fmla="*/ 19 w 101"/>
                  <a:gd name="T83" fmla="*/ 18 h 178"/>
                  <a:gd name="T84" fmla="*/ 14 w 101"/>
                  <a:gd name="T85" fmla="*/ 32 h 178"/>
                  <a:gd name="T86" fmla="*/ 19 w 101"/>
                  <a:gd name="T87" fmla="*/ 36 h 178"/>
                  <a:gd name="T88" fmla="*/ 19 w 101"/>
                  <a:gd name="T89" fmla="*/ 55 h 178"/>
                  <a:gd name="T90" fmla="*/ 23 w 101"/>
                  <a:gd name="T91" fmla="*/ 73 h 178"/>
                  <a:gd name="T92" fmla="*/ 46 w 101"/>
                  <a:gd name="T93" fmla="*/ 77 h 178"/>
                  <a:gd name="T94" fmla="*/ 37 w 101"/>
                  <a:gd name="T95" fmla="*/ 91 h 178"/>
                  <a:gd name="T96" fmla="*/ 46 w 101"/>
                  <a:gd name="T97" fmla="*/ 96 h 178"/>
                  <a:gd name="T98" fmla="*/ 42 w 101"/>
                  <a:gd name="T99" fmla="*/ 114 h 178"/>
                  <a:gd name="T100" fmla="*/ 23 w 101"/>
                  <a:gd name="T101" fmla="*/ 142 h 178"/>
                  <a:gd name="T102" fmla="*/ 42 w 101"/>
                  <a:gd name="T103" fmla="*/ 14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1" h="178">
                    <a:moveTo>
                      <a:pt x="14" y="178"/>
                    </a:moveTo>
                    <a:lnTo>
                      <a:pt x="14" y="178"/>
                    </a:lnTo>
                    <a:lnTo>
                      <a:pt x="5" y="178"/>
                    </a:lnTo>
                    <a:lnTo>
                      <a:pt x="5" y="178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4" y="169"/>
                    </a:lnTo>
                    <a:lnTo>
                      <a:pt x="19" y="160"/>
                    </a:lnTo>
                    <a:lnTo>
                      <a:pt x="28" y="151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28" y="151"/>
                    </a:lnTo>
                    <a:lnTo>
                      <a:pt x="23" y="146"/>
                    </a:lnTo>
                    <a:lnTo>
                      <a:pt x="19" y="146"/>
                    </a:lnTo>
                    <a:lnTo>
                      <a:pt x="14" y="146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37"/>
                    </a:lnTo>
                    <a:lnTo>
                      <a:pt x="19" y="137"/>
                    </a:lnTo>
                    <a:lnTo>
                      <a:pt x="23" y="132"/>
                    </a:lnTo>
                    <a:lnTo>
                      <a:pt x="28" y="128"/>
                    </a:lnTo>
                    <a:lnTo>
                      <a:pt x="28" y="123"/>
                    </a:lnTo>
                    <a:lnTo>
                      <a:pt x="23" y="123"/>
                    </a:lnTo>
                    <a:lnTo>
                      <a:pt x="19" y="123"/>
                    </a:lnTo>
                    <a:lnTo>
                      <a:pt x="19" y="119"/>
                    </a:lnTo>
                    <a:lnTo>
                      <a:pt x="23" y="119"/>
                    </a:lnTo>
                    <a:lnTo>
                      <a:pt x="32" y="114"/>
                    </a:lnTo>
                    <a:lnTo>
                      <a:pt x="42" y="109"/>
                    </a:lnTo>
                    <a:lnTo>
                      <a:pt x="42" y="109"/>
                    </a:lnTo>
                    <a:lnTo>
                      <a:pt x="42" y="100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32" y="87"/>
                    </a:lnTo>
                    <a:lnTo>
                      <a:pt x="28" y="87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3" y="87"/>
                    </a:lnTo>
                    <a:lnTo>
                      <a:pt x="23" y="87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9" y="73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4" y="77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9" y="55"/>
                    </a:lnTo>
                    <a:lnTo>
                      <a:pt x="9" y="50"/>
                    </a:lnTo>
                    <a:lnTo>
                      <a:pt x="5" y="50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9" y="36"/>
                    </a:lnTo>
                    <a:lnTo>
                      <a:pt x="9" y="32"/>
                    </a:lnTo>
                    <a:lnTo>
                      <a:pt x="5" y="27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9"/>
                    </a:lnTo>
                    <a:lnTo>
                      <a:pt x="19" y="4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2" y="4"/>
                    </a:lnTo>
                    <a:lnTo>
                      <a:pt x="42" y="9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46" y="22"/>
                    </a:lnTo>
                    <a:lnTo>
                      <a:pt x="55" y="22"/>
                    </a:lnTo>
                    <a:lnTo>
                      <a:pt x="55" y="22"/>
                    </a:lnTo>
                    <a:lnTo>
                      <a:pt x="60" y="32"/>
                    </a:lnTo>
                    <a:lnTo>
                      <a:pt x="55" y="41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5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1" y="59"/>
                    </a:lnTo>
                    <a:lnTo>
                      <a:pt x="60" y="68"/>
                    </a:lnTo>
                    <a:lnTo>
                      <a:pt x="64" y="82"/>
                    </a:lnTo>
                    <a:lnTo>
                      <a:pt x="74" y="91"/>
                    </a:lnTo>
                    <a:lnTo>
                      <a:pt x="78" y="96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19"/>
                    </a:lnTo>
                    <a:lnTo>
                      <a:pt x="87" y="119"/>
                    </a:lnTo>
                    <a:lnTo>
                      <a:pt x="101" y="123"/>
                    </a:lnTo>
                    <a:lnTo>
                      <a:pt x="97" y="137"/>
                    </a:lnTo>
                    <a:lnTo>
                      <a:pt x="92" y="142"/>
                    </a:lnTo>
                    <a:lnTo>
                      <a:pt x="87" y="151"/>
                    </a:lnTo>
                    <a:lnTo>
                      <a:pt x="92" y="151"/>
                    </a:lnTo>
                    <a:lnTo>
                      <a:pt x="97" y="146"/>
                    </a:lnTo>
                    <a:lnTo>
                      <a:pt x="101" y="146"/>
                    </a:lnTo>
                    <a:lnTo>
                      <a:pt x="97" y="151"/>
                    </a:lnTo>
                    <a:lnTo>
                      <a:pt x="97" y="151"/>
                    </a:lnTo>
                    <a:lnTo>
                      <a:pt x="87" y="160"/>
                    </a:lnTo>
                    <a:lnTo>
                      <a:pt x="74" y="164"/>
                    </a:lnTo>
                    <a:lnTo>
                      <a:pt x="69" y="164"/>
                    </a:lnTo>
                    <a:lnTo>
                      <a:pt x="69" y="164"/>
                    </a:lnTo>
                    <a:lnTo>
                      <a:pt x="64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55" y="169"/>
                    </a:lnTo>
                    <a:lnTo>
                      <a:pt x="51" y="169"/>
                    </a:lnTo>
                    <a:lnTo>
                      <a:pt x="46" y="169"/>
                    </a:lnTo>
                    <a:lnTo>
                      <a:pt x="46" y="169"/>
                    </a:lnTo>
                    <a:lnTo>
                      <a:pt x="42" y="164"/>
                    </a:lnTo>
                    <a:lnTo>
                      <a:pt x="42" y="169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28" y="174"/>
                    </a:lnTo>
                    <a:lnTo>
                      <a:pt x="23" y="178"/>
                    </a:lnTo>
                    <a:lnTo>
                      <a:pt x="14" y="178"/>
                    </a:lnTo>
                    <a:lnTo>
                      <a:pt x="14" y="178"/>
                    </a:lnTo>
                    <a:close/>
                    <a:moveTo>
                      <a:pt x="55" y="137"/>
                    </a:moveTo>
                    <a:lnTo>
                      <a:pt x="51" y="146"/>
                    </a:lnTo>
                    <a:lnTo>
                      <a:pt x="51" y="146"/>
                    </a:lnTo>
                    <a:lnTo>
                      <a:pt x="46" y="155"/>
                    </a:lnTo>
                    <a:lnTo>
                      <a:pt x="37" y="155"/>
                    </a:lnTo>
                    <a:lnTo>
                      <a:pt x="28" y="155"/>
                    </a:lnTo>
                    <a:lnTo>
                      <a:pt x="23" y="164"/>
                    </a:lnTo>
                    <a:lnTo>
                      <a:pt x="19" y="169"/>
                    </a:lnTo>
                    <a:lnTo>
                      <a:pt x="19" y="169"/>
                    </a:lnTo>
                    <a:lnTo>
                      <a:pt x="19" y="169"/>
                    </a:lnTo>
                    <a:lnTo>
                      <a:pt x="23" y="169"/>
                    </a:lnTo>
                    <a:lnTo>
                      <a:pt x="32" y="169"/>
                    </a:lnTo>
                    <a:lnTo>
                      <a:pt x="32" y="164"/>
                    </a:lnTo>
                    <a:lnTo>
                      <a:pt x="37" y="160"/>
                    </a:lnTo>
                    <a:lnTo>
                      <a:pt x="42" y="160"/>
                    </a:lnTo>
                    <a:lnTo>
                      <a:pt x="51" y="164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60" y="155"/>
                    </a:lnTo>
                    <a:lnTo>
                      <a:pt x="60" y="155"/>
                    </a:lnTo>
                    <a:lnTo>
                      <a:pt x="60" y="155"/>
                    </a:lnTo>
                    <a:lnTo>
                      <a:pt x="64" y="160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87" y="155"/>
                    </a:lnTo>
                    <a:lnTo>
                      <a:pt x="83" y="151"/>
                    </a:lnTo>
                    <a:lnTo>
                      <a:pt x="83" y="146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7" y="128"/>
                    </a:lnTo>
                    <a:lnTo>
                      <a:pt x="87" y="123"/>
                    </a:lnTo>
                    <a:lnTo>
                      <a:pt x="78" y="123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74" y="123"/>
                    </a:lnTo>
                    <a:lnTo>
                      <a:pt x="74" y="119"/>
                    </a:lnTo>
                    <a:lnTo>
                      <a:pt x="78" y="114"/>
                    </a:lnTo>
                    <a:lnTo>
                      <a:pt x="74" y="109"/>
                    </a:lnTo>
                    <a:lnTo>
                      <a:pt x="69" y="109"/>
                    </a:lnTo>
                    <a:lnTo>
                      <a:pt x="60" y="10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4" y="100"/>
                    </a:lnTo>
                    <a:lnTo>
                      <a:pt x="74" y="100"/>
                    </a:lnTo>
                    <a:lnTo>
                      <a:pt x="74" y="105"/>
                    </a:lnTo>
                    <a:lnTo>
                      <a:pt x="74" y="105"/>
                    </a:lnTo>
                    <a:lnTo>
                      <a:pt x="69" y="96"/>
                    </a:lnTo>
                    <a:lnTo>
                      <a:pt x="60" y="87"/>
                    </a:lnTo>
                    <a:lnTo>
                      <a:pt x="51" y="68"/>
                    </a:lnTo>
                    <a:lnTo>
                      <a:pt x="46" y="64"/>
                    </a:lnTo>
                    <a:lnTo>
                      <a:pt x="42" y="64"/>
                    </a:lnTo>
                    <a:lnTo>
                      <a:pt x="37" y="59"/>
                    </a:lnTo>
                    <a:lnTo>
                      <a:pt x="37" y="55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2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46" y="41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46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8" y="27"/>
                    </a:lnTo>
                    <a:lnTo>
                      <a:pt x="23" y="27"/>
                    </a:lnTo>
                    <a:lnTo>
                      <a:pt x="28" y="22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2" y="9"/>
                    </a:lnTo>
                    <a:lnTo>
                      <a:pt x="37" y="4"/>
                    </a:lnTo>
                    <a:lnTo>
                      <a:pt x="32" y="4"/>
                    </a:lnTo>
                    <a:lnTo>
                      <a:pt x="23" y="9"/>
                    </a:lnTo>
                    <a:lnTo>
                      <a:pt x="19" y="13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23" y="18"/>
                    </a:lnTo>
                    <a:lnTo>
                      <a:pt x="19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9" y="45"/>
                    </a:lnTo>
                    <a:lnTo>
                      <a:pt x="14" y="45"/>
                    </a:lnTo>
                    <a:lnTo>
                      <a:pt x="19" y="41"/>
                    </a:lnTo>
                    <a:lnTo>
                      <a:pt x="19" y="36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19" y="59"/>
                    </a:lnTo>
                    <a:lnTo>
                      <a:pt x="23" y="59"/>
                    </a:lnTo>
                    <a:lnTo>
                      <a:pt x="23" y="64"/>
                    </a:lnTo>
                    <a:lnTo>
                      <a:pt x="23" y="73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2" y="96"/>
                    </a:lnTo>
                    <a:lnTo>
                      <a:pt x="42" y="91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6" y="105"/>
                    </a:lnTo>
                    <a:lnTo>
                      <a:pt x="46" y="114"/>
                    </a:lnTo>
                    <a:lnTo>
                      <a:pt x="46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2" y="128"/>
                    </a:lnTo>
                    <a:lnTo>
                      <a:pt x="32" y="137"/>
                    </a:lnTo>
                    <a:lnTo>
                      <a:pt x="23" y="142"/>
                    </a:lnTo>
                    <a:lnTo>
                      <a:pt x="28" y="142"/>
                    </a:lnTo>
                    <a:lnTo>
                      <a:pt x="32" y="142"/>
                    </a:lnTo>
                    <a:lnTo>
                      <a:pt x="37" y="146"/>
                    </a:lnTo>
                    <a:lnTo>
                      <a:pt x="37" y="146"/>
                    </a:lnTo>
                    <a:lnTo>
                      <a:pt x="42" y="146"/>
                    </a:lnTo>
                    <a:lnTo>
                      <a:pt x="46" y="142"/>
                    </a:lnTo>
                    <a:lnTo>
                      <a:pt x="55" y="137"/>
                    </a:lnTo>
                    <a:lnTo>
                      <a:pt x="55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9" name="Freeform 1150"/>
              <p:cNvSpPr>
                <a:spLocks/>
              </p:cNvSpPr>
              <p:nvPr/>
            </p:nvSpPr>
            <p:spPr bwMode="auto">
              <a:xfrm>
                <a:off x="2612" y="1296"/>
                <a:ext cx="101" cy="178"/>
              </a:xfrm>
              <a:custGeom>
                <a:avLst/>
                <a:gdLst>
                  <a:gd name="T0" fmla="*/ 5 w 101"/>
                  <a:gd name="T1" fmla="*/ 178 h 178"/>
                  <a:gd name="T2" fmla="*/ 9 w 101"/>
                  <a:gd name="T3" fmla="*/ 174 h 178"/>
                  <a:gd name="T4" fmla="*/ 28 w 101"/>
                  <a:gd name="T5" fmla="*/ 151 h 178"/>
                  <a:gd name="T6" fmla="*/ 32 w 101"/>
                  <a:gd name="T7" fmla="*/ 151 h 178"/>
                  <a:gd name="T8" fmla="*/ 19 w 101"/>
                  <a:gd name="T9" fmla="*/ 146 h 178"/>
                  <a:gd name="T10" fmla="*/ 14 w 101"/>
                  <a:gd name="T11" fmla="*/ 142 h 178"/>
                  <a:gd name="T12" fmla="*/ 23 w 101"/>
                  <a:gd name="T13" fmla="*/ 132 h 178"/>
                  <a:gd name="T14" fmla="*/ 23 w 101"/>
                  <a:gd name="T15" fmla="*/ 123 h 178"/>
                  <a:gd name="T16" fmla="*/ 23 w 101"/>
                  <a:gd name="T17" fmla="*/ 119 h 178"/>
                  <a:gd name="T18" fmla="*/ 42 w 101"/>
                  <a:gd name="T19" fmla="*/ 109 h 178"/>
                  <a:gd name="T20" fmla="*/ 32 w 101"/>
                  <a:gd name="T21" fmla="*/ 96 h 178"/>
                  <a:gd name="T22" fmla="*/ 28 w 101"/>
                  <a:gd name="T23" fmla="*/ 91 h 178"/>
                  <a:gd name="T24" fmla="*/ 23 w 101"/>
                  <a:gd name="T25" fmla="*/ 87 h 178"/>
                  <a:gd name="T26" fmla="*/ 14 w 101"/>
                  <a:gd name="T27" fmla="*/ 87 h 178"/>
                  <a:gd name="T28" fmla="*/ 14 w 101"/>
                  <a:gd name="T29" fmla="*/ 82 h 178"/>
                  <a:gd name="T30" fmla="*/ 14 w 101"/>
                  <a:gd name="T31" fmla="*/ 77 h 178"/>
                  <a:gd name="T32" fmla="*/ 19 w 101"/>
                  <a:gd name="T33" fmla="*/ 64 h 178"/>
                  <a:gd name="T34" fmla="*/ 5 w 101"/>
                  <a:gd name="T35" fmla="*/ 82 h 178"/>
                  <a:gd name="T36" fmla="*/ 5 w 101"/>
                  <a:gd name="T37" fmla="*/ 73 h 178"/>
                  <a:gd name="T38" fmla="*/ 5 w 101"/>
                  <a:gd name="T39" fmla="*/ 50 h 178"/>
                  <a:gd name="T40" fmla="*/ 0 w 101"/>
                  <a:gd name="T41" fmla="*/ 41 h 178"/>
                  <a:gd name="T42" fmla="*/ 9 w 101"/>
                  <a:gd name="T43" fmla="*/ 36 h 178"/>
                  <a:gd name="T44" fmla="*/ 9 w 101"/>
                  <a:gd name="T45" fmla="*/ 18 h 178"/>
                  <a:gd name="T46" fmla="*/ 19 w 101"/>
                  <a:gd name="T47" fmla="*/ 4 h 178"/>
                  <a:gd name="T48" fmla="*/ 37 w 101"/>
                  <a:gd name="T49" fmla="*/ 0 h 178"/>
                  <a:gd name="T50" fmla="*/ 32 w 101"/>
                  <a:gd name="T51" fmla="*/ 18 h 178"/>
                  <a:gd name="T52" fmla="*/ 37 w 101"/>
                  <a:gd name="T53" fmla="*/ 22 h 178"/>
                  <a:gd name="T54" fmla="*/ 55 w 101"/>
                  <a:gd name="T55" fmla="*/ 22 h 178"/>
                  <a:gd name="T56" fmla="*/ 55 w 101"/>
                  <a:gd name="T57" fmla="*/ 41 h 178"/>
                  <a:gd name="T58" fmla="*/ 46 w 101"/>
                  <a:gd name="T59" fmla="*/ 55 h 178"/>
                  <a:gd name="T60" fmla="*/ 51 w 101"/>
                  <a:gd name="T61" fmla="*/ 59 h 178"/>
                  <a:gd name="T62" fmla="*/ 74 w 101"/>
                  <a:gd name="T63" fmla="*/ 91 h 178"/>
                  <a:gd name="T64" fmla="*/ 83 w 101"/>
                  <a:gd name="T65" fmla="*/ 109 h 178"/>
                  <a:gd name="T66" fmla="*/ 101 w 101"/>
                  <a:gd name="T67" fmla="*/ 123 h 178"/>
                  <a:gd name="T68" fmla="*/ 87 w 101"/>
                  <a:gd name="T69" fmla="*/ 151 h 178"/>
                  <a:gd name="T70" fmla="*/ 101 w 101"/>
                  <a:gd name="T71" fmla="*/ 146 h 178"/>
                  <a:gd name="T72" fmla="*/ 87 w 101"/>
                  <a:gd name="T73" fmla="*/ 160 h 178"/>
                  <a:gd name="T74" fmla="*/ 69 w 101"/>
                  <a:gd name="T75" fmla="*/ 164 h 178"/>
                  <a:gd name="T76" fmla="*/ 60 w 101"/>
                  <a:gd name="T77" fmla="*/ 164 h 178"/>
                  <a:gd name="T78" fmla="*/ 51 w 101"/>
                  <a:gd name="T79" fmla="*/ 169 h 178"/>
                  <a:gd name="T80" fmla="*/ 42 w 101"/>
                  <a:gd name="T81" fmla="*/ 164 h 178"/>
                  <a:gd name="T82" fmla="*/ 32 w 101"/>
                  <a:gd name="T83" fmla="*/ 174 h 178"/>
                  <a:gd name="T84" fmla="*/ 14 w 101"/>
                  <a:gd name="T8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1" h="178">
                    <a:moveTo>
                      <a:pt x="14" y="178"/>
                    </a:moveTo>
                    <a:lnTo>
                      <a:pt x="14" y="178"/>
                    </a:lnTo>
                    <a:lnTo>
                      <a:pt x="5" y="178"/>
                    </a:lnTo>
                    <a:lnTo>
                      <a:pt x="5" y="178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4" y="169"/>
                    </a:lnTo>
                    <a:lnTo>
                      <a:pt x="19" y="160"/>
                    </a:lnTo>
                    <a:lnTo>
                      <a:pt x="28" y="151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28" y="151"/>
                    </a:lnTo>
                    <a:lnTo>
                      <a:pt x="23" y="146"/>
                    </a:lnTo>
                    <a:lnTo>
                      <a:pt x="19" y="146"/>
                    </a:lnTo>
                    <a:lnTo>
                      <a:pt x="14" y="146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37"/>
                    </a:lnTo>
                    <a:lnTo>
                      <a:pt x="19" y="137"/>
                    </a:lnTo>
                    <a:lnTo>
                      <a:pt x="23" y="132"/>
                    </a:lnTo>
                    <a:lnTo>
                      <a:pt x="28" y="128"/>
                    </a:lnTo>
                    <a:lnTo>
                      <a:pt x="28" y="123"/>
                    </a:lnTo>
                    <a:lnTo>
                      <a:pt x="23" y="123"/>
                    </a:lnTo>
                    <a:lnTo>
                      <a:pt x="19" y="123"/>
                    </a:lnTo>
                    <a:lnTo>
                      <a:pt x="19" y="119"/>
                    </a:lnTo>
                    <a:lnTo>
                      <a:pt x="23" y="119"/>
                    </a:lnTo>
                    <a:lnTo>
                      <a:pt x="32" y="114"/>
                    </a:lnTo>
                    <a:lnTo>
                      <a:pt x="42" y="109"/>
                    </a:lnTo>
                    <a:lnTo>
                      <a:pt x="42" y="109"/>
                    </a:lnTo>
                    <a:lnTo>
                      <a:pt x="42" y="100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32" y="87"/>
                    </a:lnTo>
                    <a:lnTo>
                      <a:pt x="28" y="87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3" y="87"/>
                    </a:lnTo>
                    <a:lnTo>
                      <a:pt x="23" y="87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9" y="73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4" y="77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9" y="55"/>
                    </a:lnTo>
                    <a:lnTo>
                      <a:pt x="9" y="50"/>
                    </a:lnTo>
                    <a:lnTo>
                      <a:pt x="5" y="50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9" y="36"/>
                    </a:lnTo>
                    <a:lnTo>
                      <a:pt x="9" y="32"/>
                    </a:lnTo>
                    <a:lnTo>
                      <a:pt x="5" y="27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9"/>
                    </a:lnTo>
                    <a:lnTo>
                      <a:pt x="19" y="4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2" y="4"/>
                    </a:lnTo>
                    <a:lnTo>
                      <a:pt x="42" y="9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46" y="22"/>
                    </a:lnTo>
                    <a:lnTo>
                      <a:pt x="55" y="22"/>
                    </a:lnTo>
                    <a:lnTo>
                      <a:pt x="55" y="22"/>
                    </a:lnTo>
                    <a:lnTo>
                      <a:pt x="60" y="32"/>
                    </a:lnTo>
                    <a:lnTo>
                      <a:pt x="55" y="41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5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1" y="59"/>
                    </a:lnTo>
                    <a:lnTo>
                      <a:pt x="60" y="68"/>
                    </a:lnTo>
                    <a:lnTo>
                      <a:pt x="64" y="82"/>
                    </a:lnTo>
                    <a:lnTo>
                      <a:pt x="74" y="91"/>
                    </a:lnTo>
                    <a:lnTo>
                      <a:pt x="78" y="96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19"/>
                    </a:lnTo>
                    <a:lnTo>
                      <a:pt x="87" y="119"/>
                    </a:lnTo>
                    <a:lnTo>
                      <a:pt x="101" y="123"/>
                    </a:lnTo>
                    <a:lnTo>
                      <a:pt x="97" y="137"/>
                    </a:lnTo>
                    <a:lnTo>
                      <a:pt x="92" y="142"/>
                    </a:lnTo>
                    <a:lnTo>
                      <a:pt x="87" y="151"/>
                    </a:lnTo>
                    <a:lnTo>
                      <a:pt x="92" y="151"/>
                    </a:lnTo>
                    <a:lnTo>
                      <a:pt x="97" y="146"/>
                    </a:lnTo>
                    <a:lnTo>
                      <a:pt x="101" y="146"/>
                    </a:lnTo>
                    <a:lnTo>
                      <a:pt x="97" y="151"/>
                    </a:lnTo>
                    <a:lnTo>
                      <a:pt x="97" y="151"/>
                    </a:lnTo>
                    <a:lnTo>
                      <a:pt x="87" y="160"/>
                    </a:lnTo>
                    <a:lnTo>
                      <a:pt x="74" y="164"/>
                    </a:lnTo>
                    <a:lnTo>
                      <a:pt x="69" y="164"/>
                    </a:lnTo>
                    <a:lnTo>
                      <a:pt x="69" y="164"/>
                    </a:lnTo>
                    <a:lnTo>
                      <a:pt x="64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55" y="169"/>
                    </a:lnTo>
                    <a:lnTo>
                      <a:pt x="51" y="169"/>
                    </a:lnTo>
                    <a:lnTo>
                      <a:pt x="46" y="169"/>
                    </a:lnTo>
                    <a:lnTo>
                      <a:pt x="46" y="169"/>
                    </a:lnTo>
                    <a:lnTo>
                      <a:pt x="42" y="164"/>
                    </a:lnTo>
                    <a:lnTo>
                      <a:pt x="42" y="169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28" y="174"/>
                    </a:lnTo>
                    <a:lnTo>
                      <a:pt x="23" y="178"/>
                    </a:lnTo>
                    <a:lnTo>
                      <a:pt x="14" y="178"/>
                    </a:lnTo>
                    <a:lnTo>
                      <a:pt x="14" y="178"/>
                    </a:lnTo>
                  </a:path>
                </a:pathLst>
              </a:custGeom>
              <a:noFill/>
              <a:ln w="7938">
                <a:solidFill>
                  <a:srgbClr val="003B7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0" name="Freeform 1151"/>
              <p:cNvSpPr>
                <a:spLocks/>
              </p:cNvSpPr>
              <p:nvPr/>
            </p:nvSpPr>
            <p:spPr bwMode="auto">
              <a:xfrm>
                <a:off x="2621" y="1300"/>
                <a:ext cx="88" cy="165"/>
              </a:xfrm>
              <a:custGeom>
                <a:avLst/>
                <a:gdLst>
                  <a:gd name="T0" fmla="*/ 42 w 88"/>
                  <a:gd name="T1" fmla="*/ 142 h 165"/>
                  <a:gd name="T2" fmla="*/ 19 w 88"/>
                  <a:gd name="T3" fmla="*/ 151 h 165"/>
                  <a:gd name="T4" fmla="*/ 10 w 88"/>
                  <a:gd name="T5" fmla="*/ 165 h 165"/>
                  <a:gd name="T6" fmla="*/ 23 w 88"/>
                  <a:gd name="T7" fmla="*/ 165 h 165"/>
                  <a:gd name="T8" fmla="*/ 33 w 88"/>
                  <a:gd name="T9" fmla="*/ 156 h 165"/>
                  <a:gd name="T10" fmla="*/ 46 w 88"/>
                  <a:gd name="T11" fmla="*/ 156 h 165"/>
                  <a:gd name="T12" fmla="*/ 51 w 88"/>
                  <a:gd name="T13" fmla="*/ 151 h 165"/>
                  <a:gd name="T14" fmla="*/ 60 w 88"/>
                  <a:gd name="T15" fmla="*/ 156 h 165"/>
                  <a:gd name="T16" fmla="*/ 74 w 88"/>
                  <a:gd name="T17" fmla="*/ 147 h 165"/>
                  <a:gd name="T18" fmla="*/ 83 w 88"/>
                  <a:gd name="T19" fmla="*/ 133 h 165"/>
                  <a:gd name="T20" fmla="*/ 69 w 88"/>
                  <a:gd name="T21" fmla="*/ 119 h 165"/>
                  <a:gd name="T22" fmla="*/ 65 w 88"/>
                  <a:gd name="T23" fmla="*/ 119 h 165"/>
                  <a:gd name="T24" fmla="*/ 65 w 88"/>
                  <a:gd name="T25" fmla="*/ 105 h 165"/>
                  <a:gd name="T26" fmla="*/ 46 w 88"/>
                  <a:gd name="T27" fmla="*/ 87 h 165"/>
                  <a:gd name="T28" fmla="*/ 65 w 88"/>
                  <a:gd name="T29" fmla="*/ 96 h 165"/>
                  <a:gd name="T30" fmla="*/ 60 w 88"/>
                  <a:gd name="T31" fmla="*/ 92 h 165"/>
                  <a:gd name="T32" fmla="*/ 37 w 88"/>
                  <a:gd name="T33" fmla="*/ 60 h 165"/>
                  <a:gd name="T34" fmla="*/ 28 w 88"/>
                  <a:gd name="T35" fmla="*/ 51 h 165"/>
                  <a:gd name="T36" fmla="*/ 33 w 88"/>
                  <a:gd name="T37" fmla="*/ 51 h 165"/>
                  <a:gd name="T38" fmla="*/ 28 w 88"/>
                  <a:gd name="T39" fmla="*/ 46 h 165"/>
                  <a:gd name="T40" fmla="*/ 37 w 88"/>
                  <a:gd name="T41" fmla="*/ 37 h 165"/>
                  <a:gd name="T42" fmla="*/ 37 w 88"/>
                  <a:gd name="T43" fmla="*/ 23 h 165"/>
                  <a:gd name="T44" fmla="*/ 19 w 88"/>
                  <a:gd name="T45" fmla="*/ 23 h 165"/>
                  <a:gd name="T46" fmla="*/ 14 w 88"/>
                  <a:gd name="T47" fmla="*/ 14 h 165"/>
                  <a:gd name="T48" fmla="*/ 28 w 88"/>
                  <a:gd name="T49" fmla="*/ 0 h 165"/>
                  <a:gd name="T50" fmla="*/ 10 w 88"/>
                  <a:gd name="T51" fmla="*/ 9 h 165"/>
                  <a:gd name="T52" fmla="*/ 14 w 88"/>
                  <a:gd name="T53" fmla="*/ 14 h 165"/>
                  <a:gd name="T54" fmla="*/ 5 w 88"/>
                  <a:gd name="T55" fmla="*/ 18 h 165"/>
                  <a:gd name="T56" fmla="*/ 0 w 88"/>
                  <a:gd name="T57" fmla="*/ 41 h 165"/>
                  <a:gd name="T58" fmla="*/ 10 w 88"/>
                  <a:gd name="T59" fmla="*/ 32 h 165"/>
                  <a:gd name="T60" fmla="*/ 14 w 88"/>
                  <a:gd name="T61" fmla="*/ 41 h 165"/>
                  <a:gd name="T62" fmla="*/ 10 w 88"/>
                  <a:gd name="T63" fmla="*/ 51 h 165"/>
                  <a:gd name="T64" fmla="*/ 14 w 88"/>
                  <a:gd name="T65" fmla="*/ 60 h 165"/>
                  <a:gd name="T66" fmla="*/ 14 w 88"/>
                  <a:gd name="T67" fmla="*/ 78 h 165"/>
                  <a:gd name="T68" fmla="*/ 37 w 88"/>
                  <a:gd name="T69" fmla="*/ 73 h 165"/>
                  <a:gd name="T70" fmla="*/ 33 w 88"/>
                  <a:gd name="T71" fmla="*/ 78 h 165"/>
                  <a:gd name="T72" fmla="*/ 28 w 88"/>
                  <a:gd name="T73" fmla="*/ 87 h 165"/>
                  <a:gd name="T74" fmla="*/ 37 w 88"/>
                  <a:gd name="T75" fmla="*/ 92 h 165"/>
                  <a:gd name="T76" fmla="*/ 37 w 88"/>
                  <a:gd name="T77" fmla="*/ 110 h 165"/>
                  <a:gd name="T78" fmla="*/ 33 w 88"/>
                  <a:gd name="T79" fmla="*/ 110 h 165"/>
                  <a:gd name="T80" fmla="*/ 23 w 88"/>
                  <a:gd name="T81" fmla="*/ 124 h 165"/>
                  <a:gd name="T82" fmla="*/ 19 w 88"/>
                  <a:gd name="T83" fmla="*/ 138 h 165"/>
                  <a:gd name="T84" fmla="*/ 28 w 88"/>
                  <a:gd name="T85" fmla="*/ 142 h 165"/>
                  <a:gd name="T86" fmla="*/ 46 w 88"/>
                  <a:gd name="T87" fmla="*/ 13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" h="165">
                    <a:moveTo>
                      <a:pt x="46" y="133"/>
                    </a:moveTo>
                    <a:lnTo>
                      <a:pt x="42" y="142"/>
                    </a:lnTo>
                    <a:lnTo>
                      <a:pt x="42" y="142"/>
                    </a:lnTo>
                    <a:lnTo>
                      <a:pt x="37" y="151"/>
                    </a:lnTo>
                    <a:lnTo>
                      <a:pt x="28" y="151"/>
                    </a:lnTo>
                    <a:lnTo>
                      <a:pt x="19" y="151"/>
                    </a:lnTo>
                    <a:lnTo>
                      <a:pt x="14" y="160"/>
                    </a:lnTo>
                    <a:lnTo>
                      <a:pt x="10" y="165"/>
                    </a:lnTo>
                    <a:lnTo>
                      <a:pt x="10" y="165"/>
                    </a:lnTo>
                    <a:lnTo>
                      <a:pt x="10" y="165"/>
                    </a:lnTo>
                    <a:lnTo>
                      <a:pt x="14" y="165"/>
                    </a:lnTo>
                    <a:lnTo>
                      <a:pt x="23" y="165"/>
                    </a:lnTo>
                    <a:lnTo>
                      <a:pt x="23" y="160"/>
                    </a:lnTo>
                    <a:lnTo>
                      <a:pt x="28" y="156"/>
                    </a:lnTo>
                    <a:lnTo>
                      <a:pt x="33" y="156"/>
                    </a:lnTo>
                    <a:lnTo>
                      <a:pt x="42" y="160"/>
                    </a:lnTo>
                    <a:lnTo>
                      <a:pt x="46" y="156"/>
                    </a:lnTo>
                    <a:lnTo>
                      <a:pt x="46" y="156"/>
                    </a:lnTo>
                    <a:lnTo>
                      <a:pt x="51" y="151"/>
                    </a:lnTo>
                    <a:lnTo>
                      <a:pt x="51" y="151"/>
                    </a:lnTo>
                    <a:lnTo>
                      <a:pt x="51" y="151"/>
                    </a:lnTo>
                    <a:lnTo>
                      <a:pt x="55" y="156"/>
                    </a:lnTo>
                    <a:lnTo>
                      <a:pt x="60" y="156"/>
                    </a:lnTo>
                    <a:lnTo>
                      <a:pt x="60" y="156"/>
                    </a:lnTo>
                    <a:lnTo>
                      <a:pt x="60" y="156"/>
                    </a:lnTo>
                    <a:lnTo>
                      <a:pt x="78" y="151"/>
                    </a:lnTo>
                    <a:lnTo>
                      <a:pt x="74" y="147"/>
                    </a:lnTo>
                    <a:lnTo>
                      <a:pt x="74" y="142"/>
                    </a:lnTo>
                    <a:lnTo>
                      <a:pt x="83" y="133"/>
                    </a:lnTo>
                    <a:lnTo>
                      <a:pt x="83" y="133"/>
                    </a:lnTo>
                    <a:lnTo>
                      <a:pt x="88" y="124"/>
                    </a:lnTo>
                    <a:lnTo>
                      <a:pt x="78" y="119"/>
                    </a:lnTo>
                    <a:lnTo>
                      <a:pt x="69" y="119"/>
                    </a:lnTo>
                    <a:lnTo>
                      <a:pt x="60" y="124"/>
                    </a:lnTo>
                    <a:lnTo>
                      <a:pt x="60" y="124"/>
                    </a:lnTo>
                    <a:lnTo>
                      <a:pt x="65" y="119"/>
                    </a:lnTo>
                    <a:lnTo>
                      <a:pt x="65" y="115"/>
                    </a:lnTo>
                    <a:lnTo>
                      <a:pt x="69" y="110"/>
                    </a:lnTo>
                    <a:lnTo>
                      <a:pt x="65" y="105"/>
                    </a:lnTo>
                    <a:lnTo>
                      <a:pt x="60" y="105"/>
                    </a:lnTo>
                    <a:lnTo>
                      <a:pt x="51" y="96"/>
                    </a:lnTo>
                    <a:lnTo>
                      <a:pt x="46" y="87"/>
                    </a:lnTo>
                    <a:lnTo>
                      <a:pt x="46" y="87"/>
                    </a:lnTo>
                    <a:lnTo>
                      <a:pt x="55" y="96"/>
                    </a:lnTo>
                    <a:lnTo>
                      <a:pt x="65" y="96"/>
                    </a:lnTo>
                    <a:lnTo>
                      <a:pt x="65" y="101"/>
                    </a:lnTo>
                    <a:lnTo>
                      <a:pt x="65" y="101"/>
                    </a:lnTo>
                    <a:lnTo>
                      <a:pt x="60" y="92"/>
                    </a:lnTo>
                    <a:lnTo>
                      <a:pt x="51" y="83"/>
                    </a:lnTo>
                    <a:lnTo>
                      <a:pt x="42" y="64"/>
                    </a:lnTo>
                    <a:lnTo>
                      <a:pt x="37" y="60"/>
                    </a:lnTo>
                    <a:lnTo>
                      <a:pt x="33" y="60"/>
                    </a:lnTo>
                    <a:lnTo>
                      <a:pt x="28" y="55"/>
                    </a:lnTo>
                    <a:lnTo>
                      <a:pt x="28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7" y="37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37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19" y="23"/>
                    </a:lnTo>
                    <a:lnTo>
                      <a:pt x="14" y="23"/>
                    </a:lnTo>
                    <a:lnTo>
                      <a:pt x="19" y="18"/>
                    </a:lnTo>
                    <a:lnTo>
                      <a:pt x="14" y="14"/>
                    </a:lnTo>
                    <a:lnTo>
                      <a:pt x="19" y="14"/>
                    </a:lnTo>
                    <a:lnTo>
                      <a:pt x="23" y="5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4" y="5"/>
                    </a:lnTo>
                    <a:lnTo>
                      <a:pt x="10" y="9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0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28"/>
                    </a:lnTo>
                    <a:lnTo>
                      <a:pt x="5" y="32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10" y="37"/>
                    </a:lnTo>
                    <a:lnTo>
                      <a:pt x="10" y="32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0" y="55"/>
                    </a:lnTo>
                    <a:lnTo>
                      <a:pt x="14" y="55"/>
                    </a:lnTo>
                    <a:lnTo>
                      <a:pt x="14" y="60"/>
                    </a:lnTo>
                    <a:lnTo>
                      <a:pt x="14" y="69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28" y="73"/>
                    </a:lnTo>
                    <a:lnTo>
                      <a:pt x="33" y="73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3" y="83"/>
                    </a:lnTo>
                    <a:lnTo>
                      <a:pt x="28" y="87"/>
                    </a:lnTo>
                    <a:lnTo>
                      <a:pt x="28" y="87"/>
                    </a:lnTo>
                    <a:lnTo>
                      <a:pt x="33" y="92"/>
                    </a:lnTo>
                    <a:lnTo>
                      <a:pt x="33" y="87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37" y="101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24"/>
                    </a:lnTo>
                    <a:lnTo>
                      <a:pt x="23" y="133"/>
                    </a:lnTo>
                    <a:lnTo>
                      <a:pt x="14" y="138"/>
                    </a:lnTo>
                    <a:lnTo>
                      <a:pt x="19" y="138"/>
                    </a:lnTo>
                    <a:lnTo>
                      <a:pt x="23" y="138"/>
                    </a:lnTo>
                    <a:lnTo>
                      <a:pt x="28" y="142"/>
                    </a:lnTo>
                    <a:lnTo>
                      <a:pt x="28" y="142"/>
                    </a:lnTo>
                    <a:lnTo>
                      <a:pt x="33" y="142"/>
                    </a:lnTo>
                    <a:lnTo>
                      <a:pt x="37" y="138"/>
                    </a:lnTo>
                    <a:lnTo>
                      <a:pt x="46" y="133"/>
                    </a:lnTo>
                    <a:lnTo>
                      <a:pt x="46" y="133"/>
                    </a:lnTo>
                  </a:path>
                </a:pathLst>
              </a:custGeom>
              <a:noFill/>
              <a:ln w="7938">
                <a:solidFill>
                  <a:srgbClr val="003B7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1" name="Freeform 1152"/>
              <p:cNvSpPr>
                <a:spLocks/>
              </p:cNvSpPr>
              <p:nvPr/>
            </p:nvSpPr>
            <p:spPr bwMode="auto">
              <a:xfrm>
                <a:off x="3538" y="888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0 h 4"/>
                  <a:gd name="T4" fmla="*/ 5 w 5"/>
                  <a:gd name="T5" fmla="*/ 4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2" name="Freeform 1153"/>
              <p:cNvSpPr>
                <a:spLocks/>
              </p:cNvSpPr>
              <p:nvPr/>
            </p:nvSpPr>
            <p:spPr bwMode="auto">
              <a:xfrm>
                <a:off x="3538" y="888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0 h 4"/>
                  <a:gd name="T4" fmla="*/ 5 w 5"/>
                  <a:gd name="T5" fmla="*/ 4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3" name="Freeform 1154"/>
              <p:cNvSpPr>
                <a:spLocks/>
              </p:cNvSpPr>
              <p:nvPr/>
            </p:nvSpPr>
            <p:spPr bwMode="auto">
              <a:xfrm>
                <a:off x="3533" y="883"/>
                <a:ext cx="14" cy="14"/>
              </a:xfrm>
              <a:custGeom>
                <a:avLst/>
                <a:gdLst>
                  <a:gd name="T0" fmla="*/ 10 w 14"/>
                  <a:gd name="T1" fmla="*/ 14 h 14"/>
                  <a:gd name="T2" fmla="*/ 5 w 14"/>
                  <a:gd name="T3" fmla="*/ 9 h 14"/>
                  <a:gd name="T4" fmla="*/ 5 w 14"/>
                  <a:gd name="T5" fmla="*/ 9 h 14"/>
                  <a:gd name="T6" fmla="*/ 0 w 14"/>
                  <a:gd name="T7" fmla="*/ 5 h 14"/>
                  <a:gd name="T8" fmla="*/ 0 w 14"/>
                  <a:gd name="T9" fmla="*/ 0 h 14"/>
                  <a:gd name="T10" fmla="*/ 0 w 14"/>
                  <a:gd name="T11" fmla="*/ 0 h 14"/>
                  <a:gd name="T12" fmla="*/ 5 w 14"/>
                  <a:gd name="T13" fmla="*/ 0 h 14"/>
                  <a:gd name="T14" fmla="*/ 5 w 14"/>
                  <a:gd name="T15" fmla="*/ 0 h 14"/>
                  <a:gd name="T16" fmla="*/ 10 w 14"/>
                  <a:gd name="T17" fmla="*/ 0 h 14"/>
                  <a:gd name="T18" fmla="*/ 10 w 14"/>
                  <a:gd name="T19" fmla="*/ 0 h 14"/>
                  <a:gd name="T20" fmla="*/ 14 w 14"/>
                  <a:gd name="T21" fmla="*/ 0 h 14"/>
                  <a:gd name="T22" fmla="*/ 14 w 14"/>
                  <a:gd name="T23" fmla="*/ 5 h 14"/>
                  <a:gd name="T24" fmla="*/ 14 w 14"/>
                  <a:gd name="T25" fmla="*/ 5 h 14"/>
                  <a:gd name="T26" fmla="*/ 10 w 14"/>
                  <a:gd name="T27" fmla="*/ 9 h 14"/>
                  <a:gd name="T28" fmla="*/ 10 w 14"/>
                  <a:gd name="T29" fmla="*/ 14 h 14"/>
                  <a:gd name="T30" fmla="*/ 10 w 14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4">
                    <a:moveTo>
                      <a:pt x="10" y="14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0" y="9"/>
                    </a:lnTo>
                    <a:lnTo>
                      <a:pt x="10" y="14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4" name="Freeform 1155"/>
              <p:cNvSpPr>
                <a:spLocks/>
              </p:cNvSpPr>
              <p:nvPr/>
            </p:nvSpPr>
            <p:spPr bwMode="auto">
              <a:xfrm>
                <a:off x="3533" y="883"/>
                <a:ext cx="14" cy="14"/>
              </a:xfrm>
              <a:custGeom>
                <a:avLst/>
                <a:gdLst>
                  <a:gd name="T0" fmla="*/ 10 w 14"/>
                  <a:gd name="T1" fmla="*/ 14 h 14"/>
                  <a:gd name="T2" fmla="*/ 5 w 14"/>
                  <a:gd name="T3" fmla="*/ 9 h 14"/>
                  <a:gd name="T4" fmla="*/ 5 w 14"/>
                  <a:gd name="T5" fmla="*/ 9 h 14"/>
                  <a:gd name="T6" fmla="*/ 0 w 14"/>
                  <a:gd name="T7" fmla="*/ 5 h 14"/>
                  <a:gd name="T8" fmla="*/ 0 w 14"/>
                  <a:gd name="T9" fmla="*/ 0 h 14"/>
                  <a:gd name="T10" fmla="*/ 0 w 14"/>
                  <a:gd name="T11" fmla="*/ 0 h 14"/>
                  <a:gd name="T12" fmla="*/ 5 w 14"/>
                  <a:gd name="T13" fmla="*/ 0 h 14"/>
                  <a:gd name="T14" fmla="*/ 5 w 14"/>
                  <a:gd name="T15" fmla="*/ 0 h 14"/>
                  <a:gd name="T16" fmla="*/ 10 w 14"/>
                  <a:gd name="T17" fmla="*/ 0 h 14"/>
                  <a:gd name="T18" fmla="*/ 10 w 14"/>
                  <a:gd name="T19" fmla="*/ 0 h 14"/>
                  <a:gd name="T20" fmla="*/ 14 w 14"/>
                  <a:gd name="T21" fmla="*/ 0 h 14"/>
                  <a:gd name="T22" fmla="*/ 14 w 14"/>
                  <a:gd name="T23" fmla="*/ 5 h 14"/>
                  <a:gd name="T24" fmla="*/ 14 w 14"/>
                  <a:gd name="T25" fmla="*/ 5 h 14"/>
                  <a:gd name="T26" fmla="*/ 10 w 14"/>
                  <a:gd name="T27" fmla="*/ 9 h 14"/>
                  <a:gd name="T28" fmla="*/ 10 w 14"/>
                  <a:gd name="T29" fmla="*/ 14 h 14"/>
                  <a:gd name="T30" fmla="*/ 10 w 14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4">
                    <a:moveTo>
                      <a:pt x="10" y="14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0" y="9"/>
                    </a:lnTo>
                    <a:lnTo>
                      <a:pt x="10" y="14"/>
                    </a:lnTo>
                    <a:lnTo>
                      <a:pt x="1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5" name="Freeform 1156"/>
              <p:cNvSpPr>
                <a:spLocks/>
              </p:cNvSpPr>
              <p:nvPr/>
            </p:nvSpPr>
            <p:spPr bwMode="auto">
              <a:xfrm>
                <a:off x="4354" y="1561"/>
                <a:ext cx="9" cy="14"/>
              </a:xfrm>
              <a:custGeom>
                <a:avLst/>
                <a:gdLst>
                  <a:gd name="T0" fmla="*/ 9 w 9"/>
                  <a:gd name="T1" fmla="*/ 0 h 14"/>
                  <a:gd name="T2" fmla="*/ 9 w 9"/>
                  <a:gd name="T3" fmla="*/ 5 h 14"/>
                  <a:gd name="T4" fmla="*/ 0 w 9"/>
                  <a:gd name="T5" fmla="*/ 14 h 14"/>
                  <a:gd name="T6" fmla="*/ 4 w 9"/>
                  <a:gd name="T7" fmla="*/ 5 h 14"/>
                  <a:gd name="T8" fmla="*/ 9 w 9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lnTo>
                      <a:pt x="9" y="5"/>
                    </a:lnTo>
                    <a:lnTo>
                      <a:pt x="0" y="14"/>
                    </a:lnTo>
                    <a:lnTo>
                      <a:pt x="4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6" name="Freeform 1157"/>
              <p:cNvSpPr>
                <a:spLocks/>
              </p:cNvSpPr>
              <p:nvPr/>
            </p:nvSpPr>
            <p:spPr bwMode="auto">
              <a:xfrm>
                <a:off x="4354" y="1561"/>
                <a:ext cx="9" cy="14"/>
              </a:xfrm>
              <a:custGeom>
                <a:avLst/>
                <a:gdLst>
                  <a:gd name="T0" fmla="*/ 9 w 9"/>
                  <a:gd name="T1" fmla="*/ 0 h 14"/>
                  <a:gd name="T2" fmla="*/ 9 w 9"/>
                  <a:gd name="T3" fmla="*/ 5 h 14"/>
                  <a:gd name="T4" fmla="*/ 0 w 9"/>
                  <a:gd name="T5" fmla="*/ 14 h 14"/>
                  <a:gd name="T6" fmla="*/ 4 w 9"/>
                  <a:gd name="T7" fmla="*/ 5 h 14"/>
                  <a:gd name="T8" fmla="*/ 9 w 9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lnTo>
                      <a:pt x="9" y="5"/>
                    </a:lnTo>
                    <a:lnTo>
                      <a:pt x="0" y="14"/>
                    </a:lnTo>
                    <a:lnTo>
                      <a:pt x="4" y="5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7" name="Freeform 1158"/>
              <p:cNvSpPr>
                <a:spLocks/>
              </p:cNvSpPr>
              <p:nvPr/>
            </p:nvSpPr>
            <p:spPr bwMode="auto">
              <a:xfrm>
                <a:off x="4349" y="1557"/>
                <a:ext cx="18" cy="27"/>
              </a:xfrm>
              <a:custGeom>
                <a:avLst/>
                <a:gdLst>
                  <a:gd name="T0" fmla="*/ 0 w 18"/>
                  <a:gd name="T1" fmla="*/ 27 h 27"/>
                  <a:gd name="T2" fmla="*/ 0 w 18"/>
                  <a:gd name="T3" fmla="*/ 18 h 27"/>
                  <a:gd name="T4" fmla="*/ 0 w 18"/>
                  <a:gd name="T5" fmla="*/ 18 h 27"/>
                  <a:gd name="T6" fmla="*/ 9 w 18"/>
                  <a:gd name="T7" fmla="*/ 4 h 27"/>
                  <a:gd name="T8" fmla="*/ 9 w 18"/>
                  <a:gd name="T9" fmla="*/ 4 h 27"/>
                  <a:gd name="T10" fmla="*/ 9 w 18"/>
                  <a:gd name="T11" fmla="*/ 0 h 27"/>
                  <a:gd name="T12" fmla="*/ 14 w 18"/>
                  <a:gd name="T13" fmla="*/ 0 h 27"/>
                  <a:gd name="T14" fmla="*/ 18 w 18"/>
                  <a:gd name="T15" fmla="*/ 9 h 27"/>
                  <a:gd name="T16" fmla="*/ 18 w 18"/>
                  <a:gd name="T17" fmla="*/ 9 h 27"/>
                  <a:gd name="T18" fmla="*/ 0 w 18"/>
                  <a:gd name="T19" fmla="*/ 27 h 27"/>
                  <a:gd name="T20" fmla="*/ 0 w 18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27">
                    <a:moveTo>
                      <a:pt x="0" y="27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8" name="Freeform 1159"/>
              <p:cNvSpPr>
                <a:spLocks/>
              </p:cNvSpPr>
              <p:nvPr/>
            </p:nvSpPr>
            <p:spPr bwMode="auto">
              <a:xfrm>
                <a:off x="4349" y="1557"/>
                <a:ext cx="18" cy="27"/>
              </a:xfrm>
              <a:custGeom>
                <a:avLst/>
                <a:gdLst>
                  <a:gd name="T0" fmla="*/ 0 w 18"/>
                  <a:gd name="T1" fmla="*/ 27 h 27"/>
                  <a:gd name="T2" fmla="*/ 0 w 18"/>
                  <a:gd name="T3" fmla="*/ 18 h 27"/>
                  <a:gd name="T4" fmla="*/ 0 w 18"/>
                  <a:gd name="T5" fmla="*/ 18 h 27"/>
                  <a:gd name="T6" fmla="*/ 9 w 18"/>
                  <a:gd name="T7" fmla="*/ 4 h 27"/>
                  <a:gd name="T8" fmla="*/ 9 w 18"/>
                  <a:gd name="T9" fmla="*/ 4 h 27"/>
                  <a:gd name="T10" fmla="*/ 9 w 18"/>
                  <a:gd name="T11" fmla="*/ 0 h 27"/>
                  <a:gd name="T12" fmla="*/ 14 w 18"/>
                  <a:gd name="T13" fmla="*/ 0 h 27"/>
                  <a:gd name="T14" fmla="*/ 18 w 18"/>
                  <a:gd name="T15" fmla="*/ 9 h 27"/>
                  <a:gd name="T16" fmla="*/ 18 w 18"/>
                  <a:gd name="T17" fmla="*/ 9 h 27"/>
                  <a:gd name="T18" fmla="*/ 0 w 18"/>
                  <a:gd name="T19" fmla="*/ 27 h 27"/>
                  <a:gd name="T20" fmla="*/ 0 w 18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27">
                    <a:moveTo>
                      <a:pt x="0" y="27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0" y="27"/>
                    </a:lnTo>
                    <a:lnTo>
                      <a:pt x="0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9" name="Freeform 1160"/>
              <p:cNvSpPr>
                <a:spLocks/>
              </p:cNvSpPr>
              <p:nvPr/>
            </p:nvSpPr>
            <p:spPr bwMode="auto">
              <a:xfrm>
                <a:off x="3630" y="975"/>
                <a:ext cx="9" cy="14"/>
              </a:xfrm>
              <a:custGeom>
                <a:avLst/>
                <a:gdLst>
                  <a:gd name="T0" fmla="*/ 0 w 9"/>
                  <a:gd name="T1" fmla="*/ 4 h 14"/>
                  <a:gd name="T2" fmla="*/ 4 w 9"/>
                  <a:gd name="T3" fmla="*/ 0 h 14"/>
                  <a:gd name="T4" fmla="*/ 9 w 9"/>
                  <a:gd name="T5" fmla="*/ 14 h 14"/>
                  <a:gd name="T6" fmla="*/ 4 w 9"/>
                  <a:gd name="T7" fmla="*/ 14 h 14"/>
                  <a:gd name="T8" fmla="*/ 0 w 9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0" y="4"/>
                    </a:moveTo>
                    <a:lnTo>
                      <a:pt x="4" y="0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0" name="Freeform 1161"/>
              <p:cNvSpPr>
                <a:spLocks/>
              </p:cNvSpPr>
              <p:nvPr/>
            </p:nvSpPr>
            <p:spPr bwMode="auto">
              <a:xfrm>
                <a:off x="3630" y="975"/>
                <a:ext cx="9" cy="14"/>
              </a:xfrm>
              <a:custGeom>
                <a:avLst/>
                <a:gdLst>
                  <a:gd name="T0" fmla="*/ 0 w 9"/>
                  <a:gd name="T1" fmla="*/ 4 h 14"/>
                  <a:gd name="T2" fmla="*/ 4 w 9"/>
                  <a:gd name="T3" fmla="*/ 0 h 14"/>
                  <a:gd name="T4" fmla="*/ 9 w 9"/>
                  <a:gd name="T5" fmla="*/ 14 h 14"/>
                  <a:gd name="T6" fmla="*/ 4 w 9"/>
                  <a:gd name="T7" fmla="*/ 14 h 14"/>
                  <a:gd name="T8" fmla="*/ 0 w 9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0" y="4"/>
                    </a:moveTo>
                    <a:lnTo>
                      <a:pt x="4" y="0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1" name="Freeform 1162"/>
              <p:cNvSpPr>
                <a:spLocks/>
              </p:cNvSpPr>
              <p:nvPr/>
            </p:nvSpPr>
            <p:spPr bwMode="auto">
              <a:xfrm>
                <a:off x="3630" y="970"/>
                <a:ext cx="9" cy="23"/>
              </a:xfrm>
              <a:custGeom>
                <a:avLst/>
                <a:gdLst>
                  <a:gd name="T0" fmla="*/ 4 w 9"/>
                  <a:gd name="T1" fmla="*/ 23 h 23"/>
                  <a:gd name="T2" fmla="*/ 0 w 9"/>
                  <a:gd name="T3" fmla="*/ 19 h 23"/>
                  <a:gd name="T4" fmla="*/ 0 w 9"/>
                  <a:gd name="T5" fmla="*/ 19 h 23"/>
                  <a:gd name="T6" fmla="*/ 0 w 9"/>
                  <a:gd name="T7" fmla="*/ 14 h 23"/>
                  <a:gd name="T8" fmla="*/ 0 w 9"/>
                  <a:gd name="T9" fmla="*/ 9 h 23"/>
                  <a:gd name="T10" fmla="*/ 0 w 9"/>
                  <a:gd name="T11" fmla="*/ 9 h 23"/>
                  <a:gd name="T12" fmla="*/ 4 w 9"/>
                  <a:gd name="T13" fmla="*/ 5 h 23"/>
                  <a:gd name="T14" fmla="*/ 4 w 9"/>
                  <a:gd name="T15" fmla="*/ 0 h 23"/>
                  <a:gd name="T16" fmla="*/ 4 w 9"/>
                  <a:gd name="T17" fmla="*/ 0 h 23"/>
                  <a:gd name="T18" fmla="*/ 4 w 9"/>
                  <a:gd name="T19" fmla="*/ 5 h 23"/>
                  <a:gd name="T20" fmla="*/ 4 w 9"/>
                  <a:gd name="T21" fmla="*/ 5 h 23"/>
                  <a:gd name="T22" fmla="*/ 9 w 9"/>
                  <a:gd name="T23" fmla="*/ 9 h 23"/>
                  <a:gd name="T24" fmla="*/ 9 w 9"/>
                  <a:gd name="T25" fmla="*/ 19 h 23"/>
                  <a:gd name="T26" fmla="*/ 9 w 9"/>
                  <a:gd name="T27" fmla="*/ 19 h 23"/>
                  <a:gd name="T28" fmla="*/ 9 w 9"/>
                  <a:gd name="T29" fmla="*/ 19 h 23"/>
                  <a:gd name="T30" fmla="*/ 4 w 9"/>
                  <a:gd name="T31" fmla="*/ 23 h 23"/>
                  <a:gd name="T32" fmla="*/ 4 w 9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3">
                    <a:moveTo>
                      <a:pt x="4" y="23"/>
                    </a:moveTo>
                    <a:lnTo>
                      <a:pt x="0" y="19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4" y="23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2" name="Freeform 1163"/>
              <p:cNvSpPr>
                <a:spLocks/>
              </p:cNvSpPr>
              <p:nvPr/>
            </p:nvSpPr>
            <p:spPr bwMode="auto">
              <a:xfrm>
                <a:off x="3630" y="970"/>
                <a:ext cx="9" cy="23"/>
              </a:xfrm>
              <a:custGeom>
                <a:avLst/>
                <a:gdLst>
                  <a:gd name="T0" fmla="*/ 4 w 9"/>
                  <a:gd name="T1" fmla="*/ 23 h 23"/>
                  <a:gd name="T2" fmla="*/ 0 w 9"/>
                  <a:gd name="T3" fmla="*/ 19 h 23"/>
                  <a:gd name="T4" fmla="*/ 0 w 9"/>
                  <a:gd name="T5" fmla="*/ 19 h 23"/>
                  <a:gd name="T6" fmla="*/ 0 w 9"/>
                  <a:gd name="T7" fmla="*/ 14 h 23"/>
                  <a:gd name="T8" fmla="*/ 0 w 9"/>
                  <a:gd name="T9" fmla="*/ 9 h 23"/>
                  <a:gd name="T10" fmla="*/ 0 w 9"/>
                  <a:gd name="T11" fmla="*/ 9 h 23"/>
                  <a:gd name="T12" fmla="*/ 4 w 9"/>
                  <a:gd name="T13" fmla="*/ 5 h 23"/>
                  <a:gd name="T14" fmla="*/ 4 w 9"/>
                  <a:gd name="T15" fmla="*/ 0 h 23"/>
                  <a:gd name="T16" fmla="*/ 4 w 9"/>
                  <a:gd name="T17" fmla="*/ 0 h 23"/>
                  <a:gd name="T18" fmla="*/ 4 w 9"/>
                  <a:gd name="T19" fmla="*/ 5 h 23"/>
                  <a:gd name="T20" fmla="*/ 4 w 9"/>
                  <a:gd name="T21" fmla="*/ 5 h 23"/>
                  <a:gd name="T22" fmla="*/ 9 w 9"/>
                  <a:gd name="T23" fmla="*/ 9 h 23"/>
                  <a:gd name="T24" fmla="*/ 9 w 9"/>
                  <a:gd name="T25" fmla="*/ 19 h 23"/>
                  <a:gd name="T26" fmla="*/ 9 w 9"/>
                  <a:gd name="T27" fmla="*/ 19 h 23"/>
                  <a:gd name="T28" fmla="*/ 9 w 9"/>
                  <a:gd name="T29" fmla="*/ 19 h 23"/>
                  <a:gd name="T30" fmla="*/ 4 w 9"/>
                  <a:gd name="T31" fmla="*/ 23 h 23"/>
                  <a:gd name="T32" fmla="*/ 4 w 9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3">
                    <a:moveTo>
                      <a:pt x="4" y="23"/>
                    </a:moveTo>
                    <a:lnTo>
                      <a:pt x="0" y="19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4" y="23"/>
                    </a:lnTo>
                    <a:lnTo>
                      <a:pt x="4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3" name="Freeform 1164"/>
              <p:cNvSpPr>
                <a:spLocks/>
              </p:cNvSpPr>
              <p:nvPr/>
            </p:nvSpPr>
            <p:spPr bwMode="auto">
              <a:xfrm>
                <a:off x="3492" y="1094"/>
                <a:ext cx="14" cy="9"/>
              </a:xfrm>
              <a:custGeom>
                <a:avLst/>
                <a:gdLst>
                  <a:gd name="T0" fmla="*/ 0 w 14"/>
                  <a:gd name="T1" fmla="*/ 5 h 9"/>
                  <a:gd name="T2" fmla="*/ 14 w 14"/>
                  <a:gd name="T3" fmla="*/ 0 h 9"/>
                  <a:gd name="T4" fmla="*/ 14 w 14"/>
                  <a:gd name="T5" fmla="*/ 5 h 9"/>
                  <a:gd name="T6" fmla="*/ 9 w 14"/>
                  <a:gd name="T7" fmla="*/ 9 h 9"/>
                  <a:gd name="T8" fmla="*/ 5 w 14"/>
                  <a:gd name="T9" fmla="*/ 9 h 9"/>
                  <a:gd name="T10" fmla="*/ 0 w 14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9">
                    <a:moveTo>
                      <a:pt x="0" y="5"/>
                    </a:moveTo>
                    <a:lnTo>
                      <a:pt x="14" y="0"/>
                    </a:lnTo>
                    <a:lnTo>
                      <a:pt x="14" y="5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4" name="Freeform 1165"/>
              <p:cNvSpPr>
                <a:spLocks/>
              </p:cNvSpPr>
              <p:nvPr/>
            </p:nvSpPr>
            <p:spPr bwMode="auto">
              <a:xfrm>
                <a:off x="3492" y="1094"/>
                <a:ext cx="14" cy="9"/>
              </a:xfrm>
              <a:custGeom>
                <a:avLst/>
                <a:gdLst>
                  <a:gd name="T0" fmla="*/ 0 w 14"/>
                  <a:gd name="T1" fmla="*/ 5 h 9"/>
                  <a:gd name="T2" fmla="*/ 14 w 14"/>
                  <a:gd name="T3" fmla="*/ 0 h 9"/>
                  <a:gd name="T4" fmla="*/ 14 w 14"/>
                  <a:gd name="T5" fmla="*/ 5 h 9"/>
                  <a:gd name="T6" fmla="*/ 9 w 14"/>
                  <a:gd name="T7" fmla="*/ 9 h 9"/>
                  <a:gd name="T8" fmla="*/ 5 w 14"/>
                  <a:gd name="T9" fmla="*/ 9 h 9"/>
                  <a:gd name="T10" fmla="*/ 0 w 14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9">
                    <a:moveTo>
                      <a:pt x="0" y="5"/>
                    </a:moveTo>
                    <a:lnTo>
                      <a:pt x="14" y="0"/>
                    </a:lnTo>
                    <a:lnTo>
                      <a:pt x="14" y="5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5" name="Freeform 1166"/>
              <p:cNvSpPr>
                <a:spLocks/>
              </p:cNvSpPr>
              <p:nvPr/>
            </p:nvSpPr>
            <p:spPr bwMode="auto">
              <a:xfrm>
                <a:off x="3488" y="1089"/>
                <a:ext cx="22" cy="19"/>
              </a:xfrm>
              <a:custGeom>
                <a:avLst/>
                <a:gdLst>
                  <a:gd name="T0" fmla="*/ 13 w 22"/>
                  <a:gd name="T1" fmla="*/ 19 h 19"/>
                  <a:gd name="T2" fmla="*/ 0 w 22"/>
                  <a:gd name="T3" fmla="*/ 14 h 19"/>
                  <a:gd name="T4" fmla="*/ 0 w 22"/>
                  <a:gd name="T5" fmla="*/ 10 h 19"/>
                  <a:gd name="T6" fmla="*/ 0 w 22"/>
                  <a:gd name="T7" fmla="*/ 10 h 19"/>
                  <a:gd name="T8" fmla="*/ 9 w 22"/>
                  <a:gd name="T9" fmla="*/ 5 h 19"/>
                  <a:gd name="T10" fmla="*/ 18 w 22"/>
                  <a:gd name="T11" fmla="*/ 0 h 19"/>
                  <a:gd name="T12" fmla="*/ 18 w 22"/>
                  <a:gd name="T13" fmla="*/ 0 h 19"/>
                  <a:gd name="T14" fmla="*/ 18 w 22"/>
                  <a:gd name="T15" fmla="*/ 5 h 19"/>
                  <a:gd name="T16" fmla="*/ 22 w 22"/>
                  <a:gd name="T17" fmla="*/ 10 h 19"/>
                  <a:gd name="T18" fmla="*/ 22 w 22"/>
                  <a:gd name="T19" fmla="*/ 14 h 19"/>
                  <a:gd name="T20" fmla="*/ 13 w 22"/>
                  <a:gd name="T2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13" y="19"/>
                    </a:move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9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22" y="10"/>
                    </a:lnTo>
                    <a:lnTo>
                      <a:pt x="22" y="1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6" name="Freeform 1167"/>
              <p:cNvSpPr>
                <a:spLocks/>
              </p:cNvSpPr>
              <p:nvPr/>
            </p:nvSpPr>
            <p:spPr bwMode="auto">
              <a:xfrm>
                <a:off x="3488" y="1089"/>
                <a:ext cx="22" cy="19"/>
              </a:xfrm>
              <a:custGeom>
                <a:avLst/>
                <a:gdLst>
                  <a:gd name="T0" fmla="*/ 13 w 22"/>
                  <a:gd name="T1" fmla="*/ 19 h 19"/>
                  <a:gd name="T2" fmla="*/ 0 w 22"/>
                  <a:gd name="T3" fmla="*/ 14 h 19"/>
                  <a:gd name="T4" fmla="*/ 0 w 22"/>
                  <a:gd name="T5" fmla="*/ 10 h 19"/>
                  <a:gd name="T6" fmla="*/ 0 w 22"/>
                  <a:gd name="T7" fmla="*/ 10 h 19"/>
                  <a:gd name="T8" fmla="*/ 9 w 22"/>
                  <a:gd name="T9" fmla="*/ 5 h 19"/>
                  <a:gd name="T10" fmla="*/ 18 w 22"/>
                  <a:gd name="T11" fmla="*/ 0 h 19"/>
                  <a:gd name="T12" fmla="*/ 18 w 22"/>
                  <a:gd name="T13" fmla="*/ 0 h 19"/>
                  <a:gd name="T14" fmla="*/ 18 w 22"/>
                  <a:gd name="T15" fmla="*/ 5 h 19"/>
                  <a:gd name="T16" fmla="*/ 22 w 22"/>
                  <a:gd name="T17" fmla="*/ 10 h 19"/>
                  <a:gd name="T18" fmla="*/ 22 w 22"/>
                  <a:gd name="T19" fmla="*/ 14 h 19"/>
                  <a:gd name="T20" fmla="*/ 13 w 22"/>
                  <a:gd name="T2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13" y="19"/>
                    </a:move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9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22" y="10"/>
                    </a:lnTo>
                    <a:lnTo>
                      <a:pt x="22" y="14"/>
                    </a:lnTo>
                    <a:lnTo>
                      <a:pt x="13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7" name="Freeform 1168"/>
              <p:cNvSpPr>
                <a:spLocks/>
              </p:cNvSpPr>
              <p:nvPr/>
            </p:nvSpPr>
            <p:spPr bwMode="auto">
              <a:xfrm>
                <a:off x="3625" y="782"/>
                <a:ext cx="5" cy="14"/>
              </a:xfrm>
              <a:custGeom>
                <a:avLst/>
                <a:gdLst>
                  <a:gd name="T0" fmla="*/ 5 w 5"/>
                  <a:gd name="T1" fmla="*/ 5 h 14"/>
                  <a:gd name="T2" fmla="*/ 5 w 5"/>
                  <a:gd name="T3" fmla="*/ 14 h 14"/>
                  <a:gd name="T4" fmla="*/ 0 w 5"/>
                  <a:gd name="T5" fmla="*/ 10 h 14"/>
                  <a:gd name="T6" fmla="*/ 0 w 5"/>
                  <a:gd name="T7" fmla="*/ 0 h 14"/>
                  <a:gd name="T8" fmla="*/ 5 w 5"/>
                  <a:gd name="T9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4">
                    <a:moveTo>
                      <a:pt x="5" y="5"/>
                    </a:moveTo>
                    <a:lnTo>
                      <a:pt x="5" y="14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8" name="Freeform 1169"/>
              <p:cNvSpPr>
                <a:spLocks/>
              </p:cNvSpPr>
              <p:nvPr/>
            </p:nvSpPr>
            <p:spPr bwMode="auto">
              <a:xfrm>
                <a:off x="3625" y="782"/>
                <a:ext cx="5" cy="14"/>
              </a:xfrm>
              <a:custGeom>
                <a:avLst/>
                <a:gdLst>
                  <a:gd name="T0" fmla="*/ 5 w 5"/>
                  <a:gd name="T1" fmla="*/ 5 h 14"/>
                  <a:gd name="T2" fmla="*/ 5 w 5"/>
                  <a:gd name="T3" fmla="*/ 14 h 14"/>
                  <a:gd name="T4" fmla="*/ 0 w 5"/>
                  <a:gd name="T5" fmla="*/ 10 h 14"/>
                  <a:gd name="T6" fmla="*/ 0 w 5"/>
                  <a:gd name="T7" fmla="*/ 0 h 14"/>
                  <a:gd name="T8" fmla="*/ 5 w 5"/>
                  <a:gd name="T9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4">
                    <a:moveTo>
                      <a:pt x="5" y="5"/>
                    </a:moveTo>
                    <a:lnTo>
                      <a:pt x="5" y="14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9" name="Freeform 1170"/>
              <p:cNvSpPr>
                <a:spLocks/>
              </p:cNvSpPr>
              <p:nvPr/>
            </p:nvSpPr>
            <p:spPr bwMode="auto">
              <a:xfrm>
                <a:off x="3616" y="778"/>
                <a:ext cx="14" cy="23"/>
              </a:xfrm>
              <a:custGeom>
                <a:avLst/>
                <a:gdLst>
                  <a:gd name="T0" fmla="*/ 9 w 14"/>
                  <a:gd name="T1" fmla="*/ 23 h 23"/>
                  <a:gd name="T2" fmla="*/ 9 w 14"/>
                  <a:gd name="T3" fmla="*/ 18 h 23"/>
                  <a:gd name="T4" fmla="*/ 4 w 14"/>
                  <a:gd name="T5" fmla="*/ 18 h 23"/>
                  <a:gd name="T6" fmla="*/ 0 w 14"/>
                  <a:gd name="T7" fmla="*/ 9 h 23"/>
                  <a:gd name="T8" fmla="*/ 4 w 14"/>
                  <a:gd name="T9" fmla="*/ 4 h 23"/>
                  <a:gd name="T10" fmla="*/ 4 w 14"/>
                  <a:gd name="T11" fmla="*/ 0 h 23"/>
                  <a:gd name="T12" fmla="*/ 9 w 14"/>
                  <a:gd name="T13" fmla="*/ 4 h 23"/>
                  <a:gd name="T14" fmla="*/ 9 w 14"/>
                  <a:gd name="T15" fmla="*/ 4 h 23"/>
                  <a:gd name="T16" fmla="*/ 14 w 14"/>
                  <a:gd name="T17" fmla="*/ 9 h 23"/>
                  <a:gd name="T18" fmla="*/ 14 w 14"/>
                  <a:gd name="T19" fmla="*/ 9 h 23"/>
                  <a:gd name="T20" fmla="*/ 14 w 14"/>
                  <a:gd name="T21" fmla="*/ 9 h 23"/>
                  <a:gd name="T22" fmla="*/ 14 w 14"/>
                  <a:gd name="T23" fmla="*/ 14 h 23"/>
                  <a:gd name="T24" fmla="*/ 14 w 14"/>
                  <a:gd name="T25" fmla="*/ 18 h 23"/>
                  <a:gd name="T26" fmla="*/ 9 w 14"/>
                  <a:gd name="T27" fmla="*/ 23 h 23"/>
                  <a:gd name="T28" fmla="*/ 9 w 14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3">
                    <a:moveTo>
                      <a:pt x="9" y="23"/>
                    </a:moveTo>
                    <a:lnTo>
                      <a:pt x="9" y="18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9" y="23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0" name="Freeform 1171"/>
              <p:cNvSpPr>
                <a:spLocks/>
              </p:cNvSpPr>
              <p:nvPr/>
            </p:nvSpPr>
            <p:spPr bwMode="auto">
              <a:xfrm>
                <a:off x="3616" y="778"/>
                <a:ext cx="14" cy="23"/>
              </a:xfrm>
              <a:custGeom>
                <a:avLst/>
                <a:gdLst>
                  <a:gd name="T0" fmla="*/ 9 w 14"/>
                  <a:gd name="T1" fmla="*/ 23 h 23"/>
                  <a:gd name="T2" fmla="*/ 9 w 14"/>
                  <a:gd name="T3" fmla="*/ 18 h 23"/>
                  <a:gd name="T4" fmla="*/ 4 w 14"/>
                  <a:gd name="T5" fmla="*/ 18 h 23"/>
                  <a:gd name="T6" fmla="*/ 0 w 14"/>
                  <a:gd name="T7" fmla="*/ 9 h 23"/>
                  <a:gd name="T8" fmla="*/ 4 w 14"/>
                  <a:gd name="T9" fmla="*/ 4 h 23"/>
                  <a:gd name="T10" fmla="*/ 4 w 14"/>
                  <a:gd name="T11" fmla="*/ 0 h 23"/>
                  <a:gd name="T12" fmla="*/ 9 w 14"/>
                  <a:gd name="T13" fmla="*/ 4 h 23"/>
                  <a:gd name="T14" fmla="*/ 9 w 14"/>
                  <a:gd name="T15" fmla="*/ 4 h 23"/>
                  <a:gd name="T16" fmla="*/ 14 w 14"/>
                  <a:gd name="T17" fmla="*/ 9 h 23"/>
                  <a:gd name="T18" fmla="*/ 14 w 14"/>
                  <a:gd name="T19" fmla="*/ 9 h 23"/>
                  <a:gd name="T20" fmla="*/ 14 w 14"/>
                  <a:gd name="T21" fmla="*/ 9 h 23"/>
                  <a:gd name="T22" fmla="*/ 14 w 14"/>
                  <a:gd name="T23" fmla="*/ 14 h 23"/>
                  <a:gd name="T24" fmla="*/ 14 w 14"/>
                  <a:gd name="T25" fmla="*/ 18 h 23"/>
                  <a:gd name="T26" fmla="*/ 9 w 14"/>
                  <a:gd name="T27" fmla="*/ 23 h 23"/>
                  <a:gd name="T28" fmla="*/ 9 w 14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3">
                    <a:moveTo>
                      <a:pt x="9" y="23"/>
                    </a:moveTo>
                    <a:lnTo>
                      <a:pt x="9" y="18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9" y="23"/>
                    </a:lnTo>
                    <a:lnTo>
                      <a:pt x="9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1" name="Freeform 1172"/>
              <p:cNvSpPr>
                <a:spLocks/>
              </p:cNvSpPr>
              <p:nvPr/>
            </p:nvSpPr>
            <p:spPr bwMode="auto">
              <a:xfrm>
                <a:off x="3570" y="906"/>
                <a:ext cx="14" cy="9"/>
              </a:xfrm>
              <a:custGeom>
                <a:avLst/>
                <a:gdLst>
                  <a:gd name="T0" fmla="*/ 5 w 14"/>
                  <a:gd name="T1" fmla="*/ 0 h 9"/>
                  <a:gd name="T2" fmla="*/ 14 w 14"/>
                  <a:gd name="T3" fmla="*/ 0 h 9"/>
                  <a:gd name="T4" fmla="*/ 0 w 14"/>
                  <a:gd name="T5" fmla="*/ 9 h 9"/>
                  <a:gd name="T6" fmla="*/ 5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5" y="0"/>
                    </a:moveTo>
                    <a:lnTo>
                      <a:pt x="14" y="0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2" name="Freeform 1173"/>
              <p:cNvSpPr>
                <a:spLocks/>
              </p:cNvSpPr>
              <p:nvPr/>
            </p:nvSpPr>
            <p:spPr bwMode="auto">
              <a:xfrm>
                <a:off x="3570" y="906"/>
                <a:ext cx="14" cy="9"/>
              </a:xfrm>
              <a:custGeom>
                <a:avLst/>
                <a:gdLst>
                  <a:gd name="T0" fmla="*/ 5 w 14"/>
                  <a:gd name="T1" fmla="*/ 0 h 9"/>
                  <a:gd name="T2" fmla="*/ 14 w 14"/>
                  <a:gd name="T3" fmla="*/ 0 h 9"/>
                  <a:gd name="T4" fmla="*/ 0 w 14"/>
                  <a:gd name="T5" fmla="*/ 9 h 9"/>
                  <a:gd name="T6" fmla="*/ 5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5" y="0"/>
                    </a:moveTo>
                    <a:lnTo>
                      <a:pt x="14" y="0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3" name="Freeform 1174"/>
              <p:cNvSpPr>
                <a:spLocks/>
              </p:cNvSpPr>
              <p:nvPr/>
            </p:nvSpPr>
            <p:spPr bwMode="auto">
              <a:xfrm>
                <a:off x="3561" y="901"/>
                <a:ext cx="32" cy="23"/>
              </a:xfrm>
              <a:custGeom>
                <a:avLst/>
                <a:gdLst>
                  <a:gd name="T0" fmla="*/ 0 w 32"/>
                  <a:gd name="T1" fmla="*/ 23 h 23"/>
                  <a:gd name="T2" fmla="*/ 4 w 32"/>
                  <a:gd name="T3" fmla="*/ 14 h 23"/>
                  <a:gd name="T4" fmla="*/ 4 w 32"/>
                  <a:gd name="T5" fmla="*/ 14 h 23"/>
                  <a:gd name="T6" fmla="*/ 9 w 32"/>
                  <a:gd name="T7" fmla="*/ 5 h 23"/>
                  <a:gd name="T8" fmla="*/ 9 w 32"/>
                  <a:gd name="T9" fmla="*/ 0 h 23"/>
                  <a:gd name="T10" fmla="*/ 9 w 32"/>
                  <a:gd name="T11" fmla="*/ 0 h 23"/>
                  <a:gd name="T12" fmla="*/ 14 w 32"/>
                  <a:gd name="T13" fmla="*/ 0 h 23"/>
                  <a:gd name="T14" fmla="*/ 18 w 32"/>
                  <a:gd name="T15" fmla="*/ 0 h 23"/>
                  <a:gd name="T16" fmla="*/ 23 w 32"/>
                  <a:gd name="T17" fmla="*/ 5 h 23"/>
                  <a:gd name="T18" fmla="*/ 32 w 32"/>
                  <a:gd name="T19" fmla="*/ 5 h 23"/>
                  <a:gd name="T20" fmla="*/ 32 w 32"/>
                  <a:gd name="T21" fmla="*/ 5 h 23"/>
                  <a:gd name="T22" fmla="*/ 27 w 32"/>
                  <a:gd name="T23" fmla="*/ 10 h 23"/>
                  <a:gd name="T24" fmla="*/ 23 w 32"/>
                  <a:gd name="T25" fmla="*/ 10 h 23"/>
                  <a:gd name="T26" fmla="*/ 9 w 32"/>
                  <a:gd name="T27" fmla="*/ 19 h 23"/>
                  <a:gd name="T28" fmla="*/ 0 w 32"/>
                  <a:gd name="T29" fmla="*/ 23 h 23"/>
                  <a:gd name="T30" fmla="*/ 0 w 32"/>
                  <a:gd name="T3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23">
                    <a:moveTo>
                      <a:pt x="0" y="23"/>
                    </a:moveTo>
                    <a:lnTo>
                      <a:pt x="4" y="14"/>
                    </a:lnTo>
                    <a:lnTo>
                      <a:pt x="4" y="14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9" y="1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4" name="Freeform 1175"/>
              <p:cNvSpPr>
                <a:spLocks/>
              </p:cNvSpPr>
              <p:nvPr/>
            </p:nvSpPr>
            <p:spPr bwMode="auto">
              <a:xfrm>
                <a:off x="3561" y="901"/>
                <a:ext cx="32" cy="23"/>
              </a:xfrm>
              <a:custGeom>
                <a:avLst/>
                <a:gdLst>
                  <a:gd name="T0" fmla="*/ 0 w 32"/>
                  <a:gd name="T1" fmla="*/ 23 h 23"/>
                  <a:gd name="T2" fmla="*/ 4 w 32"/>
                  <a:gd name="T3" fmla="*/ 14 h 23"/>
                  <a:gd name="T4" fmla="*/ 4 w 32"/>
                  <a:gd name="T5" fmla="*/ 14 h 23"/>
                  <a:gd name="T6" fmla="*/ 9 w 32"/>
                  <a:gd name="T7" fmla="*/ 5 h 23"/>
                  <a:gd name="T8" fmla="*/ 9 w 32"/>
                  <a:gd name="T9" fmla="*/ 0 h 23"/>
                  <a:gd name="T10" fmla="*/ 9 w 32"/>
                  <a:gd name="T11" fmla="*/ 0 h 23"/>
                  <a:gd name="T12" fmla="*/ 14 w 32"/>
                  <a:gd name="T13" fmla="*/ 0 h 23"/>
                  <a:gd name="T14" fmla="*/ 18 w 32"/>
                  <a:gd name="T15" fmla="*/ 0 h 23"/>
                  <a:gd name="T16" fmla="*/ 23 w 32"/>
                  <a:gd name="T17" fmla="*/ 5 h 23"/>
                  <a:gd name="T18" fmla="*/ 32 w 32"/>
                  <a:gd name="T19" fmla="*/ 5 h 23"/>
                  <a:gd name="T20" fmla="*/ 32 w 32"/>
                  <a:gd name="T21" fmla="*/ 5 h 23"/>
                  <a:gd name="T22" fmla="*/ 27 w 32"/>
                  <a:gd name="T23" fmla="*/ 10 h 23"/>
                  <a:gd name="T24" fmla="*/ 23 w 32"/>
                  <a:gd name="T25" fmla="*/ 10 h 23"/>
                  <a:gd name="T26" fmla="*/ 9 w 32"/>
                  <a:gd name="T27" fmla="*/ 19 h 23"/>
                  <a:gd name="T28" fmla="*/ 0 w 32"/>
                  <a:gd name="T29" fmla="*/ 23 h 23"/>
                  <a:gd name="T30" fmla="*/ 0 w 32"/>
                  <a:gd name="T3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23">
                    <a:moveTo>
                      <a:pt x="0" y="23"/>
                    </a:moveTo>
                    <a:lnTo>
                      <a:pt x="4" y="14"/>
                    </a:lnTo>
                    <a:lnTo>
                      <a:pt x="4" y="14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9" y="19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5" name="Freeform 1176"/>
              <p:cNvSpPr>
                <a:spLocks/>
              </p:cNvSpPr>
              <p:nvPr/>
            </p:nvSpPr>
            <p:spPr bwMode="auto">
              <a:xfrm>
                <a:off x="3588" y="888"/>
                <a:ext cx="10" cy="13"/>
              </a:xfrm>
              <a:custGeom>
                <a:avLst/>
                <a:gdLst>
                  <a:gd name="T0" fmla="*/ 5 w 10"/>
                  <a:gd name="T1" fmla="*/ 0 h 13"/>
                  <a:gd name="T2" fmla="*/ 10 w 10"/>
                  <a:gd name="T3" fmla="*/ 13 h 13"/>
                  <a:gd name="T4" fmla="*/ 0 w 10"/>
                  <a:gd name="T5" fmla="*/ 9 h 13"/>
                  <a:gd name="T6" fmla="*/ 5 w 10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5" y="0"/>
                    </a:moveTo>
                    <a:lnTo>
                      <a:pt x="10" y="13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6" name="Freeform 1177"/>
              <p:cNvSpPr>
                <a:spLocks/>
              </p:cNvSpPr>
              <p:nvPr/>
            </p:nvSpPr>
            <p:spPr bwMode="auto">
              <a:xfrm>
                <a:off x="3588" y="888"/>
                <a:ext cx="10" cy="13"/>
              </a:xfrm>
              <a:custGeom>
                <a:avLst/>
                <a:gdLst>
                  <a:gd name="T0" fmla="*/ 5 w 10"/>
                  <a:gd name="T1" fmla="*/ 0 h 13"/>
                  <a:gd name="T2" fmla="*/ 10 w 10"/>
                  <a:gd name="T3" fmla="*/ 13 h 13"/>
                  <a:gd name="T4" fmla="*/ 0 w 10"/>
                  <a:gd name="T5" fmla="*/ 9 h 13"/>
                  <a:gd name="T6" fmla="*/ 5 w 10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5" y="0"/>
                    </a:moveTo>
                    <a:lnTo>
                      <a:pt x="10" y="13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7" name="Freeform 1178"/>
              <p:cNvSpPr>
                <a:spLocks/>
              </p:cNvSpPr>
              <p:nvPr/>
            </p:nvSpPr>
            <p:spPr bwMode="auto">
              <a:xfrm>
                <a:off x="3584" y="883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4 w 18"/>
                  <a:gd name="T3" fmla="*/ 18 h 18"/>
                  <a:gd name="T4" fmla="*/ 14 w 18"/>
                  <a:gd name="T5" fmla="*/ 18 h 18"/>
                  <a:gd name="T6" fmla="*/ 9 w 18"/>
                  <a:gd name="T7" fmla="*/ 14 h 18"/>
                  <a:gd name="T8" fmla="*/ 4 w 18"/>
                  <a:gd name="T9" fmla="*/ 14 h 18"/>
                  <a:gd name="T10" fmla="*/ 0 w 18"/>
                  <a:gd name="T11" fmla="*/ 14 h 18"/>
                  <a:gd name="T12" fmla="*/ 0 w 18"/>
                  <a:gd name="T13" fmla="*/ 14 h 18"/>
                  <a:gd name="T14" fmla="*/ 4 w 18"/>
                  <a:gd name="T15" fmla="*/ 9 h 18"/>
                  <a:gd name="T16" fmla="*/ 4 w 18"/>
                  <a:gd name="T17" fmla="*/ 9 h 18"/>
                  <a:gd name="T18" fmla="*/ 9 w 18"/>
                  <a:gd name="T19" fmla="*/ 5 h 18"/>
                  <a:gd name="T20" fmla="*/ 14 w 18"/>
                  <a:gd name="T21" fmla="*/ 0 h 18"/>
                  <a:gd name="T22" fmla="*/ 14 w 18"/>
                  <a:gd name="T23" fmla="*/ 0 h 18"/>
                  <a:gd name="T24" fmla="*/ 14 w 18"/>
                  <a:gd name="T25" fmla="*/ 5 h 18"/>
                  <a:gd name="T26" fmla="*/ 14 w 18"/>
                  <a:gd name="T27" fmla="*/ 9 h 18"/>
                  <a:gd name="T28" fmla="*/ 18 w 18"/>
                  <a:gd name="T29" fmla="*/ 14 h 18"/>
                  <a:gd name="T30" fmla="*/ 18 w 18"/>
                  <a:gd name="T31" fmla="*/ 18 h 18"/>
                  <a:gd name="T32" fmla="*/ 18 w 18"/>
                  <a:gd name="T3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4" y="18"/>
                    </a:lnTo>
                    <a:lnTo>
                      <a:pt x="14" y="18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8" y="14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8" name="Freeform 1179"/>
              <p:cNvSpPr>
                <a:spLocks/>
              </p:cNvSpPr>
              <p:nvPr/>
            </p:nvSpPr>
            <p:spPr bwMode="auto">
              <a:xfrm>
                <a:off x="3584" y="883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4 w 18"/>
                  <a:gd name="T3" fmla="*/ 18 h 18"/>
                  <a:gd name="T4" fmla="*/ 14 w 18"/>
                  <a:gd name="T5" fmla="*/ 18 h 18"/>
                  <a:gd name="T6" fmla="*/ 9 w 18"/>
                  <a:gd name="T7" fmla="*/ 14 h 18"/>
                  <a:gd name="T8" fmla="*/ 4 w 18"/>
                  <a:gd name="T9" fmla="*/ 14 h 18"/>
                  <a:gd name="T10" fmla="*/ 0 w 18"/>
                  <a:gd name="T11" fmla="*/ 14 h 18"/>
                  <a:gd name="T12" fmla="*/ 0 w 18"/>
                  <a:gd name="T13" fmla="*/ 14 h 18"/>
                  <a:gd name="T14" fmla="*/ 4 w 18"/>
                  <a:gd name="T15" fmla="*/ 9 h 18"/>
                  <a:gd name="T16" fmla="*/ 4 w 18"/>
                  <a:gd name="T17" fmla="*/ 9 h 18"/>
                  <a:gd name="T18" fmla="*/ 9 w 18"/>
                  <a:gd name="T19" fmla="*/ 5 h 18"/>
                  <a:gd name="T20" fmla="*/ 14 w 18"/>
                  <a:gd name="T21" fmla="*/ 0 h 18"/>
                  <a:gd name="T22" fmla="*/ 14 w 18"/>
                  <a:gd name="T23" fmla="*/ 0 h 18"/>
                  <a:gd name="T24" fmla="*/ 14 w 18"/>
                  <a:gd name="T25" fmla="*/ 5 h 18"/>
                  <a:gd name="T26" fmla="*/ 14 w 18"/>
                  <a:gd name="T27" fmla="*/ 9 h 18"/>
                  <a:gd name="T28" fmla="*/ 18 w 18"/>
                  <a:gd name="T29" fmla="*/ 14 h 18"/>
                  <a:gd name="T30" fmla="*/ 18 w 18"/>
                  <a:gd name="T31" fmla="*/ 18 h 18"/>
                  <a:gd name="T32" fmla="*/ 18 w 18"/>
                  <a:gd name="T3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4" y="18"/>
                    </a:lnTo>
                    <a:lnTo>
                      <a:pt x="14" y="18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8" y="14"/>
                    </a:lnTo>
                    <a:lnTo>
                      <a:pt x="18" y="18"/>
                    </a:lnTo>
                    <a:lnTo>
                      <a:pt x="18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9" name="Freeform 1180"/>
              <p:cNvSpPr>
                <a:spLocks/>
              </p:cNvSpPr>
              <p:nvPr/>
            </p:nvSpPr>
            <p:spPr bwMode="auto">
              <a:xfrm>
                <a:off x="3488" y="869"/>
                <a:ext cx="18" cy="19"/>
              </a:xfrm>
              <a:custGeom>
                <a:avLst/>
                <a:gdLst>
                  <a:gd name="T0" fmla="*/ 0 w 18"/>
                  <a:gd name="T1" fmla="*/ 19 h 19"/>
                  <a:gd name="T2" fmla="*/ 0 w 18"/>
                  <a:gd name="T3" fmla="*/ 10 h 19"/>
                  <a:gd name="T4" fmla="*/ 4 w 18"/>
                  <a:gd name="T5" fmla="*/ 5 h 19"/>
                  <a:gd name="T6" fmla="*/ 4 w 18"/>
                  <a:gd name="T7" fmla="*/ 0 h 19"/>
                  <a:gd name="T8" fmla="*/ 9 w 18"/>
                  <a:gd name="T9" fmla="*/ 0 h 19"/>
                  <a:gd name="T10" fmla="*/ 13 w 18"/>
                  <a:gd name="T11" fmla="*/ 5 h 19"/>
                  <a:gd name="T12" fmla="*/ 13 w 18"/>
                  <a:gd name="T13" fmla="*/ 10 h 19"/>
                  <a:gd name="T14" fmla="*/ 18 w 18"/>
                  <a:gd name="T15" fmla="*/ 10 h 19"/>
                  <a:gd name="T16" fmla="*/ 0 w 18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9">
                    <a:moveTo>
                      <a:pt x="0" y="19"/>
                    </a:moveTo>
                    <a:lnTo>
                      <a:pt x="0" y="10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10"/>
                    </a:lnTo>
                    <a:lnTo>
                      <a:pt x="18" y="1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0" name="Freeform 1181"/>
              <p:cNvSpPr>
                <a:spLocks/>
              </p:cNvSpPr>
              <p:nvPr/>
            </p:nvSpPr>
            <p:spPr bwMode="auto">
              <a:xfrm>
                <a:off x="3488" y="869"/>
                <a:ext cx="18" cy="19"/>
              </a:xfrm>
              <a:custGeom>
                <a:avLst/>
                <a:gdLst>
                  <a:gd name="T0" fmla="*/ 0 w 18"/>
                  <a:gd name="T1" fmla="*/ 19 h 19"/>
                  <a:gd name="T2" fmla="*/ 0 w 18"/>
                  <a:gd name="T3" fmla="*/ 10 h 19"/>
                  <a:gd name="T4" fmla="*/ 4 w 18"/>
                  <a:gd name="T5" fmla="*/ 5 h 19"/>
                  <a:gd name="T6" fmla="*/ 4 w 18"/>
                  <a:gd name="T7" fmla="*/ 0 h 19"/>
                  <a:gd name="T8" fmla="*/ 9 w 18"/>
                  <a:gd name="T9" fmla="*/ 0 h 19"/>
                  <a:gd name="T10" fmla="*/ 13 w 18"/>
                  <a:gd name="T11" fmla="*/ 5 h 19"/>
                  <a:gd name="T12" fmla="*/ 13 w 18"/>
                  <a:gd name="T13" fmla="*/ 10 h 19"/>
                  <a:gd name="T14" fmla="*/ 18 w 18"/>
                  <a:gd name="T15" fmla="*/ 10 h 19"/>
                  <a:gd name="T16" fmla="*/ 0 w 18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9">
                    <a:moveTo>
                      <a:pt x="0" y="19"/>
                    </a:moveTo>
                    <a:lnTo>
                      <a:pt x="0" y="10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10"/>
                    </a:lnTo>
                    <a:lnTo>
                      <a:pt x="18" y="10"/>
                    </a:lnTo>
                    <a:lnTo>
                      <a:pt x="0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1" name="Freeform 1182"/>
              <p:cNvSpPr>
                <a:spLocks noEditPoints="1"/>
              </p:cNvSpPr>
              <p:nvPr/>
            </p:nvSpPr>
            <p:spPr bwMode="auto">
              <a:xfrm>
                <a:off x="3488" y="865"/>
                <a:ext cx="32" cy="27"/>
              </a:xfrm>
              <a:custGeom>
                <a:avLst/>
                <a:gdLst>
                  <a:gd name="T0" fmla="*/ 0 w 32"/>
                  <a:gd name="T1" fmla="*/ 27 h 27"/>
                  <a:gd name="T2" fmla="*/ 0 w 32"/>
                  <a:gd name="T3" fmla="*/ 23 h 27"/>
                  <a:gd name="T4" fmla="*/ 0 w 32"/>
                  <a:gd name="T5" fmla="*/ 23 h 27"/>
                  <a:gd name="T6" fmla="*/ 0 w 32"/>
                  <a:gd name="T7" fmla="*/ 14 h 27"/>
                  <a:gd name="T8" fmla="*/ 4 w 32"/>
                  <a:gd name="T9" fmla="*/ 4 h 27"/>
                  <a:gd name="T10" fmla="*/ 9 w 32"/>
                  <a:gd name="T11" fmla="*/ 0 h 27"/>
                  <a:gd name="T12" fmla="*/ 18 w 32"/>
                  <a:gd name="T13" fmla="*/ 4 h 27"/>
                  <a:gd name="T14" fmla="*/ 18 w 32"/>
                  <a:gd name="T15" fmla="*/ 9 h 27"/>
                  <a:gd name="T16" fmla="*/ 18 w 32"/>
                  <a:gd name="T17" fmla="*/ 9 h 27"/>
                  <a:gd name="T18" fmla="*/ 22 w 32"/>
                  <a:gd name="T19" fmla="*/ 14 h 27"/>
                  <a:gd name="T20" fmla="*/ 32 w 32"/>
                  <a:gd name="T21" fmla="*/ 14 h 27"/>
                  <a:gd name="T22" fmla="*/ 32 w 32"/>
                  <a:gd name="T23" fmla="*/ 14 h 27"/>
                  <a:gd name="T24" fmla="*/ 0 w 32"/>
                  <a:gd name="T25" fmla="*/ 27 h 27"/>
                  <a:gd name="T26" fmla="*/ 0 w 32"/>
                  <a:gd name="T27" fmla="*/ 27 h 27"/>
                  <a:gd name="T28" fmla="*/ 9 w 32"/>
                  <a:gd name="T29" fmla="*/ 9 h 27"/>
                  <a:gd name="T30" fmla="*/ 9 w 32"/>
                  <a:gd name="T31" fmla="*/ 14 h 27"/>
                  <a:gd name="T32" fmla="*/ 9 w 32"/>
                  <a:gd name="T33" fmla="*/ 18 h 27"/>
                  <a:gd name="T34" fmla="*/ 13 w 32"/>
                  <a:gd name="T35" fmla="*/ 14 h 27"/>
                  <a:gd name="T36" fmla="*/ 13 w 32"/>
                  <a:gd name="T37" fmla="*/ 14 h 27"/>
                  <a:gd name="T38" fmla="*/ 13 w 32"/>
                  <a:gd name="T39" fmla="*/ 9 h 27"/>
                  <a:gd name="T40" fmla="*/ 13 w 32"/>
                  <a:gd name="T41" fmla="*/ 9 h 27"/>
                  <a:gd name="T42" fmla="*/ 9 w 32"/>
                  <a:gd name="T43" fmla="*/ 9 h 27"/>
                  <a:gd name="T44" fmla="*/ 9 w 32"/>
                  <a:gd name="T45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" h="27">
                    <a:moveTo>
                      <a:pt x="0" y="27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14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  <a:moveTo>
                      <a:pt x="9" y="9"/>
                    </a:moveTo>
                    <a:lnTo>
                      <a:pt x="9" y="14"/>
                    </a:lnTo>
                    <a:lnTo>
                      <a:pt x="9" y="18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2" name="Freeform 1183"/>
              <p:cNvSpPr>
                <a:spLocks/>
              </p:cNvSpPr>
              <p:nvPr/>
            </p:nvSpPr>
            <p:spPr bwMode="auto">
              <a:xfrm>
                <a:off x="3488" y="865"/>
                <a:ext cx="32" cy="27"/>
              </a:xfrm>
              <a:custGeom>
                <a:avLst/>
                <a:gdLst>
                  <a:gd name="T0" fmla="*/ 0 w 32"/>
                  <a:gd name="T1" fmla="*/ 27 h 27"/>
                  <a:gd name="T2" fmla="*/ 0 w 32"/>
                  <a:gd name="T3" fmla="*/ 23 h 27"/>
                  <a:gd name="T4" fmla="*/ 0 w 32"/>
                  <a:gd name="T5" fmla="*/ 23 h 27"/>
                  <a:gd name="T6" fmla="*/ 0 w 32"/>
                  <a:gd name="T7" fmla="*/ 14 h 27"/>
                  <a:gd name="T8" fmla="*/ 4 w 32"/>
                  <a:gd name="T9" fmla="*/ 4 h 27"/>
                  <a:gd name="T10" fmla="*/ 9 w 32"/>
                  <a:gd name="T11" fmla="*/ 0 h 27"/>
                  <a:gd name="T12" fmla="*/ 18 w 32"/>
                  <a:gd name="T13" fmla="*/ 4 h 27"/>
                  <a:gd name="T14" fmla="*/ 18 w 32"/>
                  <a:gd name="T15" fmla="*/ 9 h 27"/>
                  <a:gd name="T16" fmla="*/ 18 w 32"/>
                  <a:gd name="T17" fmla="*/ 9 h 27"/>
                  <a:gd name="T18" fmla="*/ 22 w 32"/>
                  <a:gd name="T19" fmla="*/ 14 h 27"/>
                  <a:gd name="T20" fmla="*/ 32 w 32"/>
                  <a:gd name="T21" fmla="*/ 14 h 27"/>
                  <a:gd name="T22" fmla="*/ 32 w 32"/>
                  <a:gd name="T23" fmla="*/ 14 h 27"/>
                  <a:gd name="T24" fmla="*/ 0 w 32"/>
                  <a:gd name="T25" fmla="*/ 27 h 27"/>
                  <a:gd name="T26" fmla="*/ 0 w 32"/>
                  <a:gd name="T2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27">
                    <a:moveTo>
                      <a:pt x="0" y="27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14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0" y="27"/>
                    </a:lnTo>
                    <a:lnTo>
                      <a:pt x="0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3" name="Freeform 1184"/>
              <p:cNvSpPr>
                <a:spLocks/>
              </p:cNvSpPr>
              <p:nvPr/>
            </p:nvSpPr>
            <p:spPr bwMode="auto">
              <a:xfrm>
                <a:off x="3497" y="874"/>
                <a:ext cx="4" cy="9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5 h 9"/>
                  <a:gd name="T4" fmla="*/ 0 w 4"/>
                  <a:gd name="T5" fmla="*/ 9 h 9"/>
                  <a:gd name="T6" fmla="*/ 4 w 4"/>
                  <a:gd name="T7" fmla="*/ 5 h 9"/>
                  <a:gd name="T8" fmla="*/ 4 w 4"/>
                  <a:gd name="T9" fmla="*/ 5 h 9"/>
                  <a:gd name="T10" fmla="*/ 4 w 4"/>
                  <a:gd name="T11" fmla="*/ 0 h 9"/>
                  <a:gd name="T12" fmla="*/ 4 w 4"/>
                  <a:gd name="T13" fmla="*/ 0 h 9"/>
                  <a:gd name="T14" fmla="*/ 0 w 4"/>
                  <a:gd name="T15" fmla="*/ 0 h 9"/>
                  <a:gd name="T16" fmla="*/ 0 w 4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4" name="Freeform 1185"/>
              <p:cNvSpPr>
                <a:spLocks/>
              </p:cNvSpPr>
              <p:nvPr/>
            </p:nvSpPr>
            <p:spPr bwMode="auto">
              <a:xfrm>
                <a:off x="3355" y="979"/>
                <a:ext cx="27" cy="28"/>
              </a:xfrm>
              <a:custGeom>
                <a:avLst/>
                <a:gdLst>
                  <a:gd name="T0" fmla="*/ 4 w 27"/>
                  <a:gd name="T1" fmla="*/ 19 h 28"/>
                  <a:gd name="T2" fmla="*/ 0 w 27"/>
                  <a:gd name="T3" fmla="*/ 10 h 28"/>
                  <a:gd name="T4" fmla="*/ 4 w 27"/>
                  <a:gd name="T5" fmla="*/ 10 h 28"/>
                  <a:gd name="T6" fmla="*/ 4 w 27"/>
                  <a:gd name="T7" fmla="*/ 5 h 28"/>
                  <a:gd name="T8" fmla="*/ 9 w 27"/>
                  <a:gd name="T9" fmla="*/ 0 h 28"/>
                  <a:gd name="T10" fmla="*/ 27 w 27"/>
                  <a:gd name="T11" fmla="*/ 28 h 28"/>
                  <a:gd name="T12" fmla="*/ 23 w 27"/>
                  <a:gd name="T13" fmla="*/ 28 h 28"/>
                  <a:gd name="T14" fmla="*/ 18 w 27"/>
                  <a:gd name="T15" fmla="*/ 28 h 28"/>
                  <a:gd name="T16" fmla="*/ 9 w 27"/>
                  <a:gd name="T17" fmla="*/ 19 h 28"/>
                  <a:gd name="T18" fmla="*/ 9 w 27"/>
                  <a:gd name="T19" fmla="*/ 23 h 28"/>
                  <a:gd name="T20" fmla="*/ 4 w 27"/>
                  <a:gd name="T21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8">
                    <a:moveTo>
                      <a:pt x="4" y="19"/>
                    </a:moveTo>
                    <a:lnTo>
                      <a:pt x="0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27" y="28"/>
                    </a:lnTo>
                    <a:lnTo>
                      <a:pt x="23" y="28"/>
                    </a:lnTo>
                    <a:lnTo>
                      <a:pt x="18" y="28"/>
                    </a:lnTo>
                    <a:lnTo>
                      <a:pt x="9" y="19"/>
                    </a:lnTo>
                    <a:lnTo>
                      <a:pt x="9" y="23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5" name="Freeform 1186"/>
              <p:cNvSpPr>
                <a:spLocks/>
              </p:cNvSpPr>
              <p:nvPr/>
            </p:nvSpPr>
            <p:spPr bwMode="auto">
              <a:xfrm>
                <a:off x="3355" y="979"/>
                <a:ext cx="27" cy="28"/>
              </a:xfrm>
              <a:custGeom>
                <a:avLst/>
                <a:gdLst>
                  <a:gd name="T0" fmla="*/ 4 w 27"/>
                  <a:gd name="T1" fmla="*/ 19 h 28"/>
                  <a:gd name="T2" fmla="*/ 0 w 27"/>
                  <a:gd name="T3" fmla="*/ 10 h 28"/>
                  <a:gd name="T4" fmla="*/ 4 w 27"/>
                  <a:gd name="T5" fmla="*/ 10 h 28"/>
                  <a:gd name="T6" fmla="*/ 4 w 27"/>
                  <a:gd name="T7" fmla="*/ 5 h 28"/>
                  <a:gd name="T8" fmla="*/ 9 w 27"/>
                  <a:gd name="T9" fmla="*/ 0 h 28"/>
                  <a:gd name="T10" fmla="*/ 27 w 27"/>
                  <a:gd name="T11" fmla="*/ 28 h 28"/>
                  <a:gd name="T12" fmla="*/ 23 w 27"/>
                  <a:gd name="T13" fmla="*/ 28 h 28"/>
                  <a:gd name="T14" fmla="*/ 18 w 27"/>
                  <a:gd name="T15" fmla="*/ 28 h 28"/>
                  <a:gd name="T16" fmla="*/ 9 w 27"/>
                  <a:gd name="T17" fmla="*/ 19 h 28"/>
                  <a:gd name="T18" fmla="*/ 9 w 27"/>
                  <a:gd name="T19" fmla="*/ 23 h 28"/>
                  <a:gd name="T20" fmla="*/ 4 w 27"/>
                  <a:gd name="T21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8">
                    <a:moveTo>
                      <a:pt x="4" y="19"/>
                    </a:moveTo>
                    <a:lnTo>
                      <a:pt x="0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27" y="28"/>
                    </a:lnTo>
                    <a:lnTo>
                      <a:pt x="23" y="28"/>
                    </a:lnTo>
                    <a:lnTo>
                      <a:pt x="18" y="28"/>
                    </a:lnTo>
                    <a:lnTo>
                      <a:pt x="9" y="19"/>
                    </a:lnTo>
                    <a:lnTo>
                      <a:pt x="9" y="23"/>
                    </a:lnTo>
                    <a:lnTo>
                      <a:pt x="4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6" name="Freeform 1187"/>
              <p:cNvSpPr>
                <a:spLocks noEditPoints="1"/>
              </p:cNvSpPr>
              <p:nvPr/>
            </p:nvSpPr>
            <p:spPr bwMode="auto">
              <a:xfrm>
                <a:off x="3355" y="975"/>
                <a:ext cx="32" cy="46"/>
              </a:xfrm>
              <a:custGeom>
                <a:avLst/>
                <a:gdLst>
                  <a:gd name="T0" fmla="*/ 18 w 32"/>
                  <a:gd name="T1" fmla="*/ 46 h 46"/>
                  <a:gd name="T2" fmla="*/ 9 w 32"/>
                  <a:gd name="T3" fmla="*/ 36 h 46"/>
                  <a:gd name="T4" fmla="*/ 9 w 32"/>
                  <a:gd name="T5" fmla="*/ 32 h 46"/>
                  <a:gd name="T6" fmla="*/ 9 w 32"/>
                  <a:gd name="T7" fmla="*/ 27 h 46"/>
                  <a:gd name="T8" fmla="*/ 4 w 32"/>
                  <a:gd name="T9" fmla="*/ 23 h 46"/>
                  <a:gd name="T10" fmla="*/ 4 w 32"/>
                  <a:gd name="T11" fmla="*/ 18 h 46"/>
                  <a:gd name="T12" fmla="*/ 0 w 32"/>
                  <a:gd name="T13" fmla="*/ 14 h 46"/>
                  <a:gd name="T14" fmla="*/ 0 w 32"/>
                  <a:gd name="T15" fmla="*/ 14 h 46"/>
                  <a:gd name="T16" fmla="*/ 0 w 32"/>
                  <a:gd name="T17" fmla="*/ 9 h 46"/>
                  <a:gd name="T18" fmla="*/ 4 w 32"/>
                  <a:gd name="T19" fmla="*/ 9 h 46"/>
                  <a:gd name="T20" fmla="*/ 4 w 32"/>
                  <a:gd name="T21" fmla="*/ 9 h 46"/>
                  <a:gd name="T22" fmla="*/ 4 w 32"/>
                  <a:gd name="T23" fmla="*/ 4 h 46"/>
                  <a:gd name="T24" fmla="*/ 9 w 32"/>
                  <a:gd name="T25" fmla="*/ 4 h 46"/>
                  <a:gd name="T26" fmla="*/ 9 w 32"/>
                  <a:gd name="T27" fmla="*/ 0 h 46"/>
                  <a:gd name="T28" fmla="*/ 9 w 32"/>
                  <a:gd name="T29" fmla="*/ 0 h 46"/>
                  <a:gd name="T30" fmla="*/ 13 w 32"/>
                  <a:gd name="T31" fmla="*/ 4 h 46"/>
                  <a:gd name="T32" fmla="*/ 13 w 32"/>
                  <a:gd name="T33" fmla="*/ 4 h 46"/>
                  <a:gd name="T34" fmla="*/ 32 w 32"/>
                  <a:gd name="T35" fmla="*/ 27 h 46"/>
                  <a:gd name="T36" fmla="*/ 32 w 32"/>
                  <a:gd name="T37" fmla="*/ 27 h 46"/>
                  <a:gd name="T38" fmla="*/ 32 w 32"/>
                  <a:gd name="T39" fmla="*/ 32 h 46"/>
                  <a:gd name="T40" fmla="*/ 23 w 32"/>
                  <a:gd name="T41" fmla="*/ 32 h 46"/>
                  <a:gd name="T42" fmla="*/ 13 w 32"/>
                  <a:gd name="T43" fmla="*/ 32 h 46"/>
                  <a:gd name="T44" fmla="*/ 18 w 32"/>
                  <a:gd name="T45" fmla="*/ 46 h 46"/>
                  <a:gd name="T46" fmla="*/ 18 w 32"/>
                  <a:gd name="T47" fmla="*/ 46 h 46"/>
                  <a:gd name="T48" fmla="*/ 9 w 32"/>
                  <a:gd name="T49" fmla="*/ 18 h 46"/>
                  <a:gd name="T50" fmla="*/ 13 w 32"/>
                  <a:gd name="T51" fmla="*/ 23 h 46"/>
                  <a:gd name="T52" fmla="*/ 13 w 32"/>
                  <a:gd name="T53" fmla="*/ 23 h 46"/>
                  <a:gd name="T54" fmla="*/ 18 w 32"/>
                  <a:gd name="T55" fmla="*/ 27 h 46"/>
                  <a:gd name="T56" fmla="*/ 23 w 32"/>
                  <a:gd name="T57" fmla="*/ 27 h 46"/>
                  <a:gd name="T58" fmla="*/ 9 w 32"/>
                  <a:gd name="T59" fmla="*/ 9 h 46"/>
                  <a:gd name="T60" fmla="*/ 9 w 32"/>
                  <a:gd name="T61" fmla="*/ 9 h 46"/>
                  <a:gd name="T62" fmla="*/ 9 w 32"/>
                  <a:gd name="T63" fmla="*/ 14 h 46"/>
                  <a:gd name="T64" fmla="*/ 13 w 32"/>
                  <a:gd name="T65" fmla="*/ 18 h 46"/>
                  <a:gd name="T66" fmla="*/ 13 w 32"/>
                  <a:gd name="T67" fmla="*/ 18 h 46"/>
                  <a:gd name="T68" fmla="*/ 9 w 32"/>
                  <a:gd name="T69" fmla="*/ 18 h 46"/>
                  <a:gd name="T70" fmla="*/ 9 w 32"/>
                  <a:gd name="T71" fmla="*/ 18 h 46"/>
                  <a:gd name="T72" fmla="*/ 9 w 32"/>
                  <a:gd name="T73" fmla="*/ 18 h 46"/>
                  <a:gd name="T74" fmla="*/ 9 w 32"/>
                  <a:gd name="T75" fmla="*/ 1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" h="46">
                    <a:moveTo>
                      <a:pt x="18" y="46"/>
                    </a:moveTo>
                    <a:lnTo>
                      <a:pt x="9" y="36"/>
                    </a:lnTo>
                    <a:lnTo>
                      <a:pt x="9" y="32"/>
                    </a:lnTo>
                    <a:lnTo>
                      <a:pt x="9" y="27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32"/>
                    </a:lnTo>
                    <a:lnTo>
                      <a:pt x="23" y="32"/>
                    </a:lnTo>
                    <a:lnTo>
                      <a:pt x="13" y="32"/>
                    </a:lnTo>
                    <a:lnTo>
                      <a:pt x="18" y="46"/>
                    </a:lnTo>
                    <a:lnTo>
                      <a:pt x="18" y="46"/>
                    </a:lnTo>
                    <a:close/>
                    <a:moveTo>
                      <a:pt x="9" y="18"/>
                    </a:moveTo>
                    <a:lnTo>
                      <a:pt x="13" y="23"/>
                    </a:lnTo>
                    <a:lnTo>
                      <a:pt x="13" y="23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7" name="Freeform 1188"/>
              <p:cNvSpPr>
                <a:spLocks/>
              </p:cNvSpPr>
              <p:nvPr/>
            </p:nvSpPr>
            <p:spPr bwMode="auto">
              <a:xfrm>
                <a:off x="3355" y="975"/>
                <a:ext cx="32" cy="46"/>
              </a:xfrm>
              <a:custGeom>
                <a:avLst/>
                <a:gdLst>
                  <a:gd name="T0" fmla="*/ 18 w 32"/>
                  <a:gd name="T1" fmla="*/ 46 h 46"/>
                  <a:gd name="T2" fmla="*/ 9 w 32"/>
                  <a:gd name="T3" fmla="*/ 36 h 46"/>
                  <a:gd name="T4" fmla="*/ 9 w 32"/>
                  <a:gd name="T5" fmla="*/ 32 h 46"/>
                  <a:gd name="T6" fmla="*/ 9 w 32"/>
                  <a:gd name="T7" fmla="*/ 27 h 46"/>
                  <a:gd name="T8" fmla="*/ 4 w 32"/>
                  <a:gd name="T9" fmla="*/ 23 h 46"/>
                  <a:gd name="T10" fmla="*/ 4 w 32"/>
                  <a:gd name="T11" fmla="*/ 18 h 46"/>
                  <a:gd name="T12" fmla="*/ 0 w 32"/>
                  <a:gd name="T13" fmla="*/ 14 h 46"/>
                  <a:gd name="T14" fmla="*/ 0 w 32"/>
                  <a:gd name="T15" fmla="*/ 14 h 46"/>
                  <a:gd name="T16" fmla="*/ 0 w 32"/>
                  <a:gd name="T17" fmla="*/ 9 h 46"/>
                  <a:gd name="T18" fmla="*/ 4 w 32"/>
                  <a:gd name="T19" fmla="*/ 9 h 46"/>
                  <a:gd name="T20" fmla="*/ 4 w 32"/>
                  <a:gd name="T21" fmla="*/ 9 h 46"/>
                  <a:gd name="T22" fmla="*/ 4 w 32"/>
                  <a:gd name="T23" fmla="*/ 4 h 46"/>
                  <a:gd name="T24" fmla="*/ 9 w 32"/>
                  <a:gd name="T25" fmla="*/ 4 h 46"/>
                  <a:gd name="T26" fmla="*/ 9 w 32"/>
                  <a:gd name="T27" fmla="*/ 0 h 46"/>
                  <a:gd name="T28" fmla="*/ 9 w 32"/>
                  <a:gd name="T29" fmla="*/ 0 h 46"/>
                  <a:gd name="T30" fmla="*/ 13 w 32"/>
                  <a:gd name="T31" fmla="*/ 4 h 46"/>
                  <a:gd name="T32" fmla="*/ 13 w 32"/>
                  <a:gd name="T33" fmla="*/ 4 h 46"/>
                  <a:gd name="T34" fmla="*/ 32 w 32"/>
                  <a:gd name="T35" fmla="*/ 27 h 46"/>
                  <a:gd name="T36" fmla="*/ 32 w 32"/>
                  <a:gd name="T37" fmla="*/ 27 h 46"/>
                  <a:gd name="T38" fmla="*/ 32 w 32"/>
                  <a:gd name="T39" fmla="*/ 32 h 46"/>
                  <a:gd name="T40" fmla="*/ 23 w 32"/>
                  <a:gd name="T41" fmla="*/ 32 h 46"/>
                  <a:gd name="T42" fmla="*/ 13 w 32"/>
                  <a:gd name="T43" fmla="*/ 32 h 46"/>
                  <a:gd name="T44" fmla="*/ 18 w 32"/>
                  <a:gd name="T45" fmla="*/ 46 h 46"/>
                  <a:gd name="T46" fmla="*/ 18 w 32"/>
                  <a:gd name="T4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46">
                    <a:moveTo>
                      <a:pt x="18" y="46"/>
                    </a:moveTo>
                    <a:lnTo>
                      <a:pt x="9" y="36"/>
                    </a:lnTo>
                    <a:lnTo>
                      <a:pt x="9" y="32"/>
                    </a:lnTo>
                    <a:lnTo>
                      <a:pt x="9" y="27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32"/>
                    </a:lnTo>
                    <a:lnTo>
                      <a:pt x="23" y="32"/>
                    </a:lnTo>
                    <a:lnTo>
                      <a:pt x="13" y="32"/>
                    </a:lnTo>
                    <a:lnTo>
                      <a:pt x="18" y="46"/>
                    </a:lnTo>
                    <a:lnTo>
                      <a:pt x="18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8" name="Freeform 1189"/>
              <p:cNvSpPr>
                <a:spLocks/>
              </p:cNvSpPr>
              <p:nvPr/>
            </p:nvSpPr>
            <p:spPr bwMode="auto">
              <a:xfrm>
                <a:off x="3364" y="984"/>
                <a:ext cx="14" cy="18"/>
              </a:xfrm>
              <a:custGeom>
                <a:avLst/>
                <a:gdLst>
                  <a:gd name="T0" fmla="*/ 0 w 14"/>
                  <a:gd name="T1" fmla="*/ 9 h 18"/>
                  <a:gd name="T2" fmla="*/ 4 w 14"/>
                  <a:gd name="T3" fmla="*/ 14 h 18"/>
                  <a:gd name="T4" fmla="*/ 4 w 14"/>
                  <a:gd name="T5" fmla="*/ 14 h 18"/>
                  <a:gd name="T6" fmla="*/ 9 w 14"/>
                  <a:gd name="T7" fmla="*/ 18 h 18"/>
                  <a:gd name="T8" fmla="*/ 14 w 14"/>
                  <a:gd name="T9" fmla="*/ 18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5 h 18"/>
                  <a:gd name="T16" fmla="*/ 4 w 14"/>
                  <a:gd name="T17" fmla="*/ 9 h 18"/>
                  <a:gd name="T18" fmla="*/ 4 w 14"/>
                  <a:gd name="T19" fmla="*/ 9 h 18"/>
                  <a:gd name="T20" fmla="*/ 0 w 14"/>
                  <a:gd name="T21" fmla="*/ 9 h 18"/>
                  <a:gd name="T22" fmla="*/ 0 w 14"/>
                  <a:gd name="T23" fmla="*/ 9 h 18"/>
                  <a:gd name="T24" fmla="*/ 0 w 14"/>
                  <a:gd name="T25" fmla="*/ 9 h 18"/>
                  <a:gd name="T26" fmla="*/ 0 w 14"/>
                  <a:gd name="T2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8">
                    <a:moveTo>
                      <a:pt x="0" y="9"/>
                    </a:moveTo>
                    <a:lnTo>
                      <a:pt x="4" y="14"/>
                    </a:lnTo>
                    <a:lnTo>
                      <a:pt x="4" y="14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9" name="Freeform 1190"/>
              <p:cNvSpPr>
                <a:spLocks/>
              </p:cNvSpPr>
              <p:nvPr/>
            </p:nvSpPr>
            <p:spPr bwMode="auto">
              <a:xfrm>
                <a:off x="3286" y="952"/>
                <a:ext cx="9" cy="14"/>
              </a:xfrm>
              <a:custGeom>
                <a:avLst/>
                <a:gdLst>
                  <a:gd name="T0" fmla="*/ 0 w 9"/>
                  <a:gd name="T1" fmla="*/ 0 h 14"/>
                  <a:gd name="T2" fmla="*/ 4 w 9"/>
                  <a:gd name="T3" fmla="*/ 0 h 14"/>
                  <a:gd name="T4" fmla="*/ 9 w 9"/>
                  <a:gd name="T5" fmla="*/ 0 h 14"/>
                  <a:gd name="T6" fmla="*/ 9 w 9"/>
                  <a:gd name="T7" fmla="*/ 14 h 14"/>
                  <a:gd name="T8" fmla="*/ 0 w 9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0" name="Freeform 1191"/>
              <p:cNvSpPr>
                <a:spLocks/>
              </p:cNvSpPr>
              <p:nvPr/>
            </p:nvSpPr>
            <p:spPr bwMode="auto">
              <a:xfrm>
                <a:off x="3286" y="952"/>
                <a:ext cx="9" cy="14"/>
              </a:xfrm>
              <a:custGeom>
                <a:avLst/>
                <a:gdLst>
                  <a:gd name="T0" fmla="*/ 0 w 9"/>
                  <a:gd name="T1" fmla="*/ 0 h 14"/>
                  <a:gd name="T2" fmla="*/ 4 w 9"/>
                  <a:gd name="T3" fmla="*/ 0 h 14"/>
                  <a:gd name="T4" fmla="*/ 9 w 9"/>
                  <a:gd name="T5" fmla="*/ 0 h 14"/>
                  <a:gd name="T6" fmla="*/ 9 w 9"/>
                  <a:gd name="T7" fmla="*/ 14 h 14"/>
                  <a:gd name="T8" fmla="*/ 0 w 9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1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1" name="Freeform 1192"/>
              <p:cNvSpPr>
                <a:spLocks/>
              </p:cNvSpPr>
              <p:nvPr/>
            </p:nvSpPr>
            <p:spPr bwMode="auto">
              <a:xfrm>
                <a:off x="3281" y="947"/>
                <a:ext cx="19" cy="23"/>
              </a:xfrm>
              <a:custGeom>
                <a:avLst/>
                <a:gdLst>
                  <a:gd name="T0" fmla="*/ 19 w 19"/>
                  <a:gd name="T1" fmla="*/ 23 h 23"/>
                  <a:gd name="T2" fmla="*/ 14 w 19"/>
                  <a:gd name="T3" fmla="*/ 19 h 23"/>
                  <a:gd name="T4" fmla="*/ 14 w 19"/>
                  <a:gd name="T5" fmla="*/ 19 h 23"/>
                  <a:gd name="T6" fmla="*/ 5 w 19"/>
                  <a:gd name="T7" fmla="*/ 5 h 23"/>
                  <a:gd name="T8" fmla="*/ 0 w 19"/>
                  <a:gd name="T9" fmla="*/ 5 h 23"/>
                  <a:gd name="T10" fmla="*/ 0 w 19"/>
                  <a:gd name="T11" fmla="*/ 5 h 23"/>
                  <a:gd name="T12" fmla="*/ 5 w 19"/>
                  <a:gd name="T13" fmla="*/ 0 h 23"/>
                  <a:gd name="T14" fmla="*/ 5 w 19"/>
                  <a:gd name="T15" fmla="*/ 0 h 23"/>
                  <a:gd name="T16" fmla="*/ 14 w 19"/>
                  <a:gd name="T17" fmla="*/ 5 h 23"/>
                  <a:gd name="T18" fmla="*/ 19 w 19"/>
                  <a:gd name="T19" fmla="*/ 19 h 23"/>
                  <a:gd name="T20" fmla="*/ 19 w 19"/>
                  <a:gd name="T21" fmla="*/ 23 h 23"/>
                  <a:gd name="T22" fmla="*/ 19 w 19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lnTo>
                      <a:pt x="14" y="19"/>
                    </a:lnTo>
                    <a:lnTo>
                      <a:pt x="14" y="19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4" y="5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9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2" name="Freeform 1193"/>
              <p:cNvSpPr>
                <a:spLocks/>
              </p:cNvSpPr>
              <p:nvPr/>
            </p:nvSpPr>
            <p:spPr bwMode="auto">
              <a:xfrm>
                <a:off x="3281" y="947"/>
                <a:ext cx="19" cy="23"/>
              </a:xfrm>
              <a:custGeom>
                <a:avLst/>
                <a:gdLst>
                  <a:gd name="T0" fmla="*/ 19 w 19"/>
                  <a:gd name="T1" fmla="*/ 23 h 23"/>
                  <a:gd name="T2" fmla="*/ 14 w 19"/>
                  <a:gd name="T3" fmla="*/ 19 h 23"/>
                  <a:gd name="T4" fmla="*/ 14 w 19"/>
                  <a:gd name="T5" fmla="*/ 19 h 23"/>
                  <a:gd name="T6" fmla="*/ 5 w 19"/>
                  <a:gd name="T7" fmla="*/ 5 h 23"/>
                  <a:gd name="T8" fmla="*/ 0 w 19"/>
                  <a:gd name="T9" fmla="*/ 5 h 23"/>
                  <a:gd name="T10" fmla="*/ 0 w 19"/>
                  <a:gd name="T11" fmla="*/ 5 h 23"/>
                  <a:gd name="T12" fmla="*/ 5 w 19"/>
                  <a:gd name="T13" fmla="*/ 0 h 23"/>
                  <a:gd name="T14" fmla="*/ 5 w 19"/>
                  <a:gd name="T15" fmla="*/ 0 h 23"/>
                  <a:gd name="T16" fmla="*/ 14 w 19"/>
                  <a:gd name="T17" fmla="*/ 5 h 23"/>
                  <a:gd name="T18" fmla="*/ 19 w 19"/>
                  <a:gd name="T19" fmla="*/ 19 h 23"/>
                  <a:gd name="T20" fmla="*/ 19 w 19"/>
                  <a:gd name="T21" fmla="*/ 23 h 23"/>
                  <a:gd name="T22" fmla="*/ 19 w 19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lnTo>
                      <a:pt x="14" y="19"/>
                    </a:lnTo>
                    <a:lnTo>
                      <a:pt x="14" y="19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4" y="5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9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3" name="Freeform 1194"/>
              <p:cNvSpPr>
                <a:spLocks/>
              </p:cNvSpPr>
              <p:nvPr/>
            </p:nvSpPr>
            <p:spPr bwMode="auto">
              <a:xfrm>
                <a:off x="3300" y="714"/>
                <a:ext cx="174" cy="165"/>
              </a:xfrm>
              <a:custGeom>
                <a:avLst/>
                <a:gdLst>
                  <a:gd name="T0" fmla="*/ 13 w 174"/>
                  <a:gd name="T1" fmla="*/ 133 h 165"/>
                  <a:gd name="T2" fmla="*/ 27 w 174"/>
                  <a:gd name="T3" fmla="*/ 133 h 165"/>
                  <a:gd name="T4" fmla="*/ 23 w 174"/>
                  <a:gd name="T5" fmla="*/ 123 h 165"/>
                  <a:gd name="T6" fmla="*/ 27 w 174"/>
                  <a:gd name="T7" fmla="*/ 119 h 165"/>
                  <a:gd name="T8" fmla="*/ 32 w 174"/>
                  <a:gd name="T9" fmla="*/ 105 h 165"/>
                  <a:gd name="T10" fmla="*/ 27 w 174"/>
                  <a:gd name="T11" fmla="*/ 96 h 165"/>
                  <a:gd name="T12" fmla="*/ 23 w 174"/>
                  <a:gd name="T13" fmla="*/ 87 h 165"/>
                  <a:gd name="T14" fmla="*/ 36 w 174"/>
                  <a:gd name="T15" fmla="*/ 87 h 165"/>
                  <a:gd name="T16" fmla="*/ 64 w 174"/>
                  <a:gd name="T17" fmla="*/ 50 h 165"/>
                  <a:gd name="T18" fmla="*/ 78 w 174"/>
                  <a:gd name="T19" fmla="*/ 41 h 165"/>
                  <a:gd name="T20" fmla="*/ 82 w 174"/>
                  <a:gd name="T21" fmla="*/ 41 h 165"/>
                  <a:gd name="T22" fmla="*/ 96 w 174"/>
                  <a:gd name="T23" fmla="*/ 36 h 165"/>
                  <a:gd name="T24" fmla="*/ 123 w 174"/>
                  <a:gd name="T25" fmla="*/ 27 h 165"/>
                  <a:gd name="T26" fmla="*/ 146 w 174"/>
                  <a:gd name="T27" fmla="*/ 9 h 165"/>
                  <a:gd name="T28" fmla="*/ 160 w 174"/>
                  <a:gd name="T29" fmla="*/ 0 h 165"/>
                  <a:gd name="T30" fmla="*/ 174 w 174"/>
                  <a:gd name="T31" fmla="*/ 18 h 165"/>
                  <a:gd name="T32" fmla="*/ 174 w 174"/>
                  <a:gd name="T33" fmla="*/ 23 h 165"/>
                  <a:gd name="T34" fmla="*/ 165 w 174"/>
                  <a:gd name="T35" fmla="*/ 41 h 165"/>
                  <a:gd name="T36" fmla="*/ 151 w 174"/>
                  <a:gd name="T37" fmla="*/ 50 h 165"/>
                  <a:gd name="T38" fmla="*/ 128 w 174"/>
                  <a:gd name="T39" fmla="*/ 59 h 165"/>
                  <a:gd name="T40" fmla="*/ 114 w 174"/>
                  <a:gd name="T41" fmla="*/ 59 h 165"/>
                  <a:gd name="T42" fmla="*/ 100 w 174"/>
                  <a:gd name="T43" fmla="*/ 78 h 165"/>
                  <a:gd name="T44" fmla="*/ 87 w 174"/>
                  <a:gd name="T45" fmla="*/ 91 h 165"/>
                  <a:gd name="T46" fmla="*/ 78 w 174"/>
                  <a:gd name="T47" fmla="*/ 91 h 165"/>
                  <a:gd name="T48" fmla="*/ 78 w 174"/>
                  <a:gd name="T49" fmla="*/ 96 h 165"/>
                  <a:gd name="T50" fmla="*/ 73 w 174"/>
                  <a:gd name="T51" fmla="*/ 105 h 165"/>
                  <a:gd name="T52" fmla="*/ 73 w 174"/>
                  <a:gd name="T53" fmla="*/ 114 h 165"/>
                  <a:gd name="T54" fmla="*/ 64 w 174"/>
                  <a:gd name="T55" fmla="*/ 114 h 165"/>
                  <a:gd name="T56" fmla="*/ 50 w 174"/>
                  <a:gd name="T57" fmla="*/ 114 h 165"/>
                  <a:gd name="T58" fmla="*/ 50 w 174"/>
                  <a:gd name="T59" fmla="*/ 137 h 165"/>
                  <a:gd name="T60" fmla="*/ 41 w 174"/>
                  <a:gd name="T61" fmla="*/ 133 h 165"/>
                  <a:gd name="T62" fmla="*/ 45 w 174"/>
                  <a:gd name="T63" fmla="*/ 142 h 165"/>
                  <a:gd name="T64" fmla="*/ 36 w 174"/>
                  <a:gd name="T65" fmla="*/ 142 h 165"/>
                  <a:gd name="T66" fmla="*/ 36 w 174"/>
                  <a:gd name="T67" fmla="*/ 151 h 165"/>
                  <a:gd name="T68" fmla="*/ 36 w 174"/>
                  <a:gd name="T69" fmla="*/ 160 h 165"/>
                  <a:gd name="T70" fmla="*/ 32 w 174"/>
                  <a:gd name="T71" fmla="*/ 165 h 165"/>
                  <a:gd name="T72" fmla="*/ 4 w 174"/>
                  <a:gd name="T73" fmla="*/ 160 h 165"/>
                  <a:gd name="T74" fmla="*/ 4 w 174"/>
                  <a:gd name="T75" fmla="*/ 151 h 165"/>
                  <a:gd name="T76" fmla="*/ 0 w 174"/>
                  <a:gd name="T77" fmla="*/ 14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4" h="165">
                    <a:moveTo>
                      <a:pt x="0" y="146"/>
                    </a:moveTo>
                    <a:lnTo>
                      <a:pt x="13" y="133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18" y="128"/>
                    </a:lnTo>
                    <a:lnTo>
                      <a:pt x="23" y="123"/>
                    </a:lnTo>
                    <a:lnTo>
                      <a:pt x="18" y="119"/>
                    </a:lnTo>
                    <a:lnTo>
                      <a:pt x="27" y="119"/>
                    </a:lnTo>
                    <a:lnTo>
                      <a:pt x="23" y="110"/>
                    </a:lnTo>
                    <a:lnTo>
                      <a:pt x="32" y="105"/>
                    </a:lnTo>
                    <a:lnTo>
                      <a:pt x="23" y="105"/>
                    </a:lnTo>
                    <a:lnTo>
                      <a:pt x="27" y="96"/>
                    </a:lnTo>
                    <a:lnTo>
                      <a:pt x="23" y="91"/>
                    </a:lnTo>
                    <a:lnTo>
                      <a:pt x="23" y="87"/>
                    </a:lnTo>
                    <a:lnTo>
                      <a:pt x="27" y="87"/>
                    </a:lnTo>
                    <a:lnTo>
                      <a:pt x="36" y="87"/>
                    </a:lnTo>
                    <a:lnTo>
                      <a:pt x="50" y="68"/>
                    </a:lnTo>
                    <a:lnTo>
                      <a:pt x="64" y="50"/>
                    </a:lnTo>
                    <a:lnTo>
                      <a:pt x="73" y="45"/>
                    </a:lnTo>
                    <a:lnTo>
                      <a:pt x="78" y="41"/>
                    </a:lnTo>
                    <a:lnTo>
                      <a:pt x="78" y="50"/>
                    </a:lnTo>
                    <a:lnTo>
                      <a:pt x="82" y="41"/>
                    </a:lnTo>
                    <a:lnTo>
                      <a:pt x="82" y="32"/>
                    </a:lnTo>
                    <a:lnTo>
                      <a:pt x="96" y="36"/>
                    </a:lnTo>
                    <a:lnTo>
                      <a:pt x="110" y="36"/>
                    </a:lnTo>
                    <a:lnTo>
                      <a:pt x="123" y="27"/>
                    </a:lnTo>
                    <a:lnTo>
                      <a:pt x="137" y="18"/>
                    </a:lnTo>
                    <a:lnTo>
                      <a:pt x="146" y="9"/>
                    </a:lnTo>
                    <a:lnTo>
                      <a:pt x="155" y="4"/>
                    </a:lnTo>
                    <a:lnTo>
                      <a:pt x="160" y="0"/>
                    </a:lnTo>
                    <a:lnTo>
                      <a:pt x="174" y="9"/>
                    </a:lnTo>
                    <a:lnTo>
                      <a:pt x="174" y="18"/>
                    </a:lnTo>
                    <a:lnTo>
                      <a:pt x="174" y="23"/>
                    </a:lnTo>
                    <a:lnTo>
                      <a:pt x="174" y="23"/>
                    </a:lnTo>
                    <a:lnTo>
                      <a:pt x="169" y="32"/>
                    </a:lnTo>
                    <a:lnTo>
                      <a:pt x="165" y="41"/>
                    </a:lnTo>
                    <a:lnTo>
                      <a:pt x="160" y="45"/>
                    </a:lnTo>
                    <a:lnTo>
                      <a:pt x="151" y="50"/>
                    </a:lnTo>
                    <a:lnTo>
                      <a:pt x="142" y="55"/>
                    </a:lnTo>
                    <a:lnTo>
                      <a:pt x="128" y="59"/>
                    </a:lnTo>
                    <a:lnTo>
                      <a:pt x="119" y="64"/>
                    </a:lnTo>
                    <a:lnTo>
                      <a:pt x="114" y="59"/>
                    </a:lnTo>
                    <a:lnTo>
                      <a:pt x="110" y="68"/>
                    </a:lnTo>
                    <a:lnTo>
                      <a:pt x="100" y="78"/>
                    </a:lnTo>
                    <a:lnTo>
                      <a:pt x="91" y="87"/>
                    </a:lnTo>
                    <a:lnTo>
                      <a:pt x="87" y="91"/>
                    </a:lnTo>
                    <a:lnTo>
                      <a:pt x="82" y="87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8" y="96"/>
                    </a:lnTo>
                    <a:lnTo>
                      <a:pt x="82" y="96"/>
                    </a:lnTo>
                    <a:lnTo>
                      <a:pt x="73" y="105"/>
                    </a:lnTo>
                    <a:lnTo>
                      <a:pt x="64" y="105"/>
                    </a:lnTo>
                    <a:lnTo>
                      <a:pt x="73" y="114"/>
                    </a:lnTo>
                    <a:lnTo>
                      <a:pt x="59" y="110"/>
                    </a:lnTo>
                    <a:lnTo>
                      <a:pt x="64" y="114"/>
                    </a:lnTo>
                    <a:lnTo>
                      <a:pt x="59" y="119"/>
                    </a:lnTo>
                    <a:lnTo>
                      <a:pt x="50" y="114"/>
                    </a:lnTo>
                    <a:lnTo>
                      <a:pt x="55" y="123"/>
                    </a:lnTo>
                    <a:lnTo>
                      <a:pt x="50" y="137"/>
                    </a:lnTo>
                    <a:lnTo>
                      <a:pt x="45" y="128"/>
                    </a:lnTo>
                    <a:lnTo>
                      <a:pt x="41" y="133"/>
                    </a:lnTo>
                    <a:lnTo>
                      <a:pt x="45" y="137"/>
                    </a:lnTo>
                    <a:lnTo>
                      <a:pt x="45" y="142"/>
                    </a:lnTo>
                    <a:lnTo>
                      <a:pt x="45" y="146"/>
                    </a:lnTo>
                    <a:lnTo>
                      <a:pt x="36" y="142"/>
                    </a:lnTo>
                    <a:lnTo>
                      <a:pt x="45" y="151"/>
                    </a:lnTo>
                    <a:lnTo>
                      <a:pt x="36" y="151"/>
                    </a:lnTo>
                    <a:lnTo>
                      <a:pt x="36" y="155"/>
                    </a:lnTo>
                    <a:lnTo>
                      <a:pt x="36" y="160"/>
                    </a:lnTo>
                    <a:lnTo>
                      <a:pt x="36" y="165"/>
                    </a:lnTo>
                    <a:lnTo>
                      <a:pt x="32" y="165"/>
                    </a:lnTo>
                    <a:lnTo>
                      <a:pt x="18" y="160"/>
                    </a:lnTo>
                    <a:lnTo>
                      <a:pt x="4" y="160"/>
                    </a:lnTo>
                    <a:lnTo>
                      <a:pt x="18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4" name="Freeform 1195"/>
              <p:cNvSpPr>
                <a:spLocks/>
              </p:cNvSpPr>
              <p:nvPr/>
            </p:nvSpPr>
            <p:spPr bwMode="auto">
              <a:xfrm>
                <a:off x="3300" y="714"/>
                <a:ext cx="174" cy="165"/>
              </a:xfrm>
              <a:custGeom>
                <a:avLst/>
                <a:gdLst>
                  <a:gd name="T0" fmla="*/ 13 w 174"/>
                  <a:gd name="T1" fmla="*/ 133 h 165"/>
                  <a:gd name="T2" fmla="*/ 27 w 174"/>
                  <a:gd name="T3" fmla="*/ 133 h 165"/>
                  <a:gd name="T4" fmla="*/ 23 w 174"/>
                  <a:gd name="T5" fmla="*/ 123 h 165"/>
                  <a:gd name="T6" fmla="*/ 27 w 174"/>
                  <a:gd name="T7" fmla="*/ 119 h 165"/>
                  <a:gd name="T8" fmla="*/ 32 w 174"/>
                  <a:gd name="T9" fmla="*/ 105 h 165"/>
                  <a:gd name="T10" fmla="*/ 27 w 174"/>
                  <a:gd name="T11" fmla="*/ 96 h 165"/>
                  <a:gd name="T12" fmla="*/ 23 w 174"/>
                  <a:gd name="T13" fmla="*/ 87 h 165"/>
                  <a:gd name="T14" fmla="*/ 36 w 174"/>
                  <a:gd name="T15" fmla="*/ 87 h 165"/>
                  <a:gd name="T16" fmla="*/ 64 w 174"/>
                  <a:gd name="T17" fmla="*/ 50 h 165"/>
                  <a:gd name="T18" fmla="*/ 78 w 174"/>
                  <a:gd name="T19" fmla="*/ 41 h 165"/>
                  <a:gd name="T20" fmla="*/ 82 w 174"/>
                  <a:gd name="T21" fmla="*/ 41 h 165"/>
                  <a:gd name="T22" fmla="*/ 96 w 174"/>
                  <a:gd name="T23" fmla="*/ 36 h 165"/>
                  <a:gd name="T24" fmla="*/ 123 w 174"/>
                  <a:gd name="T25" fmla="*/ 27 h 165"/>
                  <a:gd name="T26" fmla="*/ 146 w 174"/>
                  <a:gd name="T27" fmla="*/ 9 h 165"/>
                  <a:gd name="T28" fmla="*/ 160 w 174"/>
                  <a:gd name="T29" fmla="*/ 0 h 165"/>
                  <a:gd name="T30" fmla="*/ 174 w 174"/>
                  <a:gd name="T31" fmla="*/ 18 h 165"/>
                  <a:gd name="T32" fmla="*/ 174 w 174"/>
                  <a:gd name="T33" fmla="*/ 23 h 165"/>
                  <a:gd name="T34" fmla="*/ 165 w 174"/>
                  <a:gd name="T35" fmla="*/ 41 h 165"/>
                  <a:gd name="T36" fmla="*/ 151 w 174"/>
                  <a:gd name="T37" fmla="*/ 50 h 165"/>
                  <a:gd name="T38" fmla="*/ 128 w 174"/>
                  <a:gd name="T39" fmla="*/ 59 h 165"/>
                  <a:gd name="T40" fmla="*/ 114 w 174"/>
                  <a:gd name="T41" fmla="*/ 59 h 165"/>
                  <a:gd name="T42" fmla="*/ 100 w 174"/>
                  <a:gd name="T43" fmla="*/ 78 h 165"/>
                  <a:gd name="T44" fmla="*/ 87 w 174"/>
                  <a:gd name="T45" fmla="*/ 91 h 165"/>
                  <a:gd name="T46" fmla="*/ 78 w 174"/>
                  <a:gd name="T47" fmla="*/ 91 h 165"/>
                  <a:gd name="T48" fmla="*/ 78 w 174"/>
                  <a:gd name="T49" fmla="*/ 96 h 165"/>
                  <a:gd name="T50" fmla="*/ 73 w 174"/>
                  <a:gd name="T51" fmla="*/ 105 h 165"/>
                  <a:gd name="T52" fmla="*/ 73 w 174"/>
                  <a:gd name="T53" fmla="*/ 114 h 165"/>
                  <a:gd name="T54" fmla="*/ 64 w 174"/>
                  <a:gd name="T55" fmla="*/ 114 h 165"/>
                  <a:gd name="T56" fmla="*/ 50 w 174"/>
                  <a:gd name="T57" fmla="*/ 114 h 165"/>
                  <a:gd name="T58" fmla="*/ 50 w 174"/>
                  <a:gd name="T59" fmla="*/ 137 h 165"/>
                  <a:gd name="T60" fmla="*/ 41 w 174"/>
                  <a:gd name="T61" fmla="*/ 133 h 165"/>
                  <a:gd name="T62" fmla="*/ 45 w 174"/>
                  <a:gd name="T63" fmla="*/ 142 h 165"/>
                  <a:gd name="T64" fmla="*/ 36 w 174"/>
                  <a:gd name="T65" fmla="*/ 142 h 165"/>
                  <a:gd name="T66" fmla="*/ 36 w 174"/>
                  <a:gd name="T67" fmla="*/ 151 h 165"/>
                  <a:gd name="T68" fmla="*/ 36 w 174"/>
                  <a:gd name="T69" fmla="*/ 160 h 165"/>
                  <a:gd name="T70" fmla="*/ 32 w 174"/>
                  <a:gd name="T71" fmla="*/ 165 h 165"/>
                  <a:gd name="T72" fmla="*/ 4 w 174"/>
                  <a:gd name="T73" fmla="*/ 160 h 165"/>
                  <a:gd name="T74" fmla="*/ 4 w 174"/>
                  <a:gd name="T75" fmla="*/ 151 h 165"/>
                  <a:gd name="T76" fmla="*/ 0 w 174"/>
                  <a:gd name="T77" fmla="*/ 14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4" h="165">
                    <a:moveTo>
                      <a:pt x="0" y="146"/>
                    </a:moveTo>
                    <a:lnTo>
                      <a:pt x="13" y="133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18" y="128"/>
                    </a:lnTo>
                    <a:lnTo>
                      <a:pt x="23" y="123"/>
                    </a:lnTo>
                    <a:lnTo>
                      <a:pt x="18" y="119"/>
                    </a:lnTo>
                    <a:lnTo>
                      <a:pt x="27" y="119"/>
                    </a:lnTo>
                    <a:lnTo>
                      <a:pt x="23" y="110"/>
                    </a:lnTo>
                    <a:lnTo>
                      <a:pt x="32" y="105"/>
                    </a:lnTo>
                    <a:lnTo>
                      <a:pt x="23" y="105"/>
                    </a:lnTo>
                    <a:lnTo>
                      <a:pt x="27" y="96"/>
                    </a:lnTo>
                    <a:lnTo>
                      <a:pt x="23" y="91"/>
                    </a:lnTo>
                    <a:lnTo>
                      <a:pt x="23" y="87"/>
                    </a:lnTo>
                    <a:lnTo>
                      <a:pt x="27" y="87"/>
                    </a:lnTo>
                    <a:lnTo>
                      <a:pt x="36" y="87"/>
                    </a:lnTo>
                    <a:lnTo>
                      <a:pt x="50" y="68"/>
                    </a:lnTo>
                    <a:lnTo>
                      <a:pt x="64" y="50"/>
                    </a:lnTo>
                    <a:lnTo>
                      <a:pt x="73" y="45"/>
                    </a:lnTo>
                    <a:lnTo>
                      <a:pt x="78" y="41"/>
                    </a:lnTo>
                    <a:lnTo>
                      <a:pt x="78" y="50"/>
                    </a:lnTo>
                    <a:lnTo>
                      <a:pt x="82" y="41"/>
                    </a:lnTo>
                    <a:lnTo>
                      <a:pt x="82" y="32"/>
                    </a:lnTo>
                    <a:lnTo>
                      <a:pt x="96" y="36"/>
                    </a:lnTo>
                    <a:lnTo>
                      <a:pt x="110" y="36"/>
                    </a:lnTo>
                    <a:lnTo>
                      <a:pt x="123" y="27"/>
                    </a:lnTo>
                    <a:lnTo>
                      <a:pt x="137" y="18"/>
                    </a:lnTo>
                    <a:lnTo>
                      <a:pt x="146" y="9"/>
                    </a:lnTo>
                    <a:lnTo>
                      <a:pt x="155" y="4"/>
                    </a:lnTo>
                    <a:lnTo>
                      <a:pt x="160" y="0"/>
                    </a:lnTo>
                    <a:lnTo>
                      <a:pt x="174" y="9"/>
                    </a:lnTo>
                    <a:lnTo>
                      <a:pt x="174" y="18"/>
                    </a:lnTo>
                    <a:lnTo>
                      <a:pt x="174" y="23"/>
                    </a:lnTo>
                    <a:lnTo>
                      <a:pt x="174" y="23"/>
                    </a:lnTo>
                    <a:lnTo>
                      <a:pt x="169" y="32"/>
                    </a:lnTo>
                    <a:lnTo>
                      <a:pt x="165" y="41"/>
                    </a:lnTo>
                    <a:lnTo>
                      <a:pt x="160" y="45"/>
                    </a:lnTo>
                    <a:lnTo>
                      <a:pt x="151" y="50"/>
                    </a:lnTo>
                    <a:lnTo>
                      <a:pt x="142" y="55"/>
                    </a:lnTo>
                    <a:lnTo>
                      <a:pt x="128" y="59"/>
                    </a:lnTo>
                    <a:lnTo>
                      <a:pt x="119" y="64"/>
                    </a:lnTo>
                    <a:lnTo>
                      <a:pt x="114" y="59"/>
                    </a:lnTo>
                    <a:lnTo>
                      <a:pt x="110" y="68"/>
                    </a:lnTo>
                    <a:lnTo>
                      <a:pt x="100" y="78"/>
                    </a:lnTo>
                    <a:lnTo>
                      <a:pt x="91" y="87"/>
                    </a:lnTo>
                    <a:lnTo>
                      <a:pt x="87" y="91"/>
                    </a:lnTo>
                    <a:lnTo>
                      <a:pt x="82" y="87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8" y="96"/>
                    </a:lnTo>
                    <a:lnTo>
                      <a:pt x="82" y="96"/>
                    </a:lnTo>
                    <a:lnTo>
                      <a:pt x="73" y="105"/>
                    </a:lnTo>
                    <a:lnTo>
                      <a:pt x="64" y="105"/>
                    </a:lnTo>
                    <a:lnTo>
                      <a:pt x="73" y="114"/>
                    </a:lnTo>
                    <a:lnTo>
                      <a:pt x="59" y="110"/>
                    </a:lnTo>
                    <a:lnTo>
                      <a:pt x="64" y="114"/>
                    </a:lnTo>
                    <a:lnTo>
                      <a:pt x="59" y="119"/>
                    </a:lnTo>
                    <a:lnTo>
                      <a:pt x="50" y="114"/>
                    </a:lnTo>
                    <a:lnTo>
                      <a:pt x="55" y="123"/>
                    </a:lnTo>
                    <a:lnTo>
                      <a:pt x="50" y="137"/>
                    </a:lnTo>
                    <a:lnTo>
                      <a:pt x="45" y="128"/>
                    </a:lnTo>
                    <a:lnTo>
                      <a:pt x="41" y="133"/>
                    </a:lnTo>
                    <a:lnTo>
                      <a:pt x="45" y="137"/>
                    </a:lnTo>
                    <a:lnTo>
                      <a:pt x="45" y="142"/>
                    </a:lnTo>
                    <a:lnTo>
                      <a:pt x="45" y="146"/>
                    </a:lnTo>
                    <a:lnTo>
                      <a:pt x="36" y="142"/>
                    </a:lnTo>
                    <a:lnTo>
                      <a:pt x="45" y="151"/>
                    </a:lnTo>
                    <a:lnTo>
                      <a:pt x="36" y="151"/>
                    </a:lnTo>
                    <a:lnTo>
                      <a:pt x="36" y="155"/>
                    </a:lnTo>
                    <a:lnTo>
                      <a:pt x="36" y="160"/>
                    </a:lnTo>
                    <a:lnTo>
                      <a:pt x="36" y="165"/>
                    </a:lnTo>
                    <a:lnTo>
                      <a:pt x="32" y="165"/>
                    </a:lnTo>
                    <a:lnTo>
                      <a:pt x="18" y="160"/>
                    </a:lnTo>
                    <a:lnTo>
                      <a:pt x="4" y="160"/>
                    </a:lnTo>
                    <a:lnTo>
                      <a:pt x="18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0" y="1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5" name="Freeform 1196"/>
              <p:cNvSpPr>
                <a:spLocks noEditPoints="1"/>
              </p:cNvSpPr>
              <p:nvPr/>
            </p:nvSpPr>
            <p:spPr bwMode="auto">
              <a:xfrm>
                <a:off x="3300" y="709"/>
                <a:ext cx="183" cy="174"/>
              </a:xfrm>
              <a:custGeom>
                <a:avLst/>
                <a:gdLst>
                  <a:gd name="T0" fmla="*/ 9 w 183"/>
                  <a:gd name="T1" fmla="*/ 170 h 174"/>
                  <a:gd name="T2" fmla="*/ 13 w 183"/>
                  <a:gd name="T3" fmla="*/ 160 h 174"/>
                  <a:gd name="T4" fmla="*/ 0 w 183"/>
                  <a:gd name="T5" fmla="*/ 147 h 174"/>
                  <a:gd name="T6" fmla="*/ 13 w 183"/>
                  <a:gd name="T7" fmla="*/ 128 h 174"/>
                  <a:gd name="T8" fmla="*/ 9 w 183"/>
                  <a:gd name="T9" fmla="*/ 119 h 174"/>
                  <a:gd name="T10" fmla="*/ 23 w 183"/>
                  <a:gd name="T11" fmla="*/ 119 h 174"/>
                  <a:gd name="T12" fmla="*/ 18 w 183"/>
                  <a:gd name="T13" fmla="*/ 110 h 174"/>
                  <a:gd name="T14" fmla="*/ 23 w 183"/>
                  <a:gd name="T15" fmla="*/ 105 h 174"/>
                  <a:gd name="T16" fmla="*/ 23 w 183"/>
                  <a:gd name="T17" fmla="*/ 83 h 174"/>
                  <a:gd name="T18" fmla="*/ 41 w 183"/>
                  <a:gd name="T19" fmla="*/ 83 h 174"/>
                  <a:gd name="T20" fmla="*/ 87 w 183"/>
                  <a:gd name="T21" fmla="*/ 41 h 174"/>
                  <a:gd name="T22" fmla="*/ 91 w 183"/>
                  <a:gd name="T23" fmla="*/ 37 h 174"/>
                  <a:gd name="T24" fmla="*/ 137 w 183"/>
                  <a:gd name="T25" fmla="*/ 23 h 174"/>
                  <a:gd name="T26" fmla="*/ 174 w 183"/>
                  <a:gd name="T27" fmla="*/ 5 h 174"/>
                  <a:gd name="T28" fmla="*/ 183 w 183"/>
                  <a:gd name="T29" fmla="*/ 28 h 174"/>
                  <a:gd name="T30" fmla="*/ 151 w 183"/>
                  <a:gd name="T31" fmla="*/ 60 h 174"/>
                  <a:gd name="T32" fmla="*/ 100 w 183"/>
                  <a:gd name="T33" fmla="*/ 92 h 174"/>
                  <a:gd name="T34" fmla="*/ 87 w 183"/>
                  <a:gd name="T35" fmla="*/ 96 h 174"/>
                  <a:gd name="T36" fmla="*/ 82 w 183"/>
                  <a:gd name="T37" fmla="*/ 124 h 174"/>
                  <a:gd name="T38" fmla="*/ 68 w 183"/>
                  <a:gd name="T39" fmla="*/ 119 h 174"/>
                  <a:gd name="T40" fmla="*/ 55 w 183"/>
                  <a:gd name="T41" fmla="*/ 147 h 174"/>
                  <a:gd name="T42" fmla="*/ 55 w 183"/>
                  <a:gd name="T43" fmla="*/ 151 h 174"/>
                  <a:gd name="T44" fmla="*/ 55 w 183"/>
                  <a:gd name="T45" fmla="*/ 160 h 174"/>
                  <a:gd name="T46" fmla="*/ 45 w 183"/>
                  <a:gd name="T47" fmla="*/ 160 h 174"/>
                  <a:gd name="T48" fmla="*/ 18 w 183"/>
                  <a:gd name="T49" fmla="*/ 160 h 174"/>
                  <a:gd name="T50" fmla="*/ 41 w 183"/>
                  <a:gd name="T51" fmla="*/ 170 h 174"/>
                  <a:gd name="T52" fmla="*/ 32 w 183"/>
                  <a:gd name="T53" fmla="*/ 147 h 174"/>
                  <a:gd name="T54" fmla="*/ 32 w 183"/>
                  <a:gd name="T55" fmla="*/ 142 h 174"/>
                  <a:gd name="T56" fmla="*/ 4 w 183"/>
                  <a:gd name="T57" fmla="*/ 151 h 174"/>
                  <a:gd name="T58" fmla="*/ 27 w 183"/>
                  <a:gd name="T59" fmla="*/ 147 h 174"/>
                  <a:gd name="T60" fmla="*/ 18 w 183"/>
                  <a:gd name="T61" fmla="*/ 160 h 174"/>
                  <a:gd name="T62" fmla="*/ 41 w 183"/>
                  <a:gd name="T63" fmla="*/ 138 h 174"/>
                  <a:gd name="T64" fmla="*/ 50 w 183"/>
                  <a:gd name="T65" fmla="*/ 128 h 174"/>
                  <a:gd name="T66" fmla="*/ 50 w 183"/>
                  <a:gd name="T67" fmla="*/ 110 h 174"/>
                  <a:gd name="T68" fmla="*/ 27 w 183"/>
                  <a:gd name="T69" fmla="*/ 115 h 174"/>
                  <a:gd name="T70" fmla="*/ 32 w 183"/>
                  <a:gd name="T71" fmla="*/ 124 h 174"/>
                  <a:gd name="T72" fmla="*/ 36 w 183"/>
                  <a:gd name="T73" fmla="*/ 128 h 174"/>
                  <a:gd name="T74" fmla="*/ 45 w 183"/>
                  <a:gd name="T75" fmla="*/ 147 h 174"/>
                  <a:gd name="T76" fmla="*/ 59 w 183"/>
                  <a:gd name="T77" fmla="*/ 119 h 174"/>
                  <a:gd name="T78" fmla="*/ 55 w 183"/>
                  <a:gd name="T79" fmla="*/ 101 h 174"/>
                  <a:gd name="T80" fmla="*/ 59 w 183"/>
                  <a:gd name="T81" fmla="*/ 101 h 174"/>
                  <a:gd name="T82" fmla="*/ 82 w 183"/>
                  <a:gd name="T83" fmla="*/ 101 h 174"/>
                  <a:gd name="T84" fmla="*/ 87 w 183"/>
                  <a:gd name="T85" fmla="*/ 92 h 174"/>
                  <a:gd name="T86" fmla="*/ 114 w 183"/>
                  <a:gd name="T87" fmla="*/ 64 h 174"/>
                  <a:gd name="T88" fmla="*/ 123 w 183"/>
                  <a:gd name="T89" fmla="*/ 64 h 174"/>
                  <a:gd name="T90" fmla="*/ 165 w 183"/>
                  <a:gd name="T91" fmla="*/ 41 h 174"/>
                  <a:gd name="T92" fmla="*/ 174 w 183"/>
                  <a:gd name="T93" fmla="*/ 18 h 174"/>
                  <a:gd name="T94" fmla="*/ 142 w 183"/>
                  <a:gd name="T95" fmla="*/ 23 h 174"/>
                  <a:gd name="T96" fmla="*/ 91 w 183"/>
                  <a:gd name="T97" fmla="*/ 41 h 174"/>
                  <a:gd name="T98" fmla="*/ 78 w 183"/>
                  <a:gd name="T99" fmla="*/ 50 h 174"/>
                  <a:gd name="T100" fmla="*/ 32 w 183"/>
                  <a:gd name="T101" fmla="*/ 96 h 174"/>
                  <a:gd name="T102" fmla="*/ 36 w 183"/>
                  <a:gd name="T103" fmla="*/ 96 h 174"/>
                  <a:gd name="T104" fmla="*/ 41 w 183"/>
                  <a:gd name="T105" fmla="*/ 11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3" h="174">
                    <a:moveTo>
                      <a:pt x="41" y="174"/>
                    </a:moveTo>
                    <a:lnTo>
                      <a:pt x="36" y="174"/>
                    </a:lnTo>
                    <a:lnTo>
                      <a:pt x="32" y="174"/>
                    </a:lnTo>
                    <a:lnTo>
                      <a:pt x="23" y="170"/>
                    </a:lnTo>
                    <a:lnTo>
                      <a:pt x="9" y="170"/>
                    </a:lnTo>
                    <a:lnTo>
                      <a:pt x="4" y="170"/>
                    </a:lnTo>
                    <a:lnTo>
                      <a:pt x="0" y="170"/>
                    </a:lnTo>
                    <a:lnTo>
                      <a:pt x="9" y="165"/>
                    </a:lnTo>
                    <a:lnTo>
                      <a:pt x="9" y="160"/>
                    </a:lnTo>
                    <a:lnTo>
                      <a:pt x="13" y="160"/>
                    </a:lnTo>
                    <a:lnTo>
                      <a:pt x="9" y="160"/>
                    </a:lnTo>
                    <a:lnTo>
                      <a:pt x="4" y="156"/>
                    </a:lnTo>
                    <a:lnTo>
                      <a:pt x="0" y="151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4" y="142"/>
                    </a:lnTo>
                    <a:lnTo>
                      <a:pt x="13" y="138"/>
                    </a:lnTo>
                    <a:lnTo>
                      <a:pt x="18" y="133"/>
                    </a:lnTo>
                    <a:lnTo>
                      <a:pt x="13" y="128"/>
                    </a:lnTo>
                    <a:lnTo>
                      <a:pt x="13" y="128"/>
                    </a:lnTo>
                    <a:lnTo>
                      <a:pt x="18" y="128"/>
                    </a:lnTo>
                    <a:lnTo>
                      <a:pt x="18" y="128"/>
                    </a:lnTo>
                    <a:lnTo>
                      <a:pt x="23" y="128"/>
                    </a:lnTo>
                    <a:lnTo>
                      <a:pt x="18" y="124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13" y="119"/>
                    </a:lnTo>
                    <a:lnTo>
                      <a:pt x="18" y="119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7" y="119"/>
                    </a:lnTo>
                    <a:lnTo>
                      <a:pt x="23" y="119"/>
                    </a:lnTo>
                    <a:lnTo>
                      <a:pt x="23" y="115"/>
                    </a:lnTo>
                    <a:lnTo>
                      <a:pt x="18" y="110"/>
                    </a:lnTo>
                    <a:lnTo>
                      <a:pt x="18" y="110"/>
                    </a:lnTo>
                    <a:lnTo>
                      <a:pt x="23" y="110"/>
                    </a:lnTo>
                    <a:lnTo>
                      <a:pt x="23" y="110"/>
                    </a:lnTo>
                    <a:lnTo>
                      <a:pt x="23" y="110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1"/>
                    </a:lnTo>
                    <a:lnTo>
                      <a:pt x="23" y="101"/>
                    </a:lnTo>
                    <a:lnTo>
                      <a:pt x="23" y="87"/>
                    </a:lnTo>
                    <a:lnTo>
                      <a:pt x="23" y="83"/>
                    </a:lnTo>
                    <a:lnTo>
                      <a:pt x="27" y="83"/>
                    </a:lnTo>
                    <a:lnTo>
                      <a:pt x="27" y="87"/>
                    </a:lnTo>
                    <a:lnTo>
                      <a:pt x="27" y="87"/>
                    </a:lnTo>
                    <a:lnTo>
                      <a:pt x="32" y="92"/>
                    </a:lnTo>
                    <a:lnTo>
                      <a:pt x="41" y="83"/>
                    </a:lnTo>
                    <a:lnTo>
                      <a:pt x="55" y="69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2" y="41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87" y="37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91" y="37"/>
                    </a:lnTo>
                    <a:lnTo>
                      <a:pt x="91" y="37"/>
                    </a:lnTo>
                    <a:lnTo>
                      <a:pt x="100" y="37"/>
                    </a:lnTo>
                    <a:lnTo>
                      <a:pt x="114" y="37"/>
                    </a:lnTo>
                    <a:lnTo>
                      <a:pt x="128" y="32"/>
                    </a:lnTo>
                    <a:lnTo>
                      <a:pt x="137" y="23"/>
                    </a:lnTo>
                    <a:lnTo>
                      <a:pt x="137" y="18"/>
                    </a:lnTo>
                    <a:lnTo>
                      <a:pt x="142" y="14"/>
                    </a:lnTo>
                    <a:lnTo>
                      <a:pt x="151" y="5"/>
                    </a:lnTo>
                    <a:lnTo>
                      <a:pt x="165" y="0"/>
                    </a:lnTo>
                    <a:lnTo>
                      <a:pt x="174" y="5"/>
                    </a:lnTo>
                    <a:lnTo>
                      <a:pt x="178" y="14"/>
                    </a:lnTo>
                    <a:lnTo>
                      <a:pt x="183" y="23"/>
                    </a:lnTo>
                    <a:lnTo>
                      <a:pt x="183" y="23"/>
                    </a:lnTo>
                    <a:lnTo>
                      <a:pt x="183" y="28"/>
                    </a:lnTo>
                    <a:lnTo>
                      <a:pt x="183" y="28"/>
                    </a:lnTo>
                    <a:lnTo>
                      <a:pt x="178" y="37"/>
                    </a:lnTo>
                    <a:lnTo>
                      <a:pt x="174" y="46"/>
                    </a:lnTo>
                    <a:lnTo>
                      <a:pt x="155" y="55"/>
                    </a:lnTo>
                    <a:lnTo>
                      <a:pt x="155" y="55"/>
                    </a:lnTo>
                    <a:lnTo>
                      <a:pt x="151" y="60"/>
                    </a:lnTo>
                    <a:lnTo>
                      <a:pt x="137" y="64"/>
                    </a:lnTo>
                    <a:lnTo>
                      <a:pt x="123" y="69"/>
                    </a:lnTo>
                    <a:lnTo>
                      <a:pt x="114" y="69"/>
                    </a:lnTo>
                    <a:lnTo>
                      <a:pt x="114" y="73"/>
                    </a:lnTo>
                    <a:lnTo>
                      <a:pt x="100" y="92"/>
                    </a:lnTo>
                    <a:lnTo>
                      <a:pt x="91" y="96"/>
                    </a:lnTo>
                    <a:lnTo>
                      <a:pt x="87" y="96"/>
                    </a:lnTo>
                    <a:lnTo>
                      <a:pt x="82" y="96"/>
                    </a:lnTo>
                    <a:lnTo>
                      <a:pt x="82" y="96"/>
                    </a:lnTo>
                    <a:lnTo>
                      <a:pt x="87" y="96"/>
                    </a:lnTo>
                    <a:lnTo>
                      <a:pt x="87" y="101"/>
                    </a:lnTo>
                    <a:lnTo>
                      <a:pt x="82" y="110"/>
                    </a:lnTo>
                    <a:lnTo>
                      <a:pt x="73" y="115"/>
                    </a:lnTo>
                    <a:lnTo>
                      <a:pt x="78" y="115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3" y="119"/>
                    </a:lnTo>
                    <a:lnTo>
                      <a:pt x="73" y="119"/>
                    </a:lnTo>
                    <a:lnTo>
                      <a:pt x="68" y="119"/>
                    </a:lnTo>
                    <a:lnTo>
                      <a:pt x="68" y="119"/>
                    </a:lnTo>
                    <a:lnTo>
                      <a:pt x="64" y="124"/>
                    </a:lnTo>
                    <a:lnTo>
                      <a:pt x="64" y="128"/>
                    </a:lnTo>
                    <a:lnTo>
                      <a:pt x="64" y="133"/>
                    </a:lnTo>
                    <a:lnTo>
                      <a:pt x="55" y="142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5" y="142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6"/>
                    </a:lnTo>
                    <a:lnTo>
                      <a:pt x="50" y="156"/>
                    </a:lnTo>
                    <a:lnTo>
                      <a:pt x="50" y="151"/>
                    </a:lnTo>
                    <a:lnTo>
                      <a:pt x="55" y="160"/>
                    </a:lnTo>
                    <a:lnTo>
                      <a:pt x="59" y="165"/>
                    </a:lnTo>
                    <a:lnTo>
                      <a:pt x="59" y="165"/>
                    </a:lnTo>
                    <a:lnTo>
                      <a:pt x="50" y="160"/>
                    </a:lnTo>
                    <a:lnTo>
                      <a:pt x="45" y="160"/>
                    </a:lnTo>
                    <a:lnTo>
                      <a:pt x="45" y="160"/>
                    </a:lnTo>
                    <a:lnTo>
                      <a:pt x="45" y="156"/>
                    </a:lnTo>
                    <a:lnTo>
                      <a:pt x="45" y="170"/>
                    </a:lnTo>
                    <a:lnTo>
                      <a:pt x="41" y="174"/>
                    </a:lnTo>
                    <a:lnTo>
                      <a:pt x="41" y="174"/>
                    </a:lnTo>
                    <a:close/>
                    <a:moveTo>
                      <a:pt x="18" y="160"/>
                    </a:moveTo>
                    <a:lnTo>
                      <a:pt x="36" y="170"/>
                    </a:lnTo>
                    <a:lnTo>
                      <a:pt x="36" y="170"/>
                    </a:lnTo>
                    <a:lnTo>
                      <a:pt x="41" y="170"/>
                    </a:lnTo>
                    <a:lnTo>
                      <a:pt x="41" y="170"/>
                    </a:lnTo>
                    <a:lnTo>
                      <a:pt x="41" y="170"/>
                    </a:lnTo>
                    <a:lnTo>
                      <a:pt x="41" y="170"/>
                    </a:lnTo>
                    <a:lnTo>
                      <a:pt x="36" y="170"/>
                    </a:lnTo>
                    <a:lnTo>
                      <a:pt x="36" y="160"/>
                    </a:lnTo>
                    <a:lnTo>
                      <a:pt x="36" y="156"/>
                    </a:lnTo>
                    <a:lnTo>
                      <a:pt x="32" y="147"/>
                    </a:lnTo>
                    <a:lnTo>
                      <a:pt x="32" y="147"/>
                    </a:lnTo>
                    <a:lnTo>
                      <a:pt x="36" y="151"/>
                    </a:lnTo>
                    <a:lnTo>
                      <a:pt x="36" y="151"/>
                    </a:lnTo>
                    <a:lnTo>
                      <a:pt x="36" y="147"/>
                    </a:lnTo>
                    <a:lnTo>
                      <a:pt x="32" y="142"/>
                    </a:lnTo>
                    <a:lnTo>
                      <a:pt x="32" y="142"/>
                    </a:lnTo>
                    <a:lnTo>
                      <a:pt x="32" y="142"/>
                    </a:lnTo>
                    <a:lnTo>
                      <a:pt x="18" y="138"/>
                    </a:lnTo>
                    <a:lnTo>
                      <a:pt x="9" y="147"/>
                    </a:lnTo>
                    <a:lnTo>
                      <a:pt x="4" y="151"/>
                    </a:lnTo>
                    <a:lnTo>
                      <a:pt x="9" y="151"/>
                    </a:lnTo>
                    <a:lnTo>
                      <a:pt x="13" y="151"/>
                    </a:lnTo>
                    <a:lnTo>
                      <a:pt x="18" y="151"/>
                    </a:lnTo>
                    <a:lnTo>
                      <a:pt x="27" y="147"/>
                    </a:lnTo>
                    <a:lnTo>
                      <a:pt x="27" y="147"/>
                    </a:lnTo>
                    <a:lnTo>
                      <a:pt x="18" y="156"/>
                    </a:lnTo>
                    <a:lnTo>
                      <a:pt x="18" y="160"/>
                    </a:lnTo>
                    <a:lnTo>
                      <a:pt x="13" y="160"/>
                    </a:lnTo>
                    <a:lnTo>
                      <a:pt x="18" y="160"/>
                    </a:lnTo>
                    <a:lnTo>
                      <a:pt x="18" y="160"/>
                    </a:lnTo>
                    <a:close/>
                    <a:moveTo>
                      <a:pt x="45" y="147"/>
                    </a:moveTo>
                    <a:lnTo>
                      <a:pt x="45" y="147"/>
                    </a:lnTo>
                    <a:lnTo>
                      <a:pt x="50" y="147"/>
                    </a:lnTo>
                    <a:lnTo>
                      <a:pt x="45" y="142"/>
                    </a:lnTo>
                    <a:lnTo>
                      <a:pt x="41" y="138"/>
                    </a:lnTo>
                    <a:lnTo>
                      <a:pt x="45" y="128"/>
                    </a:lnTo>
                    <a:lnTo>
                      <a:pt x="45" y="124"/>
                    </a:lnTo>
                    <a:lnTo>
                      <a:pt x="45" y="124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55" y="138"/>
                    </a:lnTo>
                    <a:lnTo>
                      <a:pt x="55" y="128"/>
                    </a:lnTo>
                    <a:lnTo>
                      <a:pt x="55" y="119"/>
                    </a:lnTo>
                    <a:lnTo>
                      <a:pt x="50" y="115"/>
                    </a:lnTo>
                    <a:lnTo>
                      <a:pt x="50" y="110"/>
                    </a:lnTo>
                    <a:lnTo>
                      <a:pt x="45" y="115"/>
                    </a:lnTo>
                    <a:lnTo>
                      <a:pt x="41" y="115"/>
                    </a:lnTo>
                    <a:lnTo>
                      <a:pt x="36" y="115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32" y="119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27" y="124"/>
                    </a:lnTo>
                    <a:lnTo>
                      <a:pt x="27" y="124"/>
                    </a:lnTo>
                    <a:lnTo>
                      <a:pt x="32" y="128"/>
                    </a:lnTo>
                    <a:lnTo>
                      <a:pt x="36" y="128"/>
                    </a:lnTo>
                    <a:lnTo>
                      <a:pt x="27" y="133"/>
                    </a:lnTo>
                    <a:lnTo>
                      <a:pt x="27" y="133"/>
                    </a:lnTo>
                    <a:lnTo>
                      <a:pt x="27" y="133"/>
                    </a:lnTo>
                    <a:lnTo>
                      <a:pt x="45" y="147"/>
                    </a:lnTo>
                    <a:lnTo>
                      <a:pt x="45" y="147"/>
                    </a:lnTo>
                    <a:close/>
                    <a:moveTo>
                      <a:pt x="41" y="92"/>
                    </a:moveTo>
                    <a:lnTo>
                      <a:pt x="50" y="105"/>
                    </a:lnTo>
                    <a:lnTo>
                      <a:pt x="55" y="110"/>
                    </a:lnTo>
                    <a:lnTo>
                      <a:pt x="59" y="115"/>
                    </a:lnTo>
                    <a:lnTo>
                      <a:pt x="59" y="119"/>
                    </a:lnTo>
                    <a:lnTo>
                      <a:pt x="64" y="119"/>
                    </a:lnTo>
                    <a:lnTo>
                      <a:pt x="64" y="119"/>
                    </a:lnTo>
                    <a:lnTo>
                      <a:pt x="64" y="115"/>
                    </a:lnTo>
                    <a:lnTo>
                      <a:pt x="55" y="105"/>
                    </a:lnTo>
                    <a:lnTo>
                      <a:pt x="55" y="101"/>
                    </a:lnTo>
                    <a:lnTo>
                      <a:pt x="64" y="110"/>
                    </a:lnTo>
                    <a:lnTo>
                      <a:pt x="64" y="110"/>
                    </a:lnTo>
                    <a:lnTo>
                      <a:pt x="68" y="110"/>
                    </a:lnTo>
                    <a:lnTo>
                      <a:pt x="68" y="110"/>
                    </a:lnTo>
                    <a:lnTo>
                      <a:pt x="59" y="101"/>
                    </a:lnTo>
                    <a:lnTo>
                      <a:pt x="59" y="101"/>
                    </a:lnTo>
                    <a:lnTo>
                      <a:pt x="68" y="105"/>
                    </a:lnTo>
                    <a:lnTo>
                      <a:pt x="73" y="105"/>
                    </a:lnTo>
                    <a:lnTo>
                      <a:pt x="78" y="105"/>
                    </a:lnTo>
                    <a:lnTo>
                      <a:pt x="82" y="101"/>
                    </a:lnTo>
                    <a:lnTo>
                      <a:pt x="82" y="101"/>
                    </a:lnTo>
                    <a:lnTo>
                      <a:pt x="78" y="96"/>
                    </a:lnTo>
                    <a:lnTo>
                      <a:pt x="78" y="92"/>
                    </a:lnTo>
                    <a:lnTo>
                      <a:pt x="82" y="92"/>
                    </a:lnTo>
                    <a:lnTo>
                      <a:pt x="87" y="92"/>
                    </a:lnTo>
                    <a:lnTo>
                      <a:pt x="91" y="92"/>
                    </a:lnTo>
                    <a:lnTo>
                      <a:pt x="96" y="87"/>
                    </a:lnTo>
                    <a:lnTo>
                      <a:pt x="100" y="83"/>
                    </a:lnTo>
                    <a:lnTo>
                      <a:pt x="110" y="69"/>
                    </a:lnTo>
                    <a:lnTo>
                      <a:pt x="114" y="64"/>
                    </a:lnTo>
                    <a:lnTo>
                      <a:pt x="119" y="60"/>
                    </a:lnTo>
                    <a:lnTo>
                      <a:pt x="119" y="60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23" y="64"/>
                    </a:lnTo>
                    <a:lnTo>
                      <a:pt x="133" y="60"/>
                    </a:lnTo>
                    <a:lnTo>
                      <a:pt x="146" y="55"/>
                    </a:lnTo>
                    <a:lnTo>
                      <a:pt x="151" y="50"/>
                    </a:lnTo>
                    <a:lnTo>
                      <a:pt x="151" y="50"/>
                    </a:lnTo>
                    <a:lnTo>
                      <a:pt x="165" y="41"/>
                    </a:lnTo>
                    <a:lnTo>
                      <a:pt x="174" y="32"/>
                    </a:lnTo>
                    <a:lnTo>
                      <a:pt x="174" y="32"/>
                    </a:lnTo>
                    <a:lnTo>
                      <a:pt x="174" y="28"/>
                    </a:lnTo>
                    <a:lnTo>
                      <a:pt x="174" y="28"/>
                    </a:lnTo>
                    <a:lnTo>
                      <a:pt x="174" y="18"/>
                    </a:lnTo>
                    <a:lnTo>
                      <a:pt x="174" y="14"/>
                    </a:lnTo>
                    <a:lnTo>
                      <a:pt x="165" y="9"/>
                    </a:lnTo>
                    <a:lnTo>
                      <a:pt x="155" y="9"/>
                    </a:lnTo>
                    <a:lnTo>
                      <a:pt x="146" y="18"/>
                    </a:lnTo>
                    <a:lnTo>
                      <a:pt x="142" y="23"/>
                    </a:lnTo>
                    <a:lnTo>
                      <a:pt x="142" y="28"/>
                    </a:lnTo>
                    <a:lnTo>
                      <a:pt x="128" y="37"/>
                    </a:lnTo>
                    <a:lnTo>
                      <a:pt x="114" y="41"/>
                    </a:lnTo>
                    <a:lnTo>
                      <a:pt x="100" y="46"/>
                    </a:lnTo>
                    <a:lnTo>
                      <a:pt x="91" y="41"/>
                    </a:lnTo>
                    <a:lnTo>
                      <a:pt x="91" y="50"/>
                    </a:lnTo>
                    <a:lnTo>
                      <a:pt x="82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68" y="60"/>
                    </a:lnTo>
                    <a:lnTo>
                      <a:pt x="59" y="73"/>
                    </a:lnTo>
                    <a:lnTo>
                      <a:pt x="45" y="87"/>
                    </a:lnTo>
                    <a:lnTo>
                      <a:pt x="32" y="96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32" y="96"/>
                    </a:lnTo>
                    <a:lnTo>
                      <a:pt x="36" y="96"/>
                    </a:lnTo>
                    <a:lnTo>
                      <a:pt x="32" y="101"/>
                    </a:lnTo>
                    <a:lnTo>
                      <a:pt x="32" y="101"/>
                    </a:lnTo>
                    <a:lnTo>
                      <a:pt x="32" y="105"/>
                    </a:lnTo>
                    <a:lnTo>
                      <a:pt x="32" y="105"/>
                    </a:lnTo>
                    <a:lnTo>
                      <a:pt x="41" y="110"/>
                    </a:lnTo>
                    <a:lnTo>
                      <a:pt x="50" y="110"/>
                    </a:lnTo>
                    <a:lnTo>
                      <a:pt x="50" y="110"/>
                    </a:lnTo>
                    <a:lnTo>
                      <a:pt x="41" y="92"/>
                    </a:lnTo>
                    <a:lnTo>
                      <a:pt x="41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6" name="Freeform 1197"/>
              <p:cNvSpPr>
                <a:spLocks/>
              </p:cNvSpPr>
              <p:nvPr/>
            </p:nvSpPr>
            <p:spPr bwMode="auto">
              <a:xfrm>
                <a:off x="3300" y="709"/>
                <a:ext cx="183" cy="174"/>
              </a:xfrm>
              <a:custGeom>
                <a:avLst/>
                <a:gdLst>
                  <a:gd name="T0" fmla="*/ 36 w 183"/>
                  <a:gd name="T1" fmla="*/ 174 h 174"/>
                  <a:gd name="T2" fmla="*/ 23 w 183"/>
                  <a:gd name="T3" fmla="*/ 170 h 174"/>
                  <a:gd name="T4" fmla="*/ 4 w 183"/>
                  <a:gd name="T5" fmla="*/ 170 h 174"/>
                  <a:gd name="T6" fmla="*/ 9 w 183"/>
                  <a:gd name="T7" fmla="*/ 165 h 174"/>
                  <a:gd name="T8" fmla="*/ 13 w 183"/>
                  <a:gd name="T9" fmla="*/ 160 h 174"/>
                  <a:gd name="T10" fmla="*/ 4 w 183"/>
                  <a:gd name="T11" fmla="*/ 156 h 174"/>
                  <a:gd name="T12" fmla="*/ 0 w 183"/>
                  <a:gd name="T13" fmla="*/ 147 h 174"/>
                  <a:gd name="T14" fmla="*/ 4 w 183"/>
                  <a:gd name="T15" fmla="*/ 142 h 174"/>
                  <a:gd name="T16" fmla="*/ 18 w 183"/>
                  <a:gd name="T17" fmla="*/ 133 h 174"/>
                  <a:gd name="T18" fmla="*/ 13 w 183"/>
                  <a:gd name="T19" fmla="*/ 128 h 174"/>
                  <a:gd name="T20" fmla="*/ 18 w 183"/>
                  <a:gd name="T21" fmla="*/ 128 h 174"/>
                  <a:gd name="T22" fmla="*/ 18 w 183"/>
                  <a:gd name="T23" fmla="*/ 124 h 174"/>
                  <a:gd name="T24" fmla="*/ 9 w 183"/>
                  <a:gd name="T25" fmla="*/ 119 h 174"/>
                  <a:gd name="T26" fmla="*/ 18 w 183"/>
                  <a:gd name="T27" fmla="*/ 119 h 174"/>
                  <a:gd name="T28" fmla="*/ 23 w 183"/>
                  <a:gd name="T29" fmla="*/ 119 h 174"/>
                  <a:gd name="T30" fmla="*/ 23 w 183"/>
                  <a:gd name="T31" fmla="*/ 119 h 174"/>
                  <a:gd name="T32" fmla="*/ 18 w 183"/>
                  <a:gd name="T33" fmla="*/ 110 h 174"/>
                  <a:gd name="T34" fmla="*/ 23 w 183"/>
                  <a:gd name="T35" fmla="*/ 110 h 174"/>
                  <a:gd name="T36" fmla="*/ 23 w 183"/>
                  <a:gd name="T37" fmla="*/ 110 h 174"/>
                  <a:gd name="T38" fmla="*/ 23 w 183"/>
                  <a:gd name="T39" fmla="*/ 105 h 174"/>
                  <a:gd name="T40" fmla="*/ 23 w 183"/>
                  <a:gd name="T41" fmla="*/ 101 h 174"/>
                  <a:gd name="T42" fmla="*/ 23 w 183"/>
                  <a:gd name="T43" fmla="*/ 87 h 174"/>
                  <a:gd name="T44" fmla="*/ 27 w 183"/>
                  <a:gd name="T45" fmla="*/ 83 h 174"/>
                  <a:gd name="T46" fmla="*/ 27 w 183"/>
                  <a:gd name="T47" fmla="*/ 87 h 174"/>
                  <a:gd name="T48" fmla="*/ 41 w 183"/>
                  <a:gd name="T49" fmla="*/ 83 h 174"/>
                  <a:gd name="T50" fmla="*/ 68 w 183"/>
                  <a:gd name="T51" fmla="*/ 50 h 174"/>
                  <a:gd name="T52" fmla="*/ 82 w 183"/>
                  <a:gd name="T53" fmla="*/ 41 h 174"/>
                  <a:gd name="T54" fmla="*/ 87 w 183"/>
                  <a:gd name="T55" fmla="*/ 41 h 174"/>
                  <a:gd name="T56" fmla="*/ 87 w 183"/>
                  <a:gd name="T57" fmla="*/ 32 h 174"/>
                  <a:gd name="T58" fmla="*/ 91 w 183"/>
                  <a:gd name="T59" fmla="*/ 37 h 174"/>
                  <a:gd name="T60" fmla="*/ 100 w 183"/>
                  <a:gd name="T61" fmla="*/ 37 h 174"/>
                  <a:gd name="T62" fmla="*/ 128 w 183"/>
                  <a:gd name="T63" fmla="*/ 32 h 174"/>
                  <a:gd name="T64" fmla="*/ 137 w 183"/>
                  <a:gd name="T65" fmla="*/ 18 h 174"/>
                  <a:gd name="T66" fmla="*/ 151 w 183"/>
                  <a:gd name="T67" fmla="*/ 5 h 174"/>
                  <a:gd name="T68" fmla="*/ 174 w 183"/>
                  <a:gd name="T69" fmla="*/ 5 h 174"/>
                  <a:gd name="T70" fmla="*/ 183 w 183"/>
                  <a:gd name="T71" fmla="*/ 23 h 174"/>
                  <a:gd name="T72" fmla="*/ 183 w 183"/>
                  <a:gd name="T73" fmla="*/ 28 h 174"/>
                  <a:gd name="T74" fmla="*/ 178 w 183"/>
                  <a:gd name="T75" fmla="*/ 37 h 174"/>
                  <a:gd name="T76" fmla="*/ 155 w 183"/>
                  <a:gd name="T77" fmla="*/ 55 h 174"/>
                  <a:gd name="T78" fmla="*/ 151 w 183"/>
                  <a:gd name="T79" fmla="*/ 60 h 174"/>
                  <a:gd name="T80" fmla="*/ 123 w 183"/>
                  <a:gd name="T81" fmla="*/ 69 h 174"/>
                  <a:gd name="T82" fmla="*/ 114 w 183"/>
                  <a:gd name="T83" fmla="*/ 73 h 174"/>
                  <a:gd name="T84" fmla="*/ 91 w 183"/>
                  <a:gd name="T85" fmla="*/ 96 h 174"/>
                  <a:gd name="T86" fmla="*/ 82 w 183"/>
                  <a:gd name="T87" fmla="*/ 96 h 174"/>
                  <a:gd name="T88" fmla="*/ 87 w 183"/>
                  <a:gd name="T89" fmla="*/ 96 h 174"/>
                  <a:gd name="T90" fmla="*/ 82 w 183"/>
                  <a:gd name="T91" fmla="*/ 110 h 174"/>
                  <a:gd name="T92" fmla="*/ 78 w 183"/>
                  <a:gd name="T93" fmla="*/ 115 h 174"/>
                  <a:gd name="T94" fmla="*/ 82 w 183"/>
                  <a:gd name="T95" fmla="*/ 128 h 174"/>
                  <a:gd name="T96" fmla="*/ 73 w 183"/>
                  <a:gd name="T97" fmla="*/ 119 h 174"/>
                  <a:gd name="T98" fmla="*/ 68 w 183"/>
                  <a:gd name="T99" fmla="*/ 119 h 174"/>
                  <a:gd name="T100" fmla="*/ 64 w 183"/>
                  <a:gd name="T101" fmla="*/ 128 h 174"/>
                  <a:gd name="T102" fmla="*/ 55 w 183"/>
                  <a:gd name="T103" fmla="*/ 142 h 174"/>
                  <a:gd name="T104" fmla="*/ 55 w 183"/>
                  <a:gd name="T105" fmla="*/ 147 h 174"/>
                  <a:gd name="T106" fmla="*/ 55 w 183"/>
                  <a:gd name="T107" fmla="*/ 151 h 174"/>
                  <a:gd name="T108" fmla="*/ 55 w 183"/>
                  <a:gd name="T109" fmla="*/ 151 h 174"/>
                  <a:gd name="T110" fmla="*/ 50 w 183"/>
                  <a:gd name="T111" fmla="*/ 156 h 174"/>
                  <a:gd name="T112" fmla="*/ 50 w 183"/>
                  <a:gd name="T113" fmla="*/ 151 h 174"/>
                  <a:gd name="T114" fmla="*/ 59 w 183"/>
                  <a:gd name="T115" fmla="*/ 165 h 174"/>
                  <a:gd name="T116" fmla="*/ 50 w 183"/>
                  <a:gd name="T117" fmla="*/ 160 h 174"/>
                  <a:gd name="T118" fmla="*/ 45 w 183"/>
                  <a:gd name="T119" fmla="*/ 160 h 174"/>
                  <a:gd name="T120" fmla="*/ 45 w 183"/>
                  <a:gd name="T121" fmla="*/ 170 h 174"/>
                  <a:gd name="T122" fmla="*/ 41 w 183"/>
                  <a:gd name="T12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3" h="174">
                    <a:moveTo>
                      <a:pt x="41" y="174"/>
                    </a:moveTo>
                    <a:lnTo>
                      <a:pt x="36" y="174"/>
                    </a:lnTo>
                    <a:lnTo>
                      <a:pt x="32" y="174"/>
                    </a:lnTo>
                    <a:lnTo>
                      <a:pt x="23" y="170"/>
                    </a:lnTo>
                    <a:lnTo>
                      <a:pt x="9" y="170"/>
                    </a:lnTo>
                    <a:lnTo>
                      <a:pt x="4" y="170"/>
                    </a:lnTo>
                    <a:lnTo>
                      <a:pt x="0" y="170"/>
                    </a:lnTo>
                    <a:lnTo>
                      <a:pt x="9" y="165"/>
                    </a:lnTo>
                    <a:lnTo>
                      <a:pt x="9" y="160"/>
                    </a:lnTo>
                    <a:lnTo>
                      <a:pt x="13" y="160"/>
                    </a:lnTo>
                    <a:lnTo>
                      <a:pt x="9" y="160"/>
                    </a:lnTo>
                    <a:lnTo>
                      <a:pt x="4" y="156"/>
                    </a:lnTo>
                    <a:lnTo>
                      <a:pt x="0" y="151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4" y="142"/>
                    </a:lnTo>
                    <a:lnTo>
                      <a:pt x="13" y="138"/>
                    </a:lnTo>
                    <a:lnTo>
                      <a:pt x="18" y="133"/>
                    </a:lnTo>
                    <a:lnTo>
                      <a:pt x="13" y="128"/>
                    </a:lnTo>
                    <a:lnTo>
                      <a:pt x="13" y="128"/>
                    </a:lnTo>
                    <a:lnTo>
                      <a:pt x="18" y="128"/>
                    </a:lnTo>
                    <a:lnTo>
                      <a:pt x="18" y="128"/>
                    </a:lnTo>
                    <a:lnTo>
                      <a:pt x="23" y="128"/>
                    </a:lnTo>
                    <a:lnTo>
                      <a:pt x="18" y="124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13" y="119"/>
                    </a:lnTo>
                    <a:lnTo>
                      <a:pt x="18" y="119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7" y="119"/>
                    </a:lnTo>
                    <a:lnTo>
                      <a:pt x="23" y="119"/>
                    </a:lnTo>
                    <a:lnTo>
                      <a:pt x="23" y="115"/>
                    </a:lnTo>
                    <a:lnTo>
                      <a:pt x="18" y="110"/>
                    </a:lnTo>
                    <a:lnTo>
                      <a:pt x="18" y="110"/>
                    </a:lnTo>
                    <a:lnTo>
                      <a:pt x="23" y="110"/>
                    </a:lnTo>
                    <a:lnTo>
                      <a:pt x="23" y="110"/>
                    </a:lnTo>
                    <a:lnTo>
                      <a:pt x="23" y="110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1"/>
                    </a:lnTo>
                    <a:lnTo>
                      <a:pt x="23" y="101"/>
                    </a:lnTo>
                    <a:lnTo>
                      <a:pt x="23" y="87"/>
                    </a:lnTo>
                    <a:lnTo>
                      <a:pt x="23" y="83"/>
                    </a:lnTo>
                    <a:lnTo>
                      <a:pt x="27" y="83"/>
                    </a:lnTo>
                    <a:lnTo>
                      <a:pt x="27" y="87"/>
                    </a:lnTo>
                    <a:lnTo>
                      <a:pt x="27" y="87"/>
                    </a:lnTo>
                    <a:lnTo>
                      <a:pt x="32" y="92"/>
                    </a:lnTo>
                    <a:lnTo>
                      <a:pt x="41" y="83"/>
                    </a:lnTo>
                    <a:lnTo>
                      <a:pt x="55" y="69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2" y="41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87" y="37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91" y="37"/>
                    </a:lnTo>
                    <a:lnTo>
                      <a:pt x="91" y="37"/>
                    </a:lnTo>
                    <a:lnTo>
                      <a:pt x="100" y="37"/>
                    </a:lnTo>
                    <a:lnTo>
                      <a:pt x="114" y="37"/>
                    </a:lnTo>
                    <a:lnTo>
                      <a:pt x="128" y="32"/>
                    </a:lnTo>
                    <a:lnTo>
                      <a:pt x="137" y="23"/>
                    </a:lnTo>
                    <a:lnTo>
                      <a:pt x="137" y="18"/>
                    </a:lnTo>
                    <a:lnTo>
                      <a:pt x="142" y="14"/>
                    </a:lnTo>
                    <a:lnTo>
                      <a:pt x="151" y="5"/>
                    </a:lnTo>
                    <a:lnTo>
                      <a:pt x="165" y="0"/>
                    </a:lnTo>
                    <a:lnTo>
                      <a:pt x="174" y="5"/>
                    </a:lnTo>
                    <a:lnTo>
                      <a:pt x="178" y="14"/>
                    </a:lnTo>
                    <a:lnTo>
                      <a:pt x="183" y="23"/>
                    </a:lnTo>
                    <a:lnTo>
                      <a:pt x="183" y="23"/>
                    </a:lnTo>
                    <a:lnTo>
                      <a:pt x="183" y="28"/>
                    </a:lnTo>
                    <a:lnTo>
                      <a:pt x="183" y="28"/>
                    </a:lnTo>
                    <a:lnTo>
                      <a:pt x="178" y="37"/>
                    </a:lnTo>
                    <a:lnTo>
                      <a:pt x="174" y="46"/>
                    </a:lnTo>
                    <a:lnTo>
                      <a:pt x="155" y="55"/>
                    </a:lnTo>
                    <a:lnTo>
                      <a:pt x="155" y="55"/>
                    </a:lnTo>
                    <a:lnTo>
                      <a:pt x="151" y="60"/>
                    </a:lnTo>
                    <a:lnTo>
                      <a:pt x="137" y="64"/>
                    </a:lnTo>
                    <a:lnTo>
                      <a:pt x="123" y="69"/>
                    </a:lnTo>
                    <a:lnTo>
                      <a:pt x="114" y="69"/>
                    </a:lnTo>
                    <a:lnTo>
                      <a:pt x="114" y="73"/>
                    </a:lnTo>
                    <a:lnTo>
                      <a:pt x="100" y="92"/>
                    </a:lnTo>
                    <a:lnTo>
                      <a:pt x="91" y="96"/>
                    </a:lnTo>
                    <a:lnTo>
                      <a:pt x="87" y="96"/>
                    </a:lnTo>
                    <a:lnTo>
                      <a:pt x="82" y="96"/>
                    </a:lnTo>
                    <a:lnTo>
                      <a:pt x="82" y="96"/>
                    </a:lnTo>
                    <a:lnTo>
                      <a:pt x="87" y="96"/>
                    </a:lnTo>
                    <a:lnTo>
                      <a:pt x="87" y="101"/>
                    </a:lnTo>
                    <a:lnTo>
                      <a:pt x="82" y="110"/>
                    </a:lnTo>
                    <a:lnTo>
                      <a:pt x="73" y="115"/>
                    </a:lnTo>
                    <a:lnTo>
                      <a:pt x="78" y="115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3" y="119"/>
                    </a:lnTo>
                    <a:lnTo>
                      <a:pt x="73" y="119"/>
                    </a:lnTo>
                    <a:lnTo>
                      <a:pt x="68" y="119"/>
                    </a:lnTo>
                    <a:lnTo>
                      <a:pt x="68" y="119"/>
                    </a:lnTo>
                    <a:lnTo>
                      <a:pt x="64" y="124"/>
                    </a:lnTo>
                    <a:lnTo>
                      <a:pt x="64" y="128"/>
                    </a:lnTo>
                    <a:lnTo>
                      <a:pt x="64" y="133"/>
                    </a:lnTo>
                    <a:lnTo>
                      <a:pt x="55" y="142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5" y="142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6"/>
                    </a:lnTo>
                    <a:lnTo>
                      <a:pt x="50" y="156"/>
                    </a:lnTo>
                    <a:lnTo>
                      <a:pt x="50" y="151"/>
                    </a:lnTo>
                    <a:lnTo>
                      <a:pt x="55" y="160"/>
                    </a:lnTo>
                    <a:lnTo>
                      <a:pt x="59" y="165"/>
                    </a:lnTo>
                    <a:lnTo>
                      <a:pt x="59" y="165"/>
                    </a:lnTo>
                    <a:lnTo>
                      <a:pt x="50" y="160"/>
                    </a:lnTo>
                    <a:lnTo>
                      <a:pt x="45" y="160"/>
                    </a:lnTo>
                    <a:lnTo>
                      <a:pt x="45" y="160"/>
                    </a:lnTo>
                    <a:lnTo>
                      <a:pt x="45" y="156"/>
                    </a:lnTo>
                    <a:lnTo>
                      <a:pt x="45" y="170"/>
                    </a:lnTo>
                    <a:lnTo>
                      <a:pt x="41" y="174"/>
                    </a:lnTo>
                    <a:lnTo>
                      <a:pt x="41" y="1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7" name="Freeform 1198"/>
              <p:cNvSpPr>
                <a:spLocks/>
              </p:cNvSpPr>
              <p:nvPr/>
            </p:nvSpPr>
            <p:spPr bwMode="auto">
              <a:xfrm>
                <a:off x="3304" y="847"/>
                <a:ext cx="37" cy="32"/>
              </a:xfrm>
              <a:custGeom>
                <a:avLst/>
                <a:gdLst>
                  <a:gd name="T0" fmla="*/ 14 w 37"/>
                  <a:gd name="T1" fmla="*/ 22 h 32"/>
                  <a:gd name="T2" fmla="*/ 32 w 37"/>
                  <a:gd name="T3" fmla="*/ 32 h 32"/>
                  <a:gd name="T4" fmla="*/ 32 w 37"/>
                  <a:gd name="T5" fmla="*/ 32 h 32"/>
                  <a:gd name="T6" fmla="*/ 37 w 37"/>
                  <a:gd name="T7" fmla="*/ 32 h 32"/>
                  <a:gd name="T8" fmla="*/ 37 w 37"/>
                  <a:gd name="T9" fmla="*/ 32 h 32"/>
                  <a:gd name="T10" fmla="*/ 37 w 37"/>
                  <a:gd name="T11" fmla="*/ 32 h 32"/>
                  <a:gd name="T12" fmla="*/ 37 w 37"/>
                  <a:gd name="T13" fmla="*/ 32 h 32"/>
                  <a:gd name="T14" fmla="*/ 32 w 37"/>
                  <a:gd name="T15" fmla="*/ 32 h 32"/>
                  <a:gd name="T16" fmla="*/ 32 w 37"/>
                  <a:gd name="T17" fmla="*/ 22 h 32"/>
                  <a:gd name="T18" fmla="*/ 32 w 37"/>
                  <a:gd name="T19" fmla="*/ 18 h 32"/>
                  <a:gd name="T20" fmla="*/ 28 w 37"/>
                  <a:gd name="T21" fmla="*/ 9 h 32"/>
                  <a:gd name="T22" fmla="*/ 28 w 37"/>
                  <a:gd name="T23" fmla="*/ 9 h 32"/>
                  <a:gd name="T24" fmla="*/ 32 w 37"/>
                  <a:gd name="T25" fmla="*/ 13 h 32"/>
                  <a:gd name="T26" fmla="*/ 32 w 37"/>
                  <a:gd name="T27" fmla="*/ 13 h 32"/>
                  <a:gd name="T28" fmla="*/ 32 w 37"/>
                  <a:gd name="T29" fmla="*/ 9 h 32"/>
                  <a:gd name="T30" fmla="*/ 28 w 37"/>
                  <a:gd name="T31" fmla="*/ 4 h 32"/>
                  <a:gd name="T32" fmla="*/ 28 w 37"/>
                  <a:gd name="T33" fmla="*/ 4 h 32"/>
                  <a:gd name="T34" fmla="*/ 28 w 37"/>
                  <a:gd name="T35" fmla="*/ 4 h 32"/>
                  <a:gd name="T36" fmla="*/ 14 w 37"/>
                  <a:gd name="T37" fmla="*/ 0 h 32"/>
                  <a:gd name="T38" fmla="*/ 5 w 37"/>
                  <a:gd name="T39" fmla="*/ 9 h 32"/>
                  <a:gd name="T40" fmla="*/ 0 w 37"/>
                  <a:gd name="T41" fmla="*/ 13 h 32"/>
                  <a:gd name="T42" fmla="*/ 5 w 37"/>
                  <a:gd name="T43" fmla="*/ 13 h 32"/>
                  <a:gd name="T44" fmla="*/ 9 w 37"/>
                  <a:gd name="T45" fmla="*/ 13 h 32"/>
                  <a:gd name="T46" fmla="*/ 14 w 37"/>
                  <a:gd name="T47" fmla="*/ 13 h 32"/>
                  <a:gd name="T48" fmla="*/ 23 w 37"/>
                  <a:gd name="T49" fmla="*/ 9 h 32"/>
                  <a:gd name="T50" fmla="*/ 23 w 37"/>
                  <a:gd name="T51" fmla="*/ 9 h 32"/>
                  <a:gd name="T52" fmla="*/ 14 w 37"/>
                  <a:gd name="T53" fmla="*/ 18 h 32"/>
                  <a:gd name="T54" fmla="*/ 14 w 37"/>
                  <a:gd name="T55" fmla="*/ 22 h 32"/>
                  <a:gd name="T56" fmla="*/ 9 w 37"/>
                  <a:gd name="T57" fmla="*/ 22 h 32"/>
                  <a:gd name="T58" fmla="*/ 14 w 37"/>
                  <a:gd name="T59" fmla="*/ 22 h 32"/>
                  <a:gd name="T60" fmla="*/ 14 w 37"/>
                  <a:gd name="T61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32">
                    <a:moveTo>
                      <a:pt x="14" y="22"/>
                    </a:moveTo>
                    <a:lnTo>
                      <a:pt x="32" y="32"/>
                    </a:lnTo>
                    <a:lnTo>
                      <a:pt x="32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2" y="32"/>
                    </a:lnTo>
                    <a:lnTo>
                      <a:pt x="32" y="22"/>
                    </a:lnTo>
                    <a:lnTo>
                      <a:pt x="32" y="18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9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14" y="0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14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9" y="22"/>
                    </a:lnTo>
                    <a:lnTo>
                      <a:pt x="14" y="22"/>
                    </a:lnTo>
                    <a:lnTo>
                      <a:pt x="14" y="2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8" name="Freeform 1199"/>
              <p:cNvSpPr>
                <a:spLocks/>
              </p:cNvSpPr>
              <p:nvPr/>
            </p:nvSpPr>
            <p:spPr bwMode="auto">
              <a:xfrm>
                <a:off x="3327" y="819"/>
                <a:ext cx="28" cy="37"/>
              </a:xfrm>
              <a:custGeom>
                <a:avLst/>
                <a:gdLst>
                  <a:gd name="T0" fmla="*/ 18 w 28"/>
                  <a:gd name="T1" fmla="*/ 37 h 37"/>
                  <a:gd name="T2" fmla="*/ 18 w 28"/>
                  <a:gd name="T3" fmla="*/ 37 h 37"/>
                  <a:gd name="T4" fmla="*/ 23 w 28"/>
                  <a:gd name="T5" fmla="*/ 37 h 37"/>
                  <a:gd name="T6" fmla="*/ 18 w 28"/>
                  <a:gd name="T7" fmla="*/ 32 h 37"/>
                  <a:gd name="T8" fmla="*/ 14 w 28"/>
                  <a:gd name="T9" fmla="*/ 28 h 37"/>
                  <a:gd name="T10" fmla="*/ 18 w 28"/>
                  <a:gd name="T11" fmla="*/ 18 h 37"/>
                  <a:gd name="T12" fmla="*/ 18 w 28"/>
                  <a:gd name="T13" fmla="*/ 14 h 37"/>
                  <a:gd name="T14" fmla="*/ 18 w 28"/>
                  <a:gd name="T15" fmla="*/ 14 h 37"/>
                  <a:gd name="T16" fmla="*/ 23 w 28"/>
                  <a:gd name="T17" fmla="*/ 18 h 37"/>
                  <a:gd name="T18" fmla="*/ 23 w 28"/>
                  <a:gd name="T19" fmla="*/ 18 h 37"/>
                  <a:gd name="T20" fmla="*/ 28 w 28"/>
                  <a:gd name="T21" fmla="*/ 28 h 37"/>
                  <a:gd name="T22" fmla="*/ 28 w 28"/>
                  <a:gd name="T23" fmla="*/ 18 h 37"/>
                  <a:gd name="T24" fmla="*/ 28 w 28"/>
                  <a:gd name="T25" fmla="*/ 9 h 37"/>
                  <a:gd name="T26" fmla="*/ 23 w 28"/>
                  <a:gd name="T27" fmla="*/ 5 h 37"/>
                  <a:gd name="T28" fmla="*/ 23 w 28"/>
                  <a:gd name="T29" fmla="*/ 0 h 37"/>
                  <a:gd name="T30" fmla="*/ 18 w 28"/>
                  <a:gd name="T31" fmla="*/ 5 h 37"/>
                  <a:gd name="T32" fmla="*/ 14 w 28"/>
                  <a:gd name="T33" fmla="*/ 5 h 37"/>
                  <a:gd name="T34" fmla="*/ 9 w 28"/>
                  <a:gd name="T35" fmla="*/ 5 h 37"/>
                  <a:gd name="T36" fmla="*/ 0 w 28"/>
                  <a:gd name="T37" fmla="*/ 5 h 37"/>
                  <a:gd name="T38" fmla="*/ 0 w 28"/>
                  <a:gd name="T39" fmla="*/ 5 h 37"/>
                  <a:gd name="T40" fmla="*/ 5 w 28"/>
                  <a:gd name="T41" fmla="*/ 9 h 37"/>
                  <a:gd name="T42" fmla="*/ 9 w 28"/>
                  <a:gd name="T43" fmla="*/ 14 h 37"/>
                  <a:gd name="T44" fmla="*/ 9 w 28"/>
                  <a:gd name="T45" fmla="*/ 14 h 37"/>
                  <a:gd name="T46" fmla="*/ 5 w 28"/>
                  <a:gd name="T47" fmla="*/ 14 h 37"/>
                  <a:gd name="T48" fmla="*/ 5 w 28"/>
                  <a:gd name="T49" fmla="*/ 14 h 37"/>
                  <a:gd name="T50" fmla="*/ 5 w 28"/>
                  <a:gd name="T51" fmla="*/ 14 h 37"/>
                  <a:gd name="T52" fmla="*/ 0 w 28"/>
                  <a:gd name="T53" fmla="*/ 14 h 37"/>
                  <a:gd name="T54" fmla="*/ 0 w 28"/>
                  <a:gd name="T55" fmla="*/ 14 h 37"/>
                  <a:gd name="T56" fmla="*/ 5 w 28"/>
                  <a:gd name="T57" fmla="*/ 18 h 37"/>
                  <a:gd name="T58" fmla="*/ 9 w 28"/>
                  <a:gd name="T59" fmla="*/ 18 h 37"/>
                  <a:gd name="T60" fmla="*/ 0 w 28"/>
                  <a:gd name="T61" fmla="*/ 23 h 37"/>
                  <a:gd name="T62" fmla="*/ 0 w 28"/>
                  <a:gd name="T63" fmla="*/ 23 h 37"/>
                  <a:gd name="T64" fmla="*/ 0 w 28"/>
                  <a:gd name="T65" fmla="*/ 23 h 37"/>
                  <a:gd name="T66" fmla="*/ 18 w 28"/>
                  <a:gd name="T67" fmla="*/ 37 h 37"/>
                  <a:gd name="T68" fmla="*/ 18 w 28"/>
                  <a:gd name="T6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7">
                    <a:moveTo>
                      <a:pt x="18" y="37"/>
                    </a:moveTo>
                    <a:lnTo>
                      <a:pt x="18" y="37"/>
                    </a:lnTo>
                    <a:lnTo>
                      <a:pt x="23" y="37"/>
                    </a:lnTo>
                    <a:lnTo>
                      <a:pt x="18" y="32"/>
                    </a:lnTo>
                    <a:lnTo>
                      <a:pt x="14" y="28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8" y="9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18" y="5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8" y="37"/>
                    </a:lnTo>
                    <a:lnTo>
                      <a:pt x="18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9" name="Freeform 1200"/>
              <p:cNvSpPr>
                <a:spLocks/>
              </p:cNvSpPr>
              <p:nvPr/>
            </p:nvSpPr>
            <p:spPr bwMode="auto">
              <a:xfrm>
                <a:off x="3327" y="718"/>
                <a:ext cx="147" cy="110"/>
              </a:xfrm>
              <a:custGeom>
                <a:avLst/>
                <a:gdLst>
                  <a:gd name="T0" fmla="*/ 23 w 147"/>
                  <a:gd name="T1" fmla="*/ 96 h 110"/>
                  <a:gd name="T2" fmla="*/ 32 w 147"/>
                  <a:gd name="T3" fmla="*/ 106 h 110"/>
                  <a:gd name="T4" fmla="*/ 37 w 147"/>
                  <a:gd name="T5" fmla="*/ 110 h 110"/>
                  <a:gd name="T6" fmla="*/ 37 w 147"/>
                  <a:gd name="T7" fmla="*/ 106 h 110"/>
                  <a:gd name="T8" fmla="*/ 28 w 147"/>
                  <a:gd name="T9" fmla="*/ 92 h 110"/>
                  <a:gd name="T10" fmla="*/ 37 w 147"/>
                  <a:gd name="T11" fmla="*/ 101 h 110"/>
                  <a:gd name="T12" fmla="*/ 41 w 147"/>
                  <a:gd name="T13" fmla="*/ 101 h 110"/>
                  <a:gd name="T14" fmla="*/ 32 w 147"/>
                  <a:gd name="T15" fmla="*/ 92 h 110"/>
                  <a:gd name="T16" fmla="*/ 46 w 147"/>
                  <a:gd name="T17" fmla="*/ 96 h 110"/>
                  <a:gd name="T18" fmla="*/ 55 w 147"/>
                  <a:gd name="T19" fmla="*/ 92 h 110"/>
                  <a:gd name="T20" fmla="*/ 51 w 147"/>
                  <a:gd name="T21" fmla="*/ 87 h 110"/>
                  <a:gd name="T22" fmla="*/ 55 w 147"/>
                  <a:gd name="T23" fmla="*/ 83 h 110"/>
                  <a:gd name="T24" fmla="*/ 64 w 147"/>
                  <a:gd name="T25" fmla="*/ 83 h 110"/>
                  <a:gd name="T26" fmla="*/ 73 w 147"/>
                  <a:gd name="T27" fmla="*/ 74 h 110"/>
                  <a:gd name="T28" fmla="*/ 87 w 147"/>
                  <a:gd name="T29" fmla="*/ 55 h 110"/>
                  <a:gd name="T30" fmla="*/ 92 w 147"/>
                  <a:gd name="T31" fmla="*/ 51 h 110"/>
                  <a:gd name="T32" fmla="*/ 92 w 147"/>
                  <a:gd name="T33" fmla="*/ 55 h 110"/>
                  <a:gd name="T34" fmla="*/ 106 w 147"/>
                  <a:gd name="T35" fmla="*/ 51 h 110"/>
                  <a:gd name="T36" fmla="*/ 124 w 147"/>
                  <a:gd name="T37" fmla="*/ 41 h 110"/>
                  <a:gd name="T38" fmla="*/ 138 w 147"/>
                  <a:gd name="T39" fmla="*/ 32 h 110"/>
                  <a:gd name="T40" fmla="*/ 147 w 147"/>
                  <a:gd name="T41" fmla="*/ 23 h 110"/>
                  <a:gd name="T42" fmla="*/ 147 w 147"/>
                  <a:gd name="T43" fmla="*/ 19 h 110"/>
                  <a:gd name="T44" fmla="*/ 147 w 147"/>
                  <a:gd name="T45" fmla="*/ 5 h 110"/>
                  <a:gd name="T46" fmla="*/ 128 w 147"/>
                  <a:gd name="T47" fmla="*/ 0 h 110"/>
                  <a:gd name="T48" fmla="*/ 115 w 147"/>
                  <a:gd name="T49" fmla="*/ 14 h 110"/>
                  <a:gd name="T50" fmla="*/ 101 w 147"/>
                  <a:gd name="T51" fmla="*/ 28 h 110"/>
                  <a:gd name="T52" fmla="*/ 73 w 147"/>
                  <a:gd name="T53" fmla="*/ 37 h 110"/>
                  <a:gd name="T54" fmla="*/ 64 w 147"/>
                  <a:gd name="T55" fmla="*/ 41 h 110"/>
                  <a:gd name="T56" fmla="*/ 46 w 147"/>
                  <a:gd name="T57" fmla="*/ 46 h 110"/>
                  <a:gd name="T58" fmla="*/ 51 w 147"/>
                  <a:gd name="T59" fmla="*/ 41 h 110"/>
                  <a:gd name="T60" fmla="*/ 41 w 147"/>
                  <a:gd name="T61" fmla="*/ 51 h 110"/>
                  <a:gd name="T62" fmla="*/ 18 w 147"/>
                  <a:gd name="T63" fmla="*/ 78 h 110"/>
                  <a:gd name="T64" fmla="*/ 0 w 147"/>
                  <a:gd name="T65" fmla="*/ 87 h 110"/>
                  <a:gd name="T66" fmla="*/ 0 w 147"/>
                  <a:gd name="T67" fmla="*/ 87 h 110"/>
                  <a:gd name="T68" fmla="*/ 9 w 147"/>
                  <a:gd name="T69" fmla="*/ 87 h 110"/>
                  <a:gd name="T70" fmla="*/ 5 w 147"/>
                  <a:gd name="T71" fmla="*/ 92 h 110"/>
                  <a:gd name="T72" fmla="*/ 5 w 147"/>
                  <a:gd name="T73" fmla="*/ 96 h 110"/>
                  <a:gd name="T74" fmla="*/ 23 w 147"/>
                  <a:gd name="T75" fmla="*/ 101 h 110"/>
                  <a:gd name="T76" fmla="*/ 14 w 147"/>
                  <a:gd name="T77" fmla="*/ 8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" h="110">
                    <a:moveTo>
                      <a:pt x="14" y="83"/>
                    </a:moveTo>
                    <a:lnTo>
                      <a:pt x="23" y="96"/>
                    </a:lnTo>
                    <a:lnTo>
                      <a:pt x="28" y="101"/>
                    </a:lnTo>
                    <a:lnTo>
                      <a:pt x="32" y="106"/>
                    </a:lnTo>
                    <a:lnTo>
                      <a:pt x="32" y="110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06"/>
                    </a:lnTo>
                    <a:lnTo>
                      <a:pt x="28" y="96"/>
                    </a:lnTo>
                    <a:lnTo>
                      <a:pt x="28" y="92"/>
                    </a:lnTo>
                    <a:lnTo>
                      <a:pt x="37" y="101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1" y="101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41" y="96"/>
                    </a:lnTo>
                    <a:lnTo>
                      <a:pt x="46" y="96"/>
                    </a:lnTo>
                    <a:lnTo>
                      <a:pt x="51" y="96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51" y="87"/>
                    </a:lnTo>
                    <a:lnTo>
                      <a:pt x="51" y="83"/>
                    </a:lnTo>
                    <a:lnTo>
                      <a:pt x="55" y="83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9" y="78"/>
                    </a:lnTo>
                    <a:lnTo>
                      <a:pt x="73" y="74"/>
                    </a:lnTo>
                    <a:lnTo>
                      <a:pt x="83" y="60"/>
                    </a:lnTo>
                    <a:lnTo>
                      <a:pt x="87" y="55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2" y="55"/>
                    </a:lnTo>
                    <a:lnTo>
                      <a:pt x="92" y="55"/>
                    </a:lnTo>
                    <a:lnTo>
                      <a:pt x="96" y="55"/>
                    </a:lnTo>
                    <a:lnTo>
                      <a:pt x="106" y="51"/>
                    </a:lnTo>
                    <a:lnTo>
                      <a:pt x="119" y="46"/>
                    </a:lnTo>
                    <a:lnTo>
                      <a:pt x="124" y="41"/>
                    </a:lnTo>
                    <a:lnTo>
                      <a:pt x="124" y="41"/>
                    </a:lnTo>
                    <a:lnTo>
                      <a:pt x="138" y="32"/>
                    </a:lnTo>
                    <a:lnTo>
                      <a:pt x="147" y="23"/>
                    </a:lnTo>
                    <a:lnTo>
                      <a:pt x="147" y="23"/>
                    </a:lnTo>
                    <a:lnTo>
                      <a:pt x="147" y="19"/>
                    </a:lnTo>
                    <a:lnTo>
                      <a:pt x="147" y="19"/>
                    </a:lnTo>
                    <a:lnTo>
                      <a:pt x="147" y="9"/>
                    </a:lnTo>
                    <a:lnTo>
                      <a:pt x="147" y="5"/>
                    </a:lnTo>
                    <a:lnTo>
                      <a:pt x="138" y="0"/>
                    </a:lnTo>
                    <a:lnTo>
                      <a:pt x="128" y="0"/>
                    </a:lnTo>
                    <a:lnTo>
                      <a:pt x="119" y="9"/>
                    </a:lnTo>
                    <a:lnTo>
                      <a:pt x="115" y="14"/>
                    </a:lnTo>
                    <a:lnTo>
                      <a:pt x="115" y="19"/>
                    </a:lnTo>
                    <a:lnTo>
                      <a:pt x="101" y="28"/>
                    </a:lnTo>
                    <a:lnTo>
                      <a:pt x="87" y="32"/>
                    </a:lnTo>
                    <a:lnTo>
                      <a:pt x="73" y="37"/>
                    </a:lnTo>
                    <a:lnTo>
                      <a:pt x="64" y="32"/>
                    </a:lnTo>
                    <a:lnTo>
                      <a:pt x="64" y="41"/>
                    </a:lnTo>
                    <a:lnTo>
                      <a:pt x="55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41" y="51"/>
                    </a:lnTo>
                    <a:lnTo>
                      <a:pt x="32" y="64"/>
                    </a:lnTo>
                    <a:lnTo>
                      <a:pt x="18" y="78"/>
                    </a:lnTo>
                    <a:lnTo>
                      <a:pt x="5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5" y="87"/>
                    </a:lnTo>
                    <a:lnTo>
                      <a:pt x="9" y="87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14" y="101"/>
                    </a:lnTo>
                    <a:lnTo>
                      <a:pt x="23" y="101"/>
                    </a:lnTo>
                    <a:lnTo>
                      <a:pt x="23" y="101"/>
                    </a:lnTo>
                    <a:lnTo>
                      <a:pt x="14" y="83"/>
                    </a:lnTo>
                    <a:lnTo>
                      <a:pt x="14" y="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0" name="Freeform 1201"/>
              <p:cNvSpPr>
                <a:spLocks/>
              </p:cNvSpPr>
              <p:nvPr/>
            </p:nvSpPr>
            <p:spPr bwMode="auto">
              <a:xfrm>
                <a:off x="3277" y="874"/>
                <a:ext cx="68" cy="105"/>
              </a:xfrm>
              <a:custGeom>
                <a:avLst/>
                <a:gdLst>
                  <a:gd name="T0" fmla="*/ 23 w 68"/>
                  <a:gd name="T1" fmla="*/ 5 h 105"/>
                  <a:gd name="T2" fmla="*/ 32 w 68"/>
                  <a:gd name="T3" fmla="*/ 0 h 105"/>
                  <a:gd name="T4" fmla="*/ 41 w 68"/>
                  <a:gd name="T5" fmla="*/ 5 h 105"/>
                  <a:gd name="T6" fmla="*/ 55 w 68"/>
                  <a:gd name="T7" fmla="*/ 9 h 105"/>
                  <a:gd name="T8" fmla="*/ 46 w 68"/>
                  <a:gd name="T9" fmla="*/ 18 h 105"/>
                  <a:gd name="T10" fmla="*/ 55 w 68"/>
                  <a:gd name="T11" fmla="*/ 18 h 105"/>
                  <a:gd name="T12" fmla="*/ 50 w 68"/>
                  <a:gd name="T13" fmla="*/ 23 h 105"/>
                  <a:gd name="T14" fmla="*/ 46 w 68"/>
                  <a:gd name="T15" fmla="*/ 27 h 105"/>
                  <a:gd name="T16" fmla="*/ 50 w 68"/>
                  <a:gd name="T17" fmla="*/ 27 h 105"/>
                  <a:gd name="T18" fmla="*/ 46 w 68"/>
                  <a:gd name="T19" fmla="*/ 46 h 105"/>
                  <a:gd name="T20" fmla="*/ 46 w 68"/>
                  <a:gd name="T21" fmla="*/ 64 h 105"/>
                  <a:gd name="T22" fmla="*/ 50 w 68"/>
                  <a:gd name="T23" fmla="*/ 73 h 105"/>
                  <a:gd name="T24" fmla="*/ 55 w 68"/>
                  <a:gd name="T25" fmla="*/ 82 h 105"/>
                  <a:gd name="T26" fmla="*/ 68 w 68"/>
                  <a:gd name="T27" fmla="*/ 101 h 105"/>
                  <a:gd name="T28" fmla="*/ 59 w 68"/>
                  <a:gd name="T29" fmla="*/ 101 h 105"/>
                  <a:gd name="T30" fmla="*/ 64 w 68"/>
                  <a:gd name="T31" fmla="*/ 105 h 105"/>
                  <a:gd name="T32" fmla="*/ 64 w 68"/>
                  <a:gd name="T33" fmla="*/ 105 h 105"/>
                  <a:gd name="T34" fmla="*/ 59 w 68"/>
                  <a:gd name="T35" fmla="*/ 101 h 105"/>
                  <a:gd name="T36" fmla="*/ 55 w 68"/>
                  <a:gd name="T37" fmla="*/ 101 h 105"/>
                  <a:gd name="T38" fmla="*/ 55 w 68"/>
                  <a:gd name="T39" fmla="*/ 105 h 105"/>
                  <a:gd name="T40" fmla="*/ 46 w 68"/>
                  <a:gd name="T41" fmla="*/ 101 h 105"/>
                  <a:gd name="T42" fmla="*/ 46 w 68"/>
                  <a:gd name="T43" fmla="*/ 101 h 105"/>
                  <a:gd name="T44" fmla="*/ 41 w 68"/>
                  <a:gd name="T45" fmla="*/ 105 h 105"/>
                  <a:gd name="T46" fmla="*/ 36 w 68"/>
                  <a:gd name="T47" fmla="*/ 101 h 105"/>
                  <a:gd name="T48" fmla="*/ 36 w 68"/>
                  <a:gd name="T49" fmla="*/ 96 h 105"/>
                  <a:gd name="T50" fmla="*/ 32 w 68"/>
                  <a:gd name="T51" fmla="*/ 96 h 105"/>
                  <a:gd name="T52" fmla="*/ 27 w 68"/>
                  <a:gd name="T53" fmla="*/ 96 h 105"/>
                  <a:gd name="T54" fmla="*/ 23 w 68"/>
                  <a:gd name="T55" fmla="*/ 92 h 105"/>
                  <a:gd name="T56" fmla="*/ 32 w 68"/>
                  <a:gd name="T57" fmla="*/ 87 h 105"/>
                  <a:gd name="T58" fmla="*/ 23 w 68"/>
                  <a:gd name="T59" fmla="*/ 82 h 105"/>
                  <a:gd name="T60" fmla="*/ 27 w 68"/>
                  <a:gd name="T61" fmla="*/ 73 h 105"/>
                  <a:gd name="T62" fmla="*/ 23 w 68"/>
                  <a:gd name="T63" fmla="*/ 78 h 105"/>
                  <a:gd name="T64" fmla="*/ 18 w 68"/>
                  <a:gd name="T65" fmla="*/ 69 h 105"/>
                  <a:gd name="T66" fmla="*/ 9 w 68"/>
                  <a:gd name="T67" fmla="*/ 69 h 105"/>
                  <a:gd name="T68" fmla="*/ 0 w 68"/>
                  <a:gd name="T69" fmla="*/ 69 h 105"/>
                  <a:gd name="T70" fmla="*/ 0 w 68"/>
                  <a:gd name="T71" fmla="*/ 60 h 105"/>
                  <a:gd name="T72" fmla="*/ 0 w 68"/>
                  <a:gd name="T73" fmla="*/ 55 h 105"/>
                  <a:gd name="T74" fmla="*/ 4 w 68"/>
                  <a:gd name="T75" fmla="*/ 55 h 105"/>
                  <a:gd name="T76" fmla="*/ 9 w 68"/>
                  <a:gd name="T77" fmla="*/ 55 h 105"/>
                  <a:gd name="T78" fmla="*/ 9 w 68"/>
                  <a:gd name="T79" fmla="*/ 50 h 105"/>
                  <a:gd name="T80" fmla="*/ 18 w 68"/>
                  <a:gd name="T81" fmla="*/ 32 h 105"/>
                  <a:gd name="T82" fmla="*/ 13 w 68"/>
                  <a:gd name="T83" fmla="*/ 32 h 105"/>
                  <a:gd name="T84" fmla="*/ 13 w 68"/>
                  <a:gd name="T85" fmla="*/ 23 h 105"/>
                  <a:gd name="T86" fmla="*/ 18 w 68"/>
                  <a:gd name="T87" fmla="*/ 18 h 105"/>
                  <a:gd name="T88" fmla="*/ 18 w 68"/>
                  <a:gd name="T89" fmla="*/ 18 h 105"/>
                  <a:gd name="T90" fmla="*/ 18 w 68"/>
                  <a:gd name="T91" fmla="*/ 9 h 105"/>
                  <a:gd name="T92" fmla="*/ 23 w 68"/>
                  <a:gd name="T93" fmla="*/ 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105">
                    <a:moveTo>
                      <a:pt x="23" y="5"/>
                    </a:moveTo>
                    <a:lnTo>
                      <a:pt x="32" y="0"/>
                    </a:lnTo>
                    <a:lnTo>
                      <a:pt x="41" y="5"/>
                    </a:lnTo>
                    <a:lnTo>
                      <a:pt x="55" y="9"/>
                    </a:lnTo>
                    <a:lnTo>
                      <a:pt x="46" y="18"/>
                    </a:lnTo>
                    <a:lnTo>
                      <a:pt x="55" y="18"/>
                    </a:lnTo>
                    <a:lnTo>
                      <a:pt x="50" y="23"/>
                    </a:lnTo>
                    <a:lnTo>
                      <a:pt x="46" y="27"/>
                    </a:lnTo>
                    <a:lnTo>
                      <a:pt x="50" y="27"/>
                    </a:lnTo>
                    <a:lnTo>
                      <a:pt x="46" y="46"/>
                    </a:lnTo>
                    <a:lnTo>
                      <a:pt x="46" y="64"/>
                    </a:lnTo>
                    <a:lnTo>
                      <a:pt x="50" y="73"/>
                    </a:lnTo>
                    <a:lnTo>
                      <a:pt x="55" y="82"/>
                    </a:lnTo>
                    <a:lnTo>
                      <a:pt x="68" y="101"/>
                    </a:lnTo>
                    <a:lnTo>
                      <a:pt x="59" y="101"/>
                    </a:lnTo>
                    <a:lnTo>
                      <a:pt x="64" y="105"/>
                    </a:lnTo>
                    <a:lnTo>
                      <a:pt x="64" y="105"/>
                    </a:lnTo>
                    <a:lnTo>
                      <a:pt x="59" y="101"/>
                    </a:lnTo>
                    <a:lnTo>
                      <a:pt x="55" y="101"/>
                    </a:lnTo>
                    <a:lnTo>
                      <a:pt x="55" y="105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1" y="105"/>
                    </a:lnTo>
                    <a:lnTo>
                      <a:pt x="36" y="101"/>
                    </a:lnTo>
                    <a:lnTo>
                      <a:pt x="36" y="96"/>
                    </a:lnTo>
                    <a:lnTo>
                      <a:pt x="32" y="96"/>
                    </a:lnTo>
                    <a:lnTo>
                      <a:pt x="27" y="96"/>
                    </a:lnTo>
                    <a:lnTo>
                      <a:pt x="23" y="92"/>
                    </a:lnTo>
                    <a:lnTo>
                      <a:pt x="32" y="87"/>
                    </a:lnTo>
                    <a:lnTo>
                      <a:pt x="23" y="82"/>
                    </a:lnTo>
                    <a:lnTo>
                      <a:pt x="27" y="73"/>
                    </a:lnTo>
                    <a:lnTo>
                      <a:pt x="23" y="78"/>
                    </a:lnTo>
                    <a:lnTo>
                      <a:pt x="18" y="69"/>
                    </a:lnTo>
                    <a:lnTo>
                      <a:pt x="9" y="69"/>
                    </a:lnTo>
                    <a:lnTo>
                      <a:pt x="0" y="69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4" y="55"/>
                    </a:lnTo>
                    <a:lnTo>
                      <a:pt x="9" y="55"/>
                    </a:lnTo>
                    <a:lnTo>
                      <a:pt x="9" y="50"/>
                    </a:lnTo>
                    <a:lnTo>
                      <a:pt x="18" y="32"/>
                    </a:lnTo>
                    <a:lnTo>
                      <a:pt x="13" y="32"/>
                    </a:lnTo>
                    <a:lnTo>
                      <a:pt x="13" y="2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9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1" name="Freeform 1202"/>
              <p:cNvSpPr>
                <a:spLocks/>
              </p:cNvSpPr>
              <p:nvPr/>
            </p:nvSpPr>
            <p:spPr bwMode="auto">
              <a:xfrm>
                <a:off x="3277" y="874"/>
                <a:ext cx="68" cy="105"/>
              </a:xfrm>
              <a:custGeom>
                <a:avLst/>
                <a:gdLst>
                  <a:gd name="T0" fmla="*/ 23 w 68"/>
                  <a:gd name="T1" fmla="*/ 5 h 105"/>
                  <a:gd name="T2" fmla="*/ 32 w 68"/>
                  <a:gd name="T3" fmla="*/ 0 h 105"/>
                  <a:gd name="T4" fmla="*/ 41 w 68"/>
                  <a:gd name="T5" fmla="*/ 5 h 105"/>
                  <a:gd name="T6" fmla="*/ 55 w 68"/>
                  <a:gd name="T7" fmla="*/ 9 h 105"/>
                  <a:gd name="T8" fmla="*/ 46 w 68"/>
                  <a:gd name="T9" fmla="*/ 18 h 105"/>
                  <a:gd name="T10" fmla="*/ 55 w 68"/>
                  <a:gd name="T11" fmla="*/ 18 h 105"/>
                  <a:gd name="T12" fmla="*/ 50 w 68"/>
                  <a:gd name="T13" fmla="*/ 23 h 105"/>
                  <a:gd name="T14" fmla="*/ 46 w 68"/>
                  <a:gd name="T15" fmla="*/ 27 h 105"/>
                  <a:gd name="T16" fmla="*/ 50 w 68"/>
                  <a:gd name="T17" fmla="*/ 27 h 105"/>
                  <a:gd name="T18" fmla="*/ 46 w 68"/>
                  <a:gd name="T19" fmla="*/ 46 h 105"/>
                  <a:gd name="T20" fmla="*/ 46 w 68"/>
                  <a:gd name="T21" fmla="*/ 64 h 105"/>
                  <a:gd name="T22" fmla="*/ 50 w 68"/>
                  <a:gd name="T23" fmla="*/ 73 h 105"/>
                  <a:gd name="T24" fmla="*/ 55 w 68"/>
                  <a:gd name="T25" fmla="*/ 82 h 105"/>
                  <a:gd name="T26" fmla="*/ 68 w 68"/>
                  <a:gd name="T27" fmla="*/ 101 h 105"/>
                  <a:gd name="T28" fmla="*/ 59 w 68"/>
                  <a:gd name="T29" fmla="*/ 101 h 105"/>
                  <a:gd name="T30" fmla="*/ 64 w 68"/>
                  <a:gd name="T31" fmla="*/ 105 h 105"/>
                  <a:gd name="T32" fmla="*/ 64 w 68"/>
                  <a:gd name="T33" fmla="*/ 105 h 105"/>
                  <a:gd name="T34" fmla="*/ 59 w 68"/>
                  <a:gd name="T35" fmla="*/ 101 h 105"/>
                  <a:gd name="T36" fmla="*/ 55 w 68"/>
                  <a:gd name="T37" fmla="*/ 101 h 105"/>
                  <a:gd name="T38" fmla="*/ 55 w 68"/>
                  <a:gd name="T39" fmla="*/ 105 h 105"/>
                  <a:gd name="T40" fmla="*/ 46 w 68"/>
                  <a:gd name="T41" fmla="*/ 101 h 105"/>
                  <a:gd name="T42" fmla="*/ 46 w 68"/>
                  <a:gd name="T43" fmla="*/ 101 h 105"/>
                  <a:gd name="T44" fmla="*/ 41 w 68"/>
                  <a:gd name="T45" fmla="*/ 105 h 105"/>
                  <a:gd name="T46" fmla="*/ 36 w 68"/>
                  <a:gd name="T47" fmla="*/ 101 h 105"/>
                  <a:gd name="T48" fmla="*/ 36 w 68"/>
                  <a:gd name="T49" fmla="*/ 96 h 105"/>
                  <a:gd name="T50" fmla="*/ 32 w 68"/>
                  <a:gd name="T51" fmla="*/ 96 h 105"/>
                  <a:gd name="T52" fmla="*/ 27 w 68"/>
                  <a:gd name="T53" fmla="*/ 96 h 105"/>
                  <a:gd name="T54" fmla="*/ 23 w 68"/>
                  <a:gd name="T55" fmla="*/ 92 h 105"/>
                  <a:gd name="T56" fmla="*/ 32 w 68"/>
                  <a:gd name="T57" fmla="*/ 87 h 105"/>
                  <a:gd name="T58" fmla="*/ 23 w 68"/>
                  <a:gd name="T59" fmla="*/ 82 h 105"/>
                  <a:gd name="T60" fmla="*/ 27 w 68"/>
                  <a:gd name="T61" fmla="*/ 73 h 105"/>
                  <a:gd name="T62" fmla="*/ 23 w 68"/>
                  <a:gd name="T63" fmla="*/ 78 h 105"/>
                  <a:gd name="T64" fmla="*/ 18 w 68"/>
                  <a:gd name="T65" fmla="*/ 69 h 105"/>
                  <a:gd name="T66" fmla="*/ 9 w 68"/>
                  <a:gd name="T67" fmla="*/ 69 h 105"/>
                  <a:gd name="T68" fmla="*/ 0 w 68"/>
                  <a:gd name="T69" fmla="*/ 69 h 105"/>
                  <a:gd name="T70" fmla="*/ 0 w 68"/>
                  <a:gd name="T71" fmla="*/ 60 h 105"/>
                  <a:gd name="T72" fmla="*/ 0 w 68"/>
                  <a:gd name="T73" fmla="*/ 55 h 105"/>
                  <a:gd name="T74" fmla="*/ 4 w 68"/>
                  <a:gd name="T75" fmla="*/ 55 h 105"/>
                  <a:gd name="T76" fmla="*/ 9 w 68"/>
                  <a:gd name="T77" fmla="*/ 55 h 105"/>
                  <a:gd name="T78" fmla="*/ 9 w 68"/>
                  <a:gd name="T79" fmla="*/ 50 h 105"/>
                  <a:gd name="T80" fmla="*/ 18 w 68"/>
                  <a:gd name="T81" fmla="*/ 32 h 105"/>
                  <a:gd name="T82" fmla="*/ 13 w 68"/>
                  <a:gd name="T83" fmla="*/ 32 h 105"/>
                  <a:gd name="T84" fmla="*/ 13 w 68"/>
                  <a:gd name="T85" fmla="*/ 23 h 105"/>
                  <a:gd name="T86" fmla="*/ 18 w 68"/>
                  <a:gd name="T87" fmla="*/ 18 h 105"/>
                  <a:gd name="T88" fmla="*/ 18 w 68"/>
                  <a:gd name="T89" fmla="*/ 18 h 105"/>
                  <a:gd name="T90" fmla="*/ 18 w 68"/>
                  <a:gd name="T91" fmla="*/ 9 h 105"/>
                  <a:gd name="T92" fmla="*/ 23 w 68"/>
                  <a:gd name="T93" fmla="*/ 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105">
                    <a:moveTo>
                      <a:pt x="23" y="5"/>
                    </a:moveTo>
                    <a:lnTo>
                      <a:pt x="32" y="0"/>
                    </a:lnTo>
                    <a:lnTo>
                      <a:pt x="41" y="5"/>
                    </a:lnTo>
                    <a:lnTo>
                      <a:pt x="55" y="9"/>
                    </a:lnTo>
                    <a:lnTo>
                      <a:pt x="46" y="18"/>
                    </a:lnTo>
                    <a:lnTo>
                      <a:pt x="55" y="18"/>
                    </a:lnTo>
                    <a:lnTo>
                      <a:pt x="50" y="23"/>
                    </a:lnTo>
                    <a:lnTo>
                      <a:pt x="46" y="27"/>
                    </a:lnTo>
                    <a:lnTo>
                      <a:pt x="50" y="27"/>
                    </a:lnTo>
                    <a:lnTo>
                      <a:pt x="46" y="46"/>
                    </a:lnTo>
                    <a:lnTo>
                      <a:pt x="46" y="64"/>
                    </a:lnTo>
                    <a:lnTo>
                      <a:pt x="50" y="73"/>
                    </a:lnTo>
                    <a:lnTo>
                      <a:pt x="55" y="82"/>
                    </a:lnTo>
                    <a:lnTo>
                      <a:pt x="68" y="101"/>
                    </a:lnTo>
                    <a:lnTo>
                      <a:pt x="59" y="101"/>
                    </a:lnTo>
                    <a:lnTo>
                      <a:pt x="64" y="105"/>
                    </a:lnTo>
                    <a:lnTo>
                      <a:pt x="64" y="105"/>
                    </a:lnTo>
                    <a:lnTo>
                      <a:pt x="59" y="101"/>
                    </a:lnTo>
                    <a:lnTo>
                      <a:pt x="55" y="101"/>
                    </a:lnTo>
                    <a:lnTo>
                      <a:pt x="55" y="105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1" y="105"/>
                    </a:lnTo>
                    <a:lnTo>
                      <a:pt x="36" y="101"/>
                    </a:lnTo>
                    <a:lnTo>
                      <a:pt x="36" y="96"/>
                    </a:lnTo>
                    <a:lnTo>
                      <a:pt x="32" y="96"/>
                    </a:lnTo>
                    <a:lnTo>
                      <a:pt x="27" y="96"/>
                    </a:lnTo>
                    <a:lnTo>
                      <a:pt x="23" y="92"/>
                    </a:lnTo>
                    <a:lnTo>
                      <a:pt x="32" y="87"/>
                    </a:lnTo>
                    <a:lnTo>
                      <a:pt x="23" y="82"/>
                    </a:lnTo>
                    <a:lnTo>
                      <a:pt x="27" y="73"/>
                    </a:lnTo>
                    <a:lnTo>
                      <a:pt x="23" y="78"/>
                    </a:lnTo>
                    <a:lnTo>
                      <a:pt x="18" y="69"/>
                    </a:lnTo>
                    <a:lnTo>
                      <a:pt x="9" y="69"/>
                    </a:lnTo>
                    <a:lnTo>
                      <a:pt x="0" y="69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4" y="55"/>
                    </a:lnTo>
                    <a:lnTo>
                      <a:pt x="9" y="55"/>
                    </a:lnTo>
                    <a:lnTo>
                      <a:pt x="9" y="50"/>
                    </a:lnTo>
                    <a:lnTo>
                      <a:pt x="18" y="32"/>
                    </a:lnTo>
                    <a:lnTo>
                      <a:pt x="13" y="32"/>
                    </a:lnTo>
                    <a:lnTo>
                      <a:pt x="13" y="2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9"/>
                    </a:lnTo>
                    <a:lnTo>
                      <a:pt x="23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2" name="Freeform 1203"/>
              <p:cNvSpPr>
                <a:spLocks noEditPoints="1"/>
              </p:cNvSpPr>
              <p:nvPr/>
            </p:nvSpPr>
            <p:spPr bwMode="auto">
              <a:xfrm>
                <a:off x="3272" y="874"/>
                <a:ext cx="83" cy="110"/>
              </a:xfrm>
              <a:custGeom>
                <a:avLst/>
                <a:gdLst>
                  <a:gd name="T0" fmla="*/ 69 w 83"/>
                  <a:gd name="T1" fmla="*/ 105 h 110"/>
                  <a:gd name="T2" fmla="*/ 60 w 83"/>
                  <a:gd name="T3" fmla="*/ 101 h 110"/>
                  <a:gd name="T4" fmla="*/ 51 w 83"/>
                  <a:gd name="T5" fmla="*/ 105 h 110"/>
                  <a:gd name="T6" fmla="*/ 46 w 83"/>
                  <a:gd name="T7" fmla="*/ 105 h 110"/>
                  <a:gd name="T8" fmla="*/ 28 w 83"/>
                  <a:gd name="T9" fmla="*/ 96 h 110"/>
                  <a:gd name="T10" fmla="*/ 28 w 83"/>
                  <a:gd name="T11" fmla="*/ 82 h 110"/>
                  <a:gd name="T12" fmla="*/ 23 w 83"/>
                  <a:gd name="T13" fmla="*/ 78 h 110"/>
                  <a:gd name="T14" fmla="*/ 23 w 83"/>
                  <a:gd name="T15" fmla="*/ 73 h 110"/>
                  <a:gd name="T16" fmla="*/ 5 w 83"/>
                  <a:gd name="T17" fmla="*/ 69 h 110"/>
                  <a:gd name="T18" fmla="*/ 9 w 83"/>
                  <a:gd name="T19" fmla="*/ 50 h 110"/>
                  <a:gd name="T20" fmla="*/ 18 w 83"/>
                  <a:gd name="T21" fmla="*/ 37 h 110"/>
                  <a:gd name="T22" fmla="*/ 18 w 83"/>
                  <a:gd name="T23" fmla="*/ 37 h 110"/>
                  <a:gd name="T24" fmla="*/ 18 w 83"/>
                  <a:gd name="T25" fmla="*/ 18 h 110"/>
                  <a:gd name="T26" fmla="*/ 46 w 83"/>
                  <a:gd name="T27" fmla="*/ 0 h 110"/>
                  <a:gd name="T28" fmla="*/ 69 w 83"/>
                  <a:gd name="T29" fmla="*/ 9 h 110"/>
                  <a:gd name="T30" fmla="*/ 64 w 83"/>
                  <a:gd name="T31" fmla="*/ 14 h 110"/>
                  <a:gd name="T32" fmla="*/ 60 w 83"/>
                  <a:gd name="T33" fmla="*/ 23 h 110"/>
                  <a:gd name="T34" fmla="*/ 60 w 83"/>
                  <a:gd name="T35" fmla="*/ 27 h 110"/>
                  <a:gd name="T36" fmla="*/ 64 w 83"/>
                  <a:gd name="T37" fmla="*/ 78 h 110"/>
                  <a:gd name="T38" fmla="*/ 83 w 83"/>
                  <a:gd name="T39" fmla="*/ 101 h 110"/>
                  <a:gd name="T40" fmla="*/ 78 w 83"/>
                  <a:gd name="T41" fmla="*/ 101 h 110"/>
                  <a:gd name="T42" fmla="*/ 73 w 83"/>
                  <a:gd name="T43" fmla="*/ 105 h 110"/>
                  <a:gd name="T44" fmla="*/ 73 w 83"/>
                  <a:gd name="T45" fmla="*/ 110 h 110"/>
                  <a:gd name="T46" fmla="*/ 69 w 83"/>
                  <a:gd name="T47" fmla="*/ 110 h 110"/>
                  <a:gd name="T48" fmla="*/ 60 w 83"/>
                  <a:gd name="T49" fmla="*/ 96 h 110"/>
                  <a:gd name="T50" fmla="*/ 69 w 83"/>
                  <a:gd name="T51" fmla="*/ 96 h 110"/>
                  <a:gd name="T52" fmla="*/ 60 w 83"/>
                  <a:gd name="T53" fmla="*/ 82 h 110"/>
                  <a:gd name="T54" fmla="*/ 41 w 83"/>
                  <a:gd name="T55" fmla="*/ 69 h 110"/>
                  <a:gd name="T56" fmla="*/ 32 w 83"/>
                  <a:gd name="T57" fmla="*/ 78 h 110"/>
                  <a:gd name="T58" fmla="*/ 46 w 83"/>
                  <a:gd name="T59" fmla="*/ 87 h 110"/>
                  <a:gd name="T60" fmla="*/ 41 w 83"/>
                  <a:gd name="T61" fmla="*/ 87 h 110"/>
                  <a:gd name="T62" fmla="*/ 32 w 83"/>
                  <a:gd name="T63" fmla="*/ 92 h 110"/>
                  <a:gd name="T64" fmla="*/ 41 w 83"/>
                  <a:gd name="T65" fmla="*/ 92 h 110"/>
                  <a:gd name="T66" fmla="*/ 55 w 83"/>
                  <a:gd name="T67" fmla="*/ 92 h 110"/>
                  <a:gd name="T68" fmla="*/ 9 w 83"/>
                  <a:gd name="T69" fmla="*/ 55 h 110"/>
                  <a:gd name="T70" fmla="*/ 18 w 83"/>
                  <a:gd name="T71" fmla="*/ 64 h 110"/>
                  <a:gd name="T72" fmla="*/ 32 w 83"/>
                  <a:gd name="T73" fmla="*/ 73 h 110"/>
                  <a:gd name="T74" fmla="*/ 46 w 83"/>
                  <a:gd name="T75" fmla="*/ 60 h 110"/>
                  <a:gd name="T76" fmla="*/ 51 w 83"/>
                  <a:gd name="T77" fmla="*/ 27 h 110"/>
                  <a:gd name="T78" fmla="*/ 37 w 83"/>
                  <a:gd name="T79" fmla="*/ 32 h 110"/>
                  <a:gd name="T80" fmla="*/ 41 w 83"/>
                  <a:gd name="T81" fmla="*/ 27 h 110"/>
                  <a:gd name="T82" fmla="*/ 51 w 83"/>
                  <a:gd name="T83" fmla="*/ 18 h 110"/>
                  <a:gd name="T84" fmla="*/ 51 w 83"/>
                  <a:gd name="T85" fmla="*/ 9 h 110"/>
                  <a:gd name="T86" fmla="*/ 28 w 83"/>
                  <a:gd name="T87" fmla="*/ 14 h 110"/>
                  <a:gd name="T88" fmla="*/ 28 w 83"/>
                  <a:gd name="T89" fmla="*/ 23 h 110"/>
                  <a:gd name="T90" fmla="*/ 23 w 83"/>
                  <a:gd name="T91" fmla="*/ 27 h 110"/>
                  <a:gd name="T92" fmla="*/ 28 w 83"/>
                  <a:gd name="T93" fmla="*/ 23 h 110"/>
                  <a:gd name="T94" fmla="*/ 23 w 83"/>
                  <a:gd name="T95" fmla="*/ 41 h 110"/>
                  <a:gd name="T96" fmla="*/ 9 w 83"/>
                  <a:gd name="T97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3" h="110">
                    <a:moveTo>
                      <a:pt x="69" y="110"/>
                    </a:moveTo>
                    <a:lnTo>
                      <a:pt x="69" y="105"/>
                    </a:lnTo>
                    <a:lnTo>
                      <a:pt x="69" y="105"/>
                    </a:lnTo>
                    <a:lnTo>
                      <a:pt x="64" y="105"/>
                    </a:lnTo>
                    <a:lnTo>
                      <a:pt x="64" y="105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46" y="105"/>
                    </a:lnTo>
                    <a:lnTo>
                      <a:pt x="46" y="105"/>
                    </a:lnTo>
                    <a:lnTo>
                      <a:pt x="41" y="101"/>
                    </a:lnTo>
                    <a:lnTo>
                      <a:pt x="37" y="101"/>
                    </a:lnTo>
                    <a:lnTo>
                      <a:pt x="28" y="96"/>
                    </a:lnTo>
                    <a:lnTo>
                      <a:pt x="28" y="87"/>
                    </a:lnTo>
                    <a:lnTo>
                      <a:pt x="32" y="82"/>
                    </a:lnTo>
                    <a:lnTo>
                      <a:pt x="28" y="82"/>
                    </a:lnTo>
                    <a:lnTo>
                      <a:pt x="23" y="87"/>
                    </a:lnTo>
                    <a:lnTo>
                      <a:pt x="18" y="9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18" y="73"/>
                    </a:lnTo>
                    <a:lnTo>
                      <a:pt x="9" y="73"/>
                    </a:lnTo>
                    <a:lnTo>
                      <a:pt x="5" y="69"/>
                    </a:lnTo>
                    <a:lnTo>
                      <a:pt x="0" y="60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14" y="50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4" y="2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3" y="9"/>
                    </a:lnTo>
                    <a:lnTo>
                      <a:pt x="28" y="5"/>
                    </a:lnTo>
                    <a:lnTo>
                      <a:pt x="46" y="0"/>
                    </a:lnTo>
                    <a:lnTo>
                      <a:pt x="55" y="0"/>
                    </a:lnTo>
                    <a:lnTo>
                      <a:pt x="64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0" y="23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55" y="46"/>
                    </a:lnTo>
                    <a:lnTo>
                      <a:pt x="55" y="60"/>
                    </a:lnTo>
                    <a:lnTo>
                      <a:pt x="64" y="78"/>
                    </a:lnTo>
                    <a:lnTo>
                      <a:pt x="78" y="96"/>
                    </a:lnTo>
                    <a:lnTo>
                      <a:pt x="83" y="96"/>
                    </a:lnTo>
                    <a:lnTo>
                      <a:pt x="83" y="101"/>
                    </a:lnTo>
                    <a:lnTo>
                      <a:pt x="78" y="101"/>
                    </a:lnTo>
                    <a:lnTo>
                      <a:pt x="78" y="101"/>
                    </a:lnTo>
                    <a:lnTo>
                      <a:pt x="78" y="101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10"/>
                    </a:lnTo>
                    <a:lnTo>
                      <a:pt x="73" y="110"/>
                    </a:lnTo>
                    <a:lnTo>
                      <a:pt x="69" y="110"/>
                    </a:lnTo>
                    <a:lnTo>
                      <a:pt x="69" y="110"/>
                    </a:lnTo>
                    <a:close/>
                    <a:moveTo>
                      <a:pt x="46" y="96"/>
                    </a:moveTo>
                    <a:lnTo>
                      <a:pt x="46" y="101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64" y="96"/>
                    </a:lnTo>
                    <a:lnTo>
                      <a:pt x="69" y="96"/>
                    </a:lnTo>
                    <a:lnTo>
                      <a:pt x="73" y="96"/>
                    </a:lnTo>
                    <a:lnTo>
                      <a:pt x="73" y="96"/>
                    </a:lnTo>
                    <a:lnTo>
                      <a:pt x="60" y="82"/>
                    </a:lnTo>
                    <a:lnTo>
                      <a:pt x="51" y="64"/>
                    </a:lnTo>
                    <a:lnTo>
                      <a:pt x="51" y="60"/>
                    </a:lnTo>
                    <a:lnTo>
                      <a:pt x="41" y="69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7" y="82"/>
                    </a:lnTo>
                    <a:lnTo>
                      <a:pt x="46" y="87"/>
                    </a:lnTo>
                    <a:lnTo>
                      <a:pt x="51" y="87"/>
                    </a:lnTo>
                    <a:lnTo>
                      <a:pt x="51" y="87"/>
                    </a:lnTo>
                    <a:lnTo>
                      <a:pt x="41" y="87"/>
                    </a:lnTo>
                    <a:lnTo>
                      <a:pt x="41" y="87"/>
                    </a:lnTo>
                    <a:lnTo>
                      <a:pt x="37" y="87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7" y="92"/>
                    </a:lnTo>
                    <a:lnTo>
                      <a:pt x="41" y="92"/>
                    </a:lnTo>
                    <a:lnTo>
                      <a:pt x="46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46" y="96"/>
                    </a:lnTo>
                    <a:lnTo>
                      <a:pt x="46" y="96"/>
                    </a:lnTo>
                    <a:close/>
                    <a:moveTo>
                      <a:pt x="9" y="55"/>
                    </a:moveTo>
                    <a:lnTo>
                      <a:pt x="5" y="60"/>
                    </a:lnTo>
                    <a:lnTo>
                      <a:pt x="9" y="64"/>
                    </a:lnTo>
                    <a:lnTo>
                      <a:pt x="18" y="64"/>
                    </a:lnTo>
                    <a:lnTo>
                      <a:pt x="23" y="69"/>
                    </a:lnTo>
                    <a:lnTo>
                      <a:pt x="28" y="69"/>
                    </a:lnTo>
                    <a:lnTo>
                      <a:pt x="32" y="73"/>
                    </a:lnTo>
                    <a:lnTo>
                      <a:pt x="32" y="69"/>
                    </a:lnTo>
                    <a:lnTo>
                      <a:pt x="41" y="60"/>
                    </a:lnTo>
                    <a:lnTo>
                      <a:pt x="46" y="60"/>
                    </a:lnTo>
                    <a:lnTo>
                      <a:pt x="51" y="55"/>
                    </a:lnTo>
                    <a:lnTo>
                      <a:pt x="51" y="41"/>
                    </a:lnTo>
                    <a:lnTo>
                      <a:pt x="51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51" y="18"/>
                    </a:lnTo>
                    <a:lnTo>
                      <a:pt x="55" y="14"/>
                    </a:lnTo>
                    <a:lnTo>
                      <a:pt x="60" y="9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32" y="9"/>
                    </a:lnTo>
                    <a:lnTo>
                      <a:pt x="28" y="14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8" y="27"/>
                    </a:lnTo>
                    <a:lnTo>
                      <a:pt x="28" y="23"/>
                    </a:lnTo>
                    <a:lnTo>
                      <a:pt x="23" y="32"/>
                    </a:lnTo>
                    <a:lnTo>
                      <a:pt x="23" y="37"/>
                    </a:lnTo>
                    <a:lnTo>
                      <a:pt x="23" y="41"/>
                    </a:lnTo>
                    <a:lnTo>
                      <a:pt x="18" y="50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3" name="Freeform 1204"/>
              <p:cNvSpPr>
                <a:spLocks/>
              </p:cNvSpPr>
              <p:nvPr/>
            </p:nvSpPr>
            <p:spPr bwMode="auto">
              <a:xfrm>
                <a:off x="3272" y="874"/>
                <a:ext cx="83" cy="110"/>
              </a:xfrm>
              <a:custGeom>
                <a:avLst/>
                <a:gdLst>
                  <a:gd name="T0" fmla="*/ 69 w 83"/>
                  <a:gd name="T1" fmla="*/ 105 h 110"/>
                  <a:gd name="T2" fmla="*/ 64 w 83"/>
                  <a:gd name="T3" fmla="*/ 105 h 110"/>
                  <a:gd name="T4" fmla="*/ 60 w 83"/>
                  <a:gd name="T5" fmla="*/ 101 h 110"/>
                  <a:gd name="T6" fmla="*/ 51 w 83"/>
                  <a:gd name="T7" fmla="*/ 105 h 110"/>
                  <a:gd name="T8" fmla="*/ 51 w 83"/>
                  <a:gd name="T9" fmla="*/ 105 h 110"/>
                  <a:gd name="T10" fmla="*/ 46 w 83"/>
                  <a:gd name="T11" fmla="*/ 105 h 110"/>
                  <a:gd name="T12" fmla="*/ 37 w 83"/>
                  <a:gd name="T13" fmla="*/ 101 h 110"/>
                  <a:gd name="T14" fmla="*/ 28 w 83"/>
                  <a:gd name="T15" fmla="*/ 87 h 110"/>
                  <a:gd name="T16" fmla="*/ 28 w 83"/>
                  <a:gd name="T17" fmla="*/ 82 h 110"/>
                  <a:gd name="T18" fmla="*/ 18 w 83"/>
                  <a:gd name="T19" fmla="*/ 92 h 110"/>
                  <a:gd name="T20" fmla="*/ 23 w 83"/>
                  <a:gd name="T21" fmla="*/ 78 h 110"/>
                  <a:gd name="T22" fmla="*/ 23 w 83"/>
                  <a:gd name="T23" fmla="*/ 73 h 110"/>
                  <a:gd name="T24" fmla="*/ 9 w 83"/>
                  <a:gd name="T25" fmla="*/ 73 h 110"/>
                  <a:gd name="T26" fmla="*/ 0 w 83"/>
                  <a:gd name="T27" fmla="*/ 60 h 110"/>
                  <a:gd name="T28" fmla="*/ 9 w 83"/>
                  <a:gd name="T29" fmla="*/ 50 h 110"/>
                  <a:gd name="T30" fmla="*/ 14 w 83"/>
                  <a:gd name="T31" fmla="*/ 50 h 110"/>
                  <a:gd name="T32" fmla="*/ 18 w 83"/>
                  <a:gd name="T33" fmla="*/ 37 h 110"/>
                  <a:gd name="T34" fmla="*/ 18 w 83"/>
                  <a:gd name="T35" fmla="*/ 37 h 110"/>
                  <a:gd name="T36" fmla="*/ 18 w 83"/>
                  <a:gd name="T37" fmla="*/ 18 h 110"/>
                  <a:gd name="T38" fmla="*/ 23 w 83"/>
                  <a:gd name="T39" fmla="*/ 9 h 110"/>
                  <a:gd name="T40" fmla="*/ 46 w 83"/>
                  <a:gd name="T41" fmla="*/ 0 h 110"/>
                  <a:gd name="T42" fmla="*/ 64 w 83"/>
                  <a:gd name="T43" fmla="*/ 9 h 110"/>
                  <a:gd name="T44" fmla="*/ 69 w 83"/>
                  <a:gd name="T45" fmla="*/ 9 h 110"/>
                  <a:gd name="T46" fmla="*/ 64 w 83"/>
                  <a:gd name="T47" fmla="*/ 14 h 110"/>
                  <a:gd name="T48" fmla="*/ 64 w 83"/>
                  <a:gd name="T49" fmla="*/ 18 h 110"/>
                  <a:gd name="T50" fmla="*/ 60 w 83"/>
                  <a:gd name="T51" fmla="*/ 27 h 110"/>
                  <a:gd name="T52" fmla="*/ 60 w 83"/>
                  <a:gd name="T53" fmla="*/ 27 h 110"/>
                  <a:gd name="T54" fmla="*/ 55 w 83"/>
                  <a:gd name="T55" fmla="*/ 60 h 110"/>
                  <a:gd name="T56" fmla="*/ 78 w 83"/>
                  <a:gd name="T57" fmla="*/ 96 h 110"/>
                  <a:gd name="T58" fmla="*/ 83 w 83"/>
                  <a:gd name="T59" fmla="*/ 101 h 110"/>
                  <a:gd name="T60" fmla="*/ 78 w 83"/>
                  <a:gd name="T61" fmla="*/ 101 h 110"/>
                  <a:gd name="T62" fmla="*/ 73 w 83"/>
                  <a:gd name="T63" fmla="*/ 105 h 110"/>
                  <a:gd name="T64" fmla="*/ 73 w 83"/>
                  <a:gd name="T65" fmla="*/ 105 h 110"/>
                  <a:gd name="T66" fmla="*/ 73 w 83"/>
                  <a:gd name="T67" fmla="*/ 105 h 110"/>
                  <a:gd name="T68" fmla="*/ 73 w 83"/>
                  <a:gd name="T69" fmla="*/ 110 h 110"/>
                  <a:gd name="T70" fmla="*/ 69 w 83"/>
                  <a:gd name="T7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" h="110">
                    <a:moveTo>
                      <a:pt x="69" y="110"/>
                    </a:moveTo>
                    <a:lnTo>
                      <a:pt x="69" y="105"/>
                    </a:lnTo>
                    <a:lnTo>
                      <a:pt x="69" y="105"/>
                    </a:lnTo>
                    <a:lnTo>
                      <a:pt x="64" y="105"/>
                    </a:lnTo>
                    <a:lnTo>
                      <a:pt x="64" y="105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46" y="105"/>
                    </a:lnTo>
                    <a:lnTo>
                      <a:pt x="46" y="105"/>
                    </a:lnTo>
                    <a:lnTo>
                      <a:pt x="41" y="101"/>
                    </a:lnTo>
                    <a:lnTo>
                      <a:pt x="37" y="101"/>
                    </a:lnTo>
                    <a:lnTo>
                      <a:pt x="28" y="96"/>
                    </a:lnTo>
                    <a:lnTo>
                      <a:pt x="28" y="87"/>
                    </a:lnTo>
                    <a:lnTo>
                      <a:pt x="32" y="82"/>
                    </a:lnTo>
                    <a:lnTo>
                      <a:pt x="28" y="82"/>
                    </a:lnTo>
                    <a:lnTo>
                      <a:pt x="23" y="87"/>
                    </a:lnTo>
                    <a:lnTo>
                      <a:pt x="18" y="9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18" y="73"/>
                    </a:lnTo>
                    <a:lnTo>
                      <a:pt x="9" y="73"/>
                    </a:lnTo>
                    <a:lnTo>
                      <a:pt x="5" y="69"/>
                    </a:lnTo>
                    <a:lnTo>
                      <a:pt x="0" y="60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14" y="50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4" y="2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3" y="9"/>
                    </a:lnTo>
                    <a:lnTo>
                      <a:pt x="28" y="5"/>
                    </a:lnTo>
                    <a:lnTo>
                      <a:pt x="46" y="0"/>
                    </a:lnTo>
                    <a:lnTo>
                      <a:pt x="55" y="0"/>
                    </a:lnTo>
                    <a:lnTo>
                      <a:pt x="64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0" y="23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55" y="46"/>
                    </a:lnTo>
                    <a:lnTo>
                      <a:pt x="55" y="60"/>
                    </a:lnTo>
                    <a:lnTo>
                      <a:pt x="64" y="78"/>
                    </a:lnTo>
                    <a:lnTo>
                      <a:pt x="78" y="96"/>
                    </a:lnTo>
                    <a:lnTo>
                      <a:pt x="83" y="96"/>
                    </a:lnTo>
                    <a:lnTo>
                      <a:pt x="83" y="101"/>
                    </a:lnTo>
                    <a:lnTo>
                      <a:pt x="78" y="101"/>
                    </a:lnTo>
                    <a:lnTo>
                      <a:pt x="78" y="101"/>
                    </a:lnTo>
                    <a:lnTo>
                      <a:pt x="78" y="101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10"/>
                    </a:lnTo>
                    <a:lnTo>
                      <a:pt x="73" y="110"/>
                    </a:lnTo>
                    <a:lnTo>
                      <a:pt x="69" y="110"/>
                    </a:lnTo>
                    <a:lnTo>
                      <a:pt x="69" y="1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4" name="Freeform 1205"/>
              <p:cNvSpPr>
                <a:spLocks/>
              </p:cNvSpPr>
              <p:nvPr/>
            </p:nvSpPr>
            <p:spPr bwMode="auto">
              <a:xfrm>
                <a:off x="3304" y="934"/>
                <a:ext cx="41" cy="41"/>
              </a:xfrm>
              <a:custGeom>
                <a:avLst/>
                <a:gdLst>
                  <a:gd name="T0" fmla="*/ 14 w 41"/>
                  <a:gd name="T1" fmla="*/ 36 h 41"/>
                  <a:gd name="T2" fmla="*/ 14 w 41"/>
                  <a:gd name="T3" fmla="*/ 41 h 41"/>
                  <a:gd name="T4" fmla="*/ 28 w 41"/>
                  <a:gd name="T5" fmla="*/ 36 h 41"/>
                  <a:gd name="T6" fmla="*/ 28 w 41"/>
                  <a:gd name="T7" fmla="*/ 36 h 41"/>
                  <a:gd name="T8" fmla="*/ 32 w 41"/>
                  <a:gd name="T9" fmla="*/ 36 h 41"/>
                  <a:gd name="T10" fmla="*/ 37 w 41"/>
                  <a:gd name="T11" fmla="*/ 36 h 41"/>
                  <a:gd name="T12" fmla="*/ 41 w 41"/>
                  <a:gd name="T13" fmla="*/ 36 h 41"/>
                  <a:gd name="T14" fmla="*/ 41 w 41"/>
                  <a:gd name="T15" fmla="*/ 36 h 41"/>
                  <a:gd name="T16" fmla="*/ 28 w 41"/>
                  <a:gd name="T17" fmla="*/ 22 h 41"/>
                  <a:gd name="T18" fmla="*/ 19 w 41"/>
                  <a:gd name="T19" fmla="*/ 4 h 41"/>
                  <a:gd name="T20" fmla="*/ 19 w 41"/>
                  <a:gd name="T21" fmla="*/ 0 h 41"/>
                  <a:gd name="T22" fmla="*/ 9 w 41"/>
                  <a:gd name="T23" fmla="*/ 9 h 41"/>
                  <a:gd name="T24" fmla="*/ 5 w 41"/>
                  <a:gd name="T25" fmla="*/ 13 h 41"/>
                  <a:gd name="T26" fmla="*/ 5 w 41"/>
                  <a:gd name="T27" fmla="*/ 13 h 41"/>
                  <a:gd name="T28" fmla="*/ 0 w 41"/>
                  <a:gd name="T29" fmla="*/ 18 h 41"/>
                  <a:gd name="T30" fmla="*/ 0 w 41"/>
                  <a:gd name="T31" fmla="*/ 18 h 41"/>
                  <a:gd name="T32" fmla="*/ 5 w 41"/>
                  <a:gd name="T33" fmla="*/ 22 h 41"/>
                  <a:gd name="T34" fmla="*/ 14 w 41"/>
                  <a:gd name="T35" fmla="*/ 27 h 41"/>
                  <a:gd name="T36" fmla="*/ 19 w 41"/>
                  <a:gd name="T37" fmla="*/ 27 h 41"/>
                  <a:gd name="T38" fmla="*/ 19 w 41"/>
                  <a:gd name="T39" fmla="*/ 27 h 41"/>
                  <a:gd name="T40" fmla="*/ 9 w 41"/>
                  <a:gd name="T41" fmla="*/ 27 h 41"/>
                  <a:gd name="T42" fmla="*/ 9 w 41"/>
                  <a:gd name="T43" fmla="*/ 27 h 41"/>
                  <a:gd name="T44" fmla="*/ 5 w 41"/>
                  <a:gd name="T45" fmla="*/ 27 h 41"/>
                  <a:gd name="T46" fmla="*/ 0 w 41"/>
                  <a:gd name="T47" fmla="*/ 32 h 41"/>
                  <a:gd name="T48" fmla="*/ 0 w 41"/>
                  <a:gd name="T49" fmla="*/ 32 h 41"/>
                  <a:gd name="T50" fmla="*/ 5 w 41"/>
                  <a:gd name="T51" fmla="*/ 32 h 41"/>
                  <a:gd name="T52" fmla="*/ 9 w 41"/>
                  <a:gd name="T53" fmla="*/ 32 h 41"/>
                  <a:gd name="T54" fmla="*/ 14 w 41"/>
                  <a:gd name="T55" fmla="*/ 32 h 41"/>
                  <a:gd name="T56" fmla="*/ 23 w 41"/>
                  <a:gd name="T57" fmla="*/ 32 h 41"/>
                  <a:gd name="T58" fmla="*/ 23 w 41"/>
                  <a:gd name="T59" fmla="*/ 32 h 41"/>
                  <a:gd name="T60" fmla="*/ 14 w 41"/>
                  <a:gd name="T61" fmla="*/ 36 h 41"/>
                  <a:gd name="T62" fmla="*/ 14 w 41"/>
                  <a:gd name="T63" fmla="*/ 3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41">
                    <a:moveTo>
                      <a:pt x="14" y="36"/>
                    </a:moveTo>
                    <a:lnTo>
                      <a:pt x="14" y="41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2" y="36"/>
                    </a:lnTo>
                    <a:lnTo>
                      <a:pt x="37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28" y="22"/>
                    </a:lnTo>
                    <a:lnTo>
                      <a:pt x="19" y="4"/>
                    </a:lnTo>
                    <a:lnTo>
                      <a:pt x="19" y="0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22"/>
                    </a:lnTo>
                    <a:lnTo>
                      <a:pt x="14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5" y="32"/>
                    </a:lnTo>
                    <a:lnTo>
                      <a:pt x="9" y="32"/>
                    </a:lnTo>
                    <a:lnTo>
                      <a:pt x="14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4" y="36"/>
                    </a:lnTo>
                    <a:lnTo>
                      <a:pt x="14" y="3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5" name="Freeform 1206"/>
              <p:cNvSpPr>
                <a:spLocks/>
              </p:cNvSpPr>
              <p:nvPr/>
            </p:nvSpPr>
            <p:spPr bwMode="auto">
              <a:xfrm>
                <a:off x="3277" y="879"/>
                <a:ext cx="55" cy="68"/>
              </a:xfrm>
              <a:custGeom>
                <a:avLst/>
                <a:gdLst>
                  <a:gd name="T0" fmla="*/ 4 w 55"/>
                  <a:gd name="T1" fmla="*/ 50 h 68"/>
                  <a:gd name="T2" fmla="*/ 0 w 55"/>
                  <a:gd name="T3" fmla="*/ 55 h 68"/>
                  <a:gd name="T4" fmla="*/ 4 w 55"/>
                  <a:gd name="T5" fmla="*/ 59 h 68"/>
                  <a:gd name="T6" fmla="*/ 13 w 55"/>
                  <a:gd name="T7" fmla="*/ 59 h 68"/>
                  <a:gd name="T8" fmla="*/ 18 w 55"/>
                  <a:gd name="T9" fmla="*/ 64 h 68"/>
                  <a:gd name="T10" fmla="*/ 23 w 55"/>
                  <a:gd name="T11" fmla="*/ 64 h 68"/>
                  <a:gd name="T12" fmla="*/ 27 w 55"/>
                  <a:gd name="T13" fmla="*/ 68 h 68"/>
                  <a:gd name="T14" fmla="*/ 27 w 55"/>
                  <a:gd name="T15" fmla="*/ 64 h 68"/>
                  <a:gd name="T16" fmla="*/ 36 w 55"/>
                  <a:gd name="T17" fmla="*/ 55 h 68"/>
                  <a:gd name="T18" fmla="*/ 41 w 55"/>
                  <a:gd name="T19" fmla="*/ 55 h 68"/>
                  <a:gd name="T20" fmla="*/ 46 w 55"/>
                  <a:gd name="T21" fmla="*/ 50 h 68"/>
                  <a:gd name="T22" fmla="*/ 46 w 55"/>
                  <a:gd name="T23" fmla="*/ 36 h 68"/>
                  <a:gd name="T24" fmla="*/ 46 w 55"/>
                  <a:gd name="T25" fmla="*/ 22 h 68"/>
                  <a:gd name="T26" fmla="*/ 41 w 55"/>
                  <a:gd name="T27" fmla="*/ 22 h 68"/>
                  <a:gd name="T28" fmla="*/ 41 w 55"/>
                  <a:gd name="T29" fmla="*/ 22 h 68"/>
                  <a:gd name="T30" fmla="*/ 32 w 55"/>
                  <a:gd name="T31" fmla="*/ 27 h 68"/>
                  <a:gd name="T32" fmla="*/ 32 w 55"/>
                  <a:gd name="T33" fmla="*/ 27 h 68"/>
                  <a:gd name="T34" fmla="*/ 36 w 55"/>
                  <a:gd name="T35" fmla="*/ 22 h 68"/>
                  <a:gd name="T36" fmla="*/ 36 w 55"/>
                  <a:gd name="T37" fmla="*/ 22 h 68"/>
                  <a:gd name="T38" fmla="*/ 36 w 55"/>
                  <a:gd name="T39" fmla="*/ 22 h 68"/>
                  <a:gd name="T40" fmla="*/ 36 w 55"/>
                  <a:gd name="T41" fmla="*/ 22 h 68"/>
                  <a:gd name="T42" fmla="*/ 46 w 55"/>
                  <a:gd name="T43" fmla="*/ 13 h 68"/>
                  <a:gd name="T44" fmla="*/ 50 w 55"/>
                  <a:gd name="T45" fmla="*/ 9 h 68"/>
                  <a:gd name="T46" fmla="*/ 55 w 55"/>
                  <a:gd name="T47" fmla="*/ 4 h 68"/>
                  <a:gd name="T48" fmla="*/ 46 w 55"/>
                  <a:gd name="T49" fmla="*/ 4 h 68"/>
                  <a:gd name="T50" fmla="*/ 41 w 55"/>
                  <a:gd name="T51" fmla="*/ 0 h 68"/>
                  <a:gd name="T52" fmla="*/ 27 w 55"/>
                  <a:gd name="T53" fmla="*/ 4 h 68"/>
                  <a:gd name="T54" fmla="*/ 23 w 55"/>
                  <a:gd name="T55" fmla="*/ 9 h 68"/>
                  <a:gd name="T56" fmla="*/ 27 w 55"/>
                  <a:gd name="T57" fmla="*/ 13 h 68"/>
                  <a:gd name="T58" fmla="*/ 27 w 55"/>
                  <a:gd name="T59" fmla="*/ 13 h 68"/>
                  <a:gd name="T60" fmla="*/ 23 w 55"/>
                  <a:gd name="T61" fmla="*/ 18 h 68"/>
                  <a:gd name="T62" fmla="*/ 23 w 55"/>
                  <a:gd name="T63" fmla="*/ 18 h 68"/>
                  <a:gd name="T64" fmla="*/ 13 w 55"/>
                  <a:gd name="T65" fmla="*/ 22 h 68"/>
                  <a:gd name="T66" fmla="*/ 18 w 55"/>
                  <a:gd name="T67" fmla="*/ 22 h 68"/>
                  <a:gd name="T68" fmla="*/ 18 w 55"/>
                  <a:gd name="T69" fmla="*/ 22 h 68"/>
                  <a:gd name="T70" fmla="*/ 23 w 55"/>
                  <a:gd name="T71" fmla="*/ 22 h 68"/>
                  <a:gd name="T72" fmla="*/ 23 w 55"/>
                  <a:gd name="T73" fmla="*/ 18 h 68"/>
                  <a:gd name="T74" fmla="*/ 18 w 55"/>
                  <a:gd name="T75" fmla="*/ 27 h 68"/>
                  <a:gd name="T76" fmla="*/ 18 w 55"/>
                  <a:gd name="T77" fmla="*/ 32 h 68"/>
                  <a:gd name="T78" fmla="*/ 18 w 55"/>
                  <a:gd name="T79" fmla="*/ 36 h 68"/>
                  <a:gd name="T80" fmla="*/ 13 w 55"/>
                  <a:gd name="T81" fmla="*/ 45 h 68"/>
                  <a:gd name="T82" fmla="*/ 4 w 55"/>
                  <a:gd name="T83" fmla="*/ 50 h 68"/>
                  <a:gd name="T84" fmla="*/ 4 w 55"/>
                  <a:gd name="T85" fmla="*/ 50 h 68"/>
                  <a:gd name="T86" fmla="*/ 4 w 55"/>
                  <a:gd name="T87" fmla="*/ 5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5" h="68">
                    <a:moveTo>
                      <a:pt x="4" y="50"/>
                    </a:moveTo>
                    <a:lnTo>
                      <a:pt x="0" y="55"/>
                    </a:lnTo>
                    <a:lnTo>
                      <a:pt x="4" y="59"/>
                    </a:lnTo>
                    <a:lnTo>
                      <a:pt x="13" y="59"/>
                    </a:lnTo>
                    <a:lnTo>
                      <a:pt x="18" y="64"/>
                    </a:lnTo>
                    <a:lnTo>
                      <a:pt x="23" y="64"/>
                    </a:lnTo>
                    <a:lnTo>
                      <a:pt x="27" y="68"/>
                    </a:lnTo>
                    <a:lnTo>
                      <a:pt x="27" y="64"/>
                    </a:lnTo>
                    <a:lnTo>
                      <a:pt x="36" y="55"/>
                    </a:lnTo>
                    <a:lnTo>
                      <a:pt x="41" y="55"/>
                    </a:lnTo>
                    <a:lnTo>
                      <a:pt x="46" y="50"/>
                    </a:lnTo>
                    <a:lnTo>
                      <a:pt x="46" y="36"/>
                    </a:lnTo>
                    <a:lnTo>
                      <a:pt x="46" y="22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46" y="13"/>
                    </a:lnTo>
                    <a:lnTo>
                      <a:pt x="50" y="9"/>
                    </a:lnTo>
                    <a:lnTo>
                      <a:pt x="55" y="4"/>
                    </a:lnTo>
                    <a:lnTo>
                      <a:pt x="46" y="4"/>
                    </a:lnTo>
                    <a:lnTo>
                      <a:pt x="41" y="0"/>
                    </a:lnTo>
                    <a:lnTo>
                      <a:pt x="27" y="4"/>
                    </a:lnTo>
                    <a:lnTo>
                      <a:pt x="23" y="9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3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22"/>
                    </a:lnTo>
                    <a:lnTo>
                      <a:pt x="23" y="18"/>
                    </a:lnTo>
                    <a:lnTo>
                      <a:pt x="18" y="27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13" y="45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6" name="Freeform 1207"/>
              <p:cNvSpPr>
                <a:spLocks/>
              </p:cNvSpPr>
              <p:nvPr/>
            </p:nvSpPr>
            <p:spPr bwMode="auto">
              <a:xfrm>
                <a:off x="3240" y="1016"/>
                <a:ext cx="23" cy="23"/>
              </a:xfrm>
              <a:custGeom>
                <a:avLst/>
                <a:gdLst>
                  <a:gd name="T0" fmla="*/ 5 w 23"/>
                  <a:gd name="T1" fmla="*/ 0 h 23"/>
                  <a:gd name="T2" fmla="*/ 9 w 23"/>
                  <a:gd name="T3" fmla="*/ 0 h 23"/>
                  <a:gd name="T4" fmla="*/ 14 w 23"/>
                  <a:gd name="T5" fmla="*/ 5 h 23"/>
                  <a:gd name="T6" fmla="*/ 23 w 23"/>
                  <a:gd name="T7" fmla="*/ 14 h 23"/>
                  <a:gd name="T8" fmla="*/ 14 w 23"/>
                  <a:gd name="T9" fmla="*/ 23 h 23"/>
                  <a:gd name="T10" fmla="*/ 5 w 23"/>
                  <a:gd name="T11" fmla="*/ 23 h 23"/>
                  <a:gd name="T12" fmla="*/ 0 w 23"/>
                  <a:gd name="T13" fmla="*/ 18 h 23"/>
                  <a:gd name="T14" fmla="*/ 0 w 23"/>
                  <a:gd name="T15" fmla="*/ 23 h 23"/>
                  <a:gd name="T16" fmla="*/ 0 w 23"/>
                  <a:gd name="T17" fmla="*/ 14 h 23"/>
                  <a:gd name="T18" fmla="*/ 5 w 23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3">
                    <a:moveTo>
                      <a:pt x="5" y="0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23" y="14"/>
                    </a:lnTo>
                    <a:lnTo>
                      <a:pt x="14" y="23"/>
                    </a:lnTo>
                    <a:lnTo>
                      <a:pt x="5" y="23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7" name="Freeform 1208"/>
              <p:cNvSpPr>
                <a:spLocks/>
              </p:cNvSpPr>
              <p:nvPr/>
            </p:nvSpPr>
            <p:spPr bwMode="auto">
              <a:xfrm>
                <a:off x="3240" y="1016"/>
                <a:ext cx="23" cy="23"/>
              </a:xfrm>
              <a:custGeom>
                <a:avLst/>
                <a:gdLst>
                  <a:gd name="T0" fmla="*/ 5 w 23"/>
                  <a:gd name="T1" fmla="*/ 0 h 23"/>
                  <a:gd name="T2" fmla="*/ 9 w 23"/>
                  <a:gd name="T3" fmla="*/ 0 h 23"/>
                  <a:gd name="T4" fmla="*/ 14 w 23"/>
                  <a:gd name="T5" fmla="*/ 5 h 23"/>
                  <a:gd name="T6" fmla="*/ 23 w 23"/>
                  <a:gd name="T7" fmla="*/ 14 h 23"/>
                  <a:gd name="T8" fmla="*/ 14 w 23"/>
                  <a:gd name="T9" fmla="*/ 23 h 23"/>
                  <a:gd name="T10" fmla="*/ 5 w 23"/>
                  <a:gd name="T11" fmla="*/ 23 h 23"/>
                  <a:gd name="T12" fmla="*/ 0 w 23"/>
                  <a:gd name="T13" fmla="*/ 18 h 23"/>
                  <a:gd name="T14" fmla="*/ 0 w 23"/>
                  <a:gd name="T15" fmla="*/ 23 h 23"/>
                  <a:gd name="T16" fmla="*/ 0 w 23"/>
                  <a:gd name="T17" fmla="*/ 14 h 23"/>
                  <a:gd name="T18" fmla="*/ 5 w 23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3">
                    <a:moveTo>
                      <a:pt x="5" y="0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23" y="14"/>
                    </a:lnTo>
                    <a:lnTo>
                      <a:pt x="14" y="23"/>
                    </a:lnTo>
                    <a:lnTo>
                      <a:pt x="5" y="23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14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8" name="Freeform 1209"/>
              <p:cNvSpPr>
                <a:spLocks noEditPoints="1"/>
              </p:cNvSpPr>
              <p:nvPr/>
            </p:nvSpPr>
            <p:spPr bwMode="auto">
              <a:xfrm>
                <a:off x="3235" y="1011"/>
                <a:ext cx="33" cy="42"/>
              </a:xfrm>
              <a:custGeom>
                <a:avLst/>
                <a:gdLst>
                  <a:gd name="T0" fmla="*/ 10 w 33"/>
                  <a:gd name="T1" fmla="*/ 42 h 42"/>
                  <a:gd name="T2" fmla="*/ 5 w 33"/>
                  <a:gd name="T3" fmla="*/ 33 h 42"/>
                  <a:gd name="T4" fmla="*/ 5 w 33"/>
                  <a:gd name="T5" fmla="*/ 28 h 42"/>
                  <a:gd name="T6" fmla="*/ 0 w 33"/>
                  <a:gd name="T7" fmla="*/ 19 h 42"/>
                  <a:gd name="T8" fmla="*/ 10 w 33"/>
                  <a:gd name="T9" fmla="*/ 5 h 42"/>
                  <a:gd name="T10" fmla="*/ 10 w 33"/>
                  <a:gd name="T11" fmla="*/ 5 h 42"/>
                  <a:gd name="T12" fmla="*/ 14 w 33"/>
                  <a:gd name="T13" fmla="*/ 0 h 42"/>
                  <a:gd name="T14" fmla="*/ 23 w 33"/>
                  <a:gd name="T15" fmla="*/ 5 h 42"/>
                  <a:gd name="T16" fmla="*/ 28 w 33"/>
                  <a:gd name="T17" fmla="*/ 10 h 42"/>
                  <a:gd name="T18" fmla="*/ 33 w 33"/>
                  <a:gd name="T19" fmla="*/ 14 h 42"/>
                  <a:gd name="T20" fmla="*/ 33 w 33"/>
                  <a:gd name="T21" fmla="*/ 19 h 42"/>
                  <a:gd name="T22" fmla="*/ 33 w 33"/>
                  <a:gd name="T23" fmla="*/ 19 h 42"/>
                  <a:gd name="T24" fmla="*/ 28 w 33"/>
                  <a:gd name="T25" fmla="*/ 23 h 42"/>
                  <a:gd name="T26" fmla="*/ 19 w 33"/>
                  <a:gd name="T27" fmla="*/ 28 h 42"/>
                  <a:gd name="T28" fmla="*/ 14 w 33"/>
                  <a:gd name="T29" fmla="*/ 33 h 42"/>
                  <a:gd name="T30" fmla="*/ 10 w 33"/>
                  <a:gd name="T31" fmla="*/ 28 h 42"/>
                  <a:gd name="T32" fmla="*/ 10 w 33"/>
                  <a:gd name="T33" fmla="*/ 42 h 42"/>
                  <a:gd name="T34" fmla="*/ 10 w 33"/>
                  <a:gd name="T35" fmla="*/ 42 h 42"/>
                  <a:gd name="T36" fmla="*/ 10 w 33"/>
                  <a:gd name="T37" fmla="*/ 23 h 42"/>
                  <a:gd name="T38" fmla="*/ 10 w 33"/>
                  <a:gd name="T39" fmla="*/ 23 h 42"/>
                  <a:gd name="T40" fmla="*/ 14 w 33"/>
                  <a:gd name="T41" fmla="*/ 23 h 42"/>
                  <a:gd name="T42" fmla="*/ 19 w 33"/>
                  <a:gd name="T43" fmla="*/ 23 h 42"/>
                  <a:gd name="T44" fmla="*/ 23 w 33"/>
                  <a:gd name="T45" fmla="*/ 19 h 42"/>
                  <a:gd name="T46" fmla="*/ 23 w 33"/>
                  <a:gd name="T47" fmla="*/ 19 h 42"/>
                  <a:gd name="T48" fmla="*/ 23 w 33"/>
                  <a:gd name="T49" fmla="*/ 14 h 42"/>
                  <a:gd name="T50" fmla="*/ 19 w 33"/>
                  <a:gd name="T51" fmla="*/ 10 h 42"/>
                  <a:gd name="T52" fmla="*/ 14 w 33"/>
                  <a:gd name="T53" fmla="*/ 5 h 42"/>
                  <a:gd name="T54" fmla="*/ 10 w 33"/>
                  <a:gd name="T55" fmla="*/ 23 h 42"/>
                  <a:gd name="T56" fmla="*/ 10 w 33"/>
                  <a:gd name="T57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" h="42">
                    <a:moveTo>
                      <a:pt x="10" y="42"/>
                    </a:moveTo>
                    <a:lnTo>
                      <a:pt x="5" y="33"/>
                    </a:lnTo>
                    <a:lnTo>
                      <a:pt x="5" y="28"/>
                    </a:lnTo>
                    <a:lnTo>
                      <a:pt x="0" y="1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4" y="0"/>
                    </a:lnTo>
                    <a:lnTo>
                      <a:pt x="23" y="5"/>
                    </a:lnTo>
                    <a:lnTo>
                      <a:pt x="28" y="10"/>
                    </a:lnTo>
                    <a:lnTo>
                      <a:pt x="33" y="14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28" y="23"/>
                    </a:lnTo>
                    <a:lnTo>
                      <a:pt x="19" y="28"/>
                    </a:lnTo>
                    <a:lnTo>
                      <a:pt x="14" y="33"/>
                    </a:lnTo>
                    <a:lnTo>
                      <a:pt x="10" y="28"/>
                    </a:lnTo>
                    <a:lnTo>
                      <a:pt x="10" y="42"/>
                    </a:lnTo>
                    <a:lnTo>
                      <a:pt x="10" y="42"/>
                    </a:lnTo>
                    <a:close/>
                    <a:moveTo>
                      <a:pt x="10" y="23"/>
                    </a:moveTo>
                    <a:lnTo>
                      <a:pt x="10" y="23"/>
                    </a:lnTo>
                    <a:lnTo>
                      <a:pt x="14" y="23"/>
                    </a:lnTo>
                    <a:lnTo>
                      <a:pt x="19" y="23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4"/>
                    </a:lnTo>
                    <a:lnTo>
                      <a:pt x="19" y="10"/>
                    </a:lnTo>
                    <a:lnTo>
                      <a:pt x="14" y="5"/>
                    </a:lnTo>
                    <a:lnTo>
                      <a:pt x="10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" name="Group 1411"/>
            <p:cNvGrpSpPr>
              <a:grpSpLocks/>
            </p:cNvGrpSpPr>
            <p:nvPr/>
          </p:nvGrpSpPr>
          <p:grpSpPr bwMode="auto">
            <a:xfrm>
              <a:off x="3235" y="737"/>
              <a:ext cx="1394" cy="1947"/>
              <a:chOff x="3235" y="737"/>
              <a:chExt cx="1394" cy="1947"/>
            </a:xfrm>
          </p:grpSpPr>
          <p:sp>
            <p:nvSpPr>
              <p:cNvPr id="1419" name="Freeform 1211"/>
              <p:cNvSpPr>
                <a:spLocks/>
              </p:cNvSpPr>
              <p:nvPr/>
            </p:nvSpPr>
            <p:spPr bwMode="auto">
              <a:xfrm>
                <a:off x="3235" y="1011"/>
                <a:ext cx="33" cy="42"/>
              </a:xfrm>
              <a:custGeom>
                <a:avLst/>
                <a:gdLst>
                  <a:gd name="T0" fmla="*/ 10 w 33"/>
                  <a:gd name="T1" fmla="*/ 42 h 42"/>
                  <a:gd name="T2" fmla="*/ 5 w 33"/>
                  <a:gd name="T3" fmla="*/ 33 h 42"/>
                  <a:gd name="T4" fmla="*/ 5 w 33"/>
                  <a:gd name="T5" fmla="*/ 28 h 42"/>
                  <a:gd name="T6" fmla="*/ 0 w 33"/>
                  <a:gd name="T7" fmla="*/ 19 h 42"/>
                  <a:gd name="T8" fmla="*/ 10 w 33"/>
                  <a:gd name="T9" fmla="*/ 5 h 42"/>
                  <a:gd name="T10" fmla="*/ 10 w 33"/>
                  <a:gd name="T11" fmla="*/ 5 h 42"/>
                  <a:gd name="T12" fmla="*/ 14 w 33"/>
                  <a:gd name="T13" fmla="*/ 0 h 42"/>
                  <a:gd name="T14" fmla="*/ 23 w 33"/>
                  <a:gd name="T15" fmla="*/ 5 h 42"/>
                  <a:gd name="T16" fmla="*/ 28 w 33"/>
                  <a:gd name="T17" fmla="*/ 10 h 42"/>
                  <a:gd name="T18" fmla="*/ 33 w 33"/>
                  <a:gd name="T19" fmla="*/ 14 h 42"/>
                  <a:gd name="T20" fmla="*/ 33 w 33"/>
                  <a:gd name="T21" fmla="*/ 19 h 42"/>
                  <a:gd name="T22" fmla="*/ 33 w 33"/>
                  <a:gd name="T23" fmla="*/ 19 h 42"/>
                  <a:gd name="T24" fmla="*/ 28 w 33"/>
                  <a:gd name="T25" fmla="*/ 23 h 42"/>
                  <a:gd name="T26" fmla="*/ 19 w 33"/>
                  <a:gd name="T27" fmla="*/ 28 h 42"/>
                  <a:gd name="T28" fmla="*/ 14 w 33"/>
                  <a:gd name="T29" fmla="*/ 33 h 42"/>
                  <a:gd name="T30" fmla="*/ 10 w 33"/>
                  <a:gd name="T31" fmla="*/ 28 h 42"/>
                  <a:gd name="T32" fmla="*/ 10 w 33"/>
                  <a:gd name="T33" fmla="*/ 42 h 42"/>
                  <a:gd name="T34" fmla="*/ 10 w 33"/>
                  <a:gd name="T3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42">
                    <a:moveTo>
                      <a:pt x="10" y="42"/>
                    </a:moveTo>
                    <a:lnTo>
                      <a:pt x="5" y="33"/>
                    </a:lnTo>
                    <a:lnTo>
                      <a:pt x="5" y="28"/>
                    </a:lnTo>
                    <a:lnTo>
                      <a:pt x="0" y="1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4" y="0"/>
                    </a:lnTo>
                    <a:lnTo>
                      <a:pt x="23" y="5"/>
                    </a:lnTo>
                    <a:lnTo>
                      <a:pt x="28" y="10"/>
                    </a:lnTo>
                    <a:lnTo>
                      <a:pt x="33" y="14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28" y="23"/>
                    </a:lnTo>
                    <a:lnTo>
                      <a:pt x="19" y="28"/>
                    </a:lnTo>
                    <a:lnTo>
                      <a:pt x="14" y="33"/>
                    </a:lnTo>
                    <a:lnTo>
                      <a:pt x="10" y="28"/>
                    </a:lnTo>
                    <a:lnTo>
                      <a:pt x="10" y="42"/>
                    </a:lnTo>
                    <a:lnTo>
                      <a:pt x="10" y="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0" name="Freeform 1212"/>
              <p:cNvSpPr>
                <a:spLocks/>
              </p:cNvSpPr>
              <p:nvPr/>
            </p:nvSpPr>
            <p:spPr bwMode="auto">
              <a:xfrm>
                <a:off x="3245" y="1016"/>
                <a:ext cx="13" cy="18"/>
              </a:xfrm>
              <a:custGeom>
                <a:avLst/>
                <a:gdLst>
                  <a:gd name="T0" fmla="*/ 0 w 13"/>
                  <a:gd name="T1" fmla="*/ 18 h 18"/>
                  <a:gd name="T2" fmla="*/ 0 w 13"/>
                  <a:gd name="T3" fmla="*/ 18 h 18"/>
                  <a:gd name="T4" fmla="*/ 4 w 13"/>
                  <a:gd name="T5" fmla="*/ 18 h 18"/>
                  <a:gd name="T6" fmla="*/ 9 w 13"/>
                  <a:gd name="T7" fmla="*/ 18 h 18"/>
                  <a:gd name="T8" fmla="*/ 13 w 13"/>
                  <a:gd name="T9" fmla="*/ 14 h 18"/>
                  <a:gd name="T10" fmla="*/ 13 w 13"/>
                  <a:gd name="T11" fmla="*/ 14 h 18"/>
                  <a:gd name="T12" fmla="*/ 13 w 13"/>
                  <a:gd name="T13" fmla="*/ 9 h 18"/>
                  <a:gd name="T14" fmla="*/ 9 w 13"/>
                  <a:gd name="T15" fmla="*/ 5 h 18"/>
                  <a:gd name="T16" fmla="*/ 4 w 13"/>
                  <a:gd name="T17" fmla="*/ 0 h 18"/>
                  <a:gd name="T18" fmla="*/ 0 w 13"/>
                  <a:gd name="T19" fmla="*/ 18 h 18"/>
                  <a:gd name="T20" fmla="*/ 0 w 13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0" y="18"/>
                    </a:lnTo>
                    <a:lnTo>
                      <a:pt x="4" y="18"/>
                    </a:lnTo>
                    <a:lnTo>
                      <a:pt x="9" y="18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1" name="Freeform 1213"/>
              <p:cNvSpPr>
                <a:spLocks/>
              </p:cNvSpPr>
              <p:nvPr/>
            </p:nvSpPr>
            <p:spPr bwMode="auto">
              <a:xfrm>
                <a:off x="4193" y="1048"/>
                <a:ext cx="41" cy="18"/>
              </a:xfrm>
              <a:custGeom>
                <a:avLst/>
                <a:gdLst>
                  <a:gd name="T0" fmla="*/ 19 w 41"/>
                  <a:gd name="T1" fmla="*/ 0 h 18"/>
                  <a:gd name="T2" fmla="*/ 28 w 41"/>
                  <a:gd name="T3" fmla="*/ 0 h 18"/>
                  <a:gd name="T4" fmla="*/ 41 w 41"/>
                  <a:gd name="T5" fmla="*/ 9 h 18"/>
                  <a:gd name="T6" fmla="*/ 41 w 41"/>
                  <a:gd name="T7" fmla="*/ 9 h 18"/>
                  <a:gd name="T8" fmla="*/ 37 w 41"/>
                  <a:gd name="T9" fmla="*/ 14 h 18"/>
                  <a:gd name="T10" fmla="*/ 28 w 41"/>
                  <a:gd name="T11" fmla="*/ 18 h 18"/>
                  <a:gd name="T12" fmla="*/ 23 w 41"/>
                  <a:gd name="T13" fmla="*/ 18 h 18"/>
                  <a:gd name="T14" fmla="*/ 14 w 41"/>
                  <a:gd name="T15" fmla="*/ 18 h 18"/>
                  <a:gd name="T16" fmla="*/ 5 w 41"/>
                  <a:gd name="T17" fmla="*/ 18 h 18"/>
                  <a:gd name="T18" fmla="*/ 0 w 41"/>
                  <a:gd name="T19" fmla="*/ 18 h 18"/>
                  <a:gd name="T20" fmla="*/ 5 w 41"/>
                  <a:gd name="T21" fmla="*/ 14 h 18"/>
                  <a:gd name="T22" fmla="*/ 9 w 41"/>
                  <a:gd name="T23" fmla="*/ 5 h 18"/>
                  <a:gd name="T24" fmla="*/ 19 w 41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8">
                    <a:moveTo>
                      <a:pt x="19" y="0"/>
                    </a:moveTo>
                    <a:lnTo>
                      <a:pt x="28" y="0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7" y="14"/>
                    </a:lnTo>
                    <a:lnTo>
                      <a:pt x="28" y="18"/>
                    </a:lnTo>
                    <a:lnTo>
                      <a:pt x="23" y="18"/>
                    </a:lnTo>
                    <a:lnTo>
                      <a:pt x="14" y="18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5" y="14"/>
                    </a:lnTo>
                    <a:lnTo>
                      <a:pt x="9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2" name="Freeform 1214"/>
              <p:cNvSpPr>
                <a:spLocks/>
              </p:cNvSpPr>
              <p:nvPr/>
            </p:nvSpPr>
            <p:spPr bwMode="auto">
              <a:xfrm>
                <a:off x="4193" y="1048"/>
                <a:ext cx="41" cy="18"/>
              </a:xfrm>
              <a:custGeom>
                <a:avLst/>
                <a:gdLst>
                  <a:gd name="T0" fmla="*/ 19 w 41"/>
                  <a:gd name="T1" fmla="*/ 0 h 18"/>
                  <a:gd name="T2" fmla="*/ 28 w 41"/>
                  <a:gd name="T3" fmla="*/ 0 h 18"/>
                  <a:gd name="T4" fmla="*/ 41 w 41"/>
                  <a:gd name="T5" fmla="*/ 9 h 18"/>
                  <a:gd name="T6" fmla="*/ 41 w 41"/>
                  <a:gd name="T7" fmla="*/ 9 h 18"/>
                  <a:gd name="T8" fmla="*/ 37 w 41"/>
                  <a:gd name="T9" fmla="*/ 14 h 18"/>
                  <a:gd name="T10" fmla="*/ 28 w 41"/>
                  <a:gd name="T11" fmla="*/ 18 h 18"/>
                  <a:gd name="T12" fmla="*/ 23 w 41"/>
                  <a:gd name="T13" fmla="*/ 18 h 18"/>
                  <a:gd name="T14" fmla="*/ 14 w 41"/>
                  <a:gd name="T15" fmla="*/ 18 h 18"/>
                  <a:gd name="T16" fmla="*/ 5 w 41"/>
                  <a:gd name="T17" fmla="*/ 18 h 18"/>
                  <a:gd name="T18" fmla="*/ 0 w 41"/>
                  <a:gd name="T19" fmla="*/ 18 h 18"/>
                  <a:gd name="T20" fmla="*/ 5 w 41"/>
                  <a:gd name="T21" fmla="*/ 14 h 18"/>
                  <a:gd name="T22" fmla="*/ 9 w 41"/>
                  <a:gd name="T23" fmla="*/ 5 h 18"/>
                  <a:gd name="T24" fmla="*/ 19 w 41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8">
                    <a:moveTo>
                      <a:pt x="19" y="0"/>
                    </a:moveTo>
                    <a:lnTo>
                      <a:pt x="28" y="0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7" y="14"/>
                    </a:lnTo>
                    <a:lnTo>
                      <a:pt x="28" y="18"/>
                    </a:lnTo>
                    <a:lnTo>
                      <a:pt x="23" y="18"/>
                    </a:lnTo>
                    <a:lnTo>
                      <a:pt x="14" y="18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5" y="14"/>
                    </a:lnTo>
                    <a:lnTo>
                      <a:pt x="9" y="5"/>
                    </a:lnTo>
                    <a:lnTo>
                      <a:pt x="1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3" name="Freeform 1215"/>
              <p:cNvSpPr>
                <a:spLocks noEditPoints="1"/>
              </p:cNvSpPr>
              <p:nvPr/>
            </p:nvSpPr>
            <p:spPr bwMode="auto">
              <a:xfrm>
                <a:off x="4193" y="1044"/>
                <a:ext cx="41" cy="27"/>
              </a:xfrm>
              <a:custGeom>
                <a:avLst/>
                <a:gdLst>
                  <a:gd name="T0" fmla="*/ 9 w 41"/>
                  <a:gd name="T1" fmla="*/ 27 h 27"/>
                  <a:gd name="T2" fmla="*/ 5 w 41"/>
                  <a:gd name="T3" fmla="*/ 27 h 27"/>
                  <a:gd name="T4" fmla="*/ 0 w 41"/>
                  <a:gd name="T5" fmla="*/ 22 h 27"/>
                  <a:gd name="T6" fmla="*/ 0 w 41"/>
                  <a:gd name="T7" fmla="*/ 18 h 27"/>
                  <a:gd name="T8" fmla="*/ 9 w 41"/>
                  <a:gd name="T9" fmla="*/ 9 h 27"/>
                  <a:gd name="T10" fmla="*/ 19 w 41"/>
                  <a:gd name="T11" fmla="*/ 0 h 27"/>
                  <a:gd name="T12" fmla="*/ 23 w 41"/>
                  <a:gd name="T13" fmla="*/ 0 h 27"/>
                  <a:gd name="T14" fmla="*/ 28 w 41"/>
                  <a:gd name="T15" fmla="*/ 0 h 27"/>
                  <a:gd name="T16" fmla="*/ 37 w 41"/>
                  <a:gd name="T17" fmla="*/ 9 h 27"/>
                  <a:gd name="T18" fmla="*/ 37 w 41"/>
                  <a:gd name="T19" fmla="*/ 9 h 27"/>
                  <a:gd name="T20" fmla="*/ 41 w 41"/>
                  <a:gd name="T21" fmla="*/ 13 h 27"/>
                  <a:gd name="T22" fmla="*/ 32 w 41"/>
                  <a:gd name="T23" fmla="*/ 22 h 27"/>
                  <a:gd name="T24" fmla="*/ 23 w 41"/>
                  <a:gd name="T25" fmla="*/ 27 h 27"/>
                  <a:gd name="T26" fmla="*/ 23 w 41"/>
                  <a:gd name="T27" fmla="*/ 27 h 27"/>
                  <a:gd name="T28" fmla="*/ 14 w 41"/>
                  <a:gd name="T29" fmla="*/ 27 h 27"/>
                  <a:gd name="T30" fmla="*/ 9 w 41"/>
                  <a:gd name="T31" fmla="*/ 27 h 27"/>
                  <a:gd name="T32" fmla="*/ 9 w 41"/>
                  <a:gd name="T33" fmla="*/ 27 h 27"/>
                  <a:gd name="T34" fmla="*/ 23 w 41"/>
                  <a:gd name="T35" fmla="*/ 4 h 27"/>
                  <a:gd name="T36" fmla="*/ 19 w 41"/>
                  <a:gd name="T37" fmla="*/ 4 h 27"/>
                  <a:gd name="T38" fmla="*/ 9 w 41"/>
                  <a:gd name="T39" fmla="*/ 13 h 27"/>
                  <a:gd name="T40" fmla="*/ 5 w 41"/>
                  <a:gd name="T41" fmla="*/ 22 h 27"/>
                  <a:gd name="T42" fmla="*/ 9 w 41"/>
                  <a:gd name="T43" fmla="*/ 22 h 27"/>
                  <a:gd name="T44" fmla="*/ 14 w 41"/>
                  <a:gd name="T45" fmla="*/ 22 h 27"/>
                  <a:gd name="T46" fmla="*/ 23 w 41"/>
                  <a:gd name="T47" fmla="*/ 22 h 27"/>
                  <a:gd name="T48" fmla="*/ 32 w 41"/>
                  <a:gd name="T49" fmla="*/ 18 h 27"/>
                  <a:gd name="T50" fmla="*/ 37 w 41"/>
                  <a:gd name="T51" fmla="*/ 13 h 27"/>
                  <a:gd name="T52" fmla="*/ 32 w 41"/>
                  <a:gd name="T53" fmla="*/ 9 h 27"/>
                  <a:gd name="T54" fmla="*/ 23 w 41"/>
                  <a:gd name="T55" fmla="*/ 4 h 27"/>
                  <a:gd name="T56" fmla="*/ 23 w 41"/>
                  <a:gd name="T57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" h="27">
                    <a:moveTo>
                      <a:pt x="9" y="27"/>
                    </a:moveTo>
                    <a:lnTo>
                      <a:pt x="5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41" y="13"/>
                    </a:lnTo>
                    <a:lnTo>
                      <a:pt x="32" y="22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9" y="27"/>
                    </a:lnTo>
                    <a:close/>
                    <a:moveTo>
                      <a:pt x="23" y="4"/>
                    </a:moveTo>
                    <a:lnTo>
                      <a:pt x="19" y="4"/>
                    </a:lnTo>
                    <a:lnTo>
                      <a:pt x="9" y="13"/>
                    </a:lnTo>
                    <a:lnTo>
                      <a:pt x="5" y="22"/>
                    </a:lnTo>
                    <a:lnTo>
                      <a:pt x="9" y="22"/>
                    </a:lnTo>
                    <a:lnTo>
                      <a:pt x="14" y="22"/>
                    </a:lnTo>
                    <a:lnTo>
                      <a:pt x="23" y="22"/>
                    </a:lnTo>
                    <a:lnTo>
                      <a:pt x="32" y="18"/>
                    </a:lnTo>
                    <a:lnTo>
                      <a:pt x="37" y="13"/>
                    </a:lnTo>
                    <a:lnTo>
                      <a:pt x="32" y="9"/>
                    </a:lnTo>
                    <a:lnTo>
                      <a:pt x="23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4" name="Freeform 1216"/>
              <p:cNvSpPr>
                <a:spLocks/>
              </p:cNvSpPr>
              <p:nvPr/>
            </p:nvSpPr>
            <p:spPr bwMode="auto">
              <a:xfrm>
                <a:off x="4193" y="1044"/>
                <a:ext cx="41" cy="27"/>
              </a:xfrm>
              <a:custGeom>
                <a:avLst/>
                <a:gdLst>
                  <a:gd name="T0" fmla="*/ 9 w 41"/>
                  <a:gd name="T1" fmla="*/ 27 h 27"/>
                  <a:gd name="T2" fmla="*/ 5 w 41"/>
                  <a:gd name="T3" fmla="*/ 27 h 27"/>
                  <a:gd name="T4" fmla="*/ 0 w 41"/>
                  <a:gd name="T5" fmla="*/ 22 h 27"/>
                  <a:gd name="T6" fmla="*/ 0 w 41"/>
                  <a:gd name="T7" fmla="*/ 18 h 27"/>
                  <a:gd name="T8" fmla="*/ 9 w 41"/>
                  <a:gd name="T9" fmla="*/ 9 h 27"/>
                  <a:gd name="T10" fmla="*/ 19 w 41"/>
                  <a:gd name="T11" fmla="*/ 0 h 27"/>
                  <a:gd name="T12" fmla="*/ 23 w 41"/>
                  <a:gd name="T13" fmla="*/ 0 h 27"/>
                  <a:gd name="T14" fmla="*/ 28 w 41"/>
                  <a:gd name="T15" fmla="*/ 0 h 27"/>
                  <a:gd name="T16" fmla="*/ 37 w 41"/>
                  <a:gd name="T17" fmla="*/ 9 h 27"/>
                  <a:gd name="T18" fmla="*/ 37 w 41"/>
                  <a:gd name="T19" fmla="*/ 9 h 27"/>
                  <a:gd name="T20" fmla="*/ 41 w 41"/>
                  <a:gd name="T21" fmla="*/ 13 h 27"/>
                  <a:gd name="T22" fmla="*/ 32 w 41"/>
                  <a:gd name="T23" fmla="*/ 22 h 27"/>
                  <a:gd name="T24" fmla="*/ 23 w 41"/>
                  <a:gd name="T25" fmla="*/ 27 h 27"/>
                  <a:gd name="T26" fmla="*/ 23 w 41"/>
                  <a:gd name="T27" fmla="*/ 27 h 27"/>
                  <a:gd name="T28" fmla="*/ 14 w 41"/>
                  <a:gd name="T29" fmla="*/ 27 h 27"/>
                  <a:gd name="T30" fmla="*/ 9 w 41"/>
                  <a:gd name="T31" fmla="*/ 27 h 27"/>
                  <a:gd name="T32" fmla="*/ 9 w 41"/>
                  <a:gd name="T3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27">
                    <a:moveTo>
                      <a:pt x="9" y="27"/>
                    </a:moveTo>
                    <a:lnTo>
                      <a:pt x="5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41" y="13"/>
                    </a:lnTo>
                    <a:lnTo>
                      <a:pt x="32" y="22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9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5" name="Freeform 1217"/>
              <p:cNvSpPr>
                <a:spLocks/>
              </p:cNvSpPr>
              <p:nvPr/>
            </p:nvSpPr>
            <p:spPr bwMode="auto">
              <a:xfrm>
                <a:off x="4198" y="1048"/>
                <a:ext cx="32" cy="18"/>
              </a:xfrm>
              <a:custGeom>
                <a:avLst/>
                <a:gdLst>
                  <a:gd name="T0" fmla="*/ 18 w 32"/>
                  <a:gd name="T1" fmla="*/ 0 h 18"/>
                  <a:gd name="T2" fmla="*/ 14 w 32"/>
                  <a:gd name="T3" fmla="*/ 0 h 18"/>
                  <a:gd name="T4" fmla="*/ 4 w 32"/>
                  <a:gd name="T5" fmla="*/ 9 h 18"/>
                  <a:gd name="T6" fmla="*/ 0 w 32"/>
                  <a:gd name="T7" fmla="*/ 18 h 18"/>
                  <a:gd name="T8" fmla="*/ 4 w 32"/>
                  <a:gd name="T9" fmla="*/ 18 h 18"/>
                  <a:gd name="T10" fmla="*/ 9 w 32"/>
                  <a:gd name="T11" fmla="*/ 18 h 18"/>
                  <a:gd name="T12" fmla="*/ 18 w 32"/>
                  <a:gd name="T13" fmla="*/ 18 h 18"/>
                  <a:gd name="T14" fmla="*/ 27 w 32"/>
                  <a:gd name="T15" fmla="*/ 14 h 18"/>
                  <a:gd name="T16" fmla="*/ 32 w 32"/>
                  <a:gd name="T17" fmla="*/ 9 h 18"/>
                  <a:gd name="T18" fmla="*/ 27 w 32"/>
                  <a:gd name="T19" fmla="*/ 5 h 18"/>
                  <a:gd name="T20" fmla="*/ 18 w 32"/>
                  <a:gd name="T21" fmla="*/ 0 h 18"/>
                  <a:gd name="T22" fmla="*/ 18 w 32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8">
                    <a:moveTo>
                      <a:pt x="18" y="0"/>
                    </a:moveTo>
                    <a:lnTo>
                      <a:pt x="14" y="0"/>
                    </a:lnTo>
                    <a:lnTo>
                      <a:pt x="4" y="9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9" y="18"/>
                    </a:lnTo>
                    <a:lnTo>
                      <a:pt x="18" y="18"/>
                    </a:lnTo>
                    <a:lnTo>
                      <a:pt x="27" y="14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6" name="Freeform 1218"/>
              <p:cNvSpPr>
                <a:spLocks/>
              </p:cNvSpPr>
              <p:nvPr/>
            </p:nvSpPr>
            <p:spPr bwMode="auto">
              <a:xfrm>
                <a:off x="4610" y="998"/>
                <a:ext cx="19" cy="13"/>
              </a:xfrm>
              <a:custGeom>
                <a:avLst/>
                <a:gdLst>
                  <a:gd name="T0" fmla="*/ 0 w 19"/>
                  <a:gd name="T1" fmla="*/ 0 h 13"/>
                  <a:gd name="T2" fmla="*/ 5 w 19"/>
                  <a:gd name="T3" fmla="*/ 0 h 13"/>
                  <a:gd name="T4" fmla="*/ 14 w 19"/>
                  <a:gd name="T5" fmla="*/ 4 h 13"/>
                  <a:gd name="T6" fmla="*/ 19 w 19"/>
                  <a:gd name="T7" fmla="*/ 9 h 13"/>
                  <a:gd name="T8" fmla="*/ 14 w 19"/>
                  <a:gd name="T9" fmla="*/ 13 h 13"/>
                  <a:gd name="T10" fmla="*/ 9 w 19"/>
                  <a:gd name="T11" fmla="*/ 13 h 13"/>
                  <a:gd name="T12" fmla="*/ 5 w 19"/>
                  <a:gd name="T13" fmla="*/ 9 h 13"/>
                  <a:gd name="T14" fmla="*/ 0 w 19"/>
                  <a:gd name="T15" fmla="*/ 4 h 13"/>
                  <a:gd name="T16" fmla="*/ 0 w 19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3">
                    <a:moveTo>
                      <a:pt x="0" y="0"/>
                    </a:moveTo>
                    <a:lnTo>
                      <a:pt x="5" y="0"/>
                    </a:lnTo>
                    <a:lnTo>
                      <a:pt x="14" y="4"/>
                    </a:lnTo>
                    <a:lnTo>
                      <a:pt x="19" y="9"/>
                    </a:lnTo>
                    <a:lnTo>
                      <a:pt x="14" y="13"/>
                    </a:lnTo>
                    <a:lnTo>
                      <a:pt x="9" y="13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7" name="Freeform 1219"/>
              <p:cNvSpPr>
                <a:spLocks/>
              </p:cNvSpPr>
              <p:nvPr/>
            </p:nvSpPr>
            <p:spPr bwMode="auto">
              <a:xfrm>
                <a:off x="4610" y="998"/>
                <a:ext cx="19" cy="13"/>
              </a:xfrm>
              <a:custGeom>
                <a:avLst/>
                <a:gdLst>
                  <a:gd name="T0" fmla="*/ 0 w 19"/>
                  <a:gd name="T1" fmla="*/ 0 h 13"/>
                  <a:gd name="T2" fmla="*/ 5 w 19"/>
                  <a:gd name="T3" fmla="*/ 0 h 13"/>
                  <a:gd name="T4" fmla="*/ 14 w 19"/>
                  <a:gd name="T5" fmla="*/ 4 h 13"/>
                  <a:gd name="T6" fmla="*/ 19 w 19"/>
                  <a:gd name="T7" fmla="*/ 9 h 13"/>
                  <a:gd name="T8" fmla="*/ 14 w 19"/>
                  <a:gd name="T9" fmla="*/ 13 h 13"/>
                  <a:gd name="T10" fmla="*/ 9 w 19"/>
                  <a:gd name="T11" fmla="*/ 13 h 13"/>
                  <a:gd name="T12" fmla="*/ 5 w 19"/>
                  <a:gd name="T13" fmla="*/ 9 h 13"/>
                  <a:gd name="T14" fmla="*/ 0 w 19"/>
                  <a:gd name="T15" fmla="*/ 4 h 13"/>
                  <a:gd name="T16" fmla="*/ 0 w 19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3">
                    <a:moveTo>
                      <a:pt x="0" y="0"/>
                    </a:moveTo>
                    <a:lnTo>
                      <a:pt x="5" y="0"/>
                    </a:lnTo>
                    <a:lnTo>
                      <a:pt x="14" y="4"/>
                    </a:lnTo>
                    <a:lnTo>
                      <a:pt x="19" y="9"/>
                    </a:lnTo>
                    <a:lnTo>
                      <a:pt x="14" y="13"/>
                    </a:lnTo>
                    <a:lnTo>
                      <a:pt x="9" y="13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8" name="Freeform 1220"/>
              <p:cNvSpPr>
                <a:spLocks noEditPoints="1"/>
              </p:cNvSpPr>
              <p:nvPr/>
            </p:nvSpPr>
            <p:spPr bwMode="auto">
              <a:xfrm>
                <a:off x="4606" y="993"/>
                <a:ext cx="23" cy="23"/>
              </a:xfrm>
              <a:custGeom>
                <a:avLst/>
                <a:gdLst>
                  <a:gd name="T0" fmla="*/ 13 w 23"/>
                  <a:gd name="T1" fmla="*/ 23 h 23"/>
                  <a:gd name="T2" fmla="*/ 9 w 23"/>
                  <a:gd name="T3" fmla="*/ 18 h 23"/>
                  <a:gd name="T4" fmla="*/ 0 w 23"/>
                  <a:gd name="T5" fmla="*/ 9 h 23"/>
                  <a:gd name="T6" fmla="*/ 4 w 23"/>
                  <a:gd name="T7" fmla="*/ 0 h 23"/>
                  <a:gd name="T8" fmla="*/ 4 w 23"/>
                  <a:gd name="T9" fmla="*/ 0 h 23"/>
                  <a:gd name="T10" fmla="*/ 4 w 23"/>
                  <a:gd name="T11" fmla="*/ 0 h 23"/>
                  <a:gd name="T12" fmla="*/ 9 w 23"/>
                  <a:gd name="T13" fmla="*/ 0 h 23"/>
                  <a:gd name="T14" fmla="*/ 18 w 23"/>
                  <a:gd name="T15" fmla="*/ 9 h 23"/>
                  <a:gd name="T16" fmla="*/ 23 w 23"/>
                  <a:gd name="T17" fmla="*/ 14 h 23"/>
                  <a:gd name="T18" fmla="*/ 18 w 23"/>
                  <a:gd name="T19" fmla="*/ 23 h 23"/>
                  <a:gd name="T20" fmla="*/ 13 w 23"/>
                  <a:gd name="T21" fmla="*/ 23 h 23"/>
                  <a:gd name="T22" fmla="*/ 13 w 23"/>
                  <a:gd name="T23" fmla="*/ 23 h 23"/>
                  <a:gd name="T24" fmla="*/ 4 w 23"/>
                  <a:gd name="T25" fmla="*/ 9 h 23"/>
                  <a:gd name="T26" fmla="*/ 4 w 23"/>
                  <a:gd name="T27" fmla="*/ 9 h 23"/>
                  <a:gd name="T28" fmla="*/ 9 w 23"/>
                  <a:gd name="T29" fmla="*/ 14 h 23"/>
                  <a:gd name="T30" fmla="*/ 13 w 23"/>
                  <a:gd name="T31" fmla="*/ 18 h 23"/>
                  <a:gd name="T32" fmla="*/ 18 w 23"/>
                  <a:gd name="T33" fmla="*/ 18 h 23"/>
                  <a:gd name="T34" fmla="*/ 18 w 23"/>
                  <a:gd name="T35" fmla="*/ 14 h 23"/>
                  <a:gd name="T36" fmla="*/ 13 w 23"/>
                  <a:gd name="T37" fmla="*/ 14 h 23"/>
                  <a:gd name="T38" fmla="*/ 4 w 23"/>
                  <a:gd name="T39" fmla="*/ 9 h 23"/>
                  <a:gd name="T40" fmla="*/ 4 w 23"/>
                  <a:gd name="T41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3">
                    <a:moveTo>
                      <a:pt x="13" y="23"/>
                    </a:moveTo>
                    <a:lnTo>
                      <a:pt x="9" y="18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23" y="14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13" y="23"/>
                    </a:lnTo>
                    <a:close/>
                    <a:moveTo>
                      <a:pt x="4" y="9"/>
                    </a:moveTo>
                    <a:lnTo>
                      <a:pt x="4" y="9"/>
                    </a:lnTo>
                    <a:lnTo>
                      <a:pt x="9" y="14"/>
                    </a:lnTo>
                    <a:lnTo>
                      <a:pt x="13" y="18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9" name="Freeform 1221"/>
              <p:cNvSpPr>
                <a:spLocks/>
              </p:cNvSpPr>
              <p:nvPr/>
            </p:nvSpPr>
            <p:spPr bwMode="auto">
              <a:xfrm>
                <a:off x="4606" y="993"/>
                <a:ext cx="23" cy="23"/>
              </a:xfrm>
              <a:custGeom>
                <a:avLst/>
                <a:gdLst>
                  <a:gd name="T0" fmla="*/ 13 w 23"/>
                  <a:gd name="T1" fmla="*/ 23 h 23"/>
                  <a:gd name="T2" fmla="*/ 9 w 23"/>
                  <a:gd name="T3" fmla="*/ 18 h 23"/>
                  <a:gd name="T4" fmla="*/ 0 w 23"/>
                  <a:gd name="T5" fmla="*/ 9 h 23"/>
                  <a:gd name="T6" fmla="*/ 4 w 23"/>
                  <a:gd name="T7" fmla="*/ 0 h 23"/>
                  <a:gd name="T8" fmla="*/ 4 w 23"/>
                  <a:gd name="T9" fmla="*/ 0 h 23"/>
                  <a:gd name="T10" fmla="*/ 4 w 23"/>
                  <a:gd name="T11" fmla="*/ 0 h 23"/>
                  <a:gd name="T12" fmla="*/ 9 w 23"/>
                  <a:gd name="T13" fmla="*/ 0 h 23"/>
                  <a:gd name="T14" fmla="*/ 18 w 23"/>
                  <a:gd name="T15" fmla="*/ 9 h 23"/>
                  <a:gd name="T16" fmla="*/ 23 w 23"/>
                  <a:gd name="T17" fmla="*/ 14 h 23"/>
                  <a:gd name="T18" fmla="*/ 18 w 23"/>
                  <a:gd name="T19" fmla="*/ 23 h 23"/>
                  <a:gd name="T20" fmla="*/ 13 w 23"/>
                  <a:gd name="T21" fmla="*/ 23 h 23"/>
                  <a:gd name="T22" fmla="*/ 13 w 23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3">
                    <a:moveTo>
                      <a:pt x="13" y="23"/>
                    </a:moveTo>
                    <a:lnTo>
                      <a:pt x="9" y="18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23" y="14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13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0" name="Freeform 1222"/>
              <p:cNvSpPr>
                <a:spLocks/>
              </p:cNvSpPr>
              <p:nvPr/>
            </p:nvSpPr>
            <p:spPr bwMode="auto">
              <a:xfrm>
                <a:off x="4610" y="1002"/>
                <a:ext cx="14" cy="9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5 w 14"/>
                  <a:gd name="T5" fmla="*/ 5 h 9"/>
                  <a:gd name="T6" fmla="*/ 9 w 14"/>
                  <a:gd name="T7" fmla="*/ 9 h 9"/>
                  <a:gd name="T8" fmla="*/ 14 w 14"/>
                  <a:gd name="T9" fmla="*/ 9 h 9"/>
                  <a:gd name="T10" fmla="*/ 14 w 14"/>
                  <a:gd name="T11" fmla="*/ 5 h 9"/>
                  <a:gd name="T12" fmla="*/ 9 w 14"/>
                  <a:gd name="T13" fmla="*/ 5 h 9"/>
                  <a:gd name="T14" fmla="*/ 0 w 14"/>
                  <a:gd name="T15" fmla="*/ 0 h 9"/>
                  <a:gd name="T16" fmla="*/ 0 w 14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1" name="Freeform 1223"/>
              <p:cNvSpPr>
                <a:spLocks/>
              </p:cNvSpPr>
              <p:nvPr/>
            </p:nvSpPr>
            <p:spPr bwMode="auto">
              <a:xfrm>
                <a:off x="4276" y="906"/>
                <a:ext cx="18" cy="9"/>
              </a:xfrm>
              <a:custGeom>
                <a:avLst/>
                <a:gdLst>
                  <a:gd name="T0" fmla="*/ 9 w 18"/>
                  <a:gd name="T1" fmla="*/ 0 h 9"/>
                  <a:gd name="T2" fmla="*/ 18 w 18"/>
                  <a:gd name="T3" fmla="*/ 0 h 9"/>
                  <a:gd name="T4" fmla="*/ 13 w 18"/>
                  <a:gd name="T5" fmla="*/ 9 h 9"/>
                  <a:gd name="T6" fmla="*/ 0 w 18"/>
                  <a:gd name="T7" fmla="*/ 9 h 9"/>
                  <a:gd name="T8" fmla="*/ 4 w 18"/>
                  <a:gd name="T9" fmla="*/ 5 h 9"/>
                  <a:gd name="T10" fmla="*/ 9 w 1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9">
                    <a:moveTo>
                      <a:pt x="9" y="0"/>
                    </a:moveTo>
                    <a:lnTo>
                      <a:pt x="18" y="0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2" name="Freeform 1224"/>
              <p:cNvSpPr>
                <a:spLocks/>
              </p:cNvSpPr>
              <p:nvPr/>
            </p:nvSpPr>
            <p:spPr bwMode="auto">
              <a:xfrm>
                <a:off x="4276" y="906"/>
                <a:ext cx="18" cy="9"/>
              </a:xfrm>
              <a:custGeom>
                <a:avLst/>
                <a:gdLst>
                  <a:gd name="T0" fmla="*/ 9 w 18"/>
                  <a:gd name="T1" fmla="*/ 0 h 9"/>
                  <a:gd name="T2" fmla="*/ 18 w 18"/>
                  <a:gd name="T3" fmla="*/ 0 h 9"/>
                  <a:gd name="T4" fmla="*/ 13 w 18"/>
                  <a:gd name="T5" fmla="*/ 9 h 9"/>
                  <a:gd name="T6" fmla="*/ 0 w 18"/>
                  <a:gd name="T7" fmla="*/ 9 h 9"/>
                  <a:gd name="T8" fmla="*/ 4 w 18"/>
                  <a:gd name="T9" fmla="*/ 5 h 9"/>
                  <a:gd name="T10" fmla="*/ 9 w 1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9">
                    <a:moveTo>
                      <a:pt x="9" y="0"/>
                    </a:moveTo>
                    <a:lnTo>
                      <a:pt x="18" y="0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3" name="Freeform 1225"/>
              <p:cNvSpPr>
                <a:spLocks noEditPoints="1"/>
              </p:cNvSpPr>
              <p:nvPr/>
            </p:nvSpPr>
            <p:spPr bwMode="auto">
              <a:xfrm>
                <a:off x="4276" y="901"/>
                <a:ext cx="23" cy="19"/>
              </a:xfrm>
              <a:custGeom>
                <a:avLst/>
                <a:gdLst>
                  <a:gd name="T0" fmla="*/ 9 w 23"/>
                  <a:gd name="T1" fmla="*/ 19 h 19"/>
                  <a:gd name="T2" fmla="*/ 9 w 23"/>
                  <a:gd name="T3" fmla="*/ 19 h 19"/>
                  <a:gd name="T4" fmla="*/ 4 w 23"/>
                  <a:gd name="T5" fmla="*/ 19 h 19"/>
                  <a:gd name="T6" fmla="*/ 0 w 23"/>
                  <a:gd name="T7" fmla="*/ 19 h 19"/>
                  <a:gd name="T8" fmla="*/ 0 w 23"/>
                  <a:gd name="T9" fmla="*/ 19 h 19"/>
                  <a:gd name="T10" fmla="*/ 0 w 23"/>
                  <a:gd name="T11" fmla="*/ 14 h 19"/>
                  <a:gd name="T12" fmla="*/ 0 w 23"/>
                  <a:gd name="T13" fmla="*/ 14 h 19"/>
                  <a:gd name="T14" fmla="*/ 4 w 23"/>
                  <a:gd name="T15" fmla="*/ 5 h 19"/>
                  <a:gd name="T16" fmla="*/ 9 w 23"/>
                  <a:gd name="T17" fmla="*/ 0 h 19"/>
                  <a:gd name="T18" fmla="*/ 13 w 23"/>
                  <a:gd name="T19" fmla="*/ 0 h 19"/>
                  <a:gd name="T20" fmla="*/ 18 w 23"/>
                  <a:gd name="T21" fmla="*/ 0 h 19"/>
                  <a:gd name="T22" fmla="*/ 23 w 23"/>
                  <a:gd name="T23" fmla="*/ 0 h 19"/>
                  <a:gd name="T24" fmla="*/ 23 w 23"/>
                  <a:gd name="T25" fmla="*/ 5 h 19"/>
                  <a:gd name="T26" fmla="*/ 23 w 23"/>
                  <a:gd name="T27" fmla="*/ 5 h 19"/>
                  <a:gd name="T28" fmla="*/ 18 w 23"/>
                  <a:gd name="T29" fmla="*/ 19 h 19"/>
                  <a:gd name="T30" fmla="*/ 9 w 23"/>
                  <a:gd name="T31" fmla="*/ 19 h 19"/>
                  <a:gd name="T32" fmla="*/ 9 w 23"/>
                  <a:gd name="T33" fmla="*/ 19 h 19"/>
                  <a:gd name="T34" fmla="*/ 4 w 23"/>
                  <a:gd name="T35" fmla="*/ 10 h 19"/>
                  <a:gd name="T36" fmla="*/ 9 w 23"/>
                  <a:gd name="T37" fmla="*/ 10 h 19"/>
                  <a:gd name="T38" fmla="*/ 13 w 23"/>
                  <a:gd name="T39" fmla="*/ 10 h 19"/>
                  <a:gd name="T40" fmla="*/ 18 w 23"/>
                  <a:gd name="T41" fmla="*/ 10 h 19"/>
                  <a:gd name="T42" fmla="*/ 13 w 23"/>
                  <a:gd name="T43" fmla="*/ 10 h 19"/>
                  <a:gd name="T44" fmla="*/ 13 w 23"/>
                  <a:gd name="T45" fmla="*/ 10 h 19"/>
                  <a:gd name="T46" fmla="*/ 13 w 23"/>
                  <a:gd name="T47" fmla="*/ 10 h 19"/>
                  <a:gd name="T48" fmla="*/ 9 w 23"/>
                  <a:gd name="T49" fmla="*/ 10 h 19"/>
                  <a:gd name="T50" fmla="*/ 9 w 23"/>
                  <a:gd name="T51" fmla="*/ 10 h 19"/>
                  <a:gd name="T52" fmla="*/ 4 w 23"/>
                  <a:gd name="T53" fmla="*/ 10 h 19"/>
                  <a:gd name="T54" fmla="*/ 4 w 23"/>
                  <a:gd name="T5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" h="19">
                    <a:moveTo>
                      <a:pt x="9" y="19"/>
                    </a:moveTo>
                    <a:lnTo>
                      <a:pt x="9" y="19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8" y="19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  <a:moveTo>
                      <a:pt x="4" y="10"/>
                    </a:moveTo>
                    <a:lnTo>
                      <a:pt x="9" y="10"/>
                    </a:lnTo>
                    <a:lnTo>
                      <a:pt x="13" y="10"/>
                    </a:lnTo>
                    <a:lnTo>
                      <a:pt x="18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4" name="Freeform 1226"/>
              <p:cNvSpPr>
                <a:spLocks/>
              </p:cNvSpPr>
              <p:nvPr/>
            </p:nvSpPr>
            <p:spPr bwMode="auto">
              <a:xfrm>
                <a:off x="4276" y="901"/>
                <a:ext cx="23" cy="19"/>
              </a:xfrm>
              <a:custGeom>
                <a:avLst/>
                <a:gdLst>
                  <a:gd name="T0" fmla="*/ 9 w 23"/>
                  <a:gd name="T1" fmla="*/ 19 h 19"/>
                  <a:gd name="T2" fmla="*/ 9 w 23"/>
                  <a:gd name="T3" fmla="*/ 19 h 19"/>
                  <a:gd name="T4" fmla="*/ 4 w 23"/>
                  <a:gd name="T5" fmla="*/ 19 h 19"/>
                  <a:gd name="T6" fmla="*/ 0 w 23"/>
                  <a:gd name="T7" fmla="*/ 19 h 19"/>
                  <a:gd name="T8" fmla="*/ 0 w 23"/>
                  <a:gd name="T9" fmla="*/ 19 h 19"/>
                  <a:gd name="T10" fmla="*/ 0 w 23"/>
                  <a:gd name="T11" fmla="*/ 14 h 19"/>
                  <a:gd name="T12" fmla="*/ 0 w 23"/>
                  <a:gd name="T13" fmla="*/ 14 h 19"/>
                  <a:gd name="T14" fmla="*/ 4 w 23"/>
                  <a:gd name="T15" fmla="*/ 5 h 19"/>
                  <a:gd name="T16" fmla="*/ 9 w 23"/>
                  <a:gd name="T17" fmla="*/ 0 h 19"/>
                  <a:gd name="T18" fmla="*/ 13 w 23"/>
                  <a:gd name="T19" fmla="*/ 0 h 19"/>
                  <a:gd name="T20" fmla="*/ 18 w 23"/>
                  <a:gd name="T21" fmla="*/ 0 h 19"/>
                  <a:gd name="T22" fmla="*/ 23 w 23"/>
                  <a:gd name="T23" fmla="*/ 0 h 19"/>
                  <a:gd name="T24" fmla="*/ 23 w 23"/>
                  <a:gd name="T25" fmla="*/ 5 h 19"/>
                  <a:gd name="T26" fmla="*/ 23 w 23"/>
                  <a:gd name="T27" fmla="*/ 5 h 19"/>
                  <a:gd name="T28" fmla="*/ 18 w 23"/>
                  <a:gd name="T29" fmla="*/ 19 h 19"/>
                  <a:gd name="T30" fmla="*/ 9 w 23"/>
                  <a:gd name="T31" fmla="*/ 19 h 19"/>
                  <a:gd name="T32" fmla="*/ 9 w 23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9">
                    <a:moveTo>
                      <a:pt x="9" y="19"/>
                    </a:moveTo>
                    <a:lnTo>
                      <a:pt x="9" y="19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8" y="19"/>
                    </a:lnTo>
                    <a:lnTo>
                      <a:pt x="9" y="19"/>
                    </a:lnTo>
                    <a:lnTo>
                      <a:pt x="9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5" name="Freeform 1227"/>
              <p:cNvSpPr>
                <a:spLocks/>
              </p:cNvSpPr>
              <p:nvPr/>
            </p:nvSpPr>
            <p:spPr bwMode="auto">
              <a:xfrm>
                <a:off x="4280" y="911"/>
                <a:ext cx="14" cy="0"/>
              </a:xfrm>
              <a:custGeom>
                <a:avLst/>
                <a:gdLst>
                  <a:gd name="T0" fmla="*/ 0 w 14"/>
                  <a:gd name="T1" fmla="*/ 5 w 14"/>
                  <a:gd name="T2" fmla="*/ 9 w 14"/>
                  <a:gd name="T3" fmla="*/ 14 w 14"/>
                  <a:gd name="T4" fmla="*/ 9 w 14"/>
                  <a:gd name="T5" fmla="*/ 9 w 14"/>
                  <a:gd name="T6" fmla="*/ 9 w 14"/>
                  <a:gd name="T7" fmla="*/ 5 w 14"/>
                  <a:gd name="T8" fmla="*/ 5 w 14"/>
                  <a:gd name="T9" fmla="*/ 0 w 14"/>
                  <a:gd name="T10" fmla="*/ 0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6" name="Freeform 1228"/>
              <p:cNvSpPr>
                <a:spLocks/>
              </p:cNvSpPr>
              <p:nvPr/>
            </p:nvSpPr>
            <p:spPr bwMode="auto">
              <a:xfrm>
                <a:off x="4267" y="938"/>
                <a:ext cx="9" cy="14"/>
              </a:xfrm>
              <a:custGeom>
                <a:avLst/>
                <a:gdLst>
                  <a:gd name="T0" fmla="*/ 0 w 9"/>
                  <a:gd name="T1" fmla="*/ 5 h 14"/>
                  <a:gd name="T2" fmla="*/ 9 w 9"/>
                  <a:gd name="T3" fmla="*/ 0 h 14"/>
                  <a:gd name="T4" fmla="*/ 9 w 9"/>
                  <a:gd name="T5" fmla="*/ 5 h 14"/>
                  <a:gd name="T6" fmla="*/ 9 w 9"/>
                  <a:gd name="T7" fmla="*/ 9 h 14"/>
                  <a:gd name="T8" fmla="*/ 0 w 9"/>
                  <a:gd name="T9" fmla="*/ 14 h 14"/>
                  <a:gd name="T10" fmla="*/ 0 w 9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4">
                    <a:moveTo>
                      <a:pt x="0" y="5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0" y="1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7" name="Freeform 1229"/>
              <p:cNvSpPr>
                <a:spLocks/>
              </p:cNvSpPr>
              <p:nvPr/>
            </p:nvSpPr>
            <p:spPr bwMode="auto">
              <a:xfrm>
                <a:off x="4267" y="938"/>
                <a:ext cx="9" cy="14"/>
              </a:xfrm>
              <a:custGeom>
                <a:avLst/>
                <a:gdLst>
                  <a:gd name="T0" fmla="*/ 0 w 9"/>
                  <a:gd name="T1" fmla="*/ 5 h 14"/>
                  <a:gd name="T2" fmla="*/ 9 w 9"/>
                  <a:gd name="T3" fmla="*/ 0 h 14"/>
                  <a:gd name="T4" fmla="*/ 9 w 9"/>
                  <a:gd name="T5" fmla="*/ 5 h 14"/>
                  <a:gd name="T6" fmla="*/ 9 w 9"/>
                  <a:gd name="T7" fmla="*/ 9 h 14"/>
                  <a:gd name="T8" fmla="*/ 0 w 9"/>
                  <a:gd name="T9" fmla="*/ 14 h 14"/>
                  <a:gd name="T10" fmla="*/ 0 w 9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4">
                    <a:moveTo>
                      <a:pt x="0" y="5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0" y="14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8" name="Freeform 1230"/>
              <p:cNvSpPr>
                <a:spLocks noEditPoints="1"/>
              </p:cNvSpPr>
              <p:nvPr/>
            </p:nvSpPr>
            <p:spPr bwMode="auto">
              <a:xfrm>
                <a:off x="4262" y="934"/>
                <a:ext cx="18" cy="18"/>
              </a:xfrm>
              <a:custGeom>
                <a:avLst/>
                <a:gdLst>
                  <a:gd name="T0" fmla="*/ 5 w 18"/>
                  <a:gd name="T1" fmla="*/ 18 h 18"/>
                  <a:gd name="T2" fmla="*/ 5 w 18"/>
                  <a:gd name="T3" fmla="*/ 18 h 18"/>
                  <a:gd name="T4" fmla="*/ 0 w 18"/>
                  <a:gd name="T5" fmla="*/ 18 h 18"/>
                  <a:gd name="T6" fmla="*/ 0 w 18"/>
                  <a:gd name="T7" fmla="*/ 18 h 18"/>
                  <a:gd name="T8" fmla="*/ 0 w 18"/>
                  <a:gd name="T9" fmla="*/ 13 h 18"/>
                  <a:gd name="T10" fmla="*/ 0 w 18"/>
                  <a:gd name="T11" fmla="*/ 13 h 18"/>
                  <a:gd name="T12" fmla="*/ 0 w 18"/>
                  <a:gd name="T13" fmla="*/ 13 h 18"/>
                  <a:gd name="T14" fmla="*/ 5 w 18"/>
                  <a:gd name="T15" fmla="*/ 9 h 18"/>
                  <a:gd name="T16" fmla="*/ 9 w 18"/>
                  <a:gd name="T17" fmla="*/ 4 h 18"/>
                  <a:gd name="T18" fmla="*/ 9 w 18"/>
                  <a:gd name="T19" fmla="*/ 0 h 18"/>
                  <a:gd name="T20" fmla="*/ 14 w 18"/>
                  <a:gd name="T21" fmla="*/ 0 h 18"/>
                  <a:gd name="T22" fmla="*/ 14 w 18"/>
                  <a:gd name="T23" fmla="*/ 0 h 18"/>
                  <a:gd name="T24" fmla="*/ 18 w 18"/>
                  <a:gd name="T25" fmla="*/ 9 h 18"/>
                  <a:gd name="T26" fmla="*/ 18 w 18"/>
                  <a:gd name="T27" fmla="*/ 13 h 18"/>
                  <a:gd name="T28" fmla="*/ 14 w 18"/>
                  <a:gd name="T29" fmla="*/ 18 h 18"/>
                  <a:gd name="T30" fmla="*/ 5 w 18"/>
                  <a:gd name="T31" fmla="*/ 18 h 18"/>
                  <a:gd name="T32" fmla="*/ 5 w 18"/>
                  <a:gd name="T33" fmla="*/ 18 h 18"/>
                  <a:gd name="T34" fmla="*/ 14 w 18"/>
                  <a:gd name="T35" fmla="*/ 9 h 18"/>
                  <a:gd name="T36" fmla="*/ 9 w 18"/>
                  <a:gd name="T37" fmla="*/ 9 h 18"/>
                  <a:gd name="T38" fmla="*/ 9 w 18"/>
                  <a:gd name="T39" fmla="*/ 13 h 18"/>
                  <a:gd name="T40" fmla="*/ 14 w 18"/>
                  <a:gd name="T41" fmla="*/ 9 h 18"/>
                  <a:gd name="T42" fmla="*/ 14 w 18"/>
                  <a:gd name="T43" fmla="*/ 9 h 18"/>
                  <a:gd name="T44" fmla="*/ 14 w 18"/>
                  <a:gd name="T45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18">
                    <a:moveTo>
                      <a:pt x="5" y="18"/>
                    </a:moveTo>
                    <a:lnTo>
                      <a:pt x="5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14" y="18"/>
                    </a:lnTo>
                    <a:lnTo>
                      <a:pt x="5" y="18"/>
                    </a:lnTo>
                    <a:lnTo>
                      <a:pt x="5" y="18"/>
                    </a:lnTo>
                    <a:close/>
                    <a:moveTo>
                      <a:pt x="14" y="9"/>
                    </a:moveTo>
                    <a:lnTo>
                      <a:pt x="9" y="9"/>
                    </a:lnTo>
                    <a:lnTo>
                      <a:pt x="9" y="13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9" name="Freeform 1231"/>
              <p:cNvSpPr>
                <a:spLocks/>
              </p:cNvSpPr>
              <p:nvPr/>
            </p:nvSpPr>
            <p:spPr bwMode="auto">
              <a:xfrm>
                <a:off x="4262" y="934"/>
                <a:ext cx="18" cy="18"/>
              </a:xfrm>
              <a:custGeom>
                <a:avLst/>
                <a:gdLst>
                  <a:gd name="T0" fmla="*/ 5 w 18"/>
                  <a:gd name="T1" fmla="*/ 18 h 18"/>
                  <a:gd name="T2" fmla="*/ 5 w 18"/>
                  <a:gd name="T3" fmla="*/ 18 h 18"/>
                  <a:gd name="T4" fmla="*/ 0 w 18"/>
                  <a:gd name="T5" fmla="*/ 18 h 18"/>
                  <a:gd name="T6" fmla="*/ 0 w 18"/>
                  <a:gd name="T7" fmla="*/ 18 h 18"/>
                  <a:gd name="T8" fmla="*/ 0 w 18"/>
                  <a:gd name="T9" fmla="*/ 13 h 18"/>
                  <a:gd name="T10" fmla="*/ 0 w 18"/>
                  <a:gd name="T11" fmla="*/ 13 h 18"/>
                  <a:gd name="T12" fmla="*/ 0 w 18"/>
                  <a:gd name="T13" fmla="*/ 13 h 18"/>
                  <a:gd name="T14" fmla="*/ 5 w 18"/>
                  <a:gd name="T15" fmla="*/ 9 h 18"/>
                  <a:gd name="T16" fmla="*/ 9 w 18"/>
                  <a:gd name="T17" fmla="*/ 4 h 18"/>
                  <a:gd name="T18" fmla="*/ 9 w 18"/>
                  <a:gd name="T19" fmla="*/ 0 h 18"/>
                  <a:gd name="T20" fmla="*/ 14 w 18"/>
                  <a:gd name="T21" fmla="*/ 0 h 18"/>
                  <a:gd name="T22" fmla="*/ 14 w 18"/>
                  <a:gd name="T23" fmla="*/ 0 h 18"/>
                  <a:gd name="T24" fmla="*/ 18 w 18"/>
                  <a:gd name="T25" fmla="*/ 9 h 18"/>
                  <a:gd name="T26" fmla="*/ 18 w 18"/>
                  <a:gd name="T27" fmla="*/ 13 h 18"/>
                  <a:gd name="T28" fmla="*/ 14 w 18"/>
                  <a:gd name="T29" fmla="*/ 18 h 18"/>
                  <a:gd name="T30" fmla="*/ 5 w 18"/>
                  <a:gd name="T31" fmla="*/ 18 h 18"/>
                  <a:gd name="T32" fmla="*/ 5 w 18"/>
                  <a:gd name="T3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8">
                    <a:moveTo>
                      <a:pt x="5" y="18"/>
                    </a:moveTo>
                    <a:lnTo>
                      <a:pt x="5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14" y="18"/>
                    </a:lnTo>
                    <a:lnTo>
                      <a:pt x="5" y="18"/>
                    </a:lnTo>
                    <a:lnTo>
                      <a:pt x="5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0" name="Freeform 1232"/>
              <p:cNvSpPr>
                <a:spLocks/>
              </p:cNvSpPr>
              <p:nvPr/>
            </p:nvSpPr>
            <p:spPr bwMode="auto">
              <a:xfrm>
                <a:off x="4271" y="943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0 h 4"/>
                  <a:gd name="T4" fmla="*/ 0 w 5"/>
                  <a:gd name="T5" fmla="*/ 4 h 4"/>
                  <a:gd name="T6" fmla="*/ 5 w 5"/>
                  <a:gd name="T7" fmla="*/ 0 h 4"/>
                  <a:gd name="T8" fmla="*/ 5 w 5"/>
                  <a:gd name="T9" fmla="*/ 0 h 4"/>
                  <a:gd name="T10" fmla="*/ 5 w 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1" name="Freeform 1233"/>
              <p:cNvSpPr>
                <a:spLocks/>
              </p:cNvSpPr>
              <p:nvPr/>
            </p:nvSpPr>
            <p:spPr bwMode="auto">
              <a:xfrm>
                <a:off x="4253" y="938"/>
                <a:ext cx="14" cy="9"/>
              </a:xfrm>
              <a:custGeom>
                <a:avLst/>
                <a:gdLst>
                  <a:gd name="T0" fmla="*/ 4 w 14"/>
                  <a:gd name="T1" fmla="*/ 0 h 9"/>
                  <a:gd name="T2" fmla="*/ 14 w 14"/>
                  <a:gd name="T3" fmla="*/ 5 h 9"/>
                  <a:gd name="T4" fmla="*/ 9 w 14"/>
                  <a:gd name="T5" fmla="*/ 9 h 9"/>
                  <a:gd name="T6" fmla="*/ 0 w 14"/>
                  <a:gd name="T7" fmla="*/ 5 h 9"/>
                  <a:gd name="T8" fmla="*/ 4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4" y="0"/>
                    </a:moveTo>
                    <a:lnTo>
                      <a:pt x="14" y="5"/>
                    </a:lnTo>
                    <a:lnTo>
                      <a:pt x="9" y="9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2" name="Freeform 1234"/>
              <p:cNvSpPr>
                <a:spLocks/>
              </p:cNvSpPr>
              <p:nvPr/>
            </p:nvSpPr>
            <p:spPr bwMode="auto">
              <a:xfrm>
                <a:off x="4253" y="938"/>
                <a:ext cx="14" cy="9"/>
              </a:xfrm>
              <a:custGeom>
                <a:avLst/>
                <a:gdLst>
                  <a:gd name="T0" fmla="*/ 4 w 14"/>
                  <a:gd name="T1" fmla="*/ 0 h 9"/>
                  <a:gd name="T2" fmla="*/ 14 w 14"/>
                  <a:gd name="T3" fmla="*/ 5 h 9"/>
                  <a:gd name="T4" fmla="*/ 9 w 14"/>
                  <a:gd name="T5" fmla="*/ 9 h 9"/>
                  <a:gd name="T6" fmla="*/ 0 w 14"/>
                  <a:gd name="T7" fmla="*/ 5 h 9"/>
                  <a:gd name="T8" fmla="*/ 4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4" y="0"/>
                    </a:moveTo>
                    <a:lnTo>
                      <a:pt x="14" y="5"/>
                    </a:lnTo>
                    <a:lnTo>
                      <a:pt x="9" y="9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3" name="Freeform 1235"/>
              <p:cNvSpPr>
                <a:spLocks/>
              </p:cNvSpPr>
              <p:nvPr/>
            </p:nvSpPr>
            <p:spPr bwMode="auto">
              <a:xfrm>
                <a:off x="4248" y="938"/>
                <a:ext cx="23" cy="9"/>
              </a:xfrm>
              <a:custGeom>
                <a:avLst/>
                <a:gdLst>
                  <a:gd name="T0" fmla="*/ 9 w 23"/>
                  <a:gd name="T1" fmla="*/ 9 h 9"/>
                  <a:gd name="T2" fmla="*/ 5 w 23"/>
                  <a:gd name="T3" fmla="*/ 5 h 9"/>
                  <a:gd name="T4" fmla="*/ 0 w 23"/>
                  <a:gd name="T5" fmla="*/ 5 h 9"/>
                  <a:gd name="T6" fmla="*/ 5 w 23"/>
                  <a:gd name="T7" fmla="*/ 5 h 9"/>
                  <a:gd name="T8" fmla="*/ 5 w 23"/>
                  <a:gd name="T9" fmla="*/ 0 h 9"/>
                  <a:gd name="T10" fmla="*/ 5 w 23"/>
                  <a:gd name="T11" fmla="*/ 0 h 9"/>
                  <a:gd name="T12" fmla="*/ 9 w 23"/>
                  <a:gd name="T13" fmla="*/ 0 h 9"/>
                  <a:gd name="T14" fmla="*/ 9 w 23"/>
                  <a:gd name="T15" fmla="*/ 0 h 9"/>
                  <a:gd name="T16" fmla="*/ 19 w 23"/>
                  <a:gd name="T17" fmla="*/ 0 h 9"/>
                  <a:gd name="T18" fmla="*/ 23 w 23"/>
                  <a:gd name="T19" fmla="*/ 5 h 9"/>
                  <a:gd name="T20" fmla="*/ 23 w 23"/>
                  <a:gd name="T21" fmla="*/ 5 h 9"/>
                  <a:gd name="T22" fmla="*/ 19 w 23"/>
                  <a:gd name="T23" fmla="*/ 5 h 9"/>
                  <a:gd name="T24" fmla="*/ 9 w 23"/>
                  <a:gd name="T2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9">
                    <a:moveTo>
                      <a:pt x="9" y="9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4" name="Freeform 1236"/>
              <p:cNvSpPr>
                <a:spLocks/>
              </p:cNvSpPr>
              <p:nvPr/>
            </p:nvSpPr>
            <p:spPr bwMode="auto">
              <a:xfrm>
                <a:off x="4248" y="938"/>
                <a:ext cx="23" cy="9"/>
              </a:xfrm>
              <a:custGeom>
                <a:avLst/>
                <a:gdLst>
                  <a:gd name="T0" fmla="*/ 9 w 23"/>
                  <a:gd name="T1" fmla="*/ 9 h 9"/>
                  <a:gd name="T2" fmla="*/ 5 w 23"/>
                  <a:gd name="T3" fmla="*/ 5 h 9"/>
                  <a:gd name="T4" fmla="*/ 0 w 23"/>
                  <a:gd name="T5" fmla="*/ 5 h 9"/>
                  <a:gd name="T6" fmla="*/ 5 w 23"/>
                  <a:gd name="T7" fmla="*/ 5 h 9"/>
                  <a:gd name="T8" fmla="*/ 5 w 23"/>
                  <a:gd name="T9" fmla="*/ 0 h 9"/>
                  <a:gd name="T10" fmla="*/ 5 w 23"/>
                  <a:gd name="T11" fmla="*/ 0 h 9"/>
                  <a:gd name="T12" fmla="*/ 9 w 23"/>
                  <a:gd name="T13" fmla="*/ 0 h 9"/>
                  <a:gd name="T14" fmla="*/ 9 w 23"/>
                  <a:gd name="T15" fmla="*/ 0 h 9"/>
                  <a:gd name="T16" fmla="*/ 19 w 23"/>
                  <a:gd name="T17" fmla="*/ 0 h 9"/>
                  <a:gd name="T18" fmla="*/ 23 w 23"/>
                  <a:gd name="T19" fmla="*/ 5 h 9"/>
                  <a:gd name="T20" fmla="*/ 23 w 23"/>
                  <a:gd name="T21" fmla="*/ 5 h 9"/>
                  <a:gd name="T22" fmla="*/ 19 w 23"/>
                  <a:gd name="T23" fmla="*/ 5 h 9"/>
                  <a:gd name="T24" fmla="*/ 9 w 23"/>
                  <a:gd name="T2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9">
                    <a:moveTo>
                      <a:pt x="9" y="9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9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5" name="Freeform 1237"/>
              <p:cNvSpPr>
                <a:spLocks/>
              </p:cNvSpPr>
              <p:nvPr/>
            </p:nvSpPr>
            <p:spPr bwMode="auto">
              <a:xfrm>
                <a:off x="4285" y="856"/>
                <a:ext cx="46" cy="23"/>
              </a:xfrm>
              <a:custGeom>
                <a:avLst/>
                <a:gdLst>
                  <a:gd name="T0" fmla="*/ 23 w 46"/>
                  <a:gd name="T1" fmla="*/ 0 h 23"/>
                  <a:gd name="T2" fmla="*/ 41 w 46"/>
                  <a:gd name="T3" fmla="*/ 4 h 23"/>
                  <a:gd name="T4" fmla="*/ 46 w 46"/>
                  <a:gd name="T5" fmla="*/ 23 h 23"/>
                  <a:gd name="T6" fmla="*/ 37 w 46"/>
                  <a:gd name="T7" fmla="*/ 23 h 23"/>
                  <a:gd name="T8" fmla="*/ 23 w 46"/>
                  <a:gd name="T9" fmla="*/ 23 h 23"/>
                  <a:gd name="T10" fmla="*/ 9 w 46"/>
                  <a:gd name="T11" fmla="*/ 18 h 23"/>
                  <a:gd name="T12" fmla="*/ 0 w 46"/>
                  <a:gd name="T13" fmla="*/ 13 h 23"/>
                  <a:gd name="T14" fmla="*/ 9 w 46"/>
                  <a:gd name="T15" fmla="*/ 13 h 23"/>
                  <a:gd name="T16" fmla="*/ 9 w 46"/>
                  <a:gd name="T17" fmla="*/ 4 h 23"/>
                  <a:gd name="T18" fmla="*/ 14 w 46"/>
                  <a:gd name="T19" fmla="*/ 0 h 23"/>
                  <a:gd name="T20" fmla="*/ 23 w 46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3">
                    <a:moveTo>
                      <a:pt x="23" y="0"/>
                    </a:moveTo>
                    <a:lnTo>
                      <a:pt x="41" y="4"/>
                    </a:lnTo>
                    <a:lnTo>
                      <a:pt x="46" y="23"/>
                    </a:lnTo>
                    <a:lnTo>
                      <a:pt x="37" y="23"/>
                    </a:lnTo>
                    <a:lnTo>
                      <a:pt x="23" y="23"/>
                    </a:lnTo>
                    <a:lnTo>
                      <a:pt x="9" y="18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6" name="Freeform 1238"/>
              <p:cNvSpPr>
                <a:spLocks/>
              </p:cNvSpPr>
              <p:nvPr/>
            </p:nvSpPr>
            <p:spPr bwMode="auto">
              <a:xfrm>
                <a:off x="4285" y="856"/>
                <a:ext cx="46" cy="23"/>
              </a:xfrm>
              <a:custGeom>
                <a:avLst/>
                <a:gdLst>
                  <a:gd name="T0" fmla="*/ 23 w 46"/>
                  <a:gd name="T1" fmla="*/ 0 h 23"/>
                  <a:gd name="T2" fmla="*/ 41 w 46"/>
                  <a:gd name="T3" fmla="*/ 4 h 23"/>
                  <a:gd name="T4" fmla="*/ 46 w 46"/>
                  <a:gd name="T5" fmla="*/ 23 h 23"/>
                  <a:gd name="T6" fmla="*/ 37 w 46"/>
                  <a:gd name="T7" fmla="*/ 23 h 23"/>
                  <a:gd name="T8" fmla="*/ 23 w 46"/>
                  <a:gd name="T9" fmla="*/ 23 h 23"/>
                  <a:gd name="T10" fmla="*/ 9 w 46"/>
                  <a:gd name="T11" fmla="*/ 18 h 23"/>
                  <a:gd name="T12" fmla="*/ 0 w 46"/>
                  <a:gd name="T13" fmla="*/ 13 h 23"/>
                  <a:gd name="T14" fmla="*/ 9 w 46"/>
                  <a:gd name="T15" fmla="*/ 13 h 23"/>
                  <a:gd name="T16" fmla="*/ 9 w 46"/>
                  <a:gd name="T17" fmla="*/ 4 h 23"/>
                  <a:gd name="T18" fmla="*/ 14 w 46"/>
                  <a:gd name="T19" fmla="*/ 0 h 23"/>
                  <a:gd name="T20" fmla="*/ 23 w 46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3">
                    <a:moveTo>
                      <a:pt x="23" y="0"/>
                    </a:moveTo>
                    <a:lnTo>
                      <a:pt x="41" y="4"/>
                    </a:lnTo>
                    <a:lnTo>
                      <a:pt x="46" y="23"/>
                    </a:lnTo>
                    <a:lnTo>
                      <a:pt x="37" y="23"/>
                    </a:lnTo>
                    <a:lnTo>
                      <a:pt x="23" y="23"/>
                    </a:lnTo>
                    <a:lnTo>
                      <a:pt x="9" y="18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2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7" name="Freeform 1239"/>
              <p:cNvSpPr>
                <a:spLocks noEditPoints="1"/>
              </p:cNvSpPr>
              <p:nvPr/>
            </p:nvSpPr>
            <p:spPr bwMode="auto">
              <a:xfrm>
                <a:off x="4280" y="847"/>
                <a:ext cx="51" cy="36"/>
              </a:xfrm>
              <a:custGeom>
                <a:avLst/>
                <a:gdLst>
                  <a:gd name="T0" fmla="*/ 51 w 51"/>
                  <a:gd name="T1" fmla="*/ 36 h 36"/>
                  <a:gd name="T2" fmla="*/ 46 w 51"/>
                  <a:gd name="T3" fmla="*/ 36 h 36"/>
                  <a:gd name="T4" fmla="*/ 46 w 51"/>
                  <a:gd name="T5" fmla="*/ 36 h 36"/>
                  <a:gd name="T6" fmla="*/ 37 w 51"/>
                  <a:gd name="T7" fmla="*/ 36 h 36"/>
                  <a:gd name="T8" fmla="*/ 19 w 51"/>
                  <a:gd name="T9" fmla="*/ 32 h 36"/>
                  <a:gd name="T10" fmla="*/ 5 w 51"/>
                  <a:gd name="T11" fmla="*/ 27 h 36"/>
                  <a:gd name="T12" fmla="*/ 0 w 51"/>
                  <a:gd name="T13" fmla="*/ 22 h 36"/>
                  <a:gd name="T14" fmla="*/ 0 w 51"/>
                  <a:gd name="T15" fmla="*/ 22 h 36"/>
                  <a:gd name="T16" fmla="*/ 5 w 51"/>
                  <a:gd name="T17" fmla="*/ 22 h 36"/>
                  <a:gd name="T18" fmla="*/ 5 w 51"/>
                  <a:gd name="T19" fmla="*/ 22 h 36"/>
                  <a:gd name="T20" fmla="*/ 5 w 51"/>
                  <a:gd name="T21" fmla="*/ 22 h 36"/>
                  <a:gd name="T22" fmla="*/ 9 w 51"/>
                  <a:gd name="T23" fmla="*/ 18 h 36"/>
                  <a:gd name="T24" fmla="*/ 14 w 51"/>
                  <a:gd name="T25" fmla="*/ 13 h 36"/>
                  <a:gd name="T26" fmla="*/ 19 w 51"/>
                  <a:gd name="T27" fmla="*/ 4 h 36"/>
                  <a:gd name="T28" fmla="*/ 23 w 51"/>
                  <a:gd name="T29" fmla="*/ 0 h 36"/>
                  <a:gd name="T30" fmla="*/ 42 w 51"/>
                  <a:gd name="T31" fmla="*/ 9 h 36"/>
                  <a:gd name="T32" fmla="*/ 51 w 51"/>
                  <a:gd name="T33" fmla="*/ 32 h 36"/>
                  <a:gd name="T34" fmla="*/ 51 w 51"/>
                  <a:gd name="T35" fmla="*/ 36 h 36"/>
                  <a:gd name="T36" fmla="*/ 51 w 51"/>
                  <a:gd name="T37" fmla="*/ 36 h 36"/>
                  <a:gd name="T38" fmla="*/ 14 w 51"/>
                  <a:gd name="T39" fmla="*/ 27 h 36"/>
                  <a:gd name="T40" fmla="*/ 23 w 51"/>
                  <a:gd name="T41" fmla="*/ 27 h 36"/>
                  <a:gd name="T42" fmla="*/ 37 w 51"/>
                  <a:gd name="T43" fmla="*/ 27 h 36"/>
                  <a:gd name="T44" fmla="*/ 46 w 51"/>
                  <a:gd name="T45" fmla="*/ 32 h 36"/>
                  <a:gd name="T46" fmla="*/ 37 w 51"/>
                  <a:gd name="T47" fmla="*/ 13 h 36"/>
                  <a:gd name="T48" fmla="*/ 23 w 51"/>
                  <a:gd name="T49" fmla="*/ 9 h 36"/>
                  <a:gd name="T50" fmla="*/ 23 w 51"/>
                  <a:gd name="T51" fmla="*/ 9 h 36"/>
                  <a:gd name="T52" fmla="*/ 19 w 51"/>
                  <a:gd name="T53" fmla="*/ 9 h 36"/>
                  <a:gd name="T54" fmla="*/ 19 w 51"/>
                  <a:gd name="T55" fmla="*/ 13 h 36"/>
                  <a:gd name="T56" fmla="*/ 14 w 51"/>
                  <a:gd name="T57" fmla="*/ 27 h 36"/>
                  <a:gd name="T58" fmla="*/ 14 w 51"/>
                  <a:gd name="T59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1" h="36">
                    <a:moveTo>
                      <a:pt x="51" y="36"/>
                    </a:moveTo>
                    <a:lnTo>
                      <a:pt x="46" y="36"/>
                    </a:lnTo>
                    <a:lnTo>
                      <a:pt x="46" y="36"/>
                    </a:lnTo>
                    <a:lnTo>
                      <a:pt x="37" y="36"/>
                    </a:lnTo>
                    <a:lnTo>
                      <a:pt x="19" y="32"/>
                    </a:lnTo>
                    <a:lnTo>
                      <a:pt x="5" y="2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9" y="18"/>
                    </a:lnTo>
                    <a:lnTo>
                      <a:pt x="14" y="13"/>
                    </a:lnTo>
                    <a:lnTo>
                      <a:pt x="19" y="4"/>
                    </a:lnTo>
                    <a:lnTo>
                      <a:pt x="23" y="0"/>
                    </a:lnTo>
                    <a:lnTo>
                      <a:pt x="42" y="9"/>
                    </a:lnTo>
                    <a:lnTo>
                      <a:pt x="51" y="32"/>
                    </a:lnTo>
                    <a:lnTo>
                      <a:pt x="51" y="36"/>
                    </a:lnTo>
                    <a:lnTo>
                      <a:pt x="51" y="36"/>
                    </a:lnTo>
                    <a:close/>
                    <a:moveTo>
                      <a:pt x="14" y="27"/>
                    </a:moveTo>
                    <a:lnTo>
                      <a:pt x="23" y="27"/>
                    </a:lnTo>
                    <a:lnTo>
                      <a:pt x="37" y="27"/>
                    </a:lnTo>
                    <a:lnTo>
                      <a:pt x="46" y="32"/>
                    </a:lnTo>
                    <a:lnTo>
                      <a:pt x="37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4" y="27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8" name="Freeform 1240"/>
              <p:cNvSpPr>
                <a:spLocks/>
              </p:cNvSpPr>
              <p:nvPr/>
            </p:nvSpPr>
            <p:spPr bwMode="auto">
              <a:xfrm>
                <a:off x="4280" y="847"/>
                <a:ext cx="51" cy="36"/>
              </a:xfrm>
              <a:custGeom>
                <a:avLst/>
                <a:gdLst>
                  <a:gd name="T0" fmla="*/ 51 w 51"/>
                  <a:gd name="T1" fmla="*/ 36 h 36"/>
                  <a:gd name="T2" fmla="*/ 46 w 51"/>
                  <a:gd name="T3" fmla="*/ 36 h 36"/>
                  <a:gd name="T4" fmla="*/ 46 w 51"/>
                  <a:gd name="T5" fmla="*/ 36 h 36"/>
                  <a:gd name="T6" fmla="*/ 37 w 51"/>
                  <a:gd name="T7" fmla="*/ 36 h 36"/>
                  <a:gd name="T8" fmla="*/ 19 w 51"/>
                  <a:gd name="T9" fmla="*/ 32 h 36"/>
                  <a:gd name="T10" fmla="*/ 5 w 51"/>
                  <a:gd name="T11" fmla="*/ 27 h 36"/>
                  <a:gd name="T12" fmla="*/ 0 w 51"/>
                  <a:gd name="T13" fmla="*/ 22 h 36"/>
                  <a:gd name="T14" fmla="*/ 0 w 51"/>
                  <a:gd name="T15" fmla="*/ 22 h 36"/>
                  <a:gd name="T16" fmla="*/ 5 w 51"/>
                  <a:gd name="T17" fmla="*/ 22 h 36"/>
                  <a:gd name="T18" fmla="*/ 5 w 51"/>
                  <a:gd name="T19" fmla="*/ 22 h 36"/>
                  <a:gd name="T20" fmla="*/ 5 w 51"/>
                  <a:gd name="T21" fmla="*/ 22 h 36"/>
                  <a:gd name="T22" fmla="*/ 9 w 51"/>
                  <a:gd name="T23" fmla="*/ 18 h 36"/>
                  <a:gd name="T24" fmla="*/ 14 w 51"/>
                  <a:gd name="T25" fmla="*/ 13 h 36"/>
                  <a:gd name="T26" fmla="*/ 19 w 51"/>
                  <a:gd name="T27" fmla="*/ 4 h 36"/>
                  <a:gd name="T28" fmla="*/ 23 w 51"/>
                  <a:gd name="T29" fmla="*/ 0 h 36"/>
                  <a:gd name="T30" fmla="*/ 42 w 51"/>
                  <a:gd name="T31" fmla="*/ 9 h 36"/>
                  <a:gd name="T32" fmla="*/ 51 w 51"/>
                  <a:gd name="T33" fmla="*/ 32 h 36"/>
                  <a:gd name="T34" fmla="*/ 51 w 51"/>
                  <a:gd name="T35" fmla="*/ 36 h 36"/>
                  <a:gd name="T36" fmla="*/ 51 w 51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36">
                    <a:moveTo>
                      <a:pt x="51" y="36"/>
                    </a:moveTo>
                    <a:lnTo>
                      <a:pt x="46" y="36"/>
                    </a:lnTo>
                    <a:lnTo>
                      <a:pt x="46" y="36"/>
                    </a:lnTo>
                    <a:lnTo>
                      <a:pt x="37" y="36"/>
                    </a:lnTo>
                    <a:lnTo>
                      <a:pt x="19" y="32"/>
                    </a:lnTo>
                    <a:lnTo>
                      <a:pt x="5" y="2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9" y="18"/>
                    </a:lnTo>
                    <a:lnTo>
                      <a:pt x="14" y="13"/>
                    </a:lnTo>
                    <a:lnTo>
                      <a:pt x="19" y="4"/>
                    </a:lnTo>
                    <a:lnTo>
                      <a:pt x="23" y="0"/>
                    </a:lnTo>
                    <a:lnTo>
                      <a:pt x="42" y="9"/>
                    </a:lnTo>
                    <a:lnTo>
                      <a:pt x="51" y="32"/>
                    </a:lnTo>
                    <a:lnTo>
                      <a:pt x="51" y="36"/>
                    </a:lnTo>
                    <a:lnTo>
                      <a:pt x="51" y="3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9" name="Freeform 1241"/>
              <p:cNvSpPr>
                <a:spLocks/>
              </p:cNvSpPr>
              <p:nvPr/>
            </p:nvSpPr>
            <p:spPr bwMode="auto">
              <a:xfrm>
                <a:off x="4294" y="856"/>
                <a:ext cx="32" cy="23"/>
              </a:xfrm>
              <a:custGeom>
                <a:avLst/>
                <a:gdLst>
                  <a:gd name="T0" fmla="*/ 0 w 32"/>
                  <a:gd name="T1" fmla="*/ 18 h 23"/>
                  <a:gd name="T2" fmla="*/ 9 w 32"/>
                  <a:gd name="T3" fmla="*/ 18 h 23"/>
                  <a:gd name="T4" fmla="*/ 23 w 32"/>
                  <a:gd name="T5" fmla="*/ 18 h 23"/>
                  <a:gd name="T6" fmla="*/ 32 w 32"/>
                  <a:gd name="T7" fmla="*/ 23 h 23"/>
                  <a:gd name="T8" fmla="*/ 23 w 32"/>
                  <a:gd name="T9" fmla="*/ 4 h 23"/>
                  <a:gd name="T10" fmla="*/ 9 w 32"/>
                  <a:gd name="T11" fmla="*/ 0 h 23"/>
                  <a:gd name="T12" fmla="*/ 9 w 32"/>
                  <a:gd name="T13" fmla="*/ 0 h 23"/>
                  <a:gd name="T14" fmla="*/ 5 w 32"/>
                  <a:gd name="T15" fmla="*/ 0 h 23"/>
                  <a:gd name="T16" fmla="*/ 5 w 32"/>
                  <a:gd name="T17" fmla="*/ 4 h 23"/>
                  <a:gd name="T18" fmla="*/ 0 w 32"/>
                  <a:gd name="T19" fmla="*/ 18 h 23"/>
                  <a:gd name="T20" fmla="*/ 0 w 32"/>
                  <a:gd name="T21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3">
                    <a:moveTo>
                      <a:pt x="0" y="18"/>
                    </a:moveTo>
                    <a:lnTo>
                      <a:pt x="9" y="18"/>
                    </a:lnTo>
                    <a:lnTo>
                      <a:pt x="23" y="18"/>
                    </a:lnTo>
                    <a:lnTo>
                      <a:pt x="32" y="23"/>
                    </a:lnTo>
                    <a:lnTo>
                      <a:pt x="23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0" name="Freeform 1242"/>
              <p:cNvSpPr>
                <a:spLocks/>
              </p:cNvSpPr>
              <p:nvPr/>
            </p:nvSpPr>
            <p:spPr bwMode="auto">
              <a:xfrm>
                <a:off x="4289" y="833"/>
                <a:ext cx="10" cy="18"/>
              </a:xfrm>
              <a:custGeom>
                <a:avLst/>
                <a:gdLst>
                  <a:gd name="T0" fmla="*/ 10 w 10"/>
                  <a:gd name="T1" fmla="*/ 9 h 18"/>
                  <a:gd name="T2" fmla="*/ 5 w 10"/>
                  <a:gd name="T3" fmla="*/ 0 h 18"/>
                  <a:gd name="T4" fmla="*/ 0 w 10"/>
                  <a:gd name="T5" fmla="*/ 9 h 18"/>
                  <a:gd name="T6" fmla="*/ 5 w 10"/>
                  <a:gd name="T7" fmla="*/ 18 h 18"/>
                  <a:gd name="T8" fmla="*/ 10 w 10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9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5" y="18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1" name="Freeform 1243"/>
              <p:cNvSpPr>
                <a:spLocks/>
              </p:cNvSpPr>
              <p:nvPr/>
            </p:nvSpPr>
            <p:spPr bwMode="auto">
              <a:xfrm>
                <a:off x="4289" y="833"/>
                <a:ext cx="10" cy="18"/>
              </a:xfrm>
              <a:custGeom>
                <a:avLst/>
                <a:gdLst>
                  <a:gd name="T0" fmla="*/ 10 w 10"/>
                  <a:gd name="T1" fmla="*/ 9 h 18"/>
                  <a:gd name="T2" fmla="*/ 5 w 10"/>
                  <a:gd name="T3" fmla="*/ 0 h 18"/>
                  <a:gd name="T4" fmla="*/ 0 w 10"/>
                  <a:gd name="T5" fmla="*/ 9 h 18"/>
                  <a:gd name="T6" fmla="*/ 5 w 10"/>
                  <a:gd name="T7" fmla="*/ 18 h 18"/>
                  <a:gd name="T8" fmla="*/ 10 w 10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9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5" y="18"/>
                    </a:lnTo>
                    <a:lnTo>
                      <a:pt x="1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2" name="Freeform 1244"/>
              <p:cNvSpPr>
                <a:spLocks noEditPoints="1"/>
              </p:cNvSpPr>
              <p:nvPr/>
            </p:nvSpPr>
            <p:spPr bwMode="auto">
              <a:xfrm>
                <a:off x="4289" y="828"/>
                <a:ext cx="14" cy="28"/>
              </a:xfrm>
              <a:custGeom>
                <a:avLst/>
                <a:gdLst>
                  <a:gd name="T0" fmla="*/ 10 w 14"/>
                  <a:gd name="T1" fmla="*/ 28 h 28"/>
                  <a:gd name="T2" fmla="*/ 5 w 14"/>
                  <a:gd name="T3" fmla="*/ 28 h 28"/>
                  <a:gd name="T4" fmla="*/ 0 w 14"/>
                  <a:gd name="T5" fmla="*/ 14 h 28"/>
                  <a:gd name="T6" fmla="*/ 5 w 14"/>
                  <a:gd name="T7" fmla="*/ 0 h 28"/>
                  <a:gd name="T8" fmla="*/ 10 w 14"/>
                  <a:gd name="T9" fmla="*/ 0 h 28"/>
                  <a:gd name="T10" fmla="*/ 10 w 14"/>
                  <a:gd name="T11" fmla="*/ 5 h 28"/>
                  <a:gd name="T12" fmla="*/ 10 w 14"/>
                  <a:gd name="T13" fmla="*/ 5 h 28"/>
                  <a:gd name="T14" fmla="*/ 14 w 14"/>
                  <a:gd name="T15" fmla="*/ 9 h 28"/>
                  <a:gd name="T16" fmla="*/ 14 w 14"/>
                  <a:gd name="T17" fmla="*/ 14 h 28"/>
                  <a:gd name="T18" fmla="*/ 10 w 14"/>
                  <a:gd name="T19" fmla="*/ 28 h 28"/>
                  <a:gd name="T20" fmla="*/ 10 w 14"/>
                  <a:gd name="T21" fmla="*/ 28 h 28"/>
                  <a:gd name="T22" fmla="*/ 5 w 14"/>
                  <a:gd name="T23" fmla="*/ 9 h 28"/>
                  <a:gd name="T24" fmla="*/ 5 w 14"/>
                  <a:gd name="T25" fmla="*/ 14 h 28"/>
                  <a:gd name="T26" fmla="*/ 5 w 14"/>
                  <a:gd name="T27" fmla="*/ 19 h 28"/>
                  <a:gd name="T28" fmla="*/ 10 w 14"/>
                  <a:gd name="T29" fmla="*/ 14 h 28"/>
                  <a:gd name="T30" fmla="*/ 10 w 14"/>
                  <a:gd name="T31" fmla="*/ 14 h 28"/>
                  <a:gd name="T32" fmla="*/ 5 w 14"/>
                  <a:gd name="T33" fmla="*/ 9 h 28"/>
                  <a:gd name="T34" fmla="*/ 5 w 14"/>
                  <a:gd name="T35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8">
                    <a:moveTo>
                      <a:pt x="10" y="28"/>
                    </a:moveTo>
                    <a:lnTo>
                      <a:pt x="5" y="28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0" y="28"/>
                    </a:lnTo>
                    <a:lnTo>
                      <a:pt x="10" y="28"/>
                    </a:lnTo>
                    <a:close/>
                    <a:moveTo>
                      <a:pt x="5" y="9"/>
                    </a:moveTo>
                    <a:lnTo>
                      <a:pt x="5" y="14"/>
                    </a:lnTo>
                    <a:lnTo>
                      <a:pt x="5" y="19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3" name="Freeform 1245"/>
              <p:cNvSpPr>
                <a:spLocks/>
              </p:cNvSpPr>
              <p:nvPr/>
            </p:nvSpPr>
            <p:spPr bwMode="auto">
              <a:xfrm>
                <a:off x="4289" y="828"/>
                <a:ext cx="14" cy="28"/>
              </a:xfrm>
              <a:custGeom>
                <a:avLst/>
                <a:gdLst>
                  <a:gd name="T0" fmla="*/ 10 w 14"/>
                  <a:gd name="T1" fmla="*/ 28 h 28"/>
                  <a:gd name="T2" fmla="*/ 5 w 14"/>
                  <a:gd name="T3" fmla="*/ 28 h 28"/>
                  <a:gd name="T4" fmla="*/ 0 w 14"/>
                  <a:gd name="T5" fmla="*/ 14 h 28"/>
                  <a:gd name="T6" fmla="*/ 5 w 14"/>
                  <a:gd name="T7" fmla="*/ 0 h 28"/>
                  <a:gd name="T8" fmla="*/ 10 w 14"/>
                  <a:gd name="T9" fmla="*/ 0 h 28"/>
                  <a:gd name="T10" fmla="*/ 10 w 14"/>
                  <a:gd name="T11" fmla="*/ 5 h 28"/>
                  <a:gd name="T12" fmla="*/ 10 w 14"/>
                  <a:gd name="T13" fmla="*/ 5 h 28"/>
                  <a:gd name="T14" fmla="*/ 14 w 14"/>
                  <a:gd name="T15" fmla="*/ 9 h 28"/>
                  <a:gd name="T16" fmla="*/ 14 w 14"/>
                  <a:gd name="T17" fmla="*/ 14 h 28"/>
                  <a:gd name="T18" fmla="*/ 10 w 14"/>
                  <a:gd name="T19" fmla="*/ 28 h 28"/>
                  <a:gd name="T20" fmla="*/ 10 w 14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8">
                    <a:moveTo>
                      <a:pt x="10" y="28"/>
                    </a:moveTo>
                    <a:lnTo>
                      <a:pt x="5" y="28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0" y="28"/>
                    </a:lnTo>
                    <a:lnTo>
                      <a:pt x="10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4" name="Freeform 1246"/>
              <p:cNvSpPr>
                <a:spLocks/>
              </p:cNvSpPr>
              <p:nvPr/>
            </p:nvSpPr>
            <p:spPr bwMode="auto">
              <a:xfrm>
                <a:off x="4294" y="837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5 h 10"/>
                  <a:gd name="T4" fmla="*/ 0 w 5"/>
                  <a:gd name="T5" fmla="*/ 10 h 10"/>
                  <a:gd name="T6" fmla="*/ 5 w 5"/>
                  <a:gd name="T7" fmla="*/ 5 h 10"/>
                  <a:gd name="T8" fmla="*/ 5 w 5"/>
                  <a:gd name="T9" fmla="*/ 5 h 10"/>
                  <a:gd name="T10" fmla="*/ 0 w 5"/>
                  <a:gd name="T11" fmla="*/ 0 h 10"/>
                  <a:gd name="T12" fmla="*/ 0 w 5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5" name="Freeform 1247"/>
              <p:cNvSpPr>
                <a:spLocks/>
              </p:cNvSpPr>
              <p:nvPr/>
            </p:nvSpPr>
            <p:spPr bwMode="auto">
              <a:xfrm>
                <a:off x="4363" y="778"/>
                <a:ext cx="55" cy="36"/>
              </a:xfrm>
              <a:custGeom>
                <a:avLst/>
                <a:gdLst>
                  <a:gd name="T0" fmla="*/ 0 w 55"/>
                  <a:gd name="T1" fmla="*/ 0 h 36"/>
                  <a:gd name="T2" fmla="*/ 27 w 55"/>
                  <a:gd name="T3" fmla="*/ 9 h 36"/>
                  <a:gd name="T4" fmla="*/ 23 w 55"/>
                  <a:gd name="T5" fmla="*/ 14 h 36"/>
                  <a:gd name="T6" fmla="*/ 55 w 55"/>
                  <a:gd name="T7" fmla="*/ 23 h 36"/>
                  <a:gd name="T8" fmla="*/ 46 w 55"/>
                  <a:gd name="T9" fmla="*/ 36 h 36"/>
                  <a:gd name="T10" fmla="*/ 36 w 55"/>
                  <a:gd name="T11" fmla="*/ 36 h 36"/>
                  <a:gd name="T12" fmla="*/ 27 w 55"/>
                  <a:gd name="T13" fmla="*/ 32 h 36"/>
                  <a:gd name="T14" fmla="*/ 18 w 55"/>
                  <a:gd name="T15" fmla="*/ 27 h 36"/>
                  <a:gd name="T16" fmla="*/ 9 w 55"/>
                  <a:gd name="T17" fmla="*/ 18 h 36"/>
                  <a:gd name="T18" fmla="*/ 4 w 55"/>
                  <a:gd name="T19" fmla="*/ 14 h 36"/>
                  <a:gd name="T20" fmla="*/ 0 w 55"/>
                  <a:gd name="T2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36">
                    <a:moveTo>
                      <a:pt x="0" y="0"/>
                    </a:moveTo>
                    <a:lnTo>
                      <a:pt x="27" y="9"/>
                    </a:lnTo>
                    <a:lnTo>
                      <a:pt x="23" y="14"/>
                    </a:lnTo>
                    <a:lnTo>
                      <a:pt x="55" y="23"/>
                    </a:lnTo>
                    <a:lnTo>
                      <a:pt x="46" y="36"/>
                    </a:lnTo>
                    <a:lnTo>
                      <a:pt x="36" y="36"/>
                    </a:lnTo>
                    <a:lnTo>
                      <a:pt x="27" y="32"/>
                    </a:lnTo>
                    <a:lnTo>
                      <a:pt x="18" y="27"/>
                    </a:lnTo>
                    <a:lnTo>
                      <a:pt x="9" y="18"/>
                    </a:lnTo>
                    <a:lnTo>
                      <a:pt x="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6" name="Freeform 1248"/>
              <p:cNvSpPr>
                <a:spLocks/>
              </p:cNvSpPr>
              <p:nvPr/>
            </p:nvSpPr>
            <p:spPr bwMode="auto">
              <a:xfrm>
                <a:off x="4363" y="778"/>
                <a:ext cx="55" cy="36"/>
              </a:xfrm>
              <a:custGeom>
                <a:avLst/>
                <a:gdLst>
                  <a:gd name="T0" fmla="*/ 0 w 55"/>
                  <a:gd name="T1" fmla="*/ 0 h 36"/>
                  <a:gd name="T2" fmla="*/ 27 w 55"/>
                  <a:gd name="T3" fmla="*/ 9 h 36"/>
                  <a:gd name="T4" fmla="*/ 23 w 55"/>
                  <a:gd name="T5" fmla="*/ 14 h 36"/>
                  <a:gd name="T6" fmla="*/ 55 w 55"/>
                  <a:gd name="T7" fmla="*/ 23 h 36"/>
                  <a:gd name="T8" fmla="*/ 46 w 55"/>
                  <a:gd name="T9" fmla="*/ 36 h 36"/>
                  <a:gd name="T10" fmla="*/ 36 w 55"/>
                  <a:gd name="T11" fmla="*/ 36 h 36"/>
                  <a:gd name="T12" fmla="*/ 27 w 55"/>
                  <a:gd name="T13" fmla="*/ 32 h 36"/>
                  <a:gd name="T14" fmla="*/ 18 w 55"/>
                  <a:gd name="T15" fmla="*/ 27 h 36"/>
                  <a:gd name="T16" fmla="*/ 9 w 55"/>
                  <a:gd name="T17" fmla="*/ 18 h 36"/>
                  <a:gd name="T18" fmla="*/ 4 w 55"/>
                  <a:gd name="T19" fmla="*/ 14 h 36"/>
                  <a:gd name="T20" fmla="*/ 0 w 55"/>
                  <a:gd name="T2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36">
                    <a:moveTo>
                      <a:pt x="0" y="0"/>
                    </a:moveTo>
                    <a:lnTo>
                      <a:pt x="27" y="9"/>
                    </a:lnTo>
                    <a:lnTo>
                      <a:pt x="23" y="14"/>
                    </a:lnTo>
                    <a:lnTo>
                      <a:pt x="55" y="23"/>
                    </a:lnTo>
                    <a:lnTo>
                      <a:pt x="46" y="36"/>
                    </a:lnTo>
                    <a:lnTo>
                      <a:pt x="36" y="36"/>
                    </a:lnTo>
                    <a:lnTo>
                      <a:pt x="27" y="32"/>
                    </a:lnTo>
                    <a:lnTo>
                      <a:pt x="18" y="27"/>
                    </a:lnTo>
                    <a:lnTo>
                      <a:pt x="9" y="18"/>
                    </a:lnTo>
                    <a:lnTo>
                      <a:pt x="4" y="1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7" name="Freeform 1249"/>
              <p:cNvSpPr>
                <a:spLocks noEditPoints="1"/>
              </p:cNvSpPr>
              <p:nvPr/>
            </p:nvSpPr>
            <p:spPr bwMode="auto">
              <a:xfrm>
                <a:off x="4354" y="773"/>
                <a:ext cx="68" cy="46"/>
              </a:xfrm>
              <a:custGeom>
                <a:avLst/>
                <a:gdLst>
                  <a:gd name="T0" fmla="*/ 45 w 68"/>
                  <a:gd name="T1" fmla="*/ 46 h 46"/>
                  <a:gd name="T2" fmla="*/ 32 w 68"/>
                  <a:gd name="T3" fmla="*/ 41 h 46"/>
                  <a:gd name="T4" fmla="*/ 23 w 68"/>
                  <a:gd name="T5" fmla="*/ 37 h 46"/>
                  <a:gd name="T6" fmla="*/ 13 w 68"/>
                  <a:gd name="T7" fmla="*/ 28 h 46"/>
                  <a:gd name="T8" fmla="*/ 9 w 68"/>
                  <a:gd name="T9" fmla="*/ 19 h 46"/>
                  <a:gd name="T10" fmla="*/ 4 w 68"/>
                  <a:gd name="T11" fmla="*/ 5 h 46"/>
                  <a:gd name="T12" fmla="*/ 0 w 68"/>
                  <a:gd name="T13" fmla="*/ 0 h 46"/>
                  <a:gd name="T14" fmla="*/ 0 w 68"/>
                  <a:gd name="T15" fmla="*/ 0 h 46"/>
                  <a:gd name="T16" fmla="*/ 4 w 68"/>
                  <a:gd name="T17" fmla="*/ 0 h 46"/>
                  <a:gd name="T18" fmla="*/ 4 w 68"/>
                  <a:gd name="T19" fmla="*/ 0 h 46"/>
                  <a:gd name="T20" fmla="*/ 36 w 68"/>
                  <a:gd name="T21" fmla="*/ 9 h 46"/>
                  <a:gd name="T22" fmla="*/ 41 w 68"/>
                  <a:gd name="T23" fmla="*/ 14 h 46"/>
                  <a:gd name="T24" fmla="*/ 41 w 68"/>
                  <a:gd name="T25" fmla="*/ 14 h 46"/>
                  <a:gd name="T26" fmla="*/ 36 w 68"/>
                  <a:gd name="T27" fmla="*/ 14 h 46"/>
                  <a:gd name="T28" fmla="*/ 36 w 68"/>
                  <a:gd name="T29" fmla="*/ 14 h 46"/>
                  <a:gd name="T30" fmla="*/ 32 w 68"/>
                  <a:gd name="T31" fmla="*/ 19 h 46"/>
                  <a:gd name="T32" fmla="*/ 55 w 68"/>
                  <a:gd name="T33" fmla="*/ 23 h 46"/>
                  <a:gd name="T34" fmla="*/ 64 w 68"/>
                  <a:gd name="T35" fmla="*/ 23 h 46"/>
                  <a:gd name="T36" fmla="*/ 68 w 68"/>
                  <a:gd name="T37" fmla="*/ 23 h 46"/>
                  <a:gd name="T38" fmla="*/ 68 w 68"/>
                  <a:gd name="T39" fmla="*/ 23 h 46"/>
                  <a:gd name="T40" fmla="*/ 68 w 68"/>
                  <a:gd name="T41" fmla="*/ 28 h 46"/>
                  <a:gd name="T42" fmla="*/ 68 w 68"/>
                  <a:gd name="T43" fmla="*/ 28 h 46"/>
                  <a:gd name="T44" fmla="*/ 59 w 68"/>
                  <a:gd name="T45" fmla="*/ 41 h 46"/>
                  <a:gd name="T46" fmla="*/ 45 w 68"/>
                  <a:gd name="T47" fmla="*/ 46 h 46"/>
                  <a:gd name="T48" fmla="*/ 45 w 68"/>
                  <a:gd name="T49" fmla="*/ 46 h 46"/>
                  <a:gd name="T50" fmla="*/ 9 w 68"/>
                  <a:gd name="T51" fmla="*/ 9 h 46"/>
                  <a:gd name="T52" fmla="*/ 18 w 68"/>
                  <a:gd name="T53" fmla="*/ 28 h 46"/>
                  <a:gd name="T54" fmla="*/ 27 w 68"/>
                  <a:gd name="T55" fmla="*/ 32 h 46"/>
                  <a:gd name="T56" fmla="*/ 36 w 68"/>
                  <a:gd name="T57" fmla="*/ 37 h 46"/>
                  <a:gd name="T58" fmla="*/ 45 w 68"/>
                  <a:gd name="T59" fmla="*/ 41 h 46"/>
                  <a:gd name="T60" fmla="*/ 55 w 68"/>
                  <a:gd name="T61" fmla="*/ 37 h 46"/>
                  <a:gd name="T62" fmla="*/ 59 w 68"/>
                  <a:gd name="T63" fmla="*/ 28 h 46"/>
                  <a:gd name="T64" fmla="*/ 36 w 68"/>
                  <a:gd name="T65" fmla="*/ 23 h 46"/>
                  <a:gd name="T66" fmla="*/ 27 w 68"/>
                  <a:gd name="T67" fmla="*/ 23 h 46"/>
                  <a:gd name="T68" fmla="*/ 23 w 68"/>
                  <a:gd name="T69" fmla="*/ 23 h 46"/>
                  <a:gd name="T70" fmla="*/ 23 w 68"/>
                  <a:gd name="T71" fmla="*/ 23 h 46"/>
                  <a:gd name="T72" fmla="*/ 27 w 68"/>
                  <a:gd name="T73" fmla="*/ 19 h 46"/>
                  <a:gd name="T74" fmla="*/ 27 w 68"/>
                  <a:gd name="T75" fmla="*/ 19 h 46"/>
                  <a:gd name="T76" fmla="*/ 27 w 68"/>
                  <a:gd name="T77" fmla="*/ 14 h 46"/>
                  <a:gd name="T78" fmla="*/ 9 w 68"/>
                  <a:gd name="T79" fmla="*/ 9 h 46"/>
                  <a:gd name="T80" fmla="*/ 9 w 68"/>
                  <a:gd name="T81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" h="46">
                    <a:moveTo>
                      <a:pt x="45" y="46"/>
                    </a:moveTo>
                    <a:lnTo>
                      <a:pt x="32" y="41"/>
                    </a:lnTo>
                    <a:lnTo>
                      <a:pt x="23" y="37"/>
                    </a:lnTo>
                    <a:lnTo>
                      <a:pt x="13" y="28"/>
                    </a:lnTo>
                    <a:lnTo>
                      <a:pt x="9" y="1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6" y="9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2" y="19"/>
                    </a:lnTo>
                    <a:lnTo>
                      <a:pt x="55" y="23"/>
                    </a:lnTo>
                    <a:lnTo>
                      <a:pt x="64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59" y="41"/>
                    </a:lnTo>
                    <a:lnTo>
                      <a:pt x="45" y="46"/>
                    </a:lnTo>
                    <a:lnTo>
                      <a:pt x="45" y="46"/>
                    </a:lnTo>
                    <a:close/>
                    <a:moveTo>
                      <a:pt x="9" y="9"/>
                    </a:moveTo>
                    <a:lnTo>
                      <a:pt x="18" y="28"/>
                    </a:lnTo>
                    <a:lnTo>
                      <a:pt x="27" y="32"/>
                    </a:lnTo>
                    <a:lnTo>
                      <a:pt x="36" y="37"/>
                    </a:lnTo>
                    <a:lnTo>
                      <a:pt x="45" y="41"/>
                    </a:lnTo>
                    <a:lnTo>
                      <a:pt x="55" y="37"/>
                    </a:lnTo>
                    <a:lnTo>
                      <a:pt x="59" y="28"/>
                    </a:lnTo>
                    <a:lnTo>
                      <a:pt x="36" y="23"/>
                    </a:lnTo>
                    <a:lnTo>
                      <a:pt x="27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4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8" name="Freeform 1250"/>
              <p:cNvSpPr>
                <a:spLocks/>
              </p:cNvSpPr>
              <p:nvPr/>
            </p:nvSpPr>
            <p:spPr bwMode="auto">
              <a:xfrm>
                <a:off x="4354" y="773"/>
                <a:ext cx="68" cy="46"/>
              </a:xfrm>
              <a:custGeom>
                <a:avLst/>
                <a:gdLst>
                  <a:gd name="T0" fmla="*/ 45 w 68"/>
                  <a:gd name="T1" fmla="*/ 46 h 46"/>
                  <a:gd name="T2" fmla="*/ 32 w 68"/>
                  <a:gd name="T3" fmla="*/ 41 h 46"/>
                  <a:gd name="T4" fmla="*/ 23 w 68"/>
                  <a:gd name="T5" fmla="*/ 37 h 46"/>
                  <a:gd name="T6" fmla="*/ 13 w 68"/>
                  <a:gd name="T7" fmla="*/ 28 h 46"/>
                  <a:gd name="T8" fmla="*/ 9 w 68"/>
                  <a:gd name="T9" fmla="*/ 19 h 46"/>
                  <a:gd name="T10" fmla="*/ 4 w 68"/>
                  <a:gd name="T11" fmla="*/ 5 h 46"/>
                  <a:gd name="T12" fmla="*/ 0 w 68"/>
                  <a:gd name="T13" fmla="*/ 0 h 46"/>
                  <a:gd name="T14" fmla="*/ 0 w 68"/>
                  <a:gd name="T15" fmla="*/ 0 h 46"/>
                  <a:gd name="T16" fmla="*/ 4 w 68"/>
                  <a:gd name="T17" fmla="*/ 0 h 46"/>
                  <a:gd name="T18" fmla="*/ 4 w 68"/>
                  <a:gd name="T19" fmla="*/ 0 h 46"/>
                  <a:gd name="T20" fmla="*/ 36 w 68"/>
                  <a:gd name="T21" fmla="*/ 9 h 46"/>
                  <a:gd name="T22" fmla="*/ 41 w 68"/>
                  <a:gd name="T23" fmla="*/ 14 h 46"/>
                  <a:gd name="T24" fmla="*/ 41 w 68"/>
                  <a:gd name="T25" fmla="*/ 14 h 46"/>
                  <a:gd name="T26" fmla="*/ 36 w 68"/>
                  <a:gd name="T27" fmla="*/ 14 h 46"/>
                  <a:gd name="T28" fmla="*/ 36 w 68"/>
                  <a:gd name="T29" fmla="*/ 14 h 46"/>
                  <a:gd name="T30" fmla="*/ 32 w 68"/>
                  <a:gd name="T31" fmla="*/ 19 h 46"/>
                  <a:gd name="T32" fmla="*/ 55 w 68"/>
                  <a:gd name="T33" fmla="*/ 23 h 46"/>
                  <a:gd name="T34" fmla="*/ 64 w 68"/>
                  <a:gd name="T35" fmla="*/ 23 h 46"/>
                  <a:gd name="T36" fmla="*/ 68 w 68"/>
                  <a:gd name="T37" fmla="*/ 23 h 46"/>
                  <a:gd name="T38" fmla="*/ 68 w 68"/>
                  <a:gd name="T39" fmla="*/ 23 h 46"/>
                  <a:gd name="T40" fmla="*/ 68 w 68"/>
                  <a:gd name="T41" fmla="*/ 28 h 46"/>
                  <a:gd name="T42" fmla="*/ 68 w 68"/>
                  <a:gd name="T43" fmla="*/ 28 h 46"/>
                  <a:gd name="T44" fmla="*/ 59 w 68"/>
                  <a:gd name="T45" fmla="*/ 41 h 46"/>
                  <a:gd name="T46" fmla="*/ 45 w 68"/>
                  <a:gd name="T47" fmla="*/ 46 h 46"/>
                  <a:gd name="T48" fmla="*/ 45 w 68"/>
                  <a:gd name="T4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46">
                    <a:moveTo>
                      <a:pt x="45" y="46"/>
                    </a:moveTo>
                    <a:lnTo>
                      <a:pt x="32" y="41"/>
                    </a:lnTo>
                    <a:lnTo>
                      <a:pt x="23" y="37"/>
                    </a:lnTo>
                    <a:lnTo>
                      <a:pt x="13" y="28"/>
                    </a:lnTo>
                    <a:lnTo>
                      <a:pt x="9" y="1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6" y="9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2" y="19"/>
                    </a:lnTo>
                    <a:lnTo>
                      <a:pt x="55" y="23"/>
                    </a:lnTo>
                    <a:lnTo>
                      <a:pt x="64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59" y="41"/>
                    </a:lnTo>
                    <a:lnTo>
                      <a:pt x="45" y="46"/>
                    </a:lnTo>
                    <a:lnTo>
                      <a:pt x="45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9" name="Freeform 1251"/>
              <p:cNvSpPr>
                <a:spLocks/>
              </p:cNvSpPr>
              <p:nvPr/>
            </p:nvSpPr>
            <p:spPr bwMode="auto">
              <a:xfrm>
                <a:off x="4363" y="782"/>
                <a:ext cx="50" cy="32"/>
              </a:xfrm>
              <a:custGeom>
                <a:avLst/>
                <a:gdLst>
                  <a:gd name="T0" fmla="*/ 0 w 50"/>
                  <a:gd name="T1" fmla="*/ 0 h 32"/>
                  <a:gd name="T2" fmla="*/ 9 w 50"/>
                  <a:gd name="T3" fmla="*/ 19 h 32"/>
                  <a:gd name="T4" fmla="*/ 18 w 50"/>
                  <a:gd name="T5" fmla="*/ 23 h 32"/>
                  <a:gd name="T6" fmla="*/ 27 w 50"/>
                  <a:gd name="T7" fmla="*/ 28 h 32"/>
                  <a:gd name="T8" fmla="*/ 36 w 50"/>
                  <a:gd name="T9" fmla="*/ 32 h 32"/>
                  <a:gd name="T10" fmla="*/ 46 w 50"/>
                  <a:gd name="T11" fmla="*/ 28 h 32"/>
                  <a:gd name="T12" fmla="*/ 50 w 50"/>
                  <a:gd name="T13" fmla="*/ 19 h 32"/>
                  <a:gd name="T14" fmla="*/ 27 w 50"/>
                  <a:gd name="T15" fmla="*/ 14 h 32"/>
                  <a:gd name="T16" fmla="*/ 18 w 50"/>
                  <a:gd name="T17" fmla="*/ 14 h 32"/>
                  <a:gd name="T18" fmla="*/ 14 w 50"/>
                  <a:gd name="T19" fmla="*/ 14 h 32"/>
                  <a:gd name="T20" fmla="*/ 14 w 50"/>
                  <a:gd name="T21" fmla="*/ 14 h 32"/>
                  <a:gd name="T22" fmla="*/ 18 w 50"/>
                  <a:gd name="T23" fmla="*/ 10 h 32"/>
                  <a:gd name="T24" fmla="*/ 18 w 50"/>
                  <a:gd name="T25" fmla="*/ 10 h 32"/>
                  <a:gd name="T26" fmla="*/ 18 w 50"/>
                  <a:gd name="T27" fmla="*/ 5 h 32"/>
                  <a:gd name="T28" fmla="*/ 0 w 50"/>
                  <a:gd name="T29" fmla="*/ 0 h 32"/>
                  <a:gd name="T30" fmla="*/ 0 w 50"/>
                  <a:gd name="T3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32">
                    <a:moveTo>
                      <a:pt x="0" y="0"/>
                    </a:moveTo>
                    <a:lnTo>
                      <a:pt x="9" y="19"/>
                    </a:lnTo>
                    <a:lnTo>
                      <a:pt x="18" y="23"/>
                    </a:lnTo>
                    <a:lnTo>
                      <a:pt x="27" y="28"/>
                    </a:lnTo>
                    <a:lnTo>
                      <a:pt x="36" y="32"/>
                    </a:lnTo>
                    <a:lnTo>
                      <a:pt x="46" y="28"/>
                    </a:lnTo>
                    <a:lnTo>
                      <a:pt x="50" y="19"/>
                    </a:lnTo>
                    <a:lnTo>
                      <a:pt x="27" y="14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0" name="Freeform 1252"/>
              <p:cNvSpPr>
                <a:spLocks/>
              </p:cNvSpPr>
              <p:nvPr/>
            </p:nvSpPr>
            <p:spPr bwMode="auto">
              <a:xfrm>
                <a:off x="4303" y="750"/>
                <a:ext cx="51" cy="55"/>
              </a:xfrm>
              <a:custGeom>
                <a:avLst/>
                <a:gdLst>
                  <a:gd name="T0" fmla="*/ 0 w 51"/>
                  <a:gd name="T1" fmla="*/ 0 h 55"/>
                  <a:gd name="T2" fmla="*/ 51 w 51"/>
                  <a:gd name="T3" fmla="*/ 32 h 55"/>
                  <a:gd name="T4" fmla="*/ 46 w 51"/>
                  <a:gd name="T5" fmla="*/ 32 h 55"/>
                  <a:gd name="T6" fmla="*/ 41 w 51"/>
                  <a:gd name="T7" fmla="*/ 37 h 55"/>
                  <a:gd name="T8" fmla="*/ 41 w 51"/>
                  <a:gd name="T9" fmla="*/ 42 h 55"/>
                  <a:gd name="T10" fmla="*/ 41 w 51"/>
                  <a:gd name="T11" fmla="*/ 46 h 55"/>
                  <a:gd name="T12" fmla="*/ 28 w 51"/>
                  <a:gd name="T13" fmla="*/ 55 h 55"/>
                  <a:gd name="T14" fmla="*/ 19 w 51"/>
                  <a:gd name="T15" fmla="*/ 51 h 55"/>
                  <a:gd name="T16" fmla="*/ 14 w 51"/>
                  <a:gd name="T17" fmla="*/ 37 h 55"/>
                  <a:gd name="T18" fmla="*/ 19 w 51"/>
                  <a:gd name="T19" fmla="*/ 19 h 55"/>
                  <a:gd name="T20" fmla="*/ 14 w 51"/>
                  <a:gd name="T21" fmla="*/ 14 h 55"/>
                  <a:gd name="T22" fmla="*/ 9 w 51"/>
                  <a:gd name="T23" fmla="*/ 9 h 55"/>
                  <a:gd name="T24" fmla="*/ 0 w 51"/>
                  <a:gd name="T2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55">
                    <a:moveTo>
                      <a:pt x="0" y="0"/>
                    </a:moveTo>
                    <a:lnTo>
                      <a:pt x="51" y="32"/>
                    </a:lnTo>
                    <a:lnTo>
                      <a:pt x="46" y="32"/>
                    </a:lnTo>
                    <a:lnTo>
                      <a:pt x="41" y="37"/>
                    </a:lnTo>
                    <a:lnTo>
                      <a:pt x="41" y="42"/>
                    </a:lnTo>
                    <a:lnTo>
                      <a:pt x="41" y="46"/>
                    </a:lnTo>
                    <a:lnTo>
                      <a:pt x="28" y="55"/>
                    </a:lnTo>
                    <a:lnTo>
                      <a:pt x="19" y="51"/>
                    </a:lnTo>
                    <a:lnTo>
                      <a:pt x="14" y="37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1" name="Freeform 1253"/>
              <p:cNvSpPr>
                <a:spLocks/>
              </p:cNvSpPr>
              <p:nvPr/>
            </p:nvSpPr>
            <p:spPr bwMode="auto">
              <a:xfrm>
                <a:off x="4303" y="750"/>
                <a:ext cx="51" cy="55"/>
              </a:xfrm>
              <a:custGeom>
                <a:avLst/>
                <a:gdLst>
                  <a:gd name="T0" fmla="*/ 0 w 51"/>
                  <a:gd name="T1" fmla="*/ 0 h 55"/>
                  <a:gd name="T2" fmla="*/ 51 w 51"/>
                  <a:gd name="T3" fmla="*/ 32 h 55"/>
                  <a:gd name="T4" fmla="*/ 46 w 51"/>
                  <a:gd name="T5" fmla="*/ 32 h 55"/>
                  <a:gd name="T6" fmla="*/ 41 w 51"/>
                  <a:gd name="T7" fmla="*/ 37 h 55"/>
                  <a:gd name="T8" fmla="*/ 41 w 51"/>
                  <a:gd name="T9" fmla="*/ 42 h 55"/>
                  <a:gd name="T10" fmla="*/ 41 w 51"/>
                  <a:gd name="T11" fmla="*/ 46 h 55"/>
                  <a:gd name="T12" fmla="*/ 28 w 51"/>
                  <a:gd name="T13" fmla="*/ 55 h 55"/>
                  <a:gd name="T14" fmla="*/ 19 w 51"/>
                  <a:gd name="T15" fmla="*/ 51 h 55"/>
                  <a:gd name="T16" fmla="*/ 14 w 51"/>
                  <a:gd name="T17" fmla="*/ 37 h 55"/>
                  <a:gd name="T18" fmla="*/ 19 w 51"/>
                  <a:gd name="T19" fmla="*/ 19 h 55"/>
                  <a:gd name="T20" fmla="*/ 14 w 51"/>
                  <a:gd name="T21" fmla="*/ 14 h 55"/>
                  <a:gd name="T22" fmla="*/ 9 w 51"/>
                  <a:gd name="T23" fmla="*/ 9 h 55"/>
                  <a:gd name="T24" fmla="*/ 0 w 51"/>
                  <a:gd name="T2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55">
                    <a:moveTo>
                      <a:pt x="0" y="0"/>
                    </a:moveTo>
                    <a:lnTo>
                      <a:pt x="51" y="32"/>
                    </a:lnTo>
                    <a:lnTo>
                      <a:pt x="46" y="32"/>
                    </a:lnTo>
                    <a:lnTo>
                      <a:pt x="41" y="37"/>
                    </a:lnTo>
                    <a:lnTo>
                      <a:pt x="41" y="42"/>
                    </a:lnTo>
                    <a:lnTo>
                      <a:pt x="41" y="46"/>
                    </a:lnTo>
                    <a:lnTo>
                      <a:pt x="28" y="55"/>
                    </a:lnTo>
                    <a:lnTo>
                      <a:pt x="19" y="51"/>
                    </a:lnTo>
                    <a:lnTo>
                      <a:pt x="14" y="37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2" name="Freeform 1254"/>
              <p:cNvSpPr>
                <a:spLocks noEditPoints="1"/>
              </p:cNvSpPr>
              <p:nvPr/>
            </p:nvSpPr>
            <p:spPr bwMode="auto">
              <a:xfrm>
                <a:off x="4289" y="737"/>
                <a:ext cx="74" cy="68"/>
              </a:xfrm>
              <a:custGeom>
                <a:avLst/>
                <a:gdLst>
                  <a:gd name="T0" fmla="*/ 42 w 74"/>
                  <a:gd name="T1" fmla="*/ 68 h 68"/>
                  <a:gd name="T2" fmla="*/ 33 w 74"/>
                  <a:gd name="T3" fmla="*/ 64 h 68"/>
                  <a:gd name="T4" fmla="*/ 28 w 74"/>
                  <a:gd name="T5" fmla="*/ 50 h 68"/>
                  <a:gd name="T6" fmla="*/ 28 w 74"/>
                  <a:gd name="T7" fmla="*/ 36 h 68"/>
                  <a:gd name="T8" fmla="*/ 28 w 74"/>
                  <a:gd name="T9" fmla="*/ 32 h 68"/>
                  <a:gd name="T10" fmla="*/ 23 w 74"/>
                  <a:gd name="T11" fmla="*/ 27 h 68"/>
                  <a:gd name="T12" fmla="*/ 19 w 74"/>
                  <a:gd name="T13" fmla="*/ 18 h 68"/>
                  <a:gd name="T14" fmla="*/ 14 w 74"/>
                  <a:gd name="T15" fmla="*/ 18 h 68"/>
                  <a:gd name="T16" fmla="*/ 5 w 74"/>
                  <a:gd name="T17" fmla="*/ 9 h 68"/>
                  <a:gd name="T18" fmla="*/ 0 w 74"/>
                  <a:gd name="T19" fmla="*/ 0 h 68"/>
                  <a:gd name="T20" fmla="*/ 0 w 74"/>
                  <a:gd name="T21" fmla="*/ 0 h 68"/>
                  <a:gd name="T22" fmla="*/ 23 w 74"/>
                  <a:gd name="T23" fmla="*/ 18 h 68"/>
                  <a:gd name="T24" fmla="*/ 42 w 74"/>
                  <a:gd name="T25" fmla="*/ 27 h 68"/>
                  <a:gd name="T26" fmla="*/ 55 w 74"/>
                  <a:gd name="T27" fmla="*/ 36 h 68"/>
                  <a:gd name="T28" fmla="*/ 65 w 74"/>
                  <a:gd name="T29" fmla="*/ 45 h 68"/>
                  <a:gd name="T30" fmla="*/ 74 w 74"/>
                  <a:gd name="T31" fmla="*/ 50 h 68"/>
                  <a:gd name="T32" fmla="*/ 74 w 74"/>
                  <a:gd name="T33" fmla="*/ 50 h 68"/>
                  <a:gd name="T34" fmla="*/ 65 w 74"/>
                  <a:gd name="T35" fmla="*/ 50 h 68"/>
                  <a:gd name="T36" fmla="*/ 60 w 74"/>
                  <a:gd name="T37" fmla="*/ 50 h 68"/>
                  <a:gd name="T38" fmla="*/ 60 w 74"/>
                  <a:gd name="T39" fmla="*/ 50 h 68"/>
                  <a:gd name="T40" fmla="*/ 60 w 74"/>
                  <a:gd name="T41" fmla="*/ 55 h 68"/>
                  <a:gd name="T42" fmla="*/ 55 w 74"/>
                  <a:gd name="T43" fmla="*/ 64 h 68"/>
                  <a:gd name="T44" fmla="*/ 42 w 74"/>
                  <a:gd name="T45" fmla="*/ 68 h 68"/>
                  <a:gd name="T46" fmla="*/ 42 w 74"/>
                  <a:gd name="T47" fmla="*/ 68 h 68"/>
                  <a:gd name="T48" fmla="*/ 33 w 74"/>
                  <a:gd name="T49" fmla="*/ 32 h 68"/>
                  <a:gd name="T50" fmla="*/ 33 w 74"/>
                  <a:gd name="T51" fmla="*/ 36 h 68"/>
                  <a:gd name="T52" fmla="*/ 33 w 74"/>
                  <a:gd name="T53" fmla="*/ 36 h 68"/>
                  <a:gd name="T54" fmla="*/ 33 w 74"/>
                  <a:gd name="T55" fmla="*/ 50 h 68"/>
                  <a:gd name="T56" fmla="*/ 37 w 74"/>
                  <a:gd name="T57" fmla="*/ 59 h 68"/>
                  <a:gd name="T58" fmla="*/ 42 w 74"/>
                  <a:gd name="T59" fmla="*/ 64 h 68"/>
                  <a:gd name="T60" fmla="*/ 51 w 74"/>
                  <a:gd name="T61" fmla="*/ 59 h 68"/>
                  <a:gd name="T62" fmla="*/ 51 w 74"/>
                  <a:gd name="T63" fmla="*/ 55 h 68"/>
                  <a:gd name="T64" fmla="*/ 51 w 74"/>
                  <a:gd name="T65" fmla="*/ 50 h 68"/>
                  <a:gd name="T66" fmla="*/ 55 w 74"/>
                  <a:gd name="T67" fmla="*/ 45 h 68"/>
                  <a:gd name="T68" fmla="*/ 33 w 74"/>
                  <a:gd name="T69" fmla="*/ 32 h 68"/>
                  <a:gd name="T70" fmla="*/ 33 w 74"/>
                  <a:gd name="T71" fmla="*/ 3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68">
                    <a:moveTo>
                      <a:pt x="42" y="68"/>
                    </a:moveTo>
                    <a:lnTo>
                      <a:pt x="33" y="64"/>
                    </a:lnTo>
                    <a:lnTo>
                      <a:pt x="28" y="50"/>
                    </a:lnTo>
                    <a:lnTo>
                      <a:pt x="28" y="36"/>
                    </a:lnTo>
                    <a:lnTo>
                      <a:pt x="28" y="32"/>
                    </a:lnTo>
                    <a:lnTo>
                      <a:pt x="23" y="27"/>
                    </a:lnTo>
                    <a:lnTo>
                      <a:pt x="19" y="18"/>
                    </a:lnTo>
                    <a:lnTo>
                      <a:pt x="14" y="18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" y="18"/>
                    </a:lnTo>
                    <a:lnTo>
                      <a:pt x="42" y="27"/>
                    </a:lnTo>
                    <a:lnTo>
                      <a:pt x="55" y="36"/>
                    </a:lnTo>
                    <a:lnTo>
                      <a:pt x="65" y="45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65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55"/>
                    </a:lnTo>
                    <a:lnTo>
                      <a:pt x="55" y="64"/>
                    </a:lnTo>
                    <a:lnTo>
                      <a:pt x="42" y="68"/>
                    </a:lnTo>
                    <a:lnTo>
                      <a:pt x="42" y="68"/>
                    </a:lnTo>
                    <a:close/>
                    <a:moveTo>
                      <a:pt x="33" y="32"/>
                    </a:moveTo>
                    <a:lnTo>
                      <a:pt x="33" y="36"/>
                    </a:lnTo>
                    <a:lnTo>
                      <a:pt x="33" y="36"/>
                    </a:lnTo>
                    <a:lnTo>
                      <a:pt x="33" y="50"/>
                    </a:lnTo>
                    <a:lnTo>
                      <a:pt x="37" y="59"/>
                    </a:lnTo>
                    <a:lnTo>
                      <a:pt x="42" y="64"/>
                    </a:lnTo>
                    <a:lnTo>
                      <a:pt x="51" y="59"/>
                    </a:lnTo>
                    <a:lnTo>
                      <a:pt x="51" y="55"/>
                    </a:lnTo>
                    <a:lnTo>
                      <a:pt x="51" y="50"/>
                    </a:lnTo>
                    <a:lnTo>
                      <a:pt x="55" y="45"/>
                    </a:lnTo>
                    <a:lnTo>
                      <a:pt x="33" y="32"/>
                    </a:lnTo>
                    <a:lnTo>
                      <a:pt x="33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3" name="Freeform 1255"/>
              <p:cNvSpPr>
                <a:spLocks/>
              </p:cNvSpPr>
              <p:nvPr/>
            </p:nvSpPr>
            <p:spPr bwMode="auto">
              <a:xfrm>
                <a:off x="4289" y="737"/>
                <a:ext cx="74" cy="68"/>
              </a:xfrm>
              <a:custGeom>
                <a:avLst/>
                <a:gdLst>
                  <a:gd name="T0" fmla="*/ 42 w 74"/>
                  <a:gd name="T1" fmla="*/ 68 h 68"/>
                  <a:gd name="T2" fmla="*/ 33 w 74"/>
                  <a:gd name="T3" fmla="*/ 64 h 68"/>
                  <a:gd name="T4" fmla="*/ 28 w 74"/>
                  <a:gd name="T5" fmla="*/ 50 h 68"/>
                  <a:gd name="T6" fmla="*/ 28 w 74"/>
                  <a:gd name="T7" fmla="*/ 36 h 68"/>
                  <a:gd name="T8" fmla="*/ 28 w 74"/>
                  <a:gd name="T9" fmla="*/ 32 h 68"/>
                  <a:gd name="T10" fmla="*/ 23 w 74"/>
                  <a:gd name="T11" fmla="*/ 27 h 68"/>
                  <a:gd name="T12" fmla="*/ 19 w 74"/>
                  <a:gd name="T13" fmla="*/ 18 h 68"/>
                  <a:gd name="T14" fmla="*/ 14 w 74"/>
                  <a:gd name="T15" fmla="*/ 18 h 68"/>
                  <a:gd name="T16" fmla="*/ 5 w 74"/>
                  <a:gd name="T17" fmla="*/ 9 h 68"/>
                  <a:gd name="T18" fmla="*/ 0 w 74"/>
                  <a:gd name="T19" fmla="*/ 0 h 68"/>
                  <a:gd name="T20" fmla="*/ 0 w 74"/>
                  <a:gd name="T21" fmla="*/ 0 h 68"/>
                  <a:gd name="T22" fmla="*/ 23 w 74"/>
                  <a:gd name="T23" fmla="*/ 18 h 68"/>
                  <a:gd name="T24" fmla="*/ 42 w 74"/>
                  <a:gd name="T25" fmla="*/ 27 h 68"/>
                  <a:gd name="T26" fmla="*/ 55 w 74"/>
                  <a:gd name="T27" fmla="*/ 36 h 68"/>
                  <a:gd name="T28" fmla="*/ 65 w 74"/>
                  <a:gd name="T29" fmla="*/ 45 h 68"/>
                  <a:gd name="T30" fmla="*/ 74 w 74"/>
                  <a:gd name="T31" fmla="*/ 50 h 68"/>
                  <a:gd name="T32" fmla="*/ 74 w 74"/>
                  <a:gd name="T33" fmla="*/ 50 h 68"/>
                  <a:gd name="T34" fmla="*/ 65 w 74"/>
                  <a:gd name="T35" fmla="*/ 50 h 68"/>
                  <a:gd name="T36" fmla="*/ 60 w 74"/>
                  <a:gd name="T37" fmla="*/ 50 h 68"/>
                  <a:gd name="T38" fmla="*/ 60 w 74"/>
                  <a:gd name="T39" fmla="*/ 50 h 68"/>
                  <a:gd name="T40" fmla="*/ 60 w 74"/>
                  <a:gd name="T41" fmla="*/ 55 h 68"/>
                  <a:gd name="T42" fmla="*/ 55 w 74"/>
                  <a:gd name="T43" fmla="*/ 64 h 68"/>
                  <a:gd name="T44" fmla="*/ 42 w 74"/>
                  <a:gd name="T45" fmla="*/ 68 h 68"/>
                  <a:gd name="T46" fmla="*/ 42 w 74"/>
                  <a:gd name="T4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4" h="68">
                    <a:moveTo>
                      <a:pt x="42" y="68"/>
                    </a:moveTo>
                    <a:lnTo>
                      <a:pt x="33" y="64"/>
                    </a:lnTo>
                    <a:lnTo>
                      <a:pt x="28" y="50"/>
                    </a:lnTo>
                    <a:lnTo>
                      <a:pt x="28" y="36"/>
                    </a:lnTo>
                    <a:lnTo>
                      <a:pt x="28" y="32"/>
                    </a:lnTo>
                    <a:lnTo>
                      <a:pt x="23" y="27"/>
                    </a:lnTo>
                    <a:lnTo>
                      <a:pt x="19" y="18"/>
                    </a:lnTo>
                    <a:lnTo>
                      <a:pt x="14" y="18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" y="18"/>
                    </a:lnTo>
                    <a:lnTo>
                      <a:pt x="42" y="27"/>
                    </a:lnTo>
                    <a:lnTo>
                      <a:pt x="55" y="36"/>
                    </a:lnTo>
                    <a:lnTo>
                      <a:pt x="65" y="45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65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55"/>
                    </a:lnTo>
                    <a:lnTo>
                      <a:pt x="55" y="64"/>
                    </a:lnTo>
                    <a:lnTo>
                      <a:pt x="42" y="68"/>
                    </a:lnTo>
                    <a:lnTo>
                      <a:pt x="42" y="6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4" name="Freeform 1256"/>
              <p:cNvSpPr>
                <a:spLocks/>
              </p:cNvSpPr>
              <p:nvPr/>
            </p:nvSpPr>
            <p:spPr bwMode="auto">
              <a:xfrm>
                <a:off x="4322" y="769"/>
                <a:ext cx="22" cy="32"/>
              </a:xfrm>
              <a:custGeom>
                <a:avLst/>
                <a:gdLst>
                  <a:gd name="T0" fmla="*/ 0 w 22"/>
                  <a:gd name="T1" fmla="*/ 0 h 32"/>
                  <a:gd name="T2" fmla="*/ 0 w 22"/>
                  <a:gd name="T3" fmla="*/ 4 h 32"/>
                  <a:gd name="T4" fmla="*/ 0 w 22"/>
                  <a:gd name="T5" fmla="*/ 4 h 32"/>
                  <a:gd name="T6" fmla="*/ 0 w 22"/>
                  <a:gd name="T7" fmla="*/ 18 h 32"/>
                  <a:gd name="T8" fmla="*/ 4 w 22"/>
                  <a:gd name="T9" fmla="*/ 27 h 32"/>
                  <a:gd name="T10" fmla="*/ 9 w 22"/>
                  <a:gd name="T11" fmla="*/ 32 h 32"/>
                  <a:gd name="T12" fmla="*/ 18 w 22"/>
                  <a:gd name="T13" fmla="*/ 27 h 32"/>
                  <a:gd name="T14" fmla="*/ 18 w 22"/>
                  <a:gd name="T15" fmla="*/ 23 h 32"/>
                  <a:gd name="T16" fmla="*/ 18 w 22"/>
                  <a:gd name="T17" fmla="*/ 18 h 32"/>
                  <a:gd name="T18" fmla="*/ 22 w 22"/>
                  <a:gd name="T19" fmla="*/ 13 h 32"/>
                  <a:gd name="T20" fmla="*/ 0 w 22"/>
                  <a:gd name="T21" fmla="*/ 0 h 32"/>
                  <a:gd name="T22" fmla="*/ 0 w 22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32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8"/>
                    </a:lnTo>
                    <a:lnTo>
                      <a:pt x="4" y="27"/>
                    </a:lnTo>
                    <a:lnTo>
                      <a:pt x="9" y="32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18" y="18"/>
                    </a:lnTo>
                    <a:lnTo>
                      <a:pt x="22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5" name="Freeform 1257"/>
              <p:cNvSpPr>
                <a:spLocks/>
              </p:cNvSpPr>
              <p:nvPr/>
            </p:nvSpPr>
            <p:spPr bwMode="auto">
              <a:xfrm>
                <a:off x="4253" y="746"/>
                <a:ext cx="73" cy="73"/>
              </a:xfrm>
              <a:custGeom>
                <a:avLst/>
                <a:gdLst>
                  <a:gd name="T0" fmla="*/ 36 w 73"/>
                  <a:gd name="T1" fmla="*/ 18 h 73"/>
                  <a:gd name="T2" fmla="*/ 41 w 73"/>
                  <a:gd name="T3" fmla="*/ 23 h 73"/>
                  <a:gd name="T4" fmla="*/ 41 w 73"/>
                  <a:gd name="T5" fmla="*/ 32 h 73"/>
                  <a:gd name="T6" fmla="*/ 46 w 73"/>
                  <a:gd name="T7" fmla="*/ 32 h 73"/>
                  <a:gd name="T8" fmla="*/ 46 w 73"/>
                  <a:gd name="T9" fmla="*/ 23 h 73"/>
                  <a:gd name="T10" fmla="*/ 46 w 73"/>
                  <a:gd name="T11" fmla="*/ 9 h 73"/>
                  <a:gd name="T12" fmla="*/ 55 w 73"/>
                  <a:gd name="T13" fmla="*/ 9 h 73"/>
                  <a:gd name="T14" fmla="*/ 59 w 73"/>
                  <a:gd name="T15" fmla="*/ 18 h 73"/>
                  <a:gd name="T16" fmla="*/ 64 w 73"/>
                  <a:gd name="T17" fmla="*/ 36 h 73"/>
                  <a:gd name="T18" fmla="*/ 64 w 73"/>
                  <a:gd name="T19" fmla="*/ 50 h 73"/>
                  <a:gd name="T20" fmla="*/ 73 w 73"/>
                  <a:gd name="T21" fmla="*/ 64 h 73"/>
                  <a:gd name="T22" fmla="*/ 64 w 73"/>
                  <a:gd name="T23" fmla="*/ 64 h 73"/>
                  <a:gd name="T24" fmla="*/ 59 w 73"/>
                  <a:gd name="T25" fmla="*/ 64 h 73"/>
                  <a:gd name="T26" fmla="*/ 55 w 73"/>
                  <a:gd name="T27" fmla="*/ 55 h 73"/>
                  <a:gd name="T28" fmla="*/ 46 w 73"/>
                  <a:gd name="T29" fmla="*/ 64 h 73"/>
                  <a:gd name="T30" fmla="*/ 41 w 73"/>
                  <a:gd name="T31" fmla="*/ 68 h 73"/>
                  <a:gd name="T32" fmla="*/ 32 w 73"/>
                  <a:gd name="T33" fmla="*/ 68 h 73"/>
                  <a:gd name="T34" fmla="*/ 36 w 73"/>
                  <a:gd name="T35" fmla="*/ 64 h 73"/>
                  <a:gd name="T36" fmla="*/ 32 w 73"/>
                  <a:gd name="T37" fmla="*/ 55 h 73"/>
                  <a:gd name="T38" fmla="*/ 32 w 73"/>
                  <a:gd name="T39" fmla="*/ 59 h 73"/>
                  <a:gd name="T40" fmla="*/ 32 w 73"/>
                  <a:gd name="T41" fmla="*/ 64 h 73"/>
                  <a:gd name="T42" fmla="*/ 32 w 73"/>
                  <a:gd name="T43" fmla="*/ 64 h 73"/>
                  <a:gd name="T44" fmla="*/ 27 w 73"/>
                  <a:gd name="T45" fmla="*/ 73 h 73"/>
                  <a:gd name="T46" fmla="*/ 18 w 73"/>
                  <a:gd name="T47" fmla="*/ 68 h 73"/>
                  <a:gd name="T48" fmla="*/ 14 w 73"/>
                  <a:gd name="T49" fmla="*/ 64 h 73"/>
                  <a:gd name="T50" fmla="*/ 0 w 73"/>
                  <a:gd name="T51" fmla="*/ 46 h 73"/>
                  <a:gd name="T52" fmla="*/ 9 w 73"/>
                  <a:gd name="T53" fmla="*/ 41 h 73"/>
                  <a:gd name="T54" fmla="*/ 4 w 73"/>
                  <a:gd name="T55" fmla="*/ 36 h 73"/>
                  <a:gd name="T56" fmla="*/ 0 w 73"/>
                  <a:gd name="T57" fmla="*/ 32 h 73"/>
                  <a:gd name="T58" fmla="*/ 4 w 73"/>
                  <a:gd name="T59" fmla="*/ 27 h 73"/>
                  <a:gd name="T60" fmla="*/ 9 w 73"/>
                  <a:gd name="T61" fmla="*/ 18 h 73"/>
                  <a:gd name="T62" fmla="*/ 9 w 73"/>
                  <a:gd name="T63" fmla="*/ 13 h 73"/>
                  <a:gd name="T64" fmla="*/ 14 w 73"/>
                  <a:gd name="T65" fmla="*/ 9 h 73"/>
                  <a:gd name="T66" fmla="*/ 23 w 73"/>
                  <a:gd name="T67" fmla="*/ 0 h 73"/>
                  <a:gd name="T68" fmla="*/ 36 w 73"/>
                  <a:gd name="T69" fmla="*/ 1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" h="73">
                    <a:moveTo>
                      <a:pt x="36" y="18"/>
                    </a:moveTo>
                    <a:lnTo>
                      <a:pt x="41" y="23"/>
                    </a:lnTo>
                    <a:lnTo>
                      <a:pt x="41" y="32"/>
                    </a:lnTo>
                    <a:lnTo>
                      <a:pt x="46" y="32"/>
                    </a:lnTo>
                    <a:lnTo>
                      <a:pt x="46" y="23"/>
                    </a:lnTo>
                    <a:lnTo>
                      <a:pt x="46" y="9"/>
                    </a:lnTo>
                    <a:lnTo>
                      <a:pt x="55" y="9"/>
                    </a:lnTo>
                    <a:lnTo>
                      <a:pt x="59" y="18"/>
                    </a:lnTo>
                    <a:lnTo>
                      <a:pt x="64" y="36"/>
                    </a:lnTo>
                    <a:lnTo>
                      <a:pt x="64" y="50"/>
                    </a:lnTo>
                    <a:lnTo>
                      <a:pt x="73" y="64"/>
                    </a:lnTo>
                    <a:lnTo>
                      <a:pt x="64" y="64"/>
                    </a:lnTo>
                    <a:lnTo>
                      <a:pt x="59" y="64"/>
                    </a:lnTo>
                    <a:lnTo>
                      <a:pt x="55" y="55"/>
                    </a:lnTo>
                    <a:lnTo>
                      <a:pt x="46" y="64"/>
                    </a:lnTo>
                    <a:lnTo>
                      <a:pt x="41" y="68"/>
                    </a:lnTo>
                    <a:lnTo>
                      <a:pt x="32" y="68"/>
                    </a:lnTo>
                    <a:lnTo>
                      <a:pt x="36" y="64"/>
                    </a:lnTo>
                    <a:lnTo>
                      <a:pt x="32" y="55"/>
                    </a:lnTo>
                    <a:lnTo>
                      <a:pt x="32" y="59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27" y="73"/>
                    </a:lnTo>
                    <a:lnTo>
                      <a:pt x="18" y="68"/>
                    </a:lnTo>
                    <a:lnTo>
                      <a:pt x="14" y="64"/>
                    </a:lnTo>
                    <a:lnTo>
                      <a:pt x="0" y="46"/>
                    </a:lnTo>
                    <a:lnTo>
                      <a:pt x="9" y="41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4" y="27"/>
                    </a:lnTo>
                    <a:lnTo>
                      <a:pt x="9" y="18"/>
                    </a:lnTo>
                    <a:lnTo>
                      <a:pt x="9" y="13"/>
                    </a:lnTo>
                    <a:lnTo>
                      <a:pt x="14" y="9"/>
                    </a:lnTo>
                    <a:lnTo>
                      <a:pt x="23" y="0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6" name="Freeform 1258"/>
              <p:cNvSpPr>
                <a:spLocks/>
              </p:cNvSpPr>
              <p:nvPr/>
            </p:nvSpPr>
            <p:spPr bwMode="auto">
              <a:xfrm>
                <a:off x="4253" y="746"/>
                <a:ext cx="73" cy="73"/>
              </a:xfrm>
              <a:custGeom>
                <a:avLst/>
                <a:gdLst>
                  <a:gd name="T0" fmla="*/ 36 w 73"/>
                  <a:gd name="T1" fmla="*/ 18 h 73"/>
                  <a:gd name="T2" fmla="*/ 41 w 73"/>
                  <a:gd name="T3" fmla="*/ 23 h 73"/>
                  <a:gd name="T4" fmla="*/ 41 w 73"/>
                  <a:gd name="T5" fmla="*/ 32 h 73"/>
                  <a:gd name="T6" fmla="*/ 46 w 73"/>
                  <a:gd name="T7" fmla="*/ 32 h 73"/>
                  <a:gd name="T8" fmla="*/ 46 w 73"/>
                  <a:gd name="T9" fmla="*/ 23 h 73"/>
                  <a:gd name="T10" fmla="*/ 46 w 73"/>
                  <a:gd name="T11" fmla="*/ 9 h 73"/>
                  <a:gd name="T12" fmla="*/ 55 w 73"/>
                  <a:gd name="T13" fmla="*/ 9 h 73"/>
                  <a:gd name="T14" fmla="*/ 59 w 73"/>
                  <a:gd name="T15" fmla="*/ 18 h 73"/>
                  <a:gd name="T16" fmla="*/ 64 w 73"/>
                  <a:gd name="T17" fmla="*/ 36 h 73"/>
                  <a:gd name="T18" fmla="*/ 64 w 73"/>
                  <a:gd name="T19" fmla="*/ 50 h 73"/>
                  <a:gd name="T20" fmla="*/ 73 w 73"/>
                  <a:gd name="T21" fmla="*/ 64 h 73"/>
                  <a:gd name="T22" fmla="*/ 64 w 73"/>
                  <a:gd name="T23" fmla="*/ 64 h 73"/>
                  <a:gd name="T24" fmla="*/ 59 w 73"/>
                  <a:gd name="T25" fmla="*/ 64 h 73"/>
                  <a:gd name="T26" fmla="*/ 55 w 73"/>
                  <a:gd name="T27" fmla="*/ 55 h 73"/>
                  <a:gd name="T28" fmla="*/ 46 w 73"/>
                  <a:gd name="T29" fmla="*/ 64 h 73"/>
                  <a:gd name="T30" fmla="*/ 41 w 73"/>
                  <a:gd name="T31" fmla="*/ 68 h 73"/>
                  <a:gd name="T32" fmla="*/ 32 w 73"/>
                  <a:gd name="T33" fmla="*/ 68 h 73"/>
                  <a:gd name="T34" fmla="*/ 36 w 73"/>
                  <a:gd name="T35" fmla="*/ 64 h 73"/>
                  <a:gd name="T36" fmla="*/ 32 w 73"/>
                  <a:gd name="T37" fmla="*/ 55 h 73"/>
                  <a:gd name="T38" fmla="*/ 32 w 73"/>
                  <a:gd name="T39" fmla="*/ 59 h 73"/>
                  <a:gd name="T40" fmla="*/ 32 w 73"/>
                  <a:gd name="T41" fmla="*/ 64 h 73"/>
                  <a:gd name="T42" fmla="*/ 32 w 73"/>
                  <a:gd name="T43" fmla="*/ 64 h 73"/>
                  <a:gd name="T44" fmla="*/ 27 w 73"/>
                  <a:gd name="T45" fmla="*/ 73 h 73"/>
                  <a:gd name="T46" fmla="*/ 18 w 73"/>
                  <a:gd name="T47" fmla="*/ 68 h 73"/>
                  <a:gd name="T48" fmla="*/ 14 w 73"/>
                  <a:gd name="T49" fmla="*/ 64 h 73"/>
                  <a:gd name="T50" fmla="*/ 0 w 73"/>
                  <a:gd name="T51" fmla="*/ 46 h 73"/>
                  <a:gd name="T52" fmla="*/ 9 w 73"/>
                  <a:gd name="T53" fmla="*/ 41 h 73"/>
                  <a:gd name="T54" fmla="*/ 4 w 73"/>
                  <a:gd name="T55" fmla="*/ 36 h 73"/>
                  <a:gd name="T56" fmla="*/ 0 w 73"/>
                  <a:gd name="T57" fmla="*/ 32 h 73"/>
                  <a:gd name="T58" fmla="*/ 4 w 73"/>
                  <a:gd name="T59" fmla="*/ 27 h 73"/>
                  <a:gd name="T60" fmla="*/ 9 w 73"/>
                  <a:gd name="T61" fmla="*/ 18 h 73"/>
                  <a:gd name="T62" fmla="*/ 9 w 73"/>
                  <a:gd name="T63" fmla="*/ 13 h 73"/>
                  <a:gd name="T64" fmla="*/ 14 w 73"/>
                  <a:gd name="T65" fmla="*/ 9 h 73"/>
                  <a:gd name="T66" fmla="*/ 23 w 73"/>
                  <a:gd name="T67" fmla="*/ 0 h 73"/>
                  <a:gd name="T68" fmla="*/ 36 w 73"/>
                  <a:gd name="T69" fmla="*/ 1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" h="73">
                    <a:moveTo>
                      <a:pt x="36" y="18"/>
                    </a:moveTo>
                    <a:lnTo>
                      <a:pt x="41" y="23"/>
                    </a:lnTo>
                    <a:lnTo>
                      <a:pt x="41" y="32"/>
                    </a:lnTo>
                    <a:lnTo>
                      <a:pt x="46" y="32"/>
                    </a:lnTo>
                    <a:lnTo>
                      <a:pt x="46" y="23"/>
                    </a:lnTo>
                    <a:lnTo>
                      <a:pt x="46" y="9"/>
                    </a:lnTo>
                    <a:lnTo>
                      <a:pt x="55" y="9"/>
                    </a:lnTo>
                    <a:lnTo>
                      <a:pt x="59" y="18"/>
                    </a:lnTo>
                    <a:lnTo>
                      <a:pt x="64" y="36"/>
                    </a:lnTo>
                    <a:lnTo>
                      <a:pt x="64" y="50"/>
                    </a:lnTo>
                    <a:lnTo>
                      <a:pt x="73" y="64"/>
                    </a:lnTo>
                    <a:lnTo>
                      <a:pt x="64" y="64"/>
                    </a:lnTo>
                    <a:lnTo>
                      <a:pt x="59" y="64"/>
                    </a:lnTo>
                    <a:lnTo>
                      <a:pt x="55" y="55"/>
                    </a:lnTo>
                    <a:lnTo>
                      <a:pt x="46" y="64"/>
                    </a:lnTo>
                    <a:lnTo>
                      <a:pt x="41" y="68"/>
                    </a:lnTo>
                    <a:lnTo>
                      <a:pt x="32" y="68"/>
                    </a:lnTo>
                    <a:lnTo>
                      <a:pt x="36" y="64"/>
                    </a:lnTo>
                    <a:lnTo>
                      <a:pt x="32" y="55"/>
                    </a:lnTo>
                    <a:lnTo>
                      <a:pt x="32" y="59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27" y="73"/>
                    </a:lnTo>
                    <a:lnTo>
                      <a:pt x="18" y="68"/>
                    </a:lnTo>
                    <a:lnTo>
                      <a:pt x="14" y="64"/>
                    </a:lnTo>
                    <a:lnTo>
                      <a:pt x="0" y="46"/>
                    </a:lnTo>
                    <a:lnTo>
                      <a:pt x="9" y="41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4" y="27"/>
                    </a:lnTo>
                    <a:lnTo>
                      <a:pt x="9" y="18"/>
                    </a:lnTo>
                    <a:lnTo>
                      <a:pt x="9" y="13"/>
                    </a:lnTo>
                    <a:lnTo>
                      <a:pt x="14" y="9"/>
                    </a:lnTo>
                    <a:lnTo>
                      <a:pt x="23" y="0"/>
                    </a:lnTo>
                    <a:lnTo>
                      <a:pt x="36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7" name="Freeform 1259"/>
              <p:cNvSpPr>
                <a:spLocks noEditPoints="1"/>
              </p:cNvSpPr>
              <p:nvPr/>
            </p:nvSpPr>
            <p:spPr bwMode="auto">
              <a:xfrm>
                <a:off x="4244" y="746"/>
                <a:ext cx="87" cy="73"/>
              </a:xfrm>
              <a:custGeom>
                <a:avLst/>
                <a:gdLst>
                  <a:gd name="T0" fmla="*/ 36 w 87"/>
                  <a:gd name="T1" fmla="*/ 73 h 73"/>
                  <a:gd name="T2" fmla="*/ 18 w 87"/>
                  <a:gd name="T3" fmla="*/ 64 h 73"/>
                  <a:gd name="T4" fmla="*/ 0 w 87"/>
                  <a:gd name="T5" fmla="*/ 41 h 73"/>
                  <a:gd name="T6" fmla="*/ 4 w 87"/>
                  <a:gd name="T7" fmla="*/ 41 h 73"/>
                  <a:gd name="T8" fmla="*/ 9 w 87"/>
                  <a:gd name="T9" fmla="*/ 41 h 73"/>
                  <a:gd name="T10" fmla="*/ 9 w 87"/>
                  <a:gd name="T11" fmla="*/ 27 h 73"/>
                  <a:gd name="T12" fmla="*/ 9 w 87"/>
                  <a:gd name="T13" fmla="*/ 18 h 73"/>
                  <a:gd name="T14" fmla="*/ 23 w 87"/>
                  <a:gd name="T15" fmla="*/ 4 h 73"/>
                  <a:gd name="T16" fmla="*/ 32 w 87"/>
                  <a:gd name="T17" fmla="*/ 0 h 73"/>
                  <a:gd name="T18" fmla="*/ 36 w 87"/>
                  <a:gd name="T19" fmla="*/ 9 h 73"/>
                  <a:gd name="T20" fmla="*/ 50 w 87"/>
                  <a:gd name="T21" fmla="*/ 23 h 73"/>
                  <a:gd name="T22" fmla="*/ 50 w 87"/>
                  <a:gd name="T23" fmla="*/ 23 h 73"/>
                  <a:gd name="T24" fmla="*/ 50 w 87"/>
                  <a:gd name="T25" fmla="*/ 13 h 73"/>
                  <a:gd name="T26" fmla="*/ 50 w 87"/>
                  <a:gd name="T27" fmla="*/ 9 h 73"/>
                  <a:gd name="T28" fmla="*/ 68 w 87"/>
                  <a:gd name="T29" fmla="*/ 13 h 73"/>
                  <a:gd name="T30" fmla="*/ 73 w 87"/>
                  <a:gd name="T31" fmla="*/ 36 h 73"/>
                  <a:gd name="T32" fmla="*/ 82 w 87"/>
                  <a:gd name="T33" fmla="*/ 55 h 73"/>
                  <a:gd name="T34" fmla="*/ 87 w 87"/>
                  <a:gd name="T35" fmla="*/ 59 h 73"/>
                  <a:gd name="T36" fmla="*/ 78 w 87"/>
                  <a:gd name="T37" fmla="*/ 64 h 73"/>
                  <a:gd name="T38" fmla="*/ 64 w 87"/>
                  <a:gd name="T39" fmla="*/ 59 h 73"/>
                  <a:gd name="T40" fmla="*/ 50 w 87"/>
                  <a:gd name="T41" fmla="*/ 64 h 73"/>
                  <a:gd name="T42" fmla="*/ 36 w 87"/>
                  <a:gd name="T43" fmla="*/ 73 h 73"/>
                  <a:gd name="T44" fmla="*/ 36 w 87"/>
                  <a:gd name="T45" fmla="*/ 73 h 73"/>
                  <a:gd name="T46" fmla="*/ 9 w 87"/>
                  <a:gd name="T47" fmla="*/ 46 h 73"/>
                  <a:gd name="T48" fmla="*/ 32 w 87"/>
                  <a:gd name="T49" fmla="*/ 68 h 73"/>
                  <a:gd name="T50" fmla="*/ 32 w 87"/>
                  <a:gd name="T51" fmla="*/ 64 h 73"/>
                  <a:gd name="T52" fmla="*/ 32 w 87"/>
                  <a:gd name="T53" fmla="*/ 59 h 73"/>
                  <a:gd name="T54" fmla="*/ 36 w 87"/>
                  <a:gd name="T55" fmla="*/ 55 h 73"/>
                  <a:gd name="T56" fmla="*/ 41 w 87"/>
                  <a:gd name="T57" fmla="*/ 55 h 73"/>
                  <a:gd name="T58" fmla="*/ 59 w 87"/>
                  <a:gd name="T59" fmla="*/ 55 h 73"/>
                  <a:gd name="T60" fmla="*/ 64 w 87"/>
                  <a:gd name="T61" fmla="*/ 50 h 73"/>
                  <a:gd name="T62" fmla="*/ 68 w 87"/>
                  <a:gd name="T63" fmla="*/ 59 h 73"/>
                  <a:gd name="T64" fmla="*/ 78 w 87"/>
                  <a:gd name="T65" fmla="*/ 59 h 73"/>
                  <a:gd name="T66" fmla="*/ 68 w 87"/>
                  <a:gd name="T67" fmla="*/ 36 h 73"/>
                  <a:gd name="T68" fmla="*/ 55 w 87"/>
                  <a:gd name="T69" fmla="*/ 13 h 73"/>
                  <a:gd name="T70" fmla="*/ 55 w 87"/>
                  <a:gd name="T71" fmla="*/ 32 h 73"/>
                  <a:gd name="T72" fmla="*/ 50 w 87"/>
                  <a:gd name="T73" fmla="*/ 36 h 73"/>
                  <a:gd name="T74" fmla="*/ 41 w 87"/>
                  <a:gd name="T75" fmla="*/ 32 h 73"/>
                  <a:gd name="T76" fmla="*/ 45 w 87"/>
                  <a:gd name="T77" fmla="*/ 23 h 73"/>
                  <a:gd name="T78" fmla="*/ 41 w 87"/>
                  <a:gd name="T79" fmla="*/ 23 h 73"/>
                  <a:gd name="T80" fmla="*/ 32 w 87"/>
                  <a:gd name="T81" fmla="*/ 9 h 73"/>
                  <a:gd name="T82" fmla="*/ 32 w 87"/>
                  <a:gd name="T83" fmla="*/ 9 h 73"/>
                  <a:gd name="T84" fmla="*/ 18 w 87"/>
                  <a:gd name="T85" fmla="*/ 13 h 73"/>
                  <a:gd name="T86" fmla="*/ 18 w 87"/>
                  <a:gd name="T87" fmla="*/ 27 h 73"/>
                  <a:gd name="T88" fmla="*/ 9 w 87"/>
                  <a:gd name="T89" fmla="*/ 32 h 73"/>
                  <a:gd name="T90" fmla="*/ 13 w 87"/>
                  <a:gd name="T91" fmla="*/ 41 h 73"/>
                  <a:gd name="T92" fmla="*/ 18 w 87"/>
                  <a:gd name="T93" fmla="*/ 46 h 73"/>
                  <a:gd name="T94" fmla="*/ 13 w 87"/>
                  <a:gd name="T95" fmla="*/ 46 h 73"/>
                  <a:gd name="T96" fmla="*/ 9 w 87"/>
                  <a:gd name="T97" fmla="*/ 4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7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23" y="68"/>
                    </a:lnTo>
                    <a:lnTo>
                      <a:pt x="18" y="64"/>
                    </a:lnTo>
                    <a:lnTo>
                      <a:pt x="4" y="50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9" y="41"/>
                    </a:lnTo>
                    <a:lnTo>
                      <a:pt x="4" y="32"/>
                    </a:lnTo>
                    <a:lnTo>
                      <a:pt x="9" y="27"/>
                    </a:lnTo>
                    <a:lnTo>
                      <a:pt x="13" y="23"/>
                    </a:lnTo>
                    <a:lnTo>
                      <a:pt x="9" y="18"/>
                    </a:lnTo>
                    <a:lnTo>
                      <a:pt x="13" y="13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5" y="18"/>
                    </a:lnTo>
                    <a:lnTo>
                      <a:pt x="50" y="23"/>
                    </a:lnTo>
                    <a:lnTo>
                      <a:pt x="50" y="27"/>
                    </a:lnTo>
                    <a:lnTo>
                      <a:pt x="50" y="23"/>
                    </a:lnTo>
                    <a:lnTo>
                      <a:pt x="50" y="18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9"/>
                    </a:lnTo>
                    <a:lnTo>
                      <a:pt x="59" y="9"/>
                    </a:lnTo>
                    <a:lnTo>
                      <a:pt x="68" y="13"/>
                    </a:lnTo>
                    <a:lnTo>
                      <a:pt x="73" y="27"/>
                    </a:lnTo>
                    <a:lnTo>
                      <a:pt x="73" y="36"/>
                    </a:lnTo>
                    <a:lnTo>
                      <a:pt x="73" y="46"/>
                    </a:lnTo>
                    <a:lnTo>
                      <a:pt x="82" y="55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2" y="64"/>
                    </a:lnTo>
                    <a:lnTo>
                      <a:pt x="78" y="64"/>
                    </a:lnTo>
                    <a:lnTo>
                      <a:pt x="68" y="64"/>
                    </a:lnTo>
                    <a:lnTo>
                      <a:pt x="64" y="59"/>
                    </a:lnTo>
                    <a:lnTo>
                      <a:pt x="59" y="59"/>
                    </a:lnTo>
                    <a:lnTo>
                      <a:pt x="50" y="64"/>
                    </a:lnTo>
                    <a:lnTo>
                      <a:pt x="41" y="68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  <a:moveTo>
                      <a:pt x="9" y="46"/>
                    </a:moveTo>
                    <a:lnTo>
                      <a:pt x="9" y="46"/>
                    </a:lnTo>
                    <a:lnTo>
                      <a:pt x="18" y="59"/>
                    </a:lnTo>
                    <a:lnTo>
                      <a:pt x="32" y="68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1" y="50"/>
                    </a:lnTo>
                    <a:lnTo>
                      <a:pt x="41" y="55"/>
                    </a:lnTo>
                    <a:lnTo>
                      <a:pt x="45" y="64"/>
                    </a:lnTo>
                    <a:lnTo>
                      <a:pt x="59" y="55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8" y="55"/>
                    </a:lnTo>
                    <a:lnTo>
                      <a:pt x="68" y="59"/>
                    </a:lnTo>
                    <a:lnTo>
                      <a:pt x="73" y="59"/>
                    </a:lnTo>
                    <a:lnTo>
                      <a:pt x="78" y="59"/>
                    </a:lnTo>
                    <a:lnTo>
                      <a:pt x="68" y="50"/>
                    </a:lnTo>
                    <a:lnTo>
                      <a:pt x="68" y="36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9" y="27"/>
                    </a:lnTo>
                    <a:lnTo>
                      <a:pt x="55" y="32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5" y="32"/>
                    </a:lnTo>
                    <a:lnTo>
                      <a:pt x="41" y="32"/>
                    </a:lnTo>
                    <a:lnTo>
                      <a:pt x="45" y="32"/>
                    </a:lnTo>
                    <a:lnTo>
                      <a:pt x="45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7" y="9"/>
                    </a:lnTo>
                    <a:lnTo>
                      <a:pt x="18" y="13"/>
                    </a:lnTo>
                    <a:lnTo>
                      <a:pt x="18" y="18"/>
                    </a:lnTo>
                    <a:lnTo>
                      <a:pt x="18" y="27"/>
                    </a:lnTo>
                    <a:lnTo>
                      <a:pt x="13" y="32"/>
                    </a:lnTo>
                    <a:lnTo>
                      <a:pt x="9" y="32"/>
                    </a:lnTo>
                    <a:lnTo>
                      <a:pt x="13" y="36"/>
                    </a:lnTo>
                    <a:lnTo>
                      <a:pt x="13" y="41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3" y="46"/>
                    </a:lnTo>
                    <a:lnTo>
                      <a:pt x="13" y="46"/>
                    </a:lnTo>
                    <a:lnTo>
                      <a:pt x="9" y="46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8" name="Freeform 1260"/>
              <p:cNvSpPr>
                <a:spLocks/>
              </p:cNvSpPr>
              <p:nvPr/>
            </p:nvSpPr>
            <p:spPr bwMode="auto">
              <a:xfrm>
                <a:off x="4244" y="746"/>
                <a:ext cx="87" cy="73"/>
              </a:xfrm>
              <a:custGeom>
                <a:avLst/>
                <a:gdLst>
                  <a:gd name="T0" fmla="*/ 36 w 87"/>
                  <a:gd name="T1" fmla="*/ 73 h 73"/>
                  <a:gd name="T2" fmla="*/ 36 w 87"/>
                  <a:gd name="T3" fmla="*/ 73 h 73"/>
                  <a:gd name="T4" fmla="*/ 23 w 87"/>
                  <a:gd name="T5" fmla="*/ 68 h 73"/>
                  <a:gd name="T6" fmla="*/ 18 w 87"/>
                  <a:gd name="T7" fmla="*/ 64 h 73"/>
                  <a:gd name="T8" fmla="*/ 4 w 87"/>
                  <a:gd name="T9" fmla="*/ 50 h 73"/>
                  <a:gd name="T10" fmla="*/ 0 w 87"/>
                  <a:gd name="T11" fmla="*/ 41 h 73"/>
                  <a:gd name="T12" fmla="*/ 0 w 87"/>
                  <a:gd name="T13" fmla="*/ 41 h 73"/>
                  <a:gd name="T14" fmla="*/ 4 w 87"/>
                  <a:gd name="T15" fmla="*/ 41 h 73"/>
                  <a:gd name="T16" fmla="*/ 4 w 87"/>
                  <a:gd name="T17" fmla="*/ 41 h 73"/>
                  <a:gd name="T18" fmla="*/ 9 w 87"/>
                  <a:gd name="T19" fmla="*/ 41 h 73"/>
                  <a:gd name="T20" fmla="*/ 4 w 87"/>
                  <a:gd name="T21" fmla="*/ 32 h 73"/>
                  <a:gd name="T22" fmla="*/ 9 w 87"/>
                  <a:gd name="T23" fmla="*/ 27 h 73"/>
                  <a:gd name="T24" fmla="*/ 13 w 87"/>
                  <a:gd name="T25" fmla="*/ 23 h 73"/>
                  <a:gd name="T26" fmla="*/ 9 w 87"/>
                  <a:gd name="T27" fmla="*/ 18 h 73"/>
                  <a:gd name="T28" fmla="*/ 13 w 87"/>
                  <a:gd name="T29" fmla="*/ 13 h 73"/>
                  <a:gd name="T30" fmla="*/ 23 w 87"/>
                  <a:gd name="T31" fmla="*/ 4 h 73"/>
                  <a:gd name="T32" fmla="*/ 27 w 87"/>
                  <a:gd name="T33" fmla="*/ 0 h 73"/>
                  <a:gd name="T34" fmla="*/ 32 w 87"/>
                  <a:gd name="T35" fmla="*/ 0 h 73"/>
                  <a:gd name="T36" fmla="*/ 36 w 87"/>
                  <a:gd name="T37" fmla="*/ 9 h 73"/>
                  <a:gd name="T38" fmla="*/ 36 w 87"/>
                  <a:gd name="T39" fmla="*/ 9 h 73"/>
                  <a:gd name="T40" fmla="*/ 45 w 87"/>
                  <a:gd name="T41" fmla="*/ 18 h 73"/>
                  <a:gd name="T42" fmla="*/ 50 w 87"/>
                  <a:gd name="T43" fmla="*/ 23 h 73"/>
                  <a:gd name="T44" fmla="*/ 50 w 87"/>
                  <a:gd name="T45" fmla="*/ 27 h 73"/>
                  <a:gd name="T46" fmla="*/ 50 w 87"/>
                  <a:gd name="T47" fmla="*/ 23 h 73"/>
                  <a:gd name="T48" fmla="*/ 50 w 87"/>
                  <a:gd name="T49" fmla="*/ 18 h 73"/>
                  <a:gd name="T50" fmla="*/ 50 w 87"/>
                  <a:gd name="T51" fmla="*/ 13 h 73"/>
                  <a:gd name="T52" fmla="*/ 50 w 87"/>
                  <a:gd name="T53" fmla="*/ 13 h 73"/>
                  <a:gd name="T54" fmla="*/ 50 w 87"/>
                  <a:gd name="T55" fmla="*/ 9 h 73"/>
                  <a:gd name="T56" fmla="*/ 59 w 87"/>
                  <a:gd name="T57" fmla="*/ 9 h 73"/>
                  <a:gd name="T58" fmla="*/ 68 w 87"/>
                  <a:gd name="T59" fmla="*/ 13 h 73"/>
                  <a:gd name="T60" fmla="*/ 73 w 87"/>
                  <a:gd name="T61" fmla="*/ 27 h 73"/>
                  <a:gd name="T62" fmla="*/ 73 w 87"/>
                  <a:gd name="T63" fmla="*/ 36 h 73"/>
                  <a:gd name="T64" fmla="*/ 73 w 87"/>
                  <a:gd name="T65" fmla="*/ 46 h 73"/>
                  <a:gd name="T66" fmla="*/ 82 w 87"/>
                  <a:gd name="T67" fmla="*/ 55 h 73"/>
                  <a:gd name="T68" fmla="*/ 87 w 87"/>
                  <a:gd name="T69" fmla="*/ 59 h 73"/>
                  <a:gd name="T70" fmla="*/ 87 w 87"/>
                  <a:gd name="T71" fmla="*/ 59 h 73"/>
                  <a:gd name="T72" fmla="*/ 82 w 87"/>
                  <a:gd name="T73" fmla="*/ 64 h 73"/>
                  <a:gd name="T74" fmla="*/ 78 w 87"/>
                  <a:gd name="T75" fmla="*/ 64 h 73"/>
                  <a:gd name="T76" fmla="*/ 68 w 87"/>
                  <a:gd name="T77" fmla="*/ 64 h 73"/>
                  <a:gd name="T78" fmla="*/ 64 w 87"/>
                  <a:gd name="T79" fmla="*/ 59 h 73"/>
                  <a:gd name="T80" fmla="*/ 59 w 87"/>
                  <a:gd name="T81" fmla="*/ 59 h 73"/>
                  <a:gd name="T82" fmla="*/ 50 w 87"/>
                  <a:gd name="T83" fmla="*/ 64 h 73"/>
                  <a:gd name="T84" fmla="*/ 41 w 87"/>
                  <a:gd name="T85" fmla="*/ 68 h 73"/>
                  <a:gd name="T86" fmla="*/ 36 w 87"/>
                  <a:gd name="T87" fmla="*/ 73 h 73"/>
                  <a:gd name="T88" fmla="*/ 36 w 87"/>
                  <a:gd name="T89" fmla="*/ 73 h 73"/>
                  <a:gd name="T90" fmla="*/ 36 w 87"/>
                  <a:gd name="T9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7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23" y="68"/>
                    </a:lnTo>
                    <a:lnTo>
                      <a:pt x="18" y="64"/>
                    </a:lnTo>
                    <a:lnTo>
                      <a:pt x="4" y="50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9" y="41"/>
                    </a:lnTo>
                    <a:lnTo>
                      <a:pt x="4" y="32"/>
                    </a:lnTo>
                    <a:lnTo>
                      <a:pt x="9" y="27"/>
                    </a:lnTo>
                    <a:lnTo>
                      <a:pt x="13" y="23"/>
                    </a:lnTo>
                    <a:lnTo>
                      <a:pt x="9" y="18"/>
                    </a:lnTo>
                    <a:lnTo>
                      <a:pt x="13" y="13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5" y="18"/>
                    </a:lnTo>
                    <a:lnTo>
                      <a:pt x="50" y="23"/>
                    </a:lnTo>
                    <a:lnTo>
                      <a:pt x="50" y="27"/>
                    </a:lnTo>
                    <a:lnTo>
                      <a:pt x="50" y="23"/>
                    </a:lnTo>
                    <a:lnTo>
                      <a:pt x="50" y="18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9"/>
                    </a:lnTo>
                    <a:lnTo>
                      <a:pt x="59" y="9"/>
                    </a:lnTo>
                    <a:lnTo>
                      <a:pt x="68" y="13"/>
                    </a:lnTo>
                    <a:lnTo>
                      <a:pt x="73" y="27"/>
                    </a:lnTo>
                    <a:lnTo>
                      <a:pt x="73" y="36"/>
                    </a:lnTo>
                    <a:lnTo>
                      <a:pt x="73" y="46"/>
                    </a:lnTo>
                    <a:lnTo>
                      <a:pt x="82" y="55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2" y="64"/>
                    </a:lnTo>
                    <a:lnTo>
                      <a:pt x="78" y="64"/>
                    </a:lnTo>
                    <a:lnTo>
                      <a:pt x="68" y="64"/>
                    </a:lnTo>
                    <a:lnTo>
                      <a:pt x="64" y="59"/>
                    </a:lnTo>
                    <a:lnTo>
                      <a:pt x="59" y="59"/>
                    </a:lnTo>
                    <a:lnTo>
                      <a:pt x="50" y="64"/>
                    </a:lnTo>
                    <a:lnTo>
                      <a:pt x="41" y="68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9" name="Freeform 1261"/>
              <p:cNvSpPr>
                <a:spLocks/>
              </p:cNvSpPr>
              <p:nvPr/>
            </p:nvSpPr>
            <p:spPr bwMode="auto">
              <a:xfrm>
                <a:off x="4253" y="755"/>
                <a:ext cx="69" cy="59"/>
              </a:xfrm>
              <a:custGeom>
                <a:avLst/>
                <a:gdLst>
                  <a:gd name="T0" fmla="*/ 0 w 69"/>
                  <a:gd name="T1" fmla="*/ 37 h 59"/>
                  <a:gd name="T2" fmla="*/ 0 w 69"/>
                  <a:gd name="T3" fmla="*/ 37 h 59"/>
                  <a:gd name="T4" fmla="*/ 9 w 69"/>
                  <a:gd name="T5" fmla="*/ 50 h 59"/>
                  <a:gd name="T6" fmla="*/ 23 w 69"/>
                  <a:gd name="T7" fmla="*/ 59 h 59"/>
                  <a:gd name="T8" fmla="*/ 27 w 69"/>
                  <a:gd name="T9" fmla="*/ 55 h 59"/>
                  <a:gd name="T10" fmla="*/ 23 w 69"/>
                  <a:gd name="T11" fmla="*/ 55 h 59"/>
                  <a:gd name="T12" fmla="*/ 23 w 69"/>
                  <a:gd name="T13" fmla="*/ 50 h 59"/>
                  <a:gd name="T14" fmla="*/ 23 w 69"/>
                  <a:gd name="T15" fmla="*/ 50 h 59"/>
                  <a:gd name="T16" fmla="*/ 27 w 69"/>
                  <a:gd name="T17" fmla="*/ 46 h 59"/>
                  <a:gd name="T18" fmla="*/ 27 w 69"/>
                  <a:gd name="T19" fmla="*/ 46 h 59"/>
                  <a:gd name="T20" fmla="*/ 32 w 69"/>
                  <a:gd name="T21" fmla="*/ 41 h 59"/>
                  <a:gd name="T22" fmla="*/ 32 w 69"/>
                  <a:gd name="T23" fmla="*/ 46 h 59"/>
                  <a:gd name="T24" fmla="*/ 36 w 69"/>
                  <a:gd name="T25" fmla="*/ 55 h 59"/>
                  <a:gd name="T26" fmla="*/ 50 w 69"/>
                  <a:gd name="T27" fmla="*/ 46 h 59"/>
                  <a:gd name="T28" fmla="*/ 55 w 69"/>
                  <a:gd name="T29" fmla="*/ 41 h 59"/>
                  <a:gd name="T30" fmla="*/ 55 w 69"/>
                  <a:gd name="T31" fmla="*/ 41 h 59"/>
                  <a:gd name="T32" fmla="*/ 59 w 69"/>
                  <a:gd name="T33" fmla="*/ 46 h 59"/>
                  <a:gd name="T34" fmla="*/ 59 w 69"/>
                  <a:gd name="T35" fmla="*/ 50 h 59"/>
                  <a:gd name="T36" fmla="*/ 64 w 69"/>
                  <a:gd name="T37" fmla="*/ 50 h 59"/>
                  <a:gd name="T38" fmla="*/ 69 w 69"/>
                  <a:gd name="T39" fmla="*/ 50 h 59"/>
                  <a:gd name="T40" fmla="*/ 59 w 69"/>
                  <a:gd name="T41" fmla="*/ 41 h 59"/>
                  <a:gd name="T42" fmla="*/ 59 w 69"/>
                  <a:gd name="T43" fmla="*/ 27 h 59"/>
                  <a:gd name="T44" fmla="*/ 55 w 69"/>
                  <a:gd name="T45" fmla="*/ 9 h 59"/>
                  <a:gd name="T46" fmla="*/ 46 w 69"/>
                  <a:gd name="T47" fmla="*/ 4 h 59"/>
                  <a:gd name="T48" fmla="*/ 50 w 69"/>
                  <a:gd name="T49" fmla="*/ 18 h 59"/>
                  <a:gd name="T50" fmla="*/ 46 w 69"/>
                  <a:gd name="T51" fmla="*/ 23 h 59"/>
                  <a:gd name="T52" fmla="*/ 41 w 69"/>
                  <a:gd name="T53" fmla="*/ 27 h 59"/>
                  <a:gd name="T54" fmla="*/ 41 w 69"/>
                  <a:gd name="T55" fmla="*/ 27 h 59"/>
                  <a:gd name="T56" fmla="*/ 36 w 69"/>
                  <a:gd name="T57" fmla="*/ 23 h 59"/>
                  <a:gd name="T58" fmla="*/ 32 w 69"/>
                  <a:gd name="T59" fmla="*/ 23 h 59"/>
                  <a:gd name="T60" fmla="*/ 36 w 69"/>
                  <a:gd name="T61" fmla="*/ 23 h 59"/>
                  <a:gd name="T62" fmla="*/ 36 w 69"/>
                  <a:gd name="T63" fmla="*/ 14 h 59"/>
                  <a:gd name="T64" fmla="*/ 32 w 69"/>
                  <a:gd name="T65" fmla="*/ 14 h 59"/>
                  <a:gd name="T66" fmla="*/ 32 w 69"/>
                  <a:gd name="T67" fmla="*/ 14 h 59"/>
                  <a:gd name="T68" fmla="*/ 32 w 69"/>
                  <a:gd name="T69" fmla="*/ 14 h 59"/>
                  <a:gd name="T70" fmla="*/ 23 w 69"/>
                  <a:gd name="T71" fmla="*/ 0 h 59"/>
                  <a:gd name="T72" fmla="*/ 23 w 69"/>
                  <a:gd name="T73" fmla="*/ 0 h 59"/>
                  <a:gd name="T74" fmla="*/ 23 w 69"/>
                  <a:gd name="T75" fmla="*/ 0 h 59"/>
                  <a:gd name="T76" fmla="*/ 18 w 69"/>
                  <a:gd name="T77" fmla="*/ 0 h 59"/>
                  <a:gd name="T78" fmla="*/ 9 w 69"/>
                  <a:gd name="T79" fmla="*/ 4 h 59"/>
                  <a:gd name="T80" fmla="*/ 9 w 69"/>
                  <a:gd name="T81" fmla="*/ 9 h 59"/>
                  <a:gd name="T82" fmla="*/ 9 w 69"/>
                  <a:gd name="T83" fmla="*/ 18 h 59"/>
                  <a:gd name="T84" fmla="*/ 4 w 69"/>
                  <a:gd name="T85" fmla="*/ 23 h 59"/>
                  <a:gd name="T86" fmla="*/ 0 w 69"/>
                  <a:gd name="T87" fmla="*/ 23 h 59"/>
                  <a:gd name="T88" fmla="*/ 4 w 69"/>
                  <a:gd name="T89" fmla="*/ 27 h 59"/>
                  <a:gd name="T90" fmla="*/ 4 w 69"/>
                  <a:gd name="T91" fmla="*/ 32 h 59"/>
                  <a:gd name="T92" fmla="*/ 9 w 69"/>
                  <a:gd name="T93" fmla="*/ 37 h 59"/>
                  <a:gd name="T94" fmla="*/ 9 w 69"/>
                  <a:gd name="T95" fmla="*/ 37 h 59"/>
                  <a:gd name="T96" fmla="*/ 4 w 69"/>
                  <a:gd name="T97" fmla="*/ 37 h 59"/>
                  <a:gd name="T98" fmla="*/ 4 w 69"/>
                  <a:gd name="T99" fmla="*/ 37 h 59"/>
                  <a:gd name="T100" fmla="*/ 0 w 69"/>
                  <a:gd name="T101" fmla="*/ 37 h 59"/>
                  <a:gd name="T102" fmla="*/ 0 w 69"/>
                  <a:gd name="T103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9" h="59">
                    <a:moveTo>
                      <a:pt x="0" y="37"/>
                    </a:moveTo>
                    <a:lnTo>
                      <a:pt x="0" y="37"/>
                    </a:lnTo>
                    <a:lnTo>
                      <a:pt x="9" y="50"/>
                    </a:lnTo>
                    <a:lnTo>
                      <a:pt x="23" y="59"/>
                    </a:lnTo>
                    <a:lnTo>
                      <a:pt x="27" y="55"/>
                    </a:lnTo>
                    <a:lnTo>
                      <a:pt x="23" y="55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32" y="41"/>
                    </a:lnTo>
                    <a:lnTo>
                      <a:pt x="32" y="46"/>
                    </a:lnTo>
                    <a:lnTo>
                      <a:pt x="36" y="55"/>
                    </a:lnTo>
                    <a:lnTo>
                      <a:pt x="50" y="46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59" y="46"/>
                    </a:lnTo>
                    <a:lnTo>
                      <a:pt x="59" y="50"/>
                    </a:lnTo>
                    <a:lnTo>
                      <a:pt x="64" y="50"/>
                    </a:lnTo>
                    <a:lnTo>
                      <a:pt x="69" y="50"/>
                    </a:lnTo>
                    <a:lnTo>
                      <a:pt x="59" y="41"/>
                    </a:lnTo>
                    <a:lnTo>
                      <a:pt x="59" y="27"/>
                    </a:lnTo>
                    <a:lnTo>
                      <a:pt x="55" y="9"/>
                    </a:lnTo>
                    <a:lnTo>
                      <a:pt x="46" y="4"/>
                    </a:lnTo>
                    <a:lnTo>
                      <a:pt x="50" y="18"/>
                    </a:lnTo>
                    <a:lnTo>
                      <a:pt x="46" y="23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36" y="23"/>
                    </a:lnTo>
                    <a:lnTo>
                      <a:pt x="32" y="23"/>
                    </a:lnTo>
                    <a:lnTo>
                      <a:pt x="36" y="23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9" y="18"/>
                    </a:lnTo>
                    <a:lnTo>
                      <a:pt x="4" y="23"/>
                    </a:lnTo>
                    <a:lnTo>
                      <a:pt x="0" y="23"/>
                    </a:lnTo>
                    <a:lnTo>
                      <a:pt x="4" y="27"/>
                    </a:lnTo>
                    <a:lnTo>
                      <a:pt x="4" y="32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0" name="Freeform 1262"/>
              <p:cNvSpPr>
                <a:spLocks/>
              </p:cNvSpPr>
              <p:nvPr/>
            </p:nvSpPr>
            <p:spPr bwMode="auto">
              <a:xfrm>
                <a:off x="4239" y="764"/>
                <a:ext cx="5" cy="28"/>
              </a:xfrm>
              <a:custGeom>
                <a:avLst/>
                <a:gdLst>
                  <a:gd name="T0" fmla="*/ 5 w 5"/>
                  <a:gd name="T1" fmla="*/ 18 h 28"/>
                  <a:gd name="T2" fmla="*/ 0 w 5"/>
                  <a:gd name="T3" fmla="*/ 28 h 28"/>
                  <a:gd name="T4" fmla="*/ 0 w 5"/>
                  <a:gd name="T5" fmla="*/ 14 h 28"/>
                  <a:gd name="T6" fmla="*/ 0 w 5"/>
                  <a:gd name="T7" fmla="*/ 0 h 28"/>
                  <a:gd name="T8" fmla="*/ 5 w 5"/>
                  <a:gd name="T9" fmla="*/ 9 h 28"/>
                  <a:gd name="T10" fmla="*/ 5 w 5"/>
                  <a:gd name="T11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8">
                    <a:moveTo>
                      <a:pt x="5" y="18"/>
                    </a:moveTo>
                    <a:lnTo>
                      <a:pt x="0" y="28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5" y="9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1" name="Freeform 1263"/>
              <p:cNvSpPr>
                <a:spLocks/>
              </p:cNvSpPr>
              <p:nvPr/>
            </p:nvSpPr>
            <p:spPr bwMode="auto">
              <a:xfrm>
                <a:off x="4239" y="764"/>
                <a:ext cx="5" cy="28"/>
              </a:xfrm>
              <a:custGeom>
                <a:avLst/>
                <a:gdLst>
                  <a:gd name="T0" fmla="*/ 5 w 5"/>
                  <a:gd name="T1" fmla="*/ 18 h 28"/>
                  <a:gd name="T2" fmla="*/ 0 w 5"/>
                  <a:gd name="T3" fmla="*/ 28 h 28"/>
                  <a:gd name="T4" fmla="*/ 0 w 5"/>
                  <a:gd name="T5" fmla="*/ 14 h 28"/>
                  <a:gd name="T6" fmla="*/ 0 w 5"/>
                  <a:gd name="T7" fmla="*/ 0 h 28"/>
                  <a:gd name="T8" fmla="*/ 5 w 5"/>
                  <a:gd name="T9" fmla="*/ 9 h 28"/>
                  <a:gd name="T10" fmla="*/ 5 w 5"/>
                  <a:gd name="T11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8">
                    <a:moveTo>
                      <a:pt x="5" y="18"/>
                    </a:moveTo>
                    <a:lnTo>
                      <a:pt x="0" y="28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5" y="9"/>
                    </a:lnTo>
                    <a:lnTo>
                      <a:pt x="5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2" name="Freeform 1264"/>
              <p:cNvSpPr>
                <a:spLocks/>
              </p:cNvSpPr>
              <p:nvPr/>
            </p:nvSpPr>
            <p:spPr bwMode="auto">
              <a:xfrm>
                <a:off x="4234" y="755"/>
                <a:ext cx="10" cy="41"/>
              </a:xfrm>
              <a:custGeom>
                <a:avLst/>
                <a:gdLst>
                  <a:gd name="T0" fmla="*/ 10 w 10"/>
                  <a:gd name="T1" fmla="*/ 41 h 41"/>
                  <a:gd name="T2" fmla="*/ 5 w 10"/>
                  <a:gd name="T3" fmla="*/ 37 h 41"/>
                  <a:gd name="T4" fmla="*/ 5 w 10"/>
                  <a:gd name="T5" fmla="*/ 37 h 41"/>
                  <a:gd name="T6" fmla="*/ 0 w 10"/>
                  <a:gd name="T7" fmla="*/ 27 h 41"/>
                  <a:gd name="T8" fmla="*/ 0 w 10"/>
                  <a:gd name="T9" fmla="*/ 18 h 41"/>
                  <a:gd name="T10" fmla="*/ 5 w 10"/>
                  <a:gd name="T11" fmla="*/ 14 h 41"/>
                  <a:gd name="T12" fmla="*/ 5 w 10"/>
                  <a:gd name="T13" fmla="*/ 0 h 41"/>
                  <a:gd name="T14" fmla="*/ 5 w 10"/>
                  <a:gd name="T15" fmla="*/ 0 h 41"/>
                  <a:gd name="T16" fmla="*/ 5 w 10"/>
                  <a:gd name="T17" fmla="*/ 9 h 41"/>
                  <a:gd name="T18" fmla="*/ 5 w 10"/>
                  <a:gd name="T19" fmla="*/ 9 h 41"/>
                  <a:gd name="T20" fmla="*/ 10 w 10"/>
                  <a:gd name="T21" fmla="*/ 14 h 41"/>
                  <a:gd name="T22" fmla="*/ 10 w 10"/>
                  <a:gd name="T23" fmla="*/ 27 h 41"/>
                  <a:gd name="T24" fmla="*/ 10 w 10"/>
                  <a:gd name="T25" fmla="*/ 32 h 41"/>
                  <a:gd name="T26" fmla="*/ 10 w 10"/>
                  <a:gd name="T27" fmla="*/ 37 h 41"/>
                  <a:gd name="T28" fmla="*/ 10 w 10"/>
                  <a:gd name="T29" fmla="*/ 41 h 41"/>
                  <a:gd name="T30" fmla="*/ 10 w 10"/>
                  <a:gd name="T3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41">
                    <a:moveTo>
                      <a:pt x="10" y="41"/>
                    </a:moveTo>
                    <a:lnTo>
                      <a:pt x="5" y="37"/>
                    </a:lnTo>
                    <a:lnTo>
                      <a:pt x="5" y="3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5" y="1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10" y="14"/>
                    </a:lnTo>
                    <a:lnTo>
                      <a:pt x="10" y="27"/>
                    </a:lnTo>
                    <a:lnTo>
                      <a:pt x="10" y="32"/>
                    </a:lnTo>
                    <a:lnTo>
                      <a:pt x="10" y="37"/>
                    </a:lnTo>
                    <a:lnTo>
                      <a:pt x="10" y="41"/>
                    </a:lnTo>
                    <a:lnTo>
                      <a:pt x="1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3" name="Freeform 1265"/>
              <p:cNvSpPr>
                <a:spLocks/>
              </p:cNvSpPr>
              <p:nvPr/>
            </p:nvSpPr>
            <p:spPr bwMode="auto">
              <a:xfrm>
                <a:off x="4234" y="755"/>
                <a:ext cx="10" cy="41"/>
              </a:xfrm>
              <a:custGeom>
                <a:avLst/>
                <a:gdLst>
                  <a:gd name="T0" fmla="*/ 10 w 10"/>
                  <a:gd name="T1" fmla="*/ 41 h 41"/>
                  <a:gd name="T2" fmla="*/ 5 w 10"/>
                  <a:gd name="T3" fmla="*/ 37 h 41"/>
                  <a:gd name="T4" fmla="*/ 5 w 10"/>
                  <a:gd name="T5" fmla="*/ 37 h 41"/>
                  <a:gd name="T6" fmla="*/ 0 w 10"/>
                  <a:gd name="T7" fmla="*/ 27 h 41"/>
                  <a:gd name="T8" fmla="*/ 0 w 10"/>
                  <a:gd name="T9" fmla="*/ 18 h 41"/>
                  <a:gd name="T10" fmla="*/ 5 w 10"/>
                  <a:gd name="T11" fmla="*/ 14 h 41"/>
                  <a:gd name="T12" fmla="*/ 5 w 10"/>
                  <a:gd name="T13" fmla="*/ 0 h 41"/>
                  <a:gd name="T14" fmla="*/ 5 w 10"/>
                  <a:gd name="T15" fmla="*/ 0 h 41"/>
                  <a:gd name="T16" fmla="*/ 5 w 10"/>
                  <a:gd name="T17" fmla="*/ 9 h 41"/>
                  <a:gd name="T18" fmla="*/ 5 w 10"/>
                  <a:gd name="T19" fmla="*/ 9 h 41"/>
                  <a:gd name="T20" fmla="*/ 10 w 10"/>
                  <a:gd name="T21" fmla="*/ 14 h 41"/>
                  <a:gd name="T22" fmla="*/ 10 w 10"/>
                  <a:gd name="T23" fmla="*/ 27 h 41"/>
                  <a:gd name="T24" fmla="*/ 10 w 10"/>
                  <a:gd name="T25" fmla="*/ 32 h 41"/>
                  <a:gd name="T26" fmla="*/ 10 w 10"/>
                  <a:gd name="T27" fmla="*/ 37 h 41"/>
                  <a:gd name="T28" fmla="*/ 10 w 10"/>
                  <a:gd name="T29" fmla="*/ 41 h 41"/>
                  <a:gd name="T30" fmla="*/ 10 w 10"/>
                  <a:gd name="T3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41">
                    <a:moveTo>
                      <a:pt x="10" y="41"/>
                    </a:moveTo>
                    <a:lnTo>
                      <a:pt x="5" y="37"/>
                    </a:lnTo>
                    <a:lnTo>
                      <a:pt x="5" y="3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5" y="1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10" y="14"/>
                    </a:lnTo>
                    <a:lnTo>
                      <a:pt x="10" y="27"/>
                    </a:lnTo>
                    <a:lnTo>
                      <a:pt x="10" y="32"/>
                    </a:lnTo>
                    <a:lnTo>
                      <a:pt x="10" y="37"/>
                    </a:lnTo>
                    <a:lnTo>
                      <a:pt x="10" y="41"/>
                    </a:lnTo>
                    <a:lnTo>
                      <a:pt x="10" y="4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4" name="Freeform 1266"/>
              <p:cNvSpPr>
                <a:spLocks/>
              </p:cNvSpPr>
              <p:nvPr/>
            </p:nvSpPr>
            <p:spPr bwMode="auto">
              <a:xfrm>
                <a:off x="4239" y="837"/>
                <a:ext cx="9" cy="14"/>
              </a:xfrm>
              <a:custGeom>
                <a:avLst/>
                <a:gdLst>
                  <a:gd name="T0" fmla="*/ 5 w 9"/>
                  <a:gd name="T1" fmla="*/ 10 h 14"/>
                  <a:gd name="T2" fmla="*/ 9 w 9"/>
                  <a:gd name="T3" fmla="*/ 10 h 14"/>
                  <a:gd name="T4" fmla="*/ 5 w 9"/>
                  <a:gd name="T5" fmla="*/ 14 h 14"/>
                  <a:gd name="T6" fmla="*/ 0 w 9"/>
                  <a:gd name="T7" fmla="*/ 0 h 14"/>
                  <a:gd name="T8" fmla="*/ 5 w 9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5" y="10"/>
                    </a:moveTo>
                    <a:lnTo>
                      <a:pt x="9" y="10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5" name="Freeform 1267"/>
              <p:cNvSpPr>
                <a:spLocks/>
              </p:cNvSpPr>
              <p:nvPr/>
            </p:nvSpPr>
            <p:spPr bwMode="auto">
              <a:xfrm>
                <a:off x="4239" y="837"/>
                <a:ext cx="9" cy="14"/>
              </a:xfrm>
              <a:custGeom>
                <a:avLst/>
                <a:gdLst>
                  <a:gd name="T0" fmla="*/ 5 w 9"/>
                  <a:gd name="T1" fmla="*/ 10 h 14"/>
                  <a:gd name="T2" fmla="*/ 9 w 9"/>
                  <a:gd name="T3" fmla="*/ 10 h 14"/>
                  <a:gd name="T4" fmla="*/ 5 w 9"/>
                  <a:gd name="T5" fmla="*/ 14 h 14"/>
                  <a:gd name="T6" fmla="*/ 0 w 9"/>
                  <a:gd name="T7" fmla="*/ 0 h 14"/>
                  <a:gd name="T8" fmla="*/ 5 w 9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5" y="10"/>
                    </a:moveTo>
                    <a:lnTo>
                      <a:pt x="9" y="10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5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6" name="Freeform 1268"/>
              <p:cNvSpPr>
                <a:spLocks/>
              </p:cNvSpPr>
              <p:nvPr/>
            </p:nvSpPr>
            <p:spPr bwMode="auto">
              <a:xfrm>
                <a:off x="4225" y="819"/>
                <a:ext cx="23" cy="37"/>
              </a:xfrm>
              <a:custGeom>
                <a:avLst/>
                <a:gdLst>
                  <a:gd name="T0" fmla="*/ 19 w 23"/>
                  <a:gd name="T1" fmla="*/ 37 h 37"/>
                  <a:gd name="T2" fmla="*/ 14 w 23"/>
                  <a:gd name="T3" fmla="*/ 32 h 37"/>
                  <a:gd name="T4" fmla="*/ 14 w 23"/>
                  <a:gd name="T5" fmla="*/ 32 h 37"/>
                  <a:gd name="T6" fmla="*/ 19 w 23"/>
                  <a:gd name="T7" fmla="*/ 32 h 37"/>
                  <a:gd name="T8" fmla="*/ 14 w 23"/>
                  <a:gd name="T9" fmla="*/ 32 h 37"/>
                  <a:gd name="T10" fmla="*/ 5 w 23"/>
                  <a:gd name="T11" fmla="*/ 14 h 37"/>
                  <a:gd name="T12" fmla="*/ 0 w 23"/>
                  <a:gd name="T13" fmla="*/ 5 h 37"/>
                  <a:gd name="T14" fmla="*/ 0 w 23"/>
                  <a:gd name="T15" fmla="*/ 0 h 37"/>
                  <a:gd name="T16" fmla="*/ 0 w 23"/>
                  <a:gd name="T17" fmla="*/ 0 h 37"/>
                  <a:gd name="T18" fmla="*/ 9 w 23"/>
                  <a:gd name="T19" fmla="*/ 9 h 37"/>
                  <a:gd name="T20" fmla="*/ 14 w 23"/>
                  <a:gd name="T21" fmla="*/ 14 h 37"/>
                  <a:gd name="T22" fmla="*/ 14 w 23"/>
                  <a:gd name="T23" fmla="*/ 18 h 37"/>
                  <a:gd name="T24" fmla="*/ 19 w 23"/>
                  <a:gd name="T25" fmla="*/ 23 h 37"/>
                  <a:gd name="T26" fmla="*/ 19 w 23"/>
                  <a:gd name="T27" fmla="*/ 23 h 37"/>
                  <a:gd name="T28" fmla="*/ 23 w 23"/>
                  <a:gd name="T29" fmla="*/ 28 h 37"/>
                  <a:gd name="T30" fmla="*/ 23 w 23"/>
                  <a:gd name="T31" fmla="*/ 28 h 37"/>
                  <a:gd name="T32" fmla="*/ 19 w 23"/>
                  <a:gd name="T33" fmla="*/ 37 h 37"/>
                  <a:gd name="T34" fmla="*/ 19 w 23"/>
                  <a:gd name="T35" fmla="*/ 37 h 37"/>
                  <a:gd name="T36" fmla="*/ 19 w 23"/>
                  <a:gd name="T3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37">
                    <a:moveTo>
                      <a:pt x="19" y="37"/>
                    </a:moveTo>
                    <a:lnTo>
                      <a:pt x="14" y="32"/>
                    </a:lnTo>
                    <a:lnTo>
                      <a:pt x="14" y="32"/>
                    </a:lnTo>
                    <a:lnTo>
                      <a:pt x="19" y="32"/>
                    </a:lnTo>
                    <a:lnTo>
                      <a:pt x="14" y="32"/>
                    </a:lnTo>
                    <a:lnTo>
                      <a:pt x="5" y="1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7" name="Freeform 1269"/>
              <p:cNvSpPr>
                <a:spLocks/>
              </p:cNvSpPr>
              <p:nvPr/>
            </p:nvSpPr>
            <p:spPr bwMode="auto">
              <a:xfrm>
                <a:off x="4225" y="819"/>
                <a:ext cx="23" cy="37"/>
              </a:xfrm>
              <a:custGeom>
                <a:avLst/>
                <a:gdLst>
                  <a:gd name="T0" fmla="*/ 19 w 23"/>
                  <a:gd name="T1" fmla="*/ 37 h 37"/>
                  <a:gd name="T2" fmla="*/ 14 w 23"/>
                  <a:gd name="T3" fmla="*/ 32 h 37"/>
                  <a:gd name="T4" fmla="*/ 14 w 23"/>
                  <a:gd name="T5" fmla="*/ 32 h 37"/>
                  <a:gd name="T6" fmla="*/ 19 w 23"/>
                  <a:gd name="T7" fmla="*/ 32 h 37"/>
                  <a:gd name="T8" fmla="*/ 14 w 23"/>
                  <a:gd name="T9" fmla="*/ 32 h 37"/>
                  <a:gd name="T10" fmla="*/ 5 w 23"/>
                  <a:gd name="T11" fmla="*/ 14 h 37"/>
                  <a:gd name="T12" fmla="*/ 0 w 23"/>
                  <a:gd name="T13" fmla="*/ 5 h 37"/>
                  <a:gd name="T14" fmla="*/ 0 w 23"/>
                  <a:gd name="T15" fmla="*/ 0 h 37"/>
                  <a:gd name="T16" fmla="*/ 0 w 23"/>
                  <a:gd name="T17" fmla="*/ 0 h 37"/>
                  <a:gd name="T18" fmla="*/ 9 w 23"/>
                  <a:gd name="T19" fmla="*/ 9 h 37"/>
                  <a:gd name="T20" fmla="*/ 14 w 23"/>
                  <a:gd name="T21" fmla="*/ 14 h 37"/>
                  <a:gd name="T22" fmla="*/ 14 w 23"/>
                  <a:gd name="T23" fmla="*/ 18 h 37"/>
                  <a:gd name="T24" fmla="*/ 19 w 23"/>
                  <a:gd name="T25" fmla="*/ 23 h 37"/>
                  <a:gd name="T26" fmla="*/ 19 w 23"/>
                  <a:gd name="T27" fmla="*/ 23 h 37"/>
                  <a:gd name="T28" fmla="*/ 23 w 23"/>
                  <a:gd name="T29" fmla="*/ 28 h 37"/>
                  <a:gd name="T30" fmla="*/ 23 w 23"/>
                  <a:gd name="T31" fmla="*/ 28 h 37"/>
                  <a:gd name="T32" fmla="*/ 19 w 23"/>
                  <a:gd name="T33" fmla="*/ 37 h 37"/>
                  <a:gd name="T34" fmla="*/ 19 w 23"/>
                  <a:gd name="T35" fmla="*/ 37 h 37"/>
                  <a:gd name="T36" fmla="*/ 19 w 23"/>
                  <a:gd name="T3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37">
                    <a:moveTo>
                      <a:pt x="19" y="37"/>
                    </a:moveTo>
                    <a:lnTo>
                      <a:pt x="14" y="32"/>
                    </a:lnTo>
                    <a:lnTo>
                      <a:pt x="14" y="32"/>
                    </a:lnTo>
                    <a:lnTo>
                      <a:pt x="19" y="32"/>
                    </a:lnTo>
                    <a:lnTo>
                      <a:pt x="14" y="32"/>
                    </a:lnTo>
                    <a:lnTo>
                      <a:pt x="5" y="1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8" name="Freeform 1270"/>
              <p:cNvSpPr>
                <a:spLocks/>
              </p:cNvSpPr>
              <p:nvPr/>
            </p:nvSpPr>
            <p:spPr bwMode="auto">
              <a:xfrm>
                <a:off x="4555" y="1291"/>
                <a:ext cx="14" cy="14"/>
              </a:xfrm>
              <a:custGeom>
                <a:avLst/>
                <a:gdLst>
                  <a:gd name="T0" fmla="*/ 14 w 14"/>
                  <a:gd name="T1" fmla="*/ 0 h 14"/>
                  <a:gd name="T2" fmla="*/ 5 w 14"/>
                  <a:gd name="T3" fmla="*/ 5 h 14"/>
                  <a:gd name="T4" fmla="*/ 0 w 14"/>
                  <a:gd name="T5" fmla="*/ 14 h 14"/>
                  <a:gd name="T6" fmla="*/ 9 w 14"/>
                  <a:gd name="T7" fmla="*/ 9 h 14"/>
                  <a:gd name="T8" fmla="*/ 14 w 14"/>
                  <a:gd name="T9" fmla="*/ 5 h 14"/>
                  <a:gd name="T10" fmla="*/ 14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4" y="0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9" name="Freeform 1271"/>
              <p:cNvSpPr>
                <a:spLocks/>
              </p:cNvSpPr>
              <p:nvPr/>
            </p:nvSpPr>
            <p:spPr bwMode="auto">
              <a:xfrm>
                <a:off x="4555" y="1291"/>
                <a:ext cx="14" cy="14"/>
              </a:xfrm>
              <a:custGeom>
                <a:avLst/>
                <a:gdLst>
                  <a:gd name="T0" fmla="*/ 14 w 14"/>
                  <a:gd name="T1" fmla="*/ 0 h 14"/>
                  <a:gd name="T2" fmla="*/ 5 w 14"/>
                  <a:gd name="T3" fmla="*/ 5 h 14"/>
                  <a:gd name="T4" fmla="*/ 0 w 14"/>
                  <a:gd name="T5" fmla="*/ 14 h 14"/>
                  <a:gd name="T6" fmla="*/ 9 w 14"/>
                  <a:gd name="T7" fmla="*/ 9 h 14"/>
                  <a:gd name="T8" fmla="*/ 14 w 14"/>
                  <a:gd name="T9" fmla="*/ 5 h 14"/>
                  <a:gd name="T10" fmla="*/ 14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4" y="0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0" name="Freeform 1272"/>
              <p:cNvSpPr>
                <a:spLocks noEditPoints="1"/>
              </p:cNvSpPr>
              <p:nvPr/>
            </p:nvSpPr>
            <p:spPr bwMode="auto">
              <a:xfrm>
                <a:off x="4551" y="1286"/>
                <a:ext cx="23" cy="28"/>
              </a:xfrm>
              <a:custGeom>
                <a:avLst/>
                <a:gdLst>
                  <a:gd name="T0" fmla="*/ 0 w 23"/>
                  <a:gd name="T1" fmla="*/ 28 h 28"/>
                  <a:gd name="T2" fmla="*/ 4 w 23"/>
                  <a:gd name="T3" fmla="*/ 19 h 28"/>
                  <a:gd name="T4" fmla="*/ 4 w 23"/>
                  <a:gd name="T5" fmla="*/ 19 h 28"/>
                  <a:gd name="T6" fmla="*/ 9 w 23"/>
                  <a:gd name="T7" fmla="*/ 14 h 28"/>
                  <a:gd name="T8" fmla="*/ 9 w 23"/>
                  <a:gd name="T9" fmla="*/ 5 h 28"/>
                  <a:gd name="T10" fmla="*/ 18 w 23"/>
                  <a:gd name="T11" fmla="*/ 0 h 28"/>
                  <a:gd name="T12" fmla="*/ 18 w 23"/>
                  <a:gd name="T13" fmla="*/ 0 h 28"/>
                  <a:gd name="T14" fmla="*/ 18 w 23"/>
                  <a:gd name="T15" fmla="*/ 0 h 28"/>
                  <a:gd name="T16" fmla="*/ 23 w 23"/>
                  <a:gd name="T17" fmla="*/ 10 h 28"/>
                  <a:gd name="T18" fmla="*/ 18 w 23"/>
                  <a:gd name="T19" fmla="*/ 14 h 28"/>
                  <a:gd name="T20" fmla="*/ 13 w 23"/>
                  <a:gd name="T21" fmla="*/ 19 h 28"/>
                  <a:gd name="T22" fmla="*/ 9 w 23"/>
                  <a:gd name="T23" fmla="*/ 23 h 28"/>
                  <a:gd name="T24" fmla="*/ 0 w 23"/>
                  <a:gd name="T25" fmla="*/ 28 h 28"/>
                  <a:gd name="T26" fmla="*/ 0 w 23"/>
                  <a:gd name="T27" fmla="*/ 28 h 28"/>
                  <a:gd name="T28" fmla="*/ 18 w 23"/>
                  <a:gd name="T29" fmla="*/ 5 h 28"/>
                  <a:gd name="T30" fmla="*/ 13 w 23"/>
                  <a:gd name="T31" fmla="*/ 14 h 28"/>
                  <a:gd name="T32" fmla="*/ 18 w 23"/>
                  <a:gd name="T33" fmla="*/ 10 h 28"/>
                  <a:gd name="T34" fmla="*/ 18 w 23"/>
                  <a:gd name="T35" fmla="*/ 5 h 28"/>
                  <a:gd name="T36" fmla="*/ 18 w 23"/>
                  <a:gd name="T3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28">
                    <a:moveTo>
                      <a:pt x="0" y="28"/>
                    </a:moveTo>
                    <a:lnTo>
                      <a:pt x="4" y="19"/>
                    </a:lnTo>
                    <a:lnTo>
                      <a:pt x="4" y="19"/>
                    </a:lnTo>
                    <a:lnTo>
                      <a:pt x="9" y="14"/>
                    </a:lnTo>
                    <a:lnTo>
                      <a:pt x="9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10"/>
                    </a:lnTo>
                    <a:lnTo>
                      <a:pt x="18" y="14"/>
                    </a:lnTo>
                    <a:lnTo>
                      <a:pt x="13" y="19"/>
                    </a:lnTo>
                    <a:lnTo>
                      <a:pt x="9" y="23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  <a:moveTo>
                      <a:pt x="18" y="5"/>
                    </a:moveTo>
                    <a:lnTo>
                      <a:pt x="13" y="14"/>
                    </a:lnTo>
                    <a:lnTo>
                      <a:pt x="18" y="10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1" name="Freeform 1273"/>
              <p:cNvSpPr>
                <a:spLocks/>
              </p:cNvSpPr>
              <p:nvPr/>
            </p:nvSpPr>
            <p:spPr bwMode="auto">
              <a:xfrm>
                <a:off x="4551" y="1286"/>
                <a:ext cx="23" cy="28"/>
              </a:xfrm>
              <a:custGeom>
                <a:avLst/>
                <a:gdLst>
                  <a:gd name="T0" fmla="*/ 0 w 23"/>
                  <a:gd name="T1" fmla="*/ 28 h 28"/>
                  <a:gd name="T2" fmla="*/ 4 w 23"/>
                  <a:gd name="T3" fmla="*/ 19 h 28"/>
                  <a:gd name="T4" fmla="*/ 4 w 23"/>
                  <a:gd name="T5" fmla="*/ 19 h 28"/>
                  <a:gd name="T6" fmla="*/ 9 w 23"/>
                  <a:gd name="T7" fmla="*/ 14 h 28"/>
                  <a:gd name="T8" fmla="*/ 9 w 23"/>
                  <a:gd name="T9" fmla="*/ 5 h 28"/>
                  <a:gd name="T10" fmla="*/ 18 w 23"/>
                  <a:gd name="T11" fmla="*/ 0 h 28"/>
                  <a:gd name="T12" fmla="*/ 18 w 23"/>
                  <a:gd name="T13" fmla="*/ 0 h 28"/>
                  <a:gd name="T14" fmla="*/ 18 w 23"/>
                  <a:gd name="T15" fmla="*/ 0 h 28"/>
                  <a:gd name="T16" fmla="*/ 23 w 23"/>
                  <a:gd name="T17" fmla="*/ 10 h 28"/>
                  <a:gd name="T18" fmla="*/ 18 w 23"/>
                  <a:gd name="T19" fmla="*/ 14 h 28"/>
                  <a:gd name="T20" fmla="*/ 13 w 23"/>
                  <a:gd name="T21" fmla="*/ 19 h 28"/>
                  <a:gd name="T22" fmla="*/ 9 w 23"/>
                  <a:gd name="T23" fmla="*/ 23 h 28"/>
                  <a:gd name="T24" fmla="*/ 0 w 23"/>
                  <a:gd name="T25" fmla="*/ 28 h 28"/>
                  <a:gd name="T26" fmla="*/ 0 w 23"/>
                  <a:gd name="T2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8">
                    <a:moveTo>
                      <a:pt x="0" y="28"/>
                    </a:moveTo>
                    <a:lnTo>
                      <a:pt x="4" y="19"/>
                    </a:lnTo>
                    <a:lnTo>
                      <a:pt x="4" y="19"/>
                    </a:lnTo>
                    <a:lnTo>
                      <a:pt x="9" y="14"/>
                    </a:lnTo>
                    <a:lnTo>
                      <a:pt x="9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10"/>
                    </a:lnTo>
                    <a:lnTo>
                      <a:pt x="18" y="14"/>
                    </a:lnTo>
                    <a:lnTo>
                      <a:pt x="13" y="19"/>
                    </a:lnTo>
                    <a:lnTo>
                      <a:pt x="9" y="23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2" name="Freeform 1274"/>
              <p:cNvSpPr>
                <a:spLocks/>
              </p:cNvSpPr>
              <p:nvPr/>
            </p:nvSpPr>
            <p:spPr bwMode="auto">
              <a:xfrm>
                <a:off x="4564" y="1291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9 h 9"/>
                  <a:gd name="T4" fmla="*/ 5 w 5"/>
                  <a:gd name="T5" fmla="*/ 5 h 9"/>
                  <a:gd name="T6" fmla="*/ 5 w 5"/>
                  <a:gd name="T7" fmla="*/ 0 h 9"/>
                  <a:gd name="T8" fmla="*/ 5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9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3" name="Freeform 1275"/>
              <p:cNvSpPr>
                <a:spLocks/>
              </p:cNvSpPr>
              <p:nvPr/>
            </p:nvSpPr>
            <p:spPr bwMode="auto">
              <a:xfrm>
                <a:off x="4257" y="1373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5 w 10"/>
                  <a:gd name="T3" fmla="*/ 10 h 10"/>
                  <a:gd name="T4" fmla="*/ 10 w 10"/>
                  <a:gd name="T5" fmla="*/ 5 h 10"/>
                  <a:gd name="T6" fmla="*/ 5 w 10"/>
                  <a:gd name="T7" fmla="*/ 0 h 10"/>
                  <a:gd name="T8" fmla="*/ 0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5" y="10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4" name="Freeform 1276"/>
              <p:cNvSpPr>
                <a:spLocks/>
              </p:cNvSpPr>
              <p:nvPr/>
            </p:nvSpPr>
            <p:spPr bwMode="auto">
              <a:xfrm>
                <a:off x="4257" y="1373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5 w 10"/>
                  <a:gd name="T3" fmla="*/ 10 h 10"/>
                  <a:gd name="T4" fmla="*/ 10 w 10"/>
                  <a:gd name="T5" fmla="*/ 5 h 10"/>
                  <a:gd name="T6" fmla="*/ 5 w 10"/>
                  <a:gd name="T7" fmla="*/ 0 h 10"/>
                  <a:gd name="T8" fmla="*/ 0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5" y="10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5" name="Freeform 1277"/>
              <p:cNvSpPr>
                <a:spLocks/>
              </p:cNvSpPr>
              <p:nvPr/>
            </p:nvSpPr>
            <p:spPr bwMode="auto">
              <a:xfrm>
                <a:off x="4257" y="1369"/>
                <a:ext cx="14" cy="18"/>
              </a:xfrm>
              <a:custGeom>
                <a:avLst/>
                <a:gdLst>
                  <a:gd name="T0" fmla="*/ 5 w 14"/>
                  <a:gd name="T1" fmla="*/ 18 h 18"/>
                  <a:gd name="T2" fmla="*/ 5 w 14"/>
                  <a:gd name="T3" fmla="*/ 18 h 18"/>
                  <a:gd name="T4" fmla="*/ 0 w 14"/>
                  <a:gd name="T5" fmla="*/ 18 h 18"/>
                  <a:gd name="T6" fmla="*/ 0 w 14"/>
                  <a:gd name="T7" fmla="*/ 18 h 18"/>
                  <a:gd name="T8" fmla="*/ 0 w 14"/>
                  <a:gd name="T9" fmla="*/ 14 h 18"/>
                  <a:gd name="T10" fmla="*/ 5 w 14"/>
                  <a:gd name="T11" fmla="*/ 4 h 18"/>
                  <a:gd name="T12" fmla="*/ 5 w 14"/>
                  <a:gd name="T13" fmla="*/ 0 h 18"/>
                  <a:gd name="T14" fmla="*/ 5 w 14"/>
                  <a:gd name="T15" fmla="*/ 0 h 18"/>
                  <a:gd name="T16" fmla="*/ 5 w 14"/>
                  <a:gd name="T17" fmla="*/ 0 h 18"/>
                  <a:gd name="T18" fmla="*/ 14 w 14"/>
                  <a:gd name="T19" fmla="*/ 4 h 18"/>
                  <a:gd name="T20" fmla="*/ 14 w 14"/>
                  <a:gd name="T21" fmla="*/ 4 h 18"/>
                  <a:gd name="T22" fmla="*/ 14 w 14"/>
                  <a:gd name="T23" fmla="*/ 9 h 18"/>
                  <a:gd name="T24" fmla="*/ 10 w 14"/>
                  <a:gd name="T25" fmla="*/ 14 h 18"/>
                  <a:gd name="T26" fmla="*/ 5 w 14"/>
                  <a:gd name="T2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8">
                    <a:moveTo>
                      <a:pt x="5" y="18"/>
                    </a:moveTo>
                    <a:lnTo>
                      <a:pt x="5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0" y="14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6" name="Freeform 1278"/>
              <p:cNvSpPr>
                <a:spLocks/>
              </p:cNvSpPr>
              <p:nvPr/>
            </p:nvSpPr>
            <p:spPr bwMode="auto">
              <a:xfrm>
                <a:off x="4257" y="1369"/>
                <a:ext cx="14" cy="18"/>
              </a:xfrm>
              <a:custGeom>
                <a:avLst/>
                <a:gdLst>
                  <a:gd name="T0" fmla="*/ 5 w 14"/>
                  <a:gd name="T1" fmla="*/ 18 h 18"/>
                  <a:gd name="T2" fmla="*/ 5 w 14"/>
                  <a:gd name="T3" fmla="*/ 18 h 18"/>
                  <a:gd name="T4" fmla="*/ 0 w 14"/>
                  <a:gd name="T5" fmla="*/ 18 h 18"/>
                  <a:gd name="T6" fmla="*/ 0 w 14"/>
                  <a:gd name="T7" fmla="*/ 18 h 18"/>
                  <a:gd name="T8" fmla="*/ 0 w 14"/>
                  <a:gd name="T9" fmla="*/ 14 h 18"/>
                  <a:gd name="T10" fmla="*/ 5 w 14"/>
                  <a:gd name="T11" fmla="*/ 4 h 18"/>
                  <a:gd name="T12" fmla="*/ 5 w 14"/>
                  <a:gd name="T13" fmla="*/ 0 h 18"/>
                  <a:gd name="T14" fmla="*/ 5 w 14"/>
                  <a:gd name="T15" fmla="*/ 0 h 18"/>
                  <a:gd name="T16" fmla="*/ 5 w 14"/>
                  <a:gd name="T17" fmla="*/ 0 h 18"/>
                  <a:gd name="T18" fmla="*/ 14 w 14"/>
                  <a:gd name="T19" fmla="*/ 4 h 18"/>
                  <a:gd name="T20" fmla="*/ 14 w 14"/>
                  <a:gd name="T21" fmla="*/ 4 h 18"/>
                  <a:gd name="T22" fmla="*/ 14 w 14"/>
                  <a:gd name="T23" fmla="*/ 9 h 18"/>
                  <a:gd name="T24" fmla="*/ 10 w 14"/>
                  <a:gd name="T25" fmla="*/ 14 h 18"/>
                  <a:gd name="T26" fmla="*/ 5 w 14"/>
                  <a:gd name="T2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8">
                    <a:moveTo>
                      <a:pt x="5" y="18"/>
                    </a:moveTo>
                    <a:lnTo>
                      <a:pt x="5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0" y="14"/>
                    </a:lnTo>
                    <a:lnTo>
                      <a:pt x="5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7" name="Freeform 1279"/>
              <p:cNvSpPr>
                <a:spLocks/>
              </p:cNvSpPr>
              <p:nvPr/>
            </p:nvSpPr>
            <p:spPr bwMode="auto">
              <a:xfrm>
                <a:off x="4312" y="1387"/>
                <a:ext cx="32" cy="151"/>
              </a:xfrm>
              <a:custGeom>
                <a:avLst/>
                <a:gdLst>
                  <a:gd name="T0" fmla="*/ 10 w 32"/>
                  <a:gd name="T1" fmla="*/ 0 h 151"/>
                  <a:gd name="T2" fmla="*/ 14 w 32"/>
                  <a:gd name="T3" fmla="*/ 9 h 151"/>
                  <a:gd name="T4" fmla="*/ 19 w 32"/>
                  <a:gd name="T5" fmla="*/ 28 h 151"/>
                  <a:gd name="T6" fmla="*/ 14 w 32"/>
                  <a:gd name="T7" fmla="*/ 51 h 151"/>
                  <a:gd name="T8" fmla="*/ 23 w 32"/>
                  <a:gd name="T9" fmla="*/ 78 h 151"/>
                  <a:gd name="T10" fmla="*/ 32 w 32"/>
                  <a:gd name="T11" fmla="*/ 106 h 151"/>
                  <a:gd name="T12" fmla="*/ 23 w 32"/>
                  <a:gd name="T13" fmla="*/ 96 h 151"/>
                  <a:gd name="T14" fmla="*/ 19 w 32"/>
                  <a:gd name="T15" fmla="*/ 96 h 151"/>
                  <a:gd name="T16" fmla="*/ 14 w 32"/>
                  <a:gd name="T17" fmla="*/ 106 h 151"/>
                  <a:gd name="T18" fmla="*/ 10 w 32"/>
                  <a:gd name="T19" fmla="*/ 119 h 151"/>
                  <a:gd name="T20" fmla="*/ 14 w 32"/>
                  <a:gd name="T21" fmla="*/ 128 h 151"/>
                  <a:gd name="T22" fmla="*/ 14 w 32"/>
                  <a:gd name="T23" fmla="*/ 133 h 151"/>
                  <a:gd name="T24" fmla="*/ 19 w 32"/>
                  <a:gd name="T25" fmla="*/ 142 h 151"/>
                  <a:gd name="T26" fmla="*/ 19 w 32"/>
                  <a:gd name="T27" fmla="*/ 151 h 151"/>
                  <a:gd name="T28" fmla="*/ 19 w 32"/>
                  <a:gd name="T29" fmla="*/ 142 h 151"/>
                  <a:gd name="T30" fmla="*/ 14 w 32"/>
                  <a:gd name="T31" fmla="*/ 142 h 151"/>
                  <a:gd name="T32" fmla="*/ 10 w 32"/>
                  <a:gd name="T33" fmla="*/ 142 h 151"/>
                  <a:gd name="T34" fmla="*/ 5 w 32"/>
                  <a:gd name="T35" fmla="*/ 151 h 151"/>
                  <a:gd name="T36" fmla="*/ 0 w 32"/>
                  <a:gd name="T37" fmla="*/ 147 h 151"/>
                  <a:gd name="T38" fmla="*/ 0 w 32"/>
                  <a:gd name="T39" fmla="*/ 138 h 151"/>
                  <a:gd name="T40" fmla="*/ 5 w 32"/>
                  <a:gd name="T41" fmla="*/ 128 h 151"/>
                  <a:gd name="T42" fmla="*/ 5 w 32"/>
                  <a:gd name="T43" fmla="*/ 119 h 151"/>
                  <a:gd name="T44" fmla="*/ 5 w 32"/>
                  <a:gd name="T45" fmla="*/ 115 h 151"/>
                  <a:gd name="T46" fmla="*/ 0 w 32"/>
                  <a:gd name="T47" fmla="*/ 106 h 151"/>
                  <a:gd name="T48" fmla="*/ 5 w 32"/>
                  <a:gd name="T49" fmla="*/ 96 h 151"/>
                  <a:gd name="T50" fmla="*/ 5 w 32"/>
                  <a:gd name="T51" fmla="*/ 83 h 151"/>
                  <a:gd name="T52" fmla="*/ 5 w 32"/>
                  <a:gd name="T53" fmla="*/ 69 h 151"/>
                  <a:gd name="T54" fmla="*/ 0 w 32"/>
                  <a:gd name="T55" fmla="*/ 51 h 151"/>
                  <a:gd name="T56" fmla="*/ 0 w 32"/>
                  <a:gd name="T57" fmla="*/ 37 h 151"/>
                  <a:gd name="T58" fmla="*/ 0 w 32"/>
                  <a:gd name="T59" fmla="*/ 18 h 151"/>
                  <a:gd name="T60" fmla="*/ 10 w 32"/>
                  <a:gd name="T61" fmla="*/ 18 h 151"/>
                  <a:gd name="T62" fmla="*/ 10 w 32"/>
                  <a:gd name="T63" fmla="*/ 14 h 151"/>
                  <a:gd name="T64" fmla="*/ 5 w 32"/>
                  <a:gd name="T65" fmla="*/ 0 h 151"/>
                  <a:gd name="T66" fmla="*/ 10 w 32"/>
                  <a:gd name="T67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" h="151">
                    <a:moveTo>
                      <a:pt x="10" y="0"/>
                    </a:moveTo>
                    <a:lnTo>
                      <a:pt x="14" y="9"/>
                    </a:lnTo>
                    <a:lnTo>
                      <a:pt x="19" y="28"/>
                    </a:lnTo>
                    <a:lnTo>
                      <a:pt x="14" y="51"/>
                    </a:lnTo>
                    <a:lnTo>
                      <a:pt x="23" y="78"/>
                    </a:lnTo>
                    <a:lnTo>
                      <a:pt x="32" y="106"/>
                    </a:lnTo>
                    <a:lnTo>
                      <a:pt x="23" y="96"/>
                    </a:lnTo>
                    <a:lnTo>
                      <a:pt x="19" y="96"/>
                    </a:lnTo>
                    <a:lnTo>
                      <a:pt x="14" y="106"/>
                    </a:lnTo>
                    <a:lnTo>
                      <a:pt x="10" y="119"/>
                    </a:lnTo>
                    <a:lnTo>
                      <a:pt x="14" y="128"/>
                    </a:lnTo>
                    <a:lnTo>
                      <a:pt x="14" y="133"/>
                    </a:lnTo>
                    <a:lnTo>
                      <a:pt x="19" y="142"/>
                    </a:lnTo>
                    <a:lnTo>
                      <a:pt x="19" y="151"/>
                    </a:lnTo>
                    <a:lnTo>
                      <a:pt x="19" y="142"/>
                    </a:lnTo>
                    <a:lnTo>
                      <a:pt x="14" y="142"/>
                    </a:lnTo>
                    <a:lnTo>
                      <a:pt x="10" y="142"/>
                    </a:lnTo>
                    <a:lnTo>
                      <a:pt x="5" y="151"/>
                    </a:lnTo>
                    <a:lnTo>
                      <a:pt x="0" y="147"/>
                    </a:lnTo>
                    <a:lnTo>
                      <a:pt x="0" y="138"/>
                    </a:lnTo>
                    <a:lnTo>
                      <a:pt x="5" y="128"/>
                    </a:lnTo>
                    <a:lnTo>
                      <a:pt x="5" y="119"/>
                    </a:lnTo>
                    <a:lnTo>
                      <a:pt x="5" y="115"/>
                    </a:lnTo>
                    <a:lnTo>
                      <a:pt x="0" y="106"/>
                    </a:lnTo>
                    <a:lnTo>
                      <a:pt x="5" y="96"/>
                    </a:lnTo>
                    <a:lnTo>
                      <a:pt x="5" y="83"/>
                    </a:lnTo>
                    <a:lnTo>
                      <a:pt x="5" y="69"/>
                    </a:lnTo>
                    <a:lnTo>
                      <a:pt x="0" y="51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5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8" name="Freeform 1280"/>
              <p:cNvSpPr>
                <a:spLocks/>
              </p:cNvSpPr>
              <p:nvPr/>
            </p:nvSpPr>
            <p:spPr bwMode="auto">
              <a:xfrm>
                <a:off x="4312" y="1387"/>
                <a:ext cx="32" cy="151"/>
              </a:xfrm>
              <a:custGeom>
                <a:avLst/>
                <a:gdLst>
                  <a:gd name="T0" fmla="*/ 10 w 32"/>
                  <a:gd name="T1" fmla="*/ 0 h 151"/>
                  <a:gd name="T2" fmla="*/ 14 w 32"/>
                  <a:gd name="T3" fmla="*/ 9 h 151"/>
                  <a:gd name="T4" fmla="*/ 19 w 32"/>
                  <a:gd name="T5" fmla="*/ 28 h 151"/>
                  <a:gd name="T6" fmla="*/ 14 w 32"/>
                  <a:gd name="T7" fmla="*/ 51 h 151"/>
                  <a:gd name="T8" fmla="*/ 23 w 32"/>
                  <a:gd name="T9" fmla="*/ 78 h 151"/>
                  <a:gd name="T10" fmla="*/ 32 w 32"/>
                  <a:gd name="T11" fmla="*/ 106 h 151"/>
                  <a:gd name="T12" fmla="*/ 23 w 32"/>
                  <a:gd name="T13" fmla="*/ 96 h 151"/>
                  <a:gd name="T14" fmla="*/ 19 w 32"/>
                  <a:gd name="T15" fmla="*/ 96 h 151"/>
                  <a:gd name="T16" fmla="*/ 14 w 32"/>
                  <a:gd name="T17" fmla="*/ 106 h 151"/>
                  <a:gd name="T18" fmla="*/ 10 w 32"/>
                  <a:gd name="T19" fmla="*/ 119 h 151"/>
                  <a:gd name="T20" fmla="*/ 14 w 32"/>
                  <a:gd name="T21" fmla="*/ 128 h 151"/>
                  <a:gd name="T22" fmla="*/ 14 w 32"/>
                  <a:gd name="T23" fmla="*/ 133 h 151"/>
                  <a:gd name="T24" fmla="*/ 19 w 32"/>
                  <a:gd name="T25" fmla="*/ 142 h 151"/>
                  <a:gd name="T26" fmla="*/ 19 w 32"/>
                  <a:gd name="T27" fmla="*/ 151 h 151"/>
                  <a:gd name="T28" fmla="*/ 19 w 32"/>
                  <a:gd name="T29" fmla="*/ 142 h 151"/>
                  <a:gd name="T30" fmla="*/ 14 w 32"/>
                  <a:gd name="T31" fmla="*/ 142 h 151"/>
                  <a:gd name="T32" fmla="*/ 10 w 32"/>
                  <a:gd name="T33" fmla="*/ 142 h 151"/>
                  <a:gd name="T34" fmla="*/ 5 w 32"/>
                  <a:gd name="T35" fmla="*/ 151 h 151"/>
                  <a:gd name="T36" fmla="*/ 0 w 32"/>
                  <a:gd name="T37" fmla="*/ 147 h 151"/>
                  <a:gd name="T38" fmla="*/ 0 w 32"/>
                  <a:gd name="T39" fmla="*/ 138 h 151"/>
                  <a:gd name="T40" fmla="*/ 5 w 32"/>
                  <a:gd name="T41" fmla="*/ 128 h 151"/>
                  <a:gd name="T42" fmla="*/ 5 w 32"/>
                  <a:gd name="T43" fmla="*/ 119 h 151"/>
                  <a:gd name="T44" fmla="*/ 5 w 32"/>
                  <a:gd name="T45" fmla="*/ 115 h 151"/>
                  <a:gd name="T46" fmla="*/ 0 w 32"/>
                  <a:gd name="T47" fmla="*/ 106 h 151"/>
                  <a:gd name="T48" fmla="*/ 5 w 32"/>
                  <a:gd name="T49" fmla="*/ 96 h 151"/>
                  <a:gd name="T50" fmla="*/ 5 w 32"/>
                  <a:gd name="T51" fmla="*/ 83 h 151"/>
                  <a:gd name="T52" fmla="*/ 5 w 32"/>
                  <a:gd name="T53" fmla="*/ 69 h 151"/>
                  <a:gd name="T54" fmla="*/ 0 w 32"/>
                  <a:gd name="T55" fmla="*/ 51 h 151"/>
                  <a:gd name="T56" fmla="*/ 0 w 32"/>
                  <a:gd name="T57" fmla="*/ 37 h 151"/>
                  <a:gd name="T58" fmla="*/ 0 w 32"/>
                  <a:gd name="T59" fmla="*/ 18 h 151"/>
                  <a:gd name="T60" fmla="*/ 10 w 32"/>
                  <a:gd name="T61" fmla="*/ 18 h 151"/>
                  <a:gd name="T62" fmla="*/ 10 w 32"/>
                  <a:gd name="T63" fmla="*/ 14 h 151"/>
                  <a:gd name="T64" fmla="*/ 5 w 32"/>
                  <a:gd name="T65" fmla="*/ 0 h 151"/>
                  <a:gd name="T66" fmla="*/ 10 w 32"/>
                  <a:gd name="T67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" h="151">
                    <a:moveTo>
                      <a:pt x="10" y="0"/>
                    </a:moveTo>
                    <a:lnTo>
                      <a:pt x="14" y="9"/>
                    </a:lnTo>
                    <a:lnTo>
                      <a:pt x="19" y="28"/>
                    </a:lnTo>
                    <a:lnTo>
                      <a:pt x="14" y="51"/>
                    </a:lnTo>
                    <a:lnTo>
                      <a:pt x="23" y="78"/>
                    </a:lnTo>
                    <a:lnTo>
                      <a:pt x="32" y="106"/>
                    </a:lnTo>
                    <a:lnTo>
                      <a:pt x="23" y="96"/>
                    </a:lnTo>
                    <a:lnTo>
                      <a:pt x="19" y="96"/>
                    </a:lnTo>
                    <a:lnTo>
                      <a:pt x="14" y="106"/>
                    </a:lnTo>
                    <a:lnTo>
                      <a:pt x="10" y="119"/>
                    </a:lnTo>
                    <a:lnTo>
                      <a:pt x="14" y="128"/>
                    </a:lnTo>
                    <a:lnTo>
                      <a:pt x="14" y="133"/>
                    </a:lnTo>
                    <a:lnTo>
                      <a:pt x="19" y="142"/>
                    </a:lnTo>
                    <a:lnTo>
                      <a:pt x="19" y="151"/>
                    </a:lnTo>
                    <a:lnTo>
                      <a:pt x="19" y="142"/>
                    </a:lnTo>
                    <a:lnTo>
                      <a:pt x="14" y="142"/>
                    </a:lnTo>
                    <a:lnTo>
                      <a:pt x="10" y="142"/>
                    </a:lnTo>
                    <a:lnTo>
                      <a:pt x="5" y="151"/>
                    </a:lnTo>
                    <a:lnTo>
                      <a:pt x="0" y="147"/>
                    </a:lnTo>
                    <a:lnTo>
                      <a:pt x="0" y="138"/>
                    </a:lnTo>
                    <a:lnTo>
                      <a:pt x="5" y="128"/>
                    </a:lnTo>
                    <a:lnTo>
                      <a:pt x="5" y="119"/>
                    </a:lnTo>
                    <a:lnTo>
                      <a:pt x="5" y="115"/>
                    </a:lnTo>
                    <a:lnTo>
                      <a:pt x="0" y="106"/>
                    </a:lnTo>
                    <a:lnTo>
                      <a:pt x="5" y="96"/>
                    </a:lnTo>
                    <a:lnTo>
                      <a:pt x="5" y="83"/>
                    </a:lnTo>
                    <a:lnTo>
                      <a:pt x="5" y="69"/>
                    </a:lnTo>
                    <a:lnTo>
                      <a:pt x="0" y="51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9" name="Freeform 1281"/>
              <p:cNvSpPr>
                <a:spLocks noEditPoints="1"/>
              </p:cNvSpPr>
              <p:nvPr/>
            </p:nvSpPr>
            <p:spPr bwMode="auto">
              <a:xfrm>
                <a:off x="4303" y="1387"/>
                <a:ext cx="51" cy="174"/>
              </a:xfrm>
              <a:custGeom>
                <a:avLst/>
                <a:gdLst>
                  <a:gd name="T0" fmla="*/ 23 w 51"/>
                  <a:gd name="T1" fmla="*/ 161 h 174"/>
                  <a:gd name="T2" fmla="*/ 23 w 51"/>
                  <a:gd name="T3" fmla="*/ 147 h 174"/>
                  <a:gd name="T4" fmla="*/ 23 w 51"/>
                  <a:gd name="T5" fmla="*/ 142 h 174"/>
                  <a:gd name="T6" fmla="*/ 19 w 51"/>
                  <a:gd name="T7" fmla="*/ 142 h 174"/>
                  <a:gd name="T8" fmla="*/ 14 w 51"/>
                  <a:gd name="T9" fmla="*/ 151 h 174"/>
                  <a:gd name="T10" fmla="*/ 14 w 51"/>
                  <a:gd name="T11" fmla="*/ 156 h 174"/>
                  <a:gd name="T12" fmla="*/ 5 w 51"/>
                  <a:gd name="T13" fmla="*/ 138 h 174"/>
                  <a:gd name="T14" fmla="*/ 9 w 51"/>
                  <a:gd name="T15" fmla="*/ 119 h 174"/>
                  <a:gd name="T16" fmla="*/ 5 w 51"/>
                  <a:gd name="T17" fmla="*/ 106 h 174"/>
                  <a:gd name="T18" fmla="*/ 9 w 51"/>
                  <a:gd name="T19" fmla="*/ 83 h 174"/>
                  <a:gd name="T20" fmla="*/ 5 w 51"/>
                  <a:gd name="T21" fmla="*/ 55 h 174"/>
                  <a:gd name="T22" fmla="*/ 5 w 51"/>
                  <a:gd name="T23" fmla="*/ 28 h 174"/>
                  <a:gd name="T24" fmla="*/ 5 w 51"/>
                  <a:gd name="T25" fmla="*/ 14 h 174"/>
                  <a:gd name="T26" fmla="*/ 9 w 51"/>
                  <a:gd name="T27" fmla="*/ 18 h 174"/>
                  <a:gd name="T28" fmla="*/ 14 w 51"/>
                  <a:gd name="T29" fmla="*/ 18 h 174"/>
                  <a:gd name="T30" fmla="*/ 9 w 51"/>
                  <a:gd name="T31" fmla="*/ 5 h 174"/>
                  <a:gd name="T32" fmla="*/ 14 w 51"/>
                  <a:gd name="T33" fmla="*/ 0 h 174"/>
                  <a:gd name="T34" fmla="*/ 14 w 51"/>
                  <a:gd name="T35" fmla="*/ 0 h 174"/>
                  <a:gd name="T36" fmla="*/ 19 w 51"/>
                  <a:gd name="T37" fmla="*/ 0 h 174"/>
                  <a:gd name="T38" fmla="*/ 28 w 51"/>
                  <a:gd name="T39" fmla="*/ 41 h 174"/>
                  <a:gd name="T40" fmla="*/ 32 w 51"/>
                  <a:gd name="T41" fmla="*/ 78 h 174"/>
                  <a:gd name="T42" fmla="*/ 46 w 51"/>
                  <a:gd name="T43" fmla="*/ 110 h 174"/>
                  <a:gd name="T44" fmla="*/ 51 w 51"/>
                  <a:gd name="T45" fmla="*/ 119 h 174"/>
                  <a:gd name="T46" fmla="*/ 41 w 51"/>
                  <a:gd name="T47" fmla="*/ 106 h 174"/>
                  <a:gd name="T48" fmla="*/ 28 w 51"/>
                  <a:gd name="T49" fmla="*/ 101 h 174"/>
                  <a:gd name="T50" fmla="*/ 23 w 51"/>
                  <a:gd name="T51" fmla="*/ 119 h 174"/>
                  <a:gd name="T52" fmla="*/ 28 w 51"/>
                  <a:gd name="T53" fmla="*/ 133 h 174"/>
                  <a:gd name="T54" fmla="*/ 28 w 51"/>
                  <a:gd name="T55" fmla="*/ 151 h 174"/>
                  <a:gd name="T56" fmla="*/ 19 w 51"/>
                  <a:gd name="T57" fmla="*/ 174 h 174"/>
                  <a:gd name="T58" fmla="*/ 9 w 51"/>
                  <a:gd name="T59" fmla="*/ 28 h 174"/>
                  <a:gd name="T60" fmla="*/ 9 w 51"/>
                  <a:gd name="T61" fmla="*/ 51 h 174"/>
                  <a:gd name="T62" fmla="*/ 14 w 51"/>
                  <a:gd name="T63" fmla="*/ 83 h 174"/>
                  <a:gd name="T64" fmla="*/ 9 w 51"/>
                  <a:gd name="T65" fmla="*/ 106 h 174"/>
                  <a:gd name="T66" fmla="*/ 14 w 51"/>
                  <a:gd name="T67" fmla="*/ 119 h 174"/>
                  <a:gd name="T68" fmla="*/ 14 w 51"/>
                  <a:gd name="T69" fmla="*/ 133 h 174"/>
                  <a:gd name="T70" fmla="*/ 14 w 51"/>
                  <a:gd name="T71" fmla="*/ 138 h 174"/>
                  <a:gd name="T72" fmla="*/ 23 w 51"/>
                  <a:gd name="T73" fmla="*/ 138 h 174"/>
                  <a:gd name="T74" fmla="*/ 19 w 51"/>
                  <a:gd name="T75" fmla="*/ 124 h 174"/>
                  <a:gd name="T76" fmla="*/ 19 w 51"/>
                  <a:gd name="T77" fmla="*/ 101 h 174"/>
                  <a:gd name="T78" fmla="*/ 32 w 51"/>
                  <a:gd name="T79" fmla="*/ 96 h 174"/>
                  <a:gd name="T80" fmla="*/ 23 w 51"/>
                  <a:gd name="T81" fmla="*/ 55 h 174"/>
                  <a:gd name="T82" fmla="*/ 23 w 51"/>
                  <a:gd name="T83" fmla="*/ 23 h 174"/>
                  <a:gd name="T84" fmla="*/ 19 w 51"/>
                  <a:gd name="T85" fmla="*/ 18 h 174"/>
                  <a:gd name="T86" fmla="*/ 14 w 51"/>
                  <a:gd name="T87" fmla="*/ 23 h 174"/>
                  <a:gd name="T88" fmla="*/ 9 w 51"/>
                  <a:gd name="T89" fmla="*/ 2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" h="174">
                    <a:moveTo>
                      <a:pt x="19" y="174"/>
                    </a:moveTo>
                    <a:lnTo>
                      <a:pt x="23" y="161"/>
                    </a:lnTo>
                    <a:lnTo>
                      <a:pt x="23" y="151"/>
                    </a:lnTo>
                    <a:lnTo>
                      <a:pt x="23" y="147"/>
                    </a:lnTo>
                    <a:lnTo>
                      <a:pt x="23" y="147"/>
                    </a:lnTo>
                    <a:lnTo>
                      <a:pt x="23" y="142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4" y="147"/>
                    </a:lnTo>
                    <a:lnTo>
                      <a:pt x="14" y="151"/>
                    </a:lnTo>
                    <a:lnTo>
                      <a:pt x="14" y="156"/>
                    </a:lnTo>
                    <a:lnTo>
                      <a:pt x="14" y="156"/>
                    </a:lnTo>
                    <a:lnTo>
                      <a:pt x="9" y="151"/>
                    </a:lnTo>
                    <a:lnTo>
                      <a:pt x="5" y="138"/>
                    </a:lnTo>
                    <a:lnTo>
                      <a:pt x="9" y="124"/>
                    </a:lnTo>
                    <a:lnTo>
                      <a:pt x="9" y="119"/>
                    </a:lnTo>
                    <a:lnTo>
                      <a:pt x="9" y="110"/>
                    </a:lnTo>
                    <a:lnTo>
                      <a:pt x="5" y="106"/>
                    </a:lnTo>
                    <a:lnTo>
                      <a:pt x="9" y="92"/>
                    </a:lnTo>
                    <a:lnTo>
                      <a:pt x="9" y="83"/>
                    </a:lnTo>
                    <a:lnTo>
                      <a:pt x="9" y="69"/>
                    </a:lnTo>
                    <a:lnTo>
                      <a:pt x="5" y="55"/>
                    </a:lnTo>
                    <a:lnTo>
                      <a:pt x="0" y="41"/>
                    </a:lnTo>
                    <a:lnTo>
                      <a:pt x="5" y="28"/>
                    </a:lnTo>
                    <a:lnTo>
                      <a:pt x="5" y="18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8" y="18"/>
                    </a:lnTo>
                    <a:lnTo>
                      <a:pt x="28" y="41"/>
                    </a:lnTo>
                    <a:lnTo>
                      <a:pt x="28" y="55"/>
                    </a:lnTo>
                    <a:lnTo>
                      <a:pt x="32" y="78"/>
                    </a:lnTo>
                    <a:lnTo>
                      <a:pt x="46" y="101"/>
                    </a:lnTo>
                    <a:lnTo>
                      <a:pt x="46" y="110"/>
                    </a:lnTo>
                    <a:lnTo>
                      <a:pt x="51" y="115"/>
                    </a:lnTo>
                    <a:lnTo>
                      <a:pt x="51" y="119"/>
                    </a:lnTo>
                    <a:lnTo>
                      <a:pt x="41" y="106"/>
                    </a:lnTo>
                    <a:lnTo>
                      <a:pt x="41" y="106"/>
                    </a:lnTo>
                    <a:lnTo>
                      <a:pt x="32" y="101"/>
                    </a:lnTo>
                    <a:lnTo>
                      <a:pt x="28" y="101"/>
                    </a:lnTo>
                    <a:lnTo>
                      <a:pt x="23" y="106"/>
                    </a:lnTo>
                    <a:lnTo>
                      <a:pt x="23" y="119"/>
                    </a:lnTo>
                    <a:lnTo>
                      <a:pt x="23" y="124"/>
                    </a:lnTo>
                    <a:lnTo>
                      <a:pt x="28" y="133"/>
                    </a:lnTo>
                    <a:lnTo>
                      <a:pt x="32" y="138"/>
                    </a:lnTo>
                    <a:lnTo>
                      <a:pt x="28" y="151"/>
                    </a:lnTo>
                    <a:lnTo>
                      <a:pt x="19" y="174"/>
                    </a:lnTo>
                    <a:lnTo>
                      <a:pt x="19" y="174"/>
                    </a:lnTo>
                    <a:close/>
                    <a:moveTo>
                      <a:pt x="9" y="23"/>
                    </a:moveTo>
                    <a:lnTo>
                      <a:pt x="9" y="28"/>
                    </a:lnTo>
                    <a:lnTo>
                      <a:pt x="9" y="41"/>
                    </a:lnTo>
                    <a:lnTo>
                      <a:pt x="9" y="51"/>
                    </a:lnTo>
                    <a:lnTo>
                      <a:pt x="14" y="69"/>
                    </a:lnTo>
                    <a:lnTo>
                      <a:pt x="14" y="83"/>
                    </a:lnTo>
                    <a:lnTo>
                      <a:pt x="14" y="92"/>
                    </a:lnTo>
                    <a:lnTo>
                      <a:pt x="9" y="106"/>
                    </a:lnTo>
                    <a:lnTo>
                      <a:pt x="14" y="110"/>
                    </a:lnTo>
                    <a:lnTo>
                      <a:pt x="14" y="119"/>
                    </a:lnTo>
                    <a:lnTo>
                      <a:pt x="14" y="124"/>
                    </a:lnTo>
                    <a:lnTo>
                      <a:pt x="14" y="133"/>
                    </a:lnTo>
                    <a:lnTo>
                      <a:pt x="9" y="142"/>
                    </a:lnTo>
                    <a:lnTo>
                      <a:pt x="14" y="138"/>
                    </a:lnTo>
                    <a:lnTo>
                      <a:pt x="19" y="138"/>
                    </a:lnTo>
                    <a:lnTo>
                      <a:pt x="23" y="138"/>
                    </a:lnTo>
                    <a:lnTo>
                      <a:pt x="19" y="133"/>
                    </a:lnTo>
                    <a:lnTo>
                      <a:pt x="19" y="124"/>
                    </a:lnTo>
                    <a:lnTo>
                      <a:pt x="14" y="115"/>
                    </a:lnTo>
                    <a:lnTo>
                      <a:pt x="19" y="101"/>
                    </a:lnTo>
                    <a:lnTo>
                      <a:pt x="28" y="92"/>
                    </a:lnTo>
                    <a:lnTo>
                      <a:pt x="32" y="96"/>
                    </a:lnTo>
                    <a:lnTo>
                      <a:pt x="28" y="73"/>
                    </a:lnTo>
                    <a:lnTo>
                      <a:pt x="23" y="55"/>
                    </a:lnTo>
                    <a:lnTo>
                      <a:pt x="23" y="41"/>
                    </a:lnTo>
                    <a:lnTo>
                      <a:pt x="23" y="23"/>
                    </a:lnTo>
                    <a:lnTo>
                      <a:pt x="19" y="9"/>
                    </a:lnTo>
                    <a:lnTo>
                      <a:pt x="19" y="18"/>
                    </a:lnTo>
                    <a:lnTo>
                      <a:pt x="19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9" y="23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0" name="Freeform 1282"/>
              <p:cNvSpPr>
                <a:spLocks/>
              </p:cNvSpPr>
              <p:nvPr/>
            </p:nvSpPr>
            <p:spPr bwMode="auto">
              <a:xfrm>
                <a:off x="4303" y="1387"/>
                <a:ext cx="51" cy="174"/>
              </a:xfrm>
              <a:custGeom>
                <a:avLst/>
                <a:gdLst>
                  <a:gd name="T0" fmla="*/ 19 w 51"/>
                  <a:gd name="T1" fmla="*/ 174 h 174"/>
                  <a:gd name="T2" fmla="*/ 23 w 51"/>
                  <a:gd name="T3" fmla="*/ 161 h 174"/>
                  <a:gd name="T4" fmla="*/ 23 w 51"/>
                  <a:gd name="T5" fmla="*/ 151 h 174"/>
                  <a:gd name="T6" fmla="*/ 23 w 51"/>
                  <a:gd name="T7" fmla="*/ 147 h 174"/>
                  <a:gd name="T8" fmla="*/ 23 w 51"/>
                  <a:gd name="T9" fmla="*/ 147 h 174"/>
                  <a:gd name="T10" fmla="*/ 23 w 51"/>
                  <a:gd name="T11" fmla="*/ 142 h 174"/>
                  <a:gd name="T12" fmla="*/ 19 w 51"/>
                  <a:gd name="T13" fmla="*/ 142 h 174"/>
                  <a:gd name="T14" fmla="*/ 19 w 51"/>
                  <a:gd name="T15" fmla="*/ 142 h 174"/>
                  <a:gd name="T16" fmla="*/ 14 w 51"/>
                  <a:gd name="T17" fmla="*/ 147 h 174"/>
                  <a:gd name="T18" fmla="*/ 14 w 51"/>
                  <a:gd name="T19" fmla="*/ 151 h 174"/>
                  <a:gd name="T20" fmla="*/ 14 w 51"/>
                  <a:gd name="T21" fmla="*/ 156 h 174"/>
                  <a:gd name="T22" fmla="*/ 14 w 51"/>
                  <a:gd name="T23" fmla="*/ 156 h 174"/>
                  <a:gd name="T24" fmla="*/ 9 w 51"/>
                  <a:gd name="T25" fmla="*/ 151 h 174"/>
                  <a:gd name="T26" fmla="*/ 5 w 51"/>
                  <a:gd name="T27" fmla="*/ 138 h 174"/>
                  <a:gd name="T28" fmla="*/ 9 w 51"/>
                  <a:gd name="T29" fmla="*/ 124 h 174"/>
                  <a:gd name="T30" fmla="*/ 9 w 51"/>
                  <a:gd name="T31" fmla="*/ 119 h 174"/>
                  <a:gd name="T32" fmla="*/ 9 w 51"/>
                  <a:gd name="T33" fmla="*/ 110 h 174"/>
                  <a:gd name="T34" fmla="*/ 5 w 51"/>
                  <a:gd name="T35" fmla="*/ 106 h 174"/>
                  <a:gd name="T36" fmla="*/ 9 w 51"/>
                  <a:gd name="T37" fmla="*/ 92 h 174"/>
                  <a:gd name="T38" fmla="*/ 9 w 51"/>
                  <a:gd name="T39" fmla="*/ 83 h 174"/>
                  <a:gd name="T40" fmla="*/ 9 w 51"/>
                  <a:gd name="T41" fmla="*/ 69 h 174"/>
                  <a:gd name="T42" fmla="*/ 5 w 51"/>
                  <a:gd name="T43" fmla="*/ 55 h 174"/>
                  <a:gd name="T44" fmla="*/ 0 w 51"/>
                  <a:gd name="T45" fmla="*/ 41 h 174"/>
                  <a:gd name="T46" fmla="*/ 5 w 51"/>
                  <a:gd name="T47" fmla="*/ 28 h 174"/>
                  <a:gd name="T48" fmla="*/ 5 w 51"/>
                  <a:gd name="T49" fmla="*/ 18 h 174"/>
                  <a:gd name="T50" fmla="*/ 5 w 51"/>
                  <a:gd name="T51" fmla="*/ 14 h 174"/>
                  <a:gd name="T52" fmla="*/ 5 w 51"/>
                  <a:gd name="T53" fmla="*/ 14 h 174"/>
                  <a:gd name="T54" fmla="*/ 9 w 51"/>
                  <a:gd name="T55" fmla="*/ 18 h 174"/>
                  <a:gd name="T56" fmla="*/ 9 w 51"/>
                  <a:gd name="T57" fmla="*/ 18 h 174"/>
                  <a:gd name="T58" fmla="*/ 14 w 51"/>
                  <a:gd name="T59" fmla="*/ 18 h 174"/>
                  <a:gd name="T60" fmla="*/ 14 w 51"/>
                  <a:gd name="T61" fmla="*/ 14 h 174"/>
                  <a:gd name="T62" fmla="*/ 9 w 51"/>
                  <a:gd name="T63" fmla="*/ 5 h 174"/>
                  <a:gd name="T64" fmla="*/ 9 w 51"/>
                  <a:gd name="T65" fmla="*/ 5 h 174"/>
                  <a:gd name="T66" fmla="*/ 14 w 51"/>
                  <a:gd name="T67" fmla="*/ 0 h 174"/>
                  <a:gd name="T68" fmla="*/ 14 w 51"/>
                  <a:gd name="T69" fmla="*/ 0 h 174"/>
                  <a:gd name="T70" fmla="*/ 14 w 51"/>
                  <a:gd name="T71" fmla="*/ 0 h 174"/>
                  <a:gd name="T72" fmla="*/ 19 w 51"/>
                  <a:gd name="T73" fmla="*/ 0 h 174"/>
                  <a:gd name="T74" fmla="*/ 19 w 51"/>
                  <a:gd name="T75" fmla="*/ 0 h 174"/>
                  <a:gd name="T76" fmla="*/ 28 w 51"/>
                  <a:gd name="T77" fmla="*/ 18 h 174"/>
                  <a:gd name="T78" fmla="*/ 28 w 51"/>
                  <a:gd name="T79" fmla="*/ 41 h 174"/>
                  <a:gd name="T80" fmla="*/ 28 w 51"/>
                  <a:gd name="T81" fmla="*/ 55 h 174"/>
                  <a:gd name="T82" fmla="*/ 32 w 51"/>
                  <a:gd name="T83" fmla="*/ 78 h 174"/>
                  <a:gd name="T84" fmla="*/ 46 w 51"/>
                  <a:gd name="T85" fmla="*/ 101 h 174"/>
                  <a:gd name="T86" fmla="*/ 46 w 51"/>
                  <a:gd name="T87" fmla="*/ 110 h 174"/>
                  <a:gd name="T88" fmla="*/ 51 w 51"/>
                  <a:gd name="T89" fmla="*/ 115 h 174"/>
                  <a:gd name="T90" fmla="*/ 51 w 51"/>
                  <a:gd name="T91" fmla="*/ 119 h 174"/>
                  <a:gd name="T92" fmla="*/ 41 w 51"/>
                  <a:gd name="T93" fmla="*/ 106 h 174"/>
                  <a:gd name="T94" fmla="*/ 41 w 51"/>
                  <a:gd name="T95" fmla="*/ 106 h 174"/>
                  <a:gd name="T96" fmla="*/ 32 w 51"/>
                  <a:gd name="T97" fmla="*/ 101 h 174"/>
                  <a:gd name="T98" fmla="*/ 28 w 51"/>
                  <a:gd name="T99" fmla="*/ 101 h 174"/>
                  <a:gd name="T100" fmla="*/ 23 w 51"/>
                  <a:gd name="T101" fmla="*/ 106 h 174"/>
                  <a:gd name="T102" fmla="*/ 23 w 51"/>
                  <a:gd name="T103" fmla="*/ 119 h 174"/>
                  <a:gd name="T104" fmla="*/ 23 w 51"/>
                  <a:gd name="T105" fmla="*/ 124 h 174"/>
                  <a:gd name="T106" fmla="*/ 28 w 51"/>
                  <a:gd name="T107" fmla="*/ 133 h 174"/>
                  <a:gd name="T108" fmla="*/ 32 w 51"/>
                  <a:gd name="T109" fmla="*/ 138 h 174"/>
                  <a:gd name="T110" fmla="*/ 28 w 51"/>
                  <a:gd name="T111" fmla="*/ 151 h 174"/>
                  <a:gd name="T112" fmla="*/ 19 w 51"/>
                  <a:gd name="T113" fmla="*/ 174 h 174"/>
                  <a:gd name="T114" fmla="*/ 19 w 51"/>
                  <a:gd name="T115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" h="174">
                    <a:moveTo>
                      <a:pt x="19" y="174"/>
                    </a:moveTo>
                    <a:lnTo>
                      <a:pt x="23" y="161"/>
                    </a:lnTo>
                    <a:lnTo>
                      <a:pt x="23" y="151"/>
                    </a:lnTo>
                    <a:lnTo>
                      <a:pt x="23" y="147"/>
                    </a:lnTo>
                    <a:lnTo>
                      <a:pt x="23" y="147"/>
                    </a:lnTo>
                    <a:lnTo>
                      <a:pt x="23" y="142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4" y="147"/>
                    </a:lnTo>
                    <a:lnTo>
                      <a:pt x="14" y="151"/>
                    </a:lnTo>
                    <a:lnTo>
                      <a:pt x="14" y="156"/>
                    </a:lnTo>
                    <a:lnTo>
                      <a:pt x="14" y="156"/>
                    </a:lnTo>
                    <a:lnTo>
                      <a:pt x="9" y="151"/>
                    </a:lnTo>
                    <a:lnTo>
                      <a:pt x="5" y="138"/>
                    </a:lnTo>
                    <a:lnTo>
                      <a:pt x="9" y="124"/>
                    </a:lnTo>
                    <a:lnTo>
                      <a:pt x="9" y="119"/>
                    </a:lnTo>
                    <a:lnTo>
                      <a:pt x="9" y="110"/>
                    </a:lnTo>
                    <a:lnTo>
                      <a:pt x="5" y="106"/>
                    </a:lnTo>
                    <a:lnTo>
                      <a:pt x="9" y="92"/>
                    </a:lnTo>
                    <a:lnTo>
                      <a:pt x="9" y="83"/>
                    </a:lnTo>
                    <a:lnTo>
                      <a:pt x="9" y="69"/>
                    </a:lnTo>
                    <a:lnTo>
                      <a:pt x="5" y="55"/>
                    </a:lnTo>
                    <a:lnTo>
                      <a:pt x="0" y="41"/>
                    </a:lnTo>
                    <a:lnTo>
                      <a:pt x="5" y="28"/>
                    </a:lnTo>
                    <a:lnTo>
                      <a:pt x="5" y="18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8" y="18"/>
                    </a:lnTo>
                    <a:lnTo>
                      <a:pt x="28" y="41"/>
                    </a:lnTo>
                    <a:lnTo>
                      <a:pt x="28" y="55"/>
                    </a:lnTo>
                    <a:lnTo>
                      <a:pt x="32" y="78"/>
                    </a:lnTo>
                    <a:lnTo>
                      <a:pt x="46" y="101"/>
                    </a:lnTo>
                    <a:lnTo>
                      <a:pt x="46" y="110"/>
                    </a:lnTo>
                    <a:lnTo>
                      <a:pt x="51" y="115"/>
                    </a:lnTo>
                    <a:lnTo>
                      <a:pt x="51" y="119"/>
                    </a:lnTo>
                    <a:lnTo>
                      <a:pt x="41" y="106"/>
                    </a:lnTo>
                    <a:lnTo>
                      <a:pt x="41" y="106"/>
                    </a:lnTo>
                    <a:lnTo>
                      <a:pt x="32" y="101"/>
                    </a:lnTo>
                    <a:lnTo>
                      <a:pt x="28" y="101"/>
                    </a:lnTo>
                    <a:lnTo>
                      <a:pt x="23" y="106"/>
                    </a:lnTo>
                    <a:lnTo>
                      <a:pt x="23" y="119"/>
                    </a:lnTo>
                    <a:lnTo>
                      <a:pt x="23" y="124"/>
                    </a:lnTo>
                    <a:lnTo>
                      <a:pt x="28" y="133"/>
                    </a:lnTo>
                    <a:lnTo>
                      <a:pt x="32" y="138"/>
                    </a:lnTo>
                    <a:lnTo>
                      <a:pt x="28" y="151"/>
                    </a:lnTo>
                    <a:lnTo>
                      <a:pt x="19" y="174"/>
                    </a:lnTo>
                    <a:lnTo>
                      <a:pt x="19" y="1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1" name="Freeform 1283"/>
              <p:cNvSpPr>
                <a:spLocks/>
              </p:cNvSpPr>
              <p:nvPr/>
            </p:nvSpPr>
            <p:spPr bwMode="auto">
              <a:xfrm>
                <a:off x="4312" y="1396"/>
                <a:ext cx="23" cy="133"/>
              </a:xfrm>
              <a:custGeom>
                <a:avLst/>
                <a:gdLst>
                  <a:gd name="T0" fmla="*/ 0 w 23"/>
                  <a:gd name="T1" fmla="*/ 14 h 133"/>
                  <a:gd name="T2" fmla="*/ 0 w 23"/>
                  <a:gd name="T3" fmla="*/ 19 h 133"/>
                  <a:gd name="T4" fmla="*/ 0 w 23"/>
                  <a:gd name="T5" fmla="*/ 32 h 133"/>
                  <a:gd name="T6" fmla="*/ 0 w 23"/>
                  <a:gd name="T7" fmla="*/ 42 h 133"/>
                  <a:gd name="T8" fmla="*/ 5 w 23"/>
                  <a:gd name="T9" fmla="*/ 60 h 133"/>
                  <a:gd name="T10" fmla="*/ 5 w 23"/>
                  <a:gd name="T11" fmla="*/ 74 h 133"/>
                  <a:gd name="T12" fmla="*/ 5 w 23"/>
                  <a:gd name="T13" fmla="*/ 83 h 133"/>
                  <a:gd name="T14" fmla="*/ 0 w 23"/>
                  <a:gd name="T15" fmla="*/ 97 h 133"/>
                  <a:gd name="T16" fmla="*/ 5 w 23"/>
                  <a:gd name="T17" fmla="*/ 101 h 133"/>
                  <a:gd name="T18" fmla="*/ 5 w 23"/>
                  <a:gd name="T19" fmla="*/ 110 h 133"/>
                  <a:gd name="T20" fmla="*/ 5 w 23"/>
                  <a:gd name="T21" fmla="*/ 115 h 133"/>
                  <a:gd name="T22" fmla="*/ 5 w 23"/>
                  <a:gd name="T23" fmla="*/ 124 h 133"/>
                  <a:gd name="T24" fmla="*/ 0 w 23"/>
                  <a:gd name="T25" fmla="*/ 133 h 133"/>
                  <a:gd name="T26" fmla="*/ 5 w 23"/>
                  <a:gd name="T27" fmla="*/ 129 h 133"/>
                  <a:gd name="T28" fmla="*/ 10 w 23"/>
                  <a:gd name="T29" fmla="*/ 129 h 133"/>
                  <a:gd name="T30" fmla="*/ 14 w 23"/>
                  <a:gd name="T31" fmla="*/ 129 h 133"/>
                  <a:gd name="T32" fmla="*/ 10 w 23"/>
                  <a:gd name="T33" fmla="*/ 124 h 133"/>
                  <a:gd name="T34" fmla="*/ 10 w 23"/>
                  <a:gd name="T35" fmla="*/ 115 h 133"/>
                  <a:gd name="T36" fmla="*/ 5 w 23"/>
                  <a:gd name="T37" fmla="*/ 106 h 133"/>
                  <a:gd name="T38" fmla="*/ 10 w 23"/>
                  <a:gd name="T39" fmla="*/ 92 h 133"/>
                  <a:gd name="T40" fmla="*/ 19 w 23"/>
                  <a:gd name="T41" fmla="*/ 83 h 133"/>
                  <a:gd name="T42" fmla="*/ 23 w 23"/>
                  <a:gd name="T43" fmla="*/ 87 h 133"/>
                  <a:gd name="T44" fmla="*/ 19 w 23"/>
                  <a:gd name="T45" fmla="*/ 64 h 133"/>
                  <a:gd name="T46" fmla="*/ 14 w 23"/>
                  <a:gd name="T47" fmla="*/ 46 h 133"/>
                  <a:gd name="T48" fmla="*/ 14 w 23"/>
                  <a:gd name="T49" fmla="*/ 32 h 133"/>
                  <a:gd name="T50" fmla="*/ 14 w 23"/>
                  <a:gd name="T51" fmla="*/ 14 h 133"/>
                  <a:gd name="T52" fmla="*/ 10 w 23"/>
                  <a:gd name="T53" fmla="*/ 0 h 133"/>
                  <a:gd name="T54" fmla="*/ 10 w 23"/>
                  <a:gd name="T55" fmla="*/ 9 h 133"/>
                  <a:gd name="T56" fmla="*/ 10 w 23"/>
                  <a:gd name="T57" fmla="*/ 14 h 133"/>
                  <a:gd name="T58" fmla="*/ 5 w 23"/>
                  <a:gd name="T59" fmla="*/ 14 h 133"/>
                  <a:gd name="T60" fmla="*/ 5 w 23"/>
                  <a:gd name="T61" fmla="*/ 14 h 133"/>
                  <a:gd name="T62" fmla="*/ 0 w 23"/>
                  <a:gd name="T63" fmla="*/ 14 h 133"/>
                  <a:gd name="T64" fmla="*/ 0 w 23"/>
                  <a:gd name="T65" fmla="*/ 1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133">
                    <a:moveTo>
                      <a:pt x="0" y="14"/>
                    </a:moveTo>
                    <a:lnTo>
                      <a:pt x="0" y="19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5" y="60"/>
                    </a:lnTo>
                    <a:lnTo>
                      <a:pt x="5" y="74"/>
                    </a:lnTo>
                    <a:lnTo>
                      <a:pt x="5" y="83"/>
                    </a:lnTo>
                    <a:lnTo>
                      <a:pt x="0" y="97"/>
                    </a:lnTo>
                    <a:lnTo>
                      <a:pt x="5" y="101"/>
                    </a:lnTo>
                    <a:lnTo>
                      <a:pt x="5" y="110"/>
                    </a:lnTo>
                    <a:lnTo>
                      <a:pt x="5" y="115"/>
                    </a:lnTo>
                    <a:lnTo>
                      <a:pt x="5" y="124"/>
                    </a:lnTo>
                    <a:lnTo>
                      <a:pt x="0" y="133"/>
                    </a:lnTo>
                    <a:lnTo>
                      <a:pt x="5" y="129"/>
                    </a:lnTo>
                    <a:lnTo>
                      <a:pt x="10" y="129"/>
                    </a:lnTo>
                    <a:lnTo>
                      <a:pt x="14" y="129"/>
                    </a:lnTo>
                    <a:lnTo>
                      <a:pt x="10" y="124"/>
                    </a:lnTo>
                    <a:lnTo>
                      <a:pt x="10" y="115"/>
                    </a:lnTo>
                    <a:lnTo>
                      <a:pt x="5" y="106"/>
                    </a:lnTo>
                    <a:lnTo>
                      <a:pt x="10" y="92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19" y="64"/>
                    </a:lnTo>
                    <a:lnTo>
                      <a:pt x="14" y="46"/>
                    </a:lnTo>
                    <a:lnTo>
                      <a:pt x="14" y="32"/>
                    </a:lnTo>
                    <a:lnTo>
                      <a:pt x="14" y="14"/>
                    </a:lnTo>
                    <a:lnTo>
                      <a:pt x="10" y="0"/>
                    </a:lnTo>
                    <a:lnTo>
                      <a:pt x="10" y="9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2" name="Freeform 1284"/>
              <p:cNvSpPr>
                <a:spLocks/>
              </p:cNvSpPr>
              <p:nvPr/>
            </p:nvSpPr>
            <p:spPr bwMode="auto">
              <a:xfrm>
                <a:off x="4253" y="2565"/>
                <a:ext cx="18" cy="4"/>
              </a:xfrm>
              <a:custGeom>
                <a:avLst/>
                <a:gdLst>
                  <a:gd name="T0" fmla="*/ 0 w 18"/>
                  <a:gd name="T1" fmla="*/ 4 h 4"/>
                  <a:gd name="T2" fmla="*/ 9 w 18"/>
                  <a:gd name="T3" fmla="*/ 0 h 4"/>
                  <a:gd name="T4" fmla="*/ 18 w 18"/>
                  <a:gd name="T5" fmla="*/ 4 h 4"/>
                  <a:gd name="T6" fmla="*/ 9 w 18"/>
                  <a:gd name="T7" fmla="*/ 4 h 4"/>
                  <a:gd name="T8" fmla="*/ 0 w 1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9" y="0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3" name="Freeform 1285"/>
              <p:cNvSpPr>
                <a:spLocks/>
              </p:cNvSpPr>
              <p:nvPr/>
            </p:nvSpPr>
            <p:spPr bwMode="auto">
              <a:xfrm>
                <a:off x="4253" y="2565"/>
                <a:ext cx="18" cy="4"/>
              </a:xfrm>
              <a:custGeom>
                <a:avLst/>
                <a:gdLst>
                  <a:gd name="T0" fmla="*/ 0 w 18"/>
                  <a:gd name="T1" fmla="*/ 4 h 4"/>
                  <a:gd name="T2" fmla="*/ 9 w 18"/>
                  <a:gd name="T3" fmla="*/ 0 h 4"/>
                  <a:gd name="T4" fmla="*/ 18 w 18"/>
                  <a:gd name="T5" fmla="*/ 4 h 4"/>
                  <a:gd name="T6" fmla="*/ 9 w 18"/>
                  <a:gd name="T7" fmla="*/ 4 h 4"/>
                  <a:gd name="T8" fmla="*/ 0 w 1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9" y="0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4" name="Freeform 1286"/>
              <p:cNvSpPr>
                <a:spLocks/>
              </p:cNvSpPr>
              <p:nvPr/>
            </p:nvSpPr>
            <p:spPr bwMode="auto">
              <a:xfrm>
                <a:off x="4248" y="2560"/>
                <a:ext cx="28" cy="14"/>
              </a:xfrm>
              <a:custGeom>
                <a:avLst/>
                <a:gdLst>
                  <a:gd name="T0" fmla="*/ 9 w 28"/>
                  <a:gd name="T1" fmla="*/ 14 h 14"/>
                  <a:gd name="T2" fmla="*/ 5 w 28"/>
                  <a:gd name="T3" fmla="*/ 14 h 14"/>
                  <a:gd name="T4" fmla="*/ 0 w 28"/>
                  <a:gd name="T5" fmla="*/ 9 h 14"/>
                  <a:gd name="T6" fmla="*/ 0 w 28"/>
                  <a:gd name="T7" fmla="*/ 5 h 14"/>
                  <a:gd name="T8" fmla="*/ 5 w 28"/>
                  <a:gd name="T9" fmla="*/ 5 h 14"/>
                  <a:gd name="T10" fmla="*/ 14 w 28"/>
                  <a:gd name="T11" fmla="*/ 0 h 14"/>
                  <a:gd name="T12" fmla="*/ 23 w 28"/>
                  <a:gd name="T13" fmla="*/ 5 h 14"/>
                  <a:gd name="T14" fmla="*/ 28 w 28"/>
                  <a:gd name="T15" fmla="*/ 9 h 14"/>
                  <a:gd name="T16" fmla="*/ 28 w 28"/>
                  <a:gd name="T17" fmla="*/ 9 h 14"/>
                  <a:gd name="T18" fmla="*/ 23 w 28"/>
                  <a:gd name="T19" fmla="*/ 14 h 14"/>
                  <a:gd name="T20" fmla="*/ 23 w 28"/>
                  <a:gd name="T21" fmla="*/ 14 h 14"/>
                  <a:gd name="T22" fmla="*/ 19 w 28"/>
                  <a:gd name="T23" fmla="*/ 14 h 14"/>
                  <a:gd name="T24" fmla="*/ 9 w 28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4">
                    <a:moveTo>
                      <a:pt x="9" y="14"/>
                    </a:moveTo>
                    <a:lnTo>
                      <a:pt x="5" y="14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4" y="0"/>
                    </a:lnTo>
                    <a:lnTo>
                      <a:pt x="23" y="5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19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5" name="Freeform 1287"/>
              <p:cNvSpPr>
                <a:spLocks/>
              </p:cNvSpPr>
              <p:nvPr/>
            </p:nvSpPr>
            <p:spPr bwMode="auto">
              <a:xfrm>
                <a:off x="4248" y="2560"/>
                <a:ext cx="28" cy="14"/>
              </a:xfrm>
              <a:custGeom>
                <a:avLst/>
                <a:gdLst>
                  <a:gd name="T0" fmla="*/ 9 w 28"/>
                  <a:gd name="T1" fmla="*/ 14 h 14"/>
                  <a:gd name="T2" fmla="*/ 5 w 28"/>
                  <a:gd name="T3" fmla="*/ 14 h 14"/>
                  <a:gd name="T4" fmla="*/ 0 w 28"/>
                  <a:gd name="T5" fmla="*/ 9 h 14"/>
                  <a:gd name="T6" fmla="*/ 0 w 28"/>
                  <a:gd name="T7" fmla="*/ 5 h 14"/>
                  <a:gd name="T8" fmla="*/ 5 w 28"/>
                  <a:gd name="T9" fmla="*/ 5 h 14"/>
                  <a:gd name="T10" fmla="*/ 14 w 28"/>
                  <a:gd name="T11" fmla="*/ 0 h 14"/>
                  <a:gd name="T12" fmla="*/ 23 w 28"/>
                  <a:gd name="T13" fmla="*/ 5 h 14"/>
                  <a:gd name="T14" fmla="*/ 28 w 28"/>
                  <a:gd name="T15" fmla="*/ 9 h 14"/>
                  <a:gd name="T16" fmla="*/ 28 w 28"/>
                  <a:gd name="T17" fmla="*/ 9 h 14"/>
                  <a:gd name="T18" fmla="*/ 23 w 28"/>
                  <a:gd name="T19" fmla="*/ 14 h 14"/>
                  <a:gd name="T20" fmla="*/ 23 w 28"/>
                  <a:gd name="T21" fmla="*/ 14 h 14"/>
                  <a:gd name="T22" fmla="*/ 19 w 28"/>
                  <a:gd name="T23" fmla="*/ 14 h 14"/>
                  <a:gd name="T24" fmla="*/ 9 w 28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4">
                    <a:moveTo>
                      <a:pt x="9" y="14"/>
                    </a:moveTo>
                    <a:lnTo>
                      <a:pt x="5" y="14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4" y="0"/>
                    </a:lnTo>
                    <a:lnTo>
                      <a:pt x="23" y="5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19" y="14"/>
                    </a:lnTo>
                    <a:lnTo>
                      <a:pt x="9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6" name="Freeform 1288"/>
              <p:cNvSpPr>
                <a:spLocks/>
              </p:cNvSpPr>
              <p:nvPr/>
            </p:nvSpPr>
            <p:spPr bwMode="auto">
              <a:xfrm>
                <a:off x="3982" y="2253"/>
                <a:ext cx="463" cy="362"/>
              </a:xfrm>
              <a:custGeom>
                <a:avLst/>
                <a:gdLst>
                  <a:gd name="T0" fmla="*/ 14 w 463"/>
                  <a:gd name="T1" fmla="*/ 133 h 362"/>
                  <a:gd name="T2" fmla="*/ 46 w 463"/>
                  <a:gd name="T3" fmla="*/ 119 h 362"/>
                  <a:gd name="T4" fmla="*/ 87 w 463"/>
                  <a:gd name="T5" fmla="*/ 106 h 362"/>
                  <a:gd name="T6" fmla="*/ 101 w 463"/>
                  <a:gd name="T7" fmla="*/ 78 h 362"/>
                  <a:gd name="T8" fmla="*/ 120 w 463"/>
                  <a:gd name="T9" fmla="*/ 69 h 362"/>
                  <a:gd name="T10" fmla="*/ 138 w 463"/>
                  <a:gd name="T11" fmla="*/ 55 h 362"/>
                  <a:gd name="T12" fmla="*/ 142 w 463"/>
                  <a:gd name="T13" fmla="*/ 46 h 362"/>
                  <a:gd name="T14" fmla="*/ 152 w 463"/>
                  <a:gd name="T15" fmla="*/ 41 h 362"/>
                  <a:gd name="T16" fmla="*/ 179 w 463"/>
                  <a:gd name="T17" fmla="*/ 51 h 362"/>
                  <a:gd name="T18" fmla="*/ 193 w 463"/>
                  <a:gd name="T19" fmla="*/ 32 h 362"/>
                  <a:gd name="T20" fmla="*/ 202 w 463"/>
                  <a:gd name="T21" fmla="*/ 28 h 362"/>
                  <a:gd name="T22" fmla="*/ 220 w 463"/>
                  <a:gd name="T23" fmla="*/ 14 h 362"/>
                  <a:gd name="T24" fmla="*/ 225 w 463"/>
                  <a:gd name="T25" fmla="*/ 9 h 362"/>
                  <a:gd name="T26" fmla="*/ 262 w 463"/>
                  <a:gd name="T27" fmla="*/ 14 h 362"/>
                  <a:gd name="T28" fmla="*/ 266 w 463"/>
                  <a:gd name="T29" fmla="*/ 14 h 362"/>
                  <a:gd name="T30" fmla="*/ 262 w 463"/>
                  <a:gd name="T31" fmla="*/ 32 h 362"/>
                  <a:gd name="T32" fmla="*/ 257 w 463"/>
                  <a:gd name="T33" fmla="*/ 46 h 362"/>
                  <a:gd name="T34" fmla="*/ 266 w 463"/>
                  <a:gd name="T35" fmla="*/ 60 h 362"/>
                  <a:gd name="T36" fmla="*/ 289 w 463"/>
                  <a:gd name="T37" fmla="*/ 73 h 362"/>
                  <a:gd name="T38" fmla="*/ 312 w 463"/>
                  <a:gd name="T39" fmla="*/ 83 h 362"/>
                  <a:gd name="T40" fmla="*/ 326 w 463"/>
                  <a:gd name="T41" fmla="*/ 18 h 362"/>
                  <a:gd name="T42" fmla="*/ 344 w 463"/>
                  <a:gd name="T43" fmla="*/ 23 h 362"/>
                  <a:gd name="T44" fmla="*/ 353 w 463"/>
                  <a:gd name="T45" fmla="*/ 46 h 362"/>
                  <a:gd name="T46" fmla="*/ 372 w 463"/>
                  <a:gd name="T47" fmla="*/ 55 h 362"/>
                  <a:gd name="T48" fmla="*/ 376 w 463"/>
                  <a:gd name="T49" fmla="*/ 83 h 362"/>
                  <a:gd name="T50" fmla="*/ 390 w 463"/>
                  <a:gd name="T51" fmla="*/ 101 h 362"/>
                  <a:gd name="T52" fmla="*/ 404 w 463"/>
                  <a:gd name="T53" fmla="*/ 110 h 362"/>
                  <a:gd name="T54" fmla="*/ 413 w 463"/>
                  <a:gd name="T55" fmla="*/ 128 h 362"/>
                  <a:gd name="T56" fmla="*/ 427 w 463"/>
                  <a:gd name="T57" fmla="*/ 142 h 362"/>
                  <a:gd name="T58" fmla="*/ 445 w 463"/>
                  <a:gd name="T59" fmla="*/ 165 h 362"/>
                  <a:gd name="T60" fmla="*/ 459 w 463"/>
                  <a:gd name="T61" fmla="*/ 211 h 362"/>
                  <a:gd name="T62" fmla="*/ 445 w 463"/>
                  <a:gd name="T63" fmla="*/ 275 h 362"/>
                  <a:gd name="T64" fmla="*/ 431 w 463"/>
                  <a:gd name="T65" fmla="*/ 307 h 362"/>
                  <a:gd name="T66" fmla="*/ 404 w 463"/>
                  <a:gd name="T67" fmla="*/ 344 h 362"/>
                  <a:gd name="T68" fmla="*/ 381 w 463"/>
                  <a:gd name="T69" fmla="*/ 358 h 362"/>
                  <a:gd name="T70" fmla="*/ 362 w 463"/>
                  <a:gd name="T71" fmla="*/ 353 h 362"/>
                  <a:gd name="T72" fmla="*/ 362 w 463"/>
                  <a:gd name="T73" fmla="*/ 348 h 362"/>
                  <a:gd name="T74" fmla="*/ 321 w 463"/>
                  <a:gd name="T75" fmla="*/ 348 h 362"/>
                  <a:gd name="T76" fmla="*/ 298 w 463"/>
                  <a:gd name="T77" fmla="*/ 307 h 362"/>
                  <a:gd name="T78" fmla="*/ 280 w 463"/>
                  <a:gd name="T79" fmla="*/ 303 h 362"/>
                  <a:gd name="T80" fmla="*/ 280 w 463"/>
                  <a:gd name="T81" fmla="*/ 293 h 362"/>
                  <a:gd name="T82" fmla="*/ 280 w 463"/>
                  <a:gd name="T83" fmla="*/ 280 h 362"/>
                  <a:gd name="T84" fmla="*/ 257 w 463"/>
                  <a:gd name="T85" fmla="*/ 303 h 362"/>
                  <a:gd name="T86" fmla="*/ 248 w 463"/>
                  <a:gd name="T87" fmla="*/ 280 h 362"/>
                  <a:gd name="T88" fmla="*/ 230 w 463"/>
                  <a:gd name="T89" fmla="*/ 266 h 362"/>
                  <a:gd name="T90" fmla="*/ 207 w 463"/>
                  <a:gd name="T91" fmla="*/ 257 h 362"/>
                  <a:gd name="T92" fmla="*/ 138 w 463"/>
                  <a:gd name="T93" fmla="*/ 270 h 362"/>
                  <a:gd name="T94" fmla="*/ 87 w 463"/>
                  <a:gd name="T95" fmla="*/ 289 h 362"/>
                  <a:gd name="T96" fmla="*/ 55 w 463"/>
                  <a:gd name="T97" fmla="*/ 303 h 362"/>
                  <a:gd name="T98" fmla="*/ 23 w 463"/>
                  <a:gd name="T99" fmla="*/ 284 h 362"/>
                  <a:gd name="T100" fmla="*/ 19 w 463"/>
                  <a:gd name="T101" fmla="*/ 229 h 362"/>
                  <a:gd name="T102" fmla="*/ 5 w 463"/>
                  <a:gd name="T103" fmla="*/ 183 h 362"/>
                  <a:gd name="T104" fmla="*/ 5 w 463"/>
                  <a:gd name="T105" fmla="*/ 170 h 362"/>
                  <a:gd name="T106" fmla="*/ 5 w 463"/>
                  <a:gd name="T107" fmla="*/ 138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3" h="362">
                    <a:moveTo>
                      <a:pt x="10" y="133"/>
                    </a:moveTo>
                    <a:lnTo>
                      <a:pt x="10" y="133"/>
                    </a:lnTo>
                    <a:lnTo>
                      <a:pt x="10" y="142"/>
                    </a:lnTo>
                    <a:lnTo>
                      <a:pt x="14" y="133"/>
                    </a:lnTo>
                    <a:lnTo>
                      <a:pt x="23" y="128"/>
                    </a:lnTo>
                    <a:lnTo>
                      <a:pt x="33" y="124"/>
                    </a:lnTo>
                    <a:lnTo>
                      <a:pt x="37" y="119"/>
                    </a:lnTo>
                    <a:lnTo>
                      <a:pt x="46" y="119"/>
                    </a:lnTo>
                    <a:lnTo>
                      <a:pt x="51" y="119"/>
                    </a:lnTo>
                    <a:lnTo>
                      <a:pt x="60" y="115"/>
                    </a:lnTo>
                    <a:lnTo>
                      <a:pt x="69" y="110"/>
                    </a:lnTo>
                    <a:lnTo>
                      <a:pt x="87" y="106"/>
                    </a:lnTo>
                    <a:lnTo>
                      <a:pt x="97" y="92"/>
                    </a:lnTo>
                    <a:lnTo>
                      <a:pt x="106" y="87"/>
                    </a:lnTo>
                    <a:lnTo>
                      <a:pt x="101" y="83"/>
                    </a:lnTo>
                    <a:lnTo>
                      <a:pt x="101" y="78"/>
                    </a:lnTo>
                    <a:lnTo>
                      <a:pt x="110" y="69"/>
                    </a:lnTo>
                    <a:lnTo>
                      <a:pt x="120" y="83"/>
                    </a:lnTo>
                    <a:lnTo>
                      <a:pt x="120" y="73"/>
                    </a:lnTo>
                    <a:lnTo>
                      <a:pt x="120" y="69"/>
                    </a:lnTo>
                    <a:lnTo>
                      <a:pt x="120" y="69"/>
                    </a:lnTo>
                    <a:lnTo>
                      <a:pt x="129" y="69"/>
                    </a:lnTo>
                    <a:lnTo>
                      <a:pt x="129" y="60"/>
                    </a:lnTo>
                    <a:lnTo>
                      <a:pt x="138" y="55"/>
                    </a:lnTo>
                    <a:lnTo>
                      <a:pt x="133" y="51"/>
                    </a:lnTo>
                    <a:lnTo>
                      <a:pt x="138" y="51"/>
                    </a:lnTo>
                    <a:lnTo>
                      <a:pt x="138" y="46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47" y="46"/>
                    </a:lnTo>
                    <a:lnTo>
                      <a:pt x="147" y="37"/>
                    </a:lnTo>
                    <a:lnTo>
                      <a:pt x="152" y="41"/>
                    </a:lnTo>
                    <a:lnTo>
                      <a:pt x="161" y="41"/>
                    </a:lnTo>
                    <a:lnTo>
                      <a:pt x="170" y="46"/>
                    </a:lnTo>
                    <a:lnTo>
                      <a:pt x="170" y="60"/>
                    </a:lnTo>
                    <a:lnTo>
                      <a:pt x="179" y="51"/>
                    </a:lnTo>
                    <a:lnTo>
                      <a:pt x="188" y="55"/>
                    </a:lnTo>
                    <a:lnTo>
                      <a:pt x="188" y="46"/>
                    </a:lnTo>
                    <a:lnTo>
                      <a:pt x="193" y="32"/>
                    </a:lnTo>
                    <a:lnTo>
                      <a:pt x="193" y="32"/>
                    </a:lnTo>
                    <a:lnTo>
                      <a:pt x="193" y="28"/>
                    </a:lnTo>
                    <a:lnTo>
                      <a:pt x="197" y="23"/>
                    </a:lnTo>
                    <a:lnTo>
                      <a:pt x="197" y="23"/>
                    </a:lnTo>
                    <a:lnTo>
                      <a:pt x="202" y="28"/>
                    </a:lnTo>
                    <a:lnTo>
                      <a:pt x="202" y="18"/>
                    </a:lnTo>
                    <a:lnTo>
                      <a:pt x="207" y="18"/>
                    </a:lnTo>
                    <a:lnTo>
                      <a:pt x="216" y="18"/>
                    </a:lnTo>
                    <a:lnTo>
                      <a:pt x="220" y="14"/>
                    </a:lnTo>
                    <a:lnTo>
                      <a:pt x="220" y="14"/>
                    </a:lnTo>
                    <a:lnTo>
                      <a:pt x="211" y="9"/>
                    </a:lnTo>
                    <a:lnTo>
                      <a:pt x="220" y="9"/>
                    </a:lnTo>
                    <a:lnTo>
                      <a:pt x="225" y="9"/>
                    </a:lnTo>
                    <a:lnTo>
                      <a:pt x="230" y="14"/>
                    </a:lnTo>
                    <a:lnTo>
                      <a:pt x="243" y="18"/>
                    </a:lnTo>
                    <a:lnTo>
                      <a:pt x="252" y="18"/>
                    </a:lnTo>
                    <a:lnTo>
                      <a:pt x="262" y="14"/>
                    </a:lnTo>
                    <a:lnTo>
                      <a:pt x="257" y="18"/>
                    </a:lnTo>
                    <a:lnTo>
                      <a:pt x="262" y="18"/>
                    </a:lnTo>
                    <a:lnTo>
                      <a:pt x="262" y="23"/>
                    </a:lnTo>
                    <a:lnTo>
                      <a:pt x="266" y="14"/>
                    </a:lnTo>
                    <a:lnTo>
                      <a:pt x="271" y="18"/>
                    </a:lnTo>
                    <a:lnTo>
                      <a:pt x="266" y="28"/>
                    </a:lnTo>
                    <a:lnTo>
                      <a:pt x="266" y="28"/>
                    </a:lnTo>
                    <a:lnTo>
                      <a:pt x="262" y="32"/>
                    </a:lnTo>
                    <a:lnTo>
                      <a:pt x="262" y="32"/>
                    </a:lnTo>
                    <a:lnTo>
                      <a:pt x="257" y="37"/>
                    </a:lnTo>
                    <a:lnTo>
                      <a:pt x="262" y="37"/>
                    </a:lnTo>
                    <a:lnTo>
                      <a:pt x="257" y="46"/>
                    </a:lnTo>
                    <a:lnTo>
                      <a:pt x="257" y="51"/>
                    </a:lnTo>
                    <a:lnTo>
                      <a:pt x="262" y="55"/>
                    </a:lnTo>
                    <a:lnTo>
                      <a:pt x="266" y="55"/>
                    </a:lnTo>
                    <a:lnTo>
                      <a:pt x="266" y="60"/>
                    </a:lnTo>
                    <a:lnTo>
                      <a:pt x="271" y="64"/>
                    </a:lnTo>
                    <a:lnTo>
                      <a:pt x="275" y="60"/>
                    </a:lnTo>
                    <a:lnTo>
                      <a:pt x="285" y="69"/>
                    </a:lnTo>
                    <a:lnTo>
                      <a:pt x="289" y="73"/>
                    </a:lnTo>
                    <a:lnTo>
                      <a:pt x="294" y="73"/>
                    </a:lnTo>
                    <a:lnTo>
                      <a:pt x="303" y="78"/>
                    </a:lnTo>
                    <a:lnTo>
                      <a:pt x="307" y="83"/>
                    </a:lnTo>
                    <a:lnTo>
                      <a:pt x="312" y="83"/>
                    </a:lnTo>
                    <a:lnTo>
                      <a:pt x="321" y="78"/>
                    </a:lnTo>
                    <a:lnTo>
                      <a:pt x="326" y="69"/>
                    </a:lnTo>
                    <a:lnTo>
                      <a:pt x="326" y="41"/>
                    </a:lnTo>
                    <a:lnTo>
                      <a:pt x="326" y="18"/>
                    </a:lnTo>
                    <a:lnTo>
                      <a:pt x="330" y="9"/>
                    </a:lnTo>
                    <a:lnTo>
                      <a:pt x="340" y="0"/>
                    </a:lnTo>
                    <a:lnTo>
                      <a:pt x="344" y="18"/>
                    </a:lnTo>
                    <a:lnTo>
                      <a:pt x="344" y="23"/>
                    </a:lnTo>
                    <a:lnTo>
                      <a:pt x="344" y="32"/>
                    </a:lnTo>
                    <a:lnTo>
                      <a:pt x="349" y="37"/>
                    </a:lnTo>
                    <a:lnTo>
                      <a:pt x="349" y="41"/>
                    </a:lnTo>
                    <a:lnTo>
                      <a:pt x="353" y="46"/>
                    </a:lnTo>
                    <a:lnTo>
                      <a:pt x="358" y="41"/>
                    </a:lnTo>
                    <a:lnTo>
                      <a:pt x="362" y="46"/>
                    </a:lnTo>
                    <a:lnTo>
                      <a:pt x="367" y="51"/>
                    </a:lnTo>
                    <a:lnTo>
                      <a:pt x="372" y="55"/>
                    </a:lnTo>
                    <a:lnTo>
                      <a:pt x="372" y="64"/>
                    </a:lnTo>
                    <a:lnTo>
                      <a:pt x="372" y="69"/>
                    </a:lnTo>
                    <a:lnTo>
                      <a:pt x="376" y="73"/>
                    </a:lnTo>
                    <a:lnTo>
                      <a:pt x="376" y="83"/>
                    </a:lnTo>
                    <a:lnTo>
                      <a:pt x="381" y="92"/>
                    </a:lnTo>
                    <a:lnTo>
                      <a:pt x="381" y="96"/>
                    </a:lnTo>
                    <a:lnTo>
                      <a:pt x="385" y="101"/>
                    </a:lnTo>
                    <a:lnTo>
                      <a:pt x="390" y="101"/>
                    </a:lnTo>
                    <a:lnTo>
                      <a:pt x="395" y="101"/>
                    </a:lnTo>
                    <a:lnTo>
                      <a:pt x="395" y="106"/>
                    </a:lnTo>
                    <a:lnTo>
                      <a:pt x="399" y="110"/>
                    </a:lnTo>
                    <a:lnTo>
                      <a:pt x="404" y="110"/>
                    </a:lnTo>
                    <a:lnTo>
                      <a:pt x="408" y="115"/>
                    </a:lnTo>
                    <a:lnTo>
                      <a:pt x="408" y="115"/>
                    </a:lnTo>
                    <a:lnTo>
                      <a:pt x="408" y="119"/>
                    </a:lnTo>
                    <a:lnTo>
                      <a:pt x="413" y="128"/>
                    </a:lnTo>
                    <a:lnTo>
                      <a:pt x="417" y="142"/>
                    </a:lnTo>
                    <a:lnTo>
                      <a:pt x="422" y="138"/>
                    </a:lnTo>
                    <a:lnTo>
                      <a:pt x="422" y="138"/>
                    </a:lnTo>
                    <a:lnTo>
                      <a:pt x="427" y="142"/>
                    </a:lnTo>
                    <a:lnTo>
                      <a:pt x="431" y="138"/>
                    </a:lnTo>
                    <a:lnTo>
                      <a:pt x="431" y="151"/>
                    </a:lnTo>
                    <a:lnTo>
                      <a:pt x="436" y="156"/>
                    </a:lnTo>
                    <a:lnTo>
                      <a:pt x="445" y="165"/>
                    </a:lnTo>
                    <a:lnTo>
                      <a:pt x="454" y="174"/>
                    </a:lnTo>
                    <a:lnTo>
                      <a:pt x="459" y="188"/>
                    </a:lnTo>
                    <a:lnTo>
                      <a:pt x="459" y="197"/>
                    </a:lnTo>
                    <a:lnTo>
                      <a:pt x="459" y="211"/>
                    </a:lnTo>
                    <a:lnTo>
                      <a:pt x="463" y="220"/>
                    </a:lnTo>
                    <a:lnTo>
                      <a:pt x="459" y="243"/>
                    </a:lnTo>
                    <a:lnTo>
                      <a:pt x="450" y="266"/>
                    </a:lnTo>
                    <a:lnTo>
                      <a:pt x="445" y="275"/>
                    </a:lnTo>
                    <a:lnTo>
                      <a:pt x="436" y="284"/>
                    </a:lnTo>
                    <a:lnTo>
                      <a:pt x="436" y="293"/>
                    </a:lnTo>
                    <a:lnTo>
                      <a:pt x="431" y="307"/>
                    </a:lnTo>
                    <a:lnTo>
                      <a:pt x="431" y="307"/>
                    </a:lnTo>
                    <a:lnTo>
                      <a:pt x="427" y="325"/>
                    </a:lnTo>
                    <a:lnTo>
                      <a:pt x="422" y="335"/>
                    </a:lnTo>
                    <a:lnTo>
                      <a:pt x="413" y="344"/>
                    </a:lnTo>
                    <a:lnTo>
                      <a:pt x="404" y="344"/>
                    </a:lnTo>
                    <a:lnTo>
                      <a:pt x="395" y="348"/>
                    </a:lnTo>
                    <a:lnTo>
                      <a:pt x="385" y="353"/>
                    </a:lnTo>
                    <a:lnTo>
                      <a:pt x="381" y="358"/>
                    </a:lnTo>
                    <a:lnTo>
                      <a:pt x="381" y="358"/>
                    </a:lnTo>
                    <a:lnTo>
                      <a:pt x="381" y="362"/>
                    </a:lnTo>
                    <a:lnTo>
                      <a:pt x="372" y="353"/>
                    </a:lnTo>
                    <a:lnTo>
                      <a:pt x="367" y="348"/>
                    </a:lnTo>
                    <a:lnTo>
                      <a:pt x="362" y="353"/>
                    </a:lnTo>
                    <a:lnTo>
                      <a:pt x="362" y="348"/>
                    </a:lnTo>
                    <a:lnTo>
                      <a:pt x="362" y="344"/>
                    </a:lnTo>
                    <a:lnTo>
                      <a:pt x="358" y="348"/>
                    </a:lnTo>
                    <a:lnTo>
                      <a:pt x="362" y="348"/>
                    </a:lnTo>
                    <a:lnTo>
                      <a:pt x="353" y="353"/>
                    </a:lnTo>
                    <a:lnTo>
                      <a:pt x="340" y="353"/>
                    </a:lnTo>
                    <a:lnTo>
                      <a:pt x="330" y="353"/>
                    </a:lnTo>
                    <a:lnTo>
                      <a:pt x="321" y="348"/>
                    </a:lnTo>
                    <a:lnTo>
                      <a:pt x="312" y="344"/>
                    </a:lnTo>
                    <a:lnTo>
                      <a:pt x="303" y="330"/>
                    </a:lnTo>
                    <a:lnTo>
                      <a:pt x="303" y="321"/>
                    </a:lnTo>
                    <a:lnTo>
                      <a:pt x="298" y="307"/>
                    </a:lnTo>
                    <a:lnTo>
                      <a:pt x="285" y="312"/>
                    </a:lnTo>
                    <a:lnTo>
                      <a:pt x="289" y="303"/>
                    </a:lnTo>
                    <a:lnTo>
                      <a:pt x="285" y="293"/>
                    </a:lnTo>
                    <a:lnTo>
                      <a:pt x="280" y="303"/>
                    </a:lnTo>
                    <a:lnTo>
                      <a:pt x="271" y="307"/>
                    </a:lnTo>
                    <a:lnTo>
                      <a:pt x="275" y="303"/>
                    </a:lnTo>
                    <a:lnTo>
                      <a:pt x="280" y="303"/>
                    </a:lnTo>
                    <a:lnTo>
                      <a:pt x="280" y="293"/>
                    </a:lnTo>
                    <a:lnTo>
                      <a:pt x="280" y="289"/>
                    </a:lnTo>
                    <a:lnTo>
                      <a:pt x="285" y="280"/>
                    </a:lnTo>
                    <a:lnTo>
                      <a:pt x="280" y="270"/>
                    </a:lnTo>
                    <a:lnTo>
                      <a:pt x="280" y="280"/>
                    </a:lnTo>
                    <a:lnTo>
                      <a:pt x="271" y="289"/>
                    </a:lnTo>
                    <a:lnTo>
                      <a:pt x="262" y="293"/>
                    </a:lnTo>
                    <a:lnTo>
                      <a:pt x="262" y="303"/>
                    </a:lnTo>
                    <a:lnTo>
                      <a:pt x="257" y="303"/>
                    </a:lnTo>
                    <a:lnTo>
                      <a:pt x="252" y="298"/>
                    </a:lnTo>
                    <a:lnTo>
                      <a:pt x="257" y="298"/>
                    </a:lnTo>
                    <a:lnTo>
                      <a:pt x="252" y="289"/>
                    </a:lnTo>
                    <a:lnTo>
                      <a:pt x="248" y="280"/>
                    </a:lnTo>
                    <a:lnTo>
                      <a:pt x="243" y="275"/>
                    </a:lnTo>
                    <a:lnTo>
                      <a:pt x="239" y="270"/>
                    </a:lnTo>
                    <a:lnTo>
                      <a:pt x="239" y="266"/>
                    </a:lnTo>
                    <a:lnTo>
                      <a:pt x="230" y="266"/>
                    </a:lnTo>
                    <a:lnTo>
                      <a:pt x="234" y="266"/>
                    </a:lnTo>
                    <a:lnTo>
                      <a:pt x="225" y="261"/>
                    </a:lnTo>
                    <a:lnTo>
                      <a:pt x="216" y="261"/>
                    </a:lnTo>
                    <a:lnTo>
                      <a:pt x="207" y="257"/>
                    </a:lnTo>
                    <a:lnTo>
                      <a:pt x="197" y="257"/>
                    </a:lnTo>
                    <a:lnTo>
                      <a:pt x="175" y="261"/>
                    </a:lnTo>
                    <a:lnTo>
                      <a:pt x="152" y="266"/>
                    </a:lnTo>
                    <a:lnTo>
                      <a:pt x="138" y="270"/>
                    </a:lnTo>
                    <a:lnTo>
                      <a:pt x="129" y="275"/>
                    </a:lnTo>
                    <a:lnTo>
                      <a:pt x="124" y="280"/>
                    </a:lnTo>
                    <a:lnTo>
                      <a:pt x="120" y="289"/>
                    </a:lnTo>
                    <a:lnTo>
                      <a:pt x="87" y="289"/>
                    </a:lnTo>
                    <a:lnTo>
                      <a:pt x="78" y="293"/>
                    </a:lnTo>
                    <a:lnTo>
                      <a:pt x="69" y="293"/>
                    </a:lnTo>
                    <a:lnTo>
                      <a:pt x="60" y="298"/>
                    </a:lnTo>
                    <a:lnTo>
                      <a:pt x="55" y="303"/>
                    </a:lnTo>
                    <a:lnTo>
                      <a:pt x="46" y="303"/>
                    </a:lnTo>
                    <a:lnTo>
                      <a:pt x="33" y="303"/>
                    </a:lnTo>
                    <a:lnTo>
                      <a:pt x="28" y="293"/>
                    </a:lnTo>
                    <a:lnTo>
                      <a:pt x="23" y="284"/>
                    </a:lnTo>
                    <a:lnTo>
                      <a:pt x="28" y="280"/>
                    </a:lnTo>
                    <a:lnTo>
                      <a:pt x="28" y="275"/>
                    </a:lnTo>
                    <a:lnTo>
                      <a:pt x="23" y="252"/>
                    </a:lnTo>
                    <a:lnTo>
                      <a:pt x="19" y="229"/>
                    </a:lnTo>
                    <a:lnTo>
                      <a:pt x="14" y="206"/>
                    </a:lnTo>
                    <a:lnTo>
                      <a:pt x="0" y="188"/>
                    </a:lnTo>
                    <a:lnTo>
                      <a:pt x="5" y="193"/>
                    </a:lnTo>
                    <a:lnTo>
                      <a:pt x="5" y="183"/>
                    </a:lnTo>
                    <a:lnTo>
                      <a:pt x="10" y="188"/>
                    </a:lnTo>
                    <a:lnTo>
                      <a:pt x="10" y="183"/>
                    </a:lnTo>
                    <a:lnTo>
                      <a:pt x="10" y="174"/>
                    </a:lnTo>
                    <a:lnTo>
                      <a:pt x="5" y="170"/>
                    </a:lnTo>
                    <a:lnTo>
                      <a:pt x="0" y="160"/>
                    </a:lnTo>
                    <a:lnTo>
                      <a:pt x="5" y="156"/>
                    </a:lnTo>
                    <a:lnTo>
                      <a:pt x="5" y="147"/>
                    </a:lnTo>
                    <a:lnTo>
                      <a:pt x="5" y="138"/>
                    </a:lnTo>
                    <a:lnTo>
                      <a:pt x="10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7" name="Freeform 1289"/>
              <p:cNvSpPr>
                <a:spLocks/>
              </p:cNvSpPr>
              <p:nvPr/>
            </p:nvSpPr>
            <p:spPr bwMode="auto">
              <a:xfrm>
                <a:off x="3982" y="2253"/>
                <a:ext cx="463" cy="362"/>
              </a:xfrm>
              <a:custGeom>
                <a:avLst/>
                <a:gdLst>
                  <a:gd name="T0" fmla="*/ 14 w 463"/>
                  <a:gd name="T1" fmla="*/ 133 h 362"/>
                  <a:gd name="T2" fmla="*/ 46 w 463"/>
                  <a:gd name="T3" fmla="*/ 119 h 362"/>
                  <a:gd name="T4" fmla="*/ 87 w 463"/>
                  <a:gd name="T5" fmla="*/ 106 h 362"/>
                  <a:gd name="T6" fmla="*/ 101 w 463"/>
                  <a:gd name="T7" fmla="*/ 78 h 362"/>
                  <a:gd name="T8" fmla="*/ 120 w 463"/>
                  <a:gd name="T9" fmla="*/ 69 h 362"/>
                  <a:gd name="T10" fmla="*/ 138 w 463"/>
                  <a:gd name="T11" fmla="*/ 55 h 362"/>
                  <a:gd name="T12" fmla="*/ 142 w 463"/>
                  <a:gd name="T13" fmla="*/ 46 h 362"/>
                  <a:gd name="T14" fmla="*/ 152 w 463"/>
                  <a:gd name="T15" fmla="*/ 41 h 362"/>
                  <a:gd name="T16" fmla="*/ 179 w 463"/>
                  <a:gd name="T17" fmla="*/ 51 h 362"/>
                  <a:gd name="T18" fmla="*/ 193 w 463"/>
                  <a:gd name="T19" fmla="*/ 32 h 362"/>
                  <a:gd name="T20" fmla="*/ 202 w 463"/>
                  <a:gd name="T21" fmla="*/ 28 h 362"/>
                  <a:gd name="T22" fmla="*/ 220 w 463"/>
                  <a:gd name="T23" fmla="*/ 14 h 362"/>
                  <a:gd name="T24" fmla="*/ 225 w 463"/>
                  <a:gd name="T25" fmla="*/ 9 h 362"/>
                  <a:gd name="T26" fmla="*/ 262 w 463"/>
                  <a:gd name="T27" fmla="*/ 14 h 362"/>
                  <a:gd name="T28" fmla="*/ 266 w 463"/>
                  <a:gd name="T29" fmla="*/ 14 h 362"/>
                  <a:gd name="T30" fmla="*/ 262 w 463"/>
                  <a:gd name="T31" fmla="*/ 32 h 362"/>
                  <a:gd name="T32" fmla="*/ 257 w 463"/>
                  <a:gd name="T33" fmla="*/ 46 h 362"/>
                  <a:gd name="T34" fmla="*/ 266 w 463"/>
                  <a:gd name="T35" fmla="*/ 60 h 362"/>
                  <a:gd name="T36" fmla="*/ 289 w 463"/>
                  <a:gd name="T37" fmla="*/ 73 h 362"/>
                  <a:gd name="T38" fmla="*/ 312 w 463"/>
                  <a:gd name="T39" fmla="*/ 83 h 362"/>
                  <a:gd name="T40" fmla="*/ 326 w 463"/>
                  <a:gd name="T41" fmla="*/ 18 h 362"/>
                  <a:gd name="T42" fmla="*/ 344 w 463"/>
                  <a:gd name="T43" fmla="*/ 23 h 362"/>
                  <a:gd name="T44" fmla="*/ 353 w 463"/>
                  <a:gd name="T45" fmla="*/ 46 h 362"/>
                  <a:gd name="T46" fmla="*/ 372 w 463"/>
                  <a:gd name="T47" fmla="*/ 55 h 362"/>
                  <a:gd name="T48" fmla="*/ 376 w 463"/>
                  <a:gd name="T49" fmla="*/ 83 h 362"/>
                  <a:gd name="T50" fmla="*/ 390 w 463"/>
                  <a:gd name="T51" fmla="*/ 101 h 362"/>
                  <a:gd name="T52" fmla="*/ 404 w 463"/>
                  <a:gd name="T53" fmla="*/ 110 h 362"/>
                  <a:gd name="T54" fmla="*/ 413 w 463"/>
                  <a:gd name="T55" fmla="*/ 128 h 362"/>
                  <a:gd name="T56" fmla="*/ 427 w 463"/>
                  <a:gd name="T57" fmla="*/ 142 h 362"/>
                  <a:gd name="T58" fmla="*/ 445 w 463"/>
                  <a:gd name="T59" fmla="*/ 165 h 362"/>
                  <a:gd name="T60" fmla="*/ 459 w 463"/>
                  <a:gd name="T61" fmla="*/ 211 h 362"/>
                  <a:gd name="T62" fmla="*/ 445 w 463"/>
                  <a:gd name="T63" fmla="*/ 275 h 362"/>
                  <a:gd name="T64" fmla="*/ 431 w 463"/>
                  <a:gd name="T65" fmla="*/ 307 h 362"/>
                  <a:gd name="T66" fmla="*/ 404 w 463"/>
                  <a:gd name="T67" fmla="*/ 344 h 362"/>
                  <a:gd name="T68" fmla="*/ 381 w 463"/>
                  <a:gd name="T69" fmla="*/ 358 h 362"/>
                  <a:gd name="T70" fmla="*/ 362 w 463"/>
                  <a:gd name="T71" fmla="*/ 353 h 362"/>
                  <a:gd name="T72" fmla="*/ 362 w 463"/>
                  <a:gd name="T73" fmla="*/ 348 h 362"/>
                  <a:gd name="T74" fmla="*/ 321 w 463"/>
                  <a:gd name="T75" fmla="*/ 348 h 362"/>
                  <a:gd name="T76" fmla="*/ 298 w 463"/>
                  <a:gd name="T77" fmla="*/ 307 h 362"/>
                  <a:gd name="T78" fmla="*/ 280 w 463"/>
                  <a:gd name="T79" fmla="*/ 303 h 362"/>
                  <a:gd name="T80" fmla="*/ 280 w 463"/>
                  <a:gd name="T81" fmla="*/ 293 h 362"/>
                  <a:gd name="T82" fmla="*/ 280 w 463"/>
                  <a:gd name="T83" fmla="*/ 280 h 362"/>
                  <a:gd name="T84" fmla="*/ 257 w 463"/>
                  <a:gd name="T85" fmla="*/ 303 h 362"/>
                  <a:gd name="T86" fmla="*/ 248 w 463"/>
                  <a:gd name="T87" fmla="*/ 280 h 362"/>
                  <a:gd name="T88" fmla="*/ 230 w 463"/>
                  <a:gd name="T89" fmla="*/ 266 h 362"/>
                  <a:gd name="T90" fmla="*/ 207 w 463"/>
                  <a:gd name="T91" fmla="*/ 257 h 362"/>
                  <a:gd name="T92" fmla="*/ 138 w 463"/>
                  <a:gd name="T93" fmla="*/ 270 h 362"/>
                  <a:gd name="T94" fmla="*/ 87 w 463"/>
                  <a:gd name="T95" fmla="*/ 289 h 362"/>
                  <a:gd name="T96" fmla="*/ 55 w 463"/>
                  <a:gd name="T97" fmla="*/ 303 h 362"/>
                  <a:gd name="T98" fmla="*/ 23 w 463"/>
                  <a:gd name="T99" fmla="*/ 284 h 362"/>
                  <a:gd name="T100" fmla="*/ 19 w 463"/>
                  <a:gd name="T101" fmla="*/ 229 h 362"/>
                  <a:gd name="T102" fmla="*/ 5 w 463"/>
                  <a:gd name="T103" fmla="*/ 183 h 362"/>
                  <a:gd name="T104" fmla="*/ 5 w 463"/>
                  <a:gd name="T105" fmla="*/ 170 h 362"/>
                  <a:gd name="T106" fmla="*/ 5 w 463"/>
                  <a:gd name="T107" fmla="*/ 138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3" h="362">
                    <a:moveTo>
                      <a:pt x="10" y="133"/>
                    </a:moveTo>
                    <a:lnTo>
                      <a:pt x="10" y="133"/>
                    </a:lnTo>
                    <a:lnTo>
                      <a:pt x="10" y="142"/>
                    </a:lnTo>
                    <a:lnTo>
                      <a:pt x="14" y="133"/>
                    </a:lnTo>
                    <a:lnTo>
                      <a:pt x="23" y="128"/>
                    </a:lnTo>
                    <a:lnTo>
                      <a:pt x="33" y="124"/>
                    </a:lnTo>
                    <a:lnTo>
                      <a:pt x="37" y="119"/>
                    </a:lnTo>
                    <a:lnTo>
                      <a:pt x="46" y="119"/>
                    </a:lnTo>
                    <a:lnTo>
                      <a:pt x="51" y="119"/>
                    </a:lnTo>
                    <a:lnTo>
                      <a:pt x="60" y="115"/>
                    </a:lnTo>
                    <a:lnTo>
                      <a:pt x="69" y="110"/>
                    </a:lnTo>
                    <a:lnTo>
                      <a:pt x="87" y="106"/>
                    </a:lnTo>
                    <a:lnTo>
                      <a:pt x="97" y="92"/>
                    </a:lnTo>
                    <a:lnTo>
                      <a:pt x="106" y="87"/>
                    </a:lnTo>
                    <a:lnTo>
                      <a:pt x="101" y="83"/>
                    </a:lnTo>
                    <a:lnTo>
                      <a:pt x="101" y="78"/>
                    </a:lnTo>
                    <a:lnTo>
                      <a:pt x="110" y="69"/>
                    </a:lnTo>
                    <a:lnTo>
                      <a:pt x="120" y="83"/>
                    </a:lnTo>
                    <a:lnTo>
                      <a:pt x="120" y="73"/>
                    </a:lnTo>
                    <a:lnTo>
                      <a:pt x="120" y="69"/>
                    </a:lnTo>
                    <a:lnTo>
                      <a:pt x="120" y="69"/>
                    </a:lnTo>
                    <a:lnTo>
                      <a:pt x="129" y="69"/>
                    </a:lnTo>
                    <a:lnTo>
                      <a:pt x="129" y="60"/>
                    </a:lnTo>
                    <a:lnTo>
                      <a:pt x="138" y="55"/>
                    </a:lnTo>
                    <a:lnTo>
                      <a:pt x="133" y="51"/>
                    </a:lnTo>
                    <a:lnTo>
                      <a:pt x="138" y="51"/>
                    </a:lnTo>
                    <a:lnTo>
                      <a:pt x="138" y="46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47" y="46"/>
                    </a:lnTo>
                    <a:lnTo>
                      <a:pt x="147" y="37"/>
                    </a:lnTo>
                    <a:lnTo>
                      <a:pt x="152" y="41"/>
                    </a:lnTo>
                    <a:lnTo>
                      <a:pt x="161" y="41"/>
                    </a:lnTo>
                    <a:lnTo>
                      <a:pt x="170" y="46"/>
                    </a:lnTo>
                    <a:lnTo>
                      <a:pt x="170" y="60"/>
                    </a:lnTo>
                    <a:lnTo>
                      <a:pt x="179" y="51"/>
                    </a:lnTo>
                    <a:lnTo>
                      <a:pt x="188" y="55"/>
                    </a:lnTo>
                    <a:lnTo>
                      <a:pt x="188" y="46"/>
                    </a:lnTo>
                    <a:lnTo>
                      <a:pt x="193" y="32"/>
                    </a:lnTo>
                    <a:lnTo>
                      <a:pt x="193" y="32"/>
                    </a:lnTo>
                    <a:lnTo>
                      <a:pt x="193" y="28"/>
                    </a:lnTo>
                    <a:lnTo>
                      <a:pt x="197" y="23"/>
                    </a:lnTo>
                    <a:lnTo>
                      <a:pt x="197" y="23"/>
                    </a:lnTo>
                    <a:lnTo>
                      <a:pt x="202" y="28"/>
                    </a:lnTo>
                    <a:lnTo>
                      <a:pt x="202" y="18"/>
                    </a:lnTo>
                    <a:lnTo>
                      <a:pt x="207" y="18"/>
                    </a:lnTo>
                    <a:lnTo>
                      <a:pt x="216" y="18"/>
                    </a:lnTo>
                    <a:lnTo>
                      <a:pt x="220" y="14"/>
                    </a:lnTo>
                    <a:lnTo>
                      <a:pt x="220" y="14"/>
                    </a:lnTo>
                    <a:lnTo>
                      <a:pt x="211" y="9"/>
                    </a:lnTo>
                    <a:lnTo>
                      <a:pt x="220" y="9"/>
                    </a:lnTo>
                    <a:lnTo>
                      <a:pt x="225" y="9"/>
                    </a:lnTo>
                    <a:lnTo>
                      <a:pt x="230" y="14"/>
                    </a:lnTo>
                    <a:lnTo>
                      <a:pt x="243" y="18"/>
                    </a:lnTo>
                    <a:lnTo>
                      <a:pt x="252" y="18"/>
                    </a:lnTo>
                    <a:lnTo>
                      <a:pt x="262" y="14"/>
                    </a:lnTo>
                    <a:lnTo>
                      <a:pt x="257" y="18"/>
                    </a:lnTo>
                    <a:lnTo>
                      <a:pt x="262" y="18"/>
                    </a:lnTo>
                    <a:lnTo>
                      <a:pt x="262" y="23"/>
                    </a:lnTo>
                    <a:lnTo>
                      <a:pt x="266" y="14"/>
                    </a:lnTo>
                    <a:lnTo>
                      <a:pt x="271" y="18"/>
                    </a:lnTo>
                    <a:lnTo>
                      <a:pt x="266" y="28"/>
                    </a:lnTo>
                    <a:lnTo>
                      <a:pt x="266" y="28"/>
                    </a:lnTo>
                    <a:lnTo>
                      <a:pt x="262" y="32"/>
                    </a:lnTo>
                    <a:lnTo>
                      <a:pt x="262" y="32"/>
                    </a:lnTo>
                    <a:lnTo>
                      <a:pt x="257" y="37"/>
                    </a:lnTo>
                    <a:lnTo>
                      <a:pt x="262" y="37"/>
                    </a:lnTo>
                    <a:lnTo>
                      <a:pt x="257" y="46"/>
                    </a:lnTo>
                    <a:lnTo>
                      <a:pt x="257" y="51"/>
                    </a:lnTo>
                    <a:lnTo>
                      <a:pt x="262" y="55"/>
                    </a:lnTo>
                    <a:lnTo>
                      <a:pt x="266" y="55"/>
                    </a:lnTo>
                    <a:lnTo>
                      <a:pt x="266" y="60"/>
                    </a:lnTo>
                    <a:lnTo>
                      <a:pt x="271" y="64"/>
                    </a:lnTo>
                    <a:lnTo>
                      <a:pt x="275" y="60"/>
                    </a:lnTo>
                    <a:lnTo>
                      <a:pt x="285" y="69"/>
                    </a:lnTo>
                    <a:lnTo>
                      <a:pt x="289" y="73"/>
                    </a:lnTo>
                    <a:lnTo>
                      <a:pt x="294" y="73"/>
                    </a:lnTo>
                    <a:lnTo>
                      <a:pt x="303" y="78"/>
                    </a:lnTo>
                    <a:lnTo>
                      <a:pt x="307" y="83"/>
                    </a:lnTo>
                    <a:lnTo>
                      <a:pt x="312" y="83"/>
                    </a:lnTo>
                    <a:lnTo>
                      <a:pt x="321" y="78"/>
                    </a:lnTo>
                    <a:lnTo>
                      <a:pt x="326" y="69"/>
                    </a:lnTo>
                    <a:lnTo>
                      <a:pt x="326" y="41"/>
                    </a:lnTo>
                    <a:lnTo>
                      <a:pt x="326" y="18"/>
                    </a:lnTo>
                    <a:lnTo>
                      <a:pt x="330" y="9"/>
                    </a:lnTo>
                    <a:lnTo>
                      <a:pt x="340" y="0"/>
                    </a:lnTo>
                    <a:lnTo>
                      <a:pt x="344" y="18"/>
                    </a:lnTo>
                    <a:lnTo>
                      <a:pt x="344" y="23"/>
                    </a:lnTo>
                    <a:lnTo>
                      <a:pt x="344" y="32"/>
                    </a:lnTo>
                    <a:lnTo>
                      <a:pt x="349" y="37"/>
                    </a:lnTo>
                    <a:lnTo>
                      <a:pt x="349" y="41"/>
                    </a:lnTo>
                    <a:lnTo>
                      <a:pt x="353" y="46"/>
                    </a:lnTo>
                    <a:lnTo>
                      <a:pt x="358" y="41"/>
                    </a:lnTo>
                    <a:lnTo>
                      <a:pt x="362" y="46"/>
                    </a:lnTo>
                    <a:lnTo>
                      <a:pt x="367" y="51"/>
                    </a:lnTo>
                    <a:lnTo>
                      <a:pt x="372" y="55"/>
                    </a:lnTo>
                    <a:lnTo>
                      <a:pt x="372" y="64"/>
                    </a:lnTo>
                    <a:lnTo>
                      <a:pt x="372" y="69"/>
                    </a:lnTo>
                    <a:lnTo>
                      <a:pt x="376" y="73"/>
                    </a:lnTo>
                    <a:lnTo>
                      <a:pt x="376" y="83"/>
                    </a:lnTo>
                    <a:lnTo>
                      <a:pt x="381" y="92"/>
                    </a:lnTo>
                    <a:lnTo>
                      <a:pt x="381" y="96"/>
                    </a:lnTo>
                    <a:lnTo>
                      <a:pt x="385" y="101"/>
                    </a:lnTo>
                    <a:lnTo>
                      <a:pt x="390" y="101"/>
                    </a:lnTo>
                    <a:lnTo>
                      <a:pt x="395" y="101"/>
                    </a:lnTo>
                    <a:lnTo>
                      <a:pt x="395" y="106"/>
                    </a:lnTo>
                    <a:lnTo>
                      <a:pt x="399" y="110"/>
                    </a:lnTo>
                    <a:lnTo>
                      <a:pt x="404" y="110"/>
                    </a:lnTo>
                    <a:lnTo>
                      <a:pt x="408" y="115"/>
                    </a:lnTo>
                    <a:lnTo>
                      <a:pt x="408" y="115"/>
                    </a:lnTo>
                    <a:lnTo>
                      <a:pt x="408" y="119"/>
                    </a:lnTo>
                    <a:lnTo>
                      <a:pt x="413" y="128"/>
                    </a:lnTo>
                    <a:lnTo>
                      <a:pt x="417" y="142"/>
                    </a:lnTo>
                    <a:lnTo>
                      <a:pt x="422" y="138"/>
                    </a:lnTo>
                    <a:lnTo>
                      <a:pt x="422" y="138"/>
                    </a:lnTo>
                    <a:lnTo>
                      <a:pt x="427" y="142"/>
                    </a:lnTo>
                    <a:lnTo>
                      <a:pt x="431" y="138"/>
                    </a:lnTo>
                    <a:lnTo>
                      <a:pt x="431" y="151"/>
                    </a:lnTo>
                    <a:lnTo>
                      <a:pt x="436" y="156"/>
                    </a:lnTo>
                    <a:lnTo>
                      <a:pt x="445" y="165"/>
                    </a:lnTo>
                    <a:lnTo>
                      <a:pt x="454" y="174"/>
                    </a:lnTo>
                    <a:lnTo>
                      <a:pt x="459" y="188"/>
                    </a:lnTo>
                    <a:lnTo>
                      <a:pt x="459" y="197"/>
                    </a:lnTo>
                    <a:lnTo>
                      <a:pt x="459" y="211"/>
                    </a:lnTo>
                    <a:lnTo>
                      <a:pt x="463" y="220"/>
                    </a:lnTo>
                    <a:lnTo>
                      <a:pt x="459" y="243"/>
                    </a:lnTo>
                    <a:lnTo>
                      <a:pt x="450" y="266"/>
                    </a:lnTo>
                    <a:lnTo>
                      <a:pt x="445" y="275"/>
                    </a:lnTo>
                    <a:lnTo>
                      <a:pt x="436" y="284"/>
                    </a:lnTo>
                    <a:lnTo>
                      <a:pt x="436" y="293"/>
                    </a:lnTo>
                    <a:lnTo>
                      <a:pt x="431" y="307"/>
                    </a:lnTo>
                    <a:lnTo>
                      <a:pt x="431" y="307"/>
                    </a:lnTo>
                    <a:lnTo>
                      <a:pt x="427" y="325"/>
                    </a:lnTo>
                    <a:lnTo>
                      <a:pt x="422" y="335"/>
                    </a:lnTo>
                    <a:lnTo>
                      <a:pt x="413" y="344"/>
                    </a:lnTo>
                    <a:lnTo>
                      <a:pt x="404" y="344"/>
                    </a:lnTo>
                    <a:lnTo>
                      <a:pt x="395" y="348"/>
                    </a:lnTo>
                    <a:lnTo>
                      <a:pt x="385" y="353"/>
                    </a:lnTo>
                    <a:lnTo>
                      <a:pt x="381" y="358"/>
                    </a:lnTo>
                    <a:lnTo>
                      <a:pt x="381" y="358"/>
                    </a:lnTo>
                    <a:lnTo>
                      <a:pt x="381" y="362"/>
                    </a:lnTo>
                    <a:lnTo>
                      <a:pt x="372" y="353"/>
                    </a:lnTo>
                    <a:lnTo>
                      <a:pt x="367" y="348"/>
                    </a:lnTo>
                    <a:lnTo>
                      <a:pt x="362" y="353"/>
                    </a:lnTo>
                    <a:lnTo>
                      <a:pt x="362" y="348"/>
                    </a:lnTo>
                    <a:lnTo>
                      <a:pt x="362" y="344"/>
                    </a:lnTo>
                    <a:lnTo>
                      <a:pt x="358" y="348"/>
                    </a:lnTo>
                    <a:lnTo>
                      <a:pt x="362" y="348"/>
                    </a:lnTo>
                    <a:lnTo>
                      <a:pt x="353" y="353"/>
                    </a:lnTo>
                    <a:lnTo>
                      <a:pt x="340" y="353"/>
                    </a:lnTo>
                    <a:lnTo>
                      <a:pt x="330" y="353"/>
                    </a:lnTo>
                    <a:lnTo>
                      <a:pt x="321" y="348"/>
                    </a:lnTo>
                    <a:lnTo>
                      <a:pt x="312" y="344"/>
                    </a:lnTo>
                    <a:lnTo>
                      <a:pt x="303" y="330"/>
                    </a:lnTo>
                    <a:lnTo>
                      <a:pt x="303" y="321"/>
                    </a:lnTo>
                    <a:lnTo>
                      <a:pt x="298" y="307"/>
                    </a:lnTo>
                    <a:lnTo>
                      <a:pt x="285" y="312"/>
                    </a:lnTo>
                    <a:lnTo>
                      <a:pt x="289" y="303"/>
                    </a:lnTo>
                    <a:lnTo>
                      <a:pt x="285" y="293"/>
                    </a:lnTo>
                    <a:lnTo>
                      <a:pt x="280" y="303"/>
                    </a:lnTo>
                    <a:lnTo>
                      <a:pt x="271" y="307"/>
                    </a:lnTo>
                    <a:lnTo>
                      <a:pt x="275" y="303"/>
                    </a:lnTo>
                    <a:lnTo>
                      <a:pt x="280" y="303"/>
                    </a:lnTo>
                    <a:lnTo>
                      <a:pt x="280" y="293"/>
                    </a:lnTo>
                    <a:lnTo>
                      <a:pt x="280" y="289"/>
                    </a:lnTo>
                    <a:lnTo>
                      <a:pt x="285" y="280"/>
                    </a:lnTo>
                    <a:lnTo>
                      <a:pt x="280" y="270"/>
                    </a:lnTo>
                    <a:lnTo>
                      <a:pt x="280" y="280"/>
                    </a:lnTo>
                    <a:lnTo>
                      <a:pt x="271" y="289"/>
                    </a:lnTo>
                    <a:lnTo>
                      <a:pt x="262" y="293"/>
                    </a:lnTo>
                    <a:lnTo>
                      <a:pt x="262" y="303"/>
                    </a:lnTo>
                    <a:lnTo>
                      <a:pt x="257" y="303"/>
                    </a:lnTo>
                    <a:lnTo>
                      <a:pt x="252" y="298"/>
                    </a:lnTo>
                    <a:lnTo>
                      <a:pt x="257" y="298"/>
                    </a:lnTo>
                    <a:lnTo>
                      <a:pt x="252" y="289"/>
                    </a:lnTo>
                    <a:lnTo>
                      <a:pt x="248" y="280"/>
                    </a:lnTo>
                    <a:lnTo>
                      <a:pt x="243" y="275"/>
                    </a:lnTo>
                    <a:lnTo>
                      <a:pt x="239" y="270"/>
                    </a:lnTo>
                    <a:lnTo>
                      <a:pt x="239" y="266"/>
                    </a:lnTo>
                    <a:lnTo>
                      <a:pt x="230" y="266"/>
                    </a:lnTo>
                    <a:lnTo>
                      <a:pt x="234" y="266"/>
                    </a:lnTo>
                    <a:lnTo>
                      <a:pt x="225" y="261"/>
                    </a:lnTo>
                    <a:lnTo>
                      <a:pt x="216" y="261"/>
                    </a:lnTo>
                    <a:lnTo>
                      <a:pt x="207" y="257"/>
                    </a:lnTo>
                    <a:lnTo>
                      <a:pt x="197" y="257"/>
                    </a:lnTo>
                    <a:lnTo>
                      <a:pt x="175" y="261"/>
                    </a:lnTo>
                    <a:lnTo>
                      <a:pt x="152" y="266"/>
                    </a:lnTo>
                    <a:lnTo>
                      <a:pt x="138" y="270"/>
                    </a:lnTo>
                    <a:lnTo>
                      <a:pt x="129" y="275"/>
                    </a:lnTo>
                    <a:lnTo>
                      <a:pt x="124" y="280"/>
                    </a:lnTo>
                    <a:lnTo>
                      <a:pt x="120" y="289"/>
                    </a:lnTo>
                    <a:lnTo>
                      <a:pt x="87" y="289"/>
                    </a:lnTo>
                    <a:lnTo>
                      <a:pt x="78" y="293"/>
                    </a:lnTo>
                    <a:lnTo>
                      <a:pt x="69" y="293"/>
                    </a:lnTo>
                    <a:lnTo>
                      <a:pt x="60" y="298"/>
                    </a:lnTo>
                    <a:lnTo>
                      <a:pt x="55" y="303"/>
                    </a:lnTo>
                    <a:lnTo>
                      <a:pt x="46" y="303"/>
                    </a:lnTo>
                    <a:lnTo>
                      <a:pt x="33" y="303"/>
                    </a:lnTo>
                    <a:lnTo>
                      <a:pt x="28" y="293"/>
                    </a:lnTo>
                    <a:lnTo>
                      <a:pt x="23" y="284"/>
                    </a:lnTo>
                    <a:lnTo>
                      <a:pt x="28" y="280"/>
                    </a:lnTo>
                    <a:lnTo>
                      <a:pt x="28" y="275"/>
                    </a:lnTo>
                    <a:lnTo>
                      <a:pt x="23" y="252"/>
                    </a:lnTo>
                    <a:lnTo>
                      <a:pt x="19" y="229"/>
                    </a:lnTo>
                    <a:lnTo>
                      <a:pt x="14" y="206"/>
                    </a:lnTo>
                    <a:lnTo>
                      <a:pt x="0" y="188"/>
                    </a:lnTo>
                    <a:lnTo>
                      <a:pt x="5" y="193"/>
                    </a:lnTo>
                    <a:lnTo>
                      <a:pt x="5" y="183"/>
                    </a:lnTo>
                    <a:lnTo>
                      <a:pt x="10" y="188"/>
                    </a:lnTo>
                    <a:lnTo>
                      <a:pt x="10" y="183"/>
                    </a:lnTo>
                    <a:lnTo>
                      <a:pt x="10" y="174"/>
                    </a:lnTo>
                    <a:lnTo>
                      <a:pt x="5" y="170"/>
                    </a:lnTo>
                    <a:lnTo>
                      <a:pt x="0" y="160"/>
                    </a:lnTo>
                    <a:lnTo>
                      <a:pt x="5" y="156"/>
                    </a:lnTo>
                    <a:lnTo>
                      <a:pt x="5" y="147"/>
                    </a:lnTo>
                    <a:lnTo>
                      <a:pt x="5" y="138"/>
                    </a:lnTo>
                    <a:lnTo>
                      <a:pt x="10" y="13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8" name="Freeform 1290"/>
              <p:cNvSpPr>
                <a:spLocks noEditPoints="1"/>
              </p:cNvSpPr>
              <p:nvPr/>
            </p:nvSpPr>
            <p:spPr bwMode="auto">
              <a:xfrm>
                <a:off x="3982" y="2249"/>
                <a:ext cx="468" cy="371"/>
              </a:xfrm>
              <a:custGeom>
                <a:avLst/>
                <a:gdLst>
                  <a:gd name="T0" fmla="*/ 358 w 468"/>
                  <a:gd name="T1" fmla="*/ 362 h 371"/>
                  <a:gd name="T2" fmla="*/ 303 w 468"/>
                  <a:gd name="T3" fmla="*/ 334 h 371"/>
                  <a:gd name="T4" fmla="*/ 275 w 468"/>
                  <a:gd name="T5" fmla="*/ 311 h 371"/>
                  <a:gd name="T6" fmla="*/ 266 w 468"/>
                  <a:gd name="T7" fmla="*/ 311 h 371"/>
                  <a:gd name="T8" fmla="*/ 248 w 468"/>
                  <a:gd name="T9" fmla="*/ 284 h 371"/>
                  <a:gd name="T10" fmla="*/ 225 w 468"/>
                  <a:gd name="T11" fmla="*/ 270 h 371"/>
                  <a:gd name="T12" fmla="*/ 120 w 468"/>
                  <a:gd name="T13" fmla="*/ 293 h 371"/>
                  <a:gd name="T14" fmla="*/ 23 w 468"/>
                  <a:gd name="T15" fmla="*/ 288 h 371"/>
                  <a:gd name="T16" fmla="*/ 10 w 468"/>
                  <a:gd name="T17" fmla="*/ 187 h 371"/>
                  <a:gd name="T18" fmla="*/ 14 w 468"/>
                  <a:gd name="T19" fmla="*/ 137 h 371"/>
                  <a:gd name="T20" fmla="*/ 87 w 468"/>
                  <a:gd name="T21" fmla="*/ 105 h 371"/>
                  <a:gd name="T22" fmla="*/ 115 w 468"/>
                  <a:gd name="T23" fmla="*/ 73 h 371"/>
                  <a:gd name="T24" fmla="*/ 138 w 468"/>
                  <a:gd name="T25" fmla="*/ 50 h 371"/>
                  <a:gd name="T26" fmla="*/ 147 w 468"/>
                  <a:gd name="T27" fmla="*/ 36 h 371"/>
                  <a:gd name="T28" fmla="*/ 188 w 468"/>
                  <a:gd name="T29" fmla="*/ 45 h 371"/>
                  <a:gd name="T30" fmla="*/ 202 w 468"/>
                  <a:gd name="T31" fmla="*/ 22 h 371"/>
                  <a:gd name="T32" fmla="*/ 211 w 468"/>
                  <a:gd name="T33" fmla="*/ 9 h 371"/>
                  <a:gd name="T34" fmla="*/ 275 w 468"/>
                  <a:gd name="T35" fmla="*/ 4 h 371"/>
                  <a:gd name="T36" fmla="*/ 271 w 468"/>
                  <a:gd name="T37" fmla="*/ 36 h 371"/>
                  <a:gd name="T38" fmla="*/ 271 w 468"/>
                  <a:gd name="T39" fmla="*/ 64 h 371"/>
                  <a:gd name="T40" fmla="*/ 326 w 468"/>
                  <a:gd name="T41" fmla="*/ 68 h 371"/>
                  <a:gd name="T42" fmla="*/ 349 w 468"/>
                  <a:gd name="T43" fmla="*/ 27 h 371"/>
                  <a:gd name="T44" fmla="*/ 376 w 468"/>
                  <a:gd name="T45" fmla="*/ 64 h 371"/>
                  <a:gd name="T46" fmla="*/ 399 w 468"/>
                  <a:gd name="T47" fmla="*/ 105 h 371"/>
                  <a:gd name="T48" fmla="*/ 422 w 468"/>
                  <a:gd name="T49" fmla="*/ 137 h 371"/>
                  <a:gd name="T50" fmla="*/ 436 w 468"/>
                  <a:gd name="T51" fmla="*/ 146 h 371"/>
                  <a:gd name="T52" fmla="*/ 468 w 468"/>
                  <a:gd name="T53" fmla="*/ 224 h 371"/>
                  <a:gd name="T54" fmla="*/ 431 w 468"/>
                  <a:gd name="T55" fmla="*/ 316 h 371"/>
                  <a:gd name="T56" fmla="*/ 385 w 468"/>
                  <a:gd name="T57" fmla="*/ 371 h 371"/>
                  <a:gd name="T58" fmla="*/ 427 w 468"/>
                  <a:gd name="T59" fmla="*/ 325 h 371"/>
                  <a:gd name="T60" fmla="*/ 459 w 468"/>
                  <a:gd name="T61" fmla="*/ 233 h 371"/>
                  <a:gd name="T62" fmla="*/ 431 w 468"/>
                  <a:gd name="T63" fmla="*/ 151 h 371"/>
                  <a:gd name="T64" fmla="*/ 408 w 468"/>
                  <a:gd name="T65" fmla="*/ 128 h 371"/>
                  <a:gd name="T66" fmla="*/ 381 w 468"/>
                  <a:gd name="T67" fmla="*/ 105 h 371"/>
                  <a:gd name="T68" fmla="*/ 367 w 468"/>
                  <a:gd name="T69" fmla="*/ 55 h 371"/>
                  <a:gd name="T70" fmla="*/ 330 w 468"/>
                  <a:gd name="T71" fmla="*/ 45 h 371"/>
                  <a:gd name="T72" fmla="*/ 280 w 468"/>
                  <a:gd name="T73" fmla="*/ 73 h 371"/>
                  <a:gd name="T74" fmla="*/ 257 w 468"/>
                  <a:gd name="T75" fmla="*/ 45 h 371"/>
                  <a:gd name="T76" fmla="*/ 252 w 468"/>
                  <a:gd name="T77" fmla="*/ 27 h 371"/>
                  <a:gd name="T78" fmla="*/ 211 w 468"/>
                  <a:gd name="T79" fmla="*/ 36 h 371"/>
                  <a:gd name="T80" fmla="*/ 193 w 468"/>
                  <a:gd name="T81" fmla="*/ 45 h 371"/>
                  <a:gd name="T82" fmla="*/ 170 w 468"/>
                  <a:gd name="T83" fmla="*/ 59 h 371"/>
                  <a:gd name="T84" fmla="*/ 142 w 468"/>
                  <a:gd name="T85" fmla="*/ 55 h 371"/>
                  <a:gd name="T86" fmla="*/ 133 w 468"/>
                  <a:gd name="T87" fmla="*/ 64 h 371"/>
                  <a:gd name="T88" fmla="*/ 124 w 468"/>
                  <a:gd name="T89" fmla="*/ 82 h 371"/>
                  <a:gd name="T90" fmla="*/ 110 w 468"/>
                  <a:gd name="T91" fmla="*/ 91 h 371"/>
                  <a:gd name="T92" fmla="*/ 42 w 468"/>
                  <a:gd name="T93" fmla="*/ 123 h 371"/>
                  <a:gd name="T94" fmla="*/ 10 w 468"/>
                  <a:gd name="T95" fmla="*/ 155 h 371"/>
                  <a:gd name="T96" fmla="*/ 19 w 468"/>
                  <a:gd name="T97" fmla="*/ 215 h 371"/>
                  <a:gd name="T98" fmla="*/ 55 w 468"/>
                  <a:gd name="T99" fmla="*/ 302 h 371"/>
                  <a:gd name="T100" fmla="*/ 152 w 468"/>
                  <a:gd name="T101" fmla="*/ 265 h 371"/>
                  <a:gd name="T102" fmla="*/ 239 w 468"/>
                  <a:gd name="T103" fmla="*/ 265 h 371"/>
                  <a:gd name="T104" fmla="*/ 266 w 468"/>
                  <a:gd name="T105" fmla="*/ 293 h 371"/>
                  <a:gd name="T106" fmla="*/ 289 w 468"/>
                  <a:gd name="T107" fmla="*/ 293 h 371"/>
                  <a:gd name="T108" fmla="*/ 307 w 468"/>
                  <a:gd name="T109" fmla="*/ 334 h 371"/>
                  <a:gd name="T110" fmla="*/ 362 w 468"/>
                  <a:gd name="T111" fmla="*/ 348 h 371"/>
                  <a:gd name="T112" fmla="*/ 285 w 468"/>
                  <a:gd name="T113" fmla="*/ 297 h 371"/>
                  <a:gd name="T114" fmla="*/ 266 w 468"/>
                  <a:gd name="T115" fmla="*/ 32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8" h="371">
                    <a:moveTo>
                      <a:pt x="385" y="371"/>
                    </a:moveTo>
                    <a:lnTo>
                      <a:pt x="381" y="371"/>
                    </a:lnTo>
                    <a:lnTo>
                      <a:pt x="381" y="366"/>
                    </a:lnTo>
                    <a:lnTo>
                      <a:pt x="376" y="366"/>
                    </a:lnTo>
                    <a:lnTo>
                      <a:pt x="376" y="366"/>
                    </a:lnTo>
                    <a:lnTo>
                      <a:pt x="376" y="362"/>
                    </a:lnTo>
                    <a:lnTo>
                      <a:pt x="372" y="357"/>
                    </a:lnTo>
                    <a:lnTo>
                      <a:pt x="367" y="357"/>
                    </a:lnTo>
                    <a:lnTo>
                      <a:pt x="358" y="362"/>
                    </a:lnTo>
                    <a:lnTo>
                      <a:pt x="358" y="362"/>
                    </a:lnTo>
                    <a:lnTo>
                      <a:pt x="362" y="357"/>
                    </a:lnTo>
                    <a:lnTo>
                      <a:pt x="362" y="357"/>
                    </a:lnTo>
                    <a:lnTo>
                      <a:pt x="362" y="357"/>
                    </a:lnTo>
                    <a:lnTo>
                      <a:pt x="349" y="362"/>
                    </a:lnTo>
                    <a:lnTo>
                      <a:pt x="344" y="362"/>
                    </a:lnTo>
                    <a:lnTo>
                      <a:pt x="330" y="357"/>
                    </a:lnTo>
                    <a:lnTo>
                      <a:pt x="321" y="357"/>
                    </a:lnTo>
                    <a:lnTo>
                      <a:pt x="312" y="348"/>
                    </a:lnTo>
                    <a:lnTo>
                      <a:pt x="303" y="334"/>
                    </a:lnTo>
                    <a:lnTo>
                      <a:pt x="303" y="334"/>
                    </a:lnTo>
                    <a:lnTo>
                      <a:pt x="298" y="316"/>
                    </a:lnTo>
                    <a:lnTo>
                      <a:pt x="289" y="320"/>
                    </a:lnTo>
                    <a:lnTo>
                      <a:pt x="280" y="320"/>
                    </a:lnTo>
                    <a:lnTo>
                      <a:pt x="280" y="320"/>
                    </a:lnTo>
                    <a:lnTo>
                      <a:pt x="285" y="316"/>
                    </a:lnTo>
                    <a:lnTo>
                      <a:pt x="285" y="316"/>
                    </a:lnTo>
                    <a:lnTo>
                      <a:pt x="289" y="307"/>
                    </a:lnTo>
                    <a:lnTo>
                      <a:pt x="289" y="302"/>
                    </a:lnTo>
                    <a:lnTo>
                      <a:pt x="285" y="311"/>
                    </a:lnTo>
                    <a:lnTo>
                      <a:pt x="275" y="311"/>
                    </a:lnTo>
                    <a:lnTo>
                      <a:pt x="271" y="311"/>
                    </a:lnTo>
                    <a:lnTo>
                      <a:pt x="271" y="311"/>
                    </a:lnTo>
                    <a:lnTo>
                      <a:pt x="275" y="302"/>
                    </a:lnTo>
                    <a:lnTo>
                      <a:pt x="275" y="302"/>
                    </a:lnTo>
                    <a:lnTo>
                      <a:pt x="280" y="293"/>
                    </a:lnTo>
                    <a:lnTo>
                      <a:pt x="285" y="284"/>
                    </a:lnTo>
                    <a:lnTo>
                      <a:pt x="275" y="293"/>
                    </a:lnTo>
                    <a:lnTo>
                      <a:pt x="266" y="302"/>
                    </a:lnTo>
                    <a:lnTo>
                      <a:pt x="266" y="307"/>
                    </a:lnTo>
                    <a:lnTo>
                      <a:pt x="266" y="311"/>
                    </a:lnTo>
                    <a:lnTo>
                      <a:pt x="266" y="316"/>
                    </a:lnTo>
                    <a:lnTo>
                      <a:pt x="262" y="311"/>
                    </a:lnTo>
                    <a:lnTo>
                      <a:pt x="262" y="311"/>
                    </a:lnTo>
                    <a:lnTo>
                      <a:pt x="262" y="311"/>
                    </a:lnTo>
                    <a:lnTo>
                      <a:pt x="252" y="302"/>
                    </a:lnTo>
                    <a:lnTo>
                      <a:pt x="248" y="293"/>
                    </a:lnTo>
                    <a:lnTo>
                      <a:pt x="248" y="293"/>
                    </a:lnTo>
                    <a:lnTo>
                      <a:pt x="252" y="297"/>
                    </a:lnTo>
                    <a:lnTo>
                      <a:pt x="252" y="297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3" y="284"/>
                    </a:lnTo>
                    <a:lnTo>
                      <a:pt x="239" y="279"/>
                    </a:lnTo>
                    <a:lnTo>
                      <a:pt x="239" y="274"/>
                    </a:lnTo>
                    <a:lnTo>
                      <a:pt x="239" y="274"/>
                    </a:lnTo>
                    <a:lnTo>
                      <a:pt x="239" y="279"/>
                    </a:lnTo>
                    <a:lnTo>
                      <a:pt x="239" y="279"/>
                    </a:lnTo>
                    <a:lnTo>
                      <a:pt x="234" y="274"/>
                    </a:lnTo>
                    <a:lnTo>
                      <a:pt x="234" y="270"/>
                    </a:lnTo>
                    <a:lnTo>
                      <a:pt x="225" y="270"/>
                    </a:lnTo>
                    <a:lnTo>
                      <a:pt x="216" y="265"/>
                    </a:lnTo>
                    <a:lnTo>
                      <a:pt x="207" y="265"/>
                    </a:lnTo>
                    <a:lnTo>
                      <a:pt x="197" y="261"/>
                    </a:lnTo>
                    <a:lnTo>
                      <a:pt x="175" y="265"/>
                    </a:lnTo>
                    <a:lnTo>
                      <a:pt x="152" y="274"/>
                    </a:lnTo>
                    <a:lnTo>
                      <a:pt x="138" y="279"/>
                    </a:lnTo>
                    <a:lnTo>
                      <a:pt x="133" y="279"/>
                    </a:lnTo>
                    <a:lnTo>
                      <a:pt x="129" y="288"/>
                    </a:lnTo>
                    <a:lnTo>
                      <a:pt x="124" y="293"/>
                    </a:lnTo>
                    <a:lnTo>
                      <a:pt x="120" y="293"/>
                    </a:lnTo>
                    <a:lnTo>
                      <a:pt x="115" y="293"/>
                    </a:lnTo>
                    <a:lnTo>
                      <a:pt x="115" y="293"/>
                    </a:lnTo>
                    <a:lnTo>
                      <a:pt x="87" y="293"/>
                    </a:lnTo>
                    <a:lnTo>
                      <a:pt x="83" y="297"/>
                    </a:lnTo>
                    <a:lnTo>
                      <a:pt x="74" y="302"/>
                    </a:lnTo>
                    <a:lnTo>
                      <a:pt x="60" y="307"/>
                    </a:lnTo>
                    <a:lnTo>
                      <a:pt x="46" y="311"/>
                    </a:lnTo>
                    <a:lnTo>
                      <a:pt x="37" y="307"/>
                    </a:lnTo>
                    <a:lnTo>
                      <a:pt x="28" y="302"/>
                    </a:lnTo>
                    <a:lnTo>
                      <a:pt x="23" y="288"/>
                    </a:lnTo>
                    <a:lnTo>
                      <a:pt x="23" y="284"/>
                    </a:lnTo>
                    <a:lnTo>
                      <a:pt x="28" y="279"/>
                    </a:lnTo>
                    <a:lnTo>
                      <a:pt x="23" y="252"/>
                    </a:lnTo>
                    <a:lnTo>
                      <a:pt x="19" y="233"/>
                    </a:lnTo>
                    <a:lnTo>
                      <a:pt x="14" y="210"/>
                    </a:lnTo>
                    <a:lnTo>
                      <a:pt x="0" y="192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10" y="187"/>
                    </a:lnTo>
                    <a:lnTo>
                      <a:pt x="10" y="187"/>
                    </a:lnTo>
                    <a:lnTo>
                      <a:pt x="5" y="178"/>
                    </a:lnTo>
                    <a:lnTo>
                      <a:pt x="0" y="164"/>
                    </a:lnTo>
                    <a:lnTo>
                      <a:pt x="5" y="160"/>
                    </a:lnTo>
                    <a:lnTo>
                      <a:pt x="5" y="151"/>
                    </a:lnTo>
                    <a:lnTo>
                      <a:pt x="5" y="151"/>
                    </a:lnTo>
                    <a:lnTo>
                      <a:pt x="5" y="142"/>
                    </a:lnTo>
                    <a:lnTo>
                      <a:pt x="10" y="137"/>
                    </a:lnTo>
                    <a:lnTo>
                      <a:pt x="14" y="132"/>
                    </a:lnTo>
                    <a:lnTo>
                      <a:pt x="14" y="137"/>
                    </a:lnTo>
                    <a:lnTo>
                      <a:pt x="23" y="132"/>
                    </a:lnTo>
                    <a:lnTo>
                      <a:pt x="23" y="132"/>
                    </a:lnTo>
                    <a:lnTo>
                      <a:pt x="33" y="123"/>
                    </a:lnTo>
                    <a:lnTo>
                      <a:pt x="42" y="119"/>
                    </a:lnTo>
                    <a:lnTo>
                      <a:pt x="51" y="119"/>
                    </a:lnTo>
                    <a:lnTo>
                      <a:pt x="51" y="119"/>
                    </a:lnTo>
                    <a:lnTo>
                      <a:pt x="60" y="119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87" y="105"/>
                    </a:lnTo>
                    <a:lnTo>
                      <a:pt x="97" y="96"/>
                    </a:lnTo>
                    <a:lnTo>
                      <a:pt x="101" y="91"/>
                    </a:lnTo>
                    <a:lnTo>
                      <a:pt x="106" y="91"/>
                    </a:lnTo>
                    <a:lnTo>
                      <a:pt x="101" y="87"/>
                    </a:lnTo>
                    <a:lnTo>
                      <a:pt x="101" y="82"/>
                    </a:lnTo>
                    <a:lnTo>
                      <a:pt x="106" y="77"/>
                    </a:lnTo>
                    <a:lnTo>
                      <a:pt x="110" y="68"/>
                    </a:lnTo>
                    <a:lnTo>
                      <a:pt x="115" y="64"/>
                    </a:lnTo>
                    <a:lnTo>
                      <a:pt x="115" y="64"/>
                    </a:lnTo>
                    <a:lnTo>
                      <a:pt x="115" y="73"/>
                    </a:lnTo>
                    <a:lnTo>
                      <a:pt x="120" y="73"/>
                    </a:lnTo>
                    <a:lnTo>
                      <a:pt x="120" y="68"/>
                    </a:lnTo>
                    <a:lnTo>
                      <a:pt x="129" y="68"/>
                    </a:lnTo>
                    <a:lnTo>
                      <a:pt x="129" y="59"/>
                    </a:lnTo>
                    <a:lnTo>
                      <a:pt x="133" y="59"/>
                    </a:lnTo>
                    <a:lnTo>
                      <a:pt x="133" y="50"/>
                    </a:lnTo>
                    <a:lnTo>
                      <a:pt x="133" y="50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3" y="45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7" y="45"/>
                    </a:lnTo>
                    <a:lnTo>
                      <a:pt x="147" y="41"/>
                    </a:lnTo>
                    <a:lnTo>
                      <a:pt x="142" y="36"/>
                    </a:lnTo>
                    <a:lnTo>
                      <a:pt x="142" y="32"/>
                    </a:lnTo>
                    <a:lnTo>
                      <a:pt x="142" y="27"/>
                    </a:lnTo>
                    <a:lnTo>
                      <a:pt x="147" y="36"/>
                    </a:lnTo>
                    <a:lnTo>
                      <a:pt x="152" y="41"/>
                    </a:lnTo>
                    <a:lnTo>
                      <a:pt x="152" y="41"/>
                    </a:lnTo>
                    <a:lnTo>
                      <a:pt x="152" y="41"/>
                    </a:lnTo>
                    <a:lnTo>
                      <a:pt x="156" y="41"/>
                    </a:lnTo>
                    <a:lnTo>
                      <a:pt x="165" y="41"/>
                    </a:lnTo>
                    <a:lnTo>
                      <a:pt x="175" y="45"/>
                    </a:lnTo>
                    <a:lnTo>
                      <a:pt x="175" y="50"/>
                    </a:lnTo>
                    <a:lnTo>
                      <a:pt x="188" y="50"/>
                    </a:lnTo>
                    <a:lnTo>
                      <a:pt x="188" y="50"/>
                    </a:lnTo>
                    <a:lnTo>
                      <a:pt x="188" y="45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2"/>
                    </a:lnTo>
                    <a:lnTo>
                      <a:pt x="193" y="32"/>
                    </a:lnTo>
                    <a:lnTo>
                      <a:pt x="193" y="32"/>
                    </a:lnTo>
                    <a:lnTo>
                      <a:pt x="197" y="27"/>
                    </a:lnTo>
                    <a:lnTo>
                      <a:pt x="197" y="27"/>
                    </a:lnTo>
                    <a:lnTo>
                      <a:pt x="202" y="22"/>
                    </a:lnTo>
                    <a:lnTo>
                      <a:pt x="202" y="22"/>
                    </a:lnTo>
                    <a:lnTo>
                      <a:pt x="211" y="22"/>
                    </a:lnTo>
                    <a:lnTo>
                      <a:pt x="211" y="22"/>
                    </a:lnTo>
                    <a:lnTo>
                      <a:pt x="220" y="22"/>
                    </a:lnTo>
                    <a:lnTo>
                      <a:pt x="220" y="18"/>
                    </a:lnTo>
                    <a:lnTo>
                      <a:pt x="216" y="13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20" y="9"/>
                    </a:lnTo>
                    <a:lnTo>
                      <a:pt x="225" y="9"/>
                    </a:lnTo>
                    <a:lnTo>
                      <a:pt x="225" y="9"/>
                    </a:lnTo>
                    <a:lnTo>
                      <a:pt x="225" y="9"/>
                    </a:lnTo>
                    <a:lnTo>
                      <a:pt x="230" y="13"/>
                    </a:lnTo>
                    <a:lnTo>
                      <a:pt x="239" y="18"/>
                    </a:lnTo>
                    <a:lnTo>
                      <a:pt x="252" y="18"/>
                    </a:lnTo>
                    <a:lnTo>
                      <a:pt x="262" y="18"/>
                    </a:lnTo>
                    <a:lnTo>
                      <a:pt x="271" y="9"/>
                    </a:lnTo>
                    <a:lnTo>
                      <a:pt x="275" y="4"/>
                    </a:lnTo>
                    <a:lnTo>
                      <a:pt x="280" y="4"/>
                    </a:lnTo>
                    <a:lnTo>
                      <a:pt x="271" y="9"/>
                    </a:lnTo>
                    <a:lnTo>
                      <a:pt x="271" y="13"/>
                    </a:lnTo>
                    <a:lnTo>
                      <a:pt x="271" y="13"/>
                    </a:lnTo>
                    <a:lnTo>
                      <a:pt x="271" y="18"/>
                    </a:lnTo>
                    <a:lnTo>
                      <a:pt x="275" y="22"/>
                    </a:lnTo>
                    <a:lnTo>
                      <a:pt x="275" y="22"/>
                    </a:lnTo>
                    <a:lnTo>
                      <a:pt x="275" y="27"/>
                    </a:lnTo>
                    <a:lnTo>
                      <a:pt x="275" y="32"/>
                    </a:lnTo>
                    <a:lnTo>
                      <a:pt x="271" y="36"/>
                    </a:lnTo>
                    <a:lnTo>
                      <a:pt x="271" y="36"/>
                    </a:lnTo>
                    <a:lnTo>
                      <a:pt x="266" y="41"/>
                    </a:lnTo>
                    <a:lnTo>
                      <a:pt x="266" y="41"/>
                    </a:lnTo>
                    <a:lnTo>
                      <a:pt x="266" y="41"/>
                    </a:lnTo>
                    <a:lnTo>
                      <a:pt x="266" y="45"/>
                    </a:lnTo>
                    <a:lnTo>
                      <a:pt x="262" y="50"/>
                    </a:lnTo>
                    <a:lnTo>
                      <a:pt x="266" y="55"/>
                    </a:lnTo>
                    <a:lnTo>
                      <a:pt x="271" y="59"/>
                    </a:lnTo>
                    <a:lnTo>
                      <a:pt x="271" y="64"/>
                    </a:lnTo>
                    <a:lnTo>
                      <a:pt x="271" y="64"/>
                    </a:lnTo>
                    <a:lnTo>
                      <a:pt x="271" y="64"/>
                    </a:lnTo>
                    <a:lnTo>
                      <a:pt x="280" y="64"/>
                    </a:lnTo>
                    <a:lnTo>
                      <a:pt x="285" y="68"/>
                    </a:lnTo>
                    <a:lnTo>
                      <a:pt x="289" y="73"/>
                    </a:lnTo>
                    <a:lnTo>
                      <a:pt x="294" y="73"/>
                    </a:lnTo>
                    <a:lnTo>
                      <a:pt x="298" y="73"/>
                    </a:lnTo>
                    <a:lnTo>
                      <a:pt x="303" y="77"/>
                    </a:lnTo>
                    <a:lnTo>
                      <a:pt x="312" y="82"/>
                    </a:lnTo>
                    <a:lnTo>
                      <a:pt x="321" y="77"/>
                    </a:lnTo>
                    <a:lnTo>
                      <a:pt x="326" y="68"/>
                    </a:lnTo>
                    <a:lnTo>
                      <a:pt x="326" y="45"/>
                    </a:lnTo>
                    <a:lnTo>
                      <a:pt x="326" y="18"/>
                    </a:lnTo>
                    <a:lnTo>
                      <a:pt x="330" y="9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4" y="4"/>
                    </a:lnTo>
                    <a:lnTo>
                      <a:pt x="344" y="4"/>
                    </a:lnTo>
                    <a:lnTo>
                      <a:pt x="344" y="13"/>
                    </a:lnTo>
                    <a:lnTo>
                      <a:pt x="349" y="22"/>
                    </a:lnTo>
                    <a:lnTo>
                      <a:pt x="349" y="27"/>
                    </a:lnTo>
                    <a:lnTo>
                      <a:pt x="353" y="36"/>
                    </a:lnTo>
                    <a:lnTo>
                      <a:pt x="353" y="45"/>
                    </a:lnTo>
                    <a:lnTo>
                      <a:pt x="358" y="45"/>
                    </a:lnTo>
                    <a:lnTo>
                      <a:pt x="358" y="45"/>
                    </a:lnTo>
                    <a:lnTo>
                      <a:pt x="358" y="45"/>
                    </a:lnTo>
                    <a:lnTo>
                      <a:pt x="367" y="45"/>
                    </a:lnTo>
                    <a:lnTo>
                      <a:pt x="372" y="50"/>
                    </a:lnTo>
                    <a:lnTo>
                      <a:pt x="372" y="50"/>
                    </a:lnTo>
                    <a:lnTo>
                      <a:pt x="376" y="64"/>
                    </a:lnTo>
                    <a:lnTo>
                      <a:pt x="376" y="64"/>
                    </a:lnTo>
                    <a:lnTo>
                      <a:pt x="376" y="73"/>
                    </a:lnTo>
                    <a:lnTo>
                      <a:pt x="381" y="77"/>
                    </a:lnTo>
                    <a:lnTo>
                      <a:pt x="381" y="87"/>
                    </a:lnTo>
                    <a:lnTo>
                      <a:pt x="385" y="96"/>
                    </a:lnTo>
                    <a:lnTo>
                      <a:pt x="385" y="100"/>
                    </a:lnTo>
                    <a:lnTo>
                      <a:pt x="390" y="100"/>
                    </a:lnTo>
                    <a:lnTo>
                      <a:pt x="390" y="105"/>
                    </a:lnTo>
                    <a:lnTo>
                      <a:pt x="390" y="105"/>
                    </a:lnTo>
                    <a:lnTo>
                      <a:pt x="395" y="105"/>
                    </a:lnTo>
                    <a:lnTo>
                      <a:pt x="399" y="105"/>
                    </a:lnTo>
                    <a:lnTo>
                      <a:pt x="399" y="110"/>
                    </a:lnTo>
                    <a:lnTo>
                      <a:pt x="399" y="110"/>
                    </a:lnTo>
                    <a:lnTo>
                      <a:pt x="404" y="110"/>
                    </a:lnTo>
                    <a:lnTo>
                      <a:pt x="413" y="114"/>
                    </a:lnTo>
                    <a:lnTo>
                      <a:pt x="413" y="119"/>
                    </a:lnTo>
                    <a:lnTo>
                      <a:pt x="413" y="119"/>
                    </a:lnTo>
                    <a:lnTo>
                      <a:pt x="413" y="123"/>
                    </a:lnTo>
                    <a:lnTo>
                      <a:pt x="417" y="132"/>
                    </a:lnTo>
                    <a:lnTo>
                      <a:pt x="422" y="137"/>
                    </a:lnTo>
                    <a:lnTo>
                      <a:pt x="422" y="137"/>
                    </a:lnTo>
                    <a:lnTo>
                      <a:pt x="422" y="137"/>
                    </a:lnTo>
                    <a:lnTo>
                      <a:pt x="427" y="132"/>
                    </a:lnTo>
                    <a:lnTo>
                      <a:pt x="427" y="137"/>
                    </a:lnTo>
                    <a:lnTo>
                      <a:pt x="427" y="137"/>
                    </a:lnTo>
                    <a:lnTo>
                      <a:pt x="431" y="142"/>
                    </a:lnTo>
                    <a:lnTo>
                      <a:pt x="431" y="142"/>
                    </a:lnTo>
                    <a:lnTo>
                      <a:pt x="431" y="137"/>
                    </a:lnTo>
                    <a:lnTo>
                      <a:pt x="436" y="132"/>
                    </a:lnTo>
                    <a:lnTo>
                      <a:pt x="436" y="146"/>
                    </a:lnTo>
                    <a:lnTo>
                      <a:pt x="436" y="146"/>
                    </a:lnTo>
                    <a:lnTo>
                      <a:pt x="436" y="155"/>
                    </a:lnTo>
                    <a:lnTo>
                      <a:pt x="440" y="160"/>
                    </a:lnTo>
                    <a:lnTo>
                      <a:pt x="450" y="169"/>
                    </a:lnTo>
                    <a:lnTo>
                      <a:pt x="459" y="178"/>
                    </a:lnTo>
                    <a:lnTo>
                      <a:pt x="463" y="187"/>
                    </a:lnTo>
                    <a:lnTo>
                      <a:pt x="463" y="201"/>
                    </a:lnTo>
                    <a:lnTo>
                      <a:pt x="463" y="201"/>
                    </a:lnTo>
                    <a:lnTo>
                      <a:pt x="463" y="201"/>
                    </a:lnTo>
                    <a:lnTo>
                      <a:pt x="463" y="210"/>
                    </a:lnTo>
                    <a:lnTo>
                      <a:pt x="468" y="224"/>
                    </a:lnTo>
                    <a:lnTo>
                      <a:pt x="468" y="238"/>
                    </a:lnTo>
                    <a:lnTo>
                      <a:pt x="463" y="256"/>
                    </a:lnTo>
                    <a:lnTo>
                      <a:pt x="454" y="274"/>
                    </a:lnTo>
                    <a:lnTo>
                      <a:pt x="450" y="279"/>
                    </a:lnTo>
                    <a:lnTo>
                      <a:pt x="440" y="288"/>
                    </a:lnTo>
                    <a:lnTo>
                      <a:pt x="440" y="302"/>
                    </a:lnTo>
                    <a:lnTo>
                      <a:pt x="436" y="311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1" y="316"/>
                    </a:lnTo>
                    <a:lnTo>
                      <a:pt x="431" y="325"/>
                    </a:lnTo>
                    <a:lnTo>
                      <a:pt x="427" y="339"/>
                    </a:lnTo>
                    <a:lnTo>
                      <a:pt x="417" y="348"/>
                    </a:lnTo>
                    <a:lnTo>
                      <a:pt x="408" y="352"/>
                    </a:lnTo>
                    <a:lnTo>
                      <a:pt x="399" y="357"/>
                    </a:lnTo>
                    <a:lnTo>
                      <a:pt x="390" y="362"/>
                    </a:lnTo>
                    <a:lnTo>
                      <a:pt x="390" y="362"/>
                    </a:lnTo>
                    <a:lnTo>
                      <a:pt x="390" y="362"/>
                    </a:lnTo>
                    <a:lnTo>
                      <a:pt x="385" y="366"/>
                    </a:lnTo>
                    <a:lnTo>
                      <a:pt x="385" y="371"/>
                    </a:lnTo>
                    <a:lnTo>
                      <a:pt x="385" y="371"/>
                    </a:lnTo>
                    <a:close/>
                    <a:moveTo>
                      <a:pt x="367" y="352"/>
                    </a:moveTo>
                    <a:lnTo>
                      <a:pt x="376" y="352"/>
                    </a:lnTo>
                    <a:lnTo>
                      <a:pt x="381" y="362"/>
                    </a:lnTo>
                    <a:lnTo>
                      <a:pt x="390" y="357"/>
                    </a:lnTo>
                    <a:lnTo>
                      <a:pt x="395" y="352"/>
                    </a:lnTo>
                    <a:lnTo>
                      <a:pt x="408" y="348"/>
                    </a:lnTo>
                    <a:lnTo>
                      <a:pt x="417" y="343"/>
                    </a:lnTo>
                    <a:lnTo>
                      <a:pt x="422" y="339"/>
                    </a:lnTo>
                    <a:lnTo>
                      <a:pt x="427" y="325"/>
                    </a:lnTo>
                    <a:lnTo>
                      <a:pt x="431" y="307"/>
                    </a:lnTo>
                    <a:lnTo>
                      <a:pt x="431" y="302"/>
                    </a:lnTo>
                    <a:lnTo>
                      <a:pt x="431" y="302"/>
                    </a:lnTo>
                    <a:lnTo>
                      <a:pt x="431" y="302"/>
                    </a:lnTo>
                    <a:lnTo>
                      <a:pt x="431" y="297"/>
                    </a:lnTo>
                    <a:lnTo>
                      <a:pt x="436" y="288"/>
                    </a:lnTo>
                    <a:lnTo>
                      <a:pt x="445" y="279"/>
                    </a:lnTo>
                    <a:lnTo>
                      <a:pt x="450" y="270"/>
                    </a:lnTo>
                    <a:lnTo>
                      <a:pt x="459" y="252"/>
                    </a:lnTo>
                    <a:lnTo>
                      <a:pt x="459" y="233"/>
                    </a:lnTo>
                    <a:lnTo>
                      <a:pt x="463" y="224"/>
                    </a:lnTo>
                    <a:lnTo>
                      <a:pt x="459" y="215"/>
                    </a:lnTo>
                    <a:lnTo>
                      <a:pt x="459" y="201"/>
                    </a:lnTo>
                    <a:lnTo>
                      <a:pt x="459" y="201"/>
                    </a:lnTo>
                    <a:lnTo>
                      <a:pt x="459" y="201"/>
                    </a:lnTo>
                    <a:lnTo>
                      <a:pt x="459" y="187"/>
                    </a:lnTo>
                    <a:lnTo>
                      <a:pt x="454" y="178"/>
                    </a:lnTo>
                    <a:lnTo>
                      <a:pt x="440" y="164"/>
                    </a:lnTo>
                    <a:lnTo>
                      <a:pt x="431" y="155"/>
                    </a:lnTo>
                    <a:lnTo>
                      <a:pt x="431" y="151"/>
                    </a:lnTo>
                    <a:lnTo>
                      <a:pt x="427" y="146"/>
                    </a:lnTo>
                    <a:lnTo>
                      <a:pt x="427" y="146"/>
                    </a:lnTo>
                    <a:lnTo>
                      <a:pt x="422" y="146"/>
                    </a:lnTo>
                    <a:lnTo>
                      <a:pt x="422" y="146"/>
                    </a:lnTo>
                    <a:lnTo>
                      <a:pt x="417" y="151"/>
                    </a:lnTo>
                    <a:lnTo>
                      <a:pt x="417" y="151"/>
                    </a:lnTo>
                    <a:lnTo>
                      <a:pt x="417" y="146"/>
                    </a:lnTo>
                    <a:lnTo>
                      <a:pt x="417" y="146"/>
                    </a:lnTo>
                    <a:lnTo>
                      <a:pt x="413" y="137"/>
                    </a:lnTo>
                    <a:lnTo>
                      <a:pt x="408" y="128"/>
                    </a:lnTo>
                    <a:lnTo>
                      <a:pt x="408" y="123"/>
                    </a:lnTo>
                    <a:lnTo>
                      <a:pt x="408" y="119"/>
                    </a:lnTo>
                    <a:lnTo>
                      <a:pt x="404" y="114"/>
                    </a:lnTo>
                    <a:lnTo>
                      <a:pt x="399" y="114"/>
                    </a:lnTo>
                    <a:lnTo>
                      <a:pt x="399" y="114"/>
                    </a:lnTo>
                    <a:lnTo>
                      <a:pt x="395" y="110"/>
                    </a:lnTo>
                    <a:lnTo>
                      <a:pt x="395" y="110"/>
                    </a:lnTo>
                    <a:lnTo>
                      <a:pt x="385" y="110"/>
                    </a:lnTo>
                    <a:lnTo>
                      <a:pt x="385" y="105"/>
                    </a:lnTo>
                    <a:lnTo>
                      <a:pt x="381" y="105"/>
                    </a:lnTo>
                    <a:lnTo>
                      <a:pt x="381" y="100"/>
                    </a:lnTo>
                    <a:lnTo>
                      <a:pt x="381" y="100"/>
                    </a:lnTo>
                    <a:lnTo>
                      <a:pt x="376" y="87"/>
                    </a:lnTo>
                    <a:lnTo>
                      <a:pt x="376" y="77"/>
                    </a:lnTo>
                    <a:lnTo>
                      <a:pt x="372" y="73"/>
                    </a:lnTo>
                    <a:lnTo>
                      <a:pt x="367" y="68"/>
                    </a:lnTo>
                    <a:lnTo>
                      <a:pt x="367" y="64"/>
                    </a:lnTo>
                    <a:lnTo>
                      <a:pt x="367" y="59"/>
                    </a:lnTo>
                    <a:lnTo>
                      <a:pt x="367" y="55"/>
                    </a:lnTo>
                    <a:lnTo>
                      <a:pt x="367" y="55"/>
                    </a:lnTo>
                    <a:lnTo>
                      <a:pt x="362" y="50"/>
                    </a:lnTo>
                    <a:lnTo>
                      <a:pt x="358" y="50"/>
                    </a:lnTo>
                    <a:lnTo>
                      <a:pt x="349" y="50"/>
                    </a:lnTo>
                    <a:lnTo>
                      <a:pt x="349" y="41"/>
                    </a:lnTo>
                    <a:lnTo>
                      <a:pt x="344" y="32"/>
                    </a:lnTo>
                    <a:lnTo>
                      <a:pt x="340" y="22"/>
                    </a:lnTo>
                    <a:lnTo>
                      <a:pt x="340" y="13"/>
                    </a:lnTo>
                    <a:lnTo>
                      <a:pt x="340" y="9"/>
                    </a:lnTo>
                    <a:lnTo>
                      <a:pt x="330" y="27"/>
                    </a:lnTo>
                    <a:lnTo>
                      <a:pt x="330" y="45"/>
                    </a:lnTo>
                    <a:lnTo>
                      <a:pt x="330" y="73"/>
                    </a:lnTo>
                    <a:lnTo>
                      <a:pt x="326" y="82"/>
                    </a:lnTo>
                    <a:lnTo>
                      <a:pt x="317" y="87"/>
                    </a:lnTo>
                    <a:lnTo>
                      <a:pt x="312" y="91"/>
                    </a:lnTo>
                    <a:lnTo>
                      <a:pt x="303" y="87"/>
                    </a:lnTo>
                    <a:lnTo>
                      <a:pt x="298" y="82"/>
                    </a:lnTo>
                    <a:lnTo>
                      <a:pt x="298" y="77"/>
                    </a:lnTo>
                    <a:lnTo>
                      <a:pt x="294" y="77"/>
                    </a:lnTo>
                    <a:lnTo>
                      <a:pt x="285" y="77"/>
                    </a:lnTo>
                    <a:lnTo>
                      <a:pt x="280" y="73"/>
                    </a:lnTo>
                    <a:lnTo>
                      <a:pt x="275" y="68"/>
                    </a:lnTo>
                    <a:lnTo>
                      <a:pt x="275" y="68"/>
                    </a:lnTo>
                    <a:lnTo>
                      <a:pt x="271" y="68"/>
                    </a:lnTo>
                    <a:lnTo>
                      <a:pt x="266" y="64"/>
                    </a:lnTo>
                    <a:lnTo>
                      <a:pt x="266" y="64"/>
                    </a:lnTo>
                    <a:lnTo>
                      <a:pt x="266" y="64"/>
                    </a:lnTo>
                    <a:lnTo>
                      <a:pt x="262" y="59"/>
                    </a:lnTo>
                    <a:lnTo>
                      <a:pt x="257" y="55"/>
                    </a:lnTo>
                    <a:lnTo>
                      <a:pt x="257" y="45"/>
                    </a:lnTo>
                    <a:lnTo>
                      <a:pt x="257" y="45"/>
                    </a:lnTo>
                    <a:lnTo>
                      <a:pt x="257" y="41"/>
                    </a:lnTo>
                    <a:lnTo>
                      <a:pt x="257" y="41"/>
                    </a:lnTo>
                    <a:lnTo>
                      <a:pt x="262" y="36"/>
                    </a:lnTo>
                    <a:lnTo>
                      <a:pt x="262" y="32"/>
                    </a:lnTo>
                    <a:lnTo>
                      <a:pt x="262" y="32"/>
                    </a:lnTo>
                    <a:lnTo>
                      <a:pt x="262" y="27"/>
                    </a:lnTo>
                    <a:lnTo>
                      <a:pt x="262" y="27"/>
                    </a:lnTo>
                    <a:lnTo>
                      <a:pt x="262" y="22"/>
                    </a:lnTo>
                    <a:lnTo>
                      <a:pt x="262" y="22"/>
                    </a:lnTo>
                    <a:lnTo>
                      <a:pt x="252" y="27"/>
                    </a:lnTo>
                    <a:lnTo>
                      <a:pt x="239" y="22"/>
                    </a:lnTo>
                    <a:lnTo>
                      <a:pt x="225" y="18"/>
                    </a:lnTo>
                    <a:lnTo>
                      <a:pt x="225" y="18"/>
                    </a:lnTo>
                    <a:lnTo>
                      <a:pt x="225" y="22"/>
                    </a:lnTo>
                    <a:lnTo>
                      <a:pt x="220" y="27"/>
                    </a:lnTo>
                    <a:lnTo>
                      <a:pt x="211" y="27"/>
                    </a:lnTo>
                    <a:lnTo>
                      <a:pt x="207" y="27"/>
                    </a:lnTo>
                    <a:lnTo>
                      <a:pt x="207" y="27"/>
                    </a:lnTo>
                    <a:lnTo>
                      <a:pt x="211" y="36"/>
                    </a:lnTo>
                    <a:lnTo>
                      <a:pt x="211" y="36"/>
                    </a:lnTo>
                    <a:lnTo>
                      <a:pt x="207" y="32"/>
                    </a:lnTo>
                    <a:lnTo>
                      <a:pt x="202" y="32"/>
                    </a:lnTo>
                    <a:lnTo>
                      <a:pt x="202" y="32"/>
                    </a:lnTo>
                    <a:lnTo>
                      <a:pt x="202" y="32"/>
                    </a:lnTo>
                    <a:lnTo>
                      <a:pt x="197" y="36"/>
                    </a:lnTo>
                    <a:lnTo>
                      <a:pt x="197" y="36"/>
                    </a:lnTo>
                    <a:lnTo>
                      <a:pt x="197" y="36"/>
                    </a:lnTo>
                    <a:lnTo>
                      <a:pt x="197" y="36"/>
                    </a:lnTo>
                    <a:lnTo>
                      <a:pt x="197" y="41"/>
                    </a:lnTo>
                    <a:lnTo>
                      <a:pt x="193" y="45"/>
                    </a:lnTo>
                    <a:lnTo>
                      <a:pt x="193" y="50"/>
                    </a:lnTo>
                    <a:lnTo>
                      <a:pt x="193" y="59"/>
                    </a:lnTo>
                    <a:lnTo>
                      <a:pt x="193" y="64"/>
                    </a:lnTo>
                    <a:lnTo>
                      <a:pt x="193" y="64"/>
                    </a:lnTo>
                    <a:lnTo>
                      <a:pt x="188" y="59"/>
                    </a:lnTo>
                    <a:lnTo>
                      <a:pt x="188" y="59"/>
                    </a:lnTo>
                    <a:lnTo>
                      <a:pt x="179" y="55"/>
                    </a:lnTo>
                    <a:lnTo>
                      <a:pt x="175" y="64"/>
                    </a:lnTo>
                    <a:lnTo>
                      <a:pt x="170" y="64"/>
                    </a:lnTo>
                    <a:lnTo>
                      <a:pt x="170" y="59"/>
                    </a:lnTo>
                    <a:lnTo>
                      <a:pt x="170" y="59"/>
                    </a:lnTo>
                    <a:lnTo>
                      <a:pt x="170" y="50"/>
                    </a:lnTo>
                    <a:lnTo>
                      <a:pt x="165" y="45"/>
                    </a:lnTo>
                    <a:lnTo>
                      <a:pt x="156" y="45"/>
                    </a:lnTo>
                    <a:lnTo>
                      <a:pt x="152" y="45"/>
                    </a:lnTo>
                    <a:lnTo>
                      <a:pt x="147" y="50"/>
                    </a:lnTo>
                    <a:lnTo>
                      <a:pt x="147" y="55"/>
                    </a:lnTo>
                    <a:lnTo>
                      <a:pt x="147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47" y="59"/>
                    </a:lnTo>
                    <a:lnTo>
                      <a:pt x="147" y="59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38" y="64"/>
                    </a:lnTo>
                    <a:lnTo>
                      <a:pt x="138" y="64"/>
                    </a:lnTo>
                    <a:lnTo>
                      <a:pt x="133" y="64"/>
                    </a:lnTo>
                    <a:lnTo>
                      <a:pt x="133" y="73"/>
                    </a:lnTo>
                    <a:lnTo>
                      <a:pt x="133" y="77"/>
                    </a:lnTo>
                    <a:lnTo>
                      <a:pt x="133" y="82"/>
                    </a:lnTo>
                    <a:lnTo>
                      <a:pt x="129" y="77"/>
                    </a:lnTo>
                    <a:lnTo>
                      <a:pt x="129" y="77"/>
                    </a:lnTo>
                    <a:lnTo>
                      <a:pt x="124" y="73"/>
                    </a:lnTo>
                    <a:lnTo>
                      <a:pt x="124" y="73"/>
                    </a:lnTo>
                    <a:lnTo>
                      <a:pt x="124" y="77"/>
                    </a:lnTo>
                    <a:lnTo>
                      <a:pt x="129" y="77"/>
                    </a:lnTo>
                    <a:lnTo>
                      <a:pt x="124" y="82"/>
                    </a:lnTo>
                    <a:lnTo>
                      <a:pt x="124" y="87"/>
                    </a:lnTo>
                    <a:lnTo>
                      <a:pt x="120" y="91"/>
                    </a:lnTo>
                    <a:lnTo>
                      <a:pt x="120" y="91"/>
                    </a:lnTo>
                    <a:lnTo>
                      <a:pt x="115" y="82"/>
                    </a:lnTo>
                    <a:lnTo>
                      <a:pt x="115" y="77"/>
                    </a:lnTo>
                    <a:lnTo>
                      <a:pt x="115" y="77"/>
                    </a:lnTo>
                    <a:lnTo>
                      <a:pt x="110" y="77"/>
                    </a:lnTo>
                    <a:lnTo>
                      <a:pt x="106" y="87"/>
                    </a:lnTo>
                    <a:lnTo>
                      <a:pt x="106" y="87"/>
                    </a:lnTo>
                    <a:lnTo>
                      <a:pt x="110" y="91"/>
                    </a:lnTo>
                    <a:lnTo>
                      <a:pt x="106" y="96"/>
                    </a:lnTo>
                    <a:lnTo>
                      <a:pt x="106" y="96"/>
                    </a:lnTo>
                    <a:lnTo>
                      <a:pt x="92" y="110"/>
                    </a:lnTo>
                    <a:lnTo>
                      <a:pt x="83" y="114"/>
                    </a:lnTo>
                    <a:lnTo>
                      <a:pt x="74" y="119"/>
                    </a:lnTo>
                    <a:lnTo>
                      <a:pt x="74" y="119"/>
                    </a:lnTo>
                    <a:lnTo>
                      <a:pt x="60" y="123"/>
                    </a:lnTo>
                    <a:lnTo>
                      <a:pt x="55" y="123"/>
                    </a:lnTo>
                    <a:lnTo>
                      <a:pt x="46" y="123"/>
                    </a:lnTo>
                    <a:lnTo>
                      <a:pt x="42" y="123"/>
                    </a:lnTo>
                    <a:lnTo>
                      <a:pt x="37" y="128"/>
                    </a:lnTo>
                    <a:lnTo>
                      <a:pt x="28" y="137"/>
                    </a:lnTo>
                    <a:lnTo>
                      <a:pt x="28" y="137"/>
                    </a:lnTo>
                    <a:lnTo>
                      <a:pt x="19" y="142"/>
                    </a:lnTo>
                    <a:lnTo>
                      <a:pt x="14" y="146"/>
                    </a:lnTo>
                    <a:lnTo>
                      <a:pt x="14" y="160"/>
                    </a:lnTo>
                    <a:lnTo>
                      <a:pt x="14" y="164"/>
                    </a:lnTo>
                    <a:lnTo>
                      <a:pt x="10" y="169"/>
                    </a:lnTo>
                    <a:lnTo>
                      <a:pt x="10" y="160"/>
                    </a:lnTo>
                    <a:lnTo>
                      <a:pt x="10" y="155"/>
                    </a:lnTo>
                    <a:lnTo>
                      <a:pt x="10" y="155"/>
                    </a:lnTo>
                    <a:lnTo>
                      <a:pt x="10" y="160"/>
                    </a:lnTo>
                    <a:lnTo>
                      <a:pt x="10" y="164"/>
                    </a:lnTo>
                    <a:lnTo>
                      <a:pt x="10" y="174"/>
                    </a:lnTo>
                    <a:lnTo>
                      <a:pt x="14" y="187"/>
                    </a:lnTo>
                    <a:lnTo>
                      <a:pt x="14" y="197"/>
                    </a:lnTo>
                    <a:lnTo>
                      <a:pt x="14" y="197"/>
                    </a:lnTo>
                    <a:lnTo>
                      <a:pt x="14" y="197"/>
                    </a:lnTo>
                    <a:lnTo>
                      <a:pt x="10" y="197"/>
                    </a:lnTo>
                    <a:lnTo>
                      <a:pt x="19" y="215"/>
                    </a:lnTo>
                    <a:lnTo>
                      <a:pt x="28" y="229"/>
                    </a:lnTo>
                    <a:lnTo>
                      <a:pt x="28" y="252"/>
                    </a:lnTo>
                    <a:lnTo>
                      <a:pt x="33" y="279"/>
                    </a:lnTo>
                    <a:lnTo>
                      <a:pt x="33" y="284"/>
                    </a:lnTo>
                    <a:lnTo>
                      <a:pt x="28" y="288"/>
                    </a:lnTo>
                    <a:lnTo>
                      <a:pt x="28" y="288"/>
                    </a:lnTo>
                    <a:lnTo>
                      <a:pt x="33" y="297"/>
                    </a:lnTo>
                    <a:lnTo>
                      <a:pt x="37" y="302"/>
                    </a:lnTo>
                    <a:lnTo>
                      <a:pt x="46" y="307"/>
                    </a:lnTo>
                    <a:lnTo>
                      <a:pt x="55" y="302"/>
                    </a:lnTo>
                    <a:lnTo>
                      <a:pt x="69" y="297"/>
                    </a:lnTo>
                    <a:lnTo>
                      <a:pt x="78" y="293"/>
                    </a:lnTo>
                    <a:lnTo>
                      <a:pt x="87" y="288"/>
                    </a:lnTo>
                    <a:lnTo>
                      <a:pt x="110" y="288"/>
                    </a:lnTo>
                    <a:lnTo>
                      <a:pt x="120" y="288"/>
                    </a:lnTo>
                    <a:lnTo>
                      <a:pt x="120" y="288"/>
                    </a:lnTo>
                    <a:lnTo>
                      <a:pt x="124" y="284"/>
                    </a:lnTo>
                    <a:lnTo>
                      <a:pt x="129" y="274"/>
                    </a:lnTo>
                    <a:lnTo>
                      <a:pt x="133" y="274"/>
                    </a:lnTo>
                    <a:lnTo>
                      <a:pt x="152" y="265"/>
                    </a:lnTo>
                    <a:lnTo>
                      <a:pt x="175" y="261"/>
                    </a:lnTo>
                    <a:lnTo>
                      <a:pt x="197" y="256"/>
                    </a:lnTo>
                    <a:lnTo>
                      <a:pt x="211" y="256"/>
                    </a:lnTo>
                    <a:lnTo>
                      <a:pt x="220" y="261"/>
                    </a:lnTo>
                    <a:lnTo>
                      <a:pt x="225" y="265"/>
                    </a:lnTo>
                    <a:lnTo>
                      <a:pt x="230" y="265"/>
                    </a:lnTo>
                    <a:lnTo>
                      <a:pt x="230" y="261"/>
                    </a:lnTo>
                    <a:lnTo>
                      <a:pt x="234" y="265"/>
                    </a:lnTo>
                    <a:lnTo>
                      <a:pt x="234" y="265"/>
                    </a:lnTo>
                    <a:lnTo>
                      <a:pt x="239" y="265"/>
                    </a:lnTo>
                    <a:lnTo>
                      <a:pt x="243" y="270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52" y="279"/>
                    </a:lnTo>
                    <a:lnTo>
                      <a:pt x="252" y="284"/>
                    </a:lnTo>
                    <a:lnTo>
                      <a:pt x="262" y="302"/>
                    </a:lnTo>
                    <a:lnTo>
                      <a:pt x="262" y="302"/>
                    </a:lnTo>
                    <a:lnTo>
                      <a:pt x="262" y="302"/>
                    </a:lnTo>
                    <a:lnTo>
                      <a:pt x="266" y="293"/>
                    </a:lnTo>
                    <a:lnTo>
                      <a:pt x="271" y="288"/>
                    </a:lnTo>
                    <a:lnTo>
                      <a:pt x="280" y="284"/>
                    </a:lnTo>
                    <a:lnTo>
                      <a:pt x="280" y="274"/>
                    </a:lnTo>
                    <a:lnTo>
                      <a:pt x="280" y="261"/>
                    </a:lnTo>
                    <a:lnTo>
                      <a:pt x="280" y="261"/>
                    </a:lnTo>
                    <a:lnTo>
                      <a:pt x="285" y="270"/>
                    </a:lnTo>
                    <a:lnTo>
                      <a:pt x="285" y="270"/>
                    </a:lnTo>
                    <a:lnTo>
                      <a:pt x="289" y="284"/>
                    </a:lnTo>
                    <a:lnTo>
                      <a:pt x="285" y="288"/>
                    </a:lnTo>
                    <a:lnTo>
                      <a:pt x="289" y="293"/>
                    </a:lnTo>
                    <a:lnTo>
                      <a:pt x="289" y="293"/>
                    </a:lnTo>
                    <a:lnTo>
                      <a:pt x="294" y="302"/>
                    </a:lnTo>
                    <a:lnTo>
                      <a:pt x="294" y="311"/>
                    </a:lnTo>
                    <a:lnTo>
                      <a:pt x="307" y="307"/>
                    </a:lnTo>
                    <a:lnTo>
                      <a:pt x="307" y="307"/>
                    </a:lnTo>
                    <a:lnTo>
                      <a:pt x="307" y="311"/>
                    </a:lnTo>
                    <a:lnTo>
                      <a:pt x="303" y="316"/>
                    </a:lnTo>
                    <a:lnTo>
                      <a:pt x="307" y="320"/>
                    </a:lnTo>
                    <a:lnTo>
                      <a:pt x="307" y="329"/>
                    </a:lnTo>
                    <a:lnTo>
                      <a:pt x="307" y="334"/>
                    </a:lnTo>
                    <a:lnTo>
                      <a:pt x="317" y="343"/>
                    </a:lnTo>
                    <a:lnTo>
                      <a:pt x="326" y="352"/>
                    </a:lnTo>
                    <a:lnTo>
                      <a:pt x="330" y="352"/>
                    </a:lnTo>
                    <a:lnTo>
                      <a:pt x="344" y="357"/>
                    </a:lnTo>
                    <a:lnTo>
                      <a:pt x="349" y="357"/>
                    </a:lnTo>
                    <a:lnTo>
                      <a:pt x="358" y="352"/>
                    </a:lnTo>
                    <a:lnTo>
                      <a:pt x="358" y="352"/>
                    </a:lnTo>
                    <a:lnTo>
                      <a:pt x="358" y="352"/>
                    </a:lnTo>
                    <a:lnTo>
                      <a:pt x="358" y="348"/>
                    </a:lnTo>
                    <a:lnTo>
                      <a:pt x="362" y="348"/>
                    </a:lnTo>
                    <a:lnTo>
                      <a:pt x="362" y="343"/>
                    </a:lnTo>
                    <a:lnTo>
                      <a:pt x="367" y="343"/>
                    </a:lnTo>
                    <a:lnTo>
                      <a:pt x="367" y="339"/>
                    </a:lnTo>
                    <a:lnTo>
                      <a:pt x="367" y="348"/>
                    </a:lnTo>
                    <a:lnTo>
                      <a:pt x="367" y="348"/>
                    </a:lnTo>
                    <a:lnTo>
                      <a:pt x="367" y="348"/>
                    </a:lnTo>
                    <a:lnTo>
                      <a:pt x="367" y="352"/>
                    </a:lnTo>
                    <a:lnTo>
                      <a:pt x="367" y="352"/>
                    </a:lnTo>
                    <a:close/>
                    <a:moveTo>
                      <a:pt x="285" y="293"/>
                    </a:moveTo>
                    <a:lnTo>
                      <a:pt x="285" y="297"/>
                    </a:lnTo>
                    <a:lnTo>
                      <a:pt x="285" y="302"/>
                    </a:lnTo>
                    <a:lnTo>
                      <a:pt x="285" y="302"/>
                    </a:lnTo>
                    <a:lnTo>
                      <a:pt x="285" y="297"/>
                    </a:lnTo>
                    <a:lnTo>
                      <a:pt x="285" y="297"/>
                    </a:lnTo>
                    <a:lnTo>
                      <a:pt x="285" y="293"/>
                    </a:lnTo>
                    <a:lnTo>
                      <a:pt x="285" y="293"/>
                    </a:lnTo>
                    <a:close/>
                    <a:moveTo>
                      <a:pt x="271" y="22"/>
                    </a:moveTo>
                    <a:lnTo>
                      <a:pt x="266" y="22"/>
                    </a:lnTo>
                    <a:lnTo>
                      <a:pt x="266" y="27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6" y="27"/>
                    </a:lnTo>
                    <a:lnTo>
                      <a:pt x="271" y="22"/>
                    </a:lnTo>
                    <a:lnTo>
                      <a:pt x="271" y="22"/>
                    </a:lnTo>
                    <a:lnTo>
                      <a:pt x="271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9" name="Freeform 1291"/>
              <p:cNvSpPr>
                <a:spLocks/>
              </p:cNvSpPr>
              <p:nvPr/>
            </p:nvSpPr>
            <p:spPr bwMode="auto">
              <a:xfrm>
                <a:off x="3982" y="2249"/>
                <a:ext cx="468" cy="371"/>
              </a:xfrm>
              <a:custGeom>
                <a:avLst/>
                <a:gdLst>
                  <a:gd name="T0" fmla="*/ 376 w 468"/>
                  <a:gd name="T1" fmla="*/ 366 h 371"/>
                  <a:gd name="T2" fmla="*/ 358 w 468"/>
                  <a:gd name="T3" fmla="*/ 362 h 371"/>
                  <a:gd name="T4" fmla="*/ 344 w 468"/>
                  <a:gd name="T5" fmla="*/ 362 h 371"/>
                  <a:gd name="T6" fmla="*/ 303 w 468"/>
                  <a:gd name="T7" fmla="*/ 334 h 371"/>
                  <a:gd name="T8" fmla="*/ 285 w 468"/>
                  <a:gd name="T9" fmla="*/ 316 h 371"/>
                  <a:gd name="T10" fmla="*/ 275 w 468"/>
                  <a:gd name="T11" fmla="*/ 311 h 371"/>
                  <a:gd name="T12" fmla="*/ 280 w 468"/>
                  <a:gd name="T13" fmla="*/ 293 h 371"/>
                  <a:gd name="T14" fmla="*/ 266 w 468"/>
                  <a:gd name="T15" fmla="*/ 311 h 371"/>
                  <a:gd name="T16" fmla="*/ 252 w 468"/>
                  <a:gd name="T17" fmla="*/ 302 h 371"/>
                  <a:gd name="T18" fmla="*/ 248 w 468"/>
                  <a:gd name="T19" fmla="*/ 284 h 371"/>
                  <a:gd name="T20" fmla="*/ 239 w 468"/>
                  <a:gd name="T21" fmla="*/ 274 h 371"/>
                  <a:gd name="T22" fmla="*/ 225 w 468"/>
                  <a:gd name="T23" fmla="*/ 270 h 371"/>
                  <a:gd name="T24" fmla="*/ 152 w 468"/>
                  <a:gd name="T25" fmla="*/ 274 h 371"/>
                  <a:gd name="T26" fmla="*/ 120 w 468"/>
                  <a:gd name="T27" fmla="*/ 293 h 371"/>
                  <a:gd name="T28" fmla="*/ 74 w 468"/>
                  <a:gd name="T29" fmla="*/ 302 h 371"/>
                  <a:gd name="T30" fmla="*/ 23 w 468"/>
                  <a:gd name="T31" fmla="*/ 288 h 371"/>
                  <a:gd name="T32" fmla="*/ 14 w 468"/>
                  <a:gd name="T33" fmla="*/ 210 h 371"/>
                  <a:gd name="T34" fmla="*/ 10 w 468"/>
                  <a:gd name="T35" fmla="*/ 187 h 371"/>
                  <a:gd name="T36" fmla="*/ 5 w 468"/>
                  <a:gd name="T37" fmla="*/ 151 h 371"/>
                  <a:gd name="T38" fmla="*/ 14 w 468"/>
                  <a:gd name="T39" fmla="*/ 137 h 371"/>
                  <a:gd name="T40" fmla="*/ 51 w 468"/>
                  <a:gd name="T41" fmla="*/ 119 h 371"/>
                  <a:gd name="T42" fmla="*/ 87 w 468"/>
                  <a:gd name="T43" fmla="*/ 105 h 371"/>
                  <a:gd name="T44" fmla="*/ 101 w 468"/>
                  <a:gd name="T45" fmla="*/ 82 h 371"/>
                  <a:gd name="T46" fmla="*/ 115 w 468"/>
                  <a:gd name="T47" fmla="*/ 73 h 371"/>
                  <a:gd name="T48" fmla="*/ 133 w 468"/>
                  <a:gd name="T49" fmla="*/ 59 h 371"/>
                  <a:gd name="T50" fmla="*/ 138 w 468"/>
                  <a:gd name="T51" fmla="*/ 50 h 371"/>
                  <a:gd name="T52" fmla="*/ 147 w 468"/>
                  <a:gd name="T53" fmla="*/ 45 h 371"/>
                  <a:gd name="T54" fmla="*/ 147 w 468"/>
                  <a:gd name="T55" fmla="*/ 36 h 371"/>
                  <a:gd name="T56" fmla="*/ 165 w 468"/>
                  <a:gd name="T57" fmla="*/ 41 h 371"/>
                  <a:gd name="T58" fmla="*/ 188 w 468"/>
                  <a:gd name="T59" fmla="*/ 45 h 371"/>
                  <a:gd name="T60" fmla="*/ 193 w 468"/>
                  <a:gd name="T61" fmla="*/ 32 h 371"/>
                  <a:gd name="T62" fmla="*/ 202 w 468"/>
                  <a:gd name="T63" fmla="*/ 22 h 371"/>
                  <a:gd name="T64" fmla="*/ 220 w 468"/>
                  <a:gd name="T65" fmla="*/ 18 h 371"/>
                  <a:gd name="T66" fmla="*/ 211 w 468"/>
                  <a:gd name="T67" fmla="*/ 9 h 371"/>
                  <a:gd name="T68" fmla="*/ 230 w 468"/>
                  <a:gd name="T69" fmla="*/ 13 h 371"/>
                  <a:gd name="T70" fmla="*/ 275 w 468"/>
                  <a:gd name="T71" fmla="*/ 4 h 371"/>
                  <a:gd name="T72" fmla="*/ 271 w 468"/>
                  <a:gd name="T73" fmla="*/ 18 h 371"/>
                  <a:gd name="T74" fmla="*/ 271 w 468"/>
                  <a:gd name="T75" fmla="*/ 36 h 371"/>
                  <a:gd name="T76" fmla="*/ 266 w 468"/>
                  <a:gd name="T77" fmla="*/ 45 h 371"/>
                  <a:gd name="T78" fmla="*/ 271 w 468"/>
                  <a:gd name="T79" fmla="*/ 64 h 371"/>
                  <a:gd name="T80" fmla="*/ 294 w 468"/>
                  <a:gd name="T81" fmla="*/ 73 h 371"/>
                  <a:gd name="T82" fmla="*/ 326 w 468"/>
                  <a:gd name="T83" fmla="*/ 68 h 371"/>
                  <a:gd name="T84" fmla="*/ 340 w 468"/>
                  <a:gd name="T85" fmla="*/ 0 h 371"/>
                  <a:gd name="T86" fmla="*/ 349 w 468"/>
                  <a:gd name="T87" fmla="*/ 27 h 371"/>
                  <a:gd name="T88" fmla="*/ 358 w 468"/>
                  <a:gd name="T89" fmla="*/ 45 h 371"/>
                  <a:gd name="T90" fmla="*/ 376 w 468"/>
                  <a:gd name="T91" fmla="*/ 64 h 371"/>
                  <a:gd name="T92" fmla="*/ 385 w 468"/>
                  <a:gd name="T93" fmla="*/ 100 h 371"/>
                  <a:gd name="T94" fmla="*/ 399 w 468"/>
                  <a:gd name="T95" fmla="*/ 105 h 371"/>
                  <a:gd name="T96" fmla="*/ 413 w 468"/>
                  <a:gd name="T97" fmla="*/ 119 h 371"/>
                  <a:gd name="T98" fmla="*/ 422 w 468"/>
                  <a:gd name="T99" fmla="*/ 137 h 371"/>
                  <a:gd name="T100" fmla="*/ 431 w 468"/>
                  <a:gd name="T101" fmla="*/ 142 h 371"/>
                  <a:gd name="T102" fmla="*/ 436 w 468"/>
                  <a:gd name="T103" fmla="*/ 146 h 371"/>
                  <a:gd name="T104" fmla="*/ 463 w 468"/>
                  <a:gd name="T105" fmla="*/ 187 h 371"/>
                  <a:gd name="T106" fmla="*/ 468 w 468"/>
                  <a:gd name="T107" fmla="*/ 224 h 371"/>
                  <a:gd name="T108" fmla="*/ 440 w 468"/>
                  <a:gd name="T109" fmla="*/ 288 h 371"/>
                  <a:gd name="T110" fmla="*/ 431 w 468"/>
                  <a:gd name="T111" fmla="*/ 316 h 371"/>
                  <a:gd name="T112" fmla="*/ 399 w 468"/>
                  <a:gd name="T113" fmla="*/ 357 h 371"/>
                  <a:gd name="T114" fmla="*/ 385 w 468"/>
                  <a:gd name="T115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8" h="371">
                    <a:moveTo>
                      <a:pt x="385" y="371"/>
                    </a:moveTo>
                    <a:lnTo>
                      <a:pt x="381" y="371"/>
                    </a:lnTo>
                    <a:lnTo>
                      <a:pt x="381" y="366"/>
                    </a:lnTo>
                    <a:lnTo>
                      <a:pt x="376" y="366"/>
                    </a:lnTo>
                    <a:lnTo>
                      <a:pt x="376" y="366"/>
                    </a:lnTo>
                    <a:lnTo>
                      <a:pt x="376" y="362"/>
                    </a:lnTo>
                    <a:lnTo>
                      <a:pt x="372" y="357"/>
                    </a:lnTo>
                    <a:lnTo>
                      <a:pt x="367" y="357"/>
                    </a:lnTo>
                    <a:lnTo>
                      <a:pt x="358" y="362"/>
                    </a:lnTo>
                    <a:lnTo>
                      <a:pt x="358" y="362"/>
                    </a:lnTo>
                    <a:lnTo>
                      <a:pt x="362" y="357"/>
                    </a:lnTo>
                    <a:lnTo>
                      <a:pt x="362" y="357"/>
                    </a:lnTo>
                    <a:lnTo>
                      <a:pt x="362" y="357"/>
                    </a:lnTo>
                    <a:lnTo>
                      <a:pt x="349" y="362"/>
                    </a:lnTo>
                    <a:lnTo>
                      <a:pt x="344" y="362"/>
                    </a:lnTo>
                    <a:lnTo>
                      <a:pt x="330" y="357"/>
                    </a:lnTo>
                    <a:lnTo>
                      <a:pt x="321" y="357"/>
                    </a:lnTo>
                    <a:lnTo>
                      <a:pt x="312" y="348"/>
                    </a:lnTo>
                    <a:lnTo>
                      <a:pt x="303" y="334"/>
                    </a:lnTo>
                    <a:lnTo>
                      <a:pt x="303" y="334"/>
                    </a:lnTo>
                    <a:lnTo>
                      <a:pt x="298" y="316"/>
                    </a:lnTo>
                    <a:lnTo>
                      <a:pt x="289" y="320"/>
                    </a:lnTo>
                    <a:lnTo>
                      <a:pt x="280" y="320"/>
                    </a:lnTo>
                    <a:lnTo>
                      <a:pt x="280" y="320"/>
                    </a:lnTo>
                    <a:lnTo>
                      <a:pt x="285" y="316"/>
                    </a:lnTo>
                    <a:lnTo>
                      <a:pt x="285" y="316"/>
                    </a:lnTo>
                    <a:lnTo>
                      <a:pt x="289" y="307"/>
                    </a:lnTo>
                    <a:lnTo>
                      <a:pt x="289" y="302"/>
                    </a:lnTo>
                    <a:lnTo>
                      <a:pt x="285" y="311"/>
                    </a:lnTo>
                    <a:lnTo>
                      <a:pt x="275" y="311"/>
                    </a:lnTo>
                    <a:lnTo>
                      <a:pt x="271" y="311"/>
                    </a:lnTo>
                    <a:lnTo>
                      <a:pt x="271" y="311"/>
                    </a:lnTo>
                    <a:lnTo>
                      <a:pt x="275" y="302"/>
                    </a:lnTo>
                    <a:lnTo>
                      <a:pt x="275" y="302"/>
                    </a:lnTo>
                    <a:lnTo>
                      <a:pt x="280" y="293"/>
                    </a:lnTo>
                    <a:lnTo>
                      <a:pt x="285" y="284"/>
                    </a:lnTo>
                    <a:lnTo>
                      <a:pt x="275" y="293"/>
                    </a:lnTo>
                    <a:lnTo>
                      <a:pt x="266" y="302"/>
                    </a:lnTo>
                    <a:lnTo>
                      <a:pt x="266" y="307"/>
                    </a:lnTo>
                    <a:lnTo>
                      <a:pt x="266" y="311"/>
                    </a:lnTo>
                    <a:lnTo>
                      <a:pt x="266" y="316"/>
                    </a:lnTo>
                    <a:lnTo>
                      <a:pt x="262" y="311"/>
                    </a:lnTo>
                    <a:lnTo>
                      <a:pt x="262" y="311"/>
                    </a:lnTo>
                    <a:lnTo>
                      <a:pt x="262" y="311"/>
                    </a:lnTo>
                    <a:lnTo>
                      <a:pt x="252" y="302"/>
                    </a:lnTo>
                    <a:lnTo>
                      <a:pt x="248" y="293"/>
                    </a:lnTo>
                    <a:lnTo>
                      <a:pt x="248" y="293"/>
                    </a:lnTo>
                    <a:lnTo>
                      <a:pt x="252" y="297"/>
                    </a:lnTo>
                    <a:lnTo>
                      <a:pt x="252" y="297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3" y="284"/>
                    </a:lnTo>
                    <a:lnTo>
                      <a:pt x="239" y="279"/>
                    </a:lnTo>
                    <a:lnTo>
                      <a:pt x="239" y="274"/>
                    </a:lnTo>
                    <a:lnTo>
                      <a:pt x="239" y="274"/>
                    </a:lnTo>
                    <a:lnTo>
                      <a:pt x="239" y="279"/>
                    </a:lnTo>
                    <a:lnTo>
                      <a:pt x="239" y="279"/>
                    </a:lnTo>
                    <a:lnTo>
                      <a:pt x="234" y="274"/>
                    </a:lnTo>
                    <a:lnTo>
                      <a:pt x="234" y="270"/>
                    </a:lnTo>
                    <a:lnTo>
                      <a:pt x="225" y="270"/>
                    </a:lnTo>
                    <a:lnTo>
                      <a:pt x="216" y="265"/>
                    </a:lnTo>
                    <a:lnTo>
                      <a:pt x="207" y="265"/>
                    </a:lnTo>
                    <a:lnTo>
                      <a:pt x="197" y="261"/>
                    </a:lnTo>
                    <a:lnTo>
                      <a:pt x="175" y="265"/>
                    </a:lnTo>
                    <a:lnTo>
                      <a:pt x="152" y="274"/>
                    </a:lnTo>
                    <a:lnTo>
                      <a:pt x="138" y="279"/>
                    </a:lnTo>
                    <a:lnTo>
                      <a:pt x="133" y="279"/>
                    </a:lnTo>
                    <a:lnTo>
                      <a:pt x="129" y="288"/>
                    </a:lnTo>
                    <a:lnTo>
                      <a:pt x="124" y="293"/>
                    </a:lnTo>
                    <a:lnTo>
                      <a:pt x="120" y="293"/>
                    </a:lnTo>
                    <a:lnTo>
                      <a:pt x="115" y="293"/>
                    </a:lnTo>
                    <a:lnTo>
                      <a:pt x="115" y="293"/>
                    </a:lnTo>
                    <a:lnTo>
                      <a:pt x="87" y="293"/>
                    </a:lnTo>
                    <a:lnTo>
                      <a:pt x="83" y="297"/>
                    </a:lnTo>
                    <a:lnTo>
                      <a:pt x="74" y="302"/>
                    </a:lnTo>
                    <a:lnTo>
                      <a:pt x="60" y="307"/>
                    </a:lnTo>
                    <a:lnTo>
                      <a:pt x="46" y="311"/>
                    </a:lnTo>
                    <a:lnTo>
                      <a:pt x="37" y="307"/>
                    </a:lnTo>
                    <a:lnTo>
                      <a:pt x="28" y="302"/>
                    </a:lnTo>
                    <a:lnTo>
                      <a:pt x="23" y="288"/>
                    </a:lnTo>
                    <a:lnTo>
                      <a:pt x="23" y="284"/>
                    </a:lnTo>
                    <a:lnTo>
                      <a:pt x="28" y="279"/>
                    </a:lnTo>
                    <a:lnTo>
                      <a:pt x="23" y="252"/>
                    </a:lnTo>
                    <a:lnTo>
                      <a:pt x="19" y="233"/>
                    </a:lnTo>
                    <a:lnTo>
                      <a:pt x="14" y="210"/>
                    </a:lnTo>
                    <a:lnTo>
                      <a:pt x="0" y="192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10" y="187"/>
                    </a:lnTo>
                    <a:lnTo>
                      <a:pt x="10" y="187"/>
                    </a:lnTo>
                    <a:lnTo>
                      <a:pt x="5" y="178"/>
                    </a:lnTo>
                    <a:lnTo>
                      <a:pt x="0" y="164"/>
                    </a:lnTo>
                    <a:lnTo>
                      <a:pt x="5" y="160"/>
                    </a:lnTo>
                    <a:lnTo>
                      <a:pt x="5" y="151"/>
                    </a:lnTo>
                    <a:lnTo>
                      <a:pt x="5" y="151"/>
                    </a:lnTo>
                    <a:lnTo>
                      <a:pt x="5" y="142"/>
                    </a:lnTo>
                    <a:lnTo>
                      <a:pt x="10" y="137"/>
                    </a:lnTo>
                    <a:lnTo>
                      <a:pt x="14" y="132"/>
                    </a:lnTo>
                    <a:lnTo>
                      <a:pt x="14" y="137"/>
                    </a:lnTo>
                    <a:lnTo>
                      <a:pt x="23" y="132"/>
                    </a:lnTo>
                    <a:lnTo>
                      <a:pt x="23" y="132"/>
                    </a:lnTo>
                    <a:lnTo>
                      <a:pt x="33" y="123"/>
                    </a:lnTo>
                    <a:lnTo>
                      <a:pt x="42" y="119"/>
                    </a:lnTo>
                    <a:lnTo>
                      <a:pt x="51" y="119"/>
                    </a:lnTo>
                    <a:lnTo>
                      <a:pt x="51" y="119"/>
                    </a:lnTo>
                    <a:lnTo>
                      <a:pt x="60" y="119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87" y="105"/>
                    </a:lnTo>
                    <a:lnTo>
                      <a:pt x="97" y="96"/>
                    </a:lnTo>
                    <a:lnTo>
                      <a:pt x="101" y="91"/>
                    </a:lnTo>
                    <a:lnTo>
                      <a:pt x="106" y="91"/>
                    </a:lnTo>
                    <a:lnTo>
                      <a:pt x="101" y="87"/>
                    </a:lnTo>
                    <a:lnTo>
                      <a:pt x="101" y="82"/>
                    </a:lnTo>
                    <a:lnTo>
                      <a:pt x="106" y="77"/>
                    </a:lnTo>
                    <a:lnTo>
                      <a:pt x="110" y="68"/>
                    </a:lnTo>
                    <a:lnTo>
                      <a:pt x="115" y="64"/>
                    </a:lnTo>
                    <a:lnTo>
                      <a:pt x="115" y="64"/>
                    </a:lnTo>
                    <a:lnTo>
                      <a:pt x="115" y="73"/>
                    </a:lnTo>
                    <a:lnTo>
                      <a:pt x="120" y="73"/>
                    </a:lnTo>
                    <a:lnTo>
                      <a:pt x="120" y="68"/>
                    </a:lnTo>
                    <a:lnTo>
                      <a:pt x="129" y="68"/>
                    </a:lnTo>
                    <a:lnTo>
                      <a:pt x="129" y="59"/>
                    </a:lnTo>
                    <a:lnTo>
                      <a:pt x="133" y="59"/>
                    </a:lnTo>
                    <a:lnTo>
                      <a:pt x="133" y="50"/>
                    </a:lnTo>
                    <a:lnTo>
                      <a:pt x="133" y="50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3" y="45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7" y="45"/>
                    </a:lnTo>
                    <a:lnTo>
                      <a:pt x="147" y="41"/>
                    </a:lnTo>
                    <a:lnTo>
                      <a:pt x="142" y="36"/>
                    </a:lnTo>
                    <a:lnTo>
                      <a:pt x="142" y="32"/>
                    </a:lnTo>
                    <a:lnTo>
                      <a:pt x="142" y="27"/>
                    </a:lnTo>
                    <a:lnTo>
                      <a:pt x="147" y="36"/>
                    </a:lnTo>
                    <a:lnTo>
                      <a:pt x="152" y="41"/>
                    </a:lnTo>
                    <a:lnTo>
                      <a:pt x="152" y="41"/>
                    </a:lnTo>
                    <a:lnTo>
                      <a:pt x="152" y="41"/>
                    </a:lnTo>
                    <a:lnTo>
                      <a:pt x="156" y="41"/>
                    </a:lnTo>
                    <a:lnTo>
                      <a:pt x="165" y="41"/>
                    </a:lnTo>
                    <a:lnTo>
                      <a:pt x="175" y="45"/>
                    </a:lnTo>
                    <a:lnTo>
                      <a:pt x="175" y="50"/>
                    </a:lnTo>
                    <a:lnTo>
                      <a:pt x="188" y="50"/>
                    </a:lnTo>
                    <a:lnTo>
                      <a:pt x="188" y="50"/>
                    </a:lnTo>
                    <a:lnTo>
                      <a:pt x="188" y="45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2"/>
                    </a:lnTo>
                    <a:lnTo>
                      <a:pt x="193" y="32"/>
                    </a:lnTo>
                    <a:lnTo>
                      <a:pt x="193" y="32"/>
                    </a:lnTo>
                    <a:lnTo>
                      <a:pt x="197" y="27"/>
                    </a:lnTo>
                    <a:lnTo>
                      <a:pt x="197" y="27"/>
                    </a:lnTo>
                    <a:lnTo>
                      <a:pt x="202" y="22"/>
                    </a:lnTo>
                    <a:lnTo>
                      <a:pt x="202" y="22"/>
                    </a:lnTo>
                    <a:lnTo>
                      <a:pt x="211" y="22"/>
                    </a:lnTo>
                    <a:lnTo>
                      <a:pt x="211" y="22"/>
                    </a:lnTo>
                    <a:lnTo>
                      <a:pt x="220" y="22"/>
                    </a:lnTo>
                    <a:lnTo>
                      <a:pt x="220" y="18"/>
                    </a:lnTo>
                    <a:lnTo>
                      <a:pt x="216" y="13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20" y="9"/>
                    </a:lnTo>
                    <a:lnTo>
                      <a:pt x="225" y="9"/>
                    </a:lnTo>
                    <a:lnTo>
                      <a:pt x="225" y="9"/>
                    </a:lnTo>
                    <a:lnTo>
                      <a:pt x="225" y="9"/>
                    </a:lnTo>
                    <a:lnTo>
                      <a:pt x="230" y="13"/>
                    </a:lnTo>
                    <a:lnTo>
                      <a:pt x="239" y="18"/>
                    </a:lnTo>
                    <a:lnTo>
                      <a:pt x="252" y="18"/>
                    </a:lnTo>
                    <a:lnTo>
                      <a:pt x="262" y="18"/>
                    </a:lnTo>
                    <a:lnTo>
                      <a:pt x="271" y="9"/>
                    </a:lnTo>
                    <a:lnTo>
                      <a:pt x="275" y="4"/>
                    </a:lnTo>
                    <a:lnTo>
                      <a:pt x="280" y="4"/>
                    </a:lnTo>
                    <a:lnTo>
                      <a:pt x="271" y="9"/>
                    </a:lnTo>
                    <a:lnTo>
                      <a:pt x="271" y="13"/>
                    </a:lnTo>
                    <a:lnTo>
                      <a:pt x="271" y="13"/>
                    </a:lnTo>
                    <a:lnTo>
                      <a:pt x="271" y="18"/>
                    </a:lnTo>
                    <a:lnTo>
                      <a:pt x="275" y="22"/>
                    </a:lnTo>
                    <a:lnTo>
                      <a:pt x="275" y="22"/>
                    </a:lnTo>
                    <a:lnTo>
                      <a:pt x="275" y="27"/>
                    </a:lnTo>
                    <a:lnTo>
                      <a:pt x="275" y="32"/>
                    </a:lnTo>
                    <a:lnTo>
                      <a:pt x="271" y="36"/>
                    </a:lnTo>
                    <a:lnTo>
                      <a:pt x="271" y="36"/>
                    </a:lnTo>
                    <a:lnTo>
                      <a:pt x="266" y="41"/>
                    </a:lnTo>
                    <a:lnTo>
                      <a:pt x="266" y="41"/>
                    </a:lnTo>
                    <a:lnTo>
                      <a:pt x="266" y="41"/>
                    </a:lnTo>
                    <a:lnTo>
                      <a:pt x="266" y="45"/>
                    </a:lnTo>
                    <a:lnTo>
                      <a:pt x="262" y="50"/>
                    </a:lnTo>
                    <a:lnTo>
                      <a:pt x="266" y="55"/>
                    </a:lnTo>
                    <a:lnTo>
                      <a:pt x="271" y="59"/>
                    </a:lnTo>
                    <a:lnTo>
                      <a:pt x="271" y="64"/>
                    </a:lnTo>
                    <a:lnTo>
                      <a:pt x="271" y="64"/>
                    </a:lnTo>
                    <a:lnTo>
                      <a:pt x="271" y="64"/>
                    </a:lnTo>
                    <a:lnTo>
                      <a:pt x="280" y="64"/>
                    </a:lnTo>
                    <a:lnTo>
                      <a:pt x="285" y="68"/>
                    </a:lnTo>
                    <a:lnTo>
                      <a:pt x="289" y="73"/>
                    </a:lnTo>
                    <a:lnTo>
                      <a:pt x="294" y="73"/>
                    </a:lnTo>
                    <a:lnTo>
                      <a:pt x="298" y="73"/>
                    </a:lnTo>
                    <a:lnTo>
                      <a:pt x="303" y="77"/>
                    </a:lnTo>
                    <a:lnTo>
                      <a:pt x="312" y="82"/>
                    </a:lnTo>
                    <a:lnTo>
                      <a:pt x="321" y="77"/>
                    </a:lnTo>
                    <a:lnTo>
                      <a:pt x="326" y="68"/>
                    </a:lnTo>
                    <a:lnTo>
                      <a:pt x="326" y="45"/>
                    </a:lnTo>
                    <a:lnTo>
                      <a:pt x="326" y="18"/>
                    </a:lnTo>
                    <a:lnTo>
                      <a:pt x="330" y="9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4" y="4"/>
                    </a:lnTo>
                    <a:lnTo>
                      <a:pt x="344" y="4"/>
                    </a:lnTo>
                    <a:lnTo>
                      <a:pt x="344" y="13"/>
                    </a:lnTo>
                    <a:lnTo>
                      <a:pt x="349" y="22"/>
                    </a:lnTo>
                    <a:lnTo>
                      <a:pt x="349" y="27"/>
                    </a:lnTo>
                    <a:lnTo>
                      <a:pt x="353" y="36"/>
                    </a:lnTo>
                    <a:lnTo>
                      <a:pt x="353" y="45"/>
                    </a:lnTo>
                    <a:lnTo>
                      <a:pt x="358" y="45"/>
                    </a:lnTo>
                    <a:lnTo>
                      <a:pt x="358" y="45"/>
                    </a:lnTo>
                    <a:lnTo>
                      <a:pt x="358" y="45"/>
                    </a:lnTo>
                    <a:lnTo>
                      <a:pt x="367" y="45"/>
                    </a:lnTo>
                    <a:lnTo>
                      <a:pt x="372" y="50"/>
                    </a:lnTo>
                    <a:lnTo>
                      <a:pt x="372" y="50"/>
                    </a:lnTo>
                    <a:lnTo>
                      <a:pt x="376" y="64"/>
                    </a:lnTo>
                    <a:lnTo>
                      <a:pt x="376" y="64"/>
                    </a:lnTo>
                    <a:lnTo>
                      <a:pt x="376" y="73"/>
                    </a:lnTo>
                    <a:lnTo>
                      <a:pt x="381" y="77"/>
                    </a:lnTo>
                    <a:lnTo>
                      <a:pt x="381" y="87"/>
                    </a:lnTo>
                    <a:lnTo>
                      <a:pt x="385" y="96"/>
                    </a:lnTo>
                    <a:lnTo>
                      <a:pt x="385" y="100"/>
                    </a:lnTo>
                    <a:lnTo>
                      <a:pt x="390" y="100"/>
                    </a:lnTo>
                    <a:lnTo>
                      <a:pt x="390" y="105"/>
                    </a:lnTo>
                    <a:lnTo>
                      <a:pt x="390" y="105"/>
                    </a:lnTo>
                    <a:lnTo>
                      <a:pt x="395" y="105"/>
                    </a:lnTo>
                    <a:lnTo>
                      <a:pt x="399" y="105"/>
                    </a:lnTo>
                    <a:lnTo>
                      <a:pt x="399" y="110"/>
                    </a:lnTo>
                    <a:lnTo>
                      <a:pt x="399" y="110"/>
                    </a:lnTo>
                    <a:lnTo>
                      <a:pt x="404" y="110"/>
                    </a:lnTo>
                    <a:lnTo>
                      <a:pt x="413" y="114"/>
                    </a:lnTo>
                    <a:lnTo>
                      <a:pt x="413" y="119"/>
                    </a:lnTo>
                    <a:lnTo>
                      <a:pt x="413" y="119"/>
                    </a:lnTo>
                    <a:lnTo>
                      <a:pt x="413" y="123"/>
                    </a:lnTo>
                    <a:lnTo>
                      <a:pt x="417" y="132"/>
                    </a:lnTo>
                    <a:lnTo>
                      <a:pt x="422" y="137"/>
                    </a:lnTo>
                    <a:lnTo>
                      <a:pt x="422" y="137"/>
                    </a:lnTo>
                    <a:lnTo>
                      <a:pt x="422" y="137"/>
                    </a:lnTo>
                    <a:lnTo>
                      <a:pt x="427" y="132"/>
                    </a:lnTo>
                    <a:lnTo>
                      <a:pt x="427" y="137"/>
                    </a:lnTo>
                    <a:lnTo>
                      <a:pt x="427" y="137"/>
                    </a:lnTo>
                    <a:lnTo>
                      <a:pt x="431" y="142"/>
                    </a:lnTo>
                    <a:lnTo>
                      <a:pt x="431" y="142"/>
                    </a:lnTo>
                    <a:lnTo>
                      <a:pt x="431" y="137"/>
                    </a:lnTo>
                    <a:lnTo>
                      <a:pt x="436" y="132"/>
                    </a:lnTo>
                    <a:lnTo>
                      <a:pt x="436" y="146"/>
                    </a:lnTo>
                    <a:lnTo>
                      <a:pt x="436" y="146"/>
                    </a:lnTo>
                    <a:lnTo>
                      <a:pt x="436" y="155"/>
                    </a:lnTo>
                    <a:lnTo>
                      <a:pt x="440" y="160"/>
                    </a:lnTo>
                    <a:lnTo>
                      <a:pt x="450" y="169"/>
                    </a:lnTo>
                    <a:lnTo>
                      <a:pt x="459" y="178"/>
                    </a:lnTo>
                    <a:lnTo>
                      <a:pt x="463" y="187"/>
                    </a:lnTo>
                    <a:lnTo>
                      <a:pt x="463" y="201"/>
                    </a:lnTo>
                    <a:lnTo>
                      <a:pt x="463" y="201"/>
                    </a:lnTo>
                    <a:lnTo>
                      <a:pt x="463" y="201"/>
                    </a:lnTo>
                    <a:lnTo>
                      <a:pt x="463" y="210"/>
                    </a:lnTo>
                    <a:lnTo>
                      <a:pt x="468" y="224"/>
                    </a:lnTo>
                    <a:lnTo>
                      <a:pt x="468" y="238"/>
                    </a:lnTo>
                    <a:lnTo>
                      <a:pt x="463" y="256"/>
                    </a:lnTo>
                    <a:lnTo>
                      <a:pt x="454" y="274"/>
                    </a:lnTo>
                    <a:lnTo>
                      <a:pt x="450" y="279"/>
                    </a:lnTo>
                    <a:lnTo>
                      <a:pt x="440" y="288"/>
                    </a:lnTo>
                    <a:lnTo>
                      <a:pt x="440" y="302"/>
                    </a:lnTo>
                    <a:lnTo>
                      <a:pt x="436" y="311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1" y="316"/>
                    </a:lnTo>
                    <a:lnTo>
                      <a:pt x="431" y="325"/>
                    </a:lnTo>
                    <a:lnTo>
                      <a:pt x="427" y="339"/>
                    </a:lnTo>
                    <a:lnTo>
                      <a:pt x="417" y="348"/>
                    </a:lnTo>
                    <a:lnTo>
                      <a:pt x="408" y="352"/>
                    </a:lnTo>
                    <a:lnTo>
                      <a:pt x="399" y="357"/>
                    </a:lnTo>
                    <a:lnTo>
                      <a:pt x="390" y="362"/>
                    </a:lnTo>
                    <a:lnTo>
                      <a:pt x="390" y="362"/>
                    </a:lnTo>
                    <a:lnTo>
                      <a:pt x="390" y="362"/>
                    </a:lnTo>
                    <a:lnTo>
                      <a:pt x="385" y="366"/>
                    </a:lnTo>
                    <a:lnTo>
                      <a:pt x="385" y="371"/>
                    </a:lnTo>
                    <a:lnTo>
                      <a:pt x="385" y="37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0" name="Freeform 1292"/>
              <p:cNvSpPr>
                <a:spLocks/>
              </p:cNvSpPr>
              <p:nvPr/>
            </p:nvSpPr>
            <p:spPr bwMode="auto">
              <a:xfrm>
                <a:off x="3992" y="2258"/>
                <a:ext cx="453" cy="353"/>
              </a:xfrm>
              <a:custGeom>
                <a:avLst/>
                <a:gdLst>
                  <a:gd name="T0" fmla="*/ 385 w 453"/>
                  <a:gd name="T1" fmla="*/ 343 h 353"/>
                  <a:gd name="T2" fmla="*/ 421 w 453"/>
                  <a:gd name="T3" fmla="*/ 298 h 353"/>
                  <a:gd name="T4" fmla="*/ 426 w 453"/>
                  <a:gd name="T5" fmla="*/ 279 h 353"/>
                  <a:gd name="T6" fmla="*/ 453 w 453"/>
                  <a:gd name="T7" fmla="*/ 215 h 353"/>
                  <a:gd name="T8" fmla="*/ 449 w 453"/>
                  <a:gd name="T9" fmla="*/ 178 h 353"/>
                  <a:gd name="T10" fmla="*/ 417 w 453"/>
                  <a:gd name="T11" fmla="*/ 137 h 353"/>
                  <a:gd name="T12" fmla="*/ 407 w 453"/>
                  <a:gd name="T13" fmla="*/ 142 h 353"/>
                  <a:gd name="T14" fmla="*/ 398 w 453"/>
                  <a:gd name="T15" fmla="*/ 114 h 353"/>
                  <a:gd name="T16" fmla="*/ 385 w 453"/>
                  <a:gd name="T17" fmla="*/ 101 h 353"/>
                  <a:gd name="T18" fmla="*/ 371 w 453"/>
                  <a:gd name="T19" fmla="*/ 91 h 353"/>
                  <a:gd name="T20" fmla="*/ 357 w 453"/>
                  <a:gd name="T21" fmla="*/ 59 h 353"/>
                  <a:gd name="T22" fmla="*/ 352 w 453"/>
                  <a:gd name="T23" fmla="*/ 41 h 353"/>
                  <a:gd name="T24" fmla="*/ 330 w 453"/>
                  <a:gd name="T25" fmla="*/ 13 h 353"/>
                  <a:gd name="T26" fmla="*/ 320 w 453"/>
                  <a:gd name="T27" fmla="*/ 64 h 353"/>
                  <a:gd name="T28" fmla="*/ 288 w 453"/>
                  <a:gd name="T29" fmla="*/ 73 h 353"/>
                  <a:gd name="T30" fmla="*/ 265 w 453"/>
                  <a:gd name="T31" fmla="*/ 59 h 353"/>
                  <a:gd name="T32" fmla="*/ 256 w 453"/>
                  <a:gd name="T33" fmla="*/ 55 h 353"/>
                  <a:gd name="T34" fmla="*/ 247 w 453"/>
                  <a:gd name="T35" fmla="*/ 32 h 353"/>
                  <a:gd name="T36" fmla="*/ 252 w 453"/>
                  <a:gd name="T37" fmla="*/ 18 h 353"/>
                  <a:gd name="T38" fmla="*/ 229 w 453"/>
                  <a:gd name="T39" fmla="*/ 13 h 353"/>
                  <a:gd name="T40" fmla="*/ 201 w 453"/>
                  <a:gd name="T41" fmla="*/ 18 h 353"/>
                  <a:gd name="T42" fmla="*/ 197 w 453"/>
                  <a:gd name="T43" fmla="*/ 23 h 353"/>
                  <a:gd name="T44" fmla="*/ 187 w 453"/>
                  <a:gd name="T45" fmla="*/ 27 h 353"/>
                  <a:gd name="T46" fmla="*/ 183 w 453"/>
                  <a:gd name="T47" fmla="*/ 41 h 353"/>
                  <a:gd name="T48" fmla="*/ 178 w 453"/>
                  <a:gd name="T49" fmla="*/ 50 h 353"/>
                  <a:gd name="T50" fmla="*/ 160 w 453"/>
                  <a:gd name="T51" fmla="*/ 50 h 353"/>
                  <a:gd name="T52" fmla="*/ 137 w 453"/>
                  <a:gd name="T53" fmla="*/ 41 h 353"/>
                  <a:gd name="T54" fmla="*/ 137 w 453"/>
                  <a:gd name="T55" fmla="*/ 50 h 353"/>
                  <a:gd name="T56" fmla="*/ 132 w 453"/>
                  <a:gd name="T57" fmla="*/ 55 h 353"/>
                  <a:gd name="T58" fmla="*/ 123 w 453"/>
                  <a:gd name="T59" fmla="*/ 64 h 353"/>
                  <a:gd name="T60" fmla="*/ 114 w 453"/>
                  <a:gd name="T61" fmla="*/ 64 h 353"/>
                  <a:gd name="T62" fmla="*/ 114 w 453"/>
                  <a:gd name="T63" fmla="*/ 78 h 353"/>
                  <a:gd name="T64" fmla="*/ 105 w 453"/>
                  <a:gd name="T65" fmla="*/ 68 h 353"/>
                  <a:gd name="T66" fmla="*/ 96 w 453"/>
                  <a:gd name="T67" fmla="*/ 87 h 353"/>
                  <a:gd name="T68" fmla="*/ 64 w 453"/>
                  <a:gd name="T69" fmla="*/ 110 h 353"/>
                  <a:gd name="T70" fmla="*/ 27 w 453"/>
                  <a:gd name="T71" fmla="*/ 119 h 353"/>
                  <a:gd name="T72" fmla="*/ 4 w 453"/>
                  <a:gd name="T73" fmla="*/ 151 h 353"/>
                  <a:gd name="T74" fmla="*/ 0 w 453"/>
                  <a:gd name="T75" fmla="*/ 146 h 353"/>
                  <a:gd name="T76" fmla="*/ 4 w 453"/>
                  <a:gd name="T77" fmla="*/ 188 h 353"/>
                  <a:gd name="T78" fmla="*/ 18 w 453"/>
                  <a:gd name="T79" fmla="*/ 220 h 353"/>
                  <a:gd name="T80" fmla="*/ 18 w 453"/>
                  <a:gd name="T81" fmla="*/ 279 h 353"/>
                  <a:gd name="T82" fmla="*/ 59 w 453"/>
                  <a:gd name="T83" fmla="*/ 288 h 353"/>
                  <a:gd name="T84" fmla="*/ 110 w 453"/>
                  <a:gd name="T85" fmla="*/ 279 h 353"/>
                  <a:gd name="T86" fmla="*/ 165 w 453"/>
                  <a:gd name="T87" fmla="*/ 252 h 353"/>
                  <a:gd name="T88" fmla="*/ 220 w 453"/>
                  <a:gd name="T89" fmla="*/ 256 h 353"/>
                  <a:gd name="T90" fmla="*/ 233 w 453"/>
                  <a:gd name="T91" fmla="*/ 261 h 353"/>
                  <a:gd name="T92" fmla="*/ 242 w 453"/>
                  <a:gd name="T93" fmla="*/ 275 h 353"/>
                  <a:gd name="T94" fmla="*/ 261 w 453"/>
                  <a:gd name="T95" fmla="*/ 279 h 353"/>
                  <a:gd name="T96" fmla="*/ 275 w 453"/>
                  <a:gd name="T97" fmla="*/ 261 h 353"/>
                  <a:gd name="T98" fmla="*/ 279 w 453"/>
                  <a:gd name="T99" fmla="*/ 284 h 353"/>
                  <a:gd name="T100" fmla="*/ 297 w 453"/>
                  <a:gd name="T101" fmla="*/ 302 h 353"/>
                  <a:gd name="T102" fmla="*/ 307 w 453"/>
                  <a:gd name="T103" fmla="*/ 334 h 353"/>
                  <a:gd name="T104" fmla="*/ 348 w 453"/>
                  <a:gd name="T105" fmla="*/ 343 h 353"/>
                  <a:gd name="T106" fmla="*/ 352 w 453"/>
                  <a:gd name="T107" fmla="*/ 334 h 353"/>
                  <a:gd name="T108" fmla="*/ 357 w 453"/>
                  <a:gd name="T109" fmla="*/ 339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3" h="353">
                    <a:moveTo>
                      <a:pt x="357" y="343"/>
                    </a:moveTo>
                    <a:lnTo>
                      <a:pt x="366" y="343"/>
                    </a:lnTo>
                    <a:lnTo>
                      <a:pt x="371" y="353"/>
                    </a:lnTo>
                    <a:lnTo>
                      <a:pt x="380" y="348"/>
                    </a:lnTo>
                    <a:lnTo>
                      <a:pt x="385" y="343"/>
                    </a:lnTo>
                    <a:lnTo>
                      <a:pt x="398" y="339"/>
                    </a:lnTo>
                    <a:lnTo>
                      <a:pt x="407" y="334"/>
                    </a:lnTo>
                    <a:lnTo>
                      <a:pt x="412" y="330"/>
                    </a:lnTo>
                    <a:lnTo>
                      <a:pt x="417" y="316"/>
                    </a:lnTo>
                    <a:lnTo>
                      <a:pt x="421" y="298"/>
                    </a:lnTo>
                    <a:lnTo>
                      <a:pt x="421" y="293"/>
                    </a:lnTo>
                    <a:lnTo>
                      <a:pt x="421" y="293"/>
                    </a:lnTo>
                    <a:lnTo>
                      <a:pt x="421" y="293"/>
                    </a:lnTo>
                    <a:lnTo>
                      <a:pt x="421" y="288"/>
                    </a:lnTo>
                    <a:lnTo>
                      <a:pt x="426" y="279"/>
                    </a:lnTo>
                    <a:lnTo>
                      <a:pt x="435" y="270"/>
                    </a:lnTo>
                    <a:lnTo>
                      <a:pt x="440" y="261"/>
                    </a:lnTo>
                    <a:lnTo>
                      <a:pt x="449" y="243"/>
                    </a:lnTo>
                    <a:lnTo>
                      <a:pt x="449" y="224"/>
                    </a:lnTo>
                    <a:lnTo>
                      <a:pt x="453" y="215"/>
                    </a:lnTo>
                    <a:lnTo>
                      <a:pt x="449" y="206"/>
                    </a:lnTo>
                    <a:lnTo>
                      <a:pt x="449" y="192"/>
                    </a:lnTo>
                    <a:lnTo>
                      <a:pt x="449" y="192"/>
                    </a:lnTo>
                    <a:lnTo>
                      <a:pt x="449" y="192"/>
                    </a:lnTo>
                    <a:lnTo>
                      <a:pt x="449" y="178"/>
                    </a:lnTo>
                    <a:lnTo>
                      <a:pt x="444" y="169"/>
                    </a:lnTo>
                    <a:lnTo>
                      <a:pt x="430" y="155"/>
                    </a:lnTo>
                    <a:lnTo>
                      <a:pt x="421" y="146"/>
                    </a:lnTo>
                    <a:lnTo>
                      <a:pt x="421" y="142"/>
                    </a:lnTo>
                    <a:lnTo>
                      <a:pt x="417" y="137"/>
                    </a:lnTo>
                    <a:lnTo>
                      <a:pt x="417" y="137"/>
                    </a:lnTo>
                    <a:lnTo>
                      <a:pt x="412" y="137"/>
                    </a:lnTo>
                    <a:lnTo>
                      <a:pt x="412" y="137"/>
                    </a:lnTo>
                    <a:lnTo>
                      <a:pt x="407" y="142"/>
                    </a:lnTo>
                    <a:lnTo>
                      <a:pt x="407" y="142"/>
                    </a:lnTo>
                    <a:lnTo>
                      <a:pt x="407" y="137"/>
                    </a:lnTo>
                    <a:lnTo>
                      <a:pt x="407" y="137"/>
                    </a:lnTo>
                    <a:lnTo>
                      <a:pt x="403" y="128"/>
                    </a:lnTo>
                    <a:lnTo>
                      <a:pt x="398" y="119"/>
                    </a:lnTo>
                    <a:lnTo>
                      <a:pt x="398" y="114"/>
                    </a:lnTo>
                    <a:lnTo>
                      <a:pt x="398" y="110"/>
                    </a:lnTo>
                    <a:lnTo>
                      <a:pt x="394" y="105"/>
                    </a:lnTo>
                    <a:lnTo>
                      <a:pt x="389" y="105"/>
                    </a:lnTo>
                    <a:lnTo>
                      <a:pt x="389" y="105"/>
                    </a:lnTo>
                    <a:lnTo>
                      <a:pt x="385" y="101"/>
                    </a:lnTo>
                    <a:lnTo>
                      <a:pt x="385" y="101"/>
                    </a:lnTo>
                    <a:lnTo>
                      <a:pt x="375" y="101"/>
                    </a:lnTo>
                    <a:lnTo>
                      <a:pt x="375" y="96"/>
                    </a:lnTo>
                    <a:lnTo>
                      <a:pt x="371" y="96"/>
                    </a:lnTo>
                    <a:lnTo>
                      <a:pt x="371" y="91"/>
                    </a:lnTo>
                    <a:lnTo>
                      <a:pt x="371" y="91"/>
                    </a:lnTo>
                    <a:lnTo>
                      <a:pt x="366" y="78"/>
                    </a:lnTo>
                    <a:lnTo>
                      <a:pt x="366" y="68"/>
                    </a:lnTo>
                    <a:lnTo>
                      <a:pt x="362" y="64"/>
                    </a:lnTo>
                    <a:lnTo>
                      <a:pt x="357" y="59"/>
                    </a:lnTo>
                    <a:lnTo>
                      <a:pt x="357" y="55"/>
                    </a:lnTo>
                    <a:lnTo>
                      <a:pt x="357" y="50"/>
                    </a:lnTo>
                    <a:lnTo>
                      <a:pt x="357" y="46"/>
                    </a:lnTo>
                    <a:lnTo>
                      <a:pt x="357" y="46"/>
                    </a:lnTo>
                    <a:lnTo>
                      <a:pt x="352" y="41"/>
                    </a:lnTo>
                    <a:lnTo>
                      <a:pt x="348" y="41"/>
                    </a:lnTo>
                    <a:lnTo>
                      <a:pt x="339" y="41"/>
                    </a:lnTo>
                    <a:lnTo>
                      <a:pt x="339" y="32"/>
                    </a:lnTo>
                    <a:lnTo>
                      <a:pt x="334" y="23"/>
                    </a:lnTo>
                    <a:lnTo>
                      <a:pt x="330" y="13"/>
                    </a:lnTo>
                    <a:lnTo>
                      <a:pt x="330" y="4"/>
                    </a:lnTo>
                    <a:lnTo>
                      <a:pt x="330" y="0"/>
                    </a:lnTo>
                    <a:lnTo>
                      <a:pt x="320" y="18"/>
                    </a:lnTo>
                    <a:lnTo>
                      <a:pt x="320" y="36"/>
                    </a:lnTo>
                    <a:lnTo>
                      <a:pt x="320" y="64"/>
                    </a:lnTo>
                    <a:lnTo>
                      <a:pt x="316" y="73"/>
                    </a:lnTo>
                    <a:lnTo>
                      <a:pt x="307" y="78"/>
                    </a:lnTo>
                    <a:lnTo>
                      <a:pt x="302" y="82"/>
                    </a:lnTo>
                    <a:lnTo>
                      <a:pt x="293" y="78"/>
                    </a:lnTo>
                    <a:lnTo>
                      <a:pt x="288" y="73"/>
                    </a:lnTo>
                    <a:lnTo>
                      <a:pt x="288" y="68"/>
                    </a:lnTo>
                    <a:lnTo>
                      <a:pt x="284" y="68"/>
                    </a:lnTo>
                    <a:lnTo>
                      <a:pt x="275" y="68"/>
                    </a:lnTo>
                    <a:lnTo>
                      <a:pt x="270" y="64"/>
                    </a:lnTo>
                    <a:lnTo>
                      <a:pt x="265" y="59"/>
                    </a:lnTo>
                    <a:lnTo>
                      <a:pt x="265" y="59"/>
                    </a:lnTo>
                    <a:lnTo>
                      <a:pt x="261" y="59"/>
                    </a:lnTo>
                    <a:lnTo>
                      <a:pt x="256" y="55"/>
                    </a:lnTo>
                    <a:lnTo>
                      <a:pt x="256" y="55"/>
                    </a:lnTo>
                    <a:lnTo>
                      <a:pt x="256" y="55"/>
                    </a:lnTo>
                    <a:lnTo>
                      <a:pt x="252" y="50"/>
                    </a:lnTo>
                    <a:lnTo>
                      <a:pt x="247" y="46"/>
                    </a:lnTo>
                    <a:lnTo>
                      <a:pt x="247" y="36"/>
                    </a:lnTo>
                    <a:lnTo>
                      <a:pt x="247" y="36"/>
                    </a:lnTo>
                    <a:lnTo>
                      <a:pt x="247" y="32"/>
                    </a:lnTo>
                    <a:lnTo>
                      <a:pt x="247" y="32"/>
                    </a:lnTo>
                    <a:lnTo>
                      <a:pt x="252" y="27"/>
                    </a:lnTo>
                    <a:lnTo>
                      <a:pt x="252" y="23"/>
                    </a:lnTo>
                    <a:lnTo>
                      <a:pt x="252" y="23"/>
                    </a:lnTo>
                    <a:lnTo>
                      <a:pt x="252" y="18"/>
                    </a:lnTo>
                    <a:lnTo>
                      <a:pt x="252" y="18"/>
                    </a:lnTo>
                    <a:lnTo>
                      <a:pt x="252" y="13"/>
                    </a:lnTo>
                    <a:lnTo>
                      <a:pt x="252" y="13"/>
                    </a:lnTo>
                    <a:lnTo>
                      <a:pt x="242" y="18"/>
                    </a:lnTo>
                    <a:lnTo>
                      <a:pt x="229" y="13"/>
                    </a:lnTo>
                    <a:lnTo>
                      <a:pt x="215" y="9"/>
                    </a:lnTo>
                    <a:lnTo>
                      <a:pt x="215" y="9"/>
                    </a:lnTo>
                    <a:lnTo>
                      <a:pt x="215" y="13"/>
                    </a:lnTo>
                    <a:lnTo>
                      <a:pt x="210" y="18"/>
                    </a:lnTo>
                    <a:lnTo>
                      <a:pt x="201" y="18"/>
                    </a:lnTo>
                    <a:lnTo>
                      <a:pt x="197" y="18"/>
                    </a:lnTo>
                    <a:lnTo>
                      <a:pt x="197" y="18"/>
                    </a:lnTo>
                    <a:lnTo>
                      <a:pt x="201" y="27"/>
                    </a:lnTo>
                    <a:lnTo>
                      <a:pt x="201" y="27"/>
                    </a:lnTo>
                    <a:lnTo>
                      <a:pt x="197" y="23"/>
                    </a:lnTo>
                    <a:lnTo>
                      <a:pt x="192" y="23"/>
                    </a:lnTo>
                    <a:lnTo>
                      <a:pt x="192" y="23"/>
                    </a:lnTo>
                    <a:lnTo>
                      <a:pt x="192" y="23"/>
                    </a:lnTo>
                    <a:lnTo>
                      <a:pt x="187" y="27"/>
                    </a:lnTo>
                    <a:lnTo>
                      <a:pt x="187" y="27"/>
                    </a:lnTo>
                    <a:lnTo>
                      <a:pt x="187" y="27"/>
                    </a:lnTo>
                    <a:lnTo>
                      <a:pt x="187" y="27"/>
                    </a:lnTo>
                    <a:lnTo>
                      <a:pt x="187" y="32"/>
                    </a:lnTo>
                    <a:lnTo>
                      <a:pt x="183" y="36"/>
                    </a:lnTo>
                    <a:lnTo>
                      <a:pt x="183" y="41"/>
                    </a:lnTo>
                    <a:lnTo>
                      <a:pt x="183" y="50"/>
                    </a:lnTo>
                    <a:lnTo>
                      <a:pt x="183" y="55"/>
                    </a:lnTo>
                    <a:lnTo>
                      <a:pt x="183" y="55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69" y="46"/>
                    </a:lnTo>
                    <a:lnTo>
                      <a:pt x="165" y="55"/>
                    </a:lnTo>
                    <a:lnTo>
                      <a:pt x="160" y="55"/>
                    </a:lnTo>
                    <a:lnTo>
                      <a:pt x="160" y="50"/>
                    </a:lnTo>
                    <a:lnTo>
                      <a:pt x="160" y="50"/>
                    </a:lnTo>
                    <a:lnTo>
                      <a:pt x="160" y="41"/>
                    </a:lnTo>
                    <a:lnTo>
                      <a:pt x="155" y="36"/>
                    </a:lnTo>
                    <a:lnTo>
                      <a:pt x="146" y="36"/>
                    </a:lnTo>
                    <a:lnTo>
                      <a:pt x="142" y="36"/>
                    </a:lnTo>
                    <a:lnTo>
                      <a:pt x="137" y="41"/>
                    </a:lnTo>
                    <a:lnTo>
                      <a:pt x="137" y="46"/>
                    </a:lnTo>
                    <a:lnTo>
                      <a:pt x="137" y="46"/>
                    </a:lnTo>
                    <a:lnTo>
                      <a:pt x="132" y="46"/>
                    </a:lnTo>
                    <a:lnTo>
                      <a:pt x="132" y="46"/>
                    </a:lnTo>
                    <a:lnTo>
                      <a:pt x="137" y="50"/>
                    </a:lnTo>
                    <a:lnTo>
                      <a:pt x="137" y="50"/>
                    </a:lnTo>
                    <a:lnTo>
                      <a:pt x="132" y="50"/>
                    </a:lnTo>
                    <a:lnTo>
                      <a:pt x="132" y="50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28" y="55"/>
                    </a:lnTo>
                    <a:lnTo>
                      <a:pt x="128" y="55"/>
                    </a:lnTo>
                    <a:lnTo>
                      <a:pt x="128" y="55"/>
                    </a:lnTo>
                    <a:lnTo>
                      <a:pt x="123" y="55"/>
                    </a:lnTo>
                    <a:lnTo>
                      <a:pt x="123" y="64"/>
                    </a:lnTo>
                    <a:lnTo>
                      <a:pt x="123" y="68"/>
                    </a:lnTo>
                    <a:lnTo>
                      <a:pt x="123" y="73"/>
                    </a:lnTo>
                    <a:lnTo>
                      <a:pt x="119" y="68"/>
                    </a:lnTo>
                    <a:lnTo>
                      <a:pt x="119" y="68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8"/>
                    </a:lnTo>
                    <a:lnTo>
                      <a:pt x="119" y="68"/>
                    </a:lnTo>
                    <a:lnTo>
                      <a:pt x="114" y="73"/>
                    </a:lnTo>
                    <a:lnTo>
                      <a:pt x="114" y="78"/>
                    </a:lnTo>
                    <a:lnTo>
                      <a:pt x="110" y="82"/>
                    </a:lnTo>
                    <a:lnTo>
                      <a:pt x="110" y="82"/>
                    </a:lnTo>
                    <a:lnTo>
                      <a:pt x="105" y="73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0" y="6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0" y="82"/>
                    </a:lnTo>
                    <a:lnTo>
                      <a:pt x="96" y="87"/>
                    </a:lnTo>
                    <a:lnTo>
                      <a:pt x="96" y="87"/>
                    </a:lnTo>
                    <a:lnTo>
                      <a:pt x="82" y="101"/>
                    </a:lnTo>
                    <a:lnTo>
                      <a:pt x="73" y="105"/>
                    </a:lnTo>
                    <a:lnTo>
                      <a:pt x="64" y="110"/>
                    </a:lnTo>
                    <a:lnTo>
                      <a:pt x="64" y="110"/>
                    </a:lnTo>
                    <a:lnTo>
                      <a:pt x="50" y="114"/>
                    </a:lnTo>
                    <a:lnTo>
                      <a:pt x="45" y="114"/>
                    </a:lnTo>
                    <a:lnTo>
                      <a:pt x="36" y="114"/>
                    </a:lnTo>
                    <a:lnTo>
                      <a:pt x="32" y="114"/>
                    </a:lnTo>
                    <a:lnTo>
                      <a:pt x="27" y="119"/>
                    </a:lnTo>
                    <a:lnTo>
                      <a:pt x="18" y="128"/>
                    </a:lnTo>
                    <a:lnTo>
                      <a:pt x="18" y="128"/>
                    </a:lnTo>
                    <a:lnTo>
                      <a:pt x="9" y="133"/>
                    </a:lnTo>
                    <a:lnTo>
                      <a:pt x="4" y="137"/>
                    </a:lnTo>
                    <a:lnTo>
                      <a:pt x="4" y="151"/>
                    </a:lnTo>
                    <a:lnTo>
                      <a:pt x="4" y="155"/>
                    </a:lnTo>
                    <a:lnTo>
                      <a:pt x="0" y="160"/>
                    </a:lnTo>
                    <a:lnTo>
                      <a:pt x="0" y="151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0" y="155"/>
                    </a:lnTo>
                    <a:lnTo>
                      <a:pt x="0" y="165"/>
                    </a:lnTo>
                    <a:lnTo>
                      <a:pt x="4" y="178"/>
                    </a:lnTo>
                    <a:lnTo>
                      <a:pt x="4" y="188"/>
                    </a:lnTo>
                    <a:lnTo>
                      <a:pt x="4" y="188"/>
                    </a:lnTo>
                    <a:lnTo>
                      <a:pt x="4" y="188"/>
                    </a:lnTo>
                    <a:lnTo>
                      <a:pt x="0" y="188"/>
                    </a:lnTo>
                    <a:lnTo>
                      <a:pt x="9" y="206"/>
                    </a:lnTo>
                    <a:lnTo>
                      <a:pt x="18" y="220"/>
                    </a:lnTo>
                    <a:lnTo>
                      <a:pt x="18" y="243"/>
                    </a:lnTo>
                    <a:lnTo>
                      <a:pt x="23" y="270"/>
                    </a:lnTo>
                    <a:lnTo>
                      <a:pt x="23" y="275"/>
                    </a:lnTo>
                    <a:lnTo>
                      <a:pt x="18" y="279"/>
                    </a:lnTo>
                    <a:lnTo>
                      <a:pt x="18" y="279"/>
                    </a:lnTo>
                    <a:lnTo>
                      <a:pt x="23" y="288"/>
                    </a:lnTo>
                    <a:lnTo>
                      <a:pt x="27" y="293"/>
                    </a:lnTo>
                    <a:lnTo>
                      <a:pt x="36" y="298"/>
                    </a:lnTo>
                    <a:lnTo>
                      <a:pt x="45" y="293"/>
                    </a:lnTo>
                    <a:lnTo>
                      <a:pt x="59" y="288"/>
                    </a:lnTo>
                    <a:lnTo>
                      <a:pt x="68" y="284"/>
                    </a:lnTo>
                    <a:lnTo>
                      <a:pt x="77" y="279"/>
                    </a:lnTo>
                    <a:lnTo>
                      <a:pt x="100" y="279"/>
                    </a:lnTo>
                    <a:lnTo>
                      <a:pt x="110" y="279"/>
                    </a:lnTo>
                    <a:lnTo>
                      <a:pt x="110" y="279"/>
                    </a:lnTo>
                    <a:lnTo>
                      <a:pt x="114" y="275"/>
                    </a:lnTo>
                    <a:lnTo>
                      <a:pt x="119" y="265"/>
                    </a:lnTo>
                    <a:lnTo>
                      <a:pt x="123" y="265"/>
                    </a:lnTo>
                    <a:lnTo>
                      <a:pt x="142" y="256"/>
                    </a:lnTo>
                    <a:lnTo>
                      <a:pt x="165" y="252"/>
                    </a:lnTo>
                    <a:lnTo>
                      <a:pt x="187" y="247"/>
                    </a:lnTo>
                    <a:lnTo>
                      <a:pt x="201" y="247"/>
                    </a:lnTo>
                    <a:lnTo>
                      <a:pt x="210" y="252"/>
                    </a:lnTo>
                    <a:lnTo>
                      <a:pt x="215" y="256"/>
                    </a:lnTo>
                    <a:lnTo>
                      <a:pt x="220" y="256"/>
                    </a:lnTo>
                    <a:lnTo>
                      <a:pt x="220" y="252"/>
                    </a:lnTo>
                    <a:lnTo>
                      <a:pt x="224" y="256"/>
                    </a:lnTo>
                    <a:lnTo>
                      <a:pt x="224" y="256"/>
                    </a:lnTo>
                    <a:lnTo>
                      <a:pt x="229" y="256"/>
                    </a:lnTo>
                    <a:lnTo>
                      <a:pt x="233" y="261"/>
                    </a:lnTo>
                    <a:lnTo>
                      <a:pt x="238" y="270"/>
                    </a:lnTo>
                    <a:lnTo>
                      <a:pt x="238" y="270"/>
                    </a:lnTo>
                    <a:lnTo>
                      <a:pt x="238" y="270"/>
                    </a:lnTo>
                    <a:lnTo>
                      <a:pt x="242" y="270"/>
                    </a:lnTo>
                    <a:lnTo>
                      <a:pt x="242" y="275"/>
                    </a:lnTo>
                    <a:lnTo>
                      <a:pt x="252" y="293"/>
                    </a:lnTo>
                    <a:lnTo>
                      <a:pt x="252" y="293"/>
                    </a:lnTo>
                    <a:lnTo>
                      <a:pt x="252" y="293"/>
                    </a:lnTo>
                    <a:lnTo>
                      <a:pt x="256" y="284"/>
                    </a:lnTo>
                    <a:lnTo>
                      <a:pt x="261" y="279"/>
                    </a:lnTo>
                    <a:lnTo>
                      <a:pt x="270" y="275"/>
                    </a:lnTo>
                    <a:lnTo>
                      <a:pt x="270" y="265"/>
                    </a:lnTo>
                    <a:lnTo>
                      <a:pt x="270" y="252"/>
                    </a:lnTo>
                    <a:lnTo>
                      <a:pt x="270" y="252"/>
                    </a:lnTo>
                    <a:lnTo>
                      <a:pt x="275" y="261"/>
                    </a:lnTo>
                    <a:lnTo>
                      <a:pt x="275" y="261"/>
                    </a:lnTo>
                    <a:lnTo>
                      <a:pt x="279" y="275"/>
                    </a:lnTo>
                    <a:lnTo>
                      <a:pt x="275" y="279"/>
                    </a:lnTo>
                    <a:lnTo>
                      <a:pt x="279" y="284"/>
                    </a:lnTo>
                    <a:lnTo>
                      <a:pt x="279" y="284"/>
                    </a:lnTo>
                    <a:lnTo>
                      <a:pt x="284" y="293"/>
                    </a:lnTo>
                    <a:lnTo>
                      <a:pt x="284" y="302"/>
                    </a:lnTo>
                    <a:lnTo>
                      <a:pt x="297" y="298"/>
                    </a:lnTo>
                    <a:lnTo>
                      <a:pt x="297" y="298"/>
                    </a:lnTo>
                    <a:lnTo>
                      <a:pt x="297" y="302"/>
                    </a:lnTo>
                    <a:lnTo>
                      <a:pt x="293" y="307"/>
                    </a:lnTo>
                    <a:lnTo>
                      <a:pt x="297" y="311"/>
                    </a:lnTo>
                    <a:lnTo>
                      <a:pt x="297" y="320"/>
                    </a:lnTo>
                    <a:lnTo>
                      <a:pt x="297" y="325"/>
                    </a:lnTo>
                    <a:lnTo>
                      <a:pt x="307" y="334"/>
                    </a:lnTo>
                    <a:lnTo>
                      <a:pt x="316" y="343"/>
                    </a:lnTo>
                    <a:lnTo>
                      <a:pt x="320" y="343"/>
                    </a:lnTo>
                    <a:lnTo>
                      <a:pt x="334" y="348"/>
                    </a:lnTo>
                    <a:lnTo>
                      <a:pt x="339" y="348"/>
                    </a:lnTo>
                    <a:lnTo>
                      <a:pt x="348" y="343"/>
                    </a:lnTo>
                    <a:lnTo>
                      <a:pt x="348" y="343"/>
                    </a:lnTo>
                    <a:lnTo>
                      <a:pt x="348" y="343"/>
                    </a:lnTo>
                    <a:lnTo>
                      <a:pt x="348" y="339"/>
                    </a:lnTo>
                    <a:lnTo>
                      <a:pt x="352" y="339"/>
                    </a:lnTo>
                    <a:lnTo>
                      <a:pt x="352" y="334"/>
                    </a:lnTo>
                    <a:lnTo>
                      <a:pt x="357" y="334"/>
                    </a:lnTo>
                    <a:lnTo>
                      <a:pt x="357" y="330"/>
                    </a:lnTo>
                    <a:lnTo>
                      <a:pt x="357" y="339"/>
                    </a:lnTo>
                    <a:lnTo>
                      <a:pt x="357" y="339"/>
                    </a:lnTo>
                    <a:lnTo>
                      <a:pt x="357" y="339"/>
                    </a:lnTo>
                    <a:lnTo>
                      <a:pt x="357" y="343"/>
                    </a:lnTo>
                    <a:lnTo>
                      <a:pt x="357" y="34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1" name="Freeform 1293"/>
              <p:cNvSpPr>
                <a:spLocks/>
              </p:cNvSpPr>
              <p:nvPr/>
            </p:nvSpPr>
            <p:spPr bwMode="auto">
              <a:xfrm>
                <a:off x="4267" y="2542"/>
                <a:ext cx="0" cy="9"/>
              </a:xfrm>
              <a:custGeom>
                <a:avLst/>
                <a:gdLst>
                  <a:gd name="T0" fmla="*/ 0 h 9"/>
                  <a:gd name="T1" fmla="*/ 4 h 9"/>
                  <a:gd name="T2" fmla="*/ 9 h 9"/>
                  <a:gd name="T3" fmla="*/ 9 h 9"/>
                  <a:gd name="T4" fmla="*/ 4 h 9"/>
                  <a:gd name="T5" fmla="*/ 4 h 9"/>
                  <a:gd name="T6" fmla="*/ 0 h 9"/>
                  <a:gd name="T7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2" name="Freeform 1294"/>
              <p:cNvSpPr>
                <a:spLocks/>
              </p:cNvSpPr>
              <p:nvPr/>
            </p:nvSpPr>
            <p:spPr bwMode="auto">
              <a:xfrm>
                <a:off x="4248" y="2271"/>
                <a:ext cx="5" cy="10"/>
              </a:xfrm>
              <a:custGeom>
                <a:avLst/>
                <a:gdLst>
                  <a:gd name="T0" fmla="*/ 5 w 5"/>
                  <a:gd name="T1" fmla="*/ 0 h 10"/>
                  <a:gd name="T2" fmla="*/ 0 w 5"/>
                  <a:gd name="T3" fmla="*/ 0 h 10"/>
                  <a:gd name="T4" fmla="*/ 0 w 5"/>
                  <a:gd name="T5" fmla="*/ 5 h 10"/>
                  <a:gd name="T6" fmla="*/ 0 w 5"/>
                  <a:gd name="T7" fmla="*/ 10 h 10"/>
                  <a:gd name="T8" fmla="*/ 0 w 5"/>
                  <a:gd name="T9" fmla="*/ 10 h 10"/>
                  <a:gd name="T10" fmla="*/ 0 w 5"/>
                  <a:gd name="T11" fmla="*/ 10 h 10"/>
                  <a:gd name="T12" fmla="*/ 0 w 5"/>
                  <a:gd name="T13" fmla="*/ 5 h 10"/>
                  <a:gd name="T14" fmla="*/ 5 w 5"/>
                  <a:gd name="T15" fmla="*/ 0 h 10"/>
                  <a:gd name="T16" fmla="*/ 5 w 5"/>
                  <a:gd name="T17" fmla="*/ 0 h 10"/>
                  <a:gd name="T18" fmla="*/ 5 w 5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3" name="Freeform 1295"/>
              <p:cNvSpPr>
                <a:spLocks/>
              </p:cNvSpPr>
              <p:nvPr/>
            </p:nvSpPr>
            <p:spPr bwMode="auto">
              <a:xfrm>
                <a:off x="4386" y="262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4 w 4"/>
                  <a:gd name="T5" fmla="*/ 4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4" name="Freeform 1296"/>
              <p:cNvSpPr>
                <a:spLocks/>
              </p:cNvSpPr>
              <p:nvPr/>
            </p:nvSpPr>
            <p:spPr bwMode="auto">
              <a:xfrm>
                <a:off x="4386" y="262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4 w 4"/>
                  <a:gd name="T5" fmla="*/ 4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5" name="Freeform 1297"/>
              <p:cNvSpPr>
                <a:spLocks/>
              </p:cNvSpPr>
              <p:nvPr/>
            </p:nvSpPr>
            <p:spPr bwMode="auto">
              <a:xfrm>
                <a:off x="4377" y="2629"/>
                <a:ext cx="18" cy="9"/>
              </a:xfrm>
              <a:custGeom>
                <a:avLst/>
                <a:gdLst>
                  <a:gd name="T0" fmla="*/ 18 w 18"/>
                  <a:gd name="T1" fmla="*/ 9 h 9"/>
                  <a:gd name="T2" fmla="*/ 9 w 18"/>
                  <a:gd name="T3" fmla="*/ 9 h 9"/>
                  <a:gd name="T4" fmla="*/ 4 w 18"/>
                  <a:gd name="T5" fmla="*/ 9 h 9"/>
                  <a:gd name="T6" fmla="*/ 0 w 18"/>
                  <a:gd name="T7" fmla="*/ 9 h 9"/>
                  <a:gd name="T8" fmla="*/ 4 w 18"/>
                  <a:gd name="T9" fmla="*/ 4 h 9"/>
                  <a:gd name="T10" fmla="*/ 4 w 18"/>
                  <a:gd name="T11" fmla="*/ 4 h 9"/>
                  <a:gd name="T12" fmla="*/ 9 w 18"/>
                  <a:gd name="T13" fmla="*/ 0 h 9"/>
                  <a:gd name="T14" fmla="*/ 13 w 18"/>
                  <a:gd name="T15" fmla="*/ 0 h 9"/>
                  <a:gd name="T16" fmla="*/ 18 w 18"/>
                  <a:gd name="T17" fmla="*/ 9 h 9"/>
                  <a:gd name="T18" fmla="*/ 18 w 18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9">
                    <a:moveTo>
                      <a:pt x="18" y="9"/>
                    </a:moveTo>
                    <a:lnTo>
                      <a:pt x="9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9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6" name="Freeform 1298"/>
              <p:cNvSpPr>
                <a:spLocks/>
              </p:cNvSpPr>
              <p:nvPr/>
            </p:nvSpPr>
            <p:spPr bwMode="auto">
              <a:xfrm>
                <a:off x="4377" y="2629"/>
                <a:ext cx="18" cy="9"/>
              </a:xfrm>
              <a:custGeom>
                <a:avLst/>
                <a:gdLst>
                  <a:gd name="T0" fmla="*/ 18 w 18"/>
                  <a:gd name="T1" fmla="*/ 9 h 9"/>
                  <a:gd name="T2" fmla="*/ 9 w 18"/>
                  <a:gd name="T3" fmla="*/ 9 h 9"/>
                  <a:gd name="T4" fmla="*/ 4 w 18"/>
                  <a:gd name="T5" fmla="*/ 9 h 9"/>
                  <a:gd name="T6" fmla="*/ 0 w 18"/>
                  <a:gd name="T7" fmla="*/ 9 h 9"/>
                  <a:gd name="T8" fmla="*/ 4 w 18"/>
                  <a:gd name="T9" fmla="*/ 4 h 9"/>
                  <a:gd name="T10" fmla="*/ 4 w 18"/>
                  <a:gd name="T11" fmla="*/ 4 h 9"/>
                  <a:gd name="T12" fmla="*/ 9 w 18"/>
                  <a:gd name="T13" fmla="*/ 0 h 9"/>
                  <a:gd name="T14" fmla="*/ 13 w 18"/>
                  <a:gd name="T15" fmla="*/ 0 h 9"/>
                  <a:gd name="T16" fmla="*/ 18 w 18"/>
                  <a:gd name="T17" fmla="*/ 9 h 9"/>
                  <a:gd name="T18" fmla="*/ 18 w 18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9">
                    <a:moveTo>
                      <a:pt x="18" y="9"/>
                    </a:moveTo>
                    <a:lnTo>
                      <a:pt x="9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9"/>
                    </a:lnTo>
                    <a:lnTo>
                      <a:pt x="18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7" name="Freeform 1299"/>
              <p:cNvSpPr>
                <a:spLocks/>
              </p:cNvSpPr>
              <p:nvPr/>
            </p:nvSpPr>
            <p:spPr bwMode="auto">
              <a:xfrm>
                <a:off x="4441" y="2418"/>
                <a:ext cx="4" cy="14"/>
              </a:xfrm>
              <a:custGeom>
                <a:avLst/>
                <a:gdLst>
                  <a:gd name="T0" fmla="*/ 0 w 4"/>
                  <a:gd name="T1" fmla="*/ 0 h 14"/>
                  <a:gd name="T2" fmla="*/ 4 w 4"/>
                  <a:gd name="T3" fmla="*/ 9 h 14"/>
                  <a:gd name="T4" fmla="*/ 0 w 4"/>
                  <a:gd name="T5" fmla="*/ 14 h 14"/>
                  <a:gd name="T6" fmla="*/ 0 w 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4" y="9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8" name="Freeform 1300"/>
              <p:cNvSpPr>
                <a:spLocks/>
              </p:cNvSpPr>
              <p:nvPr/>
            </p:nvSpPr>
            <p:spPr bwMode="auto">
              <a:xfrm>
                <a:off x="4441" y="2418"/>
                <a:ext cx="4" cy="14"/>
              </a:xfrm>
              <a:custGeom>
                <a:avLst/>
                <a:gdLst>
                  <a:gd name="T0" fmla="*/ 0 w 4"/>
                  <a:gd name="T1" fmla="*/ 0 h 14"/>
                  <a:gd name="T2" fmla="*/ 4 w 4"/>
                  <a:gd name="T3" fmla="*/ 9 h 14"/>
                  <a:gd name="T4" fmla="*/ 0 w 4"/>
                  <a:gd name="T5" fmla="*/ 14 h 14"/>
                  <a:gd name="T6" fmla="*/ 0 w 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4" y="9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9" name="Freeform 1301"/>
              <p:cNvSpPr>
                <a:spLocks/>
              </p:cNvSpPr>
              <p:nvPr/>
            </p:nvSpPr>
            <p:spPr bwMode="auto">
              <a:xfrm>
                <a:off x="4441" y="2413"/>
                <a:ext cx="9" cy="23"/>
              </a:xfrm>
              <a:custGeom>
                <a:avLst/>
                <a:gdLst>
                  <a:gd name="T0" fmla="*/ 0 w 9"/>
                  <a:gd name="T1" fmla="*/ 23 h 23"/>
                  <a:gd name="T2" fmla="*/ 0 w 9"/>
                  <a:gd name="T3" fmla="*/ 10 h 23"/>
                  <a:gd name="T4" fmla="*/ 0 w 9"/>
                  <a:gd name="T5" fmla="*/ 5 h 23"/>
                  <a:gd name="T6" fmla="*/ 0 w 9"/>
                  <a:gd name="T7" fmla="*/ 0 h 23"/>
                  <a:gd name="T8" fmla="*/ 4 w 9"/>
                  <a:gd name="T9" fmla="*/ 5 h 23"/>
                  <a:gd name="T10" fmla="*/ 4 w 9"/>
                  <a:gd name="T11" fmla="*/ 5 h 23"/>
                  <a:gd name="T12" fmla="*/ 9 w 9"/>
                  <a:gd name="T13" fmla="*/ 14 h 23"/>
                  <a:gd name="T14" fmla="*/ 4 w 9"/>
                  <a:gd name="T15" fmla="*/ 19 h 23"/>
                  <a:gd name="T16" fmla="*/ 0 w 9"/>
                  <a:gd name="T17" fmla="*/ 23 h 23"/>
                  <a:gd name="T18" fmla="*/ 0 w 9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3">
                    <a:moveTo>
                      <a:pt x="0" y="23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14"/>
                    </a:lnTo>
                    <a:lnTo>
                      <a:pt x="4" y="1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0" name="Freeform 1302"/>
              <p:cNvSpPr>
                <a:spLocks/>
              </p:cNvSpPr>
              <p:nvPr/>
            </p:nvSpPr>
            <p:spPr bwMode="auto">
              <a:xfrm>
                <a:off x="4441" y="2413"/>
                <a:ext cx="9" cy="23"/>
              </a:xfrm>
              <a:custGeom>
                <a:avLst/>
                <a:gdLst>
                  <a:gd name="T0" fmla="*/ 0 w 9"/>
                  <a:gd name="T1" fmla="*/ 23 h 23"/>
                  <a:gd name="T2" fmla="*/ 0 w 9"/>
                  <a:gd name="T3" fmla="*/ 10 h 23"/>
                  <a:gd name="T4" fmla="*/ 0 w 9"/>
                  <a:gd name="T5" fmla="*/ 5 h 23"/>
                  <a:gd name="T6" fmla="*/ 0 w 9"/>
                  <a:gd name="T7" fmla="*/ 0 h 23"/>
                  <a:gd name="T8" fmla="*/ 4 w 9"/>
                  <a:gd name="T9" fmla="*/ 5 h 23"/>
                  <a:gd name="T10" fmla="*/ 4 w 9"/>
                  <a:gd name="T11" fmla="*/ 5 h 23"/>
                  <a:gd name="T12" fmla="*/ 9 w 9"/>
                  <a:gd name="T13" fmla="*/ 14 h 23"/>
                  <a:gd name="T14" fmla="*/ 4 w 9"/>
                  <a:gd name="T15" fmla="*/ 19 h 23"/>
                  <a:gd name="T16" fmla="*/ 0 w 9"/>
                  <a:gd name="T17" fmla="*/ 23 h 23"/>
                  <a:gd name="T18" fmla="*/ 0 w 9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3">
                    <a:moveTo>
                      <a:pt x="0" y="23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14"/>
                    </a:lnTo>
                    <a:lnTo>
                      <a:pt x="4" y="19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1" name="Freeform 1303"/>
              <p:cNvSpPr>
                <a:spLocks/>
              </p:cNvSpPr>
              <p:nvPr/>
            </p:nvSpPr>
            <p:spPr bwMode="auto">
              <a:xfrm>
                <a:off x="4381" y="2624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2" name="Freeform 1304"/>
              <p:cNvSpPr>
                <a:spLocks/>
              </p:cNvSpPr>
              <p:nvPr/>
            </p:nvSpPr>
            <p:spPr bwMode="auto">
              <a:xfrm>
                <a:off x="4381" y="2624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3" name="Freeform 1305"/>
              <p:cNvSpPr>
                <a:spLocks/>
              </p:cNvSpPr>
              <p:nvPr/>
            </p:nvSpPr>
            <p:spPr bwMode="auto">
              <a:xfrm>
                <a:off x="4377" y="2620"/>
                <a:ext cx="13" cy="13"/>
              </a:xfrm>
              <a:custGeom>
                <a:avLst/>
                <a:gdLst>
                  <a:gd name="T0" fmla="*/ 9 w 13"/>
                  <a:gd name="T1" fmla="*/ 13 h 13"/>
                  <a:gd name="T2" fmla="*/ 4 w 13"/>
                  <a:gd name="T3" fmla="*/ 9 h 13"/>
                  <a:gd name="T4" fmla="*/ 4 w 13"/>
                  <a:gd name="T5" fmla="*/ 9 h 13"/>
                  <a:gd name="T6" fmla="*/ 0 w 13"/>
                  <a:gd name="T7" fmla="*/ 4 h 13"/>
                  <a:gd name="T8" fmla="*/ 0 w 13"/>
                  <a:gd name="T9" fmla="*/ 0 h 13"/>
                  <a:gd name="T10" fmla="*/ 0 w 13"/>
                  <a:gd name="T11" fmla="*/ 0 h 13"/>
                  <a:gd name="T12" fmla="*/ 4 w 13"/>
                  <a:gd name="T13" fmla="*/ 0 h 13"/>
                  <a:gd name="T14" fmla="*/ 4 w 13"/>
                  <a:gd name="T15" fmla="*/ 0 h 13"/>
                  <a:gd name="T16" fmla="*/ 13 w 13"/>
                  <a:gd name="T17" fmla="*/ 9 h 13"/>
                  <a:gd name="T18" fmla="*/ 9 w 13"/>
                  <a:gd name="T19" fmla="*/ 13 h 13"/>
                  <a:gd name="T20" fmla="*/ 9 w 13"/>
                  <a:gd name="T21" fmla="*/ 13 h 13"/>
                  <a:gd name="T22" fmla="*/ 9 w 13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9" y="13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3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4" name="Freeform 1306"/>
              <p:cNvSpPr>
                <a:spLocks/>
              </p:cNvSpPr>
              <p:nvPr/>
            </p:nvSpPr>
            <p:spPr bwMode="auto">
              <a:xfrm>
                <a:off x="4377" y="2620"/>
                <a:ext cx="13" cy="13"/>
              </a:xfrm>
              <a:custGeom>
                <a:avLst/>
                <a:gdLst>
                  <a:gd name="T0" fmla="*/ 9 w 13"/>
                  <a:gd name="T1" fmla="*/ 13 h 13"/>
                  <a:gd name="T2" fmla="*/ 4 w 13"/>
                  <a:gd name="T3" fmla="*/ 9 h 13"/>
                  <a:gd name="T4" fmla="*/ 4 w 13"/>
                  <a:gd name="T5" fmla="*/ 9 h 13"/>
                  <a:gd name="T6" fmla="*/ 0 w 13"/>
                  <a:gd name="T7" fmla="*/ 4 h 13"/>
                  <a:gd name="T8" fmla="*/ 0 w 13"/>
                  <a:gd name="T9" fmla="*/ 0 h 13"/>
                  <a:gd name="T10" fmla="*/ 0 w 13"/>
                  <a:gd name="T11" fmla="*/ 0 h 13"/>
                  <a:gd name="T12" fmla="*/ 4 w 13"/>
                  <a:gd name="T13" fmla="*/ 0 h 13"/>
                  <a:gd name="T14" fmla="*/ 4 w 13"/>
                  <a:gd name="T15" fmla="*/ 0 h 13"/>
                  <a:gd name="T16" fmla="*/ 13 w 13"/>
                  <a:gd name="T17" fmla="*/ 9 h 13"/>
                  <a:gd name="T18" fmla="*/ 9 w 13"/>
                  <a:gd name="T19" fmla="*/ 13 h 13"/>
                  <a:gd name="T20" fmla="*/ 9 w 13"/>
                  <a:gd name="T21" fmla="*/ 13 h 13"/>
                  <a:gd name="T22" fmla="*/ 9 w 13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9" y="13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3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5" name="Freeform 1307"/>
              <p:cNvSpPr>
                <a:spLocks/>
              </p:cNvSpPr>
              <p:nvPr/>
            </p:nvSpPr>
            <p:spPr bwMode="auto">
              <a:xfrm>
                <a:off x="4344" y="2638"/>
                <a:ext cx="42" cy="41"/>
              </a:xfrm>
              <a:custGeom>
                <a:avLst/>
                <a:gdLst>
                  <a:gd name="T0" fmla="*/ 0 w 42"/>
                  <a:gd name="T1" fmla="*/ 0 h 41"/>
                  <a:gd name="T2" fmla="*/ 5 w 42"/>
                  <a:gd name="T3" fmla="*/ 9 h 41"/>
                  <a:gd name="T4" fmla="*/ 5 w 42"/>
                  <a:gd name="T5" fmla="*/ 14 h 41"/>
                  <a:gd name="T6" fmla="*/ 10 w 42"/>
                  <a:gd name="T7" fmla="*/ 18 h 41"/>
                  <a:gd name="T8" fmla="*/ 10 w 42"/>
                  <a:gd name="T9" fmla="*/ 27 h 41"/>
                  <a:gd name="T10" fmla="*/ 10 w 42"/>
                  <a:gd name="T11" fmla="*/ 23 h 41"/>
                  <a:gd name="T12" fmla="*/ 10 w 42"/>
                  <a:gd name="T13" fmla="*/ 32 h 41"/>
                  <a:gd name="T14" fmla="*/ 19 w 42"/>
                  <a:gd name="T15" fmla="*/ 41 h 41"/>
                  <a:gd name="T16" fmla="*/ 14 w 42"/>
                  <a:gd name="T17" fmla="*/ 41 h 41"/>
                  <a:gd name="T18" fmla="*/ 23 w 42"/>
                  <a:gd name="T19" fmla="*/ 41 h 41"/>
                  <a:gd name="T20" fmla="*/ 33 w 42"/>
                  <a:gd name="T21" fmla="*/ 37 h 41"/>
                  <a:gd name="T22" fmla="*/ 37 w 42"/>
                  <a:gd name="T23" fmla="*/ 27 h 41"/>
                  <a:gd name="T24" fmla="*/ 42 w 42"/>
                  <a:gd name="T25" fmla="*/ 18 h 41"/>
                  <a:gd name="T26" fmla="*/ 42 w 42"/>
                  <a:gd name="T27" fmla="*/ 9 h 41"/>
                  <a:gd name="T28" fmla="*/ 37 w 42"/>
                  <a:gd name="T29" fmla="*/ 5 h 41"/>
                  <a:gd name="T30" fmla="*/ 37 w 42"/>
                  <a:gd name="T31" fmla="*/ 5 h 41"/>
                  <a:gd name="T32" fmla="*/ 28 w 42"/>
                  <a:gd name="T33" fmla="*/ 5 h 41"/>
                  <a:gd name="T34" fmla="*/ 14 w 42"/>
                  <a:gd name="T35" fmla="*/ 5 h 41"/>
                  <a:gd name="T36" fmla="*/ 0 w 42"/>
                  <a:gd name="T3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1">
                    <a:moveTo>
                      <a:pt x="0" y="0"/>
                    </a:moveTo>
                    <a:lnTo>
                      <a:pt x="5" y="9"/>
                    </a:lnTo>
                    <a:lnTo>
                      <a:pt x="5" y="14"/>
                    </a:lnTo>
                    <a:lnTo>
                      <a:pt x="10" y="18"/>
                    </a:lnTo>
                    <a:lnTo>
                      <a:pt x="10" y="27"/>
                    </a:lnTo>
                    <a:lnTo>
                      <a:pt x="10" y="23"/>
                    </a:lnTo>
                    <a:lnTo>
                      <a:pt x="10" y="32"/>
                    </a:lnTo>
                    <a:lnTo>
                      <a:pt x="19" y="41"/>
                    </a:lnTo>
                    <a:lnTo>
                      <a:pt x="14" y="41"/>
                    </a:lnTo>
                    <a:lnTo>
                      <a:pt x="23" y="41"/>
                    </a:lnTo>
                    <a:lnTo>
                      <a:pt x="33" y="37"/>
                    </a:lnTo>
                    <a:lnTo>
                      <a:pt x="37" y="27"/>
                    </a:lnTo>
                    <a:lnTo>
                      <a:pt x="42" y="18"/>
                    </a:lnTo>
                    <a:lnTo>
                      <a:pt x="42" y="9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28" y="5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6" name="Freeform 1308"/>
              <p:cNvSpPr>
                <a:spLocks/>
              </p:cNvSpPr>
              <p:nvPr/>
            </p:nvSpPr>
            <p:spPr bwMode="auto">
              <a:xfrm>
                <a:off x="4344" y="2638"/>
                <a:ext cx="42" cy="41"/>
              </a:xfrm>
              <a:custGeom>
                <a:avLst/>
                <a:gdLst>
                  <a:gd name="T0" fmla="*/ 0 w 42"/>
                  <a:gd name="T1" fmla="*/ 0 h 41"/>
                  <a:gd name="T2" fmla="*/ 5 w 42"/>
                  <a:gd name="T3" fmla="*/ 9 h 41"/>
                  <a:gd name="T4" fmla="*/ 5 w 42"/>
                  <a:gd name="T5" fmla="*/ 14 h 41"/>
                  <a:gd name="T6" fmla="*/ 10 w 42"/>
                  <a:gd name="T7" fmla="*/ 18 h 41"/>
                  <a:gd name="T8" fmla="*/ 10 w 42"/>
                  <a:gd name="T9" fmla="*/ 27 h 41"/>
                  <a:gd name="T10" fmla="*/ 10 w 42"/>
                  <a:gd name="T11" fmla="*/ 23 h 41"/>
                  <a:gd name="T12" fmla="*/ 10 w 42"/>
                  <a:gd name="T13" fmla="*/ 32 h 41"/>
                  <a:gd name="T14" fmla="*/ 19 w 42"/>
                  <a:gd name="T15" fmla="*/ 41 h 41"/>
                  <a:gd name="T16" fmla="*/ 14 w 42"/>
                  <a:gd name="T17" fmla="*/ 41 h 41"/>
                  <a:gd name="T18" fmla="*/ 23 w 42"/>
                  <a:gd name="T19" fmla="*/ 41 h 41"/>
                  <a:gd name="T20" fmla="*/ 33 w 42"/>
                  <a:gd name="T21" fmla="*/ 37 h 41"/>
                  <a:gd name="T22" fmla="*/ 37 w 42"/>
                  <a:gd name="T23" fmla="*/ 27 h 41"/>
                  <a:gd name="T24" fmla="*/ 42 w 42"/>
                  <a:gd name="T25" fmla="*/ 18 h 41"/>
                  <a:gd name="T26" fmla="*/ 42 w 42"/>
                  <a:gd name="T27" fmla="*/ 9 h 41"/>
                  <a:gd name="T28" fmla="*/ 37 w 42"/>
                  <a:gd name="T29" fmla="*/ 5 h 41"/>
                  <a:gd name="T30" fmla="*/ 37 w 42"/>
                  <a:gd name="T31" fmla="*/ 5 h 41"/>
                  <a:gd name="T32" fmla="*/ 28 w 42"/>
                  <a:gd name="T33" fmla="*/ 5 h 41"/>
                  <a:gd name="T34" fmla="*/ 14 w 42"/>
                  <a:gd name="T35" fmla="*/ 5 h 41"/>
                  <a:gd name="T36" fmla="*/ 0 w 42"/>
                  <a:gd name="T3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1">
                    <a:moveTo>
                      <a:pt x="0" y="0"/>
                    </a:moveTo>
                    <a:lnTo>
                      <a:pt x="5" y="9"/>
                    </a:lnTo>
                    <a:lnTo>
                      <a:pt x="5" y="14"/>
                    </a:lnTo>
                    <a:lnTo>
                      <a:pt x="10" y="18"/>
                    </a:lnTo>
                    <a:lnTo>
                      <a:pt x="10" y="27"/>
                    </a:lnTo>
                    <a:lnTo>
                      <a:pt x="10" y="23"/>
                    </a:lnTo>
                    <a:lnTo>
                      <a:pt x="10" y="32"/>
                    </a:lnTo>
                    <a:lnTo>
                      <a:pt x="19" y="41"/>
                    </a:lnTo>
                    <a:lnTo>
                      <a:pt x="14" y="41"/>
                    </a:lnTo>
                    <a:lnTo>
                      <a:pt x="23" y="41"/>
                    </a:lnTo>
                    <a:lnTo>
                      <a:pt x="33" y="37"/>
                    </a:lnTo>
                    <a:lnTo>
                      <a:pt x="37" y="27"/>
                    </a:lnTo>
                    <a:lnTo>
                      <a:pt x="42" y="18"/>
                    </a:lnTo>
                    <a:lnTo>
                      <a:pt x="42" y="9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28" y="5"/>
                    </a:lnTo>
                    <a:lnTo>
                      <a:pt x="14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7" name="Freeform 1309"/>
              <p:cNvSpPr>
                <a:spLocks noEditPoints="1"/>
              </p:cNvSpPr>
              <p:nvPr/>
            </p:nvSpPr>
            <p:spPr bwMode="auto">
              <a:xfrm>
                <a:off x="4344" y="2633"/>
                <a:ext cx="46" cy="51"/>
              </a:xfrm>
              <a:custGeom>
                <a:avLst/>
                <a:gdLst>
                  <a:gd name="T0" fmla="*/ 23 w 46"/>
                  <a:gd name="T1" fmla="*/ 51 h 51"/>
                  <a:gd name="T2" fmla="*/ 19 w 46"/>
                  <a:gd name="T3" fmla="*/ 51 h 51"/>
                  <a:gd name="T4" fmla="*/ 14 w 46"/>
                  <a:gd name="T5" fmla="*/ 51 h 51"/>
                  <a:gd name="T6" fmla="*/ 14 w 46"/>
                  <a:gd name="T7" fmla="*/ 51 h 51"/>
                  <a:gd name="T8" fmla="*/ 14 w 46"/>
                  <a:gd name="T9" fmla="*/ 46 h 51"/>
                  <a:gd name="T10" fmla="*/ 10 w 46"/>
                  <a:gd name="T11" fmla="*/ 37 h 51"/>
                  <a:gd name="T12" fmla="*/ 5 w 46"/>
                  <a:gd name="T13" fmla="*/ 28 h 51"/>
                  <a:gd name="T14" fmla="*/ 5 w 46"/>
                  <a:gd name="T15" fmla="*/ 23 h 51"/>
                  <a:gd name="T16" fmla="*/ 5 w 46"/>
                  <a:gd name="T17" fmla="*/ 19 h 51"/>
                  <a:gd name="T18" fmla="*/ 5 w 46"/>
                  <a:gd name="T19" fmla="*/ 19 h 51"/>
                  <a:gd name="T20" fmla="*/ 0 w 46"/>
                  <a:gd name="T21" fmla="*/ 14 h 51"/>
                  <a:gd name="T22" fmla="*/ 0 w 46"/>
                  <a:gd name="T23" fmla="*/ 5 h 51"/>
                  <a:gd name="T24" fmla="*/ 0 w 46"/>
                  <a:gd name="T25" fmla="*/ 0 h 51"/>
                  <a:gd name="T26" fmla="*/ 0 w 46"/>
                  <a:gd name="T27" fmla="*/ 0 h 51"/>
                  <a:gd name="T28" fmla="*/ 5 w 46"/>
                  <a:gd name="T29" fmla="*/ 0 h 51"/>
                  <a:gd name="T30" fmla="*/ 10 w 46"/>
                  <a:gd name="T31" fmla="*/ 5 h 51"/>
                  <a:gd name="T32" fmla="*/ 19 w 46"/>
                  <a:gd name="T33" fmla="*/ 5 h 51"/>
                  <a:gd name="T34" fmla="*/ 28 w 46"/>
                  <a:gd name="T35" fmla="*/ 5 h 51"/>
                  <a:gd name="T36" fmla="*/ 37 w 46"/>
                  <a:gd name="T37" fmla="*/ 5 h 51"/>
                  <a:gd name="T38" fmla="*/ 42 w 46"/>
                  <a:gd name="T39" fmla="*/ 10 h 51"/>
                  <a:gd name="T40" fmla="*/ 46 w 46"/>
                  <a:gd name="T41" fmla="*/ 14 h 51"/>
                  <a:gd name="T42" fmla="*/ 46 w 46"/>
                  <a:gd name="T43" fmla="*/ 23 h 51"/>
                  <a:gd name="T44" fmla="*/ 37 w 46"/>
                  <a:gd name="T45" fmla="*/ 42 h 51"/>
                  <a:gd name="T46" fmla="*/ 33 w 46"/>
                  <a:gd name="T47" fmla="*/ 46 h 51"/>
                  <a:gd name="T48" fmla="*/ 23 w 46"/>
                  <a:gd name="T49" fmla="*/ 51 h 51"/>
                  <a:gd name="T50" fmla="*/ 23 w 46"/>
                  <a:gd name="T51" fmla="*/ 51 h 51"/>
                  <a:gd name="T52" fmla="*/ 14 w 46"/>
                  <a:gd name="T53" fmla="*/ 32 h 51"/>
                  <a:gd name="T54" fmla="*/ 23 w 46"/>
                  <a:gd name="T55" fmla="*/ 42 h 51"/>
                  <a:gd name="T56" fmla="*/ 23 w 46"/>
                  <a:gd name="T57" fmla="*/ 42 h 51"/>
                  <a:gd name="T58" fmla="*/ 28 w 46"/>
                  <a:gd name="T59" fmla="*/ 42 h 51"/>
                  <a:gd name="T60" fmla="*/ 23 w 46"/>
                  <a:gd name="T61" fmla="*/ 46 h 51"/>
                  <a:gd name="T62" fmla="*/ 37 w 46"/>
                  <a:gd name="T63" fmla="*/ 37 h 51"/>
                  <a:gd name="T64" fmla="*/ 42 w 46"/>
                  <a:gd name="T65" fmla="*/ 23 h 51"/>
                  <a:gd name="T66" fmla="*/ 42 w 46"/>
                  <a:gd name="T67" fmla="*/ 19 h 51"/>
                  <a:gd name="T68" fmla="*/ 42 w 46"/>
                  <a:gd name="T69" fmla="*/ 10 h 51"/>
                  <a:gd name="T70" fmla="*/ 37 w 46"/>
                  <a:gd name="T71" fmla="*/ 10 h 51"/>
                  <a:gd name="T72" fmla="*/ 28 w 46"/>
                  <a:gd name="T73" fmla="*/ 14 h 51"/>
                  <a:gd name="T74" fmla="*/ 19 w 46"/>
                  <a:gd name="T75" fmla="*/ 14 h 51"/>
                  <a:gd name="T76" fmla="*/ 10 w 46"/>
                  <a:gd name="T77" fmla="*/ 10 h 51"/>
                  <a:gd name="T78" fmla="*/ 10 w 46"/>
                  <a:gd name="T79" fmla="*/ 10 h 51"/>
                  <a:gd name="T80" fmla="*/ 10 w 46"/>
                  <a:gd name="T81" fmla="*/ 19 h 51"/>
                  <a:gd name="T82" fmla="*/ 14 w 46"/>
                  <a:gd name="T83" fmla="*/ 23 h 51"/>
                  <a:gd name="T84" fmla="*/ 14 w 46"/>
                  <a:gd name="T85" fmla="*/ 32 h 51"/>
                  <a:gd name="T86" fmla="*/ 14 w 46"/>
                  <a:gd name="T87" fmla="*/ 32 h 51"/>
                  <a:gd name="T88" fmla="*/ 14 w 46"/>
                  <a:gd name="T89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6" h="51">
                    <a:moveTo>
                      <a:pt x="23" y="51"/>
                    </a:moveTo>
                    <a:lnTo>
                      <a:pt x="19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46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5" y="23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19" y="5"/>
                    </a:lnTo>
                    <a:lnTo>
                      <a:pt x="28" y="5"/>
                    </a:lnTo>
                    <a:lnTo>
                      <a:pt x="37" y="5"/>
                    </a:lnTo>
                    <a:lnTo>
                      <a:pt x="42" y="10"/>
                    </a:lnTo>
                    <a:lnTo>
                      <a:pt x="46" y="14"/>
                    </a:lnTo>
                    <a:lnTo>
                      <a:pt x="46" y="23"/>
                    </a:lnTo>
                    <a:lnTo>
                      <a:pt x="37" y="42"/>
                    </a:lnTo>
                    <a:lnTo>
                      <a:pt x="33" y="46"/>
                    </a:lnTo>
                    <a:lnTo>
                      <a:pt x="23" y="51"/>
                    </a:lnTo>
                    <a:lnTo>
                      <a:pt x="23" y="51"/>
                    </a:lnTo>
                    <a:close/>
                    <a:moveTo>
                      <a:pt x="14" y="32"/>
                    </a:moveTo>
                    <a:lnTo>
                      <a:pt x="23" y="42"/>
                    </a:lnTo>
                    <a:lnTo>
                      <a:pt x="23" y="42"/>
                    </a:lnTo>
                    <a:lnTo>
                      <a:pt x="28" y="42"/>
                    </a:lnTo>
                    <a:lnTo>
                      <a:pt x="23" y="46"/>
                    </a:lnTo>
                    <a:lnTo>
                      <a:pt x="37" y="37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2" y="10"/>
                    </a:lnTo>
                    <a:lnTo>
                      <a:pt x="37" y="10"/>
                    </a:lnTo>
                    <a:lnTo>
                      <a:pt x="28" y="14"/>
                    </a:lnTo>
                    <a:lnTo>
                      <a:pt x="19" y="1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9"/>
                    </a:lnTo>
                    <a:lnTo>
                      <a:pt x="14" y="23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8" name="Freeform 1310"/>
              <p:cNvSpPr>
                <a:spLocks/>
              </p:cNvSpPr>
              <p:nvPr/>
            </p:nvSpPr>
            <p:spPr bwMode="auto">
              <a:xfrm>
                <a:off x="4344" y="2633"/>
                <a:ext cx="46" cy="51"/>
              </a:xfrm>
              <a:custGeom>
                <a:avLst/>
                <a:gdLst>
                  <a:gd name="T0" fmla="*/ 23 w 46"/>
                  <a:gd name="T1" fmla="*/ 51 h 51"/>
                  <a:gd name="T2" fmla="*/ 19 w 46"/>
                  <a:gd name="T3" fmla="*/ 51 h 51"/>
                  <a:gd name="T4" fmla="*/ 14 w 46"/>
                  <a:gd name="T5" fmla="*/ 51 h 51"/>
                  <a:gd name="T6" fmla="*/ 14 w 46"/>
                  <a:gd name="T7" fmla="*/ 51 h 51"/>
                  <a:gd name="T8" fmla="*/ 14 w 46"/>
                  <a:gd name="T9" fmla="*/ 46 h 51"/>
                  <a:gd name="T10" fmla="*/ 10 w 46"/>
                  <a:gd name="T11" fmla="*/ 37 h 51"/>
                  <a:gd name="T12" fmla="*/ 5 w 46"/>
                  <a:gd name="T13" fmla="*/ 28 h 51"/>
                  <a:gd name="T14" fmla="*/ 5 w 46"/>
                  <a:gd name="T15" fmla="*/ 23 h 51"/>
                  <a:gd name="T16" fmla="*/ 5 w 46"/>
                  <a:gd name="T17" fmla="*/ 19 h 51"/>
                  <a:gd name="T18" fmla="*/ 5 w 46"/>
                  <a:gd name="T19" fmla="*/ 19 h 51"/>
                  <a:gd name="T20" fmla="*/ 0 w 46"/>
                  <a:gd name="T21" fmla="*/ 14 h 51"/>
                  <a:gd name="T22" fmla="*/ 0 w 46"/>
                  <a:gd name="T23" fmla="*/ 5 h 51"/>
                  <a:gd name="T24" fmla="*/ 0 w 46"/>
                  <a:gd name="T25" fmla="*/ 0 h 51"/>
                  <a:gd name="T26" fmla="*/ 0 w 46"/>
                  <a:gd name="T27" fmla="*/ 0 h 51"/>
                  <a:gd name="T28" fmla="*/ 5 w 46"/>
                  <a:gd name="T29" fmla="*/ 0 h 51"/>
                  <a:gd name="T30" fmla="*/ 10 w 46"/>
                  <a:gd name="T31" fmla="*/ 5 h 51"/>
                  <a:gd name="T32" fmla="*/ 19 w 46"/>
                  <a:gd name="T33" fmla="*/ 5 h 51"/>
                  <a:gd name="T34" fmla="*/ 28 w 46"/>
                  <a:gd name="T35" fmla="*/ 5 h 51"/>
                  <a:gd name="T36" fmla="*/ 37 w 46"/>
                  <a:gd name="T37" fmla="*/ 5 h 51"/>
                  <a:gd name="T38" fmla="*/ 42 w 46"/>
                  <a:gd name="T39" fmla="*/ 10 h 51"/>
                  <a:gd name="T40" fmla="*/ 46 w 46"/>
                  <a:gd name="T41" fmla="*/ 14 h 51"/>
                  <a:gd name="T42" fmla="*/ 46 w 46"/>
                  <a:gd name="T43" fmla="*/ 23 h 51"/>
                  <a:gd name="T44" fmla="*/ 37 w 46"/>
                  <a:gd name="T45" fmla="*/ 42 h 51"/>
                  <a:gd name="T46" fmla="*/ 33 w 46"/>
                  <a:gd name="T47" fmla="*/ 46 h 51"/>
                  <a:gd name="T48" fmla="*/ 23 w 46"/>
                  <a:gd name="T49" fmla="*/ 51 h 51"/>
                  <a:gd name="T50" fmla="*/ 23 w 46"/>
                  <a:gd name="T5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51">
                    <a:moveTo>
                      <a:pt x="23" y="51"/>
                    </a:moveTo>
                    <a:lnTo>
                      <a:pt x="19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46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5" y="23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19" y="5"/>
                    </a:lnTo>
                    <a:lnTo>
                      <a:pt x="28" y="5"/>
                    </a:lnTo>
                    <a:lnTo>
                      <a:pt x="37" y="5"/>
                    </a:lnTo>
                    <a:lnTo>
                      <a:pt x="42" y="10"/>
                    </a:lnTo>
                    <a:lnTo>
                      <a:pt x="46" y="14"/>
                    </a:lnTo>
                    <a:lnTo>
                      <a:pt x="46" y="23"/>
                    </a:lnTo>
                    <a:lnTo>
                      <a:pt x="37" y="42"/>
                    </a:lnTo>
                    <a:lnTo>
                      <a:pt x="33" y="46"/>
                    </a:lnTo>
                    <a:lnTo>
                      <a:pt x="23" y="51"/>
                    </a:lnTo>
                    <a:lnTo>
                      <a:pt x="23" y="5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9" name="Freeform 1311"/>
              <p:cNvSpPr>
                <a:spLocks/>
              </p:cNvSpPr>
              <p:nvPr/>
            </p:nvSpPr>
            <p:spPr bwMode="auto">
              <a:xfrm>
                <a:off x="4354" y="2643"/>
                <a:ext cx="32" cy="36"/>
              </a:xfrm>
              <a:custGeom>
                <a:avLst/>
                <a:gdLst>
                  <a:gd name="T0" fmla="*/ 4 w 32"/>
                  <a:gd name="T1" fmla="*/ 22 h 36"/>
                  <a:gd name="T2" fmla="*/ 13 w 32"/>
                  <a:gd name="T3" fmla="*/ 32 h 36"/>
                  <a:gd name="T4" fmla="*/ 13 w 32"/>
                  <a:gd name="T5" fmla="*/ 32 h 36"/>
                  <a:gd name="T6" fmla="*/ 18 w 32"/>
                  <a:gd name="T7" fmla="*/ 32 h 36"/>
                  <a:gd name="T8" fmla="*/ 13 w 32"/>
                  <a:gd name="T9" fmla="*/ 36 h 36"/>
                  <a:gd name="T10" fmla="*/ 27 w 32"/>
                  <a:gd name="T11" fmla="*/ 27 h 36"/>
                  <a:gd name="T12" fmla="*/ 32 w 32"/>
                  <a:gd name="T13" fmla="*/ 13 h 36"/>
                  <a:gd name="T14" fmla="*/ 32 w 32"/>
                  <a:gd name="T15" fmla="*/ 9 h 36"/>
                  <a:gd name="T16" fmla="*/ 32 w 32"/>
                  <a:gd name="T17" fmla="*/ 0 h 36"/>
                  <a:gd name="T18" fmla="*/ 27 w 32"/>
                  <a:gd name="T19" fmla="*/ 0 h 36"/>
                  <a:gd name="T20" fmla="*/ 18 w 32"/>
                  <a:gd name="T21" fmla="*/ 4 h 36"/>
                  <a:gd name="T22" fmla="*/ 9 w 32"/>
                  <a:gd name="T23" fmla="*/ 4 h 36"/>
                  <a:gd name="T24" fmla="*/ 0 w 32"/>
                  <a:gd name="T25" fmla="*/ 0 h 36"/>
                  <a:gd name="T26" fmla="*/ 0 w 32"/>
                  <a:gd name="T27" fmla="*/ 0 h 36"/>
                  <a:gd name="T28" fmla="*/ 0 w 32"/>
                  <a:gd name="T29" fmla="*/ 9 h 36"/>
                  <a:gd name="T30" fmla="*/ 4 w 32"/>
                  <a:gd name="T31" fmla="*/ 13 h 36"/>
                  <a:gd name="T32" fmla="*/ 4 w 32"/>
                  <a:gd name="T33" fmla="*/ 22 h 36"/>
                  <a:gd name="T34" fmla="*/ 4 w 32"/>
                  <a:gd name="T35" fmla="*/ 22 h 36"/>
                  <a:gd name="T36" fmla="*/ 4 w 32"/>
                  <a:gd name="T37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36">
                    <a:moveTo>
                      <a:pt x="4" y="22"/>
                    </a:moveTo>
                    <a:lnTo>
                      <a:pt x="13" y="32"/>
                    </a:lnTo>
                    <a:lnTo>
                      <a:pt x="13" y="32"/>
                    </a:lnTo>
                    <a:lnTo>
                      <a:pt x="18" y="32"/>
                    </a:lnTo>
                    <a:lnTo>
                      <a:pt x="13" y="36"/>
                    </a:lnTo>
                    <a:lnTo>
                      <a:pt x="27" y="27"/>
                    </a:lnTo>
                    <a:lnTo>
                      <a:pt x="32" y="13"/>
                    </a:lnTo>
                    <a:lnTo>
                      <a:pt x="32" y="9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0" name="Freeform 1312"/>
              <p:cNvSpPr>
                <a:spLocks/>
              </p:cNvSpPr>
              <p:nvPr/>
            </p:nvSpPr>
            <p:spPr bwMode="auto">
              <a:xfrm>
                <a:off x="3992" y="2074"/>
                <a:ext cx="18" cy="10"/>
              </a:xfrm>
              <a:custGeom>
                <a:avLst/>
                <a:gdLst>
                  <a:gd name="T0" fmla="*/ 0 w 18"/>
                  <a:gd name="T1" fmla="*/ 5 h 10"/>
                  <a:gd name="T2" fmla="*/ 13 w 18"/>
                  <a:gd name="T3" fmla="*/ 0 h 10"/>
                  <a:gd name="T4" fmla="*/ 13 w 18"/>
                  <a:gd name="T5" fmla="*/ 0 h 10"/>
                  <a:gd name="T6" fmla="*/ 18 w 18"/>
                  <a:gd name="T7" fmla="*/ 5 h 10"/>
                  <a:gd name="T8" fmla="*/ 13 w 18"/>
                  <a:gd name="T9" fmla="*/ 0 h 10"/>
                  <a:gd name="T10" fmla="*/ 9 w 18"/>
                  <a:gd name="T11" fmla="*/ 10 h 10"/>
                  <a:gd name="T12" fmla="*/ 0 w 18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0">
                    <a:moveTo>
                      <a:pt x="0" y="5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18" y="5"/>
                    </a:lnTo>
                    <a:lnTo>
                      <a:pt x="13" y="0"/>
                    </a:lnTo>
                    <a:lnTo>
                      <a:pt x="9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1" name="Freeform 1313"/>
              <p:cNvSpPr>
                <a:spLocks/>
              </p:cNvSpPr>
              <p:nvPr/>
            </p:nvSpPr>
            <p:spPr bwMode="auto">
              <a:xfrm>
                <a:off x="3992" y="2074"/>
                <a:ext cx="18" cy="10"/>
              </a:xfrm>
              <a:custGeom>
                <a:avLst/>
                <a:gdLst>
                  <a:gd name="T0" fmla="*/ 0 w 18"/>
                  <a:gd name="T1" fmla="*/ 5 h 10"/>
                  <a:gd name="T2" fmla="*/ 13 w 18"/>
                  <a:gd name="T3" fmla="*/ 0 h 10"/>
                  <a:gd name="T4" fmla="*/ 13 w 18"/>
                  <a:gd name="T5" fmla="*/ 0 h 10"/>
                  <a:gd name="T6" fmla="*/ 18 w 18"/>
                  <a:gd name="T7" fmla="*/ 5 h 10"/>
                  <a:gd name="T8" fmla="*/ 13 w 18"/>
                  <a:gd name="T9" fmla="*/ 0 h 10"/>
                  <a:gd name="T10" fmla="*/ 9 w 18"/>
                  <a:gd name="T11" fmla="*/ 10 h 10"/>
                  <a:gd name="T12" fmla="*/ 0 w 18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0">
                    <a:moveTo>
                      <a:pt x="0" y="5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18" y="5"/>
                    </a:lnTo>
                    <a:lnTo>
                      <a:pt x="13" y="0"/>
                    </a:lnTo>
                    <a:lnTo>
                      <a:pt x="9" y="1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2" name="Freeform 1314"/>
              <p:cNvSpPr>
                <a:spLocks/>
              </p:cNvSpPr>
              <p:nvPr/>
            </p:nvSpPr>
            <p:spPr bwMode="auto">
              <a:xfrm>
                <a:off x="3987" y="2070"/>
                <a:ext cx="28" cy="23"/>
              </a:xfrm>
              <a:custGeom>
                <a:avLst/>
                <a:gdLst>
                  <a:gd name="T0" fmla="*/ 28 w 28"/>
                  <a:gd name="T1" fmla="*/ 23 h 23"/>
                  <a:gd name="T2" fmla="*/ 23 w 28"/>
                  <a:gd name="T3" fmla="*/ 14 h 23"/>
                  <a:gd name="T4" fmla="*/ 18 w 28"/>
                  <a:gd name="T5" fmla="*/ 14 h 23"/>
                  <a:gd name="T6" fmla="*/ 18 w 28"/>
                  <a:gd name="T7" fmla="*/ 9 h 23"/>
                  <a:gd name="T8" fmla="*/ 18 w 28"/>
                  <a:gd name="T9" fmla="*/ 14 h 23"/>
                  <a:gd name="T10" fmla="*/ 14 w 28"/>
                  <a:gd name="T11" fmla="*/ 14 h 23"/>
                  <a:gd name="T12" fmla="*/ 14 w 28"/>
                  <a:gd name="T13" fmla="*/ 18 h 23"/>
                  <a:gd name="T14" fmla="*/ 14 w 28"/>
                  <a:gd name="T15" fmla="*/ 18 h 23"/>
                  <a:gd name="T16" fmla="*/ 9 w 28"/>
                  <a:gd name="T17" fmla="*/ 18 h 23"/>
                  <a:gd name="T18" fmla="*/ 9 w 28"/>
                  <a:gd name="T19" fmla="*/ 18 h 23"/>
                  <a:gd name="T20" fmla="*/ 9 w 28"/>
                  <a:gd name="T21" fmla="*/ 14 h 23"/>
                  <a:gd name="T22" fmla="*/ 5 w 28"/>
                  <a:gd name="T23" fmla="*/ 9 h 23"/>
                  <a:gd name="T24" fmla="*/ 0 w 28"/>
                  <a:gd name="T25" fmla="*/ 9 h 23"/>
                  <a:gd name="T26" fmla="*/ 5 w 28"/>
                  <a:gd name="T27" fmla="*/ 4 h 23"/>
                  <a:gd name="T28" fmla="*/ 5 w 28"/>
                  <a:gd name="T29" fmla="*/ 4 h 23"/>
                  <a:gd name="T30" fmla="*/ 14 w 28"/>
                  <a:gd name="T31" fmla="*/ 0 h 23"/>
                  <a:gd name="T32" fmla="*/ 14 w 28"/>
                  <a:gd name="T33" fmla="*/ 0 h 23"/>
                  <a:gd name="T34" fmla="*/ 14 w 28"/>
                  <a:gd name="T35" fmla="*/ 0 h 23"/>
                  <a:gd name="T36" fmla="*/ 23 w 28"/>
                  <a:gd name="T37" fmla="*/ 4 h 23"/>
                  <a:gd name="T38" fmla="*/ 28 w 28"/>
                  <a:gd name="T39" fmla="*/ 9 h 23"/>
                  <a:gd name="T40" fmla="*/ 28 w 28"/>
                  <a:gd name="T41" fmla="*/ 23 h 23"/>
                  <a:gd name="T42" fmla="*/ 28 w 28"/>
                  <a:gd name="T4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23">
                    <a:moveTo>
                      <a:pt x="28" y="23"/>
                    </a:moveTo>
                    <a:lnTo>
                      <a:pt x="23" y="14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3" y="4"/>
                    </a:lnTo>
                    <a:lnTo>
                      <a:pt x="28" y="9"/>
                    </a:lnTo>
                    <a:lnTo>
                      <a:pt x="28" y="23"/>
                    </a:lnTo>
                    <a:lnTo>
                      <a:pt x="28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3" name="Freeform 1315"/>
              <p:cNvSpPr>
                <a:spLocks/>
              </p:cNvSpPr>
              <p:nvPr/>
            </p:nvSpPr>
            <p:spPr bwMode="auto">
              <a:xfrm>
                <a:off x="3987" y="2070"/>
                <a:ext cx="28" cy="23"/>
              </a:xfrm>
              <a:custGeom>
                <a:avLst/>
                <a:gdLst>
                  <a:gd name="T0" fmla="*/ 28 w 28"/>
                  <a:gd name="T1" fmla="*/ 23 h 23"/>
                  <a:gd name="T2" fmla="*/ 23 w 28"/>
                  <a:gd name="T3" fmla="*/ 14 h 23"/>
                  <a:gd name="T4" fmla="*/ 18 w 28"/>
                  <a:gd name="T5" fmla="*/ 14 h 23"/>
                  <a:gd name="T6" fmla="*/ 18 w 28"/>
                  <a:gd name="T7" fmla="*/ 9 h 23"/>
                  <a:gd name="T8" fmla="*/ 18 w 28"/>
                  <a:gd name="T9" fmla="*/ 14 h 23"/>
                  <a:gd name="T10" fmla="*/ 14 w 28"/>
                  <a:gd name="T11" fmla="*/ 14 h 23"/>
                  <a:gd name="T12" fmla="*/ 14 w 28"/>
                  <a:gd name="T13" fmla="*/ 18 h 23"/>
                  <a:gd name="T14" fmla="*/ 14 w 28"/>
                  <a:gd name="T15" fmla="*/ 18 h 23"/>
                  <a:gd name="T16" fmla="*/ 9 w 28"/>
                  <a:gd name="T17" fmla="*/ 18 h 23"/>
                  <a:gd name="T18" fmla="*/ 9 w 28"/>
                  <a:gd name="T19" fmla="*/ 18 h 23"/>
                  <a:gd name="T20" fmla="*/ 9 w 28"/>
                  <a:gd name="T21" fmla="*/ 14 h 23"/>
                  <a:gd name="T22" fmla="*/ 5 w 28"/>
                  <a:gd name="T23" fmla="*/ 9 h 23"/>
                  <a:gd name="T24" fmla="*/ 0 w 28"/>
                  <a:gd name="T25" fmla="*/ 9 h 23"/>
                  <a:gd name="T26" fmla="*/ 5 w 28"/>
                  <a:gd name="T27" fmla="*/ 4 h 23"/>
                  <a:gd name="T28" fmla="*/ 5 w 28"/>
                  <a:gd name="T29" fmla="*/ 4 h 23"/>
                  <a:gd name="T30" fmla="*/ 14 w 28"/>
                  <a:gd name="T31" fmla="*/ 0 h 23"/>
                  <a:gd name="T32" fmla="*/ 14 w 28"/>
                  <a:gd name="T33" fmla="*/ 0 h 23"/>
                  <a:gd name="T34" fmla="*/ 14 w 28"/>
                  <a:gd name="T35" fmla="*/ 0 h 23"/>
                  <a:gd name="T36" fmla="*/ 23 w 28"/>
                  <a:gd name="T37" fmla="*/ 4 h 23"/>
                  <a:gd name="T38" fmla="*/ 28 w 28"/>
                  <a:gd name="T39" fmla="*/ 9 h 23"/>
                  <a:gd name="T40" fmla="*/ 28 w 28"/>
                  <a:gd name="T41" fmla="*/ 23 h 23"/>
                  <a:gd name="T42" fmla="*/ 28 w 28"/>
                  <a:gd name="T4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23">
                    <a:moveTo>
                      <a:pt x="28" y="23"/>
                    </a:moveTo>
                    <a:lnTo>
                      <a:pt x="23" y="14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3" y="4"/>
                    </a:lnTo>
                    <a:lnTo>
                      <a:pt x="28" y="9"/>
                    </a:lnTo>
                    <a:lnTo>
                      <a:pt x="28" y="23"/>
                    </a:lnTo>
                    <a:lnTo>
                      <a:pt x="28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4" name="Freeform 1316"/>
              <p:cNvSpPr>
                <a:spLocks/>
              </p:cNvSpPr>
              <p:nvPr/>
            </p:nvSpPr>
            <p:spPr bwMode="auto">
              <a:xfrm>
                <a:off x="4303" y="2157"/>
                <a:ext cx="110" cy="92"/>
              </a:xfrm>
              <a:custGeom>
                <a:avLst/>
                <a:gdLst>
                  <a:gd name="T0" fmla="*/ 0 w 110"/>
                  <a:gd name="T1" fmla="*/ 27 h 92"/>
                  <a:gd name="T2" fmla="*/ 0 w 110"/>
                  <a:gd name="T3" fmla="*/ 0 h 92"/>
                  <a:gd name="T4" fmla="*/ 23 w 110"/>
                  <a:gd name="T5" fmla="*/ 9 h 92"/>
                  <a:gd name="T6" fmla="*/ 46 w 110"/>
                  <a:gd name="T7" fmla="*/ 18 h 92"/>
                  <a:gd name="T8" fmla="*/ 51 w 110"/>
                  <a:gd name="T9" fmla="*/ 27 h 92"/>
                  <a:gd name="T10" fmla="*/ 60 w 110"/>
                  <a:gd name="T11" fmla="*/ 37 h 92"/>
                  <a:gd name="T12" fmla="*/ 69 w 110"/>
                  <a:gd name="T13" fmla="*/ 41 h 92"/>
                  <a:gd name="T14" fmla="*/ 78 w 110"/>
                  <a:gd name="T15" fmla="*/ 50 h 92"/>
                  <a:gd name="T16" fmla="*/ 69 w 110"/>
                  <a:gd name="T17" fmla="*/ 50 h 92"/>
                  <a:gd name="T18" fmla="*/ 74 w 110"/>
                  <a:gd name="T19" fmla="*/ 64 h 92"/>
                  <a:gd name="T20" fmla="*/ 83 w 110"/>
                  <a:gd name="T21" fmla="*/ 73 h 92"/>
                  <a:gd name="T22" fmla="*/ 87 w 110"/>
                  <a:gd name="T23" fmla="*/ 73 h 92"/>
                  <a:gd name="T24" fmla="*/ 92 w 110"/>
                  <a:gd name="T25" fmla="*/ 78 h 92"/>
                  <a:gd name="T26" fmla="*/ 96 w 110"/>
                  <a:gd name="T27" fmla="*/ 82 h 92"/>
                  <a:gd name="T28" fmla="*/ 101 w 110"/>
                  <a:gd name="T29" fmla="*/ 82 h 92"/>
                  <a:gd name="T30" fmla="*/ 101 w 110"/>
                  <a:gd name="T31" fmla="*/ 87 h 92"/>
                  <a:gd name="T32" fmla="*/ 110 w 110"/>
                  <a:gd name="T33" fmla="*/ 92 h 92"/>
                  <a:gd name="T34" fmla="*/ 106 w 110"/>
                  <a:gd name="T35" fmla="*/ 92 h 92"/>
                  <a:gd name="T36" fmla="*/ 110 w 110"/>
                  <a:gd name="T37" fmla="*/ 92 h 92"/>
                  <a:gd name="T38" fmla="*/ 101 w 110"/>
                  <a:gd name="T39" fmla="*/ 92 h 92"/>
                  <a:gd name="T40" fmla="*/ 87 w 110"/>
                  <a:gd name="T41" fmla="*/ 92 h 92"/>
                  <a:gd name="T42" fmla="*/ 74 w 110"/>
                  <a:gd name="T43" fmla="*/ 87 h 92"/>
                  <a:gd name="T44" fmla="*/ 69 w 110"/>
                  <a:gd name="T45" fmla="*/ 78 h 92"/>
                  <a:gd name="T46" fmla="*/ 64 w 110"/>
                  <a:gd name="T47" fmla="*/ 73 h 92"/>
                  <a:gd name="T48" fmla="*/ 55 w 110"/>
                  <a:gd name="T49" fmla="*/ 64 h 92"/>
                  <a:gd name="T50" fmla="*/ 32 w 110"/>
                  <a:gd name="T51" fmla="*/ 59 h 92"/>
                  <a:gd name="T52" fmla="*/ 28 w 110"/>
                  <a:gd name="T53" fmla="*/ 64 h 92"/>
                  <a:gd name="T54" fmla="*/ 23 w 110"/>
                  <a:gd name="T55" fmla="*/ 69 h 92"/>
                  <a:gd name="T56" fmla="*/ 23 w 110"/>
                  <a:gd name="T57" fmla="*/ 78 h 92"/>
                  <a:gd name="T58" fmla="*/ 19 w 110"/>
                  <a:gd name="T59" fmla="*/ 78 h 92"/>
                  <a:gd name="T60" fmla="*/ 9 w 110"/>
                  <a:gd name="T61" fmla="*/ 78 h 92"/>
                  <a:gd name="T62" fmla="*/ 5 w 110"/>
                  <a:gd name="T63" fmla="*/ 73 h 92"/>
                  <a:gd name="T64" fmla="*/ 0 w 110"/>
                  <a:gd name="T65" fmla="*/ 2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92">
                    <a:moveTo>
                      <a:pt x="0" y="27"/>
                    </a:moveTo>
                    <a:lnTo>
                      <a:pt x="0" y="0"/>
                    </a:lnTo>
                    <a:lnTo>
                      <a:pt x="23" y="9"/>
                    </a:lnTo>
                    <a:lnTo>
                      <a:pt x="46" y="18"/>
                    </a:lnTo>
                    <a:lnTo>
                      <a:pt x="51" y="27"/>
                    </a:lnTo>
                    <a:lnTo>
                      <a:pt x="60" y="37"/>
                    </a:lnTo>
                    <a:lnTo>
                      <a:pt x="69" y="41"/>
                    </a:lnTo>
                    <a:lnTo>
                      <a:pt x="78" y="50"/>
                    </a:lnTo>
                    <a:lnTo>
                      <a:pt x="69" y="50"/>
                    </a:lnTo>
                    <a:lnTo>
                      <a:pt x="74" y="64"/>
                    </a:lnTo>
                    <a:lnTo>
                      <a:pt x="83" y="73"/>
                    </a:lnTo>
                    <a:lnTo>
                      <a:pt x="87" y="73"/>
                    </a:lnTo>
                    <a:lnTo>
                      <a:pt x="92" y="78"/>
                    </a:lnTo>
                    <a:lnTo>
                      <a:pt x="96" y="82"/>
                    </a:lnTo>
                    <a:lnTo>
                      <a:pt x="101" y="82"/>
                    </a:lnTo>
                    <a:lnTo>
                      <a:pt x="101" y="87"/>
                    </a:lnTo>
                    <a:lnTo>
                      <a:pt x="110" y="92"/>
                    </a:lnTo>
                    <a:lnTo>
                      <a:pt x="106" y="92"/>
                    </a:lnTo>
                    <a:lnTo>
                      <a:pt x="110" y="92"/>
                    </a:lnTo>
                    <a:lnTo>
                      <a:pt x="101" y="92"/>
                    </a:lnTo>
                    <a:lnTo>
                      <a:pt x="87" y="92"/>
                    </a:lnTo>
                    <a:lnTo>
                      <a:pt x="74" y="87"/>
                    </a:lnTo>
                    <a:lnTo>
                      <a:pt x="69" y="78"/>
                    </a:lnTo>
                    <a:lnTo>
                      <a:pt x="64" y="73"/>
                    </a:lnTo>
                    <a:lnTo>
                      <a:pt x="55" y="64"/>
                    </a:lnTo>
                    <a:lnTo>
                      <a:pt x="32" y="59"/>
                    </a:lnTo>
                    <a:lnTo>
                      <a:pt x="28" y="64"/>
                    </a:lnTo>
                    <a:lnTo>
                      <a:pt x="23" y="69"/>
                    </a:lnTo>
                    <a:lnTo>
                      <a:pt x="23" y="78"/>
                    </a:lnTo>
                    <a:lnTo>
                      <a:pt x="19" y="78"/>
                    </a:lnTo>
                    <a:lnTo>
                      <a:pt x="9" y="78"/>
                    </a:lnTo>
                    <a:lnTo>
                      <a:pt x="5" y="7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5" name="Freeform 1317"/>
              <p:cNvSpPr>
                <a:spLocks/>
              </p:cNvSpPr>
              <p:nvPr/>
            </p:nvSpPr>
            <p:spPr bwMode="auto">
              <a:xfrm>
                <a:off x="4303" y="2157"/>
                <a:ext cx="110" cy="92"/>
              </a:xfrm>
              <a:custGeom>
                <a:avLst/>
                <a:gdLst>
                  <a:gd name="T0" fmla="*/ 0 w 110"/>
                  <a:gd name="T1" fmla="*/ 27 h 92"/>
                  <a:gd name="T2" fmla="*/ 0 w 110"/>
                  <a:gd name="T3" fmla="*/ 0 h 92"/>
                  <a:gd name="T4" fmla="*/ 23 w 110"/>
                  <a:gd name="T5" fmla="*/ 9 h 92"/>
                  <a:gd name="T6" fmla="*/ 46 w 110"/>
                  <a:gd name="T7" fmla="*/ 18 h 92"/>
                  <a:gd name="T8" fmla="*/ 51 w 110"/>
                  <a:gd name="T9" fmla="*/ 27 h 92"/>
                  <a:gd name="T10" fmla="*/ 60 w 110"/>
                  <a:gd name="T11" fmla="*/ 37 h 92"/>
                  <a:gd name="T12" fmla="*/ 69 w 110"/>
                  <a:gd name="T13" fmla="*/ 41 h 92"/>
                  <a:gd name="T14" fmla="*/ 78 w 110"/>
                  <a:gd name="T15" fmla="*/ 50 h 92"/>
                  <a:gd name="T16" fmla="*/ 69 w 110"/>
                  <a:gd name="T17" fmla="*/ 50 h 92"/>
                  <a:gd name="T18" fmla="*/ 74 w 110"/>
                  <a:gd name="T19" fmla="*/ 64 h 92"/>
                  <a:gd name="T20" fmla="*/ 83 w 110"/>
                  <a:gd name="T21" fmla="*/ 73 h 92"/>
                  <a:gd name="T22" fmla="*/ 87 w 110"/>
                  <a:gd name="T23" fmla="*/ 73 h 92"/>
                  <a:gd name="T24" fmla="*/ 92 w 110"/>
                  <a:gd name="T25" fmla="*/ 78 h 92"/>
                  <a:gd name="T26" fmla="*/ 96 w 110"/>
                  <a:gd name="T27" fmla="*/ 82 h 92"/>
                  <a:gd name="T28" fmla="*/ 101 w 110"/>
                  <a:gd name="T29" fmla="*/ 82 h 92"/>
                  <a:gd name="T30" fmla="*/ 101 w 110"/>
                  <a:gd name="T31" fmla="*/ 87 h 92"/>
                  <a:gd name="T32" fmla="*/ 110 w 110"/>
                  <a:gd name="T33" fmla="*/ 92 h 92"/>
                  <a:gd name="T34" fmla="*/ 106 w 110"/>
                  <a:gd name="T35" fmla="*/ 92 h 92"/>
                  <a:gd name="T36" fmla="*/ 110 w 110"/>
                  <a:gd name="T37" fmla="*/ 92 h 92"/>
                  <a:gd name="T38" fmla="*/ 101 w 110"/>
                  <a:gd name="T39" fmla="*/ 92 h 92"/>
                  <a:gd name="T40" fmla="*/ 87 w 110"/>
                  <a:gd name="T41" fmla="*/ 92 h 92"/>
                  <a:gd name="T42" fmla="*/ 74 w 110"/>
                  <a:gd name="T43" fmla="*/ 87 h 92"/>
                  <a:gd name="T44" fmla="*/ 69 w 110"/>
                  <a:gd name="T45" fmla="*/ 78 h 92"/>
                  <a:gd name="T46" fmla="*/ 64 w 110"/>
                  <a:gd name="T47" fmla="*/ 73 h 92"/>
                  <a:gd name="T48" fmla="*/ 55 w 110"/>
                  <a:gd name="T49" fmla="*/ 64 h 92"/>
                  <a:gd name="T50" fmla="*/ 32 w 110"/>
                  <a:gd name="T51" fmla="*/ 59 h 92"/>
                  <a:gd name="T52" fmla="*/ 28 w 110"/>
                  <a:gd name="T53" fmla="*/ 64 h 92"/>
                  <a:gd name="T54" fmla="*/ 23 w 110"/>
                  <a:gd name="T55" fmla="*/ 69 h 92"/>
                  <a:gd name="T56" fmla="*/ 23 w 110"/>
                  <a:gd name="T57" fmla="*/ 78 h 92"/>
                  <a:gd name="T58" fmla="*/ 19 w 110"/>
                  <a:gd name="T59" fmla="*/ 78 h 92"/>
                  <a:gd name="T60" fmla="*/ 9 w 110"/>
                  <a:gd name="T61" fmla="*/ 78 h 92"/>
                  <a:gd name="T62" fmla="*/ 5 w 110"/>
                  <a:gd name="T63" fmla="*/ 73 h 92"/>
                  <a:gd name="T64" fmla="*/ 0 w 110"/>
                  <a:gd name="T65" fmla="*/ 2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92">
                    <a:moveTo>
                      <a:pt x="0" y="27"/>
                    </a:moveTo>
                    <a:lnTo>
                      <a:pt x="0" y="0"/>
                    </a:lnTo>
                    <a:lnTo>
                      <a:pt x="23" y="9"/>
                    </a:lnTo>
                    <a:lnTo>
                      <a:pt x="46" y="18"/>
                    </a:lnTo>
                    <a:lnTo>
                      <a:pt x="51" y="27"/>
                    </a:lnTo>
                    <a:lnTo>
                      <a:pt x="60" y="37"/>
                    </a:lnTo>
                    <a:lnTo>
                      <a:pt x="69" y="41"/>
                    </a:lnTo>
                    <a:lnTo>
                      <a:pt x="78" y="50"/>
                    </a:lnTo>
                    <a:lnTo>
                      <a:pt x="69" y="50"/>
                    </a:lnTo>
                    <a:lnTo>
                      <a:pt x="74" y="64"/>
                    </a:lnTo>
                    <a:lnTo>
                      <a:pt x="83" y="73"/>
                    </a:lnTo>
                    <a:lnTo>
                      <a:pt x="87" y="73"/>
                    </a:lnTo>
                    <a:lnTo>
                      <a:pt x="92" y="78"/>
                    </a:lnTo>
                    <a:lnTo>
                      <a:pt x="96" y="82"/>
                    </a:lnTo>
                    <a:lnTo>
                      <a:pt x="101" y="82"/>
                    </a:lnTo>
                    <a:lnTo>
                      <a:pt x="101" y="87"/>
                    </a:lnTo>
                    <a:lnTo>
                      <a:pt x="110" y="92"/>
                    </a:lnTo>
                    <a:lnTo>
                      <a:pt x="106" y="92"/>
                    </a:lnTo>
                    <a:lnTo>
                      <a:pt x="110" y="92"/>
                    </a:lnTo>
                    <a:lnTo>
                      <a:pt x="101" y="92"/>
                    </a:lnTo>
                    <a:lnTo>
                      <a:pt x="87" y="92"/>
                    </a:lnTo>
                    <a:lnTo>
                      <a:pt x="74" y="87"/>
                    </a:lnTo>
                    <a:lnTo>
                      <a:pt x="69" y="78"/>
                    </a:lnTo>
                    <a:lnTo>
                      <a:pt x="64" y="73"/>
                    </a:lnTo>
                    <a:lnTo>
                      <a:pt x="55" y="64"/>
                    </a:lnTo>
                    <a:lnTo>
                      <a:pt x="32" y="59"/>
                    </a:lnTo>
                    <a:lnTo>
                      <a:pt x="28" y="64"/>
                    </a:lnTo>
                    <a:lnTo>
                      <a:pt x="23" y="69"/>
                    </a:lnTo>
                    <a:lnTo>
                      <a:pt x="23" y="78"/>
                    </a:lnTo>
                    <a:lnTo>
                      <a:pt x="19" y="78"/>
                    </a:lnTo>
                    <a:lnTo>
                      <a:pt x="9" y="78"/>
                    </a:lnTo>
                    <a:lnTo>
                      <a:pt x="5" y="73"/>
                    </a:lnTo>
                    <a:lnTo>
                      <a:pt x="0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6" name="Freeform 1318"/>
              <p:cNvSpPr>
                <a:spLocks noEditPoints="1"/>
              </p:cNvSpPr>
              <p:nvPr/>
            </p:nvSpPr>
            <p:spPr bwMode="auto">
              <a:xfrm>
                <a:off x="4299" y="2157"/>
                <a:ext cx="128" cy="96"/>
              </a:xfrm>
              <a:custGeom>
                <a:avLst/>
                <a:gdLst>
                  <a:gd name="T0" fmla="*/ 100 w 128"/>
                  <a:gd name="T1" fmla="*/ 96 h 96"/>
                  <a:gd name="T2" fmla="*/ 73 w 128"/>
                  <a:gd name="T3" fmla="*/ 87 h 96"/>
                  <a:gd name="T4" fmla="*/ 64 w 128"/>
                  <a:gd name="T5" fmla="*/ 73 h 96"/>
                  <a:gd name="T6" fmla="*/ 59 w 128"/>
                  <a:gd name="T7" fmla="*/ 69 h 96"/>
                  <a:gd name="T8" fmla="*/ 32 w 128"/>
                  <a:gd name="T9" fmla="*/ 69 h 96"/>
                  <a:gd name="T10" fmla="*/ 27 w 128"/>
                  <a:gd name="T11" fmla="*/ 82 h 96"/>
                  <a:gd name="T12" fmla="*/ 4 w 128"/>
                  <a:gd name="T13" fmla="*/ 82 h 96"/>
                  <a:gd name="T14" fmla="*/ 0 w 128"/>
                  <a:gd name="T15" fmla="*/ 55 h 96"/>
                  <a:gd name="T16" fmla="*/ 0 w 128"/>
                  <a:gd name="T17" fmla="*/ 14 h 96"/>
                  <a:gd name="T18" fmla="*/ 0 w 128"/>
                  <a:gd name="T19" fmla="*/ 0 h 96"/>
                  <a:gd name="T20" fmla="*/ 4 w 128"/>
                  <a:gd name="T21" fmla="*/ 0 h 96"/>
                  <a:gd name="T22" fmla="*/ 13 w 128"/>
                  <a:gd name="T23" fmla="*/ 4 h 96"/>
                  <a:gd name="T24" fmla="*/ 50 w 128"/>
                  <a:gd name="T25" fmla="*/ 18 h 96"/>
                  <a:gd name="T26" fmla="*/ 64 w 128"/>
                  <a:gd name="T27" fmla="*/ 37 h 96"/>
                  <a:gd name="T28" fmla="*/ 82 w 128"/>
                  <a:gd name="T29" fmla="*/ 41 h 96"/>
                  <a:gd name="T30" fmla="*/ 87 w 128"/>
                  <a:gd name="T31" fmla="*/ 55 h 96"/>
                  <a:gd name="T32" fmla="*/ 82 w 128"/>
                  <a:gd name="T33" fmla="*/ 55 h 96"/>
                  <a:gd name="T34" fmla="*/ 78 w 128"/>
                  <a:gd name="T35" fmla="*/ 55 h 96"/>
                  <a:gd name="T36" fmla="*/ 91 w 128"/>
                  <a:gd name="T37" fmla="*/ 69 h 96"/>
                  <a:gd name="T38" fmla="*/ 100 w 128"/>
                  <a:gd name="T39" fmla="*/ 73 h 96"/>
                  <a:gd name="T40" fmla="*/ 105 w 128"/>
                  <a:gd name="T41" fmla="*/ 82 h 96"/>
                  <a:gd name="T42" fmla="*/ 114 w 128"/>
                  <a:gd name="T43" fmla="*/ 82 h 96"/>
                  <a:gd name="T44" fmla="*/ 110 w 128"/>
                  <a:gd name="T45" fmla="*/ 87 h 96"/>
                  <a:gd name="T46" fmla="*/ 119 w 128"/>
                  <a:gd name="T47" fmla="*/ 87 h 96"/>
                  <a:gd name="T48" fmla="*/ 128 w 128"/>
                  <a:gd name="T49" fmla="*/ 92 h 96"/>
                  <a:gd name="T50" fmla="*/ 123 w 128"/>
                  <a:gd name="T51" fmla="*/ 92 h 96"/>
                  <a:gd name="T52" fmla="*/ 119 w 128"/>
                  <a:gd name="T53" fmla="*/ 96 h 96"/>
                  <a:gd name="T54" fmla="*/ 110 w 128"/>
                  <a:gd name="T55" fmla="*/ 96 h 96"/>
                  <a:gd name="T56" fmla="*/ 32 w 128"/>
                  <a:gd name="T57" fmla="*/ 59 h 96"/>
                  <a:gd name="T58" fmla="*/ 36 w 128"/>
                  <a:gd name="T59" fmla="*/ 59 h 96"/>
                  <a:gd name="T60" fmla="*/ 64 w 128"/>
                  <a:gd name="T61" fmla="*/ 64 h 96"/>
                  <a:gd name="T62" fmla="*/ 73 w 128"/>
                  <a:gd name="T63" fmla="*/ 78 h 96"/>
                  <a:gd name="T64" fmla="*/ 87 w 128"/>
                  <a:gd name="T65" fmla="*/ 87 h 96"/>
                  <a:gd name="T66" fmla="*/ 110 w 128"/>
                  <a:gd name="T67" fmla="*/ 92 h 96"/>
                  <a:gd name="T68" fmla="*/ 100 w 128"/>
                  <a:gd name="T69" fmla="*/ 87 h 96"/>
                  <a:gd name="T70" fmla="*/ 100 w 128"/>
                  <a:gd name="T71" fmla="*/ 82 h 96"/>
                  <a:gd name="T72" fmla="*/ 96 w 128"/>
                  <a:gd name="T73" fmla="*/ 78 h 96"/>
                  <a:gd name="T74" fmla="*/ 82 w 128"/>
                  <a:gd name="T75" fmla="*/ 69 h 96"/>
                  <a:gd name="T76" fmla="*/ 68 w 128"/>
                  <a:gd name="T77" fmla="*/ 50 h 96"/>
                  <a:gd name="T78" fmla="*/ 73 w 128"/>
                  <a:gd name="T79" fmla="*/ 50 h 96"/>
                  <a:gd name="T80" fmla="*/ 78 w 128"/>
                  <a:gd name="T81" fmla="*/ 50 h 96"/>
                  <a:gd name="T82" fmla="*/ 78 w 128"/>
                  <a:gd name="T83" fmla="*/ 46 h 96"/>
                  <a:gd name="T84" fmla="*/ 64 w 128"/>
                  <a:gd name="T85" fmla="*/ 41 h 96"/>
                  <a:gd name="T86" fmla="*/ 45 w 128"/>
                  <a:gd name="T87" fmla="*/ 23 h 96"/>
                  <a:gd name="T88" fmla="*/ 13 w 128"/>
                  <a:gd name="T89" fmla="*/ 9 h 96"/>
                  <a:gd name="T90" fmla="*/ 4 w 128"/>
                  <a:gd name="T91" fmla="*/ 23 h 96"/>
                  <a:gd name="T92" fmla="*/ 9 w 128"/>
                  <a:gd name="T93" fmla="*/ 32 h 96"/>
                  <a:gd name="T94" fmla="*/ 9 w 128"/>
                  <a:gd name="T95" fmla="*/ 78 h 96"/>
                  <a:gd name="T96" fmla="*/ 23 w 128"/>
                  <a:gd name="T97" fmla="*/ 78 h 96"/>
                  <a:gd name="T98" fmla="*/ 23 w 128"/>
                  <a:gd name="T99" fmla="*/ 73 h 96"/>
                  <a:gd name="T100" fmla="*/ 23 w 128"/>
                  <a:gd name="T101" fmla="*/ 69 h 96"/>
                  <a:gd name="T102" fmla="*/ 23 w 128"/>
                  <a:gd name="T103" fmla="*/ 69 h 96"/>
                  <a:gd name="T104" fmla="*/ 32 w 128"/>
                  <a:gd name="T105" fmla="*/ 64 h 96"/>
                  <a:gd name="T106" fmla="*/ 32 w 128"/>
                  <a:gd name="T107" fmla="*/ 5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8" h="96">
                    <a:moveTo>
                      <a:pt x="110" y="96"/>
                    </a:moveTo>
                    <a:lnTo>
                      <a:pt x="100" y="96"/>
                    </a:lnTo>
                    <a:lnTo>
                      <a:pt x="87" y="92"/>
                    </a:lnTo>
                    <a:lnTo>
                      <a:pt x="73" y="87"/>
                    </a:lnTo>
                    <a:lnTo>
                      <a:pt x="68" y="78"/>
                    </a:lnTo>
                    <a:lnTo>
                      <a:pt x="64" y="73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36" y="64"/>
                    </a:lnTo>
                    <a:lnTo>
                      <a:pt x="32" y="69"/>
                    </a:lnTo>
                    <a:lnTo>
                      <a:pt x="32" y="78"/>
                    </a:lnTo>
                    <a:lnTo>
                      <a:pt x="27" y="82"/>
                    </a:lnTo>
                    <a:lnTo>
                      <a:pt x="18" y="82"/>
                    </a:lnTo>
                    <a:lnTo>
                      <a:pt x="4" y="82"/>
                    </a:lnTo>
                    <a:lnTo>
                      <a:pt x="4" y="73"/>
                    </a:lnTo>
                    <a:lnTo>
                      <a:pt x="0" y="55"/>
                    </a:lnTo>
                    <a:lnTo>
                      <a:pt x="0" y="32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3" y="4"/>
                    </a:lnTo>
                    <a:lnTo>
                      <a:pt x="32" y="14"/>
                    </a:lnTo>
                    <a:lnTo>
                      <a:pt x="50" y="18"/>
                    </a:lnTo>
                    <a:lnTo>
                      <a:pt x="59" y="27"/>
                    </a:lnTo>
                    <a:lnTo>
                      <a:pt x="64" y="37"/>
                    </a:lnTo>
                    <a:lnTo>
                      <a:pt x="68" y="37"/>
                    </a:lnTo>
                    <a:lnTo>
                      <a:pt x="82" y="41"/>
                    </a:lnTo>
                    <a:lnTo>
                      <a:pt x="87" y="50"/>
                    </a:lnTo>
                    <a:lnTo>
                      <a:pt x="87" y="55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87" y="64"/>
                    </a:lnTo>
                    <a:lnTo>
                      <a:pt x="91" y="69"/>
                    </a:lnTo>
                    <a:lnTo>
                      <a:pt x="96" y="73"/>
                    </a:lnTo>
                    <a:lnTo>
                      <a:pt x="100" y="73"/>
                    </a:lnTo>
                    <a:lnTo>
                      <a:pt x="105" y="78"/>
                    </a:lnTo>
                    <a:lnTo>
                      <a:pt x="105" y="82"/>
                    </a:lnTo>
                    <a:lnTo>
                      <a:pt x="110" y="82"/>
                    </a:lnTo>
                    <a:lnTo>
                      <a:pt x="114" y="82"/>
                    </a:lnTo>
                    <a:lnTo>
                      <a:pt x="114" y="82"/>
                    </a:lnTo>
                    <a:lnTo>
                      <a:pt x="110" y="87"/>
                    </a:lnTo>
                    <a:lnTo>
                      <a:pt x="110" y="87"/>
                    </a:lnTo>
                    <a:lnTo>
                      <a:pt x="119" y="87"/>
                    </a:lnTo>
                    <a:lnTo>
                      <a:pt x="128" y="92"/>
                    </a:lnTo>
                    <a:lnTo>
                      <a:pt x="128" y="92"/>
                    </a:lnTo>
                    <a:lnTo>
                      <a:pt x="123" y="92"/>
                    </a:lnTo>
                    <a:lnTo>
                      <a:pt x="123" y="92"/>
                    </a:lnTo>
                    <a:lnTo>
                      <a:pt x="123" y="92"/>
                    </a:lnTo>
                    <a:lnTo>
                      <a:pt x="119" y="96"/>
                    </a:lnTo>
                    <a:lnTo>
                      <a:pt x="119" y="96"/>
                    </a:lnTo>
                    <a:lnTo>
                      <a:pt x="110" y="96"/>
                    </a:lnTo>
                    <a:lnTo>
                      <a:pt x="110" y="96"/>
                    </a:lnTo>
                    <a:close/>
                    <a:moveTo>
                      <a:pt x="32" y="59"/>
                    </a:moveTo>
                    <a:lnTo>
                      <a:pt x="36" y="59"/>
                    </a:lnTo>
                    <a:lnTo>
                      <a:pt x="36" y="59"/>
                    </a:lnTo>
                    <a:lnTo>
                      <a:pt x="59" y="64"/>
                    </a:lnTo>
                    <a:lnTo>
                      <a:pt x="64" y="64"/>
                    </a:lnTo>
                    <a:lnTo>
                      <a:pt x="68" y="69"/>
                    </a:lnTo>
                    <a:lnTo>
                      <a:pt x="73" y="78"/>
                    </a:lnTo>
                    <a:lnTo>
                      <a:pt x="78" y="82"/>
                    </a:lnTo>
                    <a:lnTo>
                      <a:pt x="87" y="87"/>
                    </a:lnTo>
                    <a:lnTo>
                      <a:pt x="105" y="92"/>
                    </a:lnTo>
                    <a:lnTo>
                      <a:pt x="110" y="92"/>
                    </a:lnTo>
                    <a:lnTo>
                      <a:pt x="100" y="87"/>
                    </a:lnTo>
                    <a:lnTo>
                      <a:pt x="100" y="87"/>
                    </a:lnTo>
                    <a:lnTo>
                      <a:pt x="100" y="87"/>
                    </a:lnTo>
                    <a:lnTo>
                      <a:pt x="100" y="82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87" y="73"/>
                    </a:lnTo>
                    <a:lnTo>
                      <a:pt x="82" y="69"/>
                    </a:lnTo>
                    <a:lnTo>
                      <a:pt x="73" y="55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68" y="41"/>
                    </a:lnTo>
                    <a:lnTo>
                      <a:pt x="64" y="41"/>
                    </a:lnTo>
                    <a:lnTo>
                      <a:pt x="55" y="32"/>
                    </a:lnTo>
                    <a:lnTo>
                      <a:pt x="45" y="23"/>
                    </a:lnTo>
                    <a:lnTo>
                      <a:pt x="32" y="18"/>
                    </a:lnTo>
                    <a:lnTo>
                      <a:pt x="13" y="9"/>
                    </a:lnTo>
                    <a:lnTo>
                      <a:pt x="4" y="9"/>
                    </a:lnTo>
                    <a:lnTo>
                      <a:pt x="4" y="23"/>
                    </a:lnTo>
                    <a:lnTo>
                      <a:pt x="9" y="27"/>
                    </a:lnTo>
                    <a:lnTo>
                      <a:pt x="9" y="32"/>
                    </a:lnTo>
                    <a:lnTo>
                      <a:pt x="9" y="73"/>
                    </a:lnTo>
                    <a:lnTo>
                      <a:pt x="9" y="78"/>
                    </a:lnTo>
                    <a:lnTo>
                      <a:pt x="18" y="78"/>
                    </a:lnTo>
                    <a:lnTo>
                      <a:pt x="23" y="78"/>
                    </a:lnTo>
                    <a:lnTo>
                      <a:pt x="27" y="73"/>
                    </a:lnTo>
                    <a:lnTo>
                      <a:pt x="23" y="73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7" y="64"/>
                    </a:lnTo>
                    <a:lnTo>
                      <a:pt x="32" y="64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2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7" name="Freeform 1319"/>
              <p:cNvSpPr>
                <a:spLocks/>
              </p:cNvSpPr>
              <p:nvPr/>
            </p:nvSpPr>
            <p:spPr bwMode="auto">
              <a:xfrm>
                <a:off x="4299" y="2157"/>
                <a:ext cx="128" cy="96"/>
              </a:xfrm>
              <a:custGeom>
                <a:avLst/>
                <a:gdLst>
                  <a:gd name="T0" fmla="*/ 110 w 128"/>
                  <a:gd name="T1" fmla="*/ 96 h 96"/>
                  <a:gd name="T2" fmla="*/ 100 w 128"/>
                  <a:gd name="T3" fmla="*/ 96 h 96"/>
                  <a:gd name="T4" fmla="*/ 87 w 128"/>
                  <a:gd name="T5" fmla="*/ 92 h 96"/>
                  <a:gd name="T6" fmla="*/ 73 w 128"/>
                  <a:gd name="T7" fmla="*/ 87 h 96"/>
                  <a:gd name="T8" fmla="*/ 68 w 128"/>
                  <a:gd name="T9" fmla="*/ 78 h 96"/>
                  <a:gd name="T10" fmla="*/ 64 w 128"/>
                  <a:gd name="T11" fmla="*/ 73 h 96"/>
                  <a:gd name="T12" fmla="*/ 59 w 128"/>
                  <a:gd name="T13" fmla="*/ 69 h 96"/>
                  <a:gd name="T14" fmla="*/ 59 w 128"/>
                  <a:gd name="T15" fmla="*/ 69 h 96"/>
                  <a:gd name="T16" fmla="*/ 36 w 128"/>
                  <a:gd name="T17" fmla="*/ 64 h 96"/>
                  <a:gd name="T18" fmla="*/ 32 w 128"/>
                  <a:gd name="T19" fmla="*/ 69 h 96"/>
                  <a:gd name="T20" fmla="*/ 32 w 128"/>
                  <a:gd name="T21" fmla="*/ 78 h 96"/>
                  <a:gd name="T22" fmla="*/ 27 w 128"/>
                  <a:gd name="T23" fmla="*/ 82 h 96"/>
                  <a:gd name="T24" fmla="*/ 18 w 128"/>
                  <a:gd name="T25" fmla="*/ 82 h 96"/>
                  <a:gd name="T26" fmla="*/ 4 w 128"/>
                  <a:gd name="T27" fmla="*/ 82 h 96"/>
                  <a:gd name="T28" fmla="*/ 4 w 128"/>
                  <a:gd name="T29" fmla="*/ 73 h 96"/>
                  <a:gd name="T30" fmla="*/ 0 w 128"/>
                  <a:gd name="T31" fmla="*/ 55 h 96"/>
                  <a:gd name="T32" fmla="*/ 0 w 128"/>
                  <a:gd name="T33" fmla="*/ 32 h 96"/>
                  <a:gd name="T34" fmla="*/ 0 w 128"/>
                  <a:gd name="T35" fmla="*/ 14 h 96"/>
                  <a:gd name="T36" fmla="*/ 0 w 128"/>
                  <a:gd name="T37" fmla="*/ 4 h 96"/>
                  <a:gd name="T38" fmla="*/ 0 w 128"/>
                  <a:gd name="T39" fmla="*/ 0 h 96"/>
                  <a:gd name="T40" fmla="*/ 0 w 128"/>
                  <a:gd name="T41" fmla="*/ 0 h 96"/>
                  <a:gd name="T42" fmla="*/ 4 w 128"/>
                  <a:gd name="T43" fmla="*/ 0 h 96"/>
                  <a:gd name="T44" fmla="*/ 4 w 128"/>
                  <a:gd name="T45" fmla="*/ 0 h 96"/>
                  <a:gd name="T46" fmla="*/ 13 w 128"/>
                  <a:gd name="T47" fmla="*/ 4 h 96"/>
                  <a:gd name="T48" fmla="*/ 32 w 128"/>
                  <a:gd name="T49" fmla="*/ 14 h 96"/>
                  <a:gd name="T50" fmla="*/ 50 w 128"/>
                  <a:gd name="T51" fmla="*/ 18 h 96"/>
                  <a:gd name="T52" fmla="*/ 59 w 128"/>
                  <a:gd name="T53" fmla="*/ 27 h 96"/>
                  <a:gd name="T54" fmla="*/ 64 w 128"/>
                  <a:gd name="T55" fmla="*/ 37 h 96"/>
                  <a:gd name="T56" fmla="*/ 68 w 128"/>
                  <a:gd name="T57" fmla="*/ 37 h 96"/>
                  <a:gd name="T58" fmla="*/ 82 w 128"/>
                  <a:gd name="T59" fmla="*/ 41 h 96"/>
                  <a:gd name="T60" fmla="*/ 87 w 128"/>
                  <a:gd name="T61" fmla="*/ 50 h 96"/>
                  <a:gd name="T62" fmla="*/ 87 w 128"/>
                  <a:gd name="T63" fmla="*/ 55 h 96"/>
                  <a:gd name="T64" fmla="*/ 82 w 128"/>
                  <a:gd name="T65" fmla="*/ 55 h 96"/>
                  <a:gd name="T66" fmla="*/ 82 w 128"/>
                  <a:gd name="T67" fmla="*/ 55 h 96"/>
                  <a:gd name="T68" fmla="*/ 78 w 128"/>
                  <a:gd name="T69" fmla="*/ 55 h 96"/>
                  <a:gd name="T70" fmla="*/ 78 w 128"/>
                  <a:gd name="T71" fmla="*/ 55 h 96"/>
                  <a:gd name="T72" fmla="*/ 87 w 128"/>
                  <a:gd name="T73" fmla="*/ 64 h 96"/>
                  <a:gd name="T74" fmla="*/ 91 w 128"/>
                  <a:gd name="T75" fmla="*/ 69 h 96"/>
                  <a:gd name="T76" fmla="*/ 96 w 128"/>
                  <a:gd name="T77" fmla="*/ 73 h 96"/>
                  <a:gd name="T78" fmla="*/ 100 w 128"/>
                  <a:gd name="T79" fmla="*/ 73 h 96"/>
                  <a:gd name="T80" fmla="*/ 105 w 128"/>
                  <a:gd name="T81" fmla="*/ 78 h 96"/>
                  <a:gd name="T82" fmla="*/ 105 w 128"/>
                  <a:gd name="T83" fmla="*/ 82 h 96"/>
                  <a:gd name="T84" fmla="*/ 110 w 128"/>
                  <a:gd name="T85" fmla="*/ 82 h 96"/>
                  <a:gd name="T86" fmla="*/ 114 w 128"/>
                  <a:gd name="T87" fmla="*/ 82 h 96"/>
                  <a:gd name="T88" fmla="*/ 114 w 128"/>
                  <a:gd name="T89" fmla="*/ 82 h 96"/>
                  <a:gd name="T90" fmla="*/ 110 w 128"/>
                  <a:gd name="T91" fmla="*/ 87 h 96"/>
                  <a:gd name="T92" fmla="*/ 110 w 128"/>
                  <a:gd name="T93" fmla="*/ 87 h 96"/>
                  <a:gd name="T94" fmla="*/ 119 w 128"/>
                  <a:gd name="T95" fmla="*/ 87 h 96"/>
                  <a:gd name="T96" fmla="*/ 128 w 128"/>
                  <a:gd name="T97" fmla="*/ 92 h 96"/>
                  <a:gd name="T98" fmla="*/ 128 w 128"/>
                  <a:gd name="T99" fmla="*/ 92 h 96"/>
                  <a:gd name="T100" fmla="*/ 123 w 128"/>
                  <a:gd name="T101" fmla="*/ 92 h 96"/>
                  <a:gd name="T102" fmla="*/ 123 w 128"/>
                  <a:gd name="T103" fmla="*/ 92 h 96"/>
                  <a:gd name="T104" fmla="*/ 123 w 128"/>
                  <a:gd name="T105" fmla="*/ 92 h 96"/>
                  <a:gd name="T106" fmla="*/ 119 w 128"/>
                  <a:gd name="T107" fmla="*/ 96 h 96"/>
                  <a:gd name="T108" fmla="*/ 119 w 128"/>
                  <a:gd name="T109" fmla="*/ 96 h 96"/>
                  <a:gd name="T110" fmla="*/ 110 w 128"/>
                  <a:gd name="T111" fmla="*/ 96 h 96"/>
                  <a:gd name="T112" fmla="*/ 110 w 128"/>
                  <a:gd name="T1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8" h="96">
                    <a:moveTo>
                      <a:pt x="110" y="96"/>
                    </a:moveTo>
                    <a:lnTo>
                      <a:pt x="100" y="96"/>
                    </a:lnTo>
                    <a:lnTo>
                      <a:pt x="87" y="92"/>
                    </a:lnTo>
                    <a:lnTo>
                      <a:pt x="73" y="87"/>
                    </a:lnTo>
                    <a:lnTo>
                      <a:pt x="68" y="78"/>
                    </a:lnTo>
                    <a:lnTo>
                      <a:pt x="64" y="73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36" y="64"/>
                    </a:lnTo>
                    <a:lnTo>
                      <a:pt x="32" y="69"/>
                    </a:lnTo>
                    <a:lnTo>
                      <a:pt x="32" y="78"/>
                    </a:lnTo>
                    <a:lnTo>
                      <a:pt x="27" y="82"/>
                    </a:lnTo>
                    <a:lnTo>
                      <a:pt x="18" y="82"/>
                    </a:lnTo>
                    <a:lnTo>
                      <a:pt x="4" y="82"/>
                    </a:lnTo>
                    <a:lnTo>
                      <a:pt x="4" y="73"/>
                    </a:lnTo>
                    <a:lnTo>
                      <a:pt x="0" y="55"/>
                    </a:lnTo>
                    <a:lnTo>
                      <a:pt x="0" y="32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3" y="4"/>
                    </a:lnTo>
                    <a:lnTo>
                      <a:pt x="32" y="14"/>
                    </a:lnTo>
                    <a:lnTo>
                      <a:pt x="50" y="18"/>
                    </a:lnTo>
                    <a:lnTo>
                      <a:pt x="59" y="27"/>
                    </a:lnTo>
                    <a:lnTo>
                      <a:pt x="64" y="37"/>
                    </a:lnTo>
                    <a:lnTo>
                      <a:pt x="68" y="37"/>
                    </a:lnTo>
                    <a:lnTo>
                      <a:pt x="82" y="41"/>
                    </a:lnTo>
                    <a:lnTo>
                      <a:pt x="87" y="50"/>
                    </a:lnTo>
                    <a:lnTo>
                      <a:pt x="87" y="55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87" y="64"/>
                    </a:lnTo>
                    <a:lnTo>
                      <a:pt x="91" y="69"/>
                    </a:lnTo>
                    <a:lnTo>
                      <a:pt x="96" y="73"/>
                    </a:lnTo>
                    <a:lnTo>
                      <a:pt x="100" y="73"/>
                    </a:lnTo>
                    <a:lnTo>
                      <a:pt x="105" y="78"/>
                    </a:lnTo>
                    <a:lnTo>
                      <a:pt x="105" y="82"/>
                    </a:lnTo>
                    <a:lnTo>
                      <a:pt x="110" y="82"/>
                    </a:lnTo>
                    <a:lnTo>
                      <a:pt x="114" y="82"/>
                    </a:lnTo>
                    <a:lnTo>
                      <a:pt x="114" y="82"/>
                    </a:lnTo>
                    <a:lnTo>
                      <a:pt x="110" y="87"/>
                    </a:lnTo>
                    <a:lnTo>
                      <a:pt x="110" y="87"/>
                    </a:lnTo>
                    <a:lnTo>
                      <a:pt x="119" y="87"/>
                    </a:lnTo>
                    <a:lnTo>
                      <a:pt x="128" y="92"/>
                    </a:lnTo>
                    <a:lnTo>
                      <a:pt x="128" y="92"/>
                    </a:lnTo>
                    <a:lnTo>
                      <a:pt x="123" y="92"/>
                    </a:lnTo>
                    <a:lnTo>
                      <a:pt x="123" y="92"/>
                    </a:lnTo>
                    <a:lnTo>
                      <a:pt x="123" y="92"/>
                    </a:lnTo>
                    <a:lnTo>
                      <a:pt x="119" y="96"/>
                    </a:lnTo>
                    <a:lnTo>
                      <a:pt x="119" y="96"/>
                    </a:lnTo>
                    <a:lnTo>
                      <a:pt x="110" y="96"/>
                    </a:lnTo>
                    <a:lnTo>
                      <a:pt x="110" y="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8" name="Freeform 1320"/>
              <p:cNvSpPr>
                <a:spLocks/>
              </p:cNvSpPr>
              <p:nvPr/>
            </p:nvSpPr>
            <p:spPr bwMode="auto">
              <a:xfrm>
                <a:off x="4303" y="2166"/>
                <a:ext cx="106" cy="83"/>
              </a:xfrm>
              <a:custGeom>
                <a:avLst/>
                <a:gdLst>
                  <a:gd name="T0" fmla="*/ 28 w 106"/>
                  <a:gd name="T1" fmla="*/ 50 h 83"/>
                  <a:gd name="T2" fmla="*/ 32 w 106"/>
                  <a:gd name="T3" fmla="*/ 50 h 83"/>
                  <a:gd name="T4" fmla="*/ 32 w 106"/>
                  <a:gd name="T5" fmla="*/ 50 h 83"/>
                  <a:gd name="T6" fmla="*/ 55 w 106"/>
                  <a:gd name="T7" fmla="*/ 55 h 83"/>
                  <a:gd name="T8" fmla="*/ 60 w 106"/>
                  <a:gd name="T9" fmla="*/ 55 h 83"/>
                  <a:gd name="T10" fmla="*/ 64 w 106"/>
                  <a:gd name="T11" fmla="*/ 60 h 83"/>
                  <a:gd name="T12" fmla="*/ 69 w 106"/>
                  <a:gd name="T13" fmla="*/ 69 h 83"/>
                  <a:gd name="T14" fmla="*/ 74 w 106"/>
                  <a:gd name="T15" fmla="*/ 73 h 83"/>
                  <a:gd name="T16" fmla="*/ 83 w 106"/>
                  <a:gd name="T17" fmla="*/ 78 h 83"/>
                  <a:gd name="T18" fmla="*/ 101 w 106"/>
                  <a:gd name="T19" fmla="*/ 83 h 83"/>
                  <a:gd name="T20" fmla="*/ 106 w 106"/>
                  <a:gd name="T21" fmla="*/ 83 h 83"/>
                  <a:gd name="T22" fmla="*/ 96 w 106"/>
                  <a:gd name="T23" fmla="*/ 78 h 83"/>
                  <a:gd name="T24" fmla="*/ 96 w 106"/>
                  <a:gd name="T25" fmla="*/ 78 h 83"/>
                  <a:gd name="T26" fmla="*/ 96 w 106"/>
                  <a:gd name="T27" fmla="*/ 78 h 83"/>
                  <a:gd name="T28" fmla="*/ 96 w 106"/>
                  <a:gd name="T29" fmla="*/ 73 h 83"/>
                  <a:gd name="T30" fmla="*/ 92 w 106"/>
                  <a:gd name="T31" fmla="*/ 69 h 83"/>
                  <a:gd name="T32" fmla="*/ 92 w 106"/>
                  <a:gd name="T33" fmla="*/ 69 h 83"/>
                  <a:gd name="T34" fmla="*/ 83 w 106"/>
                  <a:gd name="T35" fmla="*/ 64 h 83"/>
                  <a:gd name="T36" fmla="*/ 78 w 106"/>
                  <a:gd name="T37" fmla="*/ 60 h 83"/>
                  <a:gd name="T38" fmla="*/ 69 w 106"/>
                  <a:gd name="T39" fmla="*/ 46 h 83"/>
                  <a:gd name="T40" fmla="*/ 64 w 106"/>
                  <a:gd name="T41" fmla="*/ 41 h 83"/>
                  <a:gd name="T42" fmla="*/ 64 w 106"/>
                  <a:gd name="T43" fmla="*/ 41 h 83"/>
                  <a:gd name="T44" fmla="*/ 69 w 106"/>
                  <a:gd name="T45" fmla="*/ 41 h 83"/>
                  <a:gd name="T46" fmla="*/ 69 w 106"/>
                  <a:gd name="T47" fmla="*/ 41 h 83"/>
                  <a:gd name="T48" fmla="*/ 74 w 106"/>
                  <a:gd name="T49" fmla="*/ 41 h 83"/>
                  <a:gd name="T50" fmla="*/ 74 w 106"/>
                  <a:gd name="T51" fmla="*/ 41 h 83"/>
                  <a:gd name="T52" fmla="*/ 74 w 106"/>
                  <a:gd name="T53" fmla="*/ 37 h 83"/>
                  <a:gd name="T54" fmla="*/ 64 w 106"/>
                  <a:gd name="T55" fmla="*/ 32 h 83"/>
                  <a:gd name="T56" fmla="*/ 60 w 106"/>
                  <a:gd name="T57" fmla="*/ 32 h 83"/>
                  <a:gd name="T58" fmla="*/ 51 w 106"/>
                  <a:gd name="T59" fmla="*/ 23 h 83"/>
                  <a:gd name="T60" fmla="*/ 41 w 106"/>
                  <a:gd name="T61" fmla="*/ 14 h 83"/>
                  <a:gd name="T62" fmla="*/ 28 w 106"/>
                  <a:gd name="T63" fmla="*/ 9 h 83"/>
                  <a:gd name="T64" fmla="*/ 9 w 106"/>
                  <a:gd name="T65" fmla="*/ 0 h 83"/>
                  <a:gd name="T66" fmla="*/ 0 w 106"/>
                  <a:gd name="T67" fmla="*/ 0 h 83"/>
                  <a:gd name="T68" fmla="*/ 0 w 106"/>
                  <a:gd name="T69" fmla="*/ 14 h 83"/>
                  <a:gd name="T70" fmla="*/ 5 w 106"/>
                  <a:gd name="T71" fmla="*/ 18 h 83"/>
                  <a:gd name="T72" fmla="*/ 5 w 106"/>
                  <a:gd name="T73" fmla="*/ 23 h 83"/>
                  <a:gd name="T74" fmla="*/ 5 w 106"/>
                  <a:gd name="T75" fmla="*/ 64 h 83"/>
                  <a:gd name="T76" fmla="*/ 5 w 106"/>
                  <a:gd name="T77" fmla="*/ 69 h 83"/>
                  <a:gd name="T78" fmla="*/ 14 w 106"/>
                  <a:gd name="T79" fmla="*/ 69 h 83"/>
                  <a:gd name="T80" fmla="*/ 19 w 106"/>
                  <a:gd name="T81" fmla="*/ 69 h 83"/>
                  <a:gd name="T82" fmla="*/ 23 w 106"/>
                  <a:gd name="T83" fmla="*/ 64 h 83"/>
                  <a:gd name="T84" fmla="*/ 19 w 106"/>
                  <a:gd name="T85" fmla="*/ 64 h 83"/>
                  <a:gd name="T86" fmla="*/ 19 w 106"/>
                  <a:gd name="T87" fmla="*/ 60 h 83"/>
                  <a:gd name="T88" fmla="*/ 19 w 106"/>
                  <a:gd name="T89" fmla="*/ 60 h 83"/>
                  <a:gd name="T90" fmla="*/ 19 w 106"/>
                  <a:gd name="T91" fmla="*/ 60 h 83"/>
                  <a:gd name="T92" fmla="*/ 19 w 106"/>
                  <a:gd name="T93" fmla="*/ 60 h 83"/>
                  <a:gd name="T94" fmla="*/ 23 w 106"/>
                  <a:gd name="T95" fmla="*/ 55 h 83"/>
                  <a:gd name="T96" fmla="*/ 28 w 106"/>
                  <a:gd name="T97" fmla="*/ 55 h 83"/>
                  <a:gd name="T98" fmla="*/ 28 w 106"/>
                  <a:gd name="T99" fmla="*/ 50 h 83"/>
                  <a:gd name="T100" fmla="*/ 28 w 106"/>
                  <a:gd name="T101" fmla="*/ 50 h 83"/>
                  <a:gd name="T102" fmla="*/ 28 w 106"/>
                  <a:gd name="T103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6" h="83">
                    <a:moveTo>
                      <a:pt x="28" y="50"/>
                    </a:moveTo>
                    <a:lnTo>
                      <a:pt x="32" y="50"/>
                    </a:lnTo>
                    <a:lnTo>
                      <a:pt x="32" y="50"/>
                    </a:lnTo>
                    <a:lnTo>
                      <a:pt x="55" y="55"/>
                    </a:lnTo>
                    <a:lnTo>
                      <a:pt x="60" y="55"/>
                    </a:lnTo>
                    <a:lnTo>
                      <a:pt x="64" y="60"/>
                    </a:lnTo>
                    <a:lnTo>
                      <a:pt x="69" y="69"/>
                    </a:lnTo>
                    <a:lnTo>
                      <a:pt x="74" y="73"/>
                    </a:lnTo>
                    <a:lnTo>
                      <a:pt x="83" y="78"/>
                    </a:lnTo>
                    <a:lnTo>
                      <a:pt x="101" y="83"/>
                    </a:lnTo>
                    <a:lnTo>
                      <a:pt x="106" y="83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3"/>
                    </a:lnTo>
                    <a:lnTo>
                      <a:pt x="92" y="69"/>
                    </a:lnTo>
                    <a:lnTo>
                      <a:pt x="92" y="69"/>
                    </a:lnTo>
                    <a:lnTo>
                      <a:pt x="83" y="64"/>
                    </a:lnTo>
                    <a:lnTo>
                      <a:pt x="78" y="60"/>
                    </a:lnTo>
                    <a:lnTo>
                      <a:pt x="69" y="46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4" y="37"/>
                    </a:lnTo>
                    <a:lnTo>
                      <a:pt x="64" y="32"/>
                    </a:lnTo>
                    <a:lnTo>
                      <a:pt x="60" y="32"/>
                    </a:lnTo>
                    <a:lnTo>
                      <a:pt x="51" y="23"/>
                    </a:lnTo>
                    <a:lnTo>
                      <a:pt x="41" y="14"/>
                    </a:lnTo>
                    <a:lnTo>
                      <a:pt x="28" y="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5" y="18"/>
                    </a:lnTo>
                    <a:lnTo>
                      <a:pt x="5" y="23"/>
                    </a:lnTo>
                    <a:lnTo>
                      <a:pt x="5" y="64"/>
                    </a:lnTo>
                    <a:lnTo>
                      <a:pt x="5" y="69"/>
                    </a:lnTo>
                    <a:lnTo>
                      <a:pt x="14" y="69"/>
                    </a:lnTo>
                    <a:lnTo>
                      <a:pt x="19" y="69"/>
                    </a:lnTo>
                    <a:lnTo>
                      <a:pt x="23" y="64"/>
                    </a:lnTo>
                    <a:lnTo>
                      <a:pt x="19" y="64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23" y="55"/>
                    </a:lnTo>
                    <a:lnTo>
                      <a:pt x="28" y="55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9" name="Rectangle 1321"/>
              <p:cNvSpPr>
                <a:spLocks noChangeArrowheads="1"/>
              </p:cNvSpPr>
              <p:nvPr/>
            </p:nvSpPr>
            <p:spPr bwMode="auto">
              <a:xfrm>
                <a:off x="4413" y="2235"/>
                <a:ext cx="5" cy="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0" name="Rectangle 1322"/>
              <p:cNvSpPr>
                <a:spLocks noChangeArrowheads="1"/>
              </p:cNvSpPr>
              <p:nvPr/>
            </p:nvSpPr>
            <p:spPr bwMode="auto">
              <a:xfrm>
                <a:off x="4413" y="2235"/>
                <a:ext cx="5" cy="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1" name="Freeform 1323"/>
              <p:cNvSpPr>
                <a:spLocks/>
              </p:cNvSpPr>
              <p:nvPr/>
            </p:nvSpPr>
            <p:spPr bwMode="auto">
              <a:xfrm>
                <a:off x="4399" y="2230"/>
                <a:ext cx="19" cy="14"/>
              </a:xfrm>
              <a:custGeom>
                <a:avLst/>
                <a:gdLst>
                  <a:gd name="T0" fmla="*/ 14 w 19"/>
                  <a:gd name="T1" fmla="*/ 14 h 14"/>
                  <a:gd name="T2" fmla="*/ 10 w 19"/>
                  <a:gd name="T3" fmla="*/ 9 h 14"/>
                  <a:gd name="T4" fmla="*/ 10 w 19"/>
                  <a:gd name="T5" fmla="*/ 9 h 14"/>
                  <a:gd name="T6" fmla="*/ 0 w 19"/>
                  <a:gd name="T7" fmla="*/ 0 h 14"/>
                  <a:gd name="T8" fmla="*/ 0 w 19"/>
                  <a:gd name="T9" fmla="*/ 0 h 14"/>
                  <a:gd name="T10" fmla="*/ 10 w 19"/>
                  <a:gd name="T11" fmla="*/ 5 h 14"/>
                  <a:gd name="T12" fmla="*/ 10 w 19"/>
                  <a:gd name="T13" fmla="*/ 5 h 14"/>
                  <a:gd name="T14" fmla="*/ 14 w 19"/>
                  <a:gd name="T15" fmla="*/ 5 h 14"/>
                  <a:gd name="T16" fmla="*/ 19 w 19"/>
                  <a:gd name="T17" fmla="*/ 5 h 14"/>
                  <a:gd name="T18" fmla="*/ 19 w 19"/>
                  <a:gd name="T19" fmla="*/ 9 h 14"/>
                  <a:gd name="T20" fmla="*/ 19 w 19"/>
                  <a:gd name="T21" fmla="*/ 14 h 14"/>
                  <a:gd name="T22" fmla="*/ 14 w 19"/>
                  <a:gd name="T23" fmla="*/ 14 h 14"/>
                  <a:gd name="T24" fmla="*/ 14 w 19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4">
                    <a:moveTo>
                      <a:pt x="14" y="14"/>
                    </a:moveTo>
                    <a:lnTo>
                      <a:pt x="10" y="9"/>
                    </a:lnTo>
                    <a:lnTo>
                      <a:pt x="1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19" y="9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2" name="Freeform 1324"/>
              <p:cNvSpPr>
                <a:spLocks/>
              </p:cNvSpPr>
              <p:nvPr/>
            </p:nvSpPr>
            <p:spPr bwMode="auto">
              <a:xfrm>
                <a:off x="4399" y="2230"/>
                <a:ext cx="19" cy="14"/>
              </a:xfrm>
              <a:custGeom>
                <a:avLst/>
                <a:gdLst>
                  <a:gd name="T0" fmla="*/ 14 w 19"/>
                  <a:gd name="T1" fmla="*/ 14 h 14"/>
                  <a:gd name="T2" fmla="*/ 10 w 19"/>
                  <a:gd name="T3" fmla="*/ 9 h 14"/>
                  <a:gd name="T4" fmla="*/ 10 w 19"/>
                  <a:gd name="T5" fmla="*/ 9 h 14"/>
                  <a:gd name="T6" fmla="*/ 0 w 19"/>
                  <a:gd name="T7" fmla="*/ 0 h 14"/>
                  <a:gd name="T8" fmla="*/ 0 w 19"/>
                  <a:gd name="T9" fmla="*/ 0 h 14"/>
                  <a:gd name="T10" fmla="*/ 10 w 19"/>
                  <a:gd name="T11" fmla="*/ 5 h 14"/>
                  <a:gd name="T12" fmla="*/ 10 w 19"/>
                  <a:gd name="T13" fmla="*/ 5 h 14"/>
                  <a:gd name="T14" fmla="*/ 14 w 19"/>
                  <a:gd name="T15" fmla="*/ 5 h 14"/>
                  <a:gd name="T16" fmla="*/ 19 w 19"/>
                  <a:gd name="T17" fmla="*/ 5 h 14"/>
                  <a:gd name="T18" fmla="*/ 19 w 19"/>
                  <a:gd name="T19" fmla="*/ 9 h 14"/>
                  <a:gd name="T20" fmla="*/ 19 w 19"/>
                  <a:gd name="T21" fmla="*/ 14 h 14"/>
                  <a:gd name="T22" fmla="*/ 14 w 19"/>
                  <a:gd name="T23" fmla="*/ 14 h 14"/>
                  <a:gd name="T24" fmla="*/ 14 w 19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4">
                    <a:moveTo>
                      <a:pt x="14" y="14"/>
                    </a:moveTo>
                    <a:lnTo>
                      <a:pt x="10" y="9"/>
                    </a:lnTo>
                    <a:lnTo>
                      <a:pt x="1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19" y="9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4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3" name="Freeform 1325"/>
              <p:cNvSpPr>
                <a:spLocks/>
              </p:cNvSpPr>
              <p:nvPr/>
            </p:nvSpPr>
            <p:spPr bwMode="auto">
              <a:xfrm>
                <a:off x="4386" y="2180"/>
                <a:ext cx="46" cy="23"/>
              </a:xfrm>
              <a:custGeom>
                <a:avLst/>
                <a:gdLst>
                  <a:gd name="T0" fmla="*/ 0 w 46"/>
                  <a:gd name="T1" fmla="*/ 14 h 23"/>
                  <a:gd name="T2" fmla="*/ 13 w 46"/>
                  <a:gd name="T3" fmla="*/ 14 h 23"/>
                  <a:gd name="T4" fmla="*/ 23 w 46"/>
                  <a:gd name="T5" fmla="*/ 9 h 23"/>
                  <a:gd name="T6" fmla="*/ 23 w 46"/>
                  <a:gd name="T7" fmla="*/ 14 h 23"/>
                  <a:gd name="T8" fmla="*/ 32 w 46"/>
                  <a:gd name="T9" fmla="*/ 14 h 23"/>
                  <a:gd name="T10" fmla="*/ 36 w 46"/>
                  <a:gd name="T11" fmla="*/ 9 h 23"/>
                  <a:gd name="T12" fmla="*/ 41 w 46"/>
                  <a:gd name="T13" fmla="*/ 4 h 23"/>
                  <a:gd name="T14" fmla="*/ 41 w 46"/>
                  <a:gd name="T15" fmla="*/ 0 h 23"/>
                  <a:gd name="T16" fmla="*/ 46 w 46"/>
                  <a:gd name="T17" fmla="*/ 0 h 23"/>
                  <a:gd name="T18" fmla="*/ 46 w 46"/>
                  <a:gd name="T19" fmla="*/ 4 h 23"/>
                  <a:gd name="T20" fmla="*/ 46 w 46"/>
                  <a:gd name="T21" fmla="*/ 14 h 23"/>
                  <a:gd name="T22" fmla="*/ 41 w 46"/>
                  <a:gd name="T23" fmla="*/ 18 h 23"/>
                  <a:gd name="T24" fmla="*/ 36 w 46"/>
                  <a:gd name="T25" fmla="*/ 18 h 23"/>
                  <a:gd name="T26" fmla="*/ 23 w 46"/>
                  <a:gd name="T27" fmla="*/ 23 h 23"/>
                  <a:gd name="T28" fmla="*/ 9 w 46"/>
                  <a:gd name="T29" fmla="*/ 23 h 23"/>
                  <a:gd name="T30" fmla="*/ 0 w 46"/>
                  <a:gd name="T3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3">
                    <a:moveTo>
                      <a:pt x="0" y="14"/>
                    </a:moveTo>
                    <a:lnTo>
                      <a:pt x="13" y="14"/>
                    </a:lnTo>
                    <a:lnTo>
                      <a:pt x="23" y="9"/>
                    </a:lnTo>
                    <a:lnTo>
                      <a:pt x="23" y="14"/>
                    </a:lnTo>
                    <a:lnTo>
                      <a:pt x="32" y="14"/>
                    </a:lnTo>
                    <a:lnTo>
                      <a:pt x="36" y="9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6" y="14"/>
                    </a:lnTo>
                    <a:lnTo>
                      <a:pt x="41" y="18"/>
                    </a:lnTo>
                    <a:lnTo>
                      <a:pt x="36" y="18"/>
                    </a:lnTo>
                    <a:lnTo>
                      <a:pt x="23" y="23"/>
                    </a:lnTo>
                    <a:lnTo>
                      <a:pt x="9" y="2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4" name="Freeform 1326"/>
              <p:cNvSpPr>
                <a:spLocks/>
              </p:cNvSpPr>
              <p:nvPr/>
            </p:nvSpPr>
            <p:spPr bwMode="auto">
              <a:xfrm>
                <a:off x="4386" y="2180"/>
                <a:ext cx="46" cy="23"/>
              </a:xfrm>
              <a:custGeom>
                <a:avLst/>
                <a:gdLst>
                  <a:gd name="T0" fmla="*/ 0 w 46"/>
                  <a:gd name="T1" fmla="*/ 14 h 23"/>
                  <a:gd name="T2" fmla="*/ 13 w 46"/>
                  <a:gd name="T3" fmla="*/ 14 h 23"/>
                  <a:gd name="T4" fmla="*/ 23 w 46"/>
                  <a:gd name="T5" fmla="*/ 9 h 23"/>
                  <a:gd name="T6" fmla="*/ 23 w 46"/>
                  <a:gd name="T7" fmla="*/ 14 h 23"/>
                  <a:gd name="T8" fmla="*/ 32 w 46"/>
                  <a:gd name="T9" fmla="*/ 14 h 23"/>
                  <a:gd name="T10" fmla="*/ 36 w 46"/>
                  <a:gd name="T11" fmla="*/ 9 h 23"/>
                  <a:gd name="T12" fmla="*/ 41 w 46"/>
                  <a:gd name="T13" fmla="*/ 4 h 23"/>
                  <a:gd name="T14" fmla="*/ 41 w 46"/>
                  <a:gd name="T15" fmla="*/ 0 h 23"/>
                  <a:gd name="T16" fmla="*/ 46 w 46"/>
                  <a:gd name="T17" fmla="*/ 0 h 23"/>
                  <a:gd name="T18" fmla="*/ 46 w 46"/>
                  <a:gd name="T19" fmla="*/ 4 h 23"/>
                  <a:gd name="T20" fmla="*/ 46 w 46"/>
                  <a:gd name="T21" fmla="*/ 14 h 23"/>
                  <a:gd name="T22" fmla="*/ 41 w 46"/>
                  <a:gd name="T23" fmla="*/ 18 h 23"/>
                  <a:gd name="T24" fmla="*/ 36 w 46"/>
                  <a:gd name="T25" fmla="*/ 18 h 23"/>
                  <a:gd name="T26" fmla="*/ 23 w 46"/>
                  <a:gd name="T27" fmla="*/ 23 h 23"/>
                  <a:gd name="T28" fmla="*/ 9 w 46"/>
                  <a:gd name="T29" fmla="*/ 23 h 23"/>
                  <a:gd name="T30" fmla="*/ 0 w 46"/>
                  <a:gd name="T3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3">
                    <a:moveTo>
                      <a:pt x="0" y="14"/>
                    </a:moveTo>
                    <a:lnTo>
                      <a:pt x="13" y="14"/>
                    </a:lnTo>
                    <a:lnTo>
                      <a:pt x="23" y="9"/>
                    </a:lnTo>
                    <a:lnTo>
                      <a:pt x="23" y="14"/>
                    </a:lnTo>
                    <a:lnTo>
                      <a:pt x="32" y="14"/>
                    </a:lnTo>
                    <a:lnTo>
                      <a:pt x="36" y="9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6" y="14"/>
                    </a:lnTo>
                    <a:lnTo>
                      <a:pt x="41" y="18"/>
                    </a:lnTo>
                    <a:lnTo>
                      <a:pt x="36" y="18"/>
                    </a:lnTo>
                    <a:lnTo>
                      <a:pt x="23" y="23"/>
                    </a:lnTo>
                    <a:lnTo>
                      <a:pt x="9" y="23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5" name="Freeform 1327"/>
              <p:cNvSpPr>
                <a:spLocks noEditPoints="1"/>
              </p:cNvSpPr>
              <p:nvPr/>
            </p:nvSpPr>
            <p:spPr bwMode="auto">
              <a:xfrm>
                <a:off x="4381" y="2175"/>
                <a:ext cx="55" cy="28"/>
              </a:xfrm>
              <a:custGeom>
                <a:avLst/>
                <a:gdLst>
                  <a:gd name="T0" fmla="*/ 28 w 55"/>
                  <a:gd name="T1" fmla="*/ 28 h 28"/>
                  <a:gd name="T2" fmla="*/ 14 w 55"/>
                  <a:gd name="T3" fmla="*/ 28 h 28"/>
                  <a:gd name="T4" fmla="*/ 5 w 55"/>
                  <a:gd name="T5" fmla="*/ 19 h 28"/>
                  <a:gd name="T6" fmla="*/ 0 w 55"/>
                  <a:gd name="T7" fmla="*/ 14 h 28"/>
                  <a:gd name="T8" fmla="*/ 0 w 55"/>
                  <a:gd name="T9" fmla="*/ 14 h 28"/>
                  <a:gd name="T10" fmla="*/ 5 w 55"/>
                  <a:gd name="T11" fmla="*/ 14 h 28"/>
                  <a:gd name="T12" fmla="*/ 5 w 55"/>
                  <a:gd name="T13" fmla="*/ 14 h 28"/>
                  <a:gd name="T14" fmla="*/ 9 w 55"/>
                  <a:gd name="T15" fmla="*/ 14 h 28"/>
                  <a:gd name="T16" fmla="*/ 14 w 55"/>
                  <a:gd name="T17" fmla="*/ 14 h 28"/>
                  <a:gd name="T18" fmla="*/ 23 w 55"/>
                  <a:gd name="T19" fmla="*/ 14 h 28"/>
                  <a:gd name="T20" fmla="*/ 28 w 55"/>
                  <a:gd name="T21" fmla="*/ 14 h 28"/>
                  <a:gd name="T22" fmla="*/ 28 w 55"/>
                  <a:gd name="T23" fmla="*/ 14 h 28"/>
                  <a:gd name="T24" fmla="*/ 28 w 55"/>
                  <a:gd name="T25" fmla="*/ 14 h 28"/>
                  <a:gd name="T26" fmla="*/ 28 w 55"/>
                  <a:gd name="T27" fmla="*/ 14 h 28"/>
                  <a:gd name="T28" fmla="*/ 28 w 55"/>
                  <a:gd name="T29" fmla="*/ 14 h 28"/>
                  <a:gd name="T30" fmla="*/ 41 w 55"/>
                  <a:gd name="T31" fmla="*/ 9 h 28"/>
                  <a:gd name="T32" fmla="*/ 41 w 55"/>
                  <a:gd name="T33" fmla="*/ 9 h 28"/>
                  <a:gd name="T34" fmla="*/ 41 w 55"/>
                  <a:gd name="T35" fmla="*/ 0 h 28"/>
                  <a:gd name="T36" fmla="*/ 51 w 55"/>
                  <a:gd name="T37" fmla="*/ 0 h 28"/>
                  <a:gd name="T38" fmla="*/ 55 w 55"/>
                  <a:gd name="T39" fmla="*/ 9 h 28"/>
                  <a:gd name="T40" fmla="*/ 51 w 55"/>
                  <a:gd name="T41" fmla="*/ 14 h 28"/>
                  <a:gd name="T42" fmla="*/ 51 w 55"/>
                  <a:gd name="T43" fmla="*/ 19 h 28"/>
                  <a:gd name="T44" fmla="*/ 46 w 55"/>
                  <a:gd name="T45" fmla="*/ 23 h 28"/>
                  <a:gd name="T46" fmla="*/ 41 w 55"/>
                  <a:gd name="T47" fmla="*/ 23 h 28"/>
                  <a:gd name="T48" fmla="*/ 28 w 55"/>
                  <a:gd name="T49" fmla="*/ 28 h 28"/>
                  <a:gd name="T50" fmla="*/ 28 w 55"/>
                  <a:gd name="T51" fmla="*/ 28 h 28"/>
                  <a:gd name="T52" fmla="*/ 28 w 55"/>
                  <a:gd name="T53" fmla="*/ 28 h 28"/>
                  <a:gd name="T54" fmla="*/ 14 w 55"/>
                  <a:gd name="T55" fmla="*/ 19 h 28"/>
                  <a:gd name="T56" fmla="*/ 28 w 55"/>
                  <a:gd name="T57" fmla="*/ 23 h 28"/>
                  <a:gd name="T58" fmla="*/ 28 w 55"/>
                  <a:gd name="T59" fmla="*/ 23 h 28"/>
                  <a:gd name="T60" fmla="*/ 37 w 55"/>
                  <a:gd name="T61" fmla="*/ 19 h 28"/>
                  <a:gd name="T62" fmla="*/ 46 w 55"/>
                  <a:gd name="T63" fmla="*/ 14 h 28"/>
                  <a:gd name="T64" fmla="*/ 46 w 55"/>
                  <a:gd name="T65" fmla="*/ 14 h 28"/>
                  <a:gd name="T66" fmla="*/ 46 w 55"/>
                  <a:gd name="T67" fmla="*/ 5 h 28"/>
                  <a:gd name="T68" fmla="*/ 46 w 55"/>
                  <a:gd name="T69" fmla="*/ 5 h 28"/>
                  <a:gd name="T70" fmla="*/ 46 w 55"/>
                  <a:gd name="T71" fmla="*/ 9 h 28"/>
                  <a:gd name="T72" fmla="*/ 41 w 55"/>
                  <a:gd name="T73" fmla="*/ 14 h 28"/>
                  <a:gd name="T74" fmla="*/ 37 w 55"/>
                  <a:gd name="T75" fmla="*/ 19 h 28"/>
                  <a:gd name="T76" fmla="*/ 28 w 55"/>
                  <a:gd name="T77" fmla="*/ 19 h 28"/>
                  <a:gd name="T78" fmla="*/ 23 w 55"/>
                  <a:gd name="T79" fmla="*/ 19 h 28"/>
                  <a:gd name="T80" fmla="*/ 14 w 55"/>
                  <a:gd name="T81" fmla="*/ 19 h 28"/>
                  <a:gd name="T82" fmla="*/ 14 w 55"/>
                  <a:gd name="T83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5" h="28">
                    <a:moveTo>
                      <a:pt x="28" y="28"/>
                    </a:moveTo>
                    <a:lnTo>
                      <a:pt x="14" y="28"/>
                    </a:lnTo>
                    <a:lnTo>
                      <a:pt x="5" y="1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14" y="14"/>
                    </a:lnTo>
                    <a:lnTo>
                      <a:pt x="23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5" y="9"/>
                    </a:lnTo>
                    <a:lnTo>
                      <a:pt x="51" y="14"/>
                    </a:lnTo>
                    <a:lnTo>
                      <a:pt x="51" y="19"/>
                    </a:lnTo>
                    <a:lnTo>
                      <a:pt x="46" y="23"/>
                    </a:lnTo>
                    <a:lnTo>
                      <a:pt x="41" y="2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close/>
                    <a:moveTo>
                      <a:pt x="14" y="19"/>
                    </a:moveTo>
                    <a:lnTo>
                      <a:pt x="28" y="23"/>
                    </a:lnTo>
                    <a:lnTo>
                      <a:pt x="28" y="23"/>
                    </a:lnTo>
                    <a:lnTo>
                      <a:pt x="37" y="19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9"/>
                    </a:lnTo>
                    <a:lnTo>
                      <a:pt x="41" y="14"/>
                    </a:lnTo>
                    <a:lnTo>
                      <a:pt x="37" y="19"/>
                    </a:lnTo>
                    <a:lnTo>
                      <a:pt x="28" y="19"/>
                    </a:lnTo>
                    <a:lnTo>
                      <a:pt x="23" y="19"/>
                    </a:lnTo>
                    <a:lnTo>
                      <a:pt x="14" y="19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6" name="Freeform 1328"/>
              <p:cNvSpPr>
                <a:spLocks/>
              </p:cNvSpPr>
              <p:nvPr/>
            </p:nvSpPr>
            <p:spPr bwMode="auto">
              <a:xfrm>
                <a:off x="4381" y="2175"/>
                <a:ext cx="55" cy="28"/>
              </a:xfrm>
              <a:custGeom>
                <a:avLst/>
                <a:gdLst>
                  <a:gd name="T0" fmla="*/ 28 w 55"/>
                  <a:gd name="T1" fmla="*/ 28 h 28"/>
                  <a:gd name="T2" fmla="*/ 14 w 55"/>
                  <a:gd name="T3" fmla="*/ 28 h 28"/>
                  <a:gd name="T4" fmla="*/ 5 w 55"/>
                  <a:gd name="T5" fmla="*/ 19 h 28"/>
                  <a:gd name="T6" fmla="*/ 0 w 55"/>
                  <a:gd name="T7" fmla="*/ 14 h 28"/>
                  <a:gd name="T8" fmla="*/ 0 w 55"/>
                  <a:gd name="T9" fmla="*/ 14 h 28"/>
                  <a:gd name="T10" fmla="*/ 5 w 55"/>
                  <a:gd name="T11" fmla="*/ 14 h 28"/>
                  <a:gd name="T12" fmla="*/ 5 w 55"/>
                  <a:gd name="T13" fmla="*/ 14 h 28"/>
                  <a:gd name="T14" fmla="*/ 9 w 55"/>
                  <a:gd name="T15" fmla="*/ 14 h 28"/>
                  <a:gd name="T16" fmla="*/ 14 w 55"/>
                  <a:gd name="T17" fmla="*/ 14 h 28"/>
                  <a:gd name="T18" fmla="*/ 23 w 55"/>
                  <a:gd name="T19" fmla="*/ 14 h 28"/>
                  <a:gd name="T20" fmla="*/ 28 w 55"/>
                  <a:gd name="T21" fmla="*/ 14 h 28"/>
                  <a:gd name="T22" fmla="*/ 28 w 55"/>
                  <a:gd name="T23" fmla="*/ 14 h 28"/>
                  <a:gd name="T24" fmla="*/ 28 w 55"/>
                  <a:gd name="T25" fmla="*/ 14 h 28"/>
                  <a:gd name="T26" fmla="*/ 28 w 55"/>
                  <a:gd name="T27" fmla="*/ 14 h 28"/>
                  <a:gd name="T28" fmla="*/ 28 w 55"/>
                  <a:gd name="T29" fmla="*/ 14 h 28"/>
                  <a:gd name="T30" fmla="*/ 41 w 55"/>
                  <a:gd name="T31" fmla="*/ 9 h 28"/>
                  <a:gd name="T32" fmla="*/ 41 w 55"/>
                  <a:gd name="T33" fmla="*/ 9 h 28"/>
                  <a:gd name="T34" fmla="*/ 41 w 55"/>
                  <a:gd name="T35" fmla="*/ 0 h 28"/>
                  <a:gd name="T36" fmla="*/ 51 w 55"/>
                  <a:gd name="T37" fmla="*/ 0 h 28"/>
                  <a:gd name="T38" fmla="*/ 55 w 55"/>
                  <a:gd name="T39" fmla="*/ 9 h 28"/>
                  <a:gd name="T40" fmla="*/ 51 w 55"/>
                  <a:gd name="T41" fmla="*/ 14 h 28"/>
                  <a:gd name="T42" fmla="*/ 51 w 55"/>
                  <a:gd name="T43" fmla="*/ 19 h 28"/>
                  <a:gd name="T44" fmla="*/ 46 w 55"/>
                  <a:gd name="T45" fmla="*/ 23 h 28"/>
                  <a:gd name="T46" fmla="*/ 41 w 55"/>
                  <a:gd name="T47" fmla="*/ 23 h 28"/>
                  <a:gd name="T48" fmla="*/ 28 w 55"/>
                  <a:gd name="T49" fmla="*/ 28 h 28"/>
                  <a:gd name="T50" fmla="*/ 28 w 55"/>
                  <a:gd name="T51" fmla="*/ 28 h 28"/>
                  <a:gd name="T52" fmla="*/ 28 w 55"/>
                  <a:gd name="T5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28">
                    <a:moveTo>
                      <a:pt x="28" y="28"/>
                    </a:moveTo>
                    <a:lnTo>
                      <a:pt x="14" y="28"/>
                    </a:lnTo>
                    <a:lnTo>
                      <a:pt x="5" y="1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14" y="14"/>
                    </a:lnTo>
                    <a:lnTo>
                      <a:pt x="23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5" y="9"/>
                    </a:lnTo>
                    <a:lnTo>
                      <a:pt x="51" y="14"/>
                    </a:lnTo>
                    <a:lnTo>
                      <a:pt x="51" y="19"/>
                    </a:lnTo>
                    <a:lnTo>
                      <a:pt x="46" y="23"/>
                    </a:lnTo>
                    <a:lnTo>
                      <a:pt x="41" y="2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7" name="Freeform 1329"/>
              <p:cNvSpPr>
                <a:spLocks/>
              </p:cNvSpPr>
              <p:nvPr/>
            </p:nvSpPr>
            <p:spPr bwMode="auto">
              <a:xfrm>
                <a:off x="4395" y="2180"/>
                <a:ext cx="32" cy="18"/>
              </a:xfrm>
              <a:custGeom>
                <a:avLst/>
                <a:gdLst>
                  <a:gd name="T0" fmla="*/ 0 w 32"/>
                  <a:gd name="T1" fmla="*/ 14 h 18"/>
                  <a:gd name="T2" fmla="*/ 14 w 32"/>
                  <a:gd name="T3" fmla="*/ 18 h 18"/>
                  <a:gd name="T4" fmla="*/ 14 w 32"/>
                  <a:gd name="T5" fmla="*/ 18 h 18"/>
                  <a:gd name="T6" fmla="*/ 23 w 32"/>
                  <a:gd name="T7" fmla="*/ 14 h 18"/>
                  <a:gd name="T8" fmla="*/ 32 w 32"/>
                  <a:gd name="T9" fmla="*/ 9 h 18"/>
                  <a:gd name="T10" fmla="*/ 32 w 32"/>
                  <a:gd name="T11" fmla="*/ 9 h 18"/>
                  <a:gd name="T12" fmla="*/ 32 w 32"/>
                  <a:gd name="T13" fmla="*/ 0 h 18"/>
                  <a:gd name="T14" fmla="*/ 32 w 32"/>
                  <a:gd name="T15" fmla="*/ 0 h 18"/>
                  <a:gd name="T16" fmla="*/ 32 w 32"/>
                  <a:gd name="T17" fmla="*/ 4 h 18"/>
                  <a:gd name="T18" fmla="*/ 27 w 32"/>
                  <a:gd name="T19" fmla="*/ 9 h 18"/>
                  <a:gd name="T20" fmla="*/ 23 w 32"/>
                  <a:gd name="T21" fmla="*/ 14 h 18"/>
                  <a:gd name="T22" fmla="*/ 14 w 32"/>
                  <a:gd name="T23" fmla="*/ 14 h 18"/>
                  <a:gd name="T24" fmla="*/ 9 w 32"/>
                  <a:gd name="T25" fmla="*/ 14 h 18"/>
                  <a:gd name="T26" fmla="*/ 0 w 32"/>
                  <a:gd name="T27" fmla="*/ 14 h 18"/>
                  <a:gd name="T28" fmla="*/ 0 w 32"/>
                  <a:gd name="T2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18">
                    <a:moveTo>
                      <a:pt x="0" y="14"/>
                    </a:moveTo>
                    <a:lnTo>
                      <a:pt x="14" y="18"/>
                    </a:lnTo>
                    <a:lnTo>
                      <a:pt x="14" y="18"/>
                    </a:lnTo>
                    <a:lnTo>
                      <a:pt x="23" y="14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27" y="9"/>
                    </a:lnTo>
                    <a:lnTo>
                      <a:pt x="23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8" name="Freeform 1330"/>
              <p:cNvSpPr>
                <a:spLocks/>
              </p:cNvSpPr>
              <p:nvPr/>
            </p:nvSpPr>
            <p:spPr bwMode="auto">
              <a:xfrm>
                <a:off x="4372" y="2189"/>
                <a:ext cx="14" cy="14"/>
              </a:xfrm>
              <a:custGeom>
                <a:avLst/>
                <a:gdLst>
                  <a:gd name="T0" fmla="*/ 14 w 14"/>
                  <a:gd name="T1" fmla="*/ 14 h 14"/>
                  <a:gd name="T2" fmla="*/ 9 w 14"/>
                  <a:gd name="T3" fmla="*/ 9 h 14"/>
                  <a:gd name="T4" fmla="*/ 9 w 14"/>
                  <a:gd name="T5" fmla="*/ 9 h 14"/>
                  <a:gd name="T6" fmla="*/ 9 w 14"/>
                  <a:gd name="T7" fmla="*/ 9 h 14"/>
                  <a:gd name="T8" fmla="*/ 0 w 14"/>
                  <a:gd name="T9" fmla="*/ 0 h 14"/>
                  <a:gd name="T10" fmla="*/ 0 w 14"/>
                  <a:gd name="T11" fmla="*/ 0 h 14"/>
                  <a:gd name="T12" fmla="*/ 9 w 14"/>
                  <a:gd name="T13" fmla="*/ 0 h 14"/>
                  <a:gd name="T14" fmla="*/ 9 w 14"/>
                  <a:gd name="T15" fmla="*/ 0 h 14"/>
                  <a:gd name="T16" fmla="*/ 9 w 14"/>
                  <a:gd name="T17" fmla="*/ 0 h 14"/>
                  <a:gd name="T18" fmla="*/ 14 w 14"/>
                  <a:gd name="T19" fmla="*/ 5 h 14"/>
                  <a:gd name="T20" fmla="*/ 14 w 14"/>
                  <a:gd name="T21" fmla="*/ 14 h 14"/>
                  <a:gd name="T22" fmla="*/ 14 w 14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5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9" name="Freeform 1331"/>
              <p:cNvSpPr>
                <a:spLocks/>
              </p:cNvSpPr>
              <p:nvPr/>
            </p:nvSpPr>
            <p:spPr bwMode="auto">
              <a:xfrm>
                <a:off x="4372" y="2189"/>
                <a:ext cx="14" cy="14"/>
              </a:xfrm>
              <a:custGeom>
                <a:avLst/>
                <a:gdLst>
                  <a:gd name="T0" fmla="*/ 14 w 14"/>
                  <a:gd name="T1" fmla="*/ 14 h 14"/>
                  <a:gd name="T2" fmla="*/ 9 w 14"/>
                  <a:gd name="T3" fmla="*/ 9 h 14"/>
                  <a:gd name="T4" fmla="*/ 9 w 14"/>
                  <a:gd name="T5" fmla="*/ 9 h 14"/>
                  <a:gd name="T6" fmla="*/ 9 w 14"/>
                  <a:gd name="T7" fmla="*/ 9 h 14"/>
                  <a:gd name="T8" fmla="*/ 0 w 14"/>
                  <a:gd name="T9" fmla="*/ 0 h 14"/>
                  <a:gd name="T10" fmla="*/ 0 w 14"/>
                  <a:gd name="T11" fmla="*/ 0 h 14"/>
                  <a:gd name="T12" fmla="*/ 9 w 14"/>
                  <a:gd name="T13" fmla="*/ 0 h 14"/>
                  <a:gd name="T14" fmla="*/ 9 w 14"/>
                  <a:gd name="T15" fmla="*/ 0 h 14"/>
                  <a:gd name="T16" fmla="*/ 9 w 14"/>
                  <a:gd name="T17" fmla="*/ 0 h 14"/>
                  <a:gd name="T18" fmla="*/ 14 w 14"/>
                  <a:gd name="T19" fmla="*/ 5 h 14"/>
                  <a:gd name="T20" fmla="*/ 14 w 14"/>
                  <a:gd name="T21" fmla="*/ 14 h 14"/>
                  <a:gd name="T22" fmla="*/ 14 w 14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5"/>
                    </a:lnTo>
                    <a:lnTo>
                      <a:pt x="14" y="14"/>
                    </a:lnTo>
                    <a:lnTo>
                      <a:pt x="14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0" name="Freeform 1332"/>
              <p:cNvSpPr>
                <a:spLocks/>
              </p:cNvSpPr>
              <p:nvPr/>
            </p:nvSpPr>
            <p:spPr bwMode="auto">
              <a:xfrm>
                <a:off x="4432" y="2171"/>
                <a:ext cx="4" cy="13"/>
              </a:xfrm>
              <a:custGeom>
                <a:avLst/>
                <a:gdLst>
                  <a:gd name="T0" fmla="*/ 4 w 4"/>
                  <a:gd name="T1" fmla="*/ 4 h 13"/>
                  <a:gd name="T2" fmla="*/ 4 w 4"/>
                  <a:gd name="T3" fmla="*/ 13 h 13"/>
                  <a:gd name="T4" fmla="*/ 0 w 4"/>
                  <a:gd name="T5" fmla="*/ 0 h 13"/>
                  <a:gd name="T6" fmla="*/ 4 w 4"/>
                  <a:gd name="T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3">
                    <a:moveTo>
                      <a:pt x="4" y="4"/>
                    </a:moveTo>
                    <a:lnTo>
                      <a:pt x="4" y="13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1" name="Freeform 1333"/>
              <p:cNvSpPr>
                <a:spLocks/>
              </p:cNvSpPr>
              <p:nvPr/>
            </p:nvSpPr>
            <p:spPr bwMode="auto">
              <a:xfrm>
                <a:off x="4432" y="2171"/>
                <a:ext cx="4" cy="13"/>
              </a:xfrm>
              <a:custGeom>
                <a:avLst/>
                <a:gdLst>
                  <a:gd name="T0" fmla="*/ 4 w 4"/>
                  <a:gd name="T1" fmla="*/ 4 h 13"/>
                  <a:gd name="T2" fmla="*/ 4 w 4"/>
                  <a:gd name="T3" fmla="*/ 13 h 13"/>
                  <a:gd name="T4" fmla="*/ 0 w 4"/>
                  <a:gd name="T5" fmla="*/ 0 h 13"/>
                  <a:gd name="T6" fmla="*/ 4 w 4"/>
                  <a:gd name="T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3">
                    <a:moveTo>
                      <a:pt x="4" y="4"/>
                    </a:moveTo>
                    <a:lnTo>
                      <a:pt x="4" y="13"/>
                    </a:ln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2" name="Freeform 1334"/>
              <p:cNvSpPr>
                <a:spLocks/>
              </p:cNvSpPr>
              <p:nvPr/>
            </p:nvSpPr>
            <p:spPr bwMode="auto">
              <a:xfrm>
                <a:off x="4427" y="2161"/>
                <a:ext cx="18" cy="28"/>
              </a:xfrm>
              <a:custGeom>
                <a:avLst/>
                <a:gdLst>
                  <a:gd name="T0" fmla="*/ 14 w 18"/>
                  <a:gd name="T1" fmla="*/ 28 h 28"/>
                  <a:gd name="T2" fmla="*/ 9 w 18"/>
                  <a:gd name="T3" fmla="*/ 23 h 28"/>
                  <a:gd name="T4" fmla="*/ 5 w 18"/>
                  <a:gd name="T5" fmla="*/ 14 h 28"/>
                  <a:gd name="T6" fmla="*/ 0 w 18"/>
                  <a:gd name="T7" fmla="*/ 5 h 28"/>
                  <a:gd name="T8" fmla="*/ 0 w 18"/>
                  <a:gd name="T9" fmla="*/ 0 h 28"/>
                  <a:gd name="T10" fmla="*/ 0 w 18"/>
                  <a:gd name="T11" fmla="*/ 0 h 28"/>
                  <a:gd name="T12" fmla="*/ 9 w 18"/>
                  <a:gd name="T13" fmla="*/ 5 h 28"/>
                  <a:gd name="T14" fmla="*/ 9 w 18"/>
                  <a:gd name="T15" fmla="*/ 5 h 28"/>
                  <a:gd name="T16" fmla="*/ 9 w 18"/>
                  <a:gd name="T17" fmla="*/ 10 h 28"/>
                  <a:gd name="T18" fmla="*/ 14 w 18"/>
                  <a:gd name="T19" fmla="*/ 10 h 28"/>
                  <a:gd name="T20" fmla="*/ 18 w 18"/>
                  <a:gd name="T21" fmla="*/ 19 h 28"/>
                  <a:gd name="T22" fmla="*/ 14 w 18"/>
                  <a:gd name="T23" fmla="*/ 23 h 28"/>
                  <a:gd name="T24" fmla="*/ 14 w 18"/>
                  <a:gd name="T25" fmla="*/ 28 h 28"/>
                  <a:gd name="T26" fmla="*/ 14 w 18"/>
                  <a:gd name="T2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8">
                    <a:moveTo>
                      <a:pt x="14" y="28"/>
                    </a:moveTo>
                    <a:lnTo>
                      <a:pt x="9" y="23"/>
                    </a:lnTo>
                    <a:lnTo>
                      <a:pt x="5" y="1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10"/>
                    </a:lnTo>
                    <a:lnTo>
                      <a:pt x="14" y="10"/>
                    </a:lnTo>
                    <a:lnTo>
                      <a:pt x="18" y="19"/>
                    </a:lnTo>
                    <a:lnTo>
                      <a:pt x="14" y="23"/>
                    </a:lnTo>
                    <a:lnTo>
                      <a:pt x="14" y="28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3" name="Freeform 1335"/>
              <p:cNvSpPr>
                <a:spLocks/>
              </p:cNvSpPr>
              <p:nvPr/>
            </p:nvSpPr>
            <p:spPr bwMode="auto">
              <a:xfrm>
                <a:off x="4427" y="2161"/>
                <a:ext cx="18" cy="28"/>
              </a:xfrm>
              <a:custGeom>
                <a:avLst/>
                <a:gdLst>
                  <a:gd name="T0" fmla="*/ 14 w 18"/>
                  <a:gd name="T1" fmla="*/ 28 h 28"/>
                  <a:gd name="T2" fmla="*/ 9 w 18"/>
                  <a:gd name="T3" fmla="*/ 23 h 28"/>
                  <a:gd name="T4" fmla="*/ 5 w 18"/>
                  <a:gd name="T5" fmla="*/ 14 h 28"/>
                  <a:gd name="T6" fmla="*/ 0 w 18"/>
                  <a:gd name="T7" fmla="*/ 5 h 28"/>
                  <a:gd name="T8" fmla="*/ 0 w 18"/>
                  <a:gd name="T9" fmla="*/ 0 h 28"/>
                  <a:gd name="T10" fmla="*/ 0 w 18"/>
                  <a:gd name="T11" fmla="*/ 0 h 28"/>
                  <a:gd name="T12" fmla="*/ 9 w 18"/>
                  <a:gd name="T13" fmla="*/ 5 h 28"/>
                  <a:gd name="T14" fmla="*/ 9 w 18"/>
                  <a:gd name="T15" fmla="*/ 5 h 28"/>
                  <a:gd name="T16" fmla="*/ 9 w 18"/>
                  <a:gd name="T17" fmla="*/ 10 h 28"/>
                  <a:gd name="T18" fmla="*/ 14 w 18"/>
                  <a:gd name="T19" fmla="*/ 10 h 28"/>
                  <a:gd name="T20" fmla="*/ 18 w 18"/>
                  <a:gd name="T21" fmla="*/ 19 h 28"/>
                  <a:gd name="T22" fmla="*/ 14 w 18"/>
                  <a:gd name="T23" fmla="*/ 23 h 28"/>
                  <a:gd name="T24" fmla="*/ 14 w 18"/>
                  <a:gd name="T25" fmla="*/ 28 h 28"/>
                  <a:gd name="T26" fmla="*/ 14 w 18"/>
                  <a:gd name="T2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8">
                    <a:moveTo>
                      <a:pt x="14" y="28"/>
                    </a:moveTo>
                    <a:lnTo>
                      <a:pt x="9" y="23"/>
                    </a:lnTo>
                    <a:lnTo>
                      <a:pt x="5" y="1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10"/>
                    </a:lnTo>
                    <a:lnTo>
                      <a:pt x="14" y="10"/>
                    </a:lnTo>
                    <a:lnTo>
                      <a:pt x="18" y="19"/>
                    </a:lnTo>
                    <a:lnTo>
                      <a:pt x="14" y="23"/>
                    </a:lnTo>
                    <a:lnTo>
                      <a:pt x="14" y="28"/>
                    </a:lnTo>
                    <a:lnTo>
                      <a:pt x="14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4" name="Freeform 1336"/>
              <p:cNvSpPr>
                <a:spLocks/>
              </p:cNvSpPr>
              <p:nvPr/>
            </p:nvSpPr>
            <p:spPr bwMode="auto">
              <a:xfrm>
                <a:off x="4083" y="2019"/>
                <a:ext cx="51" cy="46"/>
              </a:xfrm>
              <a:custGeom>
                <a:avLst/>
                <a:gdLst>
                  <a:gd name="T0" fmla="*/ 41 w 51"/>
                  <a:gd name="T1" fmla="*/ 0 h 46"/>
                  <a:gd name="T2" fmla="*/ 51 w 51"/>
                  <a:gd name="T3" fmla="*/ 5 h 46"/>
                  <a:gd name="T4" fmla="*/ 51 w 51"/>
                  <a:gd name="T5" fmla="*/ 19 h 46"/>
                  <a:gd name="T6" fmla="*/ 51 w 51"/>
                  <a:gd name="T7" fmla="*/ 28 h 46"/>
                  <a:gd name="T8" fmla="*/ 51 w 51"/>
                  <a:gd name="T9" fmla="*/ 37 h 46"/>
                  <a:gd name="T10" fmla="*/ 46 w 51"/>
                  <a:gd name="T11" fmla="*/ 28 h 46"/>
                  <a:gd name="T12" fmla="*/ 41 w 51"/>
                  <a:gd name="T13" fmla="*/ 33 h 46"/>
                  <a:gd name="T14" fmla="*/ 41 w 51"/>
                  <a:gd name="T15" fmla="*/ 37 h 46"/>
                  <a:gd name="T16" fmla="*/ 41 w 51"/>
                  <a:gd name="T17" fmla="*/ 42 h 46"/>
                  <a:gd name="T18" fmla="*/ 41 w 51"/>
                  <a:gd name="T19" fmla="*/ 46 h 46"/>
                  <a:gd name="T20" fmla="*/ 37 w 51"/>
                  <a:gd name="T21" fmla="*/ 42 h 46"/>
                  <a:gd name="T22" fmla="*/ 32 w 51"/>
                  <a:gd name="T23" fmla="*/ 42 h 46"/>
                  <a:gd name="T24" fmla="*/ 23 w 51"/>
                  <a:gd name="T25" fmla="*/ 37 h 46"/>
                  <a:gd name="T26" fmla="*/ 23 w 51"/>
                  <a:gd name="T27" fmla="*/ 28 h 46"/>
                  <a:gd name="T28" fmla="*/ 23 w 51"/>
                  <a:gd name="T29" fmla="*/ 23 h 46"/>
                  <a:gd name="T30" fmla="*/ 19 w 51"/>
                  <a:gd name="T31" fmla="*/ 19 h 46"/>
                  <a:gd name="T32" fmla="*/ 14 w 51"/>
                  <a:gd name="T33" fmla="*/ 28 h 46"/>
                  <a:gd name="T34" fmla="*/ 14 w 51"/>
                  <a:gd name="T35" fmla="*/ 23 h 46"/>
                  <a:gd name="T36" fmla="*/ 9 w 51"/>
                  <a:gd name="T37" fmla="*/ 28 h 46"/>
                  <a:gd name="T38" fmla="*/ 9 w 51"/>
                  <a:gd name="T39" fmla="*/ 23 h 46"/>
                  <a:gd name="T40" fmla="*/ 5 w 51"/>
                  <a:gd name="T41" fmla="*/ 28 h 46"/>
                  <a:gd name="T42" fmla="*/ 0 w 51"/>
                  <a:gd name="T43" fmla="*/ 33 h 46"/>
                  <a:gd name="T44" fmla="*/ 0 w 51"/>
                  <a:gd name="T45" fmla="*/ 28 h 46"/>
                  <a:gd name="T46" fmla="*/ 5 w 51"/>
                  <a:gd name="T47" fmla="*/ 23 h 46"/>
                  <a:gd name="T48" fmla="*/ 14 w 51"/>
                  <a:gd name="T49" fmla="*/ 14 h 46"/>
                  <a:gd name="T50" fmla="*/ 19 w 51"/>
                  <a:gd name="T51" fmla="*/ 14 h 46"/>
                  <a:gd name="T52" fmla="*/ 19 w 51"/>
                  <a:gd name="T53" fmla="*/ 19 h 46"/>
                  <a:gd name="T54" fmla="*/ 28 w 51"/>
                  <a:gd name="T55" fmla="*/ 14 h 46"/>
                  <a:gd name="T56" fmla="*/ 41 w 51"/>
                  <a:gd name="T57" fmla="*/ 10 h 46"/>
                  <a:gd name="T58" fmla="*/ 41 w 51"/>
                  <a:gd name="T5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1" h="46">
                    <a:moveTo>
                      <a:pt x="41" y="0"/>
                    </a:moveTo>
                    <a:lnTo>
                      <a:pt x="51" y="5"/>
                    </a:lnTo>
                    <a:lnTo>
                      <a:pt x="51" y="19"/>
                    </a:lnTo>
                    <a:lnTo>
                      <a:pt x="51" y="28"/>
                    </a:lnTo>
                    <a:lnTo>
                      <a:pt x="51" y="37"/>
                    </a:lnTo>
                    <a:lnTo>
                      <a:pt x="46" y="28"/>
                    </a:lnTo>
                    <a:lnTo>
                      <a:pt x="41" y="33"/>
                    </a:lnTo>
                    <a:lnTo>
                      <a:pt x="41" y="37"/>
                    </a:lnTo>
                    <a:lnTo>
                      <a:pt x="41" y="42"/>
                    </a:lnTo>
                    <a:lnTo>
                      <a:pt x="41" y="46"/>
                    </a:lnTo>
                    <a:lnTo>
                      <a:pt x="37" y="42"/>
                    </a:lnTo>
                    <a:lnTo>
                      <a:pt x="32" y="42"/>
                    </a:lnTo>
                    <a:lnTo>
                      <a:pt x="23" y="37"/>
                    </a:lnTo>
                    <a:lnTo>
                      <a:pt x="23" y="28"/>
                    </a:lnTo>
                    <a:lnTo>
                      <a:pt x="23" y="23"/>
                    </a:lnTo>
                    <a:lnTo>
                      <a:pt x="19" y="19"/>
                    </a:lnTo>
                    <a:lnTo>
                      <a:pt x="14" y="28"/>
                    </a:lnTo>
                    <a:lnTo>
                      <a:pt x="14" y="23"/>
                    </a:lnTo>
                    <a:lnTo>
                      <a:pt x="9" y="28"/>
                    </a:lnTo>
                    <a:lnTo>
                      <a:pt x="9" y="23"/>
                    </a:lnTo>
                    <a:lnTo>
                      <a:pt x="5" y="2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5" y="23"/>
                    </a:lnTo>
                    <a:lnTo>
                      <a:pt x="14" y="14"/>
                    </a:lnTo>
                    <a:lnTo>
                      <a:pt x="19" y="14"/>
                    </a:lnTo>
                    <a:lnTo>
                      <a:pt x="19" y="19"/>
                    </a:lnTo>
                    <a:lnTo>
                      <a:pt x="28" y="14"/>
                    </a:lnTo>
                    <a:lnTo>
                      <a:pt x="41" y="1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5" name="Freeform 1337"/>
              <p:cNvSpPr>
                <a:spLocks/>
              </p:cNvSpPr>
              <p:nvPr/>
            </p:nvSpPr>
            <p:spPr bwMode="auto">
              <a:xfrm>
                <a:off x="4083" y="2019"/>
                <a:ext cx="51" cy="46"/>
              </a:xfrm>
              <a:custGeom>
                <a:avLst/>
                <a:gdLst>
                  <a:gd name="T0" fmla="*/ 41 w 51"/>
                  <a:gd name="T1" fmla="*/ 0 h 46"/>
                  <a:gd name="T2" fmla="*/ 51 w 51"/>
                  <a:gd name="T3" fmla="*/ 5 h 46"/>
                  <a:gd name="T4" fmla="*/ 51 w 51"/>
                  <a:gd name="T5" fmla="*/ 19 h 46"/>
                  <a:gd name="T6" fmla="*/ 51 w 51"/>
                  <a:gd name="T7" fmla="*/ 28 h 46"/>
                  <a:gd name="T8" fmla="*/ 51 w 51"/>
                  <a:gd name="T9" fmla="*/ 37 h 46"/>
                  <a:gd name="T10" fmla="*/ 46 w 51"/>
                  <a:gd name="T11" fmla="*/ 28 h 46"/>
                  <a:gd name="T12" fmla="*/ 41 w 51"/>
                  <a:gd name="T13" fmla="*/ 33 h 46"/>
                  <a:gd name="T14" fmla="*/ 41 w 51"/>
                  <a:gd name="T15" fmla="*/ 37 h 46"/>
                  <a:gd name="T16" fmla="*/ 41 w 51"/>
                  <a:gd name="T17" fmla="*/ 42 h 46"/>
                  <a:gd name="T18" fmla="*/ 41 w 51"/>
                  <a:gd name="T19" fmla="*/ 46 h 46"/>
                  <a:gd name="T20" fmla="*/ 37 w 51"/>
                  <a:gd name="T21" fmla="*/ 42 h 46"/>
                  <a:gd name="T22" fmla="*/ 32 w 51"/>
                  <a:gd name="T23" fmla="*/ 42 h 46"/>
                  <a:gd name="T24" fmla="*/ 23 w 51"/>
                  <a:gd name="T25" fmla="*/ 37 h 46"/>
                  <a:gd name="T26" fmla="*/ 23 w 51"/>
                  <a:gd name="T27" fmla="*/ 28 h 46"/>
                  <a:gd name="T28" fmla="*/ 23 w 51"/>
                  <a:gd name="T29" fmla="*/ 23 h 46"/>
                  <a:gd name="T30" fmla="*/ 19 w 51"/>
                  <a:gd name="T31" fmla="*/ 19 h 46"/>
                  <a:gd name="T32" fmla="*/ 14 w 51"/>
                  <a:gd name="T33" fmla="*/ 28 h 46"/>
                  <a:gd name="T34" fmla="*/ 14 w 51"/>
                  <a:gd name="T35" fmla="*/ 23 h 46"/>
                  <a:gd name="T36" fmla="*/ 9 w 51"/>
                  <a:gd name="T37" fmla="*/ 28 h 46"/>
                  <a:gd name="T38" fmla="*/ 9 w 51"/>
                  <a:gd name="T39" fmla="*/ 23 h 46"/>
                  <a:gd name="T40" fmla="*/ 5 w 51"/>
                  <a:gd name="T41" fmla="*/ 28 h 46"/>
                  <a:gd name="T42" fmla="*/ 0 w 51"/>
                  <a:gd name="T43" fmla="*/ 33 h 46"/>
                  <a:gd name="T44" fmla="*/ 0 w 51"/>
                  <a:gd name="T45" fmla="*/ 28 h 46"/>
                  <a:gd name="T46" fmla="*/ 5 w 51"/>
                  <a:gd name="T47" fmla="*/ 23 h 46"/>
                  <a:gd name="T48" fmla="*/ 14 w 51"/>
                  <a:gd name="T49" fmla="*/ 14 h 46"/>
                  <a:gd name="T50" fmla="*/ 19 w 51"/>
                  <a:gd name="T51" fmla="*/ 14 h 46"/>
                  <a:gd name="T52" fmla="*/ 19 w 51"/>
                  <a:gd name="T53" fmla="*/ 19 h 46"/>
                  <a:gd name="T54" fmla="*/ 28 w 51"/>
                  <a:gd name="T55" fmla="*/ 14 h 46"/>
                  <a:gd name="T56" fmla="*/ 41 w 51"/>
                  <a:gd name="T57" fmla="*/ 10 h 46"/>
                  <a:gd name="T58" fmla="*/ 41 w 51"/>
                  <a:gd name="T5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1" h="46">
                    <a:moveTo>
                      <a:pt x="41" y="0"/>
                    </a:moveTo>
                    <a:lnTo>
                      <a:pt x="51" y="5"/>
                    </a:lnTo>
                    <a:lnTo>
                      <a:pt x="51" y="19"/>
                    </a:lnTo>
                    <a:lnTo>
                      <a:pt x="51" y="28"/>
                    </a:lnTo>
                    <a:lnTo>
                      <a:pt x="51" y="37"/>
                    </a:lnTo>
                    <a:lnTo>
                      <a:pt x="46" y="28"/>
                    </a:lnTo>
                    <a:lnTo>
                      <a:pt x="41" y="33"/>
                    </a:lnTo>
                    <a:lnTo>
                      <a:pt x="41" y="37"/>
                    </a:lnTo>
                    <a:lnTo>
                      <a:pt x="41" y="42"/>
                    </a:lnTo>
                    <a:lnTo>
                      <a:pt x="41" y="46"/>
                    </a:lnTo>
                    <a:lnTo>
                      <a:pt x="37" y="42"/>
                    </a:lnTo>
                    <a:lnTo>
                      <a:pt x="32" y="42"/>
                    </a:lnTo>
                    <a:lnTo>
                      <a:pt x="23" y="37"/>
                    </a:lnTo>
                    <a:lnTo>
                      <a:pt x="23" y="28"/>
                    </a:lnTo>
                    <a:lnTo>
                      <a:pt x="23" y="23"/>
                    </a:lnTo>
                    <a:lnTo>
                      <a:pt x="19" y="19"/>
                    </a:lnTo>
                    <a:lnTo>
                      <a:pt x="14" y="28"/>
                    </a:lnTo>
                    <a:lnTo>
                      <a:pt x="14" y="23"/>
                    </a:lnTo>
                    <a:lnTo>
                      <a:pt x="9" y="28"/>
                    </a:lnTo>
                    <a:lnTo>
                      <a:pt x="9" y="23"/>
                    </a:lnTo>
                    <a:lnTo>
                      <a:pt x="5" y="2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5" y="23"/>
                    </a:lnTo>
                    <a:lnTo>
                      <a:pt x="14" y="14"/>
                    </a:lnTo>
                    <a:lnTo>
                      <a:pt x="19" y="14"/>
                    </a:lnTo>
                    <a:lnTo>
                      <a:pt x="19" y="19"/>
                    </a:lnTo>
                    <a:lnTo>
                      <a:pt x="28" y="14"/>
                    </a:lnTo>
                    <a:lnTo>
                      <a:pt x="41" y="10"/>
                    </a:lnTo>
                    <a:lnTo>
                      <a:pt x="4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6" name="Freeform 1338"/>
              <p:cNvSpPr>
                <a:spLocks noEditPoints="1"/>
              </p:cNvSpPr>
              <p:nvPr/>
            </p:nvSpPr>
            <p:spPr bwMode="auto">
              <a:xfrm>
                <a:off x="4079" y="2015"/>
                <a:ext cx="59" cy="55"/>
              </a:xfrm>
              <a:custGeom>
                <a:avLst/>
                <a:gdLst>
                  <a:gd name="T0" fmla="*/ 41 w 59"/>
                  <a:gd name="T1" fmla="*/ 50 h 55"/>
                  <a:gd name="T2" fmla="*/ 41 w 59"/>
                  <a:gd name="T3" fmla="*/ 50 h 55"/>
                  <a:gd name="T4" fmla="*/ 27 w 59"/>
                  <a:gd name="T5" fmla="*/ 41 h 55"/>
                  <a:gd name="T6" fmla="*/ 23 w 59"/>
                  <a:gd name="T7" fmla="*/ 27 h 55"/>
                  <a:gd name="T8" fmla="*/ 23 w 59"/>
                  <a:gd name="T9" fmla="*/ 37 h 55"/>
                  <a:gd name="T10" fmla="*/ 18 w 59"/>
                  <a:gd name="T11" fmla="*/ 32 h 55"/>
                  <a:gd name="T12" fmla="*/ 13 w 59"/>
                  <a:gd name="T13" fmla="*/ 37 h 55"/>
                  <a:gd name="T14" fmla="*/ 13 w 59"/>
                  <a:gd name="T15" fmla="*/ 32 h 55"/>
                  <a:gd name="T16" fmla="*/ 13 w 59"/>
                  <a:gd name="T17" fmla="*/ 32 h 55"/>
                  <a:gd name="T18" fmla="*/ 0 w 59"/>
                  <a:gd name="T19" fmla="*/ 37 h 55"/>
                  <a:gd name="T20" fmla="*/ 9 w 59"/>
                  <a:gd name="T21" fmla="*/ 18 h 55"/>
                  <a:gd name="T22" fmla="*/ 27 w 59"/>
                  <a:gd name="T23" fmla="*/ 14 h 55"/>
                  <a:gd name="T24" fmla="*/ 27 w 59"/>
                  <a:gd name="T25" fmla="*/ 18 h 55"/>
                  <a:gd name="T26" fmla="*/ 41 w 59"/>
                  <a:gd name="T27" fmla="*/ 9 h 55"/>
                  <a:gd name="T28" fmla="*/ 41 w 59"/>
                  <a:gd name="T29" fmla="*/ 0 h 55"/>
                  <a:gd name="T30" fmla="*/ 45 w 59"/>
                  <a:gd name="T31" fmla="*/ 0 h 55"/>
                  <a:gd name="T32" fmla="*/ 55 w 59"/>
                  <a:gd name="T33" fmla="*/ 9 h 55"/>
                  <a:gd name="T34" fmla="*/ 55 w 59"/>
                  <a:gd name="T35" fmla="*/ 41 h 55"/>
                  <a:gd name="T36" fmla="*/ 55 w 59"/>
                  <a:gd name="T37" fmla="*/ 50 h 55"/>
                  <a:gd name="T38" fmla="*/ 50 w 59"/>
                  <a:gd name="T39" fmla="*/ 37 h 55"/>
                  <a:gd name="T40" fmla="*/ 50 w 59"/>
                  <a:gd name="T41" fmla="*/ 41 h 55"/>
                  <a:gd name="T42" fmla="*/ 45 w 59"/>
                  <a:gd name="T43" fmla="*/ 50 h 55"/>
                  <a:gd name="T44" fmla="*/ 45 w 59"/>
                  <a:gd name="T45" fmla="*/ 55 h 55"/>
                  <a:gd name="T46" fmla="*/ 32 w 59"/>
                  <a:gd name="T47" fmla="*/ 27 h 55"/>
                  <a:gd name="T48" fmla="*/ 32 w 59"/>
                  <a:gd name="T49" fmla="*/ 41 h 55"/>
                  <a:gd name="T50" fmla="*/ 41 w 59"/>
                  <a:gd name="T51" fmla="*/ 41 h 55"/>
                  <a:gd name="T52" fmla="*/ 41 w 59"/>
                  <a:gd name="T53" fmla="*/ 37 h 55"/>
                  <a:gd name="T54" fmla="*/ 50 w 59"/>
                  <a:gd name="T55" fmla="*/ 27 h 55"/>
                  <a:gd name="T56" fmla="*/ 50 w 59"/>
                  <a:gd name="T57" fmla="*/ 18 h 55"/>
                  <a:gd name="T58" fmla="*/ 45 w 59"/>
                  <a:gd name="T59" fmla="*/ 9 h 55"/>
                  <a:gd name="T60" fmla="*/ 45 w 59"/>
                  <a:gd name="T61" fmla="*/ 14 h 55"/>
                  <a:gd name="T62" fmla="*/ 45 w 59"/>
                  <a:gd name="T63" fmla="*/ 14 h 55"/>
                  <a:gd name="T64" fmla="*/ 45 w 59"/>
                  <a:gd name="T65" fmla="*/ 14 h 55"/>
                  <a:gd name="T66" fmla="*/ 32 w 59"/>
                  <a:gd name="T67" fmla="*/ 18 h 55"/>
                  <a:gd name="T68" fmla="*/ 27 w 59"/>
                  <a:gd name="T69" fmla="*/ 23 h 55"/>
                  <a:gd name="T70" fmla="*/ 13 w 59"/>
                  <a:gd name="T71" fmla="*/ 27 h 55"/>
                  <a:gd name="T72" fmla="*/ 18 w 59"/>
                  <a:gd name="T73" fmla="*/ 23 h 55"/>
                  <a:gd name="T74" fmla="*/ 18 w 59"/>
                  <a:gd name="T75" fmla="*/ 23 h 55"/>
                  <a:gd name="T76" fmla="*/ 23 w 59"/>
                  <a:gd name="T77" fmla="*/ 23 h 55"/>
                  <a:gd name="T78" fmla="*/ 13 w 59"/>
                  <a:gd name="T79" fmla="*/ 2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9" h="55">
                    <a:moveTo>
                      <a:pt x="45" y="55"/>
                    </a:move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32" y="46"/>
                    </a:lnTo>
                    <a:lnTo>
                      <a:pt x="27" y="41"/>
                    </a:lnTo>
                    <a:lnTo>
                      <a:pt x="27" y="32"/>
                    </a:lnTo>
                    <a:lnTo>
                      <a:pt x="23" y="27"/>
                    </a:lnTo>
                    <a:lnTo>
                      <a:pt x="23" y="32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4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9" y="18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36" y="14"/>
                    </a:lnTo>
                    <a:lnTo>
                      <a:pt x="41" y="9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5" y="9"/>
                    </a:lnTo>
                    <a:lnTo>
                      <a:pt x="59" y="23"/>
                    </a:lnTo>
                    <a:lnTo>
                      <a:pt x="55" y="41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0" y="41"/>
                    </a:lnTo>
                    <a:lnTo>
                      <a:pt x="50" y="37"/>
                    </a:lnTo>
                    <a:lnTo>
                      <a:pt x="45" y="37"/>
                    </a:lnTo>
                    <a:lnTo>
                      <a:pt x="50" y="41"/>
                    </a:lnTo>
                    <a:lnTo>
                      <a:pt x="50" y="46"/>
                    </a:lnTo>
                    <a:lnTo>
                      <a:pt x="45" y="50"/>
                    </a:lnTo>
                    <a:lnTo>
                      <a:pt x="45" y="55"/>
                    </a:lnTo>
                    <a:lnTo>
                      <a:pt x="45" y="55"/>
                    </a:lnTo>
                    <a:close/>
                    <a:moveTo>
                      <a:pt x="27" y="23"/>
                    </a:moveTo>
                    <a:lnTo>
                      <a:pt x="32" y="27"/>
                    </a:lnTo>
                    <a:lnTo>
                      <a:pt x="32" y="32"/>
                    </a:lnTo>
                    <a:lnTo>
                      <a:pt x="32" y="41"/>
                    </a:lnTo>
                    <a:lnTo>
                      <a:pt x="36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3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18"/>
                    </a:lnTo>
                    <a:lnTo>
                      <a:pt x="50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6" y="14"/>
                    </a:lnTo>
                    <a:lnTo>
                      <a:pt x="32" y="18"/>
                    </a:lnTo>
                    <a:lnTo>
                      <a:pt x="27" y="23"/>
                    </a:lnTo>
                    <a:lnTo>
                      <a:pt x="27" y="23"/>
                    </a:lnTo>
                    <a:close/>
                    <a:moveTo>
                      <a:pt x="13" y="23"/>
                    </a:moveTo>
                    <a:lnTo>
                      <a:pt x="13" y="27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3" y="23"/>
                    </a:lnTo>
                    <a:lnTo>
                      <a:pt x="23" y="18"/>
                    </a:lnTo>
                    <a:lnTo>
                      <a:pt x="13" y="23"/>
                    </a:ln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7" name="Freeform 1339"/>
              <p:cNvSpPr>
                <a:spLocks/>
              </p:cNvSpPr>
              <p:nvPr/>
            </p:nvSpPr>
            <p:spPr bwMode="auto">
              <a:xfrm>
                <a:off x="4079" y="2015"/>
                <a:ext cx="59" cy="55"/>
              </a:xfrm>
              <a:custGeom>
                <a:avLst/>
                <a:gdLst>
                  <a:gd name="T0" fmla="*/ 45 w 59"/>
                  <a:gd name="T1" fmla="*/ 55 h 55"/>
                  <a:gd name="T2" fmla="*/ 41 w 59"/>
                  <a:gd name="T3" fmla="*/ 50 h 55"/>
                  <a:gd name="T4" fmla="*/ 41 w 59"/>
                  <a:gd name="T5" fmla="*/ 50 h 55"/>
                  <a:gd name="T6" fmla="*/ 41 w 59"/>
                  <a:gd name="T7" fmla="*/ 50 h 55"/>
                  <a:gd name="T8" fmla="*/ 32 w 59"/>
                  <a:gd name="T9" fmla="*/ 46 h 55"/>
                  <a:gd name="T10" fmla="*/ 27 w 59"/>
                  <a:gd name="T11" fmla="*/ 41 h 55"/>
                  <a:gd name="T12" fmla="*/ 27 w 59"/>
                  <a:gd name="T13" fmla="*/ 32 h 55"/>
                  <a:gd name="T14" fmla="*/ 23 w 59"/>
                  <a:gd name="T15" fmla="*/ 27 h 55"/>
                  <a:gd name="T16" fmla="*/ 23 w 59"/>
                  <a:gd name="T17" fmla="*/ 32 h 55"/>
                  <a:gd name="T18" fmla="*/ 23 w 59"/>
                  <a:gd name="T19" fmla="*/ 37 h 55"/>
                  <a:gd name="T20" fmla="*/ 23 w 59"/>
                  <a:gd name="T21" fmla="*/ 37 h 55"/>
                  <a:gd name="T22" fmla="*/ 18 w 59"/>
                  <a:gd name="T23" fmla="*/ 32 h 55"/>
                  <a:gd name="T24" fmla="*/ 18 w 59"/>
                  <a:gd name="T25" fmla="*/ 32 h 55"/>
                  <a:gd name="T26" fmla="*/ 13 w 59"/>
                  <a:gd name="T27" fmla="*/ 37 h 55"/>
                  <a:gd name="T28" fmla="*/ 13 w 59"/>
                  <a:gd name="T29" fmla="*/ 37 h 55"/>
                  <a:gd name="T30" fmla="*/ 13 w 59"/>
                  <a:gd name="T31" fmla="*/ 32 h 55"/>
                  <a:gd name="T32" fmla="*/ 13 w 59"/>
                  <a:gd name="T33" fmla="*/ 32 h 55"/>
                  <a:gd name="T34" fmla="*/ 13 w 59"/>
                  <a:gd name="T35" fmla="*/ 32 h 55"/>
                  <a:gd name="T36" fmla="*/ 4 w 59"/>
                  <a:gd name="T37" fmla="*/ 37 h 55"/>
                  <a:gd name="T38" fmla="*/ 0 w 59"/>
                  <a:gd name="T39" fmla="*/ 37 h 55"/>
                  <a:gd name="T40" fmla="*/ 0 w 59"/>
                  <a:gd name="T41" fmla="*/ 32 h 55"/>
                  <a:gd name="T42" fmla="*/ 9 w 59"/>
                  <a:gd name="T43" fmla="*/ 18 h 55"/>
                  <a:gd name="T44" fmla="*/ 23 w 59"/>
                  <a:gd name="T45" fmla="*/ 14 h 55"/>
                  <a:gd name="T46" fmla="*/ 27 w 59"/>
                  <a:gd name="T47" fmla="*/ 14 h 55"/>
                  <a:gd name="T48" fmla="*/ 27 w 59"/>
                  <a:gd name="T49" fmla="*/ 18 h 55"/>
                  <a:gd name="T50" fmla="*/ 27 w 59"/>
                  <a:gd name="T51" fmla="*/ 18 h 55"/>
                  <a:gd name="T52" fmla="*/ 36 w 59"/>
                  <a:gd name="T53" fmla="*/ 14 h 55"/>
                  <a:gd name="T54" fmla="*/ 41 w 59"/>
                  <a:gd name="T55" fmla="*/ 9 h 55"/>
                  <a:gd name="T56" fmla="*/ 41 w 59"/>
                  <a:gd name="T57" fmla="*/ 4 h 55"/>
                  <a:gd name="T58" fmla="*/ 41 w 59"/>
                  <a:gd name="T59" fmla="*/ 0 h 55"/>
                  <a:gd name="T60" fmla="*/ 41 w 59"/>
                  <a:gd name="T61" fmla="*/ 0 h 55"/>
                  <a:gd name="T62" fmla="*/ 45 w 59"/>
                  <a:gd name="T63" fmla="*/ 0 h 55"/>
                  <a:gd name="T64" fmla="*/ 45 w 59"/>
                  <a:gd name="T65" fmla="*/ 0 h 55"/>
                  <a:gd name="T66" fmla="*/ 55 w 59"/>
                  <a:gd name="T67" fmla="*/ 9 h 55"/>
                  <a:gd name="T68" fmla="*/ 59 w 59"/>
                  <a:gd name="T69" fmla="*/ 23 h 55"/>
                  <a:gd name="T70" fmla="*/ 55 w 59"/>
                  <a:gd name="T71" fmla="*/ 41 h 55"/>
                  <a:gd name="T72" fmla="*/ 55 w 59"/>
                  <a:gd name="T73" fmla="*/ 50 h 55"/>
                  <a:gd name="T74" fmla="*/ 55 w 59"/>
                  <a:gd name="T75" fmla="*/ 50 h 55"/>
                  <a:gd name="T76" fmla="*/ 50 w 59"/>
                  <a:gd name="T77" fmla="*/ 41 h 55"/>
                  <a:gd name="T78" fmla="*/ 50 w 59"/>
                  <a:gd name="T79" fmla="*/ 37 h 55"/>
                  <a:gd name="T80" fmla="*/ 45 w 59"/>
                  <a:gd name="T81" fmla="*/ 37 h 55"/>
                  <a:gd name="T82" fmla="*/ 50 w 59"/>
                  <a:gd name="T83" fmla="*/ 41 h 55"/>
                  <a:gd name="T84" fmla="*/ 50 w 59"/>
                  <a:gd name="T85" fmla="*/ 46 h 55"/>
                  <a:gd name="T86" fmla="*/ 45 w 59"/>
                  <a:gd name="T87" fmla="*/ 50 h 55"/>
                  <a:gd name="T88" fmla="*/ 45 w 59"/>
                  <a:gd name="T89" fmla="*/ 55 h 55"/>
                  <a:gd name="T90" fmla="*/ 45 w 59"/>
                  <a:gd name="T9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" h="55">
                    <a:moveTo>
                      <a:pt x="45" y="55"/>
                    </a:move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32" y="46"/>
                    </a:lnTo>
                    <a:lnTo>
                      <a:pt x="27" y="41"/>
                    </a:lnTo>
                    <a:lnTo>
                      <a:pt x="27" y="32"/>
                    </a:lnTo>
                    <a:lnTo>
                      <a:pt x="23" y="27"/>
                    </a:lnTo>
                    <a:lnTo>
                      <a:pt x="23" y="32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4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9" y="18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36" y="14"/>
                    </a:lnTo>
                    <a:lnTo>
                      <a:pt x="41" y="9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5" y="9"/>
                    </a:lnTo>
                    <a:lnTo>
                      <a:pt x="59" y="23"/>
                    </a:lnTo>
                    <a:lnTo>
                      <a:pt x="55" y="41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0" y="41"/>
                    </a:lnTo>
                    <a:lnTo>
                      <a:pt x="50" y="37"/>
                    </a:lnTo>
                    <a:lnTo>
                      <a:pt x="45" y="37"/>
                    </a:lnTo>
                    <a:lnTo>
                      <a:pt x="50" y="41"/>
                    </a:lnTo>
                    <a:lnTo>
                      <a:pt x="50" y="46"/>
                    </a:lnTo>
                    <a:lnTo>
                      <a:pt x="45" y="50"/>
                    </a:lnTo>
                    <a:lnTo>
                      <a:pt x="45" y="55"/>
                    </a:lnTo>
                    <a:lnTo>
                      <a:pt x="45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8" name="Freeform 1340"/>
              <p:cNvSpPr>
                <a:spLocks/>
              </p:cNvSpPr>
              <p:nvPr/>
            </p:nvSpPr>
            <p:spPr bwMode="auto">
              <a:xfrm>
                <a:off x="4106" y="2024"/>
                <a:ext cx="23" cy="32"/>
              </a:xfrm>
              <a:custGeom>
                <a:avLst/>
                <a:gdLst>
                  <a:gd name="T0" fmla="*/ 0 w 23"/>
                  <a:gd name="T1" fmla="*/ 14 h 32"/>
                  <a:gd name="T2" fmla="*/ 5 w 23"/>
                  <a:gd name="T3" fmla="*/ 18 h 32"/>
                  <a:gd name="T4" fmla="*/ 5 w 23"/>
                  <a:gd name="T5" fmla="*/ 23 h 32"/>
                  <a:gd name="T6" fmla="*/ 5 w 23"/>
                  <a:gd name="T7" fmla="*/ 32 h 32"/>
                  <a:gd name="T8" fmla="*/ 9 w 23"/>
                  <a:gd name="T9" fmla="*/ 32 h 32"/>
                  <a:gd name="T10" fmla="*/ 14 w 23"/>
                  <a:gd name="T11" fmla="*/ 32 h 32"/>
                  <a:gd name="T12" fmla="*/ 14 w 23"/>
                  <a:gd name="T13" fmla="*/ 32 h 32"/>
                  <a:gd name="T14" fmla="*/ 14 w 23"/>
                  <a:gd name="T15" fmla="*/ 28 h 32"/>
                  <a:gd name="T16" fmla="*/ 23 w 23"/>
                  <a:gd name="T17" fmla="*/ 18 h 32"/>
                  <a:gd name="T18" fmla="*/ 23 w 23"/>
                  <a:gd name="T19" fmla="*/ 18 h 32"/>
                  <a:gd name="T20" fmla="*/ 23 w 23"/>
                  <a:gd name="T21" fmla="*/ 18 h 32"/>
                  <a:gd name="T22" fmla="*/ 23 w 23"/>
                  <a:gd name="T23" fmla="*/ 9 h 32"/>
                  <a:gd name="T24" fmla="*/ 23 w 23"/>
                  <a:gd name="T25" fmla="*/ 0 h 32"/>
                  <a:gd name="T26" fmla="*/ 18 w 23"/>
                  <a:gd name="T27" fmla="*/ 0 h 32"/>
                  <a:gd name="T28" fmla="*/ 18 w 23"/>
                  <a:gd name="T29" fmla="*/ 0 h 32"/>
                  <a:gd name="T30" fmla="*/ 18 w 23"/>
                  <a:gd name="T31" fmla="*/ 5 h 32"/>
                  <a:gd name="T32" fmla="*/ 18 w 23"/>
                  <a:gd name="T33" fmla="*/ 5 h 32"/>
                  <a:gd name="T34" fmla="*/ 18 w 23"/>
                  <a:gd name="T35" fmla="*/ 5 h 32"/>
                  <a:gd name="T36" fmla="*/ 18 w 23"/>
                  <a:gd name="T37" fmla="*/ 5 h 32"/>
                  <a:gd name="T38" fmla="*/ 18 w 23"/>
                  <a:gd name="T39" fmla="*/ 5 h 32"/>
                  <a:gd name="T40" fmla="*/ 9 w 23"/>
                  <a:gd name="T41" fmla="*/ 5 h 32"/>
                  <a:gd name="T42" fmla="*/ 5 w 23"/>
                  <a:gd name="T43" fmla="*/ 9 h 32"/>
                  <a:gd name="T44" fmla="*/ 0 w 23"/>
                  <a:gd name="T45" fmla="*/ 14 h 32"/>
                  <a:gd name="T46" fmla="*/ 0 w 23"/>
                  <a:gd name="T47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32">
                    <a:moveTo>
                      <a:pt x="0" y="14"/>
                    </a:moveTo>
                    <a:lnTo>
                      <a:pt x="5" y="18"/>
                    </a:lnTo>
                    <a:lnTo>
                      <a:pt x="5" y="23"/>
                    </a:lnTo>
                    <a:lnTo>
                      <a:pt x="5" y="32"/>
                    </a:lnTo>
                    <a:lnTo>
                      <a:pt x="9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2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9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9" y="5"/>
                    </a:lnTo>
                    <a:lnTo>
                      <a:pt x="5" y="9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9" name="Freeform 1341"/>
              <p:cNvSpPr>
                <a:spLocks/>
              </p:cNvSpPr>
              <p:nvPr/>
            </p:nvSpPr>
            <p:spPr bwMode="auto">
              <a:xfrm>
                <a:off x="4092" y="2033"/>
                <a:ext cx="10" cy="9"/>
              </a:xfrm>
              <a:custGeom>
                <a:avLst/>
                <a:gdLst>
                  <a:gd name="T0" fmla="*/ 0 w 10"/>
                  <a:gd name="T1" fmla="*/ 5 h 9"/>
                  <a:gd name="T2" fmla="*/ 0 w 10"/>
                  <a:gd name="T3" fmla="*/ 9 h 9"/>
                  <a:gd name="T4" fmla="*/ 5 w 10"/>
                  <a:gd name="T5" fmla="*/ 5 h 9"/>
                  <a:gd name="T6" fmla="*/ 5 w 10"/>
                  <a:gd name="T7" fmla="*/ 5 h 9"/>
                  <a:gd name="T8" fmla="*/ 5 w 10"/>
                  <a:gd name="T9" fmla="*/ 5 h 9"/>
                  <a:gd name="T10" fmla="*/ 5 w 10"/>
                  <a:gd name="T11" fmla="*/ 5 h 9"/>
                  <a:gd name="T12" fmla="*/ 5 w 10"/>
                  <a:gd name="T13" fmla="*/ 5 h 9"/>
                  <a:gd name="T14" fmla="*/ 10 w 10"/>
                  <a:gd name="T15" fmla="*/ 5 h 9"/>
                  <a:gd name="T16" fmla="*/ 10 w 10"/>
                  <a:gd name="T17" fmla="*/ 0 h 9"/>
                  <a:gd name="T18" fmla="*/ 0 w 10"/>
                  <a:gd name="T19" fmla="*/ 5 h 9"/>
                  <a:gd name="T20" fmla="*/ 0 w 10"/>
                  <a:gd name="T2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lnTo>
                      <a:pt x="0" y="9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0" name="Freeform 1342"/>
              <p:cNvSpPr>
                <a:spLocks/>
              </p:cNvSpPr>
              <p:nvPr/>
            </p:nvSpPr>
            <p:spPr bwMode="auto">
              <a:xfrm>
                <a:off x="4106" y="2010"/>
                <a:ext cx="9" cy="9"/>
              </a:xfrm>
              <a:custGeom>
                <a:avLst/>
                <a:gdLst>
                  <a:gd name="T0" fmla="*/ 0 w 9"/>
                  <a:gd name="T1" fmla="*/ 5 h 9"/>
                  <a:gd name="T2" fmla="*/ 5 w 9"/>
                  <a:gd name="T3" fmla="*/ 0 h 9"/>
                  <a:gd name="T4" fmla="*/ 9 w 9"/>
                  <a:gd name="T5" fmla="*/ 0 h 9"/>
                  <a:gd name="T6" fmla="*/ 5 w 9"/>
                  <a:gd name="T7" fmla="*/ 9 h 9"/>
                  <a:gd name="T8" fmla="*/ 0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5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1" name="Freeform 1343"/>
              <p:cNvSpPr>
                <a:spLocks/>
              </p:cNvSpPr>
              <p:nvPr/>
            </p:nvSpPr>
            <p:spPr bwMode="auto">
              <a:xfrm>
                <a:off x="4106" y="2010"/>
                <a:ext cx="9" cy="9"/>
              </a:xfrm>
              <a:custGeom>
                <a:avLst/>
                <a:gdLst>
                  <a:gd name="T0" fmla="*/ 0 w 9"/>
                  <a:gd name="T1" fmla="*/ 5 h 9"/>
                  <a:gd name="T2" fmla="*/ 5 w 9"/>
                  <a:gd name="T3" fmla="*/ 0 h 9"/>
                  <a:gd name="T4" fmla="*/ 9 w 9"/>
                  <a:gd name="T5" fmla="*/ 0 h 9"/>
                  <a:gd name="T6" fmla="*/ 5 w 9"/>
                  <a:gd name="T7" fmla="*/ 9 h 9"/>
                  <a:gd name="T8" fmla="*/ 0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5" y="9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2" name="Freeform 1344"/>
              <p:cNvSpPr>
                <a:spLocks/>
              </p:cNvSpPr>
              <p:nvPr/>
            </p:nvSpPr>
            <p:spPr bwMode="auto">
              <a:xfrm>
                <a:off x="4102" y="2010"/>
                <a:ext cx="13" cy="14"/>
              </a:xfrm>
              <a:custGeom>
                <a:avLst/>
                <a:gdLst>
                  <a:gd name="T0" fmla="*/ 9 w 13"/>
                  <a:gd name="T1" fmla="*/ 14 h 14"/>
                  <a:gd name="T2" fmla="*/ 0 w 13"/>
                  <a:gd name="T3" fmla="*/ 9 h 14"/>
                  <a:gd name="T4" fmla="*/ 0 w 13"/>
                  <a:gd name="T5" fmla="*/ 9 h 14"/>
                  <a:gd name="T6" fmla="*/ 0 w 13"/>
                  <a:gd name="T7" fmla="*/ 5 h 14"/>
                  <a:gd name="T8" fmla="*/ 4 w 13"/>
                  <a:gd name="T9" fmla="*/ 5 h 14"/>
                  <a:gd name="T10" fmla="*/ 13 w 13"/>
                  <a:gd name="T11" fmla="*/ 0 h 14"/>
                  <a:gd name="T12" fmla="*/ 13 w 13"/>
                  <a:gd name="T13" fmla="*/ 5 h 14"/>
                  <a:gd name="T14" fmla="*/ 13 w 13"/>
                  <a:gd name="T15" fmla="*/ 5 h 14"/>
                  <a:gd name="T16" fmla="*/ 13 w 13"/>
                  <a:gd name="T17" fmla="*/ 14 h 14"/>
                  <a:gd name="T18" fmla="*/ 9 w 13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9" y="14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3" name="Freeform 1345"/>
              <p:cNvSpPr>
                <a:spLocks/>
              </p:cNvSpPr>
              <p:nvPr/>
            </p:nvSpPr>
            <p:spPr bwMode="auto">
              <a:xfrm>
                <a:off x="4102" y="2010"/>
                <a:ext cx="13" cy="14"/>
              </a:xfrm>
              <a:custGeom>
                <a:avLst/>
                <a:gdLst>
                  <a:gd name="T0" fmla="*/ 9 w 13"/>
                  <a:gd name="T1" fmla="*/ 14 h 14"/>
                  <a:gd name="T2" fmla="*/ 0 w 13"/>
                  <a:gd name="T3" fmla="*/ 9 h 14"/>
                  <a:gd name="T4" fmla="*/ 0 w 13"/>
                  <a:gd name="T5" fmla="*/ 9 h 14"/>
                  <a:gd name="T6" fmla="*/ 0 w 13"/>
                  <a:gd name="T7" fmla="*/ 5 h 14"/>
                  <a:gd name="T8" fmla="*/ 4 w 13"/>
                  <a:gd name="T9" fmla="*/ 5 h 14"/>
                  <a:gd name="T10" fmla="*/ 13 w 13"/>
                  <a:gd name="T11" fmla="*/ 0 h 14"/>
                  <a:gd name="T12" fmla="*/ 13 w 13"/>
                  <a:gd name="T13" fmla="*/ 5 h 14"/>
                  <a:gd name="T14" fmla="*/ 13 w 13"/>
                  <a:gd name="T15" fmla="*/ 5 h 14"/>
                  <a:gd name="T16" fmla="*/ 13 w 13"/>
                  <a:gd name="T17" fmla="*/ 14 h 14"/>
                  <a:gd name="T18" fmla="*/ 9 w 13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9" y="14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14"/>
                    </a:lnTo>
                    <a:lnTo>
                      <a:pt x="9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4" name="Freeform 1346"/>
              <p:cNvSpPr>
                <a:spLocks/>
              </p:cNvSpPr>
              <p:nvPr/>
            </p:nvSpPr>
            <p:spPr bwMode="auto">
              <a:xfrm>
                <a:off x="4097" y="2001"/>
                <a:ext cx="9" cy="18"/>
              </a:xfrm>
              <a:custGeom>
                <a:avLst/>
                <a:gdLst>
                  <a:gd name="T0" fmla="*/ 9 w 9"/>
                  <a:gd name="T1" fmla="*/ 0 h 18"/>
                  <a:gd name="T2" fmla="*/ 5 w 9"/>
                  <a:gd name="T3" fmla="*/ 9 h 18"/>
                  <a:gd name="T4" fmla="*/ 0 w 9"/>
                  <a:gd name="T5" fmla="*/ 18 h 18"/>
                  <a:gd name="T6" fmla="*/ 5 w 9"/>
                  <a:gd name="T7" fmla="*/ 9 h 18"/>
                  <a:gd name="T8" fmla="*/ 9 w 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9" y="0"/>
                    </a:moveTo>
                    <a:lnTo>
                      <a:pt x="5" y="9"/>
                    </a:lnTo>
                    <a:lnTo>
                      <a:pt x="0" y="18"/>
                    </a:lnTo>
                    <a:lnTo>
                      <a:pt x="5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5" name="Freeform 1347"/>
              <p:cNvSpPr>
                <a:spLocks/>
              </p:cNvSpPr>
              <p:nvPr/>
            </p:nvSpPr>
            <p:spPr bwMode="auto">
              <a:xfrm>
                <a:off x="4097" y="2001"/>
                <a:ext cx="9" cy="18"/>
              </a:xfrm>
              <a:custGeom>
                <a:avLst/>
                <a:gdLst>
                  <a:gd name="T0" fmla="*/ 9 w 9"/>
                  <a:gd name="T1" fmla="*/ 0 h 18"/>
                  <a:gd name="T2" fmla="*/ 5 w 9"/>
                  <a:gd name="T3" fmla="*/ 9 h 18"/>
                  <a:gd name="T4" fmla="*/ 0 w 9"/>
                  <a:gd name="T5" fmla="*/ 18 h 18"/>
                  <a:gd name="T6" fmla="*/ 5 w 9"/>
                  <a:gd name="T7" fmla="*/ 9 h 18"/>
                  <a:gd name="T8" fmla="*/ 9 w 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9" y="0"/>
                    </a:moveTo>
                    <a:lnTo>
                      <a:pt x="5" y="9"/>
                    </a:lnTo>
                    <a:lnTo>
                      <a:pt x="0" y="18"/>
                    </a:lnTo>
                    <a:lnTo>
                      <a:pt x="5" y="9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6" name="Freeform 1348"/>
              <p:cNvSpPr>
                <a:spLocks/>
              </p:cNvSpPr>
              <p:nvPr/>
            </p:nvSpPr>
            <p:spPr bwMode="auto">
              <a:xfrm>
                <a:off x="4097" y="1992"/>
                <a:ext cx="14" cy="41"/>
              </a:xfrm>
              <a:custGeom>
                <a:avLst/>
                <a:gdLst>
                  <a:gd name="T0" fmla="*/ 0 w 14"/>
                  <a:gd name="T1" fmla="*/ 41 h 41"/>
                  <a:gd name="T2" fmla="*/ 0 w 14"/>
                  <a:gd name="T3" fmla="*/ 32 h 41"/>
                  <a:gd name="T4" fmla="*/ 0 w 14"/>
                  <a:gd name="T5" fmla="*/ 32 h 41"/>
                  <a:gd name="T6" fmla="*/ 0 w 14"/>
                  <a:gd name="T7" fmla="*/ 23 h 41"/>
                  <a:gd name="T8" fmla="*/ 5 w 14"/>
                  <a:gd name="T9" fmla="*/ 14 h 41"/>
                  <a:gd name="T10" fmla="*/ 9 w 14"/>
                  <a:gd name="T11" fmla="*/ 9 h 41"/>
                  <a:gd name="T12" fmla="*/ 9 w 14"/>
                  <a:gd name="T13" fmla="*/ 0 h 41"/>
                  <a:gd name="T14" fmla="*/ 9 w 14"/>
                  <a:gd name="T15" fmla="*/ 0 h 41"/>
                  <a:gd name="T16" fmla="*/ 14 w 14"/>
                  <a:gd name="T17" fmla="*/ 9 h 41"/>
                  <a:gd name="T18" fmla="*/ 14 w 14"/>
                  <a:gd name="T19" fmla="*/ 9 h 41"/>
                  <a:gd name="T20" fmla="*/ 14 w 14"/>
                  <a:gd name="T21" fmla="*/ 23 h 41"/>
                  <a:gd name="T22" fmla="*/ 9 w 14"/>
                  <a:gd name="T23" fmla="*/ 32 h 41"/>
                  <a:gd name="T24" fmla="*/ 0 w 14"/>
                  <a:gd name="T25" fmla="*/ 41 h 41"/>
                  <a:gd name="T26" fmla="*/ 0 w 14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41">
                    <a:moveTo>
                      <a:pt x="0" y="41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23"/>
                    </a:lnTo>
                    <a:lnTo>
                      <a:pt x="9" y="32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7" name="Freeform 1349"/>
              <p:cNvSpPr>
                <a:spLocks/>
              </p:cNvSpPr>
              <p:nvPr/>
            </p:nvSpPr>
            <p:spPr bwMode="auto">
              <a:xfrm>
                <a:off x="4097" y="1992"/>
                <a:ext cx="14" cy="41"/>
              </a:xfrm>
              <a:custGeom>
                <a:avLst/>
                <a:gdLst>
                  <a:gd name="T0" fmla="*/ 0 w 14"/>
                  <a:gd name="T1" fmla="*/ 41 h 41"/>
                  <a:gd name="T2" fmla="*/ 0 w 14"/>
                  <a:gd name="T3" fmla="*/ 32 h 41"/>
                  <a:gd name="T4" fmla="*/ 0 w 14"/>
                  <a:gd name="T5" fmla="*/ 32 h 41"/>
                  <a:gd name="T6" fmla="*/ 0 w 14"/>
                  <a:gd name="T7" fmla="*/ 23 h 41"/>
                  <a:gd name="T8" fmla="*/ 5 w 14"/>
                  <a:gd name="T9" fmla="*/ 14 h 41"/>
                  <a:gd name="T10" fmla="*/ 9 w 14"/>
                  <a:gd name="T11" fmla="*/ 9 h 41"/>
                  <a:gd name="T12" fmla="*/ 9 w 14"/>
                  <a:gd name="T13" fmla="*/ 0 h 41"/>
                  <a:gd name="T14" fmla="*/ 9 w 14"/>
                  <a:gd name="T15" fmla="*/ 0 h 41"/>
                  <a:gd name="T16" fmla="*/ 14 w 14"/>
                  <a:gd name="T17" fmla="*/ 9 h 41"/>
                  <a:gd name="T18" fmla="*/ 14 w 14"/>
                  <a:gd name="T19" fmla="*/ 9 h 41"/>
                  <a:gd name="T20" fmla="*/ 14 w 14"/>
                  <a:gd name="T21" fmla="*/ 23 h 41"/>
                  <a:gd name="T22" fmla="*/ 9 w 14"/>
                  <a:gd name="T23" fmla="*/ 32 h 41"/>
                  <a:gd name="T24" fmla="*/ 0 w 14"/>
                  <a:gd name="T25" fmla="*/ 41 h 41"/>
                  <a:gd name="T26" fmla="*/ 0 w 14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41">
                    <a:moveTo>
                      <a:pt x="0" y="41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23"/>
                    </a:lnTo>
                    <a:lnTo>
                      <a:pt x="9" y="32"/>
                    </a:lnTo>
                    <a:lnTo>
                      <a:pt x="0" y="41"/>
                    </a:lnTo>
                    <a:lnTo>
                      <a:pt x="0" y="4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8" name="Freeform 1350"/>
              <p:cNvSpPr>
                <a:spLocks/>
              </p:cNvSpPr>
              <p:nvPr/>
            </p:nvSpPr>
            <p:spPr bwMode="auto">
              <a:xfrm>
                <a:off x="4124" y="2010"/>
                <a:ext cx="0" cy="9"/>
              </a:xfrm>
              <a:custGeom>
                <a:avLst/>
                <a:gdLst>
                  <a:gd name="T0" fmla="*/ 5 h 9"/>
                  <a:gd name="T1" fmla="*/ 0 h 9"/>
                  <a:gd name="T2" fmla="*/ 9 h 9"/>
                  <a:gd name="T3" fmla="*/ 5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9">
                    <a:moveTo>
                      <a:pt x="0" y="5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9" name="Freeform 1351"/>
              <p:cNvSpPr>
                <a:spLocks/>
              </p:cNvSpPr>
              <p:nvPr/>
            </p:nvSpPr>
            <p:spPr bwMode="auto">
              <a:xfrm>
                <a:off x="4120" y="2001"/>
                <a:ext cx="9" cy="28"/>
              </a:xfrm>
              <a:custGeom>
                <a:avLst/>
                <a:gdLst>
                  <a:gd name="T0" fmla="*/ 9 w 9"/>
                  <a:gd name="T1" fmla="*/ 28 h 28"/>
                  <a:gd name="T2" fmla="*/ 4 w 9"/>
                  <a:gd name="T3" fmla="*/ 18 h 28"/>
                  <a:gd name="T4" fmla="*/ 0 w 9"/>
                  <a:gd name="T5" fmla="*/ 14 h 28"/>
                  <a:gd name="T6" fmla="*/ 0 w 9"/>
                  <a:gd name="T7" fmla="*/ 14 h 28"/>
                  <a:gd name="T8" fmla="*/ 4 w 9"/>
                  <a:gd name="T9" fmla="*/ 5 h 28"/>
                  <a:gd name="T10" fmla="*/ 9 w 9"/>
                  <a:gd name="T11" fmla="*/ 0 h 28"/>
                  <a:gd name="T12" fmla="*/ 9 w 9"/>
                  <a:gd name="T13" fmla="*/ 0 h 28"/>
                  <a:gd name="T14" fmla="*/ 9 w 9"/>
                  <a:gd name="T15" fmla="*/ 9 h 28"/>
                  <a:gd name="T16" fmla="*/ 9 w 9"/>
                  <a:gd name="T17" fmla="*/ 9 h 28"/>
                  <a:gd name="T18" fmla="*/ 9 w 9"/>
                  <a:gd name="T19" fmla="*/ 18 h 28"/>
                  <a:gd name="T20" fmla="*/ 9 w 9"/>
                  <a:gd name="T21" fmla="*/ 28 h 28"/>
                  <a:gd name="T22" fmla="*/ 9 w 9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28">
                    <a:moveTo>
                      <a:pt x="9" y="28"/>
                    </a:moveTo>
                    <a:lnTo>
                      <a:pt x="4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8"/>
                    </a:lnTo>
                    <a:lnTo>
                      <a:pt x="9" y="28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0" name="Freeform 1352"/>
              <p:cNvSpPr>
                <a:spLocks/>
              </p:cNvSpPr>
              <p:nvPr/>
            </p:nvSpPr>
            <p:spPr bwMode="auto">
              <a:xfrm>
                <a:off x="4120" y="2001"/>
                <a:ext cx="9" cy="28"/>
              </a:xfrm>
              <a:custGeom>
                <a:avLst/>
                <a:gdLst>
                  <a:gd name="T0" fmla="*/ 9 w 9"/>
                  <a:gd name="T1" fmla="*/ 28 h 28"/>
                  <a:gd name="T2" fmla="*/ 4 w 9"/>
                  <a:gd name="T3" fmla="*/ 18 h 28"/>
                  <a:gd name="T4" fmla="*/ 0 w 9"/>
                  <a:gd name="T5" fmla="*/ 14 h 28"/>
                  <a:gd name="T6" fmla="*/ 0 w 9"/>
                  <a:gd name="T7" fmla="*/ 14 h 28"/>
                  <a:gd name="T8" fmla="*/ 4 w 9"/>
                  <a:gd name="T9" fmla="*/ 5 h 28"/>
                  <a:gd name="T10" fmla="*/ 9 w 9"/>
                  <a:gd name="T11" fmla="*/ 0 h 28"/>
                  <a:gd name="T12" fmla="*/ 9 w 9"/>
                  <a:gd name="T13" fmla="*/ 0 h 28"/>
                  <a:gd name="T14" fmla="*/ 9 w 9"/>
                  <a:gd name="T15" fmla="*/ 9 h 28"/>
                  <a:gd name="T16" fmla="*/ 9 w 9"/>
                  <a:gd name="T17" fmla="*/ 9 h 28"/>
                  <a:gd name="T18" fmla="*/ 9 w 9"/>
                  <a:gd name="T19" fmla="*/ 18 h 28"/>
                  <a:gd name="T20" fmla="*/ 9 w 9"/>
                  <a:gd name="T21" fmla="*/ 28 h 28"/>
                  <a:gd name="T22" fmla="*/ 9 w 9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28">
                    <a:moveTo>
                      <a:pt x="9" y="28"/>
                    </a:moveTo>
                    <a:lnTo>
                      <a:pt x="4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8"/>
                    </a:lnTo>
                    <a:lnTo>
                      <a:pt x="9" y="28"/>
                    </a:lnTo>
                    <a:lnTo>
                      <a:pt x="9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1" name="Freeform 1353"/>
              <p:cNvSpPr>
                <a:spLocks/>
              </p:cNvSpPr>
              <p:nvPr/>
            </p:nvSpPr>
            <p:spPr bwMode="auto">
              <a:xfrm>
                <a:off x="4111" y="1997"/>
                <a:ext cx="9" cy="18"/>
              </a:xfrm>
              <a:custGeom>
                <a:avLst/>
                <a:gdLst>
                  <a:gd name="T0" fmla="*/ 0 w 9"/>
                  <a:gd name="T1" fmla="*/ 0 h 18"/>
                  <a:gd name="T2" fmla="*/ 9 w 9"/>
                  <a:gd name="T3" fmla="*/ 4 h 18"/>
                  <a:gd name="T4" fmla="*/ 9 w 9"/>
                  <a:gd name="T5" fmla="*/ 18 h 18"/>
                  <a:gd name="T6" fmla="*/ 4 w 9"/>
                  <a:gd name="T7" fmla="*/ 18 h 18"/>
                  <a:gd name="T8" fmla="*/ 4 w 9"/>
                  <a:gd name="T9" fmla="*/ 9 h 18"/>
                  <a:gd name="T10" fmla="*/ 0 w 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0" y="0"/>
                    </a:moveTo>
                    <a:lnTo>
                      <a:pt x="9" y="4"/>
                    </a:lnTo>
                    <a:lnTo>
                      <a:pt x="9" y="18"/>
                    </a:lnTo>
                    <a:lnTo>
                      <a:pt x="4" y="18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2" name="Freeform 1354"/>
              <p:cNvSpPr>
                <a:spLocks/>
              </p:cNvSpPr>
              <p:nvPr/>
            </p:nvSpPr>
            <p:spPr bwMode="auto">
              <a:xfrm>
                <a:off x="4111" y="1997"/>
                <a:ext cx="9" cy="18"/>
              </a:xfrm>
              <a:custGeom>
                <a:avLst/>
                <a:gdLst>
                  <a:gd name="T0" fmla="*/ 0 w 9"/>
                  <a:gd name="T1" fmla="*/ 0 h 18"/>
                  <a:gd name="T2" fmla="*/ 9 w 9"/>
                  <a:gd name="T3" fmla="*/ 4 h 18"/>
                  <a:gd name="T4" fmla="*/ 9 w 9"/>
                  <a:gd name="T5" fmla="*/ 18 h 18"/>
                  <a:gd name="T6" fmla="*/ 4 w 9"/>
                  <a:gd name="T7" fmla="*/ 18 h 18"/>
                  <a:gd name="T8" fmla="*/ 4 w 9"/>
                  <a:gd name="T9" fmla="*/ 9 h 18"/>
                  <a:gd name="T10" fmla="*/ 0 w 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0" y="0"/>
                    </a:moveTo>
                    <a:lnTo>
                      <a:pt x="9" y="4"/>
                    </a:lnTo>
                    <a:lnTo>
                      <a:pt x="9" y="18"/>
                    </a:lnTo>
                    <a:lnTo>
                      <a:pt x="4" y="18"/>
                    </a:lnTo>
                    <a:lnTo>
                      <a:pt x="4" y="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3" name="Freeform 1355"/>
              <p:cNvSpPr>
                <a:spLocks/>
              </p:cNvSpPr>
              <p:nvPr/>
            </p:nvSpPr>
            <p:spPr bwMode="auto">
              <a:xfrm>
                <a:off x="4106" y="1997"/>
                <a:ext cx="18" cy="22"/>
              </a:xfrm>
              <a:custGeom>
                <a:avLst/>
                <a:gdLst>
                  <a:gd name="T0" fmla="*/ 9 w 18"/>
                  <a:gd name="T1" fmla="*/ 22 h 22"/>
                  <a:gd name="T2" fmla="*/ 9 w 18"/>
                  <a:gd name="T3" fmla="*/ 22 h 22"/>
                  <a:gd name="T4" fmla="*/ 5 w 18"/>
                  <a:gd name="T5" fmla="*/ 13 h 22"/>
                  <a:gd name="T6" fmla="*/ 0 w 18"/>
                  <a:gd name="T7" fmla="*/ 4 h 22"/>
                  <a:gd name="T8" fmla="*/ 0 w 18"/>
                  <a:gd name="T9" fmla="*/ 0 h 22"/>
                  <a:gd name="T10" fmla="*/ 0 w 18"/>
                  <a:gd name="T11" fmla="*/ 0 h 22"/>
                  <a:gd name="T12" fmla="*/ 5 w 18"/>
                  <a:gd name="T13" fmla="*/ 0 h 22"/>
                  <a:gd name="T14" fmla="*/ 5 w 18"/>
                  <a:gd name="T15" fmla="*/ 0 h 22"/>
                  <a:gd name="T16" fmla="*/ 14 w 18"/>
                  <a:gd name="T17" fmla="*/ 4 h 22"/>
                  <a:gd name="T18" fmla="*/ 18 w 18"/>
                  <a:gd name="T19" fmla="*/ 13 h 22"/>
                  <a:gd name="T20" fmla="*/ 18 w 18"/>
                  <a:gd name="T21" fmla="*/ 18 h 22"/>
                  <a:gd name="T22" fmla="*/ 18 w 18"/>
                  <a:gd name="T23" fmla="*/ 18 h 22"/>
                  <a:gd name="T24" fmla="*/ 18 w 18"/>
                  <a:gd name="T25" fmla="*/ 18 h 22"/>
                  <a:gd name="T26" fmla="*/ 14 w 18"/>
                  <a:gd name="T27" fmla="*/ 22 h 22"/>
                  <a:gd name="T28" fmla="*/ 9 w 18"/>
                  <a:gd name="T29" fmla="*/ 22 h 22"/>
                  <a:gd name="T30" fmla="*/ 9 w 18"/>
                  <a:gd name="T3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2">
                    <a:moveTo>
                      <a:pt x="9" y="22"/>
                    </a:moveTo>
                    <a:lnTo>
                      <a:pt x="9" y="22"/>
                    </a:lnTo>
                    <a:lnTo>
                      <a:pt x="5" y="13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4" y="4"/>
                    </a:lnTo>
                    <a:lnTo>
                      <a:pt x="18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4" y="22"/>
                    </a:lnTo>
                    <a:lnTo>
                      <a:pt x="9" y="22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4" name="Freeform 1356"/>
              <p:cNvSpPr>
                <a:spLocks/>
              </p:cNvSpPr>
              <p:nvPr/>
            </p:nvSpPr>
            <p:spPr bwMode="auto">
              <a:xfrm>
                <a:off x="4106" y="1997"/>
                <a:ext cx="18" cy="22"/>
              </a:xfrm>
              <a:custGeom>
                <a:avLst/>
                <a:gdLst>
                  <a:gd name="T0" fmla="*/ 9 w 18"/>
                  <a:gd name="T1" fmla="*/ 22 h 22"/>
                  <a:gd name="T2" fmla="*/ 9 w 18"/>
                  <a:gd name="T3" fmla="*/ 22 h 22"/>
                  <a:gd name="T4" fmla="*/ 5 w 18"/>
                  <a:gd name="T5" fmla="*/ 13 h 22"/>
                  <a:gd name="T6" fmla="*/ 0 w 18"/>
                  <a:gd name="T7" fmla="*/ 4 h 22"/>
                  <a:gd name="T8" fmla="*/ 0 w 18"/>
                  <a:gd name="T9" fmla="*/ 0 h 22"/>
                  <a:gd name="T10" fmla="*/ 0 w 18"/>
                  <a:gd name="T11" fmla="*/ 0 h 22"/>
                  <a:gd name="T12" fmla="*/ 5 w 18"/>
                  <a:gd name="T13" fmla="*/ 0 h 22"/>
                  <a:gd name="T14" fmla="*/ 5 w 18"/>
                  <a:gd name="T15" fmla="*/ 0 h 22"/>
                  <a:gd name="T16" fmla="*/ 14 w 18"/>
                  <a:gd name="T17" fmla="*/ 4 h 22"/>
                  <a:gd name="T18" fmla="*/ 18 w 18"/>
                  <a:gd name="T19" fmla="*/ 13 h 22"/>
                  <a:gd name="T20" fmla="*/ 18 w 18"/>
                  <a:gd name="T21" fmla="*/ 18 h 22"/>
                  <a:gd name="T22" fmla="*/ 18 w 18"/>
                  <a:gd name="T23" fmla="*/ 18 h 22"/>
                  <a:gd name="T24" fmla="*/ 18 w 18"/>
                  <a:gd name="T25" fmla="*/ 18 h 22"/>
                  <a:gd name="T26" fmla="*/ 14 w 18"/>
                  <a:gd name="T27" fmla="*/ 22 h 22"/>
                  <a:gd name="T28" fmla="*/ 9 w 18"/>
                  <a:gd name="T29" fmla="*/ 22 h 22"/>
                  <a:gd name="T30" fmla="*/ 9 w 18"/>
                  <a:gd name="T3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2">
                    <a:moveTo>
                      <a:pt x="9" y="22"/>
                    </a:moveTo>
                    <a:lnTo>
                      <a:pt x="9" y="22"/>
                    </a:lnTo>
                    <a:lnTo>
                      <a:pt x="5" y="13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4" y="4"/>
                    </a:lnTo>
                    <a:lnTo>
                      <a:pt x="18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4" y="22"/>
                    </a:lnTo>
                    <a:lnTo>
                      <a:pt x="9" y="22"/>
                    </a:lnTo>
                    <a:lnTo>
                      <a:pt x="9" y="2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5" name="Freeform 1357"/>
              <p:cNvSpPr>
                <a:spLocks/>
              </p:cNvSpPr>
              <p:nvPr/>
            </p:nvSpPr>
            <p:spPr bwMode="auto">
              <a:xfrm>
                <a:off x="4092" y="2006"/>
                <a:ext cx="10" cy="23"/>
              </a:xfrm>
              <a:custGeom>
                <a:avLst/>
                <a:gdLst>
                  <a:gd name="T0" fmla="*/ 0 w 10"/>
                  <a:gd name="T1" fmla="*/ 0 h 23"/>
                  <a:gd name="T2" fmla="*/ 10 w 10"/>
                  <a:gd name="T3" fmla="*/ 0 h 23"/>
                  <a:gd name="T4" fmla="*/ 10 w 10"/>
                  <a:gd name="T5" fmla="*/ 9 h 23"/>
                  <a:gd name="T6" fmla="*/ 5 w 10"/>
                  <a:gd name="T7" fmla="*/ 13 h 23"/>
                  <a:gd name="T8" fmla="*/ 5 w 10"/>
                  <a:gd name="T9" fmla="*/ 23 h 23"/>
                  <a:gd name="T10" fmla="*/ 0 w 10"/>
                  <a:gd name="T11" fmla="*/ 13 h 23"/>
                  <a:gd name="T12" fmla="*/ 0 w 10"/>
                  <a:gd name="T13" fmla="*/ 13 h 23"/>
                  <a:gd name="T14" fmla="*/ 0 w 10"/>
                  <a:gd name="T15" fmla="*/ 9 h 23"/>
                  <a:gd name="T16" fmla="*/ 0 w 10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3">
                    <a:moveTo>
                      <a:pt x="0" y="0"/>
                    </a:moveTo>
                    <a:lnTo>
                      <a:pt x="10" y="0"/>
                    </a:lnTo>
                    <a:lnTo>
                      <a:pt x="10" y="9"/>
                    </a:lnTo>
                    <a:lnTo>
                      <a:pt x="5" y="13"/>
                    </a:lnTo>
                    <a:lnTo>
                      <a:pt x="5" y="2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6" name="Freeform 1358"/>
              <p:cNvSpPr>
                <a:spLocks/>
              </p:cNvSpPr>
              <p:nvPr/>
            </p:nvSpPr>
            <p:spPr bwMode="auto">
              <a:xfrm>
                <a:off x="4092" y="2006"/>
                <a:ext cx="10" cy="23"/>
              </a:xfrm>
              <a:custGeom>
                <a:avLst/>
                <a:gdLst>
                  <a:gd name="T0" fmla="*/ 0 w 10"/>
                  <a:gd name="T1" fmla="*/ 0 h 23"/>
                  <a:gd name="T2" fmla="*/ 10 w 10"/>
                  <a:gd name="T3" fmla="*/ 0 h 23"/>
                  <a:gd name="T4" fmla="*/ 10 w 10"/>
                  <a:gd name="T5" fmla="*/ 9 h 23"/>
                  <a:gd name="T6" fmla="*/ 5 w 10"/>
                  <a:gd name="T7" fmla="*/ 13 h 23"/>
                  <a:gd name="T8" fmla="*/ 5 w 10"/>
                  <a:gd name="T9" fmla="*/ 23 h 23"/>
                  <a:gd name="T10" fmla="*/ 0 w 10"/>
                  <a:gd name="T11" fmla="*/ 13 h 23"/>
                  <a:gd name="T12" fmla="*/ 0 w 10"/>
                  <a:gd name="T13" fmla="*/ 13 h 23"/>
                  <a:gd name="T14" fmla="*/ 0 w 10"/>
                  <a:gd name="T15" fmla="*/ 9 h 23"/>
                  <a:gd name="T16" fmla="*/ 0 w 10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3">
                    <a:moveTo>
                      <a:pt x="0" y="0"/>
                    </a:moveTo>
                    <a:lnTo>
                      <a:pt x="10" y="0"/>
                    </a:lnTo>
                    <a:lnTo>
                      <a:pt x="10" y="9"/>
                    </a:lnTo>
                    <a:lnTo>
                      <a:pt x="5" y="13"/>
                    </a:lnTo>
                    <a:lnTo>
                      <a:pt x="5" y="2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7" name="Freeform 1359"/>
              <p:cNvSpPr>
                <a:spLocks noEditPoints="1"/>
              </p:cNvSpPr>
              <p:nvPr/>
            </p:nvSpPr>
            <p:spPr bwMode="auto">
              <a:xfrm>
                <a:off x="4088" y="2001"/>
                <a:ext cx="18" cy="32"/>
              </a:xfrm>
              <a:custGeom>
                <a:avLst/>
                <a:gdLst>
                  <a:gd name="T0" fmla="*/ 9 w 18"/>
                  <a:gd name="T1" fmla="*/ 32 h 32"/>
                  <a:gd name="T2" fmla="*/ 9 w 18"/>
                  <a:gd name="T3" fmla="*/ 28 h 32"/>
                  <a:gd name="T4" fmla="*/ 9 w 18"/>
                  <a:gd name="T5" fmla="*/ 28 h 32"/>
                  <a:gd name="T6" fmla="*/ 0 w 18"/>
                  <a:gd name="T7" fmla="*/ 18 h 32"/>
                  <a:gd name="T8" fmla="*/ 4 w 18"/>
                  <a:gd name="T9" fmla="*/ 14 h 32"/>
                  <a:gd name="T10" fmla="*/ 4 w 18"/>
                  <a:gd name="T11" fmla="*/ 5 h 32"/>
                  <a:gd name="T12" fmla="*/ 4 w 18"/>
                  <a:gd name="T13" fmla="*/ 0 h 32"/>
                  <a:gd name="T14" fmla="*/ 9 w 18"/>
                  <a:gd name="T15" fmla="*/ 0 h 32"/>
                  <a:gd name="T16" fmla="*/ 14 w 18"/>
                  <a:gd name="T17" fmla="*/ 0 h 32"/>
                  <a:gd name="T18" fmla="*/ 14 w 18"/>
                  <a:gd name="T19" fmla="*/ 5 h 32"/>
                  <a:gd name="T20" fmla="*/ 18 w 18"/>
                  <a:gd name="T21" fmla="*/ 14 h 32"/>
                  <a:gd name="T22" fmla="*/ 14 w 18"/>
                  <a:gd name="T23" fmla="*/ 28 h 32"/>
                  <a:gd name="T24" fmla="*/ 9 w 18"/>
                  <a:gd name="T25" fmla="*/ 32 h 32"/>
                  <a:gd name="T26" fmla="*/ 9 w 18"/>
                  <a:gd name="T27" fmla="*/ 32 h 32"/>
                  <a:gd name="T28" fmla="*/ 9 w 18"/>
                  <a:gd name="T29" fmla="*/ 9 h 32"/>
                  <a:gd name="T30" fmla="*/ 9 w 18"/>
                  <a:gd name="T31" fmla="*/ 18 h 32"/>
                  <a:gd name="T32" fmla="*/ 9 w 18"/>
                  <a:gd name="T33" fmla="*/ 23 h 32"/>
                  <a:gd name="T34" fmla="*/ 9 w 18"/>
                  <a:gd name="T35" fmla="*/ 9 h 32"/>
                  <a:gd name="T36" fmla="*/ 9 w 18"/>
                  <a:gd name="T37" fmla="*/ 9 h 32"/>
                  <a:gd name="T38" fmla="*/ 9 w 18"/>
                  <a:gd name="T3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32">
                    <a:moveTo>
                      <a:pt x="9" y="32"/>
                    </a:moveTo>
                    <a:lnTo>
                      <a:pt x="9" y="28"/>
                    </a:lnTo>
                    <a:lnTo>
                      <a:pt x="9" y="28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8" y="14"/>
                    </a:lnTo>
                    <a:lnTo>
                      <a:pt x="14" y="28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  <a:moveTo>
                      <a:pt x="9" y="9"/>
                    </a:moveTo>
                    <a:lnTo>
                      <a:pt x="9" y="18"/>
                    </a:lnTo>
                    <a:lnTo>
                      <a:pt x="9" y="2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8" name="Freeform 1360"/>
              <p:cNvSpPr>
                <a:spLocks/>
              </p:cNvSpPr>
              <p:nvPr/>
            </p:nvSpPr>
            <p:spPr bwMode="auto">
              <a:xfrm>
                <a:off x="4088" y="2001"/>
                <a:ext cx="18" cy="32"/>
              </a:xfrm>
              <a:custGeom>
                <a:avLst/>
                <a:gdLst>
                  <a:gd name="T0" fmla="*/ 9 w 18"/>
                  <a:gd name="T1" fmla="*/ 32 h 32"/>
                  <a:gd name="T2" fmla="*/ 9 w 18"/>
                  <a:gd name="T3" fmla="*/ 28 h 32"/>
                  <a:gd name="T4" fmla="*/ 9 w 18"/>
                  <a:gd name="T5" fmla="*/ 28 h 32"/>
                  <a:gd name="T6" fmla="*/ 0 w 18"/>
                  <a:gd name="T7" fmla="*/ 18 h 32"/>
                  <a:gd name="T8" fmla="*/ 4 w 18"/>
                  <a:gd name="T9" fmla="*/ 14 h 32"/>
                  <a:gd name="T10" fmla="*/ 4 w 18"/>
                  <a:gd name="T11" fmla="*/ 5 h 32"/>
                  <a:gd name="T12" fmla="*/ 4 w 18"/>
                  <a:gd name="T13" fmla="*/ 0 h 32"/>
                  <a:gd name="T14" fmla="*/ 9 w 18"/>
                  <a:gd name="T15" fmla="*/ 0 h 32"/>
                  <a:gd name="T16" fmla="*/ 14 w 18"/>
                  <a:gd name="T17" fmla="*/ 0 h 32"/>
                  <a:gd name="T18" fmla="*/ 14 w 18"/>
                  <a:gd name="T19" fmla="*/ 5 h 32"/>
                  <a:gd name="T20" fmla="*/ 18 w 18"/>
                  <a:gd name="T21" fmla="*/ 14 h 32"/>
                  <a:gd name="T22" fmla="*/ 14 w 18"/>
                  <a:gd name="T23" fmla="*/ 28 h 32"/>
                  <a:gd name="T24" fmla="*/ 9 w 18"/>
                  <a:gd name="T25" fmla="*/ 32 h 32"/>
                  <a:gd name="T26" fmla="*/ 9 w 18"/>
                  <a:gd name="T2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9" y="32"/>
                    </a:moveTo>
                    <a:lnTo>
                      <a:pt x="9" y="28"/>
                    </a:lnTo>
                    <a:lnTo>
                      <a:pt x="9" y="28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8" y="14"/>
                    </a:lnTo>
                    <a:lnTo>
                      <a:pt x="14" y="28"/>
                    </a:lnTo>
                    <a:lnTo>
                      <a:pt x="9" y="32"/>
                    </a:lnTo>
                    <a:lnTo>
                      <a:pt x="9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9" name="Freeform 1361"/>
              <p:cNvSpPr>
                <a:spLocks/>
              </p:cNvSpPr>
              <p:nvPr/>
            </p:nvSpPr>
            <p:spPr bwMode="auto">
              <a:xfrm>
                <a:off x="4097" y="2010"/>
                <a:ext cx="0" cy="14"/>
              </a:xfrm>
              <a:custGeom>
                <a:avLst/>
                <a:gdLst>
                  <a:gd name="T0" fmla="*/ 0 h 14"/>
                  <a:gd name="T1" fmla="*/ 9 h 14"/>
                  <a:gd name="T2" fmla="*/ 14 h 14"/>
                  <a:gd name="T3" fmla="*/ 0 h 14"/>
                  <a:gd name="T4" fmla="*/ 0 h 14"/>
                  <a:gd name="T5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4">
                    <a:moveTo>
                      <a:pt x="0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0" name="Freeform 1362"/>
              <p:cNvSpPr>
                <a:spLocks/>
              </p:cNvSpPr>
              <p:nvPr/>
            </p:nvSpPr>
            <p:spPr bwMode="auto">
              <a:xfrm>
                <a:off x="4083" y="1997"/>
                <a:ext cx="14" cy="13"/>
              </a:xfrm>
              <a:custGeom>
                <a:avLst/>
                <a:gdLst>
                  <a:gd name="T0" fmla="*/ 0 w 14"/>
                  <a:gd name="T1" fmla="*/ 0 h 13"/>
                  <a:gd name="T2" fmla="*/ 14 w 14"/>
                  <a:gd name="T3" fmla="*/ 4 h 13"/>
                  <a:gd name="T4" fmla="*/ 9 w 14"/>
                  <a:gd name="T5" fmla="*/ 9 h 13"/>
                  <a:gd name="T6" fmla="*/ 0 w 14"/>
                  <a:gd name="T7" fmla="*/ 13 h 13"/>
                  <a:gd name="T8" fmla="*/ 0 w 1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0" y="0"/>
                    </a:moveTo>
                    <a:lnTo>
                      <a:pt x="14" y="4"/>
                    </a:lnTo>
                    <a:lnTo>
                      <a:pt x="9" y="9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1" name="Freeform 1363"/>
              <p:cNvSpPr>
                <a:spLocks/>
              </p:cNvSpPr>
              <p:nvPr/>
            </p:nvSpPr>
            <p:spPr bwMode="auto">
              <a:xfrm>
                <a:off x="4083" y="1997"/>
                <a:ext cx="14" cy="13"/>
              </a:xfrm>
              <a:custGeom>
                <a:avLst/>
                <a:gdLst>
                  <a:gd name="T0" fmla="*/ 0 w 14"/>
                  <a:gd name="T1" fmla="*/ 0 h 13"/>
                  <a:gd name="T2" fmla="*/ 14 w 14"/>
                  <a:gd name="T3" fmla="*/ 4 h 13"/>
                  <a:gd name="T4" fmla="*/ 9 w 14"/>
                  <a:gd name="T5" fmla="*/ 9 h 13"/>
                  <a:gd name="T6" fmla="*/ 0 w 14"/>
                  <a:gd name="T7" fmla="*/ 13 h 13"/>
                  <a:gd name="T8" fmla="*/ 0 w 1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0" y="0"/>
                    </a:moveTo>
                    <a:lnTo>
                      <a:pt x="14" y="4"/>
                    </a:lnTo>
                    <a:lnTo>
                      <a:pt x="9" y="9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2" name="Freeform 1364"/>
              <p:cNvSpPr>
                <a:spLocks noEditPoints="1"/>
              </p:cNvSpPr>
              <p:nvPr/>
            </p:nvSpPr>
            <p:spPr bwMode="auto">
              <a:xfrm>
                <a:off x="4079" y="1987"/>
                <a:ext cx="18" cy="28"/>
              </a:xfrm>
              <a:custGeom>
                <a:avLst/>
                <a:gdLst>
                  <a:gd name="T0" fmla="*/ 0 w 18"/>
                  <a:gd name="T1" fmla="*/ 28 h 28"/>
                  <a:gd name="T2" fmla="*/ 0 w 18"/>
                  <a:gd name="T3" fmla="*/ 14 h 28"/>
                  <a:gd name="T4" fmla="*/ 0 w 18"/>
                  <a:gd name="T5" fmla="*/ 5 h 28"/>
                  <a:gd name="T6" fmla="*/ 0 w 18"/>
                  <a:gd name="T7" fmla="*/ 0 h 28"/>
                  <a:gd name="T8" fmla="*/ 0 w 18"/>
                  <a:gd name="T9" fmla="*/ 0 h 28"/>
                  <a:gd name="T10" fmla="*/ 4 w 18"/>
                  <a:gd name="T11" fmla="*/ 5 h 28"/>
                  <a:gd name="T12" fmla="*/ 4 w 18"/>
                  <a:gd name="T13" fmla="*/ 5 h 28"/>
                  <a:gd name="T14" fmla="*/ 13 w 18"/>
                  <a:gd name="T15" fmla="*/ 5 h 28"/>
                  <a:gd name="T16" fmla="*/ 18 w 18"/>
                  <a:gd name="T17" fmla="*/ 5 h 28"/>
                  <a:gd name="T18" fmla="*/ 18 w 18"/>
                  <a:gd name="T19" fmla="*/ 5 h 28"/>
                  <a:gd name="T20" fmla="*/ 18 w 18"/>
                  <a:gd name="T21" fmla="*/ 10 h 28"/>
                  <a:gd name="T22" fmla="*/ 18 w 18"/>
                  <a:gd name="T23" fmla="*/ 10 h 28"/>
                  <a:gd name="T24" fmla="*/ 13 w 18"/>
                  <a:gd name="T25" fmla="*/ 19 h 28"/>
                  <a:gd name="T26" fmla="*/ 9 w 18"/>
                  <a:gd name="T27" fmla="*/ 23 h 28"/>
                  <a:gd name="T28" fmla="*/ 4 w 18"/>
                  <a:gd name="T29" fmla="*/ 23 h 28"/>
                  <a:gd name="T30" fmla="*/ 0 w 18"/>
                  <a:gd name="T31" fmla="*/ 28 h 28"/>
                  <a:gd name="T32" fmla="*/ 0 w 18"/>
                  <a:gd name="T33" fmla="*/ 28 h 28"/>
                  <a:gd name="T34" fmla="*/ 4 w 18"/>
                  <a:gd name="T35" fmla="*/ 10 h 28"/>
                  <a:gd name="T36" fmla="*/ 4 w 18"/>
                  <a:gd name="T37" fmla="*/ 19 h 28"/>
                  <a:gd name="T38" fmla="*/ 4 w 18"/>
                  <a:gd name="T39" fmla="*/ 19 h 28"/>
                  <a:gd name="T40" fmla="*/ 13 w 18"/>
                  <a:gd name="T41" fmla="*/ 14 h 28"/>
                  <a:gd name="T42" fmla="*/ 4 w 18"/>
                  <a:gd name="T43" fmla="*/ 10 h 28"/>
                  <a:gd name="T44" fmla="*/ 4 w 18"/>
                  <a:gd name="T4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28">
                    <a:moveTo>
                      <a:pt x="0" y="28"/>
                    </a:moveTo>
                    <a:lnTo>
                      <a:pt x="0" y="1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3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3" y="19"/>
                    </a:lnTo>
                    <a:lnTo>
                      <a:pt x="9" y="23"/>
                    </a:lnTo>
                    <a:lnTo>
                      <a:pt x="4" y="23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  <a:moveTo>
                      <a:pt x="4" y="10"/>
                    </a:moveTo>
                    <a:lnTo>
                      <a:pt x="4" y="19"/>
                    </a:lnTo>
                    <a:lnTo>
                      <a:pt x="4" y="19"/>
                    </a:lnTo>
                    <a:lnTo>
                      <a:pt x="13" y="14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3" name="Freeform 1365"/>
              <p:cNvSpPr>
                <a:spLocks/>
              </p:cNvSpPr>
              <p:nvPr/>
            </p:nvSpPr>
            <p:spPr bwMode="auto">
              <a:xfrm>
                <a:off x="4079" y="1987"/>
                <a:ext cx="18" cy="28"/>
              </a:xfrm>
              <a:custGeom>
                <a:avLst/>
                <a:gdLst>
                  <a:gd name="T0" fmla="*/ 0 w 18"/>
                  <a:gd name="T1" fmla="*/ 28 h 28"/>
                  <a:gd name="T2" fmla="*/ 0 w 18"/>
                  <a:gd name="T3" fmla="*/ 14 h 28"/>
                  <a:gd name="T4" fmla="*/ 0 w 18"/>
                  <a:gd name="T5" fmla="*/ 5 h 28"/>
                  <a:gd name="T6" fmla="*/ 0 w 18"/>
                  <a:gd name="T7" fmla="*/ 0 h 28"/>
                  <a:gd name="T8" fmla="*/ 0 w 18"/>
                  <a:gd name="T9" fmla="*/ 0 h 28"/>
                  <a:gd name="T10" fmla="*/ 4 w 18"/>
                  <a:gd name="T11" fmla="*/ 5 h 28"/>
                  <a:gd name="T12" fmla="*/ 4 w 18"/>
                  <a:gd name="T13" fmla="*/ 5 h 28"/>
                  <a:gd name="T14" fmla="*/ 13 w 18"/>
                  <a:gd name="T15" fmla="*/ 5 h 28"/>
                  <a:gd name="T16" fmla="*/ 18 w 18"/>
                  <a:gd name="T17" fmla="*/ 5 h 28"/>
                  <a:gd name="T18" fmla="*/ 18 w 18"/>
                  <a:gd name="T19" fmla="*/ 5 h 28"/>
                  <a:gd name="T20" fmla="*/ 18 w 18"/>
                  <a:gd name="T21" fmla="*/ 10 h 28"/>
                  <a:gd name="T22" fmla="*/ 18 w 18"/>
                  <a:gd name="T23" fmla="*/ 10 h 28"/>
                  <a:gd name="T24" fmla="*/ 13 w 18"/>
                  <a:gd name="T25" fmla="*/ 19 h 28"/>
                  <a:gd name="T26" fmla="*/ 9 w 18"/>
                  <a:gd name="T27" fmla="*/ 23 h 28"/>
                  <a:gd name="T28" fmla="*/ 4 w 18"/>
                  <a:gd name="T29" fmla="*/ 23 h 28"/>
                  <a:gd name="T30" fmla="*/ 0 w 18"/>
                  <a:gd name="T31" fmla="*/ 28 h 28"/>
                  <a:gd name="T32" fmla="*/ 0 w 18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28">
                    <a:moveTo>
                      <a:pt x="0" y="28"/>
                    </a:moveTo>
                    <a:lnTo>
                      <a:pt x="0" y="1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3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3" y="19"/>
                    </a:lnTo>
                    <a:lnTo>
                      <a:pt x="9" y="23"/>
                    </a:lnTo>
                    <a:lnTo>
                      <a:pt x="4" y="23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4" name="Freeform 1366"/>
              <p:cNvSpPr>
                <a:spLocks/>
              </p:cNvSpPr>
              <p:nvPr/>
            </p:nvSpPr>
            <p:spPr bwMode="auto">
              <a:xfrm>
                <a:off x="4083" y="1997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9 h 9"/>
                  <a:gd name="T4" fmla="*/ 0 w 9"/>
                  <a:gd name="T5" fmla="*/ 9 h 9"/>
                  <a:gd name="T6" fmla="*/ 9 w 9"/>
                  <a:gd name="T7" fmla="*/ 4 h 9"/>
                  <a:gd name="T8" fmla="*/ 0 w 9"/>
                  <a:gd name="T9" fmla="*/ 0 h 9"/>
                  <a:gd name="T10" fmla="*/ 0 w 9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5" name="Freeform 1367"/>
              <p:cNvSpPr>
                <a:spLocks/>
              </p:cNvSpPr>
              <p:nvPr/>
            </p:nvSpPr>
            <p:spPr bwMode="auto">
              <a:xfrm>
                <a:off x="4111" y="1987"/>
                <a:ext cx="13" cy="19"/>
              </a:xfrm>
              <a:custGeom>
                <a:avLst/>
                <a:gdLst>
                  <a:gd name="T0" fmla="*/ 0 w 13"/>
                  <a:gd name="T1" fmla="*/ 0 h 19"/>
                  <a:gd name="T2" fmla="*/ 9 w 13"/>
                  <a:gd name="T3" fmla="*/ 0 h 19"/>
                  <a:gd name="T4" fmla="*/ 9 w 13"/>
                  <a:gd name="T5" fmla="*/ 5 h 19"/>
                  <a:gd name="T6" fmla="*/ 13 w 13"/>
                  <a:gd name="T7" fmla="*/ 19 h 19"/>
                  <a:gd name="T8" fmla="*/ 9 w 13"/>
                  <a:gd name="T9" fmla="*/ 19 h 19"/>
                  <a:gd name="T10" fmla="*/ 4 w 13"/>
                  <a:gd name="T11" fmla="*/ 10 h 19"/>
                  <a:gd name="T12" fmla="*/ 0 w 13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0" y="0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6" name="Freeform 1368"/>
              <p:cNvSpPr>
                <a:spLocks/>
              </p:cNvSpPr>
              <p:nvPr/>
            </p:nvSpPr>
            <p:spPr bwMode="auto">
              <a:xfrm>
                <a:off x="4111" y="1987"/>
                <a:ext cx="13" cy="19"/>
              </a:xfrm>
              <a:custGeom>
                <a:avLst/>
                <a:gdLst>
                  <a:gd name="T0" fmla="*/ 0 w 13"/>
                  <a:gd name="T1" fmla="*/ 0 h 19"/>
                  <a:gd name="T2" fmla="*/ 9 w 13"/>
                  <a:gd name="T3" fmla="*/ 0 h 19"/>
                  <a:gd name="T4" fmla="*/ 9 w 13"/>
                  <a:gd name="T5" fmla="*/ 5 h 19"/>
                  <a:gd name="T6" fmla="*/ 13 w 13"/>
                  <a:gd name="T7" fmla="*/ 19 h 19"/>
                  <a:gd name="T8" fmla="*/ 9 w 13"/>
                  <a:gd name="T9" fmla="*/ 19 h 19"/>
                  <a:gd name="T10" fmla="*/ 4 w 13"/>
                  <a:gd name="T11" fmla="*/ 10 h 19"/>
                  <a:gd name="T12" fmla="*/ 0 w 13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0" y="0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4" y="1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7" name="Freeform 1369"/>
              <p:cNvSpPr>
                <a:spLocks noEditPoints="1"/>
              </p:cNvSpPr>
              <p:nvPr/>
            </p:nvSpPr>
            <p:spPr bwMode="auto">
              <a:xfrm>
                <a:off x="4106" y="1983"/>
                <a:ext cx="28" cy="23"/>
              </a:xfrm>
              <a:custGeom>
                <a:avLst/>
                <a:gdLst>
                  <a:gd name="T0" fmla="*/ 28 w 28"/>
                  <a:gd name="T1" fmla="*/ 23 h 23"/>
                  <a:gd name="T2" fmla="*/ 23 w 28"/>
                  <a:gd name="T3" fmla="*/ 23 h 23"/>
                  <a:gd name="T4" fmla="*/ 23 w 28"/>
                  <a:gd name="T5" fmla="*/ 23 h 23"/>
                  <a:gd name="T6" fmla="*/ 9 w 28"/>
                  <a:gd name="T7" fmla="*/ 18 h 23"/>
                  <a:gd name="T8" fmla="*/ 5 w 28"/>
                  <a:gd name="T9" fmla="*/ 9 h 23"/>
                  <a:gd name="T10" fmla="*/ 5 w 28"/>
                  <a:gd name="T11" fmla="*/ 4 h 23"/>
                  <a:gd name="T12" fmla="*/ 0 w 28"/>
                  <a:gd name="T13" fmla="*/ 0 h 23"/>
                  <a:gd name="T14" fmla="*/ 0 w 28"/>
                  <a:gd name="T15" fmla="*/ 0 h 23"/>
                  <a:gd name="T16" fmla="*/ 5 w 28"/>
                  <a:gd name="T17" fmla="*/ 0 h 23"/>
                  <a:gd name="T18" fmla="*/ 5 w 28"/>
                  <a:gd name="T19" fmla="*/ 0 h 23"/>
                  <a:gd name="T20" fmla="*/ 9 w 28"/>
                  <a:gd name="T21" fmla="*/ 0 h 23"/>
                  <a:gd name="T22" fmla="*/ 18 w 28"/>
                  <a:gd name="T23" fmla="*/ 4 h 23"/>
                  <a:gd name="T24" fmla="*/ 23 w 28"/>
                  <a:gd name="T25" fmla="*/ 9 h 23"/>
                  <a:gd name="T26" fmla="*/ 23 w 28"/>
                  <a:gd name="T27" fmla="*/ 18 h 23"/>
                  <a:gd name="T28" fmla="*/ 28 w 28"/>
                  <a:gd name="T29" fmla="*/ 23 h 23"/>
                  <a:gd name="T30" fmla="*/ 28 w 28"/>
                  <a:gd name="T31" fmla="*/ 23 h 23"/>
                  <a:gd name="T32" fmla="*/ 9 w 28"/>
                  <a:gd name="T33" fmla="*/ 4 h 23"/>
                  <a:gd name="T34" fmla="*/ 9 w 28"/>
                  <a:gd name="T35" fmla="*/ 4 h 23"/>
                  <a:gd name="T36" fmla="*/ 18 w 28"/>
                  <a:gd name="T37" fmla="*/ 14 h 23"/>
                  <a:gd name="T38" fmla="*/ 14 w 28"/>
                  <a:gd name="T39" fmla="*/ 14 h 23"/>
                  <a:gd name="T40" fmla="*/ 14 w 28"/>
                  <a:gd name="T41" fmla="*/ 9 h 23"/>
                  <a:gd name="T42" fmla="*/ 9 w 28"/>
                  <a:gd name="T43" fmla="*/ 4 h 23"/>
                  <a:gd name="T44" fmla="*/ 9 w 28"/>
                  <a:gd name="T45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23">
                    <a:moveTo>
                      <a:pt x="28" y="23"/>
                    </a:moveTo>
                    <a:lnTo>
                      <a:pt x="23" y="23"/>
                    </a:lnTo>
                    <a:lnTo>
                      <a:pt x="23" y="23"/>
                    </a:lnTo>
                    <a:lnTo>
                      <a:pt x="9" y="18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8" y="4"/>
                    </a:lnTo>
                    <a:lnTo>
                      <a:pt x="23" y="9"/>
                    </a:lnTo>
                    <a:lnTo>
                      <a:pt x="23" y="18"/>
                    </a:lnTo>
                    <a:lnTo>
                      <a:pt x="28" y="23"/>
                    </a:lnTo>
                    <a:lnTo>
                      <a:pt x="28" y="23"/>
                    </a:lnTo>
                    <a:close/>
                    <a:moveTo>
                      <a:pt x="9" y="4"/>
                    </a:moveTo>
                    <a:lnTo>
                      <a:pt x="9" y="4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9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8" name="Freeform 1370"/>
              <p:cNvSpPr>
                <a:spLocks/>
              </p:cNvSpPr>
              <p:nvPr/>
            </p:nvSpPr>
            <p:spPr bwMode="auto">
              <a:xfrm>
                <a:off x="4106" y="1983"/>
                <a:ext cx="28" cy="23"/>
              </a:xfrm>
              <a:custGeom>
                <a:avLst/>
                <a:gdLst>
                  <a:gd name="T0" fmla="*/ 28 w 28"/>
                  <a:gd name="T1" fmla="*/ 23 h 23"/>
                  <a:gd name="T2" fmla="*/ 23 w 28"/>
                  <a:gd name="T3" fmla="*/ 23 h 23"/>
                  <a:gd name="T4" fmla="*/ 23 w 28"/>
                  <a:gd name="T5" fmla="*/ 23 h 23"/>
                  <a:gd name="T6" fmla="*/ 9 w 28"/>
                  <a:gd name="T7" fmla="*/ 18 h 23"/>
                  <a:gd name="T8" fmla="*/ 5 w 28"/>
                  <a:gd name="T9" fmla="*/ 9 h 23"/>
                  <a:gd name="T10" fmla="*/ 5 w 28"/>
                  <a:gd name="T11" fmla="*/ 4 h 23"/>
                  <a:gd name="T12" fmla="*/ 0 w 28"/>
                  <a:gd name="T13" fmla="*/ 0 h 23"/>
                  <a:gd name="T14" fmla="*/ 0 w 28"/>
                  <a:gd name="T15" fmla="*/ 0 h 23"/>
                  <a:gd name="T16" fmla="*/ 5 w 28"/>
                  <a:gd name="T17" fmla="*/ 0 h 23"/>
                  <a:gd name="T18" fmla="*/ 5 w 28"/>
                  <a:gd name="T19" fmla="*/ 0 h 23"/>
                  <a:gd name="T20" fmla="*/ 9 w 28"/>
                  <a:gd name="T21" fmla="*/ 0 h 23"/>
                  <a:gd name="T22" fmla="*/ 18 w 28"/>
                  <a:gd name="T23" fmla="*/ 4 h 23"/>
                  <a:gd name="T24" fmla="*/ 23 w 28"/>
                  <a:gd name="T25" fmla="*/ 9 h 23"/>
                  <a:gd name="T26" fmla="*/ 23 w 28"/>
                  <a:gd name="T27" fmla="*/ 18 h 23"/>
                  <a:gd name="T28" fmla="*/ 28 w 28"/>
                  <a:gd name="T29" fmla="*/ 23 h 23"/>
                  <a:gd name="T30" fmla="*/ 28 w 28"/>
                  <a:gd name="T3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3">
                    <a:moveTo>
                      <a:pt x="28" y="23"/>
                    </a:moveTo>
                    <a:lnTo>
                      <a:pt x="23" y="23"/>
                    </a:lnTo>
                    <a:lnTo>
                      <a:pt x="23" y="23"/>
                    </a:lnTo>
                    <a:lnTo>
                      <a:pt x="9" y="18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8" y="4"/>
                    </a:lnTo>
                    <a:lnTo>
                      <a:pt x="23" y="9"/>
                    </a:lnTo>
                    <a:lnTo>
                      <a:pt x="23" y="18"/>
                    </a:lnTo>
                    <a:lnTo>
                      <a:pt x="28" y="23"/>
                    </a:lnTo>
                    <a:lnTo>
                      <a:pt x="28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9" name="Freeform 1371"/>
              <p:cNvSpPr>
                <a:spLocks/>
              </p:cNvSpPr>
              <p:nvPr/>
            </p:nvSpPr>
            <p:spPr bwMode="auto">
              <a:xfrm>
                <a:off x="4115" y="1987"/>
                <a:ext cx="9" cy="10"/>
              </a:xfrm>
              <a:custGeom>
                <a:avLst/>
                <a:gdLst>
                  <a:gd name="T0" fmla="*/ 0 w 9"/>
                  <a:gd name="T1" fmla="*/ 0 h 10"/>
                  <a:gd name="T2" fmla="*/ 0 w 9"/>
                  <a:gd name="T3" fmla="*/ 0 h 10"/>
                  <a:gd name="T4" fmla="*/ 9 w 9"/>
                  <a:gd name="T5" fmla="*/ 10 h 10"/>
                  <a:gd name="T6" fmla="*/ 5 w 9"/>
                  <a:gd name="T7" fmla="*/ 10 h 10"/>
                  <a:gd name="T8" fmla="*/ 5 w 9"/>
                  <a:gd name="T9" fmla="*/ 5 h 10"/>
                  <a:gd name="T10" fmla="*/ 0 w 9"/>
                  <a:gd name="T11" fmla="*/ 0 h 10"/>
                  <a:gd name="T12" fmla="*/ 0 w 9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lnTo>
                      <a:pt x="0" y="0"/>
                    </a:lnTo>
                    <a:lnTo>
                      <a:pt x="9" y="10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0" name="Freeform 1372"/>
              <p:cNvSpPr>
                <a:spLocks/>
              </p:cNvSpPr>
              <p:nvPr/>
            </p:nvSpPr>
            <p:spPr bwMode="auto">
              <a:xfrm>
                <a:off x="4097" y="1983"/>
                <a:ext cx="9" cy="14"/>
              </a:xfrm>
              <a:custGeom>
                <a:avLst/>
                <a:gdLst>
                  <a:gd name="T0" fmla="*/ 0 w 9"/>
                  <a:gd name="T1" fmla="*/ 0 h 14"/>
                  <a:gd name="T2" fmla="*/ 9 w 9"/>
                  <a:gd name="T3" fmla="*/ 14 h 14"/>
                  <a:gd name="T4" fmla="*/ 5 w 9"/>
                  <a:gd name="T5" fmla="*/ 9 h 14"/>
                  <a:gd name="T6" fmla="*/ 0 w 9"/>
                  <a:gd name="T7" fmla="*/ 9 h 14"/>
                  <a:gd name="T8" fmla="*/ 0 w 9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0" y="0"/>
                    </a:moveTo>
                    <a:lnTo>
                      <a:pt x="9" y="14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1" name="Freeform 1373"/>
              <p:cNvSpPr>
                <a:spLocks/>
              </p:cNvSpPr>
              <p:nvPr/>
            </p:nvSpPr>
            <p:spPr bwMode="auto">
              <a:xfrm>
                <a:off x="4097" y="1983"/>
                <a:ext cx="9" cy="14"/>
              </a:xfrm>
              <a:custGeom>
                <a:avLst/>
                <a:gdLst>
                  <a:gd name="T0" fmla="*/ 0 w 9"/>
                  <a:gd name="T1" fmla="*/ 0 h 14"/>
                  <a:gd name="T2" fmla="*/ 9 w 9"/>
                  <a:gd name="T3" fmla="*/ 14 h 14"/>
                  <a:gd name="T4" fmla="*/ 5 w 9"/>
                  <a:gd name="T5" fmla="*/ 9 h 14"/>
                  <a:gd name="T6" fmla="*/ 0 w 9"/>
                  <a:gd name="T7" fmla="*/ 9 h 14"/>
                  <a:gd name="T8" fmla="*/ 0 w 9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0" y="0"/>
                    </a:moveTo>
                    <a:lnTo>
                      <a:pt x="9" y="14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2" name="Freeform 1374"/>
              <p:cNvSpPr>
                <a:spLocks/>
              </p:cNvSpPr>
              <p:nvPr/>
            </p:nvSpPr>
            <p:spPr bwMode="auto">
              <a:xfrm>
                <a:off x="4092" y="1983"/>
                <a:ext cx="23" cy="27"/>
              </a:xfrm>
              <a:custGeom>
                <a:avLst/>
                <a:gdLst>
                  <a:gd name="T0" fmla="*/ 23 w 23"/>
                  <a:gd name="T1" fmla="*/ 27 h 27"/>
                  <a:gd name="T2" fmla="*/ 19 w 23"/>
                  <a:gd name="T3" fmla="*/ 18 h 27"/>
                  <a:gd name="T4" fmla="*/ 14 w 23"/>
                  <a:gd name="T5" fmla="*/ 18 h 27"/>
                  <a:gd name="T6" fmla="*/ 14 w 23"/>
                  <a:gd name="T7" fmla="*/ 14 h 27"/>
                  <a:gd name="T8" fmla="*/ 10 w 23"/>
                  <a:gd name="T9" fmla="*/ 14 h 27"/>
                  <a:gd name="T10" fmla="*/ 5 w 23"/>
                  <a:gd name="T11" fmla="*/ 14 h 27"/>
                  <a:gd name="T12" fmla="*/ 0 w 23"/>
                  <a:gd name="T13" fmla="*/ 14 h 27"/>
                  <a:gd name="T14" fmla="*/ 0 w 23"/>
                  <a:gd name="T15" fmla="*/ 14 h 27"/>
                  <a:gd name="T16" fmla="*/ 0 w 23"/>
                  <a:gd name="T17" fmla="*/ 9 h 27"/>
                  <a:gd name="T18" fmla="*/ 0 w 23"/>
                  <a:gd name="T19" fmla="*/ 9 h 27"/>
                  <a:gd name="T20" fmla="*/ 0 w 23"/>
                  <a:gd name="T21" fmla="*/ 9 h 27"/>
                  <a:gd name="T22" fmla="*/ 0 w 23"/>
                  <a:gd name="T23" fmla="*/ 4 h 27"/>
                  <a:gd name="T24" fmla="*/ 5 w 23"/>
                  <a:gd name="T25" fmla="*/ 0 h 27"/>
                  <a:gd name="T26" fmla="*/ 5 w 23"/>
                  <a:gd name="T27" fmla="*/ 0 h 27"/>
                  <a:gd name="T28" fmla="*/ 5 w 23"/>
                  <a:gd name="T29" fmla="*/ 0 h 27"/>
                  <a:gd name="T30" fmla="*/ 5 w 23"/>
                  <a:gd name="T31" fmla="*/ 4 h 27"/>
                  <a:gd name="T32" fmla="*/ 14 w 23"/>
                  <a:gd name="T33" fmla="*/ 9 h 27"/>
                  <a:gd name="T34" fmla="*/ 19 w 23"/>
                  <a:gd name="T35" fmla="*/ 14 h 27"/>
                  <a:gd name="T36" fmla="*/ 23 w 23"/>
                  <a:gd name="T37" fmla="*/ 27 h 27"/>
                  <a:gd name="T38" fmla="*/ 23 w 23"/>
                  <a:gd name="T3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27">
                    <a:moveTo>
                      <a:pt x="23" y="27"/>
                    </a:moveTo>
                    <a:lnTo>
                      <a:pt x="19" y="18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14" y="9"/>
                    </a:lnTo>
                    <a:lnTo>
                      <a:pt x="19" y="14"/>
                    </a:lnTo>
                    <a:lnTo>
                      <a:pt x="23" y="27"/>
                    </a:lnTo>
                    <a:lnTo>
                      <a:pt x="23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3" name="Freeform 1375"/>
              <p:cNvSpPr>
                <a:spLocks/>
              </p:cNvSpPr>
              <p:nvPr/>
            </p:nvSpPr>
            <p:spPr bwMode="auto">
              <a:xfrm>
                <a:off x="4092" y="1983"/>
                <a:ext cx="23" cy="27"/>
              </a:xfrm>
              <a:custGeom>
                <a:avLst/>
                <a:gdLst>
                  <a:gd name="T0" fmla="*/ 23 w 23"/>
                  <a:gd name="T1" fmla="*/ 27 h 27"/>
                  <a:gd name="T2" fmla="*/ 19 w 23"/>
                  <a:gd name="T3" fmla="*/ 18 h 27"/>
                  <a:gd name="T4" fmla="*/ 14 w 23"/>
                  <a:gd name="T5" fmla="*/ 18 h 27"/>
                  <a:gd name="T6" fmla="*/ 14 w 23"/>
                  <a:gd name="T7" fmla="*/ 14 h 27"/>
                  <a:gd name="T8" fmla="*/ 10 w 23"/>
                  <a:gd name="T9" fmla="*/ 14 h 27"/>
                  <a:gd name="T10" fmla="*/ 5 w 23"/>
                  <a:gd name="T11" fmla="*/ 14 h 27"/>
                  <a:gd name="T12" fmla="*/ 0 w 23"/>
                  <a:gd name="T13" fmla="*/ 14 h 27"/>
                  <a:gd name="T14" fmla="*/ 0 w 23"/>
                  <a:gd name="T15" fmla="*/ 14 h 27"/>
                  <a:gd name="T16" fmla="*/ 0 w 23"/>
                  <a:gd name="T17" fmla="*/ 9 h 27"/>
                  <a:gd name="T18" fmla="*/ 0 w 23"/>
                  <a:gd name="T19" fmla="*/ 9 h 27"/>
                  <a:gd name="T20" fmla="*/ 0 w 23"/>
                  <a:gd name="T21" fmla="*/ 9 h 27"/>
                  <a:gd name="T22" fmla="*/ 0 w 23"/>
                  <a:gd name="T23" fmla="*/ 4 h 27"/>
                  <a:gd name="T24" fmla="*/ 5 w 23"/>
                  <a:gd name="T25" fmla="*/ 0 h 27"/>
                  <a:gd name="T26" fmla="*/ 5 w 23"/>
                  <a:gd name="T27" fmla="*/ 0 h 27"/>
                  <a:gd name="T28" fmla="*/ 5 w 23"/>
                  <a:gd name="T29" fmla="*/ 0 h 27"/>
                  <a:gd name="T30" fmla="*/ 5 w 23"/>
                  <a:gd name="T31" fmla="*/ 4 h 27"/>
                  <a:gd name="T32" fmla="*/ 14 w 23"/>
                  <a:gd name="T33" fmla="*/ 9 h 27"/>
                  <a:gd name="T34" fmla="*/ 19 w 23"/>
                  <a:gd name="T35" fmla="*/ 14 h 27"/>
                  <a:gd name="T36" fmla="*/ 23 w 23"/>
                  <a:gd name="T37" fmla="*/ 27 h 27"/>
                  <a:gd name="T38" fmla="*/ 23 w 23"/>
                  <a:gd name="T3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27">
                    <a:moveTo>
                      <a:pt x="23" y="27"/>
                    </a:moveTo>
                    <a:lnTo>
                      <a:pt x="19" y="18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14" y="9"/>
                    </a:lnTo>
                    <a:lnTo>
                      <a:pt x="19" y="14"/>
                    </a:lnTo>
                    <a:lnTo>
                      <a:pt x="23" y="27"/>
                    </a:lnTo>
                    <a:lnTo>
                      <a:pt x="23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4" name="Freeform 1376"/>
              <p:cNvSpPr>
                <a:spLocks/>
              </p:cNvSpPr>
              <p:nvPr/>
            </p:nvSpPr>
            <p:spPr bwMode="auto">
              <a:xfrm>
                <a:off x="4083" y="1987"/>
                <a:ext cx="0" cy="5"/>
              </a:xfrm>
              <a:custGeom>
                <a:avLst/>
                <a:gdLst>
                  <a:gd name="T0" fmla="*/ 0 h 5"/>
                  <a:gd name="T1" fmla="*/ 0 h 5"/>
                  <a:gd name="T2" fmla="*/ 0 h 5"/>
                  <a:gd name="T3" fmla="*/ 5 h 5"/>
                  <a:gd name="T4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5" name="Freeform 1377"/>
              <p:cNvSpPr>
                <a:spLocks/>
              </p:cNvSpPr>
              <p:nvPr/>
            </p:nvSpPr>
            <p:spPr bwMode="auto">
              <a:xfrm>
                <a:off x="4083" y="1987"/>
                <a:ext cx="0" cy="5"/>
              </a:xfrm>
              <a:custGeom>
                <a:avLst/>
                <a:gdLst>
                  <a:gd name="T0" fmla="*/ 0 h 5"/>
                  <a:gd name="T1" fmla="*/ 0 h 5"/>
                  <a:gd name="T2" fmla="*/ 0 h 5"/>
                  <a:gd name="T3" fmla="*/ 5 h 5"/>
                  <a:gd name="T4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6" name="Freeform 1378"/>
              <p:cNvSpPr>
                <a:spLocks/>
              </p:cNvSpPr>
              <p:nvPr/>
            </p:nvSpPr>
            <p:spPr bwMode="auto">
              <a:xfrm>
                <a:off x="4079" y="1983"/>
                <a:ext cx="9" cy="23"/>
              </a:xfrm>
              <a:custGeom>
                <a:avLst/>
                <a:gdLst>
                  <a:gd name="T0" fmla="*/ 0 w 9"/>
                  <a:gd name="T1" fmla="*/ 23 h 23"/>
                  <a:gd name="T2" fmla="*/ 0 w 9"/>
                  <a:gd name="T3" fmla="*/ 14 h 23"/>
                  <a:gd name="T4" fmla="*/ 0 w 9"/>
                  <a:gd name="T5" fmla="*/ 9 h 23"/>
                  <a:gd name="T6" fmla="*/ 0 w 9"/>
                  <a:gd name="T7" fmla="*/ 4 h 23"/>
                  <a:gd name="T8" fmla="*/ 0 w 9"/>
                  <a:gd name="T9" fmla="*/ 4 h 23"/>
                  <a:gd name="T10" fmla="*/ 0 w 9"/>
                  <a:gd name="T11" fmla="*/ 4 h 23"/>
                  <a:gd name="T12" fmla="*/ 4 w 9"/>
                  <a:gd name="T13" fmla="*/ 0 h 23"/>
                  <a:gd name="T14" fmla="*/ 9 w 9"/>
                  <a:gd name="T15" fmla="*/ 0 h 23"/>
                  <a:gd name="T16" fmla="*/ 9 w 9"/>
                  <a:gd name="T17" fmla="*/ 0 h 23"/>
                  <a:gd name="T18" fmla="*/ 9 w 9"/>
                  <a:gd name="T19" fmla="*/ 9 h 23"/>
                  <a:gd name="T20" fmla="*/ 0 w 9"/>
                  <a:gd name="T21" fmla="*/ 23 h 23"/>
                  <a:gd name="T22" fmla="*/ 0 w 9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23">
                    <a:moveTo>
                      <a:pt x="0" y="23"/>
                    </a:move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7" name="Freeform 1379"/>
              <p:cNvSpPr>
                <a:spLocks/>
              </p:cNvSpPr>
              <p:nvPr/>
            </p:nvSpPr>
            <p:spPr bwMode="auto">
              <a:xfrm>
                <a:off x="4079" y="1983"/>
                <a:ext cx="9" cy="23"/>
              </a:xfrm>
              <a:custGeom>
                <a:avLst/>
                <a:gdLst>
                  <a:gd name="T0" fmla="*/ 0 w 9"/>
                  <a:gd name="T1" fmla="*/ 23 h 23"/>
                  <a:gd name="T2" fmla="*/ 0 w 9"/>
                  <a:gd name="T3" fmla="*/ 14 h 23"/>
                  <a:gd name="T4" fmla="*/ 0 w 9"/>
                  <a:gd name="T5" fmla="*/ 9 h 23"/>
                  <a:gd name="T6" fmla="*/ 0 w 9"/>
                  <a:gd name="T7" fmla="*/ 4 h 23"/>
                  <a:gd name="T8" fmla="*/ 0 w 9"/>
                  <a:gd name="T9" fmla="*/ 4 h 23"/>
                  <a:gd name="T10" fmla="*/ 0 w 9"/>
                  <a:gd name="T11" fmla="*/ 4 h 23"/>
                  <a:gd name="T12" fmla="*/ 4 w 9"/>
                  <a:gd name="T13" fmla="*/ 0 h 23"/>
                  <a:gd name="T14" fmla="*/ 9 w 9"/>
                  <a:gd name="T15" fmla="*/ 0 h 23"/>
                  <a:gd name="T16" fmla="*/ 9 w 9"/>
                  <a:gd name="T17" fmla="*/ 0 h 23"/>
                  <a:gd name="T18" fmla="*/ 9 w 9"/>
                  <a:gd name="T19" fmla="*/ 9 h 23"/>
                  <a:gd name="T20" fmla="*/ 0 w 9"/>
                  <a:gd name="T21" fmla="*/ 23 h 23"/>
                  <a:gd name="T22" fmla="*/ 0 w 9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23">
                    <a:moveTo>
                      <a:pt x="0" y="23"/>
                    </a:move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8" name="Freeform 1380"/>
              <p:cNvSpPr>
                <a:spLocks/>
              </p:cNvSpPr>
              <p:nvPr/>
            </p:nvSpPr>
            <p:spPr bwMode="auto">
              <a:xfrm>
                <a:off x="4083" y="1974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9" name="Freeform 1381"/>
              <p:cNvSpPr>
                <a:spLocks/>
              </p:cNvSpPr>
              <p:nvPr/>
            </p:nvSpPr>
            <p:spPr bwMode="auto">
              <a:xfrm>
                <a:off x="4074" y="1974"/>
                <a:ext cx="14" cy="9"/>
              </a:xfrm>
              <a:custGeom>
                <a:avLst/>
                <a:gdLst>
                  <a:gd name="T0" fmla="*/ 14 w 14"/>
                  <a:gd name="T1" fmla="*/ 9 h 9"/>
                  <a:gd name="T2" fmla="*/ 9 w 14"/>
                  <a:gd name="T3" fmla="*/ 4 h 9"/>
                  <a:gd name="T4" fmla="*/ 9 w 14"/>
                  <a:gd name="T5" fmla="*/ 4 h 9"/>
                  <a:gd name="T6" fmla="*/ 5 w 14"/>
                  <a:gd name="T7" fmla="*/ 4 h 9"/>
                  <a:gd name="T8" fmla="*/ 0 w 14"/>
                  <a:gd name="T9" fmla="*/ 4 h 9"/>
                  <a:gd name="T10" fmla="*/ 0 w 14"/>
                  <a:gd name="T11" fmla="*/ 0 h 9"/>
                  <a:gd name="T12" fmla="*/ 5 w 14"/>
                  <a:gd name="T13" fmla="*/ 0 h 9"/>
                  <a:gd name="T14" fmla="*/ 5 w 14"/>
                  <a:gd name="T15" fmla="*/ 0 h 9"/>
                  <a:gd name="T16" fmla="*/ 9 w 14"/>
                  <a:gd name="T17" fmla="*/ 0 h 9"/>
                  <a:gd name="T18" fmla="*/ 14 w 14"/>
                  <a:gd name="T19" fmla="*/ 4 h 9"/>
                  <a:gd name="T20" fmla="*/ 14 w 14"/>
                  <a:gd name="T21" fmla="*/ 9 h 9"/>
                  <a:gd name="T22" fmla="*/ 14 w 14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lnTo>
                      <a:pt x="9" y="4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0" name="Freeform 1382"/>
              <p:cNvSpPr>
                <a:spLocks/>
              </p:cNvSpPr>
              <p:nvPr/>
            </p:nvSpPr>
            <p:spPr bwMode="auto">
              <a:xfrm>
                <a:off x="4074" y="1974"/>
                <a:ext cx="14" cy="9"/>
              </a:xfrm>
              <a:custGeom>
                <a:avLst/>
                <a:gdLst>
                  <a:gd name="T0" fmla="*/ 14 w 14"/>
                  <a:gd name="T1" fmla="*/ 9 h 9"/>
                  <a:gd name="T2" fmla="*/ 9 w 14"/>
                  <a:gd name="T3" fmla="*/ 4 h 9"/>
                  <a:gd name="T4" fmla="*/ 9 w 14"/>
                  <a:gd name="T5" fmla="*/ 4 h 9"/>
                  <a:gd name="T6" fmla="*/ 5 w 14"/>
                  <a:gd name="T7" fmla="*/ 4 h 9"/>
                  <a:gd name="T8" fmla="*/ 0 w 14"/>
                  <a:gd name="T9" fmla="*/ 4 h 9"/>
                  <a:gd name="T10" fmla="*/ 0 w 14"/>
                  <a:gd name="T11" fmla="*/ 0 h 9"/>
                  <a:gd name="T12" fmla="*/ 5 w 14"/>
                  <a:gd name="T13" fmla="*/ 0 h 9"/>
                  <a:gd name="T14" fmla="*/ 5 w 14"/>
                  <a:gd name="T15" fmla="*/ 0 h 9"/>
                  <a:gd name="T16" fmla="*/ 9 w 14"/>
                  <a:gd name="T17" fmla="*/ 0 h 9"/>
                  <a:gd name="T18" fmla="*/ 14 w 14"/>
                  <a:gd name="T19" fmla="*/ 4 h 9"/>
                  <a:gd name="T20" fmla="*/ 14 w 14"/>
                  <a:gd name="T21" fmla="*/ 9 h 9"/>
                  <a:gd name="T22" fmla="*/ 14 w 14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lnTo>
                      <a:pt x="9" y="4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4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1" name="Freeform 1383"/>
              <p:cNvSpPr>
                <a:spLocks/>
              </p:cNvSpPr>
              <p:nvPr/>
            </p:nvSpPr>
            <p:spPr bwMode="auto">
              <a:xfrm>
                <a:off x="4083" y="1955"/>
                <a:ext cx="0" cy="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2" name="Freeform 1384"/>
              <p:cNvSpPr>
                <a:spLocks/>
              </p:cNvSpPr>
              <p:nvPr/>
            </p:nvSpPr>
            <p:spPr bwMode="auto">
              <a:xfrm>
                <a:off x="4079" y="1955"/>
                <a:ext cx="9" cy="19"/>
              </a:xfrm>
              <a:custGeom>
                <a:avLst/>
                <a:gdLst>
                  <a:gd name="T0" fmla="*/ 4 w 9"/>
                  <a:gd name="T1" fmla="*/ 19 h 19"/>
                  <a:gd name="T2" fmla="*/ 4 w 9"/>
                  <a:gd name="T3" fmla="*/ 9 h 19"/>
                  <a:gd name="T4" fmla="*/ 4 w 9"/>
                  <a:gd name="T5" fmla="*/ 9 h 19"/>
                  <a:gd name="T6" fmla="*/ 0 w 9"/>
                  <a:gd name="T7" fmla="*/ 5 h 19"/>
                  <a:gd name="T8" fmla="*/ 0 w 9"/>
                  <a:gd name="T9" fmla="*/ 5 h 19"/>
                  <a:gd name="T10" fmla="*/ 0 w 9"/>
                  <a:gd name="T11" fmla="*/ 5 h 19"/>
                  <a:gd name="T12" fmla="*/ 0 w 9"/>
                  <a:gd name="T13" fmla="*/ 0 h 19"/>
                  <a:gd name="T14" fmla="*/ 0 w 9"/>
                  <a:gd name="T15" fmla="*/ 0 h 19"/>
                  <a:gd name="T16" fmla="*/ 4 w 9"/>
                  <a:gd name="T17" fmla="*/ 0 h 19"/>
                  <a:gd name="T18" fmla="*/ 9 w 9"/>
                  <a:gd name="T19" fmla="*/ 0 h 19"/>
                  <a:gd name="T20" fmla="*/ 9 w 9"/>
                  <a:gd name="T21" fmla="*/ 9 h 19"/>
                  <a:gd name="T22" fmla="*/ 4 w 9"/>
                  <a:gd name="T23" fmla="*/ 19 h 19"/>
                  <a:gd name="T24" fmla="*/ 4 w 9"/>
                  <a:gd name="T2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9">
                    <a:moveTo>
                      <a:pt x="4" y="19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3" name="Freeform 1385"/>
              <p:cNvSpPr>
                <a:spLocks/>
              </p:cNvSpPr>
              <p:nvPr/>
            </p:nvSpPr>
            <p:spPr bwMode="auto">
              <a:xfrm>
                <a:off x="4079" y="1955"/>
                <a:ext cx="9" cy="19"/>
              </a:xfrm>
              <a:custGeom>
                <a:avLst/>
                <a:gdLst>
                  <a:gd name="T0" fmla="*/ 4 w 9"/>
                  <a:gd name="T1" fmla="*/ 19 h 19"/>
                  <a:gd name="T2" fmla="*/ 4 w 9"/>
                  <a:gd name="T3" fmla="*/ 9 h 19"/>
                  <a:gd name="T4" fmla="*/ 4 w 9"/>
                  <a:gd name="T5" fmla="*/ 9 h 19"/>
                  <a:gd name="T6" fmla="*/ 0 w 9"/>
                  <a:gd name="T7" fmla="*/ 5 h 19"/>
                  <a:gd name="T8" fmla="*/ 0 w 9"/>
                  <a:gd name="T9" fmla="*/ 5 h 19"/>
                  <a:gd name="T10" fmla="*/ 0 w 9"/>
                  <a:gd name="T11" fmla="*/ 5 h 19"/>
                  <a:gd name="T12" fmla="*/ 0 w 9"/>
                  <a:gd name="T13" fmla="*/ 0 h 19"/>
                  <a:gd name="T14" fmla="*/ 0 w 9"/>
                  <a:gd name="T15" fmla="*/ 0 h 19"/>
                  <a:gd name="T16" fmla="*/ 4 w 9"/>
                  <a:gd name="T17" fmla="*/ 0 h 19"/>
                  <a:gd name="T18" fmla="*/ 9 w 9"/>
                  <a:gd name="T19" fmla="*/ 0 h 19"/>
                  <a:gd name="T20" fmla="*/ 9 w 9"/>
                  <a:gd name="T21" fmla="*/ 9 h 19"/>
                  <a:gd name="T22" fmla="*/ 4 w 9"/>
                  <a:gd name="T23" fmla="*/ 19 h 19"/>
                  <a:gd name="T24" fmla="*/ 4 w 9"/>
                  <a:gd name="T2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9">
                    <a:moveTo>
                      <a:pt x="4" y="19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4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4" name="Freeform 1386"/>
              <p:cNvSpPr>
                <a:spLocks/>
              </p:cNvSpPr>
              <p:nvPr/>
            </p:nvSpPr>
            <p:spPr bwMode="auto">
              <a:xfrm>
                <a:off x="4060" y="1914"/>
                <a:ext cx="46" cy="73"/>
              </a:xfrm>
              <a:custGeom>
                <a:avLst/>
                <a:gdLst>
                  <a:gd name="T0" fmla="*/ 28 w 46"/>
                  <a:gd name="T1" fmla="*/ 0 h 73"/>
                  <a:gd name="T2" fmla="*/ 28 w 46"/>
                  <a:gd name="T3" fmla="*/ 14 h 73"/>
                  <a:gd name="T4" fmla="*/ 28 w 46"/>
                  <a:gd name="T5" fmla="*/ 23 h 73"/>
                  <a:gd name="T6" fmla="*/ 23 w 46"/>
                  <a:gd name="T7" fmla="*/ 32 h 73"/>
                  <a:gd name="T8" fmla="*/ 19 w 46"/>
                  <a:gd name="T9" fmla="*/ 41 h 73"/>
                  <a:gd name="T10" fmla="*/ 19 w 46"/>
                  <a:gd name="T11" fmla="*/ 50 h 73"/>
                  <a:gd name="T12" fmla="*/ 23 w 46"/>
                  <a:gd name="T13" fmla="*/ 55 h 73"/>
                  <a:gd name="T14" fmla="*/ 23 w 46"/>
                  <a:gd name="T15" fmla="*/ 55 h 73"/>
                  <a:gd name="T16" fmla="*/ 32 w 46"/>
                  <a:gd name="T17" fmla="*/ 55 h 73"/>
                  <a:gd name="T18" fmla="*/ 32 w 46"/>
                  <a:gd name="T19" fmla="*/ 55 h 73"/>
                  <a:gd name="T20" fmla="*/ 37 w 46"/>
                  <a:gd name="T21" fmla="*/ 60 h 73"/>
                  <a:gd name="T22" fmla="*/ 37 w 46"/>
                  <a:gd name="T23" fmla="*/ 55 h 73"/>
                  <a:gd name="T24" fmla="*/ 42 w 46"/>
                  <a:gd name="T25" fmla="*/ 60 h 73"/>
                  <a:gd name="T26" fmla="*/ 42 w 46"/>
                  <a:gd name="T27" fmla="*/ 60 h 73"/>
                  <a:gd name="T28" fmla="*/ 46 w 46"/>
                  <a:gd name="T29" fmla="*/ 69 h 73"/>
                  <a:gd name="T30" fmla="*/ 46 w 46"/>
                  <a:gd name="T31" fmla="*/ 73 h 73"/>
                  <a:gd name="T32" fmla="*/ 46 w 46"/>
                  <a:gd name="T33" fmla="*/ 69 h 73"/>
                  <a:gd name="T34" fmla="*/ 37 w 46"/>
                  <a:gd name="T35" fmla="*/ 64 h 73"/>
                  <a:gd name="T36" fmla="*/ 28 w 46"/>
                  <a:gd name="T37" fmla="*/ 55 h 73"/>
                  <a:gd name="T38" fmla="*/ 32 w 46"/>
                  <a:gd name="T39" fmla="*/ 64 h 73"/>
                  <a:gd name="T40" fmla="*/ 28 w 46"/>
                  <a:gd name="T41" fmla="*/ 60 h 73"/>
                  <a:gd name="T42" fmla="*/ 23 w 46"/>
                  <a:gd name="T43" fmla="*/ 55 h 73"/>
                  <a:gd name="T44" fmla="*/ 19 w 46"/>
                  <a:gd name="T45" fmla="*/ 60 h 73"/>
                  <a:gd name="T46" fmla="*/ 19 w 46"/>
                  <a:gd name="T47" fmla="*/ 60 h 73"/>
                  <a:gd name="T48" fmla="*/ 9 w 46"/>
                  <a:gd name="T49" fmla="*/ 55 h 73"/>
                  <a:gd name="T50" fmla="*/ 14 w 46"/>
                  <a:gd name="T51" fmla="*/ 46 h 73"/>
                  <a:gd name="T52" fmla="*/ 9 w 46"/>
                  <a:gd name="T53" fmla="*/ 46 h 73"/>
                  <a:gd name="T54" fmla="*/ 9 w 46"/>
                  <a:gd name="T55" fmla="*/ 50 h 73"/>
                  <a:gd name="T56" fmla="*/ 5 w 46"/>
                  <a:gd name="T57" fmla="*/ 41 h 73"/>
                  <a:gd name="T58" fmla="*/ 0 w 46"/>
                  <a:gd name="T59" fmla="*/ 28 h 73"/>
                  <a:gd name="T60" fmla="*/ 5 w 46"/>
                  <a:gd name="T61" fmla="*/ 28 h 73"/>
                  <a:gd name="T62" fmla="*/ 9 w 46"/>
                  <a:gd name="T63" fmla="*/ 18 h 73"/>
                  <a:gd name="T64" fmla="*/ 9 w 46"/>
                  <a:gd name="T65" fmla="*/ 9 h 73"/>
                  <a:gd name="T66" fmla="*/ 9 w 46"/>
                  <a:gd name="T67" fmla="*/ 0 h 73"/>
                  <a:gd name="T68" fmla="*/ 9 w 46"/>
                  <a:gd name="T69" fmla="*/ 0 h 73"/>
                  <a:gd name="T70" fmla="*/ 19 w 46"/>
                  <a:gd name="T71" fmla="*/ 0 h 73"/>
                  <a:gd name="T72" fmla="*/ 23 w 46"/>
                  <a:gd name="T73" fmla="*/ 0 h 73"/>
                  <a:gd name="T74" fmla="*/ 28 w 46"/>
                  <a:gd name="T7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73">
                    <a:moveTo>
                      <a:pt x="28" y="0"/>
                    </a:moveTo>
                    <a:lnTo>
                      <a:pt x="28" y="14"/>
                    </a:lnTo>
                    <a:lnTo>
                      <a:pt x="28" y="23"/>
                    </a:lnTo>
                    <a:lnTo>
                      <a:pt x="23" y="32"/>
                    </a:lnTo>
                    <a:lnTo>
                      <a:pt x="19" y="41"/>
                    </a:lnTo>
                    <a:lnTo>
                      <a:pt x="19" y="50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32" y="55"/>
                    </a:lnTo>
                    <a:lnTo>
                      <a:pt x="32" y="55"/>
                    </a:lnTo>
                    <a:lnTo>
                      <a:pt x="37" y="60"/>
                    </a:lnTo>
                    <a:lnTo>
                      <a:pt x="37" y="55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6" y="69"/>
                    </a:lnTo>
                    <a:lnTo>
                      <a:pt x="46" y="73"/>
                    </a:lnTo>
                    <a:lnTo>
                      <a:pt x="46" y="69"/>
                    </a:lnTo>
                    <a:lnTo>
                      <a:pt x="37" y="64"/>
                    </a:lnTo>
                    <a:lnTo>
                      <a:pt x="28" y="55"/>
                    </a:lnTo>
                    <a:lnTo>
                      <a:pt x="32" y="64"/>
                    </a:lnTo>
                    <a:lnTo>
                      <a:pt x="28" y="60"/>
                    </a:lnTo>
                    <a:lnTo>
                      <a:pt x="23" y="55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9" y="55"/>
                    </a:lnTo>
                    <a:lnTo>
                      <a:pt x="14" y="46"/>
                    </a:lnTo>
                    <a:lnTo>
                      <a:pt x="9" y="46"/>
                    </a:lnTo>
                    <a:lnTo>
                      <a:pt x="9" y="50"/>
                    </a:lnTo>
                    <a:lnTo>
                      <a:pt x="5" y="41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9" y="18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5" name="Freeform 1387"/>
              <p:cNvSpPr>
                <a:spLocks/>
              </p:cNvSpPr>
              <p:nvPr/>
            </p:nvSpPr>
            <p:spPr bwMode="auto">
              <a:xfrm>
                <a:off x="4060" y="1914"/>
                <a:ext cx="46" cy="73"/>
              </a:xfrm>
              <a:custGeom>
                <a:avLst/>
                <a:gdLst>
                  <a:gd name="T0" fmla="*/ 28 w 46"/>
                  <a:gd name="T1" fmla="*/ 0 h 73"/>
                  <a:gd name="T2" fmla="*/ 28 w 46"/>
                  <a:gd name="T3" fmla="*/ 14 h 73"/>
                  <a:gd name="T4" fmla="*/ 28 w 46"/>
                  <a:gd name="T5" fmla="*/ 23 h 73"/>
                  <a:gd name="T6" fmla="*/ 23 w 46"/>
                  <a:gd name="T7" fmla="*/ 32 h 73"/>
                  <a:gd name="T8" fmla="*/ 19 w 46"/>
                  <a:gd name="T9" fmla="*/ 41 h 73"/>
                  <a:gd name="T10" fmla="*/ 19 w 46"/>
                  <a:gd name="T11" fmla="*/ 50 h 73"/>
                  <a:gd name="T12" fmla="*/ 23 w 46"/>
                  <a:gd name="T13" fmla="*/ 55 h 73"/>
                  <a:gd name="T14" fmla="*/ 23 w 46"/>
                  <a:gd name="T15" fmla="*/ 55 h 73"/>
                  <a:gd name="T16" fmla="*/ 32 w 46"/>
                  <a:gd name="T17" fmla="*/ 55 h 73"/>
                  <a:gd name="T18" fmla="*/ 32 w 46"/>
                  <a:gd name="T19" fmla="*/ 55 h 73"/>
                  <a:gd name="T20" fmla="*/ 37 w 46"/>
                  <a:gd name="T21" fmla="*/ 60 h 73"/>
                  <a:gd name="T22" fmla="*/ 37 w 46"/>
                  <a:gd name="T23" fmla="*/ 55 h 73"/>
                  <a:gd name="T24" fmla="*/ 42 w 46"/>
                  <a:gd name="T25" fmla="*/ 60 h 73"/>
                  <a:gd name="T26" fmla="*/ 42 w 46"/>
                  <a:gd name="T27" fmla="*/ 60 h 73"/>
                  <a:gd name="T28" fmla="*/ 46 w 46"/>
                  <a:gd name="T29" fmla="*/ 69 h 73"/>
                  <a:gd name="T30" fmla="*/ 46 w 46"/>
                  <a:gd name="T31" fmla="*/ 73 h 73"/>
                  <a:gd name="T32" fmla="*/ 46 w 46"/>
                  <a:gd name="T33" fmla="*/ 69 h 73"/>
                  <a:gd name="T34" fmla="*/ 37 w 46"/>
                  <a:gd name="T35" fmla="*/ 64 h 73"/>
                  <a:gd name="T36" fmla="*/ 28 w 46"/>
                  <a:gd name="T37" fmla="*/ 55 h 73"/>
                  <a:gd name="T38" fmla="*/ 32 w 46"/>
                  <a:gd name="T39" fmla="*/ 64 h 73"/>
                  <a:gd name="T40" fmla="*/ 28 w 46"/>
                  <a:gd name="T41" fmla="*/ 60 h 73"/>
                  <a:gd name="T42" fmla="*/ 23 w 46"/>
                  <a:gd name="T43" fmla="*/ 55 h 73"/>
                  <a:gd name="T44" fmla="*/ 19 w 46"/>
                  <a:gd name="T45" fmla="*/ 60 h 73"/>
                  <a:gd name="T46" fmla="*/ 19 w 46"/>
                  <a:gd name="T47" fmla="*/ 60 h 73"/>
                  <a:gd name="T48" fmla="*/ 9 w 46"/>
                  <a:gd name="T49" fmla="*/ 55 h 73"/>
                  <a:gd name="T50" fmla="*/ 14 w 46"/>
                  <a:gd name="T51" fmla="*/ 46 h 73"/>
                  <a:gd name="T52" fmla="*/ 9 w 46"/>
                  <a:gd name="T53" fmla="*/ 46 h 73"/>
                  <a:gd name="T54" fmla="*/ 9 w 46"/>
                  <a:gd name="T55" fmla="*/ 50 h 73"/>
                  <a:gd name="T56" fmla="*/ 5 w 46"/>
                  <a:gd name="T57" fmla="*/ 41 h 73"/>
                  <a:gd name="T58" fmla="*/ 0 w 46"/>
                  <a:gd name="T59" fmla="*/ 28 h 73"/>
                  <a:gd name="T60" fmla="*/ 5 w 46"/>
                  <a:gd name="T61" fmla="*/ 28 h 73"/>
                  <a:gd name="T62" fmla="*/ 9 w 46"/>
                  <a:gd name="T63" fmla="*/ 18 h 73"/>
                  <a:gd name="T64" fmla="*/ 9 w 46"/>
                  <a:gd name="T65" fmla="*/ 9 h 73"/>
                  <a:gd name="T66" fmla="*/ 9 w 46"/>
                  <a:gd name="T67" fmla="*/ 0 h 73"/>
                  <a:gd name="T68" fmla="*/ 9 w 46"/>
                  <a:gd name="T69" fmla="*/ 0 h 73"/>
                  <a:gd name="T70" fmla="*/ 19 w 46"/>
                  <a:gd name="T71" fmla="*/ 0 h 73"/>
                  <a:gd name="T72" fmla="*/ 23 w 46"/>
                  <a:gd name="T73" fmla="*/ 0 h 73"/>
                  <a:gd name="T74" fmla="*/ 28 w 46"/>
                  <a:gd name="T7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73">
                    <a:moveTo>
                      <a:pt x="28" y="0"/>
                    </a:moveTo>
                    <a:lnTo>
                      <a:pt x="28" y="14"/>
                    </a:lnTo>
                    <a:lnTo>
                      <a:pt x="28" y="23"/>
                    </a:lnTo>
                    <a:lnTo>
                      <a:pt x="23" y="32"/>
                    </a:lnTo>
                    <a:lnTo>
                      <a:pt x="19" y="41"/>
                    </a:lnTo>
                    <a:lnTo>
                      <a:pt x="19" y="50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32" y="55"/>
                    </a:lnTo>
                    <a:lnTo>
                      <a:pt x="32" y="55"/>
                    </a:lnTo>
                    <a:lnTo>
                      <a:pt x="37" y="60"/>
                    </a:lnTo>
                    <a:lnTo>
                      <a:pt x="37" y="55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6" y="69"/>
                    </a:lnTo>
                    <a:lnTo>
                      <a:pt x="46" y="73"/>
                    </a:lnTo>
                    <a:lnTo>
                      <a:pt x="46" y="69"/>
                    </a:lnTo>
                    <a:lnTo>
                      <a:pt x="37" y="64"/>
                    </a:lnTo>
                    <a:lnTo>
                      <a:pt x="28" y="55"/>
                    </a:lnTo>
                    <a:lnTo>
                      <a:pt x="32" y="64"/>
                    </a:lnTo>
                    <a:lnTo>
                      <a:pt x="28" y="60"/>
                    </a:lnTo>
                    <a:lnTo>
                      <a:pt x="23" y="55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9" y="55"/>
                    </a:lnTo>
                    <a:lnTo>
                      <a:pt x="14" y="46"/>
                    </a:lnTo>
                    <a:lnTo>
                      <a:pt x="9" y="46"/>
                    </a:lnTo>
                    <a:lnTo>
                      <a:pt x="9" y="50"/>
                    </a:lnTo>
                    <a:lnTo>
                      <a:pt x="5" y="41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9" y="18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6" name="Freeform 1388"/>
              <p:cNvSpPr>
                <a:spLocks noEditPoints="1"/>
              </p:cNvSpPr>
              <p:nvPr/>
            </p:nvSpPr>
            <p:spPr bwMode="auto">
              <a:xfrm>
                <a:off x="4056" y="1914"/>
                <a:ext cx="55" cy="87"/>
              </a:xfrm>
              <a:custGeom>
                <a:avLst/>
                <a:gdLst>
                  <a:gd name="T0" fmla="*/ 50 w 55"/>
                  <a:gd name="T1" fmla="*/ 78 h 87"/>
                  <a:gd name="T2" fmla="*/ 50 w 55"/>
                  <a:gd name="T3" fmla="*/ 73 h 87"/>
                  <a:gd name="T4" fmla="*/ 41 w 55"/>
                  <a:gd name="T5" fmla="*/ 64 h 87"/>
                  <a:gd name="T6" fmla="*/ 41 w 55"/>
                  <a:gd name="T7" fmla="*/ 64 h 87"/>
                  <a:gd name="T8" fmla="*/ 46 w 55"/>
                  <a:gd name="T9" fmla="*/ 73 h 87"/>
                  <a:gd name="T10" fmla="*/ 36 w 55"/>
                  <a:gd name="T11" fmla="*/ 69 h 87"/>
                  <a:gd name="T12" fmla="*/ 32 w 55"/>
                  <a:gd name="T13" fmla="*/ 64 h 87"/>
                  <a:gd name="T14" fmla="*/ 23 w 55"/>
                  <a:gd name="T15" fmla="*/ 60 h 87"/>
                  <a:gd name="T16" fmla="*/ 23 w 55"/>
                  <a:gd name="T17" fmla="*/ 60 h 87"/>
                  <a:gd name="T18" fmla="*/ 9 w 55"/>
                  <a:gd name="T19" fmla="*/ 55 h 87"/>
                  <a:gd name="T20" fmla="*/ 9 w 55"/>
                  <a:gd name="T21" fmla="*/ 50 h 87"/>
                  <a:gd name="T22" fmla="*/ 0 w 55"/>
                  <a:gd name="T23" fmla="*/ 28 h 87"/>
                  <a:gd name="T24" fmla="*/ 4 w 55"/>
                  <a:gd name="T25" fmla="*/ 28 h 87"/>
                  <a:gd name="T26" fmla="*/ 4 w 55"/>
                  <a:gd name="T27" fmla="*/ 28 h 87"/>
                  <a:gd name="T28" fmla="*/ 9 w 55"/>
                  <a:gd name="T29" fmla="*/ 9 h 87"/>
                  <a:gd name="T30" fmla="*/ 13 w 55"/>
                  <a:gd name="T31" fmla="*/ 0 h 87"/>
                  <a:gd name="T32" fmla="*/ 23 w 55"/>
                  <a:gd name="T33" fmla="*/ 0 h 87"/>
                  <a:gd name="T34" fmla="*/ 32 w 55"/>
                  <a:gd name="T35" fmla="*/ 0 h 87"/>
                  <a:gd name="T36" fmla="*/ 36 w 55"/>
                  <a:gd name="T37" fmla="*/ 0 h 87"/>
                  <a:gd name="T38" fmla="*/ 36 w 55"/>
                  <a:gd name="T39" fmla="*/ 5 h 87"/>
                  <a:gd name="T40" fmla="*/ 36 w 55"/>
                  <a:gd name="T41" fmla="*/ 23 h 87"/>
                  <a:gd name="T42" fmla="*/ 32 w 55"/>
                  <a:gd name="T43" fmla="*/ 32 h 87"/>
                  <a:gd name="T44" fmla="*/ 27 w 55"/>
                  <a:gd name="T45" fmla="*/ 46 h 87"/>
                  <a:gd name="T46" fmla="*/ 32 w 55"/>
                  <a:gd name="T47" fmla="*/ 55 h 87"/>
                  <a:gd name="T48" fmla="*/ 32 w 55"/>
                  <a:gd name="T49" fmla="*/ 50 h 87"/>
                  <a:gd name="T50" fmla="*/ 36 w 55"/>
                  <a:gd name="T51" fmla="*/ 50 h 87"/>
                  <a:gd name="T52" fmla="*/ 46 w 55"/>
                  <a:gd name="T53" fmla="*/ 50 h 87"/>
                  <a:gd name="T54" fmla="*/ 55 w 55"/>
                  <a:gd name="T55" fmla="*/ 60 h 87"/>
                  <a:gd name="T56" fmla="*/ 50 w 55"/>
                  <a:gd name="T57" fmla="*/ 60 h 87"/>
                  <a:gd name="T58" fmla="*/ 50 w 55"/>
                  <a:gd name="T59" fmla="*/ 87 h 87"/>
                  <a:gd name="T60" fmla="*/ 23 w 55"/>
                  <a:gd name="T61" fmla="*/ 46 h 87"/>
                  <a:gd name="T62" fmla="*/ 18 w 55"/>
                  <a:gd name="T63" fmla="*/ 55 h 87"/>
                  <a:gd name="T64" fmla="*/ 23 w 55"/>
                  <a:gd name="T65" fmla="*/ 55 h 87"/>
                  <a:gd name="T66" fmla="*/ 23 w 55"/>
                  <a:gd name="T67" fmla="*/ 46 h 87"/>
                  <a:gd name="T68" fmla="*/ 13 w 55"/>
                  <a:gd name="T69" fmla="*/ 41 h 87"/>
                  <a:gd name="T70" fmla="*/ 18 w 55"/>
                  <a:gd name="T71" fmla="*/ 46 h 87"/>
                  <a:gd name="T72" fmla="*/ 27 w 55"/>
                  <a:gd name="T73" fmla="*/ 28 h 87"/>
                  <a:gd name="T74" fmla="*/ 32 w 55"/>
                  <a:gd name="T75" fmla="*/ 18 h 87"/>
                  <a:gd name="T76" fmla="*/ 27 w 55"/>
                  <a:gd name="T77" fmla="*/ 9 h 87"/>
                  <a:gd name="T78" fmla="*/ 18 w 55"/>
                  <a:gd name="T79" fmla="*/ 5 h 87"/>
                  <a:gd name="T80" fmla="*/ 13 w 55"/>
                  <a:gd name="T81" fmla="*/ 28 h 87"/>
                  <a:gd name="T82" fmla="*/ 13 w 55"/>
                  <a:gd name="T8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5" h="87">
                    <a:moveTo>
                      <a:pt x="50" y="87"/>
                    </a:moveTo>
                    <a:lnTo>
                      <a:pt x="50" y="78"/>
                    </a:lnTo>
                    <a:lnTo>
                      <a:pt x="50" y="73"/>
                    </a:lnTo>
                    <a:lnTo>
                      <a:pt x="50" y="73"/>
                    </a:lnTo>
                    <a:lnTo>
                      <a:pt x="50" y="69"/>
                    </a:lnTo>
                    <a:lnTo>
                      <a:pt x="41" y="64"/>
                    </a:lnTo>
                    <a:lnTo>
                      <a:pt x="41" y="69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36" y="69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27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18" y="60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0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9" y="23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14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2" y="32"/>
                    </a:lnTo>
                    <a:lnTo>
                      <a:pt x="27" y="41"/>
                    </a:lnTo>
                    <a:lnTo>
                      <a:pt x="27" y="46"/>
                    </a:lnTo>
                    <a:lnTo>
                      <a:pt x="32" y="55"/>
                    </a:lnTo>
                    <a:lnTo>
                      <a:pt x="32" y="55"/>
                    </a:lnTo>
                    <a:lnTo>
                      <a:pt x="27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1" y="50"/>
                    </a:lnTo>
                    <a:lnTo>
                      <a:pt x="46" y="50"/>
                    </a:lnTo>
                    <a:lnTo>
                      <a:pt x="50" y="55"/>
                    </a:lnTo>
                    <a:lnTo>
                      <a:pt x="55" y="60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55" y="73"/>
                    </a:lnTo>
                    <a:lnTo>
                      <a:pt x="50" y="87"/>
                    </a:lnTo>
                    <a:lnTo>
                      <a:pt x="50" y="87"/>
                    </a:lnTo>
                    <a:close/>
                    <a:moveTo>
                      <a:pt x="23" y="46"/>
                    </a:moveTo>
                    <a:lnTo>
                      <a:pt x="18" y="50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46"/>
                    </a:lnTo>
                    <a:lnTo>
                      <a:pt x="23" y="46"/>
                    </a:lnTo>
                    <a:close/>
                    <a:moveTo>
                      <a:pt x="13" y="41"/>
                    </a:moveTo>
                    <a:lnTo>
                      <a:pt x="18" y="46"/>
                    </a:lnTo>
                    <a:lnTo>
                      <a:pt x="18" y="46"/>
                    </a:lnTo>
                    <a:lnTo>
                      <a:pt x="18" y="41"/>
                    </a:lnTo>
                    <a:lnTo>
                      <a:pt x="27" y="28"/>
                    </a:lnTo>
                    <a:lnTo>
                      <a:pt x="32" y="23"/>
                    </a:lnTo>
                    <a:lnTo>
                      <a:pt x="32" y="18"/>
                    </a:lnTo>
                    <a:lnTo>
                      <a:pt x="32" y="14"/>
                    </a:lnTo>
                    <a:lnTo>
                      <a:pt x="27" y="9"/>
                    </a:lnTo>
                    <a:lnTo>
                      <a:pt x="23" y="9"/>
                    </a:lnTo>
                    <a:lnTo>
                      <a:pt x="18" y="5"/>
                    </a:lnTo>
                    <a:lnTo>
                      <a:pt x="13" y="9"/>
                    </a:lnTo>
                    <a:lnTo>
                      <a:pt x="13" y="28"/>
                    </a:lnTo>
                    <a:lnTo>
                      <a:pt x="9" y="32"/>
                    </a:lnTo>
                    <a:lnTo>
                      <a:pt x="13" y="41"/>
                    </a:lnTo>
                    <a:lnTo>
                      <a:pt x="13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7" name="Freeform 1389"/>
              <p:cNvSpPr>
                <a:spLocks/>
              </p:cNvSpPr>
              <p:nvPr/>
            </p:nvSpPr>
            <p:spPr bwMode="auto">
              <a:xfrm>
                <a:off x="4056" y="1914"/>
                <a:ext cx="55" cy="87"/>
              </a:xfrm>
              <a:custGeom>
                <a:avLst/>
                <a:gdLst>
                  <a:gd name="T0" fmla="*/ 50 w 55"/>
                  <a:gd name="T1" fmla="*/ 87 h 87"/>
                  <a:gd name="T2" fmla="*/ 50 w 55"/>
                  <a:gd name="T3" fmla="*/ 78 h 87"/>
                  <a:gd name="T4" fmla="*/ 50 w 55"/>
                  <a:gd name="T5" fmla="*/ 73 h 87"/>
                  <a:gd name="T6" fmla="*/ 50 w 55"/>
                  <a:gd name="T7" fmla="*/ 73 h 87"/>
                  <a:gd name="T8" fmla="*/ 50 w 55"/>
                  <a:gd name="T9" fmla="*/ 69 h 87"/>
                  <a:gd name="T10" fmla="*/ 41 w 55"/>
                  <a:gd name="T11" fmla="*/ 64 h 87"/>
                  <a:gd name="T12" fmla="*/ 41 w 55"/>
                  <a:gd name="T13" fmla="*/ 69 h 87"/>
                  <a:gd name="T14" fmla="*/ 41 w 55"/>
                  <a:gd name="T15" fmla="*/ 64 h 87"/>
                  <a:gd name="T16" fmla="*/ 41 w 55"/>
                  <a:gd name="T17" fmla="*/ 64 h 87"/>
                  <a:gd name="T18" fmla="*/ 46 w 55"/>
                  <a:gd name="T19" fmla="*/ 73 h 87"/>
                  <a:gd name="T20" fmla="*/ 46 w 55"/>
                  <a:gd name="T21" fmla="*/ 73 h 87"/>
                  <a:gd name="T22" fmla="*/ 36 w 55"/>
                  <a:gd name="T23" fmla="*/ 69 h 87"/>
                  <a:gd name="T24" fmla="*/ 36 w 55"/>
                  <a:gd name="T25" fmla="*/ 64 h 87"/>
                  <a:gd name="T26" fmla="*/ 32 w 55"/>
                  <a:gd name="T27" fmla="*/ 64 h 87"/>
                  <a:gd name="T28" fmla="*/ 27 w 55"/>
                  <a:gd name="T29" fmla="*/ 60 h 87"/>
                  <a:gd name="T30" fmla="*/ 23 w 55"/>
                  <a:gd name="T31" fmla="*/ 60 h 87"/>
                  <a:gd name="T32" fmla="*/ 23 w 55"/>
                  <a:gd name="T33" fmla="*/ 60 h 87"/>
                  <a:gd name="T34" fmla="*/ 23 w 55"/>
                  <a:gd name="T35" fmla="*/ 60 h 87"/>
                  <a:gd name="T36" fmla="*/ 18 w 55"/>
                  <a:gd name="T37" fmla="*/ 60 h 87"/>
                  <a:gd name="T38" fmla="*/ 9 w 55"/>
                  <a:gd name="T39" fmla="*/ 55 h 87"/>
                  <a:gd name="T40" fmla="*/ 9 w 55"/>
                  <a:gd name="T41" fmla="*/ 55 h 87"/>
                  <a:gd name="T42" fmla="*/ 9 w 55"/>
                  <a:gd name="T43" fmla="*/ 50 h 87"/>
                  <a:gd name="T44" fmla="*/ 0 w 55"/>
                  <a:gd name="T45" fmla="*/ 32 h 87"/>
                  <a:gd name="T46" fmla="*/ 0 w 55"/>
                  <a:gd name="T47" fmla="*/ 28 h 87"/>
                  <a:gd name="T48" fmla="*/ 0 w 55"/>
                  <a:gd name="T49" fmla="*/ 28 h 87"/>
                  <a:gd name="T50" fmla="*/ 4 w 55"/>
                  <a:gd name="T51" fmla="*/ 28 h 87"/>
                  <a:gd name="T52" fmla="*/ 4 w 55"/>
                  <a:gd name="T53" fmla="*/ 28 h 87"/>
                  <a:gd name="T54" fmla="*/ 4 w 55"/>
                  <a:gd name="T55" fmla="*/ 28 h 87"/>
                  <a:gd name="T56" fmla="*/ 9 w 55"/>
                  <a:gd name="T57" fmla="*/ 23 h 87"/>
                  <a:gd name="T58" fmla="*/ 9 w 55"/>
                  <a:gd name="T59" fmla="*/ 9 h 87"/>
                  <a:gd name="T60" fmla="*/ 9 w 55"/>
                  <a:gd name="T61" fmla="*/ 5 h 87"/>
                  <a:gd name="T62" fmla="*/ 13 w 55"/>
                  <a:gd name="T63" fmla="*/ 0 h 87"/>
                  <a:gd name="T64" fmla="*/ 18 w 55"/>
                  <a:gd name="T65" fmla="*/ 0 h 87"/>
                  <a:gd name="T66" fmla="*/ 23 w 55"/>
                  <a:gd name="T67" fmla="*/ 0 h 87"/>
                  <a:gd name="T68" fmla="*/ 27 w 55"/>
                  <a:gd name="T69" fmla="*/ 0 h 87"/>
                  <a:gd name="T70" fmla="*/ 32 w 55"/>
                  <a:gd name="T71" fmla="*/ 0 h 87"/>
                  <a:gd name="T72" fmla="*/ 32 w 55"/>
                  <a:gd name="T73" fmla="*/ 0 h 87"/>
                  <a:gd name="T74" fmla="*/ 36 w 55"/>
                  <a:gd name="T75" fmla="*/ 0 h 87"/>
                  <a:gd name="T76" fmla="*/ 36 w 55"/>
                  <a:gd name="T77" fmla="*/ 5 h 87"/>
                  <a:gd name="T78" fmla="*/ 36 w 55"/>
                  <a:gd name="T79" fmla="*/ 5 h 87"/>
                  <a:gd name="T80" fmla="*/ 36 w 55"/>
                  <a:gd name="T81" fmla="*/ 14 h 87"/>
                  <a:gd name="T82" fmla="*/ 36 w 55"/>
                  <a:gd name="T83" fmla="*/ 23 h 87"/>
                  <a:gd name="T84" fmla="*/ 36 w 55"/>
                  <a:gd name="T85" fmla="*/ 23 h 87"/>
                  <a:gd name="T86" fmla="*/ 32 w 55"/>
                  <a:gd name="T87" fmla="*/ 32 h 87"/>
                  <a:gd name="T88" fmla="*/ 27 w 55"/>
                  <a:gd name="T89" fmla="*/ 41 h 87"/>
                  <a:gd name="T90" fmla="*/ 27 w 55"/>
                  <a:gd name="T91" fmla="*/ 46 h 87"/>
                  <a:gd name="T92" fmla="*/ 32 w 55"/>
                  <a:gd name="T93" fmla="*/ 55 h 87"/>
                  <a:gd name="T94" fmla="*/ 32 w 55"/>
                  <a:gd name="T95" fmla="*/ 55 h 87"/>
                  <a:gd name="T96" fmla="*/ 27 w 55"/>
                  <a:gd name="T97" fmla="*/ 50 h 87"/>
                  <a:gd name="T98" fmla="*/ 32 w 55"/>
                  <a:gd name="T99" fmla="*/ 50 h 87"/>
                  <a:gd name="T100" fmla="*/ 32 w 55"/>
                  <a:gd name="T101" fmla="*/ 50 h 87"/>
                  <a:gd name="T102" fmla="*/ 36 w 55"/>
                  <a:gd name="T103" fmla="*/ 50 h 87"/>
                  <a:gd name="T104" fmla="*/ 41 w 55"/>
                  <a:gd name="T105" fmla="*/ 50 h 87"/>
                  <a:gd name="T106" fmla="*/ 46 w 55"/>
                  <a:gd name="T107" fmla="*/ 50 h 87"/>
                  <a:gd name="T108" fmla="*/ 50 w 55"/>
                  <a:gd name="T109" fmla="*/ 55 h 87"/>
                  <a:gd name="T110" fmla="*/ 55 w 55"/>
                  <a:gd name="T111" fmla="*/ 60 h 87"/>
                  <a:gd name="T112" fmla="*/ 50 w 55"/>
                  <a:gd name="T113" fmla="*/ 60 h 87"/>
                  <a:gd name="T114" fmla="*/ 50 w 55"/>
                  <a:gd name="T115" fmla="*/ 60 h 87"/>
                  <a:gd name="T116" fmla="*/ 55 w 55"/>
                  <a:gd name="T117" fmla="*/ 73 h 87"/>
                  <a:gd name="T118" fmla="*/ 50 w 55"/>
                  <a:gd name="T119" fmla="*/ 87 h 87"/>
                  <a:gd name="T120" fmla="*/ 50 w 55"/>
                  <a:gd name="T121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" h="87">
                    <a:moveTo>
                      <a:pt x="50" y="87"/>
                    </a:moveTo>
                    <a:lnTo>
                      <a:pt x="50" y="78"/>
                    </a:lnTo>
                    <a:lnTo>
                      <a:pt x="50" y="73"/>
                    </a:lnTo>
                    <a:lnTo>
                      <a:pt x="50" y="73"/>
                    </a:lnTo>
                    <a:lnTo>
                      <a:pt x="50" y="69"/>
                    </a:lnTo>
                    <a:lnTo>
                      <a:pt x="41" y="64"/>
                    </a:lnTo>
                    <a:lnTo>
                      <a:pt x="41" y="69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36" y="69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27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18" y="60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0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9" y="23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14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2" y="32"/>
                    </a:lnTo>
                    <a:lnTo>
                      <a:pt x="27" y="41"/>
                    </a:lnTo>
                    <a:lnTo>
                      <a:pt x="27" y="46"/>
                    </a:lnTo>
                    <a:lnTo>
                      <a:pt x="32" y="55"/>
                    </a:lnTo>
                    <a:lnTo>
                      <a:pt x="32" y="55"/>
                    </a:lnTo>
                    <a:lnTo>
                      <a:pt x="27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1" y="50"/>
                    </a:lnTo>
                    <a:lnTo>
                      <a:pt x="46" y="50"/>
                    </a:lnTo>
                    <a:lnTo>
                      <a:pt x="50" y="55"/>
                    </a:lnTo>
                    <a:lnTo>
                      <a:pt x="55" y="60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55" y="73"/>
                    </a:lnTo>
                    <a:lnTo>
                      <a:pt x="50" y="87"/>
                    </a:lnTo>
                    <a:lnTo>
                      <a:pt x="50" y="8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8" name="Freeform 1390"/>
              <p:cNvSpPr>
                <a:spLocks/>
              </p:cNvSpPr>
              <p:nvPr/>
            </p:nvSpPr>
            <p:spPr bwMode="auto">
              <a:xfrm>
                <a:off x="4074" y="1960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4 h 9"/>
                  <a:gd name="T4" fmla="*/ 0 w 5"/>
                  <a:gd name="T5" fmla="*/ 9 h 9"/>
                  <a:gd name="T6" fmla="*/ 5 w 5"/>
                  <a:gd name="T7" fmla="*/ 9 h 9"/>
                  <a:gd name="T8" fmla="*/ 5 w 5"/>
                  <a:gd name="T9" fmla="*/ 9 h 9"/>
                  <a:gd name="T10" fmla="*/ 5 w 5"/>
                  <a:gd name="T11" fmla="*/ 9 h 9"/>
                  <a:gd name="T12" fmla="*/ 5 w 5"/>
                  <a:gd name="T13" fmla="*/ 0 h 9"/>
                  <a:gd name="T14" fmla="*/ 5 w 5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9" name="Freeform 1391"/>
              <p:cNvSpPr>
                <a:spLocks/>
              </p:cNvSpPr>
              <p:nvPr/>
            </p:nvSpPr>
            <p:spPr bwMode="auto">
              <a:xfrm>
                <a:off x="4065" y="1919"/>
                <a:ext cx="23" cy="41"/>
              </a:xfrm>
              <a:custGeom>
                <a:avLst/>
                <a:gdLst>
                  <a:gd name="T0" fmla="*/ 4 w 23"/>
                  <a:gd name="T1" fmla="*/ 36 h 41"/>
                  <a:gd name="T2" fmla="*/ 9 w 23"/>
                  <a:gd name="T3" fmla="*/ 41 h 41"/>
                  <a:gd name="T4" fmla="*/ 9 w 23"/>
                  <a:gd name="T5" fmla="*/ 41 h 41"/>
                  <a:gd name="T6" fmla="*/ 9 w 23"/>
                  <a:gd name="T7" fmla="*/ 36 h 41"/>
                  <a:gd name="T8" fmla="*/ 18 w 23"/>
                  <a:gd name="T9" fmla="*/ 23 h 41"/>
                  <a:gd name="T10" fmla="*/ 23 w 23"/>
                  <a:gd name="T11" fmla="*/ 18 h 41"/>
                  <a:gd name="T12" fmla="*/ 23 w 23"/>
                  <a:gd name="T13" fmla="*/ 13 h 41"/>
                  <a:gd name="T14" fmla="*/ 23 w 23"/>
                  <a:gd name="T15" fmla="*/ 9 h 41"/>
                  <a:gd name="T16" fmla="*/ 18 w 23"/>
                  <a:gd name="T17" fmla="*/ 4 h 41"/>
                  <a:gd name="T18" fmla="*/ 14 w 23"/>
                  <a:gd name="T19" fmla="*/ 4 h 41"/>
                  <a:gd name="T20" fmla="*/ 9 w 23"/>
                  <a:gd name="T21" fmla="*/ 0 h 41"/>
                  <a:gd name="T22" fmla="*/ 4 w 23"/>
                  <a:gd name="T23" fmla="*/ 4 h 41"/>
                  <a:gd name="T24" fmla="*/ 4 w 23"/>
                  <a:gd name="T25" fmla="*/ 23 h 41"/>
                  <a:gd name="T26" fmla="*/ 0 w 23"/>
                  <a:gd name="T27" fmla="*/ 27 h 41"/>
                  <a:gd name="T28" fmla="*/ 4 w 23"/>
                  <a:gd name="T29" fmla="*/ 36 h 41"/>
                  <a:gd name="T30" fmla="*/ 4 w 23"/>
                  <a:gd name="T31" fmla="*/ 3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41">
                    <a:moveTo>
                      <a:pt x="4" y="36"/>
                    </a:moveTo>
                    <a:lnTo>
                      <a:pt x="9" y="41"/>
                    </a:lnTo>
                    <a:lnTo>
                      <a:pt x="9" y="41"/>
                    </a:lnTo>
                    <a:lnTo>
                      <a:pt x="9" y="36"/>
                    </a:lnTo>
                    <a:lnTo>
                      <a:pt x="18" y="23"/>
                    </a:lnTo>
                    <a:lnTo>
                      <a:pt x="23" y="18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4" y="23"/>
                    </a:lnTo>
                    <a:lnTo>
                      <a:pt x="0" y="27"/>
                    </a:lnTo>
                    <a:lnTo>
                      <a:pt x="4" y="36"/>
                    </a:lnTo>
                    <a:lnTo>
                      <a:pt x="4" y="3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0" name="Freeform 1392"/>
              <p:cNvSpPr>
                <a:spLocks/>
              </p:cNvSpPr>
              <p:nvPr/>
            </p:nvSpPr>
            <p:spPr bwMode="auto">
              <a:xfrm>
                <a:off x="4065" y="1978"/>
                <a:ext cx="14" cy="14"/>
              </a:xfrm>
              <a:custGeom>
                <a:avLst/>
                <a:gdLst>
                  <a:gd name="T0" fmla="*/ 0 w 14"/>
                  <a:gd name="T1" fmla="*/ 0 h 14"/>
                  <a:gd name="T2" fmla="*/ 4 w 14"/>
                  <a:gd name="T3" fmla="*/ 0 h 14"/>
                  <a:gd name="T4" fmla="*/ 14 w 14"/>
                  <a:gd name="T5" fmla="*/ 5 h 14"/>
                  <a:gd name="T6" fmla="*/ 14 w 14"/>
                  <a:gd name="T7" fmla="*/ 9 h 14"/>
                  <a:gd name="T8" fmla="*/ 9 w 14"/>
                  <a:gd name="T9" fmla="*/ 14 h 14"/>
                  <a:gd name="T10" fmla="*/ 4 w 14"/>
                  <a:gd name="T11" fmla="*/ 5 h 14"/>
                  <a:gd name="T12" fmla="*/ 0 w 14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4" y="0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9" y="14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1" name="Freeform 1393"/>
              <p:cNvSpPr>
                <a:spLocks/>
              </p:cNvSpPr>
              <p:nvPr/>
            </p:nvSpPr>
            <p:spPr bwMode="auto">
              <a:xfrm>
                <a:off x="4065" y="1978"/>
                <a:ext cx="14" cy="14"/>
              </a:xfrm>
              <a:custGeom>
                <a:avLst/>
                <a:gdLst>
                  <a:gd name="T0" fmla="*/ 0 w 14"/>
                  <a:gd name="T1" fmla="*/ 0 h 14"/>
                  <a:gd name="T2" fmla="*/ 4 w 14"/>
                  <a:gd name="T3" fmla="*/ 0 h 14"/>
                  <a:gd name="T4" fmla="*/ 14 w 14"/>
                  <a:gd name="T5" fmla="*/ 5 h 14"/>
                  <a:gd name="T6" fmla="*/ 14 w 14"/>
                  <a:gd name="T7" fmla="*/ 9 h 14"/>
                  <a:gd name="T8" fmla="*/ 9 w 14"/>
                  <a:gd name="T9" fmla="*/ 14 h 14"/>
                  <a:gd name="T10" fmla="*/ 4 w 14"/>
                  <a:gd name="T11" fmla="*/ 5 h 14"/>
                  <a:gd name="T12" fmla="*/ 0 w 14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4" y="0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9" y="14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2" name="Freeform 1394"/>
              <p:cNvSpPr>
                <a:spLocks noEditPoints="1"/>
              </p:cNvSpPr>
              <p:nvPr/>
            </p:nvSpPr>
            <p:spPr bwMode="auto">
              <a:xfrm>
                <a:off x="4056" y="1974"/>
                <a:ext cx="27" cy="18"/>
              </a:xfrm>
              <a:custGeom>
                <a:avLst/>
                <a:gdLst>
                  <a:gd name="T0" fmla="*/ 18 w 27"/>
                  <a:gd name="T1" fmla="*/ 18 h 18"/>
                  <a:gd name="T2" fmla="*/ 18 w 27"/>
                  <a:gd name="T3" fmla="*/ 18 h 18"/>
                  <a:gd name="T4" fmla="*/ 13 w 27"/>
                  <a:gd name="T5" fmla="*/ 13 h 18"/>
                  <a:gd name="T6" fmla="*/ 4 w 27"/>
                  <a:gd name="T7" fmla="*/ 4 h 18"/>
                  <a:gd name="T8" fmla="*/ 0 w 27"/>
                  <a:gd name="T9" fmla="*/ 0 h 18"/>
                  <a:gd name="T10" fmla="*/ 0 w 27"/>
                  <a:gd name="T11" fmla="*/ 0 h 18"/>
                  <a:gd name="T12" fmla="*/ 4 w 27"/>
                  <a:gd name="T13" fmla="*/ 0 h 18"/>
                  <a:gd name="T14" fmla="*/ 9 w 27"/>
                  <a:gd name="T15" fmla="*/ 0 h 18"/>
                  <a:gd name="T16" fmla="*/ 18 w 27"/>
                  <a:gd name="T17" fmla="*/ 0 h 18"/>
                  <a:gd name="T18" fmla="*/ 27 w 27"/>
                  <a:gd name="T19" fmla="*/ 4 h 18"/>
                  <a:gd name="T20" fmla="*/ 27 w 27"/>
                  <a:gd name="T21" fmla="*/ 13 h 18"/>
                  <a:gd name="T22" fmla="*/ 23 w 27"/>
                  <a:gd name="T23" fmla="*/ 18 h 18"/>
                  <a:gd name="T24" fmla="*/ 18 w 27"/>
                  <a:gd name="T25" fmla="*/ 18 h 18"/>
                  <a:gd name="T26" fmla="*/ 18 w 27"/>
                  <a:gd name="T27" fmla="*/ 18 h 18"/>
                  <a:gd name="T28" fmla="*/ 18 w 27"/>
                  <a:gd name="T29" fmla="*/ 4 h 18"/>
                  <a:gd name="T30" fmla="*/ 18 w 27"/>
                  <a:gd name="T31" fmla="*/ 9 h 18"/>
                  <a:gd name="T32" fmla="*/ 18 w 27"/>
                  <a:gd name="T33" fmla="*/ 9 h 18"/>
                  <a:gd name="T34" fmla="*/ 18 w 27"/>
                  <a:gd name="T35" fmla="*/ 4 h 18"/>
                  <a:gd name="T36" fmla="*/ 18 w 27"/>
                  <a:gd name="T37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8">
                    <a:moveTo>
                      <a:pt x="18" y="18"/>
                    </a:moveTo>
                    <a:lnTo>
                      <a:pt x="18" y="18"/>
                    </a:lnTo>
                    <a:lnTo>
                      <a:pt x="13" y="13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27" y="4"/>
                    </a:lnTo>
                    <a:lnTo>
                      <a:pt x="27" y="13"/>
                    </a:lnTo>
                    <a:lnTo>
                      <a:pt x="23" y="18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  <a:moveTo>
                      <a:pt x="18" y="4"/>
                    </a:moveTo>
                    <a:lnTo>
                      <a:pt x="18" y="9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3" name="Freeform 1395"/>
              <p:cNvSpPr>
                <a:spLocks/>
              </p:cNvSpPr>
              <p:nvPr/>
            </p:nvSpPr>
            <p:spPr bwMode="auto">
              <a:xfrm>
                <a:off x="4056" y="1974"/>
                <a:ext cx="27" cy="18"/>
              </a:xfrm>
              <a:custGeom>
                <a:avLst/>
                <a:gdLst>
                  <a:gd name="T0" fmla="*/ 18 w 27"/>
                  <a:gd name="T1" fmla="*/ 18 h 18"/>
                  <a:gd name="T2" fmla="*/ 18 w 27"/>
                  <a:gd name="T3" fmla="*/ 18 h 18"/>
                  <a:gd name="T4" fmla="*/ 13 w 27"/>
                  <a:gd name="T5" fmla="*/ 13 h 18"/>
                  <a:gd name="T6" fmla="*/ 4 w 27"/>
                  <a:gd name="T7" fmla="*/ 4 h 18"/>
                  <a:gd name="T8" fmla="*/ 0 w 27"/>
                  <a:gd name="T9" fmla="*/ 0 h 18"/>
                  <a:gd name="T10" fmla="*/ 0 w 27"/>
                  <a:gd name="T11" fmla="*/ 0 h 18"/>
                  <a:gd name="T12" fmla="*/ 4 w 27"/>
                  <a:gd name="T13" fmla="*/ 0 h 18"/>
                  <a:gd name="T14" fmla="*/ 9 w 27"/>
                  <a:gd name="T15" fmla="*/ 0 h 18"/>
                  <a:gd name="T16" fmla="*/ 18 w 27"/>
                  <a:gd name="T17" fmla="*/ 0 h 18"/>
                  <a:gd name="T18" fmla="*/ 27 w 27"/>
                  <a:gd name="T19" fmla="*/ 4 h 18"/>
                  <a:gd name="T20" fmla="*/ 27 w 27"/>
                  <a:gd name="T21" fmla="*/ 13 h 18"/>
                  <a:gd name="T22" fmla="*/ 23 w 27"/>
                  <a:gd name="T23" fmla="*/ 18 h 18"/>
                  <a:gd name="T24" fmla="*/ 18 w 27"/>
                  <a:gd name="T25" fmla="*/ 18 h 18"/>
                  <a:gd name="T26" fmla="*/ 18 w 27"/>
                  <a:gd name="T2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8">
                    <a:moveTo>
                      <a:pt x="18" y="18"/>
                    </a:moveTo>
                    <a:lnTo>
                      <a:pt x="18" y="18"/>
                    </a:lnTo>
                    <a:lnTo>
                      <a:pt x="13" y="13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27" y="4"/>
                    </a:lnTo>
                    <a:lnTo>
                      <a:pt x="27" y="13"/>
                    </a:lnTo>
                    <a:lnTo>
                      <a:pt x="23" y="18"/>
                    </a:lnTo>
                    <a:lnTo>
                      <a:pt x="18" y="18"/>
                    </a:lnTo>
                    <a:lnTo>
                      <a:pt x="18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4" name="Rectangle 1396"/>
              <p:cNvSpPr>
                <a:spLocks noChangeArrowheads="1"/>
              </p:cNvSpPr>
              <p:nvPr/>
            </p:nvSpPr>
            <p:spPr bwMode="auto">
              <a:xfrm>
                <a:off x="4074" y="1978"/>
                <a:ext cx="1" cy="5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5" name="Freeform 1397"/>
              <p:cNvSpPr>
                <a:spLocks/>
              </p:cNvSpPr>
              <p:nvPr/>
            </p:nvSpPr>
            <p:spPr bwMode="auto">
              <a:xfrm>
                <a:off x="3694" y="1818"/>
                <a:ext cx="55" cy="69"/>
              </a:xfrm>
              <a:custGeom>
                <a:avLst/>
                <a:gdLst>
                  <a:gd name="T0" fmla="*/ 55 w 55"/>
                  <a:gd name="T1" fmla="*/ 55 h 69"/>
                  <a:gd name="T2" fmla="*/ 50 w 55"/>
                  <a:gd name="T3" fmla="*/ 64 h 69"/>
                  <a:gd name="T4" fmla="*/ 50 w 55"/>
                  <a:gd name="T5" fmla="*/ 69 h 69"/>
                  <a:gd name="T6" fmla="*/ 46 w 55"/>
                  <a:gd name="T7" fmla="*/ 64 h 69"/>
                  <a:gd name="T8" fmla="*/ 46 w 55"/>
                  <a:gd name="T9" fmla="*/ 55 h 69"/>
                  <a:gd name="T10" fmla="*/ 41 w 55"/>
                  <a:gd name="T11" fmla="*/ 50 h 69"/>
                  <a:gd name="T12" fmla="*/ 41 w 55"/>
                  <a:gd name="T13" fmla="*/ 46 h 69"/>
                  <a:gd name="T14" fmla="*/ 32 w 55"/>
                  <a:gd name="T15" fmla="*/ 46 h 69"/>
                  <a:gd name="T16" fmla="*/ 27 w 55"/>
                  <a:gd name="T17" fmla="*/ 46 h 69"/>
                  <a:gd name="T18" fmla="*/ 23 w 55"/>
                  <a:gd name="T19" fmla="*/ 59 h 69"/>
                  <a:gd name="T20" fmla="*/ 23 w 55"/>
                  <a:gd name="T21" fmla="*/ 55 h 69"/>
                  <a:gd name="T22" fmla="*/ 13 w 55"/>
                  <a:gd name="T23" fmla="*/ 59 h 69"/>
                  <a:gd name="T24" fmla="*/ 9 w 55"/>
                  <a:gd name="T25" fmla="*/ 59 h 69"/>
                  <a:gd name="T26" fmla="*/ 4 w 55"/>
                  <a:gd name="T27" fmla="*/ 46 h 69"/>
                  <a:gd name="T28" fmla="*/ 4 w 55"/>
                  <a:gd name="T29" fmla="*/ 32 h 69"/>
                  <a:gd name="T30" fmla="*/ 0 w 55"/>
                  <a:gd name="T31" fmla="*/ 27 h 69"/>
                  <a:gd name="T32" fmla="*/ 0 w 55"/>
                  <a:gd name="T33" fmla="*/ 23 h 69"/>
                  <a:gd name="T34" fmla="*/ 0 w 55"/>
                  <a:gd name="T35" fmla="*/ 18 h 69"/>
                  <a:gd name="T36" fmla="*/ 4 w 55"/>
                  <a:gd name="T37" fmla="*/ 18 h 69"/>
                  <a:gd name="T38" fmla="*/ 0 w 55"/>
                  <a:gd name="T39" fmla="*/ 9 h 69"/>
                  <a:gd name="T40" fmla="*/ 0 w 55"/>
                  <a:gd name="T41" fmla="*/ 4 h 69"/>
                  <a:gd name="T42" fmla="*/ 4 w 55"/>
                  <a:gd name="T43" fmla="*/ 0 h 69"/>
                  <a:gd name="T44" fmla="*/ 9 w 55"/>
                  <a:gd name="T45" fmla="*/ 4 h 69"/>
                  <a:gd name="T46" fmla="*/ 9 w 55"/>
                  <a:gd name="T47" fmla="*/ 0 h 69"/>
                  <a:gd name="T48" fmla="*/ 13 w 55"/>
                  <a:gd name="T49" fmla="*/ 4 h 69"/>
                  <a:gd name="T50" fmla="*/ 13 w 55"/>
                  <a:gd name="T51" fmla="*/ 4 h 69"/>
                  <a:gd name="T52" fmla="*/ 18 w 55"/>
                  <a:gd name="T53" fmla="*/ 14 h 69"/>
                  <a:gd name="T54" fmla="*/ 27 w 55"/>
                  <a:gd name="T55" fmla="*/ 18 h 69"/>
                  <a:gd name="T56" fmla="*/ 46 w 55"/>
                  <a:gd name="T57" fmla="*/ 18 h 69"/>
                  <a:gd name="T58" fmla="*/ 36 w 55"/>
                  <a:gd name="T59" fmla="*/ 32 h 69"/>
                  <a:gd name="T60" fmla="*/ 36 w 55"/>
                  <a:gd name="T61" fmla="*/ 37 h 69"/>
                  <a:gd name="T62" fmla="*/ 41 w 55"/>
                  <a:gd name="T63" fmla="*/ 41 h 69"/>
                  <a:gd name="T64" fmla="*/ 46 w 55"/>
                  <a:gd name="T65" fmla="*/ 37 h 69"/>
                  <a:gd name="T66" fmla="*/ 55 w 55"/>
                  <a:gd name="T67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" h="69">
                    <a:moveTo>
                      <a:pt x="55" y="55"/>
                    </a:moveTo>
                    <a:lnTo>
                      <a:pt x="50" y="64"/>
                    </a:lnTo>
                    <a:lnTo>
                      <a:pt x="50" y="69"/>
                    </a:lnTo>
                    <a:lnTo>
                      <a:pt x="46" y="64"/>
                    </a:lnTo>
                    <a:lnTo>
                      <a:pt x="46" y="55"/>
                    </a:lnTo>
                    <a:lnTo>
                      <a:pt x="41" y="50"/>
                    </a:lnTo>
                    <a:lnTo>
                      <a:pt x="41" y="46"/>
                    </a:lnTo>
                    <a:lnTo>
                      <a:pt x="32" y="46"/>
                    </a:lnTo>
                    <a:lnTo>
                      <a:pt x="27" y="46"/>
                    </a:lnTo>
                    <a:lnTo>
                      <a:pt x="23" y="59"/>
                    </a:lnTo>
                    <a:lnTo>
                      <a:pt x="23" y="55"/>
                    </a:lnTo>
                    <a:lnTo>
                      <a:pt x="13" y="59"/>
                    </a:lnTo>
                    <a:lnTo>
                      <a:pt x="9" y="59"/>
                    </a:lnTo>
                    <a:lnTo>
                      <a:pt x="4" y="46"/>
                    </a:lnTo>
                    <a:lnTo>
                      <a:pt x="4" y="32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8" y="14"/>
                    </a:lnTo>
                    <a:lnTo>
                      <a:pt x="27" y="18"/>
                    </a:lnTo>
                    <a:lnTo>
                      <a:pt x="46" y="18"/>
                    </a:lnTo>
                    <a:lnTo>
                      <a:pt x="36" y="32"/>
                    </a:lnTo>
                    <a:lnTo>
                      <a:pt x="36" y="37"/>
                    </a:lnTo>
                    <a:lnTo>
                      <a:pt x="41" y="41"/>
                    </a:lnTo>
                    <a:lnTo>
                      <a:pt x="46" y="37"/>
                    </a:lnTo>
                    <a:lnTo>
                      <a:pt x="55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6" name="Freeform 1398"/>
              <p:cNvSpPr>
                <a:spLocks/>
              </p:cNvSpPr>
              <p:nvPr/>
            </p:nvSpPr>
            <p:spPr bwMode="auto">
              <a:xfrm>
                <a:off x="3694" y="1818"/>
                <a:ext cx="55" cy="69"/>
              </a:xfrm>
              <a:custGeom>
                <a:avLst/>
                <a:gdLst>
                  <a:gd name="T0" fmla="*/ 55 w 55"/>
                  <a:gd name="T1" fmla="*/ 55 h 69"/>
                  <a:gd name="T2" fmla="*/ 50 w 55"/>
                  <a:gd name="T3" fmla="*/ 64 h 69"/>
                  <a:gd name="T4" fmla="*/ 50 w 55"/>
                  <a:gd name="T5" fmla="*/ 69 h 69"/>
                  <a:gd name="T6" fmla="*/ 46 w 55"/>
                  <a:gd name="T7" fmla="*/ 64 h 69"/>
                  <a:gd name="T8" fmla="*/ 46 w 55"/>
                  <a:gd name="T9" fmla="*/ 55 h 69"/>
                  <a:gd name="T10" fmla="*/ 41 w 55"/>
                  <a:gd name="T11" fmla="*/ 50 h 69"/>
                  <a:gd name="T12" fmla="*/ 41 w 55"/>
                  <a:gd name="T13" fmla="*/ 46 h 69"/>
                  <a:gd name="T14" fmla="*/ 32 w 55"/>
                  <a:gd name="T15" fmla="*/ 46 h 69"/>
                  <a:gd name="T16" fmla="*/ 27 w 55"/>
                  <a:gd name="T17" fmla="*/ 46 h 69"/>
                  <a:gd name="T18" fmla="*/ 23 w 55"/>
                  <a:gd name="T19" fmla="*/ 59 h 69"/>
                  <a:gd name="T20" fmla="*/ 23 w 55"/>
                  <a:gd name="T21" fmla="*/ 55 h 69"/>
                  <a:gd name="T22" fmla="*/ 13 w 55"/>
                  <a:gd name="T23" fmla="*/ 59 h 69"/>
                  <a:gd name="T24" fmla="*/ 9 w 55"/>
                  <a:gd name="T25" fmla="*/ 59 h 69"/>
                  <a:gd name="T26" fmla="*/ 4 w 55"/>
                  <a:gd name="T27" fmla="*/ 46 h 69"/>
                  <a:gd name="T28" fmla="*/ 4 w 55"/>
                  <a:gd name="T29" fmla="*/ 32 h 69"/>
                  <a:gd name="T30" fmla="*/ 0 w 55"/>
                  <a:gd name="T31" fmla="*/ 27 h 69"/>
                  <a:gd name="T32" fmla="*/ 0 w 55"/>
                  <a:gd name="T33" fmla="*/ 23 h 69"/>
                  <a:gd name="T34" fmla="*/ 0 w 55"/>
                  <a:gd name="T35" fmla="*/ 18 h 69"/>
                  <a:gd name="T36" fmla="*/ 4 w 55"/>
                  <a:gd name="T37" fmla="*/ 18 h 69"/>
                  <a:gd name="T38" fmla="*/ 0 w 55"/>
                  <a:gd name="T39" fmla="*/ 9 h 69"/>
                  <a:gd name="T40" fmla="*/ 0 w 55"/>
                  <a:gd name="T41" fmla="*/ 4 h 69"/>
                  <a:gd name="T42" fmla="*/ 4 w 55"/>
                  <a:gd name="T43" fmla="*/ 0 h 69"/>
                  <a:gd name="T44" fmla="*/ 9 w 55"/>
                  <a:gd name="T45" fmla="*/ 4 h 69"/>
                  <a:gd name="T46" fmla="*/ 9 w 55"/>
                  <a:gd name="T47" fmla="*/ 0 h 69"/>
                  <a:gd name="T48" fmla="*/ 13 w 55"/>
                  <a:gd name="T49" fmla="*/ 4 h 69"/>
                  <a:gd name="T50" fmla="*/ 13 w 55"/>
                  <a:gd name="T51" fmla="*/ 4 h 69"/>
                  <a:gd name="T52" fmla="*/ 18 w 55"/>
                  <a:gd name="T53" fmla="*/ 14 h 69"/>
                  <a:gd name="T54" fmla="*/ 27 w 55"/>
                  <a:gd name="T55" fmla="*/ 18 h 69"/>
                  <a:gd name="T56" fmla="*/ 46 w 55"/>
                  <a:gd name="T57" fmla="*/ 18 h 69"/>
                  <a:gd name="T58" fmla="*/ 36 w 55"/>
                  <a:gd name="T59" fmla="*/ 32 h 69"/>
                  <a:gd name="T60" fmla="*/ 36 w 55"/>
                  <a:gd name="T61" fmla="*/ 37 h 69"/>
                  <a:gd name="T62" fmla="*/ 41 w 55"/>
                  <a:gd name="T63" fmla="*/ 41 h 69"/>
                  <a:gd name="T64" fmla="*/ 46 w 55"/>
                  <a:gd name="T65" fmla="*/ 37 h 69"/>
                  <a:gd name="T66" fmla="*/ 55 w 55"/>
                  <a:gd name="T67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" h="69">
                    <a:moveTo>
                      <a:pt x="55" y="55"/>
                    </a:moveTo>
                    <a:lnTo>
                      <a:pt x="50" y="64"/>
                    </a:lnTo>
                    <a:lnTo>
                      <a:pt x="50" y="69"/>
                    </a:lnTo>
                    <a:lnTo>
                      <a:pt x="46" y="64"/>
                    </a:lnTo>
                    <a:lnTo>
                      <a:pt x="46" y="55"/>
                    </a:lnTo>
                    <a:lnTo>
                      <a:pt x="41" y="50"/>
                    </a:lnTo>
                    <a:lnTo>
                      <a:pt x="41" y="46"/>
                    </a:lnTo>
                    <a:lnTo>
                      <a:pt x="32" y="46"/>
                    </a:lnTo>
                    <a:lnTo>
                      <a:pt x="27" y="46"/>
                    </a:lnTo>
                    <a:lnTo>
                      <a:pt x="23" y="59"/>
                    </a:lnTo>
                    <a:lnTo>
                      <a:pt x="23" y="55"/>
                    </a:lnTo>
                    <a:lnTo>
                      <a:pt x="13" y="59"/>
                    </a:lnTo>
                    <a:lnTo>
                      <a:pt x="9" y="59"/>
                    </a:lnTo>
                    <a:lnTo>
                      <a:pt x="4" y="46"/>
                    </a:lnTo>
                    <a:lnTo>
                      <a:pt x="4" y="32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8" y="14"/>
                    </a:lnTo>
                    <a:lnTo>
                      <a:pt x="27" y="18"/>
                    </a:lnTo>
                    <a:lnTo>
                      <a:pt x="46" y="18"/>
                    </a:lnTo>
                    <a:lnTo>
                      <a:pt x="36" y="32"/>
                    </a:lnTo>
                    <a:lnTo>
                      <a:pt x="36" y="37"/>
                    </a:lnTo>
                    <a:lnTo>
                      <a:pt x="41" y="41"/>
                    </a:lnTo>
                    <a:lnTo>
                      <a:pt x="46" y="37"/>
                    </a:lnTo>
                    <a:lnTo>
                      <a:pt x="55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7" name="Freeform 1399"/>
              <p:cNvSpPr>
                <a:spLocks noEditPoints="1"/>
              </p:cNvSpPr>
              <p:nvPr/>
            </p:nvSpPr>
            <p:spPr bwMode="auto">
              <a:xfrm>
                <a:off x="3689" y="1809"/>
                <a:ext cx="64" cy="96"/>
              </a:xfrm>
              <a:custGeom>
                <a:avLst/>
                <a:gdLst>
                  <a:gd name="T0" fmla="*/ 55 w 64"/>
                  <a:gd name="T1" fmla="*/ 87 h 96"/>
                  <a:gd name="T2" fmla="*/ 51 w 64"/>
                  <a:gd name="T3" fmla="*/ 78 h 96"/>
                  <a:gd name="T4" fmla="*/ 46 w 64"/>
                  <a:gd name="T5" fmla="*/ 64 h 96"/>
                  <a:gd name="T6" fmla="*/ 41 w 64"/>
                  <a:gd name="T7" fmla="*/ 55 h 96"/>
                  <a:gd name="T8" fmla="*/ 37 w 64"/>
                  <a:gd name="T9" fmla="*/ 59 h 96"/>
                  <a:gd name="T10" fmla="*/ 32 w 64"/>
                  <a:gd name="T11" fmla="*/ 68 h 96"/>
                  <a:gd name="T12" fmla="*/ 28 w 64"/>
                  <a:gd name="T13" fmla="*/ 68 h 96"/>
                  <a:gd name="T14" fmla="*/ 14 w 64"/>
                  <a:gd name="T15" fmla="*/ 73 h 96"/>
                  <a:gd name="T16" fmla="*/ 14 w 64"/>
                  <a:gd name="T17" fmla="*/ 68 h 96"/>
                  <a:gd name="T18" fmla="*/ 5 w 64"/>
                  <a:gd name="T19" fmla="*/ 41 h 96"/>
                  <a:gd name="T20" fmla="*/ 0 w 64"/>
                  <a:gd name="T21" fmla="*/ 27 h 96"/>
                  <a:gd name="T22" fmla="*/ 5 w 64"/>
                  <a:gd name="T23" fmla="*/ 18 h 96"/>
                  <a:gd name="T24" fmla="*/ 9 w 64"/>
                  <a:gd name="T25" fmla="*/ 4 h 96"/>
                  <a:gd name="T26" fmla="*/ 9 w 64"/>
                  <a:gd name="T27" fmla="*/ 0 h 96"/>
                  <a:gd name="T28" fmla="*/ 14 w 64"/>
                  <a:gd name="T29" fmla="*/ 4 h 96"/>
                  <a:gd name="T30" fmla="*/ 14 w 64"/>
                  <a:gd name="T31" fmla="*/ 4 h 96"/>
                  <a:gd name="T32" fmla="*/ 18 w 64"/>
                  <a:gd name="T33" fmla="*/ 0 h 96"/>
                  <a:gd name="T34" fmla="*/ 18 w 64"/>
                  <a:gd name="T35" fmla="*/ 9 h 96"/>
                  <a:gd name="T36" fmla="*/ 18 w 64"/>
                  <a:gd name="T37" fmla="*/ 9 h 96"/>
                  <a:gd name="T38" fmla="*/ 23 w 64"/>
                  <a:gd name="T39" fmla="*/ 0 h 96"/>
                  <a:gd name="T40" fmla="*/ 23 w 64"/>
                  <a:gd name="T41" fmla="*/ 9 h 96"/>
                  <a:gd name="T42" fmla="*/ 46 w 64"/>
                  <a:gd name="T43" fmla="*/ 23 h 96"/>
                  <a:gd name="T44" fmla="*/ 60 w 64"/>
                  <a:gd name="T45" fmla="*/ 23 h 96"/>
                  <a:gd name="T46" fmla="*/ 60 w 64"/>
                  <a:gd name="T47" fmla="*/ 27 h 96"/>
                  <a:gd name="T48" fmla="*/ 55 w 64"/>
                  <a:gd name="T49" fmla="*/ 32 h 96"/>
                  <a:gd name="T50" fmla="*/ 46 w 64"/>
                  <a:gd name="T51" fmla="*/ 41 h 96"/>
                  <a:gd name="T52" fmla="*/ 46 w 64"/>
                  <a:gd name="T53" fmla="*/ 46 h 96"/>
                  <a:gd name="T54" fmla="*/ 55 w 64"/>
                  <a:gd name="T55" fmla="*/ 32 h 96"/>
                  <a:gd name="T56" fmla="*/ 55 w 64"/>
                  <a:gd name="T57" fmla="*/ 41 h 96"/>
                  <a:gd name="T58" fmla="*/ 60 w 64"/>
                  <a:gd name="T59" fmla="*/ 55 h 96"/>
                  <a:gd name="T60" fmla="*/ 64 w 64"/>
                  <a:gd name="T61" fmla="*/ 64 h 96"/>
                  <a:gd name="T62" fmla="*/ 60 w 64"/>
                  <a:gd name="T63" fmla="*/ 73 h 96"/>
                  <a:gd name="T64" fmla="*/ 60 w 64"/>
                  <a:gd name="T65" fmla="*/ 96 h 96"/>
                  <a:gd name="T66" fmla="*/ 51 w 64"/>
                  <a:gd name="T67" fmla="*/ 55 h 96"/>
                  <a:gd name="T68" fmla="*/ 55 w 64"/>
                  <a:gd name="T69" fmla="*/ 64 h 96"/>
                  <a:gd name="T70" fmla="*/ 55 w 64"/>
                  <a:gd name="T71" fmla="*/ 55 h 96"/>
                  <a:gd name="T72" fmla="*/ 51 w 64"/>
                  <a:gd name="T73" fmla="*/ 50 h 96"/>
                  <a:gd name="T74" fmla="*/ 51 w 64"/>
                  <a:gd name="T75" fmla="*/ 55 h 96"/>
                  <a:gd name="T76" fmla="*/ 9 w 64"/>
                  <a:gd name="T77" fmla="*/ 27 h 96"/>
                  <a:gd name="T78" fmla="*/ 14 w 64"/>
                  <a:gd name="T79" fmla="*/ 41 h 96"/>
                  <a:gd name="T80" fmla="*/ 18 w 64"/>
                  <a:gd name="T81" fmla="*/ 64 h 96"/>
                  <a:gd name="T82" fmla="*/ 28 w 64"/>
                  <a:gd name="T83" fmla="*/ 59 h 96"/>
                  <a:gd name="T84" fmla="*/ 28 w 64"/>
                  <a:gd name="T85" fmla="*/ 59 h 96"/>
                  <a:gd name="T86" fmla="*/ 32 w 64"/>
                  <a:gd name="T87" fmla="*/ 50 h 96"/>
                  <a:gd name="T88" fmla="*/ 41 w 64"/>
                  <a:gd name="T89" fmla="*/ 50 h 96"/>
                  <a:gd name="T90" fmla="*/ 37 w 64"/>
                  <a:gd name="T91" fmla="*/ 46 h 96"/>
                  <a:gd name="T92" fmla="*/ 46 w 64"/>
                  <a:gd name="T93" fmla="*/ 27 h 96"/>
                  <a:gd name="T94" fmla="*/ 32 w 64"/>
                  <a:gd name="T95" fmla="*/ 27 h 96"/>
                  <a:gd name="T96" fmla="*/ 14 w 64"/>
                  <a:gd name="T97" fmla="*/ 13 h 96"/>
                  <a:gd name="T98" fmla="*/ 14 w 64"/>
                  <a:gd name="T99" fmla="*/ 18 h 96"/>
                  <a:gd name="T100" fmla="*/ 9 w 64"/>
                  <a:gd name="T101" fmla="*/ 13 h 96"/>
                  <a:gd name="T102" fmla="*/ 9 w 64"/>
                  <a:gd name="T103" fmla="*/ 18 h 96"/>
                  <a:gd name="T104" fmla="*/ 18 w 64"/>
                  <a:gd name="T105" fmla="*/ 27 h 96"/>
                  <a:gd name="T106" fmla="*/ 14 w 64"/>
                  <a:gd name="T107" fmla="*/ 27 h 96"/>
                  <a:gd name="T108" fmla="*/ 9 w 64"/>
                  <a:gd name="T10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" h="96">
                    <a:moveTo>
                      <a:pt x="60" y="96"/>
                    </a:moveTo>
                    <a:lnTo>
                      <a:pt x="55" y="87"/>
                    </a:lnTo>
                    <a:lnTo>
                      <a:pt x="55" y="82"/>
                    </a:lnTo>
                    <a:lnTo>
                      <a:pt x="51" y="78"/>
                    </a:lnTo>
                    <a:lnTo>
                      <a:pt x="51" y="73"/>
                    </a:lnTo>
                    <a:lnTo>
                      <a:pt x="46" y="64"/>
                    </a:lnTo>
                    <a:lnTo>
                      <a:pt x="46" y="59"/>
                    </a:lnTo>
                    <a:lnTo>
                      <a:pt x="41" y="55"/>
                    </a:lnTo>
                    <a:lnTo>
                      <a:pt x="37" y="55"/>
                    </a:lnTo>
                    <a:lnTo>
                      <a:pt x="37" y="59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18" y="68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68"/>
                    </a:lnTo>
                    <a:lnTo>
                      <a:pt x="9" y="59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32" y="18"/>
                    </a:lnTo>
                    <a:lnTo>
                      <a:pt x="46" y="23"/>
                    </a:lnTo>
                    <a:lnTo>
                      <a:pt x="55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7"/>
                    </a:lnTo>
                    <a:lnTo>
                      <a:pt x="55" y="27"/>
                    </a:lnTo>
                    <a:lnTo>
                      <a:pt x="55" y="32"/>
                    </a:lnTo>
                    <a:lnTo>
                      <a:pt x="46" y="36"/>
                    </a:lnTo>
                    <a:lnTo>
                      <a:pt x="46" y="41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51" y="41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60" y="55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8"/>
                    </a:lnTo>
                    <a:lnTo>
                      <a:pt x="60" y="73"/>
                    </a:lnTo>
                    <a:lnTo>
                      <a:pt x="60" y="78"/>
                    </a:lnTo>
                    <a:lnTo>
                      <a:pt x="60" y="96"/>
                    </a:lnTo>
                    <a:lnTo>
                      <a:pt x="60" y="96"/>
                    </a:lnTo>
                    <a:close/>
                    <a:moveTo>
                      <a:pt x="51" y="55"/>
                    </a:moveTo>
                    <a:lnTo>
                      <a:pt x="55" y="68"/>
                    </a:lnTo>
                    <a:lnTo>
                      <a:pt x="55" y="64"/>
                    </a:lnTo>
                    <a:lnTo>
                      <a:pt x="55" y="59"/>
                    </a:lnTo>
                    <a:lnTo>
                      <a:pt x="55" y="55"/>
                    </a:lnTo>
                    <a:lnTo>
                      <a:pt x="51" y="50"/>
                    </a:lnTo>
                    <a:lnTo>
                      <a:pt x="51" y="50"/>
                    </a:lnTo>
                    <a:lnTo>
                      <a:pt x="51" y="55"/>
                    </a:lnTo>
                    <a:lnTo>
                      <a:pt x="51" y="55"/>
                    </a:lnTo>
                    <a:close/>
                    <a:moveTo>
                      <a:pt x="9" y="27"/>
                    </a:moveTo>
                    <a:lnTo>
                      <a:pt x="9" y="27"/>
                    </a:lnTo>
                    <a:lnTo>
                      <a:pt x="9" y="32"/>
                    </a:lnTo>
                    <a:lnTo>
                      <a:pt x="14" y="41"/>
                    </a:lnTo>
                    <a:lnTo>
                      <a:pt x="14" y="59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32" y="59"/>
                    </a:lnTo>
                    <a:lnTo>
                      <a:pt x="32" y="50"/>
                    </a:lnTo>
                    <a:lnTo>
                      <a:pt x="37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37" y="46"/>
                    </a:lnTo>
                    <a:lnTo>
                      <a:pt x="41" y="36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32" y="27"/>
                    </a:lnTo>
                    <a:lnTo>
                      <a:pt x="18" y="13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8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8" name="Freeform 1400"/>
              <p:cNvSpPr>
                <a:spLocks/>
              </p:cNvSpPr>
              <p:nvPr/>
            </p:nvSpPr>
            <p:spPr bwMode="auto">
              <a:xfrm>
                <a:off x="3689" y="1809"/>
                <a:ext cx="64" cy="96"/>
              </a:xfrm>
              <a:custGeom>
                <a:avLst/>
                <a:gdLst>
                  <a:gd name="T0" fmla="*/ 55 w 64"/>
                  <a:gd name="T1" fmla="*/ 87 h 96"/>
                  <a:gd name="T2" fmla="*/ 51 w 64"/>
                  <a:gd name="T3" fmla="*/ 78 h 96"/>
                  <a:gd name="T4" fmla="*/ 46 w 64"/>
                  <a:gd name="T5" fmla="*/ 64 h 96"/>
                  <a:gd name="T6" fmla="*/ 41 w 64"/>
                  <a:gd name="T7" fmla="*/ 55 h 96"/>
                  <a:gd name="T8" fmla="*/ 37 w 64"/>
                  <a:gd name="T9" fmla="*/ 59 h 96"/>
                  <a:gd name="T10" fmla="*/ 32 w 64"/>
                  <a:gd name="T11" fmla="*/ 68 h 96"/>
                  <a:gd name="T12" fmla="*/ 28 w 64"/>
                  <a:gd name="T13" fmla="*/ 68 h 96"/>
                  <a:gd name="T14" fmla="*/ 14 w 64"/>
                  <a:gd name="T15" fmla="*/ 73 h 96"/>
                  <a:gd name="T16" fmla="*/ 14 w 64"/>
                  <a:gd name="T17" fmla="*/ 68 h 96"/>
                  <a:gd name="T18" fmla="*/ 5 w 64"/>
                  <a:gd name="T19" fmla="*/ 41 h 96"/>
                  <a:gd name="T20" fmla="*/ 0 w 64"/>
                  <a:gd name="T21" fmla="*/ 27 h 96"/>
                  <a:gd name="T22" fmla="*/ 5 w 64"/>
                  <a:gd name="T23" fmla="*/ 18 h 96"/>
                  <a:gd name="T24" fmla="*/ 9 w 64"/>
                  <a:gd name="T25" fmla="*/ 4 h 96"/>
                  <a:gd name="T26" fmla="*/ 9 w 64"/>
                  <a:gd name="T27" fmla="*/ 0 h 96"/>
                  <a:gd name="T28" fmla="*/ 14 w 64"/>
                  <a:gd name="T29" fmla="*/ 4 h 96"/>
                  <a:gd name="T30" fmla="*/ 14 w 64"/>
                  <a:gd name="T31" fmla="*/ 4 h 96"/>
                  <a:gd name="T32" fmla="*/ 18 w 64"/>
                  <a:gd name="T33" fmla="*/ 0 h 96"/>
                  <a:gd name="T34" fmla="*/ 18 w 64"/>
                  <a:gd name="T35" fmla="*/ 9 h 96"/>
                  <a:gd name="T36" fmla="*/ 18 w 64"/>
                  <a:gd name="T37" fmla="*/ 9 h 96"/>
                  <a:gd name="T38" fmla="*/ 23 w 64"/>
                  <a:gd name="T39" fmla="*/ 0 h 96"/>
                  <a:gd name="T40" fmla="*/ 23 w 64"/>
                  <a:gd name="T41" fmla="*/ 9 h 96"/>
                  <a:gd name="T42" fmla="*/ 46 w 64"/>
                  <a:gd name="T43" fmla="*/ 23 h 96"/>
                  <a:gd name="T44" fmla="*/ 60 w 64"/>
                  <a:gd name="T45" fmla="*/ 23 h 96"/>
                  <a:gd name="T46" fmla="*/ 60 w 64"/>
                  <a:gd name="T47" fmla="*/ 27 h 96"/>
                  <a:gd name="T48" fmla="*/ 55 w 64"/>
                  <a:gd name="T49" fmla="*/ 32 h 96"/>
                  <a:gd name="T50" fmla="*/ 46 w 64"/>
                  <a:gd name="T51" fmla="*/ 41 h 96"/>
                  <a:gd name="T52" fmla="*/ 46 w 64"/>
                  <a:gd name="T53" fmla="*/ 46 h 96"/>
                  <a:gd name="T54" fmla="*/ 55 w 64"/>
                  <a:gd name="T55" fmla="*/ 32 h 96"/>
                  <a:gd name="T56" fmla="*/ 55 w 64"/>
                  <a:gd name="T57" fmla="*/ 41 h 96"/>
                  <a:gd name="T58" fmla="*/ 60 w 64"/>
                  <a:gd name="T59" fmla="*/ 55 h 96"/>
                  <a:gd name="T60" fmla="*/ 64 w 64"/>
                  <a:gd name="T61" fmla="*/ 64 h 96"/>
                  <a:gd name="T62" fmla="*/ 60 w 64"/>
                  <a:gd name="T63" fmla="*/ 73 h 96"/>
                  <a:gd name="T64" fmla="*/ 60 w 64"/>
                  <a:gd name="T6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96">
                    <a:moveTo>
                      <a:pt x="60" y="96"/>
                    </a:moveTo>
                    <a:lnTo>
                      <a:pt x="55" y="87"/>
                    </a:lnTo>
                    <a:lnTo>
                      <a:pt x="55" y="82"/>
                    </a:lnTo>
                    <a:lnTo>
                      <a:pt x="51" y="78"/>
                    </a:lnTo>
                    <a:lnTo>
                      <a:pt x="51" y="73"/>
                    </a:lnTo>
                    <a:lnTo>
                      <a:pt x="46" y="64"/>
                    </a:lnTo>
                    <a:lnTo>
                      <a:pt x="46" y="59"/>
                    </a:lnTo>
                    <a:lnTo>
                      <a:pt x="41" y="55"/>
                    </a:lnTo>
                    <a:lnTo>
                      <a:pt x="37" y="55"/>
                    </a:lnTo>
                    <a:lnTo>
                      <a:pt x="37" y="59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18" y="68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68"/>
                    </a:lnTo>
                    <a:lnTo>
                      <a:pt x="9" y="59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32" y="18"/>
                    </a:lnTo>
                    <a:lnTo>
                      <a:pt x="46" y="23"/>
                    </a:lnTo>
                    <a:lnTo>
                      <a:pt x="55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7"/>
                    </a:lnTo>
                    <a:lnTo>
                      <a:pt x="55" y="27"/>
                    </a:lnTo>
                    <a:lnTo>
                      <a:pt x="55" y="32"/>
                    </a:lnTo>
                    <a:lnTo>
                      <a:pt x="46" y="36"/>
                    </a:lnTo>
                    <a:lnTo>
                      <a:pt x="46" y="41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51" y="41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60" y="55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8"/>
                    </a:lnTo>
                    <a:lnTo>
                      <a:pt x="60" y="73"/>
                    </a:lnTo>
                    <a:lnTo>
                      <a:pt x="60" y="78"/>
                    </a:lnTo>
                    <a:lnTo>
                      <a:pt x="60" y="96"/>
                    </a:lnTo>
                    <a:lnTo>
                      <a:pt x="60" y="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9" name="Freeform 1401"/>
              <p:cNvSpPr>
                <a:spLocks/>
              </p:cNvSpPr>
              <p:nvPr/>
            </p:nvSpPr>
            <p:spPr bwMode="auto">
              <a:xfrm>
                <a:off x="3740" y="1859"/>
                <a:ext cx="4" cy="18"/>
              </a:xfrm>
              <a:custGeom>
                <a:avLst/>
                <a:gdLst>
                  <a:gd name="T0" fmla="*/ 0 w 4"/>
                  <a:gd name="T1" fmla="*/ 5 h 18"/>
                  <a:gd name="T2" fmla="*/ 4 w 4"/>
                  <a:gd name="T3" fmla="*/ 18 h 18"/>
                  <a:gd name="T4" fmla="*/ 4 w 4"/>
                  <a:gd name="T5" fmla="*/ 14 h 18"/>
                  <a:gd name="T6" fmla="*/ 4 w 4"/>
                  <a:gd name="T7" fmla="*/ 9 h 18"/>
                  <a:gd name="T8" fmla="*/ 4 w 4"/>
                  <a:gd name="T9" fmla="*/ 5 h 18"/>
                  <a:gd name="T10" fmla="*/ 0 w 4"/>
                  <a:gd name="T11" fmla="*/ 0 h 18"/>
                  <a:gd name="T12" fmla="*/ 0 w 4"/>
                  <a:gd name="T13" fmla="*/ 0 h 18"/>
                  <a:gd name="T14" fmla="*/ 0 w 4"/>
                  <a:gd name="T15" fmla="*/ 5 h 18"/>
                  <a:gd name="T16" fmla="*/ 0 w 4"/>
                  <a:gd name="T17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8">
                    <a:moveTo>
                      <a:pt x="0" y="5"/>
                    </a:moveTo>
                    <a:lnTo>
                      <a:pt x="4" y="18"/>
                    </a:lnTo>
                    <a:lnTo>
                      <a:pt x="4" y="14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0" name="Freeform 1402"/>
              <p:cNvSpPr>
                <a:spLocks/>
              </p:cNvSpPr>
              <p:nvPr/>
            </p:nvSpPr>
            <p:spPr bwMode="auto">
              <a:xfrm>
                <a:off x="3698" y="1822"/>
                <a:ext cx="37" cy="51"/>
              </a:xfrm>
              <a:custGeom>
                <a:avLst/>
                <a:gdLst>
                  <a:gd name="T0" fmla="*/ 0 w 37"/>
                  <a:gd name="T1" fmla="*/ 14 h 51"/>
                  <a:gd name="T2" fmla="*/ 0 w 37"/>
                  <a:gd name="T3" fmla="*/ 14 h 51"/>
                  <a:gd name="T4" fmla="*/ 0 w 37"/>
                  <a:gd name="T5" fmla="*/ 19 h 51"/>
                  <a:gd name="T6" fmla="*/ 5 w 37"/>
                  <a:gd name="T7" fmla="*/ 28 h 51"/>
                  <a:gd name="T8" fmla="*/ 5 w 37"/>
                  <a:gd name="T9" fmla="*/ 46 h 51"/>
                  <a:gd name="T10" fmla="*/ 9 w 37"/>
                  <a:gd name="T11" fmla="*/ 51 h 51"/>
                  <a:gd name="T12" fmla="*/ 9 w 37"/>
                  <a:gd name="T13" fmla="*/ 51 h 51"/>
                  <a:gd name="T14" fmla="*/ 19 w 37"/>
                  <a:gd name="T15" fmla="*/ 46 h 51"/>
                  <a:gd name="T16" fmla="*/ 19 w 37"/>
                  <a:gd name="T17" fmla="*/ 46 h 51"/>
                  <a:gd name="T18" fmla="*/ 19 w 37"/>
                  <a:gd name="T19" fmla="*/ 46 h 51"/>
                  <a:gd name="T20" fmla="*/ 23 w 37"/>
                  <a:gd name="T21" fmla="*/ 46 h 51"/>
                  <a:gd name="T22" fmla="*/ 23 w 37"/>
                  <a:gd name="T23" fmla="*/ 37 h 51"/>
                  <a:gd name="T24" fmla="*/ 28 w 37"/>
                  <a:gd name="T25" fmla="*/ 37 h 51"/>
                  <a:gd name="T26" fmla="*/ 32 w 37"/>
                  <a:gd name="T27" fmla="*/ 37 h 51"/>
                  <a:gd name="T28" fmla="*/ 32 w 37"/>
                  <a:gd name="T29" fmla="*/ 37 h 51"/>
                  <a:gd name="T30" fmla="*/ 28 w 37"/>
                  <a:gd name="T31" fmla="*/ 33 h 51"/>
                  <a:gd name="T32" fmla="*/ 32 w 37"/>
                  <a:gd name="T33" fmla="*/ 23 h 51"/>
                  <a:gd name="T34" fmla="*/ 37 w 37"/>
                  <a:gd name="T35" fmla="*/ 14 h 51"/>
                  <a:gd name="T36" fmla="*/ 37 w 37"/>
                  <a:gd name="T37" fmla="*/ 14 h 51"/>
                  <a:gd name="T38" fmla="*/ 23 w 37"/>
                  <a:gd name="T39" fmla="*/ 14 h 51"/>
                  <a:gd name="T40" fmla="*/ 9 w 37"/>
                  <a:gd name="T41" fmla="*/ 0 h 51"/>
                  <a:gd name="T42" fmla="*/ 5 w 37"/>
                  <a:gd name="T43" fmla="*/ 0 h 51"/>
                  <a:gd name="T44" fmla="*/ 5 w 37"/>
                  <a:gd name="T45" fmla="*/ 5 h 51"/>
                  <a:gd name="T46" fmla="*/ 5 w 37"/>
                  <a:gd name="T47" fmla="*/ 5 h 51"/>
                  <a:gd name="T48" fmla="*/ 0 w 37"/>
                  <a:gd name="T49" fmla="*/ 0 h 51"/>
                  <a:gd name="T50" fmla="*/ 0 w 37"/>
                  <a:gd name="T51" fmla="*/ 0 h 51"/>
                  <a:gd name="T52" fmla="*/ 0 w 37"/>
                  <a:gd name="T53" fmla="*/ 0 h 51"/>
                  <a:gd name="T54" fmla="*/ 0 w 37"/>
                  <a:gd name="T55" fmla="*/ 5 h 51"/>
                  <a:gd name="T56" fmla="*/ 5 w 37"/>
                  <a:gd name="T57" fmla="*/ 10 h 51"/>
                  <a:gd name="T58" fmla="*/ 9 w 37"/>
                  <a:gd name="T59" fmla="*/ 14 h 51"/>
                  <a:gd name="T60" fmla="*/ 9 w 37"/>
                  <a:gd name="T61" fmla="*/ 14 h 51"/>
                  <a:gd name="T62" fmla="*/ 5 w 37"/>
                  <a:gd name="T63" fmla="*/ 14 h 51"/>
                  <a:gd name="T64" fmla="*/ 0 w 37"/>
                  <a:gd name="T65" fmla="*/ 14 h 51"/>
                  <a:gd name="T66" fmla="*/ 0 w 37"/>
                  <a:gd name="T67" fmla="*/ 14 h 51"/>
                  <a:gd name="T68" fmla="*/ 0 w 37"/>
                  <a:gd name="T69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7" h="51">
                    <a:moveTo>
                      <a:pt x="0" y="14"/>
                    </a:moveTo>
                    <a:lnTo>
                      <a:pt x="0" y="14"/>
                    </a:lnTo>
                    <a:lnTo>
                      <a:pt x="0" y="19"/>
                    </a:lnTo>
                    <a:lnTo>
                      <a:pt x="5" y="28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23" y="46"/>
                    </a:lnTo>
                    <a:lnTo>
                      <a:pt x="23" y="37"/>
                    </a:lnTo>
                    <a:lnTo>
                      <a:pt x="28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28" y="33"/>
                    </a:lnTo>
                    <a:lnTo>
                      <a:pt x="32" y="23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23" y="1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10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1" name="Rectangle 1403"/>
              <p:cNvSpPr>
                <a:spLocks noChangeArrowheads="1"/>
              </p:cNvSpPr>
              <p:nvPr/>
            </p:nvSpPr>
            <p:spPr bwMode="auto">
              <a:xfrm>
                <a:off x="3721" y="1864"/>
                <a:ext cx="5" cy="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2" name="Rectangle 1404"/>
              <p:cNvSpPr>
                <a:spLocks noChangeArrowheads="1"/>
              </p:cNvSpPr>
              <p:nvPr/>
            </p:nvSpPr>
            <p:spPr bwMode="auto">
              <a:xfrm>
                <a:off x="3721" y="1864"/>
                <a:ext cx="5" cy="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3" name="Freeform 1405"/>
              <p:cNvSpPr>
                <a:spLocks/>
              </p:cNvSpPr>
              <p:nvPr/>
            </p:nvSpPr>
            <p:spPr bwMode="auto">
              <a:xfrm>
                <a:off x="3721" y="1864"/>
                <a:ext cx="9" cy="9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9 h 9"/>
                  <a:gd name="T4" fmla="*/ 5 w 9"/>
                  <a:gd name="T5" fmla="*/ 9 h 9"/>
                  <a:gd name="T6" fmla="*/ 0 w 9"/>
                  <a:gd name="T7" fmla="*/ 4 h 9"/>
                  <a:gd name="T8" fmla="*/ 0 w 9"/>
                  <a:gd name="T9" fmla="*/ 0 h 9"/>
                  <a:gd name="T10" fmla="*/ 5 w 9"/>
                  <a:gd name="T11" fmla="*/ 0 h 9"/>
                  <a:gd name="T12" fmla="*/ 9 w 9"/>
                  <a:gd name="T13" fmla="*/ 0 h 9"/>
                  <a:gd name="T14" fmla="*/ 9 w 9"/>
                  <a:gd name="T15" fmla="*/ 4 h 9"/>
                  <a:gd name="T16" fmla="*/ 5 w 9"/>
                  <a:gd name="T17" fmla="*/ 9 h 9"/>
                  <a:gd name="T18" fmla="*/ 5 w 9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4" name="Freeform 1406"/>
              <p:cNvSpPr>
                <a:spLocks/>
              </p:cNvSpPr>
              <p:nvPr/>
            </p:nvSpPr>
            <p:spPr bwMode="auto">
              <a:xfrm>
                <a:off x="3721" y="1864"/>
                <a:ext cx="9" cy="9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9 h 9"/>
                  <a:gd name="T4" fmla="*/ 5 w 9"/>
                  <a:gd name="T5" fmla="*/ 9 h 9"/>
                  <a:gd name="T6" fmla="*/ 0 w 9"/>
                  <a:gd name="T7" fmla="*/ 4 h 9"/>
                  <a:gd name="T8" fmla="*/ 0 w 9"/>
                  <a:gd name="T9" fmla="*/ 0 h 9"/>
                  <a:gd name="T10" fmla="*/ 5 w 9"/>
                  <a:gd name="T11" fmla="*/ 0 h 9"/>
                  <a:gd name="T12" fmla="*/ 9 w 9"/>
                  <a:gd name="T13" fmla="*/ 0 h 9"/>
                  <a:gd name="T14" fmla="*/ 9 w 9"/>
                  <a:gd name="T15" fmla="*/ 4 h 9"/>
                  <a:gd name="T16" fmla="*/ 5 w 9"/>
                  <a:gd name="T17" fmla="*/ 9 h 9"/>
                  <a:gd name="T18" fmla="*/ 5 w 9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5" y="9"/>
                    </a:lnTo>
                    <a:lnTo>
                      <a:pt x="5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5" name="Freeform 1407"/>
              <p:cNvSpPr>
                <a:spLocks/>
              </p:cNvSpPr>
              <p:nvPr/>
            </p:nvSpPr>
            <p:spPr bwMode="auto">
              <a:xfrm>
                <a:off x="3703" y="1795"/>
                <a:ext cx="41" cy="18"/>
              </a:xfrm>
              <a:custGeom>
                <a:avLst/>
                <a:gdLst>
                  <a:gd name="T0" fmla="*/ 4 w 41"/>
                  <a:gd name="T1" fmla="*/ 9 h 18"/>
                  <a:gd name="T2" fmla="*/ 0 w 41"/>
                  <a:gd name="T3" fmla="*/ 14 h 18"/>
                  <a:gd name="T4" fmla="*/ 4 w 41"/>
                  <a:gd name="T5" fmla="*/ 18 h 18"/>
                  <a:gd name="T6" fmla="*/ 18 w 41"/>
                  <a:gd name="T7" fmla="*/ 18 h 18"/>
                  <a:gd name="T8" fmla="*/ 32 w 41"/>
                  <a:gd name="T9" fmla="*/ 18 h 18"/>
                  <a:gd name="T10" fmla="*/ 41 w 41"/>
                  <a:gd name="T11" fmla="*/ 9 h 18"/>
                  <a:gd name="T12" fmla="*/ 41 w 41"/>
                  <a:gd name="T13" fmla="*/ 5 h 18"/>
                  <a:gd name="T14" fmla="*/ 32 w 41"/>
                  <a:gd name="T15" fmla="*/ 5 h 18"/>
                  <a:gd name="T16" fmla="*/ 23 w 41"/>
                  <a:gd name="T17" fmla="*/ 0 h 18"/>
                  <a:gd name="T18" fmla="*/ 14 w 41"/>
                  <a:gd name="T19" fmla="*/ 0 h 18"/>
                  <a:gd name="T20" fmla="*/ 4 w 41"/>
                  <a:gd name="T21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8">
                    <a:moveTo>
                      <a:pt x="4" y="9"/>
                    </a:moveTo>
                    <a:lnTo>
                      <a:pt x="0" y="14"/>
                    </a:lnTo>
                    <a:lnTo>
                      <a:pt x="4" y="18"/>
                    </a:lnTo>
                    <a:lnTo>
                      <a:pt x="18" y="18"/>
                    </a:lnTo>
                    <a:lnTo>
                      <a:pt x="32" y="18"/>
                    </a:lnTo>
                    <a:lnTo>
                      <a:pt x="41" y="9"/>
                    </a:lnTo>
                    <a:lnTo>
                      <a:pt x="41" y="5"/>
                    </a:lnTo>
                    <a:lnTo>
                      <a:pt x="32" y="5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6" name="Freeform 1408"/>
              <p:cNvSpPr>
                <a:spLocks/>
              </p:cNvSpPr>
              <p:nvPr/>
            </p:nvSpPr>
            <p:spPr bwMode="auto">
              <a:xfrm>
                <a:off x="3703" y="1795"/>
                <a:ext cx="41" cy="18"/>
              </a:xfrm>
              <a:custGeom>
                <a:avLst/>
                <a:gdLst>
                  <a:gd name="T0" fmla="*/ 4 w 41"/>
                  <a:gd name="T1" fmla="*/ 9 h 18"/>
                  <a:gd name="T2" fmla="*/ 0 w 41"/>
                  <a:gd name="T3" fmla="*/ 14 h 18"/>
                  <a:gd name="T4" fmla="*/ 4 w 41"/>
                  <a:gd name="T5" fmla="*/ 18 h 18"/>
                  <a:gd name="T6" fmla="*/ 18 w 41"/>
                  <a:gd name="T7" fmla="*/ 18 h 18"/>
                  <a:gd name="T8" fmla="*/ 32 w 41"/>
                  <a:gd name="T9" fmla="*/ 18 h 18"/>
                  <a:gd name="T10" fmla="*/ 41 w 41"/>
                  <a:gd name="T11" fmla="*/ 9 h 18"/>
                  <a:gd name="T12" fmla="*/ 41 w 41"/>
                  <a:gd name="T13" fmla="*/ 5 h 18"/>
                  <a:gd name="T14" fmla="*/ 32 w 41"/>
                  <a:gd name="T15" fmla="*/ 5 h 18"/>
                  <a:gd name="T16" fmla="*/ 23 w 41"/>
                  <a:gd name="T17" fmla="*/ 0 h 18"/>
                  <a:gd name="T18" fmla="*/ 14 w 41"/>
                  <a:gd name="T19" fmla="*/ 0 h 18"/>
                  <a:gd name="T20" fmla="*/ 4 w 41"/>
                  <a:gd name="T21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8">
                    <a:moveTo>
                      <a:pt x="4" y="9"/>
                    </a:moveTo>
                    <a:lnTo>
                      <a:pt x="0" y="14"/>
                    </a:lnTo>
                    <a:lnTo>
                      <a:pt x="4" y="18"/>
                    </a:lnTo>
                    <a:lnTo>
                      <a:pt x="18" y="18"/>
                    </a:lnTo>
                    <a:lnTo>
                      <a:pt x="32" y="18"/>
                    </a:lnTo>
                    <a:lnTo>
                      <a:pt x="41" y="9"/>
                    </a:lnTo>
                    <a:lnTo>
                      <a:pt x="41" y="5"/>
                    </a:lnTo>
                    <a:lnTo>
                      <a:pt x="32" y="5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4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7" name="Freeform 1409"/>
              <p:cNvSpPr>
                <a:spLocks noEditPoints="1"/>
              </p:cNvSpPr>
              <p:nvPr/>
            </p:nvSpPr>
            <p:spPr bwMode="auto">
              <a:xfrm>
                <a:off x="3698" y="1795"/>
                <a:ext cx="46" cy="23"/>
              </a:xfrm>
              <a:custGeom>
                <a:avLst/>
                <a:gdLst>
                  <a:gd name="T0" fmla="*/ 23 w 46"/>
                  <a:gd name="T1" fmla="*/ 23 h 23"/>
                  <a:gd name="T2" fmla="*/ 23 w 46"/>
                  <a:gd name="T3" fmla="*/ 23 h 23"/>
                  <a:gd name="T4" fmla="*/ 14 w 46"/>
                  <a:gd name="T5" fmla="*/ 23 h 23"/>
                  <a:gd name="T6" fmla="*/ 0 w 46"/>
                  <a:gd name="T7" fmla="*/ 18 h 23"/>
                  <a:gd name="T8" fmla="*/ 0 w 46"/>
                  <a:gd name="T9" fmla="*/ 9 h 23"/>
                  <a:gd name="T10" fmla="*/ 5 w 46"/>
                  <a:gd name="T11" fmla="*/ 5 h 23"/>
                  <a:gd name="T12" fmla="*/ 14 w 46"/>
                  <a:gd name="T13" fmla="*/ 0 h 23"/>
                  <a:gd name="T14" fmla="*/ 28 w 46"/>
                  <a:gd name="T15" fmla="*/ 0 h 23"/>
                  <a:gd name="T16" fmla="*/ 28 w 46"/>
                  <a:gd name="T17" fmla="*/ 0 h 23"/>
                  <a:gd name="T18" fmla="*/ 37 w 46"/>
                  <a:gd name="T19" fmla="*/ 0 h 23"/>
                  <a:gd name="T20" fmla="*/ 42 w 46"/>
                  <a:gd name="T21" fmla="*/ 5 h 23"/>
                  <a:gd name="T22" fmla="*/ 46 w 46"/>
                  <a:gd name="T23" fmla="*/ 14 h 23"/>
                  <a:gd name="T24" fmla="*/ 37 w 46"/>
                  <a:gd name="T25" fmla="*/ 18 h 23"/>
                  <a:gd name="T26" fmla="*/ 23 w 46"/>
                  <a:gd name="T27" fmla="*/ 23 h 23"/>
                  <a:gd name="T28" fmla="*/ 23 w 46"/>
                  <a:gd name="T29" fmla="*/ 23 h 23"/>
                  <a:gd name="T30" fmla="*/ 19 w 46"/>
                  <a:gd name="T31" fmla="*/ 5 h 23"/>
                  <a:gd name="T32" fmla="*/ 14 w 46"/>
                  <a:gd name="T33" fmla="*/ 5 h 23"/>
                  <a:gd name="T34" fmla="*/ 9 w 46"/>
                  <a:gd name="T35" fmla="*/ 9 h 23"/>
                  <a:gd name="T36" fmla="*/ 5 w 46"/>
                  <a:gd name="T37" fmla="*/ 14 h 23"/>
                  <a:gd name="T38" fmla="*/ 9 w 46"/>
                  <a:gd name="T39" fmla="*/ 18 h 23"/>
                  <a:gd name="T40" fmla="*/ 23 w 46"/>
                  <a:gd name="T41" fmla="*/ 18 h 23"/>
                  <a:gd name="T42" fmla="*/ 23 w 46"/>
                  <a:gd name="T43" fmla="*/ 18 h 23"/>
                  <a:gd name="T44" fmla="*/ 37 w 46"/>
                  <a:gd name="T45" fmla="*/ 14 h 23"/>
                  <a:gd name="T46" fmla="*/ 42 w 46"/>
                  <a:gd name="T47" fmla="*/ 14 h 23"/>
                  <a:gd name="T48" fmla="*/ 32 w 46"/>
                  <a:gd name="T49" fmla="*/ 9 h 23"/>
                  <a:gd name="T50" fmla="*/ 23 w 46"/>
                  <a:gd name="T51" fmla="*/ 5 h 23"/>
                  <a:gd name="T52" fmla="*/ 19 w 46"/>
                  <a:gd name="T53" fmla="*/ 5 h 23"/>
                  <a:gd name="T54" fmla="*/ 19 w 46"/>
                  <a:gd name="T55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" h="23">
                    <a:moveTo>
                      <a:pt x="23" y="23"/>
                    </a:moveTo>
                    <a:lnTo>
                      <a:pt x="23" y="23"/>
                    </a:lnTo>
                    <a:lnTo>
                      <a:pt x="14" y="23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2" y="5"/>
                    </a:lnTo>
                    <a:lnTo>
                      <a:pt x="46" y="14"/>
                    </a:lnTo>
                    <a:lnTo>
                      <a:pt x="37" y="18"/>
                    </a:lnTo>
                    <a:lnTo>
                      <a:pt x="23" y="23"/>
                    </a:lnTo>
                    <a:lnTo>
                      <a:pt x="23" y="23"/>
                    </a:lnTo>
                    <a:close/>
                    <a:moveTo>
                      <a:pt x="19" y="5"/>
                    </a:moveTo>
                    <a:lnTo>
                      <a:pt x="14" y="5"/>
                    </a:lnTo>
                    <a:lnTo>
                      <a:pt x="9" y="9"/>
                    </a:lnTo>
                    <a:lnTo>
                      <a:pt x="5" y="14"/>
                    </a:lnTo>
                    <a:lnTo>
                      <a:pt x="9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37" y="14"/>
                    </a:lnTo>
                    <a:lnTo>
                      <a:pt x="42" y="14"/>
                    </a:lnTo>
                    <a:lnTo>
                      <a:pt x="32" y="9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" name="Freeform 1410"/>
              <p:cNvSpPr>
                <a:spLocks/>
              </p:cNvSpPr>
              <p:nvPr/>
            </p:nvSpPr>
            <p:spPr bwMode="auto">
              <a:xfrm>
                <a:off x="3698" y="1795"/>
                <a:ext cx="46" cy="23"/>
              </a:xfrm>
              <a:custGeom>
                <a:avLst/>
                <a:gdLst>
                  <a:gd name="T0" fmla="*/ 23 w 46"/>
                  <a:gd name="T1" fmla="*/ 23 h 23"/>
                  <a:gd name="T2" fmla="*/ 23 w 46"/>
                  <a:gd name="T3" fmla="*/ 23 h 23"/>
                  <a:gd name="T4" fmla="*/ 14 w 46"/>
                  <a:gd name="T5" fmla="*/ 23 h 23"/>
                  <a:gd name="T6" fmla="*/ 0 w 46"/>
                  <a:gd name="T7" fmla="*/ 18 h 23"/>
                  <a:gd name="T8" fmla="*/ 0 w 46"/>
                  <a:gd name="T9" fmla="*/ 9 h 23"/>
                  <a:gd name="T10" fmla="*/ 5 w 46"/>
                  <a:gd name="T11" fmla="*/ 5 h 23"/>
                  <a:gd name="T12" fmla="*/ 14 w 46"/>
                  <a:gd name="T13" fmla="*/ 0 h 23"/>
                  <a:gd name="T14" fmla="*/ 28 w 46"/>
                  <a:gd name="T15" fmla="*/ 0 h 23"/>
                  <a:gd name="T16" fmla="*/ 28 w 46"/>
                  <a:gd name="T17" fmla="*/ 0 h 23"/>
                  <a:gd name="T18" fmla="*/ 37 w 46"/>
                  <a:gd name="T19" fmla="*/ 0 h 23"/>
                  <a:gd name="T20" fmla="*/ 42 w 46"/>
                  <a:gd name="T21" fmla="*/ 5 h 23"/>
                  <a:gd name="T22" fmla="*/ 46 w 46"/>
                  <a:gd name="T23" fmla="*/ 14 h 23"/>
                  <a:gd name="T24" fmla="*/ 37 w 46"/>
                  <a:gd name="T25" fmla="*/ 18 h 23"/>
                  <a:gd name="T26" fmla="*/ 23 w 46"/>
                  <a:gd name="T27" fmla="*/ 23 h 23"/>
                  <a:gd name="T28" fmla="*/ 23 w 46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23">
                    <a:moveTo>
                      <a:pt x="23" y="23"/>
                    </a:moveTo>
                    <a:lnTo>
                      <a:pt x="23" y="23"/>
                    </a:lnTo>
                    <a:lnTo>
                      <a:pt x="14" y="23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2" y="5"/>
                    </a:lnTo>
                    <a:lnTo>
                      <a:pt x="46" y="14"/>
                    </a:lnTo>
                    <a:lnTo>
                      <a:pt x="37" y="18"/>
                    </a:lnTo>
                    <a:lnTo>
                      <a:pt x="23" y="23"/>
                    </a:lnTo>
                    <a:lnTo>
                      <a:pt x="23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" name="Group 1612"/>
            <p:cNvGrpSpPr>
              <a:grpSpLocks/>
            </p:cNvGrpSpPr>
            <p:nvPr/>
          </p:nvGrpSpPr>
          <p:grpSpPr bwMode="auto">
            <a:xfrm>
              <a:off x="3524" y="1405"/>
              <a:ext cx="848" cy="866"/>
              <a:chOff x="3524" y="1405"/>
              <a:chExt cx="848" cy="866"/>
            </a:xfrm>
          </p:grpSpPr>
          <p:sp>
            <p:nvSpPr>
              <p:cNvPr id="1219" name="Freeform 1412"/>
              <p:cNvSpPr>
                <a:spLocks/>
              </p:cNvSpPr>
              <p:nvPr/>
            </p:nvSpPr>
            <p:spPr bwMode="auto">
              <a:xfrm>
                <a:off x="3703" y="1800"/>
                <a:ext cx="37" cy="13"/>
              </a:xfrm>
              <a:custGeom>
                <a:avLst/>
                <a:gdLst>
                  <a:gd name="T0" fmla="*/ 14 w 37"/>
                  <a:gd name="T1" fmla="*/ 0 h 13"/>
                  <a:gd name="T2" fmla="*/ 9 w 37"/>
                  <a:gd name="T3" fmla="*/ 0 h 13"/>
                  <a:gd name="T4" fmla="*/ 4 w 37"/>
                  <a:gd name="T5" fmla="*/ 4 h 13"/>
                  <a:gd name="T6" fmla="*/ 0 w 37"/>
                  <a:gd name="T7" fmla="*/ 9 h 13"/>
                  <a:gd name="T8" fmla="*/ 4 w 37"/>
                  <a:gd name="T9" fmla="*/ 13 h 13"/>
                  <a:gd name="T10" fmla="*/ 18 w 37"/>
                  <a:gd name="T11" fmla="*/ 13 h 13"/>
                  <a:gd name="T12" fmla="*/ 18 w 37"/>
                  <a:gd name="T13" fmla="*/ 13 h 13"/>
                  <a:gd name="T14" fmla="*/ 32 w 37"/>
                  <a:gd name="T15" fmla="*/ 9 h 13"/>
                  <a:gd name="T16" fmla="*/ 37 w 37"/>
                  <a:gd name="T17" fmla="*/ 9 h 13"/>
                  <a:gd name="T18" fmla="*/ 27 w 37"/>
                  <a:gd name="T19" fmla="*/ 4 h 13"/>
                  <a:gd name="T20" fmla="*/ 18 w 37"/>
                  <a:gd name="T21" fmla="*/ 0 h 13"/>
                  <a:gd name="T22" fmla="*/ 14 w 37"/>
                  <a:gd name="T23" fmla="*/ 0 h 13"/>
                  <a:gd name="T24" fmla="*/ 14 w 37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13">
                    <a:moveTo>
                      <a:pt x="14" y="0"/>
                    </a:moveTo>
                    <a:lnTo>
                      <a:pt x="9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32" y="9"/>
                    </a:lnTo>
                    <a:lnTo>
                      <a:pt x="37" y="9"/>
                    </a:lnTo>
                    <a:lnTo>
                      <a:pt x="27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0" name="Freeform 1413"/>
              <p:cNvSpPr>
                <a:spLocks/>
              </p:cNvSpPr>
              <p:nvPr/>
            </p:nvSpPr>
            <p:spPr bwMode="auto">
              <a:xfrm>
                <a:off x="3744" y="1795"/>
                <a:ext cx="101" cy="220"/>
              </a:xfrm>
              <a:custGeom>
                <a:avLst/>
                <a:gdLst>
                  <a:gd name="T0" fmla="*/ 87 w 101"/>
                  <a:gd name="T1" fmla="*/ 96 h 220"/>
                  <a:gd name="T2" fmla="*/ 64 w 101"/>
                  <a:gd name="T3" fmla="*/ 114 h 220"/>
                  <a:gd name="T4" fmla="*/ 69 w 101"/>
                  <a:gd name="T5" fmla="*/ 137 h 220"/>
                  <a:gd name="T6" fmla="*/ 73 w 101"/>
                  <a:gd name="T7" fmla="*/ 147 h 220"/>
                  <a:gd name="T8" fmla="*/ 69 w 101"/>
                  <a:gd name="T9" fmla="*/ 165 h 220"/>
                  <a:gd name="T10" fmla="*/ 73 w 101"/>
                  <a:gd name="T11" fmla="*/ 169 h 220"/>
                  <a:gd name="T12" fmla="*/ 83 w 101"/>
                  <a:gd name="T13" fmla="*/ 197 h 220"/>
                  <a:gd name="T14" fmla="*/ 73 w 101"/>
                  <a:gd name="T15" fmla="*/ 220 h 220"/>
                  <a:gd name="T16" fmla="*/ 73 w 101"/>
                  <a:gd name="T17" fmla="*/ 211 h 220"/>
                  <a:gd name="T18" fmla="*/ 73 w 101"/>
                  <a:gd name="T19" fmla="*/ 202 h 220"/>
                  <a:gd name="T20" fmla="*/ 69 w 101"/>
                  <a:gd name="T21" fmla="*/ 179 h 220"/>
                  <a:gd name="T22" fmla="*/ 64 w 101"/>
                  <a:gd name="T23" fmla="*/ 151 h 220"/>
                  <a:gd name="T24" fmla="*/ 55 w 101"/>
                  <a:gd name="T25" fmla="*/ 142 h 220"/>
                  <a:gd name="T26" fmla="*/ 51 w 101"/>
                  <a:gd name="T27" fmla="*/ 133 h 220"/>
                  <a:gd name="T28" fmla="*/ 41 w 101"/>
                  <a:gd name="T29" fmla="*/ 151 h 220"/>
                  <a:gd name="T30" fmla="*/ 28 w 101"/>
                  <a:gd name="T31" fmla="*/ 151 h 220"/>
                  <a:gd name="T32" fmla="*/ 28 w 101"/>
                  <a:gd name="T33" fmla="*/ 133 h 220"/>
                  <a:gd name="T34" fmla="*/ 18 w 101"/>
                  <a:gd name="T35" fmla="*/ 114 h 220"/>
                  <a:gd name="T36" fmla="*/ 18 w 101"/>
                  <a:gd name="T37" fmla="*/ 110 h 220"/>
                  <a:gd name="T38" fmla="*/ 9 w 101"/>
                  <a:gd name="T39" fmla="*/ 101 h 220"/>
                  <a:gd name="T40" fmla="*/ 0 w 101"/>
                  <a:gd name="T41" fmla="*/ 92 h 220"/>
                  <a:gd name="T42" fmla="*/ 5 w 101"/>
                  <a:gd name="T43" fmla="*/ 82 h 220"/>
                  <a:gd name="T44" fmla="*/ 9 w 101"/>
                  <a:gd name="T45" fmla="*/ 73 h 220"/>
                  <a:gd name="T46" fmla="*/ 14 w 101"/>
                  <a:gd name="T47" fmla="*/ 64 h 220"/>
                  <a:gd name="T48" fmla="*/ 23 w 101"/>
                  <a:gd name="T49" fmla="*/ 55 h 220"/>
                  <a:gd name="T50" fmla="*/ 28 w 101"/>
                  <a:gd name="T51" fmla="*/ 41 h 220"/>
                  <a:gd name="T52" fmla="*/ 37 w 101"/>
                  <a:gd name="T53" fmla="*/ 27 h 220"/>
                  <a:gd name="T54" fmla="*/ 41 w 101"/>
                  <a:gd name="T55" fmla="*/ 18 h 220"/>
                  <a:gd name="T56" fmla="*/ 55 w 101"/>
                  <a:gd name="T57" fmla="*/ 14 h 220"/>
                  <a:gd name="T58" fmla="*/ 60 w 101"/>
                  <a:gd name="T59" fmla="*/ 5 h 220"/>
                  <a:gd name="T60" fmla="*/ 64 w 101"/>
                  <a:gd name="T61" fmla="*/ 5 h 220"/>
                  <a:gd name="T62" fmla="*/ 73 w 101"/>
                  <a:gd name="T63" fmla="*/ 27 h 220"/>
                  <a:gd name="T64" fmla="*/ 64 w 101"/>
                  <a:gd name="T65" fmla="*/ 41 h 220"/>
                  <a:gd name="T66" fmla="*/ 69 w 101"/>
                  <a:gd name="T67" fmla="*/ 55 h 220"/>
                  <a:gd name="T68" fmla="*/ 78 w 101"/>
                  <a:gd name="T69" fmla="*/ 64 h 220"/>
                  <a:gd name="T70" fmla="*/ 83 w 101"/>
                  <a:gd name="T71" fmla="*/ 73 h 220"/>
                  <a:gd name="T72" fmla="*/ 87 w 101"/>
                  <a:gd name="T73" fmla="*/ 78 h 220"/>
                  <a:gd name="T74" fmla="*/ 92 w 101"/>
                  <a:gd name="T75" fmla="*/ 82 h 220"/>
                  <a:gd name="T76" fmla="*/ 101 w 101"/>
                  <a:gd name="T77" fmla="*/ 8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1" h="220">
                    <a:moveTo>
                      <a:pt x="101" y="82"/>
                    </a:moveTo>
                    <a:lnTo>
                      <a:pt x="87" y="96"/>
                    </a:lnTo>
                    <a:lnTo>
                      <a:pt x="69" y="110"/>
                    </a:lnTo>
                    <a:lnTo>
                      <a:pt x="64" y="114"/>
                    </a:lnTo>
                    <a:lnTo>
                      <a:pt x="64" y="124"/>
                    </a:lnTo>
                    <a:lnTo>
                      <a:pt x="69" y="137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73" y="151"/>
                    </a:lnTo>
                    <a:lnTo>
                      <a:pt x="69" y="165"/>
                    </a:lnTo>
                    <a:lnTo>
                      <a:pt x="69" y="169"/>
                    </a:lnTo>
                    <a:lnTo>
                      <a:pt x="73" y="169"/>
                    </a:lnTo>
                    <a:lnTo>
                      <a:pt x="78" y="179"/>
                    </a:lnTo>
                    <a:lnTo>
                      <a:pt x="83" y="197"/>
                    </a:lnTo>
                    <a:lnTo>
                      <a:pt x="78" y="211"/>
                    </a:lnTo>
                    <a:lnTo>
                      <a:pt x="73" y="220"/>
                    </a:lnTo>
                    <a:lnTo>
                      <a:pt x="73" y="215"/>
                    </a:lnTo>
                    <a:lnTo>
                      <a:pt x="73" y="211"/>
                    </a:lnTo>
                    <a:lnTo>
                      <a:pt x="73" y="206"/>
                    </a:lnTo>
                    <a:lnTo>
                      <a:pt x="73" y="202"/>
                    </a:lnTo>
                    <a:lnTo>
                      <a:pt x="73" y="188"/>
                    </a:lnTo>
                    <a:lnTo>
                      <a:pt x="69" y="179"/>
                    </a:lnTo>
                    <a:lnTo>
                      <a:pt x="69" y="179"/>
                    </a:lnTo>
                    <a:lnTo>
                      <a:pt x="64" y="151"/>
                    </a:lnTo>
                    <a:lnTo>
                      <a:pt x="60" y="147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1" y="133"/>
                    </a:lnTo>
                    <a:lnTo>
                      <a:pt x="51" y="142"/>
                    </a:lnTo>
                    <a:lnTo>
                      <a:pt x="41" y="151"/>
                    </a:lnTo>
                    <a:lnTo>
                      <a:pt x="32" y="156"/>
                    </a:lnTo>
                    <a:lnTo>
                      <a:pt x="28" y="151"/>
                    </a:lnTo>
                    <a:lnTo>
                      <a:pt x="23" y="151"/>
                    </a:lnTo>
                    <a:lnTo>
                      <a:pt x="28" y="133"/>
                    </a:lnTo>
                    <a:lnTo>
                      <a:pt x="18" y="114"/>
                    </a:lnTo>
                    <a:lnTo>
                      <a:pt x="18" y="114"/>
                    </a:lnTo>
                    <a:lnTo>
                      <a:pt x="18" y="110"/>
                    </a:lnTo>
                    <a:lnTo>
                      <a:pt x="18" y="110"/>
                    </a:lnTo>
                    <a:lnTo>
                      <a:pt x="14" y="105"/>
                    </a:lnTo>
                    <a:lnTo>
                      <a:pt x="9" y="101"/>
                    </a:lnTo>
                    <a:lnTo>
                      <a:pt x="5" y="101"/>
                    </a:lnTo>
                    <a:lnTo>
                      <a:pt x="0" y="92"/>
                    </a:lnTo>
                    <a:lnTo>
                      <a:pt x="5" y="87"/>
                    </a:lnTo>
                    <a:lnTo>
                      <a:pt x="5" y="82"/>
                    </a:lnTo>
                    <a:lnTo>
                      <a:pt x="9" y="78"/>
                    </a:lnTo>
                    <a:lnTo>
                      <a:pt x="9" y="73"/>
                    </a:lnTo>
                    <a:lnTo>
                      <a:pt x="9" y="69"/>
                    </a:lnTo>
                    <a:lnTo>
                      <a:pt x="14" y="64"/>
                    </a:lnTo>
                    <a:lnTo>
                      <a:pt x="14" y="60"/>
                    </a:lnTo>
                    <a:lnTo>
                      <a:pt x="23" y="55"/>
                    </a:lnTo>
                    <a:lnTo>
                      <a:pt x="23" y="50"/>
                    </a:lnTo>
                    <a:lnTo>
                      <a:pt x="28" y="41"/>
                    </a:lnTo>
                    <a:lnTo>
                      <a:pt x="32" y="32"/>
                    </a:lnTo>
                    <a:lnTo>
                      <a:pt x="37" y="27"/>
                    </a:lnTo>
                    <a:lnTo>
                      <a:pt x="37" y="23"/>
                    </a:lnTo>
                    <a:lnTo>
                      <a:pt x="41" y="18"/>
                    </a:lnTo>
                    <a:lnTo>
                      <a:pt x="51" y="14"/>
                    </a:lnTo>
                    <a:lnTo>
                      <a:pt x="55" y="14"/>
                    </a:lnTo>
                    <a:lnTo>
                      <a:pt x="55" y="9"/>
                    </a:lnTo>
                    <a:lnTo>
                      <a:pt x="60" y="5"/>
                    </a:lnTo>
                    <a:lnTo>
                      <a:pt x="60" y="0"/>
                    </a:lnTo>
                    <a:lnTo>
                      <a:pt x="64" y="5"/>
                    </a:lnTo>
                    <a:lnTo>
                      <a:pt x="73" y="14"/>
                    </a:lnTo>
                    <a:lnTo>
                      <a:pt x="73" y="27"/>
                    </a:lnTo>
                    <a:lnTo>
                      <a:pt x="69" y="37"/>
                    </a:lnTo>
                    <a:lnTo>
                      <a:pt x="64" y="41"/>
                    </a:lnTo>
                    <a:lnTo>
                      <a:pt x="60" y="55"/>
                    </a:lnTo>
                    <a:lnTo>
                      <a:pt x="69" y="55"/>
                    </a:lnTo>
                    <a:lnTo>
                      <a:pt x="78" y="55"/>
                    </a:lnTo>
                    <a:lnTo>
                      <a:pt x="78" y="64"/>
                    </a:lnTo>
                    <a:lnTo>
                      <a:pt x="83" y="69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92" y="82"/>
                    </a:lnTo>
                    <a:lnTo>
                      <a:pt x="96" y="82"/>
                    </a:lnTo>
                    <a:lnTo>
                      <a:pt x="101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1" name="Freeform 1414"/>
              <p:cNvSpPr>
                <a:spLocks/>
              </p:cNvSpPr>
              <p:nvPr/>
            </p:nvSpPr>
            <p:spPr bwMode="auto">
              <a:xfrm>
                <a:off x="3744" y="1795"/>
                <a:ext cx="101" cy="220"/>
              </a:xfrm>
              <a:custGeom>
                <a:avLst/>
                <a:gdLst>
                  <a:gd name="T0" fmla="*/ 87 w 101"/>
                  <a:gd name="T1" fmla="*/ 96 h 220"/>
                  <a:gd name="T2" fmla="*/ 64 w 101"/>
                  <a:gd name="T3" fmla="*/ 114 h 220"/>
                  <a:gd name="T4" fmla="*/ 69 w 101"/>
                  <a:gd name="T5" fmla="*/ 137 h 220"/>
                  <a:gd name="T6" fmla="*/ 73 w 101"/>
                  <a:gd name="T7" fmla="*/ 147 h 220"/>
                  <a:gd name="T8" fmla="*/ 69 w 101"/>
                  <a:gd name="T9" fmla="*/ 165 h 220"/>
                  <a:gd name="T10" fmla="*/ 73 w 101"/>
                  <a:gd name="T11" fmla="*/ 169 h 220"/>
                  <a:gd name="T12" fmla="*/ 83 w 101"/>
                  <a:gd name="T13" fmla="*/ 197 h 220"/>
                  <a:gd name="T14" fmla="*/ 73 w 101"/>
                  <a:gd name="T15" fmla="*/ 220 h 220"/>
                  <a:gd name="T16" fmla="*/ 73 w 101"/>
                  <a:gd name="T17" fmla="*/ 211 h 220"/>
                  <a:gd name="T18" fmla="*/ 73 w 101"/>
                  <a:gd name="T19" fmla="*/ 202 h 220"/>
                  <a:gd name="T20" fmla="*/ 69 w 101"/>
                  <a:gd name="T21" fmla="*/ 179 h 220"/>
                  <a:gd name="T22" fmla="*/ 64 w 101"/>
                  <a:gd name="T23" fmla="*/ 151 h 220"/>
                  <a:gd name="T24" fmla="*/ 55 w 101"/>
                  <a:gd name="T25" fmla="*/ 142 h 220"/>
                  <a:gd name="T26" fmla="*/ 51 w 101"/>
                  <a:gd name="T27" fmla="*/ 133 h 220"/>
                  <a:gd name="T28" fmla="*/ 41 w 101"/>
                  <a:gd name="T29" fmla="*/ 151 h 220"/>
                  <a:gd name="T30" fmla="*/ 28 w 101"/>
                  <a:gd name="T31" fmla="*/ 151 h 220"/>
                  <a:gd name="T32" fmla="*/ 28 w 101"/>
                  <a:gd name="T33" fmla="*/ 133 h 220"/>
                  <a:gd name="T34" fmla="*/ 18 w 101"/>
                  <a:gd name="T35" fmla="*/ 114 h 220"/>
                  <a:gd name="T36" fmla="*/ 18 w 101"/>
                  <a:gd name="T37" fmla="*/ 110 h 220"/>
                  <a:gd name="T38" fmla="*/ 9 w 101"/>
                  <a:gd name="T39" fmla="*/ 101 h 220"/>
                  <a:gd name="T40" fmla="*/ 0 w 101"/>
                  <a:gd name="T41" fmla="*/ 92 h 220"/>
                  <a:gd name="T42" fmla="*/ 5 w 101"/>
                  <a:gd name="T43" fmla="*/ 82 h 220"/>
                  <a:gd name="T44" fmla="*/ 9 w 101"/>
                  <a:gd name="T45" fmla="*/ 73 h 220"/>
                  <a:gd name="T46" fmla="*/ 14 w 101"/>
                  <a:gd name="T47" fmla="*/ 64 h 220"/>
                  <a:gd name="T48" fmla="*/ 23 w 101"/>
                  <a:gd name="T49" fmla="*/ 55 h 220"/>
                  <a:gd name="T50" fmla="*/ 28 w 101"/>
                  <a:gd name="T51" fmla="*/ 41 h 220"/>
                  <a:gd name="T52" fmla="*/ 37 w 101"/>
                  <a:gd name="T53" fmla="*/ 27 h 220"/>
                  <a:gd name="T54" fmla="*/ 41 w 101"/>
                  <a:gd name="T55" fmla="*/ 18 h 220"/>
                  <a:gd name="T56" fmla="*/ 55 w 101"/>
                  <a:gd name="T57" fmla="*/ 14 h 220"/>
                  <a:gd name="T58" fmla="*/ 60 w 101"/>
                  <a:gd name="T59" fmla="*/ 5 h 220"/>
                  <a:gd name="T60" fmla="*/ 64 w 101"/>
                  <a:gd name="T61" fmla="*/ 5 h 220"/>
                  <a:gd name="T62" fmla="*/ 73 w 101"/>
                  <a:gd name="T63" fmla="*/ 27 h 220"/>
                  <a:gd name="T64" fmla="*/ 64 w 101"/>
                  <a:gd name="T65" fmla="*/ 41 h 220"/>
                  <a:gd name="T66" fmla="*/ 69 w 101"/>
                  <a:gd name="T67" fmla="*/ 55 h 220"/>
                  <a:gd name="T68" fmla="*/ 78 w 101"/>
                  <a:gd name="T69" fmla="*/ 64 h 220"/>
                  <a:gd name="T70" fmla="*/ 83 w 101"/>
                  <a:gd name="T71" fmla="*/ 73 h 220"/>
                  <a:gd name="T72" fmla="*/ 87 w 101"/>
                  <a:gd name="T73" fmla="*/ 78 h 220"/>
                  <a:gd name="T74" fmla="*/ 92 w 101"/>
                  <a:gd name="T75" fmla="*/ 82 h 220"/>
                  <a:gd name="T76" fmla="*/ 101 w 101"/>
                  <a:gd name="T77" fmla="*/ 8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1" h="220">
                    <a:moveTo>
                      <a:pt x="101" y="82"/>
                    </a:moveTo>
                    <a:lnTo>
                      <a:pt x="87" y="96"/>
                    </a:lnTo>
                    <a:lnTo>
                      <a:pt x="69" y="110"/>
                    </a:lnTo>
                    <a:lnTo>
                      <a:pt x="64" y="114"/>
                    </a:lnTo>
                    <a:lnTo>
                      <a:pt x="64" y="124"/>
                    </a:lnTo>
                    <a:lnTo>
                      <a:pt x="69" y="137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73" y="151"/>
                    </a:lnTo>
                    <a:lnTo>
                      <a:pt x="69" y="165"/>
                    </a:lnTo>
                    <a:lnTo>
                      <a:pt x="69" y="169"/>
                    </a:lnTo>
                    <a:lnTo>
                      <a:pt x="73" y="169"/>
                    </a:lnTo>
                    <a:lnTo>
                      <a:pt x="78" y="179"/>
                    </a:lnTo>
                    <a:lnTo>
                      <a:pt x="83" y="197"/>
                    </a:lnTo>
                    <a:lnTo>
                      <a:pt x="78" y="211"/>
                    </a:lnTo>
                    <a:lnTo>
                      <a:pt x="73" y="220"/>
                    </a:lnTo>
                    <a:lnTo>
                      <a:pt x="73" y="215"/>
                    </a:lnTo>
                    <a:lnTo>
                      <a:pt x="73" y="211"/>
                    </a:lnTo>
                    <a:lnTo>
                      <a:pt x="73" y="206"/>
                    </a:lnTo>
                    <a:lnTo>
                      <a:pt x="73" y="202"/>
                    </a:lnTo>
                    <a:lnTo>
                      <a:pt x="73" y="188"/>
                    </a:lnTo>
                    <a:lnTo>
                      <a:pt x="69" y="179"/>
                    </a:lnTo>
                    <a:lnTo>
                      <a:pt x="69" y="179"/>
                    </a:lnTo>
                    <a:lnTo>
                      <a:pt x="64" y="151"/>
                    </a:lnTo>
                    <a:lnTo>
                      <a:pt x="60" y="147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1" y="133"/>
                    </a:lnTo>
                    <a:lnTo>
                      <a:pt x="51" y="142"/>
                    </a:lnTo>
                    <a:lnTo>
                      <a:pt x="41" y="151"/>
                    </a:lnTo>
                    <a:lnTo>
                      <a:pt x="32" y="156"/>
                    </a:lnTo>
                    <a:lnTo>
                      <a:pt x="28" y="151"/>
                    </a:lnTo>
                    <a:lnTo>
                      <a:pt x="23" y="151"/>
                    </a:lnTo>
                    <a:lnTo>
                      <a:pt x="28" y="133"/>
                    </a:lnTo>
                    <a:lnTo>
                      <a:pt x="18" y="114"/>
                    </a:lnTo>
                    <a:lnTo>
                      <a:pt x="18" y="114"/>
                    </a:lnTo>
                    <a:lnTo>
                      <a:pt x="18" y="110"/>
                    </a:lnTo>
                    <a:lnTo>
                      <a:pt x="18" y="110"/>
                    </a:lnTo>
                    <a:lnTo>
                      <a:pt x="14" y="105"/>
                    </a:lnTo>
                    <a:lnTo>
                      <a:pt x="9" y="101"/>
                    </a:lnTo>
                    <a:lnTo>
                      <a:pt x="5" y="101"/>
                    </a:lnTo>
                    <a:lnTo>
                      <a:pt x="0" y="92"/>
                    </a:lnTo>
                    <a:lnTo>
                      <a:pt x="5" y="87"/>
                    </a:lnTo>
                    <a:lnTo>
                      <a:pt x="5" y="82"/>
                    </a:lnTo>
                    <a:lnTo>
                      <a:pt x="9" y="78"/>
                    </a:lnTo>
                    <a:lnTo>
                      <a:pt x="9" y="73"/>
                    </a:lnTo>
                    <a:lnTo>
                      <a:pt x="9" y="69"/>
                    </a:lnTo>
                    <a:lnTo>
                      <a:pt x="14" y="64"/>
                    </a:lnTo>
                    <a:lnTo>
                      <a:pt x="14" y="60"/>
                    </a:lnTo>
                    <a:lnTo>
                      <a:pt x="23" y="55"/>
                    </a:lnTo>
                    <a:lnTo>
                      <a:pt x="23" y="50"/>
                    </a:lnTo>
                    <a:lnTo>
                      <a:pt x="28" y="41"/>
                    </a:lnTo>
                    <a:lnTo>
                      <a:pt x="32" y="32"/>
                    </a:lnTo>
                    <a:lnTo>
                      <a:pt x="37" y="27"/>
                    </a:lnTo>
                    <a:lnTo>
                      <a:pt x="37" y="23"/>
                    </a:lnTo>
                    <a:lnTo>
                      <a:pt x="41" y="18"/>
                    </a:lnTo>
                    <a:lnTo>
                      <a:pt x="51" y="14"/>
                    </a:lnTo>
                    <a:lnTo>
                      <a:pt x="55" y="14"/>
                    </a:lnTo>
                    <a:lnTo>
                      <a:pt x="55" y="9"/>
                    </a:lnTo>
                    <a:lnTo>
                      <a:pt x="60" y="5"/>
                    </a:lnTo>
                    <a:lnTo>
                      <a:pt x="60" y="0"/>
                    </a:lnTo>
                    <a:lnTo>
                      <a:pt x="64" y="5"/>
                    </a:lnTo>
                    <a:lnTo>
                      <a:pt x="73" y="14"/>
                    </a:lnTo>
                    <a:lnTo>
                      <a:pt x="73" y="27"/>
                    </a:lnTo>
                    <a:lnTo>
                      <a:pt x="69" y="37"/>
                    </a:lnTo>
                    <a:lnTo>
                      <a:pt x="64" y="41"/>
                    </a:lnTo>
                    <a:lnTo>
                      <a:pt x="60" y="55"/>
                    </a:lnTo>
                    <a:lnTo>
                      <a:pt x="69" y="55"/>
                    </a:lnTo>
                    <a:lnTo>
                      <a:pt x="78" y="55"/>
                    </a:lnTo>
                    <a:lnTo>
                      <a:pt x="78" y="64"/>
                    </a:lnTo>
                    <a:lnTo>
                      <a:pt x="83" y="69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92" y="82"/>
                    </a:lnTo>
                    <a:lnTo>
                      <a:pt x="96" y="82"/>
                    </a:lnTo>
                    <a:lnTo>
                      <a:pt x="101" y="8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2" name="Freeform 1415"/>
              <p:cNvSpPr>
                <a:spLocks noEditPoints="1"/>
              </p:cNvSpPr>
              <p:nvPr/>
            </p:nvSpPr>
            <p:spPr bwMode="auto">
              <a:xfrm>
                <a:off x="3740" y="1790"/>
                <a:ext cx="110" cy="229"/>
              </a:xfrm>
              <a:custGeom>
                <a:avLst/>
                <a:gdLst>
                  <a:gd name="T0" fmla="*/ 77 w 110"/>
                  <a:gd name="T1" fmla="*/ 225 h 229"/>
                  <a:gd name="T2" fmla="*/ 77 w 110"/>
                  <a:gd name="T3" fmla="*/ 207 h 229"/>
                  <a:gd name="T4" fmla="*/ 73 w 110"/>
                  <a:gd name="T5" fmla="*/ 202 h 229"/>
                  <a:gd name="T6" fmla="*/ 68 w 110"/>
                  <a:gd name="T7" fmla="*/ 188 h 229"/>
                  <a:gd name="T8" fmla="*/ 64 w 110"/>
                  <a:gd name="T9" fmla="*/ 156 h 229"/>
                  <a:gd name="T10" fmla="*/ 45 w 110"/>
                  <a:gd name="T11" fmla="*/ 156 h 229"/>
                  <a:gd name="T12" fmla="*/ 22 w 110"/>
                  <a:gd name="T13" fmla="*/ 161 h 229"/>
                  <a:gd name="T14" fmla="*/ 22 w 110"/>
                  <a:gd name="T15" fmla="*/ 156 h 229"/>
                  <a:gd name="T16" fmla="*/ 18 w 110"/>
                  <a:gd name="T17" fmla="*/ 119 h 229"/>
                  <a:gd name="T18" fmla="*/ 13 w 110"/>
                  <a:gd name="T19" fmla="*/ 110 h 229"/>
                  <a:gd name="T20" fmla="*/ 0 w 110"/>
                  <a:gd name="T21" fmla="*/ 92 h 229"/>
                  <a:gd name="T22" fmla="*/ 9 w 110"/>
                  <a:gd name="T23" fmla="*/ 74 h 229"/>
                  <a:gd name="T24" fmla="*/ 13 w 110"/>
                  <a:gd name="T25" fmla="*/ 60 h 229"/>
                  <a:gd name="T26" fmla="*/ 27 w 110"/>
                  <a:gd name="T27" fmla="*/ 51 h 229"/>
                  <a:gd name="T28" fmla="*/ 36 w 110"/>
                  <a:gd name="T29" fmla="*/ 32 h 229"/>
                  <a:gd name="T30" fmla="*/ 41 w 110"/>
                  <a:gd name="T31" fmla="*/ 19 h 229"/>
                  <a:gd name="T32" fmla="*/ 55 w 110"/>
                  <a:gd name="T33" fmla="*/ 14 h 229"/>
                  <a:gd name="T34" fmla="*/ 68 w 110"/>
                  <a:gd name="T35" fmla="*/ 0 h 229"/>
                  <a:gd name="T36" fmla="*/ 82 w 110"/>
                  <a:gd name="T37" fmla="*/ 19 h 229"/>
                  <a:gd name="T38" fmla="*/ 73 w 110"/>
                  <a:gd name="T39" fmla="*/ 46 h 229"/>
                  <a:gd name="T40" fmla="*/ 82 w 110"/>
                  <a:gd name="T41" fmla="*/ 55 h 229"/>
                  <a:gd name="T42" fmla="*/ 87 w 110"/>
                  <a:gd name="T43" fmla="*/ 69 h 229"/>
                  <a:gd name="T44" fmla="*/ 87 w 110"/>
                  <a:gd name="T45" fmla="*/ 78 h 229"/>
                  <a:gd name="T46" fmla="*/ 100 w 110"/>
                  <a:gd name="T47" fmla="*/ 83 h 229"/>
                  <a:gd name="T48" fmla="*/ 110 w 110"/>
                  <a:gd name="T49" fmla="*/ 87 h 229"/>
                  <a:gd name="T50" fmla="*/ 73 w 110"/>
                  <a:gd name="T51" fmla="*/ 115 h 229"/>
                  <a:gd name="T52" fmla="*/ 68 w 110"/>
                  <a:gd name="T53" fmla="*/ 129 h 229"/>
                  <a:gd name="T54" fmla="*/ 77 w 110"/>
                  <a:gd name="T55" fmla="*/ 152 h 229"/>
                  <a:gd name="T56" fmla="*/ 82 w 110"/>
                  <a:gd name="T57" fmla="*/ 156 h 229"/>
                  <a:gd name="T58" fmla="*/ 77 w 110"/>
                  <a:gd name="T59" fmla="*/ 170 h 229"/>
                  <a:gd name="T60" fmla="*/ 87 w 110"/>
                  <a:gd name="T61" fmla="*/ 179 h 229"/>
                  <a:gd name="T62" fmla="*/ 82 w 110"/>
                  <a:gd name="T63" fmla="*/ 225 h 229"/>
                  <a:gd name="T64" fmla="*/ 77 w 110"/>
                  <a:gd name="T65" fmla="*/ 202 h 229"/>
                  <a:gd name="T66" fmla="*/ 77 w 110"/>
                  <a:gd name="T67" fmla="*/ 179 h 229"/>
                  <a:gd name="T68" fmla="*/ 77 w 110"/>
                  <a:gd name="T69" fmla="*/ 179 h 229"/>
                  <a:gd name="T70" fmla="*/ 77 w 110"/>
                  <a:gd name="T71" fmla="*/ 202 h 229"/>
                  <a:gd name="T72" fmla="*/ 64 w 110"/>
                  <a:gd name="T73" fmla="*/ 147 h 229"/>
                  <a:gd name="T74" fmla="*/ 68 w 110"/>
                  <a:gd name="T75" fmla="*/ 165 h 229"/>
                  <a:gd name="T76" fmla="*/ 73 w 110"/>
                  <a:gd name="T77" fmla="*/ 152 h 229"/>
                  <a:gd name="T78" fmla="*/ 64 w 110"/>
                  <a:gd name="T79" fmla="*/ 115 h 229"/>
                  <a:gd name="T80" fmla="*/ 100 w 110"/>
                  <a:gd name="T81" fmla="*/ 92 h 229"/>
                  <a:gd name="T82" fmla="*/ 96 w 110"/>
                  <a:gd name="T83" fmla="*/ 92 h 229"/>
                  <a:gd name="T84" fmla="*/ 82 w 110"/>
                  <a:gd name="T85" fmla="*/ 78 h 229"/>
                  <a:gd name="T86" fmla="*/ 77 w 110"/>
                  <a:gd name="T87" fmla="*/ 60 h 229"/>
                  <a:gd name="T88" fmla="*/ 59 w 110"/>
                  <a:gd name="T89" fmla="*/ 65 h 229"/>
                  <a:gd name="T90" fmla="*/ 64 w 110"/>
                  <a:gd name="T91" fmla="*/ 60 h 229"/>
                  <a:gd name="T92" fmla="*/ 68 w 110"/>
                  <a:gd name="T93" fmla="*/ 37 h 229"/>
                  <a:gd name="T94" fmla="*/ 68 w 110"/>
                  <a:gd name="T95" fmla="*/ 14 h 229"/>
                  <a:gd name="T96" fmla="*/ 64 w 110"/>
                  <a:gd name="T97" fmla="*/ 10 h 229"/>
                  <a:gd name="T98" fmla="*/ 55 w 110"/>
                  <a:gd name="T99" fmla="*/ 23 h 229"/>
                  <a:gd name="T100" fmla="*/ 41 w 110"/>
                  <a:gd name="T101" fmla="*/ 28 h 229"/>
                  <a:gd name="T102" fmla="*/ 32 w 110"/>
                  <a:gd name="T103" fmla="*/ 46 h 229"/>
                  <a:gd name="T104" fmla="*/ 22 w 110"/>
                  <a:gd name="T105" fmla="*/ 60 h 229"/>
                  <a:gd name="T106" fmla="*/ 18 w 110"/>
                  <a:gd name="T107" fmla="*/ 69 h 229"/>
                  <a:gd name="T108" fmla="*/ 13 w 110"/>
                  <a:gd name="T109" fmla="*/ 83 h 229"/>
                  <a:gd name="T110" fmla="*/ 13 w 110"/>
                  <a:gd name="T111" fmla="*/ 106 h 229"/>
                  <a:gd name="T112" fmla="*/ 22 w 110"/>
                  <a:gd name="T113" fmla="*/ 115 h 229"/>
                  <a:gd name="T114" fmla="*/ 32 w 110"/>
                  <a:gd name="T115" fmla="*/ 152 h 229"/>
                  <a:gd name="T116" fmla="*/ 32 w 110"/>
                  <a:gd name="T117" fmla="*/ 152 h 229"/>
                  <a:gd name="T118" fmla="*/ 50 w 110"/>
                  <a:gd name="T119" fmla="*/ 142 h 229"/>
                  <a:gd name="T120" fmla="*/ 55 w 110"/>
                  <a:gd name="T121" fmla="*/ 115 h 229"/>
                  <a:gd name="T122" fmla="*/ 59 w 110"/>
                  <a:gd name="T123" fmla="*/ 133 h 229"/>
                  <a:gd name="T124" fmla="*/ 59 w 110"/>
                  <a:gd name="T125" fmla="*/ 14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0" h="229">
                    <a:moveTo>
                      <a:pt x="82" y="229"/>
                    </a:moveTo>
                    <a:lnTo>
                      <a:pt x="77" y="225"/>
                    </a:lnTo>
                    <a:lnTo>
                      <a:pt x="77" y="225"/>
                    </a:lnTo>
                    <a:lnTo>
                      <a:pt x="73" y="220"/>
                    </a:lnTo>
                    <a:lnTo>
                      <a:pt x="73" y="211"/>
                    </a:lnTo>
                    <a:lnTo>
                      <a:pt x="77" y="207"/>
                    </a:lnTo>
                    <a:lnTo>
                      <a:pt x="73" y="207"/>
                    </a:lnTo>
                    <a:lnTo>
                      <a:pt x="73" y="207"/>
                    </a:lnTo>
                    <a:lnTo>
                      <a:pt x="73" y="202"/>
                    </a:lnTo>
                    <a:lnTo>
                      <a:pt x="73" y="197"/>
                    </a:lnTo>
                    <a:lnTo>
                      <a:pt x="73" y="188"/>
                    </a:lnTo>
                    <a:lnTo>
                      <a:pt x="68" y="188"/>
                    </a:lnTo>
                    <a:lnTo>
                      <a:pt x="68" y="184"/>
                    </a:lnTo>
                    <a:lnTo>
                      <a:pt x="68" y="184"/>
                    </a:lnTo>
                    <a:lnTo>
                      <a:pt x="64" y="156"/>
                    </a:lnTo>
                    <a:lnTo>
                      <a:pt x="59" y="152"/>
                    </a:lnTo>
                    <a:lnTo>
                      <a:pt x="55" y="147"/>
                    </a:lnTo>
                    <a:lnTo>
                      <a:pt x="45" y="156"/>
                    </a:lnTo>
                    <a:lnTo>
                      <a:pt x="36" y="161"/>
                    </a:lnTo>
                    <a:lnTo>
                      <a:pt x="27" y="156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7" y="138"/>
                    </a:lnTo>
                    <a:lnTo>
                      <a:pt x="22" y="119"/>
                    </a:lnTo>
                    <a:lnTo>
                      <a:pt x="18" y="119"/>
                    </a:lnTo>
                    <a:lnTo>
                      <a:pt x="18" y="115"/>
                    </a:lnTo>
                    <a:lnTo>
                      <a:pt x="18" y="115"/>
                    </a:lnTo>
                    <a:lnTo>
                      <a:pt x="13" y="110"/>
                    </a:lnTo>
                    <a:lnTo>
                      <a:pt x="4" y="106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4" y="87"/>
                    </a:lnTo>
                    <a:lnTo>
                      <a:pt x="9" y="78"/>
                    </a:lnTo>
                    <a:lnTo>
                      <a:pt x="9" y="74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60"/>
                    </a:lnTo>
                    <a:lnTo>
                      <a:pt x="22" y="55"/>
                    </a:lnTo>
                    <a:lnTo>
                      <a:pt x="22" y="55"/>
                    </a:lnTo>
                    <a:lnTo>
                      <a:pt x="27" y="51"/>
                    </a:lnTo>
                    <a:lnTo>
                      <a:pt x="27" y="46"/>
                    </a:lnTo>
                    <a:lnTo>
                      <a:pt x="32" y="37"/>
                    </a:lnTo>
                    <a:lnTo>
                      <a:pt x="36" y="32"/>
                    </a:lnTo>
                    <a:lnTo>
                      <a:pt x="36" y="28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50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9" y="5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3" y="5"/>
                    </a:lnTo>
                    <a:lnTo>
                      <a:pt x="73" y="10"/>
                    </a:lnTo>
                    <a:lnTo>
                      <a:pt x="82" y="19"/>
                    </a:lnTo>
                    <a:lnTo>
                      <a:pt x="82" y="32"/>
                    </a:lnTo>
                    <a:lnTo>
                      <a:pt x="73" y="42"/>
                    </a:lnTo>
                    <a:lnTo>
                      <a:pt x="73" y="46"/>
                    </a:lnTo>
                    <a:lnTo>
                      <a:pt x="68" y="55"/>
                    </a:lnTo>
                    <a:lnTo>
                      <a:pt x="77" y="55"/>
                    </a:lnTo>
                    <a:lnTo>
                      <a:pt x="82" y="55"/>
                    </a:lnTo>
                    <a:lnTo>
                      <a:pt x="82" y="60"/>
                    </a:lnTo>
                    <a:lnTo>
                      <a:pt x="87" y="65"/>
                    </a:lnTo>
                    <a:lnTo>
                      <a:pt x="87" y="69"/>
                    </a:lnTo>
                    <a:lnTo>
                      <a:pt x="91" y="69"/>
                    </a:lnTo>
                    <a:lnTo>
                      <a:pt x="91" y="74"/>
                    </a:lnTo>
                    <a:lnTo>
                      <a:pt x="87" y="78"/>
                    </a:lnTo>
                    <a:lnTo>
                      <a:pt x="96" y="83"/>
                    </a:lnTo>
                    <a:lnTo>
                      <a:pt x="96" y="83"/>
                    </a:lnTo>
                    <a:lnTo>
                      <a:pt x="100" y="83"/>
                    </a:lnTo>
                    <a:lnTo>
                      <a:pt x="110" y="83"/>
                    </a:lnTo>
                    <a:lnTo>
                      <a:pt x="110" y="87"/>
                    </a:lnTo>
                    <a:lnTo>
                      <a:pt x="110" y="87"/>
                    </a:lnTo>
                    <a:lnTo>
                      <a:pt x="105" y="92"/>
                    </a:lnTo>
                    <a:lnTo>
                      <a:pt x="91" y="106"/>
                    </a:lnTo>
                    <a:lnTo>
                      <a:pt x="73" y="115"/>
                    </a:lnTo>
                    <a:lnTo>
                      <a:pt x="73" y="115"/>
                    </a:lnTo>
                    <a:lnTo>
                      <a:pt x="68" y="119"/>
                    </a:lnTo>
                    <a:lnTo>
                      <a:pt x="68" y="129"/>
                    </a:lnTo>
                    <a:lnTo>
                      <a:pt x="73" y="138"/>
                    </a:lnTo>
                    <a:lnTo>
                      <a:pt x="77" y="152"/>
                    </a:lnTo>
                    <a:lnTo>
                      <a:pt x="77" y="152"/>
                    </a:lnTo>
                    <a:lnTo>
                      <a:pt x="77" y="152"/>
                    </a:lnTo>
                    <a:lnTo>
                      <a:pt x="82" y="152"/>
                    </a:lnTo>
                    <a:lnTo>
                      <a:pt x="82" y="156"/>
                    </a:lnTo>
                    <a:lnTo>
                      <a:pt x="77" y="165"/>
                    </a:lnTo>
                    <a:lnTo>
                      <a:pt x="77" y="165"/>
                    </a:lnTo>
                    <a:lnTo>
                      <a:pt x="77" y="170"/>
                    </a:lnTo>
                    <a:lnTo>
                      <a:pt x="77" y="170"/>
                    </a:lnTo>
                    <a:lnTo>
                      <a:pt x="77" y="174"/>
                    </a:lnTo>
                    <a:lnTo>
                      <a:pt x="87" y="179"/>
                    </a:lnTo>
                    <a:lnTo>
                      <a:pt x="91" y="202"/>
                    </a:lnTo>
                    <a:lnTo>
                      <a:pt x="87" y="216"/>
                    </a:lnTo>
                    <a:lnTo>
                      <a:pt x="82" y="225"/>
                    </a:lnTo>
                    <a:lnTo>
                      <a:pt x="82" y="229"/>
                    </a:lnTo>
                    <a:lnTo>
                      <a:pt x="82" y="229"/>
                    </a:lnTo>
                    <a:close/>
                    <a:moveTo>
                      <a:pt x="77" y="202"/>
                    </a:moveTo>
                    <a:lnTo>
                      <a:pt x="82" y="211"/>
                    </a:lnTo>
                    <a:lnTo>
                      <a:pt x="87" y="202"/>
                    </a:lnTo>
                    <a:lnTo>
                      <a:pt x="77" y="179"/>
                    </a:lnTo>
                    <a:lnTo>
                      <a:pt x="77" y="179"/>
                    </a:lnTo>
                    <a:lnTo>
                      <a:pt x="73" y="179"/>
                    </a:lnTo>
                    <a:lnTo>
                      <a:pt x="77" y="179"/>
                    </a:lnTo>
                    <a:lnTo>
                      <a:pt x="77" y="184"/>
                    </a:lnTo>
                    <a:lnTo>
                      <a:pt x="77" y="193"/>
                    </a:lnTo>
                    <a:lnTo>
                      <a:pt x="77" y="202"/>
                    </a:lnTo>
                    <a:lnTo>
                      <a:pt x="77" y="202"/>
                    </a:lnTo>
                    <a:close/>
                    <a:moveTo>
                      <a:pt x="59" y="142"/>
                    </a:moveTo>
                    <a:lnTo>
                      <a:pt x="64" y="147"/>
                    </a:lnTo>
                    <a:lnTo>
                      <a:pt x="68" y="147"/>
                    </a:lnTo>
                    <a:lnTo>
                      <a:pt x="68" y="156"/>
                    </a:lnTo>
                    <a:lnTo>
                      <a:pt x="68" y="165"/>
                    </a:lnTo>
                    <a:lnTo>
                      <a:pt x="73" y="156"/>
                    </a:lnTo>
                    <a:lnTo>
                      <a:pt x="77" y="156"/>
                    </a:lnTo>
                    <a:lnTo>
                      <a:pt x="73" y="152"/>
                    </a:lnTo>
                    <a:lnTo>
                      <a:pt x="68" y="142"/>
                    </a:lnTo>
                    <a:lnTo>
                      <a:pt x="64" y="129"/>
                    </a:lnTo>
                    <a:lnTo>
                      <a:pt x="64" y="115"/>
                    </a:lnTo>
                    <a:lnTo>
                      <a:pt x="73" y="110"/>
                    </a:lnTo>
                    <a:lnTo>
                      <a:pt x="87" y="101"/>
                    </a:lnTo>
                    <a:lnTo>
                      <a:pt x="100" y="92"/>
                    </a:lnTo>
                    <a:lnTo>
                      <a:pt x="100" y="87"/>
                    </a:lnTo>
                    <a:lnTo>
                      <a:pt x="96" y="92"/>
                    </a:lnTo>
                    <a:lnTo>
                      <a:pt x="96" y="92"/>
                    </a:lnTo>
                    <a:lnTo>
                      <a:pt x="91" y="87"/>
                    </a:lnTo>
                    <a:lnTo>
                      <a:pt x="87" y="83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9"/>
                    </a:lnTo>
                    <a:lnTo>
                      <a:pt x="77" y="60"/>
                    </a:lnTo>
                    <a:lnTo>
                      <a:pt x="73" y="60"/>
                    </a:lnTo>
                    <a:lnTo>
                      <a:pt x="68" y="65"/>
                    </a:lnTo>
                    <a:lnTo>
                      <a:pt x="59" y="65"/>
                    </a:lnTo>
                    <a:lnTo>
                      <a:pt x="59" y="65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55"/>
                    </a:lnTo>
                    <a:lnTo>
                      <a:pt x="64" y="42"/>
                    </a:lnTo>
                    <a:lnTo>
                      <a:pt x="68" y="37"/>
                    </a:lnTo>
                    <a:lnTo>
                      <a:pt x="73" y="32"/>
                    </a:lnTo>
                    <a:lnTo>
                      <a:pt x="73" y="23"/>
                    </a:lnTo>
                    <a:lnTo>
                      <a:pt x="68" y="14"/>
                    </a:lnTo>
                    <a:lnTo>
                      <a:pt x="68" y="10"/>
                    </a:lnTo>
                    <a:lnTo>
                      <a:pt x="64" y="5"/>
                    </a:lnTo>
                    <a:lnTo>
                      <a:pt x="64" y="10"/>
                    </a:lnTo>
                    <a:lnTo>
                      <a:pt x="64" y="14"/>
                    </a:lnTo>
                    <a:lnTo>
                      <a:pt x="59" y="19"/>
                    </a:lnTo>
                    <a:lnTo>
                      <a:pt x="5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1" y="28"/>
                    </a:lnTo>
                    <a:lnTo>
                      <a:pt x="41" y="32"/>
                    </a:lnTo>
                    <a:lnTo>
                      <a:pt x="36" y="37"/>
                    </a:lnTo>
                    <a:lnTo>
                      <a:pt x="32" y="46"/>
                    </a:lnTo>
                    <a:lnTo>
                      <a:pt x="27" y="55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18" y="65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3" y="74"/>
                    </a:lnTo>
                    <a:lnTo>
                      <a:pt x="13" y="74"/>
                    </a:lnTo>
                    <a:lnTo>
                      <a:pt x="13" y="83"/>
                    </a:lnTo>
                    <a:lnTo>
                      <a:pt x="9" y="87"/>
                    </a:lnTo>
                    <a:lnTo>
                      <a:pt x="4" y="97"/>
                    </a:lnTo>
                    <a:lnTo>
                      <a:pt x="13" y="106"/>
                    </a:lnTo>
                    <a:lnTo>
                      <a:pt x="22" y="110"/>
                    </a:lnTo>
                    <a:lnTo>
                      <a:pt x="22" y="115"/>
                    </a:lnTo>
                    <a:lnTo>
                      <a:pt x="22" y="115"/>
                    </a:lnTo>
                    <a:lnTo>
                      <a:pt x="27" y="115"/>
                    </a:lnTo>
                    <a:lnTo>
                      <a:pt x="32" y="133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6" y="156"/>
                    </a:lnTo>
                    <a:lnTo>
                      <a:pt x="45" y="152"/>
                    </a:lnTo>
                    <a:lnTo>
                      <a:pt x="50" y="142"/>
                    </a:lnTo>
                    <a:lnTo>
                      <a:pt x="50" y="138"/>
                    </a:lnTo>
                    <a:lnTo>
                      <a:pt x="50" y="124"/>
                    </a:lnTo>
                    <a:lnTo>
                      <a:pt x="55" y="115"/>
                    </a:lnTo>
                    <a:lnTo>
                      <a:pt x="55" y="115"/>
                    </a:lnTo>
                    <a:lnTo>
                      <a:pt x="55" y="129"/>
                    </a:lnTo>
                    <a:lnTo>
                      <a:pt x="59" y="133"/>
                    </a:lnTo>
                    <a:lnTo>
                      <a:pt x="59" y="138"/>
                    </a:lnTo>
                    <a:lnTo>
                      <a:pt x="59" y="142"/>
                    </a:lnTo>
                    <a:lnTo>
                      <a:pt x="59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3" name="Freeform 1416"/>
              <p:cNvSpPr>
                <a:spLocks/>
              </p:cNvSpPr>
              <p:nvPr/>
            </p:nvSpPr>
            <p:spPr bwMode="auto">
              <a:xfrm>
                <a:off x="3740" y="1790"/>
                <a:ext cx="110" cy="229"/>
              </a:xfrm>
              <a:custGeom>
                <a:avLst/>
                <a:gdLst>
                  <a:gd name="T0" fmla="*/ 77 w 110"/>
                  <a:gd name="T1" fmla="*/ 225 h 229"/>
                  <a:gd name="T2" fmla="*/ 73 w 110"/>
                  <a:gd name="T3" fmla="*/ 220 h 229"/>
                  <a:gd name="T4" fmla="*/ 77 w 110"/>
                  <a:gd name="T5" fmla="*/ 207 h 229"/>
                  <a:gd name="T6" fmla="*/ 73 w 110"/>
                  <a:gd name="T7" fmla="*/ 207 h 229"/>
                  <a:gd name="T8" fmla="*/ 73 w 110"/>
                  <a:gd name="T9" fmla="*/ 197 h 229"/>
                  <a:gd name="T10" fmla="*/ 68 w 110"/>
                  <a:gd name="T11" fmla="*/ 188 h 229"/>
                  <a:gd name="T12" fmla="*/ 68 w 110"/>
                  <a:gd name="T13" fmla="*/ 184 h 229"/>
                  <a:gd name="T14" fmla="*/ 59 w 110"/>
                  <a:gd name="T15" fmla="*/ 152 h 229"/>
                  <a:gd name="T16" fmla="*/ 45 w 110"/>
                  <a:gd name="T17" fmla="*/ 156 h 229"/>
                  <a:gd name="T18" fmla="*/ 27 w 110"/>
                  <a:gd name="T19" fmla="*/ 156 h 229"/>
                  <a:gd name="T20" fmla="*/ 22 w 110"/>
                  <a:gd name="T21" fmla="*/ 161 h 229"/>
                  <a:gd name="T22" fmla="*/ 22 w 110"/>
                  <a:gd name="T23" fmla="*/ 156 h 229"/>
                  <a:gd name="T24" fmla="*/ 22 w 110"/>
                  <a:gd name="T25" fmla="*/ 119 h 229"/>
                  <a:gd name="T26" fmla="*/ 18 w 110"/>
                  <a:gd name="T27" fmla="*/ 115 h 229"/>
                  <a:gd name="T28" fmla="*/ 13 w 110"/>
                  <a:gd name="T29" fmla="*/ 110 h 229"/>
                  <a:gd name="T30" fmla="*/ 0 w 110"/>
                  <a:gd name="T31" fmla="*/ 97 h 229"/>
                  <a:gd name="T32" fmla="*/ 4 w 110"/>
                  <a:gd name="T33" fmla="*/ 87 h 229"/>
                  <a:gd name="T34" fmla="*/ 9 w 110"/>
                  <a:gd name="T35" fmla="*/ 74 h 229"/>
                  <a:gd name="T36" fmla="*/ 13 w 110"/>
                  <a:gd name="T37" fmla="*/ 69 h 229"/>
                  <a:gd name="T38" fmla="*/ 22 w 110"/>
                  <a:gd name="T39" fmla="*/ 55 h 229"/>
                  <a:gd name="T40" fmla="*/ 27 w 110"/>
                  <a:gd name="T41" fmla="*/ 51 h 229"/>
                  <a:gd name="T42" fmla="*/ 32 w 110"/>
                  <a:gd name="T43" fmla="*/ 37 h 229"/>
                  <a:gd name="T44" fmla="*/ 36 w 110"/>
                  <a:gd name="T45" fmla="*/ 28 h 229"/>
                  <a:gd name="T46" fmla="*/ 41 w 110"/>
                  <a:gd name="T47" fmla="*/ 19 h 229"/>
                  <a:gd name="T48" fmla="*/ 55 w 110"/>
                  <a:gd name="T49" fmla="*/ 14 h 229"/>
                  <a:gd name="T50" fmla="*/ 59 w 110"/>
                  <a:gd name="T51" fmla="*/ 5 h 229"/>
                  <a:gd name="T52" fmla="*/ 68 w 110"/>
                  <a:gd name="T53" fmla="*/ 0 h 229"/>
                  <a:gd name="T54" fmla="*/ 73 w 110"/>
                  <a:gd name="T55" fmla="*/ 10 h 229"/>
                  <a:gd name="T56" fmla="*/ 82 w 110"/>
                  <a:gd name="T57" fmla="*/ 32 h 229"/>
                  <a:gd name="T58" fmla="*/ 73 w 110"/>
                  <a:gd name="T59" fmla="*/ 46 h 229"/>
                  <a:gd name="T60" fmla="*/ 77 w 110"/>
                  <a:gd name="T61" fmla="*/ 55 h 229"/>
                  <a:gd name="T62" fmla="*/ 82 w 110"/>
                  <a:gd name="T63" fmla="*/ 60 h 229"/>
                  <a:gd name="T64" fmla="*/ 87 w 110"/>
                  <a:gd name="T65" fmla="*/ 69 h 229"/>
                  <a:gd name="T66" fmla="*/ 91 w 110"/>
                  <a:gd name="T67" fmla="*/ 74 h 229"/>
                  <a:gd name="T68" fmla="*/ 96 w 110"/>
                  <a:gd name="T69" fmla="*/ 83 h 229"/>
                  <a:gd name="T70" fmla="*/ 100 w 110"/>
                  <a:gd name="T71" fmla="*/ 83 h 229"/>
                  <a:gd name="T72" fmla="*/ 110 w 110"/>
                  <a:gd name="T73" fmla="*/ 87 h 229"/>
                  <a:gd name="T74" fmla="*/ 105 w 110"/>
                  <a:gd name="T75" fmla="*/ 92 h 229"/>
                  <a:gd name="T76" fmla="*/ 73 w 110"/>
                  <a:gd name="T77" fmla="*/ 115 h 229"/>
                  <a:gd name="T78" fmla="*/ 68 w 110"/>
                  <a:gd name="T79" fmla="*/ 119 h 229"/>
                  <a:gd name="T80" fmla="*/ 73 w 110"/>
                  <a:gd name="T81" fmla="*/ 138 h 229"/>
                  <a:gd name="T82" fmla="*/ 77 w 110"/>
                  <a:gd name="T83" fmla="*/ 152 h 229"/>
                  <a:gd name="T84" fmla="*/ 82 w 110"/>
                  <a:gd name="T85" fmla="*/ 152 h 229"/>
                  <a:gd name="T86" fmla="*/ 77 w 110"/>
                  <a:gd name="T87" fmla="*/ 165 h 229"/>
                  <a:gd name="T88" fmla="*/ 77 w 110"/>
                  <a:gd name="T89" fmla="*/ 170 h 229"/>
                  <a:gd name="T90" fmla="*/ 77 w 110"/>
                  <a:gd name="T91" fmla="*/ 174 h 229"/>
                  <a:gd name="T92" fmla="*/ 91 w 110"/>
                  <a:gd name="T93" fmla="*/ 202 h 229"/>
                  <a:gd name="T94" fmla="*/ 82 w 110"/>
                  <a:gd name="T95" fmla="*/ 225 h 229"/>
                  <a:gd name="T96" fmla="*/ 82 w 110"/>
                  <a:gd name="T9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0" h="229">
                    <a:moveTo>
                      <a:pt x="82" y="229"/>
                    </a:moveTo>
                    <a:lnTo>
                      <a:pt x="77" y="225"/>
                    </a:lnTo>
                    <a:lnTo>
                      <a:pt x="77" y="225"/>
                    </a:lnTo>
                    <a:lnTo>
                      <a:pt x="73" y="220"/>
                    </a:lnTo>
                    <a:lnTo>
                      <a:pt x="73" y="211"/>
                    </a:lnTo>
                    <a:lnTo>
                      <a:pt x="77" y="207"/>
                    </a:lnTo>
                    <a:lnTo>
                      <a:pt x="73" y="207"/>
                    </a:lnTo>
                    <a:lnTo>
                      <a:pt x="73" y="207"/>
                    </a:lnTo>
                    <a:lnTo>
                      <a:pt x="73" y="202"/>
                    </a:lnTo>
                    <a:lnTo>
                      <a:pt x="73" y="197"/>
                    </a:lnTo>
                    <a:lnTo>
                      <a:pt x="73" y="188"/>
                    </a:lnTo>
                    <a:lnTo>
                      <a:pt x="68" y="188"/>
                    </a:lnTo>
                    <a:lnTo>
                      <a:pt x="68" y="184"/>
                    </a:lnTo>
                    <a:lnTo>
                      <a:pt x="68" y="184"/>
                    </a:lnTo>
                    <a:lnTo>
                      <a:pt x="64" y="156"/>
                    </a:lnTo>
                    <a:lnTo>
                      <a:pt x="59" y="152"/>
                    </a:lnTo>
                    <a:lnTo>
                      <a:pt x="55" y="147"/>
                    </a:lnTo>
                    <a:lnTo>
                      <a:pt x="45" y="156"/>
                    </a:lnTo>
                    <a:lnTo>
                      <a:pt x="36" y="161"/>
                    </a:lnTo>
                    <a:lnTo>
                      <a:pt x="27" y="156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7" y="138"/>
                    </a:lnTo>
                    <a:lnTo>
                      <a:pt x="22" y="119"/>
                    </a:lnTo>
                    <a:lnTo>
                      <a:pt x="18" y="119"/>
                    </a:lnTo>
                    <a:lnTo>
                      <a:pt x="18" y="115"/>
                    </a:lnTo>
                    <a:lnTo>
                      <a:pt x="18" y="115"/>
                    </a:lnTo>
                    <a:lnTo>
                      <a:pt x="13" y="110"/>
                    </a:lnTo>
                    <a:lnTo>
                      <a:pt x="4" y="106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4" y="87"/>
                    </a:lnTo>
                    <a:lnTo>
                      <a:pt x="9" y="78"/>
                    </a:lnTo>
                    <a:lnTo>
                      <a:pt x="9" y="74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60"/>
                    </a:lnTo>
                    <a:lnTo>
                      <a:pt x="22" y="55"/>
                    </a:lnTo>
                    <a:lnTo>
                      <a:pt x="22" y="55"/>
                    </a:lnTo>
                    <a:lnTo>
                      <a:pt x="27" y="51"/>
                    </a:lnTo>
                    <a:lnTo>
                      <a:pt x="27" y="46"/>
                    </a:lnTo>
                    <a:lnTo>
                      <a:pt x="32" y="37"/>
                    </a:lnTo>
                    <a:lnTo>
                      <a:pt x="36" y="32"/>
                    </a:lnTo>
                    <a:lnTo>
                      <a:pt x="36" y="28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50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9" y="5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3" y="5"/>
                    </a:lnTo>
                    <a:lnTo>
                      <a:pt x="73" y="10"/>
                    </a:lnTo>
                    <a:lnTo>
                      <a:pt x="82" y="19"/>
                    </a:lnTo>
                    <a:lnTo>
                      <a:pt x="82" y="32"/>
                    </a:lnTo>
                    <a:lnTo>
                      <a:pt x="73" y="42"/>
                    </a:lnTo>
                    <a:lnTo>
                      <a:pt x="73" y="46"/>
                    </a:lnTo>
                    <a:lnTo>
                      <a:pt x="68" y="55"/>
                    </a:lnTo>
                    <a:lnTo>
                      <a:pt x="77" y="55"/>
                    </a:lnTo>
                    <a:lnTo>
                      <a:pt x="82" y="55"/>
                    </a:lnTo>
                    <a:lnTo>
                      <a:pt x="82" y="60"/>
                    </a:lnTo>
                    <a:lnTo>
                      <a:pt x="87" y="65"/>
                    </a:lnTo>
                    <a:lnTo>
                      <a:pt x="87" y="69"/>
                    </a:lnTo>
                    <a:lnTo>
                      <a:pt x="91" y="69"/>
                    </a:lnTo>
                    <a:lnTo>
                      <a:pt x="91" y="74"/>
                    </a:lnTo>
                    <a:lnTo>
                      <a:pt x="87" y="78"/>
                    </a:lnTo>
                    <a:lnTo>
                      <a:pt x="96" y="83"/>
                    </a:lnTo>
                    <a:lnTo>
                      <a:pt x="96" y="83"/>
                    </a:lnTo>
                    <a:lnTo>
                      <a:pt x="100" y="83"/>
                    </a:lnTo>
                    <a:lnTo>
                      <a:pt x="110" y="83"/>
                    </a:lnTo>
                    <a:lnTo>
                      <a:pt x="110" y="87"/>
                    </a:lnTo>
                    <a:lnTo>
                      <a:pt x="110" y="87"/>
                    </a:lnTo>
                    <a:lnTo>
                      <a:pt x="105" y="92"/>
                    </a:lnTo>
                    <a:lnTo>
                      <a:pt x="91" y="106"/>
                    </a:lnTo>
                    <a:lnTo>
                      <a:pt x="73" y="115"/>
                    </a:lnTo>
                    <a:lnTo>
                      <a:pt x="73" y="115"/>
                    </a:lnTo>
                    <a:lnTo>
                      <a:pt x="68" y="119"/>
                    </a:lnTo>
                    <a:lnTo>
                      <a:pt x="68" y="129"/>
                    </a:lnTo>
                    <a:lnTo>
                      <a:pt x="73" y="138"/>
                    </a:lnTo>
                    <a:lnTo>
                      <a:pt x="77" y="152"/>
                    </a:lnTo>
                    <a:lnTo>
                      <a:pt x="77" y="152"/>
                    </a:lnTo>
                    <a:lnTo>
                      <a:pt x="77" y="152"/>
                    </a:lnTo>
                    <a:lnTo>
                      <a:pt x="82" y="152"/>
                    </a:lnTo>
                    <a:lnTo>
                      <a:pt x="82" y="156"/>
                    </a:lnTo>
                    <a:lnTo>
                      <a:pt x="77" y="165"/>
                    </a:lnTo>
                    <a:lnTo>
                      <a:pt x="77" y="165"/>
                    </a:lnTo>
                    <a:lnTo>
                      <a:pt x="77" y="170"/>
                    </a:lnTo>
                    <a:lnTo>
                      <a:pt x="77" y="170"/>
                    </a:lnTo>
                    <a:lnTo>
                      <a:pt x="77" y="174"/>
                    </a:lnTo>
                    <a:lnTo>
                      <a:pt x="87" y="179"/>
                    </a:lnTo>
                    <a:lnTo>
                      <a:pt x="91" y="202"/>
                    </a:lnTo>
                    <a:lnTo>
                      <a:pt x="87" y="216"/>
                    </a:lnTo>
                    <a:lnTo>
                      <a:pt x="82" y="225"/>
                    </a:lnTo>
                    <a:lnTo>
                      <a:pt x="82" y="229"/>
                    </a:lnTo>
                    <a:lnTo>
                      <a:pt x="82" y="22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4" name="Freeform 1417"/>
              <p:cNvSpPr>
                <a:spLocks/>
              </p:cNvSpPr>
              <p:nvPr/>
            </p:nvSpPr>
            <p:spPr bwMode="auto">
              <a:xfrm>
                <a:off x="3813" y="1969"/>
                <a:ext cx="14" cy="32"/>
              </a:xfrm>
              <a:custGeom>
                <a:avLst/>
                <a:gdLst>
                  <a:gd name="T0" fmla="*/ 4 w 14"/>
                  <a:gd name="T1" fmla="*/ 23 h 32"/>
                  <a:gd name="T2" fmla="*/ 9 w 14"/>
                  <a:gd name="T3" fmla="*/ 32 h 32"/>
                  <a:gd name="T4" fmla="*/ 14 w 14"/>
                  <a:gd name="T5" fmla="*/ 23 h 32"/>
                  <a:gd name="T6" fmla="*/ 4 w 14"/>
                  <a:gd name="T7" fmla="*/ 0 h 32"/>
                  <a:gd name="T8" fmla="*/ 4 w 14"/>
                  <a:gd name="T9" fmla="*/ 0 h 32"/>
                  <a:gd name="T10" fmla="*/ 0 w 14"/>
                  <a:gd name="T11" fmla="*/ 0 h 32"/>
                  <a:gd name="T12" fmla="*/ 4 w 14"/>
                  <a:gd name="T13" fmla="*/ 0 h 32"/>
                  <a:gd name="T14" fmla="*/ 4 w 14"/>
                  <a:gd name="T15" fmla="*/ 5 h 32"/>
                  <a:gd name="T16" fmla="*/ 4 w 14"/>
                  <a:gd name="T17" fmla="*/ 14 h 32"/>
                  <a:gd name="T18" fmla="*/ 4 w 14"/>
                  <a:gd name="T19" fmla="*/ 23 h 32"/>
                  <a:gd name="T20" fmla="*/ 4 w 14"/>
                  <a:gd name="T21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32">
                    <a:moveTo>
                      <a:pt x="4" y="23"/>
                    </a:moveTo>
                    <a:lnTo>
                      <a:pt x="9" y="32"/>
                    </a:lnTo>
                    <a:lnTo>
                      <a:pt x="14" y="2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4" y="14"/>
                    </a:lnTo>
                    <a:lnTo>
                      <a:pt x="4" y="23"/>
                    </a:lnTo>
                    <a:lnTo>
                      <a:pt x="4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5" name="Freeform 1418"/>
              <p:cNvSpPr>
                <a:spLocks/>
              </p:cNvSpPr>
              <p:nvPr/>
            </p:nvSpPr>
            <p:spPr bwMode="auto">
              <a:xfrm>
                <a:off x="3744" y="1795"/>
                <a:ext cx="96" cy="160"/>
              </a:xfrm>
              <a:custGeom>
                <a:avLst/>
                <a:gdLst>
                  <a:gd name="T0" fmla="*/ 60 w 96"/>
                  <a:gd name="T1" fmla="*/ 142 h 160"/>
                  <a:gd name="T2" fmla="*/ 64 w 96"/>
                  <a:gd name="T3" fmla="*/ 151 h 160"/>
                  <a:gd name="T4" fmla="*/ 69 w 96"/>
                  <a:gd name="T5" fmla="*/ 151 h 160"/>
                  <a:gd name="T6" fmla="*/ 69 w 96"/>
                  <a:gd name="T7" fmla="*/ 147 h 160"/>
                  <a:gd name="T8" fmla="*/ 60 w 96"/>
                  <a:gd name="T9" fmla="*/ 124 h 160"/>
                  <a:gd name="T10" fmla="*/ 69 w 96"/>
                  <a:gd name="T11" fmla="*/ 105 h 160"/>
                  <a:gd name="T12" fmla="*/ 96 w 96"/>
                  <a:gd name="T13" fmla="*/ 87 h 160"/>
                  <a:gd name="T14" fmla="*/ 92 w 96"/>
                  <a:gd name="T15" fmla="*/ 87 h 160"/>
                  <a:gd name="T16" fmla="*/ 87 w 96"/>
                  <a:gd name="T17" fmla="*/ 82 h 160"/>
                  <a:gd name="T18" fmla="*/ 78 w 96"/>
                  <a:gd name="T19" fmla="*/ 73 h 160"/>
                  <a:gd name="T20" fmla="*/ 78 w 96"/>
                  <a:gd name="T21" fmla="*/ 64 h 160"/>
                  <a:gd name="T22" fmla="*/ 69 w 96"/>
                  <a:gd name="T23" fmla="*/ 55 h 160"/>
                  <a:gd name="T24" fmla="*/ 55 w 96"/>
                  <a:gd name="T25" fmla="*/ 60 h 160"/>
                  <a:gd name="T26" fmla="*/ 60 w 96"/>
                  <a:gd name="T27" fmla="*/ 55 h 160"/>
                  <a:gd name="T28" fmla="*/ 60 w 96"/>
                  <a:gd name="T29" fmla="*/ 50 h 160"/>
                  <a:gd name="T30" fmla="*/ 64 w 96"/>
                  <a:gd name="T31" fmla="*/ 32 h 160"/>
                  <a:gd name="T32" fmla="*/ 69 w 96"/>
                  <a:gd name="T33" fmla="*/ 18 h 160"/>
                  <a:gd name="T34" fmla="*/ 64 w 96"/>
                  <a:gd name="T35" fmla="*/ 5 h 160"/>
                  <a:gd name="T36" fmla="*/ 60 w 96"/>
                  <a:gd name="T37" fmla="*/ 5 h 160"/>
                  <a:gd name="T38" fmla="*/ 55 w 96"/>
                  <a:gd name="T39" fmla="*/ 14 h 160"/>
                  <a:gd name="T40" fmla="*/ 41 w 96"/>
                  <a:gd name="T41" fmla="*/ 18 h 160"/>
                  <a:gd name="T42" fmla="*/ 37 w 96"/>
                  <a:gd name="T43" fmla="*/ 23 h 160"/>
                  <a:gd name="T44" fmla="*/ 32 w 96"/>
                  <a:gd name="T45" fmla="*/ 32 h 160"/>
                  <a:gd name="T46" fmla="*/ 23 w 96"/>
                  <a:gd name="T47" fmla="*/ 50 h 160"/>
                  <a:gd name="T48" fmla="*/ 18 w 96"/>
                  <a:gd name="T49" fmla="*/ 55 h 160"/>
                  <a:gd name="T50" fmla="*/ 14 w 96"/>
                  <a:gd name="T51" fmla="*/ 64 h 160"/>
                  <a:gd name="T52" fmla="*/ 9 w 96"/>
                  <a:gd name="T53" fmla="*/ 69 h 160"/>
                  <a:gd name="T54" fmla="*/ 9 w 96"/>
                  <a:gd name="T55" fmla="*/ 78 h 160"/>
                  <a:gd name="T56" fmla="*/ 0 w 96"/>
                  <a:gd name="T57" fmla="*/ 92 h 160"/>
                  <a:gd name="T58" fmla="*/ 18 w 96"/>
                  <a:gd name="T59" fmla="*/ 105 h 160"/>
                  <a:gd name="T60" fmla="*/ 18 w 96"/>
                  <a:gd name="T61" fmla="*/ 110 h 160"/>
                  <a:gd name="T62" fmla="*/ 28 w 96"/>
                  <a:gd name="T63" fmla="*/ 128 h 160"/>
                  <a:gd name="T64" fmla="*/ 28 w 96"/>
                  <a:gd name="T65" fmla="*/ 147 h 160"/>
                  <a:gd name="T66" fmla="*/ 28 w 96"/>
                  <a:gd name="T67" fmla="*/ 147 h 160"/>
                  <a:gd name="T68" fmla="*/ 41 w 96"/>
                  <a:gd name="T69" fmla="*/ 147 h 160"/>
                  <a:gd name="T70" fmla="*/ 46 w 96"/>
                  <a:gd name="T71" fmla="*/ 133 h 160"/>
                  <a:gd name="T72" fmla="*/ 51 w 96"/>
                  <a:gd name="T73" fmla="*/ 110 h 160"/>
                  <a:gd name="T74" fmla="*/ 51 w 96"/>
                  <a:gd name="T75" fmla="*/ 124 h 160"/>
                  <a:gd name="T76" fmla="*/ 55 w 96"/>
                  <a:gd name="T77" fmla="*/ 133 h 160"/>
                  <a:gd name="T78" fmla="*/ 55 w 96"/>
                  <a:gd name="T79" fmla="*/ 13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160">
                    <a:moveTo>
                      <a:pt x="55" y="137"/>
                    </a:moveTo>
                    <a:lnTo>
                      <a:pt x="60" y="142"/>
                    </a:lnTo>
                    <a:lnTo>
                      <a:pt x="64" y="142"/>
                    </a:lnTo>
                    <a:lnTo>
                      <a:pt x="64" y="151"/>
                    </a:lnTo>
                    <a:lnTo>
                      <a:pt x="64" y="160"/>
                    </a:lnTo>
                    <a:lnTo>
                      <a:pt x="69" y="151"/>
                    </a:lnTo>
                    <a:lnTo>
                      <a:pt x="73" y="151"/>
                    </a:lnTo>
                    <a:lnTo>
                      <a:pt x="69" y="147"/>
                    </a:lnTo>
                    <a:lnTo>
                      <a:pt x="64" y="137"/>
                    </a:lnTo>
                    <a:lnTo>
                      <a:pt x="60" y="124"/>
                    </a:lnTo>
                    <a:lnTo>
                      <a:pt x="60" y="110"/>
                    </a:lnTo>
                    <a:lnTo>
                      <a:pt x="69" y="105"/>
                    </a:lnTo>
                    <a:lnTo>
                      <a:pt x="83" y="96"/>
                    </a:lnTo>
                    <a:lnTo>
                      <a:pt x="96" y="87"/>
                    </a:lnTo>
                    <a:lnTo>
                      <a:pt x="96" y="82"/>
                    </a:lnTo>
                    <a:lnTo>
                      <a:pt x="92" y="87"/>
                    </a:lnTo>
                    <a:lnTo>
                      <a:pt x="92" y="87"/>
                    </a:lnTo>
                    <a:lnTo>
                      <a:pt x="87" y="82"/>
                    </a:lnTo>
                    <a:lnTo>
                      <a:pt x="83" y="78"/>
                    </a:lnTo>
                    <a:lnTo>
                      <a:pt x="78" y="73"/>
                    </a:lnTo>
                    <a:lnTo>
                      <a:pt x="78" y="69"/>
                    </a:lnTo>
                    <a:lnTo>
                      <a:pt x="78" y="64"/>
                    </a:lnTo>
                    <a:lnTo>
                      <a:pt x="73" y="55"/>
                    </a:lnTo>
                    <a:lnTo>
                      <a:pt x="69" y="55"/>
                    </a:lnTo>
                    <a:lnTo>
                      <a:pt x="64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0"/>
                    </a:lnTo>
                    <a:lnTo>
                      <a:pt x="60" y="37"/>
                    </a:lnTo>
                    <a:lnTo>
                      <a:pt x="64" y="32"/>
                    </a:lnTo>
                    <a:lnTo>
                      <a:pt x="69" y="27"/>
                    </a:lnTo>
                    <a:lnTo>
                      <a:pt x="69" y="18"/>
                    </a:lnTo>
                    <a:lnTo>
                      <a:pt x="64" y="9"/>
                    </a:lnTo>
                    <a:lnTo>
                      <a:pt x="64" y="5"/>
                    </a:lnTo>
                    <a:lnTo>
                      <a:pt x="60" y="0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55" y="14"/>
                    </a:lnTo>
                    <a:lnTo>
                      <a:pt x="5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37" y="23"/>
                    </a:lnTo>
                    <a:lnTo>
                      <a:pt x="37" y="27"/>
                    </a:lnTo>
                    <a:lnTo>
                      <a:pt x="32" y="32"/>
                    </a:lnTo>
                    <a:lnTo>
                      <a:pt x="28" y="41"/>
                    </a:lnTo>
                    <a:lnTo>
                      <a:pt x="23" y="50"/>
                    </a:lnTo>
                    <a:lnTo>
                      <a:pt x="18" y="55"/>
                    </a:lnTo>
                    <a:lnTo>
                      <a:pt x="18" y="55"/>
                    </a:lnTo>
                    <a:lnTo>
                      <a:pt x="14" y="60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9" y="78"/>
                    </a:lnTo>
                    <a:lnTo>
                      <a:pt x="5" y="82"/>
                    </a:lnTo>
                    <a:lnTo>
                      <a:pt x="0" y="92"/>
                    </a:lnTo>
                    <a:lnTo>
                      <a:pt x="9" y="101"/>
                    </a:lnTo>
                    <a:lnTo>
                      <a:pt x="18" y="105"/>
                    </a:lnTo>
                    <a:lnTo>
                      <a:pt x="18" y="110"/>
                    </a:lnTo>
                    <a:lnTo>
                      <a:pt x="18" y="110"/>
                    </a:lnTo>
                    <a:lnTo>
                      <a:pt x="23" y="110"/>
                    </a:lnTo>
                    <a:lnTo>
                      <a:pt x="28" y="128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32" y="151"/>
                    </a:lnTo>
                    <a:lnTo>
                      <a:pt x="41" y="147"/>
                    </a:lnTo>
                    <a:lnTo>
                      <a:pt x="46" y="137"/>
                    </a:lnTo>
                    <a:lnTo>
                      <a:pt x="46" y="133"/>
                    </a:lnTo>
                    <a:lnTo>
                      <a:pt x="46" y="119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51" y="124"/>
                    </a:lnTo>
                    <a:lnTo>
                      <a:pt x="55" y="128"/>
                    </a:lnTo>
                    <a:lnTo>
                      <a:pt x="55" y="133"/>
                    </a:lnTo>
                    <a:lnTo>
                      <a:pt x="55" y="137"/>
                    </a:lnTo>
                    <a:lnTo>
                      <a:pt x="55" y="1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6" name="Freeform 1419"/>
              <p:cNvSpPr>
                <a:spLocks/>
              </p:cNvSpPr>
              <p:nvPr/>
            </p:nvSpPr>
            <p:spPr bwMode="auto">
              <a:xfrm>
                <a:off x="3813" y="199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7" name="Freeform 1420"/>
              <p:cNvSpPr>
                <a:spLocks/>
              </p:cNvSpPr>
              <p:nvPr/>
            </p:nvSpPr>
            <p:spPr bwMode="auto">
              <a:xfrm>
                <a:off x="3808" y="1987"/>
                <a:ext cx="9" cy="14"/>
              </a:xfrm>
              <a:custGeom>
                <a:avLst/>
                <a:gdLst>
                  <a:gd name="T0" fmla="*/ 9 w 9"/>
                  <a:gd name="T1" fmla="*/ 14 h 14"/>
                  <a:gd name="T2" fmla="*/ 0 w 9"/>
                  <a:gd name="T3" fmla="*/ 14 h 14"/>
                  <a:gd name="T4" fmla="*/ 0 w 9"/>
                  <a:gd name="T5" fmla="*/ 14 h 14"/>
                  <a:gd name="T6" fmla="*/ 5 w 9"/>
                  <a:gd name="T7" fmla="*/ 10 h 14"/>
                  <a:gd name="T8" fmla="*/ 5 w 9"/>
                  <a:gd name="T9" fmla="*/ 10 h 14"/>
                  <a:gd name="T10" fmla="*/ 5 w 9"/>
                  <a:gd name="T11" fmla="*/ 5 h 14"/>
                  <a:gd name="T12" fmla="*/ 9 w 9"/>
                  <a:gd name="T13" fmla="*/ 0 h 14"/>
                  <a:gd name="T14" fmla="*/ 9 w 9"/>
                  <a:gd name="T15" fmla="*/ 0 h 14"/>
                  <a:gd name="T16" fmla="*/ 9 w 9"/>
                  <a:gd name="T17" fmla="*/ 14 h 14"/>
                  <a:gd name="T18" fmla="*/ 9 w 9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9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8" name="Freeform 1421"/>
              <p:cNvSpPr>
                <a:spLocks/>
              </p:cNvSpPr>
              <p:nvPr/>
            </p:nvSpPr>
            <p:spPr bwMode="auto">
              <a:xfrm>
                <a:off x="3808" y="1987"/>
                <a:ext cx="9" cy="14"/>
              </a:xfrm>
              <a:custGeom>
                <a:avLst/>
                <a:gdLst>
                  <a:gd name="T0" fmla="*/ 9 w 9"/>
                  <a:gd name="T1" fmla="*/ 14 h 14"/>
                  <a:gd name="T2" fmla="*/ 0 w 9"/>
                  <a:gd name="T3" fmla="*/ 14 h 14"/>
                  <a:gd name="T4" fmla="*/ 0 w 9"/>
                  <a:gd name="T5" fmla="*/ 14 h 14"/>
                  <a:gd name="T6" fmla="*/ 5 w 9"/>
                  <a:gd name="T7" fmla="*/ 10 h 14"/>
                  <a:gd name="T8" fmla="*/ 5 w 9"/>
                  <a:gd name="T9" fmla="*/ 10 h 14"/>
                  <a:gd name="T10" fmla="*/ 5 w 9"/>
                  <a:gd name="T11" fmla="*/ 5 h 14"/>
                  <a:gd name="T12" fmla="*/ 9 w 9"/>
                  <a:gd name="T13" fmla="*/ 0 h 14"/>
                  <a:gd name="T14" fmla="*/ 9 w 9"/>
                  <a:gd name="T15" fmla="*/ 0 h 14"/>
                  <a:gd name="T16" fmla="*/ 9 w 9"/>
                  <a:gd name="T17" fmla="*/ 14 h 14"/>
                  <a:gd name="T18" fmla="*/ 9 w 9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9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4"/>
                    </a:lnTo>
                    <a:lnTo>
                      <a:pt x="9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9" name="Freeform 1422"/>
              <p:cNvSpPr>
                <a:spLocks/>
              </p:cNvSpPr>
              <p:nvPr/>
            </p:nvSpPr>
            <p:spPr bwMode="auto">
              <a:xfrm>
                <a:off x="3859" y="1960"/>
                <a:ext cx="59" cy="50"/>
              </a:xfrm>
              <a:custGeom>
                <a:avLst/>
                <a:gdLst>
                  <a:gd name="T0" fmla="*/ 59 w 59"/>
                  <a:gd name="T1" fmla="*/ 0 h 50"/>
                  <a:gd name="T2" fmla="*/ 59 w 59"/>
                  <a:gd name="T3" fmla="*/ 23 h 50"/>
                  <a:gd name="T4" fmla="*/ 55 w 59"/>
                  <a:gd name="T5" fmla="*/ 32 h 50"/>
                  <a:gd name="T6" fmla="*/ 46 w 59"/>
                  <a:gd name="T7" fmla="*/ 32 h 50"/>
                  <a:gd name="T8" fmla="*/ 41 w 59"/>
                  <a:gd name="T9" fmla="*/ 37 h 50"/>
                  <a:gd name="T10" fmla="*/ 41 w 59"/>
                  <a:gd name="T11" fmla="*/ 37 h 50"/>
                  <a:gd name="T12" fmla="*/ 41 w 59"/>
                  <a:gd name="T13" fmla="*/ 41 h 50"/>
                  <a:gd name="T14" fmla="*/ 36 w 59"/>
                  <a:gd name="T15" fmla="*/ 41 h 50"/>
                  <a:gd name="T16" fmla="*/ 32 w 59"/>
                  <a:gd name="T17" fmla="*/ 46 h 50"/>
                  <a:gd name="T18" fmla="*/ 23 w 59"/>
                  <a:gd name="T19" fmla="*/ 50 h 50"/>
                  <a:gd name="T20" fmla="*/ 18 w 59"/>
                  <a:gd name="T21" fmla="*/ 46 h 50"/>
                  <a:gd name="T22" fmla="*/ 13 w 59"/>
                  <a:gd name="T23" fmla="*/ 41 h 50"/>
                  <a:gd name="T24" fmla="*/ 9 w 59"/>
                  <a:gd name="T25" fmla="*/ 41 h 50"/>
                  <a:gd name="T26" fmla="*/ 9 w 59"/>
                  <a:gd name="T27" fmla="*/ 32 h 50"/>
                  <a:gd name="T28" fmla="*/ 4 w 59"/>
                  <a:gd name="T29" fmla="*/ 27 h 50"/>
                  <a:gd name="T30" fmla="*/ 0 w 59"/>
                  <a:gd name="T31" fmla="*/ 23 h 50"/>
                  <a:gd name="T32" fmla="*/ 4 w 59"/>
                  <a:gd name="T33" fmla="*/ 14 h 50"/>
                  <a:gd name="T34" fmla="*/ 9 w 59"/>
                  <a:gd name="T35" fmla="*/ 4 h 50"/>
                  <a:gd name="T36" fmla="*/ 27 w 59"/>
                  <a:gd name="T37" fmla="*/ 4 h 50"/>
                  <a:gd name="T38" fmla="*/ 41 w 59"/>
                  <a:gd name="T39" fmla="*/ 9 h 50"/>
                  <a:gd name="T40" fmla="*/ 41 w 59"/>
                  <a:gd name="T41" fmla="*/ 9 h 50"/>
                  <a:gd name="T42" fmla="*/ 50 w 59"/>
                  <a:gd name="T43" fmla="*/ 4 h 50"/>
                  <a:gd name="T44" fmla="*/ 55 w 59"/>
                  <a:gd name="T45" fmla="*/ 4 h 50"/>
                  <a:gd name="T46" fmla="*/ 59 w 59"/>
                  <a:gd name="T4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50">
                    <a:moveTo>
                      <a:pt x="59" y="0"/>
                    </a:moveTo>
                    <a:lnTo>
                      <a:pt x="59" y="23"/>
                    </a:lnTo>
                    <a:lnTo>
                      <a:pt x="55" y="32"/>
                    </a:lnTo>
                    <a:lnTo>
                      <a:pt x="46" y="32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1" y="41"/>
                    </a:lnTo>
                    <a:lnTo>
                      <a:pt x="36" y="41"/>
                    </a:lnTo>
                    <a:lnTo>
                      <a:pt x="32" y="46"/>
                    </a:lnTo>
                    <a:lnTo>
                      <a:pt x="23" y="50"/>
                    </a:lnTo>
                    <a:lnTo>
                      <a:pt x="18" y="46"/>
                    </a:lnTo>
                    <a:lnTo>
                      <a:pt x="13" y="41"/>
                    </a:lnTo>
                    <a:lnTo>
                      <a:pt x="9" y="41"/>
                    </a:lnTo>
                    <a:lnTo>
                      <a:pt x="9" y="32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4" y="14"/>
                    </a:lnTo>
                    <a:lnTo>
                      <a:pt x="9" y="4"/>
                    </a:lnTo>
                    <a:lnTo>
                      <a:pt x="27" y="4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50" y="4"/>
                    </a:lnTo>
                    <a:lnTo>
                      <a:pt x="55" y="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0" name="Freeform 1423"/>
              <p:cNvSpPr>
                <a:spLocks/>
              </p:cNvSpPr>
              <p:nvPr/>
            </p:nvSpPr>
            <p:spPr bwMode="auto">
              <a:xfrm>
                <a:off x="3859" y="1960"/>
                <a:ext cx="59" cy="50"/>
              </a:xfrm>
              <a:custGeom>
                <a:avLst/>
                <a:gdLst>
                  <a:gd name="T0" fmla="*/ 59 w 59"/>
                  <a:gd name="T1" fmla="*/ 0 h 50"/>
                  <a:gd name="T2" fmla="*/ 59 w 59"/>
                  <a:gd name="T3" fmla="*/ 23 h 50"/>
                  <a:gd name="T4" fmla="*/ 55 w 59"/>
                  <a:gd name="T5" fmla="*/ 32 h 50"/>
                  <a:gd name="T6" fmla="*/ 46 w 59"/>
                  <a:gd name="T7" fmla="*/ 32 h 50"/>
                  <a:gd name="T8" fmla="*/ 41 w 59"/>
                  <a:gd name="T9" fmla="*/ 37 h 50"/>
                  <a:gd name="T10" fmla="*/ 41 w 59"/>
                  <a:gd name="T11" fmla="*/ 37 h 50"/>
                  <a:gd name="T12" fmla="*/ 41 w 59"/>
                  <a:gd name="T13" fmla="*/ 41 h 50"/>
                  <a:gd name="T14" fmla="*/ 36 w 59"/>
                  <a:gd name="T15" fmla="*/ 41 h 50"/>
                  <a:gd name="T16" fmla="*/ 32 w 59"/>
                  <a:gd name="T17" fmla="*/ 46 h 50"/>
                  <a:gd name="T18" fmla="*/ 23 w 59"/>
                  <a:gd name="T19" fmla="*/ 50 h 50"/>
                  <a:gd name="T20" fmla="*/ 18 w 59"/>
                  <a:gd name="T21" fmla="*/ 46 h 50"/>
                  <a:gd name="T22" fmla="*/ 13 w 59"/>
                  <a:gd name="T23" fmla="*/ 41 h 50"/>
                  <a:gd name="T24" fmla="*/ 9 w 59"/>
                  <a:gd name="T25" fmla="*/ 41 h 50"/>
                  <a:gd name="T26" fmla="*/ 9 w 59"/>
                  <a:gd name="T27" fmla="*/ 32 h 50"/>
                  <a:gd name="T28" fmla="*/ 4 w 59"/>
                  <a:gd name="T29" fmla="*/ 27 h 50"/>
                  <a:gd name="T30" fmla="*/ 0 w 59"/>
                  <a:gd name="T31" fmla="*/ 23 h 50"/>
                  <a:gd name="T32" fmla="*/ 4 w 59"/>
                  <a:gd name="T33" fmla="*/ 14 h 50"/>
                  <a:gd name="T34" fmla="*/ 9 w 59"/>
                  <a:gd name="T35" fmla="*/ 4 h 50"/>
                  <a:gd name="T36" fmla="*/ 27 w 59"/>
                  <a:gd name="T37" fmla="*/ 4 h 50"/>
                  <a:gd name="T38" fmla="*/ 41 w 59"/>
                  <a:gd name="T39" fmla="*/ 9 h 50"/>
                  <a:gd name="T40" fmla="*/ 41 w 59"/>
                  <a:gd name="T41" fmla="*/ 9 h 50"/>
                  <a:gd name="T42" fmla="*/ 50 w 59"/>
                  <a:gd name="T43" fmla="*/ 4 h 50"/>
                  <a:gd name="T44" fmla="*/ 55 w 59"/>
                  <a:gd name="T45" fmla="*/ 4 h 50"/>
                  <a:gd name="T46" fmla="*/ 59 w 59"/>
                  <a:gd name="T4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50">
                    <a:moveTo>
                      <a:pt x="59" y="0"/>
                    </a:moveTo>
                    <a:lnTo>
                      <a:pt x="59" y="23"/>
                    </a:lnTo>
                    <a:lnTo>
                      <a:pt x="55" y="32"/>
                    </a:lnTo>
                    <a:lnTo>
                      <a:pt x="46" y="32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1" y="41"/>
                    </a:lnTo>
                    <a:lnTo>
                      <a:pt x="36" y="41"/>
                    </a:lnTo>
                    <a:lnTo>
                      <a:pt x="32" y="46"/>
                    </a:lnTo>
                    <a:lnTo>
                      <a:pt x="23" y="50"/>
                    </a:lnTo>
                    <a:lnTo>
                      <a:pt x="18" y="46"/>
                    </a:lnTo>
                    <a:lnTo>
                      <a:pt x="13" y="41"/>
                    </a:lnTo>
                    <a:lnTo>
                      <a:pt x="9" y="41"/>
                    </a:lnTo>
                    <a:lnTo>
                      <a:pt x="9" y="32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4" y="14"/>
                    </a:lnTo>
                    <a:lnTo>
                      <a:pt x="9" y="4"/>
                    </a:lnTo>
                    <a:lnTo>
                      <a:pt x="27" y="4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50" y="4"/>
                    </a:lnTo>
                    <a:lnTo>
                      <a:pt x="55" y="4"/>
                    </a:lnTo>
                    <a:lnTo>
                      <a:pt x="5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1" name="Freeform 1424"/>
              <p:cNvSpPr>
                <a:spLocks noEditPoints="1"/>
              </p:cNvSpPr>
              <p:nvPr/>
            </p:nvSpPr>
            <p:spPr bwMode="auto">
              <a:xfrm>
                <a:off x="3859" y="1951"/>
                <a:ext cx="64" cy="64"/>
              </a:xfrm>
              <a:custGeom>
                <a:avLst/>
                <a:gdLst>
                  <a:gd name="T0" fmla="*/ 23 w 64"/>
                  <a:gd name="T1" fmla="*/ 64 h 64"/>
                  <a:gd name="T2" fmla="*/ 13 w 64"/>
                  <a:gd name="T3" fmla="*/ 59 h 64"/>
                  <a:gd name="T4" fmla="*/ 13 w 64"/>
                  <a:gd name="T5" fmla="*/ 59 h 64"/>
                  <a:gd name="T6" fmla="*/ 9 w 64"/>
                  <a:gd name="T7" fmla="*/ 59 h 64"/>
                  <a:gd name="T8" fmla="*/ 9 w 64"/>
                  <a:gd name="T9" fmla="*/ 59 h 64"/>
                  <a:gd name="T10" fmla="*/ 4 w 64"/>
                  <a:gd name="T11" fmla="*/ 55 h 64"/>
                  <a:gd name="T12" fmla="*/ 4 w 64"/>
                  <a:gd name="T13" fmla="*/ 46 h 64"/>
                  <a:gd name="T14" fmla="*/ 0 w 64"/>
                  <a:gd name="T15" fmla="*/ 41 h 64"/>
                  <a:gd name="T16" fmla="*/ 0 w 64"/>
                  <a:gd name="T17" fmla="*/ 36 h 64"/>
                  <a:gd name="T18" fmla="*/ 0 w 64"/>
                  <a:gd name="T19" fmla="*/ 18 h 64"/>
                  <a:gd name="T20" fmla="*/ 9 w 64"/>
                  <a:gd name="T21" fmla="*/ 9 h 64"/>
                  <a:gd name="T22" fmla="*/ 23 w 64"/>
                  <a:gd name="T23" fmla="*/ 9 h 64"/>
                  <a:gd name="T24" fmla="*/ 41 w 64"/>
                  <a:gd name="T25" fmla="*/ 13 h 64"/>
                  <a:gd name="T26" fmla="*/ 50 w 64"/>
                  <a:gd name="T27" fmla="*/ 9 h 64"/>
                  <a:gd name="T28" fmla="*/ 55 w 64"/>
                  <a:gd name="T29" fmla="*/ 9 h 64"/>
                  <a:gd name="T30" fmla="*/ 59 w 64"/>
                  <a:gd name="T31" fmla="*/ 0 h 64"/>
                  <a:gd name="T32" fmla="*/ 59 w 64"/>
                  <a:gd name="T33" fmla="*/ 0 h 64"/>
                  <a:gd name="T34" fmla="*/ 64 w 64"/>
                  <a:gd name="T35" fmla="*/ 9 h 64"/>
                  <a:gd name="T36" fmla="*/ 64 w 64"/>
                  <a:gd name="T37" fmla="*/ 9 h 64"/>
                  <a:gd name="T38" fmla="*/ 64 w 64"/>
                  <a:gd name="T39" fmla="*/ 13 h 64"/>
                  <a:gd name="T40" fmla="*/ 59 w 64"/>
                  <a:gd name="T41" fmla="*/ 36 h 64"/>
                  <a:gd name="T42" fmla="*/ 55 w 64"/>
                  <a:gd name="T43" fmla="*/ 46 h 64"/>
                  <a:gd name="T44" fmla="*/ 46 w 64"/>
                  <a:gd name="T45" fmla="*/ 50 h 64"/>
                  <a:gd name="T46" fmla="*/ 41 w 64"/>
                  <a:gd name="T47" fmla="*/ 55 h 64"/>
                  <a:gd name="T48" fmla="*/ 36 w 64"/>
                  <a:gd name="T49" fmla="*/ 55 h 64"/>
                  <a:gd name="T50" fmla="*/ 32 w 64"/>
                  <a:gd name="T51" fmla="*/ 59 h 64"/>
                  <a:gd name="T52" fmla="*/ 23 w 64"/>
                  <a:gd name="T53" fmla="*/ 64 h 64"/>
                  <a:gd name="T54" fmla="*/ 23 w 64"/>
                  <a:gd name="T55" fmla="*/ 64 h 64"/>
                  <a:gd name="T56" fmla="*/ 18 w 64"/>
                  <a:gd name="T57" fmla="*/ 50 h 64"/>
                  <a:gd name="T58" fmla="*/ 18 w 64"/>
                  <a:gd name="T59" fmla="*/ 55 h 64"/>
                  <a:gd name="T60" fmla="*/ 18 w 64"/>
                  <a:gd name="T61" fmla="*/ 55 h 64"/>
                  <a:gd name="T62" fmla="*/ 18 w 64"/>
                  <a:gd name="T63" fmla="*/ 55 h 64"/>
                  <a:gd name="T64" fmla="*/ 23 w 64"/>
                  <a:gd name="T65" fmla="*/ 59 h 64"/>
                  <a:gd name="T66" fmla="*/ 27 w 64"/>
                  <a:gd name="T67" fmla="*/ 55 h 64"/>
                  <a:gd name="T68" fmla="*/ 32 w 64"/>
                  <a:gd name="T69" fmla="*/ 50 h 64"/>
                  <a:gd name="T70" fmla="*/ 36 w 64"/>
                  <a:gd name="T71" fmla="*/ 50 h 64"/>
                  <a:gd name="T72" fmla="*/ 41 w 64"/>
                  <a:gd name="T73" fmla="*/ 50 h 64"/>
                  <a:gd name="T74" fmla="*/ 41 w 64"/>
                  <a:gd name="T75" fmla="*/ 50 h 64"/>
                  <a:gd name="T76" fmla="*/ 36 w 64"/>
                  <a:gd name="T77" fmla="*/ 46 h 64"/>
                  <a:gd name="T78" fmla="*/ 46 w 64"/>
                  <a:gd name="T79" fmla="*/ 41 h 64"/>
                  <a:gd name="T80" fmla="*/ 50 w 64"/>
                  <a:gd name="T81" fmla="*/ 41 h 64"/>
                  <a:gd name="T82" fmla="*/ 55 w 64"/>
                  <a:gd name="T83" fmla="*/ 36 h 64"/>
                  <a:gd name="T84" fmla="*/ 55 w 64"/>
                  <a:gd name="T85" fmla="*/ 13 h 64"/>
                  <a:gd name="T86" fmla="*/ 55 w 64"/>
                  <a:gd name="T87" fmla="*/ 13 h 64"/>
                  <a:gd name="T88" fmla="*/ 46 w 64"/>
                  <a:gd name="T89" fmla="*/ 18 h 64"/>
                  <a:gd name="T90" fmla="*/ 41 w 64"/>
                  <a:gd name="T91" fmla="*/ 18 h 64"/>
                  <a:gd name="T92" fmla="*/ 41 w 64"/>
                  <a:gd name="T93" fmla="*/ 18 h 64"/>
                  <a:gd name="T94" fmla="*/ 36 w 64"/>
                  <a:gd name="T95" fmla="*/ 18 h 64"/>
                  <a:gd name="T96" fmla="*/ 27 w 64"/>
                  <a:gd name="T97" fmla="*/ 18 h 64"/>
                  <a:gd name="T98" fmla="*/ 18 w 64"/>
                  <a:gd name="T99" fmla="*/ 13 h 64"/>
                  <a:gd name="T100" fmla="*/ 9 w 64"/>
                  <a:gd name="T101" fmla="*/ 13 h 64"/>
                  <a:gd name="T102" fmla="*/ 4 w 64"/>
                  <a:gd name="T103" fmla="*/ 23 h 64"/>
                  <a:gd name="T104" fmla="*/ 4 w 64"/>
                  <a:gd name="T105" fmla="*/ 32 h 64"/>
                  <a:gd name="T106" fmla="*/ 4 w 64"/>
                  <a:gd name="T107" fmla="*/ 36 h 64"/>
                  <a:gd name="T108" fmla="*/ 9 w 64"/>
                  <a:gd name="T109" fmla="*/ 46 h 64"/>
                  <a:gd name="T110" fmla="*/ 9 w 64"/>
                  <a:gd name="T111" fmla="*/ 50 h 64"/>
                  <a:gd name="T112" fmla="*/ 18 w 64"/>
                  <a:gd name="T113" fmla="*/ 50 h 64"/>
                  <a:gd name="T114" fmla="*/ 18 w 64"/>
                  <a:gd name="T115" fmla="*/ 5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" h="64">
                    <a:moveTo>
                      <a:pt x="23" y="64"/>
                    </a:moveTo>
                    <a:lnTo>
                      <a:pt x="13" y="59"/>
                    </a:lnTo>
                    <a:lnTo>
                      <a:pt x="13" y="59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4" y="55"/>
                    </a:lnTo>
                    <a:lnTo>
                      <a:pt x="4" y="4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23" y="9"/>
                    </a:lnTo>
                    <a:lnTo>
                      <a:pt x="41" y="13"/>
                    </a:lnTo>
                    <a:lnTo>
                      <a:pt x="50" y="9"/>
                    </a:lnTo>
                    <a:lnTo>
                      <a:pt x="55" y="9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13"/>
                    </a:lnTo>
                    <a:lnTo>
                      <a:pt x="59" y="36"/>
                    </a:lnTo>
                    <a:lnTo>
                      <a:pt x="55" y="46"/>
                    </a:lnTo>
                    <a:lnTo>
                      <a:pt x="46" y="50"/>
                    </a:lnTo>
                    <a:lnTo>
                      <a:pt x="41" y="55"/>
                    </a:lnTo>
                    <a:lnTo>
                      <a:pt x="36" y="55"/>
                    </a:lnTo>
                    <a:lnTo>
                      <a:pt x="32" y="59"/>
                    </a:lnTo>
                    <a:lnTo>
                      <a:pt x="23" y="64"/>
                    </a:lnTo>
                    <a:lnTo>
                      <a:pt x="23" y="64"/>
                    </a:lnTo>
                    <a:close/>
                    <a:moveTo>
                      <a:pt x="18" y="50"/>
                    </a:moveTo>
                    <a:lnTo>
                      <a:pt x="18" y="55"/>
                    </a:lnTo>
                    <a:lnTo>
                      <a:pt x="18" y="55"/>
                    </a:lnTo>
                    <a:lnTo>
                      <a:pt x="18" y="55"/>
                    </a:lnTo>
                    <a:lnTo>
                      <a:pt x="23" y="59"/>
                    </a:lnTo>
                    <a:lnTo>
                      <a:pt x="27" y="55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36" y="46"/>
                    </a:lnTo>
                    <a:lnTo>
                      <a:pt x="46" y="41"/>
                    </a:lnTo>
                    <a:lnTo>
                      <a:pt x="50" y="41"/>
                    </a:lnTo>
                    <a:lnTo>
                      <a:pt x="55" y="36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46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36" y="18"/>
                    </a:lnTo>
                    <a:lnTo>
                      <a:pt x="27" y="18"/>
                    </a:lnTo>
                    <a:lnTo>
                      <a:pt x="18" y="13"/>
                    </a:lnTo>
                    <a:lnTo>
                      <a:pt x="9" y="13"/>
                    </a:lnTo>
                    <a:lnTo>
                      <a:pt x="4" y="23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9" y="46"/>
                    </a:lnTo>
                    <a:lnTo>
                      <a:pt x="9" y="50"/>
                    </a:lnTo>
                    <a:lnTo>
                      <a:pt x="18" y="50"/>
                    </a:lnTo>
                    <a:lnTo>
                      <a:pt x="18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2" name="Freeform 1425"/>
              <p:cNvSpPr>
                <a:spLocks/>
              </p:cNvSpPr>
              <p:nvPr/>
            </p:nvSpPr>
            <p:spPr bwMode="auto">
              <a:xfrm>
                <a:off x="3859" y="1951"/>
                <a:ext cx="64" cy="64"/>
              </a:xfrm>
              <a:custGeom>
                <a:avLst/>
                <a:gdLst>
                  <a:gd name="T0" fmla="*/ 23 w 64"/>
                  <a:gd name="T1" fmla="*/ 64 h 64"/>
                  <a:gd name="T2" fmla="*/ 13 w 64"/>
                  <a:gd name="T3" fmla="*/ 59 h 64"/>
                  <a:gd name="T4" fmla="*/ 13 w 64"/>
                  <a:gd name="T5" fmla="*/ 59 h 64"/>
                  <a:gd name="T6" fmla="*/ 9 w 64"/>
                  <a:gd name="T7" fmla="*/ 59 h 64"/>
                  <a:gd name="T8" fmla="*/ 9 w 64"/>
                  <a:gd name="T9" fmla="*/ 59 h 64"/>
                  <a:gd name="T10" fmla="*/ 4 w 64"/>
                  <a:gd name="T11" fmla="*/ 55 h 64"/>
                  <a:gd name="T12" fmla="*/ 4 w 64"/>
                  <a:gd name="T13" fmla="*/ 46 h 64"/>
                  <a:gd name="T14" fmla="*/ 0 w 64"/>
                  <a:gd name="T15" fmla="*/ 41 h 64"/>
                  <a:gd name="T16" fmla="*/ 0 w 64"/>
                  <a:gd name="T17" fmla="*/ 36 h 64"/>
                  <a:gd name="T18" fmla="*/ 0 w 64"/>
                  <a:gd name="T19" fmla="*/ 18 h 64"/>
                  <a:gd name="T20" fmla="*/ 9 w 64"/>
                  <a:gd name="T21" fmla="*/ 9 h 64"/>
                  <a:gd name="T22" fmla="*/ 23 w 64"/>
                  <a:gd name="T23" fmla="*/ 9 h 64"/>
                  <a:gd name="T24" fmla="*/ 41 w 64"/>
                  <a:gd name="T25" fmla="*/ 13 h 64"/>
                  <a:gd name="T26" fmla="*/ 50 w 64"/>
                  <a:gd name="T27" fmla="*/ 9 h 64"/>
                  <a:gd name="T28" fmla="*/ 55 w 64"/>
                  <a:gd name="T29" fmla="*/ 9 h 64"/>
                  <a:gd name="T30" fmla="*/ 59 w 64"/>
                  <a:gd name="T31" fmla="*/ 0 h 64"/>
                  <a:gd name="T32" fmla="*/ 59 w 64"/>
                  <a:gd name="T33" fmla="*/ 0 h 64"/>
                  <a:gd name="T34" fmla="*/ 64 w 64"/>
                  <a:gd name="T35" fmla="*/ 9 h 64"/>
                  <a:gd name="T36" fmla="*/ 64 w 64"/>
                  <a:gd name="T37" fmla="*/ 9 h 64"/>
                  <a:gd name="T38" fmla="*/ 64 w 64"/>
                  <a:gd name="T39" fmla="*/ 13 h 64"/>
                  <a:gd name="T40" fmla="*/ 59 w 64"/>
                  <a:gd name="T41" fmla="*/ 36 h 64"/>
                  <a:gd name="T42" fmla="*/ 55 w 64"/>
                  <a:gd name="T43" fmla="*/ 46 h 64"/>
                  <a:gd name="T44" fmla="*/ 46 w 64"/>
                  <a:gd name="T45" fmla="*/ 50 h 64"/>
                  <a:gd name="T46" fmla="*/ 41 w 64"/>
                  <a:gd name="T47" fmla="*/ 55 h 64"/>
                  <a:gd name="T48" fmla="*/ 36 w 64"/>
                  <a:gd name="T49" fmla="*/ 55 h 64"/>
                  <a:gd name="T50" fmla="*/ 32 w 64"/>
                  <a:gd name="T51" fmla="*/ 59 h 64"/>
                  <a:gd name="T52" fmla="*/ 23 w 64"/>
                  <a:gd name="T53" fmla="*/ 64 h 64"/>
                  <a:gd name="T54" fmla="*/ 23 w 64"/>
                  <a:gd name="T5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64">
                    <a:moveTo>
                      <a:pt x="23" y="64"/>
                    </a:moveTo>
                    <a:lnTo>
                      <a:pt x="13" y="59"/>
                    </a:lnTo>
                    <a:lnTo>
                      <a:pt x="13" y="59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4" y="55"/>
                    </a:lnTo>
                    <a:lnTo>
                      <a:pt x="4" y="4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23" y="9"/>
                    </a:lnTo>
                    <a:lnTo>
                      <a:pt x="41" y="13"/>
                    </a:lnTo>
                    <a:lnTo>
                      <a:pt x="50" y="9"/>
                    </a:lnTo>
                    <a:lnTo>
                      <a:pt x="55" y="9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13"/>
                    </a:lnTo>
                    <a:lnTo>
                      <a:pt x="59" y="36"/>
                    </a:lnTo>
                    <a:lnTo>
                      <a:pt x="55" y="46"/>
                    </a:lnTo>
                    <a:lnTo>
                      <a:pt x="46" y="50"/>
                    </a:lnTo>
                    <a:lnTo>
                      <a:pt x="41" y="55"/>
                    </a:lnTo>
                    <a:lnTo>
                      <a:pt x="36" y="55"/>
                    </a:lnTo>
                    <a:lnTo>
                      <a:pt x="32" y="59"/>
                    </a:lnTo>
                    <a:lnTo>
                      <a:pt x="23" y="64"/>
                    </a:lnTo>
                    <a:lnTo>
                      <a:pt x="23" y="6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3" name="Freeform 1426"/>
              <p:cNvSpPr>
                <a:spLocks/>
              </p:cNvSpPr>
              <p:nvPr/>
            </p:nvSpPr>
            <p:spPr bwMode="auto">
              <a:xfrm>
                <a:off x="3863" y="1964"/>
                <a:ext cx="51" cy="46"/>
              </a:xfrm>
              <a:custGeom>
                <a:avLst/>
                <a:gdLst>
                  <a:gd name="T0" fmla="*/ 14 w 51"/>
                  <a:gd name="T1" fmla="*/ 37 h 46"/>
                  <a:gd name="T2" fmla="*/ 14 w 51"/>
                  <a:gd name="T3" fmla="*/ 42 h 46"/>
                  <a:gd name="T4" fmla="*/ 14 w 51"/>
                  <a:gd name="T5" fmla="*/ 42 h 46"/>
                  <a:gd name="T6" fmla="*/ 14 w 51"/>
                  <a:gd name="T7" fmla="*/ 42 h 46"/>
                  <a:gd name="T8" fmla="*/ 19 w 51"/>
                  <a:gd name="T9" fmla="*/ 46 h 46"/>
                  <a:gd name="T10" fmla="*/ 23 w 51"/>
                  <a:gd name="T11" fmla="*/ 42 h 46"/>
                  <a:gd name="T12" fmla="*/ 28 w 51"/>
                  <a:gd name="T13" fmla="*/ 37 h 46"/>
                  <a:gd name="T14" fmla="*/ 32 w 51"/>
                  <a:gd name="T15" fmla="*/ 37 h 46"/>
                  <a:gd name="T16" fmla="*/ 37 w 51"/>
                  <a:gd name="T17" fmla="*/ 37 h 46"/>
                  <a:gd name="T18" fmla="*/ 37 w 51"/>
                  <a:gd name="T19" fmla="*/ 37 h 46"/>
                  <a:gd name="T20" fmla="*/ 32 w 51"/>
                  <a:gd name="T21" fmla="*/ 33 h 46"/>
                  <a:gd name="T22" fmla="*/ 42 w 51"/>
                  <a:gd name="T23" fmla="*/ 28 h 46"/>
                  <a:gd name="T24" fmla="*/ 46 w 51"/>
                  <a:gd name="T25" fmla="*/ 28 h 46"/>
                  <a:gd name="T26" fmla="*/ 51 w 51"/>
                  <a:gd name="T27" fmla="*/ 23 h 46"/>
                  <a:gd name="T28" fmla="*/ 51 w 51"/>
                  <a:gd name="T29" fmla="*/ 0 h 46"/>
                  <a:gd name="T30" fmla="*/ 51 w 51"/>
                  <a:gd name="T31" fmla="*/ 0 h 46"/>
                  <a:gd name="T32" fmla="*/ 42 w 51"/>
                  <a:gd name="T33" fmla="*/ 5 h 46"/>
                  <a:gd name="T34" fmla="*/ 37 w 51"/>
                  <a:gd name="T35" fmla="*/ 5 h 46"/>
                  <a:gd name="T36" fmla="*/ 37 w 51"/>
                  <a:gd name="T37" fmla="*/ 5 h 46"/>
                  <a:gd name="T38" fmla="*/ 32 w 51"/>
                  <a:gd name="T39" fmla="*/ 5 h 46"/>
                  <a:gd name="T40" fmla="*/ 23 w 51"/>
                  <a:gd name="T41" fmla="*/ 5 h 46"/>
                  <a:gd name="T42" fmla="*/ 14 w 51"/>
                  <a:gd name="T43" fmla="*/ 0 h 46"/>
                  <a:gd name="T44" fmla="*/ 5 w 51"/>
                  <a:gd name="T45" fmla="*/ 0 h 46"/>
                  <a:gd name="T46" fmla="*/ 0 w 51"/>
                  <a:gd name="T47" fmla="*/ 10 h 46"/>
                  <a:gd name="T48" fmla="*/ 0 w 51"/>
                  <a:gd name="T49" fmla="*/ 19 h 46"/>
                  <a:gd name="T50" fmla="*/ 0 w 51"/>
                  <a:gd name="T51" fmla="*/ 23 h 46"/>
                  <a:gd name="T52" fmla="*/ 5 w 51"/>
                  <a:gd name="T53" fmla="*/ 33 h 46"/>
                  <a:gd name="T54" fmla="*/ 5 w 51"/>
                  <a:gd name="T55" fmla="*/ 37 h 46"/>
                  <a:gd name="T56" fmla="*/ 14 w 51"/>
                  <a:gd name="T57" fmla="*/ 37 h 46"/>
                  <a:gd name="T58" fmla="*/ 14 w 51"/>
                  <a:gd name="T59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1" h="46">
                    <a:moveTo>
                      <a:pt x="14" y="37"/>
                    </a:move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9" y="46"/>
                    </a:lnTo>
                    <a:lnTo>
                      <a:pt x="23" y="42"/>
                    </a:lnTo>
                    <a:lnTo>
                      <a:pt x="28" y="37"/>
                    </a:lnTo>
                    <a:lnTo>
                      <a:pt x="32" y="37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32" y="33"/>
                    </a:lnTo>
                    <a:lnTo>
                      <a:pt x="42" y="28"/>
                    </a:lnTo>
                    <a:lnTo>
                      <a:pt x="46" y="28"/>
                    </a:lnTo>
                    <a:lnTo>
                      <a:pt x="51" y="23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2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2" y="5"/>
                    </a:lnTo>
                    <a:lnTo>
                      <a:pt x="23" y="5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33"/>
                    </a:lnTo>
                    <a:lnTo>
                      <a:pt x="5" y="37"/>
                    </a:lnTo>
                    <a:lnTo>
                      <a:pt x="14" y="37"/>
                    </a:lnTo>
                    <a:lnTo>
                      <a:pt x="14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4" name="Freeform 1427"/>
              <p:cNvSpPr>
                <a:spLocks/>
              </p:cNvSpPr>
              <p:nvPr/>
            </p:nvSpPr>
            <p:spPr bwMode="auto">
              <a:xfrm>
                <a:off x="3533" y="1405"/>
                <a:ext cx="697" cy="486"/>
              </a:xfrm>
              <a:custGeom>
                <a:avLst/>
                <a:gdLst>
                  <a:gd name="T0" fmla="*/ 28 w 697"/>
                  <a:gd name="T1" fmla="*/ 216 h 486"/>
                  <a:gd name="T2" fmla="*/ 69 w 697"/>
                  <a:gd name="T3" fmla="*/ 193 h 486"/>
                  <a:gd name="T4" fmla="*/ 97 w 697"/>
                  <a:gd name="T5" fmla="*/ 143 h 486"/>
                  <a:gd name="T6" fmla="*/ 106 w 697"/>
                  <a:gd name="T7" fmla="*/ 110 h 486"/>
                  <a:gd name="T8" fmla="*/ 133 w 697"/>
                  <a:gd name="T9" fmla="*/ 101 h 486"/>
                  <a:gd name="T10" fmla="*/ 147 w 697"/>
                  <a:gd name="T11" fmla="*/ 88 h 486"/>
                  <a:gd name="T12" fmla="*/ 184 w 697"/>
                  <a:gd name="T13" fmla="*/ 101 h 486"/>
                  <a:gd name="T14" fmla="*/ 193 w 697"/>
                  <a:gd name="T15" fmla="*/ 143 h 486"/>
                  <a:gd name="T16" fmla="*/ 248 w 697"/>
                  <a:gd name="T17" fmla="*/ 165 h 486"/>
                  <a:gd name="T18" fmla="*/ 303 w 697"/>
                  <a:gd name="T19" fmla="*/ 184 h 486"/>
                  <a:gd name="T20" fmla="*/ 372 w 697"/>
                  <a:gd name="T21" fmla="*/ 193 h 486"/>
                  <a:gd name="T22" fmla="*/ 427 w 697"/>
                  <a:gd name="T23" fmla="*/ 179 h 486"/>
                  <a:gd name="T24" fmla="*/ 445 w 697"/>
                  <a:gd name="T25" fmla="*/ 152 h 486"/>
                  <a:gd name="T26" fmla="*/ 477 w 697"/>
                  <a:gd name="T27" fmla="*/ 138 h 486"/>
                  <a:gd name="T28" fmla="*/ 523 w 697"/>
                  <a:gd name="T29" fmla="*/ 120 h 486"/>
                  <a:gd name="T30" fmla="*/ 495 w 697"/>
                  <a:gd name="T31" fmla="*/ 106 h 486"/>
                  <a:gd name="T32" fmla="*/ 477 w 697"/>
                  <a:gd name="T33" fmla="*/ 78 h 486"/>
                  <a:gd name="T34" fmla="*/ 504 w 697"/>
                  <a:gd name="T35" fmla="*/ 74 h 486"/>
                  <a:gd name="T36" fmla="*/ 536 w 697"/>
                  <a:gd name="T37" fmla="*/ 23 h 486"/>
                  <a:gd name="T38" fmla="*/ 564 w 697"/>
                  <a:gd name="T39" fmla="*/ 0 h 486"/>
                  <a:gd name="T40" fmla="*/ 601 w 697"/>
                  <a:gd name="T41" fmla="*/ 23 h 486"/>
                  <a:gd name="T42" fmla="*/ 619 w 697"/>
                  <a:gd name="T43" fmla="*/ 69 h 486"/>
                  <a:gd name="T44" fmla="*/ 656 w 697"/>
                  <a:gd name="T45" fmla="*/ 106 h 486"/>
                  <a:gd name="T46" fmla="*/ 692 w 697"/>
                  <a:gd name="T47" fmla="*/ 110 h 486"/>
                  <a:gd name="T48" fmla="*/ 674 w 697"/>
                  <a:gd name="T49" fmla="*/ 147 h 486"/>
                  <a:gd name="T50" fmla="*/ 656 w 697"/>
                  <a:gd name="T51" fmla="*/ 170 h 486"/>
                  <a:gd name="T52" fmla="*/ 619 w 697"/>
                  <a:gd name="T53" fmla="*/ 198 h 486"/>
                  <a:gd name="T54" fmla="*/ 596 w 697"/>
                  <a:gd name="T55" fmla="*/ 211 h 486"/>
                  <a:gd name="T56" fmla="*/ 550 w 697"/>
                  <a:gd name="T57" fmla="*/ 239 h 486"/>
                  <a:gd name="T58" fmla="*/ 550 w 697"/>
                  <a:gd name="T59" fmla="*/ 220 h 486"/>
                  <a:gd name="T60" fmla="*/ 509 w 697"/>
                  <a:gd name="T61" fmla="*/ 239 h 486"/>
                  <a:gd name="T62" fmla="*/ 518 w 697"/>
                  <a:gd name="T63" fmla="*/ 266 h 486"/>
                  <a:gd name="T64" fmla="*/ 546 w 697"/>
                  <a:gd name="T65" fmla="*/ 266 h 486"/>
                  <a:gd name="T66" fmla="*/ 536 w 697"/>
                  <a:gd name="T67" fmla="*/ 280 h 486"/>
                  <a:gd name="T68" fmla="*/ 536 w 697"/>
                  <a:gd name="T69" fmla="*/ 321 h 486"/>
                  <a:gd name="T70" fmla="*/ 550 w 697"/>
                  <a:gd name="T71" fmla="*/ 353 h 486"/>
                  <a:gd name="T72" fmla="*/ 550 w 697"/>
                  <a:gd name="T73" fmla="*/ 372 h 486"/>
                  <a:gd name="T74" fmla="*/ 532 w 697"/>
                  <a:gd name="T75" fmla="*/ 399 h 486"/>
                  <a:gd name="T76" fmla="*/ 514 w 697"/>
                  <a:gd name="T77" fmla="*/ 427 h 486"/>
                  <a:gd name="T78" fmla="*/ 468 w 697"/>
                  <a:gd name="T79" fmla="*/ 459 h 486"/>
                  <a:gd name="T80" fmla="*/ 463 w 697"/>
                  <a:gd name="T81" fmla="*/ 459 h 486"/>
                  <a:gd name="T82" fmla="*/ 449 w 697"/>
                  <a:gd name="T83" fmla="*/ 459 h 486"/>
                  <a:gd name="T84" fmla="*/ 413 w 697"/>
                  <a:gd name="T85" fmla="*/ 482 h 486"/>
                  <a:gd name="T86" fmla="*/ 404 w 697"/>
                  <a:gd name="T87" fmla="*/ 472 h 486"/>
                  <a:gd name="T88" fmla="*/ 385 w 697"/>
                  <a:gd name="T89" fmla="*/ 472 h 486"/>
                  <a:gd name="T90" fmla="*/ 344 w 697"/>
                  <a:gd name="T91" fmla="*/ 459 h 486"/>
                  <a:gd name="T92" fmla="*/ 326 w 697"/>
                  <a:gd name="T93" fmla="*/ 459 h 486"/>
                  <a:gd name="T94" fmla="*/ 312 w 697"/>
                  <a:gd name="T95" fmla="*/ 477 h 486"/>
                  <a:gd name="T96" fmla="*/ 294 w 697"/>
                  <a:gd name="T97" fmla="*/ 459 h 486"/>
                  <a:gd name="T98" fmla="*/ 271 w 697"/>
                  <a:gd name="T99" fmla="*/ 445 h 486"/>
                  <a:gd name="T100" fmla="*/ 280 w 697"/>
                  <a:gd name="T101" fmla="*/ 395 h 486"/>
                  <a:gd name="T102" fmla="*/ 257 w 697"/>
                  <a:gd name="T103" fmla="*/ 381 h 486"/>
                  <a:gd name="T104" fmla="*/ 207 w 697"/>
                  <a:gd name="T105" fmla="*/ 395 h 486"/>
                  <a:gd name="T106" fmla="*/ 174 w 697"/>
                  <a:gd name="T107" fmla="*/ 399 h 486"/>
                  <a:gd name="T108" fmla="*/ 142 w 697"/>
                  <a:gd name="T109" fmla="*/ 395 h 486"/>
                  <a:gd name="T110" fmla="*/ 115 w 697"/>
                  <a:gd name="T111" fmla="*/ 376 h 486"/>
                  <a:gd name="T112" fmla="*/ 83 w 697"/>
                  <a:gd name="T113" fmla="*/ 367 h 486"/>
                  <a:gd name="T114" fmla="*/ 60 w 697"/>
                  <a:gd name="T115" fmla="*/ 353 h 486"/>
                  <a:gd name="T116" fmla="*/ 60 w 697"/>
                  <a:gd name="T117" fmla="*/ 335 h 486"/>
                  <a:gd name="T118" fmla="*/ 69 w 697"/>
                  <a:gd name="T119" fmla="*/ 303 h 486"/>
                  <a:gd name="T120" fmla="*/ 42 w 697"/>
                  <a:gd name="T121" fmla="*/ 289 h 486"/>
                  <a:gd name="T122" fmla="*/ 23 w 697"/>
                  <a:gd name="T123" fmla="*/ 275 h 486"/>
                  <a:gd name="T124" fmla="*/ 10 w 697"/>
                  <a:gd name="T125" fmla="*/ 248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97" h="486">
                    <a:moveTo>
                      <a:pt x="0" y="234"/>
                    </a:moveTo>
                    <a:lnTo>
                      <a:pt x="0" y="225"/>
                    </a:lnTo>
                    <a:lnTo>
                      <a:pt x="10" y="220"/>
                    </a:lnTo>
                    <a:lnTo>
                      <a:pt x="23" y="220"/>
                    </a:lnTo>
                    <a:lnTo>
                      <a:pt x="28" y="216"/>
                    </a:lnTo>
                    <a:lnTo>
                      <a:pt x="32" y="211"/>
                    </a:lnTo>
                    <a:lnTo>
                      <a:pt x="42" y="211"/>
                    </a:lnTo>
                    <a:lnTo>
                      <a:pt x="51" y="207"/>
                    </a:lnTo>
                    <a:lnTo>
                      <a:pt x="65" y="198"/>
                    </a:lnTo>
                    <a:lnTo>
                      <a:pt x="69" y="193"/>
                    </a:lnTo>
                    <a:lnTo>
                      <a:pt x="74" y="188"/>
                    </a:lnTo>
                    <a:lnTo>
                      <a:pt x="78" y="170"/>
                    </a:lnTo>
                    <a:lnTo>
                      <a:pt x="69" y="152"/>
                    </a:lnTo>
                    <a:lnTo>
                      <a:pt x="87" y="147"/>
                    </a:lnTo>
                    <a:lnTo>
                      <a:pt x="97" y="143"/>
                    </a:lnTo>
                    <a:lnTo>
                      <a:pt x="97" y="133"/>
                    </a:lnTo>
                    <a:lnTo>
                      <a:pt x="97" y="129"/>
                    </a:lnTo>
                    <a:lnTo>
                      <a:pt x="101" y="120"/>
                    </a:lnTo>
                    <a:lnTo>
                      <a:pt x="106" y="115"/>
                    </a:lnTo>
                    <a:lnTo>
                      <a:pt x="106" y="110"/>
                    </a:lnTo>
                    <a:lnTo>
                      <a:pt x="119" y="115"/>
                    </a:lnTo>
                    <a:lnTo>
                      <a:pt x="124" y="115"/>
                    </a:lnTo>
                    <a:lnTo>
                      <a:pt x="133" y="115"/>
                    </a:lnTo>
                    <a:lnTo>
                      <a:pt x="133" y="110"/>
                    </a:lnTo>
                    <a:lnTo>
                      <a:pt x="133" y="101"/>
                    </a:lnTo>
                    <a:lnTo>
                      <a:pt x="138" y="97"/>
                    </a:lnTo>
                    <a:lnTo>
                      <a:pt x="138" y="92"/>
                    </a:lnTo>
                    <a:lnTo>
                      <a:pt x="142" y="92"/>
                    </a:lnTo>
                    <a:lnTo>
                      <a:pt x="147" y="92"/>
                    </a:lnTo>
                    <a:lnTo>
                      <a:pt x="147" y="88"/>
                    </a:lnTo>
                    <a:lnTo>
                      <a:pt x="152" y="83"/>
                    </a:lnTo>
                    <a:lnTo>
                      <a:pt x="161" y="83"/>
                    </a:lnTo>
                    <a:lnTo>
                      <a:pt x="165" y="92"/>
                    </a:lnTo>
                    <a:lnTo>
                      <a:pt x="174" y="101"/>
                    </a:lnTo>
                    <a:lnTo>
                      <a:pt x="184" y="101"/>
                    </a:lnTo>
                    <a:lnTo>
                      <a:pt x="188" y="106"/>
                    </a:lnTo>
                    <a:lnTo>
                      <a:pt x="193" y="120"/>
                    </a:lnTo>
                    <a:lnTo>
                      <a:pt x="193" y="124"/>
                    </a:lnTo>
                    <a:lnTo>
                      <a:pt x="193" y="133"/>
                    </a:lnTo>
                    <a:lnTo>
                      <a:pt x="193" y="143"/>
                    </a:lnTo>
                    <a:lnTo>
                      <a:pt x="193" y="143"/>
                    </a:lnTo>
                    <a:lnTo>
                      <a:pt x="207" y="147"/>
                    </a:lnTo>
                    <a:lnTo>
                      <a:pt x="220" y="152"/>
                    </a:lnTo>
                    <a:lnTo>
                      <a:pt x="234" y="156"/>
                    </a:lnTo>
                    <a:lnTo>
                      <a:pt x="248" y="165"/>
                    </a:lnTo>
                    <a:lnTo>
                      <a:pt x="248" y="170"/>
                    </a:lnTo>
                    <a:lnTo>
                      <a:pt x="252" y="175"/>
                    </a:lnTo>
                    <a:lnTo>
                      <a:pt x="262" y="184"/>
                    </a:lnTo>
                    <a:lnTo>
                      <a:pt x="266" y="184"/>
                    </a:lnTo>
                    <a:lnTo>
                      <a:pt x="303" y="184"/>
                    </a:lnTo>
                    <a:lnTo>
                      <a:pt x="317" y="188"/>
                    </a:lnTo>
                    <a:lnTo>
                      <a:pt x="326" y="193"/>
                    </a:lnTo>
                    <a:lnTo>
                      <a:pt x="339" y="198"/>
                    </a:lnTo>
                    <a:lnTo>
                      <a:pt x="353" y="202"/>
                    </a:lnTo>
                    <a:lnTo>
                      <a:pt x="372" y="193"/>
                    </a:lnTo>
                    <a:lnTo>
                      <a:pt x="385" y="188"/>
                    </a:lnTo>
                    <a:lnTo>
                      <a:pt x="399" y="188"/>
                    </a:lnTo>
                    <a:lnTo>
                      <a:pt x="413" y="188"/>
                    </a:lnTo>
                    <a:lnTo>
                      <a:pt x="417" y="184"/>
                    </a:lnTo>
                    <a:lnTo>
                      <a:pt x="427" y="179"/>
                    </a:lnTo>
                    <a:lnTo>
                      <a:pt x="431" y="170"/>
                    </a:lnTo>
                    <a:lnTo>
                      <a:pt x="436" y="165"/>
                    </a:lnTo>
                    <a:lnTo>
                      <a:pt x="431" y="156"/>
                    </a:lnTo>
                    <a:lnTo>
                      <a:pt x="440" y="147"/>
                    </a:lnTo>
                    <a:lnTo>
                      <a:pt x="445" y="152"/>
                    </a:lnTo>
                    <a:lnTo>
                      <a:pt x="454" y="152"/>
                    </a:lnTo>
                    <a:lnTo>
                      <a:pt x="459" y="147"/>
                    </a:lnTo>
                    <a:lnTo>
                      <a:pt x="468" y="143"/>
                    </a:lnTo>
                    <a:lnTo>
                      <a:pt x="472" y="138"/>
                    </a:lnTo>
                    <a:lnTo>
                      <a:pt x="477" y="138"/>
                    </a:lnTo>
                    <a:lnTo>
                      <a:pt x="491" y="124"/>
                    </a:lnTo>
                    <a:lnTo>
                      <a:pt x="495" y="120"/>
                    </a:lnTo>
                    <a:lnTo>
                      <a:pt x="504" y="120"/>
                    </a:lnTo>
                    <a:lnTo>
                      <a:pt x="514" y="120"/>
                    </a:lnTo>
                    <a:lnTo>
                      <a:pt x="523" y="120"/>
                    </a:lnTo>
                    <a:lnTo>
                      <a:pt x="514" y="110"/>
                    </a:lnTo>
                    <a:lnTo>
                      <a:pt x="509" y="101"/>
                    </a:lnTo>
                    <a:lnTo>
                      <a:pt x="504" y="101"/>
                    </a:lnTo>
                    <a:lnTo>
                      <a:pt x="500" y="101"/>
                    </a:lnTo>
                    <a:lnTo>
                      <a:pt x="495" y="106"/>
                    </a:lnTo>
                    <a:lnTo>
                      <a:pt x="491" y="106"/>
                    </a:lnTo>
                    <a:lnTo>
                      <a:pt x="477" y="106"/>
                    </a:lnTo>
                    <a:lnTo>
                      <a:pt x="477" y="101"/>
                    </a:lnTo>
                    <a:lnTo>
                      <a:pt x="477" y="92"/>
                    </a:lnTo>
                    <a:lnTo>
                      <a:pt x="477" y="78"/>
                    </a:lnTo>
                    <a:lnTo>
                      <a:pt x="482" y="69"/>
                    </a:lnTo>
                    <a:lnTo>
                      <a:pt x="486" y="65"/>
                    </a:lnTo>
                    <a:lnTo>
                      <a:pt x="491" y="69"/>
                    </a:lnTo>
                    <a:lnTo>
                      <a:pt x="495" y="69"/>
                    </a:lnTo>
                    <a:lnTo>
                      <a:pt x="504" y="74"/>
                    </a:lnTo>
                    <a:lnTo>
                      <a:pt x="514" y="65"/>
                    </a:lnTo>
                    <a:lnTo>
                      <a:pt x="518" y="55"/>
                    </a:lnTo>
                    <a:lnTo>
                      <a:pt x="523" y="46"/>
                    </a:lnTo>
                    <a:lnTo>
                      <a:pt x="527" y="33"/>
                    </a:lnTo>
                    <a:lnTo>
                      <a:pt x="536" y="23"/>
                    </a:lnTo>
                    <a:lnTo>
                      <a:pt x="532" y="19"/>
                    </a:lnTo>
                    <a:lnTo>
                      <a:pt x="527" y="19"/>
                    </a:lnTo>
                    <a:lnTo>
                      <a:pt x="536" y="10"/>
                    </a:lnTo>
                    <a:lnTo>
                      <a:pt x="546" y="5"/>
                    </a:lnTo>
                    <a:lnTo>
                      <a:pt x="564" y="0"/>
                    </a:lnTo>
                    <a:lnTo>
                      <a:pt x="573" y="5"/>
                    </a:lnTo>
                    <a:lnTo>
                      <a:pt x="578" y="5"/>
                    </a:lnTo>
                    <a:lnTo>
                      <a:pt x="591" y="14"/>
                    </a:lnTo>
                    <a:lnTo>
                      <a:pt x="596" y="14"/>
                    </a:lnTo>
                    <a:lnTo>
                      <a:pt x="601" y="23"/>
                    </a:lnTo>
                    <a:lnTo>
                      <a:pt x="605" y="37"/>
                    </a:lnTo>
                    <a:lnTo>
                      <a:pt x="610" y="51"/>
                    </a:lnTo>
                    <a:lnTo>
                      <a:pt x="610" y="60"/>
                    </a:lnTo>
                    <a:lnTo>
                      <a:pt x="614" y="69"/>
                    </a:lnTo>
                    <a:lnTo>
                      <a:pt x="619" y="69"/>
                    </a:lnTo>
                    <a:lnTo>
                      <a:pt x="628" y="74"/>
                    </a:lnTo>
                    <a:lnTo>
                      <a:pt x="642" y="78"/>
                    </a:lnTo>
                    <a:lnTo>
                      <a:pt x="651" y="92"/>
                    </a:lnTo>
                    <a:lnTo>
                      <a:pt x="656" y="101"/>
                    </a:lnTo>
                    <a:lnTo>
                      <a:pt x="656" y="106"/>
                    </a:lnTo>
                    <a:lnTo>
                      <a:pt x="665" y="106"/>
                    </a:lnTo>
                    <a:lnTo>
                      <a:pt x="697" y="92"/>
                    </a:lnTo>
                    <a:lnTo>
                      <a:pt x="697" y="97"/>
                    </a:lnTo>
                    <a:lnTo>
                      <a:pt x="697" y="106"/>
                    </a:lnTo>
                    <a:lnTo>
                      <a:pt x="692" y="110"/>
                    </a:lnTo>
                    <a:lnTo>
                      <a:pt x="688" y="120"/>
                    </a:lnTo>
                    <a:lnTo>
                      <a:pt x="688" y="124"/>
                    </a:lnTo>
                    <a:lnTo>
                      <a:pt x="683" y="138"/>
                    </a:lnTo>
                    <a:lnTo>
                      <a:pt x="679" y="143"/>
                    </a:lnTo>
                    <a:lnTo>
                      <a:pt x="674" y="147"/>
                    </a:lnTo>
                    <a:lnTo>
                      <a:pt x="669" y="147"/>
                    </a:lnTo>
                    <a:lnTo>
                      <a:pt x="660" y="147"/>
                    </a:lnTo>
                    <a:lnTo>
                      <a:pt x="656" y="152"/>
                    </a:lnTo>
                    <a:lnTo>
                      <a:pt x="656" y="161"/>
                    </a:lnTo>
                    <a:lnTo>
                      <a:pt x="656" y="170"/>
                    </a:lnTo>
                    <a:lnTo>
                      <a:pt x="656" y="175"/>
                    </a:lnTo>
                    <a:lnTo>
                      <a:pt x="646" y="188"/>
                    </a:lnTo>
                    <a:lnTo>
                      <a:pt x="642" y="184"/>
                    </a:lnTo>
                    <a:lnTo>
                      <a:pt x="633" y="193"/>
                    </a:lnTo>
                    <a:lnTo>
                      <a:pt x="619" y="198"/>
                    </a:lnTo>
                    <a:lnTo>
                      <a:pt x="624" y="207"/>
                    </a:lnTo>
                    <a:lnTo>
                      <a:pt x="614" y="207"/>
                    </a:lnTo>
                    <a:lnTo>
                      <a:pt x="610" y="202"/>
                    </a:lnTo>
                    <a:lnTo>
                      <a:pt x="605" y="202"/>
                    </a:lnTo>
                    <a:lnTo>
                      <a:pt x="596" y="211"/>
                    </a:lnTo>
                    <a:lnTo>
                      <a:pt x="582" y="220"/>
                    </a:lnTo>
                    <a:lnTo>
                      <a:pt x="578" y="225"/>
                    </a:lnTo>
                    <a:lnTo>
                      <a:pt x="578" y="230"/>
                    </a:lnTo>
                    <a:lnTo>
                      <a:pt x="564" y="230"/>
                    </a:lnTo>
                    <a:lnTo>
                      <a:pt x="550" y="239"/>
                    </a:lnTo>
                    <a:lnTo>
                      <a:pt x="541" y="243"/>
                    </a:lnTo>
                    <a:lnTo>
                      <a:pt x="546" y="239"/>
                    </a:lnTo>
                    <a:lnTo>
                      <a:pt x="541" y="234"/>
                    </a:lnTo>
                    <a:lnTo>
                      <a:pt x="550" y="225"/>
                    </a:lnTo>
                    <a:lnTo>
                      <a:pt x="550" y="220"/>
                    </a:lnTo>
                    <a:lnTo>
                      <a:pt x="546" y="211"/>
                    </a:lnTo>
                    <a:lnTo>
                      <a:pt x="536" y="216"/>
                    </a:lnTo>
                    <a:lnTo>
                      <a:pt x="527" y="225"/>
                    </a:lnTo>
                    <a:lnTo>
                      <a:pt x="523" y="234"/>
                    </a:lnTo>
                    <a:lnTo>
                      <a:pt x="509" y="239"/>
                    </a:lnTo>
                    <a:lnTo>
                      <a:pt x="504" y="239"/>
                    </a:lnTo>
                    <a:lnTo>
                      <a:pt x="500" y="248"/>
                    </a:lnTo>
                    <a:lnTo>
                      <a:pt x="504" y="257"/>
                    </a:lnTo>
                    <a:lnTo>
                      <a:pt x="514" y="262"/>
                    </a:lnTo>
                    <a:lnTo>
                      <a:pt x="518" y="266"/>
                    </a:lnTo>
                    <a:lnTo>
                      <a:pt x="523" y="266"/>
                    </a:lnTo>
                    <a:lnTo>
                      <a:pt x="532" y="266"/>
                    </a:lnTo>
                    <a:lnTo>
                      <a:pt x="532" y="262"/>
                    </a:lnTo>
                    <a:lnTo>
                      <a:pt x="536" y="262"/>
                    </a:lnTo>
                    <a:lnTo>
                      <a:pt x="546" y="266"/>
                    </a:lnTo>
                    <a:lnTo>
                      <a:pt x="559" y="266"/>
                    </a:lnTo>
                    <a:lnTo>
                      <a:pt x="555" y="275"/>
                    </a:lnTo>
                    <a:lnTo>
                      <a:pt x="550" y="271"/>
                    </a:lnTo>
                    <a:lnTo>
                      <a:pt x="541" y="275"/>
                    </a:lnTo>
                    <a:lnTo>
                      <a:pt x="536" y="280"/>
                    </a:lnTo>
                    <a:lnTo>
                      <a:pt x="527" y="280"/>
                    </a:lnTo>
                    <a:lnTo>
                      <a:pt x="523" y="294"/>
                    </a:lnTo>
                    <a:lnTo>
                      <a:pt x="518" y="298"/>
                    </a:lnTo>
                    <a:lnTo>
                      <a:pt x="527" y="307"/>
                    </a:lnTo>
                    <a:lnTo>
                      <a:pt x="536" y="321"/>
                    </a:lnTo>
                    <a:lnTo>
                      <a:pt x="550" y="344"/>
                    </a:lnTo>
                    <a:lnTo>
                      <a:pt x="541" y="340"/>
                    </a:lnTo>
                    <a:lnTo>
                      <a:pt x="527" y="340"/>
                    </a:lnTo>
                    <a:lnTo>
                      <a:pt x="541" y="344"/>
                    </a:lnTo>
                    <a:lnTo>
                      <a:pt x="550" y="353"/>
                    </a:lnTo>
                    <a:lnTo>
                      <a:pt x="527" y="362"/>
                    </a:lnTo>
                    <a:lnTo>
                      <a:pt x="541" y="362"/>
                    </a:lnTo>
                    <a:lnTo>
                      <a:pt x="550" y="367"/>
                    </a:lnTo>
                    <a:lnTo>
                      <a:pt x="546" y="372"/>
                    </a:lnTo>
                    <a:lnTo>
                      <a:pt x="550" y="372"/>
                    </a:lnTo>
                    <a:lnTo>
                      <a:pt x="546" y="376"/>
                    </a:lnTo>
                    <a:lnTo>
                      <a:pt x="546" y="376"/>
                    </a:lnTo>
                    <a:lnTo>
                      <a:pt x="541" y="390"/>
                    </a:lnTo>
                    <a:lnTo>
                      <a:pt x="536" y="390"/>
                    </a:lnTo>
                    <a:lnTo>
                      <a:pt x="532" y="399"/>
                    </a:lnTo>
                    <a:lnTo>
                      <a:pt x="527" y="413"/>
                    </a:lnTo>
                    <a:lnTo>
                      <a:pt x="527" y="408"/>
                    </a:lnTo>
                    <a:lnTo>
                      <a:pt x="523" y="413"/>
                    </a:lnTo>
                    <a:lnTo>
                      <a:pt x="518" y="427"/>
                    </a:lnTo>
                    <a:lnTo>
                      <a:pt x="514" y="427"/>
                    </a:lnTo>
                    <a:lnTo>
                      <a:pt x="509" y="436"/>
                    </a:lnTo>
                    <a:lnTo>
                      <a:pt x="504" y="440"/>
                    </a:lnTo>
                    <a:lnTo>
                      <a:pt x="500" y="445"/>
                    </a:lnTo>
                    <a:lnTo>
                      <a:pt x="482" y="454"/>
                    </a:lnTo>
                    <a:lnTo>
                      <a:pt x="468" y="459"/>
                    </a:lnTo>
                    <a:lnTo>
                      <a:pt x="468" y="459"/>
                    </a:lnTo>
                    <a:lnTo>
                      <a:pt x="463" y="459"/>
                    </a:lnTo>
                    <a:lnTo>
                      <a:pt x="463" y="459"/>
                    </a:lnTo>
                    <a:lnTo>
                      <a:pt x="463" y="463"/>
                    </a:lnTo>
                    <a:lnTo>
                      <a:pt x="463" y="459"/>
                    </a:lnTo>
                    <a:lnTo>
                      <a:pt x="463" y="459"/>
                    </a:lnTo>
                    <a:lnTo>
                      <a:pt x="459" y="463"/>
                    </a:lnTo>
                    <a:lnTo>
                      <a:pt x="454" y="459"/>
                    </a:lnTo>
                    <a:lnTo>
                      <a:pt x="454" y="463"/>
                    </a:lnTo>
                    <a:lnTo>
                      <a:pt x="449" y="459"/>
                    </a:lnTo>
                    <a:lnTo>
                      <a:pt x="445" y="463"/>
                    </a:lnTo>
                    <a:lnTo>
                      <a:pt x="440" y="468"/>
                    </a:lnTo>
                    <a:lnTo>
                      <a:pt x="427" y="472"/>
                    </a:lnTo>
                    <a:lnTo>
                      <a:pt x="417" y="477"/>
                    </a:lnTo>
                    <a:lnTo>
                      <a:pt x="413" y="482"/>
                    </a:lnTo>
                    <a:lnTo>
                      <a:pt x="417" y="486"/>
                    </a:lnTo>
                    <a:lnTo>
                      <a:pt x="413" y="486"/>
                    </a:lnTo>
                    <a:lnTo>
                      <a:pt x="408" y="482"/>
                    </a:lnTo>
                    <a:lnTo>
                      <a:pt x="408" y="472"/>
                    </a:lnTo>
                    <a:lnTo>
                      <a:pt x="404" y="472"/>
                    </a:lnTo>
                    <a:lnTo>
                      <a:pt x="399" y="472"/>
                    </a:lnTo>
                    <a:lnTo>
                      <a:pt x="394" y="472"/>
                    </a:lnTo>
                    <a:lnTo>
                      <a:pt x="394" y="472"/>
                    </a:lnTo>
                    <a:lnTo>
                      <a:pt x="390" y="472"/>
                    </a:lnTo>
                    <a:lnTo>
                      <a:pt x="385" y="472"/>
                    </a:lnTo>
                    <a:lnTo>
                      <a:pt x="381" y="472"/>
                    </a:lnTo>
                    <a:lnTo>
                      <a:pt x="372" y="459"/>
                    </a:lnTo>
                    <a:lnTo>
                      <a:pt x="367" y="454"/>
                    </a:lnTo>
                    <a:lnTo>
                      <a:pt x="362" y="454"/>
                    </a:lnTo>
                    <a:lnTo>
                      <a:pt x="344" y="459"/>
                    </a:lnTo>
                    <a:lnTo>
                      <a:pt x="339" y="459"/>
                    </a:lnTo>
                    <a:lnTo>
                      <a:pt x="335" y="459"/>
                    </a:lnTo>
                    <a:lnTo>
                      <a:pt x="330" y="459"/>
                    </a:lnTo>
                    <a:lnTo>
                      <a:pt x="330" y="459"/>
                    </a:lnTo>
                    <a:lnTo>
                      <a:pt x="326" y="459"/>
                    </a:lnTo>
                    <a:lnTo>
                      <a:pt x="326" y="463"/>
                    </a:lnTo>
                    <a:lnTo>
                      <a:pt x="321" y="463"/>
                    </a:lnTo>
                    <a:lnTo>
                      <a:pt x="317" y="463"/>
                    </a:lnTo>
                    <a:lnTo>
                      <a:pt x="317" y="472"/>
                    </a:lnTo>
                    <a:lnTo>
                      <a:pt x="312" y="477"/>
                    </a:lnTo>
                    <a:lnTo>
                      <a:pt x="312" y="472"/>
                    </a:lnTo>
                    <a:lnTo>
                      <a:pt x="307" y="472"/>
                    </a:lnTo>
                    <a:lnTo>
                      <a:pt x="303" y="472"/>
                    </a:lnTo>
                    <a:lnTo>
                      <a:pt x="294" y="468"/>
                    </a:lnTo>
                    <a:lnTo>
                      <a:pt x="294" y="459"/>
                    </a:lnTo>
                    <a:lnTo>
                      <a:pt x="289" y="454"/>
                    </a:lnTo>
                    <a:lnTo>
                      <a:pt x="284" y="445"/>
                    </a:lnTo>
                    <a:lnTo>
                      <a:pt x="284" y="440"/>
                    </a:lnTo>
                    <a:lnTo>
                      <a:pt x="280" y="440"/>
                    </a:lnTo>
                    <a:lnTo>
                      <a:pt x="271" y="445"/>
                    </a:lnTo>
                    <a:lnTo>
                      <a:pt x="275" y="436"/>
                    </a:lnTo>
                    <a:lnTo>
                      <a:pt x="280" y="417"/>
                    </a:lnTo>
                    <a:lnTo>
                      <a:pt x="284" y="404"/>
                    </a:lnTo>
                    <a:lnTo>
                      <a:pt x="280" y="399"/>
                    </a:lnTo>
                    <a:lnTo>
                      <a:pt x="280" y="395"/>
                    </a:lnTo>
                    <a:lnTo>
                      <a:pt x="275" y="395"/>
                    </a:lnTo>
                    <a:lnTo>
                      <a:pt x="271" y="390"/>
                    </a:lnTo>
                    <a:lnTo>
                      <a:pt x="266" y="390"/>
                    </a:lnTo>
                    <a:lnTo>
                      <a:pt x="262" y="385"/>
                    </a:lnTo>
                    <a:lnTo>
                      <a:pt x="257" y="381"/>
                    </a:lnTo>
                    <a:lnTo>
                      <a:pt x="252" y="372"/>
                    </a:lnTo>
                    <a:lnTo>
                      <a:pt x="243" y="376"/>
                    </a:lnTo>
                    <a:lnTo>
                      <a:pt x="229" y="381"/>
                    </a:lnTo>
                    <a:lnTo>
                      <a:pt x="220" y="390"/>
                    </a:lnTo>
                    <a:lnTo>
                      <a:pt x="207" y="395"/>
                    </a:lnTo>
                    <a:lnTo>
                      <a:pt x="202" y="395"/>
                    </a:lnTo>
                    <a:lnTo>
                      <a:pt x="193" y="390"/>
                    </a:lnTo>
                    <a:lnTo>
                      <a:pt x="188" y="390"/>
                    </a:lnTo>
                    <a:lnTo>
                      <a:pt x="184" y="390"/>
                    </a:lnTo>
                    <a:lnTo>
                      <a:pt x="174" y="399"/>
                    </a:lnTo>
                    <a:lnTo>
                      <a:pt x="170" y="399"/>
                    </a:lnTo>
                    <a:lnTo>
                      <a:pt x="170" y="390"/>
                    </a:lnTo>
                    <a:lnTo>
                      <a:pt x="161" y="395"/>
                    </a:lnTo>
                    <a:lnTo>
                      <a:pt x="152" y="395"/>
                    </a:lnTo>
                    <a:lnTo>
                      <a:pt x="142" y="395"/>
                    </a:lnTo>
                    <a:lnTo>
                      <a:pt x="138" y="390"/>
                    </a:lnTo>
                    <a:lnTo>
                      <a:pt x="124" y="385"/>
                    </a:lnTo>
                    <a:lnTo>
                      <a:pt x="119" y="381"/>
                    </a:lnTo>
                    <a:lnTo>
                      <a:pt x="119" y="376"/>
                    </a:lnTo>
                    <a:lnTo>
                      <a:pt x="115" y="376"/>
                    </a:lnTo>
                    <a:lnTo>
                      <a:pt x="110" y="376"/>
                    </a:lnTo>
                    <a:lnTo>
                      <a:pt x="106" y="372"/>
                    </a:lnTo>
                    <a:lnTo>
                      <a:pt x="97" y="367"/>
                    </a:lnTo>
                    <a:lnTo>
                      <a:pt x="87" y="362"/>
                    </a:lnTo>
                    <a:lnTo>
                      <a:pt x="83" y="367"/>
                    </a:lnTo>
                    <a:lnTo>
                      <a:pt x="74" y="358"/>
                    </a:lnTo>
                    <a:lnTo>
                      <a:pt x="74" y="358"/>
                    </a:lnTo>
                    <a:lnTo>
                      <a:pt x="65" y="353"/>
                    </a:lnTo>
                    <a:lnTo>
                      <a:pt x="60" y="353"/>
                    </a:lnTo>
                    <a:lnTo>
                      <a:pt x="60" y="353"/>
                    </a:lnTo>
                    <a:lnTo>
                      <a:pt x="55" y="349"/>
                    </a:lnTo>
                    <a:lnTo>
                      <a:pt x="55" y="340"/>
                    </a:lnTo>
                    <a:lnTo>
                      <a:pt x="55" y="335"/>
                    </a:lnTo>
                    <a:lnTo>
                      <a:pt x="55" y="330"/>
                    </a:lnTo>
                    <a:lnTo>
                      <a:pt x="60" y="335"/>
                    </a:lnTo>
                    <a:lnTo>
                      <a:pt x="65" y="330"/>
                    </a:lnTo>
                    <a:lnTo>
                      <a:pt x="60" y="321"/>
                    </a:lnTo>
                    <a:lnTo>
                      <a:pt x="60" y="317"/>
                    </a:lnTo>
                    <a:lnTo>
                      <a:pt x="60" y="312"/>
                    </a:lnTo>
                    <a:lnTo>
                      <a:pt x="69" y="303"/>
                    </a:lnTo>
                    <a:lnTo>
                      <a:pt x="74" y="289"/>
                    </a:lnTo>
                    <a:lnTo>
                      <a:pt x="69" y="294"/>
                    </a:lnTo>
                    <a:lnTo>
                      <a:pt x="65" y="285"/>
                    </a:lnTo>
                    <a:lnTo>
                      <a:pt x="55" y="289"/>
                    </a:lnTo>
                    <a:lnTo>
                      <a:pt x="42" y="289"/>
                    </a:lnTo>
                    <a:lnTo>
                      <a:pt x="32" y="285"/>
                    </a:lnTo>
                    <a:lnTo>
                      <a:pt x="28" y="285"/>
                    </a:lnTo>
                    <a:lnTo>
                      <a:pt x="23" y="285"/>
                    </a:lnTo>
                    <a:lnTo>
                      <a:pt x="23" y="280"/>
                    </a:lnTo>
                    <a:lnTo>
                      <a:pt x="23" y="275"/>
                    </a:lnTo>
                    <a:lnTo>
                      <a:pt x="14" y="271"/>
                    </a:lnTo>
                    <a:lnTo>
                      <a:pt x="5" y="266"/>
                    </a:lnTo>
                    <a:lnTo>
                      <a:pt x="14" y="266"/>
                    </a:lnTo>
                    <a:lnTo>
                      <a:pt x="10" y="257"/>
                    </a:lnTo>
                    <a:lnTo>
                      <a:pt x="10" y="248"/>
                    </a:lnTo>
                    <a:lnTo>
                      <a:pt x="5" y="248"/>
                    </a:lnTo>
                    <a:lnTo>
                      <a:pt x="0" y="243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5" name="Freeform 1428"/>
              <p:cNvSpPr>
                <a:spLocks/>
              </p:cNvSpPr>
              <p:nvPr/>
            </p:nvSpPr>
            <p:spPr bwMode="auto">
              <a:xfrm>
                <a:off x="3533" y="1405"/>
                <a:ext cx="697" cy="486"/>
              </a:xfrm>
              <a:custGeom>
                <a:avLst/>
                <a:gdLst>
                  <a:gd name="T0" fmla="*/ 28 w 697"/>
                  <a:gd name="T1" fmla="*/ 216 h 486"/>
                  <a:gd name="T2" fmla="*/ 69 w 697"/>
                  <a:gd name="T3" fmla="*/ 193 h 486"/>
                  <a:gd name="T4" fmla="*/ 97 w 697"/>
                  <a:gd name="T5" fmla="*/ 143 h 486"/>
                  <a:gd name="T6" fmla="*/ 106 w 697"/>
                  <a:gd name="T7" fmla="*/ 110 h 486"/>
                  <a:gd name="T8" fmla="*/ 133 w 697"/>
                  <a:gd name="T9" fmla="*/ 101 h 486"/>
                  <a:gd name="T10" fmla="*/ 147 w 697"/>
                  <a:gd name="T11" fmla="*/ 88 h 486"/>
                  <a:gd name="T12" fmla="*/ 184 w 697"/>
                  <a:gd name="T13" fmla="*/ 101 h 486"/>
                  <a:gd name="T14" fmla="*/ 193 w 697"/>
                  <a:gd name="T15" fmla="*/ 143 h 486"/>
                  <a:gd name="T16" fmla="*/ 248 w 697"/>
                  <a:gd name="T17" fmla="*/ 165 h 486"/>
                  <a:gd name="T18" fmla="*/ 303 w 697"/>
                  <a:gd name="T19" fmla="*/ 184 h 486"/>
                  <a:gd name="T20" fmla="*/ 372 w 697"/>
                  <a:gd name="T21" fmla="*/ 193 h 486"/>
                  <a:gd name="T22" fmla="*/ 427 w 697"/>
                  <a:gd name="T23" fmla="*/ 179 h 486"/>
                  <a:gd name="T24" fmla="*/ 445 w 697"/>
                  <a:gd name="T25" fmla="*/ 152 h 486"/>
                  <a:gd name="T26" fmla="*/ 477 w 697"/>
                  <a:gd name="T27" fmla="*/ 138 h 486"/>
                  <a:gd name="T28" fmla="*/ 523 w 697"/>
                  <a:gd name="T29" fmla="*/ 120 h 486"/>
                  <a:gd name="T30" fmla="*/ 495 w 697"/>
                  <a:gd name="T31" fmla="*/ 106 h 486"/>
                  <a:gd name="T32" fmla="*/ 477 w 697"/>
                  <a:gd name="T33" fmla="*/ 78 h 486"/>
                  <a:gd name="T34" fmla="*/ 504 w 697"/>
                  <a:gd name="T35" fmla="*/ 74 h 486"/>
                  <a:gd name="T36" fmla="*/ 536 w 697"/>
                  <a:gd name="T37" fmla="*/ 23 h 486"/>
                  <a:gd name="T38" fmla="*/ 564 w 697"/>
                  <a:gd name="T39" fmla="*/ 0 h 486"/>
                  <a:gd name="T40" fmla="*/ 601 w 697"/>
                  <a:gd name="T41" fmla="*/ 23 h 486"/>
                  <a:gd name="T42" fmla="*/ 619 w 697"/>
                  <a:gd name="T43" fmla="*/ 69 h 486"/>
                  <a:gd name="T44" fmla="*/ 656 w 697"/>
                  <a:gd name="T45" fmla="*/ 106 h 486"/>
                  <a:gd name="T46" fmla="*/ 692 w 697"/>
                  <a:gd name="T47" fmla="*/ 110 h 486"/>
                  <a:gd name="T48" fmla="*/ 674 w 697"/>
                  <a:gd name="T49" fmla="*/ 147 h 486"/>
                  <a:gd name="T50" fmla="*/ 656 w 697"/>
                  <a:gd name="T51" fmla="*/ 170 h 486"/>
                  <a:gd name="T52" fmla="*/ 619 w 697"/>
                  <a:gd name="T53" fmla="*/ 198 h 486"/>
                  <a:gd name="T54" fmla="*/ 596 w 697"/>
                  <a:gd name="T55" fmla="*/ 211 h 486"/>
                  <a:gd name="T56" fmla="*/ 550 w 697"/>
                  <a:gd name="T57" fmla="*/ 239 h 486"/>
                  <a:gd name="T58" fmla="*/ 550 w 697"/>
                  <a:gd name="T59" fmla="*/ 220 h 486"/>
                  <a:gd name="T60" fmla="*/ 509 w 697"/>
                  <a:gd name="T61" fmla="*/ 239 h 486"/>
                  <a:gd name="T62" fmla="*/ 518 w 697"/>
                  <a:gd name="T63" fmla="*/ 266 h 486"/>
                  <a:gd name="T64" fmla="*/ 546 w 697"/>
                  <a:gd name="T65" fmla="*/ 266 h 486"/>
                  <a:gd name="T66" fmla="*/ 536 w 697"/>
                  <a:gd name="T67" fmla="*/ 280 h 486"/>
                  <a:gd name="T68" fmla="*/ 536 w 697"/>
                  <a:gd name="T69" fmla="*/ 321 h 486"/>
                  <a:gd name="T70" fmla="*/ 550 w 697"/>
                  <a:gd name="T71" fmla="*/ 353 h 486"/>
                  <a:gd name="T72" fmla="*/ 550 w 697"/>
                  <a:gd name="T73" fmla="*/ 372 h 486"/>
                  <a:gd name="T74" fmla="*/ 532 w 697"/>
                  <a:gd name="T75" fmla="*/ 399 h 486"/>
                  <a:gd name="T76" fmla="*/ 514 w 697"/>
                  <a:gd name="T77" fmla="*/ 427 h 486"/>
                  <a:gd name="T78" fmla="*/ 468 w 697"/>
                  <a:gd name="T79" fmla="*/ 459 h 486"/>
                  <a:gd name="T80" fmla="*/ 463 w 697"/>
                  <a:gd name="T81" fmla="*/ 459 h 486"/>
                  <a:gd name="T82" fmla="*/ 449 w 697"/>
                  <a:gd name="T83" fmla="*/ 459 h 486"/>
                  <a:gd name="T84" fmla="*/ 413 w 697"/>
                  <a:gd name="T85" fmla="*/ 482 h 486"/>
                  <a:gd name="T86" fmla="*/ 404 w 697"/>
                  <a:gd name="T87" fmla="*/ 472 h 486"/>
                  <a:gd name="T88" fmla="*/ 385 w 697"/>
                  <a:gd name="T89" fmla="*/ 472 h 486"/>
                  <a:gd name="T90" fmla="*/ 344 w 697"/>
                  <a:gd name="T91" fmla="*/ 459 h 486"/>
                  <a:gd name="T92" fmla="*/ 326 w 697"/>
                  <a:gd name="T93" fmla="*/ 459 h 486"/>
                  <a:gd name="T94" fmla="*/ 312 w 697"/>
                  <a:gd name="T95" fmla="*/ 477 h 486"/>
                  <a:gd name="T96" fmla="*/ 294 w 697"/>
                  <a:gd name="T97" fmla="*/ 459 h 486"/>
                  <a:gd name="T98" fmla="*/ 271 w 697"/>
                  <a:gd name="T99" fmla="*/ 445 h 486"/>
                  <a:gd name="T100" fmla="*/ 280 w 697"/>
                  <a:gd name="T101" fmla="*/ 395 h 486"/>
                  <a:gd name="T102" fmla="*/ 257 w 697"/>
                  <a:gd name="T103" fmla="*/ 381 h 486"/>
                  <a:gd name="T104" fmla="*/ 207 w 697"/>
                  <a:gd name="T105" fmla="*/ 395 h 486"/>
                  <a:gd name="T106" fmla="*/ 174 w 697"/>
                  <a:gd name="T107" fmla="*/ 399 h 486"/>
                  <a:gd name="T108" fmla="*/ 142 w 697"/>
                  <a:gd name="T109" fmla="*/ 395 h 486"/>
                  <a:gd name="T110" fmla="*/ 115 w 697"/>
                  <a:gd name="T111" fmla="*/ 376 h 486"/>
                  <a:gd name="T112" fmla="*/ 83 w 697"/>
                  <a:gd name="T113" fmla="*/ 367 h 486"/>
                  <a:gd name="T114" fmla="*/ 60 w 697"/>
                  <a:gd name="T115" fmla="*/ 353 h 486"/>
                  <a:gd name="T116" fmla="*/ 60 w 697"/>
                  <a:gd name="T117" fmla="*/ 335 h 486"/>
                  <a:gd name="T118" fmla="*/ 69 w 697"/>
                  <a:gd name="T119" fmla="*/ 303 h 486"/>
                  <a:gd name="T120" fmla="*/ 42 w 697"/>
                  <a:gd name="T121" fmla="*/ 289 h 486"/>
                  <a:gd name="T122" fmla="*/ 23 w 697"/>
                  <a:gd name="T123" fmla="*/ 275 h 486"/>
                  <a:gd name="T124" fmla="*/ 10 w 697"/>
                  <a:gd name="T125" fmla="*/ 248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97" h="486">
                    <a:moveTo>
                      <a:pt x="0" y="234"/>
                    </a:moveTo>
                    <a:lnTo>
                      <a:pt x="0" y="225"/>
                    </a:lnTo>
                    <a:lnTo>
                      <a:pt x="10" y="220"/>
                    </a:lnTo>
                    <a:lnTo>
                      <a:pt x="23" y="220"/>
                    </a:lnTo>
                    <a:lnTo>
                      <a:pt x="28" y="216"/>
                    </a:lnTo>
                    <a:lnTo>
                      <a:pt x="32" y="211"/>
                    </a:lnTo>
                    <a:lnTo>
                      <a:pt x="42" y="211"/>
                    </a:lnTo>
                    <a:lnTo>
                      <a:pt x="51" y="207"/>
                    </a:lnTo>
                    <a:lnTo>
                      <a:pt x="65" y="198"/>
                    </a:lnTo>
                    <a:lnTo>
                      <a:pt x="69" y="193"/>
                    </a:lnTo>
                    <a:lnTo>
                      <a:pt x="74" y="188"/>
                    </a:lnTo>
                    <a:lnTo>
                      <a:pt x="78" y="170"/>
                    </a:lnTo>
                    <a:lnTo>
                      <a:pt x="69" y="152"/>
                    </a:lnTo>
                    <a:lnTo>
                      <a:pt x="87" y="147"/>
                    </a:lnTo>
                    <a:lnTo>
                      <a:pt x="97" y="143"/>
                    </a:lnTo>
                    <a:lnTo>
                      <a:pt x="97" y="133"/>
                    </a:lnTo>
                    <a:lnTo>
                      <a:pt x="97" y="129"/>
                    </a:lnTo>
                    <a:lnTo>
                      <a:pt x="101" y="120"/>
                    </a:lnTo>
                    <a:lnTo>
                      <a:pt x="106" y="115"/>
                    </a:lnTo>
                    <a:lnTo>
                      <a:pt x="106" y="110"/>
                    </a:lnTo>
                    <a:lnTo>
                      <a:pt x="119" y="115"/>
                    </a:lnTo>
                    <a:lnTo>
                      <a:pt x="124" y="115"/>
                    </a:lnTo>
                    <a:lnTo>
                      <a:pt x="133" y="115"/>
                    </a:lnTo>
                    <a:lnTo>
                      <a:pt x="133" y="110"/>
                    </a:lnTo>
                    <a:lnTo>
                      <a:pt x="133" y="101"/>
                    </a:lnTo>
                    <a:lnTo>
                      <a:pt x="138" y="97"/>
                    </a:lnTo>
                    <a:lnTo>
                      <a:pt x="138" y="92"/>
                    </a:lnTo>
                    <a:lnTo>
                      <a:pt x="142" y="92"/>
                    </a:lnTo>
                    <a:lnTo>
                      <a:pt x="147" y="92"/>
                    </a:lnTo>
                    <a:lnTo>
                      <a:pt x="147" y="88"/>
                    </a:lnTo>
                    <a:lnTo>
                      <a:pt x="152" y="83"/>
                    </a:lnTo>
                    <a:lnTo>
                      <a:pt x="161" y="83"/>
                    </a:lnTo>
                    <a:lnTo>
                      <a:pt x="165" y="92"/>
                    </a:lnTo>
                    <a:lnTo>
                      <a:pt x="174" y="101"/>
                    </a:lnTo>
                    <a:lnTo>
                      <a:pt x="184" y="101"/>
                    </a:lnTo>
                    <a:lnTo>
                      <a:pt x="188" y="106"/>
                    </a:lnTo>
                    <a:lnTo>
                      <a:pt x="193" y="120"/>
                    </a:lnTo>
                    <a:lnTo>
                      <a:pt x="193" y="124"/>
                    </a:lnTo>
                    <a:lnTo>
                      <a:pt x="193" y="133"/>
                    </a:lnTo>
                    <a:lnTo>
                      <a:pt x="193" y="143"/>
                    </a:lnTo>
                    <a:lnTo>
                      <a:pt x="193" y="143"/>
                    </a:lnTo>
                    <a:lnTo>
                      <a:pt x="207" y="147"/>
                    </a:lnTo>
                    <a:lnTo>
                      <a:pt x="220" y="152"/>
                    </a:lnTo>
                    <a:lnTo>
                      <a:pt x="234" y="156"/>
                    </a:lnTo>
                    <a:lnTo>
                      <a:pt x="248" y="165"/>
                    </a:lnTo>
                    <a:lnTo>
                      <a:pt x="248" y="170"/>
                    </a:lnTo>
                    <a:lnTo>
                      <a:pt x="252" y="175"/>
                    </a:lnTo>
                    <a:lnTo>
                      <a:pt x="262" y="184"/>
                    </a:lnTo>
                    <a:lnTo>
                      <a:pt x="266" y="184"/>
                    </a:lnTo>
                    <a:lnTo>
                      <a:pt x="303" y="184"/>
                    </a:lnTo>
                    <a:lnTo>
                      <a:pt x="317" y="188"/>
                    </a:lnTo>
                    <a:lnTo>
                      <a:pt x="326" y="193"/>
                    </a:lnTo>
                    <a:lnTo>
                      <a:pt x="339" y="198"/>
                    </a:lnTo>
                    <a:lnTo>
                      <a:pt x="353" y="202"/>
                    </a:lnTo>
                    <a:lnTo>
                      <a:pt x="372" y="193"/>
                    </a:lnTo>
                    <a:lnTo>
                      <a:pt x="385" y="188"/>
                    </a:lnTo>
                    <a:lnTo>
                      <a:pt x="399" y="188"/>
                    </a:lnTo>
                    <a:lnTo>
                      <a:pt x="413" y="188"/>
                    </a:lnTo>
                    <a:lnTo>
                      <a:pt x="417" y="184"/>
                    </a:lnTo>
                    <a:lnTo>
                      <a:pt x="427" y="179"/>
                    </a:lnTo>
                    <a:lnTo>
                      <a:pt x="431" y="170"/>
                    </a:lnTo>
                    <a:lnTo>
                      <a:pt x="436" y="165"/>
                    </a:lnTo>
                    <a:lnTo>
                      <a:pt x="431" y="156"/>
                    </a:lnTo>
                    <a:lnTo>
                      <a:pt x="440" y="147"/>
                    </a:lnTo>
                    <a:lnTo>
                      <a:pt x="445" y="152"/>
                    </a:lnTo>
                    <a:lnTo>
                      <a:pt x="454" y="152"/>
                    </a:lnTo>
                    <a:lnTo>
                      <a:pt x="459" y="147"/>
                    </a:lnTo>
                    <a:lnTo>
                      <a:pt x="468" y="143"/>
                    </a:lnTo>
                    <a:lnTo>
                      <a:pt x="472" y="138"/>
                    </a:lnTo>
                    <a:lnTo>
                      <a:pt x="477" y="138"/>
                    </a:lnTo>
                    <a:lnTo>
                      <a:pt x="491" y="124"/>
                    </a:lnTo>
                    <a:lnTo>
                      <a:pt x="495" y="120"/>
                    </a:lnTo>
                    <a:lnTo>
                      <a:pt x="504" y="120"/>
                    </a:lnTo>
                    <a:lnTo>
                      <a:pt x="514" y="120"/>
                    </a:lnTo>
                    <a:lnTo>
                      <a:pt x="523" y="120"/>
                    </a:lnTo>
                    <a:lnTo>
                      <a:pt x="514" y="110"/>
                    </a:lnTo>
                    <a:lnTo>
                      <a:pt x="509" y="101"/>
                    </a:lnTo>
                    <a:lnTo>
                      <a:pt x="504" y="101"/>
                    </a:lnTo>
                    <a:lnTo>
                      <a:pt x="500" y="101"/>
                    </a:lnTo>
                    <a:lnTo>
                      <a:pt x="495" y="106"/>
                    </a:lnTo>
                    <a:lnTo>
                      <a:pt x="491" y="106"/>
                    </a:lnTo>
                    <a:lnTo>
                      <a:pt x="477" y="106"/>
                    </a:lnTo>
                    <a:lnTo>
                      <a:pt x="477" y="101"/>
                    </a:lnTo>
                    <a:lnTo>
                      <a:pt x="477" y="92"/>
                    </a:lnTo>
                    <a:lnTo>
                      <a:pt x="477" y="78"/>
                    </a:lnTo>
                    <a:lnTo>
                      <a:pt x="482" y="69"/>
                    </a:lnTo>
                    <a:lnTo>
                      <a:pt x="486" y="65"/>
                    </a:lnTo>
                    <a:lnTo>
                      <a:pt x="491" y="69"/>
                    </a:lnTo>
                    <a:lnTo>
                      <a:pt x="495" y="69"/>
                    </a:lnTo>
                    <a:lnTo>
                      <a:pt x="504" y="74"/>
                    </a:lnTo>
                    <a:lnTo>
                      <a:pt x="514" y="65"/>
                    </a:lnTo>
                    <a:lnTo>
                      <a:pt x="518" y="55"/>
                    </a:lnTo>
                    <a:lnTo>
                      <a:pt x="523" y="46"/>
                    </a:lnTo>
                    <a:lnTo>
                      <a:pt x="527" y="33"/>
                    </a:lnTo>
                    <a:lnTo>
                      <a:pt x="536" y="23"/>
                    </a:lnTo>
                    <a:lnTo>
                      <a:pt x="532" y="19"/>
                    </a:lnTo>
                    <a:lnTo>
                      <a:pt x="527" y="19"/>
                    </a:lnTo>
                    <a:lnTo>
                      <a:pt x="536" y="10"/>
                    </a:lnTo>
                    <a:lnTo>
                      <a:pt x="546" y="5"/>
                    </a:lnTo>
                    <a:lnTo>
                      <a:pt x="564" y="0"/>
                    </a:lnTo>
                    <a:lnTo>
                      <a:pt x="573" y="5"/>
                    </a:lnTo>
                    <a:lnTo>
                      <a:pt x="578" y="5"/>
                    </a:lnTo>
                    <a:lnTo>
                      <a:pt x="591" y="14"/>
                    </a:lnTo>
                    <a:lnTo>
                      <a:pt x="596" y="14"/>
                    </a:lnTo>
                    <a:lnTo>
                      <a:pt x="601" y="23"/>
                    </a:lnTo>
                    <a:lnTo>
                      <a:pt x="605" y="37"/>
                    </a:lnTo>
                    <a:lnTo>
                      <a:pt x="610" y="51"/>
                    </a:lnTo>
                    <a:lnTo>
                      <a:pt x="610" y="60"/>
                    </a:lnTo>
                    <a:lnTo>
                      <a:pt x="614" y="69"/>
                    </a:lnTo>
                    <a:lnTo>
                      <a:pt x="619" y="69"/>
                    </a:lnTo>
                    <a:lnTo>
                      <a:pt x="628" y="74"/>
                    </a:lnTo>
                    <a:lnTo>
                      <a:pt x="642" y="78"/>
                    </a:lnTo>
                    <a:lnTo>
                      <a:pt x="651" y="92"/>
                    </a:lnTo>
                    <a:lnTo>
                      <a:pt x="656" y="101"/>
                    </a:lnTo>
                    <a:lnTo>
                      <a:pt x="656" y="106"/>
                    </a:lnTo>
                    <a:lnTo>
                      <a:pt x="665" y="106"/>
                    </a:lnTo>
                    <a:lnTo>
                      <a:pt x="697" y="92"/>
                    </a:lnTo>
                    <a:lnTo>
                      <a:pt x="697" y="97"/>
                    </a:lnTo>
                    <a:lnTo>
                      <a:pt x="697" y="106"/>
                    </a:lnTo>
                    <a:lnTo>
                      <a:pt x="692" y="110"/>
                    </a:lnTo>
                    <a:lnTo>
                      <a:pt x="688" y="120"/>
                    </a:lnTo>
                    <a:lnTo>
                      <a:pt x="688" y="124"/>
                    </a:lnTo>
                    <a:lnTo>
                      <a:pt x="683" y="138"/>
                    </a:lnTo>
                    <a:lnTo>
                      <a:pt x="679" y="143"/>
                    </a:lnTo>
                    <a:lnTo>
                      <a:pt x="674" y="147"/>
                    </a:lnTo>
                    <a:lnTo>
                      <a:pt x="669" y="147"/>
                    </a:lnTo>
                    <a:lnTo>
                      <a:pt x="660" y="147"/>
                    </a:lnTo>
                    <a:lnTo>
                      <a:pt x="656" y="152"/>
                    </a:lnTo>
                    <a:lnTo>
                      <a:pt x="656" y="161"/>
                    </a:lnTo>
                    <a:lnTo>
                      <a:pt x="656" y="170"/>
                    </a:lnTo>
                    <a:lnTo>
                      <a:pt x="656" y="175"/>
                    </a:lnTo>
                    <a:lnTo>
                      <a:pt x="646" y="188"/>
                    </a:lnTo>
                    <a:lnTo>
                      <a:pt x="642" y="184"/>
                    </a:lnTo>
                    <a:lnTo>
                      <a:pt x="633" y="193"/>
                    </a:lnTo>
                    <a:lnTo>
                      <a:pt x="619" y="198"/>
                    </a:lnTo>
                    <a:lnTo>
                      <a:pt x="624" y="207"/>
                    </a:lnTo>
                    <a:lnTo>
                      <a:pt x="614" y="207"/>
                    </a:lnTo>
                    <a:lnTo>
                      <a:pt x="610" y="202"/>
                    </a:lnTo>
                    <a:lnTo>
                      <a:pt x="605" y="202"/>
                    </a:lnTo>
                    <a:lnTo>
                      <a:pt x="596" y="211"/>
                    </a:lnTo>
                    <a:lnTo>
                      <a:pt x="582" y="220"/>
                    </a:lnTo>
                    <a:lnTo>
                      <a:pt x="578" y="225"/>
                    </a:lnTo>
                    <a:lnTo>
                      <a:pt x="578" y="230"/>
                    </a:lnTo>
                    <a:lnTo>
                      <a:pt x="564" y="230"/>
                    </a:lnTo>
                    <a:lnTo>
                      <a:pt x="550" y="239"/>
                    </a:lnTo>
                    <a:lnTo>
                      <a:pt x="541" y="243"/>
                    </a:lnTo>
                    <a:lnTo>
                      <a:pt x="546" y="239"/>
                    </a:lnTo>
                    <a:lnTo>
                      <a:pt x="541" y="234"/>
                    </a:lnTo>
                    <a:lnTo>
                      <a:pt x="550" y="225"/>
                    </a:lnTo>
                    <a:lnTo>
                      <a:pt x="550" y="220"/>
                    </a:lnTo>
                    <a:lnTo>
                      <a:pt x="546" y="211"/>
                    </a:lnTo>
                    <a:lnTo>
                      <a:pt x="536" y="216"/>
                    </a:lnTo>
                    <a:lnTo>
                      <a:pt x="527" y="225"/>
                    </a:lnTo>
                    <a:lnTo>
                      <a:pt x="523" y="234"/>
                    </a:lnTo>
                    <a:lnTo>
                      <a:pt x="509" y="239"/>
                    </a:lnTo>
                    <a:lnTo>
                      <a:pt x="504" y="239"/>
                    </a:lnTo>
                    <a:lnTo>
                      <a:pt x="500" y="248"/>
                    </a:lnTo>
                    <a:lnTo>
                      <a:pt x="504" y="257"/>
                    </a:lnTo>
                    <a:lnTo>
                      <a:pt x="514" y="262"/>
                    </a:lnTo>
                    <a:lnTo>
                      <a:pt x="518" y="266"/>
                    </a:lnTo>
                    <a:lnTo>
                      <a:pt x="523" y="266"/>
                    </a:lnTo>
                    <a:lnTo>
                      <a:pt x="532" y="266"/>
                    </a:lnTo>
                    <a:lnTo>
                      <a:pt x="532" y="262"/>
                    </a:lnTo>
                    <a:lnTo>
                      <a:pt x="536" y="262"/>
                    </a:lnTo>
                    <a:lnTo>
                      <a:pt x="546" y="266"/>
                    </a:lnTo>
                    <a:lnTo>
                      <a:pt x="559" y="266"/>
                    </a:lnTo>
                    <a:lnTo>
                      <a:pt x="555" y="275"/>
                    </a:lnTo>
                    <a:lnTo>
                      <a:pt x="550" y="271"/>
                    </a:lnTo>
                    <a:lnTo>
                      <a:pt x="541" y="275"/>
                    </a:lnTo>
                    <a:lnTo>
                      <a:pt x="536" y="280"/>
                    </a:lnTo>
                    <a:lnTo>
                      <a:pt x="527" y="280"/>
                    </a:lnTo>
                    <a:lnTo>
                      <a:pt x="523" y="294"/>
                    </a:lnTo>
                    <a:lnTo>
                      <a:pt x="518" y="298"/>
                    </a:lnTo>
                    <a:lnTo>
                      <a:pt x="527" y="307"/>
                    </a:lnTo>
                    <a:lnTo>
                      <a:pt x="536" y="321"/>
                    </a:lnTo>
                    <a:lnTo>
                      <a:pt x="550" y="344"/>
                    </a:lnTo>
                    <a:lnTo>
                      <a:pt x="541" y="340"/>
                    </a:lnTo>
                    <a:lnTo>
                      <a:pt x="527" y="340"/>
                    </a:lnTo>
                    <a:lnTo>
                      <a:pt x="541" y="344"/>
                    </a:lnTo>
                    <a:lnTo>
                      <a:pt x="550" y="353"/>
                    </a:lnTo>
                    <a:lnTo>
                      <a:pt x="527" y="362"/>
                    </a:lnTo>
                    <a:lnTo>
                      <a:pt x="541" y="362"/>
                    </a:lnTo>
                    <a:lnTo>
                      <a:pt x="550" y="367"/>
                    </a:lnTo>
                    <a:lnTo>
                      <a:pt x="546" y="372"/>
                    </a:lnTo>
                    <a:lnTo>
                      <a:pt x="550" y="372"/>
                    </a:lnTo>
                    <a:lnTo>
                      <a:pt x="546" y="376"/>
                    </a:lnTo>
                    <a:lnTo>
                      <a:pt x="546" y="376"/>
                    </a:lnTo>
                    <a:lnTo>
                      <a:pt x="541" y="390"/>
                    </a:lnTo>
                    <a:lnTo>
                      <a:pt x="536" y="390"/>
                    </a:lnTo>
                    <a:lnTo>
                      <a:pt x="532" y="399"/>
                    </a:lnTo>
                    <a:lnTo>
                      <a:pt x="527" y="413"/>
                    </a:lnTo>
                    <a:lnTo>
                      <a:pt x="527" y="408"/>
                    </a:lnTo>
                    <a:lnTo>
                      <a:pt x="523" y="413"/>
                    </a:lnTo>
                    <a:lnTo>
                      <a:pt x="518" y="427"/>
                    </a:lnTo>
                    <a:lnTo>
                      <a:pt x="514" y="427"/>
                    </a:lnTo>
                    <a:lnTo>
                      <a:pt x="509" y="436"/>
                    </a:lnTo>
                    <a:lnTo>
                      <a:pt x="504" y="440"/>
                    </a:lnTo>
                    <a:lnTo>
                      <a:pt x="500" y="445"/>
                    </a:lnTo>
                    <a:lnTo>
                      <a:pt x="482" y="454"/>
                    </a:lnTo>
                    <a:lnTo>
                      <a:pt x="468" y="459"/>
                    </a:lnTo>
                    <a:lnTo>
                      <a:pt x="468" y="459"/>
                    </a:lnTo>
                    <a:lnTo>
                      <a:pt x="463" y="459"/>
                    </a:lnTo>
                    <a:lnTo>
                      <a:pt x="463" y="459"/>
                    </a:lnTo>
                    <a:lnTo>
                      <a:pt x="463" y="463"/>
                    </a:lnTo>
                    <a:lnTo>
                      <a:pt x="463" y="459"/>
                    </a:lnTo>
                    <a:lnTo>
                      <a:pt x="463" y="459"/>
                    </a:lnTo>
                    <a:lnTo>
                      <a:pt x="459" y="463"/>
                    </a:lnTo>
                    <a:lnTo>
                      <a:pt x="454" y="459"/>
                    </a:lnTo>
                    <a:lnTo>
                      <a:pt x="454" y="463"/>
                    </a:lnTo>
                    <a:lnTo>
                      <a:pt x="449" y="459"/>
                    </a:lnTo>
                    <a:lnTo>
                      <a:pt x="445" y="463"/>
                    </a:lnTo>
                    <a:lnTo>
                      <a:pt x="440" y="468"/>
                    </a:lnTo>
                    <a:lnTo>
                      <a:pt x="427" y="472"/>
                    </a:lnTo>
                    <a:lnTo>
                      <a:pt x="417" y="477"/>
                    </a:lnTo>
                    <a:lnTo>
                      <a:pt x="413" y="482"/>
                    </a:lnTo>
                    <a:lnTo>
                      <a:pt x="417" y="486"/>
                    </a:lnTo>
                    <a:lnTo>
                      <a:pt x="413" y="486"/>
                    </a:lnTo>
                    <a:lnTo>
                      <a:pt x="408" y="482"/>
                    </a:lnTo>
                    <a:lnTo>
                      <a:pt x="408" y="472"/>
                    </a:lnTo>
                    <a:lnTo>
                      <a:pt x="404" y="472"/>
                    </a:lnTo>
                    <a:lnTo>
                      <a:pt x="399" y="472"/>
                    </a:lnTo>
                    <a:lnTo>
                      <a:pt x="394" y="472"/>
                    </a:lnTo>
                    <a:lnTo>
                      <a:pt x="394" y="472"/>
                    </a:lnTo>
                    <a:lnTo>
                      <a:pt x="390" y="472"/>
                    </a:lnTo>
                    <a:lnTo>
                      <a:pt x="385" y="472"/>
                    </a:lnTo>
                    <a:lnTo>
                      <a:pt x="381" y="472"/>
                    </a:lnTo>
                    <a:lnTo>
                      <a:pt x="372" y="459"/>
                    </a:lnTo>
                    <a:lnTo>
                      <a:pt x="367" y="454"/>
                    </a:lnTo>
                    <a:lnTo>
                      <a:pt x="362" y="454"/>
                    </a:lnTo>
                    <a:lnTo>
                      <a:pt x="344" y="459"/>
                    </a:lnTo>
                    <a:lnTo>
                      <a:pt x="339" y="459"/>
                    </a:lnTo>
                    <a:lnTo>
                      <a:pt x="335" y="459"/>
                    </a:lnTo>
                    <a:lnTo>
                      <a:pt x="330" y="459"/>
                    </a:lnTo>
                    <a:lnTo>
                      <a:pt x="330" y="459"/>
                    </a:lnTo>
                    <a:lnTo>
                      <a:pt x="326" y="459"/>
                    </a:lnTo>
                    <a:lnTo>
                      <a:pt x="326" y="463"/>
                    </a:lnTo>
                    <a:lnTo>
                      <a:pt x="321" y="463"/>
                    </a:lnTo>
                    <a:lnTo>
                      <a:pt x="317" y="463"/>
                    </a:lnTo>
                    <a:lnTo>
                      <a:pt x="317" y="472"/>
                    </a:lnTo>
                    <a:lnTo>
                      <a:pt x="312" y="477"/>
                    </a:lnTo>
                    <a:lnTo>
                      <a:pt x="312" y="472"/>
                    </a:lnTo>
                    <a:lnTo>
                      <a:pt x="307" y="472"/>
                    </a:lnTo>
                    <a:lnTo>
                      <a:pt x="303" y="472"/>
                    </a:lnTo>
                    <a:lnTo>
                      <a:pt x="294" y="468"/>
                    </a:lnTo>
                    <a:lnTo>
                      <a:pt x="294" y="459"/>
                    </a:lnTo>
                    <a:lnTo>
                      <a:pt x="289" y="454"/>
                    </a:lnTo>
                    <a:lnTo>
                      <a:pt x="284" y="445"/>
                    </a:lnTo>
                    <a:lnTo>
                      <a:pt x="284" y="440"/>
                    </a:lnTo>
                    <a:lnTo>
                      <a:pt x="280" y="440"/>
                    </a:lnTo>
                    <a:lnTo>
                      <a:pt x="271" y="445"/>
                    </a:lnTo>
                    <a:lnTo>
                      <a:pt x="275" y="436"/>
                    </a:lnTo>
                    <a:lnTo>
                      <a:pt x="280" y="417"/>
                    </a:lnTo>
                    <a:lnTo>
                      <a:pt x="284" y="404"/>
                    </a:lnTo>
                    <a:lnTo>
                      <a:pt x="280" y="399"/>
                    </a:lnTo>
                    <a:lnTo>
                      <a:pt x="280" y="395"/>
                    </a:lnTo>
                    <a:lnTo>
                      <a:pt x="275" y="395"/>
                    </a:lnTo>
                    <a:lnTo>
                      <a:pt x="271" y="390"/>
                    </a:lnTo>
                    <a:lnTo>
                      <a:pt x="266" y="390"/>
                    </a:lnTo>
                    <a:lnTo>
                      <a:pt x="262" y="385"/>
                    </a:lnTo>
                    <a:lnTo>
                      <a:pt x="257" y="381"/>
                    </a:lnTo>
                    <a:lnTo>
                      <a:pt x="252" y="372"/>
                    </a:lnTo>
                    <a:lnTo>
                      <a:pt x="243" y="376"/>
                    </a:lnTo>
                    <a:lnTo>
                      <a:pt x="229" y="381"/>
                    </a:lnTo>
                    <a:lnTo>
                      <a:pt x="220" y="390"/>
                    </a:lnTo>
                    <a:lnTo>
                      <a:pt x="207" y="395"/>
                    </a:lnTo>
                    <a:lnTo>
                      <a:pt x="202" y="395"/>
                    </a:lnTo>
                    <a:lnTo>
                      <a:pt x="193" y="390"/>
                    </a:lnTo>
                    <a:lnTo>
                      <a:pt x="188" y="390"/>
                    </a:lnTo>
                    <a:lnTo>
                      <a:pt x="184" y="390"/>
                    </a:lnTo>
                    <a:lnTo>
                      <a:pt x="174" y="399"/>
                    </a:lnTo>
                    <a:lnTo>
                      <a:pt x="170" y="399"/>
                    </a:lnTo>
                    <a:lnTo>
                      <a:pt x="170" y="390"/>
                    </a:lnTo>
                    <a:lnTo>
                      <a:pt x="161" y="395"/>
                    </a:lnTo>
                    <a:lnTo>
                      <a:pt x="152" y="395"/>
                    </a:lnTo>
                    <a:lnTo>
                      <a:pt x="142" y="395"/>
                    </a:lnTo>
                    <a:lnTo>
                      <a:pt x="138" y="390"/>
                    </a:lnTo>
                    <a:lnTo>
                      <a:pt x="124" y="385"/>
                    </a:lnTo>
                    <a:lnTo>
                      <a:pt x="119" y="381"/>
                    </a:lnTo>
                    <a:lnTo>
                      <a:pt x="119" y="376"/>
                    </a:lnTo>
                    <a:lnTo>
                      <a:pt x="115" y="376"/>
                    </a:lnTo>
                    <a:lnTo>
                      <a:pt x="110" y="376"/>
                    </a:lnTo>
                    <a:lnTo>
                      <a:pt x="106" y="372"/>
                    </a:lnTo>
                    <a:lnTo>
                      <a:pt x="97" y="367"/>
                    </a:lnTo>
                    <a:lnTo>
                      <a:pt x="87" y="362"/>
                    </a:lnTo>
                    <a:lnTo>
                      <a:pt x="83" y="367"/>
                    </a:lnTo>
                    <a:lnTo>
                      <a:pt x="74" y="358"/>
                    </a:lnTo>
                    <a:lnTo>
                      <a:pt x="74" y="358"/>
                    </a:lnTo>
                    <a:lnTo>
                      <a:pt x="65" y="353"/>
                    </a:lnTo>
                    <a:lnTo>
                      <a:pt x="60" y="353"/>
                    </a:lnTo>
                    <a:lnTo>
                      <a:pt x="60" y="353"/>
                    </a:lnTo>
                    <a:lnTo>
                      <a:pt x="55" y="349"/>
                    </a:lnTo>
                    <a:lnTo>
                      <a:pt x="55" y="340"/>
                    </a:lnTo>
                    <a:lnTo>
                      <a:pt x="55" y="335"/>
                    </a:lnTo>
                    <a:lnTo>
                      <a:pt x="55" y="330"/>
                    </a:lnTo>
                    <a:lnTo>
                      <a:pt x="60" y="335"/>
                    </a:lnTo>
                    <a:lnTo>
                      <a:pt x="65" y="330"/>
                    </a:lnTo>
                    <a:lnTo>
                      <a:pt x="60" y="321"/>
                    </a:lnTo>
                    <a:lnTo>
                      <a:pt x="60" y="317"/>
                    </a:lnTo>
                    <a:lnTo>
                      <a:pt x="60" y="312"/>
                    </a:lnTo>
                    <a:lnTo>
                      <a:pt x="69" y="303"/>
                    </a:lnTo>
                    <a:lnTo>
                      <a:pt x="74" y="289"/>
                    </a:lnTo>
                    <a:lnTo>
                      <a:pt x="69" y="294"/>
                    </a:lnTo>
                    <a:lnTo>
                      <a:pt x="65" y="285"/>
                    </a:lnTo>
                    <a:lnTo>
                      <a:pt x="55" y="289"/>
                    </a:lnTo>
                    <a:lnTo>
                      <a:pt x="42" y="289"/>
                    </a:lnTo>
                    <a:lnTo>
                      <a:pt x="32" y="285"/>
                    </a:lnTo>
                    <a:lnTo>
                      <a:pt x="28" y="285"/>
                    </a:lnTo>
                    <a:lnTo>
                      <a:pt x="23" y="285"/>
                    </a:lnTo>
                    <a:lnTo>
                      <a:pt x="23" y="280"/>
                    </a:lnTo>
                    <a:lnTo>
                      <a:pt x="23" y="275"/>
                    </a:lnTo>
                    <a:lnTo>
                      <a:pt x="14" y="271"/>
                    </a:lnTo>
                    <a:lnTo>
                      <a:pt x="5" y="266"/>
                    </a:lnTo>
                    <a:lnTo>
                      <a:pt x="14" y="266"/>
                    </a:lnTo>
                    <a:lnTo>
                      <a:pt x="10" y="257"/>
                    </a:lnTo>
                    <a:lnTo>
                      <a:pt x="10" y="248"/>
                    </a:lnTo>
                    <a:lnTo>
                      <a:pt x="5" y="248"/>
                    </a:lnTo>
                    <a:lnTo>
                      <a:pt x="0" y="243"/>
                    </a:lnTo>
                    <a:lnTo>
                      <a:pt x="0" y="23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6" name="Freeform 1429"/>
              <p:cNvSpPr>
                <a:spLocks noEditPoints="1"/>
              </p:cNvSpPr>
              <p:nvPr/>
            </p:nvSpPr>
            <p:spPr bwMode="auto">
              <a:xfrm>
                <a:off x="3524" y="1405"/>
                <a:ext cx="710" cy="491"/>
              </a:xfrm>
              <a:custGeom>
                <a:avLst/>
                <a:gdLst>
                  <a:gd name="T0" fmla="*/ 385 w 710"/>
                  <a:gd name="T1" fmla="*/ 468 h 491"/>
                  <a:gd name="T2" fmla="*/ 330 w 710"/>
                  <a:gd name="T3" fmla="*/ 463 h 491"/>
                  <a:gd name="T4" fmla="*/ 298 w 710"/>
                  <a:gd name="T5" fmla="*/ 459 h 491"/>
                  <a:gd name="T6" fmla="*/ 289 w 710"/>
                  <a:gd name="T7" fmla="*/ 404 h 491"/>
                  <a:gd name="T8" fmla="*/ 252 w 710"/>
                  <a:gd name="T9" fmla="*/ 381 h 491"/>
                  <a:gd name="T10" fmla="*/ 147 w 710"/>
                  <a:gd name="T11" fmla="*/ 395 h 491"/>
                  <a:gd name="T12" fmla="*/ 87 w 710"/>
                  <a:gd name="T13" fmla="*/ 362 h 491"/>
                  <a:gd name="T14" fmla="*/ 69 w 710"/>
                  <a:gd name="T15" fmla="*/ 321 h 491"/>
                  <a:gd name="T16" fmla="*/ 32 w 710"/>
                  <a:gd name="T17" fmla="*/ 289 h 491"/>
                  <a:gd name="T18" fmla="*/ 19 w 710"/>
                  <a:gd name="T19" fmla="*/ 266 h 491"/>
                  <a:gd name="T20" fmla="*/ 51 w 710"/>
                  <a:gd name="T21" fmla="*/ 211 h 491"/>
                  <a:gd name="T22" fmla="*/ 106 w 710"/>
                  <a:gd name="T23" fmla="*/ 138 h 491"/>
                  <a:gd name="T24" fmla="*/ 147 w 710"/>
                  <a:gd name="T25" fmla="*/ 97 h 491"/>
                  <a:gd name="T26" fmla="*/ 202 w 710"/>
                  <a:gd name="T27" fmla="*/ 120 h 491"/>
                  <a:gd name="T28" fmla="*/ 312 w 710"/>
                  <a:gd name="T29" fmla="*/ 184 h 491"/>
                  <a:gd name="T30" fmla="*/ 431 w 710"/>
                  <a:gd name="T31" fmla="*/ 179 h 491"/>
                  <a:gd name="T32" fmla="*/ 495 w 710"/>
                  <a:gd name="T33" fmla="*/ 124 h 491"/>
                  <a:gd name="T34" fmla="*/ 486 w 710"/>
                  <a:gd name="T35" fmla="*/ 106 h 491"/>
                  <a:gd name="T36" fmla="*/ 541 w 710"/>
                  <a:gd name="T37" fmla="*/ 23 h 491"/>
                  <a:gd name="T38" fmla="*/ 582 w 710"/>
                  <a:gd name="T39" fmla="*/ 5 h 491"/>
                  <a:gd name="T40" fmla="*/ 660 w 710"/>
                  <a:gd name="T41" fmla="*/ 92 h 491"/>
                  <a:gd name="T42" fmla="*/ 706 w 710"/>
                  <a:gd name="T43" fmla="*/ 110 h 491"/>
                  <a:gd name="T44" fmla="*/ 660 w 710"/>
                  <a:gd name="T45" fmla="*/ 188 h 491"/>
                  <a:gd name="T46" fmla="*/ 600 w 710"/>
                  <a:gd name="T47" fmla="*/ 216 h 491"/>
                  <a:gd name="T48" fmla="*/ 545 w 710"/>
                  <a:gd name="T49" fmla="*/ 243 h 491"/>
                  <a:gd name="T50" fmla="*/ 541 w 710"/>
                  <a:gd name="T51" fmla="*/ 230 h 491"/>
                  <a:gd name="T52" fmla="*/ 568 w 710"/>
                  <a:gd name="T53" fmla="*/ 266 h 491"/>
                  <a:gd name="T54" fmla="*/ 532 w 710"/>
                  <a:gd name="T55" fmla="*/ 298 h 491"/>
                  <a:gd name="T56" fmla="*/ 559 w 710"/>
                  <a:gd name="T57" fmla="*/ 358 h 491"/>
                  <a:gd name="T58" fmla="*/ 550 w 710"/>
                  <a:gd name="T59" fmla="*/ 395 h 491"/>
                  <a:gd name="T60" fmla="*/ 486 w 710"/>
                  <a:gd name="T61" fmla="*/ 459 h 491"/>
                  <a:gd name="T62" fmla="*/ 449 w 710"/>
                  <a:gd name="T63" fmla="*/ 472 h 491"/>
                  <a:gd name="T64" fmla="*/ 422 w 710"/>
                  <a:gd name="T65" fmla="*/ 482 h 491"/>
                  <a:gd name="T66" fmla="*/ 463 w 710"/>
                  <a:gd name="T67" fmla="*/ 454 h 491"/>
                  <a:gd name="T68" fmla="*/ 523 w 710"/>
                  <a:gd name="T69" fmla="*/ 427 h 491"/>
                  <a:gd name="T70" fmla="*/ 555 w 710"/>
                  <a:gd name="T71" fmla="*/ 376 h 491"/>
                  <a:gd name="T72" fmla="*/ 545 w 710"/>
                  <a:gd name="T73" fmla="*/ 349 h 491"/>
                  <a:gd name="T74" fmla="*/ 523 w 710"/>
                  <a:gd name="T75" fmla="*/ 298 h 491"/>
                  <a:gd name="T76" fmla="*/ 555 w 710"/>
                  <a:gd name="T77" fmla="*/ 266 h 491"/>
                  <a:gd name="T78" fmla="*/ 555 w 710"/>
                  <a:gd name="T79" fmla="*/ 211 h 491"/>
                  <a:gd name="T80" fmla="*/ 600 w 710"/>
                  <a:gd name="T81" fmla="*/ 211 h 491"/>
                  <a:gd name="T82" fmla="*/ 651 w 710"/>
                  <a:gd name="T83" fmla="*/ 179 h 491"/>
                  <a:gd name="T84" fmla="*/ 688 w 710"/>
                  <a:gd name="T85" fmla="*/ 138 h 491"/>
                  <a:gd name="T86" fmla="*/ 655 w 710"/>
                  <a:gd name="T87" fmla="*/ 92 h 491"/>
                  <a:gd name="T88" fmla="*/ 582 w 710"/>
                  <a:gd name="T89" fmla="*/ 10 h 491"/>
                  <a:gd name="T90" fmla="*/ 513 w 710"/>
                  <a:gd name="T91" fmla="*/ 78 h 491"/>
                  <a:gd name="T92" fmla="*/ 523 w 710"/>
                  <a:gd name="T93" fmla="*/ 101 h 491"/>
                  <a:gd name="T94" fmla="*/ 495 w 710"/>
                  <a:gd name="T95" fmla="*/ 133 h 491"/>
                  <a:gd name="T96" fmla="*/ 445 w 710"/>
                  <a:gd name="T97" fmla="*/ 175 h 491"/>
                  <a:gd name="T98" fmla="*/ 312 w 710"/>
                  <a:gd name="T99" fmla="*/ 188 h 491"/>
                  <a:gd name="T100" fmla="*/ 202 w 710"/>
                  <a:gd name="T101" fmla="*/ 129 h 491"/>
                  <a:gd name="T102" fmla="*/ 147 w 710"/>
                  <a:gd name="T103" fmla="*/ 106 h 491"/>
                  <a:gd name="T104" fmla="*/ 110 w 710"/>
                  <a:gd name="T105" fmla="*/ 138 h 491"/>
                  <a:gd name="T106" fmla="*/ 46 w 710"/>
                  <a:gd name="T107" fmla="*/ 216 h 491"/>
                  <a:gd name="T108" fmla="*/ 23 w 710"/>
                  <a:gd name="T109" fmla="*/ 252 h 491"/>
                  <a:gd name="T110" fmla="*/ 83 w 710"/>
                  <a:gd name="T111" fmla="*/ 289 h 491"/>
                  <a:gd name="T112" fmla="*/ 69 w 710"/>
                  <a:gd name="T113" fmla="*/ 353 h 491"/>
                  <a:gd name="T114" fmla="*/ 133 w 710"/>
                  <a:gd name="T115" fmla="*/ 367 h 491"/>
                  <a:gd name="T116" fmla="*/ 183 w 710"/>
                  <a:gd name="T117" fmla="*/ 390 h 491"/>
                  <a:gd name="T118" fmla="*/ 266 w 710"/>
                  <a:gd name="T119" fmla="*/ 372 h 491"/>
                  <a:gd name="T120" fmla="*/ 293 w 710"/>
                  <a:gd name="T121" fmla="*/ 440 h 491"/>
                  <a:gd name="T122" fmla="*/ 330 w 710"/>
                  <a:gd name="T123" fmla="*/ 459 h 491"/>
                  <a:gd name="T124" fmla="*/ 385 w 710"/>
                  <a:gd name="T125" fmla="*/ 459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0" h="491">
                    <a:moveTo>
                      <a:pt x="426" y="491"/>
                    </a:moveTo>
                    <a:lnTo>
                      <a:pt x="417" y="486"/>
                    </a:lnTo>
                    <a:lnTo>
                      <a:pt x="417" y="477"/>
                    </a:lnTo>
                    <a:lnTo>
                      <a:pt x="408" y="477"/>
                    </a:lnTo>
                    <a:lnTo>
                      <a:pt x="408" y="472"/>
                    </a:lnTo>
                    <a:lnTo>
                      <a:pt x="403" y="477"/>
                    </a:lnTo>
                    <a:lnTo>
                      <a:pt x="403" y="482"/>
                    </a:lnTo>
                    <a:lnTo>
                      <a:pt x="403" y="482"/>
                    </a:lnTo>
                    <a:lnTo>
                      <a:pt x="399" y="477"/>
                    </a:lnTo>
                    <a:lnTo>
                      <a:pt x="399" y="477"/>
                    </a:lnTo>
                    <a:lnTo>
                      <a:pt x="394" y="477"/>
                    </a:lnTo>
                    <a:lnTo>
                      <a:pt x="390" y="477"/>
                    </a:lnTo>
                    <a:lnTo>
                      <a:pt x="385" y="468"/>
                    </a:lnTo>
                    <a:lnTo>
                      <a:pt x="381" y="463"/>
                    </a:lnTo>
                    <a:lnTo>
                      <a:pt x="381" y="459"/>
                    </a:lnTo>
                    <a:lnTo>
                      <a:pt x="381" y="459"/>
                    </a:lnTo>
                    <a:lnTo>
                      <a:pt x="371" y="459"/>
                    </a:lnTo>
                    <a:lnTo>
                      <a:pt x="362" y="459"/>
                    </a:lnTo>
                    <a:lnTo>
                      <a:pt x="358" y="463"/>
                    </a:lnTo>
                    <a:lnTo>
                      <a:pt x="348" y="463"/>
                    </a:lnTo>
                    <a:lnTo>
                      <a:pt x="348" y="463"/>
                    </a:lnTo>
                    <a:lnTo>
                      <a:pt x="339" y="463"/>
                    </a:lnTo>
                    <a:lnTo>
                      <a:pt x="339" y="463"/>
                    </a:lnTo>
                    <a:lnTo>
                      <a:pt x="335" y="468"/>
                    </a:lnTo>
                    <a:lnTo>
                      <a:pt x="335" y="468"/>
                    </a:lnTo>
                    <a:lnTo>
                      <a:pt x="330" y="463"/>
                    </a:lnTo>
                    <a:lnTo>
                      <a:pt x="330" y="463"/>
                    </a:lnTo>
                    <a:lnTo>
                      <a:pt x="330" y="468"/>
                    </a:lnTo>
                    <a:lnTo>
                      <a:pt x="330" y="477"/>
                    </a:lnTo>
                    <a:lnTo>
                      <a:pt x="326" y="482"/>
                    </a:lnTo>
                    <a:lnTo>
                      <a:pt x="321" y="482"/>
                    </a:lnTo>
                    <a:lnTo>
                      <a:pt x="321" y="482"/>
                    </a:lnTo>
                    <a:lnTo>
                      <a:pt x="321" y="477"/>
                    </a:lnTo>
                    <a:lnTo>
                      <a:pt x="321" y="477"/>
                    </a:lnTo>
                    <a:lnTo>
                      <a:pt x="321" y="472"/>
                    </a:lnTo>
                    <a:lnTo>
                      <a:pt x="316" y="472"/>
                    </a:lnTo>
                    <a:lnTo>
                      <a:pt x="312" y="477"/>
                    </a:lnTo>
                    <a:lnTo>
                      <a:pt x="303" y="468"/>
                    </a:lnTo>
                    <a:lnTo>
                      <a:pt x="298" y="459"/>
                    </a:lnTo>
                    <a:lnTo>
                      <a:pt x="298" y="454"/>
                    </a:lnTo>
                    <a:lnTo>
                      <a:pt x="293" y="445"/>
                    </a:lnTo>
                    <a:lnTo>
                      <a:pt x="289" y="445"/>
                    </a:lnTo>
                    <a:lnTo>
                      <a:pt x="284" y="450"/>
                    </a:lnTo>
                    <a:lnTo>
                      <a:pt x="275" y="450"/>
                    </a:lnTo>
                    <a:lnTo>
                      <a:pt x="275" y="454"/>
                    </a:lnTo>
                    <a:lnTo>
                      <a:pt x="280" y="445"/>
                    </a:lnTo>
                    <a:lnTo>
                      <a:pt x="280" y="445"/>
                    </a:lnTo>
                    <a:lnTo>
                      <a:pt x="280" y="436"/>
                    </a:lnTo>
                    <a:lnTo>
                      <a:pt x="289" y="422"/>
                    </a:lnTo>
                    <a:lnTo>
                      <a:pt x="289" y="408"/>
                    </a:lnTo>
                    <a:lnTo>
                      <a:pt x="293" y="404"/>
                    </a:lnTo>
                    <a:lnTo>
                      <a:pt x="289" y="404"/>
                    </a:lnTo>
                    <a:lnTo>
                      <a:pt x="289" y="404"/>
                    </a:lnTo>
                    <a:lnTo>
                      <a:pt x="289" y="404"/>
                    </a:lnTo>
                    <a:lnTo>
                      <a:pt x="289" y="399"/>
                    </a:lnTo>
                    <a:lnTo>
                      <a:pt x="289" y="399"/>
                    </a:lnTo>
                    <a:lnTo>
                      <a:pt x="284" y="395"/>
                    </a:lnTo>
                    <a:lnTo>
                      <a:pt x="275" y="390"/>
                    </a:lnTo>
                    <a:lnTo>
                      <a:pt x="275" y="390"/>
                    </a:lnTo>
                    <a:lnTo>
                      <a:pt x="275" y="390"/>
                    </a:lnTo>
                    <a:lnTo>
                      <a:pt x="271" y="390"/>
                    </a:lnTo>
                    <a:lnTo>
                      <a:pt x="266" y="390"/>
                    </a:lnTo>
                    <a:lnTo>
                      <a:pt x="266" y="385"/>
                    </a:lnTo>
                    <a:lnTo>
                      <a:pt x="261" y="376"/>
                    </a:lnTo>
                    <a:lnTo>
                      <a:pt x="252" y="381"/>
                    </a:lnTo>
                    <a:lnTo>
                      <a:pt x="243" y="381"/>
                    </a:lnTo>
                    <a:lnTo>
                      <a:pt x="229" y="390"/>
                    </a:lnTo>
                    <a:lnTo>
                      <a:pt x="216" y="399"/>
                    </a:lnTo>
                    <a:lnTo>
                      <a:pt x="206" y="395"/>
                    </a:lnTo>
                    <a:lnTo>
                      <a:pt x="197" y="390"/>
                    </a:lnTo>
                    <a:lnTo>
                      <a:pt x="197" y="390"/>
                    </a:lnTo>
                    <a:lnTo>
                      <a:pt x="193" y="395"/>
                    </a:lnTo>
                    <a:lnTo>
                      <a:pt x="188" y="399"/>
                    </a:lnTo>
                    <a:lnTo>
                      <a:pt x="179" y="404"/>
                    </a:lnTo>
                    <a:lnTo>
                      <a:pt x="179" y="404"/>
                    </a:lnTo>
                    <a:lnTo>
                      <a:pt x="174" y="395"/>
                    </a:lnTo>
                    <a:lnTo>
                      <a:pt x="156" y="399"/>
                    </a:lnTo>
                    <a:lnTo>
                      <a:pt x="147" y="395"/>
                    </a:lnTo>
                    <a:lnTo>
                      <a:pt x="138" y="390"/>
                    </a:lnTo>
                    <a:lnTo>
                      <a:pt x="128" y="385"/>
                    </a:lnTo>
                    <a:lnTo>
                      <a:pt x="124" y="381"/>
                    </a:lnTo>
                    <a:lnTo>
                      <a:pt x="119" y="381"/>
                    </a:lnTo>
                    <a:lnTo>
                      <a:pt x="115" y="376"/>
                    </a:lnTo>
                    <a:lnTo>
                      <a:pt x="115" y="372"/>
                    </a:lnTo>
                    <a:lnTo>
                      <a:pt x="106" y="367"/>
                    </a:lnTo>
                    <a:lnTo>
                      <a:pt x="96" y="367"/>
                    </a:lnTo>
                    <a:lnTo>
                      <a:pt x="96" y="372"/>
                    </a:lnTo>
                    <a:lnTo>
                      <a:pt x="96" y="372"/>
                    </a:lnTo>
                    <a:lnTo>
                      <a:pt x="96" y="367"/>
                    </a:lnTo>
                    <a:lnTo>
                      <a:pt x="92" y="367"/>
                    </a:lnTo>
                    <a:lnTo>
                      <a:pt x="87" y="362"/>
                    </a:lnTo>
                    <a:lnTo>
                      <a:pt x="83" y="362"/>
                    </a:lnTo>
                    <a:lnTo>
                      <a:pt x="78" y="362"/>
                    </a:lnTo>
                    <a:lnTo>
                      <a:pt x="69" y="358"/>
                    </a:lnTo>
                    <a:lnTo>
                      <a:pt x="69" y="358"/>
                    </a:lnTo>
                    <a:lnTo>
                      <a:pt x="69" y="358"/>
                    </a:lnTo>
                    <a:lnTo>
                      <a:pt x="64" y="344"/>
                    </a:lnTo>
                    <a:lnTo>
                      <a:pt x="64" y="335"/>
                    </a:lnTo>
                    <a:lnTo>
                      <a:pt x="64" y="330"/>
                    </a:lnTo>
                    <a:lnTo>
                      <a:pt x="69" y="326"/>
                    </a:lnTo>
                    <a:lnTo>
                      <a:pt x="69" y="330"/>
                    </a:lnTo>
                    <a:lnTo>
                      <a:pt x="69" y="330"/>
                    </a:lnTo>
                    <a:lnTo>
                      <a:pt x="74" y="330"/>
                    </a:lnTo>
                    <a:lnTo>
                      <a:pt x="69" y="321"/>
                    </a:lnTo>
                    <a:lnTo>
                      <a:pt x="64" y="312"/>
                    </a:lnTo>
                    <a:lnTo>
                      <a:pt x="69" y="312"/>
                    </a:lnTo>
                    <a:lnTo>
                      <a:pt x="78" y="307"/>
                    </a:lnTo>
                    <a:lnTo>
                      <a:pt x="78" y="298"/>
                    </a:lnTo>
                    <a:lnTo>
                      <a:pt x="78" y="298"/>
                    </a:lnTo>
                    <a:lnTo>
                      <a:pt x="78" y="294"/>
                    </a:lnTo>
                    <a:lnTo>
                      <a:pt x="78" y="289"/>
                    </a:lnTo>
                    <a:lnTo>
                      <a:pt x="74" y="289"/>
                    </a:lnTo>
                    <a:lnTo>
                      <a:pt x="64" y="294"/>
                    </a:lnTo>
                    <a:lnTo>
                      <a:pt x="51" y="294"/>
                    </a:lnTo>
                    <a:lnTo>
                      <a:pt x="41" y="289"/>
                    </a:lnTo>
                    <a:lnTo>
                      <a:pt x="41" y="289"/>
                    </a:lnTo>
                    <a:lnTo>
                      <a:pt x="32" y="289"/>
                    </a:lnTo>
                    <a:lnTo>
                      <a:pt x="32" y="280"/>
                    </a:lnTo>
                    <a:lnTo>
                      <a:pt x="32" y="280"/>
                    </a:lnTo>
                    <a:lnTo>
                      <a:pt x="28" y="275"/>
                    </a:lnTo>
                    <a:lnTo>
                      <a:pt x="19" y="271"/>
                    </a:lnTo>
                    <a:lnTo>
                      <a:pt x="9" y="271"/>
                    </a:lnTo>
                    <a:lnTo>
                      <a:pt x="0" y="271"/>
                    </a:lnTo>
                    <a:lnTo>
                      <a:pt x="0" y="271"/>
                    </a:lnTo>
                    <a:lnTo>
                      <a:pt x="9" y="266"/>
                    </a:lnTo>
                    <a:lnTo>
                      <a:pt x="14" y="266"/>
                    </a:lnTo>
                    <a:lnTo>
                      <a:pt x="19" y="266"/>
                    </a:lnTo>
                    <a:lnTo>
                      <a:pt x="19" y="266"/>
                    </a:lnTo>
                    <a:lnTo>
                      <a:pt x="19" y="266"/>
                    </a:lnTo>
                    <a:lnTo>
                      <a:pt x="19" y="266"/>
                    </a:lnTo>
                    <a:lnTo>
                      <a:pt x="19" y="257"/>
                    </a:lnTo>
                    <a:lnTo>
                      <a:pt x="19" y="252"/>
                    </a:lnTo>
                    <a:lnTo>
                      <a:pt x="19" y="252"/>
                    </a:lnTo>
                    <a:lnTo>
                      <a:pt x="9" y="252"/>
                    </a:lnTo>
                    <a:lnTo>
                      <a:pt x="9" y="248"/>
                    </a:lnTo>
                    <a:lnTo>
                      <a:pt x="9" y="234"/>
                    </a:lnTo>
                    <a:lnTo>
                      <a:pt x="9" y="225"/>
                    </a:lnTo>
                    <a:lnTo>
                      <a:pt x="19" y="220"/>
                    </a:lnTo>
                    <a:lnTo>
                      <a:pt x="28" y="220"/>
                    </a:lnTo>
                    <a:lnTo>
                      <a:pt x="37" y="220"/>
                    </a:lnTo>
                    <a:lnTo>
                      <a:pt x="37" y="216"/>
                    </a:lnTo>
                    <a:lnTo>
                      <a:pt x="46" y="211"/>
                    </a:lnTo>
                    <a:lnTo>
                      <a:pt x="51" y="211"/>
                    </a:lnTo>
                    <a:lnTo>
                      <a:pt x="60" y="207"/>
                    </a:lnTo>
                    <a:lnTo>
                      <a:pt x="74" y="198"/>
                    </a:lnTo>
                    <a:lnTo>
                      <a:pt x="78" y="198"/>
                    </a:lnTo>
                    <a:lnTo>
                      <a:pt x="83" y="188"/>
                    </a:lnTo>
                    <a:lnTo>
                      <a:pt x="83" y="170"/>
                    </a:lnTo>
                    <a:lnTo>
                      <a:pt x="78" y="156"/>
                    </a:lnTo>
                    <a:lnTo>
                      <a:pt x="74" y="152"/>
                    </a:lnTo>
                    <a:lnTo>
                      <a:pt x="74" y="152"/>
                    </a:lnTo>
                    <a:lnTo>
                      <a:pt x="87" y="147"/>
                    </a:lnTo>
                    <a:lnTo>
                      <a:pt x="96" y="147"/>
                    </a:lnTo>
                    <a:lnTo>
                      <a:pt x="101" y="147"/>
                    </a:lnTo>
                    <a:lnTo>
                      <a:pt x="106" y="143"/>
                    </a:lnTo>
                    <a:lnTo>
                      <a:pt x="106" y="138"/>
                    </a:lnTo>
                    <a:lnTo>
                      <a:pt x="106" y="138"/>
                    </a:lnTo>
                    <a:lnTo>
                      <a:pt x="110" y="124"/>
                    </a:lnTo>
                    <a:lnTo>
                      <a:pt x="110" y="120"/>
                    </a:lnTo>
                    <a:lnTo>
                      <a:pt x="115" y="115"/>
                    </a:lnTo>
                    <a:lnTo>
                      <a:pt x="119" y="110"/>
                    </a:lnTo>
                    <a:lnTo>
                      <a:pt x="124" y="110"/>
                    </a:lnTo>
                    <a:lnTo>
                      <a:pt x="128" y="115"/>
                    </a:lnTo>
                    <a:lnTo>
                      <a:pt x="133" y="115"/>
                    </a:lnTo>
                    <a:lnTo>
                      <a:pt x="138" y="115"/>
                    </a:lnTo>
                    <a:lnTo>
                      <a:pt x="142" y="115"/>
                    </a:lnTo>
                    <a:lnTo>
                      <a:pt x="142" y="110"/>
                    </a:lnTo>
                    <a:lnTo>
                      <a:pt x="142" y="101"/>
                    </a:lnTo>
                    <a:lnTo>
                      <a:pt x="147" y="97"/>
                    </a:lnTo>
                    <a:lnTo>
                      <a:pt x="151" y="92"/>
                    </a:lnTo>
                    <a:lnTo>
                      <a:pt x="151" y="92"/>
                    </a:lnTo>
                    <a:lnTo>
                      <a:pt x="156" y="88"/>
                    </a:lnTo>
                    <a:lnTo>
                      <a:pt x="161" y="83"/>
                    </a:lnTo>
                    <a:lnTo>
                      <a:pt x="170" y="83"/>
                    </a:lnTo>
                    <a:lnTo>
                      <a:pt x="170" y="78"/>
                    </a:lnTo>
                    <a:lnTo>
                      <a:pt x="170" y="78"/>
                    </a:lnTo>
                    <a:lnTo>
                      <a:pt x="170" y="83"/>
                    </a:lnTo>
                    <a:lnTo>
                      <a:pt x="170" y="83"/>
                    </a:lnTo>
                    <a:lnTo>
                      <a:pt x="179" y="92"/>
                    </a:lnTo>
                    <a:lnTo>
                      <a:pt x="183" y="101"/>
                    </a:lnTo>
                    <a:lnTo>
                      <a:pt x="197" y="106"/>
                    </a:lnTo>
                    <a:lnTo>
                      <a:pt x="202" y="120"/>
                    </a:lnTo>
                    <a:lnTo>
                      <a:pt x="206" y="124"/>
                    </a:lnTo>
                    <a:lnTo>
                      <a:pt x="206" y="129"/>
                    </a:lnTo>
                    <a:lnTo>
                      <a:pt x="206" y="138"/>
                    </a:lnTo>
                    <a:lnTo>
                      <a:pt x="206" y="143"/>
                    </a:lnTo>
                    <a:lnTo>
                      <a:pt x="216" y="147"/>
                    </a:lnTo>
                    <a:lnTo>
                      <a:pt x="234" y="147"/>
                    </a:lnTo>
                    <a:lnTo>
                      <a:pt x="238" y="152"/>
                    </a:lnTo>
                    <a:lnTo>
                      <a:pt x="252" y="156"/>
                    </a:lnTo>
                    <a:lnTo>
                      <a:pt x="261" y="165"/>
                    </a:lnTo>
                    <a:lnTo>
                      <a:pt x="261" y="165"/>
                    </a:lnTo>
                    <a:lnTo>
                      <a:pt x="271" y="179"/>
                    </a:lnTo>
                    <a:lnTo>
                      <a:pt x="275" y="184"/>
                    </a:lnTo>
                    <a:lnTo>
                      <a:pt x="312" y="184"/>
                    </a:lnTo>
                    <a:lnTo>
                      <a:pt x="312" y="184"/>
                    </a:lnTo>
                    <a:lnTo>
                      <a:pt x="330" y="188"/>
                    </a:lnTo>
                    <a:lnTo>
                      <a:pt x="339" y="193"/>
                    </a:lnTo>
                    <a:lnTo>
                      <a:pt x="344" y="193"/>
                    </a:lnTo>
                    <a:lnTo>
                      <a:pt x="353" y="198"/>
                    </a:lnTo>
                    <a:lnTo>
                      <a:pt x="362" y="202"/>
                    </a:lnTo>
                    <a:lnTo>
                      <a:pt x="362" y="202"/>
                    </a:lnTo>
                    <a:lnTo>
                      <a:pt x="371" y="198"/>
                    </a:lnTo>
                    <a:lnTo>
                      <a:pt x="394" y="188"/>
                    </a:lnTo>
                    <a:lnTo>
                      <a:pt x="408" y="188"/>
                    </a:lnTo>
                    <a:lnTo>
                      <a:pt x="413" y="188"/>
                    </a:lnTo>
                    <a:lnTo>
                      <a:pt x="422" y="184"/>
                    </a:lnTo>
                    <a:lnTo>
                      <a:pt x="431" y="179"/>
                    </a:lnTo>
                    <a:lnTo>
                      <a:pt x="440" y="170"/>
                    </a:lnTo>
                    <a:lnTo>
                      <a:pt x="440" y="156"/>
                    </a:lnTo>
                    <a:lnTo>
                      <a:pt x="440" y="152"/>
                    </a:lnTo>
                    <a:lnTo>
                      <a:pt x="449" y="147"/>
                    </a:lnTo>
                    <a:lnTo>
                      <a:pt x="458" y="147"/>
                    </a:lnTo>
                    <a:lnTo>
                      <a:pt x="463" y="152"/>
                    </a:lnTo>
                    <a:lnTo>
                      <a:pt x="468" y="147"/>
                    </a:lnTo>
                    <a:lnTo>
                      <a:pt x="472" y="143"/>
                    </a:lnTo>
                    <a:lnTo>
                      <a:pt x="472" y="143"/>
                    </a:lnTo>
                    <a:lnTo>
                      <a:pt x="481" y="138"/>
                    </a:lnTo>
                    <a:lnTo>
                      <a:pt x="486" y="138"/>
                    </a:lnTo>
                    <a:lnTo>
                      <a:pt x="491" y="129"/>
                    </a:lnTo>
                    <a:lnTo>
                      <a:pt x="495" y="124"/>
                    </a:lnTo>
                    <a:lnTo>
                      <a:pt x="504" y="120"/>
                    </a:lnTo>
                    <a:lnTo>
                      <a:pt x="518" y="120"/>
                    </a:lnTo>
                    <a:lnTo>
                      <a:pt x="523" y="120"/>
                    </a:lnTo>
                    <a:lnTo>
                      <a:pt x="523" y="120"/>
                    </a:lnTo>
                    <a:lnTo>
                      <a:pt x="523" y="115"/>
                    </a:lnTo>
                    <a:lnTo>
                      <a:pt x="518" y="106"/>
                    </a:lnTo>
                    <a:lnTo>
                      <a:pt x="513" y="106"/>
                    </a:lnTo>
                    <a:lnTo>
                      <a:pt x="509" y="106"/>
                    </a:lnTo>
                    <a:lnTo>
                      <a:pt x="504" y="110"/>
                    </a:lnTo>
                    <a:lnTo>
                      <a:pt x="500" y="110"/>
                    </a:lnTo>
                    <a:lnTo>
                      <a:pt x="495" y="110"/>
                    </a:lnTo>
                    <a:lnTo>
                      <a:pt x="495" y="110"/>
                    </a:lnTo>
                    <a:lnTo>
                      <a:pt x="486" y="106"/>
                    </a:lnTo>
                    <a:lnTo>
                      <a:pt x="481" y="106"/>
                    </a:lnTo>
                    <a:lnTo>
                      <a:pt x="481" y="97"/>
                    </a:lnTo>
                    <a:lnTo>
                      <a:pt x="486" y="83"/>
                    </a:lnTo>
                    <a:lnTo>
                      <a:pt x="491" y="69"/>
                    </a:lnTo>
                    <a:lnTo>
                      <a:pt x="495" y="65"/>
                    </a:lnTo>
                    <a:lnTo>
                      <a:pt x="504" y="69"/>
                    </a:lnTo>
                    <a:lnTo>
                      <a:pt x="509" y="69"/>
                    </a:lnTo>
                    <a:lnTo>
                      <a:pt x="518" y="65"/>
                    </a:lnTo>
                    <a:lnTo>
                      <a:pt x="527" y="55"/>
                    </a:lnTo>
                    <a:lnTo>
                      <a:pt x="527" y="51"/>
                    </a:lnTo>
                    <a:lnTo>
                      <a:pt x="536" y="33"/>
                    </a:lnTo>
                    <a:lnTo>
                      <a:pt x="541" y="28"/>
                    </a:lnTo>
                    <a:lnTo>
                      <a:pt x="541" y="23"/>
                    </a:lnTo>
                    <a:lnTo>
                      <a:pt x="541" y="23"/>
                    </a:lnTo>
                    <a:lnTo>
                      <a:pt x="536" y="23"/>
                    </a:lnTo>
                    <a:lnTo>
                      <a:pt x="532" y="28"/>
                    </a:lnTo>
                    <a:lnTo>
                      <a:pt x="532" y="28"/>
                    </a:lnTo>
                    <a:lnTo>
                      <a:pt x="532" y="23"/>
                    </a:lnTo>
                    <a:lnTo>
                      <a:pt x="532" y="23"/>
                    </a:lnTo>
                    <a:lnTo>
                      <a:pt x="541" y="10"/>
                    </a:lnTo>
                    <a:lnTo>
                      <a:pt x="555" y="5"/>
                    </a:lnTo>
                    <a:lnTo>
                      <a:pt x="564" y="0"/>
                    </a:lnTo>
                    <a:lnTo>
                      <a:pt x="573" y="0"/>
                    </a:lnTo>
                    <a:lnTo>
                      <a:pt x="573" y="0"/>
                    </a:lnTo>
                    <a:lnTo>
                      <a:pt x="578" y="0"/>
                    </a:lnTo>
                    <a:lnTo>
                      <a:pt x="582" y="5"/>
                    </a:lnTo>
                    <a:lnTo>
                      <a:pt x="587" y="10"/>
                    </a:lnTo>
                    <a:lnTo>
                      <a:pt x="596" y="10"/>
                    </a:lnTo>
                    <a:lnTo>
                      <a:pt x="605" y="14"/>
                    </a:lnTo>
                    <a:lnTo>
                      <a:pt x="614" y="28"/>
                    </a:lnTo>
                    <a:lnTo>
                      <a:pt x="614" y="42"/>
                    </a:lnTo>
                    <a:lnTo>
                      <a:pt x="619" y="55"/>
                    </a:lnTo>
                    <a:lnTo>
                      <a:pt x="623" y="60"/>
                    </a:lnTo>
                    <a:lnTo>
                      <a:pt x="623" y="60"/>
                    </a:lnTo>
                    <a:lnTo>
                      <a:pt x="623" y="69"/>
                    </a:lnTo>
                    <a:lnTo>
                      <a:pt x="628" y="74"/>
                    </a:lnTo>
                    <a:lnTo>
                      <a:pt x="637" y="74"/>
                    </a:lnTo>
                    <a:lnTo>
                      <a:pt x="651" y="78"/>
                    </a:lnTo>
                    <a:lnTo>
                      <a:pt x="660" y="92"/>
                    </a:lnTo>
                    <a:lnTo>
                      <a:pt x="665" y="97"/>
                    </a:lnTo>
                    <a:lnTo>
                      <a:pt x="665" y="101"/>
                    </a:lnTo>
                    <a:lnTo>
                      <a:pt x="669" y="106"/>
                    </a:lnTo>
                    <a:lnTo>
                      <a:pt x="674" y="106"/>
                    </a:lnTo>
                    <a:lnTo>
                      <a:pt x="678" y="101"/>
                    </a:lnTo>
                    <a:lnTo>
                      <a:pt x="678" y="101"/>
                    </a:lnTo>
                    <a:lnTo>
                      <a:pt x="706" y="92"/>
                    </a:lnTo>
                    <a:lnTo>
                      <a:pt x="710" y="88"/>
                    </a:lnTo>
                    <a:lnTo>
                      <a:pt x="710" y="88"/>
                    </a:lnTo>
                    <a:lnTo>
                      <a:pt x="706" y="92"/>
                    </a:lnTo>
                    <a:lnTo>
                      <a:pt x="706" y="97"/>
                    </a:lnTo>
                    <a:lnTo>
                      <a:pt x="706" y="101"/>
                    </a:lnTo>
                    <a:lnTo>
                      <a:pt x="706" y="110"/>
                    </a:lnTo>
                    <a:lnTo>
                      <a:pt x="701" y="115"/>
                    </a:lnTo>
                    <a:lnTo>
                      <a:pt x="701" y="124"/>
                    </a:lnTo>
                    <a:lnTo>
                      <a:pt x="697" y="124"/>
                    </a:lnTo>
                    <a:lnTo>
                      <a:pt x="692" y="143"/>
                    </a:lnTo>
                    <a:lnTo>
                      <a:pt x="683" y="152"/>
                    </a:lnTo>
                    <a:lnTo>
                      <a:pt x="674" y="152"/>
                    </a:lnTo>
                    <a:lnTo>
                      <a:pt x="674" y="152"/>
                    </a:lnTo>
                    <a:lnTo>
                      <a:pt x="669" y="152"/>
                    </a:lnTo>
                    <a:lnTo>
                      <a:pt x="665" y="156"/>
                    </a:lnTo>
                    <a:lnTo>
                      <a:pt x="665" y="161"/>
                    </a:lnTo>
                    <a:lnTo>
                      <a:pt x="669" y="175"/>
                    </a:lnTo>
                    <a:lnTo>
                      <a:pt x="665" y="179"/>
                    </a:lnTo>
                    <a:lnTo>
                      <a:pt x="660" y="188"/>
                    </a:lnTo>
                    <a:lnTo>
                      <a:pt x="660" y="198"/>
                    </a:lnTo>
                    <a:lnTo>
                      <a:pt x="660" y="198"/>
                    </a:lnTo>
                    <a:lnTo>
                      <a:pt x="655" y="193"/>
                    </a:lnTo>
                    <a:lnTo>
                      <a:pt x="655" y="193"/>
                    </a:lnTo>
                    <a:lnTo>
                      <a:pt x="651" y="188"/>
                    </a:lnTo>
                    <a:lnTo>
                      <a:pt x="651" y="188"/>
                    </a:lnTo>
                    <a:lnTo>
                      <a:pt x="646" y="198"/>
                    </a:lnTo>
                    <a:lnTo>
                      <a:pt x="633" y="202"/>
                    </a:lnTo>
                    <a:lnTo>
                      <a:pt x="633" y="207"/>
                    </a:lnTo>
                    <a:lnTo>
                      <a:pt x="628" y="211"/>
                    </a:lnTo>
                    <a:lnTo>
                      <a:pt x="619" y="211"/>
                    </a:lnTo>
                    <a:lnTo>
                      <a:pt x="614" y="207"/>
                    </a:lnTo>
                    <a:lnTo>
                      <a:pt x="600" y="216"/>
                    </a:lnTo>
                    <a:lnTo>
                      <a:pt x="596" y="225"/>
                    </a:lnTo>
                    <a:lnTo>
                      <a:pt x="591" y="225"/>
                    </a:lnTo>
                    <a:lnTo>
                      <a:pt x="587" y="234"/>
                    </a:lnTo>
                    <a:lnTo>
                      <a:pt x="582" y="234"/>
                    </a:lnTo>
                    <a:lnTo>
                      <a:pt x="573" y="234"/>
                    </a:lnTo>
                    <a:lnTo>
                      <a:pt x="568" y="239"/>
                    </a:lnTo>
                    <a:lnTo>
                      <a:pt x="559" y="248"/>
                    </a:lnTo>
                    <a:lnTo>
                      <a:pt x="550" y="248"/>
                    </a:lnTo>
                    <a:lnTo>
                      <a:pt x="541" y="248"/>
                    </a:lnTo>
                    <a:lnTo>
                      <a:pt x="536" y="248"/>
                    </a:lnTo>
                    <a:lnTo>
                      <a:pt x="532" y="248"/>
                    </a:lnTo>
                    <a:lnTo>
                      <a:pt x="541" y="248"/>
                    </a:lnTo>
                    <a:lnTo>
                      <a:pt x="545" y="243"/>
                    </a:lnTo>
                    <a:lnTo>
                      <a:pt x="550" y="243"/>
                    </a:lnTo>
                    <a:lnTo>
                      <a:pt x="550" y="239"/>
                    </a:lnTo>
                    <a:lnTo>
                      <a:pt x="550" y="239"/>
                    </a:lnTo>
                    <a:lnTo>
                      <a:pt x="545" y="239"/>
                    </a:lnTo>
                    <a:lnTo>
                      <a:pt x="545" y="239"/>
                    </a:lnTo>
                    <a:lnTo>
                      <a:pt x="550" y="234"/>
                    </a:lnTo>
                    <a:lnTo>
                      <a:pt x="550" y="230"/>
                    </a:lnTo>
                    <a:lnTo>
                      <a:pt x="555" y="225"/>
                    </a:lnTo>
                    <a:lnTo>
                      <a:pt x="559" y="220"/>
                    </a:lnTo>
                    <a:lnTo>
                      <a:pt x="555" y="216"/>
                    </a:lnTo>
                    <a:lnTo>
                      <a:pt x="555" y="216"/>
                    </a:lnTo>
                    <a:lnTo>
                      <a:pt x="550" y="220"/>
                    </a:lnTo>
                    <a:lnTo>
                      <a:pt x="541" y="230"/>
                    </a:lnTo>
                    <a:lnTo>
                      <a:pt x="532" y="234"/>
                    </a:lnTo>
                    <a:lnTo>
                      <a:pt x="527" y="239"/>
                    </a:lnTo>
                    <a:lnTo>
                      <a:pt x="518" y="243"/>
                    </a:lnTo>
                    <a:lnTo>
                      <a:pt x="513" y="243"/>
                    </a:lnTo>
                    <a:lnTo>
                      <a:pt x="513" y="252"/>
                    </a:lnTo>
                    <a:lnTo>
                      <a:pt x="518" y="252"/>
                    </a:lnTo>
                    <a:lnTo>
                      <a:pt x="523" y="262"/>
                    </a:lnTo>
                    <a:lnTo>
                      <a:pt x="532" y="266"/>
                    </a:lnTo>
                    <a:lnTo>
                      <a:pt x="536" y="262"/>
                    </a:lnTo>
                    <a:lnTo>
                      <a:pt x="545" y="257"/>
                    </a:lnTo>
                    <a:lnTo>
                      <a:pt x="550" y="262"/>
                    </a:lnTo>
                    <a:lnTo>
                      <a:pt x="555" y="262"/>
                    </a:lnTo>
                    <a:lnTo>
                      <a:pt x="568" y="266"/>
                    </a:lnTo>
                    <a:lnTo>
                      <a:pt x="568" y="266"/>
                    </a:lnTo>
                    <a:lnTo>
                      <a:pt x="568" y="266"/>
                    </a:lnTo>
                    <a:lnTo>
                      <a:pt x="568" y="266"/>
                    </a:lnTo>
                    <a:lnTo>
                      <a:pt x="568" y="266"/>
                    </a:lnTo>
                    <a:lnTo>
                      <a:pt x="564" y="275"/>
                    </a:lnTo>
                    <a:lnTo>
                      <a:pt x="564" y="280"/>
                    </a:lnTo>
                    <a:lnTo>
                      <a:pt x="559" y="275"/>
                    </a:lnTo>
                    <a:lnTo>
                      <a:pt x="559" y="275"/>
                    </a:lnTo>
                    <a:lnTo>
                      <a:pt x="559" y="275"/>
                    </a:lnTo>
                    <a:lnTo>
                      <a:pt x="555" y="275"/>
                    </a:lnTo>
                    <a:lnTo>
                      <a:pt x="550" y="280"/>
                    </a:lnTo>
                    <a:lnTo>
                      <a:pt x="541" y="285"/>
                    </a:lnTo>
                    <a:lnTo>
                      <a:pt x="532" y="298"/>
                    </a:lnTo>
                    <a:lnTo>
                      <a:pt x="532" y="303"/>
                    </a:lnTo>
                    <a:lnTo>
                      <a:pt x="541" y="312"/>
                    </a:lnTo>
                    <a:lnTo>
                      <a:pt x="550" y="326"/>
                    </a:lnTo>
                    <a:lnTo>
                      <a:pt x="559" y="344"/>
                    </a:lnTo>
                    <a:lnTo>
                      <a:pt x="564" y="349"/>
                    </a:lnTo>
                    <a:lnTo>
                      <a:pt x="568" y="349"/>
                    </a:lnTo>
                    <a:lnTo>
                      <a:pt x="559" y="349"/>
                    </a:lnTo>
                    <a:lnTo>
                      <a:pt x="559" y="349"/>
                    </a:lnTo>
                    <a:lnTo>
                      <a:pt x="555" y="349"/>
                    </a:lnTo>
                    <a:lnTo>
                      <a:pt x="559" y="349"/>
                    </a:lnTo>
                    <a:lnTo>
                      <a:pt x="564" y="353"/>
                    </a:lnTo>
                    <a:lnTo>
                      <a:pt x="564" y="353"/>
                    </a:lnTo>
                    <a:lnTo>
                      <a:pt x="559" y="358"/>
                    </a:lnTo>
                    <a:lnTo>
                      <a:pt x="559" y="358"/>
                    </a:lnTo>
                    <a:lnTo>
                      <a:pt x="550" y="362"/>
                    </a:lnTo>
                    <a:lnTo>
                      <a:pt x="559" y="367"/>
                    </a:lnTo>
                    <a:lnTo>
                      <a:pt x="564" y="367"/>
                    </a:lnTo>
                    <a:lnTo>
                      <a:pt x="559" y="372"/>
                    </a:lnTo>
                    <a:lnTo>
                      <a:pt x="559" y="372"/>
                    </a:lnTo>
                    <a:lnTo>
                      <a:pt x="559" y="372"/>
                    </a:lnTo>
                    <a:lnTo>
                      <a:pt x="559" y="376"/>
                    </a:lnTo>
                    <a:lnTo>
                      <a:pt x="555" y="381"/>
                    </a:lnTo>
                    <a:lnTo>
                      <a:pt x="555" y="390"/>
                    </a:lnTo>
                    <a:lnTo>
                      <a:pt x="555" y="395"/>
                    </a:lnTo>
                    <a:lnTo>
                      <a:pt x="550" y="395"/>
                    </a:lnTo>
                    <a:lnTo>
                      <a:pt x="550" y="395"/>
                    </a:lnTo>
                    <a:lnTo>
                      <a:pt x="545" y="399"/>
                    </a:lnTo>
                    <a:lnTo>
                      <a:pt x="541" y="408"/>
                    </a:lnTo>
                    <a:lnTo>
                      <a:pt x="536" y="413"/>
                    </a:lnTo>
                    <a:lnTo>
                      <a:pt x="532" y="417"/>
                    </a:lnTo>
                    <a:lnTo>
                      <a:pt x="532" y="422"/>
                    </a:lnTo>
                    <a:lnTo>
                      <a:pt x="532" y="427"/>
                    </a:lnTo>
                    <a:lnTo>
                      <a:pt x="532" y="431"/>
                    </a:lnTo>
                    <a:lnTo>
                      <a:pt x="527" y="427"/>
                    </a:lnTo>
                    <a:lnTo>
                      <a:pt x="523" y="431"/>
                    </a:lnTo>
                    <a:lnTo>
                      <a:pt x="513" y="445"/>
                    </a:lnTo>
                    <a:lnTo>
                      <a:pt x="509" y="445"/>
                    </a:lnTo>
                    <a:lnTo>
                      <a:pt x="500" y="454"/>
                    </a:lnTo>
                    <a:lnTo>
                      <a:pt x="486" y="459"/>
                    </a:lnTo>
                    <a:lnTo>
                      <a:pt x="477" y="463"/>
                    </a:lnTo>
                    <a:lnTo>
                      <a:pt x="477" y="463"/>
                    </a:lnTo>
                    <a:lnTo>
                      <a:pt x="477" y="463"/>
                    </a:lnTo>
                    <a:lnTo>
                      <a:pt x="472" y="468"/>
                    </a:lnTo>
                    <a:lnTo>
                      <a:pt x="472" y="463"/>
                    </a:lnTo>
                    <a:lnTo>
                      <a:pt x="468" y="468"/>
                    </a:lnTo>
                    <a:lnTo>
                      <a:pt x="468" y="463"/>
                    </a:lnTo>
                    <a:lnTo>
                      <a:pt x="468" y="472"/>
                    </a:lnTo>
                    <a:lnTo>
                      <a:pt x="468" y="472"/>
                    </a:lnTo>
                    <a:lnTo>
                      <a:pt x="463" y="468"/>
                    </a:lnTo>
                    <a:lnTo>
                      <a:pt x="458" y="468"/>
                    </a:lnTo>
                    <a:lnTo>
                      <a:pt x="458" y="463"/>
                    </a:lnTo>
                    <a:lnTo>
                      <a:pt x="449" y="472"/>
                    </a:lnTo>
                    <a:lnTo>
                      <a:pt x="440" y="477"/>
                    </a:lnTo>
                    <a:lnTo>
                      <a:pt x="431" y="477"/>
                    </a:lnTo>
                    <a:lnTo>
                      <a:pt x="426" y="482"/>
                    </a:lnTo>
                    <a:lnTo>
                      <a:pt x="431" y="486"/>
                    </a:lnTo>
                    <a:lnTo>
                      <a:pt x="431" y="486"/>
                    </a:lnTo>
                    <a:lnTo>
                      <a:pt x="431" y="491"/>
                    </a:lnTo>
                    <a:lnTo>
                      <a:pt x="426" y="491"/>
                    </a:lnTo>
                    <a:lnTo>
                      <a:pt x="426" y="491"/>
                    </a:lnTo>
                    <a:lnTo>
                      <a:pt x="426" y="491"/>
                    </a:lnTo>
                    <a:close/>
                    <a:moveTo>
                      <a:pt x="422" y="468"/>
                    </a:moveTo>
                    <a:lnTo>
                      <a:pt x="422" y="472"/>
                    </a:lnTo>
                    <a:lnTo>
                      <a:pt x="422" y="472"/>
                    </a:lnTo>
                    <a:lnTo>
                      <a:pt x="422" y="482"/>
                    </a:lnTo>
                    <a:lnTo>
                      <a:pt x="422" y="477"/>
                    </a:lnTo>
                    <a:lnTo>
                      <a:pt x="426" y="472"/>
                    </a:lnTo>
                    <a:lnTo>
                      <a:pt x="440" y="472"/>
                    </a:lnTo>
                    <a:lnTo>
                      <a:pt x="449" y="468"/>
                    </a:lnTo>
                    <a:lnTo>
                      <a:pt x="454" y="459"/>
                    </a:lnTo>
                    <a:lnTo>
                      <a:pt x="454" y="454"/>
                    </a:lnTo>
                    <a:lnTo>
                      <a:pt x="454" y="454"/>
                    </a:lnTo>
                    <a:lnTo>
                      <a:pt x="458" y="459"/>
                    </a:lnTo>
                    <a:lnTo>
                      <a:pt x="458" y="459"/>
                    </a:lnTo>
                    <a:lnTo>
                      <a:pt x="458" y="459"/>
                    </a:lnTo>
                    <a:lnTo>
                      <a:pt x="458" y="459"/>
                    </a:lnTo>
                    <a:lnTo>
                      <a:pt x="463" y="459"/>
                    </a:lnTo>
                    <a:lnTo>
                      <a:pt x="463" y="454"/>
                    </a:lnTo>
                    <a:lnTo>
                      <a:pt x="468" y="459"/>
                    </a:lnTo>
                    <a:lnTo>
                      <a:pt x="468" y="459"/>
                    </a:lnTo>
                    <a:lnTo>
                      <a:pt x="472" y="459"/>
                    </a:lnTo>
                    <a:lnTo>
                      <a:pt x="472" y="459"/>
                    </a:lnTo>
                    <a:lnTo>
                      <a:pt x="472" y="454"/>
                    </a:lnTo>
                    <a:lnTo>
                      <a:pt x="477" y="454"/>
                    </a:lnTo>
                    <a:lnTo>
                      <a:pt x="477" y="454"/>
                    </a:lnTo>
                    <a:lnTo>
                      <a:pt x="477" y="459"/>
                    </a:lnTo>
                    <a:lnTo>
                      <a:pt x="486" y="454"/>
                    </a:lnTo>
                    <a:lnTo>
                      <a:pt x="495" y="450"/>
                    </a:lnTo>
                    <a:lnTo>
                      <a:pt x="504" y="445"/>
                    </a:lnTo>
                    <a:lnTo>
                      <a:pt x="509" y="440"/>
                    </a:lnTo>
                    <a:lnTo>
                      <a:pt x="523" y="427"/>
                    </a:lnTo>
                    <a:lnTo>
                      <a:pt x="527" y="422"/>
                    </a:lnTo>
                    <a:lnTo>
                      <a:pt x="527" y="417"/>
                    </a:lnTo>
                    <a:lnTo>
                      <a:pt x="532" y="408"/>
                    </a:lnTo>
                    <a:lnTo>
                      <a:pt x="536" y="404"/>
                    </a:lnTo>
                    <a:lnTo>
                      <a:pt x="536" y="404"/>
                    </a:lnTo>
                    <a:lnTo>
                      <a:pt x="536" y="404"/>
                    </a:lnTo>
                    <a:lnTo>
                      <a:pt x="541" y="395"/>
                    </a:lnTo>
                    <a:lnTo>
                      <a:pt x="550" y="390"/>
                    </a:lnTo>
                    <a:lnTo>
                      <a:pt x="550" y="376"/>
                    </a:lnTo>
                    <a:lnTo>
                      <a:pt x="550" y="376"/>
                    </a:lnTo>
                    <a:lnTo>
                      <a:pt x="555" y="376"/>
                    </a:lnTo>
                    <a:lnTo>
                      <a:pt x="555" y="376"/>
                    </a:lnTo>
                    <a:lnTo>
                      <a:pt x="555" y="376"/>
                    </a:lnTo>
                    <a:lnTo>
                      <a:pt x="550" y="372"/>
                    </a:lnTo>
                    <a:lnTo>
                      <a:pt x="550" y="372"/>
                    </a:lnTo>
                    <a:lnTo>
                      <a:pt x="555" y="367"/>
                    </a:lnTo>
                    <a:lnTo>
                      <a:pt x="545" y="367"/>
                    </a:lnTo>
                    <a:lnTo>
                      <a:pt x="541" y="367"/>
                    </a:lnTo>
                    <a:lnTo>
                      <a:pt x="527" y="372"/>
                    </a:lnTo>
                    <a:lnTo>
                      <a:pt x="523" y="372"/>
                    </a:lnTo>
                    <a:lnTo>
                      <a:pt x="523" y="372"/>
                    </a:lnTo>
                    <a:lnTo>
                      <a:pt x="532" y="367"/>
                    </a:lnTo>
                    <a:lnTo>
                      <a:pt x="536" y="362"/>
                    </a:lnTo>
                    <a:lnTo>
                      <a:pt x="536" y="362"/>
                    </a:lnTo>
                    <a:lnTo>
                      <a:pt x="555" y="353"/>
                    </a:lnTo>
                    <a:lnTo>
                      <a:pt x="545" y="349"/>
                    </a:lnTo>
                    <a:lnTo>
                      <a:pt x="536" y="344"/>
                    </a:lnTo>
                    <a:lnTo>
                      <a:pt x="527" y="344"/>
                    </a:lnTo>
                    <a:lnTo>
                      <a:pt x="523" y="344"/>
                    </a:lnTo>
                    <a:lnTo>
                      <a:pt x="523" y="344"/>
                    </a:lnTo>
                    <a:lnTo>
                      <a:pt x="532" y="340"/>
                    </a:lnTo>
                    <a:lnTo>
                      <a:pt x="536" y="340"/>
                    </a:lnTo>
                    <a:lnTo>
                      <a:pt x="536" y="340"/>
                    </a:lnTo>
                    <a:lnTo>
                      <a:pt x="550" y="340"/>
                    </a:lnTo>
                    <a:lnTo>
                      <a:pt x="545" y="326"/>
                    </a:lnTo>
                    <a:lnTo>
                      <a:pt x="536" y="317"/>
                    </a:lnTo>
                    <a:lnTo>
                      <a:pt x="527" y="303"/>
                    </a:lnTo>
                    <a:lnTo>
                      <a:pt x="523" y="303"/>
                    </a:lnTo>
                    <a:lnTo>
                      <a:pt x="523" y="298"/>
                    </a:lnTo>
                    <a:lnTo>
                      <a:pt x="527" y="294"/>
                    </a:lnTo>
                    <a:lnTo>
                      <a:pt x="532" y="289"/>
                    </a:lnTo>
                    <a:lnTo>
                      <a:pt x="536" y="285"/>
                    </a:lnTo>
                    <a:lnTo>
                      <a:pt x="536" y="280"/>
                    </a:lnTo>
                    <a:lnTo>
                      <a:pt x="536" y="280"/>
                    </a:lnTo>
                    <a:lnTo>
                      <a:pt x="541" y="280"/>
                    </a:lnTo>
                    <a:lnTo>
                      <a:pt x="541" y="280"/>
                    </a:lnTo>
                    <a:lnTo>
                      <a:pt x="545" y="275"/>
                    </a:lnTo>
                    <a:lnTo>
                      <a:pt x="550" y="271"/>
                    </a:lnTo>
                    <a:lnTo>
                      <a:pt x="559" y="271"/>
                    </a:lnTo>
                    <a:lnTo>
                      <a:pt x="564" y="271"/>
                    </a:lnTo>
                    <a:lnTo>
                      <a:pt x="564" y="271"/>
                    </a:lnTo>
                    <a:lnTo>
                      <a:pt x="555" y="266"/>
                    </a:lnTo>
                    <a:lnTo>
                      <a:pt x="545" y="266"/>
                    </a:lnTo>
                    <a:lnTo>
                      <a:pt x="541" y="266"/>
                    </a:lnTo>
                    <a:lnTo>
                      <a:pt x="536" y="271"/>
                    </a:lnTo>
                    <a:lnTo>
                      <a:pt x="527" y="271"/>
                    </a:lnTo>
                    <a:lnTo>
                      <a:pt x="518" y="266"/>
                    </a:lnTo>
                    <a:lnTo>
                      <a:pt x="513" y="262"/>
                    </a:lnTo>
                    <a:lnTo>
                      <a:pt x="509" y="252"/>
                    </a:lnTo>
                    <a:lnTo>
                      <a:pt x="509" y="239"/>
                    </a:lnTo>
                    <a:lnTo>
                      <a:pt x="518" y="239"/>
                    </a:lnTo>
                    <a:lnTo>
                      <a:pt x="527" y="234"/>
                    </a:lnTo>
                    <a:lnTo>
                      <a:pt x="536" y="225"/>
                    </a:lnTo>
                    <a:lnTo>
                      <a:pt x="545" y="216"/>
                    </a:lnTo>
                    <a:lnTo>
                      <a:pt x="555" y="211"/>
                    </a:lnTo>
                    <a:lnTo>
                      <a:pt x="559" y="216"/>
                    </a:lnTo>
                    <a:lnTo>
                      <a:pt x="564" y="220"/>
                    </a:lnTo>
                    <a:lnTo>
                      <a:pt x="564" y="225"/>
                    </a:lnTo>
                    <a:lnTo>
                      <a:pt x="555" y="234"/>
                    </a:lnTo>
                    <a:lnTo>
                      <a:pt x="555" y="234"/>
                    </a:lnTo>
                    <a:lnTo>
                      <a:pt x="559" y="239"/>
                    </a:lnTo>
                    <a:lnTo>
                      <a:pt x="564" y="234"/>
                    </a:lnTo>
                    <a:lnTo>
                      <a:pt x="568" y="230"/>
                    </a:lnTo>
                    <a:lnTo>
                      <a:pt x="582" y="230"/>
                    </a:lnTo>
                    <a:lnTo>
                      <a:pt x="582" y="230"/>
                    </a:lnTo>
                    <a:lnTo>
                      <a:pt x="587" y="225"/>
                    </a:lnTo>
                    <a:lnTo>
                      <a:pt x="591" y="220"/>
                    </a:lnTo>
                    <a:lnTo>
                      <a:pt x="600" y="211"/>
                    </a:lnTo>
                    <a:lnTo>
                      <a:pt x="610" y="202"/>
                    </a:lnTo>
                    <a:lnTo>
                      <a:pt x="623" y="202"/>
                    </a:lnTo>
                    <a:lnTo>
                      <a:pt x="628" y="207"/>
                    </a:lnTo>
                    <a:lnTo>
                      <a:pt x="628" y="198"/>
                    </a:lnTo>
                    <a:lnTo>
                      <a:pt x="623" y="198"/>
                    </a:lnTo>
                    <a:lnTo>
                      <a:pt x="623" y="193"/>
                    </a:lnTo>
                    <a:lnTo>
                      <a:pt x="628" y="198"/>
                    </a:lnTo>
                    <a:lnTo>
                      <a:pt x="628" y="198"/>
                    </a:lnTo>
                    <a:lnTo>
                      <a:pt x="642" y="193"/>
                    </a:lnTo>
                    <a:lnTo>
                      <a:pt x="646" y="184"/>
                    </a:lnTo>
                    <a:lnTo>
                      <a:pt x="651" y="179"/>
                    </a:lnTo>
                    <a:lnTo>
                      <a:pt x="651" y="179"/>
                    </a:lnTo>
                    <a:lnTo>
                      <a:pt x="651" y="179"/>
                    </a:lnTo>
                    <a:lnTo>
                      <a:pt x="655" y="184"/>
                    </a:lnTo>
                    <a:lnTo>
                      <a:pt x="655" y="184"/>
                    </a:lnTo>
                    <a:lnTo>
                      <a:pt x="660" y="179"/>
                    </a:lnTo>
                    <a:lnTo>
                      <a:pt x="660" y="170"/>
                    </a:lnTo>
                    <a:lnTo>
                      <a:pt x="660" y="165"/>
                    </a:lnTo>
                    <a:lnTo>
                      <a:pt x="660" y="156"/>
                    </a:lnTo>
                    <a:lnTo>
                      <a:pt x="665" y="147"/>
                    </a:lnTo>
                    <a:lnTo>
                      <a:pt x="669" y="147"/>
                    </a:lnTo>
                    <a:lnTo>
                      <a:pt x="674" y="143"/>
                    </a:lnTo>
                    <a:lnTo>
                      <a:pt x="678" y="147"/>
                    </a:lnTo>
                    <a:lnTo>
                      <a:pt x="683" y="147"/>
                    </a:lnTo>
                    <a:lnTo>
                      <a:pt x="688" y="147"/>
                    </a:lnTo>
                    <a:lnTo>
                      <a:pt x="688" y="138"/>
                    </a:lnTo>
                    <a:lnTo>
                      <a:pt x="692" y="124"/>
                    </a:lnTo>
                    <a:lnTo>
                      <a:pt x="692" y="120"/>
                    </a:lnTo>
                    <a:lnTo>
                      <a:pt x="697" y="110"/>
                    </a:lnTo>
                    <a:lnTo>
                      <a:pt x="701" y="106"/>
                    </a:lnTo>
                    <a:lnTo>
                      <a:pt x="701" y="101"/>
                    </a:lnTo>
                    <a:lnTo>
                      <a:pt x="701" y="97"/>
                    </a:lnTo>
                    <a:lnTo>
                      <a:pt x="678" y="106"/>
                    </a:lnTo>
                    <a:lnTo>
                      <a:pt x="674" y="110"/>
                    </a:lnTo>
                    <a:lnTo>
                      <a:pt x="674" y="110"/>
                    </a:lnTo>
                    <a:lnTo>
                      <a:pt x="669" y="110"/>
                    </a:lnTo>
                    <a:lnTo>
                      <a:pt x="660" y="106"/>
                    </a:lnTo>
                    <a:lnTo>
                      <a:pt x="655" y="101"/>
                    </a:lnTo>
                    <a:lnTo>
                      <a:pt x="655" y="92"/>
                    </a:lnTo>
                    <a:lnTo>
                      <a:pt x="651" y="83"/>
                    </a:lnTo>
                    <a:lnTo>
                      <a:pt x="637" y="78"/>
                    </a:lnTo>
                    <a:lnTo>
                      <a:pt x="628" y="78"/>
                    </a:lnTo>
                    <a:lnTo>
                      <a:pt x="619" y="74"/>
                    </a:lnTo>
                    <a:lnTo>
                      <a:pt x="614" y="60"/>
                    </a:lnTo>
                    <a:lnTo>
                      <a:pt x="614" y="55"/>
                    </a:lnTo>
                    <a:lnTo>
                      <a:pt x="614" y="55"/>
                    </a:lnTo>
                    <a:lnTo>
                      <a:pt x="610" y="42"/>
                    </a:lnTo>
                    <a:lnTo>
                      <a:pt x="605" y="28"/>
                    </a:lnTo>
                    <a:lnTo>
                      <a:pt x="600" y="19"/>
                    </a:lnTo>
                    <a:lnTo>
                      <a:pt x="591" y="14"/>
                    </a:lnTo>
                    <a:lnTo>
                      <a:pt x="587" y="14"/>
                    </a:lnTo>
                    <a:lnTo>
                      <a:pt x="582" y="10"/>
                    </a:lnTo>
                    <a:lnTo>
                      <a:pt x="578" y="5"/>
                    </a:lnTo>
                    <a:lnTo>
                      <a:pt x="564" y="10"/>
                    </a:lnTo>
                    <a:lnTo>
                      <a:pt x="559" y="10"/>
                    </a:lnTo>
                    <a:lnTo>
                      <a:pt x="555" y="10"/>
                    </a:lnTo>
                    <a:lnTo>
                      <a:pt x="545" y="14"/>
                    </a:lnTo>
                    <a:lnTo>
                      <a:pt x="541" y="19"/>
                    </a:lnTo>
                    <a:lnTo>
                      <a:pt x="545" y="23"/>
                    </a:lnTo>
                    <a:lnTo>
                      <a:pt x="545" y="33"/>
                    </a:lnTo>
                    <a:lnTo>
                      <a:pt x="541" y="37"/>
                    </a:lnTo>
                    <a:lnTo>
                      <a:pt x="532" y="51"/>
                    </a:lnTo>
                    <a:lnTo>
                      <a:pt x="532" y="60"/>
                    </a:lnTo>
                    <a:lnTo>
                      <a:pt x="523" y="69"/>
                    </a:lnTo>
                    <a:lnTo>
                      <a:pt x="513" y="78"/>
                    </a:lnTo>
                    <a:lnTo>
                      <a:pt x="513" y="78"/>
                    </a:lnTo>
                    <a:lnTo>
                      <a:pt x="500" y="74"/>
                    </a:lnTo>
                    <a:lnTo>
                      <a:pt x="495" y="69"/>
                    </a:lnTo>
                    <a:lnTo>
                      <a:pt x="495" y="74"/>
                    </a:lnTo>
                    <a:lnTo>
                      <a:pt x="491" y="83"/>
                    </a:lnTo>
                    <a:lnTo>
                      <a:pt x="486" y="97"/>
                    </a:lnTo>
                    <a:lnTo>
                      <a:pt x="491" y="101"/>
                    </a:lnTo>
                    <a:lnTo>
                      <a:pt x="495" y="106"/>
                    </a:lnTo>
                    <a:lnTo>
                      <a:pt x="500" y="106"/>
                    </a:lnTo>
                    <a:lnTo>
                      <a:pt x="500" y="106"/>
                    </a:lnTo>
                    <a:lnTo>
                      <a:pt x="509" y="101"/>
                    </a:lnTo>
                    <a:lnTo>
                      <a:pt x="513" y="97"/>
                    </a:lnTo>
                    <a:lnTo>
                      <a:pt x="523" y="101"/>
                    </a:lnTo>
                    <a:lnTo>
                      <a:pt x="527" y="110"/>
                    </a:lnTo>
                    <a:lnTo>
                      <a:pt x="532" y="120"/>
                    </a:lnTo>
                    <a:lnTo>
                      <a:pt x="536" y="124"/>
                    </a:lnTo>
                    <a:lnTo>
                      <a:pt x="536" y="124"/>
                    </a:lnTo>
                    <a:lnTo>
                      <a:pt x="532" y="124"/>
                    </a:lnTo>
                    <a:lnTo>
                      <a:pt x="532" y="124"/>
                    </a:lnTo>
                    <a:lnTo>
                      <a:pt x="527" y="124"/>
                    </a:lnTo>
                    <a:lnTo>
                      <a:pt x="523" y="124"/>
                    </a:lnTo>
                    <a:lnTo>
                      <a:pt x="523" y="124"/>
                    </a:lnTo>
                    <a:lnTo>
                      <a:pt x="518" y="124"/>
                    </a:lnTo>
                    <a:lnTo>
                      <a:pt x="504" y="124"/>
                    </a:lnTo>
                    <a:lnTo>
                      <a:pt x="500" y="129"/>
                    </a:lnTo>
                    <a:lnTo>
                      <a:pt x="495" y="133"/>
                    </a:lnTo>
                    <a:lnTo>
                      <a:pt x="486" y="143"/>
                    </a:lnTo>
                    <a:lnTo>
                      <a:pt x="481" y="143"/>
                    </a:lnTo>
                    <a:lnTo>
                      <a:pt x="477" y="147"/>
                    </a:lnTo>
                    <a:lnTo>
                      <a:pt x="472" y="147"/>
                    </a:lnTo>
                    <a:lnTo>
                      <a:pt x="463" y="156"/>
                    </a:lnTo>
                    <a:lnTo>
                      <a:pt x="463" y="156"/>
                    </a:lnTo>
                    <a:lnTo>
                      <a:pt x="454" y="156"/>
                    </a:lnTo>
                    <a:lnTo>
                      <a:pt x="449" y="152"/>
                    </a:lnTo>
                    <a:lnTo>
                      <a:pt x="445" y="156"/>
                    </a:lnTo>
                    <a:lnTo>
                      <a:pt x="445" y="165"/>
                    </a:lnTo>
                    <a:lnTo>
                      <a:pt x="445" y="170"/>
                    </a:lnTo>
                    <a:lnTo>
                      <a:pt x="445" y="170"/>
                    </a:lnTo>
                    <a:lnTo>
                      <a:pt x="445" y="175"/>
                    </a:lnTo>
                    <a:lnTo>
                      <a:pt x="436" y="184"/>
                    </a:lnTo>
                    <a:lnTo>
                      <a:pt x="431" y="188"/>
                    </a:lnTo>
                    <a:lnTo>
                      <a:pt x="426" y="193"/>
                    </a:lnTo>
                    <a:lnTo>
                      <a:pt x="413" y="193"/>
                    </a:lnTo>
                    <a:lnTo>
                      <a:pt x="408" y="193"/>
                    </a:lnTo>
                    <a:lnTo>
                      <a:pt x="394" y="193"/>
                    </a:lnTo>
                    <a:lnTo>
                      <a:pt x="376" y="202"/>
                    </a:lnTo>
                    <a:lnTo>
                      <a:pt x="367" y="207"/>
                    </a:lnTo>
                    <a:lnTo>
                      <a:pt x="353" y="207"/>
                    </a:lnTo>
                    <a:lnTo>
                      <a:pt x="344" y="202"/>
                    </a:lnTo>
                    <a:lnTo>
                      <a:pt x="335" y="198"/>
                    </a:lnTo>
                    <a:lnTo>
                      <a:pt x="326" y="193"/>
                    </a:lnTo>
                    <a:lnTo>
                      <a:pt x="312" y="188"/>
                    </a:lnTo>
                    <a:lnTo>
                      <a:pt x="275" y="188"/>
                    </a:lnTo>
                    <a:lnTo>
                      <a:pt x="275" y="188"/>
                    </a:lnTo>
                    <a:lnTo>
                      <a:pt x="266" y="184"/>
                    </a:lnTo>
                    <a:lnTo>
                      <a:pt x="257" y="170"/>
                    </a:lnTo>
                    <a:lnTo>
                      <a:pt x="252" y="165"/>
                    </a:lnTo>
                    <a:lnTo>
                      <a:pt x="248" y="161"/>
                    </a:lnTo>
                    <a:lnTo>
                      <a:pt x="238" y="156"/>
                    </a:lnTo>
                    <a:lnTo>
                      <a:pt x="229" y="156"/>
                    </a:lnTo>
                    <a:lnTo>
                      <a:pt x="216" y="152"/>
                    </a:lnTo>
                    <a:lnTo>
                      <a:pt x="202" y="147"/>
                    </a:lnTo>
                    <a:lnTo>
                      <a:pt x="202" y="147"/>
                    </a:lnTo>
                    <a:lnTo>
                      <a:pt x="202" y="138"/>
                    </a:lnTo>
                    <a:lnTo>
                      <a:pt x="202" y="129"/>
                    </a:lnTo>
                    <a:lnTo>
                      <a:pt x="202" y="124"/>
                    </a:lnTo>
                    <a:lnTo>
                      <a:pt x="197" y="120"/>
                    </a:lnTo>
                    <a:lnTo>
                      <a:pt x="193" y="110"/>
                    </a:lnTo>
                    <a:lnTo>
                      <a:pt x="183" y="106"/>
                    </a:lnTo>
                    <a:lnTo>
                      <a:pt x="174" y="101"/>
                    </a:lnTo>
                    <a:lnTo>
                      <a:pt x="165" y="88"/>
                    </a:lnTo>
                    <a:lnTo>
                      <a:pt x="165" y="88"/>
                    </a:lnTo>
                    <a:lnTo>
                      <a:pt x="161" y="92"/>
                    </a:lnTo>
                    <a:lnTo>
                      <a:pt x="161" y="92"/>
                    </a:lnTo>
                    <a:lnTo>
                      <a:pt x="156" y="97"/>
                    </a:lnTo>
                    <a:lnTo>
                      <a:pt x="151" y="97"/>
                    </a:lnTo>
                    <a:lnTo>
                      <a:pt x="151" y="101"/>
                    </a:lnTo>
                    <a:lnTo>
                      <a:pt x="147" y="106"/>
                    </a:lnTo>
                    <a:lnTo>
                      <a:pt x="147" y="110"/>
                    </a:lnTo>
                    <a:lnTo>
                      <a:pt x="147" y="115"/>
                    </a:lnTo>
                    <a:lnTo>
                      <a:pt x="142" y="120"/>
                    </a:lnTo>
                    <a:lnTo>
                      <a:pt x="138" y="124"/>
                    </a:lnTo>
                    <a:lnTo>
                      <a:pt x="133" y="120"/>
                    </a:lnTo>
                    <a:lnTo>
                      <a:pt x="128" y="120"/>
                    </a:lnTo>
                    <a:lnTo>
                      <a:pt x="124" y="120"/>
                    </a:lnTo>
                    <a:lnTo>
                      <a:pt x="119" y="120"/>
                    </a:lnTo>
                    <a:lnTo>
                      <a:pt x="115" y="120"/>
                    </a:lnTo>
                    <a:lnTo>
                      <a:pt x="115" y="124"/>
                    </a:lnTo>
                    <a:lnTo>
                      <a:pt x="115" y="124"/>
                    </a:lnTo>
                    <a:lnTo>
                      <a:pt x="110" y="138"/>
                    </a:lnTo>
                    <a:lnTo>
                      <a:pt x="110" y="138"/>
                    </a:lnTo>
                    <a:lnTo>
                      <a:pt x="110" y="147"/>
                    </a:lnTo>
                    <a:lnTo>
                      <a:pt x="101" y="152"/>
                    </a:lnTo>
                    <a:lnTo>
                      <a:pt x="92" y="152"/>
                    </a:lnTo>
                    <a:lnTo>
                      <a:pt x="87" y="156"/>
                    </a:lnTo>
                    <a:lnTo>
                      <a:pt x="83" y="156"/>
                    </a:lnTo>
                    <a:lnTo>
                      <a:pt x="92" y="170"/>
                    </a:lnTo>
                    <a:lnTo>
                      <a:pt x="87" y="188"/>
                    </a:lnTo>
                    <a:lnTo>
                      <a:pt x="83" y="202"/>
                    </a:lnTo>
                    <a:lnTo>
                      <a:pt x="74" y="207"/>
                    </a:lnTo>
                    <a:lnTo>
                      <a:pt x="64" y="211"/>
                    </a:lnTo>
                    <a:lnTo>
                      <a:pt x="60" y="216"/>
                    </a:lnTo>
                    <a:lnTo>
                      <a:pt x="51" y="216"/>
                    </a:lnTo>
                    <a:lnTo>
                      <a:pt x="46" y="216"/>
                    </a:lnTo>
                    <a:lnTo>
                      <a:pt x="41" y="220"/>
                    </a:lnTo>
                    <a:lnTo>
                      <a:pt x="41" y="225"/>
                    </a:lnTo>
                    <a:lnTo>
                      <a:pt x="32" y="225"/>
                    </a:lnTo>
                    <a:lnTo>
                      <a:pt x="28" y="225"/>
                    </a:lnTo>
                    <a:lnTo>
                      <a:pt x="23" y="225"/>
                    </a:lnTo>
                    <a:lnTo>
                      <a:pt x="14" y="230"/>
                    </a:lnTo>
                    <a:lnTo>
                      <a:pt x="14" y="234"/>
                    </a:lnTo>
                    <a:lnTo>
                      <a:pt x="14" y="234"/>
                    </a:lnTo>
                    <a:lnTo>
                      <a:pt x="14" y="234"/>
                    </a:lnTo>
                    <a:lnTo>
                      <a:pt x="14" y="243"/>
                    </a:lnTo>
                    <a:lnTo>
                      <a:pt x="19" y="248"/>
                    </a:lnTo>
                    <a:lnTo>
                      <a:pt x="19" y="248"/>
                    </a:lnTo>
                    <a:lnTo>
                      <a:pt x="23" y="252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28" y="271"/>
                    </a:lnTo>
                    <a:lnTo>
                      <a:pt x="37" y="275"/>
                    </a:lnTo>
                    <a:lnTo>
                      <a:pt x="37" y="280"/>
                    </a:lnTo>
                    <a:lnTo>
                      <a:pt x="37" y="285"/>
                    </a:lnTo>
                    <a:lnTo>
                      <a:pt x="41" y="285"/>
                    </a:lnTo>
                    <a:lnTo>
                      <a:pt x="46" y="285"/>
                    </a:lnTo>
                    <a:lnTo>
                      <a:pt x="51" y="289"/>
                    </a:lnTo>
                    <a:lnTo>
                      <a:pt x="64" y="285"/>
                    </a:lnTo>
                    <a:lnTo>
                      <a:pt x="74" y="285"/>
                    </a:lnTo>
                    <a:lnTo>
                      <a:pt x="78" y="285"/>
                    </a:lnTo>
                    <a:lnTo>
                      <a:pt x="83" y="289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7" y="294"/>
                    </a:lnTo>
                    <a:lnTo>
                      <a:pt x="87" y="294"/>
                    </a:lnTo>
                    <a:lnTo>
                      <a:pt x="83" y="307"/>
                    </a:lnTo>
                    <a:lnTo>
                      <a:pt x="74" y="317"/>
                    </a:lnTo>
                    <a:lnTo>
                      <a:pt x="74" y="321"/>
                    </a:lnTo>
                    <a:lnTo>
                      <a:pt x="78" y="326"/>
                    </a:lnTo>
                    <a:lnTo>
                      <a:pt x="78" y="330"/>
                    </a:lnTo>
                    <a:lnTo>
                      <a:pt x="69" y="340"/>
                    </a:lnTo>
                    <a:lnTo>
                      <a:pt x="69" y="340"/>
                    </a:lnTo>
                    <a:lnTo>
                      <a:pt x="69" y="340"/>
                    </a:lnTo>
                    <a:lnTo>
                      <a:pt x="69" y="353"/>
                    </a:lnTo>
                    <a:lnTo>
                      <a:pt x="78" y="353"/>
                    </a:lnTo>
                    <a:lnTo>
                      <a:pt x="83" y="358"/>
                    </a:lnTo>
                    <a:lnTo>
                      <a:pt x="87" y="358"/>
                    </a:lnTo>
                    <a:lnTo>
                      <a:pt x="87" y="358"/>
                    </a:lnTo>
                    <a:lnTo>
                      <a:pt x="92" y="362"/>
                    </a:lnTo>
                    <a:lnTo>
                      <a:pt x="92" y="358"/>
                    </a:lnTo>
                    <a:lnTo>
                      <a:pt x="96" y="362"/>
                    </a:lnTo>
                    <a:lnTo>
                      <a:pt x="106" y="362"/>
                    </a:lnTo>
                    <a:lnTo>
                      <a:pt x="119" y="367"/>
                    </a:lnTo>
                    <a:lnTo>
                      <a:pt x="119" y="376"/>
                    </a:lnTo>
                    <a:lnTo>
                      <a:pt x="124" y="376"/>
                    </a:lnTo>
                    <a:lnTo>
                      <a:pt x="128" y="376"/>
                    </a:lnTo>
                    <a:lnTo>
                      <a:pt x="133" y="367"/>
                    </a:lnTo>
                    <a:lnTo>
                      <a:pt x="133" y="367"/>
                    </a:lnTo>
                    <a:lnTo>
                      <a:pt x="133" y="376"/>
                    </a:lnTo>
                    <a:lnTo>
                      <a:pt x="133" y="376"/>
                    </a:lnTo>
                    <a:lnTo>
                      <a:pt x="133" y="381"/>
                    </a:lnTo>
                    <a:lnTo>
                      <a:pt x="138" y="385"/>
                    </a:lnTo>
                    <a:lnTo>
                      <a:pt x="147" y="390"/>
                    </a:lnTo>
                    <a:lnTo>
                      <a:pt x="151" y="390"/>
                    </a:lnTo>
                    <a:lnTo>
                      <a:pt x="156" y="395"/>
                    </a:lnTo>
                    <a:lnTo>
                      <a:pt x="170" y="390"/>
                    </a:lnTo>
                    <a:lnTo>
                      <a:pt x="179" y="390"/>
                    </a:lnTo>
                    <a:lnTo>
                      <a:pt x="183" y="385"/>
                    </a:lnTo>
                    <a:lnTo>
                      <a:pt x="183" y="385"/>
                    </a:lnTo>
                    <a:lnTo>
                      <a:pt x="183" y="390"/>
                    </a:lnTo>
                    <a:lnTo>
                      <a:pt x="183" y="395"/>
                    </a:lnTo>
                    <a:lnTo>
                      <a:pt x="183" y="399"/>
                    </a:lnTo>
                    <a:lnTo>
                      <a:pt x="188" y="395"/>
                    </a:lnTo>
                    <a:lnTo>
                      <a:pt x="188" y="390"/>
                    </a:lnTo>
                    <a:lnTo>
                      <a:pt x="193" y="390"/>
                    </a:lnTo>
                    <a:lnTo>
                      <a:pt x="197" y="385"/>
                    </a:lnTo>
                    <a:lnTo>
                      <a:pt x="206" y="390"/>
                    </a:lnTo>
                    <a:lnTo>
                      <a:pt x="216" y="395"/>
                    </a:lnTo>
                    <a:lnTo>
                      <a:pt x="229" y="385"/>
                    </a:lnTo>
                    <a:lnTo>
                      <a:pt x="238" y="376"/>
                    </a:lnTo>
                    <a:lnTo>
                      <a:pt x="252" y="372"/>
                    </a:lnTo>
                    <a:lnTo>
                      <a:pt x="261" y="372"/>
                    </a:lnTo>
                    <a:lnTo>
                      <a:pt x="266" y="372"/>
                    </a:lnTo>
                    <a:lnTo>
                      <a:pt x="266" y="372"/>
                    </a:lnTo>
                    <a:lnTo>
                      <a:pt x="266" y="372"/>
                    </a:lnTo>
                    <a:lnTo>
                      <a:pt x="271" y="385"/>
                    </a:lnTo>
                    <a:lnTo>
                      <a:pt x="271" y="385"/>
                    </a:lnTo>
                    <a:lnTo>
                      <a:pt x="280" y="385"/>
                    </a:lnTo>
                    <a:lnTo>
                      <a:pt x="284" y="390"/>
                    </a:lnTo>
                    <a:lnTo>
                      <a:pt x="293" y="395"/>
                    </a:lnTo>
                    <a:lnTo>
                      <a:pt x="293" y="399"/>
                    </a:lnTo>
                    <a:lnTo>
                      <a:pt x="298" y="413"/>
                    </a:lnTo>
                    <a:lnTo>
                      <a:pt x="284" y="440"/>
                    </a:lnTo>
                    <a:lnTo>
                      <a:pt x="284" y="440"/>
                    </a:lnTo>
                    <a:lnTo>
                      <a:pt x="289" y="440"/>
                    </a:lnTo>
                    <a:lnTo>
                      <a:pt x="293" y="440"/>
                    </a:lnTo>
                    <a:lnTo>
                      <a:pt x="298" y="445"/>
                    </a:lnTo>
                    <a:lnTo>
                      <a:pt x="303" y="450"/>
                    </a:lnTo>
                    <a:lnTo>
                      <a:pt x="303" y="454"/>
                    </a:lnTo>
                    <a:lnTo>
                      <a:pt x="303" y="459"/>
                    </a:lnTo>
                    <a:lnTo>
                      <a:pt x="307" y="468"/>
                    </a:lnTo>
                    <a:lnTo>
                      <a:pt x="312" y="472"/>
                    </a:lnTo>
                    <a:lnTo>
                      <a:pt x="316" y="468"/>
                    </a:lnTo>
                    <a:lnTo>
                      <a:pt x="321" y="468"/>
                    </a:lnTo>
                    <a:lnTo>
                      <a:pt x="326" y="472"/>
                    </a:lnTo>
                    <a:lnTo>
                      <a:pt x="326" y="468"/>
                    </a:lnTo>
                    <a:lnTo>
                      <a:pt x="326" y="463"/>
                    </a:lnTo>
                    <a:lnTo>
                      <a:pt x="326" y="459"/>
                    </a:lnTo>
                    <a:lnTo>
                      <a:pt x="330" y="459"/>
                    </a:lnTo>
                    <a:lnTo>
                      <a:pt x="330" y="459"/>
                    </a:lnTo>
                    <a:lnTo>
                      <a:pt x="335" y="459"/>
                    </a:lnTo>
                    <a:lnTo>
                      <a:pt x="335" y="454"/>
                    </a:lnTo>
                    <a:lnTo>
                      <a:pt x="339" y="459"/>
                    </a:lnTo>
                    <a:lnTo>
                      <a:pt x="339" y="459"/>
                    </a:lnTo>
                    <a:lnTo>
                      <a:pt x="344" y="459"/>
                    </a:lnTo>
                    <a:lnTo>
                      <a:pt x="344" y="459"/>
                    </a:lnTo>
                    <a:lnTo>
                      <a:pt x="348" y="459"/>
                    </a:lnTo>
                    <a:lnTo>
                      <a:pt x="353" y="454"/>
                    </a:lnTo>
                    <a:lnTo>
                      <a:pt x="362" y="454"/>
                    </a:lnTo>
                    <a:lnTo>
                      <a:pt x="371" y="450"/>
                    </a:lnTo>
                    <a:lnTo>
                      <a:pt x="381" y="454"/>
                    </a:lnTo>
                    <a:lnTo>
                      <a:pt x="385" y="459"/>
                    </a:lnTo>
                    <a:lnTo>
                      <a:pt x="390" y="468"/>
                    </a:lnTo>
                    <a:lnTo>
                      <a:pt x="394" y="472"/>
                    </a:lnTo>
                    <a:lnTo>
                      <a:pt x="399" y="472"/>
                    </a:lnTo>
                    <a:lnTo>
                      <a:pt x="403" y="468"/>
                    </a:lnTo>
                    <a:lnTo>
                      <a:pt x="403" y="468"/>
                    </a:lnTo>
                    <a:lnTo>
                      <a:pt x="403" y="468"/>
                    </a:lnTo>
                    <a:lnTo>
                      <a:pt x="413" y="472"/>
                    </a:lnTo>
                    <a:lnTo>
                      <a:pt x="413" y="472"/>
                    </a:lnTo>
                    <a:lnTo>
                      <a:pt x="417" y="472"/>
                    </a:lnTo>
                    <a:lnTo>
                      <a:pt x="422" y="468"/>
                    </a:lnTo>
                    <a:lnTo>
                      <a:pt x="422" y="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7" name="Freeform 1430"/>
              <p:cNvSpPr>
                <a:spLocks/>
              </p:cNvSpPr>
              <p:nvPr/>
            </p:nvSpPr>
            <p:spPr bwMode="auto">
              <a:xfrm>
                <a:off x="3524" y="1405"/>
                <a:ext cx="710" cy="491"/>
              </a:xfrm>
              <a:custGeom>
                <a:avLst/>
                <a:gdLst>
                  <a:gd name="T0" fmla="*/ 403 w 710"/>
                  <a:gd name="T1" fmla="*/ 482 h 491"/>
                  <a:gd name="T2" fmla="*/ 381 w 710"/>
                  <a:gd name="T3" fmla="*/ 463 h 491"/>
                  <a:gd name="T4" fmla="*/ 348 w 710"/>
                  <a:gd name="T5" fmla="*/ 463 h 491"/>
                  <a:gd name="T6" fmla="*/ 330 w 710"/>
                  <a:gd name="T7" fmla="*/ 468 h 491"/>
                  <a:gd name="T8" fmla="*/ 321 w 710"/>
                  <a:gd name="T9" fmla="*/ 472 h 491"/>
                  <a:gd name="T10" fmla="*/ 289 w 710"/>
                  <a:gd name="T11" fmla="*/ 445 h 491"/>
                  <a:gd name="T12" fmla="*/ 289 w 710"/>
                  <a:gd name="T13" fmla="*/ 422 h 491"/>
                  <a:gd name="T14" fmla="*/ 289 w 710"/>
                  <a:gd name="T15" fmla="*/ 399 h 491"/>
                  <a:gd name="T16" fmla="*/ 266 w 710"/>
                  <a:gd name="T17" fmla="*/ 385 h 491"/>
                  <a:gd name="T18" fmla="*/ 197 w 710"/>
                  <a:gd name="T19" fmla="*/ 390 h 491"/>
                  <a:gd name="T20" fmla="*/ 156 w 710"/>
                  <a:gd name="T21" fmla="*/ 399 h 491"/>
                  <a:gd name="T22" fmla="*/ 115 w 710"/>
                  <a:gd name="T23" fmla="*/ 372 h 491"/>
                  <a:gd name="T24" fmla="*/ 87 w 710"/>
                  <a:gd name="T25" fmla="*/ 362 h 491"/>
                  <a:gd name="T26" fmla="*/ 64 w 710"/>
                  <a:gd name="T27" fmla="*/ 335 h 491"/>
                  <a:gd name="T28" fmla="*/ 64 w 710"/>
                  <a:gd name="T29" fmla="*/ 312 h 491"/>
                  <a:gd name="T30" fmla="*/ 74 w 710"/>
                  <a:gd name="T31" fmla="*/ 289 h 491"/>
                  <a:gd name="T32" fmla="*/ 32 w 710"/>
                  <a:gd name="T33" fmla="*/ 280 h 491"/>
                  <a:gd name="T34" fmla="*/ 14 w 710"/>
                  <a:gd name="T35" fmla="*/ 266 h 491"/>
                  <a:gd name="T36" fmla="*/ 19 w 710"/>
                  <a:gd name="T37" fmla="*/ 252 h 491"/>
                  <a:gd name="T38" fmla="*/ 37 w 710"/>
                  <a:gd name="T39" fmla="*/ 220 h 491"/>
                  <a:gd name="T40" fmla="*/ 83 w 710"/>
                  <a:gd name="T41" fmla="*/ 188 h 491"/>
                  <a:gd name="T42" fmla="*/ 101 w 710"/>
                  <a:gd name="T43" fmla="*/ 147 h 491"/>
                  <a:gd name="T44" fmla="*/ 119 w 710"/>
                  <a:gd name="T45" fmla="*/ 110 h 491"/>
                  <a:gd name="T46" fmla="*/ 142 w 710"/>
                  <a:gd name="T47" fmla="*/ 101 h 491"/>
                  <a:gd name="T48" fmla="*/ 170 w 710"/>
                  <a:gd name="T49" fmla="*/ 78 h 491"/>
                  <a:gd name="T50" fmla="*/ 202 w 710"/>
                  <a:gd name="T51" fmla="*/ 120 h 491"/>
                  <a:gd name="T52" fmla="*/ 238 w 710"/>
                  <a:gd name="T53" fmla="*/ 152 h 491"/>
                  <a:gd name="T54" fmla="*/ 312 w 710"/>
                  <a:gd name="T55" fmla="*/ 184 h 491"/>
                  <a:gd name="T56" fmla="*/ 371 w 710"/>
                  <a:gd name="T57" fmla="*/ 198 h 491"/>
                  <a:gd name="T58" fmla="*/ 440 w 710"/>
                  <a:gd name="T59" fmla="*/ 156 h 491"/>
                  <a:gd name="T60" fmla="*/ 472 w 710"/>
                  <a:gd name="T61" fmla="*/ 143 h 491"/>
                  <a:gd name="T62" fmla="*/ 523 w 710"/>
                  <a:gd name="T63" fmla="*/ 120 h 491"/>
                  <a:gd name="T64" fmla="*/ 500 w 710"/>
                  <a:gd name="T65" fmla="*/ 110 h 491"/>
                  <a:gd name="T66" fmla="*/ 491 w 710"/>
                  <a:gd name="T67" fmla="*/ 69 h 491"/>
                  <a:gd name="T68" fmla="*/ 536 w 710"/>
                  <a:gd name="T69" fmla="*/ 33 h 491"/>
                  <a:gd name="T70" fmla="*/ 532 w 710"/>
                  <a:gd name="T71" fmla="*/ 23 h 491"/>
                  <a:gd name="T72" fmla="*/ 578 w 710"/>
                  <a:gd name="T73" fmla="*/ 0 h 491"/>
                  <a:gd name="T74" fmla="*/ 619 w 710"/>
                  <a:gd name="T75" fmla="*/ 55 h 491"/>
                  <a:gd name="T76" fmla="*/ 660 w 710"/>
                  <a:gd name="T77" fmla="*/ 92 h 491"/>
                  <a:gd name="T78" fmla="*/ 706 w 710"/>
                  <a:gd name="T79" fmla="*/ 92 h 491"/>
                  <a:gd name="T80" fmla="*/ 701 w 710"/>
                  <a:gd name="T81" fmla="*/ 115 h 491"/>
                  <a:gd name="T82" fmla="*/ 669 w 710"/>
                  <a:gd name="T83" fmla="*/ 152 h 491"/>
                  <a:gd name="T84" fmla="*/ 660 w 710"/>
                  <a:gd name="T85" fmla="*/ 198 h 491"/>
                  <a:gd name="T86" fmla="*/ 633 w 710"/>
                  <a:gd name="T87" fmla="*/ 207 h 491"/>
                  <a:gd name="T88" fmla="*/ 587 w 710"/>
                  <a:gd name="T89" fmla="*/ 234 h 491"/>
                  <a:gd name="T90" fmla="*/ 536 w 710"/>
                  <a:gd name="T91" fmla="*/ 248 h 491"/>
                  <a:gd name="T92" fmla="*/ 545 w 710"/>
                  <a:gd name="T93" fmla="*/ 239 h 491"/>
                  <a:gd name="T94" fmla="*/ 555 w 710"/>
                  <a:gd name="T95" fmla="*/ 216 h 491"/>
                  <a:gd name="T96" fmla="*/ 513 w 710"/>
                  <a:gd name="T97" fmla="*/ 252 h 491"/>
                  <a:gd name="T98" fmla="*/ 555 w 710"/>
                  <a:gd name="T99" fmla="*/ 262 h 491"/>
                  <a:gd name="T100" fmla="*/ 564 w 710"/>
                  <a:gd name="T101" fmla="*/ 280 h 491"/>
                  <a:gd name="T102" fmla="*/ 532 w 710"/>
                  <a:gd name="T103" fmla="*/ 298 h 491"/>
                  <a:gd name="T104" fmla="*/ 559 w 710"/>
                  <a:gd name="T105" fmla="*/ 349 h 491"/>
                  <a:gd name="T106" fmla="*/ 559 w 710"/>
                  <a:gd name="T107" fmla="*/ 358 h 491"/>
                  <a:gd name="T108" fmla="*/ 559 w 710"/>
                  <a:gd name="T109" fmla="*/ 376 h 491"/>
                  <a:gd name="T110" fmla="*/ 541 w 710"/>
                  <a:gd name="T111" fmla="*/ 408 h 491"/>
                  <a:gd name="T112" fmla="*/ 523 w 710"/>
                  <a:gd name="T113" fmla="*/ 431 h 491"/>
                  <a:gd name="T114" fmla="*/ 477 w 710"/>
                  <a:gd name="T115" fmla="*/ 463 h 491"/>
                  <a:gd name="T116" fmla="*/ 463 w 710"/>
                  <a:gd name="T117" fmla="*/ 468 h 491"/>
                  <a:gd name="T118" fmla="*/ 431 w 710"/>
                  <a:gd name="T119" fmla="*/ 48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10" h="491">
                    <a:moveTo>
                      <a:pt x="426" y="491"/>
                    </a:moveTo>
                    <a:lnTo>
                      <a:pt x="417" y="486"/>
                    </a:lnTo>
                    <a:lnTo>
                      <a:pt x="417" y="477"/>
                    </a:lnTo>
                    <a:lnTo>
                      <a:pt x="408" y="477"/>
                    </a:lnTo>
                    <a:lnTo>
                      <a:pt x="408" y="472"/>
                    </a:lnTo>
                    <a:lnTo>
                      <a:pt x="403" y="477"/>
                    </a:lnTo>
                    <a:lnTo>
                      <a:pt x="403" y="482"/>
                    </a:lnTo>
                    <a:lnTo>
                      <a:pt x="403" y="482"/>
                    </a:lnTo>
                    <a:lnTo>
                      <a:pt x="399" y="477"/>
                    </a:lnTo>
                    <a:lnTo>
                      <a:pt x="399" y="477"/>
                    </a:lnTo>
                    <a:lnTo>
                      <a:pt x="394" y="477"/>
                    </a:lnTo>
                    <a:lnTo>
                      <a:pt x="390" y="477"/>
                    </a:lnTo>
                    <a:lnTo>
                      <a:pt x="385" y="468"/>
                    </a:lnTo>
                    <a:lnTo>
                      <a:pt x="381" y="463"/>
                    </a:lnTo>
                    <a:lnTo>
                      <a:pt x="381" y="459"/>
                    </a:lnTo>
                    <a:lnTo>
                      <a:pt x="381" y="459"/>
                    </a:lnTo>
                    <a:lnTo>
                      <a:pt x="371" y="459"/>
                    </a:lnTo>
                    <a:lnTo>
                      <a:pt x="362" y="459"/>
                    </a:lnTo>
                    <a:lnTo>
                      <a:pt x="358" y="463"/>
                    </a:lnTo>
                    <a:lnTo>
                      <a:pt x="348" y="463"/>
                    </a:lnTo>
                    <a:lnTo>
                      <a:pt x="348" y="463"/>
                    </a:lnTo>
                    <a:lnTo>
                      <a:pt x="339" y="463"/>
                    </a:lnTo>
                    <a:lnTo>
                      <a:pt x="339" y="463"/>
                    </a:lnTo>
                    <a:lnTo>
                      <a:pt x="335" y="468"/>
                    </a:lnTo>
                    <a:lnTo>
                      <a:pt x="335" y="468"/>
                    </a:lnTo>
                    <a:lnTo>
                      <a:pt x="330" y="463"/>
                    </a:lnTo>
                    <a:lnTo>
                      <a:pt x="330" y="463"/>
                    </a:lnTo>
                    <a:lnTo>
                      <a:pt x="330" y="468"/>
                    </a:lnTo>
                    <a:lnTo>
                      <a:pt x="330" y="477"/>
                    </a:lnTo>
                    <a:lnTo>
                      <a:pt x="326" y="482"/>
                    </a:lnTo>
                    <a:lnTo>
                      <a:pt x="321" y="482"/>
                    </a:lnTo>
                    <a:lnTo>
                      <a:pt x="321" y="482"/>
                    </a:lnTo>
                    <a:lnTo>
                      <a:pt x="321" y="477"/>
                    </a:lnTo>
                    <a:lnTo>
                      <a:pt x="321" y="477"/>
                    </a:lnTo>
                    <a:lnTo>
                      <a:pt x="321" y="472"/>
                    </a:lnTo>
                    <a:lnTo>
                      <a:pt x="316" y="472"/>
                    </a:lnTo>
                    <a:lnTo>
                      <a:pt x="312" y="477"/>
                    </a:lnTo>
                    <a:lnTo>
                      <a:pt x="303" y="468"/>
                    </a:lnTo>
                    <a:lnTo>
                      <a:pt x="298" y="459"/>
                    </a:lnTo>
                    <a:lnTo>
                      <a:pt x="298" y="454"/>
                    </a:lnTo>
                    <a:lnTo>
                      <a:pt x="293" y="445"/>
                    </a:lnTo>
                    <a:lnTo>
                      <a:pt x="289" y="445"/>
                    </a:lnTo>
                    <a:lnTo>
                      <a:pt x="284" y="450"/>
                    </a:lnTo>
                    <a:lnTo>
                      <a:pt x="275" y="450"/>
                    </a:lnTo>
                    <a:lnTo>
                      <a:pt x="275" y="454"/>
                    </a:lnTo>
                    <a:lnTo>
                      <a:pt x="280" y="445"/>
                    </a:lnTo>
                    <a:lnTo>
                      <a:pt x="280" y="445"/>
                    </a:lnTo>
                    <a:lnTo>
                      <a:pt x="280" y="436"/>
                    </a:lnTo>
                    <a:lnTo>
                      <a:pt x="289" y="422"/>
                    </a:lnTo>
                    <a:lnTo>
                      <a:pt x="289" y="408"/>
                    </a:lnTo>
                    <a:lnTo>
                      <a:pt x="293" y="404"/>
                    </a:lnTo>
                    <a:lnTo>
                      <a:pt x="289" y="404"/>
                    </a:lnTo>
                    <a:lnTo>
                      <a:pt x="289" y="404"/>
                    </a:lnTo>
                    <a:lnTo>
                      <a:pt x="289" y="404"/>
                    </a:lnTo>
                    <a:lnTo>
                      <a:pt x="289" y="399"/>
                    </a:lnTo>
                    <a:lnTo>
                      <a:pt x="289" y="399"/>
                    </a:lnTo>
                    <a:lnTo>
                      <a:pt x="284" y="395"/>
                    </a:lnTo>
                    <a:lnTo>
                      <a:pt x="275" y="390"/>
                    </a:lnTo>
                    <a:lnTo>
                      <a:pt x="275" y="390"/>
                    </a:lnTo>
                    <a:lnTo>
                      <a:pt x="275" y="390"/>
                    </a:lnTo>
                    <a:lnTo>
                      <a:pt x="271" y="390"/>
                    </a:lnTo>
                    <a:lnTo>
                      <a:pt x="266" y="390"/>
                    </a:lnTo>
                    <a:lnTo>
                      <a:pt x="266" y="385"/>
                    </a:lnTo>
                    <a:lnTo>
                      <a:pt x="261" y="376"/>
                    </a:lnTo>
                    <a:lnTo>
                      <a:pt x="252" y="381"/>
                    </a:lnTo>
                    <a:lnTo>
                      <a:pt x="243" y="381"/>
                    </a:lnTo>
                    <a:lnTo>
                      <a:pt x="229" y="390"/>
                    </a:lnTo>
                    <a:lnTo>
                      <a:pt x="216" y="399"/>
                    </a:lnTo>
                    <a:lnTo>
                      <a:pt x="206" y="395"/>
                    </a:lnTo>
                    <a:lnTo>
                      <a:pt x="197" y="390"/>
                    </a:lnTo>
                    <a:lnTo>
                      <a:pt x="197" y="390"/>
                    </a:lnTo>
                    <a:lnTo>
                      <a:pt x="193" y="395"/>
                    </a:lnTo>
                    <a:lnTo>
                      <a:pt x="188" y="399"/>
                    </a:lnTo>
                    <a:lnTo>
                      <a:pt x="179" y="404"/>
                    </a:lnTo>
                    <a:lnTo>
                      <a:pt x="179" y="404"/>
                    </a:lnTo>
                    <a:lnTo>
                      <a:pt x="174" y="395"/>
                    </a:lnTo>
                    <a:lnTo>
                      <a:pt x="156" y="399"/>
                    </a:lnTo>
                    <a:lnTo>
                      <a:pt x="147" y="395"/>
                    </a:lnTo>
                    <a:lnTo>
                      <a:pt x="138" y="390"/>
                    </a:lnTo>
                    <a:lnTo>
                      <a:pt x="128" y="385"/>
                    </a:lnTo>
                    <a:lnTo>
                      <a:pt x="124" y="381"/>
                    </a:lnTo>
                    <a:lnTo>
                      <a:pt x="119" y="381"/>
                    </a:lnTo>
                    <a:lnTo>
                      <a:pt x="115" y="376"/>
                    </a:lnTo>
                    <a:lnTo>
                      <a:pt x="115" y="372"/>
                    </a:lnTo>
                    <a:lnTo>
                      <a:pt x="106" y="367"/>
                    </a:lnTo>
                    <a:lnTo>
                      <a:pt x="96" y="367"/>
                    </a:lnTo>
                    <a:lnTo>
                      <a:pt x="96" y="372"/>
                    </a:lnTo>
                    <a:lnTo>
                      <a:pt x="96" y="372"/>
                    </a:lnTo>
                    <a:lnTo>
                      <a:pt x="96" y="367"/>
                    </a:lnTo>
                    <a:lnTo>
                      <a:pt x="92" y="367"/>
                    </a:lnTo>
                    <a:lnTo>
                      <a:pt x="87" y="362"/>
                    </a:lnTo>
                    <a:lnTo>
                      <a:pt x="83" y="362"/>
                    </a:lnTo>
                    <a:lnTo>
                      <a:pt x="78" y="362"/>
                    </a:lnTo>
                    <a:lnTo>
                      <a:pt x="69" y="358"/>
                    </a:lnTo>
                    <a:lnTo>
                      <a:pt x="69" y="358"/>
                    </a:lnTo>
                    <a:lnTo>
                      <a:pt x="69" y="358"/>
                    </a:lnTo>
                    <a:lnTo>
                      <a:pt x="64" y="344"/>
                    </a:lnTo>
                    <a:lnTo>
                      <a:pt x="64" y="335"/>
                    </a:lnTo>
                    <a:lnTo>
                      <a:pt x="64" y="330"/>
                    </a:lnTo>
                    <a:lnTo>
                      <a:pt x="69" y="326"/>
                    </a:lnTo>
                    <a:lnTo>
                      <a:pt x="69" y="330"/>
                    </a:lnTo>
                    <a:lnTo>
                      <a:pt x="69" y="330"/>
                    </a:lnTo>
                    <a:lnTo>
                      <a:pt x="74" y="330"/>
                    </a:lnTo>
                    <a:lnTo>
                      <a:pt x="69" y="321"/>
                    </a:lnTo>
                    <a:lnTo>
                      <a:pt x="64" y="312"/>
                    </a:lnTo>
                    <a:lnTo>
                      <a:pt x="69" y="312"/>
                    </a:lnTo>
                    <a:lnTo>
                      <a:pt x="78" y="307"/>
                    </a:lnTo>
                    <a:lnTo>
                      <a:pt x="78" y="298"/>
                    </a:lnTo>
                    <a:lnTo>
                      <a:pt x="78" y="298"/>
                    </a:lnTo>
                    <a:lnTo>
                      <a:pt x="78" y="294"/>
                    </a:lnTo>
                    <a:lnTo>
                      <a:pt x="78" y="289"/>
                    </a:lnTo>
                    <a:lnTo>
                      <a:pt x="74" y="289"/>
                    </a:lnTo>
                    <a:lnTo>
                      <a:pt x="64" y="294"/>
                    </a:lnTo>
                    <a:lnTo>
                      <a:pt x="51" y="294"/>
                    </a:lnTo>
                    <a:lnTo>
                      <a:pt x="41" y="289"/>
                    </a:lnTo>
                    <a:lnTo>
                      <a:pt x="41" y="289"/>
                    </a:lnTo>
                    <a:lnTo>
                      <a:pt x="32" y="289"/>
                    </a:lnTo>
                    <a:lnTo>
                      <a:pt x="32" y="280"/>
                    </a:lnTo>
                    <a:lnTo>
                      <a:pt x="32" y="280"/>
                    </a:lnTo>
                    <a:lnTo>
                      <a:pt x="28" y="275"/>
                    </a:lnTo>
                    <a:lnTo>
                      <a:pt x="19" y="271"/>
                    </a:lnTo>
                    <a:lnTo>
                      <a:pt x="9" y="271"/>
                    </a:lnTo>
                    <a:lnTo>
                      <a:pt x="0" y="271"/>
                    </a:lnTo>
                    <a:lnTo>
                      <a:pt x="0" y="271"/>
                    </a:lnTo>
                    <a:lnTo>
                      <a:pt x="9" y="266"/>
                    </a:lnTo>
                    <a:lnTo>
                      <a:pt x="14" y="266"/>
                    </a:lnTo>
                    <a:lnTo>
                      <a:pt x="19" y="266"/>
                    </a:lnTo>
                    <a:lnTo>
                      <a:pt x="19" y="266"/>
                    </a:lnTo>
                    <a:lnTo>
                      <a:pt x="19" y="266"/>
                    </a:lnTo>
                    <a:lnTo>
                      <a:pt x="19" y="266"/>
                    </a:lnTo>
                    <a:lnTo>
                      <a:pt x="19" y="257"/>
                    </a:lnTo>
                    <a:lnTo>
                      <a:pt x="19" y="252"/>
                    </a:lnTo>
                    <a:lnTo>
                      <a:pt x="19" y="252"/>
                    </a:lnTo>
                    <a:lnTo>
                      <a:pt x="9" y="252"/>
                    </a:lnTo>
                    <a:lnTo>
                      <a:pt x="9" y="248"/>
                    </a:lnTo>
                    <a:lnTo>
                      <a:pt x="9" y="234"/>
                    </a:lnTo>
                    <a:lnTo>
                      <a:pt x="9" y="225"/>
                    </a:lnTo>
                    <a:lnTo>
                      <a:pt x="19" y="220"/>
                    </a:lnTo>
                    <a:lnTo>
                      <a:pt x="28" y="220"/>
                    </a:lnTo>
                    <a:lnTo>
                      <a:pt x="37" y="220"/>
                    </a:lnTo>
                    <a:lnTo>
                      <a:pt x="37" y="216"/>
                    </a:lnTo>
                    <a:lnTo>
                      <a:pt x="46" y="211"/>
                    </a:lnTo>
                    <a:lnTo>
                      <a:pt x="51" y="211"/>
                    </a:lnTo>
                    <a:lnTo>
                      <a:pt x="60" y="207"/>
                    </a:lnTo>
                    <a:lnTo>
                      <a:pt x="74" y="198"/>
                    </a:lnTo>
                    <a:lnTo>
                      <a:pt x="78" y="198"/>
                    </a:lnTo>
                    <a:lnTo>
                      <a:pt x="83" y="188"/>
                    </a:lnTo>
                    <a:lnTo>
                      <a:pt x="83" y="170"/>
                    </a:lnTo>
                    <a:lnTo>
                      <a:pt x="78" y="156"/>
                    </a:lnTo>
                    <a:lnTo>
                      <a:pt x="74" y="152"/>
                    </a:lnTo>
                    <a:lnTo>
                      <a:pt x="74" y="152"/>
                    </a:lnTo>
                    <a:lnTo>
                      <a:pt x="87" y="147"/>
                    </a:lnTo>
                    <a:lnTo>
                      <a:pt x="96" y="147"/>
                    </a:lnTo>
                    <a:lnTo>
                      <a:pt x="101" y="147"/>
                    </a:lnTo>
                    <a:lnTo>
                      <a:pt x="106" y="143"/>
                    </a:lnTo>
                    <a:lnTo>
                      <a:pt x="106" y="138"/>
                    </a:lnTo>
                    <a:lnTo>
                      <a:pt x="106" y="138"/>
                    </a:lnTo>
                    <a:lnTo>
                      <a:pt x="110" y="124"/>
                    </a:lnTo>
                    <a:lnTo>
                      <a:pt x="110" y="120"/>
                    </a:lnTo>
                    <a:lnTo>
                      <a:pt x="115" y="115"/>
                    </a:lnTo>
                    <a:lnTo>
                      <a:pt x="119" y="110"/>
                    </a:lnTo>
                    <a:lnTo>
                      <a:pt x="124" y="110"/>
                    </a:lnTo>
                    <a:lnTo>
                      <a:pt x="128" y="115"/>
                    </a:lnTo>
                    <a:lnTo>
                      <a:pt x="133" y="115"/>
                    </a:lnTo>
                    <a:lnTo>
                      <a:pt x="138" y="115"/>
                    </a:lnTo>
                    <a:lnTo>
                      <a:pt x="142" y="115"/>
                    </a:lnTo>
                    <a:lnTo>
                      <a:pt x="142" y="110"/>
                    </a:lnTo>
                    <a:lnTo>
                      <a:pt x="142" y="101"/>
                    </a:lnTo>
                    <a:lnTo>
                      <a:pt x="147" y="97"/>
                    </a:lnTo>
                    <a:lnTo>
                      <a:pt x="151" y="92"/>
                    </a:lnTo>
                    <a:lnTo>
                      <a:pt x="151" y="92"/>
                    </a:lnTo>
                    <a:lnTo>
                      <a:pt x="156" y="88"/>
                    </a:lnTo>
                    <a:lnTo>
                      <a:pt x="161" y="83"/>
                    </a:lnTo>
                    <a:lnTo>
                      <a:pt x="170" y="83"/>
                    </a:lnTo>
                    <a:lnTo>
                      <a:pt x="170" y="78"/>
                    </a:lnTo>
                    <a:lnTo>
                      <a:pt x="170" y="78"/>
                    </a:lnTo>
                    <a:lnTo>
                      <a:pt x="170" y="83"/>
                    </a:lnTo>
                    <a:lnTo>
                      <a:pt x="170" y="83"/>
                    </a:lnTo>
                    <a:lnTo>
                      <a:pt x="179" y="92"/>
                    </a:lnTo>
                    <a:lnTo>
                      <a:pt x="183" y="101"/>
                    </a:lnTo>
                    <a:lnTo>
                      <a:pt x="197" y="106"/>
                    </a:lnTo>
                    <a:lnTo>
                      <a:pt x="202" y="120"/>
                    </a:lnTo>
                    <a:lnTo>
                      <a:pt x="206" y="124"/>
                    </a:lnTo>
                    <a:lnTo>
                      <a:pt x="206" y="129"/>
                    </a:lnTo>
                    <a:lnTo>
                      <a:pt x="206" y="138"/>
                    </a:lnTo>
                    <a:lnTo>
                      <a:pt x="206" y="143"/>
                    </a:lnTo>
                    <a:lnTo>
                      <a:pt x="216" y="147"/>
                    </a:lnTo>
                    <a:lnTo>
                      <a:pt x="234" y="147"/>
                    </a:lnTo>
                    <a:lnTo>
                      <a:pt x="238" y="152"/>
                    </a:lnTo>
                    <a:lnTo>
                      <a:pt x="252" y="156"/>
                    </a:lnTo>
                    <a:lnTo>
                      <a:pt x="261" y="165"/>
                    </a:lnTo>
                    <a:lnTo>
                      <a:pt x="261" y="165"/>
                    </a:lnTo>
                    <a:lnTo>
                      <a:pt x="271" y="179"/>
                    </a:lnTo>
                    <a:lnTo>
                      <a:pt x="275" y="184"/>
                    </a:lnTo>
                    <a:lnTo>
                      <a:pt x="312" y="184"/>
                    </a:lnTo>
                    <a:lnTo>
                      <a:pt x="312" y="184"/>
                    </a:lnTo>
                    <a:lnTo>
                      <a:pt x="330" y="188"/>
                    </a:lnTo>
                    <a:lnTo>
                      <a:pt x="339" y="193"/>
                    </a:lnTo>
                    <a:lnTo>
                      <a:pt x="344" y="193"/>
                    </a:lnTo>
                    <a:lnTo>
                      <a:pt x="353" y="198"/>
                    </a:lnTo>
                    <a:lnTo>
                      <a:pt x="362" y="202"/>
                    </a:lnTo>
                    <a:lnTo>
                      <a:pt x="362" y="202"/>
                    </a:lnTo>
                    <a:lnTo>
                      <a:pt x="371" y="198"/>
                    </a:lnTo>
                    <a:lnTo>
                      <a:pt x="394" y="188"/>
                    </a:lnTo>
                    <a:lnTo>
                      <a:pt x="408" y="188"/>
                    </a:lnTo>
                    <a:lnTo>
                      <a:pt x="413" y="188"/>
                    </a:lnTo>
                    <a:lnTo>
                      <a:pt x="422" y="184"/>
                    </a:lnTo>
                    <a:lnTo>
                      <a:pt x="431" y="179"/>
                    </a:lnTo>
                    <a:lnTo>
                      <a:pt x="440" y="170"/>
                    </a:lnTo>
                    <a:lnTo>
                      <a:pt x="440" y="156"/>
                    </a:lnTo>
                    <a:lnTo>
                      <a:pt x="440" y="152"/>
                    </a:lnTo>
                    <a:lnTo>
                      <a:pt x="449" y="147"/>
                    </a:lnTo>
                    <a:lnTo>
                      <a:pt x="458" y="147"/>
                    </a:lnTo>
                    <a:lnTo>
                      <a:pt x="463" y="152"/>
                    </a:lnTo>
                    <a:lnTo>
                      <a:pt x="468" y="147"/>
                    </a:lnTo>
                    <a:lnTo>
                      <a:pt x="472" y="143"/>
                    </a:lnTo>
                    <a:lnTo>
                      <a:pt x="472" y="143"/>
                    </a:lnTo>
                    <a:lnTo>
                      <a:pt x="481" y="138"/>
                    </a:lnTo>
                    <a:lnTo>
                      <a:pt x="486" y="138"/>
                    </a:lnTo>
                    <a:lnTo>
                      <a:pt x="491" y="129"/>
                    </a:lnTo>
                    <a:lnTo>
                      <a:pt x="495" y="124"/>
                    </a:lnTo>
                    <a:lnTo>
                      <a:pt x="504" y="120"/>
                    </a:lnTo>
                    <a:lnTo>
                      <a:pt x="518" y="120"/>
                    </a:lnTo>
                    <a:lnTo>
                      <a:pt x="523" y="120"/>
                    </a:lnTo>
                    <a:lnTo>
                      <a:pt x="523" y="120"/>
                    </a:lnTo>
                    <a:lnTo>
                      <a:pt x="523" y="115"/>
                    </a:lnTo>
                    <a:lnTo>
                      <a:pt x="518" y="106"/>
                    </a:lnTo>
                    <a:lnTo>
                      <a:pt x="513" y="106"/>
                    </a:lnTo>
                    <a:lnTo>
                      <a:pt x="509" y="106"/>
                    </a:lnTo>
                    <a:lnTo>
                      <a:pt x="504" y="110"/>
                    </a:lnTo>
                    <a:lnTo>
                      <a:pt x="500" y="110"/>
                    </a:lnTo>
                    <a:lnTo>
                      <a:pt x="495" y="110"/>
                    </a:lnTo>
                    <a:lnTo>
                      <a:pt x="495" y="110"/>
                    </a:lnTo>
                    <a:lnTo>
                      <a:pt x="486" y="106"/>
                    </a:lnTo>
                    <a:lnTo>
                      <a:pt x="481" y="106"/>
                    </a:lnTo>
                    <a:lnTo>
                      <a:pt x="481" y="97"/>
                    </a:lnTo>
                    <a:lnTo>
                      <a:pt x="486" y="83"/>
                    </a:lnTo>
                    <a:lnTo>
                      <a:pt x="491" y="69"/>
                    </a:lnTo>
                    <a:lnTo>
                      <a:pt x="495" y="65"/>
                    </a:lnTo>
                    <a:lnTo>
                      <a:pt x="504" y="69"/>
                    </a:lnTo>
                    <a:lnTo>
                      <a:pt x="509" y="69"/>
                    </a:lnTo>
                    <a:lnTo>
                      <a:pt x="518" y="65"/>
                    </a:lnTo>
                    <a:lnTo>
                      <a:pt x="527" y="55"/>
                    </a:lnTo>
                    <a:lnTo>
                      <a:pt x="527" y="51"/>
                    </a:lnTo>
                    <a:lnTo>
                      <a:pt x="536" y="33"/>
                    </a:lnTo>
                    <a:lnTo>
                      <a:pt x="541" y="28"/>
                    </a:lnTo>
                    <a:lnTo>
                      <a:pt x="541" y="23"/>
                    </a:lnTo>
                    <a:lnTo>
                      <a:pt x="541" y="23"/>
                    </a:lnTo>
                    <a:lnTo>
                      <a:pt x="536" y="23"/>
                    </a:lnTo>
                    <a:lnTo>
                      <a:pt x="532" y="28"/>
                    </a:lnTo>
                    <a:lnTo>
                      <a:pt x="532" y="28"/>
                    </a:lnTo>
                    <a:lnTo>
                      <a:pt x="532" y="23"/>
                    </a:lnTo>
                    <a:lnTo>
                      <a:pt x="532" y="23"/>
                    </a:lnTo>
                    <a:lnTo>
                      <a:pt x="541" y="10"/>
                    </a:lnTo>
                    <a:lnTo>
                      <a:pt x="555" y="5"/>
                    </a:lnTo>
                    <a:lnTo>
                      <a:pt x="564" y="0"/>
                    </a:lnTo>
                    <a:lnTo>
                      <a:pt x="573" y="0"/>
                    </a:lnTo>
                    <a:lnTo>
                      <a:pt x="573" y="0"/>
                    </a:lnTo>
                    <a:lnTo>
                      <a:pt x="578" y="0"/>
                    </a:lnTo>
                    <a:lnTo>
                      <a:pt x="582" y="5"/>
                    </a:lnTo>
                    <a:lnTo>
                      <a:pt x="587" y="10"/>
                    </a:lnTo>
                    <a:lnTo>
                      <a:pt x="596" y="10"/>
                    </a:lnTo>
                    <a:lnTo>
                      <a:pt x="605" y="14"/>
                    </a:lnTo>
                    <a:lnTo>
                      <a:pt x="614" y="28"/>
                    </a:lnTo>
                    <a:lnTo>
                      <a:pt x="614" y="42"/>
                    </a:lnTo>
                    <a:lnTo>
                      <a:pt x="619" y="55"/>
                    </a:lnTo>
                    <a:lnTo>
                      <a:pt x="623" y="60"/>
                    </a:lnTo>
                    <a:lnTo>
                      <a:pt x="623" y="60"/>
                    </a:lnTo>
                    <a:lnTo>
                      <a:pt x="623" y="69"/>
                    </a:lnTo>
                    <a:lnTo>
                      <a:pt x="628" y="74"/>
                    </a:lnTo>
                    <a:lnTo>
                      <a:pt x="637" y="74"/>
                    </a:lnTo>
                    <a:lnTo>
                      <a:pt x="651" y="78"/>
                    </a:lnTo>
                    <a:lnTo>
                      <a:pt x="660" y="92"/>
                    </a:lnTo>
                    <a:lnTo>
                      <a:pt x="665" y="97"/>
                    </a:lnTo>
                    <a:lnTo>
                      <a:pt x="665" y="101"/>
                    </a:lnTo>
                    <a:lnTo>
                      <a:pt x="669" y="106"/>
                    </a:lnTo>
                    <a:lnTo>
                      <a:pt x="674" y="106"/>
                    </a:lnTo>
                    <a:lnTo>
                      <a:pt x="678" y="101"/>
                    </a:lnTo>
                    <a:lnTo>
                      <a:pt x="678" y="101"/>
                    </a:lnTo>
                    <a:lnTo>
                      <a:pt x="706" y="92"/>
                    </a:lnTo>
                    <a:lnTo>
                      <a:pt x="710" y="88"/>
                    </a:lnTo>
                    <a:lnTo>
                      <a:pt x="710" y="88"/>
                    </a:lnTo>
                    <a:lnTo>
                      <a:pt x="706" y="92"/>
                    </a:lnTo>
                    <a:lnTo>
                      <a:pt x="706" y="97"/>
                    </a:lnTo>
                    <a:lnTo>
                      <a:pt x="706" y="101"/>
                    </a:lnTo>
                    <a:lnTo>
                      <a:pt x="706" y="110"/>
                    </a:lnTo>
                    <a:lnTo>
                      <a:pt x="701" y="115"/>
                    </a:lnTo>
                    <a:lnTo>
                      <a:pt x="701" y="124"/>
                    </a:lnTo>
                    <a:lnTo>
                      <a:pt x="697" y="124"/>
                    </a:lnTo>
                    <a:lnTo>
                      <a:pt x="692" y="143"/>
                    </a:lnTo>
                    <a:lnTo>
                      <a:pt x="683" y="152"/>
                    </a:lnTo>
                    <a:lnTo>
                      <a:pt x="674" y="152"/>
                    </a:lnTo>
                    <a:lnTo>
                      <a:pt x="674" y="152"/>
                    </a:lnTo>
                    <a:lnTo>
                      <a:pt x="669" y="152"/>
                    </a:lnTo>
                    <a:lnTo>
                      <a:pt x="665" y="156"/>
                    </a:lnTo>
                    <a:lnTo>
                      <a:pt x="665" y="161"/>
                    </a:lnTo>
                    <a:lnTo>
                      <a:pt x="669" y="175"/>
                    </a:lnTo>
                    <a:lnTo>
                      <a:pt x="665" y="179"/>
                    </a:lnTo>
                    <a:lnTo>
                      <a:pt x="660" y="188"/>
                    </a:lnTo>
                    <a:lnTo>
                      <a:pt x="660" y="198"/>
                    </a:lnTo>
                    <a:lnTo>
                      <a:pt x="660" y="198"/>
                    </a:lnTo>
                    <a:lnTo>
                      <a:pt x="655" y="193"/>
                    </a:lnTo>
                    <a:lnTo>
                      <a:pt x="655" y="193"/>
                    </a:lnTo>
                    <a:lnTo>
                      <a:pt x="651" y="188"/>
                    </a:lnTo>
                    <a:lnTo>
                      <a:pt x="651" y="188"/>
                    </a:lnTo>
                    <a:lnTo>
                      <a:pt x="646" y="198"/>
                    </a:lnTo>
                    <a:lnTo>
                      <a:pt x="633" y="202"/>
                    </a:lnTo>
                    <a:lnTo>
                      <a:pt x="633" y="207"/>
                    </a:lnTo>
                    <a:lnTo>
                      <a:pt x="628" y="211"/>
                    </a:lnTo>
                    <a:lnTo>
                      <a:pt x="619" y="211"/>
                    </a:lnTo>
                    <a:lnTo>
                      <a:pt x="614" y="207"/>
                    </a:lnTo>
                    <a:lnTo>
                      <a:pt x="600" y="216"/>
                    </a:lnTo>
                    <a:lnTo>
                      <a:pt x="596" y="225"/>
                    </a:lnTo>
                    <a:lnTo>
                      <a:pt x="591" y="225"/>
                    </a:lnTo>
                    <a:lnTo>
                      <a:pt x="587" y="234"/>
                    </a:lnTo>
                    <a:lnTo>
                      <a:pt x="582" y="234"/>
                    </a:lnTo>
                    <a:lnTo>
                      <a:pt x="573" y="234"/>
                    </a:lnTo>
                    <a:lnTo>
                      <a:pt x="568" y="239"/>
                    </a:lnTo>
                    <a:lnTo>
                      <a:pt x="559" y="248"/>
                    </a:lnTo>
                    <a:lnTo>
                      <a:pt x="550" y="248"/>
                    </a:lnTo>
                    <a:lnTo>
                      <a:pt x="541" y="248"/>
                    </a:lnTo>
                    <a:lnTo>
                      <a:pt x="536" y="248"/>
                    </a:lnTo>
                    <a:lnTo>
                      <a:pt x="532" y="248"/>
                    </a:lnTo>
                    <a:lnTo>
                      <a:pt x="541" y="248"/>
                    </a:lnTo>
                    <a:lnTo>
                      <a:pt x="545" y="243"/>
                    </a:lnTo>
                    <a:lnTo>
                      <a:pt x="550" y="243"/>
                    </a:lnTo>
                    <a:lnTo>
                      <a:pt x="550" y="239"/>
                    </a:lnTo>
                    <a:lnTo>
                      <a:pt x="550" y="239"/>
                    </a:lnTo>
                    <a:lnTo>
                      <a:pt x="545" y="239"/>
                    </a:lnTo>
                    <a:lnTo>
                      <a:pt x="545" y="239"/>
                    </a:lnTo>
                    <a:lnTo>
                      <a:pt x="550" y="234"/>
                    </a:lnTo>
                    <a:lnTo>
                      <a:pt x="550" y="230"/>
                    </a:lnTo>
                    <a:lnTo>
                      <a:pt x="555" y="225"/>
                    </a:lnTo>
                    <a:lnTo>
                      <a:pt x="559" y="220"/>
                    </a:lnTo>
                    <a:lnTo>
                      <a:pt x="555" y="216"/>
                    </a:lnTo>
                    <a:lnTo>
                      <a:pt x="555" y="216"/>
                    </a:lnTo>
                    <a:lnTo>
                      <a:pt x="550" y="220"/>
                    </a:lnTo>
                    <a:lnTo>
                      <a:pt x="541" y="230"/>
                    </a:lnTo>
                    <a:lnTo>
                      <a:pt x="532" y="234"/>
                    </a:lnTo>
                    <a:lnTo>
                      <a:pt x="527" y="239"/>
                    </a:lnTo>
                    <a:lnTo>
                      <a:pt x="518" y="243"/>
                    </a:lnTo>
                    <a:lnTo>
                      <a:pt x="513" y="243"/>
                    </a:lnTo>
                    <a:lnTo>
                      <a:pt x="513" y="252"/>
                    </a:lnTo>
                    <a:lnTo>
                      <a:pt x="518" y="252"/>
                    </a:lnTo>
                    <a:lnTo>
                      <a:pt x="523" y="262"/>
                    </a:lnTo>
                    <a:lnTo>
                      <a:pt x="532" y="266"/>
                    </a:lnTo>
                    <a:lnTo>
                      <a:pt x="536" y="262"/>
                    </a:lnTo>
                    <a:lnTo>
                      <a:pt x="545" y="257"/>
                    </a:lnTo>
                    <a:lnTo>
                      <a:pt x="550" y="262"/>
                    </a:lnTo>
                    <a:lnTo>
                      <a:pt x="555" y="262"/>
                    </a:lnTo>
                    <a:lnTo>
                      <a:pt x="568" y="266"/>
                    </a:lnTo>
                    <a:lnTo>
                      <a:pt x="568" y="266"/>
                    </a:lnTo>
                    <a:lnTo>
                      <a:pt x="568" y="266"/>
                    </a:lnTo>
                    <a:lnTo>
                      <a:pt x="568" y="266"/>
                    </a:lnTo>
                    <a:lnTo>
                      <a:pt x="568" y="266"/>
                    </a:lnTo>
                    <a:lnTo>
                      <a:pt x="564" y="275"/>
                    </a:lnTo>
                    <a:lnTo>
                      <a:pt x="564" y="280"/>
                    </a:lnTo>
                    <a:lnTo>
                      <a:pt x="559" y="275"/>
                    </a:lnTo>
                    <a:lnTo>
                      <a:pt x="559" y="275"/>
                    </a:lnTo>
                    <a:lnTo>
                      <a:pt x="559" y="275"/>
                    </a:lnTo>
                    <a:lnTo>
                      <a:pt x="555" y="275"/>
                    </a:lnTo>
                    <a:lnTo>
                      <a:pt x="550" y="280"/>
                    </a:lnTo>
                    <a:lnTo>
                      <a:pt x="541" y="285"/>
                    </a:lnTo>
                    <a:lnTo>
                      <a:pt x="532" y="298"/>
                    </a:lnTo>
                    <a:lnTo>
                      <a:pt x="532" y="303"/>
                    </a:lnTo>
                    <a:lnTo>
                      <a:pt x="541" y="312"/>
                    </a:lnTo>
                    <a:lnTo>
                      <a:pt x="550" y="326"/>
                    </a:lnTo>
                    <a:lnTo>
                      <a:pt x="559" y="344"/>
                    </a:lnTo>
                    <a:lnTo>
                      <a:pt x="564" y="349"/>
                    </a:lnTo>
                    <a:lnTo>
                      <a:pt x="568" y="349"/>
                    </a:lnTo>
                    <a:lnTo>
                      <a:pt x="559" y="349"/>
                    </a:lnTo>
                    <a:lnTo>
                      <a:pt x="559" y="349"/>
                    </a:lnTo>
                    <a:lnTo>
                      <a:pt x="555" y="349"/>
                    </a:lnTo>
                    <a:lnTo>
                      <a:pt x="559" y="349"/>
                    </a:lnTo>
                    <a:lnTo>
                      <a:pt x="564" y="353"/>
                    </a:lnTo>
                    <a:lnTo>
                      <a:pt x="564" y="353"/>
                    </a:lnTo>
                    <a:lnTo>
                      <a:pt x="559" y="358"/>
                    </a:lnTo>
                    <a:lnTo>
                      <a:pt x="559" y="358"/>
                    </a:lnTo>
                    <a:lnTo>
                      <a:pt x="550" y="362"/>
                    </a:lnTo>
                    <a:lnTo>
                      <a:pt x="559" y="367"/>
                    </a:lnTo>
                    <a:lnTo>
                      <a:pt x="564" y="367"/>
                    </a:lnTo>
                    <a:lnTo>
                      <a:pt x="559" y="372"/>
                    </a:lnTo>
                    <a:lnTo>
                      <a:pt x="559" y="372"/>
                    </a:lnTo>
                    <a:lnTo>
                      <a:pt x="559" y="372"/>
                    </a:lnTo>
                    <a:lnTo>
                      <a:pt x="559" y="376"/>
                    </a:lnTo>
                    <a:lnTo>
                      <a:pt x="555" y="381"/>
                    </a:lnTo>
                    <a:lnTo>
                      <a:pt x="555" y="390"/>
                    </a:lnTo>
                    <a:lnTo>
                      <a:pt x="555" y="395"/>
                    </a:lnTo>
                    <a:lnTo>
                      <a:pt x="550" y="395"/>
                    </a:lnTo>
                    <a:lnTo>
                      <a:pt x="550" y="395"/>
                    </a:lnTo>
                    <a:lnTo>
                      <a:pt x="545" y="399"/>
                    </a:lnTo>
                    <a:lnTo>
                      <a:pt x="541" y="408"/>
                    </a:lnTo>
                    <a:lnTo>
                      <a:pt x="536" y="413"/>
                    </a:lnTo>
                    <a:lnTo>
                      <a:pt x="532" y="417"/>
                    </a:lnTo>
                    <a:lnTo>
                      <a:pt x="532" y="422"/>
                    </a:lnTo>
                    <a:lnTo>
                      <a:pt x="532" y="427"/>
                    </a:lnTo>
                    <a:lnTo>
                      <a:pt x="532" y="431"/>
                    </a:lnTo>
                    <a:lnTo>
                      <a:pt x="527" y="427"/>
                    </a:lnTo>
                    <a:lnTo>
                      <a:pt x="523" y="431"/>
                    </a:lnTo>
                    <a:lnTo>
                      <a:pt x="513" y="445"/>
                    </a:lnTo>
                    <a:lnTo>
                      <a:pt x="509" y="445"/>
                    </a:lnTo>
                    <a:lnTo>
                      <a:pt x="500" y="454"/>
                    </a:lnTo>
                    <a:lnTo>
                      <a:pt x="486" y="459"/>
                    </a:lnTo>
                    <a:lnTo>
                      <a:pt x="477" y="463"/>
                    </a:lnTo>
                    <a:lnTo>
                      <a:pt x="477" y="463"/>
                    </a:lnTo>
                    <a:lnTo>
                      <a:pt x="477" y="463"/>
                    </a:lnTo>
                    <a:lnTo>
                      <a:pt x="472" y="468"/>
                    </a:lnTo>
                    <a:lnTo>
                      <a:pt x="472" y="463"/>
                    </a:lnTo>
                    <a:lnTo>
                      <a:pt x="468" y="468"/>
                    </a:lnTo>
                    <a:lnTo>
                      <a:pt x="468" y="463"/>
                    </a:lnTo>
                    <a:lnTo>
                      <a:pt x="468" y="472"/>
                    </a:lnTo>
                    <a:lnTo>
                      <a:pt x="468" y="472"/>
                    </a:lnTo>
                    <a:lnTo>
                      <a:pt x="463" y="468"/>
                    </a:lnTo>
                    <a:lnTo>
                      <a:pt x="458" y="468"/>
                    </a:lnTo>
                    <a:lnTo>
                      <a:pt x="458" y="463"/>
                    </a:lnTo>
                    <a:lnTo>
                      <a:pt x="449" y="472"/>
                    </a:lnTo>
                    <a:lnTo>
                      <a:pt x="440" y="477"/>
                    </a:lnTo>
                    <a:lnTo>
                      <a:pt x="431" y="477"/>
                    </a:lnTo>
                    <a:lnTo>
                      <a:pt x="426" y="482"/>
                    </a:lnTo>
                    <a:lnTo>
                      <a:pt x="431" y="486"/>
                    </a:lnTo>
                    <a:lnTo>
                      <a:pt x="431" y="486"/>
                    </a:lnTo>
                    <a:lnTo>
                      <a:pt x="431" y="491"/>
                    </a:lnTo>
                    <a:lnTo>
                      <a:pt x="426" y="491"/>
                    </a:lnTo>
                    <a:lnTo>
                      <a:pt x="426" y="491"/>
                    </a:lnTo>
                    <a:lnTo>
                      <a:pt x="426" y="49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8" name="Freeform 1431"/>
              <p:cNvSpPr>
                <a:spLocks/>
              </p:cNvSpPr>
              <p:nvPr/>
            </p:nvSpPr>
            <p:spPr bwMode="auto">
              <a:xfrm>
                <a:off x="3538" y="1410"/>
                <a:ext cx="687" cy="477"/>
              </a:xfrm>
              <a:custGeom>
                <a:avLst/>
                <a:gdLst>
                  <a:gd name="T0" fmla="*/ 426 w 687"/>
                  <a:gd name="T1" fmla="*/ 467 h 477"/>
                  <a:gd name="T2" fmla="*/ 444 w 687"/>
                  <a:gd name="T3" fmla="*/ 454 h 477"/>
                  <a:gd name="T4" fmla="*/ 458 w 687"/>
                  <a:gd name="T5" fmla="*/ 454 h 477"/>
                  <a:gd name="T6" fmla="*/ 490 w 687"/>
                  <a:gd name="T7" fmla="*/ 440 h 477"/>
                  <a:gd name="T8" fmla="*/ 522 w 687"/>
                  <a:gd name="T9" fmla="*/ 399 h 477"/>
                  <a:gd name="T10" fmla="*/ 541 w 687"/>
                  <a:gd name="T11" fmla="*/ 371 h 477"/>
                  <a:gd name="T12" fmla="*/ 513 w 687"/>
                  <a:gd name="T13" fmla="*/ 367 h 477"/>
                  <a:gd name="T14" fmla="*/ 531 w 687"/>
                  <a:gd name="T15" fmla="*/ 344 h 477"/>
                  <a:gd name="T16" fmla="*/ 522 w 687"/>
                  <a:gd name="T17" fmla="*/ 335 h 477"/>
                  <a:gd name="T18" fmla="*/ 513 w 687"/>
                  <a:gd name="T19" fmla="*/ 289 h 477"/>
                  <a:gd name="T20" fmla="*/ 531 w 687"/>
                  <a:gd name="T21" fmla="*/ 270 h 477"/>
                  <a:gd name="T22" fmla="*/ 527 w 687"/>
                  <a:gd name="T23" fmla="*/ 261 h 477"/>
                  <a:gd name="T24" fmla="*/ 504 w 687"/>
                  <a:gd name="T25" fmla="*/ 234 h 477"/>
                  <a:gd name="T26" fmla="*/ 550 w 687"/>
                  <a:gd name="T27" fmla="*/ 220 h 477"/>
                  <a:gd name="T28" fmla="*/ 568 w 687"/>
                  <a:gd name="T29" fmla="*/ 225 h 477"/>
                  <a:gd name="T30" fmla="*/ 614 w 687"/>
                  <a:gd name="T31" fmla="*/ 193 h 477"/>
                  <a:gd name="T32" fmla="*/ 637 w 687"/>
                  <a:gd name="T33" fmla="*/ 174 h 477"/>
                  <a:gd name="T34" fmla="*/ 646 w 687"/>
                  <a:gd name="T35" fmla="*/ 160 h 477"/>
                  <a:gd name="T36" fmla="*/ 674 w 687"/>
                  <a:gd name="T37" fmla="*/ 142 h 477"/>
                  <a:gd name="T38" fmla="*/ 687 w 687"/>
                  <a:gd name="T39" fmla="*/ 92 h 477"/>
                  <a:gd name="T40" fmla="*/ 641 w 687"/>
                  <a:gd name="T41" fmla="*/ 87 h 477"/>
                  <a:gd name="T42" fmla="*/ 600 w 687"/>
                  <a:gd name="T43" fmla="*/ 50 h 477"/>
                  <a:gd name="T44" fmla="*/ 564 w 687"/>
                  <a:gd name="T45" fmla="*/ 0 h 477"/>
                  <a:gd name="T46" fmla="*/ 531 w 687"/>
                  <a:gd name="T47" fmla="*/ 28 h 477"/>
                  <a:gd name="T48" fmla="*/ 486 w 687"/>
                  <a:gd name="T49" fmla="*/ 69 h 477"/>
                  <a:gd name="T50" fmla="*/ 486 w 687"/>
                  <a:gd name="T51" fmla="*/ 101 h 477"/>
                  <a:gd name="T52" fmla="*/ 522 w 687"/>
                  <a:gd name="T53" fmla="*/ 119 h 477"/>
                  <a:gd name="T54" fmla="*/ 504 w 687"/>
                  <a:gd name="T55" fmla="*/ 119 h 477"/>
                  <a:gd name="T56" fmla="*/ 458 w 687"/>
                  <a:gd name="T57" fmla="*/ 142 h 477"/>
                  <a:gd name="T58" fmla="*/ 431 w 687"/>
                  <a:gd name="T59" fmla="*/ 165 h 477"/>
                  <a:gd name="T60" fmla="*/ 394 w 687"/>
                  <a:gd name="T61" fmla="*/ 188 h 477"/>
                  <a:gd name="T62" fmla="*/ 312 w 687"/>
                  <a:gd name="T63" fmla="*/ 188 h 477"/>
                  <a:gd name="T64" fmla="*/ 234 w 687"/>
                  <a:gd name="T65" fmla="*/ 156 h 477"/>
                  <a:gd name="T66" fmla="*/ 188 w 687"/>
                  <a:gd name="T67" fmla="*/ 124 h 477"/>
                  <a:gd name="T68" fmla="*/ 151 w 687"/>
                  <a:gd name="T69" fmla="*/ 83 h 477"/>
                  <a:gd name="T70" fmla="*/ 133 w 687"/>
                  <a:gd name="T71" fmla="*/ 105 h 477"/>
                  <a:gd name="T72" fmla="*/ 105 w 687"/>
                  <a:gd name="T73" fmla="*/ 115 h 477"/>
                  <a:gd name="T74" fmla="*/ 87 w 687"/>
                  <a:gd name="T75" fmla="*/ 147 h 477"/>
                  <a:gd name="T76" fmla="*/ 60 w 687"/>
                  <a:gd name="T77" fmla="*/ 202 h 477"/>
                  <a:gd name="T78" fmla="*/ 18 w 687"/>
                  <a:gd name="T79" fmla="*/ 220 h 477"/>
                  <a:gd name="T80" fmla="*/ 0 w 687"/>
                  <a:gd name="T81" fmla="*/ 238 h 477"/>
                  <a:gd name="T82" fmla="*/ 23 w 687"/>
                  <a:gd name="T83" fmla="*/ 270 h 477"/>
                  <a:gd name="T84" fmla="*/ 60 w 687"/>
                  <a:gd name="T85" fmla="*/ 280 h 477"/>
                  <a:gd name="T86" fmla="*/ 69 w 687"/>
                  <a:gd name="T87" fmla="*/ 302 h 477"/>
                  <a:gd name="T88" fmla="*/ 55 w 687"/>
                  <a:gd name="T89" fmla="*/ 335 h 477"/>
                  <a:gd name="T90" fmla="*/ 78 w 687"/>
                  <a:gd name="T91" fmla="*/ 353 h 477"/>
                  <a:gd name="T92" fmla="*/ 119 w 687"/>
                  <a:gd name="T93" fmla="*/ 362 h 477"/>
                  <a:gd name="T94" fmla="*/ 137 w 687"/>
                  <a:gd name="T95" fmla="*/ 385 h 477"/>
                  <a:gd name="T96" fmla="*/ 169 w 687"/>
                  <a:gd name="T97" fmla="*/ 390 h 477"/>
                  <a:gd name="T98" fmla="*/ 202 w 687"/>
                  <a:gd name="T99" fmla="*/ 390 h 477"/>
                  <a:gd name="T100" fmla="*/ 252 w 687"/>
                  <a:gd name="T101" fmla="*/ 367 h 477"/>
                  <a:gd name="T102" fmla="*/ 284 w 687"/>
                  <a:gd name="T103" fmla="*/ 408 h 477"/>
                  <a:gd name="T104" fmla="*/ 289 w 687"/>
                  <a:gd name="T105" fmla="*/ 449 h 477"/>
                  <a:gd name="T106" fmla="*/ 312 w 687"/>
                  <a:gd name="T107" fmla="*/ 463 h 477"/>
                  <a:gd name="T108" fmla="*/ 325 w 687"/>
                  <a:gd name="T109" fmla="*/ 454 h 477"/>
                  <a:gd name="T110" fmla="*/ 357 w 687"/>
                  <a:gd name="T111" fmla="*/ 445 h 477"/>
                  <a:gd name="T112" fmla="*/ 389 w 687"/>
                  <a:gd name="T113" fmla="*/ 463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7" h="477">
                    <a:moveTo>
                      <a:pt x="408" y="463"/>
                    </a:moveTo>
                    <a:lnTo>
                      <a:pt x="408" y="467"/>
                    </a:lnTo>
                    <a:lnTo>
                      <a:pt x="408" y="467"/>
                    </a:lnTo>
                    <a:lnTo>
                      <a:pt x="408" y="477"/>
                    </a:lnTo>
                    <a:lnTo>
                      <a:pt x="408" y="472"/>
                    </a:lnTo>
                    <a:lnTo>
                      <a:pt x="412" y="467"/>
                    </a:lnTo>
                    <a:lnTo>
                      <a:pt x="426" y="467"/>
                    </a:lnTo>
                    <a:lnTo>
                      <a:pt x="435" y="463"/>
                    </a:lnTo>
                    <a:lnTo>
                      <a:pt x="440" y="454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4" y="454"/>
                    </a:lnTo>
                    <a:lnTo>
                      <a:pt x="444" y="454"/>
                    </a:lnTo>
                    <a:lnTo>
                      <a:pt x="444" y="454"/>
                    </a:lnTo>
                    <a:lnTo>
                      <a:pt x="444" y="454"/>
                    </a:lnTo>
                    <a:lnTo>
                      <a:pt x="449" y="454"/>
                    </a:lnTo>
                    <a:lnTo>
                      <a:pt x="449" y="449"/>
                    </a:lnTo>
                    <a:lnTo>
                      <a:pt x="454" y="454"/>
                    </a:lnTo>
                    <a:lnTo>
                      <a:pt x="454" y="454"/>
                    </a:lnTo>
                    <a:lnTo>
                      <a:pt x="458" y="454"/>
                    </a:lnTo>
                    <a:lnTo>
                      <a:pt x="458" y="454"/>
                    </a:lnTo>
                    <a:lnTo>
                      <a:pt x="458" y="449"/>
                    </a:lnTo>
                    <a:lnTo>
                      <a:pt x="463" y="449"/>
                    </a:lnTo>
                    <a:lnTo>
                      <a:pt x="463" y="449"/>
                    </a:lnTo>
                    <a:lnTo>
                      <a:pt x="463" y="454"/>
                    </a:lnTo>
                    <a:lnTo>
                      <a:pt x="472" y="449"/>
                    </a:lnTo>
                    <a:lnTo>
                      <a:pt x="481" y="445"/>
                    </a:lnTo>
                    <a:lnTo>
                      <a:pt x="490" y="440"/>
                    </a:lnTo>
                    <a:lnTo>
                      <a:pt x="495" y="435"/>
                    </a:lnTo>
                    <a:lnTo>
                      <a:pt x="509" y="422"/>
                    </a:lnTo>
                    <a:lnTo>
                      <a:pt x="513" y="417"/>
                    </a:lnTo>
                    <a:lnTo>
                      <a:pt x="513" y="412"/>
                    </a:lnTo>
                    <a:lnTo>
                      <a:pt x="518" y="403"/>
                    </a:lnTo>
                    <a:lnTo>
                      <a:pt x="522" y="399"/>
                    </a:lnTo>
                    <a:lnTo>
                      <a:pt x="522" y="399"/>
                    </a:lnTo>
                    <a:lnTo>
                      <a:pt x="522" y="399"/>
                    </a:lnTo>
                    <a:lnTo>
                      <a:pt x="527" y="390"/>
                    </a:lnTo>
                    <a:lnTo>
                      <a:pt x="536" y="385"/>
                    </a:lnTo>
                    <a:lnTo>
                      <a:pt x="536" y="371"/>
                    </a:lnTo>
                    <a:lnTo>
                      <a:pt x="536" y="371"/>
                    </a:lnTo>
                    <a:lnTo>
                      <a:pt x="541" y="371"/>
                    </a:lnTo>
                    <a:lnTo>
                      <a:pt x="541" y="371"/>
                    </a:lnTo>
                    <a:lnTo>
                      <a:pt x="541" y="371"/>
                    </a:lnTo>
                    <a:lnTo>
                      <a:pt x="536" y="367"/>
                    </a:lnTo>
                    <a:lnTo>
                      <a:pt x="536" y="367"/>
                    </a:lnTo>
                    <a:lnTo>
                      <a:pt x="541" y="362"/>
                    </a:lnTo>
                    <a:lnTo>
                      <a:pt x="531" y="362"/>
                    </a:lnTo>
                    <a:lnTo>
                      <a:pt x="527" y="362"/>
                    </a:lnTo>
                    <a:lnTo>
                      <a:pt x="513" y="367"/>
                    </a:lnTo>
                    <a:lnTo>
                      <a:pt x="509" y="367"/>
                    </a:lnTo>
                    <a:lnTo>
                      <a:pt x="509" y="367"/>
                    </a:lnTo>
                    <a:lnTo>
                      <a:pt x="518" y="362"/>
                    </a:lnTo>
                    <a:lnTo>
                      <a:pt x="522" y="357"/>
                    </a:lnTo>
                    <a:lnTo>
                      <a:pt x="522" y="357"/>
                    </a:lnTo>
                    <a:lnTo>
                      <a:pt x="541" y="348"/>
                    </a:lnTo>
                    <a:lnTo>
                      <a:pt x="531" y="344"/>
                    </a:lnTo>
                    <a:lnTo>
                      <a:pt x="522" y="339"/>
                    </a:lnTo>
                    <a:lnTo>
                      <a:pt x="513" y="339"/>
                    </a:lnTo>
                    <a:lnTo>
                      <a:pt x="509" y="339"/>
                    </a:lnTo>
                    <a:lnTo>
                      <a:pt x="509" y="339"/>
                    </a:lnTo>
                    <a:lnTo>
                      <a:pt x="518" y="335"/>
                    </a:lnTo>
                    <a:lnTo>
                      <a:pt x="522" y="335"/>
                    </a:lnTo>
                    <a:lnTo>
                      <a:pt x="522" y="335"/>
                    </a:lnTo>
                    <a:lnTo>
                      <a:pt x="536" y="335"/>
                    </a:lnTo>
                    <a:lnTo>
                      <a:pt x="531" y="321"/>
                    </a:lnTo>
                    <a:lnTo>
                      <a:pt x="522" y="312"/>
                    </a:lnTo>
                    <a:lnTo>
                      <a:pt x="513" y="298"/>
                    </a:lnTo>
                    <a:lnTo>
                      <a:pt x="509" y="298"/>
                    </a:lnTo>
                    <a:lnTo>
                      <a:pt x="509" y="293"/>
                    </a:lnTo>
                    <a:lnTo>
                      <a:pt x="513" y="289"/>
                    </a:lnTo>
                    <a:lnTo>
                      <a:pt x="518" y="284"/>
                    </a:lnTo>
                    <a:lnTo>
                      <a:pt x="522" y="280"/>
                    </a:lnTo>
                    <a:lnTo>
                      <a:pt x="522" y="275"/>
                    </a:lnTo>
                    <a:lnTo>
                      <a:pt x="522" y="275"/>
                    </a:lnTo>
                    <a:lnTo>
                      <a:pt x="527" y="275"/>
                    </a:lnTo>
                    <a:lnTo>
                      <a:pt x="527" y="275"/>
                    </a:lnTo>
                    <a:lnTo>
                      <a:pt x="531" y="270"/>
                    </a:lnTo>
                    <a:lnTo>
                      <a:pt x="536" y="266"/>
                    </a:lnTo>
                    <a:lnTo>
                      <a:pt x="545" y="266"/>
                    </a:lnTo>
                    <a:lnTo>
                      <a:pt x="550" y="266"/>
                    </a:lnTo>
                    <a:lnTo>
                      <a:pt x="550" y="266"/>
                    </a:lnTo>
                    <a:lnTo>
                      <a:pt x="541" y="261"/>
                    </a:lnTo>
                    <a:lnTo>
                      <a:pt x="531" y="261"/>
                    </a:lnTo>
                    <a:lnTo>
                      <a:pt x="527" y="261"/>
                    </a:lnTo>
                    <a:lnTo>
                      <a:pt x="522" y="266"/>
                    </a:lnTo>
                    <a:lnTo>
                      <a:pt x="513" y="266"/>
                    </a:lnTo>
                    <a:lnTo>
                      <a:pt x="504" y="261"/>
                    </a:lnTo>
                    <a:lnTo>
                      <a:pt x="499" y="257"/>
                    </a:lnTo>
                    <a:lnTo>
                      <a:pt x="495" y="247"/>
                    </a:lnTo>
                    <a:lnTo>
                      <a:pt x="495" y="234"/>
                    </a:lnTo>
                    <a:lnTo>
                      <a:pt x="504" y="234"/>
                    </a:lnTo>
                    <a:lnTo>
                      <a:pt x="513" y="229"/>
                    </a:lnTo>
                    <a:lnTo>
                      <a:pt x="522" y="220"/>
                    </a:lnTo>
                    <a:lnTo>
                      <a:pt x="531" y="211"/>
                    </a:lnTo>
                    <a:lnTo>
                      <a:pt x="541" y="206"/>
                    </a:lnTo>
                    <a:lnTo>
                      <a:pt x="545" y="211"/>
                    </a:lnTo>
                    <a:lnTo>
                      <a:pt x="550" y="215"/>
                    </a:lnTo>
                    <a:lnTo>
                      <a:pt x="550" y="220"/>
                    </a:lnTo>
                    <a:lnTo>
                      <a:pt x="541" y="229"/>
                    </a:lnTo>
                    <a:lnTo>
                      <a:pt x="541" y="229"/>
                    </a:lnTo>
                    <a:lnTo>
                      <a:pt x="545" y="234"/>
                    </a:lnTo>
                    <a:lnTo>
                      <a:pt x="550" y="229"/>
                    </a:lnTo>
                    <a:lnTo>
                      <a:pt x="554" y="225"/>
                    </a:lnTo>
                    <a:lnTo>
                      <a:pt x="568" y="225"/>
                    </a:lnTo>
                    <a:lnTo>
                      <a:pt x="568" y="225"/>
                    </a:lnTo>
                    <a:lnTo>
                      <a:pt x="573" y="220"/>
                    </a:lnTo>
                    <a:lnTo>
                      <a:pt x="577" y="215"/>
                    </a:lnTo>
                    <a:lnTo>
                      <a:pt x="586" y="206"/>
                    </a:lnTo>
                    <a:lnTo>
                      <a:pt x="596" y="197"/>
                    </a:lnTo>
                    <a:lnTo>
                      <a:pt x="609" y="197"/>
                    </a:lnTo>
                    <a:lnTo>
                      <a:pt x="614" y="202"/>
                    </a:lnTo>
                    <a:lnTo>
                      <a:pt x="614" y="193"/>
                    </a:lnTo>
                    <a:lnTo>
                      <a:pt x="609" y="193"/>
                    </a:lnTo>
                    <a:lnTo>
                      <a:pt x="609" y="188"/>
                    </a:lnTo>
                    <a:lnTo>
                      <a:pt x="614" y="193"/>
                    </a:lnTo>
                    <a:lnTo>
                      <a:pt x="614" y="193"/>
                    </a:lnTo>
                    <a:lnTo>
                      <a:pt x="628" y="188"/>
                    </a:lnTo>
                    <a:lnTo>
                      <a:pt x="632" y="179"/>
                    </a:lnTo>
                    <a:lnTo>
                      <a:pt x="637" y="174"/>
                    </a:lnTo>
                    <a:lnTo>
                      <a:pt x="637" y="174"/>
                    </a:lnTo>
                    <a:lnTo>
                      <a:pt x="637" y="174"/>
                    </a:lnTo>
                    <a:lnTo>
                      <a:pt x="641" y="179"/>
                    </a:lnTo>
                    <a:lnTo>
                      <a:pt x="641" y="179"/>
                    </a:lnTo>
                    <a:lnTo>
                      <a:pt x="646" y="174"/>
                    </a:lnTo>
                    <a:lnTo>
                      <a:pt x="646" y="165"/>
                    </a:lnTo>
                    <a:lnTo>
                      <a:pt x="646" y="160"/>
                    </a:lnTo>
                    <a:lnTo>
                      <a:pt x="646" y="151"/>
                    </a:lnTo>
                    <a:lnTo>
                      <a:pt x="651" y="142"/>
                    </a:lnTo>
                    <a:lnTo>
                      <a:pt x="655" y="142"/>
                    </a:lnTo>
                    <a:lnTo>
                      <a:pt x="660" y="138"/>
                    </a:lnTo>
                    <a:lnTo>
                      <a:pt x="664" y="142"/>
                    </a:lnTo>
                    <a:lnTo>
                      <a:pt x="669" y="142"/>
                    </a:lnTo>
                    <a:lnTo>
                      <a:pt x="674" y="142"/>
                    </a:lnTo>
                    <a:lnTo>
                      <a:pt x="674" y="133"/>
                    </a:lnTo>
                    <a:lnTo>
                      <a:pt x="678" y="119"/>
                    </a:lnTo>
                    <a:lnTo>
                      <a:pt x="678" y="115"/>
                    </a:lnTo>
                    <a:lnTo>
                      <a:pt x="683" y="105"/>
                    </a:lnTo>
                    <a:lnTo>
                      <a:pt x="687" y="101"/>
                    </a:lnTo>
                    <a:lnTo>
                      <a:pt x="687" y="96"/>
                    </a:lnTo>
                    <a:lnTo>
                      <a:pt x="687" y="92"/>
                    </a:lnTo>
                    <a:lnTo>
                      <a:pt x="664" y="101"/>
                    </a:lnTo>
                    <a:lnTo>
                      <a:pt x="660" y="105"/>
                    </a:lnTo>
                    <a:lnTo>
                      <a:pt x="660" y="105"/>
                    </a:lnTo>
                    <a:lnTo>
                      <a:pt x="655" y="105"/>
                    </a:lnTo>
                    <a:lnTo>
                      <a:pt x="646" y="101"/>
                    </a:lnTo>
                    <a:lnTo>
                      <a:pt x="641" y="96"/>
                    </a:lnTo>
                    <a:lnTo>
                      <a:pt x="641" y="87"/>
                    </a:lnTo>
                    <a:lnTo>
                      <a:pt x="637" y="78"/>
                    </a:lnTo>
                    <a:lnTo>
                      <a:pt x="623" y="73"/>
                    </a:lnTo>
                    <a:lnTo>
                      <a:pt x="614" y="73"/>
                    </a:lnTo>
                    <a:lnTo>
                      <a:pt x="605" y="69"/>
                    </a:lnTo>
                    <a:lnTo>
                      <a:pt x="600" y="55"/>
                    </a:lnTo>
                    <a:lnTo>
                      <a:pt x="600" y="50"/>
                    </a:lnTo>
                    <a:lnTo>
                      <a:pt x="600" y="50"/>
                    </a:lnTo>
                    <a:lnTo>
                      <a:pt x="596" y="37"/>
                    </a:lnTo>
                    <a:lnTo>
                      <a:pt x="591" y="23"/>
                    </a:lnTo>
                    <a:lnTo>
                      <a:pt x="586" y="14"/>
                    </a:lnTo>
                    <a:lnTo>
                      <a:pt x="577" y="9"/>
                    </a:lnTo>
                    <a:lnTo>
                      <a:pt x="573" y="9"/>
                    </a:lnTo>
                    <a:lnTo>
                      <a:pt x="568" y="5"/>
                    </a:lnTo>
                    <a:lnTo>
                      <a:pt x="564" y="0"/>
                    </a:lnTo>
                    <a:lnTo>
                      <a:pt x="550" y="5"/>
                    </a:lnTo>
                    <a:lnTo>
                      <a:pt x="545" y="5"/>
                    </a:lnTo>
                    <a:lnTo>
                      <a:pt x="541" y="5"/>
                    </a:lnTo>
                    <a:lnTo>
                      <a:pt x="531" y="9"/>
                    </a:lnTo>
                    <a:lnTo>
                      <a:pt x="527" y="14"/>
                    </a:lnTo>
                    <a:lnTo>
                      <a:pt x="531" y="18"/>
                    </a:lnTo>
                    <a:lnTo>
                      <a:pt x="531" y="28"/>
                    </a:lnTo>
                    <a:lnTo>
                      <a:pt x="527" y="32"/>
                    </a:lnTo>
                    <a:lnTo>
                      <a:pt x="518" y="46"/>
                    </a:lnTo>
                    <a:lnTo>
                      <a:pt x="518" y="55"/>
                    </a:lnTo>
                    <a:lnTo>
                      <a:pt x="509" y="64"/>
                    </a:lnTo>
                    <a:lnTo>
                      <a:pt x="499" y="73"/>
                    </a:lnTo>
                    <a:lnTo>
                      <a:pt x="499" y="73"/>
                    </a:lnTo>
                    <a:lnTo>
                      <a:pt x="486" y="69"/>
                    </a:lnTo>
                    <a:lnTo>
                      <a:pt x="481" y="64"/>
                    </a:lnTo>
                    <a:lnTo>
                      <a:pt x="481" y="69"/>
                    </a:lnTo>
                    <a:lnTo>
                      <a:pt x="477" y="78"/>
                    </a:lnTo>
                    <a:lnTo>
                      <a:pt x="472" y="92"/>
                    </a:lnTo>
                    <a:lnTo>
                      <a:pt x="477" y="96"/>
                    </a:lnTo>
                    <a:lnTo>
                      <a:pt x="481" y="101"/>
                    </a:lnTo>
                    <a:lnTo>
                      <a:pt x="486" y="101"/>
                    </a:lnTo>
                    <a:lnTo>
                      <a:pt x="486" y="101"/>
                    </a:lnTo>
                    <a:lnTo>
                      <a:pt x="495" y="96"/>
                    </a:lnTo>
                    <a:lnTo>
                      <a:pt x="499" y="92"/>
                    </a:lnTo>
                    <a:lnTo>
                      <a:pt x="509" y="96"/>
                    </a:lnTo>
                    <a:lnTo>
                      <a:pt x="513" y="105"/>
                    </a:lnTo>
                    <a:lnTo>
                      <a:pt x="518" y="115"/>
                    </a:lnTo>
                    <a:lnTo>
                      <a:pt x="522" y="119"/>
                    </a:lnTo>
                    <a:lnTo>
                      <a:pt x="522" y="119"/>
                    </a:lnTo>
                    <a:lnTo>
                      <a:pt x="518" y="119"/>
                    </a:lnTo>
                    <a:lnTo>
                      <a:pt x="518" y="119"/>
                    </a:lnTo>
                    <a:lnTo>
                      <a:pt x="513" y="119"/>
                    </a:lnTo>
                    <a:lnTo>
                      <a:pt x="509" y="119"/>
                    </a:lnTo>
                    <a:lnTo>
                      <a:pt x="509" y="119"/>
                    </a:lnTo>
                    <a:lnTo>
                      <a:pt x="504" y="119"/>
                    </a:lnTo>
                    <a:lnTo>
                      <a:pt x="490" y="119"/>
                    </a:lnTo>
                    <a:lnTo>
                      <a:pt x="486" y="124"/>
                    </a:lnTo>
                    <a:lnTo>
                      <a:pt x="481" y="128"/>
                    </a:lnTo>
                    <a:lnTo>
                      <a:pt x="472" y="138"/>
                    </a:lnTo>
                    <a:lnTo>
                      <a:pt x="467" y="138"/>
                    </a:lnTo>
                    <a:lnTo>
                      <a:pt x="463" y="142"/>
                    </a:lnTo>
                    <a:lnTo>
                      <a:pt x="458" y="142"/>
                    </a:lnTo>
                    <a:lnTo>
                      <a:pt x="449" y="151"/>
                    </a:lnTo>
                    <a:lnTo>
                      <a:pt x="449" y="151"/>
                    </a:lnTo>
                    <a:lnTo>
                      <a:pt x="440" y="151"/>
                    </a:lnTo>
                    <a:lnTo>
                      <a:pt x="435" y="147"/>
                    </a:lnTo>
                    <a:lnTo>
                      <a:pt x="431" y="151"/>
                    </a:lnTo>
                    <a:lnTo>
                      <a:pt x="431" y="160"/>
                    </a:lnTo>
                    <a:lnTo>
                      <a:pt x="431" y="165"/>
                    </a:lnTo>
                    <a:lnTo>
                      <a:pt x="431" y="165"/>
                    </a:lnTo>
                    <a:lnTo>
                      <a:pt x="431" y="170"/>
                    </a:lnTo>
                    <a:lnTo>
                      <a:pt x="422" y="179"/>
                    </a:lnTo>
                    <a:lnTo>
                      <a:pt x="417" y="183"/>
                    </a:lnTo>
                    <a:lnTo>
                      <a:pt x="412" y="188"/>
                    </a:lnTo>
                    <a:lnTo>
                      <a:pt x="399" y="188"/>
                    </a:lnTo>
                    <a:lnTo>
                      <a:pt x="394" y="188"/>
                    </a:lnTo>
                    <a:lnTo>
                      <a:pt x="380" y="188"/>
                    </a:lnTo>
                    <a:lnTo>
                      <a:pt x="362" y="197"/>
                    </a:lnTo>
                    <a:lnTo>
                      <a:pt x="353" y="202"/>
                    </a:lnTo>
                    <a:lnTo>
                      <a:pt x="339" y="202"/>
                    </a:lnTo>
                    <a:lnTo>
                      <a:pt x="330" y="197"/>
                    </a:lnTo>
                    <a:lnTo>
                      <a:pt x="321" y="193"/>
                    </a:lnTo>
                    <a:lnTo>
                      <a:pt x="312" y="188"/>
                    </a:lnTo>
                    <a:lnTo>
                      <a:pt x="298" y="183"/>
                    </a:lnTo>
                    <a:lnTo>
                      <a:pt x="261" y="183"/>
                    </a:lnTo>
                    <a:lnTo>
                      <a:pt x="261" y="183"/>
                    </a:lnTo>
                    <a:lnTo>
                      <a:pt x="252" y="179"/>
                    </a:lnTo>
                    <a:lnTo>
                      <a:pt x="243" y="165"/>
                    </a:lnTo>
                    <a:lnTo>
                      <a:pt x="238" y="160"/>
                    </a:lnTo>
                    <a:lnTo>
                      <a:pt x="234" y="156"/>
                    </a:lnTo>
                    <a:lnTo>
                      <a:pt x="224" y="151"/>
                    </a:lnTo>
                    <a:lnTo>
                      <a:pt x="215" y="151"/>
                    </a:lnTo>
                    <a:lnTo>
                      <a:pt x="202" y="147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33"/>
                    </a:lnTo>
                    <a:lnTo>
                      <a:pt x="188" y="124"/>
                    </a:lnTo>
                    <a:lnTo>
                      <a:pt x="188" y="119"/>
                    </a:lnTo>
                    <a:lnTo>
                      <a:pt x="183" y="115"/>
                    </a:lnTo>
                    <a:lnTo>
                      <a:pt x="179" y="105"/>
                    </a:lnTo>
                    <a:lnTo>
                      <a:pt x="169" y="101"/>
                    </a:lnTo>
                    <a:lnTo>
                      <a:pt x="160" y="96"/>
                    </a:lnTo>
                    <a:lnTo>
                      <a:pt x="151" y="83"/>
                    </a:lnTo>
                    <a:lnTo>
                      <a:pt x="151" y="83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2" y="92"/>
                    </a:lnTo>
                    <a:lnTo>
                      <a:pt x="137" y="92"/>
                    </a:lnTo>
                    <a:lnTo>
                      <a:pt x="137" y="96"/>
                    </a:lnTo>
                    <a:lnTo>
                      <a:pt x="133" y="101"/>
                    </a:lnTo>
                    <a:lnTo>
                      <a:pt x="133" y="105"/>
                    </a:lnTo>
                    <a:lnTo>
                      <a:pt x="133" y="110"/>
                    </a:lnTo>
                    <a:lnTo>
                      <a:pt x="128" y="115"/>
                    </a:lnTo>
                    <a:lnTo>
                      <a:pt x="124" y="119"/>
                    </a:lnTo>
                    <a:lnTo>
                      <a:pt x="119" y="115"/>
                    </a:lnTo>
                    <a:lnTo>
                      <a:pt x="114" y="115"/>
                    </a:lnTo>
                    <a:lnTo>
                      <a:pt x="110" y="115"/>
                    </a:lnTo>
                    <a:lnTo>
                      <a:pt x="105" y="115"/>
                    </a:lnTo>
                    <a:lnTo>
                      <a:pt x="101" y="115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96" y="133"/>
                    </a:lnTo>
                    <a:lnTo>
                      <a:pt x="96" y="133"/>
                    </a:lnTo>
                    <a:lnTo>
                      <a:pt x="96" y="142"/>
                    </a:lnTo>
                    <a:lnTo>
                      <a:pt x="87" y="147"/>
                    </a:lnTo>
                    <a:lnTo>
                      <a:pt x="78" y="147"/>
                    </a:lnTo>
                    <a:lnTo>
                      <a:pt x="73" y="151"/>
                    </a:lnTo>
                    <a:lnTo>
                      <a:pt x="69" y="151"/>
                    </a:lnTo>
                    <a:lnTo>
                      <a:pt x="78" y="165"/>
                    </a:lnTo>
                    <a:lnTo>
                      <a:pt x="73" y="183"/>
                    </a:lnTo>
                    <a:lnTo>
                      <a:pt x="69" y="197"/>
                    </a:lnTo>
                    <a:lnTo>
                      <a:pt x="60" y="202"/>
                    </a:lnTo>
                    <a:lnTo>
                      <a:pt x="50" y="206"/>
                    </a:lnTo>
                    <a:lnTo>
                      <a:pt x="46" y="211"/>
                    </a:lnTo>
                    <a:lnTo>
                      <a:pt x="37" y="211"/>
                    </a:lnTo>
                    <a:lnTo>
                      <a:pt x="32" y="211"/>
                    </a:lnTo>
                    <a:lnTo>
                      <a:pt x="27" y="215"/>
                    </a:lnTo>
                    <a:lnTo>
                      <a:pt x="27" y="220"/>
                    </a:lnTo>
                    <a:lnTo>
                      <a:pt x="18" y="220"/>
                    </a:lnTo>
                    <a:lnTo>
                      <a:pt x="14" y="220"/>
                    </a:lnTo>
                    <a:lnTo>
                      <a:pt x="9" y="220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0" y="229"/>
                    </a:lnTo>
                    <a:lnTo>
                      <a:pt x="0" y="229"/>
                    </a:lnTo>
                    <a:lnTo>
                      <a:pt x="0" y="238"/>
                    </a:lnTo>
                    <a:lnTo>
                      <a:pt x="5" y="243"/>
                    </a:lnTo>
                    <a:lnTo>
                      <a:pt x="5" y="243"/>
                    </a:lnTo>
                    <a:lnTo>
                      <a:pt x="9" y="247"/>
                    </a:lnTo>
                    <a:lnTo>
                      <a:pt x="14" y="261"/>
                    </a:lnTo>
                    <a:lnTo>
                      <a:pt x="14" y="261"/>
                    </a:lnTo>
                    <a:lnTo>
                      <a:pt x="14" y="266"/>
                    </a:lnTo>
                    <a:lnTo>
                      <a:pt x="23" y="270"/>
                    </a:lnTo>
                    <a:lnTo>
                      <a:pt x="23" y="275"/>
                    </a:lnTo>
                    <a:lnTo>
                      <a:pt x="23" y="280"/>
                    </a:lnTo>
                    <a:lnTo>
                      <a:pt x="27" y="280"/>
                    </a:lnTo>
                    <a:lnTo>
                      <a:pt x="32" y="280"/>
                    </a:lnTo>
                    <a:lnTo>
                      <a:pt x="37" y="284"/>
                    </a:lnTo>
                    <a:lnTo>
                      <a:pt x="50" y="280"/>
                    </a:lnTo>
                    <a:lnTo>
                      <a:pt x="60" y="280"/>
                    </a:lnTo>
                    <a:lnTo>
                      <a:pt x="64" y="280"/>
                    </a:lnTo>
                    <a:lnTo>
                      <a:pt x="69" y="284"/>
                    </a:lnTo>
                    <a:lnTo>
                      <a:pt x="73" y="284"/>
                    </a:lnTo>
                    <a:lnTo>
                      <a:pt x="73" y="284"/>
                    </a:lnTo>
                    <a:lnTo>
                      <a:pt x="73" y="289"/>
                    </a:lnTo>
                    <a:lnTo>
                      <a:pt x="73" y="289"/>
                    </a:lnTo>
                    <a:lnTo>
                      <a:pt x="69" y="302"/>
                    </a:lnTo>
                    <a:lnTo>
                      <a:pt x="60" y="312"/>
                    </a:lnTo>
                    <a:lnTo>
                      <a:pt x="60" y="316"/>
                    </a:lnTo>
                    <a:lnTo>
                      <a:pt x="64" y="321"/>
                    </a:lnTo>
                    <a:lnTo>
                      <a:pt x="64" y="32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5" y="348"/>
                    </a:lnTo>
                    <a:lnTo>
                      <a:pt x="64" y="348"/>
                    </a:lnTo>
                    <a:lnTo>
                      <a:pt x="69" y="353"/>
                    </a:lnTo>
                    <a:lnTo>
                      <a:pt x="73" y="353"/>
                    </a:lnTo>
                    <a:lnTo>
                      <a:pt x="73" y="353"/>
                    </a:lnTo>
                    <a:lnTo>
                      <a:pt x="78" y="357"/>
                    </a:lnTo>
                    <a:lnTo>
                      <a:pt x="78" y="353"/>
                    </a:lnTo>
                    <a:lnTo>
                      <a:pt x="82" y="357"/>
                    </a:lnTo>
                    <a:lnTo>
                      <a:pt x="92" y="357"/>
                    </a:lnTo>
                    <a:lnTo>
                      <a:pt x="105" y="362"/>
                    </a:lnTo>
                    <a:lnTo>
                      <a:pt x="105" y="371"/>
                    </a:lnTo>
                    <a:lnTo>
                      <a:pt x="110" y="371"/>
                    </a:lnTo>
                    <a:lnTo>
                      <a:pt x="114" y="371"/>
                    </a:lnTo>
                    <a:lnTo>
                      <a:pt x="119" y="362"/>
                    </a:lnTo>
                    <a:lnTo>
                      <a:pt x="119" y="362"/>
                    </a:lnTo>
                    <a:lnTo>
                      <a:pt x="119" y="371"/>
                    </a:lnTo>
                    <a:lnTo>
                      <a:pt x="119" y="371"/>
                    </a:lnTo>
                    <a:lnTo>
                      <a:pt x="119" y="376"/>
                    </a:lnTo>
                    <a:lnTo>
                      <a:pt x="124" y="380"/>
                    </a:lnTo>
                    <a:lnTo>
                      <a:pt x="133" y="385"/>
                    </a:lnTo>
                    <a:lnTo>
                      <a:pt x="137" y="385"/>
                    </a:lnTo>
                    <a:lnTo>
                      <a:pt x="142" y="390"/>
                    </a:lnTo>
                    <a:lnTo>
                      <a:pt x="156" y="385"/>
                    </a:lnTo>
                    <a:lnTo>
                      <a:pt x="165" y="385"/>
                    </a:lnTo>
                    <a:lnTo>
                      <a:pt x="169" y="380"/>
                    </a:lnTo>
                    <a:lnTo>
                      <a:pt x="169" y="380"/>
                    </a:lnTo>
                    <a:lnTo>
                      <a:pt x="169" y="385"/>
                    </a:lnTo>
                    <a:lnTo>
                      <a:pt x="169" y="390"/>
                    </a:lnTo>
                    <a:lnTo>
                      <a:pt x="169" y="394"/>
                    </a:lnTo>
                    <a:lnTo>
                      <a:pt x="174" y="390"/>
                    </a:lnTo>
                    <a:lnTo>
                      <a:pt x="174" y="385"/>
                    </a:lnTo>
                    <a:lnTo>
                      <a:pt x="179" y="385"/>
                    </a:lnTo>
                    <a:lnTo>
                      <a:pt x="183" y="380"/>
                    </a:lnTo>
                    <a:lnTo>
                      <a:pt x="192" y="385"/>
                    </a:lnTo>
                    <a:lnTo>
                      <a:pt x="202" y="390"/>
                    </a:lnTo>
                    <a:lnTo>
                      <a:pt x="215" y="380"/>
                    </a:lnTo>
                    <a:lnTo>
                      <a:pt x="224" y="371"/>
                    </a:lnTo>
                    <a:lnTo>
                      <a:pt x="238" y="367"/>
                    </a:lnTo>
                    <a:lnTo>
                      <a:pt x="247" y="367"/>
                    </a:lnTo>
                    <a:lnTo>
                      <a:pt x="252" y="367"/>
                    </a:lnTo>
                    <a:lnTo>
                      <a:pt x="252" y="367"/>
                    </a:lnTo>
                    <a:lnTo>
                      <a:pt x="252" y="367"/>
                    </a:lnTo>
                    <a:lnTo>
                      <a:pt x="257" y="380"/>
                    </a:lnTo>
                    <a:lnTo>
                      <a:pt x="257" y="380"/>
                    </a:lnTo>
                    <a:lnTo>
                      <a:pt x="266" y="380"/>
                    </a:lnTo>
                    <a:lnTo>
                      <a:pt x="270" y="385"/>
                    </a:lnTo>
                    <a:lnTo>
                      <a:pt x="279" y="390"/>
                    </a:lnTo>
                    <a:lnTo>
                      <a:pt x="279" y="394"/>
                    </a:lnTo>
                    <a:lnTo>
                      <a:pt x="284" y="408"/>
                    </a:lnTo>
                    <a:lnTo>
                      <a:pt x="270" y="435"/>
                    </a:lnTo>
                    <a:lnTo>
                      <a:pt x="270" y="435"/>
                    </a:lnTo>
                    <a:lnTo>
                      <a:pt x="275" y="435"/>
                    </a:lnTo>
                    <a:lnTo>
                      <a:pt x="279" y="435"/>
                    </a:lnTo>
                    <a:lnTo>
                      <a:pt x="284" y="440"/>
                    </a:lnTo>
                    <a:lnTo>
                      <a:pt x="289" y="445"/>
                    </a:lnTo>
                    <a:lnTo>
                      <a:pt x="289" y="449"/>
                    </a:lnTo>
                    <a:lnTo>
                      <a:pt x="289" y="454"/>
                    </a:lnTo>
                    <a:lnTo>
                      <a:pt x="293" y="463"/>
                    </a:lnTo>
                    <a:lnTo>
                      <a:pt x="298" y="467"/>
                    </a:lnTo>
                    <a:lnTo>
                      <a:pt x="302" y="463"/>
                    </a:lnTo>
                    <a:lnTo>
                      <a:pt x="307" y="463"/>
                    </a:lnTo>
                    <a:lnTo>
                      <a:pt x="312" y="467"/>
                    </a:lnTo>
                    <a:lnTo>
                      <a:pt x="312" y="463"/>
                    </a:lnTo>
                    <a:lnTo>
                      <a:pt x="312" y="458"/>
                    </a:lnTo>
                    <a:lnTo>
                      <a:pt x="312" y="454"/>
                    </a:lnTo>
                    <a:lnTo>
                      <a:pt x="316" y="454"/>
                    </a:lnTo>
                    <a:lnTo>
                      <a:pt x="316" y="454"/>
                    </a:lnTo>
                    <a:lnTo>
                      <a:pt x="321" y="454"/>
                    </a:lnTo>
                    <a:lnTo>
                      <a:pt x="321" y="449"/>
                    </a:lnTo>
                    <a:lnTo>
                      <a:pt x="325" y="454"/>
                    </a:lnTo>
                    <a:lnTo>
                      <a:pt x="325" y="454"/>
                    </a:lnTo>
                    <a:lnTo>
                      <a:pt x="330" y="454"/>
                    </a:lnTo>
                    <a:lnTo>
                      <a:pt x="330" y="454"/>
                    </a:lnTo>
                    <a:lnTo>
                      <a:pt x="334" y="454"/>
                    </a:lnTo>
                    <a:lnTo>
                      <a:pt x="339" y="449"/>
                    </a:lnTo>
                    <a:lnTo>
                      <a:pt x="348" y="449"/>
                    </a:lnTo>
                    <a:lnTo>
                      <a:pt x="357" y="445"/>
                    </a:lnTo>
                    <a:lnTo>
                      <a:pt x="367" y="449"/>
                    </a:lnTo>
                    <a:lnTo>
                      <a:pt x="371" y="454"/>
                    </a:lnTo>
                    <a:lnTo>
                      <a:pt x="376" y="463"/>
                    </a:lnTo>
                    <a:lnTo>
                      <a:pt x="380" y="467"/>
                    </a:lnTo>
                    <a:lnTo>
                      <a:pt x="385" y="467"/>
                    </a:lnTo>
                    <a:lnTo>
                      <a:pt x="389" y="463"/>
                    </a:lnTo>
                    <a:lnTo>
                      <a:pt x="389" y="463"/>
                    </a:lnTo>
                    <a:lnTo>
                      <a:pt x="389" y="463"/>
                    </a:lnTo>
                    <a:lnTo>
                      <a:pt x="399" y="467"/>
                    </a:lnTo>
                    <a:lnTo>
                      <a:pt x="399" y="467"/>
                    </a:lnTo>
                    <a:lnTo>
                      <a:pt x="403" y="467"/>
                    </a:lnTo>
                    <a:lnTo>
                      <a:pt x="408" y="463"/>
                    </a:lnTo>
                    <a:lnTo>
                      <a:pt x="408" y="46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9" name="Freeform 1432"/>
              <p:cNvSpPr>
                <a:spLocks/>
              </p:cNvSpPr>
              <p:nvPr/>
            </p:nvSpPr>
            <p:spPr bwMode="auto">
              <a:xfrm>
                <a:off x="3932" y="1896"/>
                <a:ext cx="23" cy="18"/>
              </a:xfrm>
              <a:custGeom>
                <a:avLst/>
                <a:gdLst>
                  <a:gd name="T0" fmla="*/ 18 w 23"/>
                  <a:gd name="T1" fmla="*/ 0 h 18"/>
                  <a:gd name="T2" fmla="*/ 23 w 23"/>
                  <a:gd name="T3" fmla="*/ 4 h 18"/>
                  <a:gd name="T4" fmla="*/ 23 w 23"/>
                  <a:gd name="T5" fmla="*/ 13 h 18"/>
                  <a:gd name="T6" fmla="*/ 14 w 23"/>
                  <a:gd name="T7" fmla="*/ 18 h 18"/>
                  <a:gd name="T8" fmla="*/ 5 w 23"/>
                  <a:gd name="T9" fmla="*/ 18 h 18"/>
                  <a:gd name="T10" fmla="*/ 0 w 23"/>
                  <a:gd name="T11" fmla="*/ 13 h 18"/>
                  <a:gd name="T12" fmla="*/ 0 w 23"/>
                  <a:gd name="T13" fmla="*/ 9 h 18"/>
                  <a:gd name="T14" fmla="*/ 9 w 23"/>
                  <a:gd name="T15" fmla="*/ 4 h 18"/>
                  <a:gd name="T16" fmla="*/ 18 w 23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8">
                    <a:moveTo>
                      <a:pt x="18" y="0"/>
                    </a:moveTo>
                    <a:lnTo>
                      <a:pt x="23" y="4"/>
                    </a:lnTo>
                    <a:lnTo>
                      <a:pt x="23" y="13"/>
                    </a:lnTo>
                    <a:lnTo>
                      <a:pt x="14" y="18"/>
                    </a:lnTo>
                    <a:lnTo>
                      <a:pt x="5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9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0" name="Freeform 1433"/>
              <p:cNvSpPr>
                <a:spLocks/>
              </p:cNvSpPr>
              <p:nvPr/>
            </p:nvSpPr>
            <p:spPr bwMode="auto">
              <a:xfrm>
                <a:off x="3932" y="1896"/>
                <a:ext cx="23" cy="18"/>
              </a:xfrm>
              <a:custGeom>
                <a:avLst/>
                <a:gdLst>
                  <a:gd name="T0" fmla="*/ 18 w 23"/>
                  <a:gd name="T1" fmla="*/ 0 h 18"/>
                  <a:gd name="T2" fmla="*/ 23 w 23"/>
                  <a:gd name="T3" fmla="*/ 4 h 18"/>
                  <a:gd name="T4" fmla="*/ 23 w 23"/>
                  <a:gd name="T5" fmla="*/ 13 h 18"/>
                  <a:gd name="T6" fmla="*/ 14 w 23"/>
                  <a:gd name="T7" fmla="*/ 18 h 18"/>
                  <a:gd name="T8" fmla="*/ 5 w 23"/>
                  <a:gd name="T9" fmla="*/ 18 h 18"/>
                  <a:gd name="T10" fmla="*/ 0 w 23"/>
                  <a:gd name="T11" fmla="*/ 13 h 18"/>
                  <a:gd name="T12" fmla="*/ 0 w 23"/>
                  <a:gd name="T13" fmla="*/ 9 h 18"/>
                  <a:gd name="T14" fmla="*/ 9 w 23"/>
                  <a:gd name="T15" fmla="*/ 4 h 18"/>
                  <a:gd name="T16" fmla="*/ 18 w 23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8">
                    <a:moveTo>
                      <a:pt x="18" y="0"/>
                    </a:moveTo>
                    <a:lnTo>
                      <a:pt x="23" y="4"/>
                    </a:lnTo>
                    <a:lnTo>
                      <a:pt x="23" y="13"/>
                    </a:lnTo>
                    <a:lnTo>
                      <a:pt x="14" y="18"/>
                    </a:lnTo>
                    <a:lnTo>
                      <a:pt x="5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9" y="4"/>
                    </a:lnTo>
                    <a:lnTo>
                      <a:pt x="1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1" name="Freeform 1434"/>
              <p:cNvSpPr>
                <a:spLocks noEditPoints="1"/>
              </p:cNvSpPr>
              <p:nvPr/>
            </p:nvSpPr>
            <p:spPr bwMode="auto">
              <a:xfrm>
                <a:off x="3927" y="1896"/>
                <a:ext cx="33" cy="23"/>
              </a:xfrm>
              <a:custGeom>
                <a:avLst/>
                <a:gdLst>
                  <a:gd name="T0" fmla="*/ 14 w 33"/>
                  <a:gd name="T1" fmla="*/ 23 h 23"/>
                  <a:gd name="T2" fmla="*/ 10 w 33"/>
                  <a:gd name="T3" fmla="*/ 23 h 23"/>
                  <a:gd name="T4" fmla="*/ 0 w 33"/>
                  <a:gd name="T5" fmla="*/ 18 h 23"/>
                  <a:gd name="T6" fmla="*/ 0 w 33"/>
                  <a:gd name="T7" fmla="*/ 13 h 23"/>
                  <a:gd name="T8" fmla="*/ 5 w 33"/>
                  <a:gd name="T9" fmla="*/ 9 h 23"/>
                  <a:gd name="T10" fmla="*/ 10 w 33"/>
                  <a:gd name="T11" fmla="*/ 4 h 23"/>
                  <a:gd name="T12" fmla="*/ 23 w 33"/>
                  <a:gd name="T13" fmla="*/ 0 h 23"/>
                  <a:gd name="T14" fmla="*/ 33 w 33"/>
                  <a:gd name="T15" fmla="*/ 4 h 23"/>
                  <a:gd name="T16" fmla="*/ 33 w 33"/>
                  <a:gd name="T17" fmla="*/ 9 h 23"/>
                  <a:gd name="T18" fmla="*/ 28 w 33"/>
                  <a:gd name="T19" fmla="*/ 18 h 23"/>
                  <a:gd name="T20" fmla="*/ 14 w 33"/>
                  <a:gd name="T21" fmla="*/ 23 h 23"/>
                  <a:gd name="T22" fmla="*/ 14 w 33"/>
                  <a:gd name="T23" fmla="*/ 23 h 23"/>
                  <a:gd name="T24" fmla="*/ 23 w 33"/>
                  <a:gd name="T25" fmla="*/ 4 h 23"/>
                  <a:gd name="T26" fmla="*/ 14 w 33"/>
                  <a:gd name="T27" fmla="*/ 9 h 23"/>
                  <a:gd name="T28" fmla="*/ 5 w 33"/>
                  <a:gd name="T29" fmla="*/ 13 h 23"/>
                  <a:gd name="T30" fmla="*/ 14 w 33"/>
                  <a:gd name="T31" fmla="*/ 18 h 23"/>
                  <a:gd name="T32" fmla="*/ 23 w 33"/>
                  <a:gd name="T33" fmla="*/ 13 h 23"/>
                  <a:gd name="T34" fmla="*/ 28 w 33"/>
                  <a:gd name="T35" fmla="*/ 9 h 23"/>
                  <a:gd name="T36" fmla="*/ 23 w 33"/>
                  <a:gd name="T37" fmla="*/ 4 h 23"/>
                  <a:gd name="T38" fmla="*/ 23 w 33"/>
                  <a:gd name="T3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23">
                    <a:moveTo>
                      <a:pt x="14" y="23"/>
                    </a:moveTo>
                    <a:lnTo>
                      <a:pt x="10" y="23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10" y="4"/>
                    </a:lnTo>
                    <a:lnTo>
                      <a:pt x="23" y="0"/>
                    </a:lnTo>
                    <a:lnTo>
                      <a:pt x="33" y="4"/>
                    </a:lnTo>
                    <a:lnTo>
                      <a:pt x="33" y="9"/>
                    </a:lnTo>
                    <a:lnTo>
                      <a:pt x="28" y="18"/>
                    </a:lnTo>
                    <a:lnTo>
                      <a:pt x="14" y="23"/>
                    </a:lnTo>
                    <a:lnTo>
                      <a:pt x="14" y="23"/>
                    </a:lnTo>
                    <a:close/>
                    <a:moveTo>
                      <a:pt x="23" y="4"/>
                    </a:moveTo>
                    <a:lnTo>
                      <a:pt x="14" y="9"/>
                    </a:lnTo>
                    <a:lnTo>
                      <a:pt x="5" y="13"/>
                    </a:lnTo>
                    <a:lnTo>
                      <a:pt x="14" y="18"/>
                    </a:lnTo>
                    <a:lnTo>
                      <a:pt x="23" y="13"/>
                    </a:lnTo>
                    <a:lnTo>
                      <a:pt x="28" y="9"/>
                    </a:lnTo>
                    <a:lnTo>
                      <a:pt x="23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2" name="Freeform 1435"/>
              <p:cNvSpPr>
                <a:spLocks/>
              </p:cNvSpPr>
              <p:nvPr/>
            </p:nvSpPr>
            <p:spPr bwMode="auto">
              <a:xfrm>
                <a:off x="3927" y="1896"/>
                <a:ext cx="33" cy="23"/>
              </a:xfrm>
              <a:custGeom>
                <a:avLst/>
                <a:gdLst>
                  <a:gd name="T0" fmla="*/ 14 w 33"/>
                  <a:gd name="T1" fmla="*/ 23 h 23"/>
                  <a:gd name="T2" fmla="*/ 10 w 33"/>
                  <a:gd name="T3" fmla="*/ 23 h 23"/>
                  <a:gd name="T4" fmla="*/ 0 w 33"/>
                  <a:gd name="T5" fmla="*/ 18 h 23"/>
                  <a:gd name="T6" fmla="*/ 0 w 33"/>
                  <a:gd name="T7" fmla="*/ 13 h 23"/>
                  <a:gd name="T8" fmla="*/ 5 w 33"/>
                  <a:gd name="T9" fmla="*/ 9 h 23"/>
                  <a:gd name="T10" fmla="*/ 10 w 33"/>
                  <a:gd name="T11" fmla="*/ 4 h 23"/>
                  <a:gd name="T12" fmla="*/ 23 w 33"/>
                  <a:gd name="T13" fmla="*/ 0 h 23"/>
                  <a:gd name="T14" fmla="*/ 33 w 33"/>
                  <a:gd name="T15" fmla="*/ 4 h 23"/>
                  <a:gd name="T16" fmla="*/ 33 w 33"/>
                  <a:gd name="T17" fmla="*/ 9 h 23"/>
                  <a:gd name="T18" fmla="*/ 28 w 33"/>
                  <a:gd name="T19" fmla="*/ 18 h 23"/>
                  <a:gd name="T20" fmla="*/ 14 w 33"/>
                  <a:gd name="T21" fmla="*/ 23 h 23"/>
                  <a:gd name="T22" fmla="*/ 14 w 33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23">
                    <a:moveTo>
                      <a:pt x="14" y="23"/>
                    </a:moveTo>
                    <a:lnTo>
                      <a:pt x="10" y="23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10" y="4"/>
                    </a:lnTo>
                    <a:lnTo>
                      <a:pt x="23" y="0"/>
                    </a:lnTo>
                    <a:lnTo>
                      <a:pt x="33" y="4"/>
                    </a:lnTo>
                    <a:lnTo>
                      <a:pt x="33" y="9"/>
                    </a:lnTo>
                    <a:lnTo>
                      <a:pt x="28" y="18"/>
                    </a:lnTo>
                    <a:lnTo>
                      <a:pt x="14" y="23"/>
                    </a:lnTo>
                    <a:lnTo>
                      <a:pt x="14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3" name="Freeform 1436"/>
              <p:cNvSpPr>
                <a:spLocks/>
              </p:cNvSpPr>
              <p:nvPr/>
            </p:nvSpPr>
            <p:spPr bwMode="auto">
              <a:xfrm>
                <a:off x="3932" y="1900"/>
                <a:ext cx="23" cy="14"/>
              </a:xfrm>
              <a:custGeom>
                <a:avLst/>
                <a:gdLst>
                  <a:gd name="T0" fmla="*/ 18 w 23"/>
                  <a:gd name="T1" fmla="*/ 0 h 14"/>
                  <a:gd name="T2" fmla="*/ 9 w 23"/>
                  <a:gd name="T3" fmla="*/ 5 h 14"/>
                  <a:gd name="T4" fmla="*/ 0 w 23"/>
                  <a:gd name="T5" fmla="*/ 9 h 14"/>
                  <a:gd name="T6" fmla="*/ 9 w 23"/>
                  <a:gd name="T7" fmla="*/ 14 h 14"/>
                  <a:gd name="T8" fmla="*/ 18 w 23"/>
                  <a:gd name="T9" fmla="*/ 9 h 14"/>
                  <a:gd name="T10" fmla="*/ 23 w 23"/>
                  <a:gd name="T11" fmla="*/ 5 h 14"/>
                  <a:gd name="T12" fmla="*/ 18 w 23"/>
                  <a:gd name="T13" fmla="*/ 0 h 14"/>
                  <a:gd name="T14" fmla="*/ 18 w 23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18" y="0"/>
                    </a:moveTo>
                    <a:lnTo>
                      <a:pt x="9" y="5"/>
                    </a:lnTo>
                    <a:lnTo>
                      <a:pt x="0" y="9"/>
                    </a:lnTo>
                    <a:lnTo>
                      <a:pt x="9" y="14"/>
                    </a:lnTo>
                    <a:lnTo>
                      <a:pt x="18" y="9"/>
                    </a:lnTo>
                    <a:lnTo>
                      <a:pt x="23" y="5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4" name="Freeform 1437"/>
              <p:cNvSpPr>
                <a:spLocks/>
              </p:cNvSpPr>
              <p:nvPr/>
            </p:nvSpPr>
            <p:spPr bwMode="auto">
              <a:xfrm>
                <a:off x="4060" y="1832"/>
                <a:ext cx="19" cy="41"/>
              </a:xfrm>
              <a:custGeom>
                <a:avLst/>
                <a:gdLst>
                  <a:gd name="T0" fmla="*/ 19 w 19"/>
                  <a:gd name="T1" fmla="*/ 0 h 41"/>
                  <a:gd name="T2" fmla="*/ 19 w 19"/>
                  <a:gd name="T3" fmla="*/ 4 h 41"/>
                  <a:gd name="T4" fmla="*/ 19 w 19"/>
                  <a:gd name="T5" fmla="*/ 18 h 41"/>
                  <a:gd name="T6" fmla="*/ 14 w 19"/>
                  <a:gd name="T7" fmla="*/ 32 h 41"/>
                  <a:gd name="T8" fmla="*/ 9 w 19"/>
                  <a:gd name="T9" fmla="*/ 41 h 41"/>
                  <a:gd name="T10" fmla="*/ 5 w 19"/>
                  <a:gd name="T11" fmla="*/ 32 h 41"/>
                  <a:gd name="T12" fmla="*/ 0 w 19"/>
                  <a:gd name="T13" fmla="*/ 18 h 41"/>
                  <a:gd name="T14" fmla="*/ 5 w 19"/>
                  <a:gd name="T15" fmla="*/ 9 h 41"/>
                  <a:gd name="T16" fmla="*/ 19 w 19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41">
                    <a:moveTo>
                      <a:pt x="19" y="0"/>
                    </a:moveTo>
                    <a:lnTo>
                      <a:pt x="19" y="4"/>
                    </a:lnTo>
                    <a:lnTo>
                      <a:pt x="19" y="18"/>
                    </a:lnTo>
                    <a:lnTo>
                      <a:pt x="14" y="32"/>
                    </a:lnTo>
                    <a:lnTo>
                      <a:pt x="9" y="41"/>
                    </a:lnTo>
                    <a:lnTo>
                      <a:pt x="5" y="32"/>
                    </a:lnTo>
                    <a:lnTo>
                      <a:pt x="0" y="18"/>
                    </a:lnTo>
                    <a:lnTo>
                      <a:pt x="5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5" name="Freeform 1438"/>
              <p:cNvSpPr>
                <a:spLocks/>
              </p:cNvSpPr>
              <p:nvPr/>
            </p:nvSpPr>
            <p:spPr bwMode="auto">
              <a:xfrm>
                <a:off x="4060" y="1832"/>
                <a:ext cx="19" cy="41"/>
              </a:xfrm>
              <a:custGeom>
                <a:avLst/>
                <a:gdLst>
                  <a:gd name="T0" fmla="*/ 19 w 19"/>
                  <a:gd name="T1" fmla="*/ 0 h 41"/>
                  <a:gd name="T2" fmla="*/ 19 w 19"/>
                  <a:gd name="T3" fmla="*/ 4 h 41"/>
                  <a:gd name="T4" fmla="*/ 19 w 19"/>
                  <a:gd name="T5" fmla="*/ 18 h 41"/>
                  <a:gd name="T6" fmla="*/ 14 w 19"/>
                  <a:gd name="T7" fmla="*/ 32 h 41"/>
                  <a:gd name="T8" fmla="*/ 9 w 19"/>
                  <a:gd name="T9" fmla="*/ 41 h 41"/>
                  <a:gd name="T10" fmla="*/ 5 w 19"/>
                  <a:gd name="T11" fmla="*/ 32 h 41"/>
                  <a:gd name="T12" fmla="*/ 0 w 19"/>
                  <a:gd name="T13" fmla="*/ 18 h 41"/>
                  <a:gd name="T14" fmla="*/ 5 w 19"/>
                  <a:gd name="T15" fmla="*/ 9 h 41"/>
                  <a:gd name="T16" fmla="*/ 19 w 19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41">
                    <a:moveTo>
                      <a:pt x="19" y="0"/>
                    </a:moveTo>
                    <a:lnTo>
                      <a:pt x="19" y="4"/>
                    </a:lnTo>
                    <a:lnTo>
                      <a:pt x="19" y="18"/>
                    </a:lnTo>
                    <a:lnTo>
                      <a:pt x="14" y="32"/>
                    </a:lnTo>
                    <a:lnTo>
                      <a:pt x="9" y="41"/>
                    </a:lnTo>
                    <a:lnTo>
                      <a:pt x="5" y="32"/>
                    </a:lnTo>
                    <a:lnTo>
                      <a:pt x="0" y="18"/>
                    </a:lnTo>
                    <a:lnTo>
                      <a:pt x="5" y="9"/>
                    </a:lnTo>
                    <a:lnTo>
                      <a:pt x="1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6" name="Freeform 1439"/>
              <p:cNvSpPr>
                <a:spLocks noEditPoints="1"/>
              </p:cNvSpPr>
              <p:nvPr/>
            </p:nvSpPr>
            <p:spPr bwMode="auto">
              <a:xfrm>
                <a:off x="4060" y="1827"/>
                <a:ext cx="23" cy="55"/>
              </a:xfrm>
              <a:custGeom>
                <a:avLst/>
                <a:gdLst>
                  <a:gd name="T0" fmla="*/ 9 w 23"/>
                  <a:gd name="T1" fmla="*/ 55 h 55"/>
                  <a:gd name="T2" fmla="*/ 9 w 23"/>
                  <a:gd name="T3" fmla="*/ 50 h 55"/>
                  <a:gd name="T4" fmla="*/ 9 w 23"/>
                  <a:gd name="T5" fmla="*/ 50 h 55"/>
                  <a:gd name="T6" fmla="*/ 0 w 23"/>
                  <a:gd name="T7" fmla="*/ 32 h 55"/>
                  <a:gd name="T8" fmla="*/ 0 w 23"/>
                  <a:gd name="T9" fmla="*/ 14 h 55"/>
                  <a:gd name="T10" fmla="*/ 19 w 23"/>
                  <a:gd name="T11" fmla="*/ 0 h 55"/>
                  <a:gd name="T12" fmla="*/ 19 w 23"/>
                  <a:gd name="T13" fmla="*/ 0 h 55"/>
                  <a:gd name="T14" fmla="*/ 19 w 23"/>
                  <a:gd name="T15" fmla="*/ 0 h 55"/>
                  <a:gd name="T16" fmla="*/ 23 w 23"/>
                  <a:gd name="T17" fmla="*/ 5 h 55"/>
                  <a:gd name="T18" fmla="*/ 23 w 23"/>
                  <a:gd name="T19" fmla="*/ 23 h 55"/>
                  <a:gd name="T20" fmla="*/ 14 w 23"/>
                  <a:gd name="T21" fmla="*/ 41 h 55"/>
                  <a:gd name="T22" fmla="*/ 14 w 23"/>
                  <a:gd name="T23" fmla="*/ 50 h 55"/>
                  <a:gd name="T24" fmla="*/ 9 w 23"/>
                  <a:gd name="T25" fmla="*/ 55 h 55"/>
                  <a:gd name="T26" fmla="*/ 9 w 23"/>
                  <a:gd name="T27" fmla="*/ 55 h 55"/>
                  <a:gd name="T28" fmla="*/ 19 w 23"/>
                  <a:gd name="T29" fmla="*/ 5 h 55"/>
                  <a:gd name="T30" fmla="*/ 5 w 23"/>
                  <a:gd name="T31" fmla="*/ 14 h 55"/>
                  <a:gd name="T32" fmla="*/ 5 w 23"/>
                  <a:gd name="T33" fmla="*/ 28 h 55"/>
                  <a:gd name="T34" fmla="*/ 9 w 23"/>
                  <a:gd name="T35" fmla="*/ 41 h 55"/>
                  <a:gd name="T36" fmla="*/ 9 w 23"/>
                  <a:gd name="T37" fmla="*/ 41 h 55"/>
                  <a:gd name="T38" fmla="*/ 19 w 23"/>
                  <a:gd name="T39" fmla="*/ 23 h 55"/>
                  <a:gd name="T40" fmla="*/ 19 w 23"/>
                  <a:gd name="T41" fmla="*/ 14 h 55"/>
                  <a:gd name="T42" fmla="*/ 19 w 23"/>
                  <a:gd name="T43" fmla="*/ 9 h 55"/>
                  <a:gd name="T44" fmla="*/ 19 w 23"/>
                  <a:gd name="T45" fmla="*/ 5 h 55"/>
                  <a:gd name="T46" fmla="*/ 19 w 23"/>
                  <a:gd name="T47" fmla="*/ 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55">
                    <a:moveTo>
                      <a:pt x="9" y="55"/>
                    </a:moveTo>
                    <a:lnTo>
                      <a:pt x="9" y="50"/>
                    </a:lnTo>
                    <a:lnTo>
                      <a:pt x="9" y="50"/>
                    </a:lnTo>
                    <a:lnTo>
                      <a:pt x="0" y="32"/>
                    </a:lnTo>
                    <a:lnTo>
                      <a:pt x="0" y="14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5"/>
                    </a:lnTo>
                    <a:lnTo>
                      <a:pt x="23" y="23"/>
                    </a:lnTo>
                    <a:lnTo>
                      <a:pt x="14" y="41"/>
                    </a:lnTo>
                    <a:lnTo>
                      <a:pt x="14" y="50"/>
                    </a:lnTo>
                    <a:lnTo>
                      <a:pt x="9" y="55"/>
                    </a:lnTo>
                    <a:lnTo>
                      <a:pt x="9" y="55"/>
                    </a:lnTo>
                    <a:close/>
                    <a:moveTo>
                      <a:pt x="19" y="5"/>
                    </a:moveTo>
                    <a:lnTo>
                      <a:pt x="5" y="14"/>
                    </a:lnTo>
                    <a:lnTo>
                      <a:pt x="5" y="28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9" y="23"/>
                    </a:lnTo>
                    <a:lnTo>
                      <a:pt x="19" y="14"/>
                    </a:lnTo>
                    <a:lnTo>
                      <a:pt x="19" y="9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7" name="Freeform 1440"/>
              <p:cNvSpPr>
                <a:spLocks/>
              </p:cNvSpPr>
              <p:nvPr/>
            </p:nvSpPr>
            <p:spPr bwMode="auto">
              <a:xfrm>
                <a:off x="4060" y="1827"/>
                <a:ext cx="23" cy="55"/>
              </a:xfrm>
              <a:custGeom>
                <a:avLst/>
                <a:gdLst>
                  <a:gd name="T0" fmla="*/ 9 w 23"/>
                  <a:gd name="T1" fmla="*/ 55 h 55"/>
                  <a:gd name="T2" fmla="*/ 9 w 23"/>
                  <a:gd name="T3" fmla="*/ 50 h 55"/>
                  <a:gd name="T4" fmla="*/ 9 w 23"/>
                  <a:gd name="T5" fmla="*/ 50 h 55"/>
                  <a:gd name="T6" fmla="*/ 0 w 23"/>
                  <a:gd name="T7" fmla="*/ 32 h 55"/>
                  <a:gd name="T8" fmla="*/ 0 w 23"/>
                  <a:gd name="T9" fmla="*/ 14 h 55"/>
                  <a:gd name="T10" fmla="*/ 19 w 23"/>
                  <a:gd name="T11" fmla="*/ 0 h 55"/>
                  <a:gd name="T12" fmla="*/ 19 w 23"/>
                  <a:gd name="T13" fmla="*/ 0 h 55"/>
                  <a:gd name="T14" fmla="*/ 19 w 23"/>
                  <a:gd name="T15" fmla="*/ 0 h 55"/>
                  <a:gd name="T16" fmla="*/ 23 w 23"/>
                  <a:gd name="T17" fmla="*/ 5 h 55"/>
                  <a:gd name="T18" fmla="*/ 23 w 23"/>
                  <a:gd name="T19" fmla="*/ 23 h 55"/>
                  <a:gd name="T20" fmla="*/ 14 w 23"/>
                  <a:gd name="T21" fmla="*/ 41 h 55"/>
                  <a:gd name="T22" fmla="*/ 14 w 23"/>
                  <a:gd name="T23" fmla="*/ 50 h 55"/>
                  <a:gd name="T24" fmla="*/ 9 w 23"/>
                  <a:gd name="T25" fmla="*/ 55 h 55"/>
                  <a:gd name="T26" fmla="*/ 9 w 23"/>
                  <a:gd name="T2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55">
                    <a:moveTo>
                      <a:pt x="9" y="55"/>
                    </a:moveTo>
                    <a:lnTo>
                      <a:pt x="9" y="50"/>
                    </a:lnTo>
                    <a:lnTo>
                      <a:pt x="9" y="50"/>
                    </a:lnTo>
                    <a:lnTo>
                      <a:pt x="0" y="32"/>
                    </a:lnTo>
                    <a:lnTo>
                      <a:pt x="0" y="14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5"/>
                    </a:lnTo>
                    <a:lnTo>
                      <a:pt x="23" y="23"/>
                    </a:lnTo>
                    <a:lnTo>
                      <a:pt x="14" y="41"/>
                    </a:lnTo>
                    <a:lnTo>
                      <a:pt x="14" y="50"/>
                    </a:lnTo>
                    <a:lnTo>
                      <a:pt x="9" y="55"/>
                    </a:lnTo>
                    <a:lnTo>
                      <a:pt x="9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8" name="Freeform 1441"/>
              <p:cNvSpPr>
                <a:spLocks/>
              </p:cNvSpPr>
              <p:nvPr/>
            </p:nvSpPr>
            <p:spPr bwMode="auto">
              <a:xfrm>
                <a:off x="4065" y="1832"/>
                <a:ext cx="14" cy="36"/>
              </a:xfrm>
              <a:custGeom>
                <a:avLst/>
                <a:gdLst>
                  <a:gd name="T0" fmla="*/ 14 w 14"/>
                  <a:gd name="T1" fmla="*/ 0 h 36"/>
                  <a:gd name="T2" fmla="*/ 0 w 14"/>
                  <a:gd name="T3" fmla="*/ 9 h 36"/>
                  <a:gd name="T4" fmla="*/ 0 w 14"/>
                  <a:gd name="T5" fmla="*/ 23 h 36"/>
                  <a:gd name="T6" fmla="*/ 4 w 14"/>
                  <a:gd name="T7" fmla="*/ 36 h 36"/>
                  <a:gd name="T8" fmla="*/ 4 w 14"/>
                  <a:gd name="T9" fmla="*/ 36 h 36"/>
                  <a:gd name="T10" fmla="*/ 14 w 14"/>
                  <a:gd name="T11" fmla="*/ 18 h 36"/>
                  <a:gd name="T12" fmla="*/ 14 w 14"/>
                  <a:gd name="T13" fmla="*/ 9 h 36"/>
                  <a:gd name="T14" fmla="*/ 14 w 14"/>
                  <a:gd name="T15" fmla="*/ 4 h 36"/>
                  <a:gd name="T16" fmla="*/ 14 w 14"/>
                  <a:gd name="T17" fmla="*/ 0 h 36"/>
                  <a:gd name="T18" fmla="*/ 14 w 14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6">
                    <a:moveTo>
                      <a:pt x="14" y="0"/>
                    </a:moveTo>
                    <a:lnTo>
                      <a:pt x="0" y="9"/>
                    </a:lnTo>
                    <a:lnTo>
                      <a:pt x="0" y="23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14" y="18"/>
                    </a:lnTo>
                    <a:lnTo>
                      <a:pt x="14" y="9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9" name="Freeform 1442"/>
              <p:cNvSpPr>
                <a:spLocks/>
              </p:cNvSpPr>
              <p:nvPr/>
            </p:nvSpPr>
            <p:spPr bwMode="auto">
              <a:xfrm>
                <a:off x="4289" y="1548"/>
                <a:ext cx="69" cy="64"/>
              </a:xfrm>
              <a:custGeom>
                <a:avLst/>
                <a:gdLst>
                  <a:gd name="T0" fmla="*/ 60 w 69"/>
                  <a:gd name="T1" fmla="*/ 22 h 64"/>
                  <a:gd name="T2" fmla="*/ 65 w 69"/>
                  <a:gd name="T3" fmla="*/ 18 h 64"/>
                  <a:gd name="T4" fmla="*/ 60 w 69"/>
                  <a:gd name="T5" fmla="*/ 32 h 64"/>
                  <a:gd name="T6" fmla="*/ 65 w 69"/>
                  <a:gd name="T7" fmla="*/ 32 h 64"/>
                  <a:gd name="T8" fmla="*/ 69 w 69"/>
                  <a:gd name="T9" fmla="*/ 32 h 64"/>
                  <a:gd name="T10" fmla="*/ 60 w 69"/>
                  <a:gd name="T11" fmla="*/ 36 h 64"/>
                  <a:gd name="T12" fmla="*/ 51 w 69"/>
                  <a:gd name="T13" fmla="*/ 41 h 64"/>
                  <a:gd name="T14" fmla="*/ 42 w 69"/>
                  <a:gd name="T15" fmla="*/ 50 h 64"/>
                  <a:gd name="T16" fmla="*/ 42 w 69"/>
                  <a:gd name="T17" fmla="*/ 55 h 64"/>
                  <a:gd name="T18" fmla="*/ 28 w 69"/>
                  <a:gd name="T19" fmla="*/ 45 h 64"/>
                  <a:gd name="T20" fmla="*/ 19 w 69"/>
                  <a:gd name="T21" fmla="*/ 50 h 64"/>
                  <a:gd name="T22" fmla="*/ 14 w 69"/>
                  <a:gd name="T23" fmla="*/ 50 h 64"/>
                  <a:gd name="T24" fmla="*/ 10 w 69"/>
                  <a:gd name="T25" fmla="*/ 50 h 64"/>
                  <a:gd name="T26" fmla="*/ 10 w 69"/>
                  <a:gd name="T27" fmla="*/ 50 h 64"/>
                  <a:gd name="T28" fmla="*/ 14 w 69"/>
                  <a:gd name="T29" fmla="*/ 59 h 64"/>
                  <a:gd name="T30" fmla="*/ 5 w 69"/>
                  <a:gd name="T31" fmla="*/ 64 h 64"/>
                  <a:gd name="T32" fmla="*/ 5 w 69"/>
                  <a:gd name="T33" fmla="*/ 55 h 64"/>
                  <a:gd name="T34" fmla="*/ 0 w 69"/>
                  <a:gd name="T35" fmla="*/ 50 h 64"/>
                  <a:gd name="T36" fmla="*/ 5 w 69"/>
                  <a:gd name="T37" fmla="*/ 41 h 64"/>
                  <a:gd name="T38" fmla="*/ 10 w 69"/>
                  <a:gd name="T39" fmla="*/ 36 h 64"/>
                  <a:gd name="T40" fmla="*/ 19 w 69"/>
                  <a:gd name="T41" fmla="*/ 36 h 64"/>
                  <a:gd name="T42" fmla="*/ 23 w 69"/>
                  <a:gd name="T43" fmla="*/ 22 h 64"/>
                  <a:gd name="T44" fmla="*/ 23 w 69"/>
                  <a:gd name="T45" fmla="*/ 9 h 64"/>
                  <a:gd name="T46" fmla="*/ 23 w 69"/>
                  <a:gd name="T47" fmla="*/ 0 h 64"/>
                  <a:gd name="T48" fmla="*/ 33 w 69"/>
                  <a:gd name="T49" fmla="*/ 9 h 64"/>
                  <a:gd name="T50" fmla="*/ 42 w 69"/>
                  <a:gd name="T51" fmla="*/ 18 h 64"/>
                  <a:gd name="T52" fmla="*/ 51 w 69"/>
                  <a:gd name="T53" fmla="*/ 22 h 64"/>
                  <a:gd name="T54" fmla="*/ 60 w 69"/>
                  <a:gd name="T55" fmla="*/ 2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9" h="64">
                    <a:moveTo>
                      <a:pt x="60" y="22"/>
                    </a:moveTo>
                    <a:lnTo>
                      <a:pt x="65" y="18"/>
                    </a:lnTo>
                    <a:lnTo>
                      <a:pt x="60" y="32"/>
                    </a:lnTo>
                    <a:lnTo>
                      <a:pt x="65" y="32"/>
                    </a:lnTo>
                    <a:lnTo>
                      <a:pt x="69" y="32"/>
                    </a:lnTo>
                    <a:lnTo>
                      <a:pt x="60" y="36"/>
                    </a:lnTo>
                    <a:lnTo>
                      <a:pt x="51" y="41"/>
                    </a:lnTo>
                    <a:lnTo>
                      <a:pt x="42" y="50"/>
                    </a:lnTo>
                    <a:lnTo>
                      <a:pt x="42" y="55"/>
                    </a:lnTo>
                    <a:lnTo>
                      <a:pt x="28" y="45"/>
                    </a:lnTo>
                    <a:lnTo>
                      <a:pt x="19" y="50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4" y="59"/>
                    </a:lnTo>
                    <a:lnTo>
                      <a:pt x="5" y="64"/>
                    </a:lnTo>
                    <a:lnTo>
                      <a:pt x="5" y="55"/>
                    </a:lnTo>
                    <a:lnTo>
                      <a:pt x="0" y="50"/>
                    </a:lnTo>
                    <a:lnTo>
                      <a:pt x="5" y="41"/>
                    </a:lnTo>
                    <a:lnTo>
                      <a:pt x="10" y="36"/>
                    </a:lnTo>
                    <a:lnTo>
                      <a:pt x="19" y="36"/>
                    </a:lnTo>
                    <a:lnTo>
                      <a:pt x="23" y="22"/>
                    </a:lnTo>
                    <a:lnTo>
                      <a:pt x="23" y="9"/>
                    </a:lnTo>
                    <a:lnTo>
                      <a:pt x="23" y="0"/>
                    </a:lnTo>
                    <a:lnTo>
                      <a:pt x="33" y="9"/>
                    </a:lnTo>
                    <a:lnTo>
                      <a:pt x="42" y="18"/>
                    </a:lnTo>
                    <a:lnTo>
                      <a:pt x="51" y="22"/>
                    </a:lnTo>
                    <a:lnTo>
                      <a:pt x="6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0" name="Freeform 1443"/>
              <p:cNvSpPr>
                <a:spLocks/>
              </p:cNvSpPr>
              <p:nvPr/>
            </p:nvSpPr>
            <p:spPr bwMode="auto">
              <a:xfrm>
                <a:off x="4289" y="1548"/>
                <a:ext cx="69" cy="64"/>
              </a:xfrm>
              <a:custGeom>
                <a:avLst/>
                <a:gdLst>
                  <a:gd name="T0" fmla="*/ 60 w 69"/>
                  <a:gd name="T1" fmla="*/ 22 h 64"/>
                  <a:gd name="T2" fmla="*/ 65 w 69"/>
                  <a:gd name="T3" fmla="*/ 18 h 64"/>
                  <a:gd name="T4" fmla="*/ 60 w 69"/>
                  <a:gd name="T5" fmla="*/ 32 h 64"/>
                  <a:gd name="T6" fmla="*/ 65 w 69"/>
                  <a:gd name="T7" fmla="*/ 32 h 64"/>
                  <a:gd name="T8" fmla="*/ 69 w 69"/>
                  <a:gd name="T9" fmla="*/ 32 h 64"/>
                  <a:gd name="T10" fmla="*/ 60 w 69"/>
                  <a:gd name="T11" fmla="*/ 36 h 64"/>
                  <a:gd name="T12" fmla="*/ 51 w 69"/>
                  <a:gd name="T13" fmla="*/ 41 h 64"/>
                  <a:gd name="T14" fmla="*/ 42 w 69"/>
                  <a:gd name="T15" fmla="*/ 50 h 64"/>
                  <a:gd name="T16" fmla="*/ 42 w 69"/>
                  <a:gd name="T17" fmla="*/ 55 h 64"/>
                  <a:gd name="T18" fmla="*/ 28 w 69"/>
                  <a:gd name="T19" fmla="*/ 45 h 64"/>
                  <a:gd name="T20" fmla="*/ 19 w 69"/>
                  <a:gd name="T21" fmla="*/ 50 h 64"/>
                  <a:gd name="T22" fmla="*/ 14 w 69"/>
                  <a:gd name="T23" fmla="*/ 50 h 64"/>
                  <a:gd name="T24" fmla="*/ 10 w 69"/>
                  <a:gd name="T25" fmla="*/ 50 h 64"/>
                  <a:gd name="T26" fmla="*/ 10 w 69"/>
                  <a:gd name="T27" fmla="*/ 50 h 64"/>
                  <a:gd name="T28" fmla="*/ 14 w 69"/>
                  <a:gd name="T29" fmla="*/ 59 h 64"/>
                  <a:gd name="T30" fmla="*/ 5 w 69"/>
                  <a:gd name="T31" fmla="*/ 64 h 64"/>
                  <a:gd name="T32" fmla="*/ 5 w 69"/>
                  <a:gd name="T33" fmla="*/ 55 h 64"/>
                  <a:gd name="T34" fmla="*/ 0 w 69"/>
                  <a:gd name="T35" fmla="*/ 50 h 64"/>
                  <a:gd name="T36" fmla="*/ 5 w 69"/>
                  <a:gd name="T37" fmla="*/ 41 h 64"/>
                  <a:gd name="T38" fmla="*/ 10 w 69"/>
                  <a:gd name="T39" fmla="*/ 36 h 64"/>
                  <a:gd name="T40" fmla="*/ 19 w 69"/>
                  <a:gd name="T41" fmla="*/ 36 h 64"/>
                  <a:gd name="T42" fmla="*/ 23 w 69"/>
                  <a:gd name="T43" fmla="*/ 22 h 64"/>
                  <a:gd name="T44" fmla="*/ 23 w 69"/>
                  <a:gd name="T45" fmla="*/ 9 h 64"/>
                  <a:gd name="T46" fmla="*/ 23 w 69"/>
                  <a:gd name="T47" fmla="*/ 0 h 64"/>
                  <a:gd name="T48" fmla="*/ 33 w 69"/>
                  <a:gd name="T49" fmla="*/ 9 h 64"/>
                  <a:gd name="T50" fmla="*/ 42 w 69"/>
                  <a:gd name="T51" fmla="*/ 18 h 64"/>
                  <a:gd name="T52" fmla="*/ 51 w 69"/>
                  <a:gd name="T53" fmla="*/ 22 h 64"/>
                  <a:gd name="T54" fmla="*/ 60 w 69"/>
                  <a:gd name="T55" fmla="*/ 2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9" h="64">
                    <a:moveTo>
                      <a:pt x="60" y="22"/>
                    </a:moveTo>
                    <a:lnTo>
                      <a:pt x="65" y="18"/>
                    </a:lnTo>
                    <a:lnTo>
                      <a:pt x="60" y="32"/>
                    </a:lnTo>
                    <a:lnTo>
                      <a:pt x="65" y="32"/>
                    </a:lnTo>
                    <a:lnTo>
                      <a:pt x="69" y="32"/>
                    </a:lnTo>
                    <a:lnTo>
                      <a:pt x="60" y="36"/>
                    </a:lnTo>
                    <a:lnTo>
                      <a:pt x="51" y="41"/>
                    </a:lnTo>
                    <a:lnTo>
                      <a:pt x="42" y="50"/>
                    </a:lnTo>
                    <a:lnTo>
                      <a:pt x="42" y="55"/>
                    </a:lnTo>
                    <a:lnTo>
                      <a:pt x="28" y="45"/>
                    </a:lnTo>
                    <a:lnTo>
                      <a:pt x="19" y="50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4" y="59"/>
                    </a:lnTo>
                    <a:lnTo>
                      <a:pt x="5" y="64"/>
                    </a:lnTo>
                    <a:lnTo>
                      <a:pt x="5" y="55"/>
                    </a:lnTo>
                    <a:lnTo>
                      <a:pt x="0" y="50"/>
                    </a:lnTo>
                    <a:lnTo>
                      <a:pt x="5" y="41"/>
                    </a:lnTo>
                    <a:lnTo>
                      <a:pt x="10" y="36"/>
                    </a:lnTo>
                    <a:lnTo>
                      <a:pt x="19" y="36"/>
                    </a:lnTo>
                    <a:lnTo>
                      <a:pt x="23" y="22"/>
                    </a:lnTo>
                    <a:lnTo>
                      <a:pt x="23" y="9"/>
                    </a:lnTo>
                    <a:lnTo>
                      <a:pt x="23" y="0"/>
                    </a:lnTo>
                    <a:lnTo>
                      <a:pt x="33" y="9"/>
                    </a:lnTo>
                    <a:lnTo>
                      <a:pt x="42" y="18"/>
                    </a:lnTo>
                    <a:lnTo>
                      <a:pt x="51" y="22"/>
                    </a:lnTo>
                    <a:lnTo>
                      <a:pt x="60" y="2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1" name="Freeform 1444"/>
              <p:cNvSpPr>
                <a:spLocks noEditPoints="1"/>
              </p:cNvSpPr>
              <p:nvPr/>
            </p:nvSpPr>
            <p:spPr bwMode="auto">
              <a:xfrm>
                <a:off x="4285" y="1543"/>
                <a:ext cx="87" cy="73"/>
              </a:xfrm>
              <a:custGeom>
                <a:avLst/>
                <a:gdLst>
                  <a:gd name="T0" fmla="*/ 4 w 87"/>
                  <a:gd name="T1" fmla="*/ 69 h 73"/>
                  <a:gd name="T2" fmla="*/ 4 w 87"/>
                  <a:gd name="T3" fmla="*/ 60 h 73"/>
                  <a:gd name="T4" fmla="*/ 4 w 87"/>
                  <a:gd name="T5" fmla="*/ 46 h 73"/>
                  <a:gd name="T6" fmla="*/ 4 w 87"/>
                  <a:gd name="T7" fmla="*/ 37 h 73"/>
                  <a:gd name="T8" fmla="*/ 9 w 87"/>
                  <a:gd name="T9" fmla="*/ 37 h 73"/>
                  <a:gd name="T10" fmla="*/ 18 w 87"/>
                  <a:gd name="T11" fmla="*/ 37 h 73"/>
                  <a:gd name="T12" fmla="*/ 23 w 87"/>
                  <a:gd name="T13" fmla="*/ 18 h 73"/>
                  <a:gd name="T14" fmla="*/ 27 w 87"/>
                  <a:gd name="T15" fmla="*/ 0 h 73"/>
                  <a:gd name="T16" fmla="*/ 32 w 87"/>
                  <a:gd name="T17" fmla="*/ 9 h 73"/>
                  <a:gd name="T18" fmla="*/ 59 w 87"/>
                  <a:gd name="T19" fmla="*/ 27 h 73"/>
                  <a:gd name="T20" fmla="*/ 64 w 87"/>
                  <a:gd name="T21" fmla="*/ 23 h 73"/>
                  <a:gd name="T22" fmla="*/ 78 w 87"/>
                  <a:gd name="T23" fmla="*/ 14 h 73"/>
                  <a:gd name="T24" fmla="*/ 73 w 87"/>
                  <a:gd name="T25" fmla="*/ 23 h 73"/>
                  <a:gd name="T26" fmla="*/ 69 w 87"/>
                  <a:gd name="T27" fmla="*/ 27 h 73"/>
                  <a:gd name="T28" fmla="*/ 69 w 87"/>
                  <a:gd name="T29" fmla="*/ 37 h 73"/>
                  <a:gd name="T30" fmla="*/ 82 w 87"/>
                  <a:gd name="T31" fmla="*/ 32 h 73"/>
                  <a:gd name="T32" fmla="*/ 87 w 87"/>
                  <a:gd name="T33" fmla="*/ 27 h 73"/>
                  <a:gd name="T34" fmla="*/ 78 w 87"/>
                  <a:gd name="T35" fmla="*/ 41 h 73"/>
                  <a:gd name="T36" fmla="*/ 55 w 87"/>
                  <a:gd name="T37" fmla="*/ 50 h 73"/>
                  <a:gd name="T38" fmla="*/ 46 w 87"/>
                  <a:gd name="T39" fmla="*/ 64 h 73"/>
                  <a:gd name="T40" fmla="*/ 32 w 87"/>
                  <a:gd name="T41" fmla="*/ 60 h 73"/>
                  <a:gd name="T42" fmla="*/ 27 w 87"/>
                  <a:gd name="T43" fmla="*/ 55 h 73"/>
                  <a:gd name="T44" fmla="*/ 18 w 87"/>
                  <a:gd name="T45" fmla="*/ 55 h 73"/>
                  <a:gd name="T46" fmla="*/ 18 w 87"/>
                  <a:gd name="T47" fmla="*/ 60 h 73"/>
                  <a:gd name="T48" fmla="*/ 27 w 87"/>
                  <a:gd name="T49" fmla="*/ 64 h 73"/>
                  <a:gd name="T50" fmla="*/ 18 w 87"/>
                  <a:gd name="T51" fmla="*/ 64 h 73"/>
                  <a:gd name="T52" fmla="*/ 0 w 87"/>
                  <a:gd name="T53" fmla="*/ 73 h 73"/>
                  <a:gd name="T54" fmla="*/ 14 w 87"/>
                  <a:gd name="T55" fmla="*/ 46 h 73"/>
                  <a:gd name="T56" fmla="*/ 4 w 87"/>
                  <a:gd name="T57" fmla="*/ 55 h 73"/>
                  <a:gd name="T58" fmla="*/ 9 w 87"/>
                  <a:gd name="T59" fmla="*/ 64 h 73"/>
                  <a:gd name="T60" fmla="*/ 9 w 87"/>
                  <a:gd name="T61" fmla="*/ 60 h 73"/>
                  <a:gd name="T62" fmla="*/ 9 w 87"/>
                  <a:gd name="T63" fmla="*/ 50 h 73"/>
                  <a:gd name="T64" fmla="*/ 23 w 87"/>
                  <a:gd name="T65" fmla="*/ 50 h 73"/>
                  <a:gd name="T66" fmla="*/ 41 w 87"/>
                  <a:gd name="T67" fmla="*/ 55 h 73"/>
                  <a:gd name="T68" fmla="*/ 41 w 87"/>
                  <a:gd name="T69" fmla="*/ 55 h 73"/>
                  <a:gd name="T70" fmla="*/ 55 w 87"/>
                  <a:gd name="T71" fmla="*/ 41 h 73"/>
                  <a:gd name="T72" fmla="*/ 64 w 87"/>
                  <a:gd name="T73" fmla="*/ 41 h 73"/>
                  <a:gd name="T74" fmla="*/ 64 w 87"/>
                  <a:gd name="T75" fmla="*/ 32 h 73"/>
                  <a:gd name="T76" fmla="*/ 59 w 87"/>
                  <a:gd name="T77" fmla="*/ 32 h 73"/>
                  <a:gd name="T78" fmla="*/ 27 w 87"/>
                  <a:gd name="T79" fmla="*/ 9 h 73"/>
                  <a:gd name="T80" fmla="*/ 27 w 87"/>
                  <a:gd name="T81" fmla="*/ 18 h 73"/>
                  <a:gd name="T82" fmla="*/ 23 w 87"/>
                  <a:gd name="T83" fmla="*/ 41 h 73"/>
                  <a:gd name="T84" fmla="*/ 14 w 87"/>
                  <a:gd name="T85" fmla="*/ 4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73">
                    <a:moveTo>
                      <a:pt x="0" y="73"/>
                    </a:moveTo>
                    <a:lnTo>
                      <a:pt x="4" y="69"/>
                    </a:lnTo>
                    <a:lnTo>
                      <a:pt x="4" y="69"/>
                    </a:lnTo>
                    <a:lnTo>
                      <a:pt x="4" y="60"/>
                    </a:lnTo>
                    <a:lnTo>
                      <a:pt x="0" y="55"/>
                    </a:lnTo>
                    <a:lnTo>
                      <a:pt x="4" y="46"/>
                    </a:lnTo>
                    <a:lnTo>
                      <a:pt x="9" y="41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8" y="37"/>
                    </a:lnTo>
                    <a:lnTo>
                      <a:pt x="18" y="32"/>
                    </a:lnTo>
                    <a:lnTo>
                      <a:pt x="23" y="18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32" y="9"/>
                    </a:lnTo>
                    <a:lnTo>
                      <a:pt x="46" y="18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64" y="23"/>
                    </a:lnTo>
                    <a:lnTo>
                      <a:pt x="73" y="18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69" y="27"/>
                    </a:lnTo>
                    <a:lnTo>
                      <a:pt x="69" y="32"/>
                    </a:lnTo>
                    <a:lnTo>
                      <a:pt x="69" y="37"/>
                    </a:lnTo>
                    <a:lnTo>
                      <a:pt x="73" y="37"/>
                    </a:lnTo>
                    <a:lnTo>
                      <a:pt x="82" y="32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78" y="37"/>
                    </a:lnTo>
                    <a:lnTo>
                      <a:pt x="78" y="41"/>
                    </a:lnTo>
                    <a:lnTo>
                      <a:pt x="59" y="46"/>
                    </a:lnTo>
                    <a:lnTo>
                      <a:pt x="55" y="50"/>
                    </a:lnTo>
                    <a:lnTo>
                      <a:pt x="46" y="60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32" y="60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3" y="55"/>
                    </a:lnTo>
                    <a:lnTo>
                      <a:pt x="18" y="55"/>
                    </a:lnTo>
                    <a:lnTo>
                      <a:pt x="14" y="55"/>
                    </a:lnTo>
                    <a:lnTo>
                      <a:pt x="18" y="60"/>
                    </a:lnTo>
                    <a:lnTo>
                      <a:pt x="23" y="64"/>
                    </a:lnTo>
                    <a:lnTo>
                      <a:pt x="27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9" y="69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  <a:moveTo>
                      <a:pt x="14" y="46"/>
                    </a:moveTo>
                    <a:lnTo>
                      <a:pt x="9" y="50"/>
                    </a:lnTo>
                    <a:lnTo>
                      <a:pt x="4" y="55"/>
                    </a:lnTo>
                    <a:lnTo>
                      <a:pt x="9" y="60"/>
                    </a:lnTo>
                    <a:lnTo>
                      <a:pt x="9" y="64"/>
                    </a:lnTo>
                    <a:lnTo>
                      <a:pt x="14" y="64"/>
                    </a:lnTo>
                    <a:lnTo>
                      <a:pt x="9" y="60"/>
                    </a:lnTo>
                    <a:lnTo>
                      <a:pt x="9" y="55"/>
                    </a:lnTo>
                    <a:lnTo>
                      <a:pt x="9" y="50"/>
                    </a:lnTo>
                    <a:lnTo>
                      <a:pt x="18" y="50"/>
                    </a:lnTo>
                    <a:lnTo>
                      <a:pt x="23" y="50"/>
                    </a:lnTo>
                    <a:lnTo>
                      <a:pt x="32" y="50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6" y="50"/>
                    </a:lnTo>
                    <a:lnTo>
                      <a:pt x="55" y="41"/>
                    </a:lnTo>
                    <a:lnTo>
                      <a:pt x="59" y="41"/>
                    </a:lnTo>
                    <a:lnTo>
                      <a:pt x="64" y="41"/>
                    </a:lnTo>
                    <a:lnTo>
                      <a:pt x="64" y="37"/>
                    </a:lnTo>
                    <a:lnTo>
                      <a:pt x="64" y="32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41" y="23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8"/>
                    </a:lnTo>
                    <a:lnTo>
                      <a:pt x="27" y="37"/>
                    </a:lnTo>
                    <a:lnTo>
                      <a:pt x="23" y="41"/>
                    </a:lnTo>
                    <a:lnTo>
                      <a:pt x="18" y="46"/>
                    </a:lnTo>
                    <a:lnTo>
                      <a:pt x="14" y="46"/>
                    </a:lnTo>
                    <a:lnTo>
                      <a:pt x="1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2" name="Freeform 1445"/>
              <p:cNvSpPr>
                <a:spLocks/>
              </p:cNvSpPr>
              <p:nvPr/>
            </p:nvSpPr>
            <p:spPr bwMode="auto">
              <a:xfrm>
                <a:off x="4285" y="1543"/>
                <a:ext cx="87" cy="73"/>
              </a:xfrm>
              <a:custGeom>
                <a:avLst/>
                <a:gdLst>
                  <a:gd name="T0" fmla="*/ 0 w 87"/>
                  <a:gd name="T1" fmla="*/ 73 h 73"/>
                  <a:gd name="T2" fmla="*/ 4 w 87"/>
                  <a:gd name="T3" fmla="*/ 69 h 73"/>
                  <a:gd name="T4" fmla="*/ 4 w 87"/>
                  <a:gd name="T5" fmla="*/ 69 h 73"/>
                  <a:gd name="T6" fmla="*/ 4 w 87"/>
                  <a:gd name="T7" fmla="*/ 60 h 73"/>
                  <a:gd name="T8" fmla="*/ 0 w 87"/>
                  <a:gd name="T9" fmla="*/ 55 h 73"/>
                  <a:gd name="T10" fmla="*/ 4 w 87"/>
                  <a:gd name="T11" fmla="*/ 46 h 73"/>
                  <a:gd name="T12" fmla="*/ 9 w 87"/>
                  <a:gd name="T13" fmla="*/ 41 h 73"/>
                  <a:gd name="T14" fmla="*/ 4 w 87"/>
                  <a:gd name="T15" fmla="*/ 37 h 73"/>
                  <a:gd name="T16" fmla="*/ 4 w 87"/>
                  <a:gd name="T17" fmla="*/ 37 h 73"/>
                  <a:gd name="T18" fmla="*/ 9 w 87"/>
                  <a:gd name="T19" fmla="*/ 37 h 73"/>
                  <a:gd name="T20" fmla="*/ 9 w 87"/>
                  <a:gd name="T21" fmla="*/ 37 h 73"/>
                  <a:gd name="T22" fmla="*/ 18 w 87"/>
                  <a:gd name="T23" fmla="*/ 37 h 73"/>
                  <a:gd name="T24" fmla="*/ 18 w 87"/>
                  <a:gd name="T25" fmla="*/ 32 h 73"/>
                  <a:gd name="T26" fmla="*/ 23 w 87"/>
                  <a:gd name="T27" fmla="*/ 18 h 73"/>
                  <a:gd name="T28" fmla="*/ 23 w 87"/>
                  <a:gd name="T29" fmla="*/ 5 h 73"/>
                  <a:gd name="T30" fmla="*/ 27 w 87"/>
                  <a:gd name="T31" fmla="*/ 0 h 73"/>
                  <a:gd name="T32" fmla="*/ 27 w 87"/>
                  <a:gd name="T33" fmla="*/ 5 h 73"/>
                  <a:gd name="T34" fmla="*/ 32 w 87"/>
                  <a:gd name="T35" fmla="*/ 9 h 73"/>
                  <a:gd name="T36" fmla="*/ 46 w 87"/>
                  <a:gd name="T37" fmla="*/ 18 h 73"/>
                  <a:gd name="T38" fmla="*/ 59 w 87"/>
                  <a:gd name="T39" fmla="*/ 27 h 73"/>
                  <a:gd name="T40" fmla="*/ 59 w 87"/>
                  <a:gd name="T41" fmla="*/ 27 h 73"/>
                  <a:gd name="T42" fmla="*/ 64 w 87"/>
                  <a:gd name="T43" fmla="*/ 23 h 73"/>
                  <a:gd name="T44" fmla="*/ 73 w 87"/>
                  <a:gd name="T45" fmla="*/ 18 h 73"/>
                  <a:gd name="T46" fmla="*/ 78 w 87"/>
                  <a:gd name="T47" fmla="*/ 14 h 73"/>
                  <a:gd name="T48" fmla="*/ 78 w 87"/>
                  <a:gd name="T49" fmla="*/ 14 h 73"/>
                  <a:gd name="T50" fmla="*/ 73 w 87"/>
                  <a:gd name="T51" fmla="*/ 23 h 73"/>
                  <a:gd name="T52" fmla="*/ 73 w 87"/>
                  <a:gd name="T53" fmla="*/ 23 h 73"/>
                  <a:gd name="T54" fmla="*/ 69 w 87"/>
                  <a:gd name="T55" fmla="*/ 27 h 73"/>
                  <a:gd name="T56" fmla="*/ 69 w 87"/>
                  <a:gd name="T57" fmla="*/ 32 h 73"/>
                  <a:gd name="T58" fmla="*/ 69 w 87"/>
                  <a:gd name="T59" fmla="*/ 37 h 73"/>
                  <a:gd name="T60" fmla="*/ 73 w 87"/>
                  <a:gd name="T61" fmla="*/ 37 h 73"/>
                  <a:gd name="T62" fmla="*/ 82 w 87"/>
                  <a:gd name="T63" fmla="*/ 32 h 73"/>
                  <a:gd name="T64" fmla="*/ 87 w 87"/>
                  <a:gd name="T65" fmla="*/ 27 h 73"/>
                  <a:gd name="T66" fmla="*/ 87 w 87"/>
                  <a:gd name="T67" fmla="*/ 27 h 73"/>
                  <a:gd name="T68" fmla="*/ 78 w 87"/>
                  <a:gd name="T69" fmla="*/ 37 h 73"/>
                  <a:gd name="T70" fmla="*/ 78 w 87"/>
                  <a:gd name="T71" fmla="*/ 41 h 73"/>
                  <a:gd name="T72" fmla="*/ 59 w 87"/>
                  <a:gd name="T73" fmla="*/ 46 h 73"/>
                  <a:gd name="T74" fmla="*/ 55 w 87"/>
                  <a:gd name="T75" fmla="*/ 50 h 73"/>
                  <a:gd name="T76" fmla="*/ 46 w 87"/>
                  <a:gd name="T77" fmla="*/ 60 h 73"/>
                  <a:gd name="T78" fmla="*/ 46 w 87"/>
                  <a:gd name="T79" fmla="*/ 64 h 73"/>
                  <a:gd name="T80" fmla="*/ 46 w 87"/>
                  <a:gd name="T81" fmla="*/ 64 h 73"/>
                  <a:gd name="T82" fmla="*/ 32 w 87"/>
                  <a:gd name="T83" fmla="*/ 60 h 73"/>
                  <a:gd name="T84" fmla="*/ 27 w 87"/>
                  <a:gd name="T85" fmla="*/ 55 h 73"/>
                  <a:gd name="T86" fmla="*/ 27 w 87"/>
                  <a:gd name="T87" fmla="*/ 55 h 73"/>
                  <a:gd name="T88" fmla="*/ 23 w 87"/>
                  <a:gd name="T89" fmla="*/ 55 h 73"/>
                  <a:gd name="T90" fmla="*/ 18 w 87"/>
                  <a:gd name="T91" fmla="*/ 55 h 73"/>
                  <a:gd name="T92" fmla="*/ 14 w 87"/>
                  <a:gd name="T93" fmla="*/ 55 h 73"/>
                  <a:gd name="T94" fmla="*/ 18 w 87"/>
                  <a:gd name="T95" fmla="*/ 60 h 73"/>
                  <a:gd name="T96" fmla="*/ 23 w 87"/>
                  <a:gd name="T97" fmla="*/ 64 h 73"/>
                  <a:gd name="T98" fmla="*/ 27 w 87"/>
                  <a:gd name="T99" fmla="*/ 64 h 73"/>
                  <a:gd name="T100" fmla="*/ 18 w 87"/>
                  <a:gd name="T101" fmla="*/ 64 h 73"/>
                  <a:gd name="T102" fmla="*/ 18 w 87"/>
                  <a:gd name="T103" fmla="*/ 64 h 73"/>
                  <a:gd name="T104" fmla="*/ 9 w 87"/>
                  <a:gd name="T105" fmla="*/ 69 h 73"/>
                  <a:gd name="T106" fmla="*/ 0 w 87"/>
                  <a:gd name="T107" fmla="*/ 73 h 73"/>
                  <a:gd name="T108" fmla="*/ 0 w 87"/>
                  <a:gd name="T10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" h="73">
                    <a:moveTo>
                      <a:pt x="0" y="73"/>
                    </a:moveTo>
                    <a:lnTo>
                      <a:pt x="4" y="69"/>
                    </a:lnTo>
                    <a:lnTo>
                      <a:pt x="4" y="69"/>
                    </a:lnTo>
                    <a:lnTo>
                      <a:pt x="4" y="60"/>
                    </a:lnTo>
                    <a:lnTo>
                      <a:pt x="0" y="55"/>
                    </a:lnTo>
                    <a:lnTo>
                      <a:pt x="4" y="46"/>
                    </a:lnTo>
                    <a:lnTo>
                      <a:pt x="9" y="41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8" y="37"/>
                    </a:lnTo>
                    <a:lnTo>
                      <a:pt x="18" y="32"/>
                    </a:lnTo>
                    <a:lnTo>
                      <a:pt x="23" y="18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32" y="9"/>
                    </a:lnTo>
                    <a:lnTo>
                      <a:pt x="46" y="18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64" y="23"/>
                    </a:lnTo>
                    <a:lnTo>
                      <a:pt x="73" y="18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69" y="27"/>
                    </a:lnTo>
                    <a:lnTo>
                      <a:pt x="69" y="32"/>
                    </a:lnTo>
                    <a:lnTo>
                      <a:pt x="69" y="37"/>
                    </a:lnTo>
                    <a:lnTo>
                      <a:pt x="73" y="37"/>
                    </a:lnTo>
                    <a:lnTo>
                      <a:pt x="82" y="32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78" y="37"/>
                    </a:lnTo>
                    <a:lnTo>
                      <a:pt x="78" y="41"/>
                    </a:lnTo>
                    <a:lnTo>
                      <a:pt x="59" y="46"/>
                    </a:lnTo>
                    <a:lnTo>
                      <a:pt x="55" y="50"/>
                    </a:lnTo>
                    <a:lnTo>
                      <a:pt x="46" y="60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32" y="60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3" y="55"/>
                    </a:lnTo>
                    <a:lnTo>
                      <a:pt x="18" y="55"/>
                    </a:lnTo>
                    <a:lnTo>
                      <a:pt x="14" y="55"/>
                    </a:lnTo>
                    <a:lnTo>
                      <a:pt x="18" y="60"/>
                    </a:lnTo>
                    <a:lnTo>
                      <a:pt x="23" y="64"/>
                    </a:lnTo>
                    <a:lnTo>
                      <a:pt x="27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9" y="69"/>
                    </a:lnTo>
                    <a:lnTo>
                      <a:pt x="0" y="73"/>
                    </a:lnTo>
                    <a:lnTo>
                      <a:pt x="0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3" name="Freeform 1446"/>
              <p:cNvSpPr>
                <a:spLocks/>
              </p:cNvSpPr>
              <p:nvPr/>
            </p:nvSpPr>
            <p:spPr bwMode="auto">
              <a:xfrm>
                <a:off x="4289" y="1552"/>
                <a:ext cx="60" cy="55"/>
              </a:xfrm>
              <a:custGeom>
                <a:avLst/>
                <a:gdLst>
                  <a:gd name="T0" fmla="*/ 10 w 60"/>
                  <a:gd name="T1" fmla="*/ 37 h 55"/>
                  <a:gd name="T2" fmla="*/ 5 w 60"/>
                  <a:gd name="T3" fmla="*/ 41 h 55"/>
                  <a:gd name="T4" fmla="*/ 0 w 60"/>
                  <a:gd name="T5" fmla="*/ 46 h 55"/>
                  <a:gd name="T6" fmla="*/ 5 w 60"/>
                  <a:gd name="T7" fmla="*/ 51 h 55"/>
                  <a:gd name="T8" fmla="*/ 5 w 60"/>
                  <a:gd name="T9" fmla="*/ 55 h 55"/>
                  <a:gd name="T10" fmla="*/ 10 w 60"/>
                  <a:gd name="T11" fmla="*/ 55 h 55"/>
                  <a:gd name="T12" fmla="*/ 5 w 60"/>
                  <a:gd name="T13" fmla="*/ 51 h 55"/>
                  <a:gd name="T14" fmla="*/ 5 w 60"/>
                  <a:gd name="T15" fmla="*/ 46 h 55"/>
                  <a:gd name="T16" fmla="*/ 5 w 60"/>
                  <a:gd name="T17" fmla="*/ 41 h 55"/>
                  <a:gd name="T18" fmla="*/ 14 w 60"/>
                  <a:gd name="T19" fmla="*/ 41 h 55"/>
                  <a:gd name="T20" fmla="*/ 19 w 60"/>
                  <a:gd name="T21" fmla="*/ 41 h 55"/>
                  <a:gd name="T22" fmla="*/ 28 w 60"/>
                  <a:gd name="T23" fmla="*/ 41 h 55"/>
                  <a:gd name="T24" fmla="*/ 37 w 60"/>
                  <a:gd name="T25" fmla="*/ 46 h 55"/>
                  <a:gd name="T26" fmla="*/ 37 w 60"/>
                  <a:gd name="T27" fmla="*/ 46 h 55"/>
                  <a:gd name="T28" fmla="*/ 37 w 60"/>
                  <a:gd name="T29" fmla="*/ 46 h 55"/>
                  <a:gd name="T30" fmla="*/ 42 w 60"/>
                  <a:gd name="T31" fmla="*/ 41 h 55"/>
                  <a:gd name="T32" fmla="*/ 51 w 60"/>
                  <a:gd name="T33" fmla="*/ 32 h 55"/>
                  <a:gd name="T34" fmla="*/ 55 w 60"/>
                  <a:gd name="T35" fmla="*/ 32 h 55"/>
                  <a:gd name="T36" fmla="*/ 60 w 60"/>
                  <a:gd name="T37" fmla="*/ 32 h 55"/>
                  <a:gd name="T38" fmla="*/ 60 w 60"/>
                  <a:gd name="T39" fmla="*/ 28 h 55"/>
                  <a:gd name="T40" fmla="*/ 60 w 60"/>
                  <a:gd name="T41" fmla="*/ 23 h 55"/>
                  <a:gd name="T42" fmla="*/ 55 w 60"/>
                  <a:gd name="T43" fmla="*/ 23 h 55"/>
                  <a:gd name="T44" fmla="*/ 55 w 60"/>
                  <a:gd name="T45" fmla="*/ 23 h 55"/>
                  <a:gd name="T46" fmla="*/ 37 w 60"/>
                  <a:gd name="T47" fmla="*/ 14 h 55"/>
                  <a:gd name="T48" fmla="*/ 23 w 60"/>
                  <a:gd name="T49" fmla="*/ 0 h 55"/>
                  <a:gd name="T50" fmla="*/ 23 w 60"/>
                  <a:gd name="T51" fmla="*/ 0 h 55"/>
                  <a:gd name="T52" fmla="*/ 23 w 60"/>
                  <a:gd name="T53" fmla="*/ 9 h 55"/>
                  <a:gd name="T54" fmla="*/ 23 w 60"/>
                  <a:gd name="T55" fmla="*/ 28 h 55"/>
                  <a:gd name="T56" fmla="*/ 19 w 60"/>
                  <a:gd name="T57" fmla="*/ 32 h 55"/>
                  <a:gd name="T58" fmla="*/ 14 w 60"/>
                  <a:gd name="T59" fmla="*/ 37 h 55"/>
                  <a:gd name="T60" fmla="*/ 10 w 60"/>
                  <a:gd name="T61" fmla="*/ 37 h 55"/>
                  <a:gd name="T62" fmla="*/ 10 w 60"/>
                  <a:gd name="T63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" h="55">
                    <a:moveTo>
                      <a:pt x="10" y="37"/>
                    </a:moveTo>
                    <a:lnTo>
                      <a:pt x="5" y="41"/>
                    </a:lnTo>
                    <a:lnTo>
                      <a:pt x="0" y="46"/>
                    </a:lnTo>
                    <a:lnTo>
                      <a:pt x="5" y="51"/>
                    </a:lnTo>
                    <a:lnTo>
                      <a:pt x="5" y="55"/>
                    </a:lnTo>
                    <a:lnTo>
                      <a:pt x="10" y="55"/>
                    </a:lnTo>
                    <a:lnTo>
                      <a:pt x="5" y="51"/>
                    </a:lnTo>
                    <a:lnTo>
                      <a:pt x="5" y="46"/>
                    </a:lnTo>
                    <a:lnTo>
                      <a:pt x="5" y="41"/>
                    </a:lnTo>
                    <a:lnTo>
                      <a:pt x="14" y="41"/>
                    </a:lnTo>
                    <a:lnTo>
                      <a:pt x="19" y="41"/>
                    </a:lnTo>
                    <a:lnTo>
                      <a:pt x="28" y="41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42" y="41"/>
                    </a:lnTo>
                    <a:lnTo>
                      <a:pt x="51" y="32"/>
                    </a:lnTo>
                    <a:lnTo>
                      <a:pt x="55" y="32"/>
                    </a:lnTo>
                    <a:lnTo>
                      <a:pt x="60" y="32"/>
                    </a:lnTo>
                    <a:lnTo>
                      <a:pt x="60" y="28"/>
                    </a:lnTo>
                    <a:lnTo>
                      <a:pt x="60" y="23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37" y="1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9"/>
                    </a:lnTo>
                    <a:lnTo>
                      <a:pt x="23" y="28"/>
                    </a:lnTo>
                    <a:lnTo>
                      <a:pt x="19" y="32"/>
                    </a:lnTo>
                    <a:lnTo>
                      <a:pt x="14" y="37"/>
                    </a:lnTo>
                    <a:lnTo>
                      <a:pt x="10" y="37"/>
                    </a:lnTo>
                    <a:lnTo>
                      <a:pt x="10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4" name="Freeform 1447"/>
              <p:cNvSpPr>
                <a:spLocks/>
              </p:cNvSpPr>
              <p:nvPr/>
            </p:nvSpPr>
            <p:spPr bwMode="auto">
              <a:xfrm>
                <a:off x="4179" y="1767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  <a:gd name="T3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5" name="Freeform 1448"/>
              <p:cNvSpPr>
                <a:spLocks/>
              </p:cNvSpPr>
              <p:nvPr/>
            </p:nvSpPr>
            <p:spPr bwMode="auto">
              <a:xfrm>
                <a:off x="4175" y="1754"/>
                <a:ext cx="14" cy="18"/>
              </a:xfrm>
              <a:custGeom>
                <a:avLst/>
                <a:gdLst>
                  <a:gd name="T0" fmla="*/ 9 w 14"/>
                  <a:gd name="T1" fmla="*/ 18 h 18"/>
                  <a:gd name="T2" fmla="*/ 9 w 14"/>
                  <a:gd name="T3" fmla="*/ 18 h 18"/>
                  <a:gd name="T4" fmla="*/ 4 w 14"/>
                  <a:gd name="T5" fmla="*/ 18 h 18"/>
                  <a:gd name="T6" fmla="*/ 4 w 14"/>
                  <a:gd name="T7" fmla="*/ 18 h 18"/>
                  <a:gd name="T8" fmla="*/ 4 w 14"/>
                  <a:gd name="T9" fmla="*/ 13 h 18"/>
                  <a:gd name="T10" fmla="*/ 0 w 14"/>
                  <a:gd name="T11" fmla="*/ 4 h 18"/>
                  <a:gd name="T12" fmla="*/ 0 w 14"/>
                  <a:gd name="T13" fmla="*/ 0 h 18"/>
                  <a:gd name="T14" fmla="*/ 0 w 14"/>
                  <a:gd name="T15" fmla="*/ 0 h 18"/>
                  <a:gd name="T16" fmla="*/ 9 w 14"/>
                  <a:gd name="T17" fmla="*/ 9 h 18"/>
                  <a:gd name="T18" fmla="*/ 14 w 14"/>
                  <a:gd name="T19" fmla="*/ 13 h 18"/>
                  <a:gd name="T20" fmla="*/ 14 w 14"/>
                  <a:gd name="T21" fmla="*/ 18 h 18"/>
                  <a:gd name="T22" fmla="*/ 9 w 14"/>
                  <a:gd name="T23" fmla="*/ 18 h 18"/>
                  <a:gd name="T24" fmla="*/ 9 w 14"/>
                  <a:gd name="T25" fmla="*/ 18 h 18"/>
                  <a:gd name="T26" fmla="*/ 9 w 14"/>
                  <a:gd name="T2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8">
                    <a:moveTo>
                      <a:pt x="9" y="18"/>
                    </a:moveTo>
                    <a:lnTo>
                      <a:pt x="9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3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6" name="Freeform 1449"/>
              <p:cNvSpPr>
                <a:spLocks/>
              </p:cNvSpPr>
              <p:nvPr/>
            </p:nvSpPr>
            <p:spPr bwMode="auto">
              <a:xfrm>
                <a:off x="4175" y="1754"/>
                <a:ext cx="14" cy="18"/>
              </a:xfrm>
              <a:custGeom>
                <a:avLst/>
                <a:gdLst>
                  <a:gd name="T0" fmla="*/ 9 w 14"/>
                  <a:gd name="T1" fmla="*/ 18 h 18"/>
                  <a:gd name="T2" fmla="*/ 9 w 14"/>
                  <a:gd name="T3" fmla="*/ 18 h 18"/>
                  <a:gd name="T4" fmla="*/ 4 w 14"/>
                  <a:gd name="T5" fmla="*/ 18 h 18"/>
                  <a:gd name="T6" fmla="*/ 4 w 14"/>
                  <a:gd name="T7" fmla="*/ 18 h 18"/>
                  <a:gd name="T8" fmla="*/ 4 w 14"/>
                  <a:gd name="T9" fmla="*/ 13 h 18"/>
                  <a:gd name="T10" fmla="*/ 0 w 14"/>
                  <a:gd name="T11" fmla="*/ 4 h 18"/>
                  <a:gd name="T12" fmla="*/ 0 w 14"/>
                  <a:gd name="T13" fmla="*/ 0 h 18"/>
                  <a:gd name="T14" fmla="*/ 0 w 14"/>
                  <a:gd name="T15" fmla="*/ 0 h 18"/>
                  <a:gd name="T16" fmla="*/ 9 w 14"/>
                  <a:gd name="T17" fmla="*/ 9 h 18"/>
                  <a:gd name="T18" fmla="*/ 14 w 14"/>
                  <a:gd name="T19" fmla="*/ 13 h 18"/>
                  <a:gd name="T20" fmla="*/ 14 w 14"/>
                  <a:gd name="T21" fmla="*/ 18 h 18"/>
                  <a:gd name="T22" fmla="*/ 9 w 14"/>
                  <a:gd name="T23" fmla="*/ 18 h 18"/>
                  <a:gd name="T24" fmla="*/ 9 w 14"/>
                  <a:gd name="T25" fmla="*/ 18 h 18"/>
                  <a:gd name="T26" fmla="*/ 9 w 14"/>
                  <a:gd name="T2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8">
                    <a:moveTo>
                      <a:pt x="9" y="18"/>
                    </a:moveTo>
                    <a:lnTo>
                      <a:pt x="9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3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7" name="Freeform 1450"/>
              <p:cNvSpPr>
                <a:spLocks/>
              </p:cNvSpPr>
              <p:nvPr/>
            </p:nvSpPr>
            <p:spPr bwMode="auto">
              <a:xfrm>
                <a:off x="4170" y="1717"/>
                <a:ext cx="28" cy="41"/>
              </a:xfrm>
              <a:custGeom>
                <a:avLst/>
                <a:gdLst>
                  <a:gd name="T0" fmla="*/ 14 w 28"/>
                  <a:gd name="T1" fmla="*/ 0 h 41"/>
                  <a:gd name="T2" fmla="*/ 0 w 28"/>
                  <a:gd name="T3" fmla="*/ 9 h 41"/>
                  <a:gd name="T4" fmla="*/ 5 w 28"/>
                  <a:gd name="T5" fmla="*/ 18 h 41"/>
                  <a:gd name="T6" fmla="*/ 0 w 28"/>
                  <a:gd name="T7" fmla="*/ 14 h 41"/>
                  <a:gd name="T8" fmla="*/ 0 w 28"/>
                  <a:gd name="T9" fmla="*/ 18 h 41"/>
                  <a:gd name="T10" fmla="*/ 5 w 28"/>
                  <a:gd name="T11" fmla="*/ 18 h 41"/>
                  <a:gd name="T12" fmla="*/ 9 w 28"/>
                  <a:gd name="T13" fmla="*/ 9 h 41"/>
                  <a:gd name="T14" fmla="*/ 9 w 28"/>
                  <a:gd name="T15" fmla="*/ 18 h 41"/>
                  <a:gd name="T16" fmla="*/ 9 w 28"/>
                  <a:gd name="T17" fmla="*/ 28 h 41"/>
                  <a:gd name="T18" fmla="*/ 9 w 28"/>
                  <a:gd name="T19" fmla="*/ 32 h 41"/>
                  <a:gd name="T20" fmla="*/ 9 w 28"/>
                  <a:gd name="T21" fmla="*/ 41 h 41"/>
                  <a:gd name="T22" fmla="*/ 14 w 28"/>
                  <a:gd name="T23" fmla="*/ 32 h 41"/>
                  <a:gd name="T24" fmla="*/ 14 w 28"/>
                  <a:gd name="T25" fmla="*/ 41 h 41"/>
                  <a:gd name="T26" fmla="*/ 19 w 28"/>
                  <a:gd name="T27" fmla="*/ 37 h 41"/>
                  <a:gd name="T28" fmla="*/ 23 w 28"/>
                  <a:gd name="T29" fmla="*/ 28 h 41"/>
                  <a:gd name="T30" fmla="*/ 28 w 28"/>
                  <a:gd name="T31" fmla="*/ 14 h 41"/>
                  <a:gd name="T32" fmla="*/ 23 w 28"/>
                  <a:gd name="T33" fmla="*/ 9 h 41"/>
                  <a:gd name="T34" fmla="*/ 23 w 28"/>
                  <a:gd name="T35" fmla="*/ 5 h 41"/>
                  <a:gd name="T36" fmla="*/ 14 w 28"/>
                  <a:gd name="T3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41">
                    <a:moveTo>
                      <a:pt x="14" y="0"/>
                    </a:moveTo>
                    <a:lnTo>
                      <a:pt x="0" y="9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9" y="9"/>
                    </a:lnTo>
                    <a:lnTo>
                      <a:pt x="9" y="18"/>
                    </a:lnTo>
                    <a:lnTo>
                      <a:pt x="9" y="28"/>
                    </a:lnTo>
                    <a:lnTo>
                      <a:pt x="9" y="32"/>
                    </a:lnTo>
                    <a:lnTo>
                      <a:pt x="9" y="41"/>
                    </a:lnTo>
                    <a:lnTo>
                      <a:pt x="14" y="32"/>
                    </a:lnTo>
                    <a:lnTo>
                      <a:pt x="14" y="41"/>
                    </a:lnTo>
                    <a:lnTo>
                      <a:pt x="19" y="37"/>
                    </a:lnTo>
                    <a:lnTo>
                      <a:pt x="23" y="28"/>
                    </a:lnTo>
                    <a:lnTo>
                      <a:pt x="28" y="14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8" name="Freeform 1451"/>
              <p:cNvSpPr>
                <a:spLocks/>
              </p:cNvSpPr>
              <p:nvPr/>
            </p:nvSpPr>
            <p:spPr bwMode="auto">
              <a:xfrm>
                <a:off x="4170" y="1717"/>
                <a:ext cx="28" cy="41"/>
              </a:xfrm>
              <a:custGeom>
                <a:avLst/>
                <a:gdLst>
                  <a:gd name="T0" fmla="*/ 14 w 28"/>
                  <a:gd name="T1" fmla="*/ 0 h 41"/>
                  <a:gd name="T2" fmla="*/ 0 w 28"/>
                  <a:gd name="T3" fmla="*/ 9 h 41"/>
                  <a:gd name="T4" fmla="*/ 5 w 28"/>
                  <a:gd name="T5" fmla="*/ 18 h 41"/>
                  <a:gd name="T6" fmla="*/ 0 w 28"/>
                  <a:gd name="T7" fmla="*/ 14 h 41"/>
                  <a:gd name="T8" fmla="*/ 0 w 28"/>
                  <a:gd name="T9" fmla="*/ 18 h 41"/>
                  <a:gd name="T10" fmla="*/ 5 w 28"/>
                  <a:gd name="T11" fmla="*/ 18 h 41"/>
                  <a:gd name="T12" fmla="*/ 9 w 28"/>
                  <a:gd name="T13" fmla="*/ 9 h 41"/>
                  <a:gd name="T14" fmla="*/ 9 w 28"/>
                  <a:gd name="T15" fmla="*/ 18 h 41"/>
                  <a:gd name="T16" fmla="*/ 9 w 28"/>
                  <a:gd name="T17" fmla="*/ 28 h 41"/>
                  <a:gd name="T18" fmla="*/ 9 w 28"/>
                  <a:gd name="T19" fmla="*/ 32 h 41"/>
                  <a:gd name="T20" fmla="*/ 9 w 28"/>
                  <a:gd name="T21" fmla="*/ 41 h 41"/>
                  <a:gd name="T22" fmla="*/ 14 w 28"/>
                  <a:gd name="T23" fmla="*/ 32 h 41"/>
                  <a:gd name="T24" fmla="*/ 14 w 28"/>
                  <a:gd name="T25" fmla="*/ 41 h 41"/>
                  <a:gd name="T26" fmla="*/ 19 w 28"/>
                  <a:gd name="T27" fmla="*/ 37 h 41"/>
                  <a:gd name="T28" fmla="*/ 23 w 28"/>
                  <a:gd name="T29" fmla="*/ 28 h 41"/>
                  <a:gd name="T30" fmla="*/ 28 w 28"/>
                  <a:gd name="T31" fmla="*/ 14 h 41"/>
                  <a:gd name="T32" fmla="*/ 23 w 28"/>
                  <a:gd name="T33" fmla="*/ 9 h 41"/>
                  <a:gd name="T34" fmla="*/ 23 w 28"/>
                  <a:gd name="T35" fmla="*/ 5 h 41"/>
                  <a:gd name="T36" fmla="*/ 14 w 28"/>
                  <a:gd name="T3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41">
                    <a:moveTo>
                      <a:pt x="14" y="0"/>
                    </a:moveTo>
                    <a:lnTo>
                      <a:pt x="0" y="9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9" y="9"/>
                    </a:lnTo>
                    <a:lnTo>
                      <a:pt x="9" y="18"/>
                    </a:lnTo>
                    <a:lnTo>
                      <a:pt x="9" y="28"/>
                    </a:lnTo>
                    <a:lnTo>
                      <a:pt x="9" y="32"/>
                    </a:lnTo>
                    <a:lnTo>
                      <a:pt x="9" y="41"/>
                    </a:lnTo>
                    <a:lnTo>
                      <a:pt x="14" y="32"/>
                    </a:lnTo>
                    <a:lnTo>
                      <a:pt x="14" y="41"/>
                    </a:lnTo>
                    <a:lnTo>
                      <a:pt x="19" y="37"/>
                    </a:lnTo>
                    <a:lnTo>
                      <a:pt x="23" y="28"/>
                    </a:lnTo>
                    <a:lnTo>
                      <a:pt x="28" y="14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9" name="Freeform 1452"/>
              <p:cNvSpPr>
                <a:spLocks noEditPoints="1"/>
              </p:cNvSpPr>
              <p:nvPr/>
            </p:nvSpPr>
            <p:spPr bwMode="auto">
              <a:xfrm>
                <a:off x="4166" y="1717"/>
                <a:ext cx="36" cy="46"/>
              </a:xfrm>
              <a:custGeom>
                <a:avLst/>
                <a:gdLst>
                  <a:gd name="T0" fmla="*/ 13 w 36"/>
                  <a:gd name="T1" fmla="*/ 46 h 46"/>
                  <a:gd name="T2" fmla="*/ 13 w 36"/>
                  <a:gd name="T3" fmla="*/ 41 h 46"/>
                  <a:gd name="T4" fmla="*/ 13 w 36"/>
                  <a:gd name="T5" fmla="*/ 41 h 46"/>
                  <a:gd name="T6" fmla="*/ 13 w 36"/>
                  <a:gd name="T7" fmla="*/ 41 h 46"/>
                  <a:gd name="T8" fmla="*/ 9 w 36"/>
                  <a:gd name="T9" fmla="*/ 37 h 46"/>
                  <a:gd name="T10" fmla="*/ 9 w 36"/>
                  <a:gd name="T11" fmla="*/ 28 h 46"/>
                  <a:gd name="T12" fmla="*/ 9 w 36"/>
                  <a:gd name="T13" fmla="*/ 23 h 46"/>
                  <a:gd name="T14" fmla="*/ 4 w 36"/>
                  <a:gd name="T15" fmla="*/ 23 h 46"/>
                  <a:gd name="T16" fmla="*/ 4 w 36"/>
                  <a:gd name="T17" fmla="*/ 23 h 46"/>
                  <a:gd name="T18" fmla="*/ 4 w 36"/>
                  <a:gd name="T19" fmla="*/ 23 h 46"/>
                  <a:gd name="T20" fmla="*/ 4 w 36"/>
                  <a:gd name="T21" fmla="*/ 18 h 46"/>
                  <a:gd name="T22" fmla="*/ 4 w 36"/>
                  <a:gd name="T23" fmla="*/ 14 h 46"/>
                  <a:gd name="T24" fmla="*/ 0 w 36"/>
                  <a:gd name="T25" fmla="*/ 14 h 46"/>
                  <a:gd name="T26" fmla="*/ 0 w 36"/>
                  <a:gd name="T27" fmla="*/ 14 h 46"/>
                  <a:gd name="T28" fmla="*/ 0 w 36"/>
                  <a:gd name="T29" fmla="*/ 9 h 46"/>
                  <a:gd name="T30" fmla="*/ 0 w 36"/>
                  <a:gd name="T31" fmla="*/ 9 h 46"/>
                  <a:gd name="T32" fmla="*/ 4 w 36"/>
                  <a:gd name="T33" fmla="*/ 9 h 46"/>
                  <a:gd name="T34" fmla="*/ 9 w 36"/>
                  <a:gd name="T35" fmla="*/ 9 h 46"/>
                  <a:gd name="T36" fmla="*/ 4 w 36"/>
                  <a:gd name="T37" fmla="*/ 0 h 46"/>
                  <a:gd name="T38" fmla="*/ 4 w 36"/>
                  <a:gd name="T39" fmla="*/ 0 h 46"/>
                  <a:gd name="T40" fmla="*/ 9 w 36"/>
                  <a:gd name="T41" fmla="*/ 5 h 46"/>
                  <a:gd name="T42" fmla="*/ 9 w 36"/>
                  <a:gd name="T43" fmla="*/ 5 h 46"/>
                  <a:gd name="T44" fmla="*/ 13 w 36"/>
                  <a:gd name="T45" fmla="*/ 5 h 46"/>
                  <a:gd name="T46" fmla="*/ 18 w 36"/>
                  <a:gd name="T47" fmla="*/ 0 h 46"/>
                  <a:gd name="T48" fmla="*/ 18 w 36"/>
                  <a:gd name="T49" fmla="*/ 0 h 46"/>
                  <a:gd name="T50" fmla="*/ 23 w 36"/>
                  <a:gd name="T51" fmla="*/ 5 h 46"/>
                  <a:gd name="T52" fmla="*/ 27 w 36"/>
                  <a:gd name="T53" fmla="*/ 5 h 46"/>
                  <a:gd name="T54" fmla="*/ 27 w 36"/>
                  <a:gd name="T55" fmla="*/ 5 h 46"/>
                  <a:gd name="T56" fmla="*/ 32 w 36"/>
                  <a:gd name="T57" fmla="*/ 5 h 46"/>
                  <a:gd name="T58" fmla="*/ 32 w 36"/>
                  <a:gd name="T59" fmla="*/ 5 h 46"/>
                  <a:gd name="T60" fmla="*/ 32 w 36"/>
                  <a:gd name="T61" fmla="*/ 9 h 46"/>
                  <a:gd name="T62" fmla="*/ 32 w 36"/>
                  <a:gd name="T63" fmla="*/ 9 h 46"/>
                  <a:gd name="T64" fmla="*/ 32 w 36"/>
                  <a:gd name="T65" fmla="*/ 9 h 46"/>
                  <a:gd name="T66" fmla="*/ 36 w 36"/>
                  <a:gd name="T67" fmla="*/ 18 h 46"/>
                  <a:gd name="T68" fmla="*/ 32 w 36"/>
                  <a:gd name="T69" fmla="*/ 32 h 46"/>
                  <a:gd name="T70" fmla="*/ 18 w 36"/>
                  <a:gd name="T71" fmla="*/ 41 h 46"/>
                  <a:gd name="T72" fmla="*/ 13 w 36"/>
                  <a:gd name="T73" fmla="*/ 46 h 46"/>
                  <a:gd name="T74" fmla="*/ 13 w 36"/>
                  <a:gd name="T75" fmla="*/ 46 h 46"/>
                  <a:gd name="T76" fmla="*/ 18 w 36"/>
                  <a:gd name="T77" fmla="*/ 32 h 46"/>
                  <a:gd name="T78" fmla="*/ 23 w 36"/>
                  <a:gd name="T79" fmla="*/ 32 h 46"/>
                  <a:gd name="T80" fmla="*/ 23 w 36"/>
                  <a:gd name="T81" fmla="*/ 37 h 46"/>
                  <a:gd name="T82" fmla="*/ 27 w 36"/>
                  <a:gd name="T83" fmla="*/ 28 h 46"/>
                  <a:gd name="T84" fmla="*/ 32 w 36"/>
                  <a:gd name="T85" fmla="*/ 18 h 46"/>
                  <a:gd name="T86" fmla="*/ 27 w 36"/>
                  <a:gd name="T87" fmla="*/ 14 h 46"/>
                  <a:gd name="T88" fmla="*/ 23 w 36"/>
                  <a:gd name="T89" fmla="*/ 14 h 46"/>
                  <a:gd name="T90" fmla="*/ 27 w 36"/>
                  <a:gd name="T91" fmla="*/ 14 h 46"/>
                  <a:gd name="T92" fmla="*/ 27 w 36"/>
                  <a:gd name="T93" fmla="*/ 9 h 46"/>
                  <a:gd name="T94" fmla="*/ 18 w 36"/>
                  <a:gd name="T95" fmla="*/ 9 h 46"/>
                  <a:gd name="T96" fmla="*/ 18 w 36"/>
                  <a:gd name="T97" fmla="*/ 9 h 46"/>
                  <a:gd name="T98" fmla="*/ 13 w 36"/>
                  <a:gd name="T99" fmla="*/ 9 h 46"/>
                  <a:gd name="T100" fmla="*/ 13 w 36"/>
                  <a:gd name="T101" fmla="*/ 14 h 46"/>
                  <a:gd name="T102" fmla="*/ 18 w 36"/>
                  <a:gd name="T103" fmla="*/ 18 h 46"/>
                  <a:gd name="T104" fmla="*/ 18 w 36"/>
                  <a:gd name="T105" fmla="*/ 28 h 46"/>
                  <a:gd name="T106" fmla="*/ 13 w 36"/>
                  <a:gd name="T107" fmla="*/ 32 h 46"/>
                  <a:gd name="T108" fmla="*/ 18 w 36"/>
                  <a:gd name="T109" fmla="*/ 32 h 46"/>
                  <a:gd name="T110" fmla="*/ 18 w 36"/>
                  <a:gd name="T111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" h="46">
                    <a:moveTo>
                      <a:pt x="13" y="46"/>
                    </a:move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9" y="37"/>
                    </a:lnTo>
                    <a:lnTo>
                      <a:pt x="9" y="28"/>
                    </a:lnTo>
                    <a:lnTo>
                      <a:pt x="9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18"/>
                    </a:lnTo>
                    <a:lnTo>
                      <a:pt x="32" y="32"/>
                    </a:lnTo>
                    <a:lnTo>
                      <a:pt x="18" y="41"/>
                    </a:lnTo>
                    <a:lnTo>
                      <a:pt x="13" y="46"/>
                    </a:lnTo>
                    <a:lnTo>
                      <a:pt x="13" y="46"/>
                    </a:lnTo>
                    <a:close/>
                    <a:moveTo>
                      <a:pt x="18" y="32"/>
                    </a:moveTo>
                    <a:lnTo>
                      <a:pt x="23" y="32"/>
                    </a:lnTo>
                    <a:lnTo>
                      <a:pt x="23" y="37"/>
                    </a:lnTo>
                    <a:lnTo>
                      <a:pt x="27" y="28"/>
                    </a:lnTo>
                    <a:lnTo>
                      <a:pt x="32" y="18"/>
                    </a:lnTo>
                    <a:lnTo>
                      <a:pt x="27" y="14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27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3" y="9"/>
                    </a:lnTo>
                    <a:lnTo>
                      <a:pt x="13" y="14"/>
                    </a:lnTo>
                    <a:lnTo>
                      <a:pt x="18" y="18"/>
                    </a:lnTo>
                    <a:lnTo>
                      <a:pt x="18" y="28"/>
                    </a:lnTo>
                    <a:lnTo>
                      <a:pt x="13" y="32"/>
                    </a:lnTo>
                    <a:lnTo>
                      <a:pt x="18" y="32"/>
                    </a:lnTo>
                    <a:lnTo>
                      <a:pt x="1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0" name="Freeform 1453"/>
              <p:cNvSpPr>
                <a:spLocks/>
              </p:cNvSpPr>
              <p:nvPr/>
            </p:nvSpPr>
            <p:spPr bwMode="auto">
              <a:xfrm>
                <a:off x="4166" y="1717"/>
                <a:ext cx="36" cy="46"/>
              </a:xfrm>
              <a:custGeom>
                <a:avLst/>
                <a:gdLst>
                  <a:gd name="T0" fmla="*/ 13 w 36"/>
                  <a:gd name="T1" fmla="*/ 46 h 46"/>
                  <a:gd name="T2" fmla="*/ 13 w 36"/>
                  <a:gd name="T3" fmla="*/ 41 h 46"/>
                  <a:gd name="T4" fmla="*/ 13 w 36"/>
                  <a:gd name="T5" fmla="*/ 41 h 46"/>
                  <a:gd name="T6" fmla="*/ 13 w 36"/>
                  <a:gd name="T7" fmla="*/ 41 h 46"/>
                  <a:gd name="T8" fmla="*/ 9 w 36"/>
                  <a:gd name="T9" fmla="*/ 37 h 46"/>
                  <a:gd name="T10" fmla="*/ 9 w 36"/>
                  <a:gd name="T11" fmla="*/ 28 h 46"/>
                  <a:gd name="T12" fmla="*/ 9 w 36"/>
                  <a:gd name="T13" fmla="*/ 23 h 46"/>
                  <a:gd name="T14" fmla="*/ 4 w 36"/>
                  <a:gd name="T15" fmla="*/ 23 h 46"/>
                  <a:gd name="T16" fmla="*/ 4 w 36"/>
                  <a:gd name="T17" fmla="*/ 23 h 46"/>
                  <a:gd name="T18" fmla="*/ 4 w 36"/>
                  <a:gd name="T19" fmla="*/ 23 h 46"/>
                  <a:gd name="T20" fmla="*/ 4 w 36"/>
                  <a:gd name="T21" fmla="*/ 18 h 46"/>
                  <a:gd name="T22" fmla="*/ 4 w 36"/>
                  <a:gd name="T23" fmla="*/ 14 h 46"/>
                  <a:gd name="T24" fmla="*/ 0 w 36"/>
                  <a:gd name="T25" fmla="*/ 14 h 46"/>
                  <a:gd name="T26" fmla="*/ 0 w 36"/>
                  <a:gd name="T27" fmla="*/ 14 h 46"/>
                  <a:gd name="T28" fmla="*/ 0 w 36"/>
                  <a:gd name="T29" fmla="*/ 9 h 46"/>
                  <a:gd name="T30" fmla="*/ 0 w 36"/>
                  <a:gd name="T31" fmla="*/ 9 h 46"/>
                  <a:gd name="T32" fmla="*/ 4 w 36"/>
                  <a:gd name="T33" fmla="*/ 9 h 46"/>
                  <a:gd name="T34" fmla="*/ 9 w 36"/>
                  <a:gd name="T35" fmla="*/ 9 h 46"/>
                  <a:gd name="T36" fmla="*/ 4 w 36"/>
                  <a:gd name="T37" fmla="*/ 0 h 46"/>
                  <a:gd name="T38" fmla="*/ 4 w 36"/>
                  <a:gd name="T39" fmla="*/ 0 h 46"/>
                  <a:gd name="T40" fmla="*/ 9 w 36"/>
                  <a:gd name="T41" fmla="*/ 5 h 46"/>
                  <a:gd name="T42" fmla="*/ 9 w 36"/>
                  <a:gd name="T43" fmla="*/ 5 h 46"/>
                  <a:gd name="T44" fmla="*/ 13 w 36"/>
                  <a:gd name="T45" fmla="*/ 5 h 46"/>
                  <a:gd name="T46" fmla="*/ 18 w 36"/>
                  <a:gd name="T47" fmla="*/ 0 h 46"/>
                  <a:gd name="T48" fmla="*/ 18 w 36"/>
                  <a:gd name="T49" fmla="*/ 0 h 46"/>
                  <a:gd name="T50" fmla="*/ 23 w 36"/>
                  <a:gd name="T51" fmla="*/ 5 h 46"/>
                  <a:gd name="T52" fmla="*/ 27 w 36"/>
                  <a:gd name="T53" fmla="*/ 5 h 46"/>
                  <a:gd name="T54" fmla="*/ 27 w 36"/>
                  <a:gd name="T55" fmla="*/ 5 h 46"/>
                  <a:gd name="T56" fmla="*/ 32 w 36"/>
                  <a:gd name="T57" fmla="*/ 5 h 46"/>
                  <a:gd name="T58" fmla="*/ 32 w 36"/>
                  <a:gd name="T59" fmla="*/ 5 h 46"/>
                  <a:gd name="T60" fmla="*/ 32 w 36"/>
                  <a:gd name="T61" fmla="*/ 9 h 46"/>
                  <a:gd name="T62" fmla="*/ 32 w 36"/>
                  <a:gd name="T63" fmla="*/ 9 h 46"/>
                  <a:gd name="T64" fmla="*/ 32 w 36"/>
                  <a:gd name="T65" fmla="*/ 9 h 46"/>
                  <a:gd name="T66" fmla="*/ 36 w 36"/>
                  <a:gd name="T67" fmla="*/ 18 h 46"/>
                  <a:gd name="T68" fmla="*/ 32 w 36"/>
                  <a:gd name="T69" fmla="*/ 32 h 46"/>
                  <a:gd name="T70" fmla="*/ 18 w 36"/>
                  <a:gd name="T71" fmla="*/ 41 h 46"/>
                  <a:gd name="T72" fmla="*/ 13 w 36"/>
                  <a:gd name="T73" fmla="*/ 46 h 46"/>
                  <a:gd name="T74" fmla="*/ 13 w 36"/>
                  <a:gd name="T7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" h="46">
                    <a:moveTo>
                      <a:pt x="13" y="46"/>
                    </a:move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9" y="37"/>
                    </a:lnTo>
                    <a:lnTo>
                      <a:pt x="9" y="28"/>
                    </a:lnTo>
                    <a:lnTo>
                      <a:pt x="9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18"/>
                    </a:lnTo>
                    <a:lnTo>
                      <a:pt x="32" y="32"/>
                    </a:lnTo>
                    <a:lnTo>
                      <a:pt x="18" y="41"/>
                    </a:lnTo>
                    <a:lnTo>
                      <a:pt x="13" y="46"/>
                    </a:lnTo>
                    <a:lnTo>
                      <a:pt x="13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1" name="Freeform 1454"/>
              <p:cNvSpPr>
                <a:spLocks/>
              </p:cNvSpPr>
              <p:nvPr/>
            </p:nvSpPr>
            <p:spPr bwMode="auto">
              <a:xfrm>
                <a:off x="4179" y="1726"/>
                <a:ext cx="19" cy="28"/>
              </a:xfrm>
              <a:custGeom>
                <a:avLst/>
                <a:gdLst>
                  <a:gd name="T0" fmla="*/ 5 w 19"/>
                  <a:gd name="T1" fmla="*/ 23 h 28"/>
                  <a:gd name="T2" fmla="*/ 10 w 19"/>
                  <a:gd name="T3" fmla="*/ 23 h 28"/>
                  <a:gd name="T4" fmla="*/ 10 w 19"/>
                  <a:gd name="T5" fmla="*/ 28 h 28"/>
                  <a:gd name="T6" fmla="*/ 14 w 19"/>
                  <a:gd name="T7" fmla="*/ 19 h 28"/>
                  <a:gd name="T8" fmla="*/ 19 w 19"/>
                  <a:gd name="T9" fmla="*/ 9 h 28"/>
                  <a:gd name="T10" fmla="*/ 14 w 19"/>
                  <a:gd name="T11" fmla="*/ 5 h 28"/>
                  <a:gd name="T12" fmla="*/ 10 w 19"/>
                  <a:gd name="T13" fmla="*/ 5 h 28"/>
                  <a:gd name="T14" fmla="*/ 14 w 19"/>
                  <a:gd name="T15" fmla="*/ 5 h 28"/>
                  <a:gd name="T16" fmla="*/ 14 w 19"/>
                  <a:gd name="T17" fmla="*/ 0 h 28"/>
                  <a:gd name="T18" fmla="*/ 5 w 19"/>
                  <a:gd name="T19" fmla="*/ 0 h 28"/>
                  <a:gd name="T20" fmla="*/ 5 w 19"/>
                  <a:gd name="T21" fmla="*/ 0 h 28"/>
                  <a:gd name="T22" fmla="*/ 0 w 19"/>
                  <a:gd name="T23" fmla="*/ 0 h 28"/>
                  <a:gd name="T24" fmla="*/ 0 w 19"/>
                  <a:gd name="T25" fmla="*/ 5 h 28"/>
                  <a:gd name="T26" fmla="*/ 5 w 19"/>
                  <a:gd name="T27" fmla="*/ 9 h 28"/>
                  <a:gd name="T28" fmla="*/ 5 w 19"/>
                  <a:gd name="T29" fmla="*/ 19 h 28"/>
                  <a:gd name="T30" fmla="*/ 0 w 19"/>
                  <a:gd name="T31" fmla="*/ 23 h 28"/>
                  <a:gd name="T32" fmla="*/ 5 w 19"/>
                  <a:gd name="T33" fmla="*/ 23 h 28"/>
                  <a:gd name="T34" fmla="*/ 5 w 19"/>
                  <a:gd name="T35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28">
                    <a:moveTo>
                      <a:pt x="5" y="23"/>
                    </a:moveTo>
                    <a:lnTo>
                      <a:pt x="10" y="23"/>
                    </a:lnTo>
                    <a:lnTo>
                      <a:pt x="10" y="28"/>
                    </a:lnTo>
                    <a:lnTo>
                      <a:pt x="14" y="19"/>
                    </a:lnTo>
                    <a:lnTo>
                      <a:pt x="19" y="9"/>
                    </a:lnTo>
                    <a:lnTo>
                      <a:pt x="14" y="5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19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5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2" name="Freeform 1455"/>
              <p:cNvSpPr>
                <a:spLocks/>
              </p:cNvSpPr>
              <p:nvPr/>
            </p:nvSpPr>
            <p:spPr bwMode="auto">
              <a:xfrm>
                <a:off x="4230" y="1708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0 w 4"/>
                  <a:gd name="T3" fmla="*/ 9 h 9"/>
                  <a:gd name="T4" fmla="*/ 4 w 4"/>
                  <a:gd name="T5" fmla="*/ 4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9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3" name="Freeform 1456"/>
              <p:cNvSpPr>
                <a:spLocks/>
              </p:cNvSpPr>
              <p:nvPr/>
            </p:nvSpPr>
            <p:spPr bwMode="auto">
              <a:xfrm>
                <a:off x="4230" y="1708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0 w 4"/>
                  <a:gd name="T3" fmla="*/ 9 h 9"/>
                  <a:gd name="T4" fmla="*/ 4 w 4"/>
                  <a:gd name="T5" fmla="*/ 4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9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4" name="Freeform 1457"/>
              <p:cNvSpPr>
                <a:spLocks/>
              </p:cNvSpPr>
              <p:nvPr/>
            </p:nvSpPr>
            <p:spPr bwMode="auto">
              <a:xfrm>
                <a:off x="4225" y="1708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5 w 9"/>
                  <a:gd name="T3" fmla="*/ 4 h 9"/>
                  <a:gd name="T4" fmla="*/ 5 w 9"/>
                  <a:gd name="T5" fmla="*/ 4 h 9"/>
                  <a:gd name="T6" fmla="*/ 5 w 9"/>
                  <a:gd name="T7" fmla="*/ 0 h 9"/>
                  <a:gd name="T8" fmla="*/ 9 w 9"/>
                  <a:gd name="T9" fmla="*/ 0 h 9"/>
                  <a:gd name="T10" fmla="*/ 9 w 9"/>
                  <a:gd name="T11" fmla="*/ 4 h 9"/>
                  <a:gd name="T12" fmla="*/ 9 w 9"/>
                  <a:gd name="T13" fmla="*/ 4 h 9"/>
                  <a:gd name="T14" fmla="*/ 5 w 9"/>
                  <a:gd name="T15" fmla="*/ 9 h 9"/>
                  <a:gd name="T16" fmla="*/ 0 w 9"/>
                  <a:gd name="T17" fmla="*/ 9 h 9"/>
                  <a:gd name="T18" fmla="*/ 0 w 9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5" name="Freeform 1458"/>
              <p:cNvSpPr>
                <a:spLocks/>
              </p:cNvSpPr>
              <p:nvPr/>
            </p:nvSpPr>
            <p:spPr bwMode="auto">
              <a:xfrm>
                <a:off x="4225" y="1708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5 w 9"/>
                  <a:gd name="T3" fmla="*/ 4 h 9"/>
                  <a:gd name="T4" fmla="*/ 5 w 9"/>
                  <a:gd name="T5" fmla="*/ 4 h 9"/>
                  <a:gd name="T6" fmla="*/ 5 w 9"/>
                  <a:gd name="T7" fmla="*/ 0 h 9"/>
                  <a:gd name="T8" fmla="*/ 9 w 9"/>
                  <a:gd name="T9" fmla="*/ 0 h 9"/>
                  <a:gd name="T10" fmla="*/ 9 w 9"/>
                  <a:gd name="T11" fmla="*/ 4 h 9"/>
                  <a:gd name="T12" fmla="*/ 9 w 9"/>
                  <a:gd name="T13" fmla="*/ 4 h 9"/>
                  <a:gd name="T14" fmla="*/ 5 w 9"/>
                  <a:gd name="T15" fmla="*/ 9 h 9"/>
                  <a:gd name="T16" fmla="*/ 0 w 9"/>
                  <a:gd name="T17" fmla="*/ 9 h 9"/>
                  <a:gd name="T18" fmla="*/ 0 w 9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6" name="Freeform 1459"/>
              <p:cNvSpPr>
                <a:spLocks/>
              </p:cNvSpPr>
              <p:nvPr/>
            </p:nvSpPr>
            <p:spPr bwMode="auto">
              <a:xfrm>
                <a:off x="4202" y="1712"/>
                <a:ext cx="23" cy="23"/>
              </a:xfrm>
              <a:custGeom>
                <a:avLst/>
                <a:gdLst>
                  <a:gd name="T0" fmla="*/ 23 w 23"/>
                  <a:gd name="T1" fmla="*/ 14 h 23"/>
                  <a:gd name="T2" fmla="*/ 14 w 23"/>
                  <a:gd name="T3" fmla="*/ 14 h 23"/>
                  <a:gd name="T4" fmla="*/ 14 w 23"/>
                  <a:gd name="T5" fmla="*/ 19 h 23"/>
                  <a:gd name="T6" fmla="*/ 14 w 23"/>
                  <a:gd name="T7" fmla="*/ 23 h 23"/>
                  <a:gd name="T8" fmla="*/ 10 w 23"/>
                  <a:gd name="T9" fmla="*/ 23 h 23"/>
                  <a:gd name="T10" fmla="*/ 5 w 23"/>
                  <a:gd name="T11" fmla="*/ 19 h 23"/>
                  <a:gd name="T12" fmla="*/ 0 w 23"/>
                  <a:gd name="T13" fmla="*/ 14 h 23"/>
                  <a:gd name="T14" fmla="*/ 10 w 23"/>
                  <a:gd name="T15" fmla="*/ 10 h 23"/>
                  <a:gd name="T16" fmla="*/ 19 w 23"/>
                  <a:gd name="T17" fmla="*/ 0 h 23"/>
                  <a:gd name="T18" fmla="*/ 23 w 23"/>
                  <a:gd name="T19" fmla="*/ 0 h 23"/>
                  <a:gd name="T20" fmla="*/ 23 w 23"/>
                  <a:gd name="T21" fmla="*/ 5 h 23"/>
                  <a:gd name="T22" fmla="*/ 23 w 23"/>
                  <a:gd name="T23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lnTo>
                      <a:pt x="14" y="14"/>
                    </a:lnTo>
                    <a:lnTo>
                      <a:pt x="14" y="19"/>
                    </a:lnTo>
                    <a:lnTo>
                      <a:pt x="14" y="23"/>
                    </a:lnTo>
                    <a:lnTo>
                      <a:pt x="10" y="23"/>
                    </a:lnTo>
                    <a:lnTo>
                      <a:pt x="5" y="19"/>
                    </a:lnTo>
                    <a:lnTo>
                      <a:pt x="0" y="14"/>
                    </a:lnTo>
                    <a:lnTo>
                      <a:pt x="10" y="1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5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7" name="Freeform 1460"/>
              <p:cNvSpPr>
                <a:spLocks/>
              </p:cNvSpPr>
              <p:nvPr/>
            </p:nvSpPr>
            <p:spPr bwMode="auto">
              <a:xfrm>
                <a:off x="4202" y="1712"/>
                <a:ext cx="23" cy="23"/>
              </a:xfrm>
              <a:custGeom>
                <a:avLst/>
                <a:gdLst>
                  <a:gd name="T0" fmla="*/ 23 w 23"/>
                  <a:gd name="T1" fmla="*/ 14 h 23"/>
                  <a:gd name="T2" fmla="*/ 14 w 23"/>
                  <a:gd name="T3" fmla="*/ 14 h 23"/>
                  <a:gd name="T4" fmla="*/ 14 w 23"/>
                  <a:gd name="T5" fmla="*/ 19 h 23"/>
                  <a:gd name="T6" fmla="*/ 14 w 23"/>
                  <a:gd name="T7" fmla="*/ 23 h 23"/>
                  <a:gd name="T8" fmla="*/ 10 w 23"/>
                  <a:gd name="T9" fmla="*/ 23 h 23"/>
                  <a:gd name="T10" fmla="*/ 5 w 23"/>
                  <a:gd name="T11" fmla="*/ 19 h 23"/>
                  <a:gd name="T12" fmla="*/ 0 w 23"/>
                  <a:gd name="T13" fmla="*/ 14 h 23"/>
                  <a:gd name="T14" fmla="*/ 10 w 23"/>
                  <a:gd name="T15" fmla="*/ 10 h 23"/>
                  <a:gd name="T16" fmla="*/ 19 w 23"/>
                  <a:gd name="T17" fmla="*/ 0 h 23"/>
                  <a:gd name="T18" fmla="*/ 23 w 23"/>
                  <a:gd name="T19" fmla="*/ 0 h 23"/>
                  <a:gd name="T20" fmla="*/ 23 w 23"/>
                  <a:gd name="T21" fmla="*/ 5 h 23"/>
                  <a:gd name="T22" fmla="*/ 23 w 23"/>
                  <a:gd name="T23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lnTo>
                      <a:pt x="14" y="14"/>
                    </a:lnTo>
                    <a:lnTo>
                      <a:pt x="14" y="19"/>
                    </a:lnTo>
                    <a:lnTo>
                      <a:pt x="14" y="23"/>
                    </a:lnTo>
                    <a:lnTo>
                      <a:pt x="10" y="23"/>
                    </a:lnTo>
                    <a:lnTo>
                      <a:pt x="5" y="19"/>
                    </a:lnTo>
                    <a:lnTo>
                      <a:pt x="0" y="14"/>
                    </a:lnTo>
                    <a:lnTo>
                      <a:pt x="10" y="1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5"/>
                    </a:lnTo>
                    <a:lnTo>
                      <a:pt x="23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8" name="Freeform 1461"/>
              <p:cNvSpPr>
                <a:spLocks noEditPoints="1"/>
              </p:cNvSpPr>
              <p:nvPr/>
            </p:nvSpPr>
            <p:spPr bwMode="auto">
              <a:xfrm>
                <a:off x="4193" y="1712"/>
                <a:ext cx="37" cy="28"/>
              </a:xfrm>
              <a:custGeom>
                <a:avLst/>
                <a:gdLst>
                  <a:gd name="T0" fmla="*/ 14 w 37"/>
                  <a:gd name="T1" fmla="*/ 28 h 28"/>
                  <a:gd name="T2" fmla="*/ 14 w 37"/>
                  <a:gd name="T3" fmla="*/ 28 h 28"/>
                  <a:gd name="T4" fmla="*/ 9 w 37"/>
                  <a:gd name="T5" fmla="*/ 23 h 28"/>
                  <a:gd name="T6" fmla="*/ 5 w 37"/>
                  <a:gd name="T7" fmla="*/ 19 h 28"/>
                  <a:gd name="T8" fmla="*/ 0 w 37"/>
                  <a:gd name="T9" fmla="*/ 19 h 28"/>
                  <a:gd name="T10" fmla="*/ 0 w 37"/>
                  <a:gd name="T11" fmla="*/ 19 h 28"/>
                  <a:gd name="T12" fmla="*/ 5 w 37"/>
                  <a:gd name="T13" fmla="*/ 14 h 28"/>
                  <a:gd name="T14" fmla="*/ 5 w 37"/>
                  <a:gd name="T15" fmla="*/ 14 h 28"/>
                  <a:gd name="T16" fmla="*/ 9 w 37"/>
                  <a:gd name="T17" fmla="*/ 10 h 28"/>
                  <a:gd name="T18" fmla="*/ 14 w 37"/>
                  <a:gd name="T19" fmla="*/ 5 h 28"/>
                  <a:gd name="T20" fmla="*/ 23 w 37"/>
                  <a:gd name="T21" fmla="*/ 0 h 28"/>
                  <a:gd name="T22" fmla="*/ 32 w 37"/>
                  <a:gd name="T23" fmla="*/ 0 h 28"/>
                  <a:gd name="T24" fmla="*/ 37 w 37"/>
                  <a:gd name="T25" fmla="*/ 5 h 28"/>
                  <a:gd name="T26" fmla="*/ 37 w 37"/>
                  <a:gd name="T27" fmla="*/ 14 h 28"/>
                  <a:gd name="T28" fmla="*/ 32 w 37"/>
                  <a:gd name="T29" fmla="*/ 19 h 28"/>
                  <a:gd name="T30" fmla="*/ 28 w 37"/>
                  <a:gd name="T31" fmla="*/ 23 h 28"/>
                  <a:gd name="T32" fmla="*/ 28 w 37"/>
                  <a:gd name="T33" fmla="*/ 19 h 28"/>
                  <a:gd name="T34" fmla="*/ 23 w 37"/>
                  <a:gd name="T35" fmla="*/ 19 h 28"/>
                  <a:gd name="T36" fmla="*/ 23 w 37"/>
                  <a:gd name="T37" fmla="*/ 23 h 28"/>
                  <a:gd name="T38" fmla="*/ 19 w 37"/>
                  <a:gd name="T39" fmla="*/ 28 h 28"/>
                  <a:gd name="T40" fmla="*/ 14 w 37"/>
                  <a:gd name="T41" fmla="*/ 28 h 28"/>
                  <a:gd name="T42" fmla="*/ 14 w 37"/>
                  <a:gd name="T43" fmla="*/ 28 h 28"/>
                  <a:gd name="T44" fmla="*/ 9 w 37"/>
                  <a:gd name="T45" fmla="*/ 14 h 28"/>
                  <a:gd name="T46" fmla="*/ 14 w 37"/>
                  <a:gd name="T47" fmla="*/ 19 h 28"/>
                  <a:gd name="T48" fmla="*/ 14 w 37"/>
                  <a:gd name="T49" fmla="*/ 23 h 28"/>
                  <a:gd name="T50" fmla="*/ 14 w 37"/>
                  <a:gd name="T51" fmla="*/ 23 h 28"/>
                  <a:gd name="T52" fmla="*/ 14 w 37"/>
                  <a:gd name="T53" fmla="*/ 23 h 28"/>
                  <a:gd name="T54" fmla="*/ 14 w 37"/>
                  <a:gd name="T55" fmla="*/ 23 h 28"/>
                  <a:gd name="T56" fmla="*/ 14 w 37"/>
                  <a:gd name="T57" fmla="*/ 23 h 28"/>
                  <a:gd name="T58" fmla="*/ 19 w 37"/>
                  <a:gd name="T59" fmla="*/ 19 h 28"/>
                  <a:gd name="T60" fmla="*/ 19 w 37"/>
                  <a:gd name="T61" fmla="*/ 14 h 28"/>
                  <a:gd name="T62" fmla="*/ 23 w 37"/>
                  <a:gd name="T63" fmla="*/ 14 h 28"/>
                  <a:gd name="T64" fmla="*/ 28 w 37"/>
                  <a:gd name="T65" fmla="*/ 14 h 28"/>
                  <a:gd name="T66" fmla="*/ 28 w 37"/>
                  <a:gd name="T67" fmla="*/ 5 h 28"/>
                  <a:gd name="T68" fmla="*/ 28 w 37"/>
                  <a:gd name="T69" fmla="*/ 5 h 28"/>
                  <a:gd name="T70" fmla="*/ 28 w 37"/>
                  <a:gd name="T71" fmla="*/ 5 h 28"/>
                  <a:gd name="T72" fmla="*/ 19 w 37"/>
                  <a:gd name="T73" fmla="*/ 10 h 28"/>
                  <a:gd name="T74" fmla="*/ 9 w 37"/>
                  <a:gd name="T75" fmla="*/ 14 h 28"/>
                  <a:gd name="T76" fmla="*/ 9 w 37"/>
                  <a:gd name="T7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" h="28">
                    <a:moveTo>
                      <a:pt x="14" y="28"/>
                    </a:moveTo>
                    <a:lnTo>
                      <a:pt x="14" y="28"/>
                    </a:lnTo>
                    <a:lnTo>
                      <a:pt x="9" y="23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4" y="5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7" y="5"/>
                    </a:lnTo>
                    <a:lnTo>
                      <a:pt x="37" y="14"/>
                    </a:lnTo>
                    <a:lnTo>
                      <a:pt x="32" y="19"/>
                    </a:lnTo>
                    <a:lnTo>
                      <a:pt x="28" y="23"/>
                    </a:lnTo>
                    <a:lnTo>
                      <a:pt x="28" y="19"/>
                    </a:lnTo>
                    <a:lnTo>
                      <a:pt x="23" y="19"/>
                    </a:lnTo>
                    <a:lnTo>
                      <a:pt x="23" y="23"/>
                    </a:lnTo>
                    <a:lnTo>
                      <a:pt x="19" y="28"/>
                    </a:lnTo>
                    <a:lnTo>
                      <a:pt x="14" y="28"/>
                    </a:lnTo>
                    <a:lnTo>
                      <a:pt x="14" y="28"/>
                    </a:lnTo>
                    <a:close/>
                    <a:moveTo>
                      <a:pt x="9" y="14"/>
                    </a:moveTo>
                    <a:lnTo>
                      <a:pt x="14" y="19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9" y="19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28" y="14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19" y="10"/>
                    </a:lnTo>
                    <a:lnTo>
                      <a:pt x="9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9" name="Freeform 1462"/>
              <p:cNvSpPr>
                <a:spLocks/>
              </p:cNvSpPr>
              <p:nvPr/>
            </p:nvSpPr>
            <p:spPr bwMode="auto">
              <a:xfrm>
                <a:off x="4193" y="1712"/>
                <a:ext cx="37" cy="28"/>
              </a:xfrm>
              <a:custGeom>
                <a:avLst/>
                <a:gdLst>
                  <a:gd name="T0" fmla="*/ 14 w 37"/>
                  <a:gd name="T1" fmla="*/ 28 h 28"/>
                  <a:gd name="T2" fmla="*/ 14 w 37"/>
                  <a:gd name="T3" fmla="*/ 28 h 28"/>
                  <a:gd name="T4" fmla="*/ 9 w 37"/>
                  <a:gd name="T5" fmla="*/ 23 h 28"/>
                  <a:gd name="T6" fmla="*/ 5 w 37"/>
                  <a:gd name="T7" fmla="*/ 19 h 28"/>
                  <a:gd name="T8" fmla="*/ 0 w 37"/>
                  <a:gd name="T9" fmla="*/ 19 h 28"/>
                  <a:gd name="T10" fmla="*/ 0 w 37"/>
                  <a:gd name="T11" fmla="*/ 19 h 28"/>
                  <a:gd name="T12" fmla="*/ 5 w 37"/>
                  <a:gd name="T13" fmla="*/ 14 h 28"/>
                  <a:gd name="T14" fmla="*/ 5 w 37"/>
                  <a:gd name="T15" fmla="*/ 14 h 28"/>
                  <a:gd name="T16" fmla="*/ 9 w 37"/>
                  <a:gd name="T17" fmla="*/ 10 h 28"/>
                  <a:gd name="T18" fmla="*/ 14 w 37"/>
                  <a:gd name="T19" fmla="*/ 5 h 28"/>
                  <a:gd name="T20" fmla="*/ 23 w 37"/>
                  <a:gd name="T21" fmla="*/ 0 h 28"/>
                  <a:gd name="T22" fmla="*/ 32 w 37"/>
                  <a:gd name="T23" fmla="*/ 0 h 28"/>
                  <a:gd name="T24" fmla="*/ 37 w 37"/>
                  <a:gd name="T25" fmla="*/ 5 h 28"/>
                  <a:gd name="T26" fmla="*/ 37 w 37"/>
                  <a:gd name="T27" fmla="*/ 14 h 28"/>
                  <a:gd name="T28" fmla="*/ 32 w 37"/>
                  <a:gd name="T29" fmla="*/ 19 h 28"/>
                  <a:gd name="T30" fmla="*/ 28 w 37"/>
                  <a:gd name="T31" fmla="*/ 23 h 28"/>
                  <a:gd name="T32" fmla="*/ 28 w 37"/>
                  <a:gd name="T33" fmla="*/ 19 h 28"/>
                  <a:gd name="T34" fmla="*/ 23 w 37"/>
                  <a:gd name="T35" fmla="*/ 19 h 28"/>
                  <a:gd name="T36" fmla="*/ 23 w 37"/>
                  <a:gd name="T37" fmla="*/ 23 h 28"/>
                  <a:gd name="T38" fmla="*/ 19 w 37"/>
                  <a:gd name="T39" fmla="*/ 28 h 28"/>
                  <a:gd name="T40" fmla="*/ 14 w 37"/>
                  <a:gd name="T41" fmla="*/ 28 h 28"/>
                  <a:gd name="T42" fmla="*/ 14 w 37"/>
                  <a:gd name="T4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28">
                    <a:moveTo>
                      <a:pt x="14" y="28"/>
                    </a:moveTo>
                    <a:lnTo>
                      <a:pt x="14" y="28"/>
                    </a:lnTo>
                    <a:lnTo>
                      <a:pt x="9" y="23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4" y="5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7" y="5"/>
                    </a:lnTo>
                    <a:lnTo>
                      <a:pt x="37" y="14"/>
                    </a:lnTo>
                    <a:lnTo>
                      <a:pt x="32" y="19"/>
                    </a:lnTo>
                    <a:lnTo>
                      <a:pt x="28" y="23"/>
                    </a:lnTo>
                    <a:lnTo>
                      <a:pt x="28" y="19"/>
                    </a:lnTo>
                    <a:lnTo>
                      <a:pt x="23" y="19"/>
                    </a:lnTo>
                    <a:lnTo>
                      <a:pt x="23" y="23"/>
                    </a:lnTo>
                    <a:lnTo>
                      <a:pt x="19" y="28"/>
                    </a:lnTo>
                    <a:lnTo>
                      <a:pt x="14" y="28"/>
                    </a:lnTo>
                    <a:lnTo>
                      <a:pt x="14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0" name="Freeform 1463"/>
              <p:cNvSpPr>
                <a:spLocks/>
              </p:cNvSpPr>
              <p:nvPr/>
            </p:nvSpPr>
            <p:spPr bwMode="auto">
              <a:xfrm>
                <a:off x="4202" y="1717"/>
                <a:ext cx="19" cy="18"/>
              </a:xfrm>
              <a:custGeom>
                <a:avLst/>
                <a:gdLst>
                  <a:gd name="T0" fmla="*/ 0 w 19"/>
                  <a:gd name="T1" fmla="*/ 9 h 18"/>
                  <a:gd name="T2" fmla="*/ 5 w 19"/>
                  <a:gd name="T3" fmla="*/ 14 h 18"/>
                  <a:gd name="T4" fmla="*/ 5 w 19"/>
                  <a:gd name="T5" fmla="*/ 18 h 18"/>
                  <a:gd name="T6" fmla="*/ 5 w 19"/>
                  <a:gd name="T7" fmla="*/ 18 h 18"/>
                  <a:gd name="T8" fmla="*/ 5 w 19"/>
                  <a:gd name="T9" fmla="*/ 18 h 18"/>
                  <a:gd name="T10" fmla="*/ 5 w 19"/>
                  <a:gd name="T11" fmla="*/ 18 h 18"/>
                  <a:gd name="T12" fmla="*/ 5 w 19"/>
                  <a:gd name="T13" fmla="*/ 18 h 18"/>
                  <a:gd name="T14" fmla="*/ 10 w 19"/>
                  <a:gd name="T15" fmla="*/ 14 h 18"/>
                  <a:gd name="T16" fmla="*/ 10 w 19"/>
                  <a:gd name="T17" fmla="*/ 9 h 18"/>
                  <a:gd name="T18" fmla="*/ 14 w 19"/>
                  <a:gd name="T19" fmla="*/ 9 h 18"/>
                  <a:gd name="T20" fmla="*/ 19 w 19"/>
                  <a:gd name="T21" fmla="*/ 9 h 18"/>
                  <a:gd name="T22" fmla="*/ 19 w 19"/>
                  <a:gd name="T23" fmla="*/ 0 h 18"/>
                  <a:gd name="T24" fmla="*/ 19 w 19"/>
                  <a:gd name="T25" fmla="*/ 0 h 18"/>
                  <a:gd name="T26" fmla="*/ 19 w 19"/>
                  <a:gd name="T27" fmla="*/ 0 h 18"/>
                  <a:gd name="T28" fmla="*/ 10 w 19"/>
                  <a:gd name="T29" fmla="*/ 5 h 18"/>
                  <a:gd name="T30" fmla="*/ 0 w 19"/>
                  <a:gd name="T31" fmla="*/ 9 h 18"/>
                  <a:gd name="T32" fmla="*/ 0 w 19"/>
                  <a:gd name="T3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18">
                    <a:moveTo>
                      <a:pt x="0" y="9"/>
                    </a:moveTo>
                    <a:lnTo>
                      <a:pt x="5" y="14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10" y="14"/>
                    </a:lnTo>
                    <a:lnTo>
                      <a:pt x="10" y="9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0" y="5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1" name="Freeform 1464"/>
              <p:cNvSpPr>
                <a:spLocks/>
              </p:cNvSpPr>
              <p:nvPr/>
            </p:nvSpPr>
            <p:spPr bwMode="auto">
              <a:xfrm>
                <a:off x="4111" y="1589"/>
                <a:ext cx="73" cy="78"/>
              </a:xfrm>
              <a:custGeom>
                <a:avLst/>
                <a:gdLst>
                  <a:gd name="T0" fmla="*/ 73 w 73"/>
                  <a:gd name="T1" fmla="*/ 4 h 78"/>
                  <a:gd name="T2" fmla="*/ 68 w 73"/>
                  <a:gd name="T3" fmla="*/ 9 h 78"/>
                  <a:gd name="T4" fmla="*/ 68 w 73"/>
                  <a:gd name="T5" fmla="*/ 14 h 78"/>
                  <a:gd name="T6" fmla="*/ 59 w 73"/>
                  <a:gd name="T7" fmla="*/ 18 h 78"/>
                  <a:gd name="T8" fmla="*/ 59 w 73"/>
                  <a:gd name="T9" fmla="*/ 27 h 78"/>
                  <a:gd name="T10" fmla="*/ 55 w 73"/>
                  <a:gd name="T11" fmla="*/ 32 h 78"/>
                  <a:gd name="T12" fmla="*/ 50 w 73"/>
                  <a:gd name="T13" fmla="*/ 36 h 78"/>
                  <a:gd name="T14" fmla="*/ 41 w 73"/>
                  <a:gd name="T15" fmla="*/ 41 h 78"/>
                  <a:gd name="T16" fmla="*/ 36 w 73"/>
                  <a:gd name="T17" fmla="*/ 46 h 78"/>
                  <a:gd name="T18" fmla="*/ 36 w 73"/>
                  <a:gd name="T19" fmla="*/ 46 h 78"/>
                  <a:gd name="T20" fmla="*/ 36 w 73"/>
                  <a:gd name="T21" fmla="*/ 59 h 78"/>
                  <a:gd name="T22" fmla="*/ 46 w 73"/>
                  <a:gd name="T23" fmla="*/ 64 h 78"/>
                  <a:gd name="T24" fmla="*/ 36 w 73"/>
                  <a:gd name="T25" fmla="*/ 68 h 78"/>
                  <a:gd name="T26" fmla="*/ 32 w 73"/>
                  <a:gd name="T27" fmla="*/ 68 h 78"/>
                  <a:gd name="T28" fmla="*/ 23 w 73"/>
                  <a:gd name="T29" fmla="*/ 73 h 78"/>
                  <a:gd name="T30" fmla="*/ 13 w 73"/>
                  <a:gd name="T31" fmla="*/ 73 h 78"/>
                  <a:gd name="T32" fmla="*/ 9 w 73"/>
                  <a:gd name="T33" fmla="*/ 78 h 78"/>
                  <a:gd name="T34" fmla="*/ 9 w 73"/>
                  <a:gd name="T35" fmla="*/ 68 h 78"/>
                  <a:gd name="T36" fmla="*/ 4 w 73"/>
                  <a:gd name="T37" fmla="*/ 73 h 78"/>
                  <a:gd name="T38" fmla="*/ 9 w 73"/>
                  <a:gd name="T39" fmla="*/ 64 h 78"/>
                  <a:gd name="T40" fmla="*/ 9 w 73"/>
                  <a:gd name="T41" fmla="*/ 55 h 78"/>
                  <a:gd name="T42" fmla="*/ 9 w 73"/>
                  <a:gd name="T43" fmla="*/ 50 h 78"/>
                  <a:gd name="T44" fmla="*/ 4 w 73"/>
                  <a:gd name="T45" fmla="*/ 50 h 78"/>
                  <a:gd name="T46" fmla="*/ 0 w 73"/>
                  <a:gd name="T47" fmla="*/ 46 h 78"/>
                  <a:gd name="T48" fmla="*/ 0 w 73"/>
                  <a:gd name="T49" fmla="*/ 46 h 78"/>
                  <a:gd name="T50" fmla="*/ 9 w 73"/>
                  <a:gd name="T51" fmla="*/ 36 h 78"/>
                  <a:gd name="T52" fmla="*/ 18 w 73"/>
                  <a:gd name="T53" fmla="*/ 32 h 78"/>
                  <a:gd name="T54" fmla="*/ 23 w 73"/>
                  <a:gd name="T55" fmla="*/ 23 h 78"/>
                  <a:gd name="T56" fmla="*/ 27 w 73"/>
                  <a:gd name="T57" fmla="*/ 23 h 78"/>
                  <a:gd name="T58" fmla="*/ 41 w 73"/>
                  <a:gd name="T59" fmla="*/ 23 h 78"/>
                  <a:gd name="T60" fmla="*/ 46 w 73"/>
                  <a:gd name="T61" fmla="*/ 23 h 78"/>
                  <a:gd name="T62" fmla="*/ 41 w 73"/>
                  <a:gd name="T63" fmla="*/ 14 h 78"/>
                  <a:gd name="T64" fmla="*/ 55 w 73"/>
                  <a:gd name="T65" fmla="*/ 9 h 78"/>
                  <a:gd name="T66" fmla="*/ 64 w 73"/>
                  <a:gd name="T67" fmla="*/ 0 h 78"/>
                  <a:gd name="T68" fmla="*/ 73 w 73"/>
                  <a:gd name="T6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" h="78">
                    <a:moveTo>
                      <a:pt x="73" y="4"/>
                    </a:moveTo>
                    <a:lnTo>
                      <a:pt x="68" y="9"/>
                    </a:lnTo>
                    <a:lnTo>
                      <a:pt x="68" y="14"/>
                    </a:lnTo>
                    <a:lnTo>
                      <a:pt x="59" y="18"/>
                    </a:lnTo>
                    <a:lnTo>
                      <a:pt x="59" y="27"/>
                    </a:lnTo>
                    <a:lnTo>
                      <a:pt x="55" y="32"/>
                    </a:lnTo>
                    <a:lnTo>
                      <a:pt x="50" y="36"/>
                    </a:lnTo>
                    <a:lnTo>
                      <a:pt x="41" y="41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59"/>
                    </a:lnTo>
                    <a:lnTo>
                      <a:pt x="46" y="64"/>
                    </a:lnTo>
                    <a:lnTo>
                      <a:pt x="36" y="68"/>
                    </a:lnTo>
                    <a:lnTo>
                      <a:pt x="32" y="68"/>
                    </a:lnTo>
                    <a:lnTo>
                      <a:pt x="23" y="73"/>
                    </a:lnTo>
                    <a:lnTo>
                      <a:pt x="13" y="73"/>
                    </a:lnTo>
                    <a:lnTo>
                      <a:pt x="9" y="78"/>
                    </a:lnTo>
                    <a:lnTo>
                      <a:pt x="9" y="68"/>
                    </a:lnTo>
                    <a:lnTo>
                      <a:pt x="4" y="73"/>
                    </a:lnTo>
                    <a:lnTo>
                      <a:pt x="9" y="64"/>
                    </a:lnTo>
                    <a:lnTo>
                      <a:pt x="9" y="55"/>
                    </a:lnTo>
                    <a:lnTo>
                      <a:pt x="9" y="50"/>
                    </a:lnTo>
                    <a:lnTo>
                      <a:pt x="4" y="5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9" y="36"/>
                    </a:lnTo>
                    <a:lnTo>
                      <a:pt x="18" y="32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41" y="23"/>
                    </a:lnTo>
                    <a:lnTo>
                      <a:pt x="46" y="23"/>
                    </a:lnTo>
                    <a:lnTo>
                      <a:pt x="41" y="14"/>
                    </a:lnTo>
                    <a:lnTo>
                      <a:pt x="55" y="9"/>
                    </a:lnTo>
                    <a:lnTo>
                      <a:pt x="64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2" name="Freeform 1465"/>
              <p:cNvSpPr>
                <a:spLocks/>
              </p:cNvSpPr>
              <p:nvPr/>
            </p:nvSpPr>
            <p:spPr bwMode="auto">
              <a:xfrm>
                <a:off x="4111" y="1589"/>
                <a:ext cx="73" cy="78"/>
              </a:xfrm>
              <a:custGeom>
                <a:avLst/>
                <a:gdLst>
                  <a:gd name="T0" fmla="*/ 73 w 73"/>
                  <a:gd name="T1" fmla="*/ 4 h 78"/>
                  <a:gd name="T2" fmla="*/ 68 w 73"/>
                  <a:gd name="T3" fmla="*/ 9 h 78"/>
                  <a:gd name="T4" fmla="*/ 68 w 73"/>
                  <a:gd name="T5" fmla="*/ 14 h 78"/>
                  <a:gd name="T6" fmla="*/ 59 w 73"/>
                  <a:gd name="T7" fmla="*/ 18 h 78"/>
                  <a:gd name="T8" fmla="*/ 59 w 73"/>
                  <a:gd name="T9" fmla="*/ 27 h 78"/>
                  <a:gd name="T10" fmla="*/ 55 w 73"/>
                  <a:gd name="T11" fmla="*/ 32 h 78"/>
                  <a:gd name="T12" fmla="*/ 50 w 73"/>
                  <a:gd name="T13" fmla="*/ 36 h 78"/>
                  <a:gd name="T14" fmla="*/ 41 w 73"/>
                  <a:gd name="T15" fmla="*/ 41 h 78"/>
                  <a:gd name="T16" fmla="*/ 36 w 73"/>
                  <a:gd name="T17" fmla="*/ 46 h 78"/>
                  <a:gd name="T18" fmla="*/ 36 w 73"/>
                  <a:gd name="T19" fmla="*/ 46 h 78"/>
                  <a:gd name="T20" fmla="*/ 36 w 73"/>
                  <a:gd name="T21" fmla="*/ 59 h 78"/>
                  <a:gd name="T22" fmla="*/ 46 w 73"/>
                  <a:gd name="T23" fmla="*/ 64 h 78"/>
                  <a:gd name="T24" fmla="*/ 36 w 73"/>
                  <a:gd name="T25" fmla="*/ 68 h 78"/>
                  <a:gd name="T26" fmla="*/ 32 w 73"/>
                  <a:gd name="T27" fmla="*/ 68 h 78"/>
                  <a:gd name="T28" fmla="*/ 23 w 73"/>
                  <a:gd name="T29" fmla="*/ 73 h 78"/>
                  <a:gd name="T30" fmla="*/ 13 w 73"/>
                  <a:gd name="T31" fmla="*/ 73 h 78"/>
                  <a:gd name="T32" fmla="*/ 9 w 73"/>
                  <a:gd name="T33" fmla="*/ 78 h 78"/>
                  <a:gd name="T34" fmla="*/ 9 w 73"/>
                  <a:gd name="T35" fmla="*/ 68 h 78"/>
                  <a:gd name="T36" fmla="*/ 4 w 73"/>
                  <a:gd name="T37" fmla="*/ 73 h 78"/>
                  <a:gd name="T38" fmla="*/ 9 w 73"/>
                  <a:gd name="T39" fmla="*/ 64 h 78"/>
                  <a:gd name="T40" fmla="*/ 9 w 73"/>
                  <a:gd name="T41" fmla="*/ 55 h 78"/>
                  <a:gd name="T42" fmla="*/ 9 w 73"/>
                  <a:gd name="T43" fmla="*/ 50 h 78"/>
                  <a:gd name="T44" fmla="*/ 4 w 73"/>
                  <a:gd name="T45" fmla="*/ 50 h 78"/>
                  <a:gd name="T46" fmla="*/ 0 w 73"/>
                  <a:gd name="T47" fmla="*/ 46 h 78"/>
                  <a:gd name="T48" fmla="*/ 0 w 73"/>
                  <a:gd name="T49" fmla="*/ 46 h 78"/>
                  <a:gd name="T50" fmla="*/ 9 w 73"/>
                  <a:gd name="T51" fmla="*/ 36 h 78"/>
                  <a:gd name="T52" fmla="*/ 18 w 73"/>
                  <a:gd name="T53" fmla="*/ 32 h 78"/>
                  <a:gd name="T54" fmla="*/ 23 w 73"/>
                  <a:gd name="T55" fmla="*/ 23 h 78"/>
                  <a:gd name="T56" fmla="*/ 27 w 73"/>
                  <a:gd name="T57" fmla="*/ 23 h 78"/>
                  <a:gd name="T58" fmla="*/ 41 w 73"/>
                  <a:gd name="T59" fmla="*/ 23 h 78"/>
                  <a:gd name="T60" fmla="*/ 46 w 73"/>
                  <a:gd name="T61" fmla="*/ 23 h 78"/>
                  <a:gd name="T62" fmla="*/ 41 w 73"/>
                  <a:gd name="T63" fmla="*/ 14 h 78"/>
                  <a:gd name="T64" fmla="*/ 55 w 73"/>
                  <a:gd name="T65" fmla="*/ 9 h 78"/>
                  <a:gd name="T66" fmla="*/ 64 w 73"/>
                  <a:gd name="T67" fmla="*/ 0 h 78"/>
                  <a:gd name="T68" fmla="*/ 73 w 73"/>
                  <a:gd name="T6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" h="78">
                    <a:moveTo>
                      <a:pt x="73" y="4"/>
                    </a:moveTo>
                    <a:lnTo>
                      <a:pt x="68" y="9"/>
                    </a:lnTo>
                    <a:lnTo>
                      <a:pt x="68" y="14"/>
                    </a:lnTo>
                    <a:lnTo>
                      <a:pt x="59" y="18"/>
                    </a:lnTo>
                    <a:lnTo>
                      <a:pt x="59" y="27"/>
                    </a:lnTo>
                    <a:lnTo>
                      <a:pt x="55" y="32"/>
                    </a:lnTo>
                    <a:lnTo>
                      <a:pt x="50" y="36"/>
                    </a:lnTo>
                    <a:lnTo>
                      <a:pt x="41" y="41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59"/>
                    </a:lnTo>
                    <a:lnTo>
                      <a:pt x="46" y="64"/>
                    </a:lnTo>
                    <a:lnTo>
                      <a:pt x="36" y="68"/>
                    </a:lnTo>
                    <a:lnTo>
                      <a:pt x="32" y="68"/>
                    </a:lnTo>
                    <a:lnTo>
                      <a:pt x="23" y="73"/>
                    </a:lnTo>
                    <a:lnTo>
                      <a:pt x="13" y="73"/>
                    </a:lnTo>
                    <a:lnTo>
                      <a:pt x="9" y="78"/>
                    </a:lnTo>
                    <a:lnTo>
                      <a:pt x="9" y="68"/>
                    </a:lnTo>
                    <a:lnTo>
                      <a:pt x="4" y="73"/>
                    </a:lnTo>
                    <a:lnTo>
                      <a:pt x="9" y="64"/>
                    </a:lnTo>
                    <a:lnTo>
                      <a:pt x="9" y="55"/>
                    </a:lnTo>
                    <a:lnTo>
                      <a:pt x="9" y="50"/>
                    </a:lnTo>
                    <a:lnTo>
                      <a:pt x="4" y="5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9" y="36"/>
                    </a:lnTo>
                    <a:lnTo>
                      <a:pt x="18" y="32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41" y="23"/>
                    </a:lnTo>
                    <a:lnTo>
                      <a:pt x="46" y="23"/>
                    </a:lnTo>
                    <a:lnTo>
                      <a:pt x="41" y="14"/>
                    </a:lnTo>
                    <a:lnTo>
                      <a:pt x="55" y="9"/>
                    </a:lnTo>
                    <a:lnTo>
                      <a:pt x="64" y="0"/>
                    </a:lnTo>
                    <a:lnTo>
                      <a:pt x="73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3" name="Freeform 1466"/>
              <p:cNvSpPr>
                <a:spLocks noEditPoints="1"/>
              </p:cNvSpPr>
              <p:nvPr/>
            </p:nvSpPr>
            <p:spPr bwMode="auto">
              <a:xfrm>
                <a:off x="4106" y="1584"/>
                <a:ext cx="78" cy="87"/>
              </a:xfrm>
              <a:custGeom>
                <a:avLst/>
                <a:gdLst>
                  <a:gd name="T0" fmla="*/ 14 w 78"/>
                  <a:gd name="T1" fmla="*/ 83 h 87"/>
                  <a:gd name="T2" fmla="*/ 5 w 78"/>
                  <a:gd name="T3" fmla="*/ 83 h 87"/>
                  <a:gd name="T4" fmla="*/ 5 w 78"/>
                  <a:gd name="T5" fmla="*/ 78 h 87"/>
                  <a:gd name="T6" fmla="*/ 14 w 78"/>
                  <a:gd name="T7" fmla="*/ 69 h 87"/>
                  <a:gd name="T8" fmla="*/ 5 w 78"/>
                  <a:gd name="T9" fmla="*/ 60 h 87"/>
                  <a:gd name="T10" fmla="*/ 0 w 78"/>
                  <a:gd name="T11" fmla="*/ 51 h 87"/>
                  <a:gd name="T12" fmla="*/ 14 w 78"/>
                  <a:gd name="T13" fmla="*/ 37 h 87"/>
                  <a:gd name="T14" fmla="*/ 23 w 78"/>
                  <a:gd name="T15" fmla="*/ 32 h 87"/>
                  <a:gd name="T16" fmla="*/ 32 w 78"/>
                  <a:gd name="T17" fmla="*/ 23 h 87"/>
                  <a:gd name="T18" fmla="*/ 46 w 78"/>
                  <a:gd name="T19" fmla="*/ 28 h 87"/>
                  <a:gd name="T20" fmla="*/ 46 w 78"/>
                  <a:gd name="T21" fmla="*/ 23 h 87"/>
                  <a:gd name="T22" fmla="*/ 46 w 78"/>
                  <a:gd name="T23" fmla="*/ 19 h 87"/>
                  <a:gd name="T24" fmla="*/ 51 w 78"/>
                  <a:gd name="T25" fmla="*/ 19 h 87"/>
                  <a:gd name="T26" fmla="*/ 69 w 78"/>
                  <a:gd name="T27" fmla="*/ 5 h 87"/>
                  <a:gd name="T28" fmla="*/ 73 w 78"/>
                  <a:gd name="T29" fmla="*/ 0 h 87"/>
                  <a:gd name="T30" fmla="*/ 78 w 78"/>
                  <a:gd name="T31" fmla="*/ 5 h 87"/>
                  <a:gd name="T32" fmla="*/ 78 w 78"/>
                  <a:gd name="T33" fmla="*/ 19 h 87"/>
                  <a:gd name="T34" fmla="*/ 69 w 78"/>
                  <a:gd name="T35" fmla="*/ 28 h 87"/>
                  <a:gd name="T36" fmla="*/ 69 w 78"/>
                  <a:gd name="T37" fmla="*/ 41 h 87"/>
                  <a:gd name="T38" fmla="*/ 51 w 78"/>
                  <a:gd name="T39" fmla="*/ 51 h 87"/>
                  <a:gd name="T40" fmla="*/ 46 w 78"/>
                  <a:gd name="T41" fmla="*/ 60 h 87"/>
                  <a:gd name="T42" fmla="*/ 55 w 78"/>
                  <a:gd name="T43" fmla="*/ 69 h 87"/>
                  <a:gd name="T44" fmla="*/ 55 w 78"/>
                  <a:gd name="T45" fmla="*/ 73 h 87"/>
                  <a:gd name="T46" fmla="*/ 41 w 78"/>
                  <a:gd name="T47" fmla="*/ 78 h 87"/>
                  <a:gd name="T48" fmla="*/ 32 w 78"/>
                  <a:gd name="T49" fmla="*/ 87 h 87"/>
                  <a:gd name="T50" fmla="*/ 14 w 78"/>
                  <a:gd name="T51" fmla="*/ 87 h 87"/>
                  <a:gd name="T52" fmla="*/ 18 w 78"/>
                  <a:gd name="T53" fmla="*/ 73 h 87"/>
                  <a:gd name="T54" fmla="*/ 23 w 78"/>
                  <a:gd name="T55" fmla="*/ 78 h 87"/>
                  <a:gd name="T56" fmla="*/ 32 w 78"/>
                  <a:gd name="T57" fmla="*/ 73 h 87"/>
                  <a:gd name="T58" fmla="*/ 46 w 78"/>
                  <a:gd name="T59" fmla="*/ 73 h 87"/>
                  <a:gd name="T60" fmla="*/ 41 w 78"/>
                  <a:gd name="T61" fmla="*/ 64 h 87"/>
                  <a:gd name="T62" fmla="*/ 41 w 78"/>
                  <a:gd name="T63" fmla="*/ 51 h 87"/>
                  <a:gd name="T64" fmla="*/ 55 w 78"/>
                  <a:gd name="T65" fmla="*/ 41 h 87"/>
                  <a:gd name="T66" fmla="*/ 64 w 78"/>
                  <a:gd name="T67" fmla="*/ 32 h 87"/>
                  <a:gd name="T68" fmla="*/ 69 w 78"/>
                  <a:gd name="T69" fmla="*/ 19 h 87"/>
                  <a:gd name="T70" fmla="*/ 73 w 78"/>
                  <a:gd name="T71" fmla="*/ 9 h 87"/>
                  <a:gd name="T72" fmla="*/ 55 w 78"/>
                  <a:gd name="T73" fmla="*/ 23 h 87"/>
                  <a:gd name="T74" fmla="*/ 46 w 78"/>
                  <a:gd name="T75" fmla="*/ 32 h 87"/>
                  <a:gd name="T76" fmla="*/ 32 w 78"/>
                  <a:gd name="T77" fmla="*/ 32 h 87"/>
                  <a:gd name="T78" fmla="*/ 23 w 78"/>
                  <a:gd name="T79" fmla="*/ 41 h 87"/>
                  <a:gd name="T80" fmla="*/ 9 w 78"/>
                  <a:gd name="T81" fmla="*/ 51 h 87"/>
                  <a:gd name="T82" fmla="*/ 9 w 78"/>
                  <a:gd name="T83" fmla="*/ 55 h 87"/>
                  <a:gd name="T84" fmla="*/ 18 w 78"/>
                  <a:gd name="T85" fmla="*/ 55 h 87"/>
                  <a:gd name="T86" fmla="*/ 23 w 78"/>
                  <a:gd name="T87" fmla="*/ 55 h 87"/>
                  <a:gd name="T88" fmla="*/ 18 w 78"/>
                  <a:gd name="T89" fmla="*/ 60 h 87"/>
                  <a:gd name="T90" fmla="*/ 18 w 78"/>
                  <a:gd name="T91" fmla="*/ 69 h 87"/>
                  <a:gd name="T92" fmla="*/ 23 w 78"/>
                  <a:gd name="T93" fmla="*/ 69 h 87"/>
                  <a:gd name="T94" fmla="*/ 18 w 78"/>
                  <a:gd name="T95" fmla="*/ 73 h 87"/>
                  <a:gd name="T96" fmla="*/ 18 w 78"/>
                  <a:gd name="T97" fmla="*/ 73 h 87"/>
                  <a:gd name="T98" fmla="*/ 18 w 78"/>
                  <a:gd name="T99" fmla="*/ 78 h 87"/>
                  <a:gd name="T100" fmla="*/ 18 w 78"/>
                  <a:gd name="T101" fmla="*/ 7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" h="87">
                    <a:moveTo>
                      <a:pt x="14" y="87"/>
                    </a:moveTo>
                    <a:lnTo>
                      <a:pt x="14" y="83"/>
                    </a:lnTo>
                    <a:lnTo>
                      <a:pt x="9" y="83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78"/>
                    </a:lnTo>
                    <a:lnTo>
                      <a:pt x="5" y="78"/>
                    </a:lnTo>
                    <a:lnTo>
                      <a:pt x="14" y="69"/>
                    </a:lnTo>
                    <a:lnTo>
                      <a:pt x="14" y="60"/>
                    </a:lnTo>
                    <a:lnTo>
                      <a:pt x="5" y="60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5" y="51"/>
                    </a:lnTo>
                    <a:lnTo>
                      <a:pt x="14" y="37"/>
                    </a:lnTo>
                    <a:lnTo>
                      <a:pt x="18" y="37"/>
                    </a:lnTo>
                    <a:lnTo>
                      <a:pt x="23" y="32"/>
                    </a:lnTo>
                    <a:lnTo>
                      <a:pt x="28" y="28"/>
                    </a:lnTo>
                    <a:lnTo>
                      <a:pt x="32" y="23"/>
                    </a:lnTo>
                    <a:lnTo>
                      <a:pt x="37" y="23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23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60" y="14"/>
                    </a:lnTo>
                    <a:lnTo>
                      <a:pt x="69" y="5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78" y="5"/>
                    </a:lnTo>
                    <a:lnTo>
                      <a:pt x="78" y="9"/>
                    </a:lnTo>
                    <a:lnTo>
                      <a:pt x="78" y="19"/>
                    </a:lnTo>
                    <a:lnTo>
                      <a:pt x="73" y="23"/>
                    </a:lnTo>
                    <a:lnTo>
                      <a:pt x="69" y="28"/>
                    </a:lnTo>
                    <a:lnTo>
                      <a:pt x="69" y="32"/>
                    </a:lnTo>
                    <a:lnTo>
                      <a:pt x="69" y="41"/>
                    </a:lnTo>
                    <a:lnTo>
                      <a:pt x="60" y="46"/>
                    </a:lnTo>
                    <a:lnTo>
                      <a:pt x="51" y="51"/>
                    </a:lnTo>
                    <a:lnTo>
                      <a:pt x="46" y="55"/>
                    </a:lnTo>
                    <a:lnTo>
                      <a:pt x="46" y="60"/>
                    </a:lnTo>
                    <a:lnTo>
                      <a:pt x="51" y="69"/>
                    </a:lnTo>
                    <a:lnTo>
                      <a:pt x="55" y="69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1" y="78"/>
                    </a:lnTo>
                    <a:lnTo>
                      <a:pt x="41" y="78"/>
                    </a:lnTo>
                    <a:lnTo>
                      <a:pt x="37" y="78"/>
                    </a:lnTo>
                    <a:lnTo>
                      <a:pt x="32" y="87"/>
                    </a:lnTo>
                    <a:lnTo>
                      <a:pt x="18" y="83"/>
                    </a:lnTo>
                    <a:lnTo>
                      <a:pt x="14" y="87"/>
                    </a:lnTo>
                    <a:lnTo>
                      <a:pt x="14" y="87"/>
                    </a:lnTo>
                    <a:close/>
                    <a:moveTo>
                      <a:pt x="18" y="73"/>
                    </a:moveTo>
                    <a:lnTo>
                      <a:pt x="18" y="78"/>
                    </a:lnTo>
                    <a:lnTo>
                      <a:pt x="23" y="78"/>
                    </a:lnTo>
                    <a:lnTo>
                      <a:pt x="28" y="78"/>
                    </a:lnTo>
                    <a:lnTo>
                      <a:pt x="32" y="73"/>
                    </a:lnTo>
                    <a:lnTo>
                      <a:pt x="41" y="73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41" y="64"/>
                    </a:lnTo>
                    <a:lnTo>
                      <a:pt x="37" y="55"/>
                    </a:lnTo>
                    <a:lnTo>
                      <a:pt x="41" y="51"/>
                    </a:lnTo>
                    <a:lnTo>
                      <a:pt x="51" y="46"/>
                    </a:lnTo>
                    <a:lnTo>
                      <a:pt x="55" y="41"/>
                    </a:lnTo>
                    <a:lnTo>
                      <a:pt x="60" y="37"/>
                    </a:lnTo>
                    <a:lnTo>
                      <a:pt x="64" y="32"/>
                    </a:lnTo>
                    <a:lnTo>
                      <a:pt x="64" y="23"/>
                    </a:lnTo>
                    <a:lnTo>
                      <a:pt x="69" y="19"/>
                    </a:lnTo>
                    <a:lnTo>
                      <a:pt x="73" y="14"/>
                    </a:lnTo>
                    <a:lnTo>
                      <a:pt x="73" y="9"/>
                    </a:lnTo>
                    <a:lnTo>
                      <a:pt x="64" y="19"/>
                    </a:lnTo>
                    <a:lnTo>
                      <a:pt x="55" y="23"/>
                    </a:lnTo>
                    <a:lnTo>
                      <a:pt x="51" y="28"/>
                    </a:lnTo>
                    <a:lnTo>
                      <a:pt x="46" y="32"/>
                    </a:lnTo>
                    <a:lnTo>
                      <a:pt x="32" y="28"/>
                    </a:lnTo>
                    <a:lnTo>
                      <a:pt x="32" y="32"/>
                    </a:lnTo>
                    <a:lnTo>
                      <a:pt x="28" y="37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9" y="51"/>
                    </a:lnTo>
                    <a:lnTo>
                      <a:pt x="5" y="51"/>
                    </a:lnTo>
                    <a:lnTo>
                      <a:pt x="9" y="55"/>
                    </a:lnTo>
                    <a:lnTo>
                      <a:pt x="14" y="55"/>
                    </a:lnTo>
                    <a:lnTo>
                      <a:pt x="18" y="55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18" y="55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9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4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8" y="78"/>
                    </a:lnTo>
                    <a:lnTo>
                      <a:pt x="18" y="73"/>
                    </a:lnTo>
                    <a:lnTo>
                      <a:pt x="18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4" name="Freeform 1467"/>
              <p:cNvSpPr>
                <a:spLocks/>
              </p:cNvSpPr>
              <p:nvPr/>
            </p:nvSpPr>
            <p:spPr bwMode="auto">
              <a:xfrm>
                <a:off x="4106" y="1584"/>
                <a:ext cx="78" cy="87"/>
              </a:xfrm>
              <a:custGeom>
                <a:avLst/>
                <a:gdLst>
                  <a:gd name="T0" fmla="*/ 14 w 78"/>
                  <a:gd name="T1" fmla="*/ 87 h 87"/>
                  <a:gd name="T2" fmla="*/ 14 w 78"/>
                  <a:gd name="T3" fmla="*/ 83 h 87"/>
                  <a:gd name="T4" fmla="*/ 9 w 78"/>
                  <a:gd name="T5" fmla="*/ 83 h 87"/>
                  <a:gd name="T6" fmla="*/ 5 w 78"/>
                  <a:gd name="T7" fmla="*/ 83 h 87"/>
                  <a:gd name="T8" fmla="*/ 5 w 78"/>
                  <a:gd name="T9" fmla="*/ 83 h 87"/>
                  <a:gd name="T10" fmla="*/ 5 w 78"/>
                  <a:gd name="T11" fmla="*/ 78 h 87"/>
                  <a:gd name="T12" fmla="*/ 5 w 78"/>
                  <a:gd name="T13" fmla="*/ 78 h 87"/>
                  <a:gd name="T14" fmla="*/ 14 w 78"/>
                  <a:gd name="T15" fmla="*/ 69 h 87"/>
                  <a:gd name="T16" fmla="*/ 14 w 78"/>
                  <a:gd name="T17" fmla="*/ 60 h 87"/>
                  <a:gd name="T18" fmla="*/ 5 w 78"/>
                  <a:gd name="T19" fmla="*/ 60 h 87"/>
                  <a:gd name="T20" fmla="*/ 0 w 78"/>
                  <a:gd name="T21" fmla="*/ 55 h 87"/>
                  <a:gd name="T22" fmla="*/ 0 w 78"/>
                  <a:gd name="T23" fmla="*/ 51 h 87"/>
                  <a:gd name="T24" fmla="*/ 5 w 78"/>
                  <a:gd name="T25" fmla="*/ 51 h 87"/>
                  <a:gd name="T26" fmla="*/ 14 w 78"/>
                  <a:gd name="T27" fmla="*/ 37 h 87"/>
                  <a:gd name="T28" fmla="*/ 18 w 78"/>
                  <a:gd name="T29" fmla="*/ 37 h 87"/>
                  <a:gd name="T30" fmla="*/ 23 w 78"/>
                  <a:gd name="T31" fmla="*/ 32 h 87"/>
                  <a:gd name="T32" fmla="*/ 28 w 78"/>
                  <a:gd name="T33" fmla="*/ 28 h 87"/>
                  <a:gd name="T34" fmla="*/ 32 w 78"/>
                  <a:gd name="T35" fmla="*/ 23 h 87"/>
                  <a:gd name="T36" fmla="*/ 37 w 78"/>
                  <a:gd name="T37" fmla="*/ 23 h 87"/>
                  <a:gd name="T38" fmla="*/ 46 w 78"/>
                  <a:gd name="T39" fmla="*/ 28 h 87"/>
                  <a:gd name="T40" fmla="*/ 46 w 78"/>
                  <a:gd name="T41" fmla="*/ 28 h 87"/>
                  <a:gd name="T42" fmla="*/ 46 w 78"/>
                  <a:gd name="T43" fmla="*/ 23 h 87"/>
                  <a:gd name="T44" fmla="*/ 46 w 78"/>
                  <a:gd name="T45" fmla="*/ 19 h 87"/>
                  <a:gd name="T46" fmla="*/ 46 w 78"/>
                  <a:gd name="T47" fmla="*/ 19 h 87"/>
                  <a:gd name="T48" fmla="*/ 51 w 78"/>
                  <a:gd name="T49" fmla="*/ 19 h 87"/>
                  <a:gd name="T50" fmla="*/ 51 w 78"/>
                  <a:gd name="T51" fmla="*/ 19 h 87"/>
                  <a:gd name="T52" fmla="*/ 60 w 78"/>
                  <a:gd name="T53" fmla="*/ 14 h 87"/>
                  <a:gd name="T54" fmla="*/ 69 w 78"/>
                  <a:gd name="T55" fmla="*/ 5 h 87"/>
                  <a:gd name="T56" fmla="*/ 69 w 78"/>
                  <a:gd name="T57" fmla="*/ 0 h 87"/>
                  <a:gd name="T58" fmla="*/ 73 w 78"/>
                  <a:gd name="T59" fmla="*/ 0 h 87"/>
                  <a:gd name="T60" fmla="*/ 73 w 78"/>
                  <a:gd name="T61" fmla="*/ 5 h 87"/>
                  <a:gd name="T62" fmla="*/ 78 w 78"/>
                  <a:gd name="T63" fmla="*/ 5 h 87"/>
                  <a:gd name="T64" fmla="*/ 78 w 78"/>
                  <a:gd name="T65" fmla="*/ 9 h 87"/>
                  <a:gd name="T66" fmla="*/ 78 w 78"/>
                  <a:gd name="T67" fmla="*/ 19 h 87"/>
                  <a:gd name="T68" fmla="*/ 73 w 78"/>
                  <a:gd name="T69" fmla="*/ 23 h 87"/>
                  <a:gd name="T70" fmla="*/ 69 w 78"/>
                  <a:gd name="T71" fmla="*/ 28 h 87"/>
                  <a:gd name="T72" fmla="*/ 69 w 78"/>
                  <a:gd name="T73" fmla="*/ 32 h 87"/>
                  <a:gd name="T74" fmla="*/ 69 w 78"/>
                  <a:gd name="T75" fmla="*/ 41 h 87"/>
                  <a:gd name="T76" fmla="*/ 60 w 78"/>
                  <a:gd name="T77" fmla="*/ 46 h 87"/>
                  <a:gd name="T78" fmla="*/ 51 w 78"/>
                  <a:gd name="T79" fmla="*/ 51 h 87"/>
                  <a:gd name="T80" fmla="*/ 46 w 78"/>
                  <a:gd name="T81" fmla="*/ 55 h 87"/>
                  <a:gd name="T82" fmla="*/ 46 w 78"/>
                  <a:gd name="T83" fmla="*/ 60 h 87"/>
                  <a:gd name="T84" fmla="*/ 51 w 78"/>
                  <a:gd name="T85" fmla="*/ 69 h 87"/>
                  <a:gd name="T86" fmla="*/ 55 w 78"/>
                  <a:gd name="T87" fmla="*/ 69 h 87"/>
                  <a:gd name="T88" fmla="*/ 55 w 78"/>
                  <a:gd name="T89" fmla="*/ 73 h 87"/>
                  <a:gd name="T90" fmla="*/ 55 w 78"/>
                  <a:gd name="T91" fmla="*/ 73 h 87"/>
                  <a:gd name="T92" fmla="*/ 51 w 78"/>
                  <a:gd name="T93" fmla="*/ 78 h 87"/>
                  <a:gd name="T94" fmla="*/ 41 w 78"/>
                  <a:gd name="T95" fmla="*/ 78 h 87"/>
                  <a:gd name="T96" fmla="*/ 37 w 78"/>
                  <a:gd name="T97" fmla="*/ 78 h 87"/>
                  <a:gd name="T98" fmla="*/ 32 w 78"/>
                  <a:gd name="T99" fmla="*/ 87 h 87"/>
                  <a:gd name="T100" fmla="*/ 18 w 78"/>
                  <a:gd name="T101" fmla="*/ 83 h 87"/>
                  <a:gd name="T102" fmla="*/ 14 w 78"/>
                  <a:gd name="T103" fmla="*/ 87 h 87"/>
                  <a:gd name="T104" fmla="*/ 14 w 78"/>
                  <a:gd name="T10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" h="87">
                    <a:moveTo>
                      <a:pt x="14" y="87"/>
                    </a:moveTo>
                    <a:lnTo>
                      <a:pt x="14" y="83"/>
                    </a:lnTo>
                    <a:lnTo>
                      <a:pt x="9" y="83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78"/>
                    </a:lnTo>
                    <a:lnTo>
                      <a:pt x="5" y="78"/>
                    </a:lnTo>
                    <a:lnTo>
                      <a:pt x="14" y="69"/>
                    </a:lnTo>
                    <a:lnTo>
                      <a:pt x="14" y="60"/>
                    </a:lnTo>
                    <a:lnTo>
                      <a:pt x="5" y="60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5" y="51"/>
                    </a:lnTo>
                    <a:lnTo>
                      <a:pt x="14" y="37"/>
                    </a:lnTo>
                    <a:lnTo>
                      <a:pt x="18" y="37"/>
                    </a:lnTo>
                    <a:lnTo>
                      <a:pt x="23" y="32"/>
                    </a:lnTo>
                    <a:lnTo>
                      <a:pt x="28" y="28"/>
                    </a:lnTo>
                    <a:lnTo>
                      <a:pt x="32" y="23"/>
                    </a:lnTo>
                    <a:lnTo>
                      <a:pt x="37" y="23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23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60" y="14"/>
                    </a:lnTo>
                    <a:lnTo>
                      <a:pt x="69" y="5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78" y="5"/>
                    </a:lnTo>
                    <a:lnTo>
                      <a:pt x="78" y="9"/>
                    </a:lnTo>
                    <a:lnTo>
                      <a:pt x="78" y="19"/>
                    </a:lnTo>
                    <a:lnTo>
                      <a:pt x="73" y="23"/>
                    </a:lnTo>
                    <a:lnTo>
                      <a:pt x="69" y="28"/>
                    </a:lnTo>
                    <a:lnTo>
                      <a:pt x="69" y="32"/>
                    </a:lnTo>
                    <a:lnTo>
                      <a:pt x="69" y="41"/>
                    </a:lnTo>
                    <a:lnTo>
                      <a:pt x="60" y="46"/>
                    </a:lnTo>
                    <a:lnTo>
                      <a:pt x="51" y="51"/>
                    </a:lnTo>
                    <a:lnTo>
                      <a:pt x="46" y="55"/>
                    </a:lnTo>
                    <a:lnTo>
                      <a:pt x="46" y="60"/>
                    </a:lnTo>
                    <a:lnTo>
                      <a:pt x="51" y="69"/>
                    </a:lnTo>
                    <a:lnTo>
                      <a:pt x="55" y="69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1" y="78"/>
                    </a:lnTo>
                    <a:lnTo>
                      <a:pt x="41" y="78"/>
                    </a:lnTo>
                    <a:lnTo>
                      <a:pt x="37" y="78"/>
                    </a:lnTo>
                    <a:lnTo>
                      <a:pt x="32" y="87"/>
                    </a:lnTo>
                    <a:lnTo>
                      <a:pt x="18" y="83"/>
                    </a:lnTo>
                    <a:lnTo>
                      <a:pt x="14" y="87"/>
                    </a:lnTo>
                    <a:lnTo>
                      <a:pt x="14" y="8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5" name="Freeform 1468"/>
              <p:cNvSpPr>
                <a:spLocks/>
              </p:cNvSpPr>
              <p:nvPr/>
            </p:nvSpPr>
            <p:spPr bwMode="auto">
              <a:xfrm>
                <a:off x="4111" y="1593"/>
                <a:ext cx="68" cy="69"/>
              </a:xfrm>
              <a:custGeom>
                <a:avLst/>
                <a:gdLst>
                  <a:gd name="T0" fmla="*/ 13 w 68"/>
                  <a:gd name="T1" fmla="*/ 64 h 69"/>
                  <a:gd name="T2" fmla="*/ 13 w 68"/>
                  <a:gd name="T3" fmla="*/ 69 h 69"/>
                  <a:gd name="T4" fmla="*/ 18 w 68"/>
                  <a:gd name="T5" fmla="*/ 69 h 69"/>
                  <a:gd name="T6" fmla="*/ 23 w 68"/>
                  <a:gd name="T7" fmla="*/ 69 h 69"/>
                  <a:gd name="T8" fmla="*/ 27 w 68"/>
                  <a:gd name="T9" fmla="*/ 64 h 69"/>
                  <a:gd name="T10" fmla="*/ 36 w 68"/>
                  <a:gd name="T11" fmla="*/ 64 h 69"/>
                  <a:gd name="T12" fmla="*/ 41 w 68"/>
                  <a:gd name="T13" fmla="*/ 64 h 69"/>
                  <a:gd name="T14" fmla="*/ 41 w 68"/>
                  <a:gd name="T15" fmla="*/ 64 h 69"/>
                  <a:gd name="T16" fmla="*/ 36 w 68"/>
                  <a:gd name="T17" fmla="*/ 55 h 69"/>
                  <a:gd name="T18" fmla="*/ 32 w 68"/>
                  <a:gd name="T19" fmla="*/ 46 h 69"/>
                  <a:gd name="T20" fmla="*/ 36 w 68"/>
                  <a:gd name="T21" fmla="*/ 42 h 69"/>
                  <a:gd name="T22" fmla="*/ 46 w 68"/>
                  <a:gd name="T23" fmla="*/ 37 h 69"/>
                  <a:gd name="T24" fmla="*/ 50 w 68"/>
                  <a:gd name="T25" fmla="*/ 32 h 69"/>
                  <a:gd name="T26" fmla="*/ 55 w 68"/>
                  <a:gd name="T27" fmla="*/ 28 h 69"/>
                  <a:gd name="T28" fmla="*/ 59 w 68"/>
                  <a:gd name="T29" fmla="*/ 23 h 69"/>
                  <a:gd name="T30" fmla="*/ 59 w 68"/>
                  <a:gd name="T31" fmla="*/ 14 h 69"/>
                  <a:gd name="T32" fmla="*/ 64 w 68"/>
                  <a:gd name="T33" fmla="*/ 10 h 69"/>
                  <a:gd name="T34" fmla="*/ 68 w 68"/>
                  <a:gd name="T35" fmla="*/ 5 h 69"/>
                  <a:gd name="T36" fmla="*/ 68 w 68"/>
                  <a:gd name="T37" fmla="*/ 0 h 69"/>
                  <a:gd name="T38" fmla="*/ 59 w 68"/>
                  <a:gd name="T39" fmla="*/ 10 h 69"/>
                  <a:gd name="T40" fmla="*/ 50 w 68"/>
                  <a:gd name="T41" fmla="*/ 14 h 69"/>
                  <a:gd name="T42" fmla="*/ 46 w 68"/>
                  <a:gd name="T43" fmla="*/ 19 h 69"/>
                  <a:gd name="T44" fmla="*/ 41 w 68"/>
                  <a:gd name="T45" fmla="*/ 23 h 69"/>
                  <a:gd name="T46" fmla="*/ 27 w 68"/>
                  <a:gd name="T47" fmla="*/ 19 h 69"/>
                  <a:gd name="T48" fmla="*/ 27 w 68"/>
                  <a:gd name="T49" fmla="*/ 23 h 69"/>
                  <a:gd name="T50" fmla="*/ 23 w 68"/>
                  <a:gd name="T51" fmla="*/ 28 h 69"/>
                  <a:gd name="T52" fmla="*/ 18 w 68"/>
                  <a:gd name="T53" fmla="*/ 32 h 69"/>
                  <a:gd name="T54" fmla="*/ 13 w 68"/>
                  <a:gd name="T55" fmla="*/ 32 h 69"/>
                  <a:gd name="T56" fmla="*/ 4 w 68"/>
                  <a:gd name="T57" fmla="*/ 42 h 69"/>
                  <a:gd name="T58" fmla="*/ 0 w 68"/>
                  <a:gd name="T59" fmla="*/ 42 h 69"/>
                  <a:gd name="T60" fmla="*/ 4 w 68"/>
                  <a:gd name="T61" fmla="*/ 46 h 69"/>
                  <a:gd name="T62" fmla="*/ 9 w 68"/>
                  <a:gd name="T63" fmla="*/ 46 h 69"/>
                  <a:gd name="T64" fmla="*/ 13 w 68"/>
                  <a:gd name="T65" fmla="*/ 46 h 69"/>
                  <a:gd name="T66" fmla="*/ 13 w 68"/>
                  <a:gd name="T67" fmla="*/ 46 h 69"/>
                  <a:gd name="T68" fmla="*/ 18 w 68"/>
                  <a:gd name="T69" fmla="*/ 46 h 69"/>
                  <a:gd name="T70" fmla="*/ 13 w 68"/>
                  <a:gd name="T71" fmla="*/ 46 h 69"/>
                  <a:gd name="T72" fmla="*/ 13 w 68"/>
                  <a:gd name="T73" fmla="*/ 51 h 69"/>
                  <a:gd name="T74" fmla="*/ 13 w 68"/>
                  <a:gd name="T75" fmla="*/ 51 h 69"/>
                  <a:gd name="T76" fmla="*/ 13 w 68"/>
                  <a:gd name="T77" fmla="*/ 60 h 69"/>
                  <a:gd name="T78" fmla="*/ 18 w 68"/>
                  <a:gd name="T79" fmla="*/ 60 h 69"/>
                  <a:gd name="T80" fmla="*/ 18 w 68"/>
                  <a:gd name="T81" fmla="*/ 60 h 69"/>
                  <a:gd name="T82" fmla="*/ 13 w 68"/>
                  <a:gd name="T83" fmla="*/ 64 h 69"/>
                  <a:gd name="T84" fmla="*/ 13 w 68"/>
                  <a:gd name="T85" fmla="*/ 64 h 69"/>
                  <a:gd name="T86" fmla="*/ 9 w 68"/>
                  <a:gd name="T87" fmla="*/ 64 h 69"/>
                  <a:gd name="T88" fmla="*/ 13 w 68"/>
                  <a:gd name="T89" fmla="*/ 64 h 69"/>
                  <a:gd name="T90" fmla="*/ 13 w 68"/>
                  <a:gd name="T91" fmla="*/ 64 h 69"/>
                  <a:gd name="T92" fmla="*/ 13 w 68"/>
                  <a:gd name="T93" fmla="*/ 69 h 69"/>
                  <a:gd name="T94" fmla="*/ 13 w 68"/>
                  <a:gd name="T95" fmla="*/ 64 h 69"/>
                  <a:gd name="T96" fmla="*/ 13 w 68"/>
                  <a:gd name="T97" fmla="*/ 6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" h="69">
                    <a:moveTo>
                      <a:pt x="13" y="64"/>
                    </a:moveTo>
                    <a:lnTo>
                      <a:pt x="13" y="69"/>
                    </a:lnTo>
                    <a:lnTo>
                      <a:pt x="18" y="69"/>
                    </a:lnTo>
                    <a:lnTo>
                      <a:pt x="23" y="69"/>
                    </a:lnTo>
                    <a:lnTo>
                      <a:pt x="27" y="64"/>
                    </a:lnTo>
                    <a:lnTo>
                      <a:pt x="36" y="64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36" y="55"/>
                    </a:lnTo>
                    <a:lnTo>
                      <a:pt x="32" y="46"/>
                    </a:lnTo>
                    <a:lnTo>
                      <a:pt x="36" y="42"/>
                    </a:lnTo>
                    <a:lnTo>
                      <a:pt x="46" y="37"/>
                    </a:lnTo>
                    <a:lnTo>
                      <a:pt x="50" y="32"/>
                    </a:lnTo>
                    <a:lnTo>
                      <a:pt x="55" y="28"/>
                    </a:lnTo>
                    <a:lnTo>
                      <a:pt x="59" y="23"/>
                    </a:lnTo>
                    <a:lnTo>
                      <a:pt x="59" y="14"/>
                    </a:lnTo>
                    <a:lnTo>
                      <a:pt x="64" y="10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59" y="10"/>
                    </a:lnTo>
                    <a:lnTo>
                      <a:pt x="50" y="14"/>
                    </a:lnTo>
                    <a:lnTo>
                      <a:pt x="46" y="19"/>
                    </a:lnTo>
                    <a:lnTo>
                      <a:pt x="41" y="23"/>
                    </a:lnTo>
                    <a:lnTo>
                      <a:pt x="27" y="19"/>
                    </a:lnTo>
                    <a:lnTo>
                      <a:pt x="27" y="23"/>
                    </a:lnTo>
                    <a:lnTo>
                      <a:pt x="23" y="28"/>
                    </a:lnTo>
                    <a:lnTo>
                      <a:pt x="18" y="32"/>
                    </a:lnTo>
                    <a:lnTo>
                      <a:pt x="13" y="32"/>
                    </a:lnTo>
                    <a:lnTo>
                      <a:pt x="4" y="42"/>
                    </a:lnTo>
                    <a:lnTo>
                      <a:pt x="0" y="42"/>
                    </a:lnTo>
                    <a:lnTo>
                      <a:pt x="4" y="46"/>
                    </a:lnTo>
                    <a:lnTo>
                      <a:pt x="9" y="46"/>
                    </a:lnTo>
                    <a:lnTo>
                      <a:pt x="13" y="46"/>
                    </a:lnTo>
                    <a:lnTo>
                      <a:pt x="13" y="46"/>
                    </a:lnTo>
                    <a:lnTo>
                      <a:pt x="18" y="46"/>
                    </a:lnTo>
                    <a:lnTo>
                      <a:pt x="13" y="46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6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9" y="64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13" y="69"/>
                    </a:lnTo>
                    <a:lnTo>
                      <a:pt x="13" y="64"/>
                    </a:lnTo>
                    <a:lnTo>
                      <a:pt x="13" y="6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6" name="Freeform 1469"/>
              <p:cNvSpPr>
                <a:spLocks/>
              </p:cNvSpPr>
              <p:nvPr/>
            </p:nvSpPr>
            <p:spPr bwMode="auto">
              <a:xfrm>
                <a:off x="4134" y="1653"/>
                <a:ext cx="36" cy="59"/>
              </a:xfrm>
              <a:custGeom>
                <a:avLst/>
                <a:gdLst>
                  <a:gd name="T0" fmla="*/ 23 w 36"/>
                  <a:gd name="T1" fmla="*/ 0 h 59"/>
                  <a:gd name="T2" fmla="*/ 36 w 36"/>
                  <a:gd name="T3" fmla="*/ 18 h 59"/>
                  <a:gd name="T4" fmla="*/ 36 w 36"/>
                  <a:gd name="T5" fmla="*/ 27 h 59"/>
                  <a:gd name="T6" fmla="*/ 36 w 36"/>
                  <a:gd name="T7" fmla="*/ 37 h 59"/>
                  <a:gd name="T8" fmla="*/ 36 w 36"/>
                  <a:gd name="T9" fmla="*/ 41 h 59"/>
                  <a:gd name="T10" fmla="*/ 32 w 36"/>
                  <a:gd name="T11" fmla="*/ 46 h 59"/>
                  <a:gd name="T12" fmla="*/ 27 w 36"/>
                  <a:gd name="T13" fmla="*/ 50 h 59"/>
                  <a:gd name="T14" fmla="*/ 23 w 36"/>
                  <a:gd name="T15" fmla="*/ 50 h 59"/>
                  <a:gd name="T16" fmla="*/ 18 w 36"/>
                  <a:gd name="T17" fmla="*/ 50 h 59"/>
                  <a:gd name="T18" fmla="*/ 18 w 36"/>
                  <a:gd name="T19" fmla="*/ 50 h 59"/>
                  <a:gd name="T20" fmla="*/ 13 w 36"/>
                  <a:gd name="T21" fmla="*/ 55 h 59"/>
                  <a:gd name="T22" fmla="*/ 13 w 36"/>
                  <a:gd name="T23" fmla="*/ 55 h 59"/>
                  <a:gd name="T24" fmla="*/ 9 w 36"/>
                  <a:gd name="T25" fmla="*/ 59 h 59"/>
                  <a:gd name="T26" fmla="*/ 9 w 36"/>
                  <a:gd name="T27" fmla="*/ 55 h 59"/>
                  <a:gd name="T28" fmla="*/ 0 w 36"/>
                  <a:gd name="T29" fmla="*/ 59 h 59"/>
                  <a:gd name="T30" fmla="*/ 0 w 36"/>
                  <a:gd name="T31" fmla="*/ 55 h 59"/>
                  <a:gd name="T32" fmla="*/ 0 w 36"/>
                  <a:gd name="T33" fmla="*/ 55 h 59"/>
                  <a:gd name="T34" fmla="*/ 0 w 36"/>
                  <a:gd name="T35" fmla="*/ 46 h 59"/>
                  <a:gd name="T36" fmla="*/ 4 w 36"/>
                  <a:gd name="T37" fmla="*/ 37 h 59"/>
                  <a:gd name="T38" fmla="*/ 0 w 36"/>
                  <a:gd name="T39" fmla="*/ 27 h 59"/>
                  <a:gd name="T40" fmla="*/ 0 w 36"/>
                  <a:gd name="T41" fmla="*/ 32 h 59"/>
                  <a:gd name="T42" fmla="*/ 0 w 36"/>
                  <a:gd name="T43" fmla="*/ 23 h 59"/>
                  <a:gd name="T44" fmla="*/ 4 w 36"/>
                  <a:gd name="T45" fmla="*/ 23 h 59"/>
                  <a:gd name="T46" fmla="*/ 4 w 36"/>
                  <a:gd name="T47" fmla="*/ 18 h 59"/>
                  <a:gd name="T48" fmla="*/ 4 w 36"/>
                  <a:gd name="T49" fmla="*/ 9 h 59"/>
                  <a:gd name="T50" fmla="*/ 13 w 36"/>
                  <a:gd name="T51" fmla="*/ 4 h 59"/>
                  <a:gd name="T52" fmla="*/ 23 w 36"/>
                  <a:gd name="T5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59">
                    <a:moveTo>
                      <a:pt x="23" y="0"/>
                    </a:moveTo>
                    <a:lnTo>
                      <a:pt x="36" y="18"/>
                    </a:lnTo>
                    <a:lnTo>
                      <a:pt x="36" y="27"/>
                    </a:lnTo>
                    <a:lnTo>
                      <a:pt x="36" y="37"/>
                    </a:lnTo>
                    <a:lnTo>
                      <a:pt x="36" y="41"/>
                    </a:lnTo>
                    <a:lnTo>
                      <a:pt x="32" y="46"/>
                    </a:lnTo>
                    <a:lnTo>
                      <a:pt x="27" y="50"/>
                    </a:lnTo>
                    <a:lnTo>
                      <a:pt x="23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9" y="59"/>
                    </a:lnTo>
                    <a:lnTo>
                      <a:pt x="9" y="55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46"/>
                    </a:lnTo>
                    <a:lnTo>
                      <a:pt x="4" y="37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4" y="9"/>
                    </a:lnTo>
                    <a:lnTo>
                      <a:pt x="13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7" name="Freeform 1470"/>
              <p:cNvSpPr>
                <a:spLocks/>
              </p:cNvSpPr>
              <p:nvPr/>
            </p:nvSpPr>
            <p:spPr bwMode="auto">
              <a:xfrm>
                <a:off x="4134" y="1653"/>
                <a:ext cx="36" cy="59"/>
              </a:xfrm>
              <a:custGeom>
                <a:avLst/>
                <a:gdLst>
                  <a:gd name="T0" fmla="*/ 23 w 36"/>
                  <a:gd name="T1" fmla="*/ 0 h 59"/>
                  <a:gd name="T2" fmla="*/ 36 w 36"/>
                  <a:gd name="T3" fmla="*/ 18 h 59"/>
                  <a:gd name="T4" fmla="*/ 36 w 36"/>
                  <a:gd name="T5" fmla="*/ 27 h 59"/>
                  <a:gd name="T6" fmla="*/ 36 w 36"/>
                  <a:gd name="T7" fmla="*/ 37 h 59"/>
                  <a:gd name="T8" fmla="*/ 36 w 36"/>
                  <a:gd name="T9" fmla="*/ 41 h 59"/>
                  <a:gd name="T10" fmla="*/ 32 w 36"/>
                  <a:gd name="T11" fmla="*/ 46 h 59"/>
                  <a:gd name="T12" fmla="*/ 27 w 36"/>
                  <a:gd name="T13" fmla="*/ 50 h 59"/>
                  <a:gd name="T14" fmla="*/ 23 w 36"/>
                  <a:gd name="T15" fmla="*/ 50 h 59"/>
                  <a:gd name="T16" fmla="*/ 18 w 36"/>
                  <a:gd name="T17" fmla="*/ 50 h 59"/>
                  <a:gd name="T18" fmla="*/ 18 w 36"/>
                  <a:gd name="T19" fmla="*/ 50 h 59"/>
                  <a:gd name="T20" fmla="*/ 13 w 36"/>
                  <a:gd name="T21" fmla="*/ 55 h 59"/>
                  <a:gd name="T22" fmla="*/ 13 w 36"/>
                  <a:gd name="T23" fmla="*/ 55 h 59"/>
                  <a:gd name="T24" fmla="*/ 9 w 36"/>
                  <a:gd name="T25" fmla="*/ 59 h 59"/>
                  <a:gd name="T26" fmla="*/ 9 w 36"/>
                  <a:gd name="T27" fmla="*/ 55 h 59"/>
                  <a:gd name="T28" fmla="*/ 0 w 36"/>
                  <a:gd name="T29" fmla="*/ 59 h 59"/>
                  <a:gd name="T30" fmla="*/ 0 w 36"/>
                  <a:gd name="T31" fmla="*/ 55 h 59"/>
                  <a:gd name="T32" fmla="*/ 0 w 36"/>
                  <a:gd name="T33" fmla="*/ 55 h 59"/>
                  <a:gd name="T34" fmla="*/ 0 w 36"/>
                  <a:gd name="T35" fmla="*/ 46 h 59"/>
                  <a:gd name="T36" fmla="*/ 4 w 36"/>
                  <a:gd name="T37" fmla="*/ 37 h 59"/>
                  <a:gd name="T38" fmla="*/ 0 w 36"/>
                  <a:gd name="T39" fmla="*/ 27 h 59"/>
                  <a:gd name="T40" fmla="*/ 0 w 36"/>
                  <a:gd name="T41" fmla="*/ 32 h 59"/>
                  <a:gd name="T42" fmla="*/ 0 w 36"/>
                  <a:gd name="T43" fmla="*/ 23 h 59"/>
                  <a:gd name="T44" fmla="*/ 4 w 36"/>
                  <a:gd name="T45" fmla="*/ 23 h 59"/>
                  <a:gd name="T46" fmla="*/ 4 w 36"/>
                  <a:gd name="T47" fmla="*/ 18 h 59"/>
                  <a:gd name="T48" fmla="*/ 4 w 36"/>
                  <a:gd name="T49" fmla="*/ 9 h 59"/>
                  <a:gd name="T50" fmla="*/ 13 w 36"/>
                  <a:gd name="T51" fmla="*/ 4 h 59"/>
                  <a:gd name="T52" fmla="*/ 23 w 36"/>
                  <a:gd name="T5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59">
                    <a:moveTo>
                      <a:pt x="23" y="0"/>
                    </a:moveTo>
                    <a:lnTo>
                      <a:pt x="36" y="18"/>
                    </a:lnTo>
                    <a:lnTo>
                      <a:pt x="36" y="27"/>
                    </a:lnTo>
                    <a:lnTo>
                      <a:pt x="36" y="37"/>
                    </a:lnTo>
                    <a:lnTo>
                      <a:pt x="36" y="41"/>
                    </a:lnTo>
                    <a:lnTo>
                      <a:pt x="32" y="46"/>
                    </a:lnTo>
                    <a:lnTo>
                      <a:pt x="27" y="50"/>
                    </a:lnTo>
                    <a:lnTo>
                      <a:pt x="23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9" y="59"/>
                    </a:lnTo>
                    <a:lnTo>
                      <a:pt x="9" y="55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46"/>
                    </a:lnTo>
                    <a:lnTo>
                      <a:pt x="4" y="37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4" y="9"/>
                    </a:lnTo>
                    <a:lnTo>
                      <a:pt x="13" y="4"/>
                    </a:lnTo>
                    <a:lnTo>
                      <a:pt x="2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8" name="Freeform 1471"/>
              <p:cNvSpPr>
                <a:spLocks noEditPoints="1"/>
              </p:cNvSpPr>
              <p:nvPr/>
            </p:nvSpPr>
            <p:spPr bwMode="auto">
              <a:xfrm>
                <a:off x="4129" y="1648"/>
                <a:ext cx="41" cy="78"/>
              </a:xfrm>
              <a:custGeom>
                <a:avLst/>
                <a:gdLst>
                  <a:gd name="T0" fmla="*/ 14 w 41"/>
                  <a:gd name="T1" fmla="*/ 69 h 78"/>
                  <a:gd name="T2" fmla="*/ 9 w 41"/>
                  <a:gd name="T3" fmla="*/ 64 h 78"/>
                  <a:gd name="T4" fmla="*/ 5 w 41"/>
                  <a:gd name="T5" fmla="*/ 69 h 78"/>
                  <a:gd name="T6" fmla="*/ 0 w 41"/>
                  <a:gd name="T7" fmla="*/ 69 h 78"/>
                  <a:gd name="T8" fmla="*/ 5 w 41"/>
                  <a:gd name="T9" fmla="*/ 55 h 78"/>
                  <a:gd name="T10" fmla="*/ 5 w 41"/>
                  <a:gd name="T11" fmla="*/ 51 h 78"/>
                  <a:gd name="T12" fmla="*/ 5 w 41"/>
                  <a:gd name="T13" fmla="*/ 37 h 78"/>
                  <a:gd name="T14" fmla="*/ 5 w 41"/>
                  <a:gd name="T15" fmla="*/ 37 h 78"/>
                  <a:gd name="T16" fmla="*/ 0 w 41"/>
                  <a:gd name="T17" fmla="*/ 28 h 78"/>
                  <a:gd name="T18" fmla="*/ 5 w 41"/>
                  <a:gd name="T19" fmla="*/ 19 h 78"/>
                  <a:gd name="T20" fmla="*/ 18 w 41"/>
                  <a:gd name="T21" fmla="*/ 5 h 78"/>
                  <a:gd name="T22" fmla="*/ 28 w 41"/>
                  <a:gd name="T23" fmla="*/ 0 h 78"/>
                  <a:gd name="T24" fmla="*/ 32 w 41"/>
                  <a:gd name="T25" fmla="*/ 5 h 78"/>
                  <a:gd name="T26" fmla="*/ 41 w 41"/>
                  <a:gd name="T27" fmla="*/ 32 h 78"/>
                  <a:gd name="T28" fmla="*/ 37 w 41"/>
                  <a:gd name="T29" fmla="*/ 51 h 78"/>
                  <a:gd name="T30" fmla="*/ 32 w 41"/>
                  <a:gd name="T31" fmla="*/ 55 h 78"/>
                  <a:gd name="T32" fmla="*/ 28 w 41"/>
                  <a:gd name="T33" fmla="*/ 60 h 78"/>
                  <a:gd name="T34" fmla="*/ 23 w 41"/>
                  <a:gd name="T35" fmla="*/ 60 h 78"/>
                  <a:gd name="T36" fmla="*/ 18 w 41"/>
                  <a:gd name="T37" fmla="*/ 64 h 78"/>
                  <a:gd name="T38" fmla="*/ 18 w 41"/>
                  <a:gd name="T39" fmla="*/ 64 h 78"/>
                  <a:gd name="T40" fmla="*/ 14 w 41"/>
                  <a:gd name="T41" fmla="*/ 78 h 78"/>
                  <a:gd name="T42" fmla="*/ 9 w 41"/>
                  <a:gd name="T43" fmla="*/ 42 h 78"/>
                  <a:gd name="T44" fmla="*/ 9 w 41"/>
                  <a:gd name="T45" fmla="*/ 60 h 78"/>
                  <a:gd name="T46" fmla="*/ 14 w 41"/>
                  <a:gd name="T47" fmla="*/ 55 h 78"/>
                  <a:gd name="T48" fmla="*/ 18 w 41"/>
                  <a:gd name="T49" fmla="*/ 51 h 78"/>
                  <a:gd name="T50" fmla="*/ 18 w 41"/>
                  <a:gd name="T51" fmla="*/ 51 h 78"/>
                  <a:gd name="T52" fmla="*/ 23 w 41"/>
                  <a:gd name="T53" fmla="*/ 46 h 78"/>
                  <a:gd name="T54" fmla="*/ 18 w 41"/>
                  <a:gd name="T55" fmla="*/ 55 h 78"/>
                  <a:gd name="T56" fmla="*/ 28 w 41"/>
                  <a:gd name="T57" fmla="*/ 51 h 78"/>
                  <a:gd name="T58" fmla="*/ 32 w 41"/>
                  <a:gd name="T59" fmla="*/ 46 h 78"/>
                  <a:gd name="T60" fmla="*/ 37 w 41"/>
                  <a:gd name="T61" fmla="*/ 23 h 78"/>
                  <a:gd name="T62" fmla="*/ 18 w 41"/>
                  <a:gd name="T63" fmla="*/ 14 h 78"/>
                  <a:gd name="T64" fmla="*/ 9 w 41"/>
                  <a:gd name="T65" fmla="*/ 19 h 78"/>
                  <a:gd name="T66" fmla="*/ 14 w 41"/>
                  <a:gd name="T67" fmla="*/ 28 h 78"/>
                  <a:gd name="T68" fmla="*/ 14 w 41"/>
                  <a:gd name="T69" fmla="*/ 37 h 78"/>
                  <a:gd name="T70" fmla="*/ 9 w 41"/>
                  <a:gd name="T71" fmla="*/ 32 h 78"/>
                  <a:gd name="T72" fmla="*/ 9 w 41"/>
                  <a:gd name="T73" fmla="*/ 3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78">
                    <a:moveTo>
                      <a:pt x="14" y="78"/>
                    </a:moveTo>
                    <a:lnTo>
                      <a:pt x="14" y="69"/>
                    </a:lnTo>
                    <a:lnTo>
                      <a:pt x="14" y="69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5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1"/>
                    </a:lnTo>
                    <a:lnTo>
                      <a:pt x="5" y="46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5" y="19"/>
                    </a:lnTo>
                    <a:lnTo>
                      <a:pt x="9" y="9"/>
                    </a:lnTo>
                    <a:lnTo>
                      <a:pt x="18" y="5"/>
                    </a:lnTo>
                    <a:lnTo>
                      <a:pt x="28" y="5"/>
                    </a:lnTo>
                    <a:lnTo>
                      <a:pt x="28" y="0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41" y="23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37" y="51"/>
                    </a:lnTo>
                    <a:lnTo>
                      <a:pt x="32" y="55"/>
                    </a:lnTo>
                    <a:lnTo>
                      <a:pt x="32" y="55"/>
                    </a:lnTo>
                    <a:lnTo>
                      <a:pt x="28" y="55"/>
                    </a:lnTo>
                    <a:lnTo>
                      <a:pt x="28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4" y="78"/>
                    </a:lnTo>
                    <a:lnTo>
                      <a:pt x="14" y="78"/>
                    </a:lnTo>
                    <a:close/>
                    <a:moveTo>
                      <a:pt x="9" y="32"/>
                    </a:moveTo>
                    <a:lnTo>
                      <a:pt x="9" y="42"/>
                    </a:lnTo>
                    <a:lnTo>
                      <a:pt x="9" y="55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18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8" y="51"/>
                    </a:lnTo>
                    <a:lnTo>
                      <a:pt x="32" y="51"/>
                    </a:lnTo>
                    <a:lnTo>
                      <a:pt x="32" y="46"/>
                    </a:lnTo>
                    <a:lnTo>
                      <a:pt x="37" y="42"/>
                    </a:lnTo>
                    <a:lnTo>
                      <a:pt x="37" y="23"/>
                    </a:lnTo>
                    <a:lnTo>
                      <a:pt x="28" y="9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9" y="19"/>
                    </a:lnTo>
                    <a:lnTo>
                      <a:pt x="14" y="23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9" name="Freeform 1472"/>
              <p:cNvSpPr>
                <a:spLocks/>
              </p:cNvSpPr>
              <p:nvPr/>
            </p:nvSpPr>
            <p:spPr bwMode="auto">
              <a:xfrm>
                <a:off x="4129" y="1648"/>
                <a:ext cx="41" cy="78"/>
              </a:xfrm>
              <a:custGeom>
                <a:avLst/>
                <a:gdLst>
                  <a:gd name="T0" fmla="*/ 14 w 41"/>
                  <a:gd name="T1" fmla="*/ 78 h 78"/>
                  <a:gd name="T2" fmla="*/ 14 w 41"/>
                  <a:gd name="T3" fmla="*/ 69 h 78"/>
                  <a:gd name="T4" fmla="*/ 14 w 41"/>
                  <a:gd name="T5" fmla="*/ 69 h 78"/>
                  <a:gd name="T6" fmla="*/ 9 w 41"/>
                  <a:gd name="T7" fmla="*/ 64 h 78"/>
                  <a:gd name="T8" fmla="*/ 9 w 41"/>
                  <a:gd name="T9" fmla="*/ 64 h 78"/>
                  <a:gd name="T10" fmla="*/ 5 w 41"/>
                  <a:gd name="T11" fmla="*/ 69 h 78"/>
                  <a:gd name="T12" fmla="*/ 0 w 41"/>
                  <a:gd name="T13" fmla="*/ 69 h 78"/>
                  <a:gd name="T14" fmla="*/ 0 w 41"/>
                  <a:gd name="T15" fmla="*/ 69 h 78"/>
                  <a:gd name="T16" fmla="*/ 0 w 41"/>
                  <a:gd name="T17" fmla="*/ 55 h 78"/>
                  <a:gd name="T18" fmla="*/ 5 w 41"/>
                  <a:gd name="T19" fmla="*/ 55 h 78"/>
                  <a:gd name="T20" fmla="*/ 5 w 41"/>
                  <a:gd name="T21" fmla="*/ 55 h 78"/>
                  <a:gd name="T22" fmla="*/ 5 w 41"/>
                  <a:gd name="T23" fmla="*/ 51 h 78"/>
                  <a:gd name="T24" fmla="*/ 5 w 41"/>
                  <a:gd name="T25" fmla="*/ 46 h 78"/>
                  <a:gd name="T26" fmla="*/ 5 w 41"/>
                  <a:gd name="T27" fmla="*/ 37 h 78"/>
                  <a:gd name="T28" fmla="*/ 5 w 41"/>
                  <a:gd name="T29" fmla="*/ 42 h 78"/>
                  <a:gd name="T30" fmla="*/ 5 w 41"/>
                  <a:gd name="T31" fmla="*/ 37 h 78"/>
                  <a:gd name="T32" fmla="*/ 0 w 41"/>
                  <a:gd name="T33" fmla="*/ 37 h 78"/>
                  <a:gd name="T34" fmla="*/ 0 w 41"/>
                  <a:gd name="T35" fmla="*/ 28 h 78"/>
                  <a:gd name="T36" fmla="*/ 5 w 41"/>
                  <a:gd name="T37" fmla="*/ 28 h 78"/>
                  <a:gd name="T38" fmla="*/ 5 w 41"/>
                  <a:gd name="T39" fmla="*/ 19 h 78"/>
                  <a:gd name="T40" fmla="*/ 9 w 41"/>
                  <a:gd name="T41" fmla="*/ 9 h 78"/>
                  <a:gd name="T42" fmla="*/ 18 w 41"/>
                  <a:gd name="T43" fmla="*/ 5 h 78"/>
                  <a:gd name="T44" fmla="*/ 28 w 41"/>
                  <a:gd name="T45" fmla="*/ 5 h 78"/>
                  <a:gd name="T46" fmla="*/ 28 w 41"/>
                  <a:gd name="T47" fmla="*/ 0 h 78"/>
                  <a:gd name="T48" fmla="*/ 32 w 41"/>
                  <a:gd name="T49" fmla="*/ 5 h 78"/>
                  <a:gd name="T50" fmla="*/ 32 w 41"/>
                  <a:gd name="T51" fmla="*/ 5 h 78"/>
                  <a:gd name="T52" fmla="*/ 41 w 41"/>
                  <a:gd name="T53" fmla="*/ 23 h 78"/>
                  <a:gd name="T54" fmla="*/ 41 w 41"/>
                  <a:gd name="T55" fmla="*/ 32 h 78"/>
                  <a:gd name="T56" fmla="*/ 41 w 41"/>
                  <a:gd name="T57" fmla="*/ 42 h 78"/>
                  <a:gd name="T58" fmla="*/ 37 w 41"/>
                  <a:gd name="T59" fmla="*/ 51 h 78"/>
                  <a:gd name="T60" fmla="*/ 32 w 41"/>
                  <a:gd name="T61" fmla="*/ 55 h 78"/>
                  <a:gd name="T62" fmla="*/ 32 w 41"/>
                  <a:gd name="T63" fmla="*/ 55 h 78"/>
                  <a:gd name="T64" fmla="*/ 28 w 41"/>
                  <a:gd name="T65" fmla="*/ 55 h 78"/>
                  <a:gd name="T66" fmla="*/ 28 w 41"/>
                  <a:gd name="T67" fmla="*/ 60 h 78"/>
                  <a:gd name="T68" fmla="*/ 23 w 41"/>
                  <a:gd name="T69" fmla="*/ 60 h 78"/>
                  <a:gd name="T70" fmla="*/ 23 w 41"/>
                  <a:gd name="T71" fmla="*/ 60 h 78"/>
                  <a:gd name="T72" fmla="*/ 18 w 41"/>
                  <a:gd name="T73" fmla="*/ 60 h 78"/>
                  <a:gd name="T74" fmla="*/ 18 w 41"/>
                  <a:gd name="T75" fmla="*/ 64 h 78"/>
                  <a:gd name="T76" fmla="*/ 18 w 41"/>
                  <a:gd name="T77" fmla="*/ 64 h 78"/>
                  <a:gd name="T78" fmla="*/ 18 w 41"/>
                  <a:gd name="T79" fmla="*/ 64 h 78"/>
                  <a:gd name="T80" fmla="*/ 14 w 41"/>
                  <a:gd name="T81" fmla="*/ 78 h 78"/>
                  <a:gd name="T82" fmla="*/ 14 w 41"/>
                  <a:gd name="T8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" h="78">
                    <a:moveTo>
                      <a:pt x="14" y="78"/>
                    </a:moveTo>
                    <a:lnTo>
                      <a:pt x="14" y="69"/>
                    </a:lnTo>
                    <a:lnTo>
                      <a:pt x="14" y="69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5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1"/>
                    </a:lnTo>
                    <a:lnTo>
                      <a:pt x="5" y="46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5" y="19"/>
                    </a:lnTo>
                    <a:lnTo>
                      <a:pt x="9" y="9"/>
                    </a:lnTo>
                    <a:lnTo>
                      <a:pt x="18" y="5"/>
                    </a:lnTo>
                    <a:lnTo>
                      <a:pt x="28" y="5"/>
                    </a:lnTo>
                    <a:lnTo>
                      <a:pt x="28" y="0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41" y="23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37" y="51"/>
                    </a:lnTo>
                    <a:lnTo>
                      <a:pt x="32" y="55"/>
                    </a:lnTo>
                    <a:lnTo>
                      <a:pt x="32" y="55"/>
                    </a:lnTo>
                    <a:lnTo>
                      <a:pt x="28" y="55"/>
                    </a:lnTo>
                    <a:lnTo>
                      <a:pt x="28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4" y="78"/>
                    </a:lnTo>
                    <a:lnTo>
                      <a:pt x="14" y="7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0" name="Freeform 1473"/>
              <p:cNvSpPr>
                <a:spLocks/>
              </p:cNvSpPr>
              <p:nvPr/>
            </p:nvSpPr>
            <p:spPr bwMode="auto">
              <a:xfrm>
                <a:off x="4138" y="1657"/>
                <a:ext cx="28" cy="51"/>
              </a:xfrm>
              <a:custGeom>
                <a:avLst/>
                <a:gdLst>
                  <a:gd name="T0" fmla="*/ 0 w 28"/>
                  <a:gd name="T1" fmla="*/ 23 h 51"/>
                  <a:gd name="T2" fmla="*/ 0 w 28"/>
                  <a:gd name="T3" fmla="*/ 33 h 51"/>
                  <a:gd name="T4" fmla="*/ 0 w 28"/>
                  <a:gd name="T5" fmla="*/ 46 h 51"/>
                  <a:gd name="T6" fmla="*/ 0 w 28"/>
                  <a:gd name="T7" fmla="*/ 51 h 51"/>
                  <a:gd name="T8" fmla="*/ 0 w 28"/>
                  <a:gd name="T9" fmla="*/ 51 h 51"/>
                  <a:gd name="T10" fmla="*/ 5 w 28"/>
                  <a:gd name="T11" fmla="*/ 46 h 51"/>
                  <a:gd name="T12" fmla="*/ 5 w 28"/>
                  <a:gd name="T13" fmla="*/ 46 h 51"/>
                  <a:gd name="T14" fmla="*/ 9 w 28"/>
                  <a:gd name="T15" fmla="*/ 42 h 51"/>
                  <a:gd name="T16" fmla="*/ 9 w 28"/>
                  <a:gd name="T17" fmla="*/ 42 h 51"/>
                  <a:gd name="T18" fmla="*/ 9 w 28"/>
                  <a:gd name="T19" fmla="*/ 42 h 51"/>
                  <a:gd name="T20" fmla="*/ 14 w 28"/>
                  <a:gd name="T21" fmla="*/ 37 h 51"/>
                  <a:gd name="T22" fmla="*/ 14 w 28"/>
                  <a:gd name="T23" fmla="*/ 37 h 51"/>
                  <a:gd name="T24" fmla="*/ 9 w 28"/>
                  <a:gd name="T25" fmla="*/ 42 h 51"/>
                  <a:gd name="T26" fmla="*/ 9 w 28"/>
                  <a:gd name="T27" fmla="*/ 46 h 51"/>
                  <a:gd name="T28" fmla="*/ 14 w 28"/>
                  <a:gd name="T29" fmla="*/ 46 h 51"/>
                  <a:gd name="T30" fmla="*/ 19 w 28"/>
                  <a:gd name="T31" fmla="*/ 42 h 51"/>
                  <a:gd name="T32" fmla="*/ 23 w 28"/>
                  <a:gd name="T33" fmla="*/ 42 h 51"/>
                  <a:gd name="T34" fmla="*/ 23 w 28"/>
                  <a:gd name="T35" fmla="*/ 37 h 51"/>
                  <a:gd name="T36" fmla="*/ 28 w 28"/>
                  <a:gd name="T37" fmla="*/ 33 h 51"/>
                  <a:gd name="T38" fmla="*/ 28 w 28"/>
                  <a:gd name="T39" fmla="*/ 14 h 51"/>
                  <a:gd name="T40" fmla="*/ 19 w 28"/>
                  <a:gd name="T41" fmla="*/ 0 h 51"/>
                  <a:gd name="T42" fmla="*/ 9 w 28"/>
                  <a:gd name="T43" fmla="*/ 5 h 51"/>
                  <a:gd name="T44" fmla="*/ 5 w 28"/>
                  <a:gd name="T45" fmla="*/ 5 h 51"/>
                  <a:gd name="T46" fmla="*/ 0 w 28"/>
                  <a:gd name="T47" fmla="*/ 10 h 51"/>
                  <a:gd name="T48" fmla="*/ 5 w 28"/>
                  <a:gd name="T49" fmla="*/ 14 h 51"/>
                  <a:gd name="T50" fmla="*/ 5 w 28"/>
                  <a:gd name="T51" fmla="*/ 19 h 51"/>
                  <a:gd name="T52" fmla="*/ 5 w 28"/>
                  <a:gd name="T53" fmla="*/ 23 h 51"/>
                  <a:gd name="T54" fmla="*/ 5 w 28"/>
                  <a:gd name="T55" fmla="*/ 28 h 51"/>
                  <a:gd name="T56" fmla="*/ 0 w 28"/>
                  <a:gd name="T57" fmla="*/ 23 h 51"/>
                  <a:gd name="T58" fmla="*/ 0 w 28"/>
                  <a:gd name="T59" fmla="*/ 23 h 51"/>
                  <a:gd name="T60" fmla="*/ 0 w 28"/>
                  <a:gd name="T61" fmla="*/ 23 h 51"/>
                  <a:gd name="T62" fmla="*/ 0 w 28"/>
                  <a:gd name="T63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" h="51">
                    <a:moveTo>
                      <a:pt x="0" y="23"/>
                    </a:moveTo>
                    <a:lnTo>
                      <a:pt x="0" y="33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9" y="42"/>
                    </a:lnTo>
                    <a:lnTo>
                      <a:pt x="9" y="46"/>
                    </a:lnTo>
                    <a:lnTo>
                      <a:pt x="14" y="46"/>
                    </a:lnTo>
                    <a:lnTo>
                      <a:pt x="19" y="42"/>
                    </a:lnTo>
                    <a:lnTo>
                      <a:pt x="23" y="42"/>
                    </a:lnTo>
                    <a:lnTo>
                      <a:pt x="23" y="37"/>
                    </a:lnTo>
                    <a:lnTo>
                      <a:pt x="28" y="33"/>
                    </a:lnTo>
                    <a:lnTo>
                      <a:pt x="28" y="14"/>
                    </a:lnTo>
                    <a:lnTo>
                      <a:pt x="19" y="0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5" y="14"/>
                    </a:lnTo>
                    <a:lnTo>
                      <a:pt x="5" y="19"/>
                    </a:lnTo>
                    <a:lnTo>
                      <a:pt x="5" y="23"/>
                    </a:lnTo>
                    <a:lnTo>
                      <a:pt x="5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1" name="Freeform 1474"/>
              <p:cNvSpPr>
                <a:spLocks/>
              </p:cNvSpPr>
              <p:nvPr/>
            </p:nvSpPr>
            <p:spPr bwMode="auto">
              <a:xfrm>
                <a:off x="3836" y="1868"/>
                <a:ext cx="78" cy="101"/>
              </a:xfrm>
              <a:custGeom>
                <a:avLst/>
                <a:gdLst>
                  <a:gd name="T0" fmla="*/ 9 w 78"/>
                  <a:gd name="T1" fmla="*/ 9 h 101"/>
                  <a:gd name="T2" fmla="*/ 4 w 78"/>
                  <a:gd name="T3" fmla="*/ 14 h 101"/>
                  <a:gd name="T4" fmla="*/ 0 w 78"/>
                  <a:gd name="T5" fmla="*/ 19 h 101"/>
                  <a:gd name="T6" fmla="*/ 0 w 78"/>
                  <a:gd name="T7" fmla="*/ 23 h 101"/>
                  <a:gd name="T8" fmla="*/ 4 w 78"/>
                  <a:gd name="T9" fmla="*/ 32 h 101"/>
                  <a:gd name="T10" fmla="*/ 9 w 78"/>
                  <a:gd name="T11" fmla="*/ 32 h 101"/>
                  <a:gd name="T12" fmla="*/ 9 w 78"/>
                  <a:gd name="T13" fmla="*/ 37 h 101"/>
                  <a:gd name="T14" fmla="*/ 9 w 78"/>
                  <a:gd name="T15" fmla="*/ 60 h 101"/>
                  <a:gd name="T16" fmla="*/ 18 w 78"/>
                  <a:gd name="T17" fmla="*/ 51 h 101"/>
                  <a:gd name="T18" fmla="*/ 23 w 78"/>
                  <a:gd name="T19" fmla="*/ 51 h 101"/>
                  <a:gd name="T20" fmla="*/ 27 w 78"/>
                  <a:gd name="T21" fmla="*/ 51 h 101"/>
                  <a:gd name="T22" fmla="*/ 36 w 78"/>
                  <a:gd name="T23" fmla="*/ 51 h 101"/>
                  <a:gd name="T24" fmla="*/ 41 w 78"/>
                  <a:gd name="T25" fmla="*/ 51 h 101"/>
                  <a:gd name="T26" fmla="*/ 46 w 78"/>
                  <a:gd name="T27" fmla="*/ 55 h 101"/>
                  <a:gd name="T28" fmla="*/ 50 w 78"/>
                  <a:gd name="T29" fmla="*/ 64 h 101"/>
                  <a:gd name="T30" fmla="*/ 50 w 78"/>
                  <a:gd name="T31" fmla="*/ 74 h 101"/>
                  <a:gd name="T32" fmla="*/ 59 w 78"/>
                  <a:gd name="T33" fmla="*/ 83 h 101"/>
                  <a:gd name="T34" fmla="*/ 59 w 78"/>
                  <a:gd name="T35" fmla="*/ 92 h 101"/>
                  <a:gd name="T36" fmla="*/ 55 w 78"/>
                  <a:gd name="T37" fmla="*/ 96 h 101"/>
                  <a:gd name="T38" fmla="*/ 59 w 78"/>
                  <a:gd name="T39" fmla="*/ 101 h 101"/>
                  <a:gd name="T40" fmla="*/ 64 w 78"/>
                  <a:gd name="T41" fmla="*/ 101 h 101"/>
                  <a:gd name="T42" fmla="*/ 69 w 78"/>
                  <a:gd name="T43" fmla="*/ 96 h 101"/>
                  <a:gd name="T44" fmla="*/ 73 w 78"/>
                  <a:gd name="T45" fmla="*/ 96 h 101"/>
                  <a:gd name="T46" fmla="*/ 78 w 78"/>
                  <a:gd name="T47" fmla="*/ 87 h 101"/>
                  <a:gd name="T48" fmla="*/ 78 w 78"/>
                  <a:gd name="T49" fmla="*/ 74 h 101"/>
                  <a:gd name="T50" fmla="*/ 73 w 78"/>
                  <a:gd name="T51" fmla="*/ 74 h 101"/>
                  <a:gd name="T52" fmla="*/ 69 w 78"/>
                  <a:gd name="T53" fmla="*/ 69 h 101"/>
                  <a:gd name="T54" fmla="*/ 69 w 78"/>
                  <a:gd name="T55" fmla="*/ 64 h 101"/>
                  <a:gd name="T56" fmla="*/ 64 w 78"/>
                  <a:gd name="T57" fmla="*/ 60 h 101"/>
                  <a:gd name="T58" fmla="*/ 55 w 78"/>
                  <a:gd name="T59" fmla="*/ 51 h 101"/>
                  <a:gd name="T60" fmla="*/ 46 w 78"/>
                  <a:gd name="T61" fmla="*/ 41 h 101"/>
                  <a:gd name="T62" fmla="*/ 41 w 78"/>
                  <a:gd name="T63" fmla="*/ 37 h 101"/>
                  <a:gd name="T64" fmla="*/ 41 w 78"/>
                  <a:gd name="T65" fmla="*/ 37 h 101"/>
                  <a:gd name="T66" fmla="*/ 46 w 78"/>
                  <a:gd name="T67" fmla="*/ 32 h 101"/>
                  <a:gd name="T68" fmla="*/ 50 w 78"/>
                  <a:gd name="T69" fmla="*/ 28 h 101"/>
                  <a:gd name="T70" fmla="*/ 50 w 78"/>
                  <a:gd name="T71" fmla="*/ 23 h 101"/>
                  <a:gd name="T72" fmla="*/ 46 w 78"/>
                  <a:gd name="T73" fmla="*/ 19 h 101"/>
                  <a:gd name="T74" fmla="*/ 36 w 78"/>
                  <a:gd name="T75" fmla="*/ 19 h 101"/>
                  <a:gd name="T76" fmla="*/ 32 w 78"/>
                  <a:gd name="T77" fmla="*/ 19 h 101"/>
                  <a:gd name="T78" fmla="*/ 27 w 78"/>
                  <a:gd name="T79" fmla="*/ 9 h 101"/>
                  <a:gd name="T80" fmla="*/ 27 w 78"/>
                  <a:gd name="T81" fmla="*/ 5 h 101"/>
                  <a:gd name="T82" fmla="*/ 18 w 78"/>
                  <a:gd name="T83" fmla="*/ 0 h 101"/>
                  <a:gd name="T84" fmla="*/ 18 w 78"/>
                  <a:gd name="T85" fmla="*/ 0 h 101"/>
                  <a:gd name="T86" fmla="*/ 14 w 78"/>
                  <a:gd name="T87" fmla="*/ 5 h 101"/>
                  <a:gd name="T88" fmla="*/ 14 w 78"/>
                  <a:gd name="T89" fmla="*/ 9 h 101"/>
                  <a:gd name="T90" fmla="*/ 14 w 78"/>
                  <a:gd name="T91" fmla="*/ 14 h 101"/>
                  <a:gd name="T92" fmla="*/ 9 w 78"/>
                  <a:gd name="T93" fmla="*/ 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" h="101">
                    <a:moveTo>
                      <a:pt x="9" y="9"/>
                    </a:moveTo>
                    <a:lnTo>
                      <a:pt x="4" y="14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4" y="32"/>
                    </a:lnTo>
                    <a:lnTo>
                      <a:pt x="9" y="32"/>
                    </a:lnTo>
                    <a:lnTo>
                      <a:pt x="9" y="37"/>
                    </a:lnTo>
                    <a:lnTo>
                      <a:pt x="9" y="60"/>
                    </a:lnTo>
                    <a:lnTo>
                      <a:pt x="18" y="51"/>
                    </a:lnTo>
                    <a:lnTo>
                      <a:pt x="23" y="51"/>
                    </a:lnTo>
                    <a:lnTo>
                      <a:pt x="27" y="51"/>
                    </a:lnTo>
                    <a:lnTo>
                      <a:pt x="36" y="51"/>
                    </a:lnTo>
                    <a:lnTo>
                      <a:pt x="41" y="51"/>
                    </a:lnTo>
                    <a:lnTo>
                      <a:pt x="46" y="55"/>
                    </a:lnTo>
                    <a:lnTo>
                      <a:pt x="50" y="64"/>
                    </a:lnTo>
                    <a:lnTo>
                      <a:pt x="50" y="74"/>
                    </a:lnTo>
                    <a:lnTo>
                      <a:pt x="59" y="83"/>
                    </a:lnTo>
                    <a:lnTo>
                      <a:pt x="59" y="92"/>
                    </a:lnTo>
                    <a:lnTo>
                      <a:pt x="55" y="96"/>
                    </a:lnTo>
                    <a:lnTo>
                      <a:pt x="59" y="101"/>
                    </a:lnTo>
                    <a:lnTo>
                      <a:pt x="64" y="101"/>
                    </a:lnTo>
                    <a:lnTo>
                      <a:pt x="69" y="96"/>
                    </a:lnTo>
                    <a:lnTo>
                      <a:pt x="73" y="96"/>
                    </a:lnTo>
                    <a:lnTo>
                      <a:pt x="78" y="87"/>
                    </a:lnTo>
                    <a:lnTo>
                      <a:pt x="78" y="74"/>
                    </a:lnTo>
                    <a:lnTo>
                      <a:pt x="73" y="74"/>
                    </a:lnTo>
                    <a:lnTo>
                      <a:pt x="69" y="69"/>
                    </a:lnTo>
                    <a:lnTo>
                      <a:pt x="69" y="64"/>
                    </a:lnTo>
                    <a:lnTo>
                      <a:pt x="64" y="60"/>
                    </a:lnTo>
                    <a:lnTo>
                      <a:pt x="55" y="51"/>
                    </a:lnTo>
                    <a:lnTo>
                      <a:pt x="46" y="41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6" y="32"/>
                    </a:lnTo>
                    <a:lnTo>
                      <a:pt x="50" y="28"/>
                    </a:lnTo>
                    <a:lnTo>
                      <a:pt x="50" y="23"/>
                    </a:lnTo>
                    <a:lnTo>
                      <a:pt x="46" y="19"/>
                    </a:lnTo>
                    <a:lnTo>
                      <a:pt x="36" y="19"/>
                    </a:lnTo>
                    <a:lnTo>
                      <a:pt x="32" y="19"/>
                    </a:lnTo>
                    <a:lnTo>
                      <a:pt x="27" y="9"/>
                    </a:lnTo>
                    <a:lnTo>
                      <a:pt x="27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2" name="Freeform 1475"/>
              <p:cNvSpPr>
                <a:spLocks/>
              </p:cNvSpPr>
              <p:nvPr/>
            </p:nvSpPr>
            <p:spPr bwMode="auto">
              <a:xfrm>
                <a:off x="3836" y="1868"/>
                <a:ext cx="78" cy="101"/>
              </a:xfrm>
              <a:custGeom>
                <a:avLst/>
                <a:gdLst>
                  <a:gd name="T0" fmla="*/ 9 w 78"/>
                  <a:gd name="T1" fmla="*/ 9 h 101"/>
                  <a:gd name="T2" fmla="*/ 4 w 78"/>
                  <a:gd name="T3" fmla="*/ 14 h 101"/>
                  <a:gd name="T4" fmla="*/ 0 w 78"/>
                  <a:gd name="T5" fmla="*/ 19 h 101"/>
                  <a:gd name="T6" fmla="*/ 0 w 78"/>
                  <a:gd name="T7" fmla="*/ 23 h 101"/>
                  <a:gd name="T8" fmla="*/ 4 w 78"/>
                  <a:gd name="T9" fmla="*/ 32 h 101"/>
                  <a:gd name="T10" fmla="*/ 9 w 78"/>
                  <a:gd name="T11" fmla="*/ 32 h 101"/>
                  <a:gd name="T12" fmla="*/ 9 w 78"/>
                  <a:gd name="T13" fmla="*/ 37 h 101"/>
                  <a:gd name="T14" fmla="*/ 9 w 78"/>
                  <a:gd name="T15" fmla="*/ 60 h 101"/>
                  <a:gd name="T16" fmla="*/ 18 w 78"/>
                  <a:gd name="T17" fmla="*/ 51 h 101"/>
                  <a:gd name="T18" fmla="*/ 23 w 78"/>
                  <a:gd name="T19" fmla="*/ 51 h 101"/>
                  <a:gd name="T20" fmla="*/ 27 w 78"/>
                  <a:gd name="T21" fmla="*/ 51 h 101"/>
                  <a:gd name="T22" fmla="*/ 36 w 78"/>
                  <a:gd name="T23" fmla="*/ 51 h 101"/>
                  <a:gd name="T24" fmla="*/ 41 w 78"/>
                  <a:gd name="T25" fmla="*/ 51 h 101"/>
                  <a:gd name="T26" fmla="*/ 46 w 78"/>
                  <a:gd name="T27" fmla="*/ 55 h 101"/>
                  <a:gd name="T28" fmla="*/ 50 w 78"/>
                  <a:gd name="T29" fmla="*/ 64 h 101"/>
                  <a:gd name="T30" fmla="*/ 50 w 78"/>
                  <a:gd name="T31" fmla="*/ 74 h 101"/>
                  <a:gd name="T32" fmla="*/ 59 w 78"/>
                  <a:gd name="T33" fmla="*/ 83 h 101"/>
                  <a:gd name="T34" fmla="*/ 59 w 78"/>
                  <a:gd name="T35" fmla="*/ 92 h 101"/>
                  <a:gd name="T36" fmla="*/ 55 w 78"/>
                  <a:gd name="T37" fmla="*/ 96 h 101"/>
                  <a:gd name="T38" fmla="*/ 59 w 78"/>
                  <a:gd name="T39" fmla="*/ 101 h 101"/>
                  <a:gd name="T40" fmla="*/ 64 w 78"/>
                  <a:gd name="T41" fmla="*/ 101 h 101"/>
                  <a:gd name="T42" fmla="*/ 69 w 78"/>
                  <a:gd name="T43" fmla="*/ 96 h 101"/>
                  <a:gd name="T44" fmla="*/ 73 w 78"/>
                  <a:gd name="T45" fmla="*/ 96 h 101"/>
                  <a:gd name="T46" fmla="*/ 78 w 78"/>
                  <a:gd name="T47" fmla="*/ 87 h 101"/>
                  <a:gd name="T48" fmla="*/ 78 w 78"/>
                  <a:gd name="T49" fmla="*/ 74 h 101"/>
                  <a:gd name="T50" fmla="*/ 73 w 78"/>
                  <a:gd name="T51" fmla="*/ 74 h 101"/>
                  <a:gd name="T52" fmla="*/ 69 w 78"/>
                  <a:gd name="T53" fmla="*/ 69 h 101"/>
                  <a:gd name="T54" fmla="*/ 69 w 78"/>
                  <a:gd name="T55" fmla="*/ 64 h 101"/>
                  <a:gd name="T56" fmla="*/ 64 w 78"/>
                  <a:gd name="T57" fmla="*/ 60 h 101"/>
                  <a:gd name="T58" fmla="*/ 55 w 78"/>
                  <a:gd name="T59" fmla="*/ 51 h 101"/>
                  <a:gd name="T60" fmla="*/ 46 w 78"/>
                  <a:gd name="T61" fmla="*/ 41 h 101"/>
                  <a:gd name="T62" fmla="*/ 41 w 78"/>
                  <a:gd name="T63" fmla="*/ 37 h 101"/>
                  <a:gd name="T64" fmla="*/ 41 w 78"/>
                  <a:gd name="T65" fmla="*/ 37 h 101"/>
                  <a:gd name="T66" fmla="*/ 46 w 78"/>
                  <a:gd name="T67" fmla="*/ 32 h 101"/>
                  <a:gd name="T68" fmla="*/ 50 w 78"/>
                  <a:gd name="T69" fmla="*/ 28 h 101"/>
                  <a:gd name="T70" fmla="*/ 50 w 78"/>
                  <a:gd name="T71" fmla="*/ 23 h 101"/>
                  <a:gd name="T72" fmla="*/ 46 w 78"/>
                  <a:gd name="T73" fmla="*/ 19 h 101"/>
                  <a:gd name="T74" fmla="*/ 36 w 78"/>
                  <a:gd name="T75" fmla="*/ 19 h 101"/>
                  <a:gd name="T76" fmla="*/ 32 w 78"/>
                  <a:gd name="T77" fmla="*/ 19 h 101"/>
                  <a:gd name="T78" fmla="*/ 27 w 78"/>
                  <a:gd name="T79" fmla="*/ 9 h 101"/>
                  <a:gd name="T80" fmla="*/ 27 w 78"/>
                  <a:gd name="T81" fmla="*/ 5 h 101"/>
                  <a:gd name="T82" fmla="*/ 18 w 78"/>
                  <a:gd name="T83" fmla="*/ 0 h 101"/>
                  <a:gd name="T84" fmla="*/ 18 w 78"/>
                  <a:gd name="T85" fmla="*/ 0 h 101"/>
                  <a:gd name="T86" fmla="*/ 14 w 78"/>
                  <a:gd name="T87" fmla="*/ 5 h 101"/>
                  <a:gd name="T88" fmla="*/ 14 w 78"/>
                  <a:gd name="T89" fmla="*/ 9 h 101"/>
                  <a:gd name="T90" fmla="*/ 14 w 78"/>
                  <a:gd name="T91" fmla="*/ 14 h 101"/>
                  <a:gd name="T92" fmla="*/ 9 w 78"/>
                  <a:gd name="T93" fmla="*/ 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" h="101">
                    <a:moveTo>
                      <a:pt x="9" y="9"/>
                    </a:moveTo>
                    <a:lnTo>
                      <a:pt x="4" y="14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4" y="32"/>
                    </a:lnTo>
                    <a:lnTo>
                      <a:pt x="9" y="32"/>
                    </a:lnTo>
                    <a:lnTo>
                      <a:pt x="9" y="37"/>
                    </a:lnTo>
                    <a:lnTo>
                      <a:pt x="9" y="60"/>
                    </a:lnTo>
                    <a:lnTo>
                      <a:pt x="18" y="51"/>
                    </a:lnTo>
                    <a:lnTo>
                      <a:pt x="23" y="51"/>
                    </a:lnTo>
                    <a:lnTo>
                      <a:pt x="27" y="51"/>
                    </a:lnTo>
                    <a:lnTo>
                      <a:pt x="36" y="51"/>
                    </a:lnTo>
                    <a:lnTo>
                      <a:pt x="41" y="51"/>
                    </a:lnTo>
                    <a:lnTo>
                      <a:pt x="46" y="55"/>
                    </a:lnTo>
                    <a:lnTo>
                      <a:pt x="50" y="64"/>
                    </a:lnTo>
                    <a:lnTo>
                      <a:pt x="50" y="74"/>
                    </a:lnTo>
                    <a:lnTo>
                      <a:pt x="59" y="83"/>
                    </a:lnTo>
                    <a:lnTo>
                      <a:pt x="59" y="92"/>
                    </a:lnTo>
                    <a:lnTo>
                      <a:pt x="55" y="96"/>
                    </a:lnTo>
                    <a:lnTo>
                      <a:pt x="59" y="101"/>
                    </a:lnTo>
                    <a:lnTo>
                      <a:pt x="64" y="101"/>
                    </a:lnTo>
                    <a:lnTo>
                      <a:pt x="69" y="96"/>
                    </a:lnTo>
                    <a:lnTo>
                      <a:pt x="73" y="96"/>
                    </a:lnTo>
                    <a:lnTo>
                      <a:pt x="78" y="87"/>
                    </a:lnTo>
                    <a:lnTo>
                      <a:pt x="78" y="74"/>
                    </a:lnTo>
                    <a:lnTo>
                      <a:pt x="73" y="74"/>
                    </a:lnTo>
                    <a:lnTo>
                      <a:pt x="69" y="69"/>
                    </a:lnTo>
                    <a:lnTo>
                      <a:pt x="69" y="64"/>
                    </a:lnTo>
                    <a:lnTo>
                      <a:pt x="64" y="60"/>
                    </a:lnTo>
                    <a:lnTo>
                      <a:pt x="55" y="51"/>
                    </a:lnTo>
                    <a:lnTo>
                      <a:pt x="46" y="41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6" y="32"/>
                    </a:lnTo>
                    <a:lnTo>
                      <a:pt x="50" y="28"/>
                    </a:lnTo>
                    <a:lnTo>
                      <a:pt x="50" y="23"/>
                    </a:lnTo>
                    <a:lnTo>
                      <a:pt x="46" y="19"/>
                    </a:lnTo>
                    <a:lnTo>
                      <a:pt x="36" y="19"/>
                    </a:lnTo>
                    <a:lnTo>
                      <a:pt x="32" y="19"/>
                    </a:lnTo>
                    <a:lnTo>
                      <a:pt x="27" y="9"/>
                    </a:lnTo>
                    <a:lnTo>
                      <a:pt x="27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9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3" name="Freeform 1476"/>
              <p:cNvSpPr>
                <a:spLocks noEditPoints="1"/>
              </p:cNvSpPr>
              <p:nvPr/>
            </p:nvSpPr>
            <p:spPr bwMode="auto">
              <a:xfrm>
                <a:off x="3831" y="1864"/>
                <a:ext cx="87" cy="110"/>
              </a:xfrm>
              <a:custGeom>
                <a:avLst/>
                <a:gdLst>
                  <a:gd name="T0" fmla="*/ 60 w 87"/>
                  <a:gd name="T1" fmla="*/ 110 h 110"/>
                  <a:gd name="T2" fmla="*/ 55 w 87"/>
                  <a:gd name="T3" fmla="*/ 105 h 110"/>
                  <a:gd name="T4" fmla="*/ 60 w 87"/>
                  <a:gd name="T5" fmla="*/ 96 h 110"/>
                  <a:gd name="T6" fmla="*/ 55 w 87"/>
                  <a:gd name="T7" fmla="*/ 82 h 110"/>
                  <a:gd name="T8" fmla="*/ 46 w 87"/>
                  <a:gd name="T9" fmla="*/ 64 h 110"/>
                  <a:gd name="T10" fmla="*/ 41 w 87"/>
                  <a:gd name="T11" fmla="*/ 59 h 110"/>
                  <a:gd name="T12" fmla="*/ 32 w 87"/>
                  <a:gd name="T13" fmla="*/ 64 h 110"/>
                  <a:gd name="T14" fmla="*/ 23 w 87"/>
                  <a:gd name="T15" fmla="*/ 59 h 110"/>
                  <a:gd name="T16" fmla="*/ 19 w 87"/>
                  <a:gd name="T17" fmla="*/ 64 h 110"/>
                  <a:gd name="T18" fmla="*/ 9 w 87"/>
                  <a:gd name="T19" fmla="*/ 68 h 110"/>
                  <a:gd name="T20" fmla="*/ 9 w 87"/>
                  <a:gd name="T21" fmla="*/ 59 h 110"/>
                  <a:gd name="T22" fmla="*/ 9 w 87"/>
                  <a:gd name="T23" fmla="*/ 41 h 110"/>
                  <a:gd name="T24" fmla="*/ 9 w 87"/>
                  <a:gd name="T25" fmla="*/ 41 h 110"/>
                  <a:gd name="T26" fmla="*/ 5 w 87"/>
                  <a:gd name="T27" fmla="*/ 36 h 110"/>
                  <a:gd name="T28" fmla="*/ 0 w 87"/>
                  <a:gd name="T29" fmla="*/ 23 h 110"/>
                  <a:gd name="T30" fmla="*/ 9 w 87"/>
                  <a:gd name="T31" fmla="*/ 13 h 110"/>
                  <a:gd name="T32" fmla="*/ 14 w 87"/>
                  <a:gd name="T33" fmla="*/ 9 h 110"/>
                  <a:gd name="T34" fmla="*/ 19 w 87"/>
                  <a:gd name="T35" fmla="*/ 13 h 110"/>
                  <a:gd name="T36" fmla="*/ 19 w 87"/>
                  <a:gd name="T37" fmla="*/ 9 h 110"/>
                  <a:gd name="T38" fmla="*/ 23 w 87"/>
                  <a:gd name="T39" fmla="*/ 0 h 110"/>
                  <a:gd name="T40" fmla="*/ 37 w 87"/>
                  <a:gd name="T41" fmla="*/ 13 h 110"/>
                  <a:gd name="T42" fmla="*/ 41 w 87"/>
                  <a:gd name="T43" fmla="*/ 23 h 110"/>
                  <a:gd name="T44" fmla="*/ 55 w 87"/>
                  <a:gd name="T45" fmla="*/ 27 h 110"/>
                  <a:gd name="T46" fmla="*/ 51 w 87"/>
                  <a:gd name="T47" fmla="*/ 41 h 110"/>
                  <a:gd name="T48" fmla="*/ 64 w 87"/>
                  <a:gd name="T49" fmla="*/ 55 h 110"/>
                  <a:gd name="T50" fmla="*/ 78 w 87"/>
                  <a:gd name="T51" fmla="*/ 68 h 110"/>
                  <a:gd name="T52" fmla="*/ 78 w 87"/>
                  <a:gd name="T53" fmla="*/ 73 h 110"/>
                  <a:gd name="T54" fmla="*/ 87 w 87"/>
                  <a:gd name="T55" fmla="*/ 82 h 110"/>
                  <a:gd name="T56" fmla="*/ 87 w 87"/>
                  <a:gd name="T57" fmla="*/ 96 h 110"/>
                  <a:gd name="T58" fmla="*/ 78 w 87"/>
                  <a:gd name="T59" fmla="*/ 105 h 110"/>
                  <a:gd name="T60" fmla="*/ 74 w 87"/>
                  <a:gd name="T61" fmla="*/ 110 h 110"/>
                  <a:gd name="T62" fmla="*/ 69 w 87"/>
                  <a:gd name="T63" fmla="*/ 110 h 110"/>
                  <a:gd name="T64" fmla="*/ 69 w 87"/>
                  <a:gd name="T65" fmla="*/ 105 h 110"/>
                  <a:gd name="T66" fmla="*/ 78 w 87"/>
                  <a:gd name="T67" fmla="*/ 100 h 110"/>
                  <a:gd name="T68" fmla="*/ 83 w 87"/>
                  <a:gd name="T69" fmla="*/ 96 h 110"/>
                  <a:gd name="T70" fmla="*/ 78 w 87"/>
                  <a:gd name="T71" fmla="*/ 82 h 110"/>
                  <a:gd name="T72" fmla="*/ 74 w 87"/>
                  <a:gd name="T73" fmla="*/ 78 h 110"/>
                  <a:gd name="T74" fmla="*/ 69 w 87"/>
                  <a:gd name="T75" fmla="*/ 68 h 110"/>
                  <a:gd name="T76" fmla="*/ 51 w 87"/>
                  <a:gd name="T77" fmla="*/ 50 h 110"/>
                  <a:gd name="T78" fmla="*/ 46 w 87"/>
                  <a:gd name="T79" fmla="*/ 41 h 110"/>
                  <a:gd name="T80" fmla="*/ 55 w 87"/>
                  <a:gd name="T81" fmla="*/ 36 h 110"/>
                  <a:gd name="T82" fmla="*/ 41 w 87"/>
                  <a:gd name="T83" fmla="*/ 27 h 110"/>
                  <a:gd name="T84" fmla="*/ 28 w 87"/>
                  <a:gd name="T85" fmla="*/ 13 h 110"/>
                  <a:gd name="T86" fmla="*/ 23 w 87"/>
                  <a:gd name="T87" fmla="*/ 4 h 110"/>
                  <a:gd name="T88" fmla="*/ 23 w 87"/>
                  <a:gd name="T89" fmla="*/ 18 h 110"/>
                  <a:gd name="T90" fmla="*/ 14 w 87"/>
                  <a:gd name="T91" fmla="*/ 23 h 110"/>
                  <a:gd name="T92" fmla="*/ 14 w 87"/>
                  <a:gd name="T93" fmla="*/ 18 h 110"/>
                  <a:gd name="T94" fmla="*/ 9 w 87"/>
                  <a:gd name="T95" fmla="*/ 27 h 110"/>
                  <a:gd name="T96" fmla="*/ 9 w 87"/>
                  <a:gd name="T97" fmla="*/ 36 h 110"/>
                  <a:gd name="T98" fmla="*/ 19 w 87"/>
                  <a:gd name="T99" fmla="*/ 45 h 110"/>
                  <a:gd name="T100" fmla="*/ 14 w 87"/>
                  <a:gd name="T101" fmla="*/ 59 h 110"/>
                  <a:gd name="T102" fmla="*/ 19 w 87"/>
                  <a:gd name="T103" fmla="*/ 55 h 110"/>
                  <a:gd name="T104" fmla="*/ 32 w 87"/>
                  <a:gd name="T105" fmla="*/ 55 h 110"/>
                  <a:gd name="T106" fmla="*/ 41 w 87"/>
                  <a:gd name="T107" fmla="*/ 50 h 110"/>
                  <a:gd name="T108" fmla="*/ 55 w 87"/>
                  <a:gd name="T109" fmla="*/ 68 h 110"/>
                  <a:gd name="T110" fmla="*/ 64 w 87"/>
                  <a:gd name="T111" fmla="*/ 87 h 110"/>
                  <a:gd name="T112" fmla="*/ 64 w 87"/>
                  <a:gd name="T113" fmla="*/ 10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7" h="110">
                    <a:moveTo>
                      <a:pt x="69" y="110"/>
                    </a:moveTo>
                    <a:lnTo>
                      <a:pt x="60" y="110"/>
                    </a:lnTo>
                    <a:lnTo>
                      <a:pt x="60" y="105"/>
                    </a:lnTo>
                    <a:lnTo>
                      <a:pt x="55" y="105"/>
                    </a:lnTo>
                    <a:lnTo>
                      <a:pt x="60" y="100"/>
                    </a:lnTo>
                    <a:lnTo>
                      <a:pt x="60" y="96"/>
                    </a:lnTo>
                    <a:lnTo>
                      <a:pt x="60" y="87"/>
                    </a:lnTo>
                    <a:lnTo>
                      <a:pt x="55" y="82"/>
                    </a:lnTo>
                    <a:lnTo>
                      <a:pt x="51" y="73"/>
                    </a:lnTo>
                    <a:lnTo>
                      <a:pt x="46" y="64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2" y="64"/>
                    </a:lnTo>
                    <a:lnTo>
                      <a:pt x="28" y="59"/>
                    </a:lnTo>
                    <a:lnTo>
                      <a:pt x="23" y="59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4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0" y="23"/>
                    </a:lnTo>
                    <a:lnTo>
                      <a:pt x="5" y="18"/>
                    </a:lnTo>
                    <a:lnTo>
                      <a:pt x="9" y="13"/>
                    </a:lnTo>
                    <a:lnTo>
                      <a:pt x="14" y="13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9"/>
                    </a:lnTo>
                    <a:lnTo>
                      <a:pt x="19" y="4"/>
                    </a:lnTo>
                    <a:lnTo>
                      <a:pt x="23" y="0"/>
                    </a:lnTo>
                    <a:lnTo>
                      <a:pt x="32" y="9"/>
                    </a:lnTo>
                    <a:lnTo>
                      <a:pt x="37" y="13"/>
                    </a:lnTo>
                    <a:lnTo>
                      <a:pt x="37" y="23"/>
                    </a:lnTo>
                    <a:lnTo>
                      <a:pt x="41" y="23"/>
                    </a:lnTo>
                    <a:lnTo>
                      <a:pt x="51" y="23"/>
                    </a:lnTo>
                    <a:lnTo>
                      <a:pt x="55" y="27"/>
                    </a:lnTo>
                    <a:lnTo>
                      <a:pt x="60" y="36"/>
                    </a:lnTo>
                    <a:lnTo>
                      <a:pt x="51" y="41"/>
                    </a:lnTo>
                    <a:lnTo>
                      <a:pt x="55" y="45"/>
                    </a:lnTo>
                    <a:lnTo>
                      <a:pt x="64" y="55"/>
                    </a:lnTo>
                    <a:lnTo>
                      <a:pt x="74" y="64"/>
                    </a:lnTo>
                    <a:lnTo>
                      <a:pt x="78" y="68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8" y="78"/>
                    </a:lnTo>
                    <a:lnTo>
                      <a:pt x="87" y="82"/>
                    </a:lnTo>
                    <a:lnTo>
                      <a:pt x="87" y="82"/>
                    </a:lnTo>
                    <a:lnTo>
                      <a:pt x="87" y="96"/>
                    </a:lnTo>
                    <a:lnTo>
                      <a:pt x="83" y="105"/>
                    </a:lnTo>
                    <a:lnTo>
                      <a:pt x="78" y="105"/>
                    </a:lnTo>
                    <a:lnTo>
                      <a:pt x="74" y="105"/>
                    </a:lnTo>
                    <a:lnTo>
                      <a:pt x="74" y="110"/>
                    </a:lnTo>
                    <a:lnTo>
                      <a:pt x="69" y="110"/>
                    </a:lnTo>
                    <a:lnTo>
                      <a:pt x="69" y="110"/>
                    </a:lnTo>
                    <a:close/>
                    <a:moveTo>
                      <a:pt x="64" y="105"/>
                    </a:moveTo>
                    <a:lnTo>
                      <a:pt x="69" y="105"/>
                    </a:lnTo>
                    <a:lnTo>
                      <a:pt x="78" y="100"/>
                    </a:lnTo>
                    <a:lnTo>
                      <a:pt x="78" y="100"/>
                    </a:lnTo>
                    <a:lnTo>
                      <a:pt x="78" y="100"/>
                    </a:lnTo>
                    <a:lnTo>
                      <a:pt x="83" y="96"/>
                    </a:lnTo>
                    <a:lnTo>
                      <a:pt x="83" y="82"/>
                    </a:lnTo>
                    <a:lnTo>
                      <a:pt x="78" y="82"/>
                    </a:lnTo>
                    <a:lnTo>
                      <a:pt x="78" y="82"/>
                    </a:lnTo>
                    <a:lnTo>
                      <a:pt x="74" y="78"/>
                    </a:lnTo>
                    <a:lnTo>
                      <a:pt x="74" y="73"/>
                    </a:lnTo>
                    <a:lnTo>
                      <a:pt x="69" y="68"/>
                    </a:lnTo>
                    <a:lnTo>
                      <a:pt x="60" y="59"/>
                    </a:lnTo>
                    <a:lnTo>
                      <a:pt x="51" y="50"/>
                    </a:lnTo>
                    <a:lnTo>
                      <a:pt x="46" y="45"/>
                    </a:lnTo>
                    <a:lnTo>
                      <a:pt x="46" y="41"/>
                    </a:lnTo>
                    <a:lnTo>
                      <a:pt x="51" y="36"/>
                    </a:lnTo>
                    <a:lnTo>
                      <a:pt x="55" y="36"/>
                    </a:lnTo>
                    <a:lnTo>
                      <a:pt x="51" y="32"/>
                    </a:lnTo>
                    <a:lnTo>
                      <a:pt x="41" y="27"/>
                    </a:lnTo>
                    <a:lnTo>
                      <a:pt x="37" y="27"/>
                    </a:lnTo>
                    <a:lnTo>
                      <a:pt x="28" y="13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9"/>
                    </a:lnTo>
                    <a:lnTo>
                      <a:pt x="23" y="18"/>
                    </a:lnTo>
                    <a:lnTo>
                      <a:pt x="19" y="23"/>
                    </a:lnTo>
                    <a:lnTo>
                      <a:pt x="14" y="23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5" y="27"/>
                    </a:lnTo>
                    <a:lnTo>
                      <a:pt x="9" y="27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14" y="36"/>
                    </a:lnTo>
                    <a:lnTo>
                      <a:pt x="19" y="45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28" y="55"/>
                    </a:lnTo>
                    <a:lnTo>
                      <a:pt x="32" y="55"/>
                    </a:lnTo>
                    <a:lnTo>
                      <a:pt x="37" y="55"/>
                    </a:lnTo>
                    <a:lnTo>
                      <a:pt x="41" y="50"/>
                    </a:lnTo>
                    <a:lnTo>
                      <a:pt x="51" y="59"/>
                    </a:lnTo>
                    <a:lnTo>
                      <a:pt x="55" y="68"/>
                    </a:lnTo>
                    <a:lnTo>
                      <a:pt x="60" y="78"/>
                    </a:lnTo>
                    <a:lnTo>
                      <a:pt x="64" y="87"/>
                    </a:lnTo>
                    <a:lnTo>
                      <a:pt x="69" y="96"/>
                    </a:lnTo>
                    <a:lnTo>
                      <a:pt x="64" y="105"/>
                    </a:lnTo>
                    <a:lnTo>
                      <a:pt x="64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4" name="Freeform 1477"/>
              <p:cNvSpPr>
                <a:spLocks/>
              </p:cNvSpPr>
              <p:nvPr/>
            </p:nvSpPr>
            <p:spPr bwMode="auto">
              <a:xfrm>
                <a:off x="3831" y="1864"/>
                <a:ext cx="87" cy="110"/>
              </a:xfrm>
              <a:custGeom>
                <a:avLst/>
                <a:gdLst>
                  <a:gd name="T0" fmla="*/ 60 w 87"/>
                  <a:gd name="T1" fmla="*/ 110 h 110"/>
                  <a:gd name="T2" fmla="*/ 55 w 87"/>
                  <a:gd name="T3" fmla="*/ 105 h 110"/>
                  <a:gd name="T4" fmla="*/ 60 w 87"/>
                  <a:gd name="T5" fmla="*/ 96 h 110"/>
                  <a:gd name="T6" fmla="*/ 55 w 87"/>
                  <a:gd name="T7" fmla="*/ 82 h 110"/>
                  <a:gd name="T8" fmla="*/ 46 w 87"/>
                  <a:gd name="T9" fmla="*/ 64 h 110"/>
                  <a:gd name="T10" fmla="*/ 41 w 87"/>
                  <a:gd name="T11" fmla="*/ 59 h 110"/>
                  <a:gd name="T12" fmla="*/ 32 w 87"/>
                  <a:gd name="T13" fmla="*/ 64 h 110"/>
                  <a:gd name="T14" fmla="*/ 23 w 87"/>
                  <a:gd name="T15" fmla="*/ 59 h 110"/>
                  <a:gd name="T16" fmla="*/ 19 w 87"/>
                  <a:gd name="T17" fmla="*/ 64 h 110"/>
                  <a:gd name="T18" fmla="*/ 9 w 87"/>
                  <a:gd name="T19" fmla="*/ 68 h 110"/>
                  <a:gd name="T20" fmla="*/ 9 w 87"/>
                  <a:gd name="T21" fmla="*/ 59 h 110"/>
                  <a:gd name="T22" fmla="*/ 9 w 87"/>
                  <a:gd name="T23" fmla="*/ 41 h 110"/>
                  <a:gd name="T24" fmla="*/ 9 w 87"/>
                  <a:gd name="T25" fmla="*/ 41 h 110"/>
                  <a:gd name="T26" fmla="*/ 5 w 87"/>
                  <a:gd name="T27" fmla="*/ 36 h 110"/>
                  <a:gd name="T28" fmla="*/ 0 w 87"/>
                  <a:gd name="T29" fmla="*/ 23 h 110"/>
                  <a:gd name="T30" fmla="*/ 9 w 87"/>
                  <a:gd name="T31" fmla="*/ 13 h 110"/>
                  <a:gd name="T32" fmla="*/ 14 w 87"/>
                  <a:gd name="T33" fmla="*/ 9 h 110"/>
                  <a:gd name="T34" fmla="*/ 19 w 87"/>
                  <a:gd name="T35" fmla="*/ 13 h 110"/>
                  <a:gd name="T36" fmla="*/ 19 w 87"/>
                  <a:gd name="T37" fmla="*/ 9 h 110"/>
                  <a:gd name="T38" fmla="*/ 23 w 87"/>
                  <a:gd name="T39" fmla="*/ 0 h 110"/>
                  <a:gd name="T40" fmla="*/ 37 w 87"/>
                  <a:gd name="T41" fmla="*/ 13 h 110"/>
                  <a:gd name="T42" fmla="*/ 41 w 87"/>
                  <a:gd name="T43" fmla="*/ 23 h 110"/>
                  <a:gd name="T44" fmla="*/ 55 w 87"/>
                  <a:gd name="T45" fmla="*/ 27 h 110"/>
                  <a:gd name="T46" fmla="*/ 51 w 87"/>
                  <a:gd name="T47" fmla="*/ 41 h 110"/>
                  <a:gd name="T48" fmla="*/ 64 w 87"/>
                  <a:gd name="T49" fmla="*/ 55 h 110"/>
                  <a:gd name="T50" fmla="*/ 78 w 87"/>
                  <a:gd name="T51" fmla="*/ 68 h 110"/>
                  <a:gd name="T52" fmla="*/ 78 w 87"/>
                  <a:gd name="T53" fmla="*/ 73 h 110"/>
                  <a:gd name="T54" fmla="*/ 87 w 87"/>
                  <a:gd name="T55" fmla="*/ 82 h 110"/>
                  <a:gd name="T56" fmla="*/ 87 w 87"/>
                  <a:gd name="T57" fmla="*/ 96 h 110"/>
                  <a:gd name="T58" fmla="*/ 78 w 87"/>
                  <a:gd name="T59" fmla="*/ 105 h 110"/>
                  <a:gd name="T60" fmla="*/ 74 w 87"/>
                  <a:gd name="T61" fmla="*/ 110 h 110"/>
                  <a:gd name="T62" fmla="*/ 69 w 87"/>
                  <a:gd name="T6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7" h="110">
                    <a:moveTo>
                      <a:pt x="69" y="110"/>
                    </a:moveTo>
                    <a:lnTo>
                      <a:pt x="60" y="110"/>
                    </a:lnTo>
                    <a:lnTo>
                      <a:pt x="60" y="105"/>
                    </a:lnTo>
                    <a:lnTo>
                      <a:pt x="55" y="105"/>
                    </a:lnTo>
                    <a:lnTo>
                      <a:pt x="60" y="100"/>
                    </a:lnTo>
                    <a:lnTo>
                      <a:pt x="60" y="96"/>
                    </a:lnTo>
                    <a:lnTo>
                      <a:pt x="60" y="87"/>
                    </a:lnTo>
                    <a:lnTo>
                      <a:pt x="55" y="82"/>
                    </a:lnTo>
                    <a:lnTo>
                      <a:pt x="51" y="73"/>
                    </a:lnTo>
                    <a:lnTo>
                      <a:pt x="46" y="64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2" y="64"/>
                    </a:lnTo>
                    <a:lnTo>
                      <a:pt x="28" y="59"/>
                    </a:lnTo>
                    <a:lnTo>
                      <a:pt x="23" y="59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4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0" y="23"/>
                    </a:lnTo>
                    <a:lnTo>
                      <a:pt x="5" y="18"/>
                    </a:lnTo>
                    <a:lnTo>
                      <a:pt x="9" y="13"/>
                    </a:lnTo>
                    <a:lnTo>
                      <a:pt x="14" y="13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9"/>
                    </a:lnTo>
                    <a:lnTo>
                      <a:pt x="19" y="4"/>
                    </a:lnTo>
                    <a:lnTo>
                      <a:pt x="23" y="0"/>
                    </a:lnTo>
                    <a:lnTo>
                      <a:pt x="32" y="9"/>
                    </a:lnTo>
                    <a:lnTo>
                      <a:pt x="37" y="13"/>
                    </a:lnTo>
                    <a:lnTo>
                      <a:pt x="37" y="23"/>
                    </a:lnTo>
                    <a:lnTo>
                      <a:pt x="41" y="23"/>
                    </a:lnTo>
                    <a:lnTo>
                      <a:pt x="51" y="23"/>
                    </a:lnTo>
                    <a:lnTo>
                      <a:pt x="55" y="27"/>
                    </a:lnTo>
                    <a:lnTo>
                      <a:pt x="60" y="36"/>
                    </a:lnTo>
                    <a:lnTo>
                      <a:pt x="51" y="41"/>
                    </a:lnTo>
                    <a:lnTo>
                      <a:pt x="55" y="45"/>
                    </a:lnTo>
                    <a:lnTo>
                      <a:pt x="64" y="55"/>
                    </a:lnTo>
                    <a:lnTo>
                      <a:pt x="74" y="64"/>
                    </a:lnTo>
                    <a:lnTo>
                      <a:pt x="78" y="68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8" y="78"/>
                    </a:lnTo>
                    <a:lnTo>
                      <a:pt x="87" y="82"/>
                    </a:lnTo>
                    <a:lnTo>
                      <a:pt x="87" y="82"/>
                    </a:lnTo>
                    <a:lnTo>
                      <a:pt x="87" y="96"/>
                    </a:lnTo>
                    <a:lnTo>
                      <a:pt x="83" y="105"/>
                    </a:lnTo>
                    <a:lnTo>
                      <a:pt x="78" y="105"/>
                    </a:lnTo>
                    <a:lnTo>
                      <a:pt x="74" y="105"/>
                    </a:lnTo>
                    <a:lnTo>
                      <a:pt x="74" y="110"/>
                    </a:lnTo>
                    <a:lnTo>
                      <a:pt x="69" y="110"/>
                    </a:lnTo>
                    <a:lnTo>
                      <a:pt x="69" y="1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5" name="Freeform 1478"/>
              <p:cNvSpPr>
                <a:spLocks/>
              </p:cNvSpPr>
              <p:nvPr/>
            </p:nvSpPr>
            <p:spPr bwMode="auto">
              <a:xfrm>
                <a:off x="3836" y="1868"/>
                <a:ext cx="78" cy="101"/>
              </a:xfrm>
              <a:custGeom>
                <a:avLst/>
                <a:gdLst>
                  <a:gd name="T0" fmla="*/ 59 w 78"/>
                  <a:gd name="T1" fmla="*/ 101 h 101"/>
                  <a:gd name="T2" fmla="*/ 64 w 78"/>
                  <a:gd name="T3" fmla="*/ 101 h 101"/>
                  <a:gd name="T4" fmla="*/ 73 w 78"/>
                  <a:gd name="T5" fmla="*/ 96 h 101"/>
                  <a:gd name="T6" fmla="*/ 73 w 78"/>
                  <a:gd name="T7" fmla="*/ 96 h 101"/>
                  <a:gd name="T8" fmla="*/ 73 w 78"/>
                  <a:gd name="T9" fmla="*/ 96 h 101"/>
                  <a:gd name="T10" fmla="*/ 78 w 78"/>
                  <a:gd name="T11" fmla="*/ 92 h 101"/>
                  <a:gd name="T12" fmla="*/ 78 w 78"/>
                  <a:gd name="T13" fmla="*/ 78 h 101"/>
                  <a:gd name="T14" fmla="*/ 73 w 78"/>
                  <a:gd name="T15" fmla="*/ 78 h 101"/>
                  <a:gd name="T16" fmla="*/ 73 w 78"/>
                  <a:gd name="T17" fmla="*/ 78 h 101"/>
                  <a:gd name="T18" fmla="*/ 69 w 78"/>
                  <a:gd name="T19" fmla="*/ 74 h 101"/>
                  <a:gd name="T20" fmla="*/ 69 w 78"/>
                  <a:gd name="T21" fmla="*/ 69 h 101"/>
                  <a:gd name="T22" fmla="*/ 64 w 78"/>
                  <a:gd name="T23" fmla="*/ 64 h 101"/>
                  <a:gd name="T24" fmla="*/ 55 w 78"/>
                  <a:gd name="T25" fmla="*/ 55 h 101"/>
                  <a:gd name="T26" fmla="*/ 46 w 78"/>
                  <a:gd name="T27" fmla="*/ 46 h 101"/>
                  <a:gd name="T28" fmla="*/ 41 w 78"/>
                  <a:gd name="T29" fmla="*/ 41 h 101"/>
                  <a:gd name="T30" fmla="*/ 41 w 78"/>
                  <a:gd name="T31" fmla="*/ 37 h 101"/>
                  <a:gd name="T32" fmla="*/ 46 w 78"/>
                  <a:gd name="T33" fmla="*/ 32 h 101"/>
                  <a:gd name="T34" fmla="*/ 50 w 78"/>
                  <a:gd name="T35" fmla="*/ 32 h 101"/>
                  <a:gd name="T36" fmla="*/ 46 w 78"/>
                  <a:gd name="T37" fmla="*/ 28 h 101"/>
                  <a:gd name="T38" fmla="*/ 36 w 78"/>
                  <a:gd name="T39" fmla="*/ 23 h 101"/>
                  <a:gd name="T40" fmla="*/ 32 w 78"/>
                  <a:gd name="T41" fmla="*/ 23 h 101"/>
                  <a:gd name="T42" fmla="*/ 23 w 78"/>
                  <a:gd name="T43" fmla="*/ 9 h 101"/>
                  <a:gd name="T44" fmla="*/ 18 w 78"/>
                  <a:gd name="T45" fmla="*/ 5 h 101"/>
                  <a:gd name="T46" fmla="*/ 18 w 78"/>
                  <a:gd name="T47" fmla="*/ 0 h 101"/>
                  <a:gd name="T48" fmla="*/ 18 w 78"/>
                  <a:gd name="T49" fmla="*/ 5 h 101"/>
                  <a:gd name="T50" fmla="*/ 18 w 78"/>
                  <a:gd name="T51" fmla="*/ 14 h 101"/>
                  <a:gd name="T52" fmla="*/ 14 w 78"/>
                  <a:gd name="T53" fmla="*/ 19 h 101"/>
                  <a:gd name="T54" fmla="*/ 9 w 78"/>
                  <a:gd name="T55" fmla="*/ 19 h 101"/>
                  <a:gd name="T56" fmla="*/ 9 w 78"/>
                  <a:gd name="T57" fmla="*/ 14 h 101"/>
                  <a:gd name="T58" fmla="*/ 9 w 78"/>
                  <a:gd name="T59" fmla="*/ 14 h 101"/>
                  <a:gd name="T60" fmla="*/ 0 w 78"/>
                  <a:gd name="T61" fmla="*/ 23 h 101"/>
                  <a:gd name="T62" fmla="*/ 4 w 78"/>
                  <a:gd name="T63" fmla="*/ 23 h 101"/>
                  <a:gd name="T64" fmla="*/ 4 w 78"/>
                  <a:gd name="T65" fmla="*/ 32 h 101"/>
                  <a:gd name="T66" fmla="*/ 4 w 78"/>
                  <a:gd name="T67" fmla="*/ 32 h 101"/>
                  <a:gd name="T68" fmla="*/ 9 w 78"/>
                  <a:gd name="T69" fmla="*/ 32 h 101"/>
                  <a:gd name="T70" fmla="*/ 14 w 78"/>
                  <a:gd name="T71" fmla="*/ 41 h 101"/>
                  <a:gd name="T72" fmla="*/ 9 w 78"/>
                  <a:gd name="T73" fmla="*/ 55 h 101"/>
                  <a:gd name="T74" fmla="*/ 9 w 78"/>
                  <a:gd name="T75" fmla="*/ 55 h 101"/>
                  <a:gd name="T76" fmla="*/ 14 w 78"/>
                  <a:gd name="T77" fmla="*/ 51 h 101"/>
                  <a:gd name="T78" fmla="*/ 14 w 78"/>
                  <a:gd name="T79" fmla="*/ 51 h 101"/>
                  <a:gd name="T80" fmla="*/ 23 w 78"/>
                  <a:gd name="T81" fmla="*/ 51 h 101"/>
                  <a:gd name="T82" fmla="*/ 27 w 78"/>
                  <a:gd name="T83" fmla="*/ 51 h 101"/>
                  <a:gd name="T84" fmla="*/ 32 w 78"/>
                  <a:gd name="T85" fmla="*/ 51 h 101"/>
                  <a:gd name="T86" fmla="*/ 36 w 78"/>
                  <a:gd name="T87" fmla="*/ 46 h 101"/>
                  <a:gd name="T88" fmla="*/ 46 w 78"/>
                  <a:gd name="T89" fmla="*/ 55 h 101"/>
                  <a:gd name="T90" fmla="*/ 50 w 78"/>
                  <a:gd name="T91" fmla="*/ 64 h 101"/>
                  <a:gd name="T92" fmla="*/ 55 w 78"/>
                  <a:gd name="T93" fmla="*/ 74 h 101"/>
                  <a:gd name="T94" fmla="*/ 59 w 78"/>
                  <a:gd name="T95" fmla="*/ 83 h 101"/>
                  <a:gd name="T96" fmla="*/ 64 w 78"/>
                  <a:gd name="T97" fmla="*/ 92 h 101"/>
                  <a:gd name="T98" fmla="*/ 59 w 78"/>
                  <a:gd name="T99" fmla="*/ 101 h 101"/>
                  <a:gd name="T100" fmla="*/ 59 w 78"/>
                  <a:gd name="T10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" h="101">
                    <a:moveTo>
                      <a:pt x="59" y="101"/>
                    </a:moveTo>
                    <a:lnTo>
                      <a:pt x="64" y="101"/>
                    </a:lnTo>
                    <a:lnTo>
                      <a:pt x="73" y="96"/>
                    </a:lnTo>
                    <a:lnTo>
                      <a:pt x="73" y="96"/>
                    </a:lnTo>
                    <a:lnTo>
                      <a:pt x="73" y="96"/>
                    </a:lnTo>
                    <a:lnTo>
                      <a:pt x="78" y="92"/>
                    </a:lnTo>
                    <a:lnTo>
                      <a:pt x="78" y="78"/>
                    </a:lnTo>
                    <a:lnTo>
                      <a:pt x="73" y="78"/>
                    </a:lnTo>
                    <a:lnTo>
                      <a:pt x="73" y="78"/>
                    </a:lnTo>
                    <a:lnTo>
                      <a:pt x="69" y="74"/>
                    </a:lnTo>
                    <a:lnTo>
                      <a:pt x="69" y="69"/>
                    </a:lnTo>
                    <a:lnTo>
                      <a:pt x="64" y="64"/>
                    </a:lnTo>
                    <a:lnTo>
                      <a:pt x="55" y="55"/>
                    </a:lnTo>
                    <a:lnTo>
                      <a:pt x="46" y="46"/>
                    </a:lnTo>
                    <a:lnTo>
                      <a:pt x="41" y="41"/>
                    </a:lnTo>
                    <a:lnTo>
                      <a:pt x="41" y="37"/>
                    </a:lnTo>
                    <a:lnTo>
                      <a:pt x="46" y="32"/>
                    </a:lnTo>
                    <a:lnTo>
                      <a:pt x="50" y="32"/>
                    </a:lnTo>
                    <a:lnTo>
                      <a:pt x="46" y="28"/>
                    </a:lnTo>
                    <a:lnTo>
                      <a:pt x="36" y="23"/>
                    </a:lnTo>
                    <a:lnTo>
                      <a:pt x="32" y="23"/>
                    </a:lnTo>
                    <a:lnTo>
                      <a:pt x="23" y="9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8" y="14"/>
                    </a:lnTo>
                    <a:lnTo>
                      <a:pt x="14" y="19"/>
                    </a:lnTo>
                    <a:lnTo>
                      <a:pt x="9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9" y="32"/>
                    </a:lnTo>
                    <a:lnTo>
                      <a:pt x="14" y="41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23" y="51"/>
                    </a:lnTo>
                    <a:lnTo>
                      <a:pt x="27" y="51"/>
                    </a:lnTo>
                    <a:lnTo>
                      <a:pt x="32" y="51"/>
                    </a:lnTo>
                    <a:lnTo>
                      <a:pt x="36" y="46"/>
                    </a:lnTo>
                    <a:lnTo>
                      <a:pt x="46" y="55"/>
                    </a:lnTo>
                    <a:lnTo>
                      <a:pt x="50" y="64"/>
                    </a:lnTo>
                    <a:lnTo>
                      <a:pt x="55" y="74"/>
                    </a:lnTo>
                    <a:lnTo>
                      <a:pt x="59" y="83"/>
                    </a:lnTo>
                    <a:lnTo>
                      <a:pt x="64" y="92"/>
                    </a:lnTo>
                    <a:lnTo>
                      <a:pt x="59" y="101"/>
                    </a:lnTo>
                    <a:lnTo>
                      <a:pt x="59" y="10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6" name="Freeform 1479"/>
              <p:cNvSpPr>
                <a:spLocks/>
              </p:cNvSpPr>
              <p:nvPr/>
            </p:nvSpPr>
            <p:spPr bwMode="auto">
              <a:xfrm>
                <a:off x="3941" y="2052"/>
                <a:ext cx="110" cy="68"/>
              </a:xfrm>
              <a:custGeom>
                <a:avLst/>
                <a:gdLst>
                  <a:gd name="T0" fmla="*/ 0 w 110"/>
                  <a:gd name="T1" fmla="*/ 55 h 68"/>
                  <a:gd name="T2" fmla="*/ 9 w 110"/>
                  <a:gd name="T3" fmla="*/ 59 h 68"/>
                  <a:gd name="T4" fmla="*/ 14 w 110"/>
                  <a:gd name="T5" fmla="*/ 59 h 68"/>
                  <a:gd name="T6" fmla="*/ 23 w 110"/>
                  <a:gd name="T7" fmla="*/ 45 h 68"/>
                  <a:gd name="T8" fmla="*/ 28 w 110"/>
                  <a:gd name="T9" fmla="*/ 45 h 68"/>
                  <a:gd name="T10" fmla="*/ 37 w 110"/>
                  <a:gd name="T11" fmla="*/ 41 h 68"/>
                  <a:gd name="T12" fmla="*/ 51 w 110"/>
                  <a:gd name="T13" fmla="*/ 27 h 68"/>
                  <a:gd name="T14" fmla="*/ 55 w 110"/>
                  <a:gd name="T15" fmla="*/ 32 h 68"/>
                  <a:gd name="T16" fmla="*/ 60 w 110"/>
                  <a:gd name="T17" fmla="*/ 22 h 68"/>
                  <a:gd name="T18" fmla="*/ 64 w 110"/>
                  <a:gd name="T19" fmla="*/ 27 h 68"/>
                  <a:gd name="T20" fmla="*/ 64 w 110"/>
                  <a:gd name="T21" fmla="*/ 22 h 68"/>
                  <a:gd name="T22" fmla="*/ 69 w 110"/>
                  <a:gd name="T23" fmla="*/ 13 h 68"/>
                  <a:gd name="T24" fmla="*/ 83 w 110"/>
                  <a:gd name="T25" fmla="*/ 0 h 68"/>
                  <a:gd name="T26" fmla="*/ 83 w 110"/>
                  <a:gd name="T27" fmla="*/ 4 h 68"/>
                  <a:gd name="T28" fmla="*/ 87 w 110"/>
                  <a:gd name="T29" fmla="*/ 0 h 68"/>
                  <a:gd name="T30" fmla="*/ 92 w 110"/>
                  <a:gd name="T31" fmla="*/ 4 h 68"/>
                  <a:gd name="T32" fmla="*/ 92 w 110"/>
                  <a:gd name="T33" fmla="*/ 13 h 68"/>
                  <a:gd name="T34" fmla="*/ 96 w 110"/>
                  <a:gd name="T35" fmla="*/ 9 h 68"/>
                  <a:gd name="T36" fmla="*/ 96 w 110"/>
                  <a:gd name="T37" fmla="*/ 13 h 68"/>
                  <a:gd name="T38" fmla="*/ 106 w 110"/>
                  <a:gd name="T39" fmla="*/ 13 h 68"/>
                  <a:gd name="T40" fmla="*/ 110 w 110"/>
                  <a:gd name="T41" fmla="*/ 18 h 68"/>
                  <a:gd name="T42" fmla="*/ 101 w 110"/>
                  <a:gd name="T43" fmla="*/ 22 h 68"/>
                  <a:gd name="T44" fmla="*/ 101 w 110"/>
                  <a:gd name="T45" fmla="*/ 27 h 68"/>
                  <a:gd name="T46" fmla="*/ 92 w 110"/>
                  <a:gd name="T47" fmla="*/ 32 h 68"/>
                  <a:gd name="T48" fmla="*/ 78 w 110"/>
                  <a:gd name="T49" fmla="*/ 27 h 68"/>
                  <a:gd name="T50" fmla="*/ 69 w 110"/>
                  <a:gd name="T51" fmla="*/ 32 h 68"/>
                  <a:gd name="T52" fmla="*/ 64 w 110"/>
                  <a:gd name="T53" fmla="*/ 41 h 68"/>
                  <a:gd name="T54" fmla="*/ 60 w 110"/>
                  <a:gd name="T55" fmla="*/ 50 h 68"/>
                  <a:gd name="T56" fmla="*/ 55 w 110"/>
                  <a:gd name="T57" fmla="*/ 59 h 68"/>
                  <a:gd name="T58" fmla="*/ 51 w 110"/>
                  <a:gd name="T59" fmla="*/ 64 h 68"/>
                  <a:gd name="T60" fmla="*/ 41 w 110"/>
                  <a:gd name="T61" fmla="*/ 64 h 68"/>
                  <a:gd name="T62" fmla="*/ 32 w 110"/>
                  <a:gd name="T63" fmla="*/ 64 h 68"/>
                  <a:gd name="T64" fmla="*/ 23 w 110"/>
                  <a:gd name="T65" fmla="*/ 64 h 68"/>
                  <a:gd name="T66" fmla="*/ 19 w 110"/>
                  <a:gd name="T67" fmla="*/ 68 h 68"/>
                  <a:gd name="T68" fmla="*/ 9 w 110"/>
                  <a:gd name="T69" fmla="*/ 68 h 68"/>
                  <a:gd name="T70" fmla="*/ 0 w 110"/>
                  <a:gd name="T71" fmla="*/ 5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0" h="68">
                    <a:moveTo>
                      <a:pt x="0" y="55"/>
                    </a:moveTo>
                    <a:lnTo>
                      <a:pt x="9" y="59"/>
                    </a:lnTo>
                    <a:lnTo>
                      <a:pt x="14" y="59"/>
                    </a:lnTo>
                    <a:lnTo>
                      <a:pt x="23" y="45"/>
                    </a:lnTo>
                    <a:lnTo>
                      <a:pt x="28" y="45"/>
                    </a:lnTo>
                    <a:lnTo>
                      <a:pt x="37" y="41"/>
                    </a:lnTo>
                    <a:lnTo>
                      <a:pt x="51" y="27"/>
                    </a:lnTo>
                    <a:lnTo>
                      <a:pt x="55" y="32"/>
                    </a:lnTo>
                    <a:lnTo>
                      <a:pt x="60" y="22"/>
                    </a:lnTo>
                    <a:lnTo>
                      <a:pt x="64" y="27"/>
                    </a:lnTo>
                    <a:lnTo>
                      <a:pt x="64" y="22"/>
                    </a:lnTo>
                    <a:lnTo>
                      <a:pt x="69" y="13"/>
                    </a:lnTo>
                    <a:lnTo>
                      <a:pt x="83" y="0"/>
                    </a:lnTo>
                    <a:lnTo>
                      <a:pt x="83" y="4"/>
                    </a:lnTo>
                    <a:lnTo>
                      <a:pt x="87" y="0"/>
                    </a:lnTo>
                    <a:lnTo>
                      <a:pt x="92" y="4"/>
                    </a:lnTo>
                    <a:lnTo>
                      <a:pt x="92" y="13"/>
                    </a:lnTo>
                    <a:lnTo>
                      <a:pt x="96" y="9"/>
                    </a:lnTo>
                    <a:lnTo>
                      <a:pt x="96" y="13"/>
                    </a:lnTo>
                    <a:lnTo>
                      <a:pt x="106" y="13"/>
                    </a:lnTo>
                    <a:lnTo>
                      <a:pt x="110" y="18"/>
                    </a:lnTo>
                    <a:lnTo>
                      <a:pt x="101" y="22"/>
                    </a:lnTo>
                    <a:lnTo>
                      <a:pt x="101" y="27"/>
                    </a:lnTo>
                    <a:lnTo>
                      <a:pt x="92" y="32"/>
                    </a:lnTo>
                    <a:lnTo>
                      <a:pt x="78" y="27"/>
                    </a:lnTo>
                    <a:lnTo>
                      <a:pt x="69" y="32"/>
                    </a:lnTo>
                    <a:lnTo>
                      <a:pt x="64" y="41"/>
                    </a:lnTo>
                    <a:lnTo>
                      <a:pt x="60" y="50"/>
                    </a:lnTo>
                    <a:lnTo>
                      <a:pt x="55" y="59"/>
                    </a:lnTo>
                    <a:lnTo>
                      <a:pt x="51" y="64"/>
                    </a:lnTo>
                    <a:lnTo>
                      <a:pt x="41" y="64"/>
                    </a:lnTo>
                    <a:lnTo>
                      <a:pt x="32" y="64"/>
                    </a:lnTo>
                    <a:lnTo>
                      <a:pt x="23" y="64"/>
                    </a:lnTo>
                    <a:lnTo>
                      <a:pt x="19" y="68"/>
                    </a:lnTo>
                    <a:lnTo>
                      <a:pt x="9" y="6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7" name="Freeform 1480"/>
              <p:cNvSpPr>
                <a:spLocks/>
              </p:cNvSpPr>
              <p:nvPr/>
            </p:nvSpPr>
            <p:spPr bwMode="auto">
              <a:xfrm>
                <a:off x="3941" y="2052"/>
                <a:ext cx="110" cy="68"/>
              </a:xfrm>
              <a:custGeom>
                <a:avLst/>
                <a:gdLst>
                  <a:gd name="T0" fmla="*/ 0 w 110"/>
                  <a:gd name="T1" fmla="*/ 55 h 68"/>
                  <a:gd name="T2" fmla="*/ 9 w 110"/>
                  <a:gd name="T3" fmla="*/ 59 h 68"/>
                  <a:gd name="T4" fmla="*/ 14 w 110"/>
                  <a:gd name="T5" fmla="*/ 59 h 68"/>
                  <a:gd name="T6" fmla="*/ 23 w 110"/>
                  <a:gd name="T7" fmla="*/ 45 h 68"/>
                  <a:gd name="T8" fmla="*/ 28 w 110"/>
                  <a:gd name="T9" fmla="*/ 45 h 68"/>
                  <a:gd name="T10" fmla="*/ 37 w 110"/>
                  <a:gd name="T11" fmla="*/ 41 h 68"/>
                  <a:gd name="T12" fmla="*/ 51 w 110"/>
                  <a:gd name="T13" fmla="*/ 27 h 68"/>
                  <a:gd name="T14" fmla="*/ 55 w 110"/>
                  <a:gd name="T15" fmla="*/ 32 h 68"/>
                  <a:gd name="T16" fmla="*/ 60 w 110"/>
                  <a:gd name="T17" fmla="*/ 22 h 68"/>
                  <a:gd name="T18" fmla="*/ 64 w 110"/>
                  <a:gd name="T19" fmla="*/ 27 h 68"/>
                  <a:gd name="T20" fmla="*/ 64 w 110"/>
                  <a:gd name="T21" fmla="*/ 22 h 68"/>
                  <a:gd name="T22" fmla="*/ 69 w 110"/>
                  <a:gd name="T23" fmla="*/ 13 h 68"/>
                  <a:gd name="T24" fmla="*/ 83 w 110"/>
                  <a:gd name="T25" fmla="*/ 0 h 68"/>
                  <a:gd name="T26" fmla="*/ 83 w 110"/>
                  <a:gd name="T27" fmla="*/ 4 h 68"/>
                  <a:gd name="T28" fmla="*/ 87 w 110"/>
                  <a:gd name="T29" fmla="*/ 0 h 68"/>
                  <a:gd name="T30" fmla="*/ 92 w 110"/>
                  <a:gd name="T31" fmla="*/ 4 h 68"/>
                  <a:gd name="T32" fmla="*/ 92 w 110"/>
                  <a:gd name="T33" fmla="*/ 13 h 68"/>
                  <a:gd name="T34" fmla="*/ 96 w 110"/>
                  <a:gd name="T35" fmla="*/ 9 h 68"/>
                  <a:gd name="T36" fmla="*/ 96 w 110"/>
                  <a:gd name="T37" fmla="*/ 13 h 68"/>
                  <a:gd name="T38" fmla="*/ 106 w 110"/>
                  <a:gd name="T39" fmla="*/ 13 h 68"/>
                  <a:gd name="T40" fmla="*/ 110 w 110"/>
                  <a:gd name="T41" fmla="*/ 18 h 68"/>
                  <a:gd name="T42" fmla="*/ 101 w 110"/>
                  <a:gd name="T43" fmla="*/ 22 h 68"/>
                  <a:gd name="T44" fmla="*/ 101 w 110"/>
                  <a:gd name="T45" fmla="*/ 27 h 68"/>
                  <a:gd name="T46" fmla="*/ 92 w 110"/>
                  <a:gd name="T47" fmla="*/ 32 h 68"/>
                  <a:gd name="T48" fmla="*/ 78 w 110"/>
                  <a:gd name="T49" fmla="*/ 27 h 68"/>
                  <a:gd name="T50" fmla="*/ 69 w 110"/>
                  <a:gd name="T51" fmla="*/ 32 h 68"/>
                  <a:gd name="T52" fmla="*/ 64 w 110"/>
                  <a:gd name="T53" fmla="*/ 41 h 68"/>
                  <a:gd name="T54" fmla="*/ 60 w 110"/>
                  <a:gd name="T55" fmla="*/ 50 h 68"/>
                  <a:gd name="T56" fmla="*/ 55 w 110"/>
                  <a:gd name="T57" fmla="*/ 59 h 68"/>
                  <a:gd name="T58" fmla="*/ 51 w 110"/>
                  <a:gd name="T59" fmla="*/ 64 h 68"/>
                  <a:gd name="T60" fmla="*/ 41 w 110"/>
                  <a:gd name="T61" fmla="*/ 64 h 68"/>
                  <a:gd name="T62" fmla="*/ 32 w 110"/>
                  <a:gd name="T63" fmla="*/ 64 h 68"/>
                  <a:gd name="T64" fmla="*/ 23 w 110"/>
                  <a:gd name="T65" fmla="*/ 64 h 68"/>
                  <a:gd name="T66" fmla="*/ 19 w 110"/>
                  <a:gd name="T67" fmla="*/ 68 h 68"/>
                  <a:gd name="T68" fmla="*/ 9 w 110"/>
                  <a:gd name="T69" fmla="*/ 68 h 68"/>
                  <a:gd name="T70" fmla="*/ 0 w 110"/>
                  <a:gd name="T71" fmla="*/ 5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0" h="68">
                    <a:moveTo>
                      <a:pt x="0" y="55"/>
                    </a:moveTo>
                    <a:lnTo>
                      <a:pt x="9" y="59"/>
                    </a:lnTo>
                    <a:lnTo>
                      <a:pt x="14" y="59"/>
                    </a:lnTo>
                    <a:lnTo>
                      <a:pt x="23" y="45"/>
                    </a:lnTo>
                    <a:lnTo>
                      <a:pt x="28" y="45"/>
                    </a:lnTo>
                    <a:lnTo>
                      <a:pt x="37" y="41"/>
                    </a:lnTo>
                    <a:lnTo>
                      <a:pt x="51" y="27"/>
                    </a:lnTo>
                    <a:lnTo>
                      <a:pt x="55" y="32"/>
                    </a:lnTo>
                    <a:lnTo>
                      <a:pt x="60" y="22"/>
                    </a:lnTo>
                    <a:lnTo>
                      <a:pt x="64" y="27"/>
                    </a:lnTo>
                    <a:lnTo>
                      <a:pt x="64" y="22"/>
                    </a:lnTo>
                    <a:lnTo>
                      <a:pt x="69" y="13"/>
                    </a:lnTo>
                    <a:lnTo>
                      <a:pt x="83" y="0"/>
                    </a:lnTo>
                    <a:lnTo>
                      <a:pt x="83" y="4"/>
                    </a:lnTo>
                    <a:lnTo>
                      <a:pt x="87" y="0"/>
                    </a:lnTo>
                    <a:lnTo>
                      <a:pt x="92" y="4"/>
                    </a:lnTo>
                    <a:lnTo>
                      <a:pt x="92" y="13"/>
                    </a:lnTo>
                    <a:lnTo>
                      <a:pt x="96" y="9"/>
                    </a:lnTo>
                    <a:lnTo>
                      <a:pt x="96" y="13"/>
                    </a:lnTo>
                    <a:lnTo>
                      <a:pt x="106" y="13"/>
                    </a:lnTo>
                    <a:lnTo>
                      <a:pt x="110" y="18"/>
                    </a:lnTo>
                    <a:lnTo>
                      <a:pt x="101" y="22"/>
                    </a:lnTo>
                    <a:lnTo>
                      <a:pt x="101" y="27"/>
                    </a:lnTo>
                    <a:lnTo>
                      <a:pt x="92" y="32"/>
                    </a:lnTo>
                    <a:lnTo>
                      <a:pt x="78" y="27"/>
                    </a:lnTo>
                    <a:lnTo>
                      <a:pt x="69" y="32"/>
                    </a:lnTo>
                    <a:lnTo>
                      <a:pt x="64" y="41"/>
                    </a:lnTo>
                    <a:lnTo>
                      <a:pt x="60" y="50"/>
                    </a:lnTo>
                    <a:lnTo>
                      <a:pt x="55" y="59"/>
                    </a:lnTo>
                    <a:lnTo>
                      <a:pt x="51" y="64"/>
                    </a:lnTo>
                    <a:lnTo>
                      <a:pt x="41" y="64"/>
                    </a:lnTo>
                    <a:lnTo>
                      <a:pt x="32" y="64"/>
                    </a:lnTo>
                    <a:lnTo>
                      <a:pt x="23" y="64"/>
                    </a:lnTo>
                    <a:lnTo>
                      <a:pt x="19" y="68"/>
                    </a:lnTo>
                    <a:lnTo>
                      <a:pt x="9" y="68"/>
                    </a:lnTo>
                    <a:lnTo>
                      <a:pt x="0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8" name="Freeform 1481"/>
              <p:cNvSpPr>
                <a:spLocks noEditPoints="1"/>
              </p:cNvSpPr>
              <p:nvPr/>
            </p:nvSpPr>
            <p:spPr bwMode="auto">
              <a:xfrm>
                <a:off x="3941" y="2042"/>
                <a:ext cx="115" cy="83"/>
              </a:xfrm>
              <a:custGeom>
                <a:avLst/>
                <a:gdLst>
                  <a:gd name="T0" fmla="*/ 9 w 115"/>
                  <a:gd name="T1" fmla="*/ 78 h 83"/>
                  <a:gd name="T2" fmla="*/ 0 w 115"/>
                  <a:gd name="T3" fmla="*/ 55 h 83"/>
                  <a:gd name="T4" fmla="*/ 5 w 115"/>
                  <a:gd name="T5" fmla="*/ 65 h 83"/>
                  <a:gd name="T6" fmla="*/ 14 w 115"/>
                  <a:gd name="T7" fmla="*/ 69 h 83"/>
                  <a:gd name="T8" fmla="*/ 23 w 115"/>
                  <a:gd name="T9" fmla="*/ 55 h 83"/>
                  <a:gd name="T10" fmla="*/ 32 w 115"/>
                  <a:gd name="T11" fmla="*/ 51 h 83"/>
                  <a:gd name="T12" fmla="*/ 41 w 115"/>
                  <a:gd name="T13" fmla="*/ 46 h 83"/>
                  <a:gd name="T14" fmla="*/ 51 w 115"/>
                  <a:gd name="T15" fmla="*/ 32 h 83"/>
                  <a:gd name="T16" fmla="*/ 55 w 115"/>
                  <a:gd name="T17" fmla="*/ 32 h 83"/>
                  <a:gd name="T18" fmla="*/ 55 w 115"/>
                  <a:gd name="T19" fmla="*/ 37 h 83"/>
                  <a:gd name="T20" fmla="*/ 60 w 115"/>
                  <a:gd name="T21" fmla="*/ 37 h 83"/>
                  <a:gd name="T22" fmla="*/ 60 w 115"/>
                  <a:gd name="T23" fmla="*/ 28 h 83"/>
                  <a:gd name="T24" fmla="*/ 64 w 115"/>
                  <a:gd name="T25" fmla="*/ 32 h 83"/>
                  <a:gd name="T26" fmla="*/ 69 w 115"/>
                  <a:gd name="T27" fmla="*/ 23 h 83"/>
                  <a:gd name="T28" fmla="*/ 78 w 115"/>
                  <a:gd name="T29" fmla="*/ 10 h 83"/>
                  <a:gd name="T30" fmla="*/ 83 w 115"/>
                  <a:gd name="T31" fmla="*/ 0 h 83"/>
                  <a:gd name="T32" fmla="*/ 83 w 115"/>
                  <a:gd name="T33" fmla="*/ 10 h 83"/>
                  <a:gd name="T34" fmla="*/ 87 w 115"/>
                  <a:gd name="T35" fmla="*/ 10 h 83"/>
                  <a:gd name="T36" fmla="*/ 96 w 115"/>
                  <a:gd name="T37" fmla="*/ 19 h 83"/>
                  <a:gd name="T38" fmla="*/ 101 w 115"/>
                  <a:gd name="T39" fmla="*/ 19 h 83"/>
                  <a:gd name="T40" fmla="*/ 101 w 115"/>
                  <a:gd name="T41" fmla="*/ 19 h 83"/>
                  <a:gd name="T42" fmla="*/ 110 w 115"/>
                  <a:gd name="T43" fmla="*/ 28 h 83"/>
                  <a:gd name="T44" fmla="*/ 115 w 115"/>
                  <a:gd name="T45" fmla="*/ 28 h 83"/>
                  <a:gd name="T46" fmla="*/ 110 w 115"/>
                  <a:gd name="T47" fmla="*/ 32 h 83"/>
                  <a:gd name="T48" fmla="*/ 106 w 115"/>
                  <a:gd name="T49" fmla="*/ 37 h 83"/>
                  <a:gd name="T50" fmla="*/ 106 w 115"/>
                  <a:gd name="T51" fmla="*/ 42 h 83"/>
                  <a:gd name="T52" fmla="*/ 87 w 115"/>
                  <a:gd name="T53" fmla="*/ 42 h 83"/>
                  <a:gd name="T54" fmla="*/ 78 w 115"/>
                  <a:gd name="T55" fmla="*/ 42 h 83"/>
                  <a:gd name="T56" fmla="*/ 69 w 115"/>
                  <a:gd name="T57" fmla="*/ 55 h 83"/>
                  <a:gd name="T58" fmla="*/ 55 w 115"/>
                  <a:gd name="T59" fmla="*/ 78 h 83"/>
                  <a:gd name="T60" fmla="*/ 41 w 115"/>
                  <a:gd name="T61" fmla="*/ 78 h 83"/>
                  <a:gd name="T62" fmla="*/ 28 w 115"/>
                  <a:gd name="T63" fmla="*/ 78 h 83"/>
                  <a:gd name="T64" fmla="*/ 19 w 115"/>
                  <a:gd name="T65" fmla="*/ 83 h 83"/>
                  <a:gd name="T66" fmla="*/ 19 w 115"/>
                  <a:gd name="T67" fmla="*/ 78 h 83"/>
                  <a:gd name="T68" fmla="*/ 37 w 115"/>
                  <a:gd name="T69" fmla="*/ 69 h 83"/>
                  <a:gd name="T70" fmla="*/ 46 w 115"/>
                  <a:gd name="T71" fmla="*/ 74 h 83"/>
                  <a:gd name="T72" fmla="*/ 60 w 115"/>
                  <a:gd name="T73" fmla="*/ 55 h 83"/>
                  <a:gd name="T74" fmla="*/ 78 w 115"/>
                  <a:gd name="T75" fmla="*/ 37 h 83"/>
                  <a:gd name="T76" fmla="*/ 87 w 115"/>
                  <a:gd name="T77" fmla="*/ 37 h 83"/>
                  <a:gd name="T78" fmla="*/ 96 w 115"/>
                  <a:gd name="T79" fmla="*/ 37 h 83"/>
                  <a:gd name="T80" fmla="*/ 92 w 115"/>
                  <a:gd name="T81" fmla="*/ 28 h 83"/>
                  <a:gd name="T82" fmla="*/ 96 w 115"/>
                  <a:gd name="T83" fmla="*/ 32 h 83"/>
                  <a:gd name="T84" fmla="*/ 106 w 115"/>
                  <a:gd name="T85" fmla="*/ 28 h 83"/>
                  <a:gd name="T86" fmla="*/ 96 w 115"/>
                  <a:gd name="T87" fmla="*/ 28 h 83"/>
                  <a:gd name="T88" fmla="*/ 92 w 115"/>
                  <a:gd name="T89" fmla="*/ 23 h 83"/>
                  <a:gd name="T90" fmla="*/ 92 w 115"/>
                  <a:gd name="T91" fmla="*/ 23 h 83"/>
                  <a:gd name="T92" fmla="*/ 87 w 115"/>
                  <a:gd name="T93" fmla="*/ 23 h 83"/>
                  <a:gd name="T94" fmla="*/ 87 w 115"/>
                  <a:gd name="T95" fmla="*/ 23 h 83"/>
                  <a:gd name="T96" fmla="*/ 87 w 115"/>
                  <a:gd name="T97" fmla="*/ 14 h 83"/>
                  <a:gd name="T98" fmla="*/ 78 w 115"/>
                  <a:gd name="T99" fmla="*/ 23 h 83"/>
                  <a:gd name="T100" fmla="*/ 78 w 115"/>
                  <a:gd name="T101" fmla="*/ 19 h 83"/>
                  <a:gd name="T102" fmla="*/ 78 w 115"/>
                  <a:gd name="T103" fmla="*/ 19 h 83"/>
                  <a:gd name="T104" fmla="*/ 69 w 115"/>
                  <a:gd name="T105" fmla="*/ 37 h 83"/>
                  <a:gd name="T106" fmla="*/ 64 w 115"/>
                  <a:gd name="T107" fmla="*/ 42 h 83"/>
                  <a:gd name="T108" fmla="*/ 64 w 115"/>
                  <a:gd name="T109" fmla="*/ 42 h 83"/>
                  <a:gd name="T110" fmla="*/ 60 w 115"/>
                  <a:gd name="T111" fmla="*/ 51 h 83"/>
                  <a:gd name="T112" fmla="*/ 55 w 115"/>
                  <a:gd name="T113" fmla="*/ 46 h 83"/>
                  <a:gd name="T114" fmla="*/ 55 w 115"/>
                  <a:gd name="T115" fmla="*/ 42 h 83"/>
                  <a:gd name="T116" fmla="*/ 46 w 115"/>
                  <a:gd name="T117" fmla="*/ 51 h 83"/>
                  <a:gd name="T118" fmla="*/ 32 w 115"/>
                  <a:gd name="T119" fmla="*/ 60 h 83"/>
                  <a:gd name="T120" fmla="*/ 23 w 115"/>
                  <a:gd name="T121" fmla="*/ 69 h 83"/>
                  <a:gd name="T122" fmla="*/ 14 w 115"/>
                  <a:gd name="T123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5" h="83">
                    <a:moveTo>
                      <a:pt x="19" y="83"/>
                    </a:moveTo>
                    <a:lnTo>
                      <a:pt x="9" y="78"/>
                    </a:lnTo>
                    <a:lnTo>
                      <a:pt x="0" y="6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14" y="69"/>
                    </a:lnTo>
                    <a:lnTo>
                      <a:pt x="19" y="65"/>
                    </a:lnTo>
                    <a:lnTo>
                      <a:pt x="23" y="55"/>
                    </a:lnTo>
                    <a:lnTo>
                      <a:pt x="28" y="55"/>
                    </a:lnTo>
                    <a:lnTo>
                      <a:pt x="32" y="51"/>
                    </a:lnTo>
                    <a:lnTo>
                      <a:pt x="37" y="51"/>
                    </a:lnTo>
                    <a:lnTo>
                      <a:pt x="41" y="46"/>
                    </a:lnTo>
                    <a:lnTo>
                      <a:pt x="51" y="37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55" y="32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0" y="32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9" y="23"/>
                    </a:lnTo>
                    <a:lnTo>
                      <a:pt x="74" y="14"/>
                    </a:lnTo>
                    <a:lnTo>
                      <a:pt x="78" y="1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5"/>
                    </a:lnTo>
                    <a:lnTo>
                      <a:pt x="83" y="10"/>
                    </a:lnTo>
                    <a:lnTo>
                      <a:pt x="87" y="5"/>
                    </a:lnTo>
                    <a:lnTo>
                      <a:pt x="87" y="10"/>
                    </a:lnTo>
                    <a:lnTo>
                      <a:pt x="92" y="10"/>
                    </a:lnTo>
                    <a:lnTo>
                      <a:pt x="96" y="19"/>
                    </a:lnTo>
                    <a:lnTo>
                      <a:pt x="96" y="19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23"/>
                    </a:lnTo>
                    <a:lnTo>
                      <a:pt x="110" y="28"/>
                    </a:lnTo>
                    <a:lnTo>
                      <a:pt x="110" y="28"/>
                    </a:lnTo>
                    <a:lnTo>
                      <a:pt x="115" y="28"/>
                    </a:lnTo>
                    <a:lnTo>
                      <a:pt x="115" y="28"/>
                    </a:lnTo>
                    <a:lnTo>
                      <a:pt x="110" y="32"/>
                    </a:lnTo>
                    <a:lnTo>
                      <a:pt x="106" y="37"/>
                    </a:lnTo>
                    <a:lnTo>
                      <a:pt x="106" y="37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1" y="42"/>
                    </a:lnTo>
                    <a:lnTo>
                      <a:pt x="87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6"/>
                    </a:lnTo>
                    <a:lnTo>
                      <a:pt x="69" y="55"/>
                    </a:lnTo>
                    <a:lnTo>
                      <a:pt x="60" y="74"/>
                    </a:lnTo>
                    <a:lnTo>
                      <a:pt x="55" y="78"/>
                    </a:lnTo>
                    <a:lnTo>
                      <a:pt x="46" y="78"/>
                    </a:lnTo>
                    <a:lnTo>
                      <a:pt x="41" y="78"/>
                    </a:lnTo>
                    <a:lnTo>
                      <a:pt x="37" y="78"/>
                    </a:lnTo>
                    <a:lnTo>
                      <a:pt x="28" y="78"/>
                    </a:lnTo>
                    <a:lnTo>
                      <a:pt x="19" y="83"/>
                    </a:lnTo>
                    <a:lnTo>
                      <a:pt x="19" y="83"/>
                    </a:lnTo>
                    <a:close/>
                    <a:moveTo>
                      <a:pt x="14" y="74"/>
                    </a:moveTo>
                    <a:lnTo>
                      <a:pt x="19" y="78"/>
                    </a:lnTo>
                    <a:lnTo>
                      <a:pt x="28" y="74"/>
                    </a:lnTo>
                    <a:lnTo>
                      <a:pt x="37" y="69"/>
                    </a:lnTo>
                    <a:lnTo>
                      <a:pt x="41" y="74"/>
                    </a:lnTo>
                    <a:lnTo>
                      <a:pt x="46" y="74"/>
                    </a:lnTo>
                    <a:lnTo>
                      <a:pt x="55" y="69"/>
                    </a:lnTo>
                    <a:lnTo>
                      <a:pt x="60" y="55"/>
                    </a:lnTo>
                    <a:lnTo>
                      <a:pt x="69" y="42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87" y="37"/>
                    </a:lnTo>
                    <a:lnTo>
                      <a:pt x="96" y="37"/>
                    </a:lnTo>
                    <a:lnTo>
                      <a:pt x="96" y="37"/>
                    </a:lnTo>
                    <a:lnTo>
                      <a:pt x="96" y="37"/>
                    </a:lnTo>
                    <a:lnTo>
                      <a:pt x="92" y="28"/>
                    </a:lnTo>
                    <a:lnTo>
                      <a:pt x="92" y="28"/>
                    </a:lnTo>
                    <a:lnTo>
                      <a:pt x="96" y="32"/>
                    </a:lnTo>
                    <a:lnTo>
                      <a:pt x="101" y="32"/>
                    </a:lnTo>
                    <a:lnTo>
                      <a:pt x="106" y="28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92" y="28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87" y="14"/>
                    </a:lnTo>
                    <a:lnTo>
                      <a:pt x="87" y="14"/>
                    </a:lnTo>
                    <a:lnTo>
                      <a:pt x="83" y="14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4" y="28"/>
                    </a:lnTo>
                    <a:lnTo>
                      <a:pt x="69" y="37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37"/>
                    </a:lnTo>
                    <a:lnTo>
                      <a:pt x="64" y="42"/>
                    </a:lnTo>
                    <a:lnTo>
                      <a:pt x="60" y="46"/>
                    </a:lnTo>
                    <a:lnTo>
                      <a:pt x="60" y="51"/>
                    </a:lnTo>
                    <a:lnTo>
                      <a:pt x="60" y="51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5" y="42"/>
                    </a:lnTo>
                    <a:lnTo>
                      <a:pt x="51" y="42"/>
                    </a:lnTo>
                    <a:lnTo>
                      <a:pt x="46" y="51"/>
                    </a:lnTo>
                    <a:lnTo>
                      <a:pt x="41" y="55"/>
                    </a:lnTo>
                    <a:lnTo>
                      <a:pt x="32" y="60"/>
                    </a:lnTo>
                    <a:lnTo>
                      <a:pt x="28" y="60"/>
                    </a:lnTo>
                    <a:lnTo>
                      <a:pt x="23" y="69"/>
                    </a:lnTo>
                    <a:lnTo>
                      <a:pt x="14" y="74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9" name="Freeform 1482"/>
              <p:cNvSpPr>
                <a:spLocks/>
              </p:cNvSpPr>
              <p:nvPr/>
            </p:nvSpPr>
            <p:spPr bwMode="auto">
              <a:xfrm>
                <a:off x="3941" y="2042"/>
                <a:ext cx="115" cy="83"/>
              </a:xfrm>
              <a:custGeom>
                <a:avLst/>
                <a:gdLst>
                  <a:gd name="T0" fmla="*/ 9 w 115"/>
                  <a:gd name="T1" fmla="*/ 78 h 83"/>
                  <a:gd name="T2" fmla="*/ 0 w 115"/>
                  <a:gd name="T3" fmla="*/ 55 h 83"/>
                  <a:gd name="T4" fmla="*/ 5 w 115"/>
                  <a:gd name="T5" fmla="*/ 65 h 83"/>
                  <a:gd name="T6" fmla="*/ 14 w 115"/>
                  <a:gd name="T7" fmla="*/ 69 h 83"/>
                  <a:gd name="T8" fmla="*/ 23 w 115"/>
                  <a:gd name="T9" fmla="*/ 55 h 83"/>
                  <a:gd name="T10" fmla="*/ 32 w 115"/>
                  <a:gd name="T11" fmla="*/ 51 h 83"/>
                  <a:gd name="T12" fmla="*/ 41 w 115"/>
                  <a:gd name="T13" fmla="*/ 46 h 83"/>
                  <a:gd name="T14" fmla="*/ 51 w 115"/>
                  <a:gd name="T15" fmla="*/ 32 h 83"/>
                  <a:gd name="T16" fmla="*/ 55 w 115"/>
                  <a:gd name="T17" fmla="*/ 32 h 83"/>
                  <a:gd name="T18" fmla="*/ 55 w 115"/>
                  <a:gd name="T19" fmla="*/ 37 h 83"/>
                  <a:gd name="T20" fmla="*/ 60 w 115"/>
                  <a:gd name="T21" fmla="*/ 37 h 83"/>
                  <a:gd name="T22" fmla="*/ 60 w 115"/>
                  <a:gd name="T23" fmla="*/ 28 h 83"/>
                  <a:gd name="T24" fmla="*/ 64 w 115"/>
                  <a:gd name="T25" fmla="*/ 32 h 83"/>
                  <a:gd name="T26" fmla="*/ 69 w 115"/>
                  <a:gd name="T27" fmla="*/ 23 h 83"/>
                  <a:gd name="T28" fmla="*/ 78 w 115"/>
                  <a:gd name="T29" fmla="*/ 10 h 83"/>
                  <a:gd name="T30" fmla="*/ 83 w 115"/>
                  <a:gd name="T31" fmla="*/ 0 h 83"/>
                  <a:gd name="T32" fmla="*/ 83 w 115"/>
                  <a:gd name="T33" fmla="*/ 10 h 83"/>
                  <a:gd name="T34" fmla="*/ 87 w 115"/>
                  <a:gd name="T35" fmla="*/ 10 h 83"/>
                  <a:gd name="T36" fmla="*/ 96 w 115"/>
                  <a:gd name="T37" fmla="*/ 19 h 83"/>
                  <a:gd name="T38" fmla="*/ 101 w 115"/>
                  <a:gd name="T39" fmla="*/ 19 h 83"/>
                  <a:gd name="T40" fmla="*/ 101 w 115"/>
                  <a:gd name="T41" fmla="*/ 19 h 83"/>
                  <a:gd name="T42" fmla="*/ 110 w 115"/>
                  <a:gd name="T43" fmla="*/ 28 h 83"/>
                  <a:gd name="T44" fmla="*/ 115 w 115"/>
                  <a:gd name="T45" fmla="*/ 28 h 83"/>
                  <a:gd name="T46" fmla="*/ 110 w 115"/>
                  <a:gd name="T47" fmla="*/ 32 h 83"/>
                  <a:gd name="T48" fmla="*/ 106 w 115"/>
                  <a:gd name="T49" fmla="*/ 37 h 83"/>
                  <a:gd name="T50" fmla="*/ 106 w 115"/>
                  <a:gd name="T51" fmla="*/ 42 h 83"/>
                  <a:gd name="T52" fmla="*/ 87 w 115"/>
                  <a:gd name="T53" fmla="*/ 42 h 83"/>
                  <a:gd name="T54" fmla="*/ 78 w 115"/>
                  <a:gd name="T55" fmla="*/ 42 h 83"/>
                  <a:gd name="T56" fmla="*/ 69 w 115"/>
                  <a:gd name="T57" fmla="*/ 55 h 83"/>
                  <a:gd name="T58" fmla="*/ 55 w 115"/>
                  <a:gd name="T59" fmla="*/ 78 h 83"/>
                  <a:gd name="T60" fmla="*/ 41 w 115"/>
                  <a:gd name="T61" fmla="*/ 78 h 83"/>
                  <a:gd name="T62" fmla="*/ 28 w 115"/>
                  <a:gd name="T63" fmla="*/ 78 h 83"/>
                  <a:gd name="T64" fmla="*/ 19 w 115"/>
                  <a:gd name="T6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5" h="83">
                    <a:moveTo>
                      <a:pt x="19" y="83"/>
                    </a:moveTo>
                    <a:lnTo>
                      <a:pt x="9" y="78"/>
                    </a:lnTo>
                    <a:lnTo>
                      <a:pt x="0" y="6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14" y="69"/>
                    </a:lnTo>
                    <a:lnTo>
                      <a:pt x="19" y="65"/>
                    </a:lnTo>
                    <a:lnTo>
                      <a:pt x="23" y="55"/>
                    </a:lnTo>
                    <a:lnTo>
                      <a:pt x="28" y="55"/>
                    </a:lnTo>
                    <a:lnTo>
                      <a:pt x="32" y="51"/>
                    </a:lnTo>
                    <a:lnTo>
                      <a:pt x="37" y="51"/>
                    </a:lnTo>
                    <a:lnTo>
                      <a:pt x="41" y="46"/>
                    </a:lnTo>
                    <a:lnTo>
                      <a:pt x="51" y="37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55" y="32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0" y="32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9" y="23"/>
                    </a:lnTo>
                    <a:lnTo>
                      <a:pt x="74" y="14"/>
                    </a:lnTo>
                    <a:lnTo>
                      <a:pt x="78" y="1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5"/>
                    </a:lnTo>
                    <a:lnTo>
                      <a:pt x="83" y="10"/>
                    </a:lnTo>
                    <a:lnTo>
                      <a:pt x="87" y="5"/>
                    </a:lnTo>
                    <a:lnTo>
                      <a:pt x="87" y="10"/>
                    </a:lnTo>
                    <a:lnTo>
                      <a:pt x="92" y="10"/>
                    </a:lnTo>
                    <a:lnTo>
                      <a:pt x="96" y="19"/>
                    </a:lnTo>
                    <a:lnTo>
                      <a:pt x="96" y="19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23"/>
                    </a:lnTo>
                    <a:lnTo>
                      <a:pt x="110" y="28"/>
                    </a:lnTo>
                    <a:lnTo>
                      <a:pt x="110" y="28"/>
                    </a:lnTo>
                    <a:lnTo>
                      <a:pt x="115" y="28"/>
                    </a:lnTo>
                    <a:lnTo>
                      <a:pt x="115" y="28"/>
                    </a:lnTo>
                    <a:lnTo>
                      <a:pt x="110" y="32"/>
                    </a:lnTo>
                    <a:lnTo>
                      <a:pt x="106" y="37"/>
                    </a:lnTo>
                    <a:lnTo>
                      <a:pt x="106" y="37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1" y="42"/>
                    </a:lnTo>
                    <a:lnTo>
                      <a:pt x="87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6"/>
                    </a:lnTo>
                    <a:lnTo>
                      <a:pt x="69" y="55"/>
                    </a:lnTo>
                    <a:lnTo>
                      <a:pt x="60" y="74"/>
                    </a:lnTo>
                    <a:lnTo>
                      <a:pt x="55" y="78"/>
                    </a:lnTo>
                    <a:lnTo>
                      <a:pt x="46" y="78"/>
                    </a:lnTo>
                    <a:lnTo>
                      <a:pt x="41" y="78"/>
                    </a:lnTo>
                    <a:lnTo>
                      <a:pt x="37" y="78"/>
                    </a:lnTo>
                    <a:lnTo>
                      <a:pt x="28" y="78"/>
                    </a:lnTo>
                    <a:lnTo>
                      <a:pt x="19" y="83"/>
                    </a:lnTo>
                    <a:lnTo>
                      <a:pt x="19" y="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0" name="Freeform 1483"/>
              <p:cNvSpPr>
                <a:spLocks/>
              </p:cNvSpPr>
              <p:nvPr/>
            </p:nvSpPr>
            <p:spPr bwMode="auto">
              <a:xfrm>
                <a:off x="3955" y="2056"/>
                <a:ext cx="92" cy="64"/>
              </a:xfrm>
              <a:custGeom>
                <a:avLst/>
                <a:gdLst>
                  <a:gd name="T0" fmla="*/ 0 w 92"/>
                  <a:gd name="T1" fmla="*/ 60 h 64"/>
                  <a:gd name="T2" fmla="*/ 5 w 92"/>
                  <a:gd name="T3" fmla="*/ 64 h 64"/>
                  <a:gd name="T4" fmla="*/ 14 w 92"/>
                  <a:gd name="T5" fmla="*/ 60 h 64"/>
                  <a:gd name="T6" fmla="*/ 23 w 92"/>
                  <a:gd name="T7" fmla="*/ 55 h 64"/>
                  <a:gd name="T8" fmla="*/ 27 w 92"/>
                  <a:gd name="T9" fmla="*/ 60 h 64"/>
                  <a:gd name="T10" fmla="*/ 32 w 92"/>
                  <a:gd name="T11" fmla="*/ 60 h 64"/>
                  <a:gd name="T12" fmla="*/ 41 w 92"/>
                  <a:gd name="T13" fmla="*/ 55 h 64"/>
                  <a:gd name="T14" fmla="*/ 46 w 92"/>
                  <a:gd name="T15" fmla="*/ 41 h 64"/>
                  <a:gd name="T16" fmla="*/ 55 w 92"/>
                  <a:gd name="T17" fmla="*/ 28 h 64"/>
                  <a:gd name="T18" fmla="*/ 64 w 92"/>
                  <a:gd name="T19" fmla="*/ 23 h 64"/>
                  <a:gd name="T20" fmla="*/ 64 w 92"/>
                  <a:gd name="T21" fmla="*/ 23 h 64"/>
                  <a:gd name="T22" fmla="*/ 73 w 92"/>
                  <a:gd name="T23" fmla="*/ 23 h 64"/>
                  <a:gd name="T24" fmla="*/ 82 w 92"/>
                  <a:gd name="T25" fmla="*/ 23 h 64"/>
                  <a:gd name="T26" fmla="*/ 82 w 92"/>
                  <a:gd name="T27" fmla="*/ 23 h 64"/>
                  <a:gd name="T28" fmla="*/ 82 w 92"/>
                  <a:gd name="T29" fmla="*/ 23 h 64"/>
                  <a:gd name="T30" fmla="*/ 78 w 92"/>
                  <a:gd name="T31" fmla="*/ 14 h 64"/>
                  <a:gd name="T32" fmla="*/ 78 w 92"/>
                  <a:gd name="T33" fmla="*/ 14 h 64"/>
                  <a:gd name="T34" fmla="*/ 82 w 92"/>
                  <a:gd name="T35" fmla="*/ 18 h 64"/>
                  <a:gd name="T36" fmla="*/ 87 w 92"/>
                  <a:gd name="T37" fmla="*/ 18 h 64"/>
                  <a:gd name="T38" fmla="*/ 92 w 92"/>
                  <a:gd name="T39" fmla="*/ 14 h 64"/>
                  <a:gd name="T40" fmla="*/ 82 w 92"/>
                  <a:gd name="T41" fmla="*/ 14 h 64"/>
                  <a:gd name="T42" fmla="*/ 82 w 92"/>
                  <a:gd name="T43" fmla="*/ 14 h 64"/>
                  <a:gd name="T44" fmla="*/ 78 w 92"/>
                  <a:gd name="T45" fmla="*/ 14 h 64"/>
                  <a:gd name="T46" fmla="*/ 78 w 92"/>
                  <a:gd name="T47" fmla="*/ 9 h 64"/>
                  <a:gd name="T48" fmla="*/ 78 w 92"/>
                  <a:gd name="T49" fmla="*/ 9 h 64"/>
                  <a:gd name="T50" fmla="*/ 78 w 92"/>
                  <a:gd name="T51" fmla="*/ 9 h 64"/>
                  <a:gd name="T52" fmla="*/ 73 w 92"/>
                  <a:gd name="T53" fmla="*/ 9 h 64"/>
                  <a:gd name="T54" fmla="*/ 73 w 92"/>
                  <a:gd name="T55" fmla="*/ 9 h 64"/>
                  <a:gd name="T56" fmla="*/ 73 w 92"/>
                  <a:gd name="T57" fmla="*/ 9 h 64"/>
                  <a:gd name="T58" fmla="*/ 73 w 92"/>
                  <a:gd name="T59" fmla="*/ 9 h 64"/>
                  <a:gd name="T60" fmla="*/ 73 w 92"/>
                  <a:gd name="T61" fmla="*/ 0 h 64"/>
                  <a:gd name="T62" fmla="*/ 73 w 92"/>
                  <a:gd name="T63" fmla="*/ 0 h 64"/>
                  <a:gd name="T64" fmla="*/ 69 w 92"/>
                  <a:gd name="T65" fmla="*/ 0 h 64"/>
                  <a:gd name="T66" fmla="*/ 64 w 92"/>
                  <a:gd name="T67" fmla="*/ 9 h 64"/>
                  <a:gd name="T68" fmla="*/ 64 w 92"/>
                  <a:gd name="T69" fmla="*/ 9 h 64"/>
                  <a:gd name="T70" fmla="*/ 64 w 92"/>
                  <a:gd name="T71" fmla="*/ 5 h 64"/>
                  <a:gd name="T72" fmla="*/ 64 w 92"/>
                  <a:gd name="T73" fmla="*/ 5 h 64"/>
                  <a:gd name="T74" fmla="*/ 64 w 92"/>
                  <a:gd name="T75" fmla="*/ 5 h 64"/>
                  <a:gd name="T76" fmla="*/ 60 w 92"/>
                  <a:gd name="T77" fmla="*/ 14 h 64"/>
                  <a:gd name="T78" fmla="*/ 55 w 92"/>
                  <a:gd name="T79" fmla="*/ 23 h 64"/>
                  <a:gd name="T80" fmla="*/ 50 w 92"/>
                  <a:gd name="T81" fmla="*/ 28 h 64"/>
                  <a:gd name="T82" fmla="*/ 50 w 92"/>
                  <a:gd name="T83" fmla="*/ 28 h 64"/>
                  <a:gd name="T84" fmla="*/ 50 w 92"/>
                  <a:gd name="T85" fmla="*/ 23 h 64"/>
                  <a:gd name="T86" fmla="*/ 50 w 92"/>
                  <a:gd name="T87" fmla="*/ 28 h 64"/>
                  <a:gd name="T88" fmla="*/ 46 w 92"/>
                  <a:gd name="T89" fmla="*/ 32 h 64"/>
                  <a:gd name="T90" fmla="*/ 46 w 92"/>
                  <a:gd name="T91" fmla="*/ 37 h 64"/>
                  <a:gd name="T92" fmla="*/ 46 w 92"/>
                  <a:gd name="T93" fmla="*/ 37 h 64"/>
                  <a:gd name="T94" fmla="*/ 41 w 92"/>
                  <a:gd name="T95" fmla="*/ 32 h 64"/>
                  <a:gd name="T96" fmla="*/ 41 w 92"/>
                  <a:gd name="T97" fmla="*/ 32 h 64"/>
                  <a:gd name="T98" fmla="*/ 41 w 92"/>
                  <a:gd name="T99" fmla="*/ 28 h 64"/>
                  <a:gd name="T100" fmla="*/ 37 w 92"/>
                  <a:gd name="T101" fmla="*/ 28 h 64"/>
                  <a:gd name="T102" fmla="*/ 32 w 92"/>
                  <a:gd name="T103" fmla="*/ 37 h 64"/>
                  <a:gd name="T104" fmla="*/ 27 w 92"/>
                  <a:gd name="T105" fmla="*/ 41 h 64"/>
                  <a:gd name="T106" fmla="*/ 18 w 92"/>
                  <a:gd name="T107" fmla="*/ 46 h 64"/>
                  <a:gd name="T108" fmla="*/ 14 w 92"/>
                  <a:gd name="T109" fmla="*/ 46 h 64"/>
                  <a:gd name="T110" fmla="*/ 9 w 92"/>
                  <a:gd name="T111" fmla="*/ 55 h 64"/>
                  <a:gd name="T112" fmla="*/ 0 w 92"/>
                  <a:gd name="T113" fmla="*/ 60 h 64"/>
                  <a:gd name="T114" fmla="*/ 0 w 92"/>
                  <a:gd name="T115" fmla="*/ 6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2" h="64">
                    <a:moveTo>
                      <a:pt x="0" y="60"/>
                    </a:moveTo>
                    <a:lnTo>
                      <a:pt x="5" y="64"/>
                    </a:lnTo>
                    <a:lnTo>
                      <a:pt x="14" y="60"/>
                    </a:lnTo>
                    <a:lnTo>
                      <a:pt x="23" y="55"/>
                    </a:lnTo>
                    <a:lnTo>
                      <a:pt x="27" y="60"/>
                    </a:lnTo>
                    <a:lnTo>
                      <a:pt x="32" y="60"/>
                    </a:lnTo>
                    <a:lnTo>
                      <a:pt x="41" y="55"/>
                    </a:lnTo>
                    <a:lnTo>
                      <a:pt x="46" y="41"/>
                    </a:lnTo>
                    <a:lnTo>
                      <a:pt x="55" y="28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73" y="23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82" y="18"/>
                    </a:lnTo>
                    <a:lnTo>
                      <a:pt x="87" y="18"/>
                    </a:lnTo>
                    <a:lnTo>
                      <a:pt x="92" y="14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0" y="14"/>
                    </a:lnTo>
                    <a:lnTo>
                      <a:pt x="55" y="23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0" y="23"/>
                    </a:lnTo>
                    <a:lnTo>
                      <a:pt x="50" y="28"/>
                    </a:lnTo>
                    <a:lnTo>
                      <a:pt x="46" y="32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28"/>
                    </a:lnTo>
                    <a:lnTo>
                      <a:pt x="37" y="28"/>
                    </a:lnTo>
                    <a:lnTo>
                      <a:pt x="32" y="37"/>
                    </a:lnTo>
                    <a:lnTo>
                      <a:pt x="27" y="41"/>
                    </a:lnTo>
                    <a:lnTo>
                      <a:pt x="18" y="46"/>
                    </a:lnTo>
                    <a:lnTo>
                      <a:pt x="14" y="46"/>
                    </a:lnTo>
                    <a:lnTo>
                      <a:pt x="9" y="55"/>
                    </a:lnTo>
                    <a:lnTo>
                      <a:pt x="0" y="60"/>
                    </a:lnTo>
                    <a:lnTo>
                      <a:pt x="0" y="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1" name="Freeform 1484"/>
              <p:cNvSpPr>
                <a:spLocks/>
              </p:cNvSpPr>
              <p:nvPr/>
            </p:nvSpPr>
            <p:spPr bwMode="auto">
              <a:xfrm>
                <a:off x="3836" y="2052"/>
                <a:ext cx="41" cy="59"/>
              </a:xfrm>
              <a:custGeom>
                <a:avLst/>
                <a:gdLst>
                  <a:gd name="T0" fmla="*/ 23 w 41"/>
                  <a:gd name="T1" fmla="*/ 4 h 59"/>
                  <a:gd name="T2" fmla="*/ 32 w 41"/>
                  <a:gd name="T3" fmla="*/ 13 h 59"/>
                  <a:gd name="T4" fmla="*/ 36 w 41"/>
                  <a:gd name="T5" fmla="*/ 27 h 59"/>
                  <a:gd name="T6" fmla="*/ 36 w 41"/>
                  <a:gd name="T7" fmla="*/ 36 h 59"/>
                  <a:gd name="T8" fmla="*/ 36 w 41"/>
                  <a:gd name="T9" fmla="*/ 41 h 59"/>
                  <a:gd name="T10" fmla="*/ 41 w 41"/>
                  <a:gd name="T11" fmla="*/ 50 h 59"/>
                  <a:gd name="T12" fmla="*/ 41 w 41"/>
                  <a:gd name="T13" fmla="*/ 59 h 59"/>
                  <a:gd name="T14" fmla="*/ 23 w 41"/>
                  <a:gd name="T15" fmla="*/ 55 h 59"/>
                  <a:gd name="T16" fmla="*/ 14 w 41"/>
                  <a:gd name="T17" fmla="*/ 41 h 59"/>
                  <a:gd name="T18" fmla="*/ 4 w 41"/>
                  <a:gd name="T19" fmla="*/ 22 h 59"/>
                  <a:gd name="T20" fmla="*/ 0 w 41"/>
                  <a:gd name="T21" fmla="*/ 0 h 59"/>
                  <a:gd name="T22" fmla="*/ 9 w 41"/>
                  <a:gd name="T23" fmla="*/ 4 h 59"/>
                  <a:gd name="T24" fmla="*/ 14 w 41"/>
                  <a:gd name="T25" fmla="*/ 13 h 59"/>
                  <a:gd name="T26" fmla="*/ 23 w 41"/>
                  <a:gd name="T27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59">
                    <a:moveTo>
                      <a:pt x="23" y="4"/>
                    </a:moveTo>
                    <a:lnTo>
                      <a:pt x="32" y="13"/>
                    </a:lnTo>
                    <a:lnTo>
                      <a:pt x="36" y="27"/>
                    </a:lnTo>
                    <a:lnTo>
                      <a:pt x="36" y="36"/>
                    </a:lnTo>
                    <a:lnTo>
                      <a:pt x="36" y="41"/>
                    </a:lnTo>
                    <a:lnTo>
                      <a:pt x="41" y="50"/>
                    </a:lnTo>
                    <a:lnTo>
                      <a:pt x="41" y="59"/>
                    </a:lnTo>
                    <a:lnTo>
                      <a:pt x="23" y="55"/>
                    </a:lnTo>
                    <a:lnTo>
                      <a:pt x="14" y="41"/>
                    </a:lnTo>
                    <a:lnTo>
                      <a:pt x="4" y="22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14" y="13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2" name="Freeform 1485"/>
              <p:cNvSpPr>
                <a:spLocks/>
              </p:cNvSpPr>
              <p:nvPr/>
            </p:nvSpPr>
            <p:spPr bwMode="auto">
              <a:xfrm>
                <a:off x="3836" y="2052"/>
                <a:ext cx="41" cy="59"/>
              </a:xfrm>
              <a:custGeom>
                <a:avLst/>
                <a:gdLst>
                  <a:gd name="T0" fmla="*/ 23 w 41"/>
                  <a:gd name="T1" fmla="*/ 4 h 59"/>
                  <a:gd name="T2" fmla="*/ 32 w 41"/>
                  <a:gd name="T3" fmla="*/ 13 h 59"/>
                  <a:gd name="T4" fmla="*/ 36 w 41"/>
                  <a:gd name="T5" fmla="*/ 27 h 59"/>
                  <a:gd name="T6" fmla="*/ 36 w 41"/>
                  <a:gd name="T7" fmla="*/ 36 h 59"/>
                  <a:gd name="T8" fmla="*/ 36 w 41"/>
                  <a:gd name="T9" fmla="*/ 41 h 59"/>
                  <a:gd name="T10" fmla="*/ 41 w 41"/>
                  <a:gd name="T11" fmla="*/ 50 h 59"/>
                  <a:gd name="T12" fmla="*/ 41 w 41"/>
                  <a:gd name="T13" fmla="*/ 59 h 59"/>
                  <a:gd name="T14" fmla="*/ 23 w 41"/>
                  <a:gd name="T15" fmla="*/ 55 h 59"/>
                  <a:gd name="T16" fmla="*/ 14 w 41"/>
                  <a:gd name="T17" fmla="*/ 41 h 59"/>
                  <a:gd name="T18" fmla="*/ 4 w 41"/>
                  <a:gd name="T19" fmla="*/ 22 h 59"/>
                  <a:gd name="T20" fmla="*/ 0 w 41"/>
                  <a:gd name="T21" fmla="*/ 0 h 59"/>
                  <a:gd name="T22" fmla="*/ 9 w 41"/>
                  <a:gd name="T23" fmla="*/ 4 h 59"/>
                  <a:gd name="T24" fmla="*/ 14 w 41"/>
                  <a:gd name="T25" fmla="*/ 13 h 59"/>
                  <a:gd name="T26" fmla="*/ 23 w 41"/>
                  <a:gd name="T27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59">
                    <a:moveTo>
                      <a:pt x="23" y="4"/>
                    </a:moveTo>
                    <a:lnTo>
                      <a:pt x="32" y="13"/>
                    </a:lnTo>
                    <a:lnTo>
                      <a:pt x="36" y="27"/>
                    </a:lnTo>
                    <a:lnTo>
                      <a:pt x="36" y="36"/>
                    </a:lnTo>
                    <a:lnTo>
                      <a:pt x="36" y="41"/>
                    </a:lnTo>
                    <a:lnTo>
                      <a:pt x="41" y="50"/>
                    </a:lnTo>
                    <a:lnTo>
                      <a:pt x="41" y="59"/>
                    </a:lnTo>
                    <a:lnTo>
                      <a:pt x="23" y="55"/>
                    </a:lnTo>
                    <a:lnTo>
                      <a:pt x="14" y="41"/>
                    </a:lnTo>
                    <a:lnTo>
                      <a:pt x="4" y="22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14" y="13"/>
                    </a:lnTo>
                    <a:lnTo>
                      <a:pt x="23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3" name="Freeform 1486"/>
              <p:cNvSpPr>
                <a:spLocks noEditPoints="1"/>
              </p:cNvSpPr>
              <p:nvPr/>
            </p:nvSpPr>
            <p:spPr bwMode="auto">
              <a:xfrm>
                <a:off x="3831" y="2052"/>
                <a:ext cx="51" cy="64"/>
              </a:xfrm>
              <a:custGeom>
                <a:avLst/>
                <a:gdLst>
                  <a:gd name="T0" fmla="*/ 51 w 51"/>
                  <a:gd name="T1" fmla="*/ 64 h 64"/>
                  <a:gd name="T2" fmla="*/ 51 w 51"/>
                  <a:gd name="T3" fmla="*/ 64 h 64"/>
                  <a:gd name="T4" fmla="*/ 28 w 51"/>
                  <a:gd name="T5" fmla="*/ 59 h 64"/>
                  <a:gd name="T6" fmla="*/ 14 w 51"/>
                  <a:gd name="T7" fmla="*/ 45 h 64"/>
                  <a:gd name="T8" fmla="*/ 5 w 51"/>
                  <a:gd name="T9" fmla="*/ 27 h 64"/>
                  <a:gd name="T10" fmla="*/ 0 w 51"/>
                  <a:gd name="T11" fmla="*/ 4 h 64"/>
                  <a:gd name="T12" fmla="*/ 0 w 51"/>
                  <a:gd name="T13" fmla="*/ 0 h 64"/>
                  <a:gd name="T14" fmla="*/ 0 w 51"/>
                  <a:gd name="T15" fmla="*/ 0 h 64"/>
                  <a:gd name="T16" fmla="*/ 5 w 51"/>
                  <a:gd name="T17" fmla="*/ 0 h 64"/>
                  <a:gd name="T18" fmla="*/ 5 w 51"/>
                  <a:gd name="T19" fmla="*/ 0 h 64"/>
                  <a:gd name="T20" fmla="*/ 14 w 51"/>
                  <a:gd name="T21" fmla="*/ 4 h 64"/>
                  <a:gd name="T22" fmla="*/ 19 w 51"/>
                  <a:gd name="T23" fmla="*/ 9 h 64"/>
                  <a:gd name="T24" fmla="*/ 19 w 51"/>
                  <a:gd name="T25" fmla="*/ 9 h 64"/>
                  <a:gd name="T26" fmla="*/ 28 w 51"/>
                  <a:gd name="T27" fmla="*/ 9 h 64"/>
                  <a:gd name="T28" fmla="*/ 28 w 51"/>
                  <a:gd name="T29" fmla="*/ 4 h 64"/>
                  <a:gd name="T30" fmla="*/ 28 w 51"/>
                  <a:gd name="T31" fmla="*/ 4 h 64"/>
                  <a:gd name="T32" fmla="*/ 41 w 51"/>
                  <a:gd name="T33" fmla="*/ 13 h 64"/>
                  <a:gd name="T34" fmla="*/ 46 w 51"/>
                  <a:gd name="T35" fmla="*/ 32 h 64"/>
                  <a:gd name="T36" fmla="*/ 46 w 51"/>
                  <a:gd name="T37" fmla="*/ 32 h 64"/>
                  <a:gd name="T38" fmla="*/ 46 w 51"/>
                  <a:gd name="T39" fmla="*/ 41 h 64"/>
                  <a:gd name="T40" fmla="*/ 46 w 51"/>
                  <a:gd name="T41" fmla="*/ 45 h 64"/>
                  <a:gd name="T42" fmla="*/ 51 w 51"/>
                  <a:gd name="T43" fmla="*/ 55 h 64"/>
                  <a:gd name="T44" fmla="*/ 51 w 51"/>
                  <a:gd name="T45" fmla="*/ 64 h 64"/>
                  <a:gd name="T46" fmla="*/ 51 w 51"/>
                  <a:gd name="T47" fmla="*/ 64 h 64"/>
                  <a:gd name="T48" fmla="*/ 51 w 51"/>
                  <a:gd name="T49" fmla="*/ 64 h 64"/>
                  <a:gd name="T50" fmla="*/ 9 w 51"/>
                  <a:gd name="T51" fmla="*/ 9 h 64"/>
                  <a:gd name="T52" fmla="*/ 19 w 51"/>
                  <a:gd name="T53" fmla="*/ 41 h 64"/>
                  <a:gd name="T54" fmla="*/ 32 w 51"/>
                  <a:gd name="T55" fmla="*/ 50 h 64"/>
                  <a:gd name="T56" fmla="*/ 46 w 51"/>
                  <a:gd name="T57" fmla="*/ 59 h 64"/>
                  <a:gd name="T58" fmla="*/ 41 w 51"/>
                  <a:gd name="T59" fmla="*/ 50 h 64"/>
                  <a:gd name="T60" fmla="*/ 41 w 51"/>
                  <a:gd name="T61" fmla="*/ 45 h 64"/>
                  <a:gd name="T62" fmla="*/ 37 w 51"/>
                  <a:gd name="T63" fmla="*/ 32 h 64"/>
                  <a:gd name="T64" fmla="*/ 37 w 51"/>
                  <a:gd name="T65" fmla="*/ 32 h 64"/>
                  <a:gd name="T66" fmla="*/ 37 w 51"/>
                  <a:gd name="T67" fmla="*/ 22 h 64"/>
                  <a:gd name="T68" fmla="*/ 28 w 51"/>
                  <a:gd name="T69" fmla="*/ 13 h 64"/>
                  <a:gd name="T70" fmla="*/ 23 w 51"/>
                  <a:gd name="T71" fmla="*/ 13 h 64"/>
                  <a:gd name="T72" fmla="*/ 19 w 51"/>
                  <a:gd name="T73" fmla="*/ 18 h 64"/>
                  <a:gd name="T74" fmla="*/ 14 w 51"/>
                  <a:gd name="T75" fmla="*/ 18 h 64"/>
                  <a:gd name="T76" fmla="*/ 14 w 51"/>
                  <a:gd name="T77" fmla="*/ 18 h 64"/>
                  <a:gd name="T78" fmla="*/ 14 w 51"/>
                  <a:gd name="T79" fmla="*/ 13 h 64"/>
                  <a:gd name="T80" fmla="*/ 14 w 51"/>
                  <a:gd name="T81" fmla="*/ 13 h 64"/>
                  <a:gd name="T82" fmla="*/ 9 w 51"/>
                  <a:gd name="T83" fmla="*/ 9 h 64"/>
                  <a:gd name="T84" fmla="*/ 9 w 51"/>
                  <a:gd name="T85" fmla="*/ 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" h="64">
                    <a:moveTo>
                      <a:pt x="51" y="64"/>
                    </a:moveTo>
                    <a:lnTo>
                      <a:pt x="51" y="64"/>
                    </a:lnTo>
                    <a:lnTo>
                      <a:pt x="28" y="59"/>
                    </a:lnTo>
                    <a:lnTo>
                      <a:pt x="14" y="45"/>
                    </a:lnTo>
                    <a:lnTo>
                      <a:pt x="5" y="2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4" y="4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8" y="9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41" y="13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41"/>
                    </a:lnTo>
                    <a:lnTo>
                      <a:pt x="46" y="45"/>
                    </a:lnTo>
                    <a:lnTo>
                      <a:pt x="51" y="55"/>
                    </a:lnTo>
                    <a:lnTo>
                      <a:pt x="51" y="64"/>
                    </a:lnTo>
                    <a:lnTo>
                      <a:pt x="51" y="64"/>
                    </a:lnTo>
                    <a:lnTo>
                      <a:pt x="51" y="64"/>
                    </a:lnTo>
                    <a:close/>
                    <a:moveTo>
                      <a:pt x="9" y="9"/>
                    </a:moveTo>
                    <a:lnTo>
                      <a:pt x="19" y="41"/>
                    </a:lnTo>
                    <a:lnTo>
                      <a:pt x="32" y="50"/>
                    </a:lnTo>
                    <a:lnTo>
                      <a:pt x="46" y="59"/>
                    </a:lnTo>
                    <a:lnTo>
                      <a:pt x="41" y="50"/>
                    </a:lnTo>
                    <a:lnTo>
                      <a:pt x="41" y="4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22"/>
                    </a:lnTo>
                    <a:lnTo>
                      <a:pt x="28" y="13"/>
                    </a:lnTo>
                    <a:lnTo>
                      <a:pt x="23" y="13"/>
                    </a:lnTo>
                    <a:lnTo>
                      <a:pt x="19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4" name="Freeform 1487"/>
              <p:cNvSpPr>
                <a:spLocks/>
              </p:cNvSpPr>
              <p:nvPr/>
            </p:nvSpPr>
            <p:spPr bwMode="auto">
              <a:xfrm>
                <a:off x="3831" y="2052"/>
                <a:ext cx="51" cy="64"/>
              </a:xfrm>
              <a:custGeom>
                <a:avLst/>
                <a:gdLst>
                  <a:gd name="T0" fmla="*/ 51 w 51"/>
                  <a:gd name="T1" fmla="*/ 64 h 64"/>
                  <a:gd name="T2" fmla="*/ 51 w 51"/>
                  <a:gd name="T3" fmla="*/ 64 h 64"/>
                  <a:gd name="T4" fmla="*/ 28 w 51"/>
                  <a:gd name="T5" fmla="*/ 59 h 64"/>
                  <a:gd name="T6" fmla="*/ 14 w 51"/>
                  <a:gd name="T7" fmla="*/ 45 h 64"/>
                  <a:gd name="T8" fmla="*/ 5 w 51"/>
                  <a:gd name="T9" fmla="*/ 27 h 64"/>
                  <a:gd name="T10" fmla="*/ 0 w 51"/>
                  <a:gd name="T11" fmla="*/ 4 h 64"/>
                  <a:gd name="T12" fmla="*/ 0 w 51"/>
                  <a:gd name="T13" fmla="*/ 0 h 64"/>
                  <a:gd name="T14" fmla="*/ 0 w 51"/>
                  <a:gd name="T15" fmla="*/ 0 h 64"/>
                  <a:gd name="T16" fmla="*/ 5 w 51"/>
                  <a:gd name="T17" fmla="*/ 0 h 64"/>
                  <a:gd name="T18" fmla="*/ 5 w 51"/>
                  <a:gd name="T19" fmla="*/ 0 h 64"/>
                  <a:gd name="T20" fmla="*/ 14 w 51"/>
                  <a:gd name="T21" fmla="*/ 4 h 64"/>
                  <a:gd name="T22" fmla="*/ 19 w 51"/>
                  <a:gd name="T23" fmla="*/ 9 h 64"/>
                  <a:gd name="T24" fmla="*/ 19 w 51"/>
                  <a:gd name="T25" fmla="*/ 9 h 64"/>
                  <a:gd name="T26" fmla="*/ 28 w 51"/>
                  <a:gd name="T27" fmla="*/ 9 h 64"/>
                  <a:gd name="T28" fmla="*/ 28 w 51"/>
                  <a:gd name="T29" fmla="*/ 4 h 64"/>
                  <a:gd name="T30" fmla="*/ 28 w 51"/>
                  <a:gd name="T31" fmla="*/ 4 h 64"/>
                  <a:gd name="T32" fmla="*/ 41 w 51"/>
                  <a:gd name="T33" fmla="*/ 13 h 64"/>
                  <a:gd name="T34" fmla="*/ 46 w 51"/>
                  <a:gd name="T35" fmla="*/ 32 h 64"/>
                  <a:gd name="T36" fmla="*/ 46 w 51"/>
                  <a:gd name="T37" fmla="*/ 32 h 64"/>
                  <a:gd name="T38" fmla="*/ 46 w 51"/>
                  <a:gd name="T39" fmla="*/ 41 h 64"/>
                  <a:gd name="T40" fmla="*/ 46 w 51"/>
                  <a:gd name="T41" fmla="*/ 45 h 64"/>
                  <a:gd name="T42" fmla="*/ 51 w 51"/>
                  <a:gd name="T43" fmla="*/ 55 h 64"/>
                  <a:gd name="T44" fmla="*/ 51 w 51"/>
                  <a:gd name="T45" fmla="*/ 64 h 64"/>
                  <a:gd name="T46" fmla="*/ 51 w 51"/>
                  <a:gd name="T47" fmla="*/ 64 h 64"/>
                  <a:gd name="T48" fmla="*/ 51 w 51"/>
                  <a:gd name="T4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1" h="64">
                    <a:moveTo>
                      <a:pt x="51" y="64"/>
                    </a:moveTo>
                    <a:lnTo>
                      <a:pt x="51" y="64"/>
                    </a:lnTo>
                    <a:lnTo>
                      <a:pt x="28" y="59"/>
                    </a:lnTo>
                    <a:lnTo>
                      <a:pt x="14" y="45"/>
                    </a:lnTo>
                    <a:lnTo>
                      <a:pt x="5" y="2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4" y="4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8" y="9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41" y="13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41"/>
                    </a:lnTo>
                    <a:lnTo>
                      <a:pt x="46" y="45"/>
                    </a:lnTo>
                    <a:lnTo>
                      <a:pt x="51" y="55"/>
                    </a:lnTo>
                    <a:lnTo>
                      <a:pt x="51" y="64"/>
                    </a:lnTo>
                    <a:lnTo>
                      <a:pt x="51" y="64"/>
                    </a:lnTo>
                    <a:lnTo>
                      <a:pt x="51" y="6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5" name="Freeform 1488"/>
              <p:cNvSpPr>
                <a:spLocks/>
              </p:cNvSpPr>
              <p:nvPr/>
            </p:nvSpPr>
            <p:spPr bwMode="auto">
              <a:xfrm>
                <a:off x="3840" y="2061"/>
                <a:ext cx="37" cy="50"/>
              </a:xfrm>
              <a:custGeom>
                <a:avLst/>
                <a:gdLst>
                  <a:gd name="T0" fmla="*/ 0 w 37"/>
                  <a:gd name="T1" fmla="*/ 0 h 50"/>
                  <a:gd name="T2" fmla="*/ 10 w 37"/>
                  <a:gd name="T3" fmla="*/ 32 h 50"/>
                  <a:gd name="T4" fmla="*/ 23 w 37"/>
                  <a:gd name="T5" fmla="*/ 41 h 50"/>
                  <a:gd name="T6" fmla="*/ 37 w 37"/>
                  <a:gd name="T7" fmla="*/ 50 h 50"/>
                  <a:gd name="T8" fmla="*/ 32 w 37"/>
                  <a:gd name="T9" fmla="*/ 41 h 50"/>
                  <a:gd name="T10" fmla="*/ 32 w 37"/>
                  <a:gd name="T11" fmla="*/ 36 h 50"/>
                  <a:gd name="T12" fmla="*/ 28 w 37"/>
                  <a:gd name="T13" fmla="*/ 23 h 50"/>
                  <a:gd name="T14" fmla="*/ 28 w 37"/>
                  <a:gd name="T15" fmla="*/ 23 h 50"/>
                  <a:gd name="T16" fmla="*/ 28 w 37"/>
                  <a:gd name="T17" fmla="*/ 13 h 50"/>
                  <a:gd name="T18" fmla="*/ 19 w 37"/>
                  <a:gd name="T19" fmla="*/ 4 h 50"/>
                  <a:gd name="T20" fmla="*/ 14 w 37"/>
                  <a:gd name="T21" fmla="*/ 4 h 50"/>
                  <a:gd name="T22" fmla="*/ 10 w 37"/>
                  <a:gd name="T23" fmla="*/ 9 h 50"/>
                  <a:gd name="T24" fmla="*/ 5 w 37"/>
                  <a:gd name="T25" fmla="*/ 9 h 50"/>
                  <a:gd name="T26" fmla="*/ 5 w 37"/>
                  <a:gd name="T27" fmla="*/ 9 h 50"/>
                  <a:gd name="T28" fmla="*/ 5 w 37"/>
                  <a:gd name="T29" fmla="*/ 4 h 50"/>
                  <a:gd name="T30" fmla="*/ 5 w 37"/>
                  <a:gd name="T31" fmla="*/ 4 h 50"/>
                  <a:gd name="T32" fmla="*/ 0 w 37"/>
                  <a:gd name="T33" fmla="*/ 0 h 50"/>
                  <a:gd name="T34" fmla="*/ 0 w 3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50">
                    <a:moveTo>
                      <a:pt x="0" y="0"/>
                    </a:moveTo>
                    <a:lnTo>
                      <a:pt x="10" y="32"/>
                    </a:lnTo>
                    <a:lnTo>
                      <a:pt x="23" y="41"/>
                    </a:lnTo>
                    <a:lnTo>
                      <a:pt x="37" y="50"/>
                    </a:lnTo>
                    <a:lnTo>
                      <a:pt x="32" y="41"/>
                    </a:lnTo>
                    <a:lnTo>
                      <a:pt x="32" y="36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13"/>
                    </a:lnTo>
                    <a:lnTo>
                      <a:pt x="19" y="4"/>
                    </a:lnTo>
                    <a:lnTo>
                      <a:pt x="14" y="4"/>
                    </a:lnTo>
                    <a:lnTo>
                      <a:pt x="1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6" name="Freeform 1489"/>
              <p:cNvSpPr>
                <a:spLocks/>
              </p:cNvSpPr>
              <p:nvPr/>
            </p:nvSpPr>
            <p:spPr bwMode="auto">
              <a:xfrm>
                <a:off x="3602" y="1767"/>
                <a:ext cx="96" cy="51"/>
              </a:xfrm>
              <a:custGeom>
                <a:avLst/>
                <a:gdLst>
                  <a:gd name="T0" fmla="*/ 14 w 96"/>
                  <a:gd name="T1" fmla="*/ 0 h 51"/>
                  <a:gd name="T2" fmla="*/ 14 w 96"/>
                  <a:gd name="T3" fmla="*/ 5 h 51"/>
                  <a:gd name="T4" fmla="*/ 18 w 96"/>
                  <a:gd name="T5" fmla="*/ 0 h 51"/>
                  <a:gd name="T6" fmla="*/ 28 w 96"/>
                  <a:gd name="T7" fmla="*/ 5 h 51"/>
                  <a:gd name="T8" fmla="*/ 37 w 96"/>
                  <a:gd name="T9" fmla="*/ 10 h 51"/>
                  <a:gd name="T10" fmla="*/ 41 w 96"/>
                  <a:gd name="T11" fmla="*/ 14 h 51"/>
                  <a:gd name="T12" fmla="*/ 46 w 96"/>
                  <a:gd name="T13" fmla="*/ 14 h 51"/>
                  <a:gd name="T14" fmla="*/ 50 w 96"/>
                  <a:gd name="T15" fmla="*/ 14 h 51"/>
                  <a:gd name="T16" fmla="*/ 50 w 96"/>
                  <a:gd name="T17" fmla="*/ 19 h 51"/>
                  <a:gd name="T18" fmla="*/ 55 w 96"/>
                  <a:gd name="T19" fmla="*/ 23 h 51"/>
                  <a:gd name="T20" fmla="*/ 60 w 96"/>
                  <a:gd name="T21" fmla="*/ 23 h 51"/>
                  <a:gd name="T22" fmla="*/ 60 w 96"/>
                  <a:gd name="T23" fmla="*/ 23 h 51"/>
                  <a:gd name="T24" fmla="*/ 60 w 96"/>
                  <a:gd name="T25" fmla="*/ 23 h 51"/>
                  <a:gd name="T26" fmla="*/ 64 w 96"/>
                  <a:gd name="T27" fmla="*/ 28 h 51"/>
                  <a:gd name="T28" fmla="*/ 78 w 96"/>
                  <a:gd name="T29" fmla="*/ 33 h 51"/>
                  <a:gd name="T30" fmla="*/ 96 w 96"/>
                  <a:gd name="T31" fmla="*/ 33 h 51"/>
                  <a:gd name="T32" fmla="*/ 96 w 96"/>
                  <a:gd name="T33" fmla="*/ 46 h 51"/>
                  <a:gd name="T34" fmla="*/ 92 w 96"/>
                  <a:gd name="T35" fmla="*/ 46 h 51"/>
                  <a:gd name="T36" fmla="*/ 87 w 96"/>
                  <a:gd name="T37" fmla="*/ 51 h 51"/>
                  <a:gd name="T38" fmla="*/ 73 w 96"/>
                  <a:gd name="T39" fmla="*/ 51 h 51"/>
                  <a:gd name="T40" fmla="*/ 64 w 96"/>
                  <a:gd name="T41" fmla="*/ 46 h 51"/>
                  <a:gd name="T42" fmla="*/ 55 w 96"/>
                  <a:gd name="T43" fmla="*/ 42 h 51"/>
                  <a:gd name="T44" fmla="*/ 50 w 96"/>
                  <a:gd name="T45" fmla="*/ 37 h 51"/>
                  <a:gd name="T46" fmla="*/ 41 w 96"/>
                  <a:gd name="T47" fmla="*/ 37 h 51"/>
                  <a:gd name="T48" fmla="*/ 32 w 96"/>
                  <a:gd name="T49" fmla="*/ 37 h 51"/>
                  <a:gd name="T50" fmla="*/ 23 w 96"/>
                  <a:gd name="T51" fmla="*/ 33 h 51"/>
                  <a:gd name="T52" fmla="*/ 14 w 96"/>
                  <a:gd name="T53" fmla="*/ 28 h 51"/>
                  <a:gd name="T54" fmla="*/ 5 w 96"/>
                  <a:gd name="T55" fmla="*/ 23 h 51"/>
                  <a:gd name="T56" fmla="*/ 0 w 96"/>
                  <a:gd name="T57" fmla="*/ 14 h 51"/>
                  <a:gd name="T58" fmla="*/ 5 w 96"/>
                  <a:gd name="T59" fmla="*/ 5 h 51"/>
                  <a:gd name="T60" fmla="*/ 14 w 96"/>
                  <a:gd name="T6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6" h="51">
                    <a:moveTo>
                      <a:pt x="14" y="0"/>
                    </a:moveTo>
                    <a:lnTo>
                      <a:pt x="14" y="5"/>
                    </a:lnTo>
                    <a:lnTo>
                      <a:pt x="18" y="0"/>
                    </a:lnTo>
                    <a:lnTo>
                      <a:pt x="28" y="5"/>
                    </a:lnTo>
                    <a:lnTo>
                      <a:pt x="37" y="10"/>
                    </a:lnTo>
                    <a:lnTo>
                      <a:pt x="41" y="14"/>
                    </a:lnTo>
                    <a:lnTo>
                      <a:pt x="46" y="14"/>
                    </a:lnTo>
                    <a:lnTo>
                      <a:pt x="50" y="14"/>
                    </a:lnTo>
                    <a:lnTo>
                      <a:pt x="50" y="19"/>
                    </a:lnTo>
                    <a:lnTo>
                      <a:pt x="55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4" y="28"/>
                    </a:lnTo>
                    <a:lnTo>
                      <a:pt x="78" y="33"/>
                    </a:lnTo>
                    <a:lnTo>
                      <a:pt x="96" y="33"/>
                    </a:lnTo>
                    <a:lnTo>
                      <a:pt x="96" y="46"/>
                    </a:lnTo>
                    <a:lnTo>
                      <a:pt x="92" y="46"/>
                    </a:lnTo>
                    <a:lnTo>
                      <a:pt x="87" y="51"/>
                    </a:lnTo>
                    <a:lnTo>
                      <a:pt x="73" y="51"/>
                    </a:lnTo>
                    <a:lnTo>
                      <a:pt x="64" y="46"/>
                    </a:lnTo>
                    <a:lnTo>
                      <a:pt x="55" y="42"/>
                    </a:lnTo>
                    <a:lnTo>
                      <a:pt x="50" y="37"/>
                    </a:lnTo>
                    <a:lnTo>
                      <a:pt x="41" y="37"/>
                    </a:lnTo>
                    <a:lnTo>
                      <a:pt x="32" y="37"/>
                    </a:lnTo>
                    <a:lnTo>
                      <a:pt x="23" y="33"/>
                    </a:lnTo>
                    <a:lnTo>
                      <a:pt x="14" y="28"/>
                    </a:lnTo>
                    <a:lnTo>
                      <a:pt x="5" y="23"/>
                    </a:lnTo>
                    <a:lnTo>
                      <a:pt x="0" y="14"/>
                    </a:lnTo>
                    <a:lnTo>
                      <a:pt x="5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7" name="Freeform 1490"/>
              <p:cNvSpPr>
                <a:spLocks/>
              </p:cNvSpPr>
              <p:nvPr/>
            </p:nvSpPr>
            <p:spPr bwMode="auto">
              <a:xfrm>
                <a:off x="3602" y="1767"/>
                <a:ext cx="96" cy="51"/>
              </a:xfrm>
              <a:custGeom>
                <a:avLst/>
                <a:gdLst>
                  <a:gd name="T0" fmla="*/ 14 w 96"/>
                  <a:gd name="T1" fmla="*/ 0 h 51"/>
                  <a:gd name="T2" fmla="*/ 14 w 96"/>
                  <a:gd name="T3" fmla="*/ 5 h 51"/>
                  <a:gd name="T4" fmla="*/ 18 w 96"/>
                  <a:gd name="T5" fmla="*/ 0 h 51"/>
                  <a:gd name="T6" fmla="*/ 28 w 96"/>
                  <a:gd name="T7" fmla="*/ 5 h 51"/>
                  <a:gd name="T8" fmla="*/ 37 w 96"/>
                  <a:gd name="T9" fmla="*/ 10 h 51"/>
                  <a:gd name="T10" fmla="*/ 41 w 96"/>
                  <a:gd name="T11" fmla="*/ 14 h 51"/>
                  <a:gd name="T12" fmla="*/ 46 w 96"/>
                  <a:gd name="T13" fmla="*/ 14 h 51"/>
                  <a:gd name="T14" fmla="*/ 50 w 96"/>
                  <a:gd name="T15" fmla="*/ 14 h 51"/>
                  <a:gd name="T16" fmla="*/ 50 w 96"/>
                  <a:gd name="T17" fmla="*/ 19 h 51"/>
                  <a:gd name="T18" fmla="*/ 55 w 96"/>
                  <a:gd name="T19" fmla="*/ 23 h 51"/>
                  <a:gd name="T20" fmla="*/ 60 w 96"/>
                  <a:gd name="T21" fmla="*/ 23 h 51"/>
                  <a:gd name="T22" fmla="*/ 60 w 96"/>
                  <a:gd name="T23" fmla="*/ 23 h 51"/>
                  <a:gd name="T24" fmla="*/ 60 w 96"/>
                  <a:gd name="T25" fmla="*/ 23 h 51"/>
                  <a:gd name="T26" fmla="*/ 64 w 96"/>
                  <a:gd name="T27" fmla="*/ 28 h 51"/>
                  <a:gd name="T28" fmla="*/ 78 w 96"/>
                  <a:gd name="T29" fmla="*/ 33 h 51"/>
                  <a:gd name="T30" fmla="*/ 96 w 96"/>
                  <a:gd name="T31" fmla="*/ 33 h 51"/>
                  <a:gd name="T32" fmla="*/ 96 w 96"/>
                  <a:gd name="T33" fmla="*/ 46 h 51"/>
                  <a:gd name="T34" fmla="*/ 92 w 96"/>
                  <a:gd name="T35" fmla="*/ 46 h 51"/>
                  <a:gd name="T36" fmla="*/ 87 w 96"/>
                  <a:gd name="T37" fmla="*/ 51 h 51"/>
                  <a:gd name="T38" fmla="*/ 73 w 96"/>
                  <a:gd name="T39" fmla="*/ 51 h 51"/>
                  <a:gd name="T40" fmla="*/ 64 w 96"/>
                  <a:gd name="T41" fmla="*/ 46 h 51"/>
                  <a:gd name="T42" fmla="*/ 55 w 96"/>
                  <a:gd name="T43" fmla="*/ 42 h 51"/>
                  <a:gd name="T44" fmla="*/ 50 w 96"/>
                  <a:gd name="T45" fmla="*/ 37 h 51"/>
                  <a:gd name="T46" fmla="*/ 41 w 96"/>
                  <a:gd name="T47" fmla="*/ 37 h 51"/>
                  <a:gd name="T48" fmla="*/ 32 w 96"/>
                  <a:gd name="T49" fmla="*/ 37 h 51"/>
                  <a:gd name="T50" fmla="*/ 23 w 96"/>
                  <a:gd name="T51" fmla="*/ 33 h 51"/>
                  <a:gd name="T52" fmla="*/ 14 w 96"/>
                  <a:gd name="T53" fmla="*/ 28 h 51"/>
                  <a:gd name="T54" fmla="*/ 5 w 96"/>
                  <a:gd name="T55" fmla="*/ 23 h 51"/>
                  <a:gd name="T56" fmla="*/ 0 w 96"/>
                  <a:gd name="T57" fmla="*/ 14 h 51"/>
                  <a:gd name="T58" fmla="*/ 5 w 96"/>
                  <a:gd name="T59" fmla="*/ 5 h 51"/>
                  <a:gd name="T60" fmla="*/ 14 w 96"/>
                  <a:gd name="T6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6" h="51">
                    <a:moveTo>
                      <a:pt x="14" y="0"/>
                    </a:moveTo>
                    <a:lnTo>
                      <a:pt x="14" y="5"/>
                    </a:lnTo>
                    <a:lnTo>
                      <a:pt x="18" y="0"/>
                    </a:lnTo>
                    <a:lnTo>
                      <a:pt x="28" y="5"/>
                    </a:lnTo>
                    <a:lnTo>
                      <a:pt x="37" y="10"/>
                    </a:lnTo>
                    <a:lnTo>
                      <a:pt x="41" y="14"/>
                    </a:lnTo>
                    <a:lnTo>
                      <a:pt x="46" y="14"/>
                    </a:lnTo>
                    <a:lnTo>
                      <a:pt x="50" y="14"/>
                    </a:lnTo>
                    <a:lnTo>
                      <a:pt x="50" y="19"/>
                    </a:lnTo>
                    <a:lnTo>
                      <a:pt x="55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4" y="28"/>
                    </a:lnTo>
                    <a:lnTo>
                      <a:pt x="78" y="33"/>
                    </a:lnTo>
                    <a:lnTo>
                      <a:pt x="96" y="33"/>
                    </a:lnTo>
                    <a:lnTo>
                      <a:pt x="96" y="46"/>
                    </a:lnTo>
                    <a:lnTo>
                      <a:pt x="92" y="46"/>
                    </a:lnTo>
                    <a:lnTo>
                      <a:pt x="87" y="51"/>
                    </a:lnTo>
                    <a:lnTo>
                      <a:pt x="73" y="51"/>
                    </a:lnTo>
                    <a:lnTo>
                      <a:pt x="64" y="46"/>
                    </a:lnTo>
                    <a:lnTo>
                      <a:pt x="55" y="42"/>
                    </a:lnTo>
                    <a:lnTo>
                      <a:pt x="50" y="37"/>
                    </a:lnTo>
                    <a:lnTo>
                      <a:pt x="41" y="37"/>
                    </a:lnTo>
                    <a:lnTo>
                      <a:pt x="32" y="37"/>
                    </a:lnTo>
                    <a:lnTo>
                      <a:pt x="23" y="33"/>
                    </a:lnTo>
                    <a:lnTo>
                      <a:pt x="14" y="28"/>
                    </a:lnTo>
                    <a:lnTo>
                      <a:pt x="5" y="23"/>
                    </a:lnTo>
                    <a:lnTo>
                      <a:pt x="0" y="14"/>
                    </a:lnTo>
                    <a:lnTo>
                      <a:pt x="5" y="5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8" name="Freeform 1491"/>
              <p:cNvSpPr>
                <a:spLocks noEditPoints="1"/>
              </p:cNvSpPr>
              <p:nvPr/>
            </p:nvSpPr>
            <p:spPr bwMode="auto">
              <a:xfrm>
                <a:off x="3602" y="1763"/>
                <a:ext cx="96" cy="59"/>
              </a:xfrm>
              <a:custGeom>
                <a:avLst/>
                <a:gdLst>
                  <a:gd name="T0" fmla="*/ 69 w 96"/>
                  <a:gd name="T1" fmla="*/ 55 h 59"/>
                  <a:gd name="T2" fmla="*/ 55 w 96"/>
                  <a:gd name="T3" fmla="*/ 50 h 59"/>
                  <a:gd name="T4" fmla="*/ 41 w 96"/>
                  <a:gd name="T5" fmla="*/ 46 h 59"/>
                  <a:gd name="T6" fmla="*/ 14 w 96"/>
                  <a:gd name="T7" fmla="*/ 37 h 59"/>
                  <a:gd name="T8" fmla="*/ 5 w 96"/>
                  <a:gd name="T9" fmla="*/ 32 h 59"/>
                  <a:gd name="T10" fmla="*/ 0 w 96"/>
                  <a:gd name="T11" fmla="*/ 18 h 59"/>
                  <a:gd name="T12" fmla="*/ 9 w 96"/>
                  <a:gd name="T13" fmla="*/ 0 h 59"/>
                  <a:gd name="T14" fmla="*/ 14 w 96"/>
                  <a:gd name="T15" fmla="*/ 0 h 59"/>
                  <a:gd name="T16" fmla="*/ 14 w 96"/>
                  <a:gd name="T17" fmla="*/ 0 h 59"/>
                  <a:gd name="T18" fmla="*/ 37 w 96"/>
                  <a:gd name="T19" fmla="*/ 9 h 59"/>
                  <a:gd name="T20" fmla="*/ 41 w 96"/>
                  <a:gd name="T21" fmla="*/ 18 h 59"/>
                  <a:gd name="T22" fmla="*/ 55 w 96"/>
                  <a:gd name="T23" fmla="*/ 9 h 59"/>
                  <a:gd name="T24" fmla="*/ 50 w 96"/>
                  <a:gd name="T25" fmla="*/ 18 h 59"/>
                  <a:gd name="T26" fmla="*/ 50 w 96"/>
                  <a:gd name="T27" fmla="*/ 23 h 59"/>
                  <a:gd name="T28" fmla="*/ 60 w 96"/>
                  <a:gd name="T29" fmla="*/ 23 h 59"/>
                  <a:gd name="T30" fmla="*/ 64 w 96"/>
                  <a:gd name="T31" fmla="*/ 27 h 59"/>
                  <a:gd name="T32" fmla="*/ 92 w 96"/>
                  <a:gd name="T33" fmla="*/ 32 h 59"/>
                  <a:gd name="T34" fmla="*/ 96 w 96"/>
                  <a:gd name="T35" fmla="*/ 32 h 59"/>
                  <a:gd name="T36" fmla="*/ 96 w 96"/>
                  <a:gd name="T37" fmla="*/ 37 h 59"/>
                  <a:gd name="T38" fmla="*/ 96 w 96"/>
                  <a:gd name="T39" fmla="*/ 55 h 59"/>
                  <a:gd name="T40" fmla="*/ 83 w 96"/>
                  <a:gd name="T41" fmla="*/ 59 h 59"/>
                  <a:gd name="T42" fmla="*/ 46 w 96"/>
                  <a:gd name="T43" fmla="*/ 41 h 59"/>
                  <a:gd name="T44" fmla="*/ 55 w 96"/>
                  <a:gd name="T45" fmla="*/ 46 h 59"/>
                  <a:gd name="T46" fmla="*/ 69 w 96"/>
                  <a:gd name="T47" fmla="*/ 50 h 59"/>
                  <a:gd name="T48" fmla="*/ 87 w 96"/>
                  <a:gd name="T49" fmla="*/ 50 h 59"/>
                  <a:gd name="T50" fmla="*/ 92 w 96"/>
                  <a:gd name="T51" fmla="*/ 41 h 59"/>
                  <a:gd name="T52" fmla="*/ 64 w 96"/>
                  <a:gd name="T53" fmla="*/ 37 h 59"/>
                  <a:gd name="T54" fmla="*/ 55 w 96"/>
                  <a:gd name="T55" fmla="*/ 27 h 59"/>
                  <a:gd name="T56" fmla="*/ 46 w 96"/>
                  <a:gd name="T57" fmla="*/ 23 h 59"/>
                  <a:gd name="T58" fmla="*/ 37 w 96"/>
                  <a:gd name="T59" fmla="*/ 18 h 59"/>
                  <a:gd name="T60" fmla="*/ 18 w 96"/>
                  <a:gd name="T61" fmla="*/ 9 h 59"/>
                  <a:gd name="T62" fmla="*/ 18 w 96"/>
                  <a:gd name="T63" fmla="*/ 14 h 59"/>
                  <a:gd name="T64" fmla="*/ 9 w 96"/>
                  <a:gd name="T65" fmla="*/ 9 h 59"/>
                  <a:gd name="T66" fmla="*/ 5 w 96"/>
                  <a:gd name="T67" fmla="*/ 18 h 59"/>
                  <a:gd name="T68" fmla="*/ 9 w 96"/>
                  <a:gd name="T69" fmla="*/ 27 h 59"/>
                  <a:gd name="T70" fmla="*/ 18 w 96"/>
                  <a:gd name="T71" fmla="*/ 32 h 59"/>
                  <a:gd name="T72" fmla="*/ 41 w 96"/>
                  <a:gd name="T73" fmla="*/ 41 h 59"/>
                  <a:gd name="T74" fmla="*/ 46 w 96"/>
                  <a:gd name="T75" fmla="*/ 4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6" h="59">
                    <a:moveTo>
                      <a:pt x="83" y="59"/>
                    </a:moveTo>
                    <a:lnTo>
                      <a:pt x="69" y="55"/>
                    </a:lnTo>
                    <a:lnTo>
                      <a:pt x="64" y="55"/>
                    </a:lnTo>
                    <a:lnTo>
                      <a:pt x="55" y="50"/>
                    </a:lnTo>
                    <a:lnTo>
                      <a:pt x="46" y="46"/>
                    </a:lnTo>
                    <a:lnTo>
                      <a:pt x="41" y="46"/>
                    </a:lnTo>
                    <a:lnTo>
                      <a:pt x="32" y="46"/>
                    </a:lnTo>
                    <a:lnTo>
                      <a:pt x="14" y="37"/>
                    </a:lnTo>
                    <a:lnTo>
                      <a:pt x="9" y="32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8" y="4"/>
                    </a:lnTo>
                    <a:lnTo>
                      <a:pt x="37" y="9"/>
                    </a:lnTo>
                    <a:lnTo>
                      <a:pt x="41" y="14"/>
                    </a:lnTo>
                    <a:lnTo>
                      <a:pt x="41" y="18"/>
                    </a:lnTo>
                    <a:lnTo>
                      <a:pt x="46" y="14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23"/>
                    </a:lnTo>
                    <a:lnTo>
                      <a:pt x="55" y="23"/>
                    </a:lnTo>
                    <a:lnTo>
                      <a:pt x="60" y="23"/>
                    </a:lnTo>
                    <a:lnTo>
                      <a:pt x="60" y="27"/>
                    </a:lnTo>
                    <a:lnTo>
                      <a:pt x="64" y="27"/>
                    </a:lnTo>
                    <a:lnTo>
                      <a:pt x="87" y="37"/>
                    </a:lnTo>
                    <a:lnTo>
                      <a:pt x="92" y="32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96" y="37"/>
                    </a:lnTo>
                    <a:lnTo>
                      <a:pt x="96" y="37"/>
                    </a:lnTo>
                    <a:lnTo>
                      <a:pt x="96" y="41"/>
                    </a:lnTo>
                    <a:lnTo>
                      <a:pt x="96" y="55"/>
                    </a:lnTo>
                    <a:lnTo>
                      <a:pt x="83" y="59"/>
                    </a:lnTo>
                    <a:lnTo>
                      <a:pt x="83" y="59"/>
                    </a:lnTo>
                    <a:lnTo>
                      <a:pt x="83" y="59"/>
                    </a:lnTo>
                    <a:close/>
                    <a:moveTo>
                      <a:pt x="46" y="41"/>
                    </a:moveTo>
                    <a:lnTo>
                      <a:pt x="50" y="41"/>
                    </a:lnTo>
                    <a:lnTo>
                      <a:pt x="55" y="46"/>
                    </a:lnTo>
                    <a:lnTo>
                      <a:pt x="64" y="50"/>
                    </a:lnTo>
                    <a:lnTo>
                      <a:pt x="69" y="50"/>
                    </a:lnTo>
                    <a:lnTo>
                      <a:pt x="83" y="55"/>
                    </a:lnTo>
                    <a:lnTo>
                      <a:pt x="87" y="50"/>
                    </a:lnTo>
                    <a:lnTo>
                      <a:pt x="92" y="41"/>
                    </a:lnTo>
                    <a:lnTo>
                      <a:pt x="92" y="41"/>
                    </a:lnTo>
                    <a:lnTo>
                      <a:pt x="73" y="41"/>
                    </a:lnTo>
                    <a:lnTo>
                      <a:pt x="64" y="37"/>
                    </a:lnTo>
                    <a:lnTo>
                      <a:pt x="55" y="32"/>
                    </a:lnTo>
                    <a:lnTo>
                      <a:pt x="55" y="27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1" y="23"/>
                    </a:lnTo>
                    <a:lnTo>
                      <a:pt x="37" y="18"/>
                    </a:lnTo>
                    <a:lnTo>
                      <a:pt x="32" y="14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4" y="9"/>
                    </a:lnTo>
                    <a:lnTo>
                      <a:pt x="9" y="9"/>
                    </a:lnTo>
                    <a:lnTo>
                      <a:pt x="5" y="14"/>
                    </a:lnTo>
                    <a:lnTo>
                      <a:pt x="5" y="18"/>
                    </a:lnTo>
                    <a:lnTo>
                      <a:pt x="5" y="23"/>
                    </a:lnTo>
                    <a:lnTo>
                      <a:pt x="9" y="27"/>
                    </a:lnTo>
                    <a:lnTo>
                      <a:pt x="14" y="27"/>
                    </a:lnTo>
                    <a:lnTo>
                      <a:pt x="18" y="32"/>
                    </a:lnTo>
                    <a:lnTo>
                      <a:pt x="32" y="41"/>
                    </a:lnTo>
                    <a:lnTo>
                      <a:pt x="41" y="41"/>
                    </a:lnTo>
                    <a:lnTo>
                      <a:pt x="46" y="41"/>
                    </a:lnTo>
                    <a:lnTo>
                      <a:pt x="46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9" name="Freeform 1492"/>
              <p:cNvSpPr>
                <a:spLocks/>
              </p:cNvSpPr>
              <p:nvPr/>
            </p:nvSpPr>
            <p:spPr bwMode="auto">
              <a:xfrm>
                <a:off x="3602" y="1763"/>
                <a:ext cx="96" cy="59"/>
              </a:xfrm>
              <a:custGeom>
                <a:avLst/>
                <a:gdLst>
                  <a:gd name="T0" fmla="*/ 83 w 96"/>
                  <a:gd name="T1" fmla="*/ 59 h 59"/>
                  <a:gd name="T2" fmla="*/ 69 w 96"/>
                  <a:gd name="T3" fmla="*/ 55 h 59"/>
                  <a:gd name="T4" fmla="*/ 64 w 96"/>
                  <a:gd name="T5" fmla="*/ 55 h 59"/>
                  <a:gd name="T6" fmla="*/ 55 w 96"/>
                  <a:gd name="T7" fmla="*/ 50 h 59"/>
                  <a:gd name="T8" fmla="*/ 46 w 96"/>
                  <a:gd name="T9" fmla="*/ 46 h 59"/>
                  <a:gd name="T10" fmla="*/ 41 w 96"/>
                  <a:gd name="T11" fmla="*/ 46 h 59"/>
                  <a:gd name="T12" fmla="*/ 32 w 96"/>
                  <a:gd name="T13" fmla="*/ 46 h 59"/>
                  <a:gd name="T14" fmla="*/ 14 w 96"/>
                  <a:gd name="T15" fmla="*/ 37 h 59"/>
                  <a:gd name="T16" fmla="*/ 9 w 96"/>
                  <a:gd name="T17" fmla="*/ 32 h 59"/>
                  <a:gd name="T18" fmla="*/ 5 w 96"/>
                  <a:gd name="T19" fmla="*/ 32 h 59"/>
                  <a:gd name="T20" fmla="*/ 0 w 96"/>
                  <a:gd name="T21" fmla="*/ 27 h 59"/>
                  <a:gd name="T22" fmla="*/ 0 w 96"/>
                  <a:gd name="T23" fmla="*/ 18 h 59"/>
                  <a:gd name="T24" fmla="*/ 0 w 96"/>
                  <a:gd name="T25" fmla="*/ 9 h 59"/>
                  <a:gd name="T26" fmla="*/ 9 w 96"/>
                  <a:gd name="T27" fmla="*/ 0 h 59"/>
                  <a:gd name="T28" fmla="*/ 14 w 96"/>
                  <a:gd name="T29" fmla="*/ 0 h 59"/>
                  <a:gd name="T30" fmla="*/ 14 w 96"/>
                  <a:gd name="T31" fmla="*/ 0 h 59"/>
                  <a:gd name="T32" fmla="*/ 14 w 96"/>
                  <a:gd name="T33" fmla="*/ 0 h 59"/>
                  <a:gd name="T34" fmla="*/ 14 w 96"/>
                  <a:gd name="T35" fmla="*/ 0 h 59"/>
                  <a:gd name="T36" fmla="*/ 28 w 96"/>
                  <a:gd name="T37" fmla="*/ 4 h 59"/>
                  <a:gd name="T38" fmla="*/ 37 w 96"/>
                  <a:gd name="T39" fmla="*/ 9 h 59"/>
                  <a:gd name="T40" fmla="*/ 41 w 96"/>
                  <a:gd name="T41" fmla="*/ 14 h 59"/>
                  <a:gd name="T42" fmla="*/ 41 w 96"/>
                  <a:gd name="T43" fmla="*/ 18 h 59"/>
                  <a:gd name="T44" fmla="*/ 46 w 96"/>
                  <a:gd name="T45" fmla="*/ 14 h 59"/>
                  <a:gd name="T46" fmla="*/ 55 w 96"/>
                  <a:gd name="T47" fmla="*/ 9 h 59"/>
                  <a:gd name="T48" fmla="*/ 55 w 96"/>
                  <a:gd name="T49" fmla="*/ 9 h 59"/>
                  <a:gd name="T50" fmla="*/ 50 w 96"/>
                  <a:gd name="T51" fmla="*/ 18 h 59"/>
                  <a:gd name="T52" fmla="*/ 50 w 96"/>
                  <a:gd name="T53" fmla="*/ 18 h 59"/>
                  <a:gd name="T54" fmla="*/ 50 w 96"/>
                  <a:gd name="T55" fmla="*/ 23 h 59"/>
                  <a:gd name="T56" fmla="*/ 55 w 96"/>
                  <a:gd name="T57" fmla="*/ 23 h 59"/>
                  <a:gd name="T58" fmla="*/ 60 w 96"/>
                  <a:gd name="T59" fmla="*/ 23 h 59"/>
                  <a:gd name="T60" fmla="*/ 60 w 96"/>
                  <a:gd name="T61" fmla="*/ 27 h 59"/>
                  <a:gd name="T62" fmla="*/ 64 w 96"/>
                  <a:gd name="T63" fmla="*/ 27 h 59"/>
                  <a:gd name="T64" fmla="*/ 87 w 96"/>
                  <a:gd name="T65" fmla="*/ 37 h 59"/>
                  <a:gd name="T66" fmla="*/ 92 w 96"/>
                  <a:gd name="T67" fmla="*/ 32 h 59"/>
                  <a:gd name="T68" fmla="*/ 96 w 96"/>
                  <a:gd name="T69" fmla="*/ 32 h 59"/>
                  <a:gd name="T70" fmla="*/ 96 w 96"/>
                  <a:gd name="T71" fmla="*/ 32 h 59"/>
                  <a:gd name="T72" fmla="*/ 96 w 96"/>
                  <a:gd name="T73" fmla="*/ 37 h 59"/>
                  <a:gd name="T74" fmla="*/ 96 w 96"/>
                  <a:gd name="T75" fmla="*/ 37 h 59"/>
                  <a:gd name="T76" fmla="*/ 96 w 96"/>
                  <a:gd name="T77" fmla="*/ 41 h 59"/>
                  <a:gd name="T78" fmla="*/ 96 w 96"/>
                  <a:gd name="T79" fmla="*/ 55 h 59"/>
                  <a:gd name="T80" fmla="*/ 83 w 96"/>
                  <a:gd name="T81" fmla="*/ 59 h 59"/>
                  <a:gd name="T82" fmla="*/ 83 w 96"/>
                  <a:gd name="T83" fmla="*/ 59 h 59"/>
                  <a:gd name="T84" fmla="*/ 83 w 96"/>
                  <a:gd name="T8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6" h="59">
                    <a:moveTo>
                      <a:pt x="83" y="59"/>
                    </a:moveTo>
                    <a:lnTo>
                      <a:pt x="69" y="55"/>
                    </a:lnTo>
                    <a:lnTo>
                      <a:pt x="64" y="55"/>
                    </a:lnTo>
                    <a:lnTo>
                      <a:pt x="55" y="50"/>
                    </a:lnTo>
                    <a:lnTo>
                      <a:pt x="46" y="46"/>
                    </a:lnTo>
                    <a:lnTo>
                      <a:pt x="41" y="46"/>
                    </a:lnTo>
                    <a:lnTo>
                      <a:pt x="32" y="46"/>
                    </a:lnTo>
                    <a:lnTo>
                      <a:pt x="14" y="37"/>
                    </a:lnTo>
                    <a:lnTo>
                      <a:pt x="9" y="32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8" y="4"/>
                    </a:lnTo>
                    <a:lnTo>
                      <a:pt x="37" y="9"/>
                    </a:lnTo>
                    <a:lnTo>
                      <a:pt x="41" y="14"/>
                    </a:lnTo>
                    <a:lnTo>
                      <a:pt x="41" y="18"/>
                    </a:lnTo>
                    <a:lnTo>
                      <a:pt x="46" y="14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23"/>
                    </a:lnTo>
                    <a:lnTo>
                      <a:pt x="55" y="23"/>
                    </a:lnTo>
                    <a:lnTo>
                      <a:pt x="60" y="23"/>
                    </a:lnTo>
                    <a:lnTo>
                      <a:pt x="60" y="27"/>
                    </a:lnTo>
                    <a:lnTo>
                      <a:pt x="64" y="27"/>
                    </a:lnTo>
                    <a:lnTo>
                      <a:pt x="87" y="37"/>
                    </a:lnTo>
                    <a:lnTo>
                      <a:pt x="92" y="32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96" y="37"/>
                    </a:lnTo>
                    <a:lnTo>
                      <a:pt x="96" y="37"/>
                    </a:lnTo>
                    <a:lnTo>
                      <a:pt x="96" y="41"/>
                    </a:lnTo>
                    <a:lnTo>
                      <a:pt x="96" y="55"/>
                    </a:lnTo>
                    <a:lnTo>
                      <a:pt x="83" y="59"/>
                    </a:lnTo>
                    <a:lnTo>
                      <a:pt x="83" y="59"/>
                    </a:lnTo>
                    <a:lnTo>
                      <a:pt x="83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" name="Freeform 1493"/>
              <p:cNvSpPr>
                <a:spLocks/>
              </p:cNvSpPr>
              <p:nvPr/>
            </p:nvSpPr>
            <p:spPr bwMode="auto">
              <a:xfrm>
                <a:off x="3607" y="1772"/>
                <a:ext cx="87" cy="46"/>
              </a:xfrm>
              <a:custGeom>
                <a:avLst/>
                <a:gdLst>
                  <a:gd name="T0" fmla="*/ 41 w 87"/>
                  <a:gd name="T1" fmla="*/ 32 h 46"/>
                  <a:gd name="T2" fmla="*/ 45 w 87"/>
                  <a:gd name="T3" fmla="*/ 32 h 46"/>
                  <a:gd name="T4" fmla="*/ 50 w 87"/>
                  <a:gd name="T5" fmla="*/ 37 h 46"/>
                  <a:gd name="T6" fmla="*/ 59 w 87"/>
                  <a:gd name="T7" fmla="*/ 41 h 46"/>
                  <a:gd name="T8" fmla="*/ 64 w 87"/>
                  <a:gd name="T9" fmla="*/ 41 h 46"/>
                  <a:gd name="T10" fmla="*/ 78 w 87"/>
                  <a:gd name="T11" fmla="*/ 46 h 46"/>
                  <a:gd name="T12" fmla="*/ 82 w 87"/>
                  <a:gd name="T13" fmla="*/ 41 h 46"/>
                  <a:gd name="T14" fmla="*/ 87 w 87"/>
                  <a:gd name="T15" fmla="*/ 32 h 46"/>
                  <a:gd name="T16" fmla="*/ 87 w 87"/>
                  <a:gd name="T17" fmla="*/ 32 h 46"/>
                  <a:gd name="T18" fmla="*/ 68 w 87"/>
                  <a:gd name="T19" fmla="*/ 32 h 46"/>
                  <a:gd name="T20" fmla="*/ 59 w 87"/>
                  <a:gd name="T21" fmla="*/ 28 h 46"/>
                  <a:gd name="T22" fmla="*/ 50 w 87"/>
                  <a:gd name="T23" fmla="*/ 23 h 46"/>
                  <a:gd name="T24" fmla="*/ 50 w 87"/>
                  <a:gd name="T25" fmla="*/ 18 h 46"/>
                  <a:gd name="T26" fmla="*/ 41 w 87"/>
                  <a:gd name="T27" fmla="*/ 14 h 46"/>
                  <a:gd name="T28" fmla="*/ 41 w 87"/>
                  <a:gd name="T29" fmla="*/ 14 h 46"/>
                  <a:gd name="T30" fmla="*/ 36 w 87"/>
                  <a:gd name="T31" fmla="*/ 14 h 46"/>
                  <a:gd name="T32" fmla="*/ 32 w 87"/>
                  <a:gd name="T33" fmla="*/ 9 h 46"/>
                  <a:gd name="T34" fmla="*/ 27 w 87"/>
                  <a:gd name="T35" fmla="*/ 5 h 46"/>
                  <a:gd name="T36" fmla="*/ 13 w 87"/>
                  <a:gd name="T37" fmla="*/ 0 h 46"/>
                  <a:gd name="T38" fmla="*/ 13 w 87"/>
                  <a:gd name="T39" fmla="*/ 5 h 46"/>
                  <a:gd name="T40" fmla="*/ 13 w 87"/>
                  <a:gd name="T41" fmla="*/ 5 h 46"/>
                  <a:gd name="T42" fmla="*/ 9 w 87"/>
                  <a:gd name="T43" fmla="*/ 0 h 46"/>
                  <a:gd name="T44" fmla="*/ 4 w 87"/>
                  <a:gd name="T45" fmla="*/ 0 h 46"/>
                  <a:gd name="T46" fmla="*/ 0 w 87"/>
                  <a:gd name="T47" fmla="*/ 5 h 46"/>
                  <a:gd name="T48" fmla="*/ 0 w 87"/>
                  <a:gd name="T49" fmla="*/ 9 h 46"/>
                  <a:gd name="T50" fmla="*/ 0 w 87"/>
                  <a:gd name="T51" fmla="*/ 14 h 46"/>
                  <a:gd name="T52" fmla="*/ 4 w 87"/>
                  <a:gd name="T53" fmla="*/ 18 h 46"/>
                  <a:gd name="T54" fmla="*/ 9 w 87"/>
                  <a:gd name="T55" fmla="*/ 18 h 46"/>
                  <a:gd name="T56" fmla="*/ 13 w 87"/>
                  <a:gd name="T57" fmla="*/ 23 h 46"/>
                  <a:gd name="T58" fmla="*/ 27 w 87"/>
                  <a:gd name="T59" fmla="*/ 32 h 46"/>
                  <a:gd name="T60" fmla="*/ 36 w 87"/>
                  <a:gd name="T61" fmla="*/ 32 h 46"/>
                  <a:gd name="T62" fmla="*/ 41 w 87"/>
                  <a:gd name="T63" fmla="*/ 32 h 46"/>
                  <a:gd name="T64" fmla="*/ 41 w 87"/>
                  <a:gd name="T65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46">
                    <a:moveTo>
                      <a:pt x="41" y="32"/>
                    </a:moveTo>
                    <a:lnTo>
                      <a:pt x="45" y="32"/>
                    </a:lnTo>
                    <a:lnTo>
                      <a:pt x="50" y="37"/>
                    </a:lnTo>
                    <a:lnTo>
                      <a:pt x="59" y="41"/>
                    </a:lnTo>
                    <a:lnTo>
                      <a:pt x="64" y="41"/>
                    </a:lnTo>
                    <a:lnTo>
                      <a:pt x="78" y="46"/>
                    </a:lnTo>
                    <a:lnTo>
                      <a:pt x="82" y="41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68" y="32"/>
                    </a:lnTo>
                    <a:lnTo>
                      <a:pt x="59" y="28"/>
                    </a:lnTo>
                    <a:lnTo>
                      <a:pt x="50" y="23"/>
                    </a:lnTo>
                    <a:lnTo>
                      <a:pt x="50" y="18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6" y="14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9" y="18"/>
                    </a:lnTo>
                    <a:lnTo>
                      <a:pt x="13" y="23"/>
                    </a:lnTo>
                    <a:lnTo>
                      <a:pt x="27" y="32"/>
                    </a:lnTo>
                    <a:lnTo>
                      <a:pt x="36" y="32"/>
                    </a:lnTo>
                    <a:lnTo>
                      <a:pt x="41" y="32"/>
                    </a:lnTo>
                    <a:lnTo>
                      <a:pt x="41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1" name="Freeform 1494"/>
              <p:cNvSpPr>
                <a:spLocks/>
              </p:cNvSpPr>
              <p:nvPr/>
            </p:nvSpPr>
            <p:spPr bwMode="auto">
              <a:xfrm>
                <a:off x="3877" y="21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2" name="Freeform 1495"/>
              <p:cNvSpPr>
                <a:spLocks/>
              </p:cNvSpPr>
              <p:nvPr/>
            </p:nvSpPr>
            <p:spPr bwMode="auto">
              <a:xfrm>
                <a:off x="3868" y="2107"/>
                <a:ext cx="37" cy="13"/>
              </a:xfrm>
              <a:custGeom>
                <a:avLst/>
                <a:gdLst>
                  <a:gd name="T0" fmla="*/ 0 w 37"/>
                  <a:gd name="T1" fmla="*/ 13 h 13"/>
                  <a:gd name="T2" fmla="*/ 4 w 37"/>
                  <a:gd name="T3" fmla="*/ 9 h 13"/>
                  <a:gd name="T4" fmla="*/ 4 w 37"/>
                  <a:gd name="T5" fmla="*/ 4 h 13"/>
                  <a:gd name="T6" fmla="*/ 4 w 37"/>
                  <a:gd name="T7" fmla="*/ 4 h 13"/>
                  <a:gd name="T8" fmla="*/ 9 w 37"/>
                  <a:gd name="T9" fmla="*/ 0 h 13"/>
                  <a:gd name="T10" fmla="*/ 9 w 37"/>
                  <a:gd name="T11" fmla="*/ 0 h 13"/>
                  <a:gd name="T12" fmla="*/ 27 w 37"/>
                  <a:gd name="T13" fmla="*/ 0 h 13"/>
                  <a:gd name="T14" fmla="*/ 32 w 37"/>
                  <a:gd name="T15" fmla="*/ 0 h 13"/>
                  <a:gd name="T16" fmla="*/ 37 w 37"/>
                  <a:gd name="T17" fmla="*/ 0 h 13"/>
                  <a:gd name="T18" fmla="*/ 37 w 37"/>
                  <a:gd name="T19" fmla="*/ 0 h 13"/>
                  <a:gd name="T20" fmla="*/ 23 w 37"/>
                  <a:gd name="T21" fmla="*/ 4 h 13"/>
                  <a:gd name="T22" fmla="*/ 14 w 37"/>
                  <a:gd name="T23" fmla="*/ 9 h 13"/>
                  <a:gd name="T24" fmla="*/ 9 w 37"/>
                  <a:gd name="T25" fmla="*/ 9 h 13"/>
                  <a:gd name="T26" fmla="*/ 9 w 37"/>
                  <a:gd name="T27" fmla="*/ 9 h 13"/>
                  <a:gd name="T28" fmla="*/ 9 w 37"/>
                  <a:gd name="T29" fmla="*/ 9 h 13"/>
                  <a:gd name="T30" fmla="*/ 0 w 37"/>
                  <a:gd name="T31" fmla="*/ 13 h 13"/>
                  <a:gd name="T32" fmla="*/ 0 w 37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13">
                    <a:moveTo>
                      <a:pt x="0" y="13"/>
                    </a:moveTo>
                    <a:lnTo>
                      <a:pt x="4" y="9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3" y="4"/>
                    </a:lnTo>
                    <a:lnTo>
                      <a:pt x="1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3" name="Freeform 1496"/>
              <p:cNvSpPr>
                <a:spLocks/>
              </p:cNvSpPr>
              <p:nvPr/>
            </p:nvSpPr>
            <p:spPr bwMode="auto">
              <a:xfrm>
                <a:off x="3868" y="2107"/>
                <a:ext cx="37" cy="13"/>
              </a:xfrm>
              <a:custGeom>
                <a:avLst/>
                <a:gdLst>
                  <a:gd name="T0" fmla="*/ 0 w 37"/>
                  <a:gd name="T1" fmla="*/ 13 h 13"/>
                  <a:gd name="T2" fmla="*/ 4 w 37"/>
                  <a:gd name="T3" fmla="*/ 9 h 13"/>
                  <a:gd name="T4" fmla="*/ 4 w 37"/>
                  <a:gd name="T5" fmla="*/ 4 h 13"/>
                  <a:gd name="T6" fmla="*/ 4 w 37"/>
                  <a:gd name="T7" fmla="*/ 4 h 13"/>
                  <a:gd name="T8" fmla="*/ 9 w 37"/>
                  <a:gd name="T9" fmla="*/ 0 h 13"/>
                  <a:gd name="T10" fmla="*/ 9 w 37"/>
                  <a:gd name="T11" fmla="*/ 0 h 13"/>
                  <a:gd name="T12" fmla="*/ 27 w 37"/>
                  <a:gd name="T13" fmla="*/ 0 h 13"/>
                  <a:gd name="T14" fmla="*/ 32 w 37"/>
                  <a:gd name="T15" fmla="*/ 0 h 13"/>
                  <a:gd name="T16" fmla="*/ 37 w 37"/>
                  <a:gd name="T17" fmla="*/ 0 h 13"/>
                  <a:gd name="T18" fmla="*/ 37 w 37"/>
                  <a:gd name="T19" fmla="*/ 0 h 13"/>
                  <a:gd name="T20" fmla="*/ 23 w 37"/>
                  <a:gd name="T21" fmla="*/ 4 h 13"/>
                  <a:gd name="T22" fmla="*/ 14 w 37"/>
                  <a:gd name="T23" fmla="*/ 9 h 13"/>
                  <a:gd name="T24" fmla="*/ 9 w 37"/>
                  <a:gd name="T25" fmla="*/ 9 h 13"/>
                  <a:gd name="T26" fmla="*/ 9 w 37"/>
                  <a:gd name="T27" fmla="*/ 9 h 13"/>
                  <a:gd name="T28" fmla="*/ 9 w 37"/>
                  <a:gd name="T29" fmla="*/ 9 h 13"/>
                  <a:gd name="T30" fmla="*/ 0 w 37"/>
                  <a:gd name="T31" fmla="*/ 13 h 13"/>
                  <a:gd name="T32" fmla="*/ 0 w 37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13">
                    <a:moveTo>
                      <a:pt x="0" y="13"/>
                    </a:moveTo>
                    <a:lnTo>
                      <a:pt x="4" y="9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3" y="4"/>
                    </a:lnTo>
                    <a:lnTo>
                      <a:pt x="1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4" name="Freeform 1497"/>
              <p:cNvSpPr>
                <a:spLocks/>
              </p:cNvSpPr>
              <p:nvPr/>
            </p:nvSpPr>
            <p:spPr bwMode="auto">
              <a:xfrm>
                <a:off x="3804" y="1887"/>
                <a:ext cx="91" cy="178"/>
              </a:xfrm>
              <a:custGeom>
                <a:avLst/>
                <a:gdLst>
                  <a:gd name="T0" fmla="*/ 73 w 91"/>
                  <a:gd name="T1" fmla="*/ 77 h 178"/>
                  <a:gd name="T2" fmla="*/ 59 w 91"/>
                  <a:gd name="T3" fmla="*/ 82 h 178"/>
                  <a:gd name="T4" fmla="*/ 59 w 91"/>
                  <a:gd name="T5" fmla="*/ 96 h 178"/>
                  <a:gd name="T6" fmla="*/ 64 w 91"/>
                  <a:gd name="T7" fmla="*/ 110 h 178"/>
                  <a:gd name="T8" fmla="*/ 50 w 91"/>
                  <a:gd name="T9" fmla="*/ 96 h 178"/>
                  <a:gd name="T10" fmla="*/ 41 w 91"/>
                  <a:gd name="T11" fmla="*/ 96 h 178"/>
                  <a:gd name="T12" fmla="*/ 36 w 91"/>
                  <a:gd name="T13" fmla="*/ 87 h 178"/>
                  <a:gd name="T14" fmla="*/ 27 w 91"/>
                  <a:gd name="T15" fmla="*/ 91 h 178"/>
                  <a:gd name="T16" fmla="*/ 23 w 91"/>
                  <a:gd name="T17" fmla="*/ 114 h 178"/>
                  <a:gd name="T18" fmla="*/ 18 w 91"/>
                  <a:gd name="T19" fmla="*/ 132 h 178"/>
                  <a:gd name="T20" fmla="*/ 23 w 91"/>
                  <a:gd name="T21" fmla="*/ 137 h 178"/>
                  <a:gd name="T22" fmla="*/ 32 w 91"/>
                  <a:gd name="T23" fmla="*/ 146 h 178"/>
                  <a:gd name="T24" fmla="*/ 41 w 91"/>
                  <a:gd name="T25" fmla="*/ 165 h 178"/>
                  <a:gd name="T26" fmla="*/ 55 w 91"/>
                  <a:gd name="T27" fmla="*/ 174 h 178"/>
                  <a:gd name="T28" fmla="*/ 41 w 91"/>
                  <a:gd name="T29" fmla="*/ 178 h 178"/>
                  <a:gd name="T30" fmla="*/ 32 w 91"/>
                  <a:gd name="T31" fmla="*/ 169 h 178"/>
                  <a:gd name="T32" fmla="*/ 23 w 91"/>
                  <a:gd name="T33" fmla="*/ 155 h 178"/>
                  <a:gd name="T34" fmla="*/ 9 w 91"/>
                  <a:gd name="T35" fmla="*/ 151 h 178"/>
                  <a:gd name="T36" fmla="*/ 13 w 91"/>
                  <a:gd name="T37" fmla="*/ 128 h 178"/>
                  <a:gd name="T38" fmla="*/ 18 w 91"/>
                  <a:gd name="T39" fmla="*/ 114 h 178"/>
                  <a:gd name="T40" fmla="*/ 23 w 91"/>
                  <a:gd name="T41" fmla="*/ 105 h 178"/>
                  <a:gd name="T42" fmla="*/ 13 w 91"/>
                  <a:gd name="T43" fmla="*/ 77 h 178"/>
                  <a:gd name="T44" fmla="*/ 9 w 91"/>
                  <a:gd name="T45" fmla="*/ 68 h 178"/>
                  <a:gd name="T46" fmla="*/ 13 w 91"/>
                  <a:gd name="T47" fmla="*/ 59 h 178"/>
                  <a:gd name="T48" fmla="*/ 4 w 91"/>
                  <a:gd name="T49" fmla="*/ 41 h 178"/>
                  <a:gd name="T50" fmla="*/ 4 w 91"/>
                  <a:gd name="T51" fmla="*/ 18 h 178"/>
                  <a:gd name="T52" fmla="*/ 23 w 91"/>
                  <a:gd name="T53" fmla="*/ 9 h 178"/>
                  <a:gd name="T54" fmla="*/ 32 w 91"/>
                  <a:gd name="T55" fmla="*/ 9 h 178"/>
                  <a:gd name="T56" fmla="*/ 41 w 91"/>
                  <a:gd name="T57" fmla="*/ 18 h 178"/>
                  <a:gd name="T58" fmla="*/ 41 w 91"/>
                  <a:gd name="T59" fmla="*/ 32 h 178"/>
                  <a:gd name="T60" fmla="*/ 50 w 91"/>
                  <a:gd name="T61" fmla="*/ 32 h 178"/>
                  <a:gd name="T62" fmla="*/ 59 w 91"/>
                  <a:gd name="T63" fmla="*/ 32 h 178"/>
                  <a:gd name="T64" fmla="*/ 73 w 91"/>
                  <a:gd name="T65" fmla="*/ 32 h 178"/>
                  <a:gd name="T66" fmla="*/ 82 w 91"/>
                  <a:gd name="T67" fmla="*/ 45 h 178"/>
                  <a:gd name="T68" fmla="*/ 91 w 91"/>
                  <a:gd name="T69" fmla="*/ 64 h 178"/>
                  <a:gd name="T70" fmla="*/ 87 w 91"/>
                  <a:gd name="T71" fmla="*/ 7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1" h="178">
                    <a:moveTo>
                      <a:pt x="87" y="77"/>
                    </a:moveTo>
                    <a:lnTo>
                      <a:pt x="73" y="77"/>
                    </a:lnTo>
                    <a:lnTo>
                      <a:pt x="64" y="77"/>
                    </a:lnTo>
                    <a:lnTo>
                      <a:pt x="59" y="82"/>
                    </a:lnTo>
                    <a:lnTo>
                      <a:pt x="55" y="91"/>
                    </a:lnTo>
                    <a:lnTo>
                      <a:pt x="59" y="96"/>
                    </a:lnTo>
                    <a:lnTo>
                      <a:pt x="59" y="100"/>
                    </a:lnTo>
                    <a:lnTo>
                      <a:pt x="64" y="110"/>
                    </a:lnTo>
                    <a:lnTo>
                      <a:pt x="55" y="100"/>
                    </a:lnTo>
                    <a:lnTo>
                      <a:pt x="50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1" y="91"/>
                    </a:lnTo>
                    <a:lnTo>
                      <a:pt x="36" y="87"/>
                    </a:lnTo>
                    <a:lnTo>
                      <a:pt x="32" y="87"/>
                    </a:lnTo>
                    <a:lnTo>
                      <a:pt x="27" y="91"/>
                    </a:lnTo>
                    <a:lnTo>
                      <a:pt x="27" y="100"/>
                    </a:lnTo>
                    <a:lnTo>
                      <a:pt x="23" y="114"/>
                    </a:lnTo>
                    <a:lnTo>
                      <a:pt x="18" y="123"/>
                    </a:lnTo>
                    <a:lnTo>
                      <a:pt x="18" y="132"/>
                    </a:lnTo>
                    <a:lnTo>
                      <a:pt x="18" y="137"/>
                    </a:lnTo>
                    <a:lnTo>
                      <a:pt x="23" y="137"/>
                    </a:lnTo>
                    <a:lnTo>
                      <a:pt x="27" y="137"/>
                    </a:lnTo>
                    <a:lnTo>
                      <a:pt x="32" y="146"/>
                    </a:lnTo>
                    <a:lnTo>
                      <a:pt x="36" y="160"/>
                    </a:lnTo>
                    <a:lnTo>
                      <a:pt x="41" y="165"/>
                    </a:lnTo>
                    <a:lnTo>
                      <a:pt x="50" y="169"/>
                    </a:lnTo>
                    <a:lnTo>
                      <a:pt x="55" y="174"/>
                    </a:lnTo>
                    <a:lnTo>
                      <a:pt x="50" y="174"/>
                    </a:lnTo>
                    <a:lnTo>
                      <a:pt x="41" y="178"/>
                    </a:lnTo>
                    <a:lnTo>
                      <a:pt x="41" y="169"/>
                    </a:lnTo>
                    <a:lnTo>
                      <a:pt x="32" y="169"/>
                    </a:lnTo>
                    <a:lnTo>
                      <a:pt x="32" y="169"/>
                    </a:lnTo>
                    <a:lnTo>
                      <a:pt x="23" y="155"/>
                    </a:lnTo>
                    <a:lnTo>
                      <a:pt x="13" y="151"/>
                    </a:lnTo>
                    <a:lnTo>
                      <a:pt x="9" y="151"/>
                    </a:lnTo>
                    <a:lnTo>
                      <a:pt x="9" y="137"/>
                    </a:lnTo>
                    <a:lnTo>
                      <a:pt x="13" y="128"/>
                    </a:lnTo>
                    <a:lnTo>
                      <a:pt x="13" y="123"/>
                    </a:lnTo>
                    <a:lnTo>
                      <a:pt x="18" y="114"/>
                    </a:lnTo>
                    <a:lnTo>
                      <a:pt x="23" y="110"/>
                    </a:lnTo>
                    <a:lnTo>
                      <a:pt x="23" y="105"/>
                    </a:lnTo>
                    <a:lnTo>
                      <a:pt x="18" y="82"/>
                    </a:lnTo>
                    <a:lnTo>
                      <a:pt x="13" y="77"/>
                    </a:lnTo>
                    <a:lnTo>
                      <a:pt x="9" y="73"/>
                    </a:lnTo>
                    <a:lnTo>
                      <a:pt x="9" y="68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9" y="50"/>
                    </a:lnTo>
                    <a:lnTo>
                      <a:pt x="4" y="41"/>
                    </a:lnTo>
                    <a:lnTo>
                      <a:pt x="0" y="27"/>
                    </a:lnTo>
                    <a:lnTo>
                      <a:pt x="4" y="18"/>
                    </a:lnTo>
                    <a:lnTo>
                      <a:pt x="13" y="13"/>
                    </a:lnTo>
                    <a:lnTo>
                      <a:pt x="23" y="9"/>
                    </a:lnTo>
                    <a:lnTo>
                      <a:pt x="32" y="0"/>
                    </a:lnTo>
                    <a:lnTo>
                      <a:pt x="32" y="9"/>
                    </a:lnTo>
                    <a:lnTo>
                      <a:pt x="41" y="13"/>
                    </a:lnTo>
                    <a:lnTo>
                      <a:pt x="41" y="18"/>
                    </a:lnTo>
                    <a:lnTo>
                      <a:pt x="41" y="22"/>
                    </a:lnTo>
                    <a:lnTo>
                      <a:pt x="41" y="32"/>
                    </a:lnTo>
                    <a:lnTo>
                      <a:pt x="41" y="36"/>
                    </a:lnTo>
                    <a:lnTo>
                      <a:pt x="50" y="32"/>
                    </a:lnTo>
                    <a:lnTo>
                      <a:pt x="55" y="32"/>
                    </a:lnTo>
                    <a:lnTo>
                      <a:pt x="59" y="32"/>
                    </a:lnTo>
                    <a:lnTo>
                      <a:pt x="68" y="27"/>
                    </a:lnTo>
                    <a:lnTo>
                      <a:pt x="73" y="32"/>
                    </a:lnTo>
                    <a:lnTo>
                      <a:pt x="78" y="36"/>
                    </a:lnTo>
                    <a:lnTo>
                      <a:pt x="82" y="45"/>
                    </a:lnTo>
                    <a:lnTo>
                      <a:pt x="87" y="55"/>
                    </a:lnTo>
                    <a:lnTo>
                      <a:pt x="91" y="64"/>
                    </a:lnTo>
                    <a:lnTo>
                      <a:pt x="91" y="73"/>
                    </a:lnTo>
                    <a:lnTo>
                      <a:pt x="87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5" name="Freeform 1498"/>
              <p:cNvSpPr>
                <a:spLocks/>
              </p:cNvSpPr>
              <p:nvPr/>
            </p:nvSpPr>
            <p:spPr bwMode="auto">
              <a:xfrm>
                <a:off x="3804" y="1887"/>
                <a:ext cx="91" cy="178"/>
              </a:xfrm>
              <a:custGeom>
                <a:avLst/>
                <a:gdLst>
                  <a:gd name="T0" fmla="*/ 73 w 91"/>
                  <a:gd name="T1" fmla="*/ 77 h 178"/>
                  <a:gd name="T2" fmla="*/ 59 w 91"/>
                  <a:gd name="T3" fmla="*/ 82 h 178"/>
                  <a:gd name="T4" fmla="*/ 59 w 91"/>
                  <a:gd name="T5" fmla="*/ 96 h 178"/>
                  <a:gd name="T6" fmla="*/ 64 w 91"/>
                  <a:gd name="T7" fmla="*/ 110 h 178"/>
                  <a:gd name="T8" fmla="*/ 50 w 91"/>
                  <a:gd name="T9" fmla="*/ 96 h 178"/>
                  <a:gd name="T10" fmla="*/ 41 w 91"/>
                  <a:gd name="T11" fmla="*/ 96 h 178"/>
                  <a:gd name="T12" fmla="*/ 36 w 91"/>
                  <a:gd name="T13" fmla="*/ 87 h 178"/>
                  <a:gd name="T14" fmla="*/ 27 w 91"/>
                  <a:gd name="T15" fmla="*/ 91 h 178"/>
                  <a:gd name="T16" fmla="*/ 23 w 91"/>
                  <a:gd name="T17" fmla="*/ 114 h 178"/>
                  <a:gd name="T18" fmla="*/ 18 w 91"/>
                  <a:gd name="T19" fmla="*/ 132 h 178"/>
                  <a:gd name="T20" fmla="*/ 23 w 91"/>
                  <a:gd name="T21" fmla="*/ 137 h 178"/>
                  <a:gd name="T22" fmla="*/ 32 w 91"/>
                  <a:gd name="T23" fmla="*/ 146 h 178"/>
                  <a:gd name="T24" fmla="*/ 41 w 91"/>
                  <a:gd name="T25" fmla="*/ 165 h 178"/>
                  <a:gd name="T26" fmla="*/ 55 w 91"/>
                  <a:gd name="T27" fmla="*/ 174 h 178"/>
                  <a:gd name="T28" fmla="*/ 41 w 91"/>
                  <a:gd name="T29" fmla="*/ 178 h 178"/>
                  <a:gd name="T30" fmla="*/ 32 w 91"/>
                  <a:gd name="T31" fmla="*/ 169 h 178"/>
                  <a:gd name="T32" fmla="*/ 23 w 91"/>
                  <a:gd name="T33" fmla="*/ 155 h 178"/>
                  <a:gd name="T34" fmla="*/ 9 w 91"/>
                  <a:gd name="T35" fmla="*/ 151 h 178"/>
                  <a:gd name="T36" fmla="*/ 13 w 91"/>
                  <a:gd name="T37" fmla="*/ 128 h 178"/>
                  <a:gd name="T38" fmla="*/ 18 w 91"/>
                  <a:gd name="T39" fmla="*/ 114 h 178"/>
                  <a:gd name="T40" fmla="*/ 23 w 91"/>
                  <a:gd name="T41" fmla="*/ 105 h 178"/>
                  <a:gd name="T42" fmla="*/ 13 w 91"/>
                  <a:gd name="T43" fmla="*/ 77 h 178"/>
                  <a:gd name="T44" fmla="*/ 9 w 91"/>
                  <a:gd name="T45" fmla="*/ 68 h 178"/>
                  <a:gd name="T46" fmla="*/ 13 w 91"/>
                  <a:gd name="T47" fmla="*/ 59 h 178"/>
                  <a:gd name="T48" fmla="*/ 4 w 91"/>
                  <a:gd name="T49" fmla="*/ 41 h 178"/>
                  <a:gd name="T50" fmla="*/ 4 w 91"/>
                  <a:gd name="T51" fmla="*/ 18 h 178"/>
                  <a:gd name="T52" fmla="*/ 23 w 91"/>
                  <a:gd name="T53" fmla="*/ 9 h 178"/>
                  <a:gd name="T54" fmla="*/ 32 w 91"/>
                  <a:gd name="T55" fmla="*/ 9 h 178"/>
                  <a:gd name="T56" fmla="*/ 41 w 91"/>
                  <a:gd name="T57" fmla="*/ 18 h 178"/>
                  <a:gd name="T58" fmla="*/ 41 w 91"/>
                  <a:gd name="T59" fmla="*/ 32 h 178"/>
                  <a:gd name="T60" fmla="*/ 50 w 91"/>
                  <a:gd name="T61" fmla="*/ 32 h 178"/>
                  <a:gd name="T62" fmla="*/ 59 w 91"/>
                  <a:gd name="T63" fmla="*/ 32 h 178"/>
                  <a:gd name="T64" fmla="*/ 73 w 91"/>
                  <a:gd name="T65" fmla="*/ 32 h 178"/>
                  <a:gd name="T66" fmla="*/ 82 w 91"/>
                  <a:gd name="T67" fmla="*/ 45 h 178"/>
                  <a:gd name="T68" fmla="*/ 91 w 91"/>
                  <a:gd name="T69" fmla="*/ 64 h 178"/>
                  <a:gd name="T70" fmla="*/ 87 w 91"/>
                  <a:gd name="T71" fmla="*/ 7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1" h="178">
                    <a:moveTo>
                      <a:pt x="87" y="77"/>
                    </a:moveTo>
                    <a:lnTo>
                      <a:pt x="73" y="77"/>
                    </a:lnTo>
                    <a:lnTo>
                      <a:pt x="64" y="77"/>
                    </a:lnTo>
                    <a:lnTo>
                      <a:pt x="59" y="82"/>
                    </a:lnTo>
                    <a:lnTo>
                      <a:pt x="55" y="91"/>
                    </a:lnTo>
                    <a:lnTo>
                      <a:pt x="59" y="96"/>
                    </a:lnTo>
                    <a:lnTo>
                      <a:pt x="59" y="100"/>
                    </a:lnTo>
                    <a:lnTo>
                      <a:pt x="64" y="110"/>
                    </a:lnTo>
                    <a:lnTo>
                      <a:pt x="55" y="100"/>
                    </a:lnTo>
                    <a:lnTo>
                      <a:pt x="50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1" y="91"/>
                    </a:lnTo>
                    <a:lnTo>
                      <a:pt x="36" y="87"/>
                    </a:lnTo>
                    <a:lnTo>
                      <a:pt x="32" y="87"/>
                    </a:lnTo>
                    <a:lnTo>
                      <a:pt x="27" y="91"/>
                    </a:lnTo>
                    <a:lnTo>
                      <a:pt x="27" y="100"/>
                    </a:lnTo>
                    <a:lnTo>
                      <a:pt x="23" y="114"/>
                    </a:lnTo>
                    <a:lnTo>
                      <a:pt x="18" y="123"/>
                    </a:lnTo>
                    <a:lnTo>
                      <a:pt x="18" y="132"/>
                    </a:lnTo>
                    <a:lnTo>
                      <a:pt x="18" y="137"/>
                    </a:lnTo>
                    <a:lnTo>
                      <a:pt x="23" y="137"/>
                    </a:lnTo>
                    <a:lnTo>
                      <a:pt x="27" y="137"/>
                    </a:lnTo>
                    <a:lnTo>
                      <a:pt x="32" y="146"/>
                    </a:lnTo>
                    <a:lnTo>
                      <a:pt x="36" y="160"/>
                    </a:lnTo>
                    <a:lnTo>
                      <a:pt x="41" y="165"/>
                    </a:lnTo>
                    <a:lnTo>
                      <a:pt x="50" y="169"/>
                    </a:lnTo>
                    <a:lnTo>
                      <a:pt x="55" y="174"/>
                    </a:lnTo>
                    <a:lnTo>
                      <a:pt x="50" y="174"/>
                    </a:lnTo>
                    <a:lnTo>
                      <a:pt x="41" y="178"/>
                    </a:lnTo>
                    <a:lnTo>
                      <a:pt x="41" y="169"/>
                    </a:lnTo>
                    <a:lnTo>
                      <a:pt x="32" y="169"/>
                    </a:lnTo>
                    <a:lnTo>
                      <a:pt x="32" y="169"/>
                    </a:lnTo>
                    <a:lnTo>
                      <a:pt x="23" y="155"/>
                    </a:lnTo>
                    <a:lnTo>
                      <a:pt x="13" y="151"/>
                    </a:lnTo>
                    <a:lnTo>
                      <a:pt x="9" y="151"/>
                    </a:lnTo>
                    <a:lnTo>
                      <a:pt x="9" y="137"/>
                    </a:lnTo>
                    <a:lnTo>
                      <a:pt x="13" y="128"/>
                    </a:lnTo>
                    <a:lnTo>
                      <a:pt x="13" y="123"/>
                    </a:lnTo>
                    <a:lnTo>
                      <a:pt x="18" y="114"/>
                    </a:lnTo>
                    <a:lnTo>
                      <a:pt x="23" y="110"/>
                    </a:lnTo>
                    <a:lnTo>
                      <a:pt x="23" y="105"/>
                    </a:lnTo>
                    <a:lnTo>
                      <a:pt x="18" y="82"/>
                    </a:lnTo>
                    <a:lnTo>
                      <a:pt x="13" y="77"/>
                    </a:lnTo>
                    <a:lnTo>
                      <a:pt x="9" y="73"/>
                    </a:lnTo>
                    <a:lnTo>
                      <a:pt x="9" y="68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9" y="50"/>
                    </a:lnTo>
                    <a:lnTo>
                      <a:pt x="4" y="41"/>
                    </a:lnTo>
                    <a:lnTo>
                      <a:pt x="0" y="27"/>
                    </a:lnTo>
                    <a:lnTo>
                      <a:pt x="4" y="18"/>
                    </a:lnTo>
                    <a:lnTo>
                      <a:pt x="13" y="13"/>
                    </a:lnTo>
                    <a:lnTo>
                      <a:pt x="23" y="9"/>
                    </a:lnTo>
                    <a:lnTo>
                      <a:pt x="32" y="0"/>
                    </a:lnTo>
                    <a:lnTo>
                      <a:pt x="32" y="9"/>
                    </a:lnTo>
                    <a:lnTo>
                      <a:pt x="41" y="13"/>
                    </a:lnTo>
                    <a:lnTo>
                      <a:pt x="41" y="18"/>
                    </a:lnTo>
                    <a:lnTo>
                      <a:pt x="41" y="22"/>
                    </a:lnTo>
                    <a:lnTo>
                      <a:pt x="41" y="32"/>
                    </a:lnTo>
                    <a:lnTo>
                      <a:pt x="41" y="36"/>
                    </a:lnTo>
                    <a:lnTo>
                      <a:pt x="50" y="32"/>
                    </a:lnTo>
                    <a:lnTo>
                      <a:pt x="55" y="32"/>
                    </a:lnTo>
                    <a:lnTo>
                      <a:pt x="59" y="32"/>
                    </a:lnTo>
                    <a:lnTo>
                      <a:pt x="68" y="27"/>
                    </a:lnTo>
                    <a:lnTo>
                      <a:pt x="73" y="32"/>
                    </a:lnTo>
                    <a:lnTo>
                      <a:pt x="78" y="36"/>
                    </a:lnTo>
                    <a:lnTo>
                      <a:pt x="82" y="45"/>
                    </a:lnTo>
                    <a:lnTo>
                      <a:pt x="87" y="55"/>
                    </a:lnTo>
                    <a:lnTo>
                      <a:pt x="91" y="64"/>
                    </a:lnTo>
                    <a:lnTo>
                      <a:pt x="91" y="73"/>
                    </a:lnTo>
                    <a:lnTo>
                      <a:pt x="87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6" name="Freeform 1499"/>
              <p:cNvSpPr>
                <a:spLocks noEditPoints="1"/>
              </p:cNvSpPr>
              <p:nvPr/>
            </p:nvSpPr>
            <p:spPr bwMode="auto">
              <a:xfrm>
                <a:off x="3804" y="1882"/>
                <a:ext cx="96" cy="188"/>
              </a:xfrm>
              <a:custGeom>
                <a:avLst/>
                <a:gdLst>
                  <a:gd name="T0" fmla="*/ 41 w 96"/>
                  <a:gd name="T1" fmla="*/ 183 h 188"/>
                  <a:gd name="T2" fmla="*/ 36 w 96"/>
                  <a:gd name="T3" fmla="*/ 183 h 188"/>
                  <a:gd name="T4" fmla="*/ 27 w 96"/>
                  <a:gd name="T5" fmla="*/ 170 h 188"/>
                  <a:gd name="T6" fmla="*/ 9 w 96"/>
                  <a:gd name="T7" fmla="*/ 156 h 188"/>
                  <a:gd name="T8" fmla="*/ 9 w 96"/>
                  <a:gd name="T9" fmla="*/ 156 h 188"/>
                  <a:gd name="T10" fmla="*/ 13 w 96"/>
                  <a:gd name="T11" fmla="*/ 128 h 188"/>
                  <a:gd name="T12" fmla="*/ 23 w 96"/>
                  <a:gd name="T13" fmla="*/ 110 h 188"/>
                  <a:gd name="T14" fmla="*/ 9 w 96"/>
                  <a:gd name="T15" fmla="*/ 78 h 188"/>
                  <a:gd name="T16" fmla="*/ 13 w 96"/>
                  <a:gd name="T17" fmla="*/ 60 h 188"/>
                  <a:gd name="T18" fmla="*/ 0 w 96"/>
                  <a:gd name="T19" fmla="*/ 37 h 188"/>
                  <a:gd name="T20" fmla="*/ 32 w 96"/>
                  <a:gd name="T21" fmla="*/ 5 h 188"/>
                  <a:gd name="T22" fmla="*/ 36 w 96"/>
                  <a:gd name="T23" fmla="*/ 5 h 188"/>
                  <a:gd name="T24" fmla="*/ 41 w 96"/>
                  <a:gd name="T25" fmla="*/ 18 h 188"/>
                  <a:gd name="T26" fmla="*/ 46 w 96"/>
                  <a:gd name="T27" fmla="*/ 37 h 188"/>
                  <a:gd name="T28" fmla="*/ 55 w 96"/>
                  <a:gd name="T29" fmla="*/ 32 h 188"/>
                  <a:gd name="T30" fmla="*/ 64 w 96"/>
                  <a:gd name="T31" fmla="*/ 32 h 188"/>
                  <a:gd name="T32" fmla="*/ 87 w 96"/>
                  <a:gd name="T33" fmla="*/ 50 h 188"/>
                  <a:gd name="T34" fmla="*/ 96 w 96"/>
                  <a:gd name="T35" fmla="*/ 78 h 188"/>
                  <a:gd name="T36" fmla="*/ 91 w 96"/>
                  <a:gd name="T37" fmla="*/ 87 h 188"/>
                  <a:gd name="T38" fmla="*/ 64 w 96"/>
                  <a:gd name="T39" fmla="*/ 92 h 188"/>
                  <a:gd name="T40" fmla="*/ 68 w 96"/>
                  <a:gd name="T41" fmla="*/ 115 h 188"/>
                  <a:gd name="T42" fmla="*/ 59 w 96"/>
                  <a:gd name="T43" fmla="*/ 119 h 188"/>
                  <a:gd name="T44" fmla="*/ 50 w 96"/>
                  <a:gd name="T45" fmla="*/ 105 h 188"/>
                  <a:gd name="T46" fmla="*/ 41 w 96"/>
                  <a:gd name="T47" fmla="*/ 105 h 188"/>
                  <a:gd name="T48" fmla="*/ 36 w 96"/>
                  <a:gd name="T49" fmla="*/ 96 h 188"/>
                  <a:gd name="T50" fmla="*/ 32 w 96"/>
                  <a:gd name="T51" fmla="*/ 101 h 188"/>
                  <a:gd name="T52" fmla="*/ 23 w 96"/>
                  <a:gd name="T53" fmla="*/ 133 h 188"/>
                  <a:gd name="T54" fmla="*/ 32 w 96"/>
                  <a:gd name="T55" fmla="*/ 142 h 188"/>
                  <a:gd name="T56" fmla="*/ 46 w 96"/>
                  <a:gd name="T57" fmla="*/ 165 h 188"/>
                  <a:gd name="T58" fmla="*/ 50 w 96"/>
                  <a:gd name="T59" fmla="*/ 183 h 188"/>
                  <a:gd name="T60" fmla="*/ 41 w 96"/>
                  <a:gd name="T61" fmla="*/ 188 h 188"/>
                  <a:gd name="T62" fmla="*/ 41 w 96"/>
                  <a:gd name="T63" fmla="*/ 174 h 188"/>
                  <a:gd name="T64" fmla="*/ 50 w 96"/>
                  <a:gd name="T65" fmla="*/ 179 h 188"/>
                  <a:gd name="T66" fmla="*/ 36 w 96"/>
                  <a:gd name="T67" fmla="*/ 165 h 188"/>
                  <a:gd name="T68" fmla="*/ 27 w 96"/>
                  <a:gd name="T69" fmla="*/ 147 h 188"/>
                  <a:gd name="T70" fmla="*/ 18 w 96"/>
                  <a:gd name="T71" fmla="*/ 137 h 188"/>
                  <a:gd name="T72" fmla="*/ 13 w 96"/>
                  <a:gd name="T73" fmla="*/ 151 h 188"/>
                  <a:gd name="T74" fmla="*/ 32 w 96"/>
                  <a:gd name="T75" fmla="*/ 170 h 188"/>
                  <a:gd name="T76" fmla="*/ 18 w 96"/>
                  <a:gd name="T77" fmla="*/ 18 h 188"/>
                  <a:gd name="T78" fmla="*/ 9 w 96"/>
                  <a:gd name="T79" fmla="*/ 41 h 188"/>
                  <a:gd name="T80" fmla="*/ 18 w 96"/>
                  <a:gd name="T81" fmla="*/ 64 h 188"/>
                  <a:gd name="T82" fmla="*/ 23 w 96"/>
                  <a:gd name="T83" fmla="*/ 87 h 188"/>
                  <a:gd name="T84" fmla="*/ 27 w 96"/>
                  <a:gd name="T85" fmla="*/ 92 h 188"/>
                  <a:gd name="T86" fmla="*/ 41 w 96"/>
                  <a:gd name="T87" fmla="*/ 92 h 188"/>
                  <a:gd name="T88" fmla="*/ 46 w 96"/>
                  <a:gd name="T89" fmla="*/ 101 h 188"/>
                  <a:gd name="T90" fmla="*/ 55 w 96"/>
                  <a:gd name="T91" fmla="*/ 96 h 188"/>
                  <a:gd name="T92" fmla="*/ 73 w 96"/>
                  <a:gd name="T93" fmla="*/ 78 h 188"/>
                  <a:gd name="T94" fmla="*/ 91 w 96"/>
                  <a:gd name="T95" fmla="*/ 73 h 188"/>
                  <a:gd name="T96" fmla="*/ 78 w 96"/>
                  <a:gd name="T97" fmla="*/ 50 h 188"/>
                  <a:gd name="T98" fmla="*/ 73 w 96"/>
                  <a:gd name="T99" fmla="*/ 37 h 188"/>
                  <a:gd name="T100" fmla="*/ 55 w 96"/>
                  <a:gd name="T101" fmla="*/ 41 h 188"/>
                  <a:gd name="T102" fmla="*/ 50 w 96"/>
                  <a:gd name="T103" fmla="*/ 41 h 188"/>
                  <a:gd name="T104" fmla="*/ 36 w 96"/>
                  <a:gd name="T105" fmla="*/ 50 h 188"/>
                  <a:gd name="T106" fmla="*/ 36 w 96"/>
                  <a:gd name="T107" fmla="*/ 41 h 188"/>
                  <a:gd name="T108" fmla="*/ 36 w 96"/>
                  <a:gd name="T109" fmla="*/ 1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188">
                    <a:moveTo>
                      <a:pt x="41" y="188"/>
                    </a:moveTo>
                    <a:lnTo>
                      <a:pt x="41" y="183"/>
                    </a:lnTo>
                    <a:lnTo>
                      <a:pt x="41" y="183"/>
                    </a:lnTo>
                    <a:lnTo>
                      <a:pt x="36" y="174"/>
                    </a:lnTo>
                    <a:lnTo>
                      <a:pt x="36" y="183"/>
                    </a:lnTo>
                    <a:lnTo>
                      <a:pt x="36" y="183"/>
                    </a:lnTo>
                    <a:lnTo>
                      <a:pt x="32" y="179"/>
                    </a:lnTo>
                    <a:lnTo>
                      <a:pt x="32" y="174"/>
                    </a:lnTo>
                    <a:lnTo>
                      <a:pt x="27" y="170"/>
                    </a:lnTo>
                    <a:lnTo>
                      <a:pt x="18" y="160"/>
                    </a:lnTo>
                    <a:lnTo>
                      <a:pt x="13" y="156"/>
                    </a:lnTo>
                    <a:lnTo>
                      <a:pt x="9" y="156"/>
                    </a:lnTo>
                    <a:lnTo>
                      <a:pt x="9" y="156"/>
                    </a:lnTo>
                    <a:lnTo>
                      <a:pt x="9" y="156"/>
                    </a:lnTo>
                    <a:lnTo>
                      <a:pt x="9" y="156"/>
                    </a:lnTo>
                    <a:lnTo>
                      <a:pt x="9" y="142"/>
                    </a:lnTo>
                    <a:lnTo>
                      <a:pt x="13" y="133"/>
                    </a:lnTo>
                    <a:lnTo>
                      <a:pt x="13" y="128"/>
                    </a:lnTo>
                    <a:lnTo>
                      <a:pt x="18" y="124"/>
                    </a:lnTo>
                    <a:lnTo>
                      <a:pt x="23" y="115"/>
                    </a:lnTo>
                    <a:lnTo>
                      <a:pt x="23" y="110"/>
                    </a:lnTo>
                    <a:lnTo>
                      <a:pt x="18" y="87"/>
                    </a:lnTo>
                    <a:lnTo>
                      <a:pt x="13" y="82"/>
                    </a:lnTo>
                    <a:lnTo>
                      <a:pt x="9" y="78"/>
                    </a:lnTo>
                    <a:lnTo>
                      <a:pt x="9" y="73"/>
                    </a:lnTo>
                    <a:lnTo>
                      <a:pt x="13" y="64"/>
                    </a:lnTo>
                    <a:lnTo>
                      <a:pt x="13" y="60"/>
                    </a:lnTo>
                    <a:lnTo>
                      <a:pt x="9" y="55"/>
                    </a:lnTo>
                    <a:lnTo>
                      <a:pt x="4" y="46"/>
                    </a:lnTo>
                    <a:lnTo>
                      <a:pt x="0" y="37"/>
                    </a:lnTo>
                    <a:lnTo>
                      <a:pt x="4" y="23"/>
                    </a:lnTo>
                    <a:lnTo>
                      <a:pt x="18" y="14"/>
                    </a:lnTo>
                    <a:lnTo>
                      <a:pt x="32" y="5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9"/>
                    </a:lnTo>
                    <a:lnTo>
                      <a:pt x="41" y="18"/>
                    </a:lnTo>
                    <a:lnTo>
                      <a:pt x="46" y="23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5" y="32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64" y="32"/>
                    </a:lnTo>
                    <a:lnTo>
                      <a:pt x="73" y="32"/>
                    </a:lnTo>
                    <a:lnTo>
                      <a:pt x="82" y="37"/>
                    </a:lnTo>
                    <a:lnTo>
                      <a:pt x="87" y="50"/>
                    </a:lnTo>
                    <a:lnTo>
                      <a:pt x="87" y="60"/>
                    </a:lnTo>
                    <a:lnTo>
                      <a:pt x="91" y="64"/>
                    </a:lnTo>
                    <a:lnTo>
                      <a:pt x="96" y="7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82" y="87"/>
                    </a:lnTo>
                    <a:lnTo>
                      <a:pt x="73" y="87"/>
                    </a:lnTo>
                    <a:lnTo>
                      <a:pt x="64" y="92"/>
                    </a:lnTo>
                    <a:lnTo>
                      <a:pt x="59" y="96"/>
                    </a:lnTo>
                    <a:lnTo>
                      <a:pt x="64" y="101"/>
                    </a:lnTo>
                    <a:lnTo>
                      <a:pt x="68" y="115"/>
                    </a:lnTo>
                    <a:lnTo>
                      <a:pt x="64" y="124"/>
                    </a:lnTo>
                    <a:lnTo>
                      <a:pt x="64" y="128"/>
                    </a:lnTo>
                    <a:lnTo>
                      <a:pt x="59" y="119"/>
                    </a:lnTo>
                    <a:lnTo>
                      <a:pt x="59" y="115"/>
                    </a:lnTo>
                    <a:lnTo>
                      <a:pt x="55" y="110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6" y="105"/>
                    </a:lnTo>
                    <a:lnTo>
                      <a:pt x="41" y="105"/>
                    </a:lnTo>
                    <a:lnTo>
                      <a:pt x="36" y="101"/>
                    </a:lnTo>
                    <a:lnTo>
                      <a:pt x="36" y="101"/>
                    </a:lnTo>
                    <a:lnTo>
                      <a:pt x="36" y="96"/>
                    </a:lnTo>
                    <a:lnTo>
                      <a:pt x="36" y="96"/>
                    </a:lnTo>
                    <a:lnTo>
                      <a:pt x="32" y="96"/>
                    </a:lnTo>
                    <a:lnTo>
                      <a:pt x="32" y="101"/>
                    </a:lnTo>
                    <a:lnTo>
                      <a:pt x="32" y="105"/>
                    </a:lnTo>
                    <a:lnTo>
                      <a:pt x="27" y="124"/>
                    </a:lnTo>
                    <a:lnTo>
                      <a:pt x="23" y="133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32" y="142"/>
                    </a:lnTo>
                    <a:lnTo>
                      <a:pt x="36" y="151"/>
                    </a:lnTo>
                    <a:lnTo>
                      <a:pt x="41" y="160"/>
                    </a:lnTo>
                    <a:lnTo>
                      <a:pt x="46" y="165"/>
                    </a:lnTo>
                    <a:lnTo>
                      <a:pt x="55" y="170"/>
                    </a:lnTo>
                    <a:lnTo>
                      <a:pt x="59" y="179"/>
                    </a:lnTo>
                    <a:lnTo>
                      <a:pt x="50" y="183"/>
                    </a:lnTo>
                    <a:lnTo>
                      <a:pt x="46" y="188"/>
                    </a:lnTo>
                    <a:lnTo>
                      <a:pt x="41" y="188"/>
                    </a:lnTo>
                    <a:lnTo>
                      <a:pt x="41" y="188"/>
                    </a:lnTo>
                    <a:close/>
                    <a:moveTo>
                      <a:pt x="32" y="170"/>
                    </a:moveTo>
                    <a:lnTo>
                      <a:pt x="32" y="170"/>
                    </a:lnTo>
                    <a:lnTo>
                      <a:pt x="41" y="174"/>
                    </a:lnTo>
                    <a:lnTo>
                      <a:pt x="46" y="179"/>
                    </a:lnTo>
                    <a:lnTo>
                      <a:pt x="50" y="179"/>
                    </a:lnTo>
                    <a:lnTo>
                      <a:pt x="50" y="179"/>
                    </a:lnTo>
                    <a:lnTo>
                      <a:pt x="50" y="174"/>
                    </a:lnTo>
                    <a:lnTo>
                      <a:pt x="46" y="170"/>
                    </a:lnTo>
                    <a:lnTo>
                      <a:pt x="36" y="165"/>
                    </a:lnTo>
                    <a:lnTo>
                      <a:pt x="27" y="151"/>
                    </a:lnTo>
                    <a:lnTo>
                      <a:pt x="27" y="147"/>
                    </a:lnTo>
                    <a:lnTo>
                      <a:pt x="27" y="147"/>
                    </a:lnTo>
                    <a:lnTo>
                      <a:pt x="23" y="147"/>
                    </a:lnTo>
                    <a:lnTo>
                      <a:pt x="18" y="142"/>
                    </a:lnTo>
                    <a:lnTo>
                      <a:pt x="18" y="137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13" y="151"/>
                    </a:lnTo>
                    <a:lnTo>
                      <a:pt x="23" y="156"/>
                    </a:lnTo>
                    <a:lnTo>
                      <a:pt x="32" y="170"/>
                    </a:lnTo>
                    <a:lnTo>
                      <a:pt x="32" y="170"/>
                    </a:lnTo>
                    <a:lnTo>
                      <a:pt x="32" y="170"/>
                    </a:lnTo>
                    <a:close/>
                    <a:moveTo>
                      <a:pt x="32" y="14"/>
                    </a:moveTo>
                    <a:lnTo>
                      <a:pt x="18" y="18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9" y="41"/>
                    </a:lnTo>
                    <a:lnTo>
                      <a:pt x="18" y="55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3" y="73"/>
                    </a:lnTo>
                    <a:lnTo>
                      <a:pt x="18" y="78"/>
                    </a:lnTo>
                    <a:lnTo>
                      <a:pt x="23" y="87"/>
                    </a:lnTo>
                    <a:lnTo>
                      <a:pt x="27" y="105"/>
                    </a:lnTo>
                    <a:lnTo>
                      <a:pt x="27" y="101"/>
                    </a:lnTo>
                    <a:lnTo>
                      <a:pt x="27" y="92"/>
                    </a:lnTo>
                    <a:lnTo>
                      <a:pt x="36" y="92"/>
                    </a:lnTo>
                    <a:lnTo>
                      <a:pt x="36" y="92"/>
                    </a:lnTo>
                    <a:lnTo>
                      <a:pt x="41" y="92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50" y="101"/>
                    </a:lnTo>
                    <a:lnTo>
                      <a:pt x="55" y="101"/>
                    </a:lnTo>
                    <a:lnTo>
                      <a:pt x="55" y="96"/>
                    </a:lnTo>
                    <a:lnTo>
                      <a:pt x="55" y="87"/>
                    </a:lnTo>
                    <a:lnTo>
                      <a:pt x="64" y="82"/>
                    </a:lnTo>
                    <a:lnTo>
                      <a:pt x="73" y="78"/>
                    </a:lnTo>
                    <a:lnTo>
                      <a:pt x="82" y="78"/>
                    </a:lnTo>
                    <a:lnTo>
                      <a:pt x="87" y="78"/>
                    </a:lnTo>
                    <a:lnTo>
                      <a:pt x="91" y="73"/>
                    </a:lnTo>
                    <a:lnTo>
                      <a:pt x="87" y="69"/>
                    </a:lnTo>
                    <a:lnTo>
                      <a:pt x="82" y="64"/>
                    </a:lnTo>
                    <a:lnTo>
                      <a:pt x="78" y="50"/>
                    </a:lnTo>
                    <a:lnTo>
                      <a:pt x="78" y="41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8" y="41"/>
                    </a:lnTo>
                    <a:lnTo>
                      <a:pt x="64" y="41"/>
                    </a:lnTo>
                    <a:lnTo>
                      <a:pt x="55" y="41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41" y="46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1"/>
                    </a:lnTo>
                    <a:lnTo>
                      <a:pt x="41" y="32"/>
                    </a:lnTo>
                    <a:lnTo>
                      <a:pt x="41" y="23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2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7" name="Freeform 1500"/>
              <p:cNvSpPr>
                <a:spLocks/>
              </p:cNvSpPr>
              <p:nvPr/>
            </p:nvSpPr>
            <p:spPr bwMode="auto">
              <a:xfrm>
                <a:off x="3804" y="1882"/>
                <a:ext cx="96" cy="188"/>
              </a:xfrm>
              <a:custGeom>
                <a:avLst/>
                <a:gdLst>
                  <a:gd name="T0" fmla="*/ 41 w 96"/>
                  <a:gd name="T1" fmla="*/ 183 h 188"/>
                  <a:gd name="T2" fmla="*/ 36 w 96"/>
                  <a:gd name="T3" fmla="*/ 174 h 188"/>
                  <a:gd name="T4" fmla="*/ 36 w 96"/>
                  <a:gd name="T5" fmla="*/ 183 h 188"/>
                  <a:gd name="T6" fmla="*/ 32 w 96"/>
                  <a:gd name="T7" fmla="*/ 174 h 188"/>
                  <a:gd name="T8" fmla="*/ 18 w 96"/>
                  <a:gd name="T9" fmla="*/ 160 h 188"/>
                  <a:gd name="T10" fmla="*/ 9 w 96"/>
                  <a:gd name="T11" fmla="*/ 156 h 188"/>
                  <a:gd name="T12" fmla="*/ 9 w 96"/>
                  <a:gd name="T13" fmla="*/ 156 h 188"/>
                  <a:gd name="T14" fmla="*/ 9 w 96"/>
                  <a:gd name="T15" fmla="*/ 142 h 188"/>
                  <a:gd name="T16" fmla="*/ 13 w 96"/>
                  <a:gd name="T17" fmla="*/ 128 h 188"/>
                  <a:gd name="T18" fmla="*/ 23 w 96"/>
                  <a:gd name="T19" fmla="*/ 115 h 188"/>
                  <a:gd name="T20" fmla="*/ 18 w 96"/>
                  <a:gd name="T21" fmla="*/ 87 h 188"/>
                  <a:gd name="T22" fmla="*/ 9 w 96"/>
                  <a:gd name="T23" fmla="*/ 78 h 188"/>
                  <a:gd name="T24" fmla="*/ 13 w 96"/>
                  <a:gd name="T25" fmla="*/ 64 h 188"/>
                  <a:gd name="T26" fmla="*/ 9 w 96"/>
                  <a:gd name="T27" fmla="*/ 55 h 188"/>
                  <a:gd name="T28" fmla="*/ 0 w 96"/>
                  <a:gd name="T29" fmla="*/ 37 h 188"/>
                  <a:gd name="T30" fmla="*/ 18 w 96"/>
                  <a:gd name="T31" fmla="*/ 14 h 188"/>
                  <a:gd name="T32" fmla="*/ 32 w 96"/>
                  <a:gd name="T33" fmla="*/ 0 h 188"/>
                  <a:gd name="T34" fmla="*/ 36 w 96"/>
                  <a:gd name="T35" fmla="*/ 5 h 188"/>
                  <a:gd name="T36" fmla="*/ 36 w 96"/>
                  <a:gd name="T37" fmla="*/ 9 h 188"/>
                  <a:gd name="T38" fmla="*/ 46 w 96"/>
                  <a:gd name="T39" fmla="*/ 23 h 188"/>
                  <a:gd name="T40" fmla="*/ 46 w 96"/>
                  <a:gd name="T41" fmla="*/ 37 h 188"/>
                  <a:gd name="T42" fmla="*/ 50 w 96"/>
                  <a:gd name="T43" fmla="*/ 37 h 188"/>
                  <a:gd name="T44" fmla="*/ 59 w 96"/>
                  <a:gd name="T45" fmla="*/ 37 h 188"/>
                  <a:gd name="T46" fmla="*/ 64 w 96"/>
                  <a:gd name="T47" fmla="*/ 32 h 188"/>
                  <a:gd name="T48" fmla="*/ 82 w 96"/>
                  <a:gd name="T49" fmla="*/ 37 h 188"/>
                  <a:gd name="T50" fmla="*/ 87 w 96"/>
                  <a:gd name="T51" fmla="*/ 60 h 188"/>
                  <a:gd name="T52" fmla="*/ 96 w 96"/>
                  <a:gd name="T53" fmla="*/ 78 h 188"/>
                  <a:gd name="T54" fmla="*/ 91 w 96"/>
                  <a:gd name="T55" fmla="*/ 87 h 188"/>
                  <a:gd name="T56" fmla="*/ 82 w 96"/>
                  <a:gd name="T57" fmla="*/ 87 h 188"/>
                  <a:gd name="T58" fmla="*/ 64 w 96"/>
                  <a:gd name="T59" fmla="*/ 92 h 188"/>
                  <a:gd name="T60" fmla="*/ 64 w 96"/>
                  <a:gd name="T61" fmla="*/ 101 h 188"/>
                  <a:gd name="T62" fmla="*/ 64 w 96"/>
                  <a:gd name="T63" fmla="*/ 124 h 188"/>
                  <a:gd name="T64" fmla="*/ 59 w 96"/>
                  <a:gd name="T65" fmla="*/ 119 h 188"/>
                  <a:gd name="T66" fmla="*/ 55 w 96"/>
                  <a:gd name="T67" fmla="*/ 110 h 188"/>
                  <a:gd name="T68" fmla="*/ 50 w 96"/>
                  <a:gd name="T69" fmla="*/ 105 h 188"/>
                  <a:gd name="T70" fmla="*/ 41 w 96"/>
                  <a:gd name="T71" fmla="*/ 105 h 188"/>
                  <a:gd name="T72" fmla="*/ 36 w 96"/>
                  <a:gd name="T73" fmla="*/ 101 h 188"/>
                  <a:gd name="T74" fmla="*/ 36 w 96"/>
                  <a:gd name="T75" fmla="*/ 96 h 188"/>
                  <a:gd name="T76" fmla="*/ 32 w 96"/>
                  <a:gd name="T77" fmla="*/ 101 h 188"/>
                  <a:gd name="T78" fmla="*/ 27 w 96"/>
                  <a:gd name="T79" fmla="*/ 124 h 188"/>
                  <a:gd name="T80" fmla="*/ 23 w 96"/>
                  <a:gd name="T81" fmla="*/ 137 h 188"/>
                  <a:gd name="T82" fmla="*/ 32 w 96"/>
                  <a:gd name="T83" fmla="*/ 142 h 188"/>
                  <a:gd name="T84" fmla="*/ 41 w 96"/>
                  <a:gd name="T85" fmla="*/ 160 h 188"/>
                  <a:gd name="T86" fmla="*/ 55 w 96"/>
                  <a:gd name="T87" fmla="*/ 170 h 188"/>
                  <a:gd name="T88" fmla="*/ 50 w 96"/>
                  <a:gd name="T89" fmla="*/ 183 h 188"/>
                  <a:gd name="T90" fmla="*/ 41 w 96"/>
                  <a:gd name="T91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6" h="188">
                    <a:moveTo>
                      <a:pt x="41" y="188"/>
                    </a:moveTo>
                    <a:lnTo>
                      <a:pt x="41" y="183"/>
                    </a:lnTo>
                    <a:lnTo>
                      <a:pt x="41" y="183"/>
                    </a:lnTo>
                    <a:lnTo>
                      <a:pt x="36" y="174"/>
                    </a:lnTo>
                    <a:lnTo>
                      <a:pt x="36" y="183"/>
                    </a:lnTo>
                    <a:lnTo>
                      <a:pt x="36" y="183"/>
                    </a:lnTo>
                    <a:lnTo>
                      <a:pt x="32" y="179"/>
                    </a:lnTo>
                    <a:lnTo>
                      <a:pt x="32" y="174"/>
                    </a:lnTo>
                    <a:lnTo>
                      <a:pt x="27" y="170"/>
                    </a:lnTo>
                    <a:lnTo>
                      <a:pt x="18" y="160"/>
                    </a:lnTo>
                    <a:lnTo>
                      <a:pt x="13" y="156"/>
                    </a:lnTo>
                    <a:lnTo>
                      <a:pt x="9" y="156"/>
                    </a:lnTo>
                    <a:lnTo>
                      <a:pt x="9" y="156"/>
                    </a:lnTo>
                    <a:lnTo>
                      <a:pt x="9" y="156"/>
                    </a:lnTo>
                    <a:lnTo>
                      <a:pt x="9" y="156"/>
                    </a:lnTo>
                    <a:lnTo>
                      <a:pt x="9" y="142"/>
                    </a:lnTo>
                    <a:lnTo>
                      <a:pt x="13" y="133"/>
                    </a:lnTo>
                    <a:lnTo>
                      <a:pt x="13" y="128"/>
                    </a:lnTo>
                    <a:lnTo>
                      <a:pt x="18" y="124"/>
                    </a:lnTo>
                    <a:lnTo>
                      <a:pt x="23" y="115"/>
                    </a:lnTo>
                    <a:lnTo>
                      <a:pt x="23" y="110"/>
                    </a:lnTo>
                    <a:lnTo>
                      <a:pt x="18" y="87"/>
                    </a:lnTo>
                    <a:lnTo>
                      <a:pt x="13" y="82"/>
                    </a:lnTo>
                    <a:lnTo>
                      <a:pt x="9" y="78"/>
                    </a:lnTo>
                    <a:lnTo>
                      <a:pt x="9" y="73"/>
                    </a:lnTo>
                    <a:lnTo>
                      <a:pt x="13" y="64"/>
                    </a:lnTo>
                    <a:lnTo>
                      <a:pt x="13" y="60"/>
                    </a:lnTo>
                    <a:lnTo>
                      <a:pt x="9" y="55"/>
                    </a:lnTo>
                    <a:lnTo>
                      <a:pt x="4" y="46"/>
                    </a:lnTo>
                    <a:lnTo>
                      <a:pt x="0" y="37"/>
                    </a:lnTo>
                    <a:lnTo>
                      <a:pt x="4" y="23"/>
                    </a:lnTo>
                    <a:lnTo>
                      <a:pt x="18" y="14"/>
                    </a:lnTo>
                    <a:lnTo>
                      <a:pt x="32" y="5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9"/>
                    </a:lnTo>
                    <a:lnTo>
                      <a:pt x="41" y="18"/>
                    </a:lnTo>
                    <a:lnTo>
                      <a:pt x="46" y="23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5" y="32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64" y="32"/>
                    </a:lnTo>
                    <a:lnTo>
                      <a:pt x="73" y="32"/>
                    </a:lnTo>
                    <a:lnTo>
                      <a:pt x="82" y="37"/>
                    </a:lnTo>
                    <a:lnTo>
                      <a:pt x="87" y="50"/>
                    </a:lnTo>
                    <a:lnTo>
                      <a:pt x="87" y="60"/>
                    </a:lnTo>
                    <a:lnTo>
                      <a:pt x="91" y="64"/>
                    </a:lnTo>
                    <a:lnTo>
                      <a:pt x="96" y="7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82" y="87"/>
                    </a:lnTo>
                    <a:lnTo>
                      <a:pt x="73" y="87"/>
                    </a:lnTo>
                    <a:lnTo>
                      <a:pt x="64" y="92"/>
                    </a:lnTo>
                    <a:lnTo>
                      <a:pt x="59" y="96"/>
                    </a:lnTo>
                    <a:lnTo>
                      <a:pt x="64" y="101"/>
                    </a:lnTo>
                    <a:lnTo>
                      <a:pt x="68" y="115"/>
                    </a:lnTo>
                    <a:lnTo>
                      <a:pt x="64" y="124"/>
                    </a:lnTo>
                    <a:lnTo>
                      <a:pt x="64" y="128"/>
                    </a:lnTo>
                    <a:lnTo>
                      <a:pt x="59" y="119"/>
                    </a:lnTo>
                    <a:lnTo>
                      <a:pt x="59" y="115"/>
                    </a:lnTo>
                    <a:lnTo>
                      <a:pt x="55" y="110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6" y="105"/>
                    </a:lnTo>
                    <a:lnTo>
                      <a:pt x="41" y="105"/>
                    </a:lnTo>
                    <a:lnTo>
                      <a:pt x="36" y="101"/>
                    </a:lnTo>
                    <a:lnTo>
                      <a:pt x="36" y="101"/>
                    </a:lnTo>
                    <a:lnTo>
                      <a:pt x="36" y="96"/>
                    </a:lnTo>
                    <a:lnTo>
                      <a:pt x="36" y="96"/>
                    </a:lnTo>
                    <a:lnTo>
                      <a:pt x="32" y="96"/>
                    </a:lnTo>
                    <a:lnTo>
                      <a:pt x="32" y="101"/>
                    </a:lnTo>
                    <a:lnTo>
                      <a:pt x="32" y="105"/>
                    </a:lnTo>
                    <a:lnTo>
                      <a:pt x="27" y="124"/>
                    </a:lnTo>
                    <a:lnTo>
                      <a:pt x="23" y="133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32" y="142"/>
                    </a:lnTo>
                    <a:lnTo>
                      <a:pt x="36" y="151"/>
                    </a:lnTo>
                    <a:lnTo>
                      <a:pt x="41" y="160"/>
                    </a:lnTo>
                    <a:lnTo>
                      <a:pt x="46" y="165"/>
                    </a:lnTo>
                    <a:lnTo>
                      <a:pt x="55" y="170"/>
                    </a:lnTo>
                    <a:lnTo>
                      <a:pt x="59" y="179"/>
                    </a:lnTo>
                    <a:lnTo>
                      <a:pt x="50" y="183"/>
                    </a:lnTo>
                    <a:lnTo>
                      <a:pt x="46" y="188"/>
                    </a:lnTo>
                    <a:lnTo>
                      <a:pt x="41" y="188"/>
                    </a:lnTo>
                    <a:lnTo>
                      <a:pt x="41" y="18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8" name="Freeform 1501"/>
              <p:cNvSpPr>
                <a:spLocks/>
              </p:cNvSpPr>
              <p:nvPr/>
            </p:nvSpPr>
            <p:spPr bwMode="auto">
              <a:xfrm>
                <a:off x="3817" y="2015"/>
                <a:ext cx="37" cy="46"/>
              </a:xfrm>
              <a:custGeom>
                <a:avLst/>
                <a:gdLst>
                  <a:gd name="T0" fmla="*/ 19 w 37"/>
                  <a:gd name="T1" fmla="*/ 37 h 46"/>
                  <a:gd name="T2" fmla="*/ 19 w 37"/>
                  <a:gd name="T3" fmla="*/ 37 h 46"/>
                  <a:gd name="T4" fmla="*/ 28 w 37"/>
                  <a:gd name="T5" fmla="*/ 41 h 46"/>
                  <a:gd name="T6" fmla="*/ 33 w 37"/>
                  <a:gd name="T7" fmla="*/ 46 h 46"/>
                  <a:gd name="T8" fmla="*/ 37 w 37"/>
                  <a:gd name="T9" fmla="*/ 46 h 46"/>
                  <a:gd name="T10" fmla="*/ 37 w 37"/>
                  <a:gd name="T11" fmla="*/ 46 h 46"/>
                  <a:gd name="T12" fmla="*/ 37 w 37"/>
                  <a:gd name="T13" fmla="*/ 41 h 46"/>
                  <a:gd name="T14" fmla="*/ 33 w 37"/>
                  <a:gd name="T15" fmla="*/ 37 h 46"/>
                  <a:gd name="T16" fmla="*/ 23 w 37"/>
                  <a:gd name="T17" fmla="*/ 32 h 46"/>
                  <a:gd name="T18" fmla="*/ 14 w 37"/>
                  <a:gd name="T19" fmla="*/ 18 h 46"/>
                  <a:gd name="T20" fmla="*/ 14 w 37"/>
                  <a:gd name="T21" fmla="*/ 14 h 46"/>
                  <a:gd name="T22" fmla="*/ 14 w 37"/>
                  <a:gd name="T23" fmla="*/ 14 h 46"/>
                  <a:gd name="T24" fmla="*/ 10 w 37"/>
                  <a:gd name="T25" fmla="*/ 14 h 46"/>
                  <a:gd name="T26" fmla="*/ 5 w 37"/>
                  <a:gd name="T27" fmla="*/ 9 h 46"/>
                  <a:gd name="T28" fmla="*/ 5 w 37"/>
                  <a:gd name="T29" fmla="*/ 4 h 46"/>
                  <a:gd name="T30" fmla="*/ 5 w 37"/>
                  <a:gd name="T31" fmla="*/ 0 h 46"/>
                  <a:gd name="T32" fmla="*/ 5 w 37"/>
                  <a:gd name="T33" fmla="*/ 0 h 46"/>
                  <a:gd name="T34" fmla="*/ 0 w 37"/>
                  <a:gd name="T35" fmla="*/ 18 h 46"/>
                  <a:gd name="T36" fmla="*/ 10 w 37"/>
                  <a:gd name="T37" fmla="*/ 23 h 46"/>
                  <a:gd name="T38" fmla="*/ 19 w 37"/>
                  <a:gd name="T39" fmla="*/ 37 h 46"/>
                  <a:gd name="T40" fmla="*/ 19 w 37"/>
                  <a:gd name="T41" fmla="*/ 37 h 46"/>
                  <a:gd name="T42" fmla="*/ 19 w 37"/>
                  <a:gd name="T4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46">
                    <a:moveTo>
                      <a:pt x="19" y="37"/>
                    </a:moveTo>
                    <a:lnTo>
                      <a:pt x="19" y="37"/>
                    </a:lnTo>
                    <a:lnTo>
                      <a:pt x="28" y="41"/>
                    </a:lnTo>
                    <a:lnTo>
                      <a:pt x="33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1"/>
                    </a:lnTo>
                    <a:lnTo>
                      <a:pt x="33" y="37"/>
                    </a:lnTo>
                    <a:lnTo>
                      <a:pt x="23" y="32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8"/>
                    </a:lnTo>
                    <a:lnTo>
                      <a:pt x="10" y="23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9" name="Freeform 1502"/>
              <p:cNvSpPr>
                <a:spLocks/>
              </p:cNvSpPr>
              <p:nvPr/>
            </p:nvSpPr>
            <p:spPr bwMode="auto">
              <a:xfrm>
                <a:off x="3808" y="1896"/>
                <a:ext cx="87" cy="91"/>
              </a:xfrm>
              <a:custGeom>
                <a:avLst/>
                <a:gdLst>
                  <a:gd name="T0" fmla="*/ 28 w 87"/>
                  <a:gd name="T1" fmla="*/ 0 h 91"/>
                  <a:gd name="T2" fmla="*/ 14 w 87"/>
                  <a:gd name="T3" fmla="*/ 4 h 91"/>
                  <a:gd name="T4" fmla="*/ 5 w 87"/>
                  <a:gd name="T5" fmla="*/ 9 h 91"/>
                  <a:gd name="T6" fmla="*/ 0 w 87"/>
                  <a:gd name="T7" fmla="*/ 18 h 91"/>
                  <a:gd name="T8" fmla="*/ 5 w 87"/>
                  <a:gd name="T9" fmla="*/ 27 h 91"/>
                  <a:gd name="T10" fmla="*/ 14 w 87"/>
                  <a:gd name="T11" fmla="*/ 41 h 91"/>
                  <a:gd name="T12" fmla="*/ 14 w 87"/>
                  <a:gd name="T13" fmla="*/ 46 h 91"/>
                  <a:gd name="T14" fmla="*/ 14 w 87"/>
                  <a:gd name="T15" fmla="*/ 50 h 91"/>
                  <a:gd name="T16" fmla="*/ 9 w 87"/>
                  <a:gd name="T17" fmla="*/ 59 h 91"/>
                  <a:gd name="T18" fmla="*/ 14 w 87"/>
                  <a:gd name="T19" fmla="*/ 64 h 91"/>
                  <a:gd name="T20" fmla="*/ 19 w 87"/>
                  <a:gd name="T21" fmla="*/ 73 h 91"/>
                  <a:gd name="T22" fmla="*/ 23 w 87"/>
                  <a:gd name="T23" fmla="*/ 91 h 91"/>
                  <a:gd name="T24" fmla="*/ 23 w 87"/>
                  <a:gd name="T25" fmla="*/ 87 h 91"/>
                  <a:gd name="T26" fmla="*/ 23 w 87"/>
                  <a:gd name="T27" fmla="*/ 78 h 91"/>
                  <a:gd name="T28" fmla="*/ 32 w 87"/>
                  <a:gd name="T29" fmla="*/ 78 h 91"/>
                  <a:gd name="T30" fmla="*/ 32 w 87"/>
                  <a:gd name="T31" fmla="*/ 78 h 91"/>
                  <a:gd name="T32" fmla="*/ 37 w 87"/>
                  <a:gd name="T33" fmla="*/ 78 h 91"/>
                  <a:gd name="T34" fmla="*/ 42 w 87"/>
                  <a:gd name="T35" fmla="*/ 87 h 91"/>
                  <a:gd name="T36" fmla="*/ 42 w 87"/>
                  <a:gd name="T37" fmla="*/ 87 h 91"/>
                  <a:gd name="T38" fmla="*/ 42 w 87"/>
                  <a:gd name="T39" fmla="*/ 87 h 91"/>
                  <a:gd name="T40" fmla="*/ 46 w 87"/>
                  <a:gd name="T41" fmla="*/ 87 h 91"/>
                  <a:gd name="T42" fmla="*/ 51 w 87"/>
                  <a:gd name="T43" fmla="*/ 87 h 91"/>
                  <a:gd name="T44" fmla="*/ 51 w 87"/>
                  <a:gd name="T45" fmla="*/ 82 h 91"/>
                  <a:gd name="T46" fmla="*/ 51 w 87"/>
                  <a:gd name="T47" fmla="*/ 73 h 91"/>
                  <a:gd name="T48" fmla="*/ 60 w 87"/>
                  <a:gd name="T49" fmla="*/ 68 h 91"/>
                  <a:gd name="T50" fmla="*/ 69 w 87"/>
                  <a:gd name="T51" fmla="*/ 64 h 91"/>
                  <a:gd name="T52" fmla="*/ 78 w 87"/>
                  <a:gd name="T53" fmla="*/ 64 h 91"/>
                  <a:gd name="T54" fmla="*/ 83 w 87"/>
                  <a:gd name="T55" fmla="*/ 64 h 91"/>
                  <a:gd name="T56" fmla="*/ 87 w 87"/>
                  <a:gd name="T57" fmla="*/ 59 h 91"/>
                  <a:gd name="T58" fmla="*/ 83 w 87"/>
                  <a:gd name="T59" fmla="*/ 55 h 91"/>
                  <a:gd name="T60" fmla="*/ 78 w 87"/>
                  <a:gd name="T61" fmla="*/ 50 h 91"/>
                  <a:gd name="T62" fmla="*/ 74 w 87"/>
                  <a:gd name="T63" fmla="*/ 36 h 91"/>
                  <a:gd name="T64" fmla="*/ 74 w 87"/>
                  <a:gd name="T65" fmla="*/ 27 h 91"/>
                  <a:gd name="T66" fmla="*/ 69 w 87"/>
                  <a:gd name="T67" fmla="*/ 23 h 91"/>
                  <a:gd name="T68" fmla="*/ 69 w 87"/>
                  <a:gd name="T69" fmla="*/ 23 h 91"/>
                  <a:gd name="T70" fmla="*/ 64 w 87"/>
                  <a:gd name="T71" fmla="*/ 27 h 91"/>
                  <a:gd name="T72" fmla="*/ 60 w 87"/>
                  <a:gd name="T73" fmla="*/ 27 h 91"/>
                  <a:gd name="T74" fmla="*/ 51 w 87"/>
                  <a:gd name="T75" fmla="*/ 27 h 91"/>
                  <a:gd name="T76" fmla="*/ 46 w 87"/>
                  <a:gd name="T77" fmla="*/ 27 h 91"/>
                  <a:gd name="T78" fmla="*/ 46 w 87"/>
                  <a:gd name="T79" fmla="*/ 27 h 91"/>
                  <a:gd name="T80" fmla="*/ 46 w 87"/>
                  <a:gd name="T81" fmla="*/ 27 h 91"/>
                  <a:gd name="T82" fmla="*/ 37 w 87"/>
                  <a:gd name="T83" fmla="*/ 32 h 91"/>
                  <a:gd name="T84" fmla="*/ 32 w 87"/>
                  <a:gd name="T85" fmla="*/ 36 h 91"/>
                  <a:gd name="T86" fmla="*/ 32 w 87"/>
                  <a:gd name="T87" fmla="*/ 36 h 91"/>
                  <a:gd name="T88" fmla="*/ 32 w 87"/>
                  <a:gd name="T89" fmla="*/ 32 h 91"/>
                  <a:gd name="T90" fmla="*/ 32 w 87"/>
                  <a:gd name="T91" fmla="*/ 32 h 91"/>
                  <a:gd name="T92" fmla="*/ 32 w 87"/>
                  <a:gd name="T93" fmla="*/ 27 h 91"/>
                  <a:gd name="T94" fmla="*/ 37 w 87"/>
                  <a:gd name="T95" fmla="*/ 18 h 91"/>
                  <a:gd name="T96" fmla="*/ 37 w 87"/>
                  <a:gd name="T97" fmla="*/ 9 h 91"/>
                  <a:gd name="T98" fmla="*/ 32 w 87"/>
                  <a:gd name="T99" fmla="*/ 4 h 91"/>
                  <a:gd name="T100" fmla="*/ 28 w 87"/>
                  <a:gd name="T101" fmla="*/ 0 h 91"/>
                  <a:gd name="T102" fmla="*/ 28 w 87"/>
                  <a:gd name="T10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7" h="91">
                    <a:moveTo>
                      <a:pt x="28" y="0"/>
                    </a:moveTo>
                    <a:lnTo>
                      <a:pt x="14" y="4"/>
                    </a:lnTo>
                    <a:lnTo>
                      <a:pt x="5" y="9"/>
                    </a:lnTo>
                    <a:lnTo>
                      <a:pt x="0" y="18"/>
                    </a:lnTo>
                    <a:lnTo>
                      <a:pt x="5" y="27"/>
                    </a:lnTo>
                    <a:lnTo>
                      <a:pt x="14" y="41"/>
                    </a:lnTo>
                    <a:lnTo>
                      <a:pt x="14" y="46"/>
                    </a:lnTo>
                    <a:lnTo>
                      <a:pt x="14" y="50"/>
                    </a:lnTo>
                    <a:lnTo>
                      <a:pt x="9" y="59"/>
                    </a:lnTo>
                    <a:lnTo>
                      <a:pt x="14" y="64"/>
                    </a:lnTo>
                    <a:lnTo>
                      <a:pt x="19" y="73"/>
                    </a:lnTo>
                    <a:lnTo>
                      <a:pt x="23" y="91"/>
                    </a:lnTo>
                    <a:lnTo>
                      <a:pt x="23" y="87"/>
                    </a:lnTo>
                    <a:lnTo>
                      <a:pt x="23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7" y="78"/>
                    </a:lnTo>
                    <a:lnTo>
                      <a:pt x="42" y="87"/>
                    </a:lnTo>
                    <a:lnTo>
                      <a:pt x="42" y="87"/>
                    </a:lnTo>
                    <a:lnTo>
                      <a:pt x="42" y="87"/>
                    </a:lnTo>
                    <a:lnTo>
                      <a:pt x="46" y="87"/>
                    </a:lnTo>
                    <a:lnTo>
                      <a:pt x="51" y="87"/>
                    </a:lnTo>
                    <a:lnTo>
                      <a:pt x="51" y="82"/>
                    </a:lnTo>
                    <a:lnTo>
                      <a:pt x="51" y="73"/>
                    </a:lnTo>
                    <a:lnTo>
                      <a:pt x="60" y="68"/>
                    </a:lnTo>
                    <a:lnTo>
                      <a:pt x="69" y="64"/>
                    </a:lnTo>
                    <a:lnTo>
                      <a:pt x="78" y="64"/>
                    </a:lnTo>
                    <a:lnTo>
                      <a:pt x="83" y="64"/>
                    </a:lnTo>
                    <a:lnTo>
                      <a:pt x="87" y="59"/>
                    </a:lnTo>
                    <a:lnTo>
                      <a:pt x="83" y="55"/>
                    </a:lnTo>
                    <a:lnTo>
                      <a:pt x="78" y="50"/>
                    </a:lnTo>
                    <a:lnTo>
                      <a:pt x="74" y="36"/>
                    </a:lnTo>
                    <a:lnTo>
                      <a:pt x="74" y="27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4" y="27"/>
                    </a:lnTo>
                    <a:lnTo>
                      <a:pt x="60" y="27"/>
                    </a:lnTo>
                    <a:lnTo>
                      <a:pt x="51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37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27"/>
                    </a:lnTo>
                    <a:lnTo>
                      <a:pt x="37" y="18"/>
                    </a:lnTo>
                    <a:lnTo>
                      <a:pt x="37" y="9"/>
                    </a:lnTo>
                    <a:lnTo>
                      <a:pt x="32" y="4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0" name="Freeform 1503"/>
              <p:cNvSpPr>
                <a:spLocks/>
              </p:cNvSpPr>
              <p:nvPr/>
            </p:nvSpPr>
            <p:spPr bwMode="auto">
              <a:xfrm>
                <a:off x="3859" y="1855"/>
                <a:ext cx="82" cy="178"/>
              </a:xfrm>
              <a:custGeom>
                <a:avLst/>
                <a:gdLst>
                  <a:gd name="T0" fmla="*/ 0 w 82"/>
                  <a:gd name="T1" fmla="*/ 13 h 178"/>
                  <a:gd name="T2" fmla="*/ 4 w 82"/>
                  <a:gd name="T3" fmla="*/ 9 h 178"/>
                  <a:gd name="T4" fmla="*/ 13 w 82"/>
                  <a:gd name="T5" fmla="*/ 9 h 178"/>
                  <a:gd name="T6" fmla="*/ 23 w 82"/>
                  <a:gd name="T7" fmla="*/ 4 h 178"/>
                  <a:gd name="T8" fmla="*/ 36 w 82"/>
                  <a:gd name="T9" fmla="*/ 0 h 178"/>
                  <a:gd name="T10" fmla="*/ 46 w 82"/>
                  <a:gd name="T11" fmla="*/ 4 h 178"/>
                  <a:gd name="T12" fmla="*/ 50 w 82"/>
                  <a:gd name="T13" fmla="*/ 9 h 178"/>
                  <a:gd name="T14" fmla="*/ 55 w 82"/>
                  <a:gd name="T15" fmla="*/ 18 h 178"/>
                  <a:gd name="T16" fmla="*/ 64 w 82"/>
                  <a:gd name="T17" fmla="*/ 22 h 178"/>
                  <a:gd name="T18" fmla="*/ 55 w 82"/>
                  <a:gd name="T19" fmla="*/ 27 h 178"/>
                  <a:gd name="T20" fmla="*/ 46 w 82"/>
                  <a:gd name="T21" fmla="*/ 36 h 178"/>
                  <a:gd name="T22" fmla="*/ 41 w 82"/>
                  <a:gd name="T23" fmla="*/ 50 h 178"/>
                  <a:gd name="T24" fmla="*/ 41 w 82"/>
                  <a:gd name="T25" fmla="*/ 59 h 178"/>
                  <a:gd name="T26" fmla="*/ 46 w 82"/>
                  <a:gd name="T27" fmla="*/ 68 h 178"/>
                  <a:gd name="T28" fmla="*/ 55 w 82"/>
                  <a:gd name="T29" fmla="*/ 77 h 178"/>
                  <a:gd name="T30" fmla="*/ 73 w 82"/>
                  <a:gd name="T31" fmla="*/ 96 h 178"/>
                  <a:gd name="T32" fmla="*/ 78 w 82"/>
                  <a:gd name="T33" fmla="*/ 105 h 178"/>
                  <a:gd name="T34" fmla="*/ 78 w 82"/>
                  <a:gd name="T35" fmla="*/ 114 h 178"/>
                  <a:gd name="T36" fmla="*/ 82 w 82"/>
                  <a:gd name="T37" fmla="*/ 137 h 178"/>
                  <a:gd name="T38" fmla="*/ 73 w 82"/>
                  <a:gd name="T39" fmla="*/ 146 h 178"/>
                  <a:gd name="T40" fmla="*/ 64 w 82"/>
                  <a:gd name="T41" fmla="*/ 155 h 178"/>
                  <a:gd name="T42" fmla="*/ 50 w 82"/>
                  <a:gd name="T43" fmla="*/ 160 h 178"/>
                  <a:gd name="T44" fmla="*/ 50 w 82"/>
                  <a:gd name="T45" fmla="*/ 164 h 178"/>
                  <a:gd name="T46" fmla="*/ 46 w 82"/>
                  <a:gd name="T47" fmla="*/ 160 h 178"/>
                  <a:gd name="T48" fmla="*/ 41 w 82"/>
                  <a:gd name="T49" fmla="*/ 174 h 178"/>
                  <a:gd name="T50" fmla="*/ 32 w 82"/>
                  <a:gd name="T51" fmla="*/ 178 h 178"/>
                  <a:gd name="T52" fmla="*/ 32 w 82"/>
                  <a:gd name="T53" fmla="*/ 174 h 178"/>
                  <a:gd name="T54" fmla="*/ 32 w 82"/>
                  <a:gd name="T55" fmla="*/ 169 h 178"/>
                  <a:gd name="T56" fmla="*/ 32 w 82"/>
                  <a:gd name="T57" fmla="*/ 160 h 178"/>
                  <a:gd name="T58" fmla="*/ 27 w 82"/>
                  <a:gd name="T59" fmla="*/ 155 h 178"/>
                  <a:gd name="T60" fmla="*/ 36 w 82"/>
                  <a:gd name="T61" fmla="*/ 151 h 178"/>
                  <a:gd name="T62" fmla="*/ 41 w 82"/>
                  <a:gd name="T63" fmla="*/ 142 h 178"/>
                  <a:gd name="T64" fmla="*/ 46 w 82"/>
                  <a:gd name="T65" fmla="*/ 142 h 178"/>
                  <a:gd name="T66" fmla="*/ 50 w 82"/>
                  <a:gd name="T67" fmla="*/ 137 h 178"/>
                  <a:gd name="T68" fmla="*/ 59 w 82"/>
                  <a:gd name="T69" fmla="*/ 137 h 178"/>
                  <a:gd name="T70" fmla="*/ 59 w 82"/>
                  <a:gd name="T71" fmla="*/ 132 h 178"/>
                  <a:gd name="T72" fmla="*/ 64 w 82"/>
                  <a:gd name="T73" fmla="*/ 119 h 178"/>
                  <a:gd name="T74" fmla="*/ 59 w 82"/>
                  <a:gd name="T75" fmla="*/ 105 h 178"/>
                  <a:gd name="T76" fmla="*/ 59 w 82"/>
                  <a:gd name="T77" fmla="*/ 91 h 178"/>
                  <a:gd name="T78" fmla="*/ 55 w 82"/>
                  <a:gd name="T79" fmla="*/ 87 h 178"/>
                  <a:gd name="T80" fmla="*/ 50 w 82"/>
                  <a:gd name="T81" fmla="*/ 82 h 178"/>
                  <a:gd name="T82" fmla="*/ 41 w 82"/>
                  <a:gd name="T83" fmla="*/ 68 h 178"/>
                  <a:gd name="T84" fmla="*/ 32 w 82"/>
                  <a:gd name="T85" fmla="*/ 59 h 178"/>
                  <a:gd name="T86" fmla="*/ 27 w 82"/>
                  <a:gd name="T87" fmla="*/ 54 h 178"/>
                  <a:gd name="T88" fmla="*/ 23 w 82"/>
                  <a:gd name="T89" fmla="*/ 50 h 178"/>
                  <a:gd name="T90" fmla="*/ 18 w 82"/>
                  <a:gd name="T91" fmla="*/ 50 h 178"/>
                  <a:gd name="T92" fmla="*/ 23 w 82"/>
                  <a:gd name="T93" fmla="*/ 45 h 178"/>
                  <a:gd name="T94" fmla="*/ 27 w 82"/>
                  <a:gd name="T95" fmla="*/ 45 h 178"/>
                  <a:gd name="T96" fmla="*/ 27 w 82"/>
                  <a:gd name="T97" fmla="*/ 41 h 178"/>
                  <a:gd name="T98" fmla="*/ 27 w 82"/>
                  <a:gd name="T99" fmla="*/ 32 h 178"/>
                  <a:gd name="T100" fmla="*/ 23 w 82"/>
                  <a:gd name="T101" fmla="*/ 32 h 178"/>
                  <a:gd name="T102" fmla="*/ 18 w 82"/>
                  <a:gd name="T103" fmla="*/ 32 h 178"/>
                  <a:gd name="T104" fmla="*/ 9 w 82"/>
                  <a:gd name="T105" fmla="*/ 22 h 178"/>
                  <a:gd name="T106" fmla="*/ 0 w 82"/>
                  <a:gd name="T107" fmla="*/ 1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2" h="178">
                    <a:moveTo>
                      <a:pt x="0" y="13"/>
                    </a:moveTo>
                    <a:lnTo>
                      <a:pt x="4" y="9"/>
                    </a:lnTo>
                    <a:lnTo>
                      <a:pt x="13" y="9"/>
                    </a:lnTo>
                    <a:lnTo>
                      <a:pt x="23" y="4"/>
                    </a:lnTo>
                    <a:lnTo>
                      <a:pt x="36" y="0"/>
                    </a:lnTo>
                    <a:lnTo>
                      <a:pt x="46" y="4"/>
                    </a:lnTo>
                    <a:lnTo>
                      <a:pt x="50" y="9"/>
                    </a:lnTo>
                    <a:lnTo>
                      <a:pt x="55" y="18"/>
                    </a:lnTo>
                    <a:lnTo>
                      <a:pt x="64" y="22"/>
                    </a:lnTo>
                    <a:lnTo>
                      <a:pt x="55" y="27"/>
                    </a:lnTo>
                    <a:lnTo>
                      <a:pt x="46" y="36"/>
                    </a:lnTo>
                    <a:lnTo>
                      <a:pt x="41" y="50"/>
                    </a:lnTo>
                    <a:lnTo>
                      <a:pt x="41" y="59"/>
                    </a:lnTo>
                    <a:lnTo>
                      <a:pt x="46" y="68"/>
                    </a:lnTo>
                    <a:lnTo>
                      <a:pt x="55" y="77"/>
                    </a:lnTo>
                    <a:lnTo>
                      <a:pt x="73" y="96"/>
                    </a:lnTo>
                    <a:lnTo>
                      <a:pt x="78" y="105"/>
                    </a:lnTo>
                    <a:lnTo>
                      <a:pt x="78" y="114"/>
                    </a:lnTo>
                    <a:lnTo>
                      <a:pt x="82" y="137"/>
                    </a:lnTo>
                    <a:lnTo>
                      <a:pt x="73" y="146"/>
                    </a:lnTo>
                    <a:lnTo>
                      <a:pt x="64" y="155"/>
                    </a:lnTo>
                    <a:lnTo>
                      <a:pt x="50" y="160"/>
                    </a:lnTo>
                    <a:lnTo>
                      <a:pt x="50" y="164"/>
                    </a:lnTo>
                    <a:lnTo>
                      <a:pt x="46" y="160"/>
                    </a:lnTo>
                    <a:lnTo>
                      <a:pt x="41" y="174"/>
                    </a:lnTo>
                    <a:lnTo>
                      <a:pt x="32" y="178"/>
                    </a:lnTo>
                    <a:lnTo>
                      <a:pt x="32" y="174"/>
                    </a:lnTo>
                    <a:lnTo>
                      <a:pt x="32" y="169"/>
                    </a:lnTo>
                    <a:lnTo>
                      <a:pt x="32" y="160"/>
                    </a:lnTo>
                    <a:lnTo>
                      <a:pt x="27" y="155"/>
                    </a:lnTo>
                    <a:lnTo>
                      <a:pt x="36" y="151"/>
                    </a:lnTo>
                    <a:lnTo>
                      <a:pt x="41" y="142"/>
                    </a:lnTo>
                    <a:lnTo>
                      <a:pt x="46" y="142"/>
                    </a:lnTo>
                    <a:lnTo>
                      <a:pt x="50" y="137"/>
                    </a:lnTo>
                    <a:lnTo>
                      <a:pt x="59" y="137"/>
                    </a:lnTo>
                    <a:lnTo>
                      <a:pt x="59" y="132"/>
                    </a:lnTo>
                    <a:lnTo>
                      <a:pt x="64" y="119"/>
                    </a:lnTo>
                    <a:lnTo>
                      <a:pt x="59" y="105"/>
                    </a:lnTo>
                    <a:lnTo>
                      <a:pt x="59" y="91"/>
                    </a:lnTo>
                    <a:lnTo>
                      <a:pt x="55" y="87"/>
                    </a:lnTo>
                    <a:lnTo>
                      <a:pt x="50" y="82"/>
                    </a:lnTo>
                    <a:lnTo>
                      <a:pt x="41" y="68"/>
                    </a:lnTo>
                    <a:lnTo>
                      <a:pt x="32" y="59"/>
                    </a:lnTo>
                    <a:lnTo>
                      <a:pt x="27" y="54"/>
                    </a:lnTo>
                    <a:lnTo>
                      <a:pt x="23" y="50"/>
                    </a:lnTo>
                    <a:lnTo>
                      <a:pt x="18" y="50"/>
                    </a:lnTo>
                    <a:lnTo>
                      <a:pt x="23" y="45"/>
                    </a:lnTo>
                    <a:lnTo>
                      <a:pt x="27" y="45"/>
                    </a:lnTo>
                    <a:lnTo>
                      <a:pt x="27" y="41"/>
                    </a:lnTo>
                    <a:lnTo>
                      <a:pt x="27" y="32"/>
                    </a:lnTo>
                    <a:lnTo>
                      <a:pt x="23" y="32"/>
                    </a:lnTo>
                    <a:lnTo>
                      <a:pt x="18" y="32"/>
                    </a:lnTo>
                    <a:lnTo>
                      <a:pt x="9" y="2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1" name="Freeform 1504"/>
              <p:cNvSpPr>
                <a:spLocks/>
              </p:cNvSpPr>
              <p:nvPr/>
            </p:nvSpPr>
            <p:spPr bwMode="auto">
              <a:xfrm>
                <a:off x="3859" y="1855"/>
                <a:ext cx="82" cy="178"/>
              </a:xfrm>
              <a:custGeom>
                <a:avLst/>
                <a:gdLst>
                  <a:gd name="T0" fmla="*/ 0 w 82"/>
                  <a:gd name="T1" fmla="*/ 13 h 178"/>
                  <a:gd name="T2" fmla="*/ 4 w 82"/>
                  <a:gd name="T3" fmla="*/ 9 h 178"/>
                  <a:gd name="T4" fmla="*/ 13 w 82"/>
                  <a:gd name="T5" fmla="*/ 9 h 178"/>
                  <a:gd name="T6" fmla="*/ 23 w 82"/>
                  <a:gd name="T7" fmla="*/ 4 h 178"/>
                  <a:gd name="T8" fmla="*/ 36 w 82"/>
                  <a:gd name="T9" fmla="*/ 0 h 178"/>
                  <a:gd name="T10" fmla="*/ 46 w 82"/>
                  <a:gd name="T11" fmla="*/ 4 h 178"/>
                  <a:gd name="T12" fmla="*/ 50 w 82"/>
                  <a:gd name="T13" fmla="*/ 9 h 178"/>
                  <a:gd name="T14" fmla="*/ 55 w 82"/>
                  <a:gd name="T15" fmla="*/ 18 h 178"/>
                  <a:gd name="T16" fmla="*/ 64 w 82"/>
                  <a:gd name="T17" fmla="*/ 22 h 178"/>
                  <a:gd name="T18" fmla="*/ 55 w 82"/>
                  <a:gd name="T19" fmla="*/ 27 h 178"/>
                  <a:gd name="T20" fmla="*/ 46 w 82"/>
                  <a:gd name="T21" fmla="*/ 36 h 178"/>
                  <a:gd name="T22" fmla="*/ 41 w 82"/>
                  <a:gd name="T23" fmla="*/ 50 h 178"/>
                  <a:gd name="T24" fmla="*/ 41 w 82"/>
                  <a:gd name="T25" fmla="*/ 59 h 178"/>
                  <a:gd name="T26" fmla="*/ 46 w 82"/>
                  <a:gd name="T27" fmla="*/ 68 h 178"/>
                  <a:gd name="T28" fmla="*/ 55 w 82"/>
                  <a:gd name="T29" fmla="*/ 77 h 178"/>
                  <a:gd name="T30" fmla="*/ 73 w 82"/>
                  <a:gd name="T31" fmla="*/ 96 h 178"/>
                  <a:gd name="T32" fmla="*/ 78 w 82"/>
                  <a:gd name="T33" fmla="*/ 105 h 178"/>
                  <a:gd name="T34" fmla="*/ 78 w 82"/>
                  <a:gd name="T35" fmla="*/ 114 h 178"/>
                  <a:gd name="T36" fmla="*/ 82 w 82"/>
                  <a:gd name="T37" fmla="*/ 137 h 178"/>
                  <a:gd name="T38" fmla="*/ 73 w 82"/>
                  <a:gd name="T39" fmla="*/ 146 h 178"/>
                  <a:gd name="T40" fmla="*/ 64 w 82"/>
                  <a:gd name="T41" fmla="*/ 155 h 178"/>
                  <a:gd name="T42" fmla="*/ 50 w 82"/>
                  <a:gd name="T43" fmla="*/ 160 h 178"/>
                  <a:gd name="T44" fmla="*/ 50 w 82"/>
                  <a:gd name="T45" fmla="*/ 164 h 178"/>
                  <a:gd name="T46" fmla="*/ 46 w 82"/>
                  <a:gd name="T47" fmla="*/ 160 h 178"/>
                  <a:gd name="T48" fmla="*/ 41 w 82"/>
                  <a:gd name="T49" fmla="*/ 174 h 178"/>
                  <a:gd name="T50" fmla="*/ 32 w 82"/>
                  <a:gd name="T51" fmla="*/ 178 h 178"/>
                  <a:gd name="T52" fmla="*/ 32 w 82"/>
                  <a:gd name="T53" fmla="*/ 174 h 178"/>
                  <a:gd name="T54" fmla="*/ 32 w 82"/>
                  <a:gd name="T55" fmla="*/ 169 h 178"/>
                  <a:gd name="T56" fmla="*/ 32 w 82"/>
                  <a:gd name="T57" fmla="*/ 160 h 178"/>
                  <a:gd name="T58" fmla="*/ 27 w 82"/>
                  <a:gd name="T59" fmla="*/ 155 h 178"/>
                  <a:gd name="T60" fmla="*/ 36 w 82"/>
                  <a:gd name="T61" fmla="*/ 151 h 178"/>
                  <a:gd name="T62" fmla="*/ 41 w 82"/>
                  <a:gd name="T63" fmla="*/ 142 h 178"/>
                  <a:gd name="T64" fmla="*/ 46 w 82"/>
                  <a:gd name="T65" fmla="*/ 142 h 178"/>
                  <a:gd name="T66" fmla="*/ 50 w 82"/>
                  <a:gd name="T67" fmla="*/ 137 h 178"/>
                  <a:gd name="T68" fmla="*/ 59 w 82"/>
                  <a:gd name="T69" fmla="*/ 137 h 178"/>
                  <a:gd name="T70" fmla="*/ 59 w 82"/>
                  <a:gd name="T71" fmla="*/ 132 h 178"/>
                  <a:gd name="T72" fmla="*/ 64 w 82"/>
                  <a:gd name="T73" fmla="*/ 119 h 178"/>
                  <a:gd name="T74" fmla="*/ 59 w 82"/>
                  <a:gd name="T75" fmla="*/ 105 h 178"/>
                  <a:gd name="T76" fmla="*/ 59 w 82"/>
                  <a:gd name="T77" fmla="*/ 91 h 178"/>
                  <a:gd name="T78" fmla="*/ 55 w 82"/>
                  <a:gd name="T79" fmla="*/ 87 h 178"/>
                  <a:gd name="T80" fmla="*/ 50 w 82"/>
                  <a:gd name="T81" fmla="*/ 82 h 178"/>
                  <a:gd name="T82" fmla="*/ 41 w 82"/>
                  <a:gd name="T83" fmla="*/ 68 h 178"/>
                  <a:gd name="T84" fmla="*/ 32 w 82"/>
                  <a:gd name="T85" fmla="*/ 59 h 178"/>
                  <a:gd name="T86" fmla="*/ 27 w 82"/>
                  <a:gd name="T87" fmla="*/ 54 h 178"/>
                  <a:gd name="T88" fmla="*/ 23 w 82"/>
                  <a:gd name="T89" fmla="*/ 50 h 178"/>
                  <a:gd name="T90" fmla="*/ 18 w 82"/>
                  <a:gd name="T91" fmla="*/ 50 h 178"/>
                  <a:gd name="T92" fmla="*/ 23 w 82"/>
                  <a:gd name="T93" fmla="*/ 45 h 178"/>
                  <a:gd name="T94" fmla="*/ 27 w 82"/>
                  <a:gd name="T95" fmla="*/ 45 h 178"/>
                  <a:gd name="T96" fmla="*/ 27 w 82"/>
                  <a:gd name="T97" fmla="*/ 41 h 178"/>
                  <a:gd name="T98" fmla="*/ 27 w 82"/>
                  <a:gd name="T99" fmla="*/ 32 h 178"/>
                  <a:gd name="T100" fmla="*/ 23 w 82"/>
                  <a:gd name="T101" fmla="*/ 32 h 178"/>
                  <a:gd name="T102" fmla="*/ 18 w 82"/>
                  <a:gd name="T103" fmla="*/ 32 h 178"/>
                  <a:gd name="T104" fmla="*/ 9 w 82"/>
                  <a:gd name="T105" fmla="*/ 22 h 178"/>
                  <a:gd name="T106" fmla="*/ 0 w 82"/>
                  <a:gd name="T107" fmla="*/ 1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2" h="178">
                    <a:moveTo>
                      <a:pt x="0" y="13"/>
                    </a:moveTo>
                    <a:lnTo>
                      <a:pt x="4" y="9"/>
                    </a:lnTo>
                    <a:lnTo>
                      <a:pt x="13" y="9"/>
                    </a:lnTo>
                    <a:lnTo>
                      <a:pt x="23" y="4"/>
                    </a:lnTo>
                    <a:lnTo>
                      <a:pt x="36" y="0"/>
                    </a:lnTo>
                    <a:lnTo>
                      <a:pt x="46" y="4"/>
                    </a:lnTo>
                    <a:lnTo>
                      <a:pt x="50" y="9"/>
                    </a:lnTo>
                    <a:lnTo>
                      <a:pt x="55" y="18"/>
                    </a:lnTo>
                    <a:lnTo>
                      <a:pt x="64" y="22"/>
                    </a:lnTo>
                    <a:lnTo>
                      <a:pt x="55" y="27"/>
                    </a:lnTo>
                    <a:lnTo>
                      <a:pt x="46" y="36"/>
                    </a:lnTo>
                    <a:lnTo>
                      <a:pt x="41" y="50"/>
                    </a:lnTo>
                    <a:lnTo>
                      <a:pt x="41" y="59"/>
                    </a:lnTo>
                    <a:lnTo>
                      <a:pt x="46" y="68"/>
                    </a:lnTo>
                    <a:lnTo>
                      <a:pt x="55" y="77"/>
                    </a:lnTo>
                    <a:lnTo>
                      <a:pt x="73" y="96"/>
                    </a:lnTo>
                    <a:lnTo>
                      <a:pt x="78" y="105"/>
                    </a:lnTo>
                    <a:lnTo>
                      <a:pt x="78" y="114"/>
                    </a:lnTo>
                    <a:lnTo>
                      <a:pt x="82" y="137"/>
                    </a:lnTo>
                    <a:lnTo>
                      <a:pt x="73" y="146"/>
                    </a:lnTo>
                    <a:lnTo>
                      <a:pt x="64" y="155"/>
                    </a:lnTo>
                    <a:lnTo>
                      <a:pt x="50" y="160"/>
                    </a:lnTo>
                    <a:lnTo>
                      <a:pt x="50" y="164"/>
                    </a:lnTo>
                    <a:lnTo>
                      <a:pt x="46" y="160"/>
                    </a:lnTo>
                    <a:lnTo>
                      <a:pt x="41" y="174"/>
                    </a:lnTo>
                    <a:lnTo>
                      <a:pt x="32" y="178"/>
                    </a:lnTo>
                    <a:lnTo>
                      <a:pt x="32" y="174"/>
                    </a:lnTo>
                    <a:lnTo>
                      <a:pt x="32" y="169"/>
                    </a:lnTo>
                    <a:lnTo>
                      <a:pt x="32" y="160"/>
                    </a:lnTo>
                    <a:lnTo>
                      <a:pt x="27" y="155"/>
                    </a:lnTo>
                    <a:lnTo>
                      <a:pt x="36" y="151"/>
                    </a:lnTo>
                    <a:lnTo>
                      <a:pt x="41" y="142"/>
                    </a:lnTo>
                    <a:lnTo>
                      <a:pt x="46" y="142"/>
                    </a:lnTo>
                    <a:lnTo>
                      <a:pt x="50" y="137"/>
                    </a:lnTo>
                    <a:lnTo>
                      <a:pt x="59" y="137"/>
                    </a:lnTo>
                    <a:lnTo>
                      <a:pt x="59" y="132"/>
                    </a:lnTo>
                    <a:lnTo>
                      <a:pt x="64" y="119"/>
                    </a:lnTo>
                    <a:lnTo>
                      <a:pt x="59" y="105"/>
                    </a:lnTo>
                    <a:lnTo>
                      <a:pt x="59" y="91"/>
                    </a:lnTo>
                    <a:lnTo>
                      <a:pt x="55" y="87"/>
                    </a:lnTo>
                    <a:lnTo>
                      <a:pt x="50" y="82"/>
                    </a:lnTo>
                    <a:lnTo>
                      <a:pt x="41" y="68"/>
                    </a:lnTo>
                    <a:lnTo>
                      <a:pt x="32" y="59"/>
                    </a:lnTo>
                    <a:lnTo>
                      <a:pt x="27" y="54"/>
                    </a:lnTo>
                    <a:lnTo>
                      <a:pt x="23" y="50"/>
                    </a:lnTo>
                    <a:lnTo>
                      <a:pt x="18" y="50"/>
                    </a:lnTo>
                    <a:lnTo>
                      <a:pt x="23" y="45"/>
                    </a:lnTo>
                    <a:lnTo>
                      <a:pt x="27" y="45"/>
                    </a:lnTo>
                    <a:lnTo>
                      <a:pt x="27" y="41"/>
                    </a:lnTo>
                    <a:lnTo>
                      <a:pt x="27" y="32"/>
                    </a:lnTo>
                    <a:lnTo>
                      <a:pt x="23" y="32"/>
                    </a:lnTo>
                    <a:lnTo>
                      <a:pt x="18" y="32"/>
                    </a:lnTo>
                    <a:lnTo>
                      <a:pt x="9" y="22"/>
                    </a:lnTo>
                    <a:lnTo>
                      <a:pt x="0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2" name="Freeform 1505"/>
              <p:cNvSpPr>
                <a:spLocks noEditPoints="1"/>
              </p:cNvSpPr>
              <p:nvPr/>
            </p:nvSpPr>
            <p:spPr bwMode="auto">
              <a:xfrm>
                <a:off x="3854" y="1855"/>
                <a:ext cx="96" cy="178"/>
              </a:xfrm>
              <a:custGeom>
                <a:avLst/>
                <a:gdLst>
                  <a:gd name="T0" fmla="*/ 32 w 96"/>
                  <a:gd name="T1" fmla="*/ 174 h 178"/>
                  <a:gd name="T2" fmla="*/ 28 w 96"/>
                  <a:gd name="T3" fmla="*/ 155 h 178"/>
                  <a:gd name="T4" fmla="*/ 28 w 96"/>
                  <a:gd name="T5" fmla="*/ 151 h 178"/>
                  <a:gd name="T6" fmla="*/ 37 w 96"/>
                  <a:gd name="T7" fmla="*/ 146 h 178"/>
                  <a:gd name="T8" fmla="*/ 37 w 96"/>
                  <a:gd name="T9" fmla="*/ 146 h 178"/>
                  <a:gd name="T10" fmla="*/ 46 w 96"/>
                  <a:gd name="T11" fmla="*/ 137 h 178"/>
                  <a:gd name="T12" fmla="*/ 64 w 96"/>
                  <a:gd name="T13" fmla="*/ 132 h 178"/>
                  <a:gd name="T14" fmla="*/ 60 w 96"/>
                  <a:gd name="T15" fmla="*/ 105 h 178"/>
                  <a:gd name="T16" fmla="*/ 51 w 96"/>
                  <a:gd name="T17" fmla="*/ 82 h 178"/>
                  <a:gd name="T18" fmla="*/ 37 w 96"/>
                  <a:gd name="T19" fmla="*/ 64 h 178"/>
                  <a:gd name="T20" fmla="*/ 18 w 96"/>
                  <a:gd name="T21" fmla="*/ 50 h 178"/>
                  <a:gd name="T22" fmla="*/ 28 w 96"/>
                  <a:gd name="T23" fmla="*/ 41 h 178"/>
                  <a:gd name="T24" fmla="*/ 18 w 96"/>
                  <a:gd name="T25" fmla="*/ 32 h 178"/>
                  <a:gd name="T26" fmla="*/ 0 w 96"/>
                  <a:gd name="T27" fmla="*/ 13 h 178"/>
                  <a:gd name="T28" fmla="*/ 5 w 96"/>
                  <a:gd name="T29" fmla="*/ 9 h 178"/>
                  <a:gd name="T30" fmla="*/ 18 w 96"/>
                  <a:gd name="T31" fmla="*/ 4 h 178"/>
                  <a:gd name="T32" fmla="*/ 37 w 96"/>
                  <a:gd name="T33" fmla="*/ 0 h 178"/>
                  <a:gd name="T34" fmla="*/ 55 w 96"/>
                  <a:gd name="T35" fmla="*/ 13 h 178"/>
                  <a:gd name="T36" fmla="*/ 87 w 96"/>
                  <a:gd name="T37" fmla="*/ 22 h 178"/>
                  <a:gd name="T38" fmla="*/ 96 w 96"/>
                  <a:gd name="T39" fmla="*/ 27 h 178"/>
                  <a:gd name="T40" fmla="*/ 69 w 96"/>
                  <a:gd name="T41" fmla="*/ 27 h 178"/>
                  <a:gd name="T42" fmla="*/ 51 w 96"/>
                  <a:gd name="T43" fmla="*/ 41 h 178"/>
                  <a:gd name="T44" fmla="*/ 51 w 96"/>
                  <a:gd name="T45" fmla="*/ 64 h 178"/>
                  <a:gd name="T46" fmla="*/ 69 w 96"/>
                  <a:gd name="T47" fmla="*/ 82 h 178"/>
                  <a:gd name="T48" fmla="*/ 87 w 96"/>
                  <a:gd name="T49" fmla="*/ 132 h 178"/>
                  <a:gd name="T50" fmla="*/ 69 w 96"/>
                  <a:gd name="T51" fmla="*/ 155 h 178"/>
                  <a:gd name="T52" fmla="*/ 60 w 96"/>
                  <a:gd name="T53" fmla="*/ 174 h 178"/>
                  <a:gd name="T54" fmla="*/ 51 w 96"/>
                  <a:gd name="T55" fmla="*/ 169 h 178"/>
                  <a:gd name="T56" fmla="*/ 41 w 96"/>
                  <a:gd name="T57" fmla="*/ 174 h 178"/>
                  <a:gd name="T58" fmla="*/ 37 w 96"/>
                  <a:gd name="T59" fmla="*/ 155 h 178"/>
                  <a:gd name="T60" fmla="*/ 37 w 96"/>
                  <a:gd name="T61" fmla="*/ 174 h 178"/>
                  <a:gd name="T62" fmla="*/ 46 w 96"/>
                  <a:gd name="T63" fmla="*/ 160 h 178"/>
                  <a:gd name="T64" fmla="*/ 37 w 96"/>
                  <a:gd name="T65" fmla="*/ 155 h 178"/>
                  <a:gd name="T66" fmla="*/ 41 w 96"/>
                  <a:gd name="T67" fmla="*/ 151 h 178"/>
                  <a:gd name="T68" fmla="*/ 51 w 96"/>
                  <a:gd name="T69" fmla="*/ 160 h 178"/>
                  <a:gd name="T70" fmla="*/ 78 w 96"/>
                  <a:gd name="T71" fmla="*/ 146 h 178"/>
                  <a:gd name="T72" fmla="*/ 78 w 96"/>
                  <a:gd name="T73" fmla="*/ 114 h 178"/>
                  <a:gd name="T74" fmla="*/ 55 w 96"/>
                  <a:gd name="T75" fmla="*/ 77 h 178"/>
                  <a:gd name="T76" fmla="*/ 60 w 96"/>
                  <a:gd name="T77" fmla="*/ 82 h 178"/>
                  <a:gd name="T78" fmla="*/ 69 w 96"/>
                  <a:gd name="T79" fmla="*/ 105 h 178"/>
                  <a:gd name="T80" fmla="*/ 69 w 96"/>
                  <a:gd name="T81" fmla="*/ 132 h 178"/>
                  <a:gd name="T82" fmla="*/ 41 w 96"/>
                  <a:gd name="T83" fmla="*/ 151 h 178"/>
                  <a:gd name="T84" fmla="*/ 28 w 96"/>
                  <a:gd name="T85" fmla="*/ 50 h 178"/>
                  <a:gd name="T86" fmla="*/ 41 w 96"/>
                  <a:gd name="T87" fmla="*/ 59 h 178"/>
                  <a:gd name="T88" fmla="*/ 60 w 96"/>
                  <a:gd name="T89" fmla="*/ 22 h 178"/>
                  <a:gd name="T90" fmla="*/ 37 w 96"/>
                  <a:gd name="T91" fmla="*/ 4 h 178"/>
                  <a:gd name="T92" fmla="*/ 18 w 96"/>
                  <a:gd name="T93" fmla="*/ 13 h 178"/>
                  <a:gd name="T94" fmla="*/ 14 w 96"/>
                  <a:gd name="T95" fmla="*/ 13 h 178"/>
                  <a:gd name="T96" fmla="*/ 14 w 96"/>
                  <a:gd name="T97" fmla="*/ 27 h 178"/>
                  <a:gd name="T98" fmla="*/ 28 w 96"/>
                  <a:gd name="T99" fmla="*/ 27 h 178"/>
                  <a:gd name="T100" fmla="*/ 32 w 96"/>
                  <a:gd name="T101" fmla="*/ 45 h 178"/>
                  <a:gd name="T102" fmla="*/ 28 w 96"/>
                  <a:gd name="T103" fmla="*/ 5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" h="178">
                    <a:moveTo>
                      <a:pt x="37" y="178"/>
                    </a:moveTo>
                    <a:lnTo>
                      <a:pt x="37" y="178"/>
                    </a:lnTo>
                    <a:lnTo>
                      <a:pt x="32" y="174"/>
                    </a:lnTo>
                    <a:lnTo>
                      <a:pt x="32" y="169"/>
                    </a:lnTo>
                    <a:lnTo>
                      <a:pt x="32" y="160"/>
                    </a:lnTo>
                    <a:lnTo>
                      <a:pt x="28" y="155"/>
                    </a:lnTo>
                    <a:lnTo>
                      <a:pt x="23" y="155"/>
                    </a:lnTo>
                    <a:lnTo>
                      <a:pt x="23" y="155"/>
                    </a:lnTo>
                    <a:lnTo>
                      <a:pt x="28" y="151"/>
                    </a:lnTo>
                    <a:lnTo>
                      <a:pt x="28" y="151"/>
                    </a:lnTo>
                    <a:lnTo>
                      <a:pt x="37" y="151"/>
                    </a:lnTo>
                    <a:lnTo>
                      <a:pt x="37" y="146"/>
                    </a:lnTo>
                    <a:lnTo>
                      <a:pt x="32" y="137"/>
                    </a:lnTo>
                    <a:lnTo>
                      <a:pt x="32" y="137"/>
                    </a:lnTo>
                    <a:lnTo>
                      <a:pt x="37" y="146"/>
                    </a:lnTo>
                    <a:lnTo>
                      <a:pt x="37" y="146"/>
                    </a:lnTo>
                    <a:lnTo>
                      <a:pt x="41" y="142"/>
                    </a:lnTo>
                    <a:lnTo>
                      <a:pt x="46" y="137"/>
                    </a:lnTo>
                    <a:lnTo>
                      <a:pt x="55" y="132"/>
                    </a:lnTo>
                    <a:lnTo>
                      <a:pt x="60" y="132"/>
                    </a:lnTo>
                    <a:lnTo>
                      <a:pt x="64" y="132"/>
                    </a:lnTo>
                    <a:lnTo>
                      <a:pt x="64" y="123"/>
                    </a:lnTo>
                    <a:lnTo>
                      <a:pt x="60" y="114"/>
                    </a:lnTo>
                    <a:lnTo>
                      <a:pt x="60" y="105"/>
                    </a:lnTo>
                    <a:lnTo>
                      <a:pt x="60" y="91"/>
                    </a:lnTo>
                    <a:lnTo>
                      <a:pt x="55" y="87"/>
                    </a:lnTo>
                    <a:lnTo>
                      <a:pt x="51" y="82"/>
                    </a:lnTo>
                    <a:lnTo>
                      <a:pt x="46" y="73"/>
                    </a:lnTo>
                    <a:lnTo>
                      <a:pt x="41" y="68"/>
                    </a:lnTo>
                    <a:lnTo>
                      <a:pt x="37" y="64"/>
                    </a:lnTo>
                    <a:lnTo>
                      <a:pt x="28" y="59"/>
                    </a:lnTo>
                    <a:lnTo>
                      <a:pt x="23" y="54"/>
                    </a:lnTo>
                    <a:lnTo>
                      <a:pt x="18" y="50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8" y="41"/>
                    </a:lnTo>
                    <a:lnTo>
                      <a:pt x="28" y="36"/>
                    </a:lnTo>
                    <a:lnTo>
                      <a:pt x="23" y="32"/>
                    </a:lnTo>
                    <a:lnTo>
                      <a:pt x="18" y="32"/>
                    </a:lnTo>
                    <a:lnTo>
                      <a:pt x="9" y="32"/>
                    </a:lnTo>
                    <a:lnTo>
                      <a:pt x="5" y="2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8" y="4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51" y="4"/>
                    </a:lnTo>
                    <a:lnTo>
                      <a:pt x="55" y="13"/>
                    </a:lnTo>
                    <a:lnTo>
                      <a:pt x="64" y="18"/>
                    </a:lnTo>
                    <a:lnTo>
                      <a:pt x="69" y="22"/>
                    </a:lnTo>
                    <a:lnTo>
                      <a:pt x="87" y="22"/>
                    </a:lnTo>
                    <a:lnTo>
                      <a:pt x="92" y="22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83" y="27"/>
                    </a:lnTo>
                    <a:lnTo>
                      <a:pt x="73" y="27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0" y="32"/>
                    </a:lnTo>
                    <a:lnTo>
                      <a:pt x="51" y="41"/>
                    </a:lnTo>
                    <a:lnTo>
                      <a:pt x="46" y="50"/>
                    </a:lnTo>
                    <a:lnTo>
                      <a:pt x="46" y="59"/>
                    </a:lnTo>
                    <a:lnTo>
                      <a:pt x="51" y="64"/>
                    </a:lnTo>
                    <a:lnTo>
                      <a:pt x="55" y="68"/>
                    </a:lnTo>
                    <a:lnTo>
                      <a:pt x="60" y="77"/>
                    </a:lnTo>
                    <a:lnTo>
                      <a:pt x="69" y="82"/>
                    </a:lnTo>
                    <a:lnTo>
                      <a:pt x="78" y="91"/>
                    </a:lnTo>
                    <a:lnTo>
                      <a:pt x="87" y="109"/>
                    </a:lnTo>
                    <a:lnTo>
                      <a:pt x="87" y="132"/>
                    </a:lnTo>
                    <a:lnTo>
                      <a:pt x="87" y="137"/>
                    </a:lnTo>
                    <a:lnTo>
                      <a:pt x="78" y="151"/>
                    </a:lnTo>
                    <a:lnTo>
                      <a:pt x="69" y="155"/>
                    </a:lnTo>
                    <a:lnTo>
                      <a:pt x="55" y="160"/>
                    </a:lnTo>
                    <a:lnTo>
                      <a:pt x="55" y="164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51" y="169"/>
                    </a:lnTo>
                    <a:lnTo>
                      <a:pt x="51" y="169"/>
                    </a:lnTo>
                    <a:lnTo>
                      <a:pt x="51" y="164"/>
                    </a:lnTo>
                    <a:lnTo>
                      <a:pt x="51" y="169"/>
                    </a:lnTo>
                    <a:lnTo>
                      <a:pt x="41" y="174"/>
                    </a:lnTo>
                    <a:lnTo>
                      <a:pt x="37" y="178"/>
                    </a:lnTo>
                    <a:lnTo>
                      <a:pt x="37" y="178"/>
                    </a:lnTo>
                    <a:close/>
                    <a:moveTo>
                      <a:pt x="37" y="155"/>
                    </a:moveTo>
                    <a:lnTo>
                      <a:pt x="37" y="160"/>
                    </a:lnTo>
                    <a:lnTo>
                      <a:pt x="37" y="169"/>
                    </a:lnTo>
                    <a:lnTo>
                      <a:pt x="37" y="174"/>
                    </a:lnTo>
                    <a:lnTo>
                      <a:pt x="37" y="174"/>
                    </a:lnTo>
                    <a:lnTo>
                      <a:pt x="46" y="169"/>
                    </a:lnTo>
                    <a:lnTo>
                      <a:pt x="46" y="160"/>
                    </a:lnTo>
                    <a:lnTo>
                      <a:pt x="41" y="155"/>
                    </a:lnTo>
                    <a:lnTo>
                      <a:pt x="41" y="151"/>
                    </a:lnTo>
                    <a:lnTo>
                      <a:pt x="37" y="155"/>
                    </a:lnTo>
                    <a:lnTo>
                      <a:pt x="37" y="155"/>
                    </a:lnTo>
                    <a:lnTo>
                      <a:pt x="37" y="155"/>
                    </a:lnTo>
                    <a:close/>
                    <a:moveTo>
                      <a:pt x="41" y="151"/>
                    </a:moveTo>
                    <a:lnTo>
                      <a:pt x="51" y="160"/>
                    </a:lnTo>
                    <a:lnTo>
                      <a:pt x="51" y="160"/>
                    </a:lnTo>
                    <a:lnTo>
                      <a:pt x="51" y="160"/>
                    </a:lnTo>
                    <a:lnTo>
                      <a:pt x="55" y="155"/>
                    </a:lnTo>
                    <a:lnTo>
                      <a:pt x="64" y="151"/>
                    </a:lnTo>
                    <a:lnTo>
                      <a:pt x="78" y="146"/>
                    </a:lnTo>
                    <a:lnTo>
                      <a:pt x="83" y="137"/>
                    </a:lnTo>
                    <a:lnTo>
                      <a:pt x="83" y="132"/>
                    </a:lnTo>
                    <a:lnTo>
                      <a:pt x="78" y="114"/>
                    </a:lnTo>
                    <a:lnTo>
                      <a:pt x="73" y="96"/>
                    </a:lnTo>
                    <a:lnTo>
                      <a:pt x="64" y="8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82"/>
                    </a:lnTo>
                    <a:lnTo>
                      <a:pt x="60" y="82"/>
                    </a:lnTo>
                    <a:lnTo>
                      <a:pt x="64" y="91"/>
                    </a:lnTo>
                    <a:lnTo>
                      <a:pt x="64" y="96"/>
                    </a:lnTo>
                    <a:lnTo>
                      <a:pt x="69" y="105"/>
                    </a:lnTo>
                    <a:lnTo>
                      <a:pt x="69" y="114"/>
                    </a:lnTo>
                    <a:lnTo>
                      <a:pt x="69" y="123"/>
                    </a:lnTo>
                    <a:lnTo>
                      <a:pt x="69" y="132"/>
                    </a:lnTo>
                    <a:lnTo>
                      <a:pt x="55" y="142"/>
                    </a:lnTo>
                    <a:lnTo>
                      <a:pt x="51" y="142"/>
                    </a:lnTo>
                    <a:lnTo>
                      <a:pt x="41" y="151"/>
                    </a:lnTo>
                    <a:lnTo>
                      <a:pt x="41" y="151"/>
                    </a:lnTo>
                    <a:close/>
                    <a:moveTo>
                      <a:pt x="28" y="50"/>
                    </a:moveTo>
                    <a:lnTo>
                      <a:pt x="28" y="50"/>
                    </a:lnTo>
                    <a:lnTo>
                      <a:pt x="32" y="50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0"/>
                    </a:lnTo>
                    <a:lnTo>
                      <a:pt x="46" y="41"/>
                    </a:lnTo>
                    <a:lnTo>
                      <a:pt x="60" y="22"/>
                    </a:lnTo>
                    <a:lnTo>
                      <a:pt x="51" y="13"/>
                    </a:lnTo>
                    <a:lnTo>
                      <a:pt x="46" y="9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28" y="9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9" y="13"/>
                    </a:lnTo>
                    <a:lnTo>
                      <a:pt x="9" y="18"/>
                    </a:lnTo>
                    <a:lnTo>
                      <a:pt x="14" y="27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8" y="27"/>
                    </a:lnTo>
                    <a:lnTo>
                      <a:pt x="32" y="32"/>
                    </a:lnTo>
                    <a:lnTo>
                      <a:pt x="32" y="41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3" name="Freeform 1506"/>
              <p:cNvSpPr>
                <a:spLocks/>
              </p:cNvSpPr>
              <p:nvPr/>
            </p:nvSpPr>
            <p:spPr bwMode="auto">
              <a:xfrm>
                <a:off x="3854" y="1855"/>
                <a:ext cx="96" cy="178"/>
              </a:xfrm>
              <a:custGeom>
                <a:avLst/>
                <a:gdLst>
                  <a:gd name="T0" fmla="*/ 37 w 96"/>
                  <a:gd name="T1" fmla="*/ 178 h 178"/>
                  <a:gd name="T2" fmla="*/ 32 w 96"/>
                  <a:gd name="T3" fmla="*/ 169 h 178"/>
                  <a:gd name="T4" fmla="*/ 28 w 96"/>
                  <a:gd name="T5" fmla="*/ 155 h 178"/>
                  <a:gd name="T6" fmla="*/ 23 w 96"/>
                  <a:gd name="T7" fmla="*/ 155 h 178"/>
                  <a:gd name="T8" fmla="*/ 28 w 96"/>
                  <a:gd name="T9" fmla="*/ 151 h 178"/>
                  <a:gd name="T10" fmla="*/ 37 w 96"/>
                  <a:gd name="T11" fmla="*/ 146 h 178"/>
                  <a:gd name="T12" fmla="*/ 32 w 96"/>
                  <a:gd name="T13" fmla="*/ 137 h 178"/>
                  <a:gd name="T14" fmla="*/ 37 w 96"/>
                  <a:gd name="T15" fmla="*/ 146 h 178"/>
                  <a:gd name="T16" fmla="*/ 46 w 96"/>
                  <a:gd name="T17" fmla="*/ 137 h 178"/>
                  <a:gd name="T18" fmla="*/ 60 w 96"/>
                  <a:gd name="T19" fmla="*/ 132 h 178"/>
                  <a:gd name="T20" fmla="*/ 64 w 96"/>
                  <a:gd name="T21" fmla="*/ 123 h 178"/>
                  <a:gd name="T22" fmla="*/ 60 w 96"/>
                  <a:gd name="T23" fmla="*/ 105 h 178"/>
                  <a:gd name="T24" fmla="*/ 55 w 96"/>
                  <a:gd name="T25" fmla="*/ 87 h 178"/>
                  <a:gd name="T26" fmla="*/ 46 w 96"/>
                  <a:gd name="T27" fmla="*/ 73 h 178"/>
                  <a:gd name="T28" fmla="*/ 37 w 96"/>
                  <a:gd name="T29" fmla="*/ 64 h 178"/>
                  <a:gd name="T30" fmla="*/ 23 w 96"/>
                  <a:gd name="T31" fmla="*/ 54 h 178"/>
                  <a:gd name="T32" fmla="*/ 28 w 96"/>
                  <a:gd name="T33" fmla="*/ 45 h 178"/>
                  <a:gd name="T34" fmla="*/ 28 w 96"/>
                  <a:gd name="T35" fmla="*/ 41 h 178"/>
                  <a:gd name="T36" fmla="*/ 23 w 96"/>
                  <a:gd name="T37" fmla="*/ 32 h 178"/>
                  <a:gd name="T38" fmla="*/ 9 w 96"/>
                  <a:gd name="T39" fmla="*/ 32 h 178"/>
                  <a:gd name="T40" fmla="*/ 0 w 96"/>
                  <a:gd name="T41" fmla="*/ 13 h 178"/>
                  <a:gd name="T42" fmla="*/ 0 w 96"/>
                  <a:gd name="T43" fmla="*/ 13 h 178"/>
                  <a:gd name="T44" fmla="*/ 14 w 96"/>
                  <a:gd name="T45" fmla="*/ 4 h 178"/>
                  <a:gd name="T46" fmla="*/ 18 w 96"/>
                  <a:gd name="T47" fmla="*/ 4 h 178"/>
                  <a:gd name="T48" fmla="*/ 28 w 96"/>
                  <a:gd name="T49" fmla="*/ 4 h 178"/>
                  <a:gd name="T50" fmla="*/ 37 w 96"/>
                  <a:gd name="T51" fmla="*/ 0 h 178"/>
                  <a:gd name="T52" fmla="*/ 55 w 96"/>
                  <a:gd name="T53" fmla="*/ 13 h 178"/>
                  <a:gd name="T54" fmla="*/ 69 w 96"/>
                  <a:gd name="T55" fmla="*/ 22 h 178"/>
                  <a:gd name="T56" fmla="*/ 92 w 96"/>
                  <a:gd name="T57" fmla="*/ 22 h 178"/>
                  <a:gd name="T58" fmla="*/ 96 w 96"/>
                  <a:gd name="T59" fmla="*/ 27 h 178"/>
                  <a:gd name="T60" fmla="*/ 73 w 96"/>
                  <a:gd name="T61" fmla="*/ 27 h 178"/>
                  <a:gd name="T62" fmla="*/ 69 w 96"/>
                  <a:gd name="T63" fmla="*/ 27 h 178"/>
                  <a:gd name="T64" fmla="*/ 51 w 96"/>
                  <a:gd name="T65" fmla="*/ 41 h 178"/>
                  <a:gd name="T66" fmla="*/ 46 w 96"/>
                  <a:gd name="T67" fmla="*/ 59 h 178"/>
                  <a:gd name="T68" fmla="*/ 55 w 96"/>
                  <a:gd name="T69" fmla="*/ 68 h 178"/>
                  <a:gd name="T70" fmla="*/ 69 w 96"/>
                  <a:gd name="T71" fmla="*/ 82 h 178"/>
                  <a:gd name="T72" fmla="*/ 87 w 96"/>
                  <a:gd name="T73" fmla="*/ 109 h 178"/>
                  <a:gd name="T74" fmla="*/ 87 w 96"/>
                  <a:gd name="T75" fmla="*/ 137 h 178"/>
                  <a:gd name="T76" fmla="*/ 69 w 96"/>
                  <a:gd name="T77" fmla="*/ 155 h 178"/>
                  <a:gd name="T78" fmla="*/ 55 w 96"/>
                  <a:gd name="T79" fmla="*/ 164 h 178"/>
                  <a:gd name="T80" fmla="*/ 60 w 96"/>
                  <a:gd name="T81" fmla="*/ 174 h 178"/>
                  <a:gd name="T82" fmla="*/ 51 w 96"/>
                  <a:gd name="T83" fmla="*/ 169 h 178"/>
                  <a:gd name="T84" fmla="*/ 51 w 96"/>
                  <a:gd name="T85" fmla="*/ 169 h 178"/>
                  <a:gd name="T86" fmla="*/ 37 w 96"/>
                  <a:gd name="T87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" h="178">
                    <a:moveTo>
                      <a:pt x="37" y="178"/>
                    </a:moveTo>
                    <a:lnTo>
                      <a:pt x="37" y="178"/>
                    </a:lnTo>
                    <a:lnTo>
                      <a:pt x="32" y="174"/>
                    </a:lnTo>
                    <a:lnTo>
                      <a:pt x="32" y="169"/>
                    </a:lnTo>
                    <a:lnTo>
                      <a:pt x="32" y="160"/>
                    </a:lnTo>
                    <a:lnTo>
                      <a:pt x="28" y="155"/>
                    </a:lnTo>
                    <a:lnTo>
                      <a:pt x="23" y="155"/>
                    </a:lnTo>
                    <a:lnTo>
                      <a:pt x="23" y="155"/>
                    </a:lnTo>
                    <a:lnTo>
                      <a:pt x="28" y="151"/>
                    </a:lnTo>
                    <a:lnTo>
                      <a:pt x="28" y="151"/>
                    </a:lnTo>
                    <a:lnTo>
                      <a:pt x="37" y="151"/>
                    </a:lnTo>
                    <a:lnTo>
                      <a:pt x="37" y="146"/>
                    </a:lnTo>
                    <a:lnTo>
                      <a:pt x="32" y="137"/>
                    </a:lnTo>
                    <a:lnTo>
                      <a:pt x="32" y="137"/>
                    </a:lnTo>
                    <a:lnTo>
                      <a:pt x="37" y="146"/>
                    </a:lnTo>
                    <a:lnTo>
                      <a:pt x="37" y="146"/>
                    </a:lnTo>
                    <a:lnTo>
                      <a:pt x="41" y="142"/>
                    </a:lnTo>
                    <a:lnTo>
                      <a:pt x="46" y="137"/>
                    </a:lnTo>
                    <a:lnTo>
                      <a:pt x="55" y="132"/>
                    </a:lnTo>
                    <a:lnTo>
                      <a:pt x="60" y="132"/>
                    </a:lnTo>
                    <a:lnTo>
                      <a:pt x="64" y="132"/>
                    </a:lnTo>
                    <a:lnTo>
                      <a:pt x="64" y="123"/>
                    </a:lnTo>
                    <a:lnTo>
                      <a:pt x="60" y="114"/>
                    </a:lnTo>
                    <a:lnTo>
                      <a:pt x="60" y="105"/>
                    </a:lnTo>
                    <a:lnTo>
                      <a:pt x="60" y="91"/>
                    </a:lnTo>
                    <a:lnTo>
                      <a:pt x="55" y="87"/>
                    </a:lnTo>
                    <a:lnTo>
                      <a:pt x="51" y="82"/>
                    </a:lnTo>
                    <a:lnTo>
                      <a:pt x="46" y="73"/>
                    </a:lnTo>
                    <a:lnTo>
                      <a:pt x="41" y="68"/>
                    </a:lnTo>
                    <a:lnTo>
                      <a:pt x="37" y="64"/>
                    </a:lnTo>
                    <a:lnTo>
                      <a:pt x="28" y="59"/>
                    </a:lnTo>
                    <a:lnTo>
                      <a:pt x="23" y="54"/>
                    </a:lnTo>
                    <a:lnTo>
                      <a:pt x="18" y="50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8" y="41"/>
                    </a:lnTo>
                    <a:lnTo>
                      <a:pt x="28" y="36"/>
                    </a:lnTo>
                    <a:lnTo>
                      <a:pt x="23" y="32"/>
                    </a:lnTo>
                    <a:lnTo>
                      <a:pt x="18" y="32"/>
                    </a:lnTo>
                    <a:lnTo>
                      <a:pt x="9" y="32"/>
                    </a:lnTo>
                    <a:lnTo>
                      <a:pt x="5" y="2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8" y="4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51" y="4"/>
                    </a:lnTo>
                    <a:lnTo>
                      <a:pt x="55" y="13"/>
                    </a:lnTo>
                    <a:lnTo>
                      <a:pt x="64" y="18"/>
                    </a:lnTo>
                    <a:lnTo>
                      <a:pt x="69" y="22"/>
                    </a:lnTo>
                    <a:lnTo>
                      <a:pt x="87" y="22"/>
                    </a:lnTo>
                    <a:lnTo>
                      <a:pt x="92" y="22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83" y="27"/>
                    </a:lnTo>
                    <a:lnTo>
                      <a:pt x="73" y="27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0" y="32"/>
                    </a:lnTo>
                    <a:lnTo>
                      <a:pt x="51" y="41"/>
                    </a:lnTo>
                    <a:lnTo>
                      <a:pt x="46" y="50"/>
                    </a:lnTo>
                    <a:lnTo>
                      <a:pt x="46" y="59"/>
                    </a:lnTo>
                    <a:lnTo>
                      <a:pt x="51" y="64"/>
                    </a:lnTo>
                    <a:lnTo>
                      <a:pt x="55" y="68"/>
                    </a:lnTo>
                    <a:lnTo>
                      <a:pt x="60" y="77"/>
                    </a:lnTo>
                    <a:lnTo>
                      <a:pt x="69" y="82"/>
                    </a:lnTo>
                    <a:lnTo>
                      <a:pt x="78" y="91"/>
                    </a:lnTo>
                    <a:lnTo>
                      <a:pt x="87" y="109"/>
                    </a:lnTo>
                    <a:lnTo>
                      <a:pt x="87" y="132"/>
                    </a:lnTo>
                    <a:lnTo>
                      <a:pt x="87" y="137"/>
                    </a:lnTo>
                    <a:lnTo>
                      <a:pt x="78" y="151"/>
                    </a:lnTo>
                    <a:lnTo>
                      <a:pt x="69" y="155"/>
                    </a:lnTo>
                    <a:lnTo>
                      <a:pt x="55" y="160"/>
                    </a:lnTo>
                    <a:lnTo>
                      <a:pt x="55" y="164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51" y="169"/>
                    </a:lnTo>
                    <a:lnTo>
                      <a:pt x="51" y="169"/>
                    </a:lnTo>
                    <a:lnTo>
                      <a:pt x="51" y="164"/>
                    </a:lnTo>
                    <a:lnTo>
                      <a:pt x="51" y="169"/>
                    </a:lnTo>
                    <a:lnTo>
                      <a:pt x="41" y="174"/>
                    </a:lnTo>
                    <a:lnTo>
                      <a:pt x="37" y="178"/>
                    </a:lnTo>
                    <a:lnTo>
                      <a:pt x="37" y="17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4" name="Freeform 1507"/>
              <p:cNvSpPr>
                <a:spLocks/>
              </p:cNvSpPr>
              <p:nvPr/>
            </p:nvSpPr>
            <p:spPr bwMode="auto">
              <a:xfrm>
                <a:off x="3891" y="2006"/>
                <a:ext cx="9" cy="23"/>
              </a:xfrm>
              <a:custGeom>
                <a:avLst/>
                <a:gdLst>
                  <a:gd name="T0" fmla="*/ 0 w 9"/>
                  <a:gd name="T1" fmla="*/ 4 h 23"/>
                  <a:gd name="T2" fmla="*/ 0 w 9"/>
                  <a:gd name="T3" fmla="*/ 9 h 23"/>
                  <a:gd name="T4" fmla="*/ 0 w 9"/>
                  <a:gd name="T5" fmla="*/ 18 h 23"/>
                  <a:gd name="T6" fmla="*/ 0 w 9"/>
                  <a:gd name="T7" fmla="*/ 23 h 23"/>
                  <a:gd name="T8" fmla="*/ 0 w 9"/>
                  <a:gd name="T9" fmla="*/ 23 h 23"/>
                  <a:gd name="T10" fmla="*/ 9 w 9"/>
                  <a:gd name="T11" fmla="*/ 18 h 23"/>
                  <a:gd name="T12" fmla="*/ 9 w 9"/>
                  <a:gd name="T13" fmla="*/ 9 h 23"/>
                  <a:gd name="T14" fmla="*/ 4 w 9"/>
                  <a:gd name="T15" fmla="*/ 4 h 23"/>
                  <a:gd name="T16" fmla="*/ 4 w 9"/>
                  <a:gd name="T17" fmla="*/ 0 h 23"/>
                  <a:gd name="T18" fmla="*/ 0 w 9"/>
                  <a:gd name="T19" fmla="*/ 4 h 23"/>
                  <a:gd name="T20" fmla="*/ 0 w 9"/>
                  <a:gd name="T21" fmla="*/ 4 h 23"/>
                  <a:gd name="T22" fmla="*/ 0 w 9"/>
                  <a:gd name="T23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23">
                    <a:moveTo>
                      <a:pt x="0" y="4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9" y="18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5" name="Freeform 1508"/>
              <p:cNvSpPr>
                <a:spLocks/>
              </p:cNvSpPr>
              <p:nvPr/>
            </p:nvSpPr>
            <p:spPr bwMode="auto">
              <a:xfrm>
                <a:off x="3895" y="1932"/>
                <a:ext cx="42" cy="83"/>
              </a:xfrm>
              <a:custGeom>
                <a:avLst/>
                <a:gdLst>
                  <a:gd name="T0" fmla="*/ 0 w 42"/>
                  <a:gd name="T1" fmla="*/ 74 h 83"/>
                  <a:gd name="T2" fmla="*/ 10 w 42"/>
                  <a:gd name="T3" fmla="*/ 83 h 83"/>
                  <a:gd name="T4" fmla="*/ 10 w 42"/>
                  <a:gd name="T5" fmla="*/ 83 h 83"/>
                  <a:gd name="T6" fmla="*/ 10 w 42"/>
                  <a:gd name="T7" fmla="*/ 83 h 83"/>
                  <a:gd name="T8" fmla="*/ 14 w 42"/>
                  <a:gd name="T9" fmla="*/ 78 h 83"/>
                  <a:gd name="T10" fmla="*/ 23 w 42"/>
                  <a:gd name="T11" fmla="*/ 74 h 83"/>
                  <a:gd name="T12" fmla="*/ 37 w 42"/>
                  <a:gd name="T13" fmla="*/ 69 h 83"/>
                  <a:gd name="T14" fmla="*/ 42 w 42"/>
                  <a:gd name="T15" fmla="*/ 60 h 83"/>
                  <a:gd name="T16" fmla="*/ 42 w 42"/>
                  <a:gd name="T17" fmla="*/ 55 h 83"/>
                  <a:gd name="T18" fmla="*/ 37 w 42"/>
                  <a:gd name="T19" fmla="*/ 37 h 83"/>
                  <a:gd name="T20" fmla="*/ 32 w 42"/>
                  <a:gd name="T21" fmla="*/ 19 h 83"/>
                  <a:gd name="T22" fmla="*/ 23 w 42"/>
                  <a:gd name="T23" fmla="*/ 10 h 83"/>
                  <a:gd name="T24" fmla="*/ 14 w 42"/>
                  <a:gd name="T25" fmla="*/ 0 h 83"/>
                  <a:gd name="T26" fmla="*/ 14 w 42"/>
                  <a:gd name="T27" fmla="*/ 0 h 83"/>
                  <a:gd name="T28" fmla="*/ 14 w 42"/>
                  <a:gd name="T29" fmla="*/ 5 h 83"/>
                  <a:gd name="T30" fmla="*/ 19 w 42"/>
                  <a:gd name="T31" fmla="*/ 5 h 83"/>
                  <a:gd name="T32" fmla="*/ 23 w 42"/>
                  <a:gd name="T33" fmla="*/ 14 h 83"/>
                  <a:gd name="T34" fmla="*/ 23 w 42"/>
                  <a:gd name="T35" fmla="*/ 19 h 83"/>
                  <a:gd name="T36" fmla="*/ 28 w 42"/>
                  <a:gd name="T37" fmla="*/ 28 h 83"/>
                  <a:gd name="T38" fmla="*/ 28 w 42"/>
                  <a:gd name="T39" fmla="*/ 37 h 83"/>
                  <a:gd name="T40" fmla="*/ 28 w 42"/>
                  <a:gd name="T41" fmla="*/ 46 h 83"/>
                  <a:gd name="T42" fmla="*/ 28 w 42"/>
                  <a:gd name="T43" fmla="*/ 55 h 83"/>
                  <a:gd name="T44" fmla="*/ 14 w 42"/>
                  <a:gd name="T45" fmla="*/ 65 h 83"/>
                  <a:gd name="T46" fmla="*/ 10 w 42"/>
                  <a:gd name="T47" fmla="*/ 65 h 83"/>
                  <a:gd name="T48" fmla="*/ 0 w 42"/>
                  <a:gd name="T49" fmla="*/ 74 h 83"/>
                  <a:gd name="T50" fmla="*/ 0 w 42"/>
                  <a:gd name="T51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83">
                    <a:moveTo>
                      <a:pt x="0" y="74"/>
                    </a:moveTo>
                    <a:lnTo>
                      <a:pt x="10" y="83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14" y="78"/>
                    </a:lnTo>
                    <a:lnTo>
                      <a:pt x="23" y="74"/>
                    </a:lnTo>
                    <a:lnTo>
                      <a:pt x="37" y="69"/>
                    </a:lnTo>
                    <a:lnTo>
                      <a:pt x="42" y="60"/>
                    </a:lnTo>
                    <a:lnTo>
                      <a:pt x="42" y="55"/>
                    </a:lnTo>
                    <a:lnTo>
                      <a:pt x="37" y="37"/>
                    </a:lnTo>
                    <a:lnTo>
                      <a:pt x="32" y="19"/>
                    </a:lnTo>
                    <a:lnTo>
                      <a:pt x="23" y="1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23" y="14"/>
                    </a:lnTo>
                    <a:lnTo>
                      <a:pt x="23" y="19"/>
                    </a:lnTo>
                    <a:lnTo>
                      <a:pt x="28" y="28"/>
                    </a:lnTo>
                    <a:lnTo>
                      <a:pt x="28" y="37"/>
                    </a:lnTo>
                    <a:lnTo>
                      <a:pt x="28" y="46"/>
                    </a:lnTo>
                    <a:lnTo>
                      <a:pt x="28" y="55"/>
                    </a:lnTo>
                    <a:lnTo>
                      <a:pt x="14" y="65"/>
                    </a:lnTo>
                    <a:lnTo>
                      <a:pt x="10" y="65"/>
                    </a:lnTo>
                    <a:lnTo>
                      <a:pt x="0" y="74"/>
                    </a:lnTo>
                    <a:lnTo>
                      <a:pt x="0" y="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6" name="Freeform 1509"/>
              <p:cNvSpPr>
                <a:spLocks/>
              </p:cNvSpPr>
              <p:nvPr/>
            </p:nvSpPr>
            <p:spPr bwMode="auto">
              <a:xfrm>
                <a:off x="3863" y="1859"/>
                <a:ext cx="51" cy="55"/>
              </a:xfrm>
              <a:custGeom>
                <a:avLst/>
                <a:gdLst>
                  <a:gd name="T0" fmla="*/ 19 w 51"/>
                  <a:gd name="T1" fmla="*/ 46 h 55"/>
                  <a:gd name="T2" fmla="*/ 19 w 51"/>
                  <a:gd name="T3" fmla="*/ 46 h 55"/>
                  <a:gd name="T4" fmla="*/ 23 w 51"/>
                  <a:gd name="T5" fmla="*/ 46 h 55"/>
                  <a:gd name="T6" fmla="*/ 32 w 51"/>
                  <a:gd name="T7" fmla="*/ 55 h 55"/>
                  <a:gd name="T8" fmla="*/ 32 w 51"/>
                  <a:gd name="T9" fmla="*/ 55 h 55"/>
                  <a:gd name="T10" fmla="*/ 32 w 51"/>
                  <a:gd name="T11" fmla="*/ 46 h 55"/>
                  <a:gd name="T12" fmla="*/ 37 w 51"/>
                  <a:gd name="T13" fmla="*/ 37 h 55"/>
                  <a:gd name="T14" fmla="*/ 51 w 51"/>
                  <a:gd name="T15" fmla="*/ 18 h 55"/>
                  <a:gd name="T16" fmla="*/ 42 w 51"/>
                  <a:gd name="T17" fmla="*/ 9 h 55"/>
                  <a:gd name="T18" fmla="*/ 37 w 51"/>
                  <a:gd name="T19" fmla="*/ 5 h 55"/>
                  <a:gd name="T20" fmla="*/ 28 w 51"/>
                  <a:gd name="T21" fmla="*/ 0 h 55"/>
                  <a:gd name="T22" fmla="*/ 28 w 51"/>
                  <a:gd name="T23" fmla="*/ 0 h 55"/>
                  <a:gd name="T24" fmla="*/ 19 w 51"/>
                  <a:gd name="T25" fmla="*/ 5 h 55"/>
                  <a:gd name="T26" fmla="*/ 9 w 51"/>
                  <a:gd name="T27" fmla="*/ 9 h 55"/>
                  <a:gd name="T28" fmla="*/ 9 w 51"/>
                  <a:gd name="T29" fmla="*/ 9 h 55"/>
                  <a:gd name="T30" fmla="*/ 5 w 51"/>
                  <a:gd name="T31" fmla="*/ 9 h 55"/>
                  <a:gd name="T32" fmla="*/ 5 w 51"/>
                  <a:gd name="T33" fmla="*/ 9 h 55"/>
                  <a:gd name="T34" fmla="*/ 0 w 51"/>
                  <a:gd name="T35" fmla="*/ 9 h 55"/>
                  <a:gd name="T36" fmla="*/ 0 w 51"/>
                  <a:gd name="T37" fmla="*/ 14 h 55"/>
                  <a:gd name="T38" fmla="*/ 5 w 51"/>
                  <a:gd name="T39" fmla="*/ 23 h 55"/>
                  <a:gd name="T40" fmla="*/ 9 w 51"/>
                  <a:gd name="T41" fmla="*/ 23 h 55"/>
                  <a:gd name="T42" fmla="*/ 14 w 51"/>
                  <a:gd name="T43" fmla="*/ 23 h 55"/>
                  <a:gd name="T44" fmla="*/ 19 w 51"/>
                  <a:gd name="T45" fmla="*/ 23 h 55"/>
                  <a:gd name="T46" fmla="*/ 23 w 51"/>
                  <a:gd name="T47" fmla="*/ 28 h 55"/>
                  <a:gd name="T48" fmla="*/ 23 w 51"/>
                  <a:gd name="T49" fmla="*/ 37 h 55"/>
                  <a:gd name="T50" fmla="*/ 23 w 51"/>
                  <a:gd name="T51" fmla="*/ 41 h 55"/>
                  <a:gd name="T52" fmla="*/ 23 w 51"/>
                  <a:gd name="T53" fmla="*/ 41 h 55"/>
                  <a:gd name="T54" fmla="*/ 19 w 51"/>
                  <a:gd name="T55" fmla="*/ 46 h 55"/>
                  <a:gd name="T56" fmla="*/ 19 w 51"/>
                  <a:gd name="T57" fmla="*/ 46 h 55"/>
                  <a:gd name="T58" fmla="*/ 19 w 51"/>
                  <a:gd name="T59" fmla="*/ 4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1" h="55">
                    <a:moveTo>
                      <a:pt x="19" y="46"/>
                    </a:moveTo>
                    <a:lnTo>
                      <a:pt x="19" y="46"/>
                    </a:lnTo>
                    <a:lnTo>
                      <a:pt x="23" y="46"/>
                    </a:lnTo>
                    <a:lnTo>
                      <a:pt x="32" y="55"/>
                    </a:lnTo>
                    <a:lnTo>
                      <a:pt x="32" y="55"/>
                    </a:lnTo>
                    <a:lnTo>
                      <a:pt x="32" y="46"/>
                    </a:lnTo>
                    <a:lnTo>
                      <a:pt x="37" y="37"/>
                    </a:lnTo>
                    <a:lnTo>
                      <a:pt x="51" y="18"/>
                    </a:lnTo>
                    <a:lnTo>
                      <a:pt x="42" y="9"/>
                    </a:lnTo>
                    <a:lnTo>
                      <a:pt x="37" y="5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9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5" y="23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9" y="23"/>
                    </a:lnTo>
                    <a:lnTo>
                      <a:pt x="23" y="28"/>
                    </a:lnTo>
                    <a:lnTo>
                      <a:pt x="23" y="37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19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7" name="Freeform 1510"/>
              <p:cNvSpPr>
                <a:spLocks/>
              </p:cNvSpPr>
              <p:nvPr/>
            </p:nvSpPr>
            <p:spPr bwMode="auto">
              <a:xfrm>
                <a:off x="3776" y="2065"/>
                <a:ext cx="124" cy="133"/>
              </a:xfrm>
              <a:custGeom>
                <a:avLst/>
                <a:gdLst>
                  <a:gd name="T0" fmla="*/ 0 w 124"/>
                  <a:gd name="T1" fmla="*/ 0 h 133"/>
                  <a:gd name="T2" fmla="*/ 9 w 124"/>
                  <a:gd name="T3" fmla="*/ 5 h 133"/>
                  <a:gd name="T4" fmla="*/ 19 w 124"/>
                  <a:gd name="T5" fmla="*/ 5 h 133"/>
                  <a:gd name="T6" fmla="*/ 28 w 124"/>
                  <a:gd name="T7" fmla="*/ 9 h 133"/>
                  <a:gd name="T8" fmla="*/ 28 w 124"/>
                  <a:gd name="T9" fmla="*/ 9 h 133"/>
                  <a:gd name="T10" fmla="*/ 37 w 124"/>
                  <a:gd name="T11" fmla="*/ 19 h 133"/>
                  <a:gd name="T12" fmla="*/ 41 w 124"/>
                  <a:gd name="T13" fmla="*/ 23 h 133"/>
                  <a:gd name="T14" fmla="*/ 51 w 124"/>
                  <a:gd name="T15" fmla="*/ 32 h 133"/>
                  <a:gd name="T16" fmla="*/ 60 w 124"/>
                  <a:gd name="T17" fmla="*/ 37 h 133"/>
                  <a:gd name="T18" fmla="*/ 69 w 124"/>
                  <a:gd name="T19" fmla="*/ 42 h 133"/>
                  <a:gd name="T20" fmla="*/ 74 w 124"/>
                  <a:gd name="T21" fmla="*/ 46 h 133"/>
                  <a:gd name="T22" fmla="*/ 83 w 124"/>
                  <a:gd name="T23" fmla="*/ 51 h 133"/>
                  <a:gd name="T24" fmla="*/ 92 w 124"/>
                  <a:gd name="T25" fmla="*/ 55 h 133"/>
                  <a:gd name="T26" fmla="*/ 92 w 124"/>
                  <a:gd name="T27" fmla="*/ 64 h 133"/>
                  <a:gd name="T28" fmla="*/ 96 w 124"/>
                  <a:gd name="T29" fmla="*/ 60 h 133"/>
                  <a:gd name="T30" fmla="*/ 101 w 124"/>
                  <a:gd name="T31" fmla="*/ 64 h 133"/>
                  <a:gd name="T32" fmla="*/ 96 w 124"/>
                  <a:gd name="T33" fmla="*/ 69 h 133"/>
                  <a:gd name="T34" fmla="*/ 96 w 124"/>
                  <a:gd name="T35" fmla="*/ 74 h 133"/>
                  <a:gd name="T36" fmla="*/ 101 w 124"/>
                  <a:gd name="T37" fmla="*/ 78 h 133"/>
                  <a:gd name="T38" fmla="*/ 110 w 124"/>
                  <a:gd name="T39" fmla="*/ 83 h 133"/>
                  <a:gd name="T40" fmla="*/ 110 w 124"/>
                  <a:gd name="T41" fmla="*/ 92 h 133"/>
                  <a:gd name="T42" fmla="*/ 124 w 124"/>
                  <a:gd name="T43" fmla="*/ 96 h 133"/>
                  <a:gd name="T44" fmla="*/ 124 w 124"/>
                  <a:gd name="T45" fmla="*/ 106 h 133"/>
                  <a:gd name="T46" fmla="*/ 124 w 124"/>
                  <a:gd name="T47" fmla="*/ 119 h 133"/>
                  <a:gd name="T48" fmla="*/ 124 w 124"/>
                  <a:gd name="T49" fmla="*/ 133 h 133"/>
                  <a:gd name="T50" fmla="*/ 115 w 124"/>
                  <a:gd name="T51" fmla="*/ 129 h 133"/>
                  <a:gd name="T52" fmla="*/ 110 w 124"/>
                  <a:gd name="T53" fmla="*/ 133 h 133"/>
                  <a:gd name="T54" fmla="*/ 78 w 124"/>
                  <a:gd name="T55" fmla="*/ 106 h 133"/>
                  <a:gd name="T56" fmla="*/ 69 w 124"/>
                  <a:gd name="T57" fmla="*/ 96 h 133"/>
                  <a:gd name="T58" fmla="*/ 64 w 124"/>
                  <a:gd name="T59" fmla="*/ 87 h 133"/>
                  <a:gd name="T60" fmla="*/ 60 w 124"/>
                  <a:gd name="T61" fmla="*/ 74 h 133"/>
                  <a:gd name="T62" fmla="*/ 51 w 124"/>
                  <a:gd name="T63" fmla="*/ 64 h 133"/>
                  <a:gd name="T64" fmla="*/ 46 w 124"/>
                  <a:gd name="T65" fmla="*/ 55 h 133"/>
                  <a:gd name="T66" fmla="*/ 41 w 124"/>
                  <a:gd name="T67" fmla="*/ 46 h 133"/>
                  <a:gd name="T68" fmla="*/ 32 w 124"/>
                  <a:gd name="T69" fmla="*/ 42 h 133"/>
                  <a:gd name="T70" fmla="*/ 32 w 124"/>
                  <a:gd name="T71" fmla="*/ 37 h 133"/>
                  <a:gd name="T72" fmla="*/ 28 w 124"/>
                  <a:gd name="T73" fmla="*/ 32 h 133"/>
                  <a:gd name="T74" fmla="*/ 14 w 124"/>
                  <a:gd name="T75" fmla="*/ 19 h 133"/>
                  <a:gd name="T76" fmla="*/ 0 w 124"/>
                  <a:gd name="T7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4" h="133">
                    <a:moveTo>
                      <a:pt x="0" y="0"/>
                    </a:moveTo>
                    <a:lnTo>
                      <a:pt x="9" y="5"/>
                    </a:lnTo>
                    <a:lnTo>
                      <a:pt x="19" y="5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37" y="19"/>
                    </a:lnTo>
                    <a:lnTo>
                      <a:pt x="41" y="23"/>
                    </a:lnTo>
                    <a:lnTo>
                      <a:pt x="51" y="32"/>
                    </a:lnTo>
                    <a:lnTo>
                      <a:pt x="60" y="37"/>
                    </a:lnTo>
                    <a:lnTo>
                      <a:pt x="69" y="42"/>
                    </a:lnTo>
                    <a:lnTo>
                      <a:pt x="74" y="46"/>
                    </a:lnTo>
                    <a:lnTo>
                      <a:pt x="83" y="51"/>
                    </a:lnTo>
                    <a:lnTo>
                      <a:pt x="92" y="55"/>
                    </a:lnTo>
                    <a:lnTo>
                      <a:pt x="92" y="64"/>
                    </a:lnTo>
                    <a:lnTo>
                      <a:pt x="96" y="60"/>
                    </a:lnTo>
                    <a:lnTo>
                      <a:pt x="101" y="64"/>
                    </a:lnTo>
                    <a:lnTo>
                      <a:pt x="96" y="69"/>
                    </a:lnTo>
                    <a:lnTo>
                      <a:pt x="96" y="74"/>
                    </a:lnTo>
                    <a:lnTo>
                      <a:pt x="101" y="78"/>
                    </a:lnTo>
                    <a:lnTo>
                      <a:pt x="110" y="83"/>
                    </a:lnTo>
                    <a:lnTo>
                      <a:pt x="110" y="92"/>
                    </a:lnTo>
                    <a:lnTo>
                      <a:pt x="124" y="96"/>
                    </a:lnTo>
                    <a:lnTo>
                      <a:pt x="124" y="106"/>
                    </a:lnTo>
                    <a:lnTo>
                      <a:pt x="124" y="119"/>
                    </a:lnTo>
                    <a:lnTo>
                      <a:pt x="124" y="133"/>
                    </a:lnTo>
                    <a:lnTo>
                      <a:pt x="115" y="129"/>
                    </a:lnTo>
                    <a:lnTo>
                      <a:pt x="110" y="133"/>
                    </a:lnTo>
                    <a:lnTo>
                      <a:pt x="78" y="106"/>
                    </a:lnTo>
                    <a:lnTo>
                      <a:pt x="69" y="96"/>
                    </a:lnTo>
                    <a:lnTo>
                      <a:pt x="64" y="87"/>
                    </a:lnTo>
                    <a:lnTo>
                      <a:pt x="60" y="74"/>
                    </a:lnTo>
                    <a:lnTo>
                      <a:pt x="51" y="64"/>
                    </a:lnTo>
                    <a:lnTo>
                      <a:pt x="46" y="55"/>
                    </a:lnTo>
                    <a:lnTo>
                      <a:pt x="41" y="46"/>
                    </a:lnTo>
                    <a:lnTo>
                      <a:pt x="32" y="42"/>
                    </a:lnTo>
                    <a:lnTo>
                      <a:pt x="32" y="37"/>
                    </a:lnTo>
                    <a:lnTo>
                      <a:pt x="28" y="32"/>
                    </a:lnTo>
                    <a:lnTo>
                      <a:pt x="1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8" name="Freeform 1511"/>
              <p:cNvSpPr>
                <a:spLocks/>
              </p:cNvSpPr>
              <p:nvPr/>
            </p:nvSpPr>
            <p:spPr bwMode="auto">
              <a:xfrm>
                <a:off x="3776" y="2065"/>
                <a:ext cx="124" cy="133"/>
              </a:xfrm>
              <a:custGeom>
                <a:avLst/>
                <a:gdLst>
                  <a:gd name="T0" fmla="*/ 0 w 124"/>
                  <a:gd name="T1" fmla="*/ 0 h 133"/>
                  <a:gd name="T2" fmla="*/ 9 w 124"/>
                  <a:gd name="T3" fmla="*/ 5 h 133"/>
                  <a:gd name="T4" fmla="*/ 19 w 124"/>
                  <a:gd name="T5" fmla="*/ 5 h 133"/>
                  <a:gd name="T6" fmla="*/ 28 w 124"/>
                  <a:gd name="T7" fmla="*/ 9 h 133"/>
                  <a:gd name="T8" fmla="*/ 28 w 124"/>
                  <a:gd name="T9" fmla="*/ 9 h 133"/>
                  <a:gd name="T10" fmla="*/ 37 w 124"/>
                  <a:gd name="T11" fmla="*/ 19 h 133"/>
                  <a:gd name="T12" fmla="*/ 41 w 124"/>
                  <a:gd name="T13" fmla="*/ 23 h 133"/>
                  <a:gd name="T14" fmla="*/ 51 w 124"/>
                  <a:gd name="T15" fmla="*/ 32 h 133"/>
                  <a:gd name="T16" fmla="*/ 60 w 124"/>
                  <a:gd name="T17" fmla="*/ 37 h 133"/>
                  <a:gd name="T18" fmla="*/ 69 w 124"/>
                  <a:gd name="T19" fmla="*/ 42 h 133"/>
                  <a:gd name="T20" fmla="*/ 74 w 124"/>
                  <a:gd name="T21" fmla="*/ 46 h 133"/>
                  <a:gd name="T22" fmla="*/ 83 w 124"/>
                  <a:gd name="T23" fmla="*/ 51 h 133"/>
                  <a:gd name="T24" fmla="*/ 92 w 124"/>
                  <a:gd name="T25" fmla="*/ 55 h 133"/>
                  <a:gd name="T26" fmla="*/ 92 w 124"/>
                  <a:gd name="T27" fmla="*/ 64 h 133"/>
                  <a:gd name="T28" fmla="*/ 96 w 124"/>
                  <a:gd name="T29" fmla="*/ 60 h 133"/>
                  <a:gd name="T30" fmla="*/ 101 w 124"/>
                  <a:gd name="T31" fmla="*/ 64 h 133"/>
                  <a:gd name="T32" fmla="*/ 96 w 124"/>
                  <a:gd name="T33" fmla="*/ 69 h 133"/>
                  <a:gd name="T34" fmla="*/ 96 w 124"/>
                  <a:gd name="T35" fmla="*/ 74 h 133"/>
                  <a:gd name="T36" fmla="*/ 101 w 124"/>
                  <a:gd name="T37" fmla="*/ 78 h 133"/>
                  <a:gd name="T38" fmla="*/ 110 w 124"/>
                  <a:gd name="T39" fmla="*/ 83 h 133"/>
                  <a:gd name="T40" fmla="*/ 110 w 124"/>
                  <a:gd name="T41" fmla="*/ 92 h 133"/>
                  <a:gd name="T42" fmla="*/ 124 w 124"/>
                  <a:gd name="T43" fmla="*/ 96 h 133"/>
                  <a:gd name="T44" fmla="*/ 124 w 124"/>
                  <a:gd name="T45" fmla="*/ 106 h 133"/>
                  <a:gd name="T46" fmla="*/ 124 w 124"/>
                  <a:gd name="T47" fmla="*/ 119 h 133"/>
                  <a:gd name="T48" fmla="*/ 124 w 124"/>
                  <a:gd name="T49" fmla="*/ 133 h 133"/>
                  <a:gd name="T50" fmla="*/ 115 w 124"/>
                  <a:gd name="T51" fmla="*/ 129 h 133"/>
                  <a:gd name="T52" fmla="*/ 110 w 124"/>
                  <a:gd name="T53" fmla="*/ 133 h 133"/>
                  <a:gd name="T54" fmla="*/ 78 w 124"/>
                  <a:gd name="T55" fmla="*/ 106 h 133"/>
                  <a:gd name="T56" fmla="*/ 69 w 124"/>
                  <a:gd name="T57" fmla="*/ 96 h 133"/>
                  <a:gd name="T58" fmla="*/ 64 w 124"/>
                  <a:gd name="T59" fmla="*/ 87 h 133"/>
                  <a:gd name="T60" fmla="*/ 60 w 124"/>
                  <a:gd name="T61" fmla="*/ 74 h 133"/>
                  <a:gd name="T62" fmla="*/ 51 w 124"/>
                  <a:gd name="T63" fmla="*/ 64 h 133"/>
                  <a:gd name="T64" fmla="*/ 46 w 124"/>
                  <a:gd name="T65" fmla="*/ 55 h 133"/>
                  <a:gd name="T66" fmla="*/ 41 w 124"/>
                  <a:gd name="T67" fmla="*/ 46 h 133"/>
                  <a:gd name="T68" fmla="*/ 32 w 124"/>
                  <a:gd name="T69" fmla="*/ 42 h 133"/>
                  <a:gd name="T70" fmla="*/ 32 w 124"/>
                  <a:gd name="T71" fmla="*/ 37 h 133"/>
                  <a:gd name="T72" fmla="*/ 28 w 124"/>
                  <a:gd name="T73" fmla="*/ 32 h 133"/>
                  <a:gd name="T74" fmla="*/ 14 w 124"/>
                  <a:gd name="T75" fmla="*/ 19 h 133"/>
                  <a:gd name="T76" fmla="*/ 0 w 124"/>
                  <a:gd name="T7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4" h="133">
                    <a:moveTo>
                      <a:pt x="0" y="0"/>
                    </a:moveTo>
                    <a:lnTo>
                      <a:pt x="9" y="5"/>
                    </a:lnTo>
                    <a:lnTo>
                      <a:pt x="19" y="5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37" y="19"/>
                    </a:lnTo>
                    <a:lnTo>
                      <a:pt x="41" y="23"/>
                    </a:lnTo>
                    <a:lnTo>
                      <a:pt x="51" y="32"/>
                    </a:lnTo>
                    <a:lnTo>
                      <a:pt x="60" y="37"/>
                    </a:lnTo>
                    <a:lnTo>
                      <a:pt x="69" y="42"/>
                    </a:lnTo>
                    <a:lnTo>
                      <a:pt x="74" y="46"/>
                    </a:lnTo>
                    <a:lnTo>
                      <a:pt x="83" y="51"/>
                    </a:lnTo>
                    <a:lnTo>
                      <a:pt x="92" y="55"/>
                    </a:lnTo>
                    <a:lnTo>
                      <a:pt x="92" y="64"/>
                    </a:lnTo>
                    <a:lnTo>
                      <a:pt x="96" y="60"/>
                    </a:lnTo>
                    <a:lnTo>
                      <a:pt x="101" y="64"/>
                    </a:lnTo>
                    <a:lnTo>
                      <a:pt x="96" y="69"/>
                    </a:lnTo>
                    <a:lnTo>
                      <a:pt x="96" y="74"/>
                    </a:lnTo>
                    <a:lnTo>
                      <a:pt x="101" y="78"/>
                    </a:lnTo>
                    <a:lnTo>
                      <a:pt x="110" y="83"/>
                    </a:lnTo>
                    <a:lnTo>
                      <a:pt x="110" y="92"/>
                    </a:lnTo>
                    <a:lnTo>
                      <a:pt x="124" y="96"/>
                    </a:lnTo>
                    <a:lnTo>
                      <a:pt x="124" y="106"/>
                    </a:lnTo>
                    <a:lnTo>
                      <a:pt x="124" y="119"/>
                    </a:lnTo>
                    <a:lnTo>
                      <a:pt x="124" y="133"/>
                    </a:lnTo>
                    <a:lnTo>
                      <a:pt x="115" y="129"/>
                    </a:lnTo>
                    <a:lnTo>
                      <a:pt x="110" y="133"/>
                    </a:lnTo>
                    <a:lnTo>
                      <a:pt x="78" y="106"/>
                    </a:lnTo>
                    <a:lnTo>
                      <a:pt x="69" y="96"/>
                    </a:lnTo>
                    <a:lnTo>
                      <a:pt x="64" y="87"/>
                    </a:lnTo>
                    <a:lnTo>
                      <a:pt x="60" y="74"/>
                    </a:lnTo>
                    <a:lnTo>
                      <a:pt x="51" y="64"/>
                    </a:lnTo>
                    <a:lnTo>
                      <a:pt x="46" y="55"/>
                    </a:lnTo>
                    <a:lnTo>
                      <a:pt x="41" y="46"/>
                    </a:lnTo>
                    <a:lnTo>
                      <a:pt x="32" y="42"/>
                    </a:lnTo>
                    <a:lnTo>
                      <a:pt x="32" y="37"/>
                    </a:lnTo>
                    <a:lnTo>
                      <a:pt x="28" y="32"/>
                    </a:lnTo>
                    <a:lnTo>
                      <a:pt x="14" y="1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9" name="Freeform 1512"/>
              <p:cNvSpPr>
                <a:spLocks noEditPoints="1"/>
              </p:cNvSpPr>
              <p:nvPr/>
            </p:nvSpPr>
            <p:spPr bwMode="auto">
              <a:xfrm>
                <a:off x="3772" y="2061"/>
                <a:ext cx="133" cy="142"/>
              </a:xfrm>
              <a:custGeom>
                <a:avLst/>
                <a:gdLst>
                  <a:gd name="T0" fmla="*/ 110 w 133"/>
                  <a:gd name="T1" fmla="*/ 137 h 142"/>
                  <a:gd name="T2" fmla="*/ 100 w 133"/>
                  <a:gd name="T3" fmla="*/ 128 h 142"/>
                  <a:gd name="T4" fmla="*/ 78 w 133"/>
                  <a:gd name="T5" fmla="*/ 105 h 142"/>
                  <a:gd name="T6" fmla="*/ 64 w 133"/>
                  <a:gd name="T7" fmla="*/ 87 h 142"/>
                  <a:gd name="T8" fmla="*/ 59 w 133"/>
                  <a:gd name="T9" fmla="*/ 78 h 142"/>
                  <a:gd name="T10" fmla="*/ 50 w 133"/>
                  <a:gd name="T11" fmla="*/ 64 h 142"/>
                  <a:gd name="T12" fmla="*/ 41 w 133"/>
                  <a:gd name="T13" fmla="*/ 50 h 142"/>
                  <a:gd name="T14" fmla="*/ 32 w 133"/>
                  <a:gd name="T15" fmla="*/ 41 h 142"/>
                  <a:gd name="T16" fmla="*/ 18 w 133"/>
                  <a:gd name="T17" fmla="*/ 27 h 142"/>
                  <a:gd name="T18" fmla="*/ 0 w 133"/>
                  <a:gd name="T19" fmla="*/ 4 h 142"/>
                  <a:gd name="T20" fmla="*/ 0 w 133"/>
                  <a:gd name="T21" fmla="*/ 0 h 142"/>
                  <a:gd name="T22" fmla="*/ 4 w 133"/>
                  <a:gd name="T23" fmla="*/ 0 h 142"/>
                  <a:gd name="T24" fmla="*/ 23 w 133"/>
                  <a:gd name="T25" fmla="*/ 4 h 142"/>
                  <a:gd name="T26" fmla="*/ 36 w 133"/>
                  <a:gd name="T27" fmla="*/ 13 h 142"/>
                  <a:gd name="T28" fmla="*/ 59 w 133"/>
                  <a:gd name="T29" fmla="*/ 32 h 142"/>
                  <a:gd name="T30" fmla="*/ 68 w 133"/>
                  <a:gd name="T31" fmla="*/ 41 h 142"/>
                  <a:gd name="T32" fmla="*/ 73 w 133"/>
                  <a:gd name="T33" fmla="*/ 41 h 142"/>
                  <a:gd name="T34" fmla="*/ 87 w 133"/>
                  <a:gd name="T35" fmla="*/ 50 h 142"/>
                  <a:gd name="T36" fmla="*/ 96 w 133"/>
                  <a:gd name="T37" fmla="*/ 59 h 142"/>
                  <a:gd name="T38" fmla="*/ 105 w 133"/>
                  <a:gd name="T39" fmla="*/ 64 h 142"/>
                  <a:gd name="T40" fmla="*/ 100 w 133"/>
                  <a:gd name="T41" fmla="*/ 73 h 142"/>
                  <a:gd name="T42" fmla="*/ 105 w 133"/>
                  <a:gd name="T43" fmla="*/ 78 h 142"/>
                  <a:gd name="T44" fmla="*/ 114 w 133"/>
                  <a:gd name="T45" fmla="*/ 91 h 142"/>
                  <a:gd name="T46" fmla="*/ 133 w 133"/>
                  <a:gd name="T47" fmla="*/ 110 h 142"/>
                  <a:gd name="T48" fmla="*/ 128 w 133"/>
                  <a:gd name="T49" fmla="*/ 137 h 142"/>
                  <a:gd name="T50" fmla="*/ 128 w 133"/>
                  <a:gd name="T51" fmla="*/ 142 h 142"/>
                  <a:gd name="T52" fmla="*/ 123 w 133"/>
                  <a:gd name="T53" fmla="*/ 137 h 142"/>
                  <a:gd name="T54" fmla="*/ 114 w 133"/>
                  <a:gd name="T55" fmla="*/ 137 h 142"/>
                  <a:gd name="T56" fmla="*/ 114 w 133"/>
                  <a:gd name="T57" fmla="*/ 142 h 142"/>
                  <a:gd name="T58" fmla="*/ 23 w 133"/>
                  <a:gd name="T59" fmla="*/ 23 h 142"/>
                  <a:gd name="T60" fmla="*/ 36 w 133"/>
                  <a:gd name="T61" fmla="*/ 41 h 142"/>
                  <a:gd name="T62" fmla="*/ 45 w 133"/>
                  <a:gd name="T63" fmla="*/ 46 h 142"/>
                  <a:gd name="T64" fmla="*/ 55 w 133"/>
                  <a:gd name="T65" fmla="*/ 64 h 142"/>
                  <a:gd name="T66" fmla="*/ 68 w 133"/>
                  <a:gd name="T67" fmla="*/ 82 h 142"/>
                  <a:gd name="T68" fmla="*/ 82 w 133"/>
                  <a:gd name="T69" fmla="*/ 100 h 142"/>
                  <a:gd name="T70" fmla="*/ 100 w 133"/>
                  <a:gd name="T71" fmla="*/ 123 h 142"/>
                  <a:gd name="T72" fmla="*/ 123 w 133"/>
                  <a:gd name="T73" fmla="*/ 133 h 142"/>
                  <a:gd name="T74" fmla="*/ 123 w 133"/>
                  <a:gd name="T75" fmla="*/ 114 h 142"/>
                  <a:gd name="T76" fmla="*/ 114 w 133"/>
                  <a:gd name="T77" fmla="*/ 96 h 142"/>
                  <a:gd name="T78" fmla="*/ 110 w 133"/>
                  <a:gd name="T79" fmla="*/ 96 h 142"/>
                  <a:gd name="T80" fmla="*/ 105 w 133"/>
                  <a:gd name="T81" fmla="*/ 82 h 142"/>
                  <a:gd name="T82" fmla="*/ 96 w 133"/>
                  <a:gd name="T83" fmla="*/ 68 h 142"/>
                  <a:gd name="T84" fmla="*/ 96 w 133"/>
                  <a:gd name="T85" fmla="*/ 68 h 142"/>
                  <a:gd name="T86" fmla="*/ 96 w 133"/>
                  <a:gd name="T87" fmla="*/ 64 h 142"/>
                  <a:gd name="T88" fmla="*/ 87 w 133"/>
                  <a:gd name="T89" fmla="*/ 73 h 142"/>
                  <a:gd name="T90" fmla="*/ 91 w 133"/>
                  <a:gd name="T91" fmla="*/ 64 h 142"/>
                  <a:gd name="T92" fmla="*/ 91 w 133"/>
                  <a:gd name="T93" fmla="*/ 59 h 142"/>
                  <a:gd name="T94" fmla="*/ 82 w 133"/>
                  <a:gd name="T95" fmla="*/ 55 h 142"/>
                  <a:gd name="T96" fmla="*/ 59 w 133"/>
                  <a:gd name="T97" fmla="*/ 41 h 142"/>
                  <a:gd name="T98" fmla="*/ 41 w 133"/>
                  <a:gd name="T99" fmla="*/ 27 h 142"/>
                  <a:gd name="T100" fmla="*/ 32 w 133"/>
                  <a:gd name="T101" fmla="*/ 18 h 142"/>
                  <a:gd name="T102" fmla="*/ 23 w 133"/>
                  <a:gd name="T103" fmla="*/ 9 h 142"/>
                  <a:gd name="T104" fmla="*/ 9 w 133"/>
                  <a:gd name="T105" fmla="*/ 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3" h="142">
                    <a:moveTo>
                      <a:pt x="114" y="142"/>
                    </a:moveTo>
                    <a:lnTo>
                      <a:pt x="110" y="137"/>
                    </a:lnTo>
                    <a:lnTo>
                      <a:pt x="110" y="137"/>
                    </a:lnTo>
                    <a:lnTo>
                      <a:pt x="100" y="128"/>
                    </a:lnTo>
                    <a:lnTo>
                      <a:pt x="78" y="110"/>
                    </a:lnTo>
                    <a:lnTo>
                      <a:pt x="78" y="105"/>
                    </a:lnTo>
                    <a:lnTo>
                      <a:pt x="68" y="100"/>
                    </a:lnTo>
                    <a:lnTo>
                      <a:pt x="64" y="87"/>
                    </a:lnTo>
                    <a:lnTo>
                      <a:pt x="64" y="87"/>
                    </a:lnTo>
                    <a:lnTo>
                      <a:pt x="59" y="78"/>
                    </a:lnTo>
                    <a:lnTo>
                      <a:pt x="55" y="68"/>
                    </a:lnTo>
                    <a:lnTo>
                      <a:pt x="50" y="64"/>
                    </a:lnTo>
                    <a:lnTo>
                      <a:pt x="45" y="59"/>
                    </a:lnTo>
                    <a:lnTo>
                      <a:pt x="41" y="50"/>
                    </a:lnTo>
                    <a:lnTo>
                      <a:pt x="36" y="46"/>
                    </a:lnTo>
                    <a:lnTo>
                      <a:pt x="32" y="41"/>
                    </a:lnTo>
                    <a:lnTo>
                      <a:pt x="32" y="36"/>
                    </a:lnTo>
                    <a:lnTo>
                      <a:pt x="18" y="27"/>
                    </a:lnTo>
                    <a:lnTo>
                      <a:pt x="9" y="1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3" y="4"/>
                    </a:lnTo>
                    <a:lnTo>
                      <a:pt x="23" y="4"/>
                    </a:lnTo>
                    <a:lnTo>
                      <a:pt x="32" y="9"/>
                    </a:lnTo>
                    <a:lnTo>
                      <a:pt x="36" y="13"/>
                    </a:lnTo>
                    <a:lnTo>
                      <a:pt x="41" y="18"/>
                    </a:lnTo>
                    <a:lnTo>
                      <a:pt x="59" y="32"/>
                    </a:lnTo>
                    <a:lnTo>
                      <a:pt x="64" y="36"/>
                    </a:lnTo>
                    <a:lnTo>
                      <a:pt x="68" y="41"/>
                    </a:lnTo>
                    <a:lnTo>
                      <a:pt x="73" y="36"/>
                    </a:lnTo>
                    <a:lnTo>
                      <a:pt x="73" y="41"/>
                    </a:lnTo>
                    <a:lnTo>
                      <a:pt x="78" y="46"/>
                    </a:lnTo>
                    <a:lnTo>
                      <a:pt x="87" y="50"/>
                    </a:lnTo>
                    <a:lnTo>
                      <a:pt x="91" y="55"/>
                    </a:lnTo>
                    <a:lnTo>
                      <a:pt x="96" y="59"/>
                    </a:lnTo>
                    <a:lnTo>
                      <a:pt x="96" y="59"/>
                    </a:lnTo>
                    <a:lnTo>
                      <a:pt x="105" y="64"/>
                    </a:lnTo>
                    <a:lnTo>
                      <a:pt x="105" y="68"/>
                    </a:lnTo>
                    <a:lnTo>
                      <a:pt x="100" y="73"/>
                    </a:lnTo>
                    <a:lnTo>
                      <a:pt x="100" y="73"/>
                    </a:lnTo>
                    <a:lnTo>
                      <a:pt x="105" y="78"/>
                    </a:lnTo>
                    <a:lnTo>
                      <a:pt x="114" y="82"/>
                    </a:lnTo>
                    <a:lnTo>
                      <a:pt x="114" y="91"/>
                    </a:lnTo>
                    <a:lnTo>
                      <a:pt x="128" y="96"/>
                    </a:lnTo>
                    <a:lnTo>
                      <a:pt x="133" y="110"/>
                    </a:lnTo>
                    <a:lnTo>
                      <a:pt x="128" y="128"/>
                    </a:lnTo>
                    <a:lnTo>
                      <a:pt x="128" y="137"/>
                    </a:lnTo>
                    <a:lnTo>
                      <a:pt x="128" y="142"/>
                    </a:lnTo>
                    <a:lnTo>
                      <a:pt x="128" y="142"/>
                    </a:lnTo>
                    <a:lnTo>
                      <a:pt x="123" y="137"/>
                    </a:lnTo>
                    <a:lnTo>
                      <a:pt x="123" y="137"/>
                    </a:lnTo>
                    <a:lnTo>
                      <a:pt x="119" y="137"/>
                    </a:lnTo>
                    <a:lnTo>
                      <a:pt x="114" y="137"/>
                    </a:lnTo>
                    <a:lnTo>
                      <a:pt x="114" y="142"/>
                    </a:lnTo>
                    <a:lnTo>
                      <a:pt x="114" y="142"/>
                    </a:lnTo>
                    <a:close/>
                    <a:moveTo>
                      <a:pt x="9" y="9"/>
                    </a:moveTo>
                    <a:lnTo>
                      <a:pt x="23" y="23"/>
                    </a:lnTo>
                    <a:lnTo>
                      <a:pt x="36" y="32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45" y="46"/>
                    </a:lnTo>
                    <a:lnTo>
                      <a:pt x="50" y="55"/>
                    </a:lnTo>
                    <a:lnTo>
                      <a:pt x="55" y="64"/>
                    </a:lnTo>
                    <a:lnTo>
                      <a:pt x="64" y="73"/>
                    </a:lnTo>
                    <a:lnTo>
                      <a:pt x="68" y="82"/>
                    </a:lnTo>
                    <a:lnTo>
                      <a:pt x="68" y="87"/>
                    </a:lnTo>
                    <a:lnTo>
                      <a:pt x="82" y="100"/>
                    </a:lnTo>
                    <a:lnTo>
                      <a:pt x="82" y="105"/>
                    </a:lnTo>
                    <a:lnTo>
                      <a:pt x="100" y="123"/>
                    </a:lnTo>
                    <a:lnTo>
                      <a:pt x="114" y="133"/>
                    </a:lnTo>
                    <a:lnTo>
                      <a:pt x="123" y="133"/>
                    </a:lnTo>
                    <a:lnTo>
                      <a:pt x="123" y="128"/>
                    </a:lnTo>
                    <a:lnTo>
                      <a:pt x="123" y="114"/>
                    </a:lnTo>
                    <a:lnTo>
                      <a:pt x="123" y="100"/>
                    </a:lnTo>
                    <a:lnTo>
                      <a:pt x="114" y="96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0" y="87"/>
                    </a:lnTo>
                    <a:lnTo>
                      <a:pt x="105" y="82"/>
                    </a:lnTo>
                    <a:lnTo>
                      <a:pt x="96" y="78"/>
                    </a:lnTo>
                    <a:lnTo>
                      <a:pt x="96" y="68"/>
                    </a:lnTo>
                    <a:lnTo>
                      <a:pt x="96" y="68"/>
                    </a:lnTo>
                    <a:lnTo>
                      <a:pt x="96" y="68"/>
                    </a:lnTo>
                    <a:lnTo>
                      <a:pt x="100" y="68"/>
                    </a:lnTo>
                    <a:lnTo>
                      <a:pt x="96" y="64"/>
                    </a:lnTo>
                    <a:lnTo>
                      <a:pt x="96" y="68"/>
                    </a:lnTo>
                    <a:lnTo>
                      <a:pt x="87" y="73"/>
                    </a:lnTo>
                    <a:lnTo>
                      <a:pt x="87" y="73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91" y="59"/>
                    </a:lnTo>
                    <a:lnTo>
                      <a:pt x="87" y="59"/>
                    </a:lnTo>
                    <a:lnTo>
                      <a:pt x="82" y="55"/>
                    </a:lnTo>
                    <a:lnTo>
                      <a:pt x="68" y="46"/>
                    </a:lnTo>
                    <a:lnTo>
                      <a:pt x="59" y="41"/>
                    </a:lnTo>
                    <a:lnTo>
                      <a:pt x="50" y="32"/>
                    </a:lnTo>
                    <a:lnTo>
                      <a:pt x="41" y="27"/>
                    </a:lnTo>
                    <a:lnTo>
                      <a:pt x="36" y="23"/>
                    </a:lnTo>
                    <a:lnTo>
                      <a:pt x="32" y="18"/>
                    </a:lnTo>
                    <a:lnTo>
                      <a:pt x="27" y="13"/>
                    </a:lnTo>
                    <a:lnTo>
                      <a:pt x="23" y="9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0" name="Freeform 1513"/>
              <p:cNvSpPr>
                <a:spLocks/>
              </p:cNvSpPr>
              <p:nvPr/>
            </p:nvSpPr>
            <p:spPr bwMode="auto">
              <a:xfrm>
                <a:off x="3772" y="2061"/>
                <a:ext cx="133" cy="142"/>
              </a:xfrm>
              <a:custGeom>
                <a:avLst/>
                <a:gdLst>
                  <a:gd name="T0" fmla="*/ 114 w 133"/>
                  <a:gd name="T1" fmla="*/ 142 h 142"/>
                  <a:gd name="T2" fmla="*/ 110 w 133"/>
                  <a:gd name="T3" fmla="*/ 137 h 142"/>
                  <a:gd name="T4" fmla="*/ 110 w 133"/>
                  <a:gd name="T5" fmla="*/ 137 h 142"/>
                  <a:gd name="T6" fmla="*/ 100 w 133"/>
                  <a:gd name="T7" fmla="*/ 128 h 142"/>
                  <a:gd name="T8" fmla="*/ 78 w 133"/>
                  <a:gd name="T9" fmla="*/ 110 h 142"/>
                  <a:gd name="T10" fmla="*/ 78 w 133"/>
                  <a:gd name="T11" fmla="*/ 105 h 142"/>
                  <a:gd name="T12" fmla="*/ 68 w 133"/>
                  <a:gd name="T13" fmla="*/ 100 h 142"/>
                  <a:gd name="T14" fmla="*/ 64 w 133"/>
                  <a:gd name="T15" fmla="*/ 87 h 142"/>
                  <a:gd name="T16" fmla="*/ 64 w 133"/>
                  <a:gd name="T17" fmla="*/ 87 h 142"/>
                  <a:gd name="T18" fmla="*/ 59 w 133"/>
                  <a:gd name="T19" fmla="*/ 78 h 142"/>
                  <a:gd name="T20" fmla="*/ 55 w 133"/>
                  <a:gd name="T21" fmla="*/ 68 h 142"/>
                  <a:gd name="T22" fmla="*/ 50 w 133"/>
                  <a:gd name="T23" fmla="*/ 64 h 142"/>
                  <a:gd name="T24" fmla="*/ 45 w 133"/>
                  <a:gd name="T25" fmla="*/ 59 h 142"/>
                  <a:gd name="T26" fmla="*/ 41 w 133"/>
                  <a:gd name="T27" fmla="*/ 50 h 142"/>
                  <a:gd name="T28" fmla="*/ 36 w 133"/>
                  <a:gd name="T29" fmla="*/ 46 h 142"/>
                  <a:gd name="T30" fmla="*/ 32 w 133"/>
                  <a:gd name="T31" fmla="*/ 41 h 142"/>
                  <a:gd name="T32" fmla="*/ 32 w 133"/>
                  <a:gd name="T33" fmla="*/ 36 h 142"/>
                  <a:gd name="T34" fmla="*/ 18 w 133"/>
                  <a:gd name="T35" fmla="*/ 27 h 142"/>
                  <a:gd name="T36" fmla="*/ 9 w 133"/>
                  <a:gd name="T37" fmla="*/ 18 h 142"/>
                  <a:gd name="T38" fmla="*/ 0 w 133"/>
                  <a:gd name="T39" fmla="*/ 4 h 142"/>
                  <a:gd name="T40" fmla="*/ 0 w 133"/>
                  <a:gd name="T41" fmla="*/ 0 h 142"/>
                  <a:gd name="T42" fmla="*/ 0 w 133"/>
                  <a:gd name="T43" fmla="*/ 0 h 142"/>
                  <a:gd name="T44" fmla="*/ 4 w 133"/>
                  <a:gd name="T45" fmla="*/ 0 h 142"/>
                  <a:gd name="T46" fmla="*/ 4 w 133"/>
                  <a:gd name="T47" fmla="*/ 0 h 142"/>
                  <a:gd name="T48" fmla="*/ 13 w 133"/>
                  <a:gd name="T49" fmla="*/ 4 h 142"/>
                  <a:gd name="T50" fmla="*/ 23 w 133"/>
                  <a:gd name="T51" fmla="*/ 4 h 142"/>
                  <a:gd name="T52" fmla="*/ 32 w 133"/>
                  <a:gd name="T53" fmla="*/ 9 h 142"/>
                  <a:gd name="T54" fmla="*/ 36 w 133"/>
                  <a:gd name="T55" fmla="*/ 13 h 142"/>
                  <a:gd name="T56" fmla="*/ 41 w 133"/>
                  <a:gd name="T57" fmla="*/ 18 h 142"/>
                  <a:gd name="T58" fmla="*/ 59 w 133"/>
                  <a:gd name="T59" fmla="*/ 32 h 142"/>
                  <a:gd name="T60" fmla="*/ 64 w 133"/>
                  <a:gd name="T61" fmla="*/ 36 h 142"/>
                  <a:gd name="T62" fmla="*/ 68 w 133"/>
                  <a:gd name="T63" fmla="*/ 41 h 142"/>
                  <a:gd name="T64" fmla="*/ 73 w 133"/>
                  <a:gd name="T65" fmla="*/ 36 h 142"/>
                  <a:gd name="T66" fmla="*/ 73 w 133"/>
                  <a:gd name="T67" fmla="*/ 41 h 142"/>
                  <a:gd name="T68" fmla="*/ 78 w 133"/>
                  <a:gd name="T69" fmla="*/ 46 h 142"/>
                  <a:gd name="T70" fmla="*/ 87 w 133"/>
                  <a:gd name="T71" fmla="*/ 50 h 142"/>
                  <a:gd name="T72" fmla="*/ 91 w 133"/>
                  <a:gd name="T73" fmla="*/ 55 h 142"/>
                  <a:gd name="T74" fmla="*/ 96 w 133"/>
                  <a:gd name="T75" fmla="*/ 59 h 142"/>
                  <a:gd name="T76" fmla="*/ 96 w 133"/>
                  <a:gd name="T77" fmla="*/ 59 h 142"/>
                  <a:gd name="T78" fmla="*/ 105 w 133"/>
                  <a:gd name="T79" fmla="*/ 64 h 142"/>
                  <a:gd name="T80" fmla="*/ 105 w 133"/>
                  <a:gd name="T81" fmla="*/ 68 h 142"/>
                  <a:gd name="T82" fmla="*/ 100 w 133"/>
                  <a:gd name="T83" fmla="*/ 73 h 142"/>
                  <a:gd name="T84" fmla="*/ 100 w 133"/>
                  <a:gd name="T85" fmla="*/ 73 h 142"/>
                  <a:gd name="T86" fmla="*/ 105 w 133"/>
                  <a:gd name="T87" fmla="*/ 78 h 142"/>
                  <a:gd name="T88" fmla="*/ 114 w 133"/>
                  <a:gd name="T89" fmla="*/ 82 h 142"/>
                  <a:gd name="T90" fmla="*/ 114 w 133"/>
                  <a:gd name="T91" fmla="*/ 91 h 142"/>
                  <a:gd name="T92" fmla="*/ 128 w 133"/>
                  <a:gd name="T93" fmla="*/ 96 h 142"/>
                  <a:gd name="T94" fmla="*/ 133 w 133"/>
                  <a:gd name="T95" fmla="*/ 110 h 142"/>
                  <a:gd name="T96" fmla="*/ 128 w 133"/>
                  <a:gd name="T97" fmla="*/ 128 h 142"/>
                  <a:gd name="T98" fmla="*/ 128 w 133"/>
                  <a:gd name="T99" fmla="*/ 137 h 142"/>
                  <a:gd name="T100" fmla="*/ 128 w 133"/>
                  <a:gd name="T101" fmla="*/ 142 h 142"/>
                  <a:gd name="T102" fmla="*/ 128 w 133"/>
                  <a:gd name="T103" fmla="*/ 142 h 142"/>
                  <a:gd name="T104" fmla="*/ 123 w 133"/>
                  <a:gd name="T105" fmla="*/ 137 h 142"/>
                  <a:gd name="T106" fmla="*/ 123 w 133"/>
                  <a:gd name="T107" fmla="*/ 137 h 142"/>
                  <a:gd name="T108" fmla="*/ 119 w 133"/>
                  <a:gd name="T109" fmla="*/ 137 h 142"/>
                  <a:gd name="T110" fmla="*/ 114 w 133"/>
                  <a:gd name="T111" fmla="*/ 137 h 142"/>
                  <a:gd name="T112" fmla="*/ 114 w 133"/>
                  <a:gd name="T113" fmla="*/ 142 h 142"/>
                  <a:gd name="T114" fmla="*/ 114 w 133"/>
                  <a:gd name="T11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3" h="142">
                    <a:moveTo>
                      <a:pt x="114" y="142"/>
                    </a:moveTo>
                    <a:lnTo>
                      <a:pt x="110" y="137"/>
                    </a:lnTo>
                    <a:lnTo>
                      <a:pt x="110" y="137"/>
                    </a:lnTo>
                    <a:lnTo>
                      <a:pt x="100" y="128"/>
                    </a:lnTo>
                    <a:lnTo>
                      <a:pt x="78" y="110"/>
                    </a:lnTo>
                    <a:lnTo>
                      <a:pt x="78" y="105"/>
                    </a:lnTo>
                    <a:lnTo>
                      <a:pt x="68" y="100"/>
                    </a:lnTo>
                    <a:lnTo>
                      <a:pt x="64" y="87"/>
                    </a:lnTo>
                    <a:lnTo>
                      <a:pt x="64" y="87"/>
                    </a:lnTo>
                    <a:lnTo>
                      <a:pt x="59" y="78"/>
                    </a:lnTo>
                    <a:lnTo>
                      <a:pt x="55" y="68"/>
                    </a:lnTo>
                    <a:lnTo>
                      <a:pt x="50" y="64"/>
                    </a:lnTo>
                    <a:lnTo>
                      <a:pt x="45" y="59"/>
                    </a:lnTo>
                    <a:lnTo>
                      <a:pt x="41" y="50"/>
                    </a:lnTo>
                    <a:lnTo>
                      <a:pt x="36" y="46"/>
                    </a:lnTo>
                    <a:lnTo>
                      <a:pt x="32" y="41"/>
                    </a:lnTo>
                    <a:lnTo>
                      <a:pt x="32" y="36"/>
                    </a:lnTo>
                    <a:lnTo>
                      <a:pt x="18" y="27"/>
                    </a:lnTo>
                    <a:lnTo>
                      <a:pt x="9" y="1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3" y="4"/>
                    </a:lnTo>
                    <a:lnTo>
                      <a:pt x="23" y="4"/>
                    </a:lnTo>
                    <a:lnTo>
                      <a:pt x="32" y="9"/>
                    </a:lnTo>
                    <a:lnTo>
                      <a:pt x="36" y="13"/>
                    </a:lnTo>
                    <a:lnTo>
                      <a:pt x="41" y="18"/>
                    </a:lnTo>
                    <a:lnTo>
                      <a:pt x="59" y="32"/>
                    </a:lnTo>
                    <a:lnTo>
                      <a:pt x="64" y="36"/>
                    </a:lnTo>
                    <a:lnTo>
                      <a:pt x="68" y="41"/>
                    </a:lnTo>
                    <a:lnTo>
                      <a:pt x="73" y="36"/>
                    </a:lnTo>
                    <a:lnTo>
                      <a:pt x="73" y="41"/>
                    </a:lnTo>
                    <a:lnTo>
                      <a:pt x="78" y="46"/>
                    </a:lnTo>
                    <a:lnTo>
                      <a:pt x="87" y="50"/>
                    </a:lnTo>
                    <a:lnTo>
                      <a:pt x="91" y="55"/>
                    </a:lnTo>
                    <a:lnTo>
                      <a:pt x="96" y="59"/>
                    </a:lnTo>
                    <a:lnTo>
                      <a:pt x="96" y="59"/>
                    </a:lnTo>
                    <a:lnTo>
                      <a:pt x="105" y="64"/>
                    </a:lnTo>
                    <a:lnTo>
                      <a:pt x="105" y="68"/>
                    </a:lnTo>
                    <a:lnTo>
                      <a:pt x="100" y="73"/>
                    </a:lnTo>
                    <a:lnTo>
                      <a:pt x="100" y="73"/>
                    </a:lnTo>
                    <a:lnTo>
                      <a:pt x="105" y="78"/>
                    </a:lnTo>
                    <a:lnTo>
                      <a:pt x="114" y="82"/>
                    </a:lnTo>
                    <a:lnTo>
                      <a:pt x="114" y="91"/>
                    </a:lnTo>
                    <a:lnTo>
                      <a:pt x="128" y="96"/>
                    </a:lnTo>
                    <a:lnTo>
                      <a:pt x="133" y="110"/>
                    </a:lnTo>
                    <a:lnTo>
                      <a:pt x="128" y="128"/>
                    </a:lnTo>
                    <a:lnTo>
                      <a:pt x="128" y="137"/>
                    </a:lnTo>
                    <a:lnTo>
                      <a:pt x="128" y="142"/>
                    </a:lnTo>
                    <a:lnTo>
                      <a:pt x="128" y="142"/>
                    </a:lnTo>
                    <a:lnTo>
                      <a:pt x="123" y="137"/>
                    </a:lnTo>
                    <a:lnTo>
                      <a:pt x="123" y="137"/>
                    </a:lnTo>
                    <a:lnTo>
                      <a:pt x="119" y="137"/>
                    </a:lnTo>
                    <a:lnTo>
                      <a:pt x="114" y="137"/>
                    </a:lnTo>
                    <a:lnTo>
                      <a:pt x="114" y="142"/>
                    </a:lnTo>
                    <a:lnTo>
                      <a:pt x="114" y="1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1" name="Freeform 1514"/>
              <p:cNvSpPr>
                <a:spLocks/>
              </p:cNvSpPr>
              <p:nvPr/>
            </p:nvSpPr>
            <p:spPr bwMode="auto">
              <a:xfrm>
                <a:off x="3781" y="2070"/>
                <a:ext cx="114" cy="124"/>
              </a:xfrm>
              <a:custGeom>
                <a:avLst/>
                <a:gdLst>
                  <a:gd name="T0" fmla="*/ 0 w 114"/>
                  <a:gd name="T1" fmla="*/ 0 h 124"/>
                  <a:gd name="T2" fmla="*/ 14 w 114"/>
                  <a:gd name="T3" fmla="*/ 14 h 124"/>
                  <a:gd name="T4" fmla="*/ 27 w 114"/>
                  <a:gd name="T5" fmla="*/ 23 h 124"/>
                  <a:gd name="T6" fmla="*/ 27 w 114"/>
                  <a:gd name="T7" fmla="*/ 32 h 124"/>
                  <a:gd name="T8" fmla="*/ 27 w 114"/>
                  <a:gd name="T9" fmla="*/ 32 h 124"/>
                  <a:gd name="T10" fmla="*/ 36 w 114"/>
                  <a:gd name="T11" fmla="*/ 37 h 124"/>
                  <a:gd name="T12" fmla="*/ 41 w 114"/>
                  <a:gd name="T13" fmla="*/ 46 h 124"/>
                  <a:gd name="T14" fmla="*/ 46 w 114"/>
                  <a:gd name="T15" fmla="*/ 55 h 124"/>
                  <a:gd name="T16" fmla="*/ 55 w 114"/>
                  <a:gd name="T17" fmla="*/ 64 h 124"/>
                  <a:gd name="T18" fmla="*/ 59 w 114"/>
                  <a:gd name="T19" fmla="*/ 73 h 124"/>
                  <a:gd name="T20" fmla="*/ 59 w 114"/>
                  <a:gd name="T21" fmla="*/ 78 h 124"/>
                  <a:gd name="T22" fmla="*/ 73 w 114"/>
                  <a:gd name="T23" fmla="*/ 91 h 124"/>
                  <a:gd name="T24" fmla="*/ 73 w 114"/>
                  <a:gd name="T25" fmla="*/ 96 h 124"/>
                  <a:gd name="T26" fmla="*/ 91 w 114"/>
                  <a:gd name="T27" fmla="*/ 114 h 124"/>
                  <a:gd name="T28" fmla="*/ 105 w 114"/>
                  <a:gd name="T29" fmla="*/ 124 h 124"/>
                  <a:gd name="T30" fmla="*/ 114 w 114"/>
                  <a:gd name="T31" fmla="*/ 124 h 124"/>
                  <a:gd name="T32" fmla="*/ 114 w 114"/>
                  <a:gd name="T33" fmla="*/ 119 h 124"/>
                  <a:gd name="T34" fmla="*/ 114 w 114"/>
                  <a:gd name="T35" fmla="*/ 105 h 124"/>
                  <a:gd name="T36" fmla="*/ 114 w 114"/>
                  <a:gd name="T37" fmla="*/ 91 h 124"/>
                  <a:gd name="T38" fmla="*/ 105 w 114"/>
                  <a:gd name="T39" fmla="*/ 87 h 124"/>
                  <a:gd name="T40" fmla="*/ 101 w 114"/>
                  <a:gd name="T41" fmla="*/ 91 h 124"/>
                  <a:gd name="T42" fmla="*/ 101 w 114"/>
                  <a:gd name="T43" fmla="*/ 87 h 124"/>
                  <a:gd name="T44" fmla="*/ 101 w 114"/>
                  <a:gd name="T45" fmla="*/ 78 h 124"/>
                  <a:gd name="T46" fmla="*/ 96 w 114"/>
                  <a:gd name="T47" fmla="*/ 73 h 124"/>
                  <a:gd name="T48" fmla="*/ 87 w 114"/>
                  <a:gd name="T49" fmla="*/ 69 h 124"/>
                  <a:gd name="T50" fmla="*/ 87 w 114"/>
                  <a:gd name="T51" fmla="*/ 59 h 124"/>
                  <a:gd name="T52" fmla="*/ 87 w 114"/>
                  <a:gd name="T53" fmla="*/ 59 h 124"/>
                  <a:gd name="T54" fmla="*/ 87 w 114"/>
                  <a:gd name="T55" fmla="*/ 59 h 124"/>
                  <a:gd name="T56" fmla="*/ 91 w 114"/>
                  <a:gd name="T57" fmla="*/ 59 h 124"/>
                  <a:gd name="T58" fmla="*/ 87 w 114"/>
                  <a:gd name="T59" fmla="*/ 55 h 124"/>
                  <a:gd name="T60" fmla="*/ 87 w 114"/>
                  <a:gd name="T61" fmla="*/ 59 h 124"/>
                  <a:gd name="T62" fmla="*/ 78 w 114"/>
                  <a:gd name="T63" fmla="*/ 64 h 124"/>
                  <a:gd name="T64" fmla="*/ 78 w 114"/>
                  <a:gd name="T65" fmla="*/ 64 h 124"/>
                  <a:gd name="T66" fmla="*/ 82 w 114"/>
                  <a:gd name="T67" fmla="*/ 55 h 124"/>
                  <a:gd name="T68" fmla="*/ 82 w 114"/>
                  <a:gd name="T69" fmla="*/ 55 h 124"/>
                  <a:gd name="T70" fmla="*/ 82 w 114"/>
                  <a:gd name="T71" fmla="*/ 50 h 124"/>
                  <a:gd name="T72" fmla="*/ 78 w 114"/>
                  <a:gd name="T73" fmla="*/ 50 h 124"/>
                  <a:gd name="T74" fmla="*/ 73 w 114"/>
                  <a:gd name="T75" fmla="*/ 46 h 124"/>
                  <a:gd name="T76" fmla="*/ 59 w 114"/>
                  <a:gd name="T77" fmla="*/ 37 h 124"/>
                  <a:gd name="T78" fmla="*/ 50 w 114"/>
                  <a:gd name="T79" fmla="*/ 32 h 124"/>
                  <a:gd name="T80" fmla="*/ 41 w 114"/>
                  <a:gd name="T81" fmla="*/ 23 h 124"/>
                  <a:gd name="T82" fmla="*/ 32 w 114"/>
                  <a:gd name="T83" fmla="*/ 18 h 124"/>
                  <a:gd name="T84" fmla="*/ 27 w 114"/>
                  <a:gd name="T85" fmla="*/ 14 h 124"/>
                  <a:gd name="T86" fmla="*/ 23 w 114"/>
                  <a:gd name="T87" fmla="*/ 9 h 124"/>
                  <a:gd name="T88" fmla="*/ 18 w 114"/>
                  <a:gd name="T89" fmla="*/ 4 h 124"/>
                  <a:gd name="T90" fmla="*/ 14 w 114"/>
                  <a:gd name="T91" fmla="*/ 0 h 124"/>
                  <a:gd name="T92" fmla="*/ 4 w 114"/>
                  <a:gd name="T93" fmla="*/ 0 h 124"/>
                  <a:gd name="T94" fmla="*/ 0 w 114"/>
                  <a:gd name="T95" fmla="*/ 0 h 124"/>
                  <a:gd name="T96" fmla="*/ 0 w 114"/>
                  <a:gd name="T9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4" h="124">
                    <a:moveTo>
                      <a:pt x="0" y="0"/>
                    </a:moveTo>
                    <a:lnTo>
                      <a:pt x="14" y="14"/>
                    </a:lnTo>
                    <a:lnTo>
                      <a:pt x="27" y="23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36" y="37"/>
                    </a:lnTo>
                    <a:lnTo>
                      <a:pt x="41" y="46"/>
                    </a:lnTo>
                    <a:lnTo>
                      <a:pt x="46" y="55"/>
                    </a:lnTo>
                    <a:lnTo>
                      <a:pt x="55" y="64"/>
                    </a:lnTo>
                    <a:lnTo>
                      <a:pt x="59" y="73"/>
                    </a:lnTo>
                    <a:lnTo>
                      <a:pt x="59" y="78"/>
                    </a:lnTo>
                    <a:lnTo>
                      <a:pt x="73" y="91"/>
                    </a:lnTo>
                    <a:lnTo>
                      <a:pt x="73" y="96"/>
                    </a:lnTo>
                    <a:lnTo>
                      <a:pt x="91" y="114"/>
                    </a:lnTo>
                    <a:lnTo>
                      <a:pt x="105" y="124"/>
                    </a:lnTo>
                    <a:lnTo>
                      <a:pt x="114" y="124"/>
                    </a:lnTo>
                    <a:lnTo>
                      <a:pt x="114" y="119"/>
                    </a:lnTo>
                    <a:lnTo>
                      <a:pt x="114" y="105"/>
                    </a:lnTo>
                    <a:lnTo>
                      <a:pt x="114" y="91"/>
                    </a:lnTo>
                    <a:lnTo>
                      <a:pt x="105" y="87"/>
                    </a:lnTo>
                    <a:lnTo>
                      <a:pt x="101" y="91"/>
                    </a:lnTo>
                    <a:lnTo>
                      <a:pt x="101" y="87"/>
                    </a:lnTo>
                    <a:lnTo>
                      <a:pt x="101" y="78"/>
                    </a:lnTo>
                    <a:lnTo>
                      <a:pt x="96" y="73"/>
                    </a:lnTo>
                    <a:lnTo>
                      <a:pt x="87" y="69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91" y="59"/>
                    </a:lnTo>
                    <a:lnTo>
                      <a:pt x="87" y="55"/>
                    </a:lnTo>
                    <a:lnTo>
                      <a:pt x="87" y="59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2" y="50"/>
                    </a:lnTo>
                    <a:lnTo>
                      <a:pt x="78" y="50"/>
                    </a:lnTo>
                    <a:lnTo>
                      <a:pt x="73" y="46"/>
                    </a:lnTo>
                    <a:lnTo>
                      <a:pt x="59" y="37"/>
                    </a:lnTo>
                    <a:lnTo>
                      <a:pt x="50" y="32"/>
                    </a:lnTo>
                    <a:lnTo>
                      <a:pt x="41" y="23"/>
                    </a:lnTo>
                    <a:lnTo>
                      <a:pt x="32" y="18"/>
                    </a:lnTo>
                    <a:lnTo>
                      <a:pt x="27" y="14"/>
                    </a:lnTo>
                    <a:lnTo>
                      <a:pt x="23" y="9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2" name="Freeform 1515"/>
              <p:cNvSpPr>
                <a:spLocks/>
              </p:cNvSpPr>
              <p:nvPr/>
            </p:nvSpPr>
            <p:spPr bwMode="auto">
              <a:xfrm>
                <a:off x="4184" y="2139"/>
                <a:ext cx="119" cy="96"/>
              </a:xfrm>
              <a:custGeom>
                <a:avLst/>
                <a:gdLst>
                  <a:gd name="T0" fmla="*/ 119 w 119"/>
                  <a:gd name="T1" fmla="*/ 50 h 96"/>
                  <a:gd name="T2" fmla="*/ 119 w 119"/>
                  <a:gd name="T3" fmla="*/ 45 h 96"/>
                  <a:gd name="T4" fmla="*/ 119 w 119"/>
                  <a:gd name="T5" fmla="*/ 32 h 96"/>
                  <a:gd name="T6" fmla="*/ 119 w 119"/>
                  <a:gd name="T7" fmla="*/ 27 h 96"/>
                  <a:gd name="T8" fmla="*/ 115 w 119"/>
                  <a:gd name="T9" fmla="*/ 22 h 96"/>
                  <a:gd name="T10" fmla="*/ 96 w 119"/>
                  <a:gd name="T11" fmla="*/ 18 h 96"/>
                  <a:gd name="T12" fmla="*/ 83 w 119"/>
                  <a:gd name="T13" fmla="*/ 9 h 96"/>
                  <a:gd name="T14" fmla="*/ 78 w 119"/>
                  <a:gd name="T15" fmla="*/ 9 h 96"/>
                  <a:gd name="T16" fmla="*/ 69 w 119"/>
                  <a:gd name="T17" fmla="*/ 13 h 96"/>
                  <a:gd name="T18" fmla="*/ 64 w 119"/>
                  <a:gd name="T19" fmla="*/ 18 h 96"/>
                  <a:gd name="T20" fmla="*/ 60 w 119"/>
                  <a:gd name="T21" fmla="*/ 22 h 96"/>
                  <a:gd name="T22" fmla="*/ 50 w 119"/>
                  <a:gd name="T23" fmla="*/ 32 h 96"/>
                  <a:gd name="T24" fmla="*/ 46 w 119"/>
                  <a:gd name="T25" fmla="*/ 27 h 96"/>
                  <a:gd name="T26" fmla="*/ 41 w 119"/>
                  <a:gd name="T27" fmla="*/ 22 h 96"/>
                  <a:gd name="T28" fmla="*/ 41 w 119"/>
                  <a:gd name="T29" fmla="*/ 22 h 96"/>
                  <a:gd name="T30" fmla="*/ 37 w 119"/>
                  <a:gd name="T31" fmla="*/ 18 h 96"/>
                  <a:gd name="T32" fmla="*/ 37 w 119"/>
                  <a:gd name="T33" fmla="*/ 9 h 96"/>
                  <a:gd name="T34" fmla="*/ 37 w 119"/>
                  <a:gd name="T35" fmla="*/ 4 h 96"/>
                  <a:gd name="T36" fmla="*/ 37 w 119"/>
                  <a:gd name="T37" fmla="*/ 4 h 96"/>
                  <a:gd name="T38" fmla="*/ 28 w 119"/>
                  <a:gd name="T39" fmla="*/ 0 h 96"/>
                  <a:gd name="T40" fmla="*/ 14 w 119"/>
                  <a:gd name="T41" fmla="*/ 0 h 96"/>
                  <a:gd name="T42" fmla="*/ 5 w 119"/>
                  <a:gd name="T43" fmla="*/ 0 h 96"/>
                  <a:gd name="T44" fmla="*/ 0 w 119"/>
                  <a:gd name="T45" fmla="*/ 9 h 96"/>
                  <a:gd name="T46" fmla="*/ 5 w 119"/>
                  <a:gd name="T47" fmla="*/ 9 h 96"/>
                  <a:gd name="T48" fmla="*/ 9 w 119"/>
                  <a:gd name="T49" fmla="*/ 13 h 96"/>
                  <a:gd name="T50" fmla="*/ 14 w 119"/>
                  <a:gd name="T51" fmla="*/ 18 h 96"/>
                  <a:gd name="T52" fmla="*/ 23 w 119"/>
                  <a:gd name="T53" fmla="*/ 18 h 96"/>
                  <a:gd name="T54" fmla="*/ 32 w 119"/>
                  <a:gd name="T55" fmla="*/ 13 h 96"/>
                  <a:gd name="T56" fmla="*/ 32 w 119"/>
                  <a:gd name="T57" fmla="*/ 18 h 96"/>
                  <a:gd name="T58" fmla="*/ 28 w 119"/>
                  <a:gd name="T59" fmla="*/ 22 h 96"/>
                  <a:gd name="T60" fmla="*/ 14 w 119"/>
                  <a:gd name="T61" fmla="*/ 22 h 96"/>
                  <a:gd name="T62" fmla="*/ 14 w 119"/>
                  <a:gd name="T63" fmla="*/ 27 h 96"/>
                  <a:gd name="T64" fmla="*/ 18 w 119"/>
                  <a:gd name="T65" fmla="*/ 27 h 96"/>
                  <a:gd name="T66" fmla="*/ 23 w 119"/>
                  <a:gd name="T67" fmla="*/ 36 h 96"/>
                  <a:gd name="T68" fmla="*/ 28 w 119"/>
                  <a:gd name="T69" fmla="*/ 41 h 96"/>
                  <a:gd name="T70" fmla="*/ 28 w 119"/>
                  <a:gd name="T71" fmla="*/ 36 h 96"/>
                  <a:gd name="T72" fmla="*/ 32 w 119"/>
                  <a:gd name="T73" fmla="*/ 32 h 96"/>
                  <a:gd name="T74" fmla="*/ 32 w 119"/>
                  <a:gd name="T75" fmla="*/ 27 h 96"/>
                  <a:gd name="T76" fmla="*/ 37 w 119"/>
                  <a:gd name="T77" fmla="*/ 32 h 96"/>
                  <a:gd name="T78" fmla="*/ 41 w 119"/>
                  <a:gd name="T79" fmla="*/ 36 h 96"/>
                  <a:gd name="T80" fmla="*/ 64 w 119"/>
                  <a:gd name="T81" fmla="*/ 50 h 96"/>
                  <a:gd name="T82" fmla="*/ 78 w 119"/>
                  <a:gd name="T83" fmla="*/ 55 h 96"/>
                  <a:gd name="T84" fmla="*/ 87 w 119"/>
                  <a:gd name="T85" fmla="*/ 59 h 96"/>
                  <a:gd name="T86" fmla="*/ 92 w 119"/>
                  <a:gd name="T87" fmla="*/ 64 h 96"/>
                  <a:gd name="T88" fmla="*/ 87 w 119"/>
                  <a:gd name="T89" fmla="*/ 73 h 96"/>
                  <a:gd name="T90" fmla="*/ 92 w 119"/>
                  <a:gd name="T91" fmla="*/ 73 h 96"/>
                  <a:gd name="T92" fmla="*/ 92 w 119"/>
                  <a:gd name="T93" fmla="*/ 77 h 96"/>
                  <a:gd name="T94" fmla="*/ 87 w 119"/>
                  <a:gd name="T95" fmla="*/ 77 h 96"/>
                  <a:gd name="T96" fmla="*/ 83 w 119"/>
                  <a:gd name="T97" fmla="*/ 77 h 96"/>
                  <a:gd name="T98" fmla="*/ 78 w 119"/>
                  <a:gd name="T99" fmla="*/ 87 h 96"/>
                  <a:gd name="T100" fmla="*/ 92 w 119"/>
                  <a:gd name="T101" fmla="*/ 87 h 96"/>
                  <a:gd name="T102" fmla="*/ 96 w 119"/>
                  <a:gd name="T103" fmla="*/ 82 h 96"/>
                  <a:gd name="T104" fmla="*/ 110 w 119"/>
                  <a:gd name="T105" fmla="*/ 87 h 96"/>
                  <a:gd name="T106" fmla="*/ 119 w 119"/>
                  <a:gd name="T107" fmla="*/ 96 h 96"/>
                  <a:gd name="T108" fmla="*/ 119 w 119"/>
                  <a:gd name="T109" fmla="*/ 5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9" h="96">
                    <a:moveTo>
                      <a:pt x="119" y="50"/>
                    </a:moveTo>
                    <a:lnTo>
                      <a:pt x="119" y="45"/>
                    </a:lnTo>
                    <a:lnTo>
                      <a:pt x="119" y="32"/>
                    </a:lnTo>
                    <a:lnTo>
                      <a:pt x="119" y="27"/>
                    </a:lnTo>
                    <a:lnTo>
                      <a:pt x="115" y="22"/>
                    </a:lnTo>
                    <a:lnTo>
                      <a:pt x="96" y="18"/>
                    </a:lnTo>
                    <a:lnTo>
                      <a:pt x="83" y="9"/>
                    </a:lnTo>
                    <a:lnTo>
                      <a:pt x="78" y="9"/>
                    </a:lnTo>
                    <a:lnTo>
                      <a:pt x="69" y="13"/>
                    </a:lnTo>
                    <a:lnTo>
                      <a:pt x="64" y="18"/>
                    </a:lnTo>
                    <a:lnTo>
                      <a:pt x="60" y="22"/>
                    </a:lnTo>
                    <a:lnTo>
                      <a:pt x="50" y="32"/>
                    </a:lnTo>
                    <a:lnTo>
                      <a:pt x="46" y="27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37" y="18"/>
                    </a:lnTo>
                    <a:lnTo>
                      <a:pt x="37" y="9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28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13"/>
                    </a:lnTo>
                    <a:lnTo>
                      <a:pt x="14" y="18"/>
                    </a:lnTo>
                    <a:lnTo>
                      <a:pt x="23" y="18"/>
                    </a:lnTo>
                    <a:lnTo>
                      <a:pt x="32" y="13"/>
                    </a:lnTo>
                    <a:lnTo>
                      <a:pt x="32" y="18"/>
                    </a:lnTo>
                    <a:lnTo>
                      <a:pt x="28" y="22"/>
                    </a:lnTo>
                    <a:lnTo>
                      <a:pt x="14" y="22"/>
                    </a:lnTo>
                    <a:lnTo>
                      <a:pt x="14" y="27"/>
                    </a:lnTo>
                    <a:lnTo>
                      <a:pt x="18" y="27"/>
                    </a:lnTo>
                    <a:lnTo>
                      <a:pt x="23" y="36"/>
                    </a:lnTo>
                    <a:lnTo>
                      <a:pt x="28" y="41"/>
                    </a:lnTo>
                    <a:lnTo>
                      <a:pt x="28" y="36"/>
                    </a:lnTo>
                    <a:lnTo>
                      <a:pt x="32" y="32"/>
                    </a:lnTo>
                    <a:lnTo>
                      <a:pt x="32" y="27"/>
                    </a:lnTo>
                    <a:lnTo>
                      <a:pt x="37" y="32"/>
                    </a:lnTo>
                    <a:lnTo>
                      <a:pt x="41" y="36"/>
                    </a:lnTo>
                    <a:lnTo>
                      <a:pt x="64" y="50"/>
                    </a:lnTo>
                    <a:lnTo>
                      <a:pt x="78" y="55"/>
                    </a:lnTo>
                    <a:lnTo>
                      <a:pt x="87" y="59"/>
                    </a:lnTo>
                    <a:lnTo>
                      <a:pt x="92" y="64"/>
                    </a:lnTo>
                    <a:lnTo>
                      <a:pt x="87" y="73"/>
                    </a:lnTo>
                    <a:lnTo>
                      <a:pt x="92" y="73"/>
                    </a:lnTo>
                    <a:lnTo>
                      <a:pt x="92" y="77"/>
                    </a:lnTo>
                    <a:lnTo>
                      <a:pt x="87" y="77"/>
                    </a:lnTo>
                    <a:lnTo>
                      <a:pt x="83" y="77"/>
                    </a:lnTo>
                    <a:lnTo>
                      <a:pt x="78" y="87"/>
                    </a:lnTo>
                    <a:lnTo>
                      <a:pt x="92" y="87"/>
                    </a:lnTo>
                    <a:lnTo>
                      <a:pt x="96" y="82"/>
                    </a:lnTo>
                    <a:lnTo>
                      <a:pt x="110" y="87"/>
                    </a:lnTo>
                    <a:lnTo>
                      <a:pt x="119" y="96"/>
                    </a:lnTo>
                    <a:lnTo>
                      <a:pt x="119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3" name="Freeform 1516"/>
              <p:cNvSpPr>
                <a:spLocks/>
              </p:cNvSpPr>
              <p:nvPr/>
            </p:nvSpPr>
            <p:spPr bwMode="auto">
              <a:xfrm>
                <a:off x="4184" y="2139"/>
                <a:ext cx="119" cy="96"/>
              </a:xfrm>
              <a:custGeom>
                <a:avLst/>
                <a:gdLst>
                  <a:gd name="T0" fmla="*/ 119 w 119"/>
                  <a:gd name="T1" fmla="*/ 50 h 96"/>
                  <a:gd name="T2" fmla="*/ 119 w 119"/>
                  <a:gd name="T3" fmla="*/ 45 h 96"/>
                  <a:gd name="T4" fmla="*/ 119 w 119"/>
                  <a:gd name="T5" fmla="*/ 32 h 96"/>
                  <a:gd name="T6" fmla="*/ 119 w 119"/>
                  <a:gd name="T7" fmla="*/ 27 h 96"/>
                  <a:gd name="T8" fmla="*/ 115 w 119"/>
                  <a:gd name="T9" fmla="*/ 22 h 96"/>
                  <a:gd name="T10" fmla="*/ 96 w 119"/>
                  <a:gd name="T11" fmla="*/ 18 h 96"/>
                  <a:gd name="T12" fmla="*/ 83 w 119"/>
                  <a:gd name="T13" fmla="*/ 9 h 96"/>
                  <a:gd name="T14" fmla="*/ 78 w 119"/>
                  <a:gd name="T15" fmla="*/ 9 h 96"/>
                  <a:gd name="T16" fmla="*/ 69 w 119"/>
                  <a:gd name="T17" fmla="*/ 13 h 96"/>
                  <a:gd name="T18" fmla="*/ 64 w 119"/>
                  <a:gd name="T19" fmla="*/ 18 h 96"/>
                  <a:gd name="T20" fmla="*/ 60 w 119"/>
                  <a:gd name="T21" fmla="*/ 22 h 96"/>
                  <a:gd name="T22" fmla="*/ 50 w 119"/>
                  <a:gd name="T23" fmla="*/ 32 h 96"/>
                  <a:gd name="T24" fmla="*/ 46 w 119"/>
                  <a:gd name="T25" fmla="*/ 27 h 96"/>
                  <a:gd name="T26" fmla="*/ 41 w 119"/>
                  <a:gd name="T27" fmla="*/ 22 h 96"/>
                  <a:gd name="T28" fmla="*/ 41 w 119"/>
                  <a:gd name="T29" fmla="*/ 22 h 96"/>
                  <a:gd name="T30" fmla="*/ 37 w 119"/>
                  <a:gd name="T31" fmla="*/ 18 h 96"/>
                  <a:gd name="T32" fmla="*/ 37 w 119"/>
                  <a:gd name="T33" fmla="*/ 9 h 96"/>
                  <a:gd name="T34" fmla="*/ 37 w 119"/>
                  <a:gd name="T35" fmla="*/ 4 h 96"/>
                  <a:gd name="T36" fmla="*/ 37 w 119"/>
                  <a:gd name="T37" fmla="*/ 4 h 96"/>
                  <a:gd name="T38" fmla="*/ 28 w 119"/>
                  <a:gd name="T39" fmla="*/ 0 h 96"/>
                  <a:gd name="T40" fmla="*/ 14 w 119"/>
                  <a:gd name="T41" fmla="*/ 0 h 96"/>
                  <a:gd name="T42" fmla="*/ 5 w 119"/>
                  <a:gd name="T43" fmla="*/ 0 h 96"/>
                  <a:gd name="T44" fmla="*/ 0 w 119"/>
                  <a:gd name="T45" fmla="*/ 9 h 96"/>
                  <a:gd name="T46" fmla="*/ 5 w 119"/>
                  <a:gd name="T47" fmla="*/ 9 h 96"/>
                  <a:gd name="T48" fmla="*/ 9 w 119"/>
                  <a:gd name="T49" fmla="*/ 13 h 96"/>
                  <a:gd name="T50" fmla="*/ 14 w 119"/>
                  <a:gd name="T51" fmla="*/ 18 h 96"/>
                  <a:gd name="T52" fmla="*/ 23 w 119"/>
                  <a:gd name="T53" fmla="*/ 18 h 96"/>
                  <a:gd name="T54" fmla="*/ 32 w 119"/>
                  <a:gd name="T55" fmla="*/ 13 h 96"/>
                  <a:gd name="T56" fmla="*/ 32 w 119"/>
                  <a:gd name="T57" fmla="*/ 18 h 96"/>
                  <a:gd name="T58" fmla="*/ 28 w 119"/>
                  <a:gd name="T59" fmla="*/ 22 h 96"/>
                  <a:gd name="T60" fmla="*/ 14 w 119"/>
                  <a:gd name="T61" fmla="*/ 22 h 96"/>
                  <a:gd name="T62" fmla="*/ 14 w 119"/>
                  <a:gd name="T63" fmla="*/ 27 h 96"/>
                  <a:gd name="T64" fmla="*/ 18 w 119"/>
                  <a:gd name="T65" fmla="*/ 27 h 96"/>
                  <a:gd name="T66" fmla="*/ 23 w 119"/>
                  <a:gd name="T67" fmla="*/ 36 h 96"/>
                  <a:gd name="T68" fmla="*/ 28 w 119"/>
                  <a:gd name="T69" fmla="*/ 41 h 96"/>
                  <a:gd name="T70" fmla="*/ 28 w 119"/>
                  <a:gd name="T71" fmla="*/ 36 h 96"/>
                  <a:gd name="T72" fmla="*/ 32 w 119"/>
                  <a:gd name="T73" fmla="*/ 32 h 96"/>
                  <a:gd name="T74" fmla="*/ 32 w 119"/>
                  <a:gd name="T75" fmla="*/ 27 h 96"/>
                  <a:gd name="T76" fmla="*/ 37 w 119"/>
                  <a:gd name="T77" fmla="*/ 32 h 96"/>
                  <a:gd name="T78" fmla="*/ 41 w 119"/>
                  <a:gd name="T79" fmla="*/ 36 h 96"/>
                  <a:gd name="T80" fmla="*/ 64 w 119"/>
                  <a:gd name="T81" fmla="*/ 50 h 96"/>
                  <a:gd name="T82" fmla="*/ 78 w 119"/>
                  <a:gd name="T83" fmla="*/ 55 h 96"/>
                  <a:gd name="T84" fmla="*/ 87 w 119"/>
                  <a:gd name="T85" fmla="*/ 59 h 96"/>
                  <a:gd name="T86" fmla="*/ 92 w 119"/>
                  <a:gd name="T87" fmla="*/ 64 h 96"/>
                  <a:gd name="T88" fmla="*/ 87 w 119"/>
                  <a:gd name="T89" fmla="*/ 73 h 96"/>
                  <a:gd name="T90" fmla="*/ 92 w 119"/>
                  <a:gd name="T91" fmla="*/ 73 h 96"/>
                  <a:gd name="T92" fmla="*/ 92 w 119"/>
                  <a:gd name="T93" fmla="*/ 77 h 96"/>
                  <a:gd name="T94" fmla="*/ 87 w 119"/>
                  <a:gd name="T95" fmla="*/ 77 h 96"/>
                  <a:gd name="T96" fmla="*/ 83 w 119"/>
                  <a:gd name="T97" fmla="*/ 77 h 96"/>
                  <a:gd name="T98" fmla="*/ 78 w 119"/>
                  <a:gd name="T99" fmla="*/ 87 h 96"/>
                  <a:gd name="T100" fmla="*/ 92 w 119"/>
                  <a:gd name="T101" fmla="*/ 87 h 96"/>
                  <a:gd name="T102" fmla="*/ 96 w 119"/>
                  <a:gd name="T103" fmla="*/ 82 h 96"/>
                  <a:gd name="T104" fmla="*/ 110 w 119"/>
                  <a:gd name="T105" fmla="*/ 87 h 96"/>
                  <a:gd name="T106" fmla="*/ 119 w 119"/>
                  <a:gd name="T107" fmla="*/ 96 h 96"/>
                  <a:gd name="T108" fmla="*/ 119 w 119"/>
                  <a:gd name="T109" fmla="*/ 5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9" h="96">
                    <a:moveTo>
                      <a:pt x="119" y="50"/>
                    </a:moveTo>
                    <a:lnTo>
                      <a:pt x="119" y="45"/>
                    </a:lnTo>
                    <a:lnTo>
                      <a:pt x="119" y="32"/>
                    </a:lnTo>
                    <a:lnTo>
                      <a:pt x="119" y="27"/>
                    </a:lnTo>
                    <a:lnTo>
                      <a:pt x="115" y="22"/>
                    </a:lnTo>
                    <a:lnTo>
                      <a:pt x="96" y="18"/>
                    </a:lnTo>
                    <a:lnTo>
                      <a:pt x="83" y="9"/>
                    </a:lnTo>
                    <a:lnTo>
                      <a:pt x="78" y="9"/>
                    </a:lnTo>
                    <a:lnTo>
                      <a:pt x="69" y="13"/>
                    </a:lnTo>
                    <a:lnTo>
                      <a:pt x="64" y="18"/>
                    </a:lnTo>
                    <a:lnTo>
                      <a:pt x="60" y="22"/>
                    </a:lnTo>
                    <a:lnTo>
                      <a:pt x="50" y="32"/>
                    </a:lnTo>
                    <a:lnTo>
                      <a:pt x="46" y="27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37" y="18"/>
                    </a:lnTo>
                    <a:lnTo>
                      <a:pt x="37" y="9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28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13"/>
                    </a:lnTo>
                    <a:lnTo>
                      <a:pt x="14" y="18"/>
                    </a:lnTo>
                    <a:lnTo>
                      <a:pt x="23" y="18"/>
                    </a:lnTo>
                    <a:lnTo>
                      <a:pt x="32" y="13"/>
                    </a:lnTo>
                    <a:lnTo>
                      <a:pt x="32" y="18"/>
                    </a:lnTo>
                    <a:lnTo>
                      <a:pt x="28" y="22"/>
                    </a:lnTo>
                    <a:lnTo>
                      <a:pt x="14" y="22"/>
                    </a:lnTo>
                    <a:lnTo>
                      <a:pt x="14" y="27"/>
                    </a:lnTo>
                    <a:lnTo>
                      <a:pt x="18" y="27"/>
                    </a:lnTo>
                    <a:lnTo>
                      <a:pt x="23" y="36"/>
                    </a:lnTo>
                    <a:lnTo>
                      <a:pt x="28" y="41"/>
                    </a:lnTo>
                    <a:lnTo>
                      <a:pt x="28" y="36"/>
                    </a:lnTo>
                    <a:lnTo>
                      <a:pt x="32" y="32"/>
                    </a:lnTo>
                    <a:lnTo>
                      <a:pt x="32" y="27"/>
                    </a:lnTo>
                    <a:lnTo>
                      <a:pt x="37" y="32"/>
                    </a:lnTo>
                    <a:lnTo>
                      <a:pt x="41" y="36"/>
                    </a:lnTo>
                    <a:lnTo>
                      <a:pt x="64" y="50"/>
                    </a:lnTo>
                    <a:lnTo>
                      <a:pt x="78" y="55"/>
                    </a:lnTo>
                    <a:lnTo>
                      <a:pt x="87" y="59"/>
                    </a:lnTo>
                    <a:lnTo>
                      <a:pt x="92" y="64"/>
                    </a:lnTo>
                    <a:lnTo>
                      <a:pt x="87" y="73"/>
                    </a:lnTo>
                    <a:lnTo>
                      <a:pt x="92" y="73"/>
                    </a:lnTo>
                    <a:lnTo>
                      <a:pt x="92" y="77"/>
                    </a:lnTo>
                    <a:lnTo>
                      <a:pt x="87" y="77"/>
                    </a:lnTo>
                    <a:lnTo>
                      <a:pt x="83" y="77"/>
                    </a:lnTo>
                    <a:lnTo>
                      <a:pt x="78" y="87"/>
                    </a:lnTo>
                    <a:lnTo>
                      <a:pt x="92" y="87"/>
                    </a:lnTo>
                    <a:lnTo>
                      <a:pt x="96" y="82"/>
                    </a:lnTo>
                    <a:lnTo>
                      <a:pt x="110" y="87"/>
                    </a:lnTo>
                    <a:lnTo>
                      <a:pt x="119" y="96"/>
                    </a:lnTo>
                    <a:lnTo>
                      <a:pt x="119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4" name="Freeform 1517"/>
              <p:cNvSpPr>
                <a:spLocks noEditPoints="1"/>
              </p:cNvSpPr>
              <p:nvPr/>
            </p:nvSpPr>
            <p:spPr bwMode="auto">
              <a:xfrm>
                <a:off x="4184" y="2134"/>
                <a:ext cx="124" cy="105"/>
              </a:xfrm>
              <a:custGeom>
                <a:avLst/>
                <a:gdLst>
                  <a:gd name="T0" fmla="*/ 119 w 124"/>
                  <a:gd name="T1" fmla="*/ 101 h 105"/>
                  <a:gd name="T2" fmla="*/ 101 w 124"/>
                  <a:gd name="T3" fmla="*/ 92 h 105"/>
                  <a:gd name="T4" fmla="*/ 78 w 124"/>
                  <a:gd name="T5" fmla="*/ 92 h 105"/>
                  <a:gd name="T6" fmla="*/ 78 w 124"/>
                  <a:gd name="T7" fmla="*/ 92 h 105"/>
                  <a:gd name="T8" fmla="*/ 87 w 124"/>
                  <a:gd name="T9" fmla="*/ 78 h 105"/>
                  <a:gd name="T10" fmla="*/ 87 w 124"/>
                  <a:gd name="T11" fmla="*/ 73 h 105"/>
                  <a:gd name="T12" fmla="*/ 64 w 124"/>
                  <a:gd name="T13" fmla="*/ 55 h 105"/>
                  <a:gd name="T14" fmla="*/ 32 w 124"/>
                  <a:gd name="T15" fmla="*/ 46 h 105"/>
                  <a:gd name="T16" fmla="*/ 23 w 124"/>
                  <a:gd name="T17" fmla="*/ 41 h 105"/>
                  <a:gd name="T18" fmla="*/ 14 w 124"/>
                  <a:gd name="T19" fmla="*/ 32 h 105"/>
                  <a:gd name="T20" fmla="*/ 18 w 124"/>
                  <a:gd name="T21" fmla="*/ 27 h 105"/>
                  <a:gd name="T22" fmla="*/ 14 w 124"/>
                  <a:gd name="T23" fmla="*/ 23 h 105"/>
                  <a:gd name="T24" fmla="*/ 5 w 124"/>
                  <a:gd name="T25" fmla="*/ 14 h 105"/>
                  <a:gd name="T26" fmla="*/ 0 w 124"/>
                  <a:gd name="T27" fmla="*/ 14 h 105"/>
                  <a:gd name="T28" fmla="*/ 18 w 124"/>
                  <a:gd name="T29" fmla="*/ 0 h 105"/>
                  <a:gd name="T30" fmla="*/ 41 w 124"/>
                  <a:gd name="T31" fmla="*/ 5 h 105"/>
                  <a:gd name="T32" fmla="*/ 46 w 124"/>
                  <a:gd name="T33" fmla="*/ 18 h 105"/>
                  <a:gd name="T34" fmla="*/ 50 w 124"/>
                  <a:gd name="T35" fmla="*/ 32 h 105"/>
                  <a:gd name="T36" fmla="*/ 64 w 124"/>
                  <a:gd name="T37" fmla="*/ 23 h 105"/>
                  <a:gd name="T38" fmla="*/ 83 w 124"/>
                  <a:gd name="T39" fmla="*/ 9 h 105"/>
                  <a:gd name="T40" fmla="*/ 119 w 124"/>
                  <a:gd name="T41" fmla="*/ 23 h 105"/>
                  <a:gd name="T42" fmla="*/ 124 w 124"/>
                  <a:gd name="T43" fmla="*/ 50 h 105"/>
                  <a:gd name="T44" fmla="*/ 124 w 124"/>
                  <a:gd name="T45" fmla="*/ 105 h 105"/>
                  <a:gd name="T46" fmla="*/ 110 w 124"/>
                  <a:gd name="T47" fmla="*/ 87 h 105"/>
                  <a:gd name="T48" fmla="*/ 115 w 124"/>
                  <a:gd name="T49" fmla="*/ 50 h 105"/>
                  <a:gd name="T50" fmla="*/ 101 w 124"/>
                  <a:gd name="T51" fmla="*/ 23 h 105"/>
                  <a:gd name="T52" fmla="*/ 64 w 124"/>
                  <a:gd name="T53" fmla="*/ 27 h 105"/>
                  <a:gd name="T54" fmla="*/ 46 w 124"/>
                  <a:gd name="T55" fmla="*/ 32 h 105"/>
                  <a:gd name="T56" fmla="*/ 41 w 124"/>
                  <a:gd name="T57" fmla="*/ 32 h 105"/>
                  <a:gd name="T58" fmla="*/ 23 w 124"/>
                  <a:gd name="T59" fmla="*/ 32 h 105"/>
                  <a:gd name="T60" fmla="*/ 37 w 124"/>
                  <a:gd name="T61" fmla="*/ 32 h 105"/>
                  <a:gd name="T62" fmla="*/ 46 w 124"/>
                  <a:gd name="T63" fmla="*/ 41 h 105"/>
                  <a:gd name="T64" fmla="*/ 96 w 124"/>
                  <a:gd name="T65" fmla="*/ 64 h 105"/>
                  <a:gd name="T66" fmla="*/ 96 w 124"/>
                  <a:gd name="T67" fmla="*/ 73 h 105"/>
                  <a:gd name="T68" fmla="*/ 96 w 124"/>
                  <a:gd name="T69" fmla="*/ 82 h 105"/>
                  <a:gd name="T70" fmla="*/ 101 w 124"/>
                  <a:gd name="T71" fmla="*/ 82 h 105"/>
                  <a:gd name="T72" fmla="*/ 87 w 124"/>
                  <a:gd name="T73" fmla="*/ 87 h 105"/>
                  <a:gd name="T74" fmla="*/ 92 w 124"/>
                  <a:gd name="T75" fmla="*/ 82 h 105"/>
                  <a:gd name="T76" fmla="*/ 9 w 124"/>
                  <a:gd name="T77" fmla="*/ 9 h 105"/>
                  <a:gd name="T78" fmla="*/ 18 w 124"/>
                  <a:gd name="T79" fmla="*/ 18 h 105"/>
                  <a:gd name="T80" fmla="*/ 37 w 124"/>
                  <a:gd name="T81" fmla="*/ 18 h 105"/>
                  <a:gd name="T82" fmla="*/ 37 w 124"/>
                  <a:gd name="T83" fmla="*/ 9 h 105"/>
                  <a:gd name="T84" fmla="*/ 18 w 124"/>
                  <a:gd name="T85" fmla="*/ 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4" h="105">
                    <a:moveTo>
                      <a:pt x="124" y="105"/>
                    </a:moveTo>
                    <a:lnTo>
                      <a:pt x="119" y="101"/>
                    </a:lnTo>
                    <a:lnTo>
                      <a:pt x="119" y="101"/>
                    </a:lnTo>
                    <a:lnTo>
                      <a:pt x="115" y="96"/>
                    </a:lnTo>
                    <a:lnTo>
                      <a:pt x="110" y="92"/>
                    </a:lnTo>
                    <a:lnTo>
                      <a:pt x="101" y="92"/>
                    </a:lnTo>
                    <a:lnTo>
                      <a:pt x="92" y="92"/>
                    </a:lnTo>
                    <a:lnTo>
                      <a:pt x="83" y="92"/>
                    </a:lnTo>
                    <a:lnTo>
                      <a:pt x="78" y="92"/>
                    </a:lnTo>
                    <a:lnTo>
                      <a:pt x="78" y="92"/>
                    </a:lnTo>
                    <a:lnTo>
                      <a:pt x="78" y="92"/>
                    </a:lnTo>
                    <a:lnTo>
                      <a:pt x="78" y="92"/>
                    </a:lnTo>
                    <a:lnTo>
                      <a:pt x="78" y="87"/>
                    </a:lnTo>
                    <a:lnTo>
                      <a:pt x="83" y="82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7" y="73"/>
                    </a:lnTo>
                    <a:lnTo>
                      <a:pt x="87" y="73"/>
                    </a:lnTo>
                    <a:lnTo>
                      <a:pt x="87" y="69"/>
                    </a:lnTo>
                    <a:lnTo>
                      <a:pt x="83" y="60"/>
                    </a:lnTo>
                    <a:lnTo>
                      <a:pt x="64" y="55"/>
                    </a:lnTo>
                    <a:lnTo>
                      <a:pt x="46" y="46"/>
                    </a:lnTo>
                    <a:lnTo>
                      <a:pt x="37" y="41"/>
                    </a:lnTo>
                    <a:lnTo>
                      <a:pt x="32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3" y="41"/>
                    </a:lnTo>
                    <a:lnTo>
                      <a:pt x="23" y="37"/>
                    </a:lnTo>
                    <a:lnTo>
                      <a:pt x="18" y="32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14" y="23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9" y="5"/>
                    </a:lnTo>
                    <a:lnTo>
                      <a:pt x="18" y="0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6" y="14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60" y="23"/>
                    </a:lnTo>
                    <a:lnTo>
                      <a:pt x="64" y="23"/>
                    </a:lnTo>
                    <a:lnTo>
                      <a:pt x="69" y="18"/>
                    </a:lnTo>
                    <a:lnTo>
                      <a:pt x="78" y="14"/>
                    </a:lnTo>
                    <a:lnTo>
                      <a:pt x="83" y="9"/>
                    </a:lnTo>
                    <a:lnTo>
                      <a:pt x="83" y="9"/>
                    </a:lnTo>
                    <a:lnTo>
                      <a:pt x="101" y="18"/>
                    </a:lnTo>
                    <a:lnTo>
                      <a:pt x="119" y="23"/>
                    </a:lnTo>
                    <a:lnTo>
                      <a:pt x="119" y="27"/>
                    </a:lnTo>
                    <a:lnTo>
                      <a:pt x="124" y="37"/>
                    </a:lnTo>
                    <a:lnTo>
                      <a:pt x="124" y="50"/>
                    </a:lnTo>
                    <a:lnTo>
                      <a:pt x="124" y="55"/>
                    </a:lnTo>
                    <a:lnTo>
                      <a:pt x="124" y="101"/>
                    </a:lnTo>
                    <a:lnTo>
                      <a:pt x="124" y="105"/>
                    </a:lnTo>
                    <a:lnTo>
                      <a:pt x="124" y="105"/>
                    </a:lnTo>
                    <a:close/>
                    <a:moveTo>
                      <a:pt x="101" y="82"/>
                    </a:moveTo>
                    <a:lnTo>
                      <a:pt x="110" y="87"/>
                    </a:lnTo>
                    <a:lnTo>
                      <a:pt x="119" y="92"/>
                    </a:lnTo>
                    <a:lnTo>
                      <a:pt x="115" y="55"/>
                    </a:lnTo>
                    <a:lnTo>
                      <a:pt x="115" y="50"/>
                    </a:lnTo>
                    <a:lnTo>
                      <a:pt x="115" y="37"/>
                    </a:lnTo>
                    <a:lnTo>
                      <a:pt x="115" y="27"/>
                    </a:lnTo>
                    <a:lnTo>
                      <a:pt x="101" y="23"/>
                    </a:lnTo>
                    <a:lnTo>
                      <a:pt x="83" y="18"/>
                    </a:lnTo>
                    <a:lnTo>
                      <a:pt x="73" y="23"/>
                    </a:lnTo>
                    <a:lnTo>
                      <a:pt x="64" y="27"/>
                    </a:lnTo>
                    <a:lnTo>
                      <a:pt x="60" y="32"/>
                    </a:lnTo>
                    <a:lnTo>
                      <a:pt x="50" y="37"/>
                    </a:lnTo>
                    <a:lnTo>
                      <a:pt x="46" y="32"/>
                    </a:lnTo>
                    <a:lnTo>
                      <a:pt x="46" y="37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37" y="23"/>
                    </a:lnTo>
                    <a:lnTo>
                      <a:pt x="32" y="27"/>
                    </a:lnTo>
                    <a:lnTo>
                      <a:pt x="23" y="32"/>
                    </a:lnTo>
                    <a:lnTo>
                      <a:pt x="28" y="41"/>
                    </a:lnTo>
                    <a:lnTo>
                      <a:pt x="32" y="32"/>
                    </a:lnTo>
                    <a:lnTo>
                      <a:pt x="37" y="32"/>
                    </a:lnTo>
                    <a:lnTo>
                      <a:pt x="41" y="32"/>
                    </a:lnTo>
                    <a:lnTo>
                      <a:pt x="41" y="37"/>
                    </a:lnTo>
                    <a:lnTo>
                      <a:pt x="46" y="41"/>
                    </a:lnTo>
                    <a:lnTo>
                      <a:pt x="64" y="46"/>
                    </a:lnTo>
                    <a:lnTo>
                      <a:pt x="83" y="55"/>
                    </a:lnTo>
                    <a:lnTo>
                      <a:pt x="96" y="64"/>
                    </a:lnTo>
                    <a:lnTo>
                      <a:pt x="92" y="73"/>
                    </a:lnTo>
                    <a:lnTo>
                      <a:pt x="96" y="73"/>
                    </a:lnTo>
                    <a:lnTo>
                      <a:pt x="96" y="73"/>
                    </a:lnTo>
                    <a:lnTo>
                      <a:pt x="96" y="78"/>
                    </a:lnTo>
                    <a:lnTo>
                      <a:pt x="96" y="82"/>
                    </a:lnTo>
                    <a:lnTo>
                      <a:pt x="96" y="82"/>
                    </a:lnTo>
                    <a:lnTo>
                      <a:pt x="96" y="87"/>
                    </a:lnTo>
                    <a:lnTo>
                      <a:pt x="101" y="87"/>
                    </a:lnTo>
                    <a:lnTo>
                      <a:pt x="101" y="82"/>
                    </a:lnTo>
                    <a:lnTo>
                      <a:pt x="101" y="82"/>
                    </a:lnTo>
                    <a:close/>
                    <a:moveTo>
                      <a:pt x="92" y="82"/>
                    </a:moveTo>
                    <a:lnTo>
                      <a:pt x="87" y="87"/>
                    </a:lnTo>
                    <a:lnTo>
                      <a:pt x="92" y="87"/>
                    </a:lnTo>
                    <a:lnTo>
                      <a:pt x="96" y="87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2" y="82"/>
                    </a:lnTo>
                    <a:close/>
                    <a:moveTo>
                      <a:pt x="9" y="9"/>
                    </a:moveTo>
                    <a:lnTo>
                      <a:pt x="14" y="14"/>
                    </a:lnTo>
                    <a:lnTo>
                      <a:pt x="14" y="18"/>
                    </a:lnTo>
                    <a:lnTo>
                      <a:pt x="18" y="18"/>
                    </a:lnTo>
                    <a:lnTo>
                      <a:pt x="32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4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2" y="9"/>
                    </a:lnTo>
                    <a:lnTo>
                      <a:pt x="18" y="5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5" name="Freeform 1518"/>
              <p:cNvSpPr>
                <a:spLocks/>
              </p:cNvSpPr>
              <p:nvPr/>
            </p:nvSpPr>
            <p:spPr bwMode="auto">
              <a:xfrm>
                <a:off x="4184" y="2134"/>
                <a:ext cx="124" cy="105"/>
              </a:xfrm>
              <a:custGeom>
                <a:avLst/>
                <a:gdLst>
                  <a:gd name="T0" fmla="*/ 119 w 124"/>
                  <a:gd name="T1" fmla="*/ 101 h 105"/>
                  <a:gd name="T2" fmla="*/ 115 w 124"/>
                  <a:gd name="T3" fmla="*/ 96 h 105"/>
                  <a:gd name="T4" fmla="*/ 101 w 124"/>
                  <a:gd name="T5" fmla="*/ 92 h 105"/>
                  <a:gd name="T6" fmla="*/ 83 w 124"/>
                  <a:gd name="T7" fmla="*/ 92 h 105"/>
                  <a:gd name="T8" fmla="*/ 78 w 124"/>
                  <a:gd name="T9" fmla="*/ 92 h 105"/>
                  <a:gd name="T10" fmla="*/ 78 w 124"/>
                  <a:gd name="T11" fmla="*/ 92 h 105"/>
                  <a:gd name="T12" fmla="*/ 83 w 124"/>
                  <a:gd name="T13" fmla="*/ 82 h 105"/>
                  <a:gd name="T14" fmla="*/ 87 w 124"/>
                  <a:gd name="T15" fmla="*/ 78 h 105"/>
                  <a:gd name="T16" fmla="*/ 87 w 124"/>
                  <a:gd name="T17" fmla="*/ 73 h 105"/>
                  <a:gd name="T18" fmla="*/ 83 w 124"/>
                  <a:gd name="T19" fmla="*/ 60 h 105"/>
                  <a:gd name="T20" fmla="*/ 46 w 124"/>
                  <a:gd name="T21" fmla="*/ 46 h 105"/>
                  <a:gd name="T22" fmla="*/ 32 w 124"/>
                  <a:gd name="T23" fmla="*/ 46 h 105"/>
                  <a:gd name="T24" fmla="*/ 28 w 124"/>
                  <a:gd name="T25" fmla="*/ 46 h 105"/>
                  <a:gd name="T26" fmla="*/ 23 w 124"/>
                  <a:gd name="T27" fmla="*/ 37 h 105"/>
                  <a:gd name="T28" fmla="*/ 14 w 124"/>
                  <a:gd name="T29" fmla="*/ 32 h 105"/>
                  <a:gd name="T30" fmla="*/ 14 w 124"/>
                  <a:gd name="T31" fmla="*/ 27 h 105"/>
                  <a:gd name="T32" fmla="*/ 18 w 124"/>
                  <a:gd name="T33" fmla="*/ 27 h 105"/>
                  <a:gd name="T34" fmla="*/ 14 w 124"/>
                  <a:gd name="T35" fmla="*/ 23 h 105"/>
                  <a:gd name="T36" fmla="*/ 9 w 124"/>
                  <a:gd name="T37" fmla="*/ 18 h 105"/>
                  <a:gd name="T38" fmla="*/ 0 w 124"/>
                  <a:gd name="T39" fmla="*/ 18 h 105"/>
                  <a:gd name="T40" fmla="*/ 0 w 124"/>
                  <a:gd name="T41" fmla="*/ 14 h 105"/>
                  <a:gd name="T42" fmla="*/ 9 w 124"/>
                  <a:gd name="T43" fmla="*/ 5 h 105"/>
                  <a:gd name="T44" fmla="*/ 32 w 124"/>
                  <a:gd name="T45" fmla="*/ 5 h 105"/>
                  <a:gd name="T46" fmla="*/ 41 w 124"/>
                  <a:gd name="T47" fmla="*/ 5 h 105"/>
                  <a:gd name="T48" fmla="*/ 46 w 124"/>
                  <a:gd name="T49" fmla="*/ 18 h 105"/>
                  <a:gd name="T50" fmla="*/ 46 w 124"/>
                  <a:gd name="T51" fmla="*/ 23 h 105"/>
                  <a:gd name="T52" fmla="*/ 50 w 124"/>
                  <a:gd name="T53" fmla="*/ 32 h 105"/>
                  <a:gd name="T54" fmla="*/ 60 w 124"/>
                  <a:gd name="T55" fmla="*/ 23 h 105"/>
                  <a:gd name="T56" fmla="*/ 69 w 124"/>
                  <a:gd name="T57" fmla="*/ 18 h 105"/>
                  <a:gd name="T58" fmla="*/ 83 w 124"/>
                  <a:gd name="T59" fmla="*/ 9 h 105"/>
                  <a:gd name="T60" fmla="*/ 101 w 124"/>
                  <a:gd name="T61" fmla="*/ 18 h 105"/>
                  <a:gd name="T62" fmla="*/ 119 w 124"/>
                  <a:gd name="T63" fmla="*/ 27 h 105"/>
                  <a:gd name="T64" fmla="*/ 124 w 124"/>
                  <a:gd name="T65" fmla="*/ 50 h 105"/>
                  <a:gd name="T66" fmla="*/ 124 w 124"/>
                  <a:gd name="T67" fmla="*/ 101 h 105"/>
                  <a:gd name="T68" fmla="*/ 124 w 124"/>
                  <a:gd name="T6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" h="105">
                    <a:moveTo>
                      <a:pt x="124" y="105"/>
                    </a:moveTo>
                    <a:lnTo>
                      <a:pt x="119" y="101"/>
                    </a:lnTo>
                    <a:lnTo>
                      <a:pt x="119" y="101"/>
                    </a:lnTo>
                    <a:lnTo>
                      <a:pt x="115" y="96"/>
                    </a:lnTo>
                    <a:lnTo>
                      <a:pt x="110" y="92"/>
                    </a:lnTo>
                    <a:lnTo>
                      <a:pt x="101" y="92"/>
                    </a:lnTo>
                    <a:lnTo>
                      <a:pt x="92" y="92"/>
                    </a:lnTo>
                    <a:lnTo>
                      <a:pt x="83" y="92"/>
                    </a:lnTo>
                    <a:lnTo>
                      <a:pt x="78" y="92"/>
                    </a:lnTo>
                    <a:lnTo>
                      <a:pt x="78" y="92"/>
                    </a:lnTo>
                    <a:lnTo>
                      <a:pt x="78" y="92"/>
                    </a:lnTo>
                    <a:lnTo>
                      <a:pt x="78" y="92"/>
                    </a:lnTo>
                    <a:lnTo>
                      <a:pt x="78" y="87"/>
                    </a:lnTo>
                    <a:lnTo>
                      <a:pt x="83" y="82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7" y="73"/>
                    </a:lnTo>
                    <a:lnTo>
                      <a:pt x="87" y="73"/>
                    </a:lnTo>
                    <a:lnTo>
                      <a:pt x="87" y="69"/>
                    </a:lnTo>
                    <a:lnTo>
                      <a:pt x="83" y="60"/>
                    </a:lnTo>
                    <a:lnTo>
                      <a:pt x="64" y="55"/>
                    </a:lnTo>
                    <a:lnTo>
                      <a:pt x="46" y="46"/>
                    </a:lnTo>
                    <a:lnTo>
                      <a:pt x="37" y="41"/>
                    </a:lnTo>
                    <a:lnTo>
                      <a:pt x="32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3" y="41"/>
                    </a:lnTo>
                    <a:lnTo>
                      <a:pt x="23" y="37"/>
                    </a:lnTo>
                    <a:lnTo>
                      <a:pt x="18" y="32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14" y="23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9" y="5"/>
                    </a:lnTo>
                    <a:lnTo>
                      <a:pt x="18" y="0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6" y="14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60" y="23"/>
                    </a:lnTo>
                    <a:lnTo>
                      <a:pt x="64" y="23"/>
                    </a:lnTo>
                    <a:lnTo>
                      <a:pt x="69" y="18"/>
                    </a:lnTo>
                    <a:lnTo>
                      <a:pt x="78" y="14"/>
                    </a:lnTo>
                    <a:lnTo>
                      <a:pt x="83" y="9"/>
                    </a:lnTo>
                    <a:lnTo>
                      <a:pt x="83" y="9"/>
                    </a:lnTo>
                    <a:lnTo>
                      <a:pt x="101" y="18"/>
                    </a:lnTo>
                    <a:lnTo>
                      <a:pt x="119" y="23"/>
                    </a:lnTo>
                    <a:lnTo>
                      <a:pt x="119" y="27"/>
                    </a:lnTo>
                    <a:lnTo>
                      <a:pt x="124" y="37"/>
                    </a:lnTo>
                    <a:lnTo>
                      <a:pt x="124" y="50"/>
                    </a:lnTo>
                    <a:lnTo>
                      <a:pt x="124" y="55"/>
                    </a:lnTo>
                    <a:lnTo>
                      <a:pt x="124" y="101"/>
                    </a:lnTo>
                    <a:lnTo>
                      <a:pt x="124" y="105"/>
                    </a:lnTo>
                    <a:lnTo>
                      <a:pt x="124" y="10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" name="Freeform 1519"/>
              <p:cNvSpPr>
                <a:spLocks/>
              </p:cNvSpPr>
              <p:nvPr/>
            </p:nvSpPr>
            <p:spPr bwMode="auto">
              <a:xfrm>
                <a:off x="4207" y="2152"/>
                <a:ext cx="96" cy="74"/>
              </a:xfrm>
              <a:custGeom>
                <a:avLst/>
                <a:gdLst>
                  <a:gd name="T0" fmla="*/ 78 w 96"/>
                  <a:gd name="T1" fmla="*/ 64 h 74"/>
                  <a:gd name="T2" fmla="*/ 87 w 96"/>
                  <a:gd name="T3" fmla="*/ 69 h 74"/>
                  <a:gd name="T4" fmla="*/ 96 w 96"/>
                  <a:gd name="T5" fmla="*/ 74 h 74"/>
                  <a:gd name="T6" fmla="*/ 92 w 96"/>
                  <a:gd name="T7" fmla="*/ 37 h 74"/>
                  <a:gd name="T8" fmla="*/ 92 w 96"/>
                  <a:gd name="T9" fmla="*/ 32 h 74"/>
                  <a:gd name="T10" fmla="*/ 92 w 96"/>
                  <a:gd name="T11" fmla="*/ 19 h 74"/>
                  <a:gd name="T12" fmla="*/ 92 w 96"/>
                  <a:gd name="T13" fmla="*/ 9 h 74"/>
                  <a:gd name="T14" fmla="*/ 78 w 96"/>
                  <a:gd name="T15" fmla="*/ 5 h 74"/>
                  <a:gd name="T16" fmla="*/ 60 w 96"/>
                  <a:gd name="T17" fmla="*/ 0 h 74"/>
                  <a:gd name="T18" fmla="*/ 50 w 96"/>
                  <a:gd name="T19" fmla="*/ 5 h 74"/>
                  <a:gd name="T20" fmla="*/ 41 w 96"/>
                  <a:gd name="T21" fmla="*/ 9 h 74"/>
                  <a:gd name="T22" fmla="*/ 37 w 96"/>
                  <a:gd name="T23" fmla="*/ 14 h 74"/>
                  <a:gd name="T24" fmla="*/ 27 w 96"/>
                  <a:gd name="T25" fmla="*/ 19 h 74"/>
                  <a:gd name="T26" fmla="*/ 23 w 96"/>
                  <a:gd name="T27" fmla="*/ 14 h 74"/>
                  <a:gd name="T28" fmla="*/ 23 w 96"/>
                  <a:gd name="T29" fmla="*/ 19 h 74"/>
                  <a:gd name="T30" fmla="*/ 18 w 96"/>
                  <a:gd name="T31" fmla="*/ 14 h 74"/>
                  <a:gd name="T32" fmla="*/ 18 w 96"/>
                  <a:gd name="T33" fmla="*/ 14 h 74"/>
                  <a:gd name="T34" fmla="*/ 14 w 96"/>
                  <a:gd name="T35" fmla="*/ 5 h 74"/>
                  <a:gd name="T36" fmla="*/ 9 w 96"/>
                  <a:gd name="T37" fmla="*/ 9 h 74"/>
                  <a:gd name="T38" fmla="*/ 0 w 96"/>
                  <a:gd name="T39" fmla="*/ 14 h 74"/>
                  <a:gd name="T40" fmla="*/ 5 w 96"/>
                  <a:gd name="T41" fmla="*/ 23 h 74"/>
                  <a:gd name="T42" fmla="*/ 9 w 96"/>
                  <a:gd name="T43" fmla="*/ 14 h 74"/>
                  <a:gd name="T44" fmla="*/ 14 w 96"/>
                  <a:gd name="T45" fmla="*/ 14 h 74"/>
                  <a:gd name="T46" fmla="*/ 18 w 96"/>
                  <a:gd name="T47" fmla="*/ 14 h 74"/>
                  <a:gd name="T48" fmla="*/ 18 w 96"/>
                  <a:gd name="T49" fmla="*/ 19 h 74"/>
                  <a:gd name="T50" fmla="*/ 23 w 96"/>
                  <a:gd name="T51" fmla="*/ 23 h 74"/>
                  <a:gd name="T52" fmla="*/ 41 w 96"/>
                  <a:gd name="T53" fmla="*/ 28 h 74"/>
                  <a:gd name="T54" fmla="*/ 60 w 96"/>
                  <a:gd name="T55" fmla="*/ 37 h 74"/>
                  <a:gd name="T56" fmla="*/ 73 w 96"/>
                  <a:gd name="T57" fmla="*/ 46 h 74"/>
                  <a:gd name="T58" fmla="*/ 69 w 96"/>
                  <a:gd name="T59" fmla="*/ 55 h 74"/>
                  <a:gd name="T60" fmla="*/ 73 w 96"/>
                  <a:gd name="T61" fmla="*/ 55 h 74"/>
                  <a:gd name="T62" fmla="*/ 73 w 96"/>
                  <a:gd name="T63" fmla="*/ 55 h 74"/>
                  <a:gd name="T64" fmla="*/ 73 w 96"/>
                  <a:gd name="T65" fmla="*/ 60 h 74"/>
                  <a:gd name="T66" fmla="*/ 73 w 96"/>
                  <a:gd name="T67" fmla="*/ 64 h 74"/>
                  <a:gd name="T68" fmla="*/ 73 w 96"/>
                  <a:gd name="T69" fmla="*/ 64 h 74"/>
                  <a:gd name="T70" fmla="*/ 73 w 96"/>
                  <a:gd name="T71" fmla="*/ 69 h 74"/>
                  <a:gd name="T72" fmla="*/ 78 w 96"/>
                  <a:gd name="T73" fmla="*/ 69 h 74"/>
                  <a:gd name="T74" fmla="*/ 78 w 96"/>
                  <a:gd name="T75" fmla="*/ 64 h 74"/>
                  <a:gd name="T76" fmla="*/ 78 w 96"/>
                  <a:gd name="T77" fmla="*/ 6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" h="74">
                    <a:moveTo>
                      <a:pt x="78" y="64"/>
                    </a:moveTo>
                    <a:lnTo>
                      <a:pt x="87" y="69"/>
                    </a:lnTo>
                    <a:lnTo>
                      <a:pt x="96" y="7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2" y="19"/>
                    </a:lnTo>
                    <a:lnTo>
                      <a:pt x="92" y="9"/>
                    </a:lnTo>
                    <a:lnTo>
                      <a:pt x="78" y="5"/>
                    </a:lnTo>
                    <a:lnTo>
                      <a:pt x="60" y="0"/>
                    </a:lnTo>
                    <a:lnTo>
                      <a:pt x="50" y="5"/>
                    </a:lnTo>
                    <a:lnTo>
                      <a:pt x="41" y="9"/>
                    </a:lnTo>
                    <a:lnTo>
                      <a:pt x="37" y="14"/>
                    </a:lnTo>
                    <a:lnTo>
                      <a:pt x="27" y="19"/>
                    </a:lnTo>
                    <a:lnTo>
                      <a:pt x="23" y="14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4" y="5"/>
                    </a:lnTo>
                    <a:lnTo>
                      <a:pt x="9" y="9"/>
                    </a:lnTo>
                    <a:lnTo>
                      <a:pt x="0" y="14"/>
                    </a:lnTo>
                    <a:lnTo>
                      <a:pt x="5" y="23"/>
                    </a:lnTo>
                    <a:lnTo>
                      <a:pt x="9" y="14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8" y="19"/>
                    </a:lnTo>
                    <a:lnTo>
                      <a:pt x="23" y="23"/>
                    </a:lnTo>
                    <a:lnTo>
                      <a:pt x="41" y="28"/>
                    </a:lnTo>
                    <a:lnTo>
                      <a:pt x="60" y="37"/>
                    </a:lnTo>
                    <a:lnTo>
                      <a:pt x="73" y="46"/>
                    </a:lnTo>
                    <a:lnTo>
                      <a:pt x="69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3" y="60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3" y="69"/>
                    </a:lnTo>
                    <a:lnTo>
                      <a:pt x="78" y="69"/>
                    </a:lnTo>
                    <a:lnTo>
                      <a:pt x="78" y="64"/>
                    </a:lnTo>
                    <a:lnTo>
                      <a:pt x="78" y="6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7" name="Freeform 1520"/>
              <p:cNvSpPr>
                <a:spLocks/>
              </p:cNvSpPr>
              <p:nvPr/>
            </p:nvSpPr>
            <p:spPr bwMode="auto">
              <a:xfrm>
                <a:off x="4271" y="2216"/>
                <a:ext cx="9" cy="5"/>
              </a:xfrm>
              <a:custGeom>
                <a:avLst/>
                <a:gdLst>
                  <a:gd name="T0" fmla="*/ 5 w 9"/>
                  <a:gd name="T1" fmla="*/ 0 h 5"/>
                  <a:gd name="T2" fmla="*/ 0 w 9"/>
                  <a:gd name="T3" fmla="*/ 5 h 5"/>
                  <a:gd name="T4" fmla="*/ 5 w 9"/>
                  <a:gd name="T5" fmla="*/ 5 h 5"/>
                  <a:gd name="T6" fmla="*/ 9 w 9"/>
                  <a:gd name="T7" fmla="*/ 5 h 5"/>
                  <a:gd name="T8" fmla="*/ 5 w 9"/>
                  <a:gd name="T9" fmla="*/ 0 h 5"/>
                  <a:gd name="T10" fmla="*/ 5 w 9"/>
                  <a:gd name="T11" fmla="*/ 0 h 5"/>
                  <a:gd name="T12" fmla="*/ 5 w 9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5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8" name="Freeform 1521"/>
              <p:cNvSpPr>
                <a:spLocks/>
              </p:cNvSpPr>
              <p:nvPr/>
            </p:nvSpPr>
            <p:spPr bwMode="auto">
              <a:xfrm>
                <a:off x="4193" y="2139"/>
                <a:ext cx="28" cy="13"/>
              </a:xfrm>
              <a:custGeom>
                <a:avLst/>
                <a:gdLst>
                  <a:gd name="T0" fmla="*/ 0 w 28"/>
                  <a:gd name="T1" fmla="*/ 4 h 13"/>
                  <a:gd name="T2" fmla="*/ 5 w 28"/>
                  <a:gd name="T3" fmla="*/ 9 h 13"/>
                  <a:gd name="T4" fmla="*/ 5 w 28"/>
                  <a:gd name="T5" fmla="*/ 13 h 13"/>
                  <a:gd name="T6" fmla="*/ 9 w 28"/>
                  <a:gd name="T7" fmla="*/ 13 h 13"/>
                  <a:gd name="T8" fmla="*/ 23 w 28"/>
                  <a:gd name="T9" fmla="*/ 13 h 13"/>
                  <a:gd name="T10" fmla="*/ 28 w 28"/>
                  <a:gd name="T11" fmla="*/ 13 h 13"/>
                  <a:gd name="T12" fmla="*/ 28 w 28"/>
                  <a:gd name="T13" fmla="*/ 13 h 13"/>
                  <a:gd name="T14" fmla="*/ 28 w 28"/>
                  <a:gd name="T15" fmla="*/ 13 h 13"/>
                  <a:gd name="T16" fmla="*/ 28 w 28"/>
                  <a:gd name="T17" fmla="*/ 9 h 13"/>
                  <a:gd name="T18" fmla="*/ 28 w 28"/>
                  <a:gd name="T19" fmla="*/ 4 h 13"/>
                  <a:gd name="T20" fmla="*/ 28 w 28"/>
                  <a:gd name="T21" fmla="*/ 4 h 13"/>
                  <a:gd name="T22" fmla="*/ 23 w 28"/>
                  <a:gd name="T23" fmla="*/ 4 h 13"/>
                  <a:gd name="T24" fmla="*/ 9 w 28"/>
                  <a:gd name="T25" fmla="*/ 0 h 13"/>
                  <a:gd name="T26" fmla="*/ 0 w 28"/>
                  <a:gd name="T27" fmla="*/ 4 h 13"/>
                  <a:gd name="T28" fmla="*/ 0 w 28"/>
                  <a:gd name="T2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3">
                    <a:moveTo>
                      <a:pt x="0" y="4"/>
                    </a:moveTo>
                    <a:lnTo>
                      <a:pt x="5" y="9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23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3" y="4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9" name="Freeform 1522"/>
              <p:cNvSpPr>
                <a:spLocks/>
              </p:cNvSpPr>
              <p:nvPr/>
            </p:nvSpPr>
            <p:spPr bwMode="auto">
              <a:xfrm>
                <a:off x="4097" y="2143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0" name="Freeform 1523"/>
              <p:cNvSpPr>
                <a:spLocks/>
              </p:cNvSpPr>
              <p:nvPr/>
            </p:nvSpPr>
            <p:spPr bwMode="auto">
              <a:xfrm>
                <a:off x="4097" y="2143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1" name="Freeform 1524"/>
              <p:cNvSpPr>
                <a:spLocks/>
              </p:cNvSpPr>
              <p:nvPr/>
            </p:nvSpPr>
            <p:spPr bwMode="auto">
              <a:xfrm>
                <a:off x="4088" y="2139"/>
                <a:ext cx="18" cy="13"/>
              </a:xfrm>
              <a:custGeom>
                <a:avLst/>
                <a:gdLst>
                  <a:gd name="T0" fmla="*/ 14 w 18"/>
                  <a:gd name="T1" fmla="*/ 13 h 13"/>
                  <a:gd name="T2" fmla="*/ 9 w 18"/>
                  <a:gd name="T3" fmla="*/ 13 h 13"/>
                  <a:gd name="T4" fmla="*/ 0 w 18"/>
                  <a:gd name="T5" fmla="*/ 9 h 13"/>
                  <a:gd name="T6" fmla="*/ 0 w 18"/>
                  <a:gd name="T7" fmla="*/ 9 h 13"/>
                  <a:gd name="T8" fmla="*/ 9 w 18"/>
                  <a:gd name="T9" fmla="*/ 4 h 13"/>
                  <a:gd name="T10" fmla="*/ 18 w 18"/>
                  <a:gd name="T11" fmla="*/ 0 h 13"/>
                  <a:gd name="T12" fmla="*/ 18 w 18"/>
                  <a:gd name="T13" fmla="*/ 0 h 13"/>
                  <a:gd name="T14" fmla="*/ 18 w 18"/>
                  <a:gd name="T15" fmla="*/ 4 h 13"/>
                  <a:gd name="T16" fmla="*/ 18 w 18"/>
                  <a:gd name="T17" fmla="*/ 9 h 13"/>
                  <a:gd name="T18" fmla="*/ 14 w 18"/>
                  <a:gd name="T19" fmla="*/ 13 h 13"/>
                  <a:gd name="T20" fmla="*/ 14 w 18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3">
                    <a:moveTo>
                      <a:pt x="14" y="13"/>
                    </a:moveTo>
                    <a:lnTo>
                      <a:pt x="9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9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14" y="1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2" name="Freeform 1525"/>
              <p:cNvSpPr>
                <a:spLocks/>
              </p:cNvSpPr>
              <p:nvPr/>
            </p:nvSpPr>
            <p:spPr bwMode="auto">
              <a:xfrm>
                <a:off x="4088" y="2139"/>
                <a:ext cx="18" cy="13"/>
              </a:xfrm>
              <a:custGeom>
                <a:avLst/>
                <a:gdLst>
                  <a:gd name="T0" fmla="*/ 14 w 18"/>
                  <a:gd name="T1" fmla="*/ 13 h 13"/>
                  <a:gd name="T2" fmla="*/ 9 w 18"/>
                  <a:gd name="T3" fmla="*/ 13 h 13"/>
                  <a:gd name="T4" fmla="*/ 0 w 18"/>
                  <a:gd name="T5" fmla="*/ 9 h 13"/>
                  <a:gd name="T6" fmla="*/ 0 w 18"/>
                  <a:gd name="T7" fmla="*/ 9 h 13"/>
                  <a:gd name="T8" fmla="*/ 9 w 18"/>
                  <a:gd name="T9" fmla="*/ 4 h 13"/>
                  <a:gd name="T10" fmla="*/ 18 w 18"/>
                  <a:gd name="T11" fmla="*/ 0 h 13"/>
                  <a:gd name="T12" fmla="*/ 18 w 18"/>
                  <a:gd name="T13" fmla="*/ 0 h 13"/>
                  <a:gd name="T14" fmla="*/ 18 w 18"/>
                  <a:gd name="T15" fmla="*/ 4 h 13"/>
                  <a:gd name="T16" fmla="*/ 18 w 18"/>
                  <a:gd name="T17" fmla="*/ 9 h 13"/>
                  <a:gd name="T18" fmla="*/ 14 w 18"/>
                  <a:gd name="T19" fmla="*/ 13 h 13"/>
                  <a:gd name="T20" fmla="*/ 14 w 18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3">
                    <a:moveTo>
                      <a:pt x="14" y="13"/>
                    </a:moveTo>
                    <a:lnTo>
                      <a:pt x="9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9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14" y="13"/>
                    </a:lnTo>
                    <a:lnTo>
                      <a:pt x="14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3" name="Rectangle 1526"/>
              <p:cNvSpPr>
                <a:spLocks noChangeArrowheads="1"/>
              </p:cNvSpPr>
              <p:nvPr/>
            </p:nvSpPr>
            <p:spPr bwMode="auto">
              <a:xfrm>
                <a:off x="4092" y="2143"/>
                <a:ext cx="5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4" name="Rectangle 1527"/>
              <p:cNvSpPr>
                <a:spLocks noChangeArrowheads="1"/>
              </p:cNvSpPr>
              <p:nvPr/>
            </p:nvSpPr>
            <p:spPr bwMode="auto">
              <a:xfrm>
                <a:off x="4092" y="2143"/>
                <a:ext cx="5" cy="5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5" name="Freeform 1528"/>
              <p:cNvSpPr>
                <a:spLocks/>
              </p:cNvSpPr>
              <p:nvPr/>
            </p:nvSpPr>
            <p:spPr bwMode="auto">
              <a:xfrm>
                <a:off x="4088" y="2143"/>
                <a:ext cx="9" cy="9"/>
              </a:xfrm>
              <a:custGeom>
                <a:avLst/>
                <a:gdLst>
                  <a:gd name="T0" fmla="*/ 4 w 9"/>
                  <a:gd name="T1" fmla="*/ 9 h 9"/>
                  <a:gd name="T2" fmla="*/ 0 w 9"/>
                  <a:gd name="T3" fmla="*/ 5 h 9"/>
                  <a:gd name="T4" fmla="*/ 0 w 9"/>
                  <a:gd name="T5" fmla="*/ 5 h 9"/>
                  <a:gd name="T6" fmla="*/ 4 w 9"/>
                  <a:gd name="T7" fmla="*/ 0 h 9"/>
                  <a:gd name="T8" fmla="*/ 4 w 9"/>
                  <a:gd name="T9" fmla="*/ 0 h 9"/>
                  <a:gd name="T10" fmla="*/ 4 w 9"/>
                  <a:gd name="T11" fmla="*/ 0 h 9"/>
                  <a:gd name="T12" fmla="*/ 4 w 9"/>
                  <a:gd name="T13" fmla="*/ 0 h 9"/>
                  <a:gd name="T14" fmla="*/ 9 w 9"/>
                  <a:gd name="T15" fmla="*/ 5 h 9"/>
                  <a:gd name="T16" fmla="*/ 9 w 9"/>
                  <a:gd name="T17" fmla="*/ 5 h 9"/>
                  <a:gd name="T18" fmla="*/ 9 w 9"/>
                  <a:gd name="T19" fmla="*/ 5 h 9"/>
                  <a:gd name="T20" fmla="*/ 9 w 9"/>
                  <a:gd name="T21" fmla="*/ 5 h 9"/>
                  <a:gd name="T22" fmla="*/ 9 w 9"/>
                  <a:gd name="T23" fmla="*/ 5 h 9"/>
                  <a:gd name="T24" fmla="*/ 4 w 9"/>
                  <a:gd name="T25" fmla="*/ 9 h 9"/>
                  <a:gd name="T26" fmla="*/ 4 w 9"/>
                  <a:gd name="T27" fmla="*/ 9 h 9"/>
                  <a:gd name="T28" fmla="*/ 4 w 9"/>
                  <a:gd name="T2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6" name="Freeform 1529"/>
              <p:cNvSpPr>
                <a:spLocks/>
              </p:cNvSpPr>
              <p:nvPr/>
            </p:nvSpPr>
            <p:spPr bwMode="auto">
              <a:xfrm>
                <a:off x="4088" y="2143"/>
                <a:ext cx="9" cy="9"/>
              </a:xfrm>
              <a:custGeom>
                <a:avLst/>
                <a:gdLst>
                  <a:gd name="T0" fmla="*/ 4 w 9"/>
                  <a:gd name="T1" fmla="*/ 9 h 9"/>
                  <a:gd name="T2" fmla="*/ 0 w 9"/>
                  <a:gd name="T3" fmla="*/ 5 h 9"/>
                  <a:gd name="T4" fmla="*/ 0 w 9"/>
                  <a:gd name="T5" fmla="*/ 5 h 9"/>
                  <a:gd name="T6" fmla="*/ 4 w 9"/>
                  <a:gd name="T7" fmla="*/ 0 h 9"/>
                  <a:gd name="T8" fmla="*/ 4 w 9"/>
                  <a:gd name="T9" fmla="*/ 0 h 9"/>
                  <a:gd name="T10" fmla="*/ 4 w 9"/>
                  <a:gd name="T11" fmla="*/ 0 h 9"/>
                  <a:gd name="T12" fmla="*/ 4 w 9"/>
                  <a:gd name="T13" fmla="*/ 0 h 9"/>
                  <a:gd name="T14" fmla="*/ 9 w 9"/>
                  <a:gd name="T15" fmla="*/ 5 h 9"/>
                  <a:gd name="T16" fmla="*/ 9 w 9"/>
                  <a:gd name="T17" fmla="*/ 5 h 9"/>
                  <a:gd name="T18" fmla="*/ 9 w 9"/>
                  <a:gd name="T19" fmla="*/ 5 h 9"/>
                  <a:gd name="T20" fmla="*/ 9 w 9"/>
                  <a:gd name="T21" fmla="*/ 5 h 9"/>
                  <a:gd name="T22" fmla="*/ 9 w 9"/>
                  <a:gd name="T23" fmla="*/ 5 h 9"/>
                  <a:gd name="T24" fmla="*/ 4 w 9"/>
                  <a:gd name="T25" fmla="*/ 9 h 9"/>
                  <a:gd name="T26" fmla="*/ 4 w 9"/>
                  <a:gd name="T27" fmla="*/ 9 h 9"/>
                  <a:gd name="T28" fmla="*/ 4 w 9"/>
                  <a:gd name="T2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7" name="Freeform 1530"/>
              <p:cNvSpPr>
                <a:spLocks/>
              </p:cNvSpPr>
              <p:nvPr/>
            </p:nvSpPr>
            <p:spPr bwMode="auto">
              <a:xfrm>
                <a:off x="4047" y="2111"/>
                <a:ext cx="73" cy="83"/>
              </a:xfrm>
              <a:custGeom>
                <a:avLst/>
                <a:gdLst>
                  <a:gd name="T0" fmla="*/ 27 w 73"/>
                  <a:gd name="T1" fmla="*/ 5 h 83"/>
                  <a:gd name="T2" fmla="*/ 18 w 73"/>
                  <a:gd name="T3" fmla="*/ 9 h 83"/>
                  <a:gd name="T4" fmla="*/ 9 w 73"/>
                  <a:gd name="T5" fmla="*/ 18 h 83"/>
                  <a:gd name="T6" fmla="*/ 9 w 73"/>
                  <a:gd name="T7" fmla="*/ 32 h 83"/>
                  <a:gd name="T8" fmla="*/ 4 w 73"/>
                  <a:gd name="T9" fmla="*/ 46 h 83"/>
                  <a:gd name="T10" fmla="*/ 0 w 73"/>
                  <a:gd name="T11" fmla="*/ 55 h 83"/>
                  <a:gd name="T12" fmla="*/ 4 w 73"/>
                  <a:gd name="T13" fmla="*/ 60 h 83"/>
                  <a:gd name="T14" fmla="*/ 9 w 73"/>
                  <a:gd name="T15" fmla="*/ 60 h 83"/>
                  <a:gd name="T16" fmla="*/ 9 w 73"/>
                  <a:gd name="T17" fmla="*/ 69 h 83"/>
                  <a:gd name="T18" fmla="*/ 9 w 73"/>
                  <a:gd name="T19" fmla="*/ 78 h 83"/>
                  <a:gd name="T20" fmla="*/ 9 w 73"/>
                  <a:gd name="T21" fmla="*/ 83 h 83"/>
                  <a:gd name="T22" fmla="*/ 18 w 73"/>
                  <a:gd name="T23" fmla="*/ 83 h 83"/>
                  <a:gd name="T24" fmla="*/ 18 w 73"/>
                  <a:gd name="T25" fmla="*/ 78 h 83"/>
                  <a:gd name="T26" fmla="*/ 18 w 73"/>
                  <a:gd name="T27" fmla="*/ 69 h 83"/>
                  <a:gd name="T28" fmla="*/ 18 w 73"/>
                  <a:gd name="T29" fmla="*/ 60 h 83"/>
                  <a:gd name="T30" fmla="*/ 18 w 73"/>
                  <a:gd name="T31" fmla="*/ 50 h 83"/>
                  <a:gd name="T32" fmla="*/ 22 w 73"/>
                  <a:gd name="T33" fmla="*/ 50 h 83"/>
                  <a:gd name="T34" fmla="*/ 22 w 73"/>
                  <a:gd name="T35" fmla="*/ 50 h 83"/>
                  <a:gd name="T36" fmla="*/ 27 w 73"/>
                  <a:gd name="T37" fmla="*/ 60 h 83"/>
                  <a:gd name="T38" fmla="*/ 32 w 73"/>
                  <a:gd name="T39" fmla="*/ 69 h 83"/>
                  <a:gd name="T40" fmla="*/ 32 w 73"/>
                  <a:gd name="T41" fmla="*/ 73 h 83"/>
                  <a:gd name="T42" fmla="*/ 36 w 73"/>
                  <a:gd name="T43" fmla="*/ 73 h 83"/>
                  <a:gd name="T44" fmla="*/ 41 w 73"/>
                  <a:gd name="T45" fmla="*/ 69 h 83"/>
                  <a:gd name="T46" fmla="*/ 45 w 73"/>
                  <a:gd name="T47" fmla="*/ 69 h 83"/>
                  <a:gd name="T48" fmla="*/ 45 w 73"/>
                  <a:gd name="T49" fmla="*/ 69 h 83"/>
                  <a:gd name="T50" fmla="*/ 45 w 73"/>
                  <a:gd name="T51" fmla="*/ 64 h 83"/>
                  <a:gd name="T52" fmla="*/ 45 w 73"/>
                  <a:gd name="T53" fmla="*/ 64 h 83"/>
                  <a:gd name="T54" fmla="*/ 41 w 73"/>
                  <a:gd name="T55" fmla="*/ 60 h 83"/>
                  <a:gd name="T56" fmla="*/ 41 w 73"/>
                  <a:gd name="T57" fmla="*/ 55 h 83"/>
                  <a:gd name="T58" fmla="*/ 41 w 73"/>
                  <a:gd name="T59" fmla="*/ 55 h 83"/>
                  <a:gd name="T60" fmla="*/ 32 w 73"/>
                  <a:gd name="T61" fmla="*/ 41 h 83"/>
                  <a:gd name="T62" fmla="*/ 36 w 73"/>
                  <a:gd name="T63" fmla="*/ 41 h 83"/>
                  <a:gd name="T64" fmla="*/ 41 w 73"/>
                  <a:gd name="T65" fmla="*/ 37 h 83"/>
                  <a:gd name="T66" fmla="*/ 45 w 73"/>
                  <a:gd name="T67" fmla="*/ 32 h 83"/>
                  <a:gd name="T68" fmla="*/ 55 w 73"/>
                  <a:gd name="T69" fmla="*/ 32 h 83"/>
                  <a:gd name="T70" fmla="*/ 50 w 73"/>
                  <a:gd name="T71" fmla="*/ 28 h 83"/>
                  <a:gd name="T72" fmla="*/ 45 w 73"/>
                  <a:gd name="T73" fmla="*/ 28 h 83"/>
                  <a:gd name="T74" fmla="*/ 32 w 73"/>
                  <a:gd name="T75" fmla="*/ 32 h 83"/>
                  <a:gd name="T76" fmla="*/ 18 w 73"/>
                  <a:gd name="T77" fmla="*/ 32 h 83"/>
                  <a:gd name="T78" fmla="*/ 18 w 73"/>
                  <a:gd name="T79" fmla="*/ 28 h 83"/>
                  <a:gd name="T80" fmla="*/ 18 w 73"/>
                  <a:gd name="T81" fmla="*/ 18 h 83"/>
                  <a:gd name="T82" fmla="*/ 22 w 73"/>
                  <a:gd name="T83" fmla="*/ 18 h 83"/>
                  <a:gd name="T84" fmla="*/ 27 w 73"/>
                  <a:gd name="T85" fmla="*/ 14 h 83"/>
                  <a:gd name="T86" fmla="*/ 50 w 73"/>
                  <a:gd name="T87" fmla="*/ 14 h 83"/>
                  <a:gd name="T88" fmla="*/ 68 w 73"/>
                  <a:gd name="T89" fmla="*/ 14 h 83"/>
                  <a:gd name="T90" fmla="*/ 73 w 73"/>
                  <a:gd name="T91" fmla="*/ 9 h 83"/>
                  <a:gd name="T92" fmla="*/ 73 w 73"/>
                  <a:gd name="T93" fmla="*/ 0 h 83"/>
                  <a:gd name="T94" fmla="*/ 59 w 73"/>
                  <a:gd name="T95" fmla="*/ 9 h 83"/>
                  <a:gd name="T96" fmla="*/ 50 w 73"/>
                  <a:gd name="T97" fmla="*/ 9 h 83"/>
                  <a:gd name="T98" fmla="*/ 27 w 73"/>
                  <a:gd name="T99" fmla="*/ 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3" h="83">
                    <a:moveTo>
                      <a:pt x="27" y="5"/>
                    </a:moveTo>
                    <a:lnTo>
                      <a:pt x="18" y="9"/>
                    </a:lnTo>
                    <a:lnTo>
                      <a:pt x="9" y="18"/>
                    </a:lnTo>
                    <a:lnTo>
                      <a:pt x="9" y="32"/>
                    </a:lnTo>
                    <a:lnTo>
                      <a:pt x="4" y="46"/>
                    </a:lnTo>
                    <a:lnTo>
                      <a:pt x="0" y="55"/>
                    </a:lnTo>
                    <a:lnTo>
                      <a:pt x="4" y="60"/>
                    </a:lnTo>
                    <a:lnTo>
                      <a:pt x="9" y="60"/>
                    </a:lnTo>
                    <a:lnTo>
                      <a:pt x="9" y="69"/>
                    </a:lnTo>
                    <a:lnTo>
                      <a:pt x="9" y="78"/>
                    </a:lnTo>
                    <a:lnTo>
                      <a:pt x="9" y="83"/>
                    </a:lnTo>
                    <a:lnTo>
                      <a:pt x="18" y="83"/>
                    </a:lnTo>
                    <a:lnTo>
                      <a:pt x="18" y="78"/>
                    </a:lnTo>
                    <a:lnTo>
                      <a:pt x="18" y="69"/>
                    </a:lnTo>
                    <a:lnTo>
                      <a:pt x="18" y="60"/>
                    </a:lnTo>
                    <a:lnTo>
                      <a:pt x="18" y="50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7" y="60"/>
                    </a:lnTo>
                    <a:lnTo>
                      <a:pt x="32" y="69"/>
                    </a:lnTo>
                    <a:lnTo>
                      <a:pt x="32" y="73"/>
                    </a:lnTo>
                    <a:lnTo>
                      <a:pt x="36" y="73"/>
                    </a:lnTo>
                    <a:lnTo>
                      <a:pt x="41" y="69"/>
                    </a:lnTo>
                    <a:lnTo>
                      <a:pt x="45" y="69"/>
                    </a:lnTo>
                    <a:lnTo>
                      <a:pt x="45" y="69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1" y="60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36" y="41"/>
                    </a:lnTo>
                    <a:lnTo>
                      <a:pt x="41" y="37"/>
                    </a:lnTo>
                    <a:lnTo>
                      <a:pt x="45" y="32"/>
                    </a:lnTo>
                    <a:lnTo>
                      <a:pt x="55" y="32"/>
                    </a:lnTo>
                    <a:lnTo>
                      <a:pt x="50" y="28"/>
                    </a:lnTo>
                    <a:lnTo>
                      <a:pt x="45" y="28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28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7" y="14"/>
                    </a:lnTo>
                    <a:lnTo>
                      <a:pt x="50" y="14"/>
                    </a:lnTo>
                    <a:lnTo>
                      <a:pt x="68" y="14"/>
                    </a:lnTo>
                    <a:lnTo>
                      <a:pt x="73" y="9"/>
                    </a:lnTo>
                    <a:lnTo>
                      <a:pt x="73" y="0"/>
                    </a:lnTo>
                    <a:lnTo>
                      <a:pt x="59" y="9"/>
                    </a:lnTo>
                    <a:lnTo>
                      <a:pt x="50" y="9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8" name="Freeform 1531"/>
              <p:cNvSpPr>
                <a:spLocks/>
              </p:cNvSpPr>
              <p:nvPr/>
            </p:nvSpPr>
            <p:spPr bwMode="auto">
              <a:xfrm>
                <a:off x="4047" y="2111"/>
                <a:ext cx="73" cy="83"/>
              </a:xfrm>
              <a:custGeom>
                <a:avLst/>
                <a:gdLst>
                  <a:gd name="T0" fmla="*/ 27 w 73"/>
                  <a:gd name="T1" fmla="*/ 5 h 83"/>
                  <a:gd name="T2" fmla="*/ 18 w 73"/>
                  <a:gd name="T3" fmla="*/ 9 h 83"/>
                  <a:gd name="T4" fmla="*/ 9 w 73"/>
                  <a:gd name="T5" fmla="*/ 18 h 83"/>
                  <a:gd name="T6" fmla="*/ 9 w 73"/>
                  <a:gd name="T7" fmla="*/ 32 h 83"/>
                  <a:gd name="T8" fmla="*/ 4 w 73"/>
                  <a:gd name="T9" fmla="*/ 46 h 83"/>
                  <a:gd name="T10" fmla="*/ 0 w 73"/>
                  <a:gd name="T11" fmla="*/ 55 h 83"/>
                  <a:gd name="T12" fmla="*/ 4 w 73"/>
                  <a:gd name="T13" fmla="*/ 60 h 83"/>
                  <a:gd name="T14" fmla="*/ 9 w 73"/>
                  <a:gd name="T15" fmla="*/ 60 h 83"/>
                  <a:gd name="T16" fmla="*/ 9 w 73"/>
                  <a:gd name="T17" fmla="*/ 69 h 83"/>
                  <a:gd name="T18" fmla="*/ 9 w 73"/>
                  <a:gd name="T19" fmla="*/ 78 h 83"/>
                  <a:gd name="T20" fmla="*/ 9 w 73"/>
                  <a:gd name="T21" fmla="*/ 83 h 83"/>
                  <a:gd name="T22" fmla="*/ 18 w 73"/>
                  <a:gd name="T23" fmla="*/ 83 h 83"/>
                  <a:gd name="T24" fmla="*/ 18 w 73"/>
                  <a:gd name="T25" fmla="*/ 78 h 83"/>
                  <a:gd name="T26" fmla="*/ 18 w 73"/>
                  <a:gd name="T27" fmla="*/ 69 h 83"/>
                  <a:gd name="T28" fmla="*/ 18 w 73"/>
                  <a:gd name="T29" fmla="*/ 60 h 83"/>
                  <a:gd name="T30" fmla="*/ 18 w 73"/>
                  <a:gd name="T31" fmla="*/ 50 h 83"/>
                  <a:gd name="T32" fmla="*/ 22 w 73"/>
                  <a:gd name="T33" fmla="*/ 50 h 83"/>
                  <a:gd name="T34" fmla="*/ 22 w 73"/>
                  <a:gd name="T35" fmla="*/ 50 h 83"/>
                  <a:gd name="T36" fmla="*/ 27 w 73"/>
                  <a:gd name="T37" fmla="*/ 60 h 83"/>
                  <a:gd name="T38" fmla="*/ 32 w 73"/>
                  <a:gd name="T39" fmla="*/ 69 h 83"/>
                  <a:gd name="T40" fmla="*/ 32 w 73"/>
                  <a:gd name="T41" fmla="*/ 73 h 83"/>
                  <a:gd name="T42" fmla="*/ 36 w 73"/>
                  <a:gd name="T43" fmla="*/ 73 h 83"/>
                  <a:gd name="T44" fmla="*/ 41 w 73"/>
                  <a:gd name="T45" fmla="*/ 69 h 83"/>
                  <a:gd name="T46" fmla="*/ 45 w 73"/>
                  <a:gd name="T47" fmla="*/ 69 h 83"/>
                  <a:gd name="T48" fmla="*/ 45 w 73"/>
                  <a:gd name="T49" fmla="*/ 69 h 83"/>
                  <a:gd name="T50" fmla="*/ 45 w 73"/>
                  <a:gd name="T51" fmla="*/ 64 h 83"/>
                  <a:gd name="T52" fmla="*/ 45 w 73"/>
                  <a:gd name="T53" fmla="*/ 64 h 83"/>
                  <a:gd name="T54" fmla="*/ 41 w 73"/>
                  <a:gd name="T55" fmla="*/ 60 h 83"/>
                  <a:gd name="T56" fmla="*/ 41 w 73"/>
                  <a:gd name="T57" fmla="*/ 55 h 83"/>
                  <a:gd name="T58" fmla="*/ 41 w 73"/>
                  <a:gd name="T59" fmla="*/ 55 h 83"/>
                  <a:gd name="T60" fmla="*/ 32 w 73"/>
                  <a:gd name="T61" fmla="*/ 41 h 83"/>
                  <a:gd name="T62" fmla="*/ 36 w 73"/>
                  <a:gd name="T63" fmla="*/ 41 h 83"/>
                  <a:gd name="T64" fmla="*/ 41 w 73"/>
                  <a:gd name="T65" fmla="*/ 37 h 83"/>
                  <a:gd name="T66" fmla="*/ 45 w 73"/>
                  <a:gd name="T67" fmla="*/ 32 h 83"/>
                  <a:gd name="T68" fmla="*/ 55 w 73"/>
                  <a:gd name="T69" fmla="*/ 32 h 83"/>
                  <a:gd name="T70" fmla="*/ 50 w 73"/>
                  <a:gd name="T71" fmla="*/ 28 h 83"/>
                  <a:gd name="T72" fmla="*/ 45 w 73"/>
                  <a:gd name="T73" fmla="*/ 28 h 83"/>
                  <a:gd name="T74" fmla="*/ 32 w 73"/>
                  <a:gd name="T75" fmla="*/ 32 h 83"/>
                  <a:gd name="T76" fmla="*/ 18 w 73"/>
                  <a:gd name="T77" fmla="*/ 32 h 83"/>
                  <a:gd name="T78" fmla="*/ 18 w 73"/>
                  <a:gd name="T79" fmla="*/ 28 h 83"/>
                  <a:gd name="T80" fmla="*/ 18 w 73"/>
                  <a:gd name="T81" fmla="*/ 18 h 83"/>
                  <a:gd name="T82" fmla="*/ 22 w 73"/>
                  <a:gd name="T83" fmla="*/ 18 h 83"/>
                  <a:gd name="T84" fmla="*/ 27 w 73"/>
                  <a:gd name="T85" fmla="*/ 14 h 83"/>
                  <a:gd name="T86" fmla="*/ 50 w 73"/>
                  <a:gd name="T87" fmla="*/ 14 h 83"/>
                  <a:gd name="T88" fmla="*/ 68 w 73"/>
                  <a:gd name="T89" fmla="*/ 14 h 83"/>
                  <a:gd name="T90" fmla="*/ 73 w 73"/>
                  <a:gd name="T91" fmla="*/ 9 h 83"/>
                  <a:gd name="T92" fmla="*/ 73 w 73"/>
                  <a:gd name="T93" fmla="*/ 0 h 83"/>
                  <a:gd name="T94" fmla="*/ 59 w 73"/>
                  <a:gd name="T95" fmla="*/ 9 h 83"/>
                  <a:gd name="T96" fmla="*/ 50 w 73"/>
                  <a:gd name="T97" fmla="*/ 9 h 83"/>
                  <a:gd name="T98" fmla="*/ 27 w 73"/>
                  <a:gd name="T99" fmla="*/ 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3" h="83">
                    <a:moveTo>
                      <a:pt x="27" y="5"/>
                    </a:moveTo>
                    <a:lnTo>
                      <a:pt x="18" y="9"/>
                    </a:lnTo>
                    <a:lnTo>
                      <a:pt x="9" y="18"/>
                    </a:lnTo>
                    <a:lnTo>
                      <a:pt x="9" y="32"/>
                    </a:lnTo>
                    <a:lnTo>
                      <a:pt x="4" y="46"/>
                    </a:lnTo>
                    <a:lnTo>
                      <a:pt x="0" y="55"/>
                    </a:lnTo>
                    <a:lnTo>
                      <a:pt x="4" y="60"/>
                    </a:lnTo>
                    <a:lnTo>
                      <a:pt x="9" y="60"/>
                    </a:lnTo>
                    <a:lnTo>
                      <a:pt x="9" y="69"/>
                    </a:lnTo>
                    <a:lnTo>
                      <a:pt x="9" y="78"/>
                    </a:lnTo>
                    <a:lnTo>
                      <a:pt x="9" y="83"/>
                    </a:lnTo>
                    <a:lnTo>
                      <a:pt x="18" y="83"/>
                    </a:lnTo>
                    <a:lnTo>
                      <a:pt x="18" y="78"/>
                    </a:lnTo>
                    <a:lnTo>
                      <a:pt x="18" y="69"/>
                    </a:lnTo>
                    <a:lnTo>
                      <a:pt x="18" y="60"/>
                    </a:lnTo>
                    <a:lnTo>
                      <a:pt x="18" y="50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7" y="60"/>
                    </a:lnTo>
                    <a:lnTo>
                      <a:pt x="32" y="69"/>
                    </a:lnTo>
                    <a:lnTo>
                      <a:pt x="32" y="73"/>
                    </a:lnTo>
                    <a:lnTo>
                      <a:pt x="36" y="73"/>
                    </a:lnTo>
                    <a:lnTo>
                      <a:pt x="41" y="69"/>
                    </a:lnTo>
                    <a:lnTo>
                      <a:pt x="45" y="69"/>
                    </a:lnTo>
                    <a:lnTo>
                      <a:pt x="45" y="69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1" y="60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36" y="41"/>
                    </a:lnTo>
                    <a:lnTo>
                      <a:pt x="41" y="37"/>
                    </a:lnTo>
                    <a:lnTo>
                      <a:pt x="45" y="32"/>
                    </a:lnTo>
                    <a:lnTo>
                      <a:pt x="55" y="32"/>
                    </a:lnTo>
                    <a:lnTo>
                      <a:pt x="50" y="28"/>
                    </a:lnTo>
                    <a:lnTo>
                      <a:pt x="45" y="28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28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7" y="14"/>
                    </a:lnTo>
                    <a:lnTo>
                      <a:pt x="50" y="14"/>
                    </a:lnTo>
                    <a:lnTo>
                      <a:pt x="68" y="14"/>
                    </a:lnTo>
                    <a:lnTo>
                      <a:pt x="73" y="9"/>
                    </a:lnTo>
                    <a:lnTo>
                      <a:pt x="73" y="0"/>
                    </a:lnTo>
                    <a:lnTo>
                      <a:pt x="59" y="9"/>
                    </a:lnTo>
                    <a:lnTo>
                      <a:pt x="50" y="9"/>
                    </a:lnTo>
                    <a:lnTo>
                      <a:pt x="27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9" name="Freeform 1532"/>
              <p:cNvSpPr>
                <a:spLocks noEditPoints="1"/>
              </p:cNvSpPr>
              <p:nvPr/>
            </p:nvSpPr>
            <p:spPr bwMode="auto">
              <a:xfrm>
                <a:off x="4047" y="2107"/>
                <a:ext cx="77" cy="91"/>
              </a:xfrm>
              <a:custGeom>
                <a:avLst/>
                <a:gdLst>
                  <a:gd name="T0" fmla="*/ 9 w 77"/>
                  <a:gd name="T1" fmla="*/ 91 h 91"/>
                  <a:gd name="T2" fmla="*/ 4 w 77"/>
                  <a:gd name="T3" fmla="*/ 73 h 91"/>
                  <a:gd name="T4" fmla="*/ 4 w 77"/>
                  <a:gd name="T5" fmla="*/ 64 h 91"/>
                  <a:gd name="T6" fmla="*/ 0 w 77"/>
                  <a:gd name="T7" fmla="*/ 50 h 91"/>
                  <a:gd name="T8" fmla="*/ 9 w 77"/>
                  <a:gd name="T9" fmla="*/ 22 h 91"/>
                  <a:gd name="T10" fmla="*/ 18 w 77"/>
                  <a:gd name="T11" fmla="*/ 9 h 91"/>
                  <a:gd name="T12" fmla="*/ 27 w 77"/>
                  <a:gd name="T13" fmla="*/ 4 h 91"/>
                  <a:gd name="T14" fmla="*/ 32 w 77"/>
                  <a:gd name="T15" fmla="*/ 9 h 91"/>
                  <a:gd name="T16" fmla="*/ 59 w 77"/>
                  <a:gd name="T17" fmla="*/ 9 h 91"/>
                  <a:gd name="T18" fmla="*/ 73 w 77"/>
                  <a:gd name="T19" fmla="*/ 0 h 91"/>
                  <a:gd name="T20" fmla="*/ 77 w 77"/>
                  <a:gd name="T21" fmla="*/ 13 h 91"/>
                  <a:gd name="T22" fmla="*/ 41 w 77"/>
                  <a:gd name="T23" fmla="*/ 22 h 91"/>
                  <a:gd name="T24" fmla="*/ 18 w 77"/>
                  <a:gd name="T25" fmla="*/ 22 h 91"/>
                  <a:gd name="T26" fmla="*/ 18 w 77"/>
                  <a:gd name="T27" fmla="*/ 36 h 91"/>
                  <a:gd name="T28" fmla="*/ 36 w 77"/>
                  <a:gd name="T29" fmla="*/ 32 h 91"/>
                  <a:gd name="T30" fmla="*/ 55 w 77"/>
                  <a:gd name="T31" fmla="*/ 32 h 91"/>
                  <a:gd name="T32" fmla="*/ 59 w 77"/>
                  <a:gd name="T33" fmla="*/ 36 h 91"/>
                  <a:gd name="T34" fmla="*/ 55 w 77"/>
                  <a:gd name="T35" fmla="*/ 36 h 91"/>
                  <a:gd name="T36" fmla="*/ 36 w 77"/>
                  <a:gd name="T37" fmla="*/ 45 h 91"/>
                  <a:gd name="T38" fmla="*/ 41 w 77"/>
                  <a:gd name="T39" fmla="*/ 50 h 91"/>
                  <a:gd name="T40" fmla="*/ 41 w 77"/>
                  <a:gd name="T41" fmla="*/ 54 h 91"/>
                  <a:gd name="T42" fmla="*/ 41 w 77"/>
                  <a:gd name="T43" fmla="*/ 59 h 91"/>
                  <a:gd name="T44" fmla="*/ 45 w 77"/>
                  <a:gd name="T45" fmla="*/ 64 h 91"/>
                  <a:gd name="T46" fmla="*/ 45 w 77"/>
                  <a:gd name="T47" fmla="*/ 68 h 91"/>
                  <a:gd name="T48" fmla="*/ 45 w 77"/>
                  <a:gd name="T49" fmla="*/ 68 h 91"/>
                  <a:gd name="T50" fmla="*/ 41 w 77"/>
                  <a:gd name="T51" fmla="*/ 77 h 91"/>
                  <a:gd name="T52" fmla="*/ 36 w 77"/>
                  <a:gd name="T53" fmla="*/ 82 h 91"/>
                  <a:gd name="T54" fmla="*/ 32 w 77"/>
                  <a:gd name="T55" fmla="*/ 77 h 91"/>
                  <a:gd name="T56" fmla="*/ 22 w 77"/>
                  <a:gd name="T57" fmla="*/ 64 h 91"/>
                  <a:gd name="T58" fmla="*/ 22 w 77"/>
                  <a:gd name="T59" fmla="*/ 68 h 91"/>
                  <a:gd name="T60" fmla="*/ 22 w 77"/>
                  <a:gd name="T61" fmla="*/ 82 h 91"/>
                  <a:gd name="T62" fmla="*/ 13 w 77"/>
                  <a:gd name="T63" fmla="*/ 91 h 91"/>
                  <a:gd name="T64" fmla="*/ 13 w 77"/>
                  <a:gd name="T65" fmla="*/ 22 h 91"/>
                  <a:gd name="T66" fmla="*/ 9 w 77"/>
                  <a:gd name="T67" fmla="*/ 36 h 91"/>
                  <a:gd name="T68" fmla="*/ 4 w 77"/>
                  <a:gd name="T69" fmla="*/ 54 h 91"/>
                  <a:gd name="T70" fmla="*/ 13 w 77"/>
                  <a:gd name="T71" fmla="*/ 64 h 91"/>
                  <a:gd name="T72" fmla="*/ 9 w 77"/>
                  <a:gd name="T73" fmla="*/ 77 h 91"/>
                  <a:gd name="T74" fmla="*/ 9 w 77"/>
                  <a:gd name="T75" fmla="*/ 87 h 91"/>
                  <a:gd name="T76" fmla="*/ 13 w 77"/>
                  <a:gd name="T77" fmla="*/ 82 h 91"/>
                  <a:gd name="T78" fmla="*/ 13 w 77"/>
                  <a:gd name="T79" fmla="*/ 64 h 91"/>
                  <a:gd name="T80" fmla="*/ 22 w 77"/>
                  <a:gd name="T81" fmla="*/ 50 h 91"/>
                  <a:gd name="T82" fmla="*/ 27 w 77"/>
                  <a:gd name="T83" fmla="*/ 50 h 91"/>
                  <a:gd name="T84" fmla="*/ 27 w 77"/>
                  <a:gd name="T85" fmla="*/ 54 h 91"/>
                  <a:gd name="T86" fmla="*/ 32 w 77"/>
                  <a:gd name="T87" fmla="*/ 68 h 91"/>
                  <a:gd name="T88" fmla="*/ 36 w 77"/>
                  <a:gd name="T89" fmla="*/ 73 h 91"/>
                  <a:gd name="T90" fmla="*/ 41 w 77"/>
                  <a:gd name="T91" fmla="*/ 73 h 91"/>
                  <a:gd name="T92" fmla="*/ 41 w 77"/>
                  <a:gd name="T93" fmla="*/ 64 h 91"/>
                  <a:gd name="T94" fmla="*/ 27 w 77"/>
                  <a:gd name="T95" fmla="*/ 45 h 91"/>
                  <a:gd name="T96" fmla="*/ 22 w 77"/>
                  <a:gd name="T97" fmla="*/ 41 h 91"/>
                  <a:gd name="T98" fmla="*/ 13 w 77"/>
                  <a:gd name="T99" fmla="*/ 22 h 91"/>
                  <a:gd name="T100" fmla="*/ 13 w 77"/>
                  <a:gd name="T101" fmla="*/ 22 h 91"/>
                  <a:gd name="T102" fmla="*/ 32 w 77"/>
                  <a:gd name="T103" fmla="*/ 41 h 91"/>
                  <a:gd name="T104" fmla="*/ 41 w 77"/>
                  <a:gd name="T105" fmla="*/ 36 h 91"/>
                  <a:gd name="T106" fmla="*/ 27 w 77"/>
                  <a:gd name="T107" fmla="*/ 41 h 91"/>
                  <a:gd name="T108" fmla="*/ 27 w 77"/>
                  <a:gd name="T109" fmla="*/ 13 h 91"/>
                  <a:gd name="T110" fmla="*/ 18 w 77"/>
                  <a:gd name="T111" fmla="*/ 18 h 91"/>
                  <a:gd name="T112" fmla="*/ 41 w 77"/>
                  <a:gd name="T113" fmla="*/ 18 h 91"/>
                  <a:gd name="T114" fmla="*/ 27 w 77"/>
                  <a:gd name="T115" fmla="*/ 13 h 91"/>
                  <a:gd name="T116" fmla="*/ 27 w 77"/>
                  <a:gd name="T117" fmla="*/ 13 h 91"/>
                  <a:gd name="T118" fmla="*/ 55 w 77"/>
                  <a:gd name="T119" fmla="*/ 13 h 91"/>
                  <a:gd name="T120" fmla="*/ 73 w 77"/>
                  <a:gd name="T121" fmla="*/ 9 h 91"/>
                  <a:gd name="T122" fmla="*/ 73 w 77"/>
                  <a:gd name="T123" fmla="*/ 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7" h="91">
                    <a:moveTo>
                      <a:pt x="13" y="91"/>
                    </a:moveTo>
                    <a:lnTo>
                      <a:pt x="9" y="91"/>
                    </a:lnTo>
                    <a:lnTo>
                      <a:pt x="4" y="82"/>
                    </a:lnTo>
                    <a:lnTo>
                      <a:pt x="4" y="73"/>
                    </a:lnTo>
                    <a:lnTo>
                      <a:pt x="4" y="68"/>
                    </a:lnTo>
                    <a:lnTo>
                      <a:pt x="4" y="64"/>
                    </a:lnTo>
                    <a:lnTo>
                      <a:pt x="0" y="59"/>
                    </a:lnTo>
                    <a:lnTo>
                      <a:pt x="0" y="50"/>
                    </a:lnTo>
                    <a:lnTo>
                      <a:pt x="4" y="36"/>
                    </a:lnTo>
                    <a:lnTo>
                      <a:pt x="9" y="22"/>
                    </a:lnTo>
                    <a:lnTo>
                      <a:pt x="13" y="13"/>
                    </a:lnTo>
                    <a:lnTo>
                      <a:pt x="18" y="9"/>
                    </a:lnTo>
                    <a:lnTo>
                      <a:pt x="22" y="9"/>
                    </a:lnTo>
                    <a:lnTo>
                      <a:pt x="27" y="4"/>
                    </a:lnTo>
                    <a:lnTo>
                      <a:pt x="27" y="9"/>
                    </a:lnTo>
                    <a:lnTo>
                      <a:pt x="32" y="9"/>
                    </a:lnTo>
                    <a:lnTo>
                      <a:pt x="50" y="9"/>
                    </a:lnTo>
                    <a:lnTo>
                      <a:pt x="59" y="9"/>
                    </a:lnTo>
                    <a:lnTo>
                      <a:pt x="68" y="4"/>
                    </a:lnTo>
                    <a:lnTo>
                      <a:pt x="73" y="0"/>
                    </a:lnTo>
                    <a:lnTo>
                      <a:pt x="73" y="4"/>
                    </a:lnTo>
                    <a:lnTo>
                      <a:pt x="77" y="13"/>
                    </a:lnTo>
                    <a:lnTo>
                      <a:pt x="64" y="22"/>
                    </a:lnTo>
                    <a:lnTo>
                      <a:pt x="41" y="22"/>
                    </a:lnTo>
                    <a:lnTo>
                      <a:pt x="27" y="22"/>
                    </a:lnTo>
                    <a:lnTo>
                      <a:pt x="18" y="22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22" y="36"/>
                    </a:lnTo>
                    <a:lnTo>
                      <a:pt x="36" y="32"/>
                    </a:lnTo>
                    <a:lnTo>
                      <a:pt x="50" y="27"/>
                    </a:lnTo>
                    <a:lnTo>
                      <a:pt x="55" y="32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45" y="41"/>
                    </a:lnTo>
                    <a:lnTo>
                      <a:pt x="36" y="45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5" y="54"/>
                    </a:lnTo>
                    <a:lnTo>
                      <a:pt x="41" y="54"/>
                    </a:lnTo>
                    <a:lnTo>
                      <a:pt x="45" y="59"/>
                    </a:lnTo>
                    <a:lnTo>
                      <a:pt x="41" y="59"/>
                    </a:lnTo>
                    <a:lnTo>
                      <a:pt x="45" y="59"/>
                    </a:lnTo>
                    <a:lnTo>
                      <a:pt x="45" y="64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50" y="73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6" y="82"/>
                    </a:lnTo>
                    <a:lnTo>
                      <a:pt x="32" y="82"/>
                    </a:lnTo>
                    <a:lnTo>
                      <a:pt x="32" y="77"/>
                    </a:lnTo>
                    <a:lnTo>
                      <a:pt x="27" y="68"/>
                    </a:lnTo>
                    <a:lnTo>
                      <a:pt x="22" y="64"/>
                    </a:lnTo>
                    <a:lnTo>
                      <a:pt x="22" y="59"/>
                    </a:lnTo>
                    <a:lnTo>
                      <a:pt x="22" y="68"/>
                    </a:lnTo>
                    <a:lnTo>
                      <a:pt x="22" y="77"/>
                    </a:lnTo>
                    <a:lnTo>
                      <a:pt x="22" y="82"/>
                    </a:lnTo>
                    <a:lnTo>
                      <a:pt x="18" y="91"/>
                    </a:lnTo>
                    <a:lnTo>
                      <a:pt x="13" y="91"/>
                    </a:lnTo>
                    <a:lnTo>
                      <a:pt x="13" y="91"/>
                    </a:lnTo>
                    <a:close/>
                    <a:moveTo>
                      <a:pt x="13" y="22"/>
                    </a:moveTo>
                    <a:lnTo>
                      <a:pt x="13" y="22"/>
                    </a:lnTo>
                    <a:lnTo>
                      <a:pt x="9" y="36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9" y="59"/>
                    </a:lnTo>
                    <a:lnTo>
                      <a:pt x="13" y="64"/>
                    </a:lnTo>
                    <a:lnTo>
                      <a:pt x="13" y="73"/>
                    </a:lnTo>
                    <a:lnTo>
                      <a:pt x="9" y="77"/>
                    </a:lnTo>
                    <a:lnTo>
                      <a:pt x="9" y="82"/>
                    </a:lnTo>
                    <a:lnTo>
                      <a:pt x="9" y="87"/>
                    </a:lnTo>
                    <a:lnTo>
                      <a:pt x="13" y="87"/>
                    </a:lnTo>
                    <a:lnTo>
                      <a:pt x="13" y="82"/>
                    </a:lnTo>
                    <a:lnTo>
                      <a:pt x="13" y="77"/>
                    </a:lnTo>
                    <a:lnTo>
                      <a:pt x="13" y="64"/>
                    </a:lnTo>
                    <a:lnTo>
                      <a:pt x="18" y="54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4"/>
                    </a:lnTo>
                    <a:lnTo>
                      <a:pt x="27" y="59"/>
                    </a:lnTo>
                    <a:lnTo>
                      <a:pt x="32" y="68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41" y="73"/>
                    </a:lnTo>
                    <a:lnTo>
                      <a:pt x="41" y="73"/>
                    </a:lnTo>
                    <a:lnTo>
                      <a:pt x="41" y="73"/>
                    </a:lnTo>
                    <a:lnTo>
                      <a:pt x="41" y="64"/>
                    </a:lnTo>
                    <a:lnTo>
                      <a:pt x="41" y="59"/>
                    </a:lnTo>
                    <a:lnTo>
                      <a:pt x="27" y="45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13" y="41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22"/>
                    </a:lnTo>
                    <a:close/>
                    <a:moveTo>
                      <a:pt x="27" y="41"/>
                    </a:moveTo>
                    <a:lnTo>
                      <a:pt x="32" y="41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27" y="41"/>
                    </a:lnTo>
                    <a:lnTo>
                      <a:pt x="27" y="41"/>
                    </a:lnTo>
                    <a:close/>
                    <a:moveTo>
                      <a:pt x="27" y="13"/>
                    </a:moveTo>
                    <a:lnTo>
                      <a:pt x="22" y="18"/>
                    </a:lnTo>
                    <a:lnTo>
                      <a:pt x="18" y="18"/>
                    </a:lnTo>
                    <a:lnTo>
                      <a:pt x="27" y="18"/>
                    </a:lnTo>
                    <a:lnTo>
                      <a:pt x="41" y="18"/>
                    </a:lnTo>
                    <a:lnTo>
                      <a:pt x="45" y="18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close/>
                    <a:moveTo>
                      <a:pt x="73" y="9"/>
                    </a:moveTo>
                    <a:lnTo>
                      <a:pt x="55" y="13"/>
                    </a:lnTo>
                    <a:lnTo>
                      <a:pt x="64" y="13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0" name="Freeform 1533"/>
              <p:cNvSpPr>
                <a:spLocks/>
              </p:cNvSpPr>
              <p:nvPr/>
            </p:nvSpPr>
            <p:spPr bwMode="auto">
              <a:xfrm>
                <a:off x="4047" y="2107"/>
                <a:ext cx="77" cy="91"/>
              </a:xfrm>
              <a:custGeom>
                <a:avLst/>
                <a:gdLst>
                  <a:gd name="T0" fmla="*/ 9 w 77"/>
                  <a:gd name="T1" fmla="*/ 91 h 91"/>
                  <a:gd name="T2" fmla="*/ 4 w 77"/>
                  <a:gd name="T3" fmla="*/ 73 h 91"/>
                  <a:gd name="T4" fmla="*/ 4 w 77"/>
                  <a:gd name="T5" fmla="*/ 64 h 91"/>
                  <a:gd name="T6" fmla="*/ 0 w 77"/>
                  <a:gd name="T7" fmla="*/ 50 h 91"/>
                  <a:gd name="T8" fmla="*/ 9 w 77"/>
                  <a:gd name="T9" fmla="*/ 22 h 91"/>
                  <a:gd name="T10" fmla="*/ 18 w 77"/>
                  <a:gd name="T11" fmla="*/ 9 h 91"/>
                  <a:gd name="T12" fmla="*/ 27 w 77"/>
                  <a:gd name="T13" fmla="*/ 4 h 91"/>
                  <a:gd name="T14" fmla="*/ 32 w 77"/>
                  <a:gd name="T15" fmla="*/ 9 h 91"/>
                  <a:gd name="T16" fmla="*/ 59 w 77"/>
                  <a:gd name="T17" fmla="*/ 9 h 91"/>
                  <a:gd name="T18" fmla="*/ 73 w 77"/>
                  <a:gd name="T19" fmla="*/ 0 h 91"/>
                  <a:gd name="T20" fmla="*/ 77 w 77"/>
                  <a:gd name="T21" fmla="*/ 13 h 91"/>
                  <a:gd name="T22" fmla="*/ 41 w 77"/>
                  <a:gd name="T23" fmla="*/ 22 h 91"/>
                  <a:gd name="T24" fmla="*/ 18 w 77"/>
                  <a:gd name="T25" fmla="*/ 22 h 91"/>
                  <a:gd name="T26" fmla="*/ 18 w 77"/>
                  <a:gd name="T27" fmla="*/ 36 h 91"/>
                  <a:gd name="T28" fmla="*/ 36 w 77"/>
                  <a:gd name="T29" fmla="*/ 32 h 91"/>
                  <a:gd name="T30" fmla="*/ 55 w 77"/>
                  <a:gd name="T31" fmla="*/ 32 h 91"/>
                  <a:gd name="T32" fmla="*/ 59 w 77"/>
                  <a:gd name="T33" fmla="*/ 36 h 91"/>
                  <a:gd name="T34" fmla="*/ 55 w 77"/>
                  <a:gd name="T35" fmla="*/ 36 h 91"/>
                  <a:gd name="T36" fmla="*/ 36 w 77"/>
                  <a:gd name="T37" fmla="*/ 45 h 91"/>
                  <a:gd name="T38" fmla="*/ 41 w 77"/>
                  <a:gd name="T39" fmla="*/ 50 h 91"/>
                  <a:gd name="T40" fmla="*/ 41 w 77"/>
                  <a:gd name="T41" fmla="*/ 54 h 91"/>
                  <a:gd name="T42" fmla="*/ 41 w 77"/>
                  <a:gd name="T43" fmla="*/ 59 h 91"/>
                  <a:gd name="T44" fmla="*/ 45 w 77"/>
                  <a:gd name="T45" fmla="*/ 64 h 91"/>
                  <a:gd name="T46" fmla="*/ 45 w 77"/>
                  <a:gd name="T47" fmla="*/ 68 h 91"/>
                  <a:gd name="T48" fmla="*/ 45 w 77"/>
                  <a:gd name="T49" fmla="*/ 68 h 91"/>
                  <a:gd name="T50" fmla="*/ 41 w 77"/>
                  <a:gd name="T51" fmla="*/ 77 h 91"/>
                  <a:gd name="T52" fmla="*/ 36 w 77"/>
                  <a:gd name="T53" fmla="*/ 82 h 91"/>
                  <a:gd name="T54" fmla="*/ 32 w 77"/>
                  <a:gd name="T55" fmla="*/ 77 h 91"/>
                  <a:gd name="T56" fmla="*/ 22 w 77"/>
                  <a:gd name="T57" fmla="*/ 64 h 91"/>
                  <a:gd name="T58" fmla="*/ 22 w 77"/>
                  <a:gd name="T59" fmla="*/ 68 h 91"/>
                  <a:gd name="T60" fmla="*/ 22 w 77"/>
                  <a:gd name="T61" fmla="*/ 82 h 91"/>
                  <a:gd name="T62" fmla="*/ 13 w 77"/>
                  <a:gd name="T6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" h="91">
                    <a:moveTo>
                      <a:pt x="13" y="91"/>
                    </a:moveTo>
                    <a:lnTo>
                      <a:pt x="9" y="91"/>
                    </a:lnTo>
                    <a:lnTo>
                      <a:pt x="4" y="82"/>
                    </a:lnTo>
                    <a:lnTo>
                      <a:pt x="4" y="73"/>
                    </a:lnTo>
                    <a:lnTo>
                      <a:pt x="4" y="68"/>
                    </a:lnTo>
                    <a:lnTo>
                      <a:pt x="4" y="64"/>
                    </a:lnTo>
                    <a:lnTo>
                      <a:pt x="0" y="59"/>
                    </a:lnTo>
                    <a:lnTo>
                      <a:pt x="0" y="50"/>
                    </a:lnTo>
                    <a:lnTo>
                      <a:pt x="4" y="36"/>
                    </a:lnTo>
                    <a:lnTo>
                      <a:pt x="9" y="22"/>
                    </a:lnTo>
                    <a:lnTo>
                      <a:pt x="13" y="13"/>
                    </a:lnTo>
                    <a:lnTo>
                      <a:pt x="18" y="9"/>
                    </a:lnTo>
                    <a:lnTo>
                      <a:pt x="22" y="9"/>
                    </a:lnTo>
                    <a:lnTo>
                      <a:pt x="27" y="4"/>
                    </a:lnTo>
                    <a:lnTo>
                      <a:pt x="27" y="9"/>
                    </a:lnTo>
                    <a:lnTo>
                      <a:pt x="32" y="9"/>
                    </a:lnTo>
                    <a:lnTo>
                      <a:pt x="50" y="9"/>
                    </a:lnTo>
                    <a:lnTo>
                      <a:pt x="59" y="9"/>
                    </a:lnTo>
                    <a:lnTo>
                      <a:pt x="68" y="4"/>
                    </a:lnTo>
                    <a:lnTo>
                      <a:pt x="73" y="0"/>
                    </a:lnTo>
                    <a:lnTo>
                      <a:pt x="73" y="4"/>
                    </a:lnTo>
                    <a:lnTo>
                      <a:pt x="77" y="13"/>
                    </a:lnTo>
                    <a:lnTo>
                      <a:pt x="64" y="22"/>
                    </a:lnTo>
                    <a:lnTo>
                      <a:pt x="41" y="22"/>
                    </a:lnTo>
                    <a:lnTo>
                      <a:pt x="27" y="22"/>
                    </a:lnTo>
                    <a:lnTo>
                      <a:pt x="18" y="22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22" y="36"/>
                    </a:lnTo>
                    <a:lnTo>
                      <a:pt x="36" y="32"/>
                    </a:lnTo>
                    <a:lnTo>
                      <a:pt x="50" y="27"/>
                    </a:lnTo>
                    <a:lnTo>
                      <a:pt x="55" y="32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45" y="41"/>
                    </a:lnTo>
                    <a:lnTo>
                      <a:pt x="36" y="45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5" y="54"/>
                    </a:lnTo>
                    <a:lnTo>
                      <a:pt x="41" y="54"/>
                    </a:lnTo>
                    <a:lnTo>
                      <a:pt x="45" y="59"/>
                    </a:lnTo>
                    <a:lnTo>
                      <a:pt x="41" y="59"/>
                    </a:lnTo>
                    <a:lnTo>
                      <a:pt x="45" y="59"/>
                    </a:lnTo>
                    <a:lnTo>
                      <a:pt x="45" y="64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50" y="73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6" y="82"/>
                    </a:lnTo>
                    <a:lnTo>
                      <a:pt x="32" y="82"/>
                    </a:lnTo>
                    <a:lnTo>
                      <a:pt x="32" y="77"/>
                    </a:lnTo>
                    <a:lnTo>
                      <a:pt x="27" y="68"/>
                    </a:lnTo>
                    <a:lnTo>
                      <a:pt x="22" y="64"/>
                    </a:lnTo>
                    <a:lnTo>
                      <a:pt x="22" y="59"/>
                    </a:lnTo>
                    <a:lnTo>
                      <a:pt x="22" y="68"/>
                    </a:lnTo>
                    <a:lnTo>
                      <a:pt x="22" y="77"/>
                    </a:lnTo>
                    <a:lnTo>
                      <a:pt x="22" y="82"/>
                    </a:lnTo>
                    <a:lnTo>
                      <a:pt x="18" y="91"/>
                    </a:lnTo>
                    <a:lnTo>
                      <a:pt x="13" y="91"/>
                    </a:lnTo>
                    <a:lnTo>
                      <a:pt x="13" y="9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1" name="Freeform 1534"/>
              <p:cNvSpPr>
                <a:spLocks/>
              </p:cNvSpPr>
              <p:nvPr/>
            </p:nvSpPr>
            <p:spPr bwMode="auto">
              <a:xfrm>
                <a:off x="4051" y="2129"/>
                <a:ext cx="37" cy="65"/>
              </a:xfrm>
              <a:custGeom>
                <a:avLst/>
                <a:gdLst>
                  <a:gd name="T0" fmla="*/ 9 w 37"/>
                  <a:gd name="T1" fmla="*/ 0 h 65"/>
                  <a:gd name="T2" fmla="*/ 9 w 37"/>
                  <a:gd name="T3" fmla="*/ 0 h 65"/>
                  <a:gd name="T4" fmla="*/ 5 w 37"/>
                  <a:gd name="T5" fmla="*/ 14 h 65"/>
                  <a:gd name="T6" fmla="*/ 0 w 37"/>
                  <a:gd name="T7" fmla="*/ 28 h 65"/>
                  <a:gd name="T8" fmla="*/ 0 w 37"/>
                  <a:gd name="T9" fmla="*/ 32 h 65"/>
                  <a:gd name="T10" fmla="*/ 5 w 37"/>
                  <a:gd name="T11" fmla="*/ 37 h 65"/>
                  <a:gd name="T12" fmla="*/ 9 w 37"/>
                  <a:gd name="T13" fmla="*/ 42 h 65"/>
                  <a:gd name="T14" fmla="*/ 9 w 37"/>
                  <a:gd name="T15" fmla="*/ 51 h 65"/>
                  <a:gd name="T16" fmla="*/ 5 w 37"/>
                  <a:gd name="T17" fmla="*/ 55 h 65"/>
                  <a:gd name="T18" fmla="*/ 5 w 37"/>
                  <a:gd name="T19" fmla="*/ 60 h 65"/>
                  <a:gd name="T20" fmla="*/ 5 w 37"/>
                  <a:gd name="T21" fmla="*/ 65 h 65"/>
                  <a:gd name="T22" fmla="*/ 9 w 37"/>
                  <a:gd name="T23" fmla="*/ 65 h 65"/>
                  <a:gd name="T24" fmla="*/ 9 w 37"/>
                  <a:gd name="T25" fmla="*/ 60 h 65"/>
                  <a:gd name="T26" fmla="*/ 9 w 37"/>
                  <a:gd name="T27" fmla="*/ 55 h 65"/>
                  <a:gd name="T28" fmla="*/ 9 w 37"/>
                  <a:gd name="T29" fmla="*/ 42 h 65"/>
                  <a:gd name="T30" fmla="*/ 14 w 37"/>
                  <a:gd name="T31" fmla="*/ 32 h 65"/>
                  <a:gd name="T32" fmla="*/ 18 w 37"/>
                  <a:gd name="T33" fmla="*/ 28 h 65"/>
                  <a:gd name="T34" fmla="*/ 18 w 37"/>
                  <a:gd name="T35" fmla="*/ 28 h 65"/>
                  <a:gd name="T36" fmla="*/ 23 w 37"/>
                  <a:gd name="T37" fmla="*/ 28 h 65"/>
                  <a:gd name="T38" fmla="*/ 23 w 37"/>
                  <a:gd name="T39" fmla="*/ 28 h 65"/>
                  <a:gd name="T40" fmla="*/ 23 w 37"/>
                  <a:gd name="T41" fmla="*/ 32 h 65"/>
                  <a:gd name="T42" fmla="*/ 23 w 37"/>
                  <a:gd name="T43" fmla="*/ 37 h 65"/>
                  <a:gd name="T44" fmla="*/ 28 w 37"/>
                  <a:gd name="T45" fmla="*/ 46 h 65"/>
                  <a:gd name="T46" fmla="*/ 32 w 37"/>
                  <a:gd name="T47" fmla="*/ 51 h 65"/>
                  <a:gd name="T48" fmla="*/ 32 w 37"/>
                  <a:gd name="T49" fmla="*/ 51 h 65"/>
                  <a:gd name="T50" fmla="*/ 37 w 37"/>
                  <a:gd name="T51" fmla="*/ 51 h 65"/>
                  <a:gd name="T52" fmla="*/ 37 w 37"/>
                  <a:gd name="T53" fmla="*/ 51 h 65"/>
                  <a:gd name="T54" fmla="*/ 37 w 37"/>
                  <a:gd name="T55" fmla="*/ 51 h 65"/>
                  <a:gd name="T56" fmla="*/ 37 w 37"/>
                  <a:gd name="T57" fmla="*/ 42 h 65"/>
                  <a:gd name="T58" fmla="*/ 37 w 37"/>
                  <a:gd name="T59" fmla="*/ 37 h 65"/>
                  <a:gd name="T60" fmla="*/ 23 w 37"/>
                  <a:gd name="T61" fmla="*/ 23 h 65"/>
                  <a:gd name="T62" fmla="*/ 18 w 37"/>
                  <a:gd name="T63" fmla="*/ 19 h 65"/>
                  <a:gd name="T64" fmla="*/ 18 w 37"/>
                  <a:gd name="T65" fmla="*/ 19 h 65"/>
                  <a:gd name="T66" fmla="*/ 9 w 37"/>
                  <a:gd name="T67" fmla="*/ 19 h 65"/>
                  <a:gd name="T68" fmla="*/ 9 w 37"/>
                  <a:gd name="T69" fmla="*/ 0 h 65"/>
                  <a:gd name="T70" fmla="*/ 9 w 37"/>
                  <a:gd name="T71" fmla="*/ 0 h 65"/>
                  <a:gd name="T72" fmla="*/ 9 w 37"/>
                  <a:gd name="T7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" h="65">
                    <a:moveTo>
                      <a:pt x="9" y="0"/>
                    </a:moveTo>
                    <a:lnTo>
                      <a:pt x="9" y="0"/>
                    </a:lnTo>
                    <a:lnTo>
                      <a:pt x="5" y="1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5" y="37"/>
                    </a:lnTo>
                    <a:lnTo>
                      <a:pt x="9" y="42"/>
                    </a:lnTo>
                    <a:lnTo>
                      <a:pt x="9" y="51"/>
                    </a:lnTo>
                    <a:lnTo>
                      <a:pt x="5" y="55"/>
                    </a:lnTo>
                    <a:lnTo>
                      <a:pt x="5" y="60"/>
                    </a:lnTo>
                    <a:lnTo>
                      <a:pt x="5" y="65"/>
                    </a:lnTo>
                    <a:lnTo>
                      <a:pt x="9" y="65"/>
                    </a:lnTo>
                    <a:lnTo>
                      <a:pt x="9" y="60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32"/>
                    </a:lnTo>
                    <a:lnTo>
                      <a:pt x="23" y="37"/>
                    </a:lnTo>
                    <a:lnTo>
                      <a:pt x="28" y="46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37" y="42"/>
                    </a:lnTo>
                    <a:lnTo>
                      <a:pt x="37" y="37"/>
                    </a:lnTo>
                    <a:lnTo>
                      <a:pt x="23" y="23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9" y="19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2" name="Freeform 1535"/>
              <p:cNvSpPr>
                <a:spLocks/>
              </p:cNvSpPr>
              <p:nvPr/>
            </p:nvSpPr>
            <p:spPr bwMode="auto">
              <a:xfrm>
                <a:off x="4074" y="2143"/>
                <a:ext cx="14" cy="5"/>
              </a:xfrm>
              <a:custGeom>
                <a:avLst/>
                <a:gdLst>
                  <a:gd name="T0" fmla="*/ 0 w 14"/>
                  <a:gd name="T1" fmla="*/ 5 h 5"/>
                  <a:gd name="T2" fmla="*/ 5 w 14"/>
                  <a:gd name="T3" fmla="*/ 5 h 5"/>
                  <a:gd name="T4" fmla="*/ 14 w 14"/>
                  <a:gd name="T5" fmla="*/ 0 h 5"/>
                  <a:gd name="T6" fmla="*/ 14 w 14"/>
                  <a:gd name="T7" fmla="*/ 0 h 5"/>
                  <a:gd name="T8" fmla="*/ 14 w 14"/>
                  <a:gd name="T9" fmla="*/ 0 h 5"/>
                  <a:gd name="T10" fmla="*/ 0 w 14"/>
                  <a:gd name="T11" fmla="*/ 5 h 5"/>
                  <a:gd name="T12" fmla="*/ 0 w 1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0" y="5"/>
                    </a:moveTo>
                    <a:lnTo>
                      <a:pt x="5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3" name="Freeform 1536"/>
              <p:cNvSpPr>
                <a:spLocks/>
              </p:cNvSpPr>
              <p:nvPr/>
            </p:nvSpPr>
            <p:spPr bwMode="auto">
              <a:xfrm>
                <a:off x="4065" y="2120"/>
                <a:ext cx="27" cy="5"/>
              </a:xfrm>
              <a:custGeom>
                <a:avLst/>
                <a:gdLst>
                  <a:gd name="T0" fmla="*/ 9 w 27"/>
                  <a:gd name="T1" fmla="*/ 0 h 5"/>
                  <a:gd name="T2" fmla="*/ 4 w 27"/>
                  <a:gd name="T3" fmla="*/ 5 h 5"/>
                  <a:gd name="T4" fmla="*/ 0 w 27"/>
                  <a:gd name="T5" fmla="*/ 5 h 5"/>
                  <a:gd name="T6" fmla="*/ 9 w 27"/>
                  <a:gd name="T7" fmla="*/ 5 h 5"/>
                  <a:gd name="T8" fmla="*/ 23 w 27"/>
                  <a:gd name="T9" fmla="*/ 5 h 5"/>
                  <a:gd name="T10" fmla="*/ 27 w 27"/>
                  <a:gd name="T11" fmla="*/ 5 h 5"/>
                  <a:gd name="T12" fmla="*/ 9 w 27"/>
                  <a:gd name="T13" fmla="*/ 0 h 5"/>
                  <a:gd name="T14" fmla="*/ 9 w 27"/>
                  <a:gd name="T15" fmla="*/ 0 h 5"/>
                  <a:gd name="T16" fmla="*/ 9 w 2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5">
                    <a:moveTo>
                      <a:pt x="9" y="0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9" y="5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4" name="Freeform 1537"/>
              <p:cNvSpPr>
                <a:spLocks/>
              </p:cNvSpPr>
              <p:nvPr/>
            </p:nvSpPr>
            <p:spPr bwMode="auto">
              <a:xfrm>
                <a:off x="4102" y="2116"/>
                <a:ext cx="18" cy="4"/>
              </a:xfrm>
              <a:custGeom>
                <a:avLst/>
                <a:gdLst>
                  <a:gd name="T0" fmla="*/ 18 w 18"/>
                  <a:gd name="T1" fmla="*/ 0 h 4"/>
                  <a:gd name="T2" fmla="*/ 0 w 18"/>
                  <a:gd name="T3" fmla="*/ 4 h 4"/>
                  <a:gd name="T4" fmla="*/ 9 w 18"/>
                  <a:gd name="T5" fmla="*/ 4 h 4"/>
                  <a:gd name="T6" fmla="*/ 18 w 18"/>
                  <a:gd name="T7" fmla="*/ 0 h 4"/>
                  <a:gd name="T8" fmla="*/ 18 w 18"/>
                  <a:gd name="T9" fmla="*/ 0 h 4"/>
                  <a:gd name="T10" fmla="*/ 18 w 1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4">
                    <a:moveTo>
                      <a:pt x="18" y="0"/>
                    </a:moveTo>
                    <a:lnTo>
                      <a:pt x="0" y="4"/>
                    </a:lnTo>
                    <a:lnTo>
                      <a:pt x="9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5" name="Freeform 1538"/>
              <p:cNvSpPr>
                <a:spLocks/>
              </p:cNvSpPr>
              <p:nvPr/>
            </p:nvSpPr>
            <p:spPr bwMode="auto">
              <a:xfrm>
                <a:off x="3978" y="2207"/>
                <a:ext cx="14" cy="5"/>
              </a:xfrm>
              <a:custGeom>
                <a:avLst/>
                <a:gdLst>
                  <a:gd name="T0" fmla="*/ 0 w 14"/>
                  <a:gd name="T1" fmla="*/ 0 h 5"/>
                  <a:gd name="T2" fmla="*/ 9 w 14"/>
                  <a:gd name="T3" fmla="*/ 0 h 5"/>
                  <a:gd name="T4" fmla="*/ 14 w 14"/>
                  <a:gd name="T5" fmla="*/ 5 h 5"/>
                  <a:gd name="T6" fmla="*/ 4 w 14"/>
                  <a:gd name="T7" fmla="*/ 5 h 5"/>
                  <a:gd name="T8" fmla="*/ 0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6" name="Freeform 1539"/>
              <p:cNvSpPr>
                <a:spLocks/>
              </p:cNvSpPr>
              <p:nvPr/>
            </p:nvSpPr>
            <p:spPr bwMode="auto">
              <a:xfrm>
                <a:off x="3978" y="2207"/>
                <a:ext cx="14" cy="5"/>
              </a:xfrm>
              <a:custGeom>
                <a:avLst/>
                <a:gdLst>
                  <a:gd name="T0" fmla="*/ 0 w 14"/>
                  <a:gd name="T1" fmla="*/ 0 h 5"/>
                  <a:gd name="T2" fmla="*/ 9 w 14"/>
                  <a:gd name="T3" fmla="*/ 0 h 5"/>
                  <a:gd name="T4" fmla="*/ 14 w 14"/>
                  <a:gd name="T5" fmla="*/ 5 h 5"/>
                  <a:gd name="T6" fmla="*/ 4 w 14"/>
                  <a:gd name="T7" fmla="*/ 5 h 5"/>
                  <a:gd name="T8" fmla="*/ 0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7" name="Freeform 1540"/>
              <p:cNvSpPr>
                <a:spLocks/>
              </p:cNvSpPr>
              <p:nvPr/>
            </p:nvSpPr>
            <p:spPr bwMode="auto">
              <a:xfrm>
                <a:off x="3973" y="2203"/>
                <a:ext cx="23" cy="13"/>
              </a:xfrm>
              <a:custGeom>
                <a:avLst/>
                <a:gdLst>
                  <a:gd name="T0" fmla="*/ 14 w 23"/>
                  <a:gd name="T1" fmla="*/ 13 h 13"/>
                  <a:gd name="T2" fmla="*/ 5 w 23"/>
                  <a:gd name="T3" fmla="*/ 9 h 13"/>
                  <a:gd name="T4" fmla="*/ 0 w 23"/>
                  <a:gd name="T5" fmla="*/ 4 h 13"/>
                  <a:gd name="T6" fmla="*/ 0 w 23"/>
                  <a:gd name="T7" fmla="*/ 0 h 13"/>
                  <a:gd name="T8" fmla="*/ 5 w 23"/>
                  <a:gd name="T9" fmla="*/ 0 h 13"/>
                  <a:gd name="T10" fmla="*/ 5 w 23"/>
                  <a:gd name="T11" fmla="*/ 0 h 13"/>
                  <a:gd name="T12" fmla="*/ 9 w 23"/>
                  <a:gd name="T13" fmla="*/ 0 h 13"/>
                  <a:gd name="T14" fmla="*/ 14 w 23"/>
                  <a:gd name="T15" fmla="*/ 0 h 13"/>
                  <a:gd name="T16" fmla="*/ 19 w 23"/>
                  <a:gd name="T17" fmla="*/ 0 h 13"/>
                  <a:gd name="T18" fmla="*/ 23 w 23"/>
                  <a:gd name="T19" fmla="*/ 4 h 13"/>
                  <a:gd name="T20" fmla="*/ 23 w 23"/>
                  <a:gd name="T21" fmla="*/ 9 h 13"/>
                  <a:gd name="T22" fmla="*/ 23 w 23"/>
                  <a:gd name="T23" fmla="*/ 9 h 13"/>
                  <a:gd name="T24" fmla="*/ 19 w 23"/>
                  <a:gd name="T25" fmla="*/ 13 h 13"/>
                  <a:gd name="T26" fmla="*/ 19 w 23"/>
                  <a:gd name="T27" fmla="*/ 13 h 13"/>
                  <a:gd name="T28" fmla="*/ 14 w 23"/>
                  <a:gd name="T2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3">
                    <a:moveTo>
                      <a:pt x="14" y="13"/>
                    </a:move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3" y="4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8" name="Freeform 1541"/>
              <p:cNvSpPr>
                <a:spLocks/>
              </p:cNvSpPr>
              <p:nvPr/>
            </p:nvSpPr>
            <p:spPr bwMode="auto">
              <a:xfrm>
                <a:off x="3973" y="2203"/>
                <a:ext cx="23" cy="13"/>
              </a:xfrm>
              <a:custGeom>
                <a:avLst/>
                <a:gdLst>
                  <a:gd name="T0" fmla="*/ 14 w 23"/>
                  <a:gd name="T1" fmla="*/ 13 h 13"/>
                  <a:gd name="T2" fmla="*/ 5 w 23"/>
                  <a:gd name="T3" fmla="*/ 9 h 13"/>
                  <a:gd name="T4" fmla="*/ 0 w 23"/>
                  <a:gd name="T5" fmla="*/ 4 h 13"/>
                  <a:gd name="T6" fmla="*/ 0 w 23"/>
                  <a:gd name="T7" fmla="*/ 0 h 13"/>
                  <a:gd name="T8" fmla="*/ 5 w 23"/>
                  <a:gd name="T9" fmla="*/ 0 h 13"/>
                  <a:gd name="T10" fmla="*/ 5 w 23"/>
                  <a:gd name="T11" fmla="*/ 0 h 13"/>
                  <a:gd name="T12" fmla="*/ 9 w 23"/>
                  <a:gd name="T13" fmla="*/ 0 h 13"/>
                  <a:gd name="T14" fmla="*/ 14 w 23"/>
                  <a:gd name="T15" fmla="*/ 0 h 13"/>
                  <a:gd name="T16" fmla="*/ 19 w 23"/>
                  <a:gd name="T17" fmla="*/ 0 h 13"/>
                  <a:gd name="T18" fmla="*/ 23 w 23"/>
                  <a:gd name="T19" fmla="*/ 4 h 13"/>
                  <a:gd name="T20" fmla="*/ 23 w 23"/>
                  <a:gd name="T21" fmla="*/ 9 h 13"/>
                  <a:gd name="T22" fmla="*/ 23 w 23"/>
                  <a:gd name="T23" fmla="*/ 9 h 13"/>
                  <a:gd name="T24" fmla="*/ 19 w 23"/>
                  <a:gd name="T25" fmla="*/ 13 h 13"/>
                  <a:gd name="T26" fmla="*/ 19 w 23"/>
                  <a:gd name="T27" fmla="*/ 13 h 13"/>
                  <a:gd name="T28" fmla="*/ 14 w 23"/>
                  <a:gd name="T2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3">
                    <a:moveTo>
                      <a:pt x="14" y="13"/>
                    </a:move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3" y="4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4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9" name="Freeform 1542"/>
              <p:cNvSpPr>
                <a:spLocks/>
              </p:cNvSpPr>
              <p:nvPr/>
            </p:nvSpPr>
            <p:spPr bwMode="auto">
              <a:xfrm>
                <a:off x="4001" y="2221"/>
                <a:ext cx="9" cy="9"/>
              </a:xfrm>
              <a:custGeom>
                <a:avLst/>
                <a:gdLst>
                  <a:gd name="T0" fmla="*/ 4 w 9"/>
                  <a:gd name="T1" fmla="*/ 0 h 9"/>
                  <a:gd name="T2" fmla="*/ 9 w 9"/>
                  <a:gd name="T3" fmla="*/ 5 h 9"/>
                  <a:gd name="T4" fmla="*/ 4 w 9"/>
                  <a:gd name="T5" fmla="*/ 9 h 9"/>
                  <a:gd name="T6" fmla="*/ 0 w 9"/>
                  <a:gd name="T7" fmla="*/ 5 h 9"/>
                  <a:gd name="T8" fmla="*/ 0 w 9"/>
                  <a:gd name="T9" fmla="*/ 0 h 9"/>
                  <a:gd name="T10" fmla="*/ 4 w 9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9" y="5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0" name="Freeform 1543"/>
              <p:cNvSpPr>
                <a:spLocks/>
              </p:cNvSpPr>
              <p:nvPr/>
            </p:nvSpPr>
            <p:spPr bwMode="auto">
              <a:xfrm>
                <a:off x="4001" y="2221"/>
                <a:ext cx="9" cy="9"/>
              </a:xfrm>
              <a:custGeom>
                <a:avLst/>
                <a:gdLst>
                  <a:gd name="T0" fmla="*/ 4 w 9"/>
                  <a:gd name="T1" fmla="*/ 0 h 9"/>
                  <a:gd name="T2" fmla="*/ 9 w 9"/>
                  <a:gd name="T3" fmla="*/ 5 h 9"/>
                  <a:gd name="T4" fmla="*/ 4 w 9"/>
                  <a:gd name="T5" fmla="*/ 9 h 9"/>
                  <a:gd name="T6" fmla="*/ 0 w 9"/>
                  <a:gd name="T7" fmla="*/ 5 h 9"/>
                  <a:gd name="T8" fmla="*/ 0 w 9"/>
                  <a:gd name="T9" fmla="*/ 0 h 9"/>
                  <a:gd name="T10" fmla="*/ 4 w 9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9" y="5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1" name="Freeform 1544"/>
              <p:cNvSpPr>
                <a:spLocks/>
              </p:cNvSpPr>
              <p:nvPr/>
            </p:nvSpPr>
            <p:spPr bwMode="auto">
              <a:xfrm>
                <a:off x="3996" y="2216"/>
                <a:ext cx="19" cy="19"/>
              </a:xfrm>
              <a:custGeom>
                <a:avLst/>
                <a:gdLst>
                  <a:gd name="T0" fmla="*/ 9 w 19"/>
                  <a:gd name="T1" fmla="*/ 19 h 19"/>
                  <a:gd name="T2" fmla="*/ 9 w 19"/>
                  <a:gd name="T3" fmla="*/ 14 h 19"/>
                  <a:gd name="T4" fmla="*/ 9 w 19"/>
                  <a:gd name="T5" fmla="*/ 14 h 19"/>
                  <a:gd name="T6" fmla="*/ 5 w 19"/>
                  <a:gd name="T7" fmla="*/ 10 h 19"/>
                  <a:gd name="T8" fmla="*/ 0 w 19"/>
                  <a:gd name="T9" fmla="*/ 10 h 19"/>
                  <a:gd name="T10" fmla="*/ 0 w 19"/>
                  <a:gd name="T11" fmla="*/ 0 h 19"/>
                  <a:gd name="T12" fmla="*/ 0 w 19"/>
                  <a:gd name="T13" fmla="*/ 0 h 19"/>
                  <a:gd name="T14" fmla="*/ 9 w 19"/>
                  <a:gd name="T15" fmla="*/ 0 h 19"/>
                  <a:gd name="T16" fmla="*/ 9 w 19"/>
                  <a:gd name="T17" fmla="*/ 0 h 19"/>
                  <a:gd name="T18" fmla="*/ 14 w 19"/>
                  <a:gd name="T19" fmla="*/ 0 h 19"/>
                  <a:gd name="T20" fmla="*/ 19 w 19"/>
                  <a:gd name="T21" fmla="*/ 5 h 19"/>
                  <a:gd name="T22" fmla="*/ 19 w 19"/>
                  <a:gd name="T23" fmla="*/ 10 h 19"/>
                  <a:gd name="T24" fmla="*/ 14 w 19"/>
                  <a:gd name="T25" fmla="*/ 14 h 19"/>
                  <a:gd name="T26" fmla="*/ 9 w 19"/>
                  <a:gd name="T27" fmla="*/ 19 h 19"/>
                  <a:gd name="T28" fmla="*/ 9 w 19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9">
                    <a:moveTo>
                      <a:pt x="9" y="19"/>
                    </a:moveTo>
                    <a:lnTo>
                      <a:pt x="9" y="14"/>
                    </a:lnTo>
                    <a:lnTo>
                      <a:pt x="9" y="14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5"/>
                    </a:lnTo>
                    <a:lnTo>
                      <a:pt x="19" y="10"/>
                    </a:lnTo>
                    <a:lnTo>
                      <a:pt x="14" y="14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2" name="Freeform 1545"/>
              <p:cNvSpPr>
                <a:spLocks/>
              </p:cNvSpPr>
              <p:nvPr/>
            </p:nvSpPr>
            <p:spPr bwMode="auto">
              <a:xfrm>
                <a:off x="3996" y="2216"/>
                <a:ext cx="19" cy="19"/>
              </a:xfrm>
              <a:custGeom>
                <a:avLst/>
                <a:gdLst>
                  <a:gd name="T0" fmla="*/ 9 w 19"/>
                  <a:gd name="T1" fmla="*/ 19 h 19"/>
                  <a:gd name="T2" fmla="*/ 9 w 19"/>
                  <a:gd name="T3" fmla="*/ 14 h 19"/>
                  <a:gd name="T4" fmla="*/ 9 w 19"/>
                  <a:gd name="T5" fmla="*/ 14 h 19"/>
                  <a:gd name="T6" fmla="*/ 5 w 19"/>
                  <a:gd name="T7" fmla="*/ 10 h 19"/>
                  <a:gd name="T8" fmla="*/ 0 w 19"/>
                  <a:gd name="T9" fmla="*/ 10 h 19"/>
                  <a:gd name="T10" fmla="*/ 0 w 19"/>
                  <a:gd name="T11" fmla="*/ 0 h 19"/>
                  <a:gd name="T12" fmla="*/ 0 w 19"/>
                  <a:gd name="T13" fmla="*/ 0 h 19"/>
                  <a:gd name="T14" fmla="*/ 9 w 19"/>
                  <a:gd name="T15" fmla="*/ 0 h 19"/>
                  <a:gd name="T16" fmla="*/ 9 w 19"/>
                  <a:gd name="T17" fmla="*/ 0 h 19"/>
                  <a:gd name="T18" fmla="*/ 14 w 19"/>
                  <a:gd name="T19" fmla="*/ 0 h 19"/>
                  <a:gd name="T20" fmla="*/ 19 w 19"/>
                  <a:gd name="T21" fmla="*/ 5 h 19"/>
                  <a:gd name="T22" fmla="*/ 19 w 19"/>
                  <a:gd name="T23" fmla="*/ 10 h 19"/>
                  <a:gd name="T24" fmla="*/ 14 w 19"/>
                  <a:gd name="T25" fmla="*/ 14 h 19"/>
                  <a:gd name="T26" fmla="*/ 9 w 19"/>
                  <a:gd name="T27" fmla="*/ 19 h 19"/>
                  <a:gd name="T28" fmla="*/ 9 w 19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9">
                    <a:moveTo>
                      <a:pt x="9" y="19"/>
                    </a:moveTo>
                    <a:lnTo>
                      <a:pt x="9" y="14"/>
                    </a:lnTo>
                    <a:lnTo>
                      <a:pt x="9" y="14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5"/>
                    </a:lnTo>
                    <a:lnTo>
                      <a:pt x="19" y="10"/>
                    </a:lnTo>
                    <a:lnTo>
                      <a:pt x="14" y="14"/>
                    </a:lnTo>
                    <a:lnTo>
                      <a:pt x="9" y="19"/>
                    </a:lnTo>
                    <a:lnTo>
                      <a:pt x="9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3" name="Freeform 1546"/>
              <p:cNvSpPr>
                <a:spLocks/>
              </p:cNvSpPr>
              <p:nvPr/>
            </p:nvSpPr>
            <p:spPr bwMode="auto">
              <a:xfrm>
                <a:off x="4051" y="2235"/>
                <a:ext cx="18" cy="9"/>
              </a:xfrm>
              <a:custGeom>
                <a:avLst/>
                <a:gdLst>
                  <a:gd name="T0" fmla="*/ 9 w 18"/>
                  <a:gd name="T1" fmla="*/ 0 h 9"/>
                  <a:gd name="T2" fmla="*/ 18 w 18"/>
                  <a:gd name="T3" fmla="*/ 9 h 9"/>
                  <a:gd name="T4" fmla="*/ 9 w 18"/>
                  <a:gd name="T5" fmla="*/ 9 h 9"/>
                  <a:gd name="T6" fmla="*/ 5 w 18"/>
                  <a:gd name="T7" fmla="*/ 4 h 9"/>
                  <a:gd name="T8" fmla="*/ 0 w 18"/>
                  <a:gd name="T9" fmla="*/ 0 h 9"/>
                  <a:gd name="T10" fmla="*/ 9 w 1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9">
                    <a:moveTo>
                      <a:pt x="9" y="0"/>
                    </a:moveTo>
                    <a:lnTo>
                      <a:pt x="18" y="9"/>
                    </a:lnTo>
                    <a:lnTo>
                      <a:pt x="9" y="9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4" name="Freeform 1547"/>
              <p:cNvSpPr>
                <a:spLocks/>
              </p:cNvSpPr>
              <p:nvPr/>
            </p:nvSpPr>
            <p:spPr bwMode="auto">
              <a:xfrm>
                <a:off x="4051" y="2235"/>
                <a:ext cx="18" cy="9"/>
              </a:xfrm>
              <a:custGeom>
                <a:avLst/>
                <a:gdLst>
                  <a:gd name="T0" fmla="*/ 9 w 18"/>
                  <a:gd name="T1" fmla="*/ 0 h 9"/>
                  <a:gd name="T2" fmla="*/ 18 w 18"/>
                  <a:gd name="T3" fmla="*/ 9 h 9"/>
                  <a:gd name="T4" fmla="*/ 9 w 18"/>
                  <a:gd name="T5" fmla="*/ 9 h 9"/>
                  <a:gd name="T6" fmla="*/ 5 w 18"/>
                  <a:gd name="T7" fmla="*/ 4 h 9"/>
                  <a:gd name="T8" fmla="*/ 0 w 18"/>
                  <a:gd name="T9" fmla="*/ 0 h 9"/>
                  <a:gd name="T10" fmla="*/ 9 w 1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9">
                    <a:moveTo>
                      <a:pt x="9" y="0"/>
                    </a:moveTo>
                    <a:lnTo>
                      <a:pt x="18" y="9"/>
                    </a:lnTo>
                    <a:lnTo>
                      <a:pt x="9" y="9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5" name="Freeform 1548"/>
              <p:cNvSpPr>
                <a:spLocks noEditPoints="1"/>
              </p:cNvSpPr>
              <p:nvPr/>
            </p:nvSpPr>
            <p:spPr bwMode="auto">
              <a:xfrm>
                <a:off x="4047" y="2235"/>
                <a:ext cx="27" cy="14"/>
              </a:xfrm>
              <a:custGeom>
                <a:avLst/>
                <a:gdLst>
                  <a:gd name="T0" fmla="*/ 18 w 27"/>
                  <a:gd name="T1" fmla="*/ 14 h 14"/>
                  <a:gd name="T2" fmla="*/ 9 w 27"/>
                  <a:gd name="T3" fmla="*/ 9 h 14"/>
                  <a:gd name="T4" fmla="*/ 0 w 27"/>
                  <a:gd name="T5" fmla="*/ 4 h 14"/>
                  <a:gd name="T6" fmla="*/ 0 w 27"/>
                  <a:gd name="T7" fmla="*/ 4 h 14"/>
                  <a:gd name="T8" fmla="*/ 4 w 27"/>
                  <a:gd name="T9" fmla="*/ 0 h 14"/>
                  <a:gd name="T10" fmla="*/ 4 w 27"/>
                  <a:gd name="T11" fmla="*/ 0 h 14"/>
                  <a:gd name="T12" fmla="*/ 4 w 27"/>
                  <a:gd name="T13" fmla="*/ 0 h 14"/>
                  <a:gd name="T14" fmla="*/ 13 w 27"/>
                  <a:gd name="T15" fmla="*/ 0 h 14"/>
                  <a:gd name="T16" fmla="*/ 13 w 27"/>
                  <a:gd name="T17" fmla="*/ 0 h 14"/>
                  <a:gd name="T18" fmla="*/ 27 w 27"/>
                  <a:gd name="T19" fmla="*/ 9 h 14"/>
                  <a:gd name="T20" fmla="*/ 27 w 27"/>
                  <a:gd name="T21" fmla="*/ 9 h 14"/>
                  <a:gd name="T22" fmla="*/ 27 w 27"/>
                  <a:gd name="T23" fmla="*/ 14 h 14"/>
                  <a:gd name="T24" fmla="*/ 18 w 27"/>
                  <a:gd name="T25" fmla="*/ 14 h 14"/>
                  <a:gd name="T26" fmla="*/ 18 w 27"/>
                  <a:gd name="T27" fmla="*/ 14 h 14"/>
                  <a:gd name="T28" fmla="*/ 9 w 27"/>
                  <a:gd name="T29" fmla="*/ 4 h 14"/>
                  <a:gd name="T30" fmla="*/ 18 w 27"/>
                  <a:gd name="T31" fmla="*/ 9 h 14"/>
                  <a:gd name="T32" fmla="*/ 13 w 27"/>
                  <a:gd name="T33" fmla="*/ 4 h 14"/>
                  <a:gd name="T34" fmla="*/ 9 w 27"/>
                  <a:gd name="T35" fmla="*/ 4 h 14"/>
                  <a:gd name="T36" fmla="*/ 9 w 27"/>
                  <a:gd name="T3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4">
                    <a:moveTo>
                      <a:pt x="18" y="14"/>
                    </a:moveTo>
                    <a:lnTo>
                      <a:pt x="9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18" y="14"/>
                    </a:lnTo>
                    <a:lnTo>
                      <a:pt x="18" y="14"/>
                    </a:lnTo>
                    <a:close/>
                    <a:moveTo>
                      <a:pt x="9" y="4"/>
                    </a:moveTo>
                    <a:lnTo>
                      <a:pt x="18" y="9"/>
                    </a:lnTo>
                    <a:lnTo>
                      <a:pt x="13" y="4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6" name="Freeform 1549"/>
              <p:cNvSpPr>
                <a:spLocks/>
              </p:cNvSpPr>
              <p:nvPr/>
            </p:nvSpPr>
            <p:spPr bwMode="auto">
              <a:xfrm>
                <a:off x="4047" y="2235"/>
                <a:ext cx="27" cy="14"/>
              </a:xfrm>
              <a:custGeom>
                <a:avLst/>
                <a:gdLst>
                  <a:gd name="T0" fmla="*/ 18 w 27"/>
                  <a:gd name="T1" fmla="*/ 14 h 14"/>
                  <a:gd name="T2" fmla="*/ 9 w 27"/>
                  <a:gd name="T3" fmla="*/ 9 h 14"/>
                  <a:gd name="T4" fmla="*/ 0 w 27"/>
                  <a:gd name="T5" fmla="*/ 4 h 14"/>
                  <a:gd name="T6" fmla="*/ 0 w 27"/>
                  <a:gd name="T7" fmla="*/ 4 h 14"/>
                  <a:gd name="T8" fmla="*/ 4 w 27"/>
                  <a:gd name="T9" fmla="*/ 0 h 14"/>
                  <a:gd name="T10" fmla="*/ 4 w 27"/>
                  <a:gd name="T11" fmla="*/ 0 h 14"/>
                  <a:gd name="T12" fmla="*/ 4 w 27"/>
                  <a:gd name="T13" fmla="*/ 0 h 14"/>
                  <a:gd name="T14" fmla="*/ 13 w 27"/>
                  <a:gd name="T15" fmla="*/ 0 h 14"/>
                  <a:gd name="T16" fmla="*/ 13 w 27"/>
                  <a:gd name="T17" fmla="*/ 0 h 14"/>
                  <a:gd name="T18" fmla="*/ 27 w 27"/>
                  <a:gd name="T19" fmla="*/ 9 h 14"/>
                  <a:gd name="T20" fmla="*/ 27 w 27"/>
                  <a:gd name="T21" fmla="*/ 9 h 14"/>
                  <a:gd name="T22" fmla="*/ 27 w 27"/>
                  <a:gd name="T23" fmla="*/ 14 h 14"/>
                  <a:gd name="T24" fmla="*/ 18 w 27"/>
                  <a:gd name="T25" fmla="*/ 14 h 14"/>
                  <a:gd name="T26" fmla="*/ 18 w 27"/>
                  <a:gd name="T2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4">
                    <a:moveTo>
                      <a:pt x="18" y="14"/>
                    </a:moveTo>
                    <a:lnTo>
                      <a:pt x="9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18" y="14"/>
                    </a:lnTo>
                    <a:lnTo>
                      <a:pt x="18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7" name="Freeform 1550"/>
              <p:cNvSpPr>
                <a:spLocks/>
              </p:cNvSpPr>
              <p:nvPr/>
            </p:nvSpPr>
            <p:spPr bwMode="auto">
              <a:xfrm>
                <a:off x="4056" y="2239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9 w 9"/>
                  <a:gd name="T3" fmla="*/ 5 h 5"/>
                  <a:gd name="T4" fmla="*/ 4 w 9"/>
                  <a:gd name="T5" fmla="*/ 0 h 5"/>
                  <a:gd name="T6" fmla="*/ 0 w 9"/>
                  <a:gd name="T7" fmla="*/ 0 h 5"/>
                  <a:gd name="T8" fmla="*/ 0 w 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8" name="Freeform 1551"/>
              <p:cNvSpPr>
                <a:spLocks/>
              </p:cNvSpPr>
              <p:nvPr/>
            </p:nvSpPr>
            <p:spPr bwMode="auto">
              <a:xfrm>
                <a:off x="4060" y="2221"/>
                <a:ext cx="32" cy="9"/>
              </a:xfrm>
              <a:custGeom>
                <a:avLst/>
                <a:gdLst>
                  <a:gd name="T0" fmla="*/ 0 w 32"/>
                  <a:gd name="T1" fmla="*/ 5 h 9"/>
                  <a:gd name="T2" fmla="*/ 9 w 32"/>
                  <a:gd name="T3" fmla="*/ 5 h 9"/>
                  <a:gd name="T4" fmla="*/ 19 w 32"/>
                  <a:gd name="T5" fmla="*/ 5 h 9"/>
                  <a:gd name="T6" fmla="*/ 28 w 32"/>
                  <a:gd name="T7" fmla="*/ 5 h 9"/>
                  <a:gd name="T8" fmla="*/ 32 w 32"/>
                  <a:gd name="T9" fmla="*/ 0 h 9"/>
                  <a:gd name="T10" fmla="*/ 32 w 32"/>
                  <a:gd name="T11" fmla="*/ 9 h 9"/>
                  <a:gd name="T12" fmla="*/ 19 w 32"/>
                  <a:gd name="T13" fmla="*/ 9 h 9"/>
                  <a:gd name="T14" fmla="*/ 9 w 32"/>
                  <a:gd name="T15" fmla="*/ 9 h 9"/>
                  <a:gd name="T16" fmla="*/ 0 w 32"/>
                  <a:gd name="T17" fmla="*/ 9 h 9"/>
                  <a:gd name="T18" fmla="*/ 0 w 32"/>
                  <a:gd name="T1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lnTo>
                      <a:pt x="9" y="5"/>
                    </a:lnTo>
                    <a:lnTo>
                      <a:pt x="19" y="5"/>
                    </a:lnTo>
                    <a:lnTo>
                      <a:pt x="28" y="5"/>
                    </a:lnTo>
                    <a:lnTo>
                      <a:pt x="32" y="0"/>
                    </a:lnTo>
                    <a:lnTo>
                      <a:pt x="32" y="9"/>
                    </a:lnTo>
                    <a:lnTo>
                      <a:pt x="19" y="9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9" name="Freeform 1552"/>
              <p:cNvSpPr>
                <a:spLocks/>
              </p:cNvSpPr>
              <p:nvPr/>
            </p:nvSpPr>
            <p:spPr bwMode="auto">
              <a:xfrm>
                <a:off x="4060" y="2221"/>
                <a:ext cx="32" cy="9"/>
              </a:xfrm>
              <a:custGeom>
                <a:avLst/>
                <a:gdLst>
                  <a:gd name="T0" fmla="*/ 0 w 32"/>
                  <a:gd name="T1" fmla="*/ 5 h 9"/>
                  <a:gd name="T2" fmla="*/ 9 w 32"/>
                  <a:gd name="T3" fmla="*/ 5 h 9"/>
                  <a:gd name="T4" fmla="*/ 19 w 32"/>
                  <a:gd name="T5" fmla="*/ 5 h 9"/>
                  <a:gd name="T6" fmla="*/ 28 w 32"/>
                  <a:gd name="T7" fmla="*/ 5 h 9"/>
                  <a:gd name="T8" fmla="*/ 32 w 32"/>
                  <a:gd name="T9" fmla="*/ 0 h 9"/>
                  <a:gd name="T10" fmla="*/ 32 w 32"/>
                  <a:gd name="T11" fmla="*/ 9 h 9"/>
                  <a:gd name="T12" fmla="*/ 19 w 32"/>
                  <a:gd name="T13" fmla="*/ 9 h 9"/>
                  <a:gd name="T14" fmla="*/ 9 w 32"/>
                  <a:gd name="T15" fmla="*/ 9 h 9"/>
                  <a:gd name="T16" fmla="*/ 0 w 32"/>
                  <a:gd name="T17" fmla="*/ 9 h 9"/>
                  <a:gd name="T18" fmla="*/ 0 w 32"/>
                  <a:gd name="T1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lnTo>
                      <a:pt x="9" y="5"/>
                    </a:lnTo>
                    <a:lnTo>
                      <a:pt x="19" y="5"/>
                    </a:lnTo>
                    <a:lnTo>
                      <a:pt x="28" y="5"/>
                    </a:lnTo>
                    <a:lnTo>
                      <a:pt x="32" y="0"/>
                    </a:lnTo>
                    <a:lnTo>
                      <a:pt x="32" y="9"/>
                    </a:lnTo>
                    <a:lnTo>
                      <a:pt x="19" y="9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0" name="Freeform 1553"/>
              <p:cNvSpPr>
                <a:spLocks noEditPoints="1"/>
              </p:cNvSpPr>
              <p:nvPr/>
            </p:nvSpPr>
            <p:spPr bwMode="auto">
              <a:xfrm>
                <a:off x="4056" y="2207"/>
                <a:ext cx="41" cy="28"/>
              </a:xfrm>
              <a:custGeom>
                <a:avLst/>
                <a:gdLst>
                  <a:gd name="T0" fmla="*/ 18 w 41"/>
                  <a:gd name="T1" fmla="*/ 28 h 28"/>
                  <a:gd name="T2" fmla="*/ 9 w 41"/>
                  <a:gd name="T3" fmla="*/ 28 h 28"/>
                  <a:gd name="T4" fmla="*/ 4 w 41"/>
                  <a:gd name="T5" fmla="*/ 28 h 28"/>
                  <a:gd name="T6" fmla="*/ 0 w 41"/>
                  <a:gd name="T7" fmla="*/ 28 h 28"/>
                  <a:gd name="T8" fmla="*/ 0 w 41"/>
                  <a:gd name="T9" fmla="*/ 28 h 28"/>
                  <a:gd name="T10" fmla="*/ 0 w 41"/>
                  <a:gd name="T11" fmla="*/ 23 h 28"/>
                  <a:gd name="T12" fmla="*/ 0 w 41"/>
                  <a:gd name="T13" fmla="*/ 23 h 28"/>
                  <a:gd name="T14" fmla="*/ 0 w 41"/>
                  <a:gd name="T15" fmla="*/ 19 h 28"/>
                  <a:gd name="T16" fmla="*/ 0 w 41"/>
                  <a:gd name="T17" fmla="*/ 19 h 28"/>
                  <a:gd name="T18" fmla="*/ 4 w 41"/>
                  <a:gd name="T19" fmla="*/ 19 h 28"/>
                  <a:gd name="T20" fmla="*/ 9 w 41"/>
                  <a:gd name="T21" fmla="*/ 14 h 28"/>
                  <a:gd name="T22" fmla="*/ 18 w 41"/>
                  <a:gd name="T23" fmla="*/ 19 h 28"/>
                  <a:gd name="T24" fmla="*/ 27 w 41"/>
                  <a:gd name="T25" fmla="*/ 19 h 28"/>
                  <a:gd name="T26" fmla="*/ 32 w 41"/>
                  <a:gd name="T27" fmla="*/ 19 h 28"/>
                  <a:gd name="T28" fmla="*/ 36 w 41"/>
                  <a:gd name="T29" fmla="*/ 14 h 28"/>
                  <a:gd name="T30" fmla="*/ 36 w 41"/>
                  <a:gd name="T31" fmla="*/ 5 h 28"/>
                  <a:gd name="T32" fmla="*/ 36 w 41"/>
                  <a:gd name="T33" fmla="*/ 0 h 28"/>
                  <a:gd name="T34" fmla="*/ 36 w 41"/>
                  <a:gd name="T35" fmla="*/ 0 h 28"/>
                  <a:gd name="T36" fmla="*/ 36 w 41"/>
                  <a:gd name="T37" fmla="*/ 9 h 28"/>
                  <a:gd name="T38" fmla="*/ 41 w 41"/>
                  <a:gd name="T39" fmla="*/ 14 h 28"/>
                  <a:gd name="T40" fmla="*/ 41 w 41"/>
                  <a:gd name="T41" fmla="*/ 14 h 28"/>
                  <a:gd name="T42" fmla="*/ 41 w 41"/>
                  <a:gd name="T43" fmla="*/ 23 h 28"/>
                  <a:gd name="T44" fmla="*/ 32 w 41"/>
                  <a:gd name="T45" fmla="*/ 28 h 28"/>
                  <a:gd name="T46" fmla="*/ 18 w 41"/>
                  <a:gd name="T47" fmla="*/ 28 h 28"/>
                  <a:gd name="T48" fmla="*/ 18 w 41"/>
                  <a:gd name="T49" fmla="*/ 28 h 28"/>
                  <a:gd name="T50" fmla="*/ 9 w 41"/>
                  <a:gd name="T51" fmla="*/ 23 h 28"/>
                  <a:gd name="T52" fmla="*/ 13 w 41"/>
                  <a:gd name="T53" fmla="*/ 23 h 28"/>
                  <a:gd name="T54" fmla="*/ 9 w 41"/>
                  <a:gd name="T55" fmla="*/ 23 h 28"/>
                  <a:gd name="T56" fmla="*/ 9 w 41"/>
                  <a:gd name="T5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" h="28">
                    <a:moveTo>
                      <a:pt x="18" y="28"/>
                    </a:moveTo>
                    <a:lnTo>
                      <a:pt x="9" y="28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4" y="19"/>
                    </a:lnTo>
                    <a:lnTo>
                      <a:pt x="9" y="14"/>
                    </a:lnTo>
                    <a:lnTo>
                      <a:pt x="18" y="19"/>
                    </a:lnTo>
                    <a:lnTo>
                      <a:pt x="27" y="19"/>
                    </a:lnTo>
                    <a:lnTo>
                      <a:pt x="32" y="19"/>
                    </a:lnTo>
                    <a:lnTo>
                      <a:pt x="36" y="14"/>
                    </a:lnTo>
                    <a:lnTo>
                      <a:pt x="36" y="5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9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23"/>
                    </a:lnTo>
                    <a:lnTo>
                      <a:pt x="32" y="28"/>
                    </a:lnTo>
                    <a:lnTo>
                      <a:pt x="18" y="28"/>
                    </a:lnTo>
                    <a:lnTo>
                      <a:pt x="18" y="28"/>
                    </a:lnTo>
                    <a:close/>
                    <a:moveTo>
                      <a:pt x="9" y="23"/>
                    </a:moveTo>
                    <a:lnTo>
                      <a:pt x="13" y="23"/>
                    </a:lnTo>
                    <a:lnTo>
                      <a:pt x="9" y="23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1" name="Freeform 1554"/>
              <p:cNvSpPr>
                <a:spLocks/>
              </p:cNvSpPr>
              <p:nvPr/>
            </p:nvSpPr>
            <p:spPr bwMode="auto">
              <a:xfrm>
                <a:off x="4056" y="2207"/>
                <a:ext cx="41" cy="28"/>
              </a:xfrm>
              <a:custGeom>
                <a:avLst/>
                <a:gdLst>
                  <a:gd name="T0" fmla="*/ 18 w 41"/>
                  <a:gd name="T1" fmla="*/ 28 h 28"/>
                  <a:gd name="T2" fmla="*/ 9 w 41"/>
                  <a:gd name="T3" fmla="*/ 28 h 28"/>
                  <a:gd name="T4" fmla="*/ 4 w 41"/>
                  <a:gd name="T5" fmla="*/ 28 h 28"/>
                  <a:gd name="T6" fmla="*/ 0 w 41"/>
                  <a:gd name="T7" fmla="*/ 28 h 28"/>
                  <a:gd name="T8" fmla="*/ 0 w 41"/>
                  <a:gd name="T9" fmla="*/ 28 h 28"/>
                  <a:gd name="T10" fmla="*/ 0 w 41"/>
                  <a:gd name="T11" fmla="*/ 23 h 28"/>
                  <a:gd name="T12" fmla="*/ 0 w 41"/>
                  <a:gd name="T13" fmla="*/ 23 h 28"/>
                  <a:gd name="T14" fmla="*/ 0 w 41"/>
                  <a:gd name="T15" fmla="*/ 19 h 28"/>
                  <a:gd name="T16" fmla="*/ 0 w 41"/>
                  <a:gd name="T17" fmla="*/ 19 h 28"/>
                  <a:gd name="T18" fmla="*/ 4 w 41"/>
                  <a:gd name="T19" fmla="*/ 19 h 28"/>
                  <a:gd name="T20" fmla="*/ 9 w 41"/>
                  <a:gd name="T21" fmla="*/ 14 h 28"/>
                  <a:gd name="T22" fmla="*/ 18 w 41"/>
                  <a:gd name="T23" fmla="*/ 19 h 28"/>
                  <a:gd name="T24" fmla="*/ 27 w 41"/>
                  <a:gd name="T25" fmla="*/ 19 h 28"/>
                  <a:gd name="T26" fmla="*/ 32 w 41"/>
                  <a:gd name="T27" fmla="*/ 19 h 28"/>
                  <a:gd name="T28" fmla="*/ 36 w 41"/>
                  <a:gd name="T29" fmla="*/ 14 h 28"/>
                  <a:gd name="T30" fmla="*/ 36 w 41"/>
                  <a:gd name="T31" fmla="*/ 5 h 28"/>
                  <a:gd name="T32" fmla="*/ 36 w 41"/>
                  <a:gd name="T33" fmla="*/ 0 h 28"/>
                  <a:gd name="T34" fmla="*/ 36 w 41"/>
                  <a:gd name="T35" fmla="*/ 0 h 28"/>
                  <a:gd name="T36" fmla="*/ 36 w 41"/>
                  <a:gd name="T37" fmla="*/ 9 h 28"/>
                  <a:gd name="T38" fmla="*/ 41 w 41"/>
                  <a:gd name="T39" fmla="*/ 14 h 28"/>
                  <a:gd name="T40" fmla="*/ 41 w 41"/>
                  <a:gd name="T41" fmla="*/ 14 h 28"/>
                  <a:gd name="T42" fmla="*/ 41 w 41"/>
                  <a:gd name="T43" fmla="*/ 23 h 28"/>
                  <a:gd name="T44" fmla="*/ 32 w 41"/>
                  <a:gd name="T45" fmla="*/ 28 h 28"/>
                  <a:gd name="T46" fmla="*/ 18 w 41"/>
                  <a:gd name="T47" fmla="*/ 28 h 28"/>
                  <a:gd name="T48" fmla="*/ 18 w 41"/>
                  <a:gd name="T4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28">
                    <a:moveTo>
                      <a:pt x="18" y="28"/>
                    </a:moveTo>
                    <a:lnTo>
                      <a:pt x="9" y="28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4" y="19"/>
                    </a:lnTo>
                    <a:lnTo>
                      <a:pt x="9" y="14"/>
                    </a:lnTo>
                    <a:lnTo>
                      <a:pt x="18" y="19"/>
                    </a:lnTo>
                    <a:lnTo>
                      <a:pt x="27" y="19"/>
                    </a:lnTo>
                    <a:lnTo>
                      <a:pt x="32" y="19"/>
                    </a:lnTo>
                    <a:lnTo>
                      <a:pt x="36" y="14"/>
                    </a:lnTo>
                    <a:lnTo>
                      <a:pt x="36" y="5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9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23"/>
                    </a:lnTo>
                    <a:lnTo>
                      <a:pt x="32" y="28"/>
                    </a:lnTo>
                    <a:lnTo>
                      <a:pt x="18" y="28"/>
                    </a:lnTo>
                    <a:lnTo>
                      <a:pt x="18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2" name="Freeform 1555"/>
              <p:cNvSpPr>
                <a:spLocks/>
              </p:cNvSpPr>
              <p:nvPr/>
            </p:nvSpPr>
            <p:spPr bwMode="auto">
              <a:xfrm>
                <a:off x="4065" y="2230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3" name="Freeform 1556"/>
              <p:cNvSpPr>
                <a:spLocks/>
              </p:cNvSpPr>
              <p:nvPr/>
            </p:nvSpPr>
            <p:spPr bwMode="auto">
              <a:xfrm>
                <a:off x="4097" y="2221"/>
                <a:ext cx="5" cy="9"/>
              </a:xfrm>
              <a:custGeom>
                <a:avLst/>
                <a:gdLst>
                  <a:gd name="T0" fmla="*/ 0 w 5"/>
                  <a:gd name="T1" fmla="*/ 9 h 9"/>
                  <a:gd name="T2" fmla="*/ 0 w 5"/>
                  <a:gd name="T3" fmla="*/ 0 h 9"/>
                  <a:gd name="T4" fmla="*/ 5 w 5"/>
                  <a:gd name="T5" fmla="*/ 0 h 9"/>
                  <a:gd name="T6" fmla="*/ 5 w 5"/>
                  <a:gd name="T7" fmla="*/ 0 h 9"/>
                  <a:gd name="T8" fmla="*/ 5 w 5"/>
                  <a:gd name="T9" fmla="*/ 5 h 9"/>
                  <a:gd name="T10" fmla="*/ 5 w 5"/>
                  <a:gd name="T11" fmla="*/ 9 h 9"/>
                  <a:gd name="T12" fmla="*/ 0 w 5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4" name="Freeform 1557"/>
              <p:cNvSpPr>
                <a:spLocks/>
              </p:cNvSpPr>
              <p:nvPr/>
            </p:nvSpPr>
            <p:spPr bwMode="auto">
              <a:xfrm>
                <a:off x="4097" y="2221"/>
                <a:ext cx="5" cy="9"/>
              </a:xfrm>
              <a:custGeom>
                <a:avLst/>
                <a:gdLst>
                  <a:gd name="T0" fmla="*/ 0 w 5"/>
                  <a:gd name="T1" fmla="*/ 9 h 9"/>
                  <a:gd name="T2" fmla="*/ 0 w 5"/>
                  <a:gd name="T3" fmla="*/ 0 h 9"/>
                  <a:gd name="T4" fmla="*/ 5 w 5"/>
                  <a:gd name="T5" fmla="*/ 0 h 9"/>
                  <a:gd name="T6" fmla="*/ 5 w 5"/>
                  <a:gd name="T7" fmla="*/ 0 h 9"/>
                  <a:gd name="T8" fmla="*/ 5 w 5"/>
                  <a:gd name="T9" fmla="*/ 5 h 9"/>
                  <a:gd name="T10" fmla="*/ 5 w 5"/>
                  <a:gd name="T11" fmla="*/ 9 h 9"/>
                  <a:gd name="T12" fmla="*/ 0 w 5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9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5" name="Freeform 1558"/>
              <p:cNvSpPr>
                <a:spLocks/>
              </p:cNvSpPr>
              <p:nvPr/>
            </p:nvSpPr>
            <p:spPr bwMode="auto">
              <a:xfrm>
                <a:off x="4097" y="2221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0 w 9"/>
                  <a:gd name="T3" fmla="*/ 5 h 9"/>
                  <a:gd name="T4" fmla="*/ 0 w 9"/>
                  <a:gd name="T5" fmla="*/ 5 h 9"/>
                  <a:gd name="T6" fmla="*/ 0 w 9"/>
                  <a:gd name="T7" fmla="*/ 5 h 9"/>
                  <a:gd name="T8" fmla="*/ 5 w 9"/>
                  <a:gd name="T9" fmla="*/ 0 h 9"/>
                  <a:gd name="T10" fmla="*/ 5 w 9"/>
                  <a:gd name="T11" fmla="*/ 0 h 9"/>
                  <a:gd name="T12" fmla="*/ 5 w 9"/>
                  <a:gd name="T13" fmla="*/ 0 h 9"/>
                  <a:gd name="T14" fmla="*/ 9 w 9"/>
                  <a:gd name="T15" fmla="*/ 0 h 9"/>
                  <a:gd name="T16" fmla="*/ 9 w 9"/>
                  <a:gd name="T17" fmla="*/ 0 h 9"/>
                  <a:gd name="T18" fmla="*/ 9 w 9"/>
                  <a:gd name="T19" fmla="*/ 5 h 9"/>
                  <a:gd name="T20" fmla="*/ 5 w 9"/>
                  <a:gd name="T21" fmla="*/ 9 h 9"/>
                  <a:gd name="T22" fmla="*/ 5 w 9"/>
                  <a:gd name="T23" fmla="*/ 9 h 9"/>
                  <a:gd name="T24" fmla="*/ 0 w 9"/>
                  <a:gd name="T25" fmla="*/ 9 h 9"/>
                  <a:gd name="T26" fmla="*/ 0 w 9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6" name="Freeform 1559"/>
              <p:cNvSpPr>
                <a:spLocks/>
              </p:cNvSpPr>
              <p:nvPr/>
            </p:nvSpPr>
            <p:spPr bwMode="auto">
              <a:xfrm>
                <a:off x="4097" y="2221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0 w 9"/>
                  <a:gd name="T3" fmla="*/ 5 h 9"/>
                  <a:gd name="T4" fmla="*/ 0 w 9"/>
                  <a:gd name="T5" fmla="*/ 5 h 9"/>
                  <a:gd name="T6" fmla="*/ 0 w 9"/>
                  <a:gd name="T7" fmla="*/ 5 h 9"/>
                  <a:gd name="T8" fmla="*/ 5 w 9"/>
                  <a:gd name="T9" fmla="*/ 0 h 9"/>
                  <a:gd name="T10" fmla="*/ 5 w 9"/>
                  <a:gd name="T11" fmla="*/ 0 h 9"/>
                  <a:gd name="T12" fmla="*/ 5 w 9"/>
                  <a:gd name="T13" fmla="*/ 0 h 9"/>
                  <a:gd name="T14" fmla="*/ 9 w 9"/>
                  <a:gd name="T15" fmla="*/ 0 h 9"/>
                  <a:gd name="T16" fmla="*/ 9 w 9"/>
                  <a:gd name="T17" fmla="*/ 0 h 9"/>
                  <a:gd name="T18" fmla="*/ 9 w 9"/>
                  <a:gd name="T19" fmla="*/ 5 h 9"/>
                  <a:gd name="T20" fmla="*/ 5 w 9"/>
                  <a:gd name="T21" fmla="*/ 9 h 9"/>
                  <a:gd name="T22" fmla="*/ 5 w 9"/>
                  <a:gd name="T23" fmla="*/ 9 h 9"/>
                  <a:gd name="T24" fmla="*/ 0 w 9"/>
                  <a:gd name="T25" fmla="*/ 9 h 9"/>
                  <a:gd name="T26" fmla="*/ 0 w 9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7" name="Freeform 1560"/>
              <p:cNvSpPr>
                <a:spLocks/>
              </p:cNvSpPr>
              <p:nvPr/>
            </p:nvSpPr>
            <p:spPr bwMode="auto">
              <a:xfrm>
                <a:off x="4106" y="2221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5 w 5"/>
                  <a:gd name="T5" fmla="*/ 5 h 5"/>
                  <a:gd name="T6" fmla="*/ 5 w 5"/>
                  <a:gd name="T7" fmla="*/ 5 h 5"/>
                  <a:gd name="T8" fmla="*/ 0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8" name="Freeform 1561"/>
              <p:cNvSpPr>
                <a:spLocks/>
              </p:cNvSpPr>
              <p:nvPr/>
            </p:nvSpPr>
            <p:spPr bwMode="auto">
              <a:xfrm>
                <a:off x="4106" y="2221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5 w 5"/>
                  <a:gd name="T5" fmla="*/ 5 h 5"/>
                  <a:gd name="T6" fmla="*/ 5 w 5"/>
                  <a:gd name="T7" fmla="*/ 5 h 5"/>
                  <a:gd name="T8" fmla="*/ 0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9" name="Freeform 1562"/>
              <p:cNvSpPr>
                <a:spLocks/>
              </p:cNvSpPr>
              <p:nvPr/>
            </p:nvSpPr>
            <p:spPr bwMode="auto">
              <a:xfrm>
                <a:off x="4097" y="2216"/>
                <a:ext cx="14" cy="19"/>
              </a:xfrm>
              <a:custGeom>
                <a:avLst/>
                <a:gdLst>
                  <a:gd name="T0" fmla="*/ 0 w 14"/>
                  <a:gd name="T1" fmla="*/ 19 h 19"/>
                  <a:gd name="T2" fmla="*/ 5 w 14"/>
                  <a:gd name="T3" fmla="*/ 10 h 19"/>
                  <a:gd name="T4" fmla="*/ 9 w 14"/>
                  <a:gd name="T5" fmla="*/ 10 h 19"/>
                  <a:gd name="T6" fmla="*/ 9 w 14"/>
                  <a:gd name="T7" fmla="*/ 5 h 19"/>
                  <a:gd name="T8" fmla="*/ 14 w 14"/>
                  <a:gd name="T9" fmla="*/ 0 h 19"/>
                  <a:gd name="T10" fmla="*/ 14 w 14"/>
                  <a:gd name="T11" fmla="*/ 0 h 19"/>
                  <a:gd name="T12" fmla="*/ 14 w 14"/>
                  <a:gd name="T13" fmla="*/ 10 h 19"/>
                  <a:gd name="T14" fmla="*/ 14 w 14"/>
                  <a:gd name="T15" fmla="*/ 10 h 19"/>
                  <a:gd name="T16" fmla="*/ 14 w 14"/>
                  <a:gd name="T17" fmla="*/ 14 h 19"/>
                  <a:gd name="T18" fmla="*/ 9 w 14"/>
                  <a:gd name="T19" fmla="*/ 14 h 19"/>
                  <a:gd name="T20" fmla="*/ 9 w 14"/>
                  <a:gd name="T21" fmla="*/ 14 h 19"/>
                  <a:gd name="T22" fmla="*/ 0 w 14"/>
                  <a:gd name="T23" fmla="*/ 19 h 19"/>
                  <a:gd name="T24" fmla="*/ 0 w 14"/>
                  <a:gd name="T2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9">
                    <a:moveTo>
                      <a:pt x="0" y="19"/>
                    </a:moveTo>
                    <a:lnTo>
                      <a:pt x="5" y="10"/>
                    </a:lnTo>
                    <a:lnTo>
                      <a:pt x="9" y="10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0" name="Freeform 1563"/>
              <p:cNvSpPr>
                <a:spLocks/>
              </p:cNvSpPr>
              <p:nvPr/>
            </p:nvSpPr>
            <p:spPr bwMode="auto">
              <a:xfrm>
                <a:off x="4097" y="2216"/>
                <a:ext cx="14" cy="19"/>
              </a:xfrm>
              <a:custGeom>
                <a:avLst/>
                <a:gdLst>
                  <a:gd name="T0" fmla="*/ 0 w 14"/>
                  <a:gd name="T1" fmla="*/ 19 h 19"/>
                  <a:gd name="T2" fmla="*/ 5 w 14"/>
                  <a:gd name="T3" fmla="*/ 10 h 19"/>
                  <a:gd name="T4" fmla="*/ 9 w 14"/>
                  <a:gd name="T5" fmla="*/ 10 h 19"/>
                  <a:gd name="T6" fmla="*/ 9 w 14"/>
                  <a:gd name="T7" fmla="*/ 5 h 19"/>
                  <a:gd name="T8" fmla="*/ 14 w 14"/>
                  <a:gd name="T9" fmla="*/ 0 h 19"/>
                  <a:gd name="T10" fmla="*/ 14 w 14"/>
                  <a:gd name="T11" fmla="*/ 0 h 19"/>
                  <a:gd name="T12" fmla="*/ 14 w 14"/>
                  <a:gd name="T13" fmla="*/ 10 h 19"/>
                  <a:gd name="T14" fmla="*/ 14 w 14"/>
                  <a:gd name="T15" fmla="*/ 10 h 19"/>
                  <a:gd name="T16" fmla="*/ 14 w 14"/>
                  <a:gd name="T17" fmla="*/ 14 h 19"/>
                  <a:gd name="T18" fmla="*/ 9 w 14"/>
                  <a:gd name="T19" fmla="*/ 14 h 19"/>
                  <a:gd name="T20" fmla="*/ 9 w 14"/>
                  <a:gd name="T21" fmla="*/ 14 h 19"/>
                  <a:gd name="T22" fmla="*/ 0 w 14"/>
                  <a:gd name="T23" fmla="*/ 19 h 19"/>
                  <a:gd name="T24" fmla="*/ 0 w 14"/>
                  <a:gd name="T2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9">
                    <a:moveTo>
                      <a:pt x="0" y="19"/>
                    </a:moveTo>
                    <a:lnTo>
                      <a:pt x="5" y="10"/>
                    </a:lnTo>
                    <a:lnTo>
                      <a:pt x="9" y="10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0" y="19"/>
                    </a:lnTo>
                    <a:lnTo>
                      <a:pt x="0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1" name="Freeform 1564"/>
              <p:cNvSpPr>
                <a:spLocks/>
              </p:cNvSpPr>
              <p:nvPr/>
            </p:nvSpPr>
            <p:spPr bwMode="auto">
              <a:xfrm>
                <a:off x="4111" y="2221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9 w 9"/>
                  <a:gd name="T3" fmla="*/ 0 h 5"/>
                  <a:gd name="T4" fmla="*/ 4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9" y="0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2" name="Freeform 1565"/>
              <p:cNvSpPr>
                <a:spLocks/>
              </p:cNvSpPr>
              <p:nvPr/>
            </p:nvSpPr>
            <p:spPr bwMode="auto">
              <a:xfrm>
                <a:off x="4111" y="2221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9 w 9"/>
                  <a:gd name="T3" fmla="*/ 0 h 5"/>
                  <a:gd name="T4" fmla="*/ 4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9" y="0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3" name="Freeform 1566"/>
              <p:cNvSpPr>
                <a:spLocks/>
              </p:cNvSpPr>
              <p:nvPr/>
            </p:nvSpPr>
            <p:spPr bwMode="auto">
              <a:xfrm>
                <a:off x="4102" y="2221"/>
                <a:ext cx="22" cy="9"/>
              </a:xfrm>
              <a:custGeom>
                <a:avLst/>
                <a:gdLst>
                  <a:gd name="T0" fmla="*/ 13 w 22"/>
                  <a:gd name="T1" fmla="*/ 9 h 9"/>
                  <a:gd name="T2" fmla="*/ 9 w 22"/>
                  <a:gd name="T3" fmla="*/ 9 h 9"/>
                  <a:gd name="T4" fmla="*/ 9 w 22"/>
                  <a:gd name="T5" fmla="*/ 5 h 9"/>
                  <a:gd name="T6" fmla="*/ 0 w 22"/>
                  <a:gd name="T7" fmla="*/ 0 h 9"/>
                  <a:gd name="T8" fmla="*/ 0 w 22"/>
                  <a:gd name="T9" fmla="*/ 0 h 9"/>
                  <a:gd name="T10" fmla="*/ 9 w 22"/>
                  <a:gd name="T11" fmla="*/ 0 h 9"/>
                  <a:gd name="T12" fmla="*/ 9 w 22"/>
                  <a:gd name="T13" fmla="*/ 0 h 9"/>
                  <a:gd name="T14" fmla="*/ 13 w 22"/>
                  <a:gd name="T15" fmla="*/ 0 h 9"/>
                  <a:gd name="T16" fmla="*/ 18 w 22"/>
                  <a:gd name="T17" fmla="*/ 0 h 9"/>
                  <a:gd name="T18" fmla="*/ 22 w 22"/>
                  <a:gd name="T19" fmla="*/ 5 h 9"/>
                  <a:gd name="T20" fmla="*/ 22 w 22"/>
                  <a:gd name="T21" fmla="*/ 5 h 9"/>
                  <a:gd name="T22" fmla="*/ 18 w 22"/>
                  <a:gd name="T23" fmla="*/ 9 h 9"/>
                  <a:gd name="T24" fmla="*/ 18 w 22"/>
                  <a:gd name="T25" fmla="*/ 9 h 9"/>
                  <a:gd name="T26" fmla="*/ 13 w 22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9">
                    <a:moveTo>
                      <a:pt x="13" y="9"/>
                    </a:moveTo>
                    <a:lnTo>
                      <a:pt x="9" y="9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4" name="Freeform 1567"/>
              <p:cNvSpPr>
                <a:spLocks/>
              </p:cNvSpPr>
              <p:nvPr/>
            </p:nvSpPr>
            <p:spPr bwMode="auto">
              <a:xfrm>
                <a:off x="4102" y="2221"/>
                <a:ext cx="22" cy="9"/>
              </a:xfrm>
              <a:custGeom>
                <a:avLst/>
                <a:gdLst>
                  <a:gd name="T0" fmla="*/ 13 w 22"/>
                  <a:gd name="T1" fmla="*/ 9 h 9"/>
                  <a:gd name="T2" fmla="*/ 9 w 22"/>
                  <a:gd name="T3" fmla="*/ 9 h 9"/>
                  <a:gd name="T4" fmla="*/ 9 w 22"/>
                  <a:gd name="T5" fmla="*/ 5 h 9"/>
                  <a:gd name="T6" fmla="*/ 0 w 22"/>
                  <a:gd name="T7" fmla="*/ 0 h 9"/>
                  <a:gd name="T8" fmla="*/ 0 w 22"/>
                  <a:gd name="T9" fmla="*/ 0 h 9"/>
                  <a:gd name="T10" fmla="*/ 9 w 22"/>
                  <a:gd name="T11" fmla="*/ 0 h 9"/>
                  <a:gd name="T12" fmla="*/ 9 w 22"/>
                  <a:gd name="T13" fmla="*/ 0 h 9"/>
                  <a:gd name="T14" fmla="*/ 13 w 22"/>
                  <a:gd name="T15" fmla="*/ 0 h 9"/>
                  <a:gd name="T16" fmla="*/ 18 w 22"/>
                  <a:gd name="T17" fmla="*/ 0 h 9"/>
                  <a:gd name="T18" fmla="*/ 22 w 22"/>
                  <a:gd name="T19" fmla="*/ 5 h 9"/>
                  <a:gd name="T20" fmla="*/ 22 w 22"/>
                  <a:gd name="T21" fmla="*/ 5 h 9"/>
                  <a:gd name="T22" fmla="*/ 18 w 22"/>
                  <a:gd name="T23" fmla="*/ 9 h 9"/>
                  <a:gd name="T24" fmla="*/ 18 w 22"/>
                  <a:gd name="T25" fmla="*/ 9 h 9"/>
                  <a:gd name="T26" fmla="*/ 13 w 22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9">
                    <a:moveTo>
                      <a:pt x="13" y="9"/>
                    </a:moveTo>
                    <a:lnTo>
                      <a:pt x="9" y="9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3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5" name="Freeform 1568"/>
              <p:cNvSpPr>
                <a:spLocks/>
              </p:cNvSpPr>
              <p:nvPr/>
            </p:nvSpPr>
            <p:spPr bwMode="auto">
              <a:xfrm>
                <a:off x="4092" y="2249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0 h 4"/>
                  <a:gd name="T4" fmla="*/ 5 w 5"/>
                  <a:gd name="T5" fmla="*/ 4 h 4"/>
                  <a:gd name="T6" fmla="*/ 0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6" name="Freeform 1569"/>
              <p:cNvSpPr>
                <a:spLocks/>
              </p:cNvSpPr>
              <p:nvPr/>
            </p:nvSpPr>
            <p:spPr bwMode="auto">
              <a:xfrm>
                <a:off x="4092" y="2249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0 h 4"/>
                  <a:gd name="T4" fmla="*/ 5 w 5"/>
                  <a:gd name="T5" fmla="*/ 4 h 4"/>
                  <a:gd name="T6" fmla="*/ 0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7" name="Freeform 1570"/>
              <p:cNvSpPr>
                <a:spLocks/>
              </p:cNvSpPr>
              <p:nvPr/>
            </p:nvSpPr>
            <p:spPr bwMode="auto">
              <a:xfrm>
                <a:off x="4074" y="2239"/>
                <a:ext cx="28" cy="32"/>
              </a:xfrm>
              <a:custGeom>
                <a:avLst/>
                <a:gdLst>
                  <a:gd name="T0" fmla="*/ 0 w 28"/>
                  <a:gd name="T1" fmla="*/ 32 h 32"/>
                  <a:gd name="T2" fmla="*/ 9 w 28"/>
                  <a:gd name="T3" fmla="*/ 23 h 32"/>
                  <a:gd name="T4" fmla="*/ 14 w 28"/>
                  <a:gd name="T5" fmla="*/ 14 h 32"/>
                  <a:gd name="T6" fmla="*/ 14 w 28"/>
                  <a:gd name="T7" fmla="*/ 14 h 32"/>
                  <a:gd name="T8" fmla="*/ 18 w 28"/>
                  <a:gd name="T9" fmla="*/ 10 h 32"/>
                  <a:gd name="T10" fmla="*/ 28 w 28"/>
                  <a:gd name="T11" fmla="*/ 0 h 32"/>
                  <a:gd name="T12" fmla="*/ 28 w 28"/>
                  <a:gd name="T13" fmla="*/ 0 h 32"/>
                  <a:gd name="T14" fmla="*/ 28 w 28"/>
                  <a:gd name="T15" fmla="*/ 10 h 32"/>
                  <a:gd name="T16" fmla="*/ 28 w 28"/>
                  <a:gd name="T17" fmla="*/ 10 h 32"/>
                  <a:gd name="T18" fmla="*/ 23 w 28"/>
                  <a:gd name="T19" fmla="*/ 14 h 32"/>
                  <a:gd name="T20" fmla="*/ 23 w 28"/>
                  <a:gd name="T21" fmla="*/ 19 h 32"/>
                  <a:gd name="T22" fmla="*/ 18 w 28"/>
                  <a:gd name="T23" fmla="*/ 19 h 32"/>
                  <a:gd name="T24" fmla="*/ 0 w 28"/>
                  <a:gd name="T25" fmla="*/ 32 h 32"/>
                  <a:gd name="T26" fmla="*/ 0 w 28"/>
                  <a:gd name="T2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2">
                    <a:moveTo>
                      <a:pt x="0" y="32"/>
                    </a:moveTo>
                    <a:lnTo>
                      <a:pt x="9" y="23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3" y="14"/>
                    </a:lnTo>
                    <a:lnTo>
                      <a:pt x="23" y="19"/>
                    </a:lnTo>
                    <a:lnTo>
                      <a:pt x="18" y="19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8" name="Freeform 1571"/>
              <p:cNvSpPr>
                <a:spLocks/>
              </p:cNvSpPr>
              <p:nvPr/>
            </p:nvSpPr>
            <p:spPr bwMode="auto">
              <a:xfrm>
                <a:off x="4074" y="2239"/>
                <a:ext cx="28" cy="32"/>
              </a:xfrm>
              <a:custGeom>
                <a:avLst/>
                <a:gdLst>
                  <a:gd name="T0" fmla="*/ 0 w 28"/>
                  <a:gd name="T1" fmla="*/ 32 h 32"/>
                  <a:gd name="T2" fmla="*/ 9 w 28"/>
                  <a:gd name="T3" fmla="*/ 23 h 32"/>
                  <a:gd name="T4" fmla="*/ 14 w 28"/>
                  <a:gd name="T5" fmla="*/ 14 h 32"/>
                  <a:gd name="T6" fmla="*/ 14 w 28"/>
                  <a:gd name="T7" fmla="*/ 14 h 32"/>
                  <a:gd name="T8" fmla="*/ 18 w 28"/>
                  <a:gd name="T9" fmla="*/ 10 h 32"/>
                  <a:gd name="T10" fmla="*/ 28 w 28"/>
                  <a:gd name="T11" fmla="*/ 0 h 32"/>
                  <a:gd name="T12" fmla="*/ 28 w 28"/>
                  <a:gd name="T13" fmla="*/ 0 h 32"/>
                  <a:gd name="T14" fmla="*/ 28 w 28"/>
                  <a:gd name="T15" fmla="*/ 10 h 32"/>
                  <a:gd name="T16" fmla="*/ 28 w 28"/>
                  <a:gd name="T17" fmla="*/ 10 h 32"/>
                  <a:gd name="T18" fmla="*/ 23 w 28"/>
                  <a:gd name="T19" fmla="*/ 14 h 32"/>
                  <a:gd name="T20" fmla="*/ 23 w 28"/>
                  <a:gd name="T21" fmla="*/ 19 h 32"/>
                  <a:gd name="T22" fmla="*/ 18 w 28"/>
                  <a:gd name="T23" fmla="*/ 19 h 32"/>
                  <a:gd name="T24" fmla="*/ 0 w 28"/>
                  <a:gd name="T25" fmla="*/ 32 h 32"/>
                  <a:gd name="T26" fmla="*/ 0 w 28"/>
                  <a:gd name="T2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2">
                    <a:moveTo>
                      <a:pt x="0" y="32"/>
                    </a:moveTo>
                    <a:lnTo>
                      <a:pt x="9" y="23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3" y="14"/>
                    </a:lnTo>
                    <a:lnTo>
                      <a:pt x="23" y="19"/>
                    </a:lnTo>
                    <a:lnTo>
                      <a:pt x="18" y="19"/>
                    </a:lnTo>
                    <a:lnTo>
                      <a:pt x="0" y="32"/>
                    </a:lnTo>
                    <a:lnTo>
                      <a:pt x="0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9" name="Freeform 1572"/>
              <p:cNvSpPr>
                <a:spLocks/>
              </p:cNvSpPr>
              <p:nvPr/>
            </p:nvSpPr>
            <p:spPr bwMode="auto">
              <a:xfrm>
                <a:off x="4102" y="2226"/>
                <a:ext cx="41" cy="23"/>
              </a:xfrm>
              <a:custGeom>
                <a:avLst/>
                <a:gdLst>
                  <a:gd name="T0" fmla="*/ 18 w 41"/>
                  <a:gd name="T1" fmla="*/ 13 h 23"/>
                  <a:gd name="T2" fmla="*/ 9 w 41"/>
                  <a:gd name="T3" fmla="*/ 18 h 23"/>
                  <a:gd name="T4" fmla="*/ 0 w 41"/>
                  <a:gd name="T5" fmla="*/ 23 h 23"/>
                  <a:gd name="T6" fmla="*/ 4 w 41"/>
                  <a:gd name="T7" fmla="*/ 9 h 23"/>
                  <a:gd name="T8" fmla="*/ 18 w 41"/>
                  <a:gd name="T9" fmla="*/ 4 h 23"/>
                  <a:gd name="T10" fmla="*/ 41 w 41"/>
                  <a:gd name="T11" fmla="*/ 0 h 23"/>
                  <a:gd name="T12" fmla="*/ 36 w 41"/>
                  <a:gd name="T13" fmla="*/ 4 h 23"/>
                  <a:gd name="T14" fmla="*/ 32 w 41"/>
                  <a:gd name="T15" fmla="*/ 9 h 23"/>
                  <a:gd name="T16" fmla="*/ 18 w 41"/>
                  <a:gd name="T1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3">
                    <a:moveTo>
                      <a:pt x="18" y="13"/>
                    </a:moveTo>
                    <a:lnTo>
                      <a:pt x="9" y="18"/>
                    </a:lnTo>
                    <a:lnTo>
                      <a:pt x="0" y="23"/>
                    </a:lnTo>
                    <a:lnTo>
                      <a:pt x="4" y="9"/>
                    </a:lnTo>
                    <a:lnTo>
                      <a:pt x="18" y="4"/>
                    </a:lnTo>
                    <a:lnTo>
                      <a:pt x="41" y="0"/>
                    </a:lnTo>
                    <a:lnTo>
                      <a:pt x="36" y="4"/>
                    </a:lnTo>
                    <a:lnTo>
                      <a:pt x="32" y="9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0" name="Freeform 1573"/>
              <p:cNvSpPr>
                <a:spLocks/>
              </p:cNvSpPr>
              <p:nvPr/>
            </p:nvSpPr>
            <p:spPr bwMode="auto">
              <a:xfrm>
                <a:off x="4102" y="2226"/>
                <a:ext cx="41" cy="23"/>
              </a:xfrm>
              <a:custGeom>
                <a:avLst/>
                <a:gdLst>
                  <a:gd name="T0" fmla="*/ 18 w 41"/>
                  <a:gd name="T1" fmla="*/ 13 h 23"/>
                  <a:gd name="T2" fmla="*/ 9 w 41"/>
                  <a:gd name="T3" fmla="*/ 18 h 23"/>
                  <a:gd name="T4" fmla="*/ 0 w 41"/>
                  <a:gd name="T5" fmla="*/ 23 h 23"/>
                  <a:gd name="T6" fmla="*/ 4 w 41"/>
                  <a:gd name="T7" fmla="*/ 9 h 23"/>
                  <a:gd name="T8" fmla="*/ 18 w 41"/>
                  <a:gd name="T9" fmla="*/ 4 h 23"/>
                  <a:gd name="T10" fmla="*/ 41 w 41"/>
                  <a:gd name="T11" fmla="*/ 0 h 23"/>
                  <a:gd name="T12" fmla="*/ 36 w 41"/>
                  <a:gd name="T13" fmla="*/ 4 h 23"/>
                  <a:gd name="T14" fmla="*/ 32 w 41"/>
                  <a:gd name="T15" fmla="*/ 9 h 23"/>
                  <a:gd name="T16" fmla="*/ 18 w 41"/>
                  <a:gd name="T1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3">
                    <a:moveTo>
                      <a:pt x="18" y="13"/>
                    </a:moveTo>
                    <a:lnTo>
                      <a:pt x="9" y="18"/>
                    </a:lnTo>
                    <a:lnTo>
                      <a:pt x="0" y="23"/>
                    </a:lnTo>
                    <a:lnTo>
                      <a:pt x="4" y="9"/>
                    </a:lnTo>
                    <a:lnTo>
                      <a:pt x="18" y="4"/>
                    </a:lnTo>
                    <a:lnTo>
                      <a:pt x="41" y="0"/>
                    </a:lnTo>
                    <a:lnTo>
                      <a:pt x="36" y="4"/>
                    </a:lnTo>
                    <a:lnTo>
                      <a:pt x="32" y="9"/>
                    </a:lnTo>
                    <a:lnTo>
                      <a:pt x="18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1" name="Freeform 1574"/>
              <p:cNvSpPr>
                <a:spLocks noEditPoints="1"/>
              </p:cNvSpPr>
              <p:nvPr/>
            </p:nvSpPr>
            <p:spPr bwMode="auto">
              <a:xfrm>
                <a:off x="4097" y="2221"/>
                <a:ext cx="50" cy="32"/>
              </a:xfrm>
              <a:custGeom>
                <a:avLst/>
                <a:gdLst>
                  <a:gd name="T0" fmla="*/ 5 w 50"/>
                  <a:gd name="T1" fmla="*/ 32 h 32"/>
                  <a:gd name="T2" fmla="*/ 5 w 50"/>
                  <a:gd name="T3" fmla="*/ 32 h 32"/>
                  <a:gd name="T4" fmla="*/ 0 w 50"/>
                  <a:gd name="T5" fmla="*/ 32 h 32"/>
                  <a:gd name="T6" fmla="*/ 0 w 50"/>
                  <a:gd name="T7" fmla="*/ 32 h 32"/>
                  <a:gd name="T8" fmla="*/ 0 w 50"/>
                  <a:gd name="T9" fmla="*/ 28 h 32"/>
                  <a:gd name="T10" fmla="*/ 0 w 50"/>
                  <a:gd name="T11" fmla="*/ 28 h 32"/>
                  <a:gd name="T12" fmla="*/ 5 w 50"/>
                  <a:gd name="T13" fmla="*/ 14 h 32"/>
                  <a:gd name="T14" fmla="*/ 18 w 50"/>
                  <a:gd name="T15" fmla="*/ 9 h 32"/>
                  <a:gd name="T16" fmla="*/ 46 w 50"/>
                  <a:gd name="T17" fmla="*/ 0 h 32"/>
                  <a:gd name="T18" fmla="*/ 50 w 50"/>
                  <a:gd name="T19" fmla="*/ 0 h 32"/>
                  <a:gd name="T20" fmla="*/ 50 w 50"/>
                  <a:gd name="T21" fmla="*/ 0 h 32"/>
                  <a:gd name="T22" fmla="*/ 50 w 50"/>
                  <a:gd name="T23" fmla="*/ 5 h 32"/>
                  <a:gd name="T24" fmla="*/ 50 w 50"/>
                  <a:gd name="T25" fmla="*/ 5 h 32"/>
                  <a:gd name="T26" fmla="*/ 41 w 50"/>
                  <a:gd name="T27" fmla="*/ 14 h 32"/>
                  <a:gd name="T28" fmla="*/ 27 w 50"/>
                  <a:gd name="T29" fmla="*/ 18 h 32"/>
                  <a:gd name="T30" fmla="*/ 23 w 50"/>
                  <a:gd name="T31" fmla="*/ 18 h 32"/>
                  <a:gd name="T32" fmla="*/ 18 w 50"/>
                  <a:gd name="T33" fmla="*/ 28 h 32"/>
                  <a:gd name="T34" fmla="*/ 5 w 50"/>
                  <a:gd name="T35" fmla="*/ 32 h 32"/>
                  <a:gd name="T36" fmla="*/ 5 w 50"/>
                  <a:gd name="T37" fmla="*/ 32 h 32"/>
                  <a:gd name="T38" fmla="*/ 37 w 50"/>
                  <a:gd name="T39" fmla="*/ 9 h 32"/>
                  <a:gd name="T40" fmla="*/ 18 w 50"/>
                  <a:gd name="T41" fmla="*/ 14 h 32"/>
                  <a:gd name="T42" fmla="*/ 9 w 50"/>
                  <a:gd name="T43" fmla="*/ 28 h 32"/>
                  <a:gd name="T44" fmla="*/ 14 w 50"/>
                  <a:gd name="T45" fmla="*/ 23 h 32"/>
                  <a:gd name="T46" fmla="*/ 18 w 50"/>
                  <a:gd name="T47" fmla="*/ 14 h 32"/>
                  <a:gd name="T48" fmla="*/ 18 w 50"/>
                  <a:gd name="T49" fmla="*/ 14 h 32"/>
                  <a:gd name="T50" fmla="*/ 23 w 50"/>
                  <a:gd name="T51" fmla="*/ 14 h 32"/>
                  <a:gd name="T52" fmla="*/ 27 w 50"/>
                  <a:gd name="T53" fmla="*/ 14 h 32"/>
                  <a:gd name="T54" fmla="*/ 37 w 50"/>
                  <a:gd name="T55" fmla="*/ 9 h 32"/>
                  <a:gd name="T56" fmla="*/ 37 w 50"/>
                  <a:gd name="T57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" h="32">
                    <a:moveTo>
                      <a:pt x="5" y="32"/>
                    </a:moveTo>
                    <a:lnTo>
                      <a:pt x="5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5" y="14"/>
                    </a:lnTo>
                    <a:lnTo>
                      <a:pt x="18" y="9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41" y="14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18" y="28"/>
                    </a:lnTo>
                    <a:lnTo>
                      <a:pt x="5" y="32"/>
                    </a:lnTo>
                    <a:lnTo>
                      <a:pt x="5" y="32"/>
                    </a:lnTo>
                    <a:close/>
                    <a:moveTo>
                      <a:pt x="37" y="9"/>
                    </a:moveTo>
                    <a:lnTo>
                      <a:pt x="18" y="14"/>
                    </a:lnTo>
                    <a:lnTo>
                      <a:pt x="9" y="28"/>
                    </a:lnTo>
                    <a:lnTo>
                      <a:pt x="14" y="23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37" y="9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2" name="Freeform 1575"/>
              <p:cNvSpPr>
                <a:spLocks/>
              </p:cNvSpPr>
              <p:nvPr/>
            </p:nvSpPr>
            <p:spPr bwMode="auto">
              <a:xfrm>
                <a:off x="4097" y="2221"/>
                <a:ext cx="50" cy="32"/>
              </a:xfrm>
              <a:custGeom>
                <a:avLst/>
                <a:gdLst>
                  <a:gd name="T0" fmla="*/ 5 w 50"/>
                  <a:gd name="T1" fmla="*/ 32 h 32"/>
                  <a:gd name="T2" fmla="*/ 5 w 50"/>
                  <a:gd name="T3" fmla="*/ 32 h 32"/>
                  <a:gd name="T4" fmla="*/ 0 w 50"/>
                  <a:gd name="T5" fmla="*/ 32 h 32"/>
                  <a:gd name="T6" fmla="*/ 0 w 50"/>
                  <a:gd name="T7" fmla="*/ 32 h 32"/>
                  <a:gd name="T8" fmla="*/ 0 w 50"/>
                  <a:gd name="T9" fmla="*/ 28 h 32"/>
                  <a:gd name="T10" fmla="*/ 0 w 50"/>
                  <a:gd name="T11" fmla="*/ 28 h 32"/>
                  <a:gd name="T12" fmla="*/ 5 w 50"/>
                  <a:gd name="T13" fmla="*/ 14 h 32"/>
                  <a:gd name="T14" fmla="*/ 18 w 50"/>
                  <a:gd name="T15" fmla="*/ 9 h 32"/>
                  <a:gd name="T16" fmla="*/ 46 w 50"/>
                  <a:gd name="T17" fmla="*/ 0 h 32"/>
                  <a:gd name="T18" fmla="*/ 50 w 50"/>
                  <a:gd name="T19" fmla="*/ 0 h 32"/>
                  <a:gd name="T20" fmla="*/ 50 w 50"/>
                  <a:gd name="T21" fmla="*/ 0 h 32"/>
                  <a:gd name="T22" fmla="*/ 50 w 50"/>
                  <a:gd name="T23" fmla="*/ 5 h 32"/>
                  <a:gd name="T24" fmla="*/ 50 w 50"/>
                  <a:gd name="T25" fmla="*/ 5 h 32"/>
                  <a:gd name="T26" fmla="*/ 41 w 50"/>
                  <a:gd name="T27" fmla="*/ 14 h 32"/>
                  <a:gd name="T28" fmla="*/ 27 w 50"/>
                  <a:gd name="T29" fmla="*/ 18 h 32"/>
                  <a:gd name="T30" fmla="*/ 23 w 50"/>
                  <a:gd name="T31" fmla="*/ 18 h 32"/>
                  <a:gd name="T32" fmla="*/ 18 w 50"/>
                  <a:gd name="T33" fmla="*/ 28 h 32"/>
                  <a:gd name="T34" fmla="*/ 5 w 50"/>
                  <a:gd name="T35" fmla="*/ 32 h 32"/>
                  <a:gd name="T36" fmla="*/ 5 w 50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32">
                    <a:moveTo>
                      <a:pt x="5" y="32"/>
                    </a:moveTo>
                    <a:lnTo>
                      <a:pt x="5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5" y="14"/>
                    </a:lnTo>
                    <a:lnTo>
                      <a:pt x="18" y="9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41" y="14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18" y="28"/>
                    </a:lnTo>
                    <a:lnTo>
                      <a:pt x="5" y="32"/>
                    </a:lnTo>
                    <a:lnTo>
                      <a:pt x="5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3" name="Freeform 1576"/>
              <p:cNvSpPr>
                <a:spLocks/>
              </p:cNvSpPr>
              <p:nvPr/>
            </p:nvSpPr>
            <p:spPr bwMode="auto">
              <a:xfrm>
                <a:off x="4106" y="2230"/>
                <a:ext cx="28" cy="19"/>
              </a:xfrm>
              <a:custGeom>
                <a:avLst/>
                <a:gdLst>
                  <a:gd name="T0" fmla="*/ 28 w 28"/>
                  <a:gd name="T1" fmla="*/ 0 h 19"/>
                  <a:gd name="T2" fmla="*/ 9 w 28"/>
                  <a:gd name="T3" fmla="*/ 5 h 19"/>
                  <a:gd name="T4" fmla="*/ 0 w 28"/>
                  <a:gd name="T5" fmla="*/ 19 h 19"/>
                  <a:gd name="T6" fmla="*/ 5 w 28"/>
                  <a:gd name="T7" fmla="*/ 14 h 19"/>
                  <a:gd name="T8" fmla="*/ 9 w 28"/>
                  <a:gd name="T9" fmla="*/ 5 h 19"/>
                  <a:gd name="T10" fmla="*/ 9 w 28"/>
                  <a:gd name="T11" fmla="*/ 5 h 19"/>
                  <a:gd name="T12" fmla="*/ 14 w 28"/>
                  <a:gd name="T13" fmla="*/ 5 h 19"/>
                  <a:gd name="T14" fmla="*/ 18 w 28"/>
                  <a:gd name="T15" fmla="*/ 5 h 19"/>
                  <a:gd name="T16" fmla="*/ 28 w 28"/>
                  <a:gd name="T17" fmla="*/ 0 h 19"/>
                  <a:gd name="T18" fmla="*/ 28 w 28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9">
                    <a:moveTo>
                      <a:pt x="28" y="0"/>
                    </a:moveTo>
                    <a:lnTo>
                      <a:pt x="9" y="5"/>
                    </a:lnTo>
                    <a:lnTo>
                      <a:pt x="0" y="19"/>
                    </a:lnTo>
                    <a:lnTo>
                      <a:pt x="5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4" name="Freeform 1577"/>
              <p:cNvSpPr>
                <a:spLocks/>
              </p:cNvSpPr>
              <p:nvPr/>
            </p:nvSpPr>
            <p:spPr bwMode="auto">
              <a:xfrm>
                <a:off x="4129" y="2216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5 w 9"/>
                  <a:gd name="T3" fmla="*/ 0 h 5"/>
                  <a:gd name="T4" fmla="*/ 9 w 9"/>
                  <a:gd name="T5" fmla="*/ 0 h 5"/>
                  <a:gd name="T6" fmla="*/ 0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5" name="Freeform 1578"/>
              <p:cNvSpPr>
                <a:spLocks/>
              </p:cNvSpPr>
              <p:nvPr/>
            </p:nvSpPr>
            <p:spPr bwMode="auto">
              <a:xfrm>
                <a:off x="4129" y="2216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5 w 9"/>
                  <a:gd name="T3" fmla="*/ 0 h 5"/>
                  <a:gd name="T4" fmla="*/ 9 w 9"/>
                  <a:gd name="T5" fmla="*/ 0 h 5"/>
                  <a:gd name="T6" fmla="*/ 0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6" name="Freeform 1579"/>
              <p:cNvSpPr>
                <a:spLocks/>
              </p:cNvSpPr>
              <p:nvPr/>
            </p:nvSpPr>
            <p:spPr bwMode="auto">
              <a:xfrm>
                <a:off x="4124" y="2212"/>
                <a:ext cx="19" cy="14"/>
              </a:xfrm>
              <a:custGeom>
                <a:avLst/>
                <a:gdLst>
                  <a:gd name="T0" fmla="*/ 0 w 19"/>
                  <a:gd name="T1" fmla="*/ 14 h 14"/>
                  <a:gd name="T2" fmla="*/ 0 w 19"/>
                  <a:gd name="T3" fmla="*/ 9 h 14"/>
                  <a:gd name="T4" fmla="*/ 5 w 19"/>
                  <a:gd name="T5" fmla="*/ 4 h 14"/>
                  <a:gd name="T6" fmla="*/ 10 w 19"/>
                  <a:gd name="T7" fmla="*/ 0 h 14"/>
                  <a:gd name="T8" fmla="*/ 14 w 19"/>
                  <a:gd name="T9" fmla="*/ 4 h 14"/>
                  <a:gd name="T10" fmla="*/ 19 w 19"/>
                  <a:gd name="T11" fmla="*/ 4 h 14"/>
                  <a:gd name="T12" fmla="*/ 19 w 19"/>
                  <a:gd name="T13" fmla="*/ 4 h 14"/>
                  <a:gd name="T14" fmla="*/ 14 w 19"/>
                  <a:gd name="T15" fmla="*/ 9 h 14"/>
                  <a:gd name="T16" fmla="*/ 14 w 19"/>
                  <a:gd name="T17" fmla="*/ 9 h 14"/>
                  <a:gd name="T18" fmla="*/ 5 w 19"/>
                  <a:gd name="T19" fmla="*/ 14 h 14"/>
                  <a:gd name="T20" fmla="*/ 0 w 19"/>
                  <a:gd name="T21" fmla="*/ 14 h 14"/>
                  <a:gd name="T22" fmla="*/ 0 w 19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4">
                    <a:moveTo>
                      <a:pt x="0" y="14"/>
                    </a:moveTo>
                    <a:lnTo>
                      <a:pt x="0" y="9"/>
                    </a:lnTo>
                    <a:lnTo>
                      <a:pt x="5" y="4"/>
                    </a:lnTo>
                    <a:lnTo>
                      <a:pt x="10" y="0"/>
                    </a:lnTo>
                    <a:lnTo>
                      <a:pt x="14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7" name="Freeform 1580"/>
              <p:cNvSpPr>
                <a:spLocks/>
              </p:cNvSpPr>
              <p:nvPr/>
            </p:nvSpPr>
            <p:spPr bwMode="auto">
              <a:xfrm>
                <a:off x="4124" y="2212"/>
                <a:ext cx="19" cy="14"/>
              </a:xfrm>
              <a:custGeom>
                <a:avLst/>
                <a:gdLst>
                  <a:gd name="T0" fmla="*/ 0 w 19"/>
                  <a:gd name="T1" fmla="*/ 14 h 14"/>
                  <a:gd name="T2" fmla="*/ 0 w 19"/>
                  <a:gd name="T3" fmla="*/ 9 h 14"/>
                  <a:gd name="T4" fmla="*/ 5 w 19"/>
                  <a:gd name="T5" fmla="*/ 4 h 14"/>
                  <a:gd name="T6" fmla="*/ 10 w 19"/>
                  <a:gd name="T7" fmla="*/ 0 h 14"/>
                  <a:gd name="T8" fmla="*/ 14 w 19"/>
                  <a:gd name="T9" fmla="*/ 4 h 14"/>
                  <a:gd name="T10" fmla="*/ 19 w 19"/>
                  <a:gd name="T11" fmla="*/ 4 h 14"/>
                  <a:gd name="T12" fmla="*/ 19 w 19"/>
                  <a:gd name="T13" fmla="*/ 4 h 14"/>
                  <a:gd name="T14" fmla="*/ 14 w 19"/>
                  <a:gd name="T15" fmla="*/ 9 h 14"/>
                  <a:gd name="T16" fmla="*/ 14 w 19"/>
                  <a:gd name="T17" fmla="*/ 9 h 14"/>
                  <a:gd name="T18" fmla="*/ 5 w 19"/>
                  <a:gd name="T19" fmla="*/ 14 h 14"/>
                  <a:gd name="T20" fmla="*/ 0 w 19"/>
                  <a:gd name="T21" fmla="*/ 14 h 14"/>
                  <a:gd name="T22" fmla="*/ 0 w 19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4">
                    <a:moveTo>
                      <a:pt x="0" y="14"/>
                    </a:moveTo>
                    <a:lnTo>
                      <a:pt x="0" y="9"/>
                    </a:lnTo>
                    <a:lnTo>
                      <a:pt x="5" y="4"/>
                    </a:lnTo>
                    <a:lnTo>
                      <a:pt x="10" y="0"/>
                    </a:lnTo>
                    <a:lnTo>
                      <a:pt x="14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8" name="Freeform 1581"/>
              <p:cNvSpPr>
                <a:spLocks/>
              </p:cNvSpPr>
              <p:nvPr/>
            </p:nvSpPr>
            <p:spPr bwMode="auto">
              <a:xfrm>
                <a:off x="4175" y="2139"/>
                <a:ext cx="14" cy="9"/>
              </a:xfrm>
              <a:custGeom>
                <a:avLst/>
                <a:gdLst>
                  <a:gd name="T0" fmla="*/ 14 w 14"/>
                  <a:gd name="T1" fmla="*/ 9 h 9"/>
                  <a:gd name="T2" fmla="*/ 14 w 14"/>
                  <a:gd name="T3" fmla="*/ 9 h 9"/>
                  <a:gd name="T4" fmla="*/ 9 w 14"/>
                  <a:gd name="T5" fmla="*/ 4 h 9"/>
                  <a:gd name="T6" fmla="*/ 0 w 14"/>
                  <a:gd name="T7" fmla="*/ 4 h 9"/>
                  <a:gd name="T8" fmla="*/ 0 w 14"/>
                  <a:gd name="T9" fmla="*/ 4 h 9"/>
                  <a:gd name="T10" fmla="*/ 9 w 14"/>
                  <a:gd name="T11" fmla="*/ 0 h 9"/>
                  <a:gd name="T12" fmla="*/ 14 w 14"/>
                  <a:gd name="T13" fmla="*/ 0 h 9"/>
                  <a:gd name="T14" fmla="*/ 14 w 14"/>
                  <a:gd name="T15" fmla="*/ 0 h 9"/>
                  <a:gd name="T16" fmla="*/ 14 w 14"/>
                  <a:gd name="T17" fmla="*/ 9 h 9"/>
                  <a:gd name="T18" fmla="*/ 14 w 14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lnTo>
                      <a:pt x="14" y="9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9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9" name="Freeform 1582"/>
              <p:cNvSpPr>
                <a:spLocks/>
              </p:cNvSpPr>
              <p:nvPr/>
            </p:nvSpPr>
            <p:spPr bwMode="auto">
              <a:xfrm>
                <a:off x="4175" y="2139"/>
                <a:ext cx="14" cy="9"/>
              </a:xfrm>
              <a:custGeom>
                <a:avLst/>
                <a:gdLst>
                  <a:gd name="T0" fmla="*/ 14 w 14"/>
                  <a:gd name="T1" fmla="*/ 9 h 9"/>
                  <a:gd name="T2" fmla="*/ 14 w 14"/>
                  <a:gd name="T3" fmla="*/ 9 h 9"/>
                  <a:gd name="T4" fmla="*/ 9 w 14"/>
                  <a:gd name="T5" fmla="*/ 4 h 9"/>
                  <a:gd name="T6" fmla="*/ 0 w 14"/>
                  <a:gd name="T7" fmla="*/ 4 h 9"/>
                  <a:gd name="T8" fmla="*/ 0 w 14"/>
                  <a:gd name="T9" fmla="*/ 4 h 9"/>
                  <a:gd name="T10" fmla="*/ 9 w 14"/>
                  <a:gd name="T11" fmla="*/ 0 h 9"/>
                  <a:gd name="T12" fmla="*/ 14 w 14"/>
                  <a:gd name="T13" fmla="*/ 0 h 9"/>
                  <a:gd name="T14" fmla="*/ 14 w 14"/>
                  <a:gd name="T15" fmla="*/ 0 h 9"/>
                  <a:gd name="T16" fmla="*/ 14 w 14"/>
                  <a:gd name="T17" fmla="*/ 9 h 9"/>
                  <a:gd name="T18" fmla="*/ 14 w 14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lnTo>
                      <a:pt x="14" y="9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9"/>
                    </a:lnTo>
                    <a:lnTo>
                      <a:pt x="14" y="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0" name="Freeform 1583"/>
              <p:cNvSpPr>
                <a:spLocks/>
              </p:cNvSpPr>
              <p:nvPr/>
            </p:nvSpPr>
            <p:spPr bwMode="auto">
              <a:xfrm>
                <a:off x="4015" y="2166"/>
                <a:ext cx="4" cy="9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5 h 9"/>
                  <a:gd name="T4" fmla="*/ 0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5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1" name="Freeform 1584"/>
              <p:cNvSpPr>
                <a:spLocks/>
              </p:cNvSpPr>
              <p:nvPr/>
            </p:nvSpPr>
            <p:spPr bwMode="auto">
              <a:xfrm>
                <a:off x="4015" y="2166"/>
                <a:ext cx="4" cy="9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5 h 9"/>
                  <a:gd name="T4" fmla="*/ 0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5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2" name="Freeform 1585"/>
              <p:cNvSpPr>
                <a:spLocks/>
              </p:cNvSpPr>
              <p:nvPr/>
            </p:nvSpPr>
            <p:spPr bwMode="auto">
              <a:xfrm>
                <a:off x="4015" y="2161"/>
                <a:ext cx="9" cy="19"/>
              </a:xfrm>
              <a:custGeom>
                <a:avLst/>
                <a:gdLst>
                  <a:gd name="T0" fmla="*/ 4 w 9"/>
                  <a:gd name="T1" fmla="*/ 19 h 19"/>
                  <a:gd name="T2" fmla="*/ 4 w 9"/>
                  <a:gd name="T3" fmla="*/ 14 h 19"/>
                  <a:gd name="T4" fmla="*/ 0 w 9"/>
                  <a:gd name="T5" fmla="*/ 10 h 19"/>
                  <a:gd name="T6" fmla="*/ 4 w 9"/>
                  <a:gd name="T7" fmla="*/ 5 h 19"/>
                  <a:gd name="T8" fmla="*/ 4 w 9"/>
                  <a:gd name="T9" fmla="*/ 0 h 19"/>
                  <a:gd name="T10" fmla="*/ 4 w 9"/>
                  <a:gd name="T11" fmla="*/ 0 h 19"/>
                  <a:gd name="T12" fmla="*/ 9 w 9"/>
                  <a:gd name="T13" fmla="*/ 5 h 19"/>
                  <a:gd name="T14" fmla="*/ 9 w 9"/>
                  <a:gd name="T15" fmla="*/ 5 h 19"/>
                  <a:gd name="T16" fmla="*/ 9 w 9"/>
                  <a:gd name="T17" fmla="*/ 10 h 19"/>
                  <a:gd name="T18" fmla="*/ 9 w 9"/>
                  <a:gd name="T19" fmla="*/ 14 h 19"/>
                  <a:gd name="T20" fmla="*/ 4 w 9"/>
                  <a:gd name="T21" fmla="*/ 19 h 19"/>
                  <a:gd name="T22" fmla="*/ 4 w 9"/>
                  <a:gd name="T23" fmla="*/ 19 h 19"/>
                  <a:gd name="T24" fmla="*/ 4 w 9"/>
                  <a:gd name="T2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9">
                    <a:moveTo>
                      <a:pt x="4" y="19"/>
                    </a:moveTo>
                    <a:lnTo>
                      <a:pt x="4" y="14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3" name="Freeform 1586"/>
              <p:cNvSpPr>
                <a:spLocks/>
              </p:cNvSpPr>
              <p:nvPr/>
            </p:nvSpPr>
            <p:spPr bwMode="auto">
              <a:xfrm>
                <a:off x="4015" y="2161"/>
                <a:ext cx="9" cy="19"/>
              </a:xfrm>
              <a:custGeom>
                <a:avLst/>
                <a:gdLst>
                  <a:gd name="T0" fmla="*/ 4 w 9"/>
                  <a:gd name="T1" fmla="*/ 19 h 19"/>
                  <a:gd name="T2" fmla="*/ 4 w 9"/>
                  <a:gd name="T3" fmla="*/ 14 h 19"/>
                  <a:gd name="T4" fmla="*/ 0 w 9"/>
                  <a:gd name="T5" fmla="*/ 10 h 19"/>
                  <a:gd name="T6" fmla="*/ 4 w 9"/>
                  <a:gd name="T7" fmla="*/ 5 h 19"/>
                  <a:gd name="T8" fmla="*/ 4 w 9"/>
                  <a:gd name="T9" fmla="*/ 0 h 19"/>
                  <a:gd name="T10" fmla="*/ 4 w 9"/>
                  <a:gd name="T11" fmla="*/ 0 h 19"/>
                  <a:gd name="T12" fmla="*/ 9 w 9"/>
                  <a:gd name="T13" fmla="*/ 5 h 19"/>
                  <a:gd name="T14" fmla="*/ 9 w 9"/>
                  <a:gd name="T15" fmla="*/ 5 h 19"/>
                  <a:gd name="T16" fmla="*/ 9 w 9"/>
                  <a:gd name="T17" fmla="*/ 10 h 19"/>
                  <a:gd name="T18" fmla="*/ 9 w 9"/>
                  <a:gd name="T19" fmla="*/ 14 h 19"/>
                  <a:gd name="T20" fmla="*/ 4 w 9"/>
                  <a:gd name="T21" fmla="*/ 19 h 19"/>
                  <a:gd name="T22" fmla="*/ 4 w 9"/>
                  <a:gd name="T23" fmla="*/ 19 h 19"/>
                  <a:gd name="T24" fmla="*/ 4 w 9"/>
                  <a:gd name="T2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9">
                    <a:moveTo>
                      <a:pt x="4" y="19"/>
                    </a:moveTo>
                    <a:lnTo>
                      <a:pt x="4" y="14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4" name="Freeform 1587"/>
              <p:cNvSpPr>
                <a:spLocks/>
              </p:cNvSpPr>
              <p:nvPr/>
            </p:nvSpPr>
            <p:spPr bwMode="auto">
              <a:xfrm>
                <a:off x="3932" y="2079"/>
                <a:ext cx="115" cy="101"/>
              </a:xfrm>
              <a:custGeom>
                <a:avLst/>
                <a:gdLst>
                  <a:gd name="T0" fmla="*/ 101 w 115"/>
                  <a:gd name="T1" fmla="*/ 5 h 101"/>
                  <a:gd name="T2" fmla="*/ 92 w 115"/>
                  <a:gd name="T3" fmla="*/ 0 h 101"/>
                  <a:gd name="T4" fmla="*/ 83 w 115"/>
                  <a:gd name="T5" fmla="*/ 0 h 101"/>
                  <a:gd name="T6" fmla="*/ 78 w 115"/>
                  <a:gd name="T7" fmla="*/ 9 h 101"/>
                  <a:gd name="T8" fmla="*/ 69 w 115"/>
                  <a:gd name="T9" fmla="*/ 23 h 101"/>
                  <a:gd name="T10" fmla="*/ 60 w 115"/>
                  <a:gd name="T11" fmla="*/ 37 h 101"/>
                  <a:gd name="T12" fmla="*/ 55 w 115"/>
                  <a:gd name="T13" fmla="*/ 37 h 101"/>
                  <a:gd name="T14" fmla="*/ 46 w 115"/>
                  <a:gd name="T15" fmla="*/ 32 h 101"/>
                  <a:gd name="T16" fmla="*/ 41 w 115"/>
                  <a:gd name="T17" fmla="*/ 37 h 101"/>
                  <a:gd name="T18" fmla="*/ 32 w 115"/>
                  <a:gd name="T19" fmla="*/ 41 h 101"/>
                  <a:gd name="T20" fmla="*/ 18 w 115"/>
                  <a:gd name="T21" fmla="*/ 41 h 101"/>
                  <a:gd name="T22" fmla="*/ 9 w 115"/>
                  <a:gd name="T23" fmla="*/ 28 h 101"/>
                  <a:gd name="T24" fmla="*/ 5 w 115"/>
                  <a:gd name="T25" fmla="*/ 37 h 101"/>
                  <a:gd name="T26" fmla="*/ 0 w 115"/>
                  <a:gd name="T27" fmla="*/ 46 h 101"/>
                  <a:gd name="T28" fmla="*/ 5 w 115"/>
                  <a:gd name="T29" fmla="*/ 55 h 101"/>
                  <a:gd name="T30" fmla="*/ 9 w 115"/>
                  <a:gd name="T31" fmla="*/ 60 h 101"/>
                  <a:gd name="T32" fmla="*/ 14 w 115"/>
                  <a:gd name="T33" fmla="*/ 73 h 101"/>
                  <a:gd name="T34" fmla="*/ 18 w 115"/>
                  <a:gd name="T35" fmla="*/ 82 h 101"/>
                  <a:gd name="T36" fmla="*/ 23 w 115"/>
                  <a:gd name="T37" fmla="*/ 87 h 101"/>
                  <a:gd name="T38" fmla="*/ 32 w 115"/>
                  <a:gd name="T39" fmla="*/ 82 h 101"/>
                  <a:gd name="T40" fmla="*/ 37 w 115"/>
                  <a:gd name="T41" fmla="*/ 92 h 101"/>
                  <a:gd name="T42" fmla="*/ 37 w 115"/>
                  <a:gd name="T43" fmla="*/ 92 h 101"/>
                  <a:gd name="T44" fmla="*/ 41 w 115"/>
                  <a:gd name="T45" fmla="*/ 87 h 101"/>
                  <a:gd name="T46" fmla="*/ 46 w 115"/>
                  <a:gd name="T47" fmla="*/ 87 h 101"/>
                  <a:gd name="T48" fmla="*/ 55 w 115"/>
                  <a:gd name="T49" fmla="*/ 92 h 101"/>
                  <a:gd name="T50" fmla="*/ 55 w 115"/>
                  <a:gd name="T51" fmla="*/ 92 h 101"/>
                  <a:gd name="T52" fmla="*/ 64 w 115"/>
                  <a:gd name="T53" fmla="*/ 92 h 101"/>
                  <a:gd name="T54" fmla="*/ 69 w 115"/>
                  <a:gd name="T55" fmla="*/ 96 h 101"/>
                  <a:gd name="T56" fmla="*/ 69 w 115"/>
                  <a:gd name="T57" fmla="*/ 101 h 101"/>
                  <a:gd name="T58" fmla="*/ 73 w 115"/>
                  <a:gd name="T59" fmla="*/ 96 h 101"/>
                  <a:gd name="T60" fmla="*/ 83 w 115"/>
                  <a:gd name="T61" fmla="*/ 92 h 101"/>
                  <a:gd name="T62" fmla="*/ 87 w 115"/>
                  <a:gd name="T63" fmla="*/ 82 h 101"/>
                  <a:gd name="T64" fmla="*/ 87 w 115"/>
                  <a:gd name="T65" fmla="*/ 73 h 101"/>
                  <a:gd name="T66" fmla="*/ 96 w 115"/>
                  <a:gd name="T67" fmla="*/ 60 h 101"/>
                  <a:gd name="T68" fmla="*/ 105 w 115"/>
                  <a:gd name="T69" fmla="*/ 41 h 101"/>
                  <a:gd name="T70" fmla="*/ 110 w 115"/>
                  <a:gd name="T71" fmla="*/ 41 h 101"/>
                  <a:gd name="T72" fmla="*/ 115 w 115"/>
                  <a:gd name="T73" fmla="*/ 41 h 101"/>
                  <a:gd name="T74" fmla="*/ 105 w 115"/>
                  <a:gd name="T75" fmla="*/ 28 h 101"/>
                  <a:gd name="T76" fmla="*/ 96 w 115"/>
                  <a:gd name="T77" fmla="*/ 9 h 101"/>
                  <a:gd name="T78" fmla="*/ 101 w 115"/>
                  <a:gd name="T79" fmla="*/ 9 h 101"/>
                  <a:gd name="T80" fmla="*/ 101 w 115"/>
                  <a:gd name="T81" fmla="*/ 5 h 101"/>
                  <a:gd name="T82" fmla="*/ 101 w 115"/>
                  <a:gd name="T83" fmla="*/ 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101">
                    <a:moveTo>
                      <a:pt x="101" y="5"/>
                    </a:moveTo>
                    <a:lnTo>
                      <a:pt x="92" y="0"/>
                    </a:lnTo>
                    <a:lnTo>
                      <a:pt x="83" y="0"/>
                    </a:lnTo>
                    <a:lnTo>
                      <a:pt x="78" y="9"/>
                    </a:lnTo>
                    <a:lnTo>
                      <a:pt x="69" y="23"/>
                    </a:lnTo>
                    <a:lnTo>
                      <a:pt x="60" y="37"/>
                    </a:lnTo>
                    <a:lnTo>
                      <a:pt x="55" y="37"/>
                    </a:lnTo>
                    <a:lnTo>
                      <a:pt x="46" y="32"/>
                    </a:lnTo>
                    <a:lnTo>
                      <a:pt x="41" y="37"/>
                    </a:lnTo>
                    <a:lnTo>
                      <a:pt x="32" y="41"/>
                    </a:lnTo>
                    <a:lnTo>
                      <a:pt x="18" y="41"/>
                    </a:lnTo>
                    <a:lnTo>
                      <a:pt x="9" y="28"/>
                    </a:lnTo>
                    <a:lnTo>
                      <a:pt x="5" y="37"/>
                    </a:lnTo>
                    <a:lnTo>
                      <a:pt x="0" y="46"/>
                    </a:lnTo>
                    <a:lnTo>
                      <a:pt x="5" y="55"/>
                    </a:lnTo>
                    <a:lnTo>
                      <a:pt x="9" y="60"/>
                    </a:lnTo>
                    <a:lnTo>
                      <a:pt x="14" y="73"/>
                    </a:lnTo>
                    <a:lnTo>
                      <a:pt x="18" y="82"/>
                    </a:lnTo>
                    <a:lnTo>
                      <a:pt x="23" y="87"/>
                    </a:lnTo>
                    <a:lnTo>
                      <a:pt x="32" y="82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1" y="87"/>
                    </a:lnTo>
                    <a:lnTo>
                      <a:pt x="46" y="87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92"/>
                    </a:lnTo>
                    <a:lnTo>
                      <a:pt x="69" y="96"/>
                    </a:lnTo>
                    <a:lnTo>
                      <a:pt x="69" y="101"/>
                    </a:lnTo>
                    <a:lnTo>
                      <a:pt x="73" y="96"/>
                    </a:lnTo>
                    <a:lnTo>
                      <a:pt x="83" y="92"/>
                    </a:lnTo>
                    <a:lnTo>
                      <a:pt x="87" y="82"/>
                    </a:lnTo>
                    <a:lnTo>
                      <a:pt x="87" y="73"/>
                    </a:lnTo>
                    <a:lnTo>
                      <a:pt x="96" y="60"/>
                    </a:lnTo>
                    <a:lnTo>
                      <a:pt x="105" y="41"/>
                    </a:lnTo>
                    <a:lnTo>
                      <a:pt x="110" y="41"/>
                    </a:lnTo>
                    <a:lnTo>
                      <a:pt x="115" y="41"/>
                    </a:lnTo>
                    <a:lnTo>
                      <a:pt x="105" y="28"/>
                    </a:lnTo>
                    <a:lnTo>
                      <a:pt x="96" y="9"/>
                    </a:lnTo>
                    <a:lnTo>
                      <a:pt x="101" y="9"/>
                    </a:lnTo>
                    <a:lnTo>
                      <a:pt x="101" y="5"/>
                    </a:lnTo>
                    <a:lnTo>
                      <a:pt x="101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5" name="Freeform 1588"/>
              <p:cNvSpPr>
                <a:spLocks/>
              </p:cNvSpPr>
              <p:nvPr/>
            </p:nvSpPr>
            <p:spPr bwMode="auto">
              <a:xfrm>
                <a:off x="3932" y="2079"/>
                <a:ext cx="115" cy="101"/>
              </a:xfrm>
              <a:custGeom>
                <a:avLst/>
                <a:gdLst>
                  <a:gd name="T0" fmla="*/ 101 w 115"/>
                  <a:gd name="T1" fmla="*/ 5 h 101"/>
                  <a:gd name="T2" fmla="*/ 92 w 115"/>
                  <a:gd name="T3" fmla="*/ 0 h 101"/>
                  <a:gd name="T4" fmla="*/ 83 w 115"/>
                  <a:gd name="T5" fmla="*/ 0 h 101"/>
                  <a:gd name="T6" fmla="*/ 78 w 115"/>
                  <a:gd name="T7" fmla="*/ 9 h 101"/>
                  <a:gd name="T8" fmla="*/ 69 w 115"/>
                  <a:gd name="T9" fmla="*/ 23 h 101"/>
                  <a:gd name="T10" fmla="*/ 60 w 115"/>
                  <a:gd name="T11" fmla="*/ 37 h 101"/>
                  <a:gd name="T12" fmla="*/ 55 w 115"/>
                  <a:gd name="T13" fmla="*/ 37 h 101"/>
                  <a:gd name="T14" fmla="*/ 46 w 115"/>
                  <a:gd name="T15" fmla="*/ 32 h 101"/>
                  <a:gd name="T16" fmla="*/ 41 w 115"/>
                  <a:gd name="T17" fmla="*/ 37 h 101"/>
                  <a:gd name="T18" fmla="*/ 32 w 115"/>
                  <a:gd name="T19" fmla="*/ 41 h 101"/>
                  <a:gd name="T20" fmla="*/ 18 w 115"/>
                  <a:gd name="T21" fmla="*/ 41 h 101"/>
                  <a:gd name="T22" fmla="*/ 9 w 115"/>
                  <a:gd name="T23" fmla="*/ 28 h 101"/>
                  <a:gd name="T24" fmla="*/ 5 w 115"/>
                  <a:gd name="T25" fmla="*/ 37 h 101"/>
                  <a:gd name="T26" fmla="*/ 0 w 115"/>
                  <a:gd name="T27" fmla="*/ 46 h 101"/>
                  <a:gd name="T28" fmla="*/ 5 w 115"/>
                  <a:gd name="T29" fmla="*/ 55 h 101"/>
                  <a:gd name="T30" fmla="*/ 9 w 115"/>
                  <a:gd name="T31" fmla="*/ 60 h 101"/>
                  <a:gd name="T32" fmla="*/ 14 w 115"/>
                  <a:gd name="T33" fmla="*/ 73 h 101"/>
                  <a:gd name="T34" fmla="*/ 18 w 115"/>
                  <a:gd name="T35" fmla="*/ 82 h 101"/>
                  <a:gd name="T36" fmla="*/ 23 w 115"/>
                  <a:gd name="T37" fmla="*/ 87 h 101"/>
                  <a:gd name="T38" fmla="*/ 32 w 115"/>
                  <a:gd name="T39" fmla="*/ 82 h 101"/>
                  <a:gd name="T40" fmla="*/ 37 w 115"/>
                  <a:gd name="T41" fmla="*/ 92 h 101"/>
                  <a:gd name="T42" fmla="*/ 37 w 115"/>
                  <a:gd name="T43" fmla="*/ 92 h 101"/>
                  <a:gd name="T44" fmla="*/ 41 w 115"/>
                  <a:gd name="T45" fmla="*/ 87 h 101"/>
                  <a:gd name="T46" fmla="*/ 46 w 115"/>
                  <a:gd name="T47" fmla="*/ 87 h 101"/>
                  <a:gd name="T48" fmla="*/ 55 w 115"/>
                  <a:gd name="T49" fmla="*/ 92 h 101"/>
                  <a:gd name="T50" fmla="*/ 55 w 115"/>
                  <a:gd name="T51" fmla="*/ 92 h 101"/>
                  <a:gd name="T52" fmla="*/ 64 w 115"/>
                  <a:gd name="T53" fmla="*/ 92 h 101"/>
                  <a:gd name="T54" fmla="*/ 69 w 115"/>
                  <a:gd name="T55" fmla="*/ 96 h 101"/>
                  <a:gd name="T56" fmla="*/ 69 w 115"/>
                  <a:gd name="T57" fmla="*/ 101 h 101"/>
                  <a:gd name="T58" fmla="*/ 73 w 115"/>
                  <a:gd name="T59" fmla="*/ 96 h 101"/>
                  <a:gd name="T60" fmla="*/ 83 w 115"/>
                  <a:gd name="T61" fmla="*/ 92 h 101"/>
                  <a:gd name="T62" fmla="*/ 87 w 115"/>
                  <a:gd name="T63" fmla="*/ 82 h 101"/>
                  <a:gd name="T64" fmla="*/ 87 w 115"/>
                  <a:gd name="T65" fmla="*/ 73 h 101"/>
                  <a:gd name="T66" fmla="*/ 96 w 115"/>
                  <a:gd name="T67" fmla="*/ 60 h 101"/>
                  <a:gd name="T68" fmla="*/ 105 w 115"/>
                  <a:gd name="T69" fmla="*/ 41 h 101"/>
                  <a:gd name="T70" fmla="*/ 110 w 115"/>
                  <a:gd name="T71" fmla="*/ 41 h 101"/>
                  <a:gd name="T72" fmla="*/ 115 w 115"/>
                  <a:gd name="T73" fmla="*/ 41 h 101"/>
                  <a:gd name="T74" fmla="*/ 105 w 115"/>
                  <a:gd name="T75" fmla="*/ 28 h 101"/>
                  <a:gd name="T76" fmla="*/ 96 w 115"/>
                  <a:gd name="T77" fmla="*/ 9 h 101"/>
                  <a:gd name="T78" fmla="*/ 101 w 115"/>
                  <a:gd name="T79" fmla="*/ 9 h 101"/>
                  <a:gd name="T80" fmla="*/ 101 w 115"/>
                  <a:gd name="T81" fmla="*/ 5 h 101"/>
                  <a:gd name="T82" fmla="*/ 101 w 115"/>
                  <a:gd name="T83" fmla="*/ 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101">
                    <a:moveTo>
                      <a:pt x="101" y="5"/>
                    </a:moveTo>
                    <a:lnTo>
                      <a:pt x="92" y="0"/>
                    </a:lnTo>
                    <a:lnTo>
                      <a:pt x="83" y="0"/>
                    </a:lnTo>
                    <a:lnTo>
                      <a:pt x="78" y="9"/>
                    </a:lnTo>
                    <a:lnTo>
                      <a:pt x="69" y="23"/>
                    </a:lnTo>
                    <a:lnTo>
                      <a:pt x="60" y="37"/>
                    </a:lnTo>
                    <a:lnTo>
                      <a:pt x="55" y="37"/>
                    </a:lnTo>
                    <a:lnTo>
                      <a:pt x="46" y="32"/>
                    </a:lnTo>
                    <a:lnTo>
                      <a:pt x="41" y="37"/>
                    </a:lnTo>
                    <a:lnTo>
                      <a:pt x="32" y="41"/>
                    </a:lnTo>
                    <a:lnTo>
                      <a:pt x="18" y="41"/>
                    </a:lnTo>
                    <a:lnTo>
                      <a:pt x="9" y="28"/>
                    </a:lnTo>
                    <a:lnTo>
                      <a:pt x="5" y="37"/>
                    </a:lnTo>
                    <a:lnTo>
                      <a:pt x="0" y="46"/>
                    </a:lnTo>
                    <a:lnTo>
                      <a:pt x="5" y="55"/>
                    </a:lnTo>
                    <a:lnTo>
                      <a:pt x="9" y="60"/>
                    </a:lnTo>
                    <a:lnTo>
                      <a:pt x="14" y="73"/>
                    </a:lnTo>
                    <a:lnTo>
                      <a:pt x="18" y="82"/>
                    </a:lnTo>
                    <a:lnTo>
                      <a:pt x="23" y="87"/>
                    </a:lnTo>
                    <a:lnTo>
                      <a:pt x="32" y="82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1" y="87"/>
                    </a:lnTo>
                    <a:lnTo>
                      <a:pt x="46" y="87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92"/>
                    </a:lnTo>
                    <a:lnTo>
                      <a:pt x="69" y="96"/>
                    </a:lnTo>
                    <a:lnTo>
                      <a:pt x="69" y="101"/>
                    </a:lnTo>
                    <a:lnTo>
                      <a:pt x="73" y="96"/>
                    </a:lnTo>
                    <a:lnTo>
                      <a:pt x="83" y="92"/>
                    </a:lnTo>
                    <a:lnTo>
                      <a:pt x="87" y="82"/>
                    </a:lnTo>
                    <a:lnTo>
                      <a:pt x="87" y="73"/>
                    </a:lnTo>
                    <a:lnTo>
                      <a:pt x="96" y="60"/>
                    </a:lnTo>
                    <a:lnTo>
                      <a:pt x="105" y="41"/>
                    </a:lnTo>
                    <a:lnTo>
                      <a:pt x="110" y="41"/>
                    </a:lnTo>
                    <a:lnTo>
                      <a:pt x="115" y="41"/>
                    </a:lnTo>
                    <a:lnTo>
                      <a:pt x="105" y="28"/>
                    </a:lnTo>
                    <a:lnTo>
                      <a:pt x="96" y="9"/>
                    </a:lnTo>
                    <a:lnTo>
                      <a:pt x="101" y="9"/>
                    </a:lnTo>
                    <a:lnTo>
                      <a:pt x="101" y="5"/>
                    </a:lnTo>
                    <a:lnTo>
                      <a:pt x="101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6" name="Freeform 1589"/>
              <p:cNvSpPr>
                <a:spLocks noEditPoints="1"/>
              </p:cNvSpPr>
              <p:nvPr/>
            </p:nvSpPr>
            <p:spPr bwMode="auto">
              <a:xfrm>
                <a:off x="3932" y="2074"/>
                <a:ext cx="124" cy="106"/>
              </a:xfrm>
              <a:custGeom>
                <a:avLst/>
                <a:gdLst>
                  <a:gd name="T0" fmla="*/ 69 w 124"/>
                  <a:gd name="T1" fmla="*/ 106 h 106"/>
                  <a:gd name="T2" fmla="*/ 64 w 124"/>
                  <a:gd name="T3" fmla="*/ 101 h 106"/>
                  <a:gd name="T4" fmla="*/ 60 w 124"/>
                  <a:gd name="T5" fmla="*/ 97 h 106"/>
                  <a:gd name="T6" fmla="*/ 50 w 124"/>
                  <a:gd name="T7" fmla="*/ 92 h 106"/>
                  <a:gd name="T8" fmla="*/ 37 w 124"/>
                  <a:gd name="T9" fmla="*/ 97 h 106"/>
                  <a:gd name="T10" fmla="*/ 32 w 124"/>
                  <a:gd name="T11" fmla="*/ 92 h 106"/>
                  <a:gd name="T12" fmla="*/ 18 w 124"/>
                  <a:gd name="T13" fmla="*/ 87 h 106"/>
                  <a:gd name="T14" fmla="*/ 9 w 124"/>
                  <a:gd name="T15" fmla="*/ 65 h 106"/>
                  <a:gd name="T16" fmla="*/ 5 w 124"/>
                  <a:gd name="T17" fmla="*/ 55 h 106"/>
                  <a:gd name="T18" fmla="*/ 5 w 124"/>
                  <a:gd name="T19" fmla="*/ 46 h 106"/>
                  <a:gd name="T20" fmla="*/ 9 w 124"/>
                  <a:gd name="T21" fmla="*/ 28 h 106"/>
                  <a:gd name="T22" fmla="*/ 14 w 124"/>
                  <a:gd name="T23" fmla="*/ 28 h 106"/>
                  <a:gd name="T24" fmla="*/ 14 w 124"/>
                  <a:gd name="T25" fmla="*/ 33 h 106"/>
                  <a:gd name="T26" fmla="*/ 37 w 124"/>
                  <a:gd name="T27" fmla="*/ 42 h 106"/>
                  <a:gd name="T28" fmla="*/ 50 w 124"/>
                  <a:gd name="T29" fmla="*/ 37 h 106"/>
                  <a:gd name="T30" fmla="*/ 55 w 124"/>
                  <a:gd name="T31" fmla="*/ 37 h 106"/>
                  <a:gd name="T32" fmla="*/ 69 w 124"/>
                  <a:gd name="T33" fmla="*/ 33 h 106"/>
                  <a:gd name="T34" fmla="*/ 78 w 124"/>
                  <a:gd name="T35" fmla="*/ 5 h 106"/>
                  <a:gd name="T36" fmla="*/ 105 w 124"/>
                  <a:gd name="T37" fmla="*/ 5 h 106"/>
                  <a:gd name="T38" fmla="*/ 105 w 124"/>
                  <a:gd name="T39" fmla="*/ 10 h 106"/>
                  <a:gd name="T40" fmla="*/ 105 w 124"/>
                  <a:gd name="T41" fmla="*/ 10 h 106"/>
                  <a:gd name="T42" fmla="*/ 115 w 124"/>
                  <a:gd name="T43" fmla="*/ 19 h 106"/>
                  <a:gd name="T44" fmla="*/ 105 w 124"/>
                  <a:gd name="T45" fmla="*/ 19 h 106"/>
                  <a:gd name="T46" fmla="*/ 105 w 124"/>
                  <a:gd name="T47" fmla="*/ 28 h 106"/>
                  <a:gd name="T48" fmla="*/ 124 w 124"/>
                  <a:gd name="T49" fmla="*/ 46 h 106"/>
                  <a:gd name="T50" fmla="*/ 119 w 124"/>
                  <a:gd name="T51" fmla="*/ 51 h 106"/>
                  <a:gd name="T52" fmla="*/ 119 w 124"/>
                  <a:gd name="T53" fmla="*/ 51 h 106"/>
                  <a:gd name="T54" fmla="*/ 115 w 124"/>
                  <a:gd name="T55" fmla="*/ 51 h 106"/>
                  <a:gd name="T56" fmla="*/ 105 w 124"/>
                  <a:gd name="T57" fmla="*/ 65 h 106"/>
                  <a:gd name="T58" fmla="*/ 92 w 124"/>
                  <a:gd name="T59" fmla="*/ 83 h 106"/>
                  <a:gd name="T60" fmla="*/ 83 w 124"/>
                  <a:gd name="T61" fmla="*/ 101 h 106"/>
                  <a:gd name="T62" fmla="*/ 69 w 124"/>
                  <a:gd name="T63" fmla="*/ 106 h 106"/>
                  <a:gd name="T64" fmla="*/ 64 w 124"/>
                  <a:gd name="T65" fmla="*/ 92 h 106"/>
                  <a:gd name="T66" fmla="*/ 73 w 124"/>
                  <a:gd name="T67" fmla="*/ 101 h 106"/>
                  <a:gd name="T68" fmla="*/ 78 w 124"/>
                  <a:gd name="T69" fmla="*/ 97 h 106"/>
                  <a:gd name="T70" fmla="*/ 87 w 124"/>
                  <a:gd name="T71" fmla="*/ 83 h 106"/>
                  <a:gd name="T72" fmla="*/ 83 w 124"/>
                  <a:gd name="T73" fmla="*/ 78 h 106"/>
                  <a:gd name="T74" fmla="*/ 87 w 124"/>
                  <a:gd name="T75" fmla="*/ 74 h 106"/>
                  <a:gd name="T76" fmla="*/ 105 w 124"/>
                  <a:gd name="T77" fmla="*/ 42 h 106"/>
                  <a:gd name="T78" fmla="*/ 105 w 124"/>
                  <a:gd name="T79" fmla="*/ 37 h 106"/>
                  <a:gd name="T80" fmla="*/ 110 w 124"/>
                  <a:gd name="T81" fmla="*/ 42 h 106"/>
                  <a:gd name="T82" fmla="*/ 101 w 124"/>
                  <a:gd name="T83" fmla="*/ 28 h 106"/>
                  <a:gd name="T84" fmla="*/ 92 w 124"/>
                  <a:gd name="T85" fmla="*/ 14 h 106"/>
                  <a:gd name="T86" fmla="*/ 96 w 124"/>
                  <a:gd name="T87" fmla="*/ 10 h 106"/>
                  <a:gd name="T88" fmla="*/ 101 w 124"/>
                  <a:gd name="T89" fmla="*/ 10 h 106"/>
                  <a:gd name="T90" fmla="*/ 101 w 124"/>
                  <a:gd name="T91" fmla="*/ 10 h 106"/>
                  <a:gd name="T92" fmla="*/ 83 w 124"/>
                  <a:gd name="T93" fmla="*/ 10 h 106"/>
                  <a:gd name="T94" fmla="*/ 73 w 124"/>
                  <a:gd name="T95" fmla="*/ 33 h 106"/>
                  <a:gd name="T96" fmla="*/ 60 w 124"/>
                  <a:gd name="T97" fmla="*/ 42 h 106"/>
                  <a:gd name="T98" fmla="*/ 50 w 124"/>
                  <a:gd name="T99" fmla="*/ 42 h 106"/>
                  <a:gd name="T100" fmla="*/ 37 w 124"/>
                  <a:gd name="T101" fmla="*/ 46 h 106"/>
                  <a:gd name="T102" fmla="*/ 9 w 124"/>
                  <a:gd name="T103" fmla="*/ 37 h 106"/>
                  <a:gd name="T104" fmla="*/ 9 w 124"/>
                  <a:gd name="T105" fmla="*/ 51 h 106"/>
                  <a:gd name="T106" fmla="*/ 14 w 124"/>
                  <a:gd name="T107" fmla="*/ 65 h 106"/>
                  <a:gd name="T108" fmla="*/ 23 w 124"/>
                  <a:gd name="T109" fmla="*/ 83 h 106"/>
                  <a:gd name="T110" fmla="*/ 32 w 124"/>
                  <a:gd name="T111" fmla="*/ 83 h 106"/>
                  <a:gd name="T112" fmla="*/ 37 w 124"/>
                  <a:gd name="T113" fmla="*/ 83 h 106"/>
                  <a:gd name="T114" fmla="*/ 37 w 124"/>
                  <a:gd name="T115" fmla="*/ 87 h 106"/>
                  <a:gd name="T116" fmla="*/ 41 w 124"/>
                  <a:gd name="T117" fmla="*/ 92 h 106"/>
                  <a:gd name="T118" fmla="*/ 50 w 124"/>
                  <a:gd name="T119" fmla="*/ 87 h 106"/>
                  <a:gd name="T120" fmla="*/ 60 w 124"/>
                  <a:gd name="T121" fmla="*/ 92 h 106"/>
                  <a:gd name="T122" fmla="*/ 64 w 124"/>
                  <a:gd name="T123" fmla="*/ 9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4" h="106">
                    <a:moveTo>
                      <a:pt x="69" y="106"/>
                    </a:moveTo>
                    <a:lnTo>
                      <a:pt x="69" y="106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0" y="97"/>
                    </a:lnTo>
                    <a:lnTo>
                      <a:pt x="55" y="97"/>
                    </a:lnTo>
                    <a:lnTo>
                      <a:pt x="50" y="92"/>
                    </a:lnTo>
                    <a:lnTo>
                      <a:pt x="46" y="97"/>
                    </a:lnTo>
                    <a:lnTo>
                      <a:pt x="37" y="97"/>
                    </a:lnTo>
                    <a:lnTo>
                      <a:pt x="37" y="97"/>
                    </a:lnTo>
                    <a:lnTo>
                      <a:pt x="32" y="92"/>
                    </a:lnTo>
                    <a:lnTo>
                      <a:pt x="28" y="92"/>
                    </a:lnTo>
                    <a:lnTo>
                      <a:pt x="18" y="87"/>
                    </a:lnTo>
                    <a:lnTo>
                      <a:pt x="14" y="78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5" y="55"/>
                    </a:lnTo>
                    <a:lnTo>
                      <a:pt x="0" y="46"/>
                    </a:lnTo>
                    <a:lnTo>
                      <a:pt x="5" y="46"/>
                    </a:lnTo>
                    <a:lnTo>
                      <a:pt x="5" y="37"/>
                    </a:lnTo>
                    <a:lnTo>
                      <a:pt x="9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23" y="42"/>
                    </a:lnTo>
                    <a:lnTo>
                      <a:pt x="37" y="42"/>
                    </a:lnTo>
                    <a:lnTo>
                      <a:pt x="41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5" y="37"/>
                    </a:lnTo>
                    <a:lnTo>
                      <a:pt x="64" y="37"/>
                    </a:lnTo>
                    <a:lnTo>
                      <a:pt x="69" y="33"/>
                    </a:lnTo>
                    <a:lnTo>
                      <a:pt x="73" y="19"/>
                    </a:lnTo>
                    <a:lnTo>
                      <a:pt x="78" y="5"/>
                    </a:lnTo>
                    <a:lnTo>
                      <a:pt x="92" y="0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15" y="14"/>
                    </a:lnTo>
                    <a:lnTo>
                      <a:pt x="115" y="19"/>
                    </a:lnTo>
                    <a:lnTo>
                      <a:pt x="105" y="19"/>
                    </a:lnTo>
                    <a:lnTo>
                      <a:pt x="105" y="19"/>
                    </a:lnTo>
                    <a:lnTo>
                      <a:pt x="101" y="19"/>
                    </a:lnTo>
                    <a:lnTo>
                      <a:pt x="105" y="28"/>
                    </a:lnTo>
                    <a:lnTo>
                      <a:pt x="119" y="42"/>
                    </a:lnTo>
                    <a:lnTo>
                      <a:pt x="124" y="46"/>
                    </a:lnTo>
                    <a:lnTo>
                      <a:pt x="124" y="51"/>
                    </a:lnTo>
                    <a:lnTo>
                      <a:pt x="119" y="51"/>
                    </a:lnTo>
                    <a:lnTo>
                      <a:pt x="119" y="51"/>
                    </a:lnTo>
                    <a:lnTo>
                      <a:pt x="119" y="51"/>
                    </a:lnTo>
                    <a:lnTo>
                      <a:pt x="115" y="51"/>
                    </a:lnTo>
                    <a:lnTo>
                      <a:pt x="115" y="51"/>
                    </a:lnTo>
                    <a:lnTo>
                      <a:pt x="110" y="46"/>
                    </a:lnTo>
                    <a:lnTo>
                      <a:pt x="105" y="65"/>
                    </a:lnTo>
                    <a:lnTo>
                      <a:pt x="92" y="78"/>
                    </a:lnTo>
                    <a:lnTo>
                      <a:pt x="92" y="83"/>
                    </a:lnTo>
                    <a:lnTo>
                      <a:pt x="92" y="92"/>
                    </a:lnTo>
                    <a:lnTo>
                      <a:pt x="83" y="101"/>
                    </a:lnTo>
                    <a:lnTo>
                      <a:pt x="83" y="101"/>
                    </a:lnTo>
                    <a:lnTo>
                      <a:pt x="69" y="106"/>
                    </a:lnTo>
                    <a:lnTo>
                      <a:pt x="69" y="106"/>
                    </a:lnTo>
                    <a:close/>
                    <a:moveTo>
                      <a:pt x="64" y="92"/>
                    </a:moveTo>
                    <a:lnTo>
                      <a:pt x="69" y="92"/>
                    </a:lnTo>
                    <a:lnTo>
                      <a:pt x="73" y="101"/>
                    </a:lnTo>
                    <a:lnTo>
                      <a:pt x="73" y="101"/>
                    </a:lnTo>
                    <a:lnTo>
                      <a:pt x="78" y="97"/>
                    </a:lnTo>
                    <a:lnTo>
                      <a:pt x="83" y="97"/>
                    </a:lnTo>
                    <a:lnTo>
                      <a:pt x="87" y="83"/>
                    </a:lnTo>
                    <a:lnTo>
                      <a:pt x="87" y="78"/>
                    </a:lnTo>
                    <a:lnTo>
                      <a:pt x="83" y="78"/>
                    </a:lnTo>
                    <a:lnTo>
                      <a:pt x="87" y="74"/>
                    </a:lnTo>
                    <a:lnTo>
                      <a:pt x="87" y="74"/>
                    </a:lnTo>
                    <a:lnTo>
                      <a:pt x="101" y="60"/>
                    </a:lnTo>
                    <a:lnTo>
                      <a:pt x="105" y="42"/>
                    </a:lnTo>
                    <a:lnTo>
                      <a:pt x="105" y="37"/>
                    </a:lnTo>
                    <a:lnTo>
                      <a:pt x="105" y="37"/>
                    </a:lnTo>
                    <a:lnTo>
                      <a:pt x="110" y="42"/>
                    </a:lnTo>
                    <a:lnTo>
                      <a:pt x="110" y="42"/>
                    </a:lnTo>
                    <a:lnTo>
                      <a:pt x="110" y="42"/>
                    </a:lnTo>
                    <a:lnTo>
                      <a:pt x="101" y="28"/>
                    </a:lnTo>
                    <a:lnTo>
                      <a:pt x="96" y="14"/>
                    </a:lnTo>
                    <a:lnTo>
                      <a:pt x="92" y="14"/>
                    </a:lnTo>
                    <a:lnTo>
                      <a:pt x="92" y="10"/>
                    </a:lnTo>
                    <a:lnTo>
                      <a:pt x="96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92" y="5"/>
                    </a:lnTo>
                    <a:lnTo>
                      <a:pt x="83" y="10"/>
                    </a:lnTo>
                    <a:lnTo>
                      <a:pt x="78" y="23"/>
                    </a:lnTo>
                    <a:lnTo>
                      <a:pt x="73" y="33"/>
                    </a:lnTo>
                    <a:lnTo>
                      <a:pt x="64" y="42"/>
                    </a:lnTo>
                    <a:lnTo>
                      <a:pt x="60" y="42"/>
                    </a:lnTo>
                    <a:lnTo>
                      <a:pt x="55" y="42"/>
                    </a:lnTo>
                    <a:lnTo>
                      <a:pt x="50" y="42"/>
                    </a:lnTo>
                    <a:lnTo>
                      <a:pt x="41" y="42"/>
                    </a:lnTo>
                    <a:lnTo>
                      <a:pt x="37" y="46"/>
                    </a:lnTo>
                    <a:lnTo>
                      <a:pt x="23" y="46"/>
                    </a:lnTo>
                    <a:lnTo>
                      <a:pt x="9" y="37"/>
                    </a:lnTo>
                    <a:lnTo>
                      <a:pt x="9" y="46"/>
                    </a:lnTo>
                    <a:lnTo>
                      <a:pt x="9" y="51"/>
                    </a:lnTo>
                    <a:lnTo>
                      <a:pt x="9" y="60"/>
                    </a:lnTo>
                    <a:lnTo>
                      <a:pt x="14" y="65"/>
                    </a:lnTo>
                    <a:lnTo>
                      <a:pt x="18" y="74"/>
                    </a:lnTo>
                    <a:lnTo>
                      <a:pt x="23" y="83"/>
                    </a:lnTo>
                    <a:lnTo>
                      <a:pt x="28" y="87"/>
                    </a:lnTo>
                    <a:lnTo>
                      <a:pt x="32" y="83"/>
                    </a:lnTo>
                    <a:lnTo>
                      <a:pt x="37" y="83"/>
                    </a:lnTo>
                    <a:lnTo>
                      <a:pt x="37" y="83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37" y="92"/>
                    </a:lnTo>
                    <a:lnTo>
                      <a:pt x="41" y="92"/>
                    </a:lnTo>
                    <a:lnTo>
                      <a:pt x="41" y="92"/>
                    </a:lnTo>
                    <a:lnTo>
                      <a:pt x="50" y="87"/>
                    </a:lnTo>
                    <a:lnTo>
                      <a:pt x="50" y="87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4" y="92"/>
                    </a:lnTo>
                    <a:lnTo>
                      <a:pt x="64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7" name="Freeform 1590"/>
              <p:cNvSpPr>
                <a:spLocks/>
              </p:cNvSpPr>
              <p:nvPr/>
            </p:nvSpPr>
            <p:spPr bwMode="auto">
              <a:xfrm>
                <a:off x="3932" y="2074"/>
                <a:ext cx="124" cy="106"/>
              </a:xfrm>
              <a:custGeom>
                <a:avLst/>
                <a:gdLst>
                  <a:gd name="T0" fmla="*/ 69 w 124"/>
                  <a:gd name="T1" fmla="*/ 106 h 106"/>
                  <a:gd name="T2" fmla="*/ 64 w 124"/>
                  <a:gd name="T3" fmla="*/ 101 h 106"/>
                  <a:gd name="T4" fmla="*/ 60 w 124"/>
                  <a:gd name="T5" fmla="*/ 97 h 106"/>
                  <a:gd name="T6" fmla="*/ 50 w 124"/>
                  <a:gd name="T7" fmla="*/ 92 h 106"/>
                  <a:gd name="T8" fmla="*/ 37 w 124"/>
                  <a:gd name="T9" fmla="*/ 97 h 106"/>
                  <a:gd name="T10" fmla="*/ 32 w 124"/>
                  <a:gd name="T11" fmla="*/ 92 h 106"/>
                  <a:gd name="T12" fmla="*/ 18 w 124"/>
                  <a:gd name="T13" fmla="*/ 87 h 106"/>
                  <a:gd name="T14" fmla="*/ 9 w 124"/>
                  <a:gd name="T15" fmla="*/ 65 h 106"/>
                  <a:gd name="T16" fmla="*/ 5 w 124"/>
                  <a:gd name="T17" fmla="*/ 55 h 106"/>
                  <a:gd name="T18" fmla="*/ 5 w 124"/>
                  <a:gd name="T19" fmla="*/ 46 h 106"/>
                  <a:gd name="T20" fmla="*/ 9 w 124"/>
                  <a:gd name="T21" fmla="*/ 28 h 106"/>
                  <a:gd name="T22" fmla="*/ 14 w 124"/>
                  <a:gd name="T23" fmla="*/ 28 h 106"/>
                  <a:gd name="T24" fmla="*/ 14 w 124"/>
                  <a:gd name="T25" fmla="*/ 33 h 106"/>
                  <a:gd name="T26" fmla="*/ 37 w 124"/>
                  <a:gd name="T27" fmla="*/ 42 h 106"/>
                  <a:gd name="T28" fmla="*/ 50 w 124"/>
                  <a:gd name="T29" fmla="*/ 37 h 106"/>
                  <a:gd name="T30" fmla="*/ 55 w 124"/>
                  <a:gd name="T31" fmla="*/ 37 h 106"/>
                  <a:gd name="T32" fmla="*/ 69 w 124"/>
                  <a:gd name="T33" fmla="*/ 33 h 106"/>
                  <a:gd name="T34" fmla="*/ 78 w 124"/>
                  <a:gd name="T35" fmla="*/ 5 h 106"/>
                  <a:gd name="T36" fmla="*/ 105 w 124"/>
                  <a:gd name="T37" fmla="*/ 5 h 106"/>
                  <a:gd name="T38" fmla="*/ 105 w 124"/>
                  <a:gd name="T39" fmla="*/ 10 h 106"/>
                  <a:gd name="T40" fmla="*/ 105 w 124"/>
                  <a:gd name="T41" fmla="*/ 10 h 106"/>
                  <a:gd name="T42" fmla="*/ 115 w 124"/>
                  <a:gd name="T43" fmla="*/ 19 h 106"/>
                  <a:gd name="T44" fmla="*/ 105 w 124"/>
                  <a:gd name="T45" fmla="*/ 19 h 106"/>
                  <a:gd name="T46" fmla="*/ 105 w 124"/>
                  <a:gd name="T47" fmla="*/ 28 h 106"/>
                  <a:gd name="T48" fmla="*/ 124 w 124"/>
                  <a:gd name="T49" fmla="*/ 46 h 106"/>
                  <a:gd name="T50" fmla="*/ 119 w 124"/>
                  <a:gd name="T51" fmla="*/ 51 h 106"/>
                  <a:gd name="T52" fmla="*/ 119 w 124"/>
                  <a:gd name="T53" fmla="*/ 51 h 106"/>
                  <a:gd name="T54" fmla="*/ 115 w 124"/>
                  <a:gd name="T55" fmla="*/ 51 h 106"/>
                  <a:gd name="T56" fmla="*/ 105 w 124"/>
                  <a:gd name="T57" fmla="*/ 65 h 106"/>
                  <a:gd name="T58" fmla="*/ 92 w 124"/>
                  <a:gd name="T59" fmla="*/ 83 h 106"/>
                  <a:gd name="T60" fmla="*/ 83 w 124"/>
                  <a:gd name="T61" fmla="*/ 101 h 106"/>
                  <a:gd name="T62" fmla="*/ 69 w 124"/>
                  <a:gd name="T6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4" h="106">
                    <a:moveTo>
                      <a:pt x="69" y="106"/>
                    </a:moveTo>
                    <a:lnTo>
                      <a:pt x="69" y="106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0" y="97"/>
                    </a:lnTo>
                    <a:lnTo>
                      <a:pt x="55" y="97"/>
                    </a:lnTo>
                    <a:lnTo>
                      <a:pt x="50" y="92"/>
                    </a:lnTo>
                    <a:lnTo>
                      <a:pt x="46" y="97"/>
                    </a:lnTo>
                    <a:lnTo>
                      <a:pt x="37" y="97"/>
                    </a:lnTo>
                    <a:lnTo>
                      <a:pt x="37" y="97"/>
                    </a:lnTo>
                    <a:lnTo>
                      <a:pt x="32" y="92"/>
                    </a:lnTo>
                    <a:lnTo>
                      <a:pt x="28" y="92"/>
                    </a:lnTo>
                    <a:lnTo>
                      <a:pt x="18" y="87"/>
                    </a:lnTo>
                    <a:lnTo>
                      <a:pt x="14" y="78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5" y="55"/>
                    </a:lnTo>
                    <a:lnTo>
                      <a:pt x="0" y="46"/>
                    </a:lnTo>
                    <a:lnTo>
                      <a:pt x="5" y="46"/>
                    </a:lnTo>
                    <a:lnTo>
                      <a:pt x="5" y="37"/>
                    </a:lnTo>
                    <a:lnTo>
                      <a:pt x="9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23" y="42"/>
                    </a:lnTo>
                    <a:lnTo>
                      <a:pt x="37" y="42"/>
                    </a:lnTo>
                    <a:lnTo>
                      <a:pt x="41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5" y="37"/>
                    </a:lnTo>
                    <a:lnTo>
                      <a:pt x="64" y="37"/>
                    </a:lnTo>
                    <a:lnTo>
                      <a:pt x="69" y="33"/>
                    </a:lnTo>
                    <a:lnTo>
                      <a:pt x="73" y="19"/>
                    </a:lnTo>
                    <a:lnTo>
                      <a:pt x="78" y="5"/>
                    </a:lnTo>
                    <a:lnTo>
                      <a:pt x="92" y="0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15" y="14"/>
                    </a:lnTo>
                    <a:lnTo>
                      <a:pt x="115" y="19"/>
                    </a:lnTo>
                    <a:lnTo>
                      <a:pt x="105" y="19"/>
                    </a:lnTo>
                    <a:lnTo>
                      <a:pt x="105" y="19"/>
                    </a:lnTo>
                    <a:lnTo>
                      <a:pt x="101" y="19"/>
                    </a:lnTo>
                    <a:lnTo>
                      <a:pt x="105" y="28"/>
                    </a:lnTo>
                    <a:lnTo>
                      <a:pt x="119" y="42"/>
                    </a:lnTo>
                    <a:lnTo>
                      <a:pt x="124" y="46"/>
                    </a:lnTo>
                    <a:lnTo>
                      <a:pt x="124" y="51"/>
                    </a:lnTo>
                    <a:lnTo>
                      <a:pt x="119" y="51"/>
                    </a:lnTo>
                    <a:lnTo>
                      <a:pt x="119" y="51"/>
                    </a:lnTo>
                    <a:lnTo>
                      <a:pt x="119" y="51"/>
                    </a:lnTo>
                    <a:lnTo>
                      <a:pt x="115" y="51"/>
                    </a:lnTo>
                    <a:lnTo>
                      <a:pt x="115" y="51"/>
                    </a:lnTo>
                    <a:lnTo>
                      <a:pt x="110" y="46"/>
                    </a:lnTo>
                    <a:lnTo>
                      <a:pt x="105" y="65"/>
                    </a:lnTo>
                    <a:lnTo>
                      <a:pt x="92" y="78"/>
                    </a:lnTo>
                    <a:lnTo>
                      <a:pt x="92" y="83"/>
                    </a:lnTo>
                    <a:lnTo>
                      <a:pt x="92" y="92"/>
                    </a:lnTo>
                    <a:lnTo>
                      <a:pt x="83" y="101"/>
                    </a:lnTo>
                    <a:lnTo>
                      <a:pt x="83" y="101"/>
                    </a:lnTo>
                    <a:lnTo>
                      <a:pt x="69" y="106"/>
                    </a:lnTo>
                    <a:lnTo>
                      <a:pt x="69" y="10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8" name="Freeform 1591"/>
              <p:cNvSpPr>
                <a:spLocks/>
              </p:cNvSpPr>
              <p:nvPr/>
            </p:nvSpPr>
            <p:spPr bwMode="auto">
              <a:xfrm>
                <a:off x="3941" y="2079"/>
                <a:ext cx="101" cy="96"/>
              </a:xfrm>
              <a:custGeom>
                <a:avLst/>
                <a:gdLst>
                  <a:gd name="T0" fmla="*/ 55 w 101"/>
                  <a:gd name="T1" fmla="*/ 87 h 96"/>
                  <a:gd name="T2" fmla="*/ 60 w 101"/>
                  <a:gd name="T3" fmla="*/ 87 h 96"/>
                  <a:gd name="T4" fmla="*/ 64 w 101"/>
                  <a:gd name="T5" fmla="*/ 96 h 96"/>
                  <a:gd name="T6" fmla="*/ 64 w 101"/>
                  <a:gd name="T7" fmla="*/ 96 h 96"/>
                  <a:gd name="T8" fmla="*/ 69 w 101"/>
                  <a:gd name="T9" fmla="*/ 92 h 96"/>
                  <a:gd name="T10" fmla="*/ 74 w 101"/>
                  <a:gd name="T11" fmla="*/ 92 h 96"/>
                  <a:gd name="T12" fmla="*/ 78 w 101"/>
                  <a:gd name="T13" fmla="*/ 78 h 96"/>
                  <a:gd name="T14" fmla="*/ 78 w 101"/>
                  <a:gd name="T15" fmla="*/ 73 h 96"/>
                  <a:gd name="T16" fmla="*/ 74 w 101"/>
                  <a:gd name="T17" fmla="*/ 73 h 96"/>
                  <a:gd name="T18" fmla="*/ 78 w 101"/>
                  <a:gd name="T19" fmla="*/ 69 h 96"/>
                  <a:gd name="T20" fmla="*/ 78 w 101"/>
                  <a:gd name="T21" fmla="*/ 69 h 96"/>
                  <a:gd name="T22" fmla="*/ 92 w 101"/>
                  <a:gd name="T23" fmla="*/ 55 h 96"/>
                  <a:gd name="T24" fmla="*/ 96 w 101"/>
                  <a:gd name="T25" fmla="*/ 37 h 96"/>
                  <a:gd name="T26" fmla="*/ 96 w 101"/>
                  <a:gd name="T27" fmla="*/ 32 h 96"/>
                  <a:gd name="T28" fmla="*/ 96 w 101"/>
                  <a:gd name="T29" fmla="*/ 32 h 96"/>
                  <a:gd name="T30" fmla="*/ 101 w 101"/>
                  <a:gd name="T31" fmla="*/ 37 h 96"/>
                  <a:gd name="T32" fmla="*/ 101 w 101"/>
                  <a:gd name="T33" fmla="*/ 37 h 96"/>
                  <a:gd name="T34" fmla="*/ 101 w 101"/>
                  <a:gd name="T35" fmla="*/ 37 h 96"/>
                  <a:gd name="T36" fmla="*/ 92 w 101"/>
                  <a:gd name="T37" fmla="*/ 23 h 96"/>
                  <a:gd name="T38" fmla="*/ 87 w 101"/>
                  <a:gd name="T39" fmla="*/ 9 h 96"/>
                  <a:gd name="T40" fmla="*/ 83 w 101"/>
                  <a:gd name="T41" fmla="*/ 9 h 96"/>
                  <a:gd name="T42" fmla="*/ 83 w 101"/>
                  <a:gd name="T43" fmla="*/ 5 h 96"/>
                  <a:gd name="T44" fmla="*/ 87 w 101"/>
                  <a:gd name="T45" fmla="*/ 5 h 96"/>
                  <a:gd name="T46" fmla="*/ 92 w 101"/>
                  <a:gd name="T47" fmla="*/ 5 h 96"/>
                  <a:gd name="T48" fmla="*/ 92 w 101"/>
                  <a:gd name="T49" fmla="*/ 5 h 96"/>
                  <a:gd name="T50" fmla="*/ 92 w 101"/>
                  <a:gd name="T51" fmla="*/ 5 h 96"/>
                  <a:gd name="T52" fmla="*/ 92 w 101"/>
                  <a:gd name="T53" fmla="*/ 5 h 96"/>
                  <a:gd name="T54" fmla="*/ 83 w 101"/>
                  <a:gd name="T55" fmla="*/ 0 h 96"/>
                  <a:gd name="T56" fmla="*/ 74 w 101"/>
                  <a:gd name="T57" fmla="*/ 5 h 96"/>
                  <a:gd name="T58" fmla="*/ 69 w 101"/>
                  <a:gd name="T59" fmla="*/ 18 h 96"/>
                  <a:gd name="T60" fmla="*/ 64 w 101"/>
                  <a:gd name="T61" fmla="*/ 28 h 96"/>
                  <a:gd name="T62" fmla="*/ 55 w 101"/>
                  <a:gd name="T63" fmla="*/ 37 h 96"/>
                  <a:gd name="T64" fmla="*/ 51 w 101"/>
                  <a:gd name="T65" fmla="*/ 37 h 96"/>
                  <a:gd name="T66" fmla="*/ 46 w 101"/>
                  <a:gd name="T67" fmla="*/ 37 h 96"/>
                  <a:gd name="T68" fmla="*/ 41 w 101"/>
                  <a:gd name="T69" fmla="*/ 37 h 96"/>
                  <a:gd name="T70" fmla="*/ 32 w 101"/>
                  <a:gd name="T71" fmla="*/ 37 h 96"/>
                  <a:gd name="T72" fmla="*/ 28 w 101"/>
                  <a:gd name="T73" fmla="*/ 41 h 96"/>
                  <a:gd name="T74" fmla="*/ 14 w 101"/>
                  <a:gd name="T75" fmla="*/ 41 h 96"/>
                  <a:gd name="T76" fmla="*/ 0 w 101"/>
                  <a:gd name="T77" fmla="*/ 32 h 96"/>
                  <a:gd name="T78" fmla="*/ 0 w 101"/>
                  <a:gd name="T79" fmla="*/ 41 h 96"/>
                  <a:gd name="T80" fmla="*/ 0 w 101"/>
                  <a:gd name="T81" fmla="*/ 46 h 96"/>
                  <a:gd name="T82" fmla="*/ 0 w 101"/>
                  <a:gd name="T83" fmla="*/ 55 h 96"/>
                  <a:gd name="T84" fmla="*/ 5 w 101"/>
                  <a:gd name="T85" fmla="*/ 60 h 96"/>
                  <a:gd name="T86" fmla="*/ 9 w 101"/>
                  <a:gd name="T87" fmla="*/ 69 h 96"/>
                  <a:gd name="T88" fmla="*/ 14 w 101"/>
                  <a:gd name="T89" fmla="*/ 78 h 96"/>
                  <a:gd name="T90" fmla="*/ 19 w 101"/>
                  <a:gd name="T91" fmla="*/ 82 h 96"/>
                  <a:gd name="T92" fmla="*/ 23 w 101"/>
                  <a:gd name="T93" fmla="*/ 78 h 96"/>
                  <a:gd name="T94" fmla="*/ 28 w 101"/>
                  <a:gd name="T95" fmla="*/ 78 h 96"/>
                  <a:gd name="T96" fmla="*/ 28 w 101"/>
                  <a:gd name="T97" fmla="*/ 78 h 96"/>
                  <a:gd name="T98" fmla="*/ 28 w 101"/>
                  <a:gd name="T99" fmla="*/ 82 h 96"/>
                  <a:gd name="T100" fmla="*/ 28 w 101"/>
                  <a:gd name="T101" fmla="*/ 82 h 96"/>
                  <a:gd name="T102" fmla="*/ 28 w 101"/>
                  <a:gd name="T103" fmla="*/ 87 h 96"/>
                  <a:gd name="T104" fmla="*/ 32 w 101"/>
                  <a:gd name="T105" fmla="*/ 87 h 96"/>
                  <a:gd name="T106" fmla="*/ 32 w 101"/>
                  <a:gd name="T107" fmla="*/ 87 h 96"/>
                  <a:gd name="T108" fmla="*/ 41 w 101"/>
                  <a:gd name="T109" fmla="*/ 82 h 96"/>
                  <a:gd name="T110" fmla="*/ 41 w 101"/>
                  <a:gd name="T111" fmla="*/ 82 h 96"/>
                  <a:gd name="T112" fmla="*/ 51 w 101"/>
                  <a:gd name="T113" fmla="*/ 87 h 96"/>
                  <a:gd name="T114" fmla="*/ 51 w 101"/>
                  <a:gd name="T115" fmla="*/ 87 h 96"/>
                  <a:gd name="T116" fmla="*/ 55 w 101"/>
                  <a:gd name="T117" fmla="*/ 87 h 96"/>
                  <a:gd name="T118" fmla="*/ 55 w 101"/>
                  <a:gd name="T119" fmla="*/ 8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1" h="96">
                    <a:moveTo>
                      <a:pt x="55" y="87"/>
                    </a:moveTo>
                    <a:lnTo>
                      <a:pt x="60" y="87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69" y="92"/>
                    </a:lnTo>
                    <a:lnTo>
                      <a:pt x="74" y="92"/>
                    </a:lnTo>
                    <a:lnTo>
                      <a:pt x="78" y="78"/>
                    </a:lnTo>
                    <a:lnTo>
                      <a:pt x="78" y="73"/>
                    </a:lnTo>
                    <a:lnTo>
                      <a:pt x="74" y="73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92" y="55"/>
                    </a:lnTo>
                    <a:lnTo>
                      <a:pt x="96" y="37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101" y="37"/>
                    </a:lnTo>
                    <a:lnTo>
                      <a:pt x="101" y="37"/>
                    </a:lnTo>
                    <a:lnTo>
                      <a:pt x="101" y="37"/>
                    </a:lnTo>
                    <a:lnTo>
                      <a:pt x="92" y="23"/>
                    </a:lnTo>
                    <a:lnTo>
                      <a:pt x="87" y="9"/>
                    </a:lnTo>
                    <a:lnTo>
                      <a:pt x="83" y="9"/>
                    </a:lnTo>
                    <a:lnTo>
                      <a:pt x="83" y="5"/>
                    </a:lnTo>
                    <a:lnTo>
                      <a:pt x="87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83" y="0"/>
                    </a:lnTo>
                    <a:lnTo>
                      <a:pt x="74" y="5"/>
                    </a:lnTo>
                    <a:lnTo>
                      <a:pt x="69" y="18"/>
                    </a:lnTo>
                    <a:lnTo>
                      <a:pt x="64" y="28"/>
                    </a:lnTo>
                    <a:lnTo>
                      <a:pt x="55" y="37"/>
                    </a:lnTo>
                    <a:lnTo>
                      <a:pt x="51" y="37"/>
                    </a:lnTo>
                    <a:lnTo>
                      <a:pt x="46" y="37"/>
                    </a:lnTo>
                    <a:lnTo>
                      <a:pt x="41" y="37"/>
                    </a:lnTo>
                    <a:lnTo>
                      <a:pt x="32" y="37"/>
                    </a:lnTo>
                    <a:lnTo>
                      <a:pt x="28" y="41"/>
                    </a:lnTo>
                    <a:lnTo>
                      <a:pt x="14" y="41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55"/>
                    </a:lnTo>
                    <a:lnTo>
                      <a:pt x="5" y="60"/>
                    </a:lnTo>
                    <a:lnTo>
                      <a:pt x="9" y="69"/>
                    </a:lnTo>
                    <a:lnTo>
                      <a:pt x="14" y="78"/>
                    </a:lnTo>
                    <a:lnTo>
                      <a:pt x="19" y="82"/>
                    </a:lnTo>
                    <a:lnTo>
                      <a:pt x="23" y="78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8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41" y="82"/>
                    </a:lnTo>
                    <a:lnTo>
                      <a:pt x="41" y="82"/>
                    </a:lnTo>
                    <a:lnTo>
                      <a:pt x="51" y="87"/>
                    </a:lnTo>
                    <a:lnTo>
                      <a:pt x="51" y="87"/>
                    </a:lnTo>
                    <a:lnTo>
                      <a:pt x="55" y="87"/>
                    </a:lnTo>
                    <a:lnTo>
                      <a:pt x="55" y="8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9" name="Freeform 1592"/>
              <p:cNvSpPr>
                <a:spLocks/>
              </p:cNvSpPr>
              <p:nvPr/>
            </p:nvSpPr>
            <p:spPr bwMode="auto">
              <a:xfrm>
                <a:off x="3891" y="2194"/>
                <a:ext cx="110" cy="36"/>
              </a:xfrm>
              <a:custGeom>
                <a:avLst/>
                <a:gdLst>
                  <a:gd name="T0" fmla="*/ 82 w 110"/>
                  <a:gd name="T1" fmla="*/ 32 h 36"/>
                  <a:gd name="T2" fmla="*/ 64 w 110"/>
                  <a:gd name="T3" fmla="*/ 27 h 36"/>
                  <a:gd name="T4" fmla="*/ 46 w 110"/>
                  <a:gd name="T5" fmla="*/ 22 h 36"/>
                  <a:gd name="T6" fmla="*/ 27 w 110"/>
                  <a:gd name="T7" fmla="*/ 22 h 36"/>
                  <a:gd name="T8" fmla="*/ 14 w 110"/>
                  <a:gd name="T9" fmla="*/ 18 h 36"/>
                  <a:gd name="T10" fmla="*/ 14 w 110"/>
                  <a:gd name="T11" fmla="*/ 18 h 36"/>
                  <a:gd name="T12" fmla="*/ 4 w 110"/>
                  <a:gd name="T13" fmla="*/ 13 h 36"/>
                  <a:gd name="T14" fmla="*/ 0 w 110"/>
                  <a:gd name="T15" fmla="*/ 9 h 36"/>
                  <a:gd name="T16" fmla="*/ 4 w 110"/>
                  <a:gd name="T17" fmla="*/ 9 h 36"/>
                  <a:gd name="T18" fmla="*/ 14 w 110"/>
                  <a:gd name="T19" fmla="*/ 4 h 36"/>
                  <a:gd name="T20" fmla="*/ 18 w 110"/>
                  <a:gd name="T21" fmla="*/ 0 h 36"/>
                  <a:gd name="T22" fmla="*/ 27 w 110"/>
                  <a:gd name="T23" fmla="*/ 4 h 36"/>
                  <a:gd name="T24" fmla="*/ 32 w 110"/>
                  <a:gd name="T25" fmla="*/ 9 h 36"/>
                  <a:gd name="T26" fmla="*/ 36 w 110"/>
                  <a:gd name="T27" fmla="*/ 9 h 36"/>
                  <a:gd name="T28" fmla="*/ 46 w 110"/>
                  <a:gd name="T29" fmla="*/ 13 h 36"/>
                  <a:gd name="T30" fmla="*/ 59 w 110"/>
                  <a:gd name="T31" fmla="*/ 13 h 36"/>
                  <a:gd name="T32" fmla="*/ 59 w 110"/>
                  <a:gd name="T33" fmla="*/ 13 h 36"/>
                  <a:gd name="T34" fmla="*/ 64 w 110"/>
                  <a:gd name="T35" fmla="*/ 9 h 36"/>
                  <a:gd name="T36" fmla="*/ 69 w 110"/>
                  <a:gd name="T37" fmla="*/ 9 h 36"/>
                  <a:gd name="T38" fmla="*/ 69 w 110"/>
                  <a:gd name="T39" fmla="*/ 13 h 36"/>
                  <a:gd name="T40" fmla="*/ 78 w 110"/>
                  <a:gd name="T41" fmla="*/ 13 h 36"/>
                  <a:gd name="T42" fmla="*/ 87 w 110"/>
                  <a:gd name="T43" fmla="*/ 13 h 36"/>
                  <a:gd name="T44" fmla="*/ 91 w 110"/>
                  <a:gd name="T45" fmla="*/ 22 h 36"/>
                  <a:gd name="T46" fmla="*/ 105 w 110"/>
                  <a:gd name="T47" fmla="*/ 22 h 36"/>
                  <a:gd name="T48" fmla="*/ 105 w 110"/>
                  <a:gd name="T49" fmla="*/ 27 h 36"/>
                  <a:gd name="T50" fmla="*/ 110 w 110"/>
                  <a:gd name="T51" fmla="*/ 36 h 36"/>
                  <a:gd name="T52" fmla="*/ 96 w 110"/>
                  <a:gd name="T53" fmla="*/ 32 h 36"/>
                  <a:gd name="T54" fmla="*/ 82 w 110"/>
                  <a:gd name="T5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36">
                    <a:moveTo>
                      <a:pt x="82" y="32"/>
                    </a:moveTo>
                    <a:lnTo>
                      <a:pt x="64" y="27"/>
                    </a:lnTo>
                    <a:lnTo>
                      <a:pt x="46" y="22"/>
                    </a:lnTo>
                    <a:lnTo>
                      <a:pt x="27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4" y="13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27" y="4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46" y="13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69" y="9"/>
                    </a:lnTo>
                    <a:lnTo>
                      <a:pt x="69" y="13"/>
                    </a:lnTo>
                    <a:lnTo>
                      <a:pt x="78" y="13"/>
                    </a:lnTo>
                    <a:lnTo>
                      <a:pt x="87" y="13"/>
                    </a:lnTo>
                    <a:lnTo>
                      <a:pt x="91" y="22"/>
                    </a:lnTo>
                    <a:lnTo>
                      <a:pt x="105" y="22"/>
                    </a:lnTo>
                    <a:lnTo>
                      <a:pt x="105" y="27"/>
                    </a:lnTo>
                    <a:lnTo>
                      <a:pt x="110" y="36"/>
                    </a:lnTo>
                    <a:lnTo>
                      <a:pt x="96" y="32"/>
                    </a:lnTo>
                    <a:lnTo>
                      <a:pt x="8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0" name="Freeform 1593"/>
              <p:cNvSpPr>
                <a:spLocks/>
              </p:cNvSpPr>
              <p:nvPr/>
            </p:nvSpPr>
            <p:spPr bwMode="auto">
              <a:xfrm>
                <a:off x="3891" y="2194"/>
                <a:ext cx="110" cy="36"/>
              </a:xfrm>
              <a:custGeom>
                <a:avLst/>
                <a:gdLst>
                  <a:gd name="T0" fmla="*/ 82 w 110"/>
                  <a:gd name="T1" fmla="*/ 32 h 36"/>
                  <a:gd name="T2" fmla="*/ 64 w 110"/>
                  <a:gd name="T3" fmla="*/ 27 h 36"/>
                  <a:gd name="T4" fmla="*/ 46 w 110"/>
                  <a:gd name="T5" fmla="*/ 22 h 36"/>
                  <a:gd name="T6" fmla="*/ 27 w 110"/>
                  <a:gd name="T7" fmla="*/ 22 h 36"/>
                  <a:gd name="T8" fmla="*/ 14 w 110"/>
                  <a:gd name="T9" fmla="*/ 18 h 36"/>
                  <a:gd name="T10" fmla="*/ 14 w 110"/>
                  <a:gd name="T11" fmla="*/ 18 h 36"/>
                  <a:gd name="T12" fmla="*/ 4 w 110"/>
                  <a:gd name="T13" fmla="*/ 13 h 36"/>
                  <a:gd name="T14" fmla="*/ 0 w 110"/>
                  <a:gd name="T15" fmla="*/ 9 h 36"/>
                  <a:gd name="T16" fmla="*/ 4 w 110"/>
                  <a:gd name="T17" fmla="*/ 9 h 36"/>
                  <a:gd name="T18" fmla="*/ 14 w 110"/>
                  <a:gd name="T19" fmla="*/ 4 h 36"/>
                  <a:gd name="T20" fmla="*/ 18 w 110"/>
                  <a:gd name="T21" fmla="*/ 0 h 36"/>
                  <a:gd name="T22" fmla="*/ 27 w 110"/>
                  <a:gd name="T23" fmla="*/ 4 h 36"/>
                  <a:gd name="T24" fmla="*/ 32 w 110"/>
                  <a:gd name="T25" fmla="*/ 9 h 36"/>
                  <a:gd name="T26" fmla="*/ 36 w 110"/>
                  <a:gd name="T27" fmla="*/ 9 h 36"/>
                  <a:gd name="T28" fmla="*/ 46 w 110"/>
                  <a:gd name="T29" fmla="*/ 13 h 36"/>
                  <a:gd name="T30" fmla="*/ 59 w 110"/>
                  <a:gd name="T31" fmla="*/ 13 h 36"/>
                  <a:gd name="T32" fmla="*/ 59 w 110"/>
                  <a:gd name="T33" fmla="*/ 13 h 36"/>
                  <a:gd name="T34" fmla="*/ 64 w 110"/>
                  <a:gd name="T35" fmla="*/ 9 h 36"/>
                  <a:gd name="T36" fmla="*/ 69 w 110"/>
                  <a:gd name="T37" fmla="*/ 9 h 36"/>
                  <a:gd name="T38" fmla="*/ 69 w 110"/>
                  <a:gd name="T39" fmla="*/ 13 h 36"/>
                  <a:gd name="T40" fmla="*/ 78 w 110"/>
                  <a:gd name="T41" fmla="*/ 13 h 36"/>
                  <a:gd name="T42" fmla="*/ 87 w 110"/>
                  <a:gd name="T43" fmla="*/ 13 h 36"/>
                  <a:gd name="T44" fmla="*/ 91 w 110"/>
                  <a:gd name="T45" fmla="*/ 22 h 36"/>
                  <a:gd name="T46" fmla="*/ 105 w 110"/>
                  <a:gd name="T47" fmla="*/ 22 h 36"/>
                  <a:gd name="T48" fmla="*/ 105 w 110"/>
                  <a:gd name="T49" fmla="*/ 27 h 36"/>
                  <a:gd name="T50" fmla="*/ 110 w 110"/>
                  <a:gd name="T51" fmla="*/ 36 h 36"/>
                  <a:gd name="T52" fmla="*/ 96 w 110"/>
                  <a:gd name="T53" fmla="*/ 32 h 36"/>
                  <a:gd name="T54" fmla="*/ 82 w 110"/>
                  <a:gd name="T5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36">
                    <a:moveTo>
                      <a:pt x="82" y="32"/>
                    </a:moveTo>
                    <a:lnTo>
                      <a:pt x="64" y="27"/>
                    </a:lnTo>
                    <a:lnTo>
                      <a:pt x="46" y="22"/>
                    </a:lnTo>
                    <a:lnTo>
                      <a:pt x="27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4" y="13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27" y="4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46" y="13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69" y="9"/>
                    </a:lnTo>
                    <a:lnTo>
                      <a:pt x="69" y="13"/>
                    </a:lnTo>
                    <a:lnTo>
                      <a:pt x="78" y="13"/>
                    </a:lnTo>
                    <a:lnTo>
                      <a:pt x="87" y="13"/>
                    </a:lnTo>
                    <a:lnTo>
                      <a:pt x="91" y="22"/>
                    </a:lnTo>
                    <a:lnTo>
                      <a:pt x="105" y="22"/>
                    </a:lnTo>
                    <a:lnTo>
                      <a:pt x="105" y="27"/>
                    </a:lnTo>
                    <a:lnTo>
                      <a:pt x="110" y="36"/>
                    </a:lnTo>
                    <a:lnTo>
                      <a:pt x="96" y="32"/>
                    </a:lnTo>
                    <a:lnTo>
                      <a:pt x="82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1" name="Freeform 1594"/>
              <p:cNvSpPr>
                <a:spLocks noEditPoints="1"/>
              </p:cNvSpPr>
              <p:nvPr/>
            </p:nvSpPr>
            <p:spPr bwMode="auto">
              <a:xfrm>
                <a:off x="3886" y="2194"/>
                <a:ext cx="119" cy="41"/>
              </a:xfrm>
              <a:custGeom>
                <a:avLst/>
                <a:gdLst>
                  <a:gd name="T0" fmla="*/ 115 w 119"/>
                  <a:gd name="T1" fmla="*/ 41 h 41"/>
                  <a:gd name="T2" fmla="*/ 101 w 119"/>
                  <a:gd name="T3" fmla="*/ 36 h 41"/>
                  <a:gd name="T4" fmla="*/ 74 w 119"/>
                  <a:gd name="T5" fmla="*/ 32 h 41"/>
                  <a:gd name="T6" fmla="*/ 51 w 119"/>
                  <a:gd name="T7" fmla="*/ 27 h 41"/>
                  <a:gd name="T8" fmla="*/ 32 w 119"/>
                  <a:gd name="T9" fmla="*/ 27 h 41"/>
                  <a:gd name="T10" fmla="*/ 14 w 119"/>
                  <a:gd name="T11" fmla="*/ 18 h 41"/>
                  <a:gd name="T12" fmla="*/ 14 w 119"/>
                  <a:gd name="T13" fmla="*/ 18 h 41"/>
                  <a:gd name="T14" fmla="*/ 5 w 119"/>
                  <a:gd name="T15" fmla="*/ 13 h 41"/>
                  <a:gd name="T16" fmla="*/ 0 w 119"/>
                  <a:gd name="T17" fmla="*/ 9 h 41"/>
                  <a:gd name="T18" fmla="*/ 9 w 119"/>
                  <a:gd name="T19" fmla="*/ 9 h 41"/>
                  <a:gd name="T20" fmla="*/ 19 w 119"/>
                  <a:gd name="T21" fmla="*/ 0 h 41"/>
                  <a:gd name="T22" fmla="*/ 32 w 119"/>
                  <a:gd name="T23" fmla="*/ 4 h 41"/>
                  <a:gd name="T24" fmla="*/ 46 w 119"/>
                  <a:gd name="T25" fmla="*/ 9 h 41"/>
                  <a:gd name="T26" fmla="*/ 60 w 119"/>
                  <a:gd name="T27" fmla="*/ 13 h 41"/>
                  <a:gd name="T28" fmla="*/ 64 w 119"/>
                  <a:gd name="T29" fmla="*/ 13 h 41"/>
                  <a:gd name="T30" fmla="*/ 74 w 119"/>
                  <a:gd name="T31" fmla="*/ 9 h 41"/>
                  <a:gd name="T32" fmla="*/ 83 w 119"/>
                  <a:gd name="T33" fmla="*/ 9 h 41"/>
                  <a:gd name="T34" fmla="*/ 92 w 119"/>
                  <a:gd name="T35" fmla="*/ 13 h 41"/>
                  <a:gd name="T36" fmla="*/ 106 w 119"/>
                  <a:gd name="T37" fmla="*/ 22 h 41"/>
                  <a:gd name="T38" fmla="*/ 115 w 119"/>
                  <a:gd name="T39" fmla="*/ 27 h 41"/>
                  <a:gd name="T40" fmla="*/ 115 w 119"/>
                  <a:gd name="T41" fmla="*/ 36 h 41"/>
                  <a:gd name="T42" fmla="*/ 119 w 119"/>
                  <a:gd name="T43" fmla="*/ 41 h 41"/>
                  <a:gd name="T44" fmla="*/ 87 w 119"/>
                  <a:gd name="T45" fmla="*/ 27 h 41"/>
                  <a:gd name="T46" fmla="*/ 110 w 119"/>
                  <a:gd name="T47" fmla="*/ 32 h 41"/>
                  <a:gd name="T48" fmla="*/ 110 w 119"/>
                  <a:gd name="T49" fmla="*/ 27 h 41"/>
                  <a:gd name="T50" fmla="*/ 110 w 119"/>
                  <a:gd name="T51" fmla="*/ 27 h 41"/>
                  <a:gd name="T52" fmla="*/ 96 w 119"/>
                  <a:gd name="T53" fmla="*/ 27 h 41"/>
                  <a:gd name="T54" fmla="*/ 83 w 119"/>
                  <a:gd name="T55" fmla="*/ 13 h 41"/>
                  <a:gd name="T56" fmla="*/ 74 w 119"/>
                  <a:gd name="T57" fmla="*/ 13 h 41"/>
                  <a:gd name="T58" fmla="*/ 74 w 119"/>
                  <a:gd name="T59" fmla="*/ 13 h 41"/>
                  <a:gd name="T60" fmla="*/ 69 w 119"/>
                  <a:gd name="T61" fmla="*/ 13 h 41"/>
                  <a:gd name="T62" fmla="*/ 69 w 119"/>
                  <a:gd name="T63" fmla="*/ 18 h 41"/>
                  <a:gd name="T64" fmla="*/ 60 w 119"/>
                  <a:gd name="T65" fmla="*/ 18 h 41"/>
                  <a:gd name="T66" fmla="*/ 41 w 119"/>
                  <a:gd name="T67" fmla="*/ 13 h 41"/>
                  <a:gd name="T68" fmla="*/ 28 w 119"/>
                  <a:gd name="T69" fmla="*/ 4 h 41"/>
                  <a:gd name="T70" fmla="*/ 14 w 119"/>
                  <a:gd name="T71" fmla="*/ 13 h 41"/>
                  <a:gd name="T72" fmla="*/ 19 w 119"/>
                  <a:gd name="T73" fmla="*/ 13 h 41"/>
                  <a:gd name="T74" fmla="*/ 28 w 119"/>
                  <a:gd name="T75" fmla="*/ 13 h 41"/>
                  <a:gd name="T76" fmla="*/ 23 w 119"/>
                  <a:gd name="T77" fmla="*/ 18 h 41"/>
                  <a:gd name="T78" fmla="*/ 55 w 119"/>
                  <a:gd name="T79" fmla="*/ 22 h 41"/>
                  <a:gd name="T80" fmla="*/ 87 w 119"/>
                  <a:gd name="T81" fmla="*/ 27 h 41"/>
                  <a:gd name="T82" fmla="*/ 87 w 119"/>
                  <a:gd name="T83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9" h="41">
                    <a:moveTo>
                      <a:pt x="119" y="41"/>
                    </a:moveTo>
                    <a:lnTo>
                      <a:pt x="115" y="41"/>
                    </a:lnTo>
                    <a:lnTo>
                      <a:pt x="115" y="41"/>
                    </a:lnTo>
                    <a:lnTo>
                      <a:pt x="101" y="36"/>
                    </a:lnTo>
                    <a:lnTo>
                      <a:pt x="87" y="32"/>
                    </a:lnTo>
                    <a:lnTo>
                      <a:pt x="74" y="32"/>
                    </a:lnTo>
                    <a:lnTo>
                      <a:pt x="64" y="32"/>
                    </a:lnTo>
                    <a:lnTo>
                      <a:pt x="51" y="27"/>
                    </a:lnTo>
                    <a:lnTo>
                      <a:pt x="46" y="27"/>
                    </a:lnTo>
                    <a:lnTo>
                      <a:pt x="32" y="27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9" y="18"/>
                    </a:lnTo>
                    <a:lnTo>
                      <a:pt x="5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2" y="4"/>
                    </a:lnTo>
                    <a:lnTo>
                      <a:pt x="37" y="4"/>
                    </a:lnTo>
                    <a:lnTo>
                      <a:pt x="46" y="9"/>
                    </a:lnTo>
                    <a:lnTo>
                      <a:pt x="55" y="13"/>
                    </a:lnTo>
                    <a:lnTo>
                      <a:pt x="60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9" y="9"/>
                    </a:lnTo>
                    <a:lnTo>
                      <a:pt x="74" y="9"/>
                    </a:lnTo>
                    <a:lnTo>
                      <a:pt x="78" y="9"/>
                    </a:lnTo>
                    <a:lnTo>
                      <a:pt x="83" y="9"/>
                    </a:lnTo>
                    <a:lnTo>
                      <a:pt x="87" y="9"/>
                    </a:lnTo>
                    <a:lnTo>
                      <a:pt x="92" y="13"/>
                    </a:lnTo>
                    <a:lnTo>
                      <a:pt x="101" y="18"/>
                    </a:lnTo>
                    <a:lnTo>
                      <a:pt x="106" y="22"/>
                    </a:lnTo>
                    <a:lnTo>
                      <a:pt x="110" y="22"/>
                    </a:lnTo>
                    <a:lnTo>
                      <a:pt x="115" y="27"/>
                    </a:lnTo>
                    <a:lnTo>
                      <a:pt x="115" y="32"/>
                    </a:lnTo>
                    <a:lnTo>
                      <a:pt x="115" y="36"/>
                    </a:lnTo>
                    <a:lnTo>
                      <a:pt x="119" y="41"/>
                    </a:lnTo>
                    <a:lnTo>
                      <a:pt x="119" y="41"/>
                    </a:lnTo>
                    <a:close/>
                    <a:moveTo>
                      <a:pt x="87" y="27"/>
                    </a:moveTo>
                    <a:lnTo>
                      <a:pt x="87" y="27"/>
                    </a:lnTo>
                    <a:lnTo>
                      <a:pt x="101" y="32"/>
                    </a:lnTo>
                    <a:lnTo>
                      <a:pt x="110" y="32"/>
                    </a:lnTo>
                    <a:lnTo>
                      <a:pt x="110" y="32"/>
                    </a:lnTo>
                    <a:lnTo>
                      <a:pt x="110" y="27"/>
                    </a:lnTo>
                    <a:lnTo>
                      <a:pt x="110" y="27"/>
                    </a:lnTo>
                    <a:lnTo>
                      <a:pt x="110" y="27"/>
                    </a:lnTo>
                    <a:lnTo>
                      <a:pt x="106" y="27"/>
                    </a:lnTo>
                    <a:lnTo>
                      <a:pt x="96" y="27"/>
                    </a:lnTo>
                    <a:lnTo>
                      <a:pt x="87" y="18"/>
                    </a:lnTo>
                    <a:lnTo>
                      <a:pt x="83" y="13"/>
                    </a:lnTo>
                    <a:lnTo>
                      <a:pt x="78" y="13"/>
                    </a:lnTo>
                    <a:lnTo>
                      <a:pt x="74" y="13"/>
                    </a:lnTo>
                    <a:lnTo>
                      <a:pt x="74" y="13"/>
                    </a:lnTo>
                    <a:lnTo>
                      <a:pt x="74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8"/>
                    </a:lnTo>
                    <a:lnTo>
                      <a:pt x="64" y="18"/>
                    </a:lnTo>
                    <a:lnTo>
                      <a:pt x="60" y="18"/>
                    </a:lnTo>
                    <a:lnTo>
                      <a:pt x="51" y="18"/>
                    </a:lnTo>
                    <a:lnTo>
                      <a:pt x="41" y="13"/>
                    </a:lnTo>
                    <a:lnTo>
                      <a:pt x="37" y="9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9" y="13"/>
                    </a:lnTo>
                    <a:lnTo>
                      <a:pt x="23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3" y="18"/>
                    </a:lnTo>
                    <a:lnTo>
                      <a:pt x="46" y="22"/>
                    </a:lnTo>
                    <a:lnTo>
                      <a:pt x="55" y="22"/>
                    </a:lnTo>
                    <a:lnTo>
                      <a:pt x="69" y="22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87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2" name="Freeform 1595"/>
              <p:cNvSpPr>
                <a:spLocks/>
              </p:cNvSpPr>
              <p:nvPr/>
            </p:nvSpPr>
            <p:spPr bwMode="auto">
              <a:xfrm>
                <a:off x="3886" y="2194"/>
                <a:ext cx="119" cy="41"/>
              </a:xfrm>
              <a:custGeom>
                <a:avLst/>
                <a:gdLst>
                  <a:gd name="T0" fmla="*/ 119 w 119"/>
                  <a:gd name="T1" fmla="*/ 41 h 41"/>
                  <a:gd name="T2" fmla="*/ 115 w 119"/>
                  <a:gd name="T3" fmla="*/ 41 h 41"/>
                  <a:gd name="T4" fmla="*/ 115 w 119"/>
                  <a:gd name="T5" fmla="*/ 41 h 41"/>
                  <a:gd name="T6" fmla="*/ 101 w 119"/>
                  <a:gd name="T7" fmla="*/ 36 h 41"/>
                  <a:gd name="T8" fmla="*/ 87 w 119"/>
                  <a:gd name="T9" fmla="*/ 32 h 41"/>
                  <a:gd name="T10" fmla="*/ 74 w 119"/>
                  <a:gd name="T11" fmla="*/ 32 h 41"/>
                  <a:gd name="T12" fmla="*/ 64 w 119"/>
                  <a:gd name="T13" fmla="*/ 32 h 41"/>
                  <a:gd name="T14" fmla="*/ 51 w 119"/>
                  <a:gd name="T15" fmla="*/ 27 h 41"/>
                  <a:gd name="T16" fmla="*/ 46 w 119"/>
                  <a:gd name="T17" fmla="*/ 27 h 41"/>
                  <a:gd name="T18" fmla="*/ 32 w 119"/>
                  <a:gd name="T19" fmla="*/ 27 h 41"/>
                  <a:gd name="T20" fmla="*/ 19 w 119"/>
                  <a:gd name="T21" fmla="*/ 22 h 41"/>
                  <a:gd name="T22" fmla="*/ 14 w 119"/>
                  <a:gd name="T23" fmla="*/ 18 h 41"/>
                  <a:gd name="T24" fmla="*/ 14 w 119"/>
                  <a:gd name="T25" fmla="*/ 18 h 41"/>
                  <a:gd name="T26" fmla="*/ 14 w 119"/>
                  <a:gd name="T27" fmla="*/ 18 h 41"/>
                  <a:gd name="T28" fmla="*/ 9 w 119"/>
                  <a:gd name="T29" fmla="*/ 18 h 41"/>
                  <a:gd name="T30" fmla="*/ 5 w 119"/>
                  <a:gd name="T31" fmla="*/ 13 h 41"/>
                  <a:gd name="T32" fmla="*/ 0 w 119"/>
                  <a:gd name="T33" fmla="*/ 9 h 41"/>
                  <a:gd name="T34" fmla="*/ 0 w 119"/>
                  <a:gd name="T35" fmla="*/ 9 h 41"/>
                  <a:gd name="T36" fmla="*/ 5 w 119"/>
                  <a:gd name="T37" fmla="*/ 9 h 41"/>
                  <a:gd name="T38" fmla="*/ 9 w 119"/>
                  <a:gd name="T39" fmla="*/ 9 h 41"/>
                  <a:gd name="T40" fmla="*/ 9 w 119"/>
                  <a:gd name="T41" fmla="*/ 4 h 41"/>
                  <a:gd name="T42" fmla="*/ 19 w 119"/>
                  <a:gd name="T43" fmla="*/ 0 h 41"/>
                  <a:gd name="T44" fmla="*/ 28 w 119"/>
                  <a:gd name="T45" fmla="*/ 0 h 41"/>
                  <a:gd name="T46" fmla="*/ 32 w 119"/>
                  <a:gd name="T47" fmla="*/ 4 h 41"/>
                  <a:gd name="T48" fmla="*/ 37 w 119"/>
                  <a:gd name="T49" fmla="*/ 4 h 41"/>
                  <a:gd name="T50" fmla="*/ 46 w 119"/>
                  <a:gd name="T51" fmla="*/ 9 h 41"/>
                  <a:gd name="T52" fmla="*/ 55 w 119"/>
                  <a:gd name="T53" fmla="*/ 13 h 41"/>
                  <a:gd name="T54" fmla="*/ 60 w 119"/>
                  <a:gd name="T55" fmla="*/ 13 h 41"/>
                  <a:gd name="T56" fmla="*/ 64 w 119"/>
                  <a:gd name="T57" fmla="*/ 13 h 41"/>
                  <a:gd name="T58" fmla="*/ 64 w 119"/>
                  <a:gd name="T59" fmla="*/ 13 h 41"/>
                  <a:gd name="T60" fmla="*/ 69 w 119"/>
                  <a:gd name="T61" fmla="*/ 9 h 41"/>
                  <a:gd name="T62" fmla="*/ 74 w 119"/>
                  <a:gd name="T63" fmla="*/ 9 h 41"/>
                  <a:gd name="T64" fmla="*/ 78 w 119"/>
                  <a:gd name="T65" fmla="*/ 9 h 41"/>
                  <a:gd name="T66" fmla="*/ 83 w 119"/>
                  <a:gd name="T67" fmla="*/ 9 h 41"/>
                  <a:gd name="T68" fmla="*/ 87 w 119"/>
                  <a:gd name="T69" fmla="*/ 9 h 41"/>
                  <a:gd name="T70" fmla="*/ 92 w 119"/>
                  <a:gd name="T71" fmla="*/ 13 h 41"/>
                  <a:gd name="T72" fmla="*/ 101 w 119"/>
                  <a:gd name="T73" fmla="*/ 18 h 41"/>
                  <a:gd name="T74" fmla="*/ 106 w 119"/>
                  <a:gd name="T75" fmla="*/ 22 h 41"/>
                  <a:gd name="T76" fmla="*/ 110 w 119"/>
                  <a:gd name="T77" fmla="*/ 22 h 41"/>
                  <a:gd name="T78" fmla="*/ 115 w 119"/>
                  <a:gd name="T79" fmla="*/ 27 h 41"/>
                  <a:gd name="T80" fmla="*/ 115 w 119"/>
                  <a:gd name="T81" fmla="*/ 32 h 41"/>
                  <a:gd name="T82" fmla="*/ 115 w 119"/>
                  <a:gd name="T83" fmla="*/ 36 h 41"/>
                  <a:gd name="T84" fmla="*/ 119 w 119"/>
                  <a:gd name="T85" fmla="*/ 41 h 41"/>
                  <a:gd name="T86" fmla="*/ 119 w 119"/>
                  <a:gd name="T8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" h="41">
                    <a:moveTo>
                      <a:pt x="119" y="41"/>
                    </a:moveTo>
                    <a:lnTo>
                      <a:pt x="115" y="41"/>
                    </a:lnTo>
                    <a:lnTo>
                      <a:pt x="115" y="41"/>
                    </a:lnTo>
                    <a:lnTo>
                      <a:pt x="101" y="36"/>
                    </a:lnTo>
                    <a:lnTo>
                      <a:pt x="87" y="32"/>
                    </a:lnTo>
                    <a:lnTo>
                      <a:pt x="74" y="32"/>
                    </a:lnTo>
                    <a:lnTo>
                      <a:pt x="64" y="32"/>
                    </a:lnTo>
                    <a:lnTo>
                      <a:pt x="51" y="27"/>
                    </a:lnTo>
                    <a:lnTo>
                      <a:pt x="46" y="27"/>
                    </a:lnTo>
                    <a:lnTo>
                      <a:pt x="32" y="27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9" y="18"/>
                    </a:lnTo>
                    <a:lnTo>
                      <a:pt x="5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2" y="4"/>
                    </a:lnTo>
                    <a:lnTo>
                      <a:pt x="37" y="4"/>
                    </a:lnTo>
                    <a:lnTo>
                      <a:pt x="46" y="9"/>
                    </a:lnTo>
                    <a:lnTo>
                      <a:pt x="55" y="13"/>
                    </a:lnTo>
                    <a:lnTo>
                      <a:pt x="60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9" y="9"/>
                    </a:lnTo>
                    <a:lnTo>
                      <a:pt x="74" y="9"/>
                    </a:lnTo>
                    <a:lnTo>
                      <a:pt x="78" y="9"/>
                    </a:lnTo>
                    <a:lnTo>
                      <a:pt x="83" y="9"/>
                    </a:lnTo>
                    <a:lnTo>
                      <a:pt x="87" y="9"/>
                    </a:lnTo>
                    <a:lnTo>
                      <a:pt x="92" y="13"/>
                    </a:lnTo>
                    <a:lnTo>
                      <a:pt x="101" y="18"/>
                    </a:lnTo>
                    <a:lnTo>
                      <a:pt x="106" y="22"/>
                    </a:lnTo>
                    <a:lnTo>
                      <a:pt x="110" y="22"/>
                    </a:lnTo>
                    <a:lnTo>
                      <a:pt x="115" y="27"/>
                    </a:lnTo>
                    <a:lnTo>
                      <a:pt x="115" y="32"/>
                    </a:lnTo>
                    <a:lnTo>
                      <a:pt x="115" y="36"/>
                    </a:lnTo>
                    <a:lnTo>
                      <a:pt x="119" y="41"/>
                    </a:lnTo>
                    <a:lnTo>
                      <a:pt x="119" y="4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3" name="Freeform 1596"/>
              <p:cNvSpPr>
                <a:spLocks/>
              </p:cNvSpPr>
              <p:nvPr/>
            </p:nvSpPr>
            <p:spPr bwMode="auto">
              <a:xfrm>
                <a:off x="3900" y="2198"/>
                <a:ext cx="96" cy="28"/>
              </a:xfrm>
              <a:custGeom>
                <a:avLst/>
                <a:gdLst>
                  <a:gd name="T0" fmla="*/ 73 w 96"/>
                  <a:gd name="T1" fmla="*/ 23 h 28"/>
                  <a:gd name="T2" fmla="*/ 73 w 96"/>
                  <a:gd name="T3" fmla="*/ 23 h 28"/>
                  <a:gd name="T4" fmla="*/ 87 w 96"/>
                  <a:gd name="T5" fmla="*/ 28 h 28"/>
                  <a:gd name="T6" fmla="*/ 96 w 96"/>
                  <a:gd name="T7" fmla="*/ 28 h 28"/>
                  <a:gd name="T8" fmla="*/ 96 w 96"/>
                  <a:gd name="T9" fmla="*/ 28 h 28"/>
                  <a:gd name="T10" fmla="*/ 96 w 96"/>
                  <a:gd name="T11" fmla="*/ 23 h 28"/>
                  <a:gd name="T12" fmla="*/ 96 w 96"/>
                  <a:gd name="T13" fmla="*/ 23 h 28"/>
                  <a:gd name="T14" fmla="*/ 96 w 96"/>
                  <a:gd name="T15" fmla="*/ 23 h 28"/>
                  <a:gd name="T16" fmla="*/ 92 w 96"/>
                  <a:gd name="T17" fmla="*/ 23 h 28"/>
                  <a:gd name="T18" fmla="*/ 82 w 96"/>
                  <a:gd name="T19" fmla="*/ 23 h 28"/>
                  <a:gd name="T20" fmla="*/ 73 w 96"/>
                  <a:gd name="T21" fmla="*/ 14 h 28"/>
                  <a:gd name="T22" fmla="*/ 69 w 96"/>
                  <a:gd name="T23" fmla="*/ 9 h 28"/>
                  <a:gd name="T24" fmla="*/ 64 w 96"/>
                  <a:gd name="T25" fmla="*/ 9 h 28"/>
                  <a:gd name="T26" fmla="*/ 60 w 96"/>
                  <a:gd name="T27" fmla="*/ 9 h 28"/>
                  <a:gd name="T28" fmla="*/ 60 w 96"/>
                  <a:gd name="T29" fmla="*/ 9 h 28"/>
                  <a:gd name="T30" fmla="*/ 60 w 96"/>
                  <a:gd name="T31" fmla="*/ 9 h 28"/>
                  <a:gd name="T32" fmla="*/ 55 w 96"/>
                  <a:gd name="T33" fmla="*/ 9 h 28"/>
                  <a:gd name="T34" fmla="*/ 55 w 96"/>
                  <a:gd name="T35" fmla="*/ 9 h 28"/>
                  <a:gd name="T36" fmla="*/ 55 w 96"/>
                  <a:gd name="T37" fmla="*/ 9 h 28"/>
                  <a:gd name="T38" fmla="*/ 55 w 96"/>
                  <a:gd name="T39" fmla="*/ 14 h 28"/>
                  <a:gd name="T40" fmla="*/ 50 w 96"/>
                  <a:gd name="T41" fmla="*/ 14 h 28"/>
                  <a:gd name="T42" fmla="*/ 46 w 96"/>
                  <a:gd name="T43" fmla="*/ 14 h 28"/>
                  <a:gd name="T44" fmla="*/ 37 w 96"/>
                  <a:gd name="T45" fmla="*/ 14 h 28"/>
                  <a:gd name="T46" fmla="*/ 27 w 96"/>
                  <a:gd name="T47" fmla="*/ 9 h 28"/>
                  <a:gd name="T48" fmla="*/ 23 w 96"/>
                  <a:gd name="T49" fmla="*/ 5 h 28"/>
                  <a:gd name="T50" fmla="*/ 14 w 96"/>
                  <a:gd name="T51" fmla="*/ 0 h 28"/>
                  <a:gd name="T52" fmla="*/ 14 w 96"/>
                  <a:gd name="T53" fmla="*/ 0 h 28"/>
                  <a:gd name="T54" fmla="*/ 0 w 96"/>
                  <a:gd name="T55" fmla="*/ 9 h 28"/>
                  <a:gd name="T56" fmla="*/ 0 w 96"/>
                  <a:gd name="T57" fmla="*/ 9 h 28"/>
                  <a:gd name="T58" fmla="*/ 5 w 96"/>
                  <a:gd name="T59" fmla="*/ 9 h 28"/>
                  <a:gd name="T60" fmla="*/ 9 w 96"/>
                  <a:gd name="T61" fmla="*/ 9 h 28"/>
                  <a:gd name="T62" fmla="*/ 14 w 96"/>
                  <a:gd name="T63" fmla="*/ 9 h 28"/>
                  <a:gd name="T64" fmla="*/ 14 w 96"/>
                  <a:gd name="T65" fmla="*/ 9 h 28"/>
                  <a:gd name="T66" fmla="*/ 9 w 96"/>
                  <a:gd name="T67" fmla="*/ 14 h 28"/>
                  <a:gd name="T68" fmla="*/ 32 w 96"/>
                  <a:gd name="T69" fmla="*/ 18 h 28"/>
                  <a:gd name="T70" fmla="*/ 41 w 96"/>
                  <a:gd name="T71" fmla="*/ 18 h 28"/>
                  <a:gd name="T72" fmla="*/ 55 w 96"/>
                  <a:gd name="T73" fmla="*/ 18 h 28"/>
                  <a:gd name="T74" fmla="*/ 73 w 96"/>
                  <a:gd name="T75" fmla="*/ 23 h 28"/>
                  <a:gd name="T76" fmla="*/ 73 w 96"/>
                  <a:gd name="T77" fmla="*/ 23 h 28"/>
                  <a:gd name="T78" fmla="*/ 73 w 96"/>
                  <a:gd name="T7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28">
                    <a:moveTo>
                      <a:pt x="73" y="23"/>
                    </a:moveTo>
                    <a:lnTo>
                      <a:pt x="73" y="23"/>
                    </a:lnTo>
                    <a:lnTo>
                      <a:pt x="87" y="28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96" y="23"/>
                    </a:lnTo>
                    <a:lnTo>
                      <a:pt x="96" y="23"/>
                    </a:lnTo>
                    <a:lnTo>
                      <a:pt x="96" y="23"/>
                    </a:lnTo>
                    <a:lnTo>
                      <a:pt x="92" y="23"/>
                    </a:lnTo>
                    <a:lnTo>
                      <a:pt x="82" y="23"/>
                    </a:lnTo>
                    <a:lnTo>
                      <a:pt x="73" y="14"/>
                    </a:lnTo>
                    <a:lnTo>
                      <a:pt x="69" y="9"/>
                    </a:lnTo>
                    <a:lnTo>
                      <a:pt x="64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14"/>
                    </a:lnTo>
                    <a:lnTo>
                      <a:pt x="50" y="14"/>
                    </a:lnTo>
                    <a:lnTo>
                      <a:pt x="46" y="14"/>
                    </a:lnTo>
                    <a:lnTo>
                      <a:pt x="37" y="14"/>
                    </a:lnTo>
                    <a:lnTo>
                      <a:pt x="27" y="9"/>
                    </a:lnTo>
                    <a:lnTo>
                      <a:pt x="23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9" y="14"/>
                    </a:lnTo>
                    <a:lnTo>
                      <a:pt x="32" y="18"/>
                    </a:lnTo>
                    <a:lnTo>
                      <a:pt x="41" y="18"/>
                    </a:lnTo>
                    <a:lnTo>
                      <a:pt x="55" y="18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4" name="Freeform 1597"/>
              <p:cNvSpPr>
                <a:spLocks/>
              </p:cNvSpPr>
              <p:nvPr/>
            </p:nvSpPr>
            <p:spPr bwMode="auto">
              <a:xfrm>
                <a:off x="3882" y="2134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  <a:gd name="T4" fmla="*/ 4 w 4"/>
                  <a:gd name="T5" fmla="*/ 5 h 5"/>
                  <a:gd name="T6" fmla="*/ 0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5" name="Freeform 1598"/>
              <p:cNvSpPr>
                <a:spLocks/>
              </p:cNvSpPr>
              <p:nvPr/>
            </p:nvSpPr>
            <p:spPr bwMode="auto">
              <a:xfrm>
                <a:off x="3882" y="2134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  <a:gd name="T4" fmla="*/ 4 w 4"/>
                  <a:gd name="T5" fmla="*/ 5 h 5"/>
                  <a:gd name="T6" fmla="*/ 0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4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6" name="Freeform 1599"/>
              <p:cNvSpPr>
                <a:spLocks/>
              </p:cNvSpPr>
              <p:nvPr/>
            </p:nvSpPr>
            <p:spPr bwMode="auto">
              <a:xfrm>
                <a:off x="3872" y="2129"/>
                <a:ext cx="14" cy="14"/>
              </a:xfrm>
              <a:custGeom>
                <a:avLst/>
                <a:gdLst>
                  <a:gd name="T0" fmla="*/ 0 w 14"/>
                  <a:gd name="T1" fmla="*/ 14 h 14"/>
                  <a:gd name="T2" fmla="*/ 5 w 14"/>
                  <a:gd name="T3" fmla="*/ 10 h 14"/>
                  <a:gd name="T4" fmla="*/ 5 w 14"/>
                  <a:gd name="T5" fmla="*/ 5 h 14"/>
                  <a:gd name="T6" fmla="*/ 10 w 14"/>
                  <a:gd name="T7" fmla="*/ 5 h 14"/>
                  <a:gd name="T8" fmla="*/ 10 w 14"/>
                  <a:gd name="T9" fmla="*/ 0 h 14"/>
                  <a:gd name="T10" fmla="*/ 10 w 14"/>
                  <a:gd name="T11" fmla="*/ 0 h 14"/>
                  <a:gd name="T12" fmla="*/ 14 w 14"/>
                  <a:gd name="T13" fmla="*/ 5 h 14"/>
                  <a:gd name="T14" fmla="*/ 14 w 14"/>
                  <a:gd name="T15" fmla="*/ 5 h 14"/>
                  <a:gd name="T16" fmla="*/ 14 w 14"/>
                  <a:gd name="T17" fmla="*/ 10 h 14"/>
                  <a:gd name="T18" fmla="*/ 14 w 14"/>
                  <a:gd name="T19" fmla="*/ 10 h 14"/>
                  <a:gd name="T20" fmla="*/ 10 w 14"/>
                  <a:gd name="T21" fmla="*/ 10 h 14"/>
                  <a:gd name="T22" fmla="*/ 10 w 14"/>
                  <a:gd name="T23" fmla="*/ 10 h 14"/>
                  <a:gd name="T24" fmla="*/ 0 w 14"/>
                  <a:gd name="T25" fmla="*/ 14 h 14"/>
                  <a:gd name="T26" fmla="*/ 0 w 14"/>
                  <a:gd name="T2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5" y="10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7" name="Freeform 1600"/>
              <p:cNvSpPr>
                <a:spLocks/>
              </p:cNvSpPr>
              <p:nvPr/>
            </p:nvSpPr>
            <p:spPr bwMode="auto">
              <a:xfrm>
                <a:off x="3872" y="2129"/>
                <a:ext cx="14" cy="14"/>
              </a:xfrm>
              <a:custGeom>
                <a:avLst/>
                <a:gdLst>
                  <a:gd name="T0" fmla="*/ 0 w 14"/>
                  <a:gd name="T1" fmla="*/ 14 h 14"/>
                  <a:gd name="T2" fmla="*/ 5 w 14"/>
                  <a:gd name="T3" fmla="*/ 10 h 14"/>
                  <a:gd name="T4" fmla="*/ 5 w 14"/>
                  <a:gd name="T5" fmla="*/ 5 h 14"/>
                  <a:gd name="T6" fmla="*/ 10 w 14"/>
                  <a:gd name="T7" fmla="*/ 5 h 14"/>
                  <a:gd name="T8" fmla="*/ 10 w 14"/>
                  <a:gd name="T9" fmla="*/ 0 h 14"/>
                  <a:gd name="T10" fmla="*/ 10 w 14"/>
                  <a:gd name="T11" fmla="*/ 0 h 14"/>
                  <a:gd name="T12" fmla="*/ 14 w 14"/>
                  <a:gd name="T13" fmla="*/ 5 h 14"/>
                  <a:gd name="T14" fmla="*/ 14 w 14"/>
                  <a:gd name="T15" fmla="*/ 5 h 14"/>
                  <a:gd name="T16" fmla="*/ 14 w 14"/>
                  <a:gd name="T17" fmla="*/ 10 h 14"/>
                  <a:gd name="T18" fmla="*/ 14 w 14"/>
                  <a:gd name="T19" fmla="*/ 10 h 14"/>
                  <a:gd name="T20" fmla="*/ 10 w 14"/>
                  <a:gd name="T21" fmla="*/ 10 h 14"/>
                  <a:gd name="T22" fmla="*/ 10 w 14"/>
                  <a:gd name="T23" fmla="*/ 10 h 14"/>
                  <a:gd name="T24" fmla="*/ 0 w 14"/>
                  <a:gd name="T25" fmla="*/ 14 h 14"/>
                  <a:gd name="T26" fmla="*/ 0 w 14"/>
                  <a:gd name="T2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5" y="10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8" name="Freeform 1601"/>
              <p:cNvSpPr>
                <a:spLocks/>
              </p:cNvSpPr>
              <p:nvPr/>
            </p:nvSpPr>
            <p:spPr bwMode="auto">
              <a:xfrm>
                <a:off x="3882" y="2116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9" name="Freeform 1602"/>
              <p:cNvSpPr>
                <a:spLocks/>
              </p:cNvSpPr>
              <p:nvPr/>
            </p:nvSpPr>
            <p:spPr bwMode="auto">
              <a:xfrm>
                <a:off x="3882" y="2116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0" name="Freeform 1603"/>
              <p:cNvSpPr>
                <a:spLocks/>
              </p:cNvSpPr>
              <p:nvPr/>
            </p:nvSpPr>
            <p:spPr bwMode="auto">
              <a:xfrm>
                <a:off x="3877" y="2111"/>
                <a:ext cx="14" cy="18"/>
              </a:xfrm>
              <a:custGeom>
                <a:avLst/>
                <a:gdLst>
                  <a:gd name="T0" fmla="*/ 9 w 14"/>
                  <a:gd name="T1" fmla="*/ 18 h 18"/>
                  <a:gd name="T2" fmla="*/ 0 w 14"/>
                  <a:gd name="T3" fmla="*/ 0 h 18"/>
                  <a:gd name="T4" fmla="*/ 14 w 14"/>
                  <a:gd name="T5" fmla="*/ 5 h 18"/>
                  <a:gd name="T6" fmla="*/ 9 w 1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9" y="18"/>
                    </a:moveTo>
                    <a:lnTo>
                      <a:pt x="0" y="0"/>
                    </a:lnTo>
                    <a:lnTo>
                      <a:pt x="14" y="5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1" name="Freeform 1604"/>
              <p:cNvSpPr>
                <a:spLocks/>
              </p:cNvSpPr>
              <p:nvPr/>
            </p:nvSpPr>
            <p:spPr bwMode="auto">
              <a:xfrm>
                <a:off x="3877" y="2111"/>
                <a:ext cx="14" cy="18"/>
              </a:xfrm>
              <a:custGeom>
                <a:avLst/>
                <a:gdLst>
                  <a:gd name="T0" fmla="*/ 9 w 14"/>
                  <a:gd name="T1" fmla="*/ 18 h 18"/>
                  <a:gd name="T2" fmla="*/ 0 w 14"/>
                  <a:gd name="T3" fmla="*/ 0 h 18"/>
                  <a:gd name="T4" fmla="*/ 14 w 14"/>
                  <a:gd name="T5" fmla="*/ 5 h 18"/>
                  <a:gd name="T6" fmla="*/ 9 w 1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9" y="18"/>
                    </a:moveTo>
                    <a:lnTo>
                      <a:pt x="0" y="0"/>
                    </a:lnTo>
                    <a:lnTo>
                      <a:pt x="14" y="5"/>
                    </a:lnTo>
                    <a:lnTo>
                      <a:pt x="9" y="18"/>
                    </a:lnTo>
                    <a:close/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2" name="Freeform 1605"/>
              <p:cNvSpPr>
                <a:spLocks/>
              </p:cNvSpPr>
              <p:nvPr/>
            </p:nvSpPr>
            <p:spPr bwMode="auto">
              <a:xfrm>
                <a:off x="3854" y="2111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9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3" name="Freeform 1606"/>
              <p:cNvSpPr>
                <a:spLocks/>
              </p:cNvSpPr>
              <p:nvPr/>
            </p:nvSpPr>
            <p:spPr bwMode="auto">
              <a:xfrm>
                <a:off x="3854" y="2111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9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4" name="Freeform 1607"/>
              <p:cNvSpPr>
                <a:spLocks/>
              </p:cNvSpPr>
              <p:nvPr/>
            </p:nvSpPr>
            <p:spPr bwMode="auto">
              <a:xfrm>
                <a:off x="3840" y="2107"/>
                <a:ext cx="28" cy="13"/>
              </a:xfrm>
              <a:custGeom>
                <a:avLst/>
                <a:gdLst>
                  <a:gd name="T0" fmla="*/ 28 w 28"/>
                  <a:gd name="T1" fmla="*/ 13 h 13"/>
                  <a:gd name="T2" fmla="*/ 23 w 28"/>
                  <a:gd name="T3" fmla="*/ 9 h 13"/>
                  <a:gd name="T4" fmla="*/ 23 w 28"/>
                  <a:gd name="T5" fmla="*/ 9 h 13"/>
                  <a:gd name="T6" fmla="*/ 14 w 28"/>
                  <a:gd name="T7" fmla="*/ 9 h 13"/>
                  <a:gd name="T8" fmla="*/ 5 w 28"/>
                  <a:gd name="T9" fmla="*/ 4 h 13"/>
                  <a:gd name="T10" fmla="*/ 0 w 28"/>
                  <a:gd name="T11" fmla="*/ 0 h 13"/>
                  <a:gd name="T12" fmla="*/ 0 w 28"/>
                  <a:gd name="T13" fmla="*/ 0 h 13"/>
                  <a:gd name="T14" fmla="*/ 10 w 28"/>
                  <a:gd name="T15" fmla="*/ 0 h 13"/>
                  <a:gd name="T16" fmla="*/ 19 w 28"/>
                  <a:gd name="T17" fmla="*/ 0 h 13"/>
                  <a:gd name="T18" fmla="*/ 19 w 28"/>
                  <a:gd name="T19" fmla="*/ 4 h 13"/>
                  <a:gd name="T20" fmla="*/ 23 w 28"/>
                  <a:gd name="T21" fmla="*/ 4 h 13"/>
                  <a:gd name="T22" fmla="*/ 23 w 28"/>
                  <a:gd name="T23" fmla="*/ 4 h 13"/>
                  <a:gd name="T24" fmla="*/ 28 w 28"/>
                  <a:gd name="T25" fmla="*/ 4 h 13"/>
                  <a:gd name="T26" fmla="*/ 28 w 28"/>
                  <a:gd name="T27" fmla="*/ 9 h 13"/>
                  <a:gd name="T28" fmla="*/ 28 w 28"/>
                  <a:gd name="T29" fmla="*/ 13 h 13"/>
                  <a:gd name="T30" fmla="*/ 28 w 28"/>
                  <a:gd name="T3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13">
                    <a:moveTo>
                      <a:pt x="28" y="13"/>
                    </a:moveTo>
                    <a:lnTo>
                      <a:pt x="23" y="9"/>
                    </a:lnTo>
                    <a:lnTo>
                      <a:pt x="23" y="9"/>
                    </a:lnTo>
                    <a:lnTo>
                      <a:pt x="14" y="9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19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8" y="4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5" name="Freeform 1608"/>
              <p:cNvSpPr>
                <a:spLocks/>
              </p:cNvSpPr>
              <p:nvPr/>
            </p:nvSpPr>
            <p:spPr bwMode="auto">
              <a:xfrm>
                <a:off x="3840" y="2107"/>
                <a:ext cx="28" cy="13"/>
              </a:xfrm>
              <a:custGeom>
                <a:avLst/>
                <a:gdLst>
                  <a:gd name="T0" fmla="*/ 28 w 28"/>
                  <a:gd name="T1" fmla="*/ 13 h 13"/>
                  <a:gd name="T2" fmla="*/ 23 w 28"/>
                  <a:gd name="T3" fmla="*/ 9 h 13"/>
                  <a:gd name="T4" fmla="*/ 23 w 28"/>
                  <a:gd name="T5" fmla="*/ 9 h 13"/>
                  <a:gd name="T6" fmla="*/ 14 w 28"/>
                  <a:gd name="T7" fmla="*/ 9 h 13"/>
                  <a:gd name="T8" fmla="*/ 5 w 28"/>
                  <a:gd name="T9" fmla="*/ 4 h 13"/>
                  <a:gd name="T10" fmla="*/ 0 w 28"/>
                  <a:gd name="T11" fmla="*/ 0 h 13"/>
                  <a:gd name="T12" fmla="*/ 0 w 28"/>
                  <a:gd name="T13" fmla="*/ 0 h 13"/>
                  <a:gd name="T14" fmla="*/ 10 w 28"/>
                  <a:gd name="T15" fmla="*/ 0 h 13"/>
                  <a:gd name="T16" fmla="*/ 19 w 28"/>
                  <a:gd name="T17" fmla="*/ 0 h 13"/>
                  <a:gd name="T18" fmla="*/ 19 w 28"/>
                  <a:gd name="T19" fmla="*/ 4 h 13"/>
                  <a:gd name="T20" fmla="*/ 23 w 28"/>
                  <a:gd name="T21" fmla="*/ 4 h 13"/>
                  <a:gd name="T22" fmla="*/ 23 w 28"/>
                  <a:gd name="T23" fmla="*/ 4 h 13"/>
                  <a:gd name="T24" fmla="*/ 28 w 28"/>
                  <a:gd name="T25" fmla="*/ 4 h 13"/>
                  <a:gd name="T26" fmla="*/ 28 w 28"/>
                  <a:gd name="T27" fmla="*/ 9 h 13"/>
                  <a:gd name="T28" fmla="*/ 28 w 28"/>
                  <a:gd name="T29" fmla="*/ 13 h 13"/>
                  <a:gd name="T30" fmla="*/ 28 w 28"/>
                  <a:gd name="T3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13">
                    <a:moveTo>
                      <a:pt x="28" y="13"/>
                    </a:moveTo>
                    <a:lnTo>
                      <a:pt x="23" y="9"/>
                    </a:lnTo>
                    <a:lnTo>
                      <a:pt x="23" y="9"/>
                    </a:lnTo>
                    <a:lnTo>
                      <a:pt x="14" y="9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19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8" y="4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8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6" name="Freeform 1609"/>
              <p:cNvSpPr>
                <a:spLocks/>
              </p:cNvSpPr>
              <p:nvPr/>
            </p:nvSpPr>
            <p:spPr bwMode="auto">
              <a:xfrm>
                <a:off x="3850" y="2107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7" name="Freeform 1610"/>
              <p:cNvSpPr>
                <a:spLocks/>
              </p:cNvSpPr>
              <p:nvPr/>
            </p:nvSpPr>
            <p:spPr bwMode="auto">
              <a:xfrm>
                <a:off x="3850" y="2107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8" name="Freeform 1611"/>
              <p:cNvSpPr>
                <a:spLocks/>
              </p:cNvSpPr>
              <p:nvPr/>
            </p:nvSpPr>
            <p:spPr bwMode="auto">
              <a:xfrm>
                <a:off x="3840" y="2102"/>
                <a:ext cx="14" cy="14"/>
              </a:xfrm>
              <a:custGeom>
                <a:avLst/>
                <a:gdLst>
                  <a:gd name="T0" fmla="*/ 14 w 14"/>
                  <a:gd name="T1" fmla="*/ 14 h 14"/>
                  <a:gd name="T2" fmla="*/ 10 w 14"/>
                  <a:gd name="T3" fmla="*/ 9 h 14"/>
                  <a:gd name="T4" fmla="*/ 10 w 14"/>
                  <a:gd name="T5" fmla="*/ 9 h 14"/>
                  <a:gd name="T6" fmla="*/ 5 w 14"/>
                  <a:gd name="T7" fmla="*/ 5 h 14"/>
                  <a:gd name="T8" fmla="*/ 0 w 14"/>
                  <a:gd name="T9" fmla="*/ 0 h 14"/>
                  <a:gd name="T10" fmla="*/ 0 w 14"/>
                  <a:gd name="T11" fmla="*/ 0 h 14"/>
                  <a:gd name="T12" fmla="*/ 10 w 14"/>
                  <a:gd name="T13" fmla="*/ 0 h 14"/>
                  <a:gd name="T14" fmla="*/ 14 w 14"/>
                  <a:gd name="T15" fmla="*/ 0 h 14"/>
                  <a:gd name="T16" fmla="*/ 14 w 14"/>
                  <a:gd name="T17" fmla="*/ 0 h 14"/>
                  <a:gd name="T18" fmla="*/ 14 w 14"/>
                  <a:gd name="T19" fmla="*/ 14 h 14"/>
                  <a:gd name="T20" fmla="*/ 14 w 14"/>
                  <a:gd name="T2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10" y="9"/>
                    </a:lnTo>
                    <a:lnTo>
                      <a:pt x="10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" name="Group 1813"/>
            <p:cNvGrpSpPr>
              <a:grpSpLocks/>
            </p:cNvGrpSpPr>
            <p:nvPr/>
          </p:nvGrpSpPr>
          <p:grpSpPr bwMode="auto">
            <a:xfrm>
              <a:off x="1073" y="622"/>
              <a:ext cx="3803" cy="1494"/>
              <a:chOff x="1073" y="622"/>
              <a:chExt cx="3803" cy="1494"/>
            </a:xfrm>
          </p:grpSpPr>
          <p:sp>
            <p:nvSpPr>
              <p:cNvPr id="26" name="Freeform 1613"/>
              <p:cNvSpPr>
                <a:spLocks/>
              </p:cNvSpPr>
              <p:nvPr/>
            </p:nvSpPr>
            <p:spPr bwMode="auto">
              <a:xfrm>
                <a:off x="3840" y="2102"/>
                <a:ext cx="14" cy="14"/>
              </a:xfrm>
              <a:custGeom>
                <a:avLst/>
                <a:gdLst>
                  <a:gd name="T0" fmla="*/ 14 w 14"/>
                  <a:gd name="T1" fmla="*/ 14 h 14"/>
                  <a:gd name="T2" fmla="*/ 10 w 14"/>
                  <a:gd name="T3" fmla="*/ 9 h 14"/>
                  <a:gd name="T4" fmla="*/ 10 w 14"/>
                  <a:gd name="T5" fmla="*/ 9 h 14"/>
                  <a:gd name="T6" fmla="*/ 5 w 14"/>
                  <a:gd name="T7" fmla="*/ 5 h 14"/>
                  <a:gd name="T8" fmla="*/ 0 w 14"/>
                  <a:gd name="T9" fmla="*/ 0 h 14"/>
                  <a:gd name="T10" fmla="*/ 0 w 14"/>
                  <a:gd name="T11" fmla="*/ 0 h 14"/>
                  <a:gd name="T12" fmla="*/ 10 w 14"/>
                  <a:gd name="T13" fmla="*/ 0 h 14"/>
                  <a:gd name="T14" fmla="*/ 14 w 14"/>
                  <a:gd name="T15" fmla="*/ 0 h 14"/>
                  <a:gd name="T16" fmla="*/ 14 w 14"/>
                  <a:gd name="T17" fmla="*/ 0 h 14"/>
                  <a:gd name="T18" fmla="*/ 14 w 14"/>
                  <a:gd name="T19" fmla="*/ 14 h 14"/>
                  <a:gd name="T20" fmla="*/ 14 w 14"/>
                  <a:gd name="T2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10" y="9"/>
                    </a:lnTo>
                    <a:lnTo>
                      <a:pt x="10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14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614"/>
              <p:cNvSpPr>
                <a:spLocks/>
              </p:cNvSpPr>
              <p:nvPr/>
            </p:nvSpPr>
            <p:spPr bwMode="auto">
              <a:xfrm>
                <a:off x="3465" y="1690"/>
                <a:ext cx="339" cy="348"/>
              </a:xfrm>
              <a:custGeom>
                <a:avLst/>
                <a:gdLst>
                  <a:gd name="T0" fmla="*/ 142 w 339"/>
                  <a:gd name="T1" fmla="*/ 91 h 348"/>
                  <a:gd name="T2" fmla="*/ 160 w 339"/>
                  <a:gd name="T3" fmla="*/ 110 h 348"/>
                  <a:gd name="T4" fmla="*/ 187 w 339"/>
                  <a:gd name="T5" fmla="*/ 114 h 348"/>
                  <a:gd name="T6" fmla="*/ 229 w 339"/>
                  <a:gd name="T7" fmla="*/ 123 h 348"/>
                  <a:gd name="T8" fmla="*/ 238 w 339"/>
                  <a:gd name="T9" fmla="*/ 105 h 348"/>
                  <a:gd name="T10" fmla="*/ 242 w 339"/>
                  <a:gd name="T11" fmla="*/ 119 h 348"/>
                  <a:gd name="T12" fmla="*/ 275 w 339"/>
                  <a:gd name="T13" fmla="*/ 119 h 348"/>
                  <a:gd name="T14" fmla="*/ 275 w 339"/>
                  <a:gd name="T15" fmla="*/ 110 h 348"/>
                  <a:gd name="T16" fmla="*/ 293 w 339"/>
                  <a:gd name="T17" fmla="*/ 100 h 348"/>
                  <a:gd name="T18" fmla="*/ 325 w 339"/>
                  <a:gd name="T19" fmla="*/ 87 h 348"/>
                  <a:gd name="T20" fmla="*/ 334 w 339"/>
                  <a:gd name="T21" fmla="*/ 100 h 348"/>
                  <a:gd name="T22" fmla="*/ 334 w 339"/>
                  <a:gd name="T23" fmla="*/ 114 h 348"/>
                  <a:gd name="T24" fmla="*/ 316 w 339"/>
                  <a:gd name="T25" fmla="*/ 128 h 348"/>
                  <a:gd name="T26" fmla="*/ 293 w 339"/>
                  <a:gd name="T27" fmla="*/ 160 h 348"/>
                  <a:gd name="T28" fmla="*/ 288 w 339"/>
                  <a:gd name="T29" fmla="*/ 178 h 348"/>
                  <a:gd name="T30" fmla="*/ 275 w 339"/>
                  <a:gd name="T31" fmla="*/ 169 h 348"/>
                  <a:gd name="T32" fmla="*/ 279 w 339"/>
                  <a:gd name="T33" fmla="*/ 142 h 348"/>
                  <a:gd name="T34" fmla="*/ 247 w 339"/>
                  <a:gd name="T35" fmla="*/ 128 h 348"/>
                  <a:gd name="T36" fmla="*/ 238 w 339"/>
                  <a:gd name="T37" fmla="*/ 132 h 348"/>
                  <a:gd name="T38" fmla="*/ 233 w 339"/>
                  <a:gd name="T39" fmla="*/ 137 h 348"/>
                  <a:gd name="T40" fmla="*/ 233 w 339"/>
                  <a:gd name="T41" fmla="*/ 146 h 348"/>
                  <a:gd name="T42" fmla="*/ 238 w 339"/>
                  <a:gd name="T43" fmla="*/ 174 h 348"/>
                  <a:gd name="T44" fmla="*/ 238 w 339"/>
                  <a:gd name="T45" fmla="*/ 183 h 348"/>
                  <a:gd name="T46" fmla="*/ 233 w 339"/>
                  <a:gd name="T47" fmla="*/ 178 h 348"/>
                  <a:gd name="T48" fmla="*/ 220 w 339"/>
                  <a:gd name="T49" fmla="*/ 192 h 348"/>
                  <a:gd name="T50" fmla="*/ 210 w 339"/>
                  <a:gd name="T51" fmla="*/ 206 h 348"/>
                  <a:gd name="T52" fmla="*/ 183 w 339"/>
                  <a:gd name="T53" fmla="*/ 229 h 348"/>
                  <a:gd name="T54" fmla="*/ 155 w 339"/>
                  <a:gd name="T55" fmla="*/ 252 h 348"/>
                  <a:gd name="T56" fmla="*/ 142 w 339"/>
                  <a:gd name="T57" fmla="*/ 261 h 348"/>
                  <a:gd name="T58" fmla="*/ 142 w 339"/>
                  <a:gd name="T59" fmla="*/ 284 h 348"/>
                  <a:gd name="T60" fmla="*/ 137 w 339"/>
                  <a:gd name="T61" fmla="*/ 320 h 348"/>
                  <a:gd name="T62" fmla="*/ 123 w 339"/>
                  <a:gd name="T63" fmla="*/ 334 h 348"/>
                  <a:gd name="T64" fmla="*/ 105 w 339"/>
                  <a:gd name="T65" fmla="*/ 343 h 348"/>
                  <a:gd name="T66" fmla="*/ 87 w 339"/>
                  <a:gd name="T67" fmla="*/ 311 h 348"/>
                  <a:gd name="T68" fmla="*/ 73 w 339"/>
                  <a:gd name="T69" fmla="*/ 279 h 348"/>
                  <a:gd name="T70" fmla="*/ 59 w 339"/>
                  <a:gd name="T71" fmla="*/ 247 h 348"/>
                  <a:gd name="T72" fmla="*/ 55 w 339"/>
                  <a:gd name="T73" fmla="*/ 183 h 348"/>
                  <a:gd name="T74" fmla="*/ 45 w 339"/>
                  <a:gd name="T75" fmla="*/ 183 h 348"/>
                  <a:gd name="T76" fmla="*/ 27 w 339"/>
                  <a:gd name="T77" fmla="*/ 197 h 348"/>
                  <a:gd name="T78" fmla="*/ 23 w 339"/>
                  <a:gd name="T79" fmla="*/ 178 h 348"/>
                  <a:gd name="T80" fmla="*/ 13 w 339"/>
                  <a:gd name="T81" fmla="*/ 169 h 348"/>
                  <a:gd name="T82" fmla="*/ 9 w 339"/>
                  <a:gd name="T83" fmla="*/ 151 h 348"/>
                  <a:gd name="T84" fmla="*/ 32 w 339"/>
                  <a:gd name="T85" fmla="*/ 155 h 348"/>
                  <a:gd name="T86" fmla="*/ 32 w 339"/>
                  <a:gd name="T87" fmla="*/ 137 h 348"/>
                  <a:gd name="T88" fmla="*/ 23 w 339"/>
                  <a:gd name="T89" fmla="*/ 128 h 348"/>
                  <a:gd name="T90" fmla="*/ 18 w 339"/>
                  <a:gd name="T91" fmla="*/ 123 h 348"/>
                  <a:gd name="T92" fmla="*/ 27 w 339"/>
                  <a:gd name="T93" fmla="*/ 110 h 348"/>
                  <a:gd name="T94" fmla="*/ 41 w 339"/>
                  <a:gd name="T95" fmla="*/ 110 h 348"/>
                  <a:gd name="T96" fmla="*/ 73 w 339"/>
                  <a:gd name="T97" fmla="*/ 68 h 348"/>
                  <a:gd name="T98" fmla="*/ 78 w 339"/>
                  <a:gd name="T99" fmla="*/ 59 h 348"/>
                  <a:gd name="T100" fmla="*/ 87 w 339"/>
                  <a:gd name="T101" fmla="*/ 50 h 348"/>
                  <a:gd name="T102" fmla="*/ 68 w 339"/>
                  <a:gd name="T103" fmla="*/ 36 h 348"/>
                  <a:gd name="T104" fmla="*/ 68 w 339"/>
                  <a:gd name="T105" fmla="*/ 13 h 348"/>
                  <a:gd name="T106" fmla="*/ 105 w 339"/>
                  <a:gd name="T107" fmla="*/ 9 h 348"/>
                  <a:gd name="T108" fmla="*/ 137 w 339"/>
                  <a:gd name="T109" fmla="*/ 0 h 348"/>
                  <a:gd name="T110" fmla="*/ 137 w 339"/>
                  <a:gd name="T111" fmla="*/ 18 h 348"/>
                  <a:gd name="T112" fmla="*/ 128 w 339"/>
                  <a:gd name="T113" fmla="*/ 36 h 348"/>
                  <a:gd name="T114" fmla="*/ 123 w 339"/>
                  <a:gd name="T115" fmla="*/ 45 h 348"/>
                  <a:gd name="T116" fmla="*/ 128 w 339"/>
                  <a:gd name="T117" fmla="*/ 68 h 348"/>
                  <a:gd name="T118" fmla="*/ 151 w 339"/>
                  <a:gd name="T119" fmla="*/ 77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348">
                    <a:moveTo>
                      <a:pt x="151" y="77"/>
                    </a:moveTo>
                    <a:lnTo>
                      <a:pt x="142" y="82"/>
                    </a:lnTo>
                    <a:lnTo>
                      <a:pt x="142" y="91"/>
                    </a:lnTo>
                    <a:lnTo>
                      <a:pt x="142" y="100"/>
                    </a:lnTo>
                    <a:lnTo>
                      <a:pt x="151" y="105"/>
                    </a:lnTo>
                    <a:lnTo>
                      <a:pt x="160" y="110"/>
                    </a:lnTo>
                    <a:lnTo>
                      <a:pt x="169" y="114"/>
                    </a:lnTo>
                    <a:lnTo>
                      <a:pt x="178" y="114"/>
                    </a:lnTo>
                    <a:lnTo>
                      <a:pt x="187" y="114"/>
                    </a:lnTo>
                    <a:lnTo>
                      <a:pt x="206" y="123"/>
                    </a:lnTo>
                    <a:lnTo>
                      <a:pt x="224" y="128"/>
                    </a:lnTo>
                    <a:lnTo>
                      <a:pt x="229" y="123"/>
                    </a:lnTo>
                    <a:lnTo>
                      <a:pt x="229" y="114"/>
                    </a:lnTo>
                    <a:lnTo>
                      <a:pt x="233" y="110"/>
                    </a:lnTo>
                    <a:lnTo>
                      <a:pt x="238" y="105"/>
                    </a:lnTo>
                    <a:lnTo>
                      <a:pt x="238" y="110"/>
                    </a:lnTo>
                    <a:lnTo>
                      <a:pt x="242" y="114"/>
                    </a:lnTo>
                    <a:lnTo>
                      <a:pt x="242" y="119"/>
                    </a:lnTo>
                    <a:lnTo>
                      <a:pt x="242" y="123"/>
                    </a:lnTo>
                    <a:lnTo>
                      <a:pt x="256" y="123"/>
                    </a:lnTo>
                    <a:lnTo>
                      <a:pt x="275" y="119"/>
                    </a:lnTo>
                    <a:lnTo>
                      <a:pt x="279" y="119"/>
                    </a:lnTo>
                    <a:lnTo>
                      <a:pt x="279" y="114"/>
                    </a:lnTo>
                    <a:lnTo>
                      <a:pt x="275" y="110"/>
                    </a:lnTo>
                    <a:lnTo>
                      <a:pt x="275" y="110"/>
                    </a:lnTo>
                    <a:lnTo>
                      <a:pt x="284" y="105"/>
                    </a:lnTo>
                    <a:lnTo>
                      <a:pt x="293" y="100"/>
                    </a:lnTo>
                    <a:lnTo>
                      <a:pt x="297" y="96"/>
                    </a:lnTo>
                    <a:lnTo>
                      <a:pt x="311" y="91"/>
                    </a:lnTo>
                    <a:lnTo>
                      <a:pt x="325" y="87"/>
                    </a:lnTo>
                    <a:lnTo>
                      <a:pt x="325" y="96"/>
                    </a:lnTo>
                    <a:lnTo>
                      <a:pt x="325" y="100"/>
                    </a:lnTo>
                    <a:lnTo>
                      <a:pt x="334" y="100"/>
                    </a:lnTo>
                    <a:lnTo>
                      <a:pt x="339" y="105"/>
                    </a:lnTo>
                    <a:lnTo>
                      <a:pt x="339" y="110"/>
                    </a:lnTo>
                    <a:lnTo>
                      <a:pt x="334" y="114"/>
                    </a:lnTo>
                    <a:lnTo>
                      <a:pt x="330" y="119"/>
                    </a:lnTo>
                    <a:lnTo>
                      <a:pt x="320" y="119"/>
                    </a:lnTo>
                    <a:lnTo>
                      <a:pt x="316" y="128"/>
                    </a:lnTo>
                    <a:lnTo>
                      <a:pt x="307" y="146"/>
                    </a:lnTo>
                    <a:lnTo>
                      <a:pt x="302" y="155"/>
                    </a:lnTo>
                    <a:lnTo>
                      <a:pt x="293" y="160"/>
                    </a:lnTo>
                    <a:lnTo>
                      <a:pt x="288" y="165"/>
                    </a:lnTo>
                    <a:lnTo>
                      <a:pt x="288" y="174"/>
                    </a:lnTo>
                    <a:lnTo>
                      <a:pt x="288" y="178"/>
                    </a:lnTo>
                    <a:lnTo>
                      <a:pt x="284" y="183"/>
                    </a:lnTo>
                    <a:lnTo>
                      <a:pt x="279" y="160"/>
                    </a:lnTo>
                    <a:lnTo>
                      <a:pt x="275" y="169"/>
                    </a:lnTo>
                    <a:lnTo>
                      <a:pt x="265" y="165"/>
                    </a:lnTo>
                    <a:lnTo>
                      <a:pt x="270" y="155"/>
                    </a:lnTo>
                    <a:lnTo>
                      <a:pt x="279" y="142"/>
                    </a:lnTo>
                    <a:lnTo>
                      <a:pt x="261" y="142"/>
                    </a:lnTo>
                    <a:lnTo>
                      <a:pt x="252" y="137"/>
                    </a:lnTo>
                    <a:lnTo>
                      <a:pt x="247" y="128"/>
                    </a:lnTo>
                    <a:lnTo>
                      <a:pt x="242" y="132"/>
                    </a:lnTo>
                    <a:lnTo>
                      <a:pt x="242" y="128"/>
                    </a:lnTo>
                    <a:lnTo>
                      <a:pt x="238" y="132"/>
                    </a:lnTo>
                    <a:lnTo>
                      <a:pt x="233" y="123"/>
                    </a:lnTo>
                    <a:lnTo>
                      <a:pt x="233" y="132"/>
                    </a:lnTo>
                    <a:lnTo>
                      <a:pt x="233" y="137"/>
                    </a:lnTo>
                    <a:lnTo>
                      <a:pt x="238" y="142"/>
                    </a:lnTo>
                    <a:lnTo>
                      <a:pt x="233" y="142"/>
                    </a:lnTo>
                    <a:lnTo>
                      <a:pt x="233" y="146"/>
                    </a:lnTo>
                    <a:lnTo>
                      <a:pt x="233" y="155"/>
                    </a:lnTo>
                    <a:lnTo>
                      <a:pt x="238" y="160"/>
                    </a:lnTo>
                    <a:lnTo>
                      <a:pt x="238" y="174"/>
                    </a:lnTo>
                    <a:lnTo>
                      <a:pt x="242" y="187"/>
                    </a:lnTo>
                    <a:lnTo>
                      <a:pt x="238" y="187"/>
                    </a:lnTo>
                    <a:lnTo>
                      <a:pt x="238" y="183"/>
                    </a:lnTo>
                    <a:lnTo>
                      <a:pt x="238" y="187"/>
                    </a:lnTo>
                    <a:lnTo>
                      <a:pt x="233" y="187"/>
                    </a:lnTo>
                    <a:lnTo>
                      <a:pt x="233" y="178"/>
                    </a:lnTo>
                    <a:lnTo>
                      <a:pt x="229" y="187"/>
                    </a:lnTo>
                    <a:lnTo>
                      <a:pt x="224" y="187"/>
                    </a:lnTo>
                    <a:lnTo>
                      <a:pt x="220" y="192"/>
                    </a:lnTo>
                    <a:lnTo>
                      <a:pt x="220" y="197"/>
                    </a:lnTo>
                    <a:lnTo>
                      <a:pt x="215" y="201"/>
                    </a:lnTo>
                    <a:lnTo>
                      <a:pt x="210" y="206"/>
                    </a:lnTo>
                    <a:lnTo>
                      <a:pt x="201" y="215"/>
                    </a:lnTo>
                    <a:lnTo>
                      <a:pt x="192" y="219"/>
                    </a:lnTo>
                    <a:lnTo>
                      <a:pt x="183" y="229"/>
                    </a:lnTo>
                    <a:lnTo>
                      <a:pt x="174" y="233"/>
                    </a:lnTo>
                    <a:lnTo>
                      <a:pt x="165" y="242"/>
                    </a:lnTo>
                    <a:lnTo>
                      <a:pt x="155" y="252"/>
                    </a:lnTo>
                    <a:lnTo>
                      <a:pt x="151" y="256"/>
                    </a:lnTo>
                    <a:lnTo>
                      <a:pt x="146" y="256"/>
                    </a:lnTo>
                    <a:lnTo>
                      <a:pt x="142" y="261"/>
                    </a:lnTo>
                    <a:lnTo>
                      <a:pt x="137" y="265"/>
                    </a:lnTo>
                    <a:lnTo>
                      <a:pt x="137" y="270"/>
                    </a:lnTo>
                    <a:lnTo>
                      <a:pt x="142" y="284"/>
                    </a:lnTo>
                    <a:lnTo>
                      <a:pt x="137" y="297"/>
                    </a:lnTo>
                    <a:lnTo>
                      <a:pt x="137" y="307"/>
                    </a:lnTo>
                    <a:lnTo>
                      <a:pt x="137" y="320"/>
                    </a:lnTo>
                    <a:lnTo>
                      <a:pt x="128" y="325"/>
                    </a:lnTo>
                    <a:lnTo>
                      <a:pt x="128" y="329"/>
                    </a:lnTo>
                    <a:lnTo>
                      <a:pt x="123" y="334"/>
                    </a:lnTo>
                    <a:lnTo>
                      <a:pt x="114" y="343"/>
                    </a:lnTo>
                    <a:lnTo>
                      <a:pt x="114" y="348"/>
                    </a:lnTo>
                    <a:lnTo>
                      <a:pt x="105" y="343"/>
                    </a:lnTo>
                    <a:lnTo>
                      <a:pt x="100" y="339"/>
                    </a:lnTo>
                    <a:lnTo>
                      <a:pt x="96" y="334"/>
                    </a:lnTo>
                    <a:lnTo>
                      <a:pt x="87" y="311"/>
                    </a:lnTo>
                    <a:lnTo>
                      <a:pt x="87" y="302"/>
                    </a:lnTo>
                    <a:lnTo>
                      <a:pt x="82" y="297"/>
                    </a:lnTo>
                    <a:lnTo>
                      <a:pt x="73" y="279"/>
                    </a:lnTo>
                    <a:lnTo>
                      <a:pt x="68" y="261"/>
                    </a:lnTo>
                    <a:lnTo>
                      <a:pt x="64" y="256"/>
                    </a:lnTo>
                    <a:lnTo>
                      <a:pt x="59" y="247"/>
                    </a:lnTo>
                    <a:lnTo>
                      <a:pt x="55" y="224"/>
                    </a:lnTo>
                    <a:lnTo>
                      <a:pt x="50" y="197"/>
                    </a:lnTo>
                    <a:lnTo>
                      <a:pt x="55" y="183"/>
                    </a:lnTo>
                    <a:lnTo>
                      <a:pt x="55" y="178"/>
                    </a:lnTo>
                    <a:lnTo>
                      <a:pt x="50" y="178"/>
                    </a:lnTo>
                    <a:lnTo>
                      <a:pt x="45" y="183"/>
                    </a:lnTo>
                    <a:lnTo>
                      <a:pt x="41" y="192"/>
                    </a:lnTo>
                    <a:lnTo>
                      <a:pt x="36" y="197"/>
                    </a:lnTo>
                    <a:lnTo>
                      <a:pt x="27" y="197"/>
                    </a:lnTo>
                    <a:lnTo>
                      <a:pt x="23" y="192"/>
                    </a:lnTo>
                    <a:lnTo>
                      <a:pt x="9" y="178"/>
                    </a:lnTo>
                    <a:lnTo>
                      <a:pt x="23" y="178"/>
                    </a:lnTo>
                    <a:lnTo>
                      <a:pt x="27" y="169"/>
                    </a:lnTo>
                    <a:lnTo>
                      <a:pt x="18" y="174"/>
                    </a:lnTo>
                    <a:lnTo>
                      <a:pt x="13" y="169"/>
                    </a:lnTo>
                    <a:lnTo>
                      <a:pt x="0" y="160"/>
                    </a:lnTo>
                    <a:lnTo>
                      <a:pt x="9" y="160"/>
                    </a:lnTo>
                    <a:lnTo>
                      <a:pt x="9" y="151"/>
                    </a:lnTo>
                    <a:lnTo>
                      <a:pt x="18" y="155"/>
                    </a:lnTo>
                    <a:lnTo>
                      <a:pt x="27" y="151"/>
                    </a:lnTo>
                    <a:lnTo>
                      <a:pt x="32" y="155"/>
                    </a:lnTo>
                    <a:lnTo>
                      <a:pt x="36" y="151"/>
                    </a:lnTo>
                    <a:lnTo>
                      <a:pt x="36" y="146"/>
                    </a:lnTo>
                    <a:lnTo>
                      <a:pt x="32" y="137"/>
                    </a:lnTo>
                    <a:lnTo>
                      <a:pt x="27" y="137"/>
                    </a:lnTo>
                    <a:lnTo>
                      <a:pt x="23" y="132"/>
                    </a:lnTo>
                    <a:lnTo>
                      <a:pt x="23" y="128"/>
                    </a:lnTo>
                    <a:lnTo>
                      <a:pt x="23" y="128"/>
                    </a:lnTo>
                    <a:lnTo>
                      <a:pt x="23" y="128"/>
                    </a:lnTo>
                    <a:lnTo>
                      <a:pt x="18" y="123"/>
                    </a:lnTo>
                    <a:lnTo>
                      <a:pt x="18" y="123"/>
                    </a:lnTo>
                    <a:lnTo>
                      <a:pt x="23" y="114"/>
                    </a:lnTo>
                    <a:lnTo>
                      <a:pt x="27" y="110"/>
                    </a:lnTo>
                    <a:lnTo>
                      <a:pt x="27" y="105"/>
                    </a:lnTo>
                    <a:lnTo>
                      <a:pt x="32" y="110"/>
                    </a:lnTo>
                    <a:lnTo>
                      <a:pt x="41" y="110"/>
                    </a:lnTo>
                    <a:lnTo>
                      <a:pt x="55" y="96"/>
                    </a:lnTo>
                    <a:lnTo>
                      <a:pt x="68" y="77"/>
                    </a:lnTo>
                    <a:lnTo>
                      <a:pt x="73" y="68"/>
                    </a:lnTo>
                    <a:lnTo>
                      <a:pt x="78" y="68"/>
                    </a:lnTo>
                    <a:lnTo>
                      <a:pt x="78" y="64"/>
                    </a:lnTo>
                    <a:lnTo>
                      <a:pt x="78" y="59"/>
                    </a:lnTo>
                    <a:lnTo>
                      <a:pt x="78" y="55"/>
                    </a:lnTo>
                    <a:lnTo>
                      <a:pt x="82" y="55"/>
                    </a:lnTo>
                    <a:lnTo>
                      <a:pt x="87" y="50"/>
                    </a:lnTo>
                    <a:lnTo>
                      <a:pt x="82" y="45"/>
                    </a:lnTo>
                    <a:lnTo>
                      <a:pt x="78" y="45"/>
                    </a:lnTo>
                    <a:lnTo>
                      <a:pt x="68" y="36"/>
                    </a:lnTo>
                    <a:lnTo>
                      <a:pt x="73" y="27"/>
                    </a:lnTo>
                    <a:lnTo>
                      <a:pt x="68" y="22"/>
                    </a:lnTo>
                    <a:lnTo>
                      <a:pt x="68" y="13"/>
                    </a:lnTo>
                    <a:lnTo>
                      <a:pt x="82" y="13"/>
                    </a:lnTo>
                    <a:lnTo>
                      <a:pt x="96" y="13"/>
                    </a:lnTo>
                    <a:lnTo>
                      <a:pt x="105" y="9"/>
                    </a:lnTo>
                    <a:lnTo>
                      <a:pt x="119" y="4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37" y="9"/>
                    </a:lnTo>
                    <a:lnTo>
                      <a:pt x="142" y="4"/>
                    </a:lnTo>
                    <a:lnTo>
                      <a:pt x="137" y="18"/>
                    </a:lnTo>
                    <a:lnTo>
                      <a:pt x="128" y="27"/>
                    </a:lnTo>
                    <a:lnTo>
                      <a:pt x="128" y="27"/>
                    </a:lnTo>
                    <a:lnTo>
                      <a:pt x="128" y="36"/>
                    </a:lnTo>
                    <a:lnTo>
                      <a:pt x="133" y="45"/>
                    </a:lnTo>
                    <a:lnTo>
                      <a:pt x="128" y="50"/>
                    </a:lnTo>
                    <a:lnTo>
                      <a:pt x="123" y="45"/>
                    </a:lnTo>
                    <a:lnTo>
                      <a:pt x="123" y="55"/>
                    </a:lnTo>
                    <a:lnTo>
                      <a:pt x="128" y="64"/>
                    </a:lnTo>
                    <a:lnTo>
                      <a:pt x="128" y="68"/>
                    </a:lnTo>
                    <a:lnTo>
                      <a:pt x="137" y="73"/>
                    </a:lnTo>
                    <a:lnTo>
                      <a:pt x="146" y="73"/>
                    </a:lnTo>
                    <a:lnTo>
                      <a:pt x="151" y="77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615"/>
              <p:cNvSpPr>
                <a:spLocks/>
              </p:cNvSpPr>
              <p:nvPr/>
            </p:nvSpPr>
            <p:spPr bwMode="auto">
              <a:xfrm>
                <a:off x="3465" y="1690"/>
                <a:ext cx="339" cy="348"/>
              </a:xfrm>
              <a:custGeom>
                <a:avLst/>
                <a:gdLst>
                  <a:gd name="T0" fmla="*/ 142 w 339"/>
                  <a:gd name="T1" fmla="*/ 91 h 348"/>
                  <a:gd name="T2" fmla="*/ 160 w 339"/>
                  <a:gd name="T3" fmla="*/ 110 h 348"/>
                  <a:gd name="T4" fmla="*/ 187 w 339"/>
                  <a:gd name="T5" fmla="*/ 114 h 348"/>
                  <a:gd name="T6" fmla="*/ 229 w 339"/>
                  <a:gd name="T7" fmla="*/ 123 h 348"/>
                  <a:gd name="T8" fmla="*/ 238 w 339"/>
                  <a:gd name="T9" fmla="*/ 105 h 348"/>
                  <a:gd name="T10" fmla="*/ 242 w 339"/>
                  <a:gd name="T11" fmla="*/ 119 h 348"/>
                  <a:gd name="T12" fmla="*/ 275 w 339"/>
                  <a:gd name="T13" fmla="*/ 119 h 348"/>
                  <a:gd name="T14" fmla="*/ 275 w 339"/>
                  <a:gd name="T15" fmla="*/ 110 h 348"/>
                  <a:gd name="T16" fmla="*/ 293 w 339"/>
                  <a:gd name="T17" fmla="*/ 100 h 348"/>
                  <a:gd name="T18" fmla="*/ 325 w 339"/>
                  <a:gd name="T19" fmla="*/ 87 h 348"/>
                  <a:gd name="T20" fmla="*/ 334 w 339"/>
                  <a:gd name="T21" fmla="*/ 100 h 348"/>
                  <a:gd name="T22" fmla="*/ 334 w 339"/>
                  <a:gd name="T23" fmla="*/ 114 h 348"/>
                  <a:gd name="T24" fmla="*/ 316 w 339"/>
                  <a:gd name="T25" fmla="*/ 128 h 348"/>
                  <a:gd name="T26" fmla="*/ 293 w 339"/>
                  <a:gd name="T27" fmla="*/ 160 h 348"/>
                  <a:gd name="T28" fmla="*/ 288 w 339"/>
                  <a:gd name="T29" fmla="*/ 178 h 348"/>
                  <a:gd name="T30" fmla="*/ 275 w 339"/>
                  <a:gd name="T31" fmla="*/ 169 h 348"/>
                  <a:gd name="T32" fmla="*/ 279 w 339"/>
                  <a:gd name="T33" fmla="*/ 142 h 348"/>
                  <a:gd name="T34" fmla="*/ 247 w 339"/>
                  <a:gd name="T35" fmla="*/ 128 h 348"/>
                  <a:gd name="T36" fmla="*/ 238 w 339"/>
                  <a:gd name="T37" fmla="*/ 132 h 348"/>
                  <a:gd name="T38" fmla="*/ 233 w 339"/>
                  <a:gd name="T39" fmla="*/ 137 h 348"/>
                  <a:gd name="T40" fmla="*/ 233 w 339"/>
                  <a:gd name="T41" fmla="*/ 146 h 348"/>
                  <a:gd name="T42" fmla="*/ 238 w 339"/>
                  <a:gd name="T43" fmla="*/ 174 h 348"/>
                  <a:gd name="T44" fmla="*/ 238 w 339"/>
                  <a:gd name="T45" fmla="*/ 183 h 348"/>
                  <a:gd name="T46" fmla="*/ 233 w 339"/>
                  <a:gd name="T47" fmla="*/ 178 h 348"/>
                  <a:gd name="T48" fmla="*/ 220 w 339"/>
                  <a:gd name="T49" fmla="*/ 192 h 348"/>
                  <a:gd name="T50" fmla="*/ 210 w 339"/>
                  <a:gd name="T51" fmla="*/ 206 h 348"/>
                  <a:gd name="T52" fmla="*/ 183 w 339"/>
                  <a:gd name="T53" fmla="*/ 229 h 348"/>
                  <a:gd name="T54" fmla="*/ 155 w 339"/>
                  <a:gd name="T55" fmla="*/ 252 h 348"/>
                  <a:gd name="T56" fmla="*/ 142 w 339"/>
                  <a:gd name="T57" fmla="*/ 261 h 348"/>
                  <a:gd name="T58" fmla="*/ 142 w 339"/>
                  <a:gd name="T59" fmla="*/ 284 h 348"/>
                  <a:gd name="T60" fmla="*/ 137 w 339"/>
                  <a:gd name="T61" fmla="*/ 320 h 348"/>
                  <a:gd name="T62" fmla="*/ 123 w 339"/>
                  <a:gd name="T63" fmla="*/ 334 h 348"/>
                  <a:gd name="T64" fmla="*/ 105 w 339"/>
                  <a:gd name="T65" fmla="*/ 343 h 348"/>
                  <a:gd name="T66" fmla="*/ 87 w 339"/>
                  <a:gd name="T67" fmla="*/ 311 h 348"/>
                  <a:gd name="T68" fmla="*/ 73 w 339"/>
                  <a:gd name="T69" fmla="*/ 279 h 348"/>
                  <a:gd name="T70" fmla="*/ 59 w 339"/>
                  <a:gd name="T71" fmla="*/ 247 h 348"/>
                  <a:gd name="T72" fmla="*/ 55 w 339"/>
                  <a:gd name="T73" fmla="*/ 183 h 348"/>
                  <a:gd name="T74" fmla="*/ 45 w 339"/>
                  <a:gd name="T75" fmla="*/ 183 h 348"/>
                  <a:gd name="T76" fmla="*/ 27 w 339"/>
                  <a:gd name="T77" fmla="*/ 197 h 348"/>
                  <a:gd name="T78" fmla="*/ 23 w 339"/>
                  <a:gd name="T79" fmla="*/ 178 h 348"/>
                  <a:gd name="T80" fmla="*/ 13 w 339"/>
                  <a:gd name="T81" fmla="*/ 169 h 348"/>
                  <a:gd name="T82" fmla="*/ 9 w 339"/>
                  <a:gd name="T83" fmla="*/ 151 h 348"/>
                  <a:gd name="T84" fmla="*/ 32 w 339"/>
                  <a:gd name="T85" fmla="*/ 155 h 348"/>
                  <a:gd name="T86" fmla="*/ 32 w 339"/>
                  <a:gd name="T87" fmla="*/ 137 h 348"/>
                  <a:gd name="T88" fmla="*/ 23 w 339"/>
                  <a:gd name="T89" fmla="*/ 128 h 348"/>
                  <a:gd name="T90" fmla="*/ 18 w 339"/>
                  <a:gd name="T91" fmla="*/ 123 h 348"/>
                  <a:gd name="T92" fmla="*/ 27 w 339"/>
                  <a:gd name="T93" fmla="*/ 110 h 348"/>
                  <a:gd name="T94" fmla="*/ 41 w 339"/>
                  <a:gd name="T95" fmla="*/ 110 h 348"/>
                  <a:gd name="T96" fmla="*/ 73 w 339"/>
                  <a:gd name="T97" fmla="*/ 68 h 348"/>
                  <a:gd name="T98" fmla="*/ 78 w 339"/>
                  <a:gd name="T99" fmla="*/ 59 h 348"/>
                  <a:gd name="T100" fmla="*/ 87 w 339"/>
                  <a:gd name="T101" fmla="*/ 50 h 348"/>
                  <a:gd name="T102" fmla="*/ 68 w 339"/>
                  <a:gd name="T103" fmla="*/ 36 h 348"/>
                  <a:gd name="T104" fmla="*/ 68 w 339"/>
                  <a:gd name="T105" fmla="*/ 13 h 348"/>
                  <a:gd name="T106" fmla="*/ 105 w 339"/>
                  <a:gd name="T107" fmla="*/ 9 h 348"/>
                  <a:gd name="T108" fmla="*/ 137 w 339"/>
                  <a:gd name="T109" fmla="*/ 0 h 348"/>
                  <a:gd name="T110" fmla="*/ 137 w 339"/>
                  <a:gd name="T111" fmla="*/ 18 h 348"/>
                  <a:gd name="T112" fmla="*/ 128 w 339"/>
                  <a:gd name="T113" fmla="*/ 36 h 348"/>
                  <a:gd name="T114" fmla="*/ 123 w 339"/>
                  <a:gd name="T115" fmla="*/ 45 h 348"/>
                  <a:gd name="T116" fmla="*/ 128 w 339"/>
                  <a:gd name="T117" fmla="*/ 68 h 348"/>
                  <a:gd name="T118" fmla="*/ 151 w 339"/>
                  <a:gd name="T119" fmla="*/ 77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348">
                    <a:moveTo>
                      <a:pt x="151" y="77"/>
                    </a:moveTo>
                    <a:lnTo>
                      <a:pt x="142" y="82"/>
                    </a:lnTo>
                    <a:lnTo>
                      <a:pt x="142" y="91"/>
                    </a:lnTo>
                    <a:lnTo>
                      <a:pt x="142" y="100"/>
                    </a:lnTo>
                    <a:lnTo>
                      <a:pt x="151" y="105"/>
                    </a:lnTo>
                    <a:lnTo>
                      <a:pt x="160" y="110"/>
                    </a:lnTo>
                    <a:lnTo>
                      <a:pt x="169" y="114"/>
                    </a:lnTo>
                    <a:lnTo>
                      <a:pt x="178" y="114"/>
                    </a:lnTo>
                    <a:lnTo>
                      <a:pt x="187" y="114"/>
                    </a:lnTo>
                    <a:lnTo>
                      <a:pt x="206" y="123"/>
                    </a:lnTo>
                    <a:lnTo>
                      <a:pt x="224" y="128"/>
                    </a:lnTo>
                    <a:lnTo>
                      <a:pt x="229" y="123"/>
                    </a:lnTo>
                    <a:lnTo>
                      <a:pt x="229" y="114"/>
                    </a:lnTo>
                    <a:lnTo>
                      <a:pt x="233" y="110"/>
                    </a:lnTo>
                    <a:lnTo>
                      <a:pt x="238" y="105"/>
                    </a:lnTo>
                    <a:lnTo>
                      <a:pt x="238" y="110"/>
                    </a:lnTo>
                    <a:lnTo>
                      <a:pt x="242" y="114"/>
                    </a:lnTo>
                    <a:lnTo>
                      <a:pt x="242" y="119"/>
                    </a:lnTo>
                    <a:lnTo>
                      <a:pt x="242" y="123"/>
                    </a:lnTo>
                    <a:lnTo>
                      <a:pt x="256" y="123"/>
                    </a:lnTo>
                    <a:lnTo>
                      <a:pt x="275" y="119"/>
                    </a:lnTo>
                    <a:lnTo>
                      <a:pt x="279" y="119"/>
                    </a:lnTo>
                    <a:lnTo>
                      <a:pt x="279" y="114"/>
                    </a:lnTo>
                    <a:lnTo>
                      <a:pt x="275" y="110"/>
                    </a:lnTo>
                    <a:lnTo>
                      <a:pt x="275" y="110"/>
                    </a:lnTo>
                    <a:lnTo>
                      <a:pt x="284" y="105"/>
                    </a:lnTo>
                    <a:lnTo>
                      <a:pt x="293" y="100"/>
                    </a:lnTo>
                    <a:lnTo>
                      <a:pt x="297" y="96"/>
                    </a:lnTo>
                    <a:lnTo>
                      <a:pt x="311" y="91"/>
                    </a:lnTo>
                    <a:lnTo>
                      <a:pt x="325" y="87"/>
                    </a:lnTo>
                    <a:lnTo>
                      <a:pt x="325" y="96"/>
                    </a:lnTo>
                    <a:lnTo>
                      <a:pt x="325" y="100"/>
                    </a:lnTo>
                    <a:lnTo>
                      <a:pt x="334" y="100"/>
                    </a:lnTo>
                    <a:lnTo>
                      <a:pt x="339" y="105"/>
                    </a:lnTo>
                    <a:lnTo>
                      <a:pt x="339" y="110"/>
                    </a:lnTo>
                    <a:lnTo>
                      <a:pt x="334" y="114"/>
                    </a:lnTo>
                    <a:lnTo>
                      <a:pt x="330" y="119"/>
                    </a:lnTo>
                    <a:lnTo>
                      <a:pt x="320" y="119"/>
                    </a:lnTo>
                    <a:lnTo>
                      <a:pt x="316" y="128"/>
                    </a:lnTo>
                    <a:lnTo>
                      <a:pt x="307" y="146"/>
                    </a:lnTo>
                    <a:lnTo>
                      <a:pt x="302" y="155"/>
                    </a:lnTo>
                    <a:lnTo>
                      <a:pt x="293" y="160"/>
                    </a:lnTo>
                    <a:lnTo>
                      <a:pt x="288" y="165"/>
                    </a:lnTo>
                    <a:lnTo>
                      <a:pt x="288" y="174"/>
                    </a:lnTo>
                    <a:lnTo>
                      <a:pt x="288" y="178"/>
                    </a:lnTo>
                    <a:lnTo>
                      <a:pt x="284" y="183"/>
                    </a:lnTo>
                    <a:lnTo>
                      <a:pt x="279" y="160"/>
                    </a:lnTo>
                    <a:lnTo>
                      <a:pt x="275" y="169"/>
                    </a:lnTo>
                    <a:lnTo>
                      <a:pt x="265" y="165"/>
                    </a:lnTo>
                    <a:lnTo>
                      <a:pt x="270" y="155"/>
                    </a:lnTo>
                    <a:lnTo>
                      <a:pt x="279" y="142"/>
                    </a:lnTo>
                    <a:lnTo>
                      <a:pt x="261" y="142"/>
                    </a:lnTo>
                    <a:lnTo>
                      <a:pt x="252" y="137"/>
                    </a:lnTo>
                    <a:lnTo>
                      <a:pt x="247" y="128"/>
                    </a:lnTo>
                    <a:lnTo>
                      <a:pt x="242" y="132"/>
                    </a:lnTo>
                    <a:lnTo>
                      <a:pt x="242" y="128"/>
                    </a:lnTo>
                    <a:lnTo>
                      <a:pt x="238" y="132"/>
                    </a:lnTo>
                    <a:lnTo>
                      <a:pt x="233" y="123"/>
                    </a:lnTo>
                    <a:lnTo>
                      <a:pt x="233" y="132"/>
                    </a:lnTo>
                    <a:lnTo>
                      <a:pt x="233" y="137"/>
                    </a:lnTo>
                    <a:lnTo>
                      <a:pt x="238" y="142"/>
                    </a:lnTo>
                    <a:lnTo>
                      <a:pt x="233" y="142"/>
                    </a:lnTo>
                    <a:lnTo>
                      <a:pt x="233" y="146"/>
                    </a:lnTo>
                    <a:lnTo>
                      <a:pt x="233" y="155"/>
                    </a:lnTo>
                    <a:lnTo>
                      <a:pt x="238" y="160"/>
                    </a:lnTo>
                    <a:lnTo>
                      <a:pt x="238" y="174"/>
                    </a:lnTo>
                    <a:lnTo>
                      <a:pt x="242" y="187"/>
                    </a:lnTo>
                    <a:lnTo>
                      <a:pt x="238" y="187"/>
                    </a:lnTo>
                    <a:lnTo>
                      <a:pt x="238" y="183"/>
                    </a:lnTo>
                    <a:lnTo>
                      <a:pt x="238" y="187"/>
                    </a:lnTo>
                    <a:lnTo>
                      <a:pt x="233" y="187"/>
                    </a:lnTo>
                    <a:lnTo>
                      <a:pt x="233" y="178"/>
                    </a:lnTo>
                    <a:lnTo>
                      <a:pt x="229" y="187"/>
                    </a:lnTo>
                    <a:lnTo>
                      <a:pt x="224" y="187"/>
                    </a:lnTo>
                    <a:lnTo>
                      <a:pt x="220" y="192"/>
                    </a:lnTo>
                    <a:lnTo>
                      <a:pt x="220" y="197"/>
                    </a:lnTo>
                    <a:lnTo>
                      <a:pt x="215" y="201"/>
                    </a:lnTo>
                    <a:lnTo>
                      <a:pt x="210" y="206"/>
                    </a:lnTo>
                    <a:lnTo>
                      <a:pt x="201" y="215"/>
                    </a:lnTo>
                    <a:lnTo>
                      <a:pt x="192" y="219"/>
                    </a:lnTo>
                    <a:lnTo>
                      <a:pt x="183" y="229"/>
                    </a:lnTo>
                    <a:lnTo>
                      <a:pt x="174" y="233"/>
                    </a:lnTo>
                    <a:lnTo>
                      <a:pt x="165" y="242"/>
                    </a:lnTo>
                    <a:lnTo>
                      <a:pt x="155" y="252"/>
                    </a:lnTo>
                    <a:lnTo>
                      <a:pt x="151" y="256"/>
                    </a:lnTo>
                    <a:lnTo>
                      <a:pt x="146" y="256"/>
                    </a:lnTo>
                    <a:lnTo>
                      <a:pt x="142" y="261"/>
                    </a:lnTo>
                    <a:lnTo>
                      <a:pt x="137" y="265"/>
                    </a:lnTo>
                    <a:lnTo>
                      <a:pt x="137" y="270"/>
                    </a:lnTo>
                    <a:lnTo>
                      <a:pt x="142" y="284"/>
                    </a:lnTo>
                    <a:lnTo>
                      <a:pt x="137" y="297"/>
                    </a:lnTo>
                    <a:lnTo>
                      <a:pt x="137" y="307"/>
                    </a:lnTo>
                    <a:lnTo>
                      <a:pt x="137" y="320"/>
                    </a:lnTo>
                    <a:lnTo>
                      <a:pt x="128" y="325"/>
                    </a:lnTo>
                    <a:lnTo>
                      <a:pt x="128" y="329"/>
                    </a:lnTo>
                    <a:lnTo>
                      <a:pt x="123" y="334"/>
                    </a:lnTo>
                    <a:lnTo>
                      <a:pt x="114" y="343"/>
                    </a:lnTo>
                    <a:lnTo>
                      <a:pt x="114" y="348"/>
                    </a:lnTo>
                    <a:lnTo>
                      <a:pt x="105" y="343"/>
                    </a:lnTo>
                    <a:lnTo>
                      <a:pt x="100" y="339"/>
                    </a:lnTo>
                    <a:lnTo>
                      <a:pt x="96" y="334"/>
                    </a:lnTo>
                    <a:lnTo>
                      <a:pt x="87" y="311"/>
                    </a:lnTo>
                    <a:lnTo>
                      <a:pt x="87" y="302"/>
                    </a:lnTo>
                    <a:lnTo>
                      <a:pt x="82" y="297"/>
                    </a:lnTo>
                    <a:lnTo>
                      <a:pt x="73" y="279"/>
                    </a:lnTo>
                    <a:lnTo>
                      <a:pt x="68" y="261"/>
                    </a:lnTo>
                    <a:lnTo>
                      <a:pt x="64" y="256"/>
                    </a:lnTo>
                    <a:lnTo>
                      <a:pt x="59" y="247"/>
                    </a:lnTo>
                    <a:lnTo>
                      <a:pt x="55" y="224"/>
                    </a:lnTo>
                    <a:lnTo>
                      <a:pt x="50" y="197"/>
                    </a:lnTo>
                    <a:lnTo>
                      <a:pt x="55" y="183"/>
                    </a:lnTo>
                    <a:lnTo>
                      <a:pt x="55" y="178"/>
                    </a:lnTo>
                    <a:lnTo>
                      <a:pt x="50" y="178"/>
                    </a:lnTo>
                    <a:lnTo>
                      <a:pt x="45" y="183"/>
                    </a:lnTo>
                    <a:lnTo>
                      <a:pt x="41" y="192"/>
                    </a:lnTo>
                    <a:lnTo>
                      <a:pt x="36" y="197"/>
                    </a:lnTo>
                    <a:lnTo>
                      <a:pt x="27" y="197"/>
                    </a:lnTo>
                    <a:lnTo>
                      <a:pt x="23" y="192"/>
                    </a:lnTo>
                    <a:lnTo>
                      <a:pt x="9" y="178"/>
                    </a:lnTo>
                    <a:lnTo>
                      <a:pt x="23" y="178"/>
                    </a:lnTo>
                    <a:lnTo>
                      <a:pt x="27" y="169"/>
                    </a:lnTo>
                    <a:lnTo>
                      <a:pt x="18" y="174"/>
                    </a:lnTo>
                    <a:lnTo>
                      <a:pt x="13" y="169"/>
                    </a:lnTo>
                    <a:lnTo>
                      <a:pt x="0" y="160"/>
                    </a:lnTo>
                    <a:lnTo>
                      <a:pt x="9" y="160"/>
                    </a:lnTo>
                    <a:lnTo>
                      <a:pt x="9" y="151"/>
                    </a:lnTo>
                    <a:lnTo>
                      <a:pt x="18" y="155"/>
                    </a:lnTo>
                    <a:lnTo>
                      <a:pt x="27" y="151"/>
                    </a:lnTo>
                    <a:lnTo>
                      <a:pt x="32" y="155"/>
                    </a:lnTo>
                    <a:lnTo>
                      <a:pt x="36" y="151"/>
                    </a:lnTo>
                    <a:lnTo>
                      <a:pt x="36" y="146"/>
                    </a:lnTo>
                    <a:lnTo>
                      <a:pt x="32" y="137"/>
                    </a:lnTo>
                    <a:lnTo>
                      <a:pt x="27" y="137"/>
                    </a:lnTo>
                    <a:lnTo>
                      <a:pt x="23" y="132"/>
                    </a:lnTo>
                    <a:lnTo>
                      <a:pt x="23" y="128"/>
                    </a:lnTo>
                    <a:lnTo>
                      <a:pt x="23" y="128"/>
                    </a:lnTo>
                    <a:lnTo>
                      <a:pt x="23" y="128"/>
                    </a:lnTo>
                    <a:lnTo>
                      <a:pt x="18" y="123"/>
                    </a:lnTo>
                    <a:lnTo>
                      <a:pt x="18" y="123"/>
                    </a:lnTo>
                    <a:lnTo>
                      <a:pt x="23" y="114"/>
                    </a:lnTo>
                    <a:lnTo>
                      <a:pt x="27" y="110"/>
                    </a:lnTo>
                    <a:lnTo>
                      <a:pt x="27" y="105"/>
                    </a:lnTo>
                    <a:lnTo>
                      <a:pt x="32" y="110"/>
                    </a:lnTo>
                    <a:lnTo>
                      <a:pt x="41" y="110"/>
                    </a:lnTo>
                    <a:lnTo>
                      <a:pt x="55" y="96"/>
                    </a:lnTo>
                    <a:lnTo>
                      <a:pt x="68" y="77"/>
                    </a:lnTo>
                    <a:lnTo>
                      <a:pt x="73" y="68"/>
                    </a:lnTo>
                    <a:lnTo>
                      <a:pt x="78" y="68"/>
                    </a:lnTo>
                    <a:lnTo>
                      <a:pt x="78" y="64"/>
                    </a:lnTo>
                    <a:lnTo>
                      <a:pt x="78" y="59"/>
                    </a:lnTo>
                    <a:lnTo>
                      <a:pt x="78" y="55"/>
                    </a:lnTo>
                    <a:lnTo>
                      <a:pt x="82" y="55"/>
                    </a:lnTo>
                    <a:lnTo>
                      <a:pt x="87" y="50"/>
                    </a:lnTo>
                    <a:lnTo>
                      <a:pt x="82" y="45"/>
                    </a:lnTo>
                    <a:lnTo>
                      <a:pt x="78" y="45"/>
                    </a:lnTo>
                    <a:lnTo>
                      <a:pt x="68" y="36"/>
                    </a:lnTo>
                    <a:lnTo>
                      <a:pt x="73" y="27"/>
                    </a:lnTo>
                    <a:lnTo>
                      <a:pt x="68" y="22"/>
                    </a:lnTo>
                    <a:lnTo>
                      <a:pt x="68" y="13"/>
                    </a:lnTo>
                    <a:lnTo>
                      <a:pt x="82" y="13"/>
                    </a:lnTo>
                    <a:lnTo>
                      <a:pt x="96" y="13"/>
                    </a:lnTo>
                    <a:lnTo>
                      <a:pt x="105" y="9"/>
                    </a:lnTo>
                    <a:lnTo>
                      <a:pt x="119" y="4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37" y="9"/>
                    </a:lnTo>
                    <a:lnTo>
                      <a:pt x="142" y="4"/>
                    </a:lnTo>
                    <a:lnTo>
                      <a:pt x="137" y="18"/>
                    </a:lnTo>
                    <a:lnTo>
                      <a:pt x="128" y="27"/>
                    </a:lnTo>
                    <a:lnTo>
                      <a:pt x="128" y="27"/>
                    </a:lnTo>
                    <a:lnTo>
                      <a:pt x="128" y="36"/>
                    </a:lnTo>
                    <a:lnTo>
                      <a:pt x="133" y="45"/>
                    </a:lnTo>
                    <a:lnTo>
                      <a:pt x="128" y="50"/>
                    </a:lnTo>
                    <a:lnTo>
                      <a:pt x="123" y="45"/>
                    </a:lnTo>
                    <a:lnTo>
                      <a:pt x="123" y="55"/>
                    </a:lnTo>
                    <a:lnTo>
                      <a:pt x="128" y="64"/>
                    </a:lnTo>
                    <a:lnTo>
                      <a:pt x="128" y="68"/>
                    </a:lnTo>
                    <a:lnTo>
                      <a:pt x="137" y="73"/>
                    </a:lnTo>
                    <a:lnTo>
                      <a:pt x="146" y="73"/>
                    </a:lnTo>
                    <a:lnTo>
                      <a:pt x="151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616"/>
              <p:cNvSpPr>
                <a:spLocks noEditPoints="1"/>
              </p:cNvSpPr>
              <p:nvPr/>
            </p:nvSpPr>
            <p:spPr bwMode="auto">
              <a:xfrm>
                <a:off x="3460" y="1690"/>
                <a:ext cx="344" cy="348"/>
              </a:xfrm>
              <a:custGeom>
                <a:avLst/>
                <a:gdLst>
                  <a:gd name="T0" fmla="*/ 87 w 344"/>
                  <a:gd name="T1" fmla="*/ 302 h 348"/>
                  <a:gd name="T2" fmla="*/ 55 w 344"/>
                  <a:gd name="T3" fmla="*/ 197 h 348"/>
                  <a:gd name="T4" fmla="*/ 14 w 344"/>
                  <a:gd name="T5" fmla="*/ 178 h 348"/>
                  <a:gd name="T6" fmla="*/ 0 w 344"/>
                  <a:gd name="T7" fmla="*/ 160 h 348"/>
                  <a:gd name="T8" fmla="*/ 14 w 344"/>
                  <a:gd name="T9" fmla="*/ 151 h 348"/>
                  <a:gd name="T10" fmla="*/ 37 w 344"/>
                  <a:gd name="T11" fmla="*/ 142 h 348"/>
                  <a:gd name="T12" fmla="*/ 32 w 344"/>
                  <a:gd name="T13" fmla="*/ 105 h 348"/>
                  <a:gd name="T14" fmla="*/ 64 w 344"/>
                  <a:gd name="T15" fmla="*/ 87 h 348"/>
                  <a:gd name="T16" fmla="*/ 73 w 344"/>
                  <a:gd name="T17" fmla="*/ 41 h 348"/>
                  <a:gd name="T18" fmla="*/ 124 w 344"/>
                  <a:gd name="T19" fmla="*/ 4 h 348"/>
                  <a:gd name="T20" fmla="*/ 151 w 344"/>
                  <a:gd name="T21" fmla="*/ 9 h 348"/>
                  <a:gd name="T22" fmla="*/ 128 w 344"/>
                  <a:gd name="T23" fmla="*/ 55 h 348"/>
                  <a:gd name="T24" fmla="*/ 156 w 344"/>
                  <a:gd name="T25" fmla="*/ 82 h 348"/>
                  <a:gd name="T26" fmla="*/ 183 w 344"/>
                  <a:gd name="T27" fmla="*/ 114 h 348"/>
                  <a:gd name="T28" fmla="*/ 243 w 344"/>
                  <a:gd name="T29" fmla="*/ 105 h 348"/>
                  <a:gd name="T30" fmla="*/ 247 w 344"/>
                  <a:gd name="T31" fmla="*/ 119 h 348"/>
                  <a:gd name="T32" fmla="*/ 280 w 344"/>
                  <a:gd name="T33" fmla="*/ 119 h 348"/>
                  <a:gd name="T34" fmla="*/ 325 w 344"/>
                  <a:gd name="T35" fmla="*/ 87 h 348"/>
                  <a:gd name="T36" fmla="*/ 339 w 344"/>
                  <a:gd name="T37" fmla="*/ 114 h 348"/>
                  <a:gd name="T38" fmla="*/ 298 w 344"/>
                  <a:gd name="T39" fmla="*/ 174 h 348"/>
                  <a:gd name="T40" fmla="*/ 275 w 344"/>
                  <a:gd name="T41" fmla="*/ 174 h 348"/>
                  <a:gd name="T42" fmla="*/ 243 w 344"/>
                  <a:gd name="T43" fmla="*/ 132 h 348"/>
                  <a:gd name="T44" fmla="*/ 247 w 344"/>
                  <a:gd name="T45" fmla="*/ 146 h 348"/>
                  <a:gd name="T46" fmla="*/ 247 w 344"/>
                  <a:gd name="T47" fmla="*/ 187 h 348"/>
                  <a:gd name="T48" fmla="*/ 234 w 344"/>
                  <a:gd name="T49" fmla="*/ 192 h 348"/>
                  <a:gd name="T50" fmla="*/ 206 w 344"/>
                  <a:gd name="T51" fmla="*/ 215 h 348"/>
                  <a:gd name="T52" fmla="*/ 151 w 344"/>
                  <a:gd name="T53" fmla="*/ 261 h 348"/>
                  <a:gd name="T54" fmla="*/ 142 w 344"/>
                  <a:gd name="T55" fmla="*/ 320 h 348"/>
                  <a:gd name="T56" fmla="*/ 128 w 344"/>
                  <a:gd name="T57" fmla="*/ 334 h 348"/>
                  <a:gd name="T58" fmla="*/ 78 w 344"/>
                  <a:gd name="T59" fmla="*/ 270 h 348"/>
                  <a:gd name="T60" fmla="*/ 110 w 344"/>
                  <a:gd name="T61" fmla="*/ 339 h 348"/>
                  <a:gd name="T62" fmla="*/ 138 w 344"/>
                  <a:gd name="T63" fmla="*/ 307 h 348"/>
                  <a:gd name="T64" fmla="*/ 151 w 344"/>
                  <a:gd name="T65" fmla="*/ 256 h 348"/>
                  <a:gd name="T66" fmla="*/ 202 w 344"/>
                  <a:gd name="T67" fmla="*/ 210 h 348"/>
                  <a:gd name="T68" fmla="*/ 238 w 344"/>
                  <a:gd name="T69" fmla="*/ 160 h 348"/>
                  <a:gd name="T70" fmla="*/ 225 w 344"/>
                  <a:gd name="T71" fmla="*/ 132 h 348"/>
                  <a:gd name="T72" fmla="*/ 142 w 344"/>
                  <a:gd name="T73" fmla="*/ 100 h 348"/>
                  <a:gd name="T74" fmla="*/ 128 w 344"/>
                  <a:gd name="T75" fmla="*/ 64 h 348"/>
                  <a:gd name="T76" fmla="*/ 128 w 344"/>
                  <a:gd name="T77" fmla="*/ 36 h 348"/>
                  <a:gd name="T78" fmla="*/ 138 w 344"/>
                  <a:gd name="T79" fmla="*/ 4 h 348"/>
                  <a:gd name="T80" fmla="*/ 73 w 344"/>
                  <a:gd name="T81" fmla="*/ 22 h 348"/>
                  <a:gd name="T82" fmla="*/ 92 w 344"/>
                  <a:gd name="T83" fmla="*/ 55 h 348"/>
                  <a:gd name="T84" fmla="*/ 87 w 344"/>
                  <a:gd name="T85" fmla="*/ 73 h 348"/>
                  <a:gd name="T86" fmla="*/ 28 w 344"/>
                  <a:gd name="T87" fmla="*/ 119 h 348"/>
                  <a:gd name="T88" fmla="*/ 46 w 344"/>
                  <a:gd name="T89" fmla="*/ 151 h 348"/>
                  <a:gd name="T90" fmla="*/ 9 w 344"/>
                  <a:gd name="T91" fmla="*/ 165 h 348"/>
                  <a:gd name="T92" fmla="*/ 18 w 344"/>
                  <a:gd name="T93" fmla="*/ 183 h 348"/>
                  <a:gd name="T94" fmla="*/ 64 w 344"/>
                  <a:gd name="T95" fmla="*/ 178 h 348"/>
                  <a:gd name="T96" fmla="*/ 73 w 344"/>
                  <a:gd name="T97" fmla="*/ 256 h 348"/>
                  <a:gd name="T98" fmla="*/ 238 w 344"/>
                  <a:gd name="T99" fmla="*/ 183 h 348"/>
                  <a:gd name="T100" fmla="*/ 289 w 344"/>
                  <a:gd name="T101" fmla="*/ 178 h 348"/>
                  <a:gd name="T102" fmla="*/ 321 w 344"/>
                  <a:gd name="T103" fmla="*/ 119 h 348"/>
                  <a:gd name="T104" fmla="*/ 316 w 344"/>
                  <a:gd name="T105" fmla="*/ 96 h 348"/>
                  <a:gd name="T106" fmla="*/ 261 w 344"/>
                  <a:gd name="T107" fmla="*/ 128 h 348"/>
                  <a:gd name="T108" fmla="*/ 289 w 344"/>
                  <a:gd name="T109" fmla="*/ 142 h 348"/>
                  <a:gd name="T110" fmla="*/ 275 w 344"/>
                  <a:gd name="T111" fmla="*/ 165 h 348"/>
                  <a:gd name="T112" fmla="*/ 243 w 344"/>
                  <a:gd name="T113" fmla="*/ 128 h 348"/>
                  <a:gd name="T114" fmla="*/ 238 w 344"/>
                  <a:gd name="T115" fmla="*/ 123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4" h="348">
                    <a:moveTo>
                      <a:pt x="115" y="348"/>
                    </a:moveTo>
                    <a:lnTo>
                      <a:pt x="110" y="348"/>
                    </a:lnTo>
                    <a:lnTo>
                      <a:pt x="105" y="343"/>
                    </a:lnTo>
                    <a:lnTo>
                      <a:pt x="101" y="329"/>
                    </a:lnTo>
                    <a:lnTo>
                      <a:pt x="96" y="316"/>
                    </a:lnTo>
                    <a:lnTo>
                      <a:pt x="92" y="311"/>
                    </a:lnTo>
                    <a:lnTo>
                      <a:pt x="92" y="307"/>
                    </a:lnTo>
                    <a:lnTo>
                      <a:pt x="87" y="302"/>
                    </a:lnTo>
                    <a:lnTo>
                      <a:pt x="83" y="297"/>
                    </a:lnTo>
                    <a:lnTo>
                      <a:pt x="78" y="284"/>
                    </a:lnTo>
                    <a:lnTo>
                      <a:pt x="73" y="270"/>
                    </a:lnTo>
                    <a:lnTo>
                      <a:pt x="69" y="261"/>
                    </a:lnTo>
                    <a:lnTo>
                      <a:pt x="64" y="252"/>
                    </a:lnTo>
                    <a:lnTo>
                      <a:pt x="60" y="233"/>
                    </a:lnTo>
                    <a:lnTo>
                      <a:pt x="55" y="215"/>
                    </a:lnTo>
                    <a:lnTo>
                      <a:pt x="55" y="197"/>
                    </a:lnTo>
                    <a:lnTo>
                      <a:pt x="55" y="183"/>
                    </a:lnTo>
                    <a:lnTo>
                      <a:pt x="55" y="187"/>
                    </a:lnTo>
                    <a:lnTo>
                      <a:pt x="50" y="192"/>
                    </a:lnTo>
                    <a:lnTo>
                      <a:pt x="41" y="201"/>
                    </a:lnTo>
                    <a:lnTo>
                      <a:pt x="32" y="197"/>
                    </a:lnTo>
                    <a:lnTo>
                      <a:pt x="23" y="192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4" y="174"/>
                    </a:lnTo>
                    <a:lnTo>
                      <a:pt x="18" y="174"/>
                    </a:lnTo>
                    <a:lnTo>
                      <a:pt x="18" y="174"/>
                    </a:lnTo>
                    <a:lnTo>
                      <a:pt x="23" y="174"/>
                    </a:lnTo>
                    <a:lnTo>
                      <a:pt x="14" y="169"/>
                    </a:lnTo>
                    <a:lnTo>
                      <a:pt x="5" y="165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9" y="155"/>
                    </a:lnTo>
                    <a:lnTo>
                      <a:pt x="14" y="155"/>
                    </a:lnTo>
                    <a:lnTo>
                      <a:pt x="14" y="155"/>
                    </a:lnTo>
                    <a:lnTo>
                      <a:pt x="14" y="151"/>
                    </a:lnTo>
                    <a:lnTo>
                      <a:pt x="14" y="151"/>
                    </a:lnTo>
                    <a:lnTo>
                      <a:pt x="14" y="151"/>
                    </a:lnTo>
                    <a:lnTo>
                      <a:pt x="18" y="151"/>
                    </a:lnTo>
                    <a:lnTo>
                      <a:pt x="28" y="151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7" y="151"/>
                    </a:lnTo>
                    <a:lnTo>
                      <a:pt x="37" y="151"/>
                    </a:lnTo>
                    <a:lnTo>
                      <a:pt x="37" y="146"/>
                    </a:lnTo>
                    <a:lnTo>
                      <a:pt x="37" y="142"/>
                    </a:lnTo>
                    <a:lnTo>
                      <a:pt x="32" y="142"/>
                    </a:lnTo>
                    <a:lnTo>
                      <a:pt x="32" y="137"/>
                    </a:lnTo>
                    <a:lnTo>
                      <a:pt x="28" y="137"/>
                    </a:lnTo>
                    <a:lnTo>
                      <a:pt x="28" y="128"/>
                    </a:lnTo>
                    <a:lnTo>
                      <a:pt x="23" y="128"/>
                    </a:lnTo>
                    <a:lnTo>
                      <a:pt x="18" y="128"/>
                    </a:lnTo>
                    <a:lnTo>
                      <a:pt x="23" y="119"/>
                    </a:lnTo>
                    <a:lnTo>
                      <a:pt x="32" y="105"/>
                    </a:lnTo>
                    <a:lnTo>
                      <a:pt x="32" y="105"/>
                    </a:lnTo>
                    <a:lnTo>
                      <a:pt x="32" y="100"/>
                    </a:lnTo>
                    <a:lnTo>
                      <a:pt x="37" y="105"/>
                    </a:lnTo>
                    <a:lnTo>
                      <a:pt x="37" y="105"/>
                    </a:lnTo>
                    <a:lnTo>
                      <a:pt x="41" y="110"/>
                    </a:lnTo>
                    <a:lnTo>
                      <a:pt x="46" y="105"/>
                    </a:lnTo>
                    <a:lnTo>
                      <a:pt x="50" y="100"/>
                    </a:lnTo>
                    <a:lnTo>
                      <a:pt x="64" y="87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55"/>
                    </a:lnTo>
                    <a:lnTo>
                      <a:pt x="87" y="55"/>
                    </a:lnTo>
                    <a:lnTo>
                      <a:pt x="83" y="50"/>
                    </a:lnTo>
                    <a:lnTo>
                      <a:pt x="73" y="41"/>
                    </a:lnTo>
                    <a:lnTo>
                      <a:pt x="73" y="32"/>
                    </a:lnTo>
                    <a:lnTo>
                      <a:pt x="69" y="22"/>
                    </a:lnTo>
                    <a:lnTo>
                      <a:pt x="69" y="18"/>
                    </a:lnTo>
                    <a:lnTo>
                      <a:pt x="73" y="13"/>
                    </a:lnTo>
                    <a:lnTo>
                      <a:pt x="87" y="13"/>
                    </a:lnTo>
                    <a:lnTo>
                      <a:pt x="101" y="13"/>
                    </a:lnTo>
                    <a:lnTo>
                      <a:pt x="110" y="9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7" y="4"/>
                    </a:lnTo>
                    <a:lnTo>
                      <a:pt x="151" y="4"/>
                    </a:lnTo>
                    <a:lnTo>
                      <a:pt x="151" y="4"/>
                    </a:lnTo>
                    <a:lnTo>
                      <a:pt x="151" y="9"/>
                    </a:lnTo>
                    <a:lnTo>
                      <a:pt x="151" y="9"/>
                    </a:lnTo>
                    <a:lnTo>
                      <a:pt x="142" y="22"/>
                    </a:lnTo>
                    <a:lnTo>
                      <a:pt x="133" y="32"/>
                    </a:lnTo>
                    <a:lnTo>
                      <a:pt x="138" y="36"/>
                    </a:lnTo>
                    <a:lnTo>
                      <a:pt x="138" y="41"/>
                    </a:lnTo>
                    <a:lnTo>
                      <a:pt x="138" y="50"/>
                    </a:lnTo>
                    <a:lnTo>
                      <a:pt x="133" y="55"/>
                    </a:lnTo>
                    <a:lnTo>
                      <a:pt x="128" y="55"/>
                    </a:lnTo>
                    <a:lnTo>
                      <a:pt x="128" y="55"/>
                    </a:lnTo>
                    <a:lnTo>
                      <a:pt x="133" y="64"/>
                    </a:lnTo>
                    <a:lnTo>
                      <a:pt x="138" y="68"/>
                    </a:lnTo>
                    <a:lnTo>
                      <a:pt x="147" y="73"/>
                    </a:lnTo>
                    <a:lnTo>
                      <a:pt x="156" y="77"/>
                    </a:lnTo>
                    <a:lnTo>
                      <a:pt x="160" y="77"/>
                    </a:lnTo>
                    <a:lnTo>
                      <a:pt x="160" y="82"/>
                    </a:lnTo>
                    <a:lnTo>
                      <a:pt x="156" y="82"/>
                    </a:lnTo>
                    <a:lnTo>
                      <a:pt x="156" y="82"/>
                    </a:lnTo>
                    <a:lnTo>
                      <a:pt x="151" y="87"/>
                    </a:lnTo>
                    <a:lnTo>
                      <a:pt x="147" y="96"/>
                    </a:lnTo>
                    <a:lnTo>
                      <a:pt x="147" y="96"/>
                    </a:lnTo>
                    <a:lnTo>
                      <a:pt x="151" y="100"/>
                    </a:lnTo>
                    <a:lnTo>
                      <a:pt x="156" y="100"/>
                    </a:lnTo>
                    <a:lnTo>
                      <a:pt x="165" y="105"/>
                    </a:lnTo>
                    <a:lnTo>
                      <a:pt x="174" y="114"/>
                    </a:lnTo>
                    <a:lnTo>
                      <a:pt x="183" y="114"/>
                    </a:lnTo>
                    <a:lnTo>
                      <a:pt x="188" y="114"/>
                    </a:lnTo>
                    <a:lnTo>
                      <a:pt x="197" y="114"/>
                    </a:lnTo>
                    <a:lnTo>
                      <a:pt x="211" y="123"/>
                    </a:lnTo>
                    <a:lnTo>
                      <a:pt x="229" y="128"/>
                    </a:lnTo>
                    <a:lnTo>
                      <a:pt x="229" y="123"/>
                    </a:lnTo>
                    <a:lnTo>
                      <a:pt x="229" y="119"/>
                    </a:lnTo>
                    <a:lnTo>
                      <a:pt x="234" y="110"/>
                    </a:lnTo>
                    <a:lnTo>
                      <a:pt x="243" y="105"/>
                    </a:lnTo>
                    <a:lnTo>
                      <a:pt x="247" y="105"/>
                    </a:lnTo>
                    <a:lnTo>
                      <a:pt x="247" y="105"/>
                    </a:lnTo>
                    <a:lnTo>
                      <a:pt x="247" y="110"/>
                    </a:lnTo>
                    <a:lnTo>
                      <a:pt x="247" y="114"/>
                    </a:lnTo>
                    <a:lnTo>
                      <a:pt x="247" y="114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52" y="123"/>
                    </a:lnTo>
                    <a:lnTo>
                      <a:pt x="252" y="119"/>
                    </a:lnTo>
                    <a:lnTo>
                      <a:pt x="252" y="123"/>
                    </a:lnTo>
                    <a:lnTo>
                      <a:pt x="261" y="119"/>
                    </a:lnTo>
                    <a:lnTo>
                      <a:pt x="270" y="119"/>
                    </a:lnTo>
                    <a:lnTo>
                      <a:pt x="275" y="119"/>
                    </a:lnTo>
                    <a:lnTo>
                      <a:pt x="280" y="119"/>
                    </a:lnTo>
                    <a:lnTo>
                      <a:pt x="280" y="119"/>
                    </a:lnTo>
                    <a:lnTo>
                      <a:pt x="275" y="114"/>
                    </a:lnTo>
                    <a:lnTo>
                      <a:pt x="275" y="114"/>
                    </a:lnTo>
                    <a:lnTo>
                      <a:pt x="275" y="110"/>
                    </a:lnTo>
                    <a:lnTo>
                      <a:pt x="289" y="100"/>
                    </a:lnTo>
                    <a:lnTo>
                      <a:pt x="298" y="96"/>
                    </a:lnTo>
                    <a:lnTo>
                      <a:pt x="307" y="91"/>
                    </a:lnTo>
                    <a:lnTo>
                      <a:pt x="312" y="91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30" y="87"/>
                    </a:lnTo>
                    <a:lnTo>
                      <a:pt x="330" y="96"/>
                    </a:lnTo>
                    <a:lnTo>
                      <a:pt x="330" y="100"/>
                    </a:lnTo>
                    <a:lnTo>
                      <a:pt x="335" y="100"/>
                    </a:lnTo>
                    <a:lnTo>
                      <a:pt x="339" y="100"/>
                    </a:lnTo>
                    <a:lnTo>
                      <a:pt x="344" y="110"/>
                    </a:lnTo>
                    <a:lnTo>
                      <a:pt x="339" y="114"/>
                    </a:lnTo>
                    <a:lnTo>
                      <a:pt x="339" y="119"/>
                    </a:lnTo>
                    <a:lnTo>
                      <a:pt x="335" y="123"/>
                    </a:lnTo>
                    <a:lnTo>
                      <a:pt x="325" y="123"/>
                    </a:lnTo>
                    <a:lnTo>
                      <a:pt x="321" y="128"/>
                    </a:lnTo>
                    <a:lnTo>
                      <a:pt x="312" y="151"/>
                    </a:lnTo>
                    <a:lnTo>
                      <a:pt x="307" y="160"/>
                    </a:lnTo>
                    <a:lnTo>
                      <a:pt x="298" y="165"/>
                    </a:lnTo>
                    <a:lnTo>
                      <a:pt x="298" y="174"/>
                    </a:lnTo>
                    <a:lnTo>
                      <a:pt x="293" y="183"/>
                    </a:lnTo>
                    <a:lnTo>
                      <a:pt x="289" y="187"/>
                    </a:lnTo>
                    <a:lnTo>
                      <a:pt x="284" y="187"/>
                    </a:lnTo>
                    <a:lnTo>
                      <a:pt x="284" y="178"/>
                    </a:lnTo>
                    <a:lnTo>
                      <a:pt x="284" y="174"/>
                    </a:lnTo>
                    <a:lnTo>
                      <a:pt x="280" y="169"/>
                    </a:lnTo>
                    <a:lnTo>
                      <a:pt x="280" y="169"/>
                    </a:lnTo>
                    <a:lnTo>
                      <a:pt x="275" y="174"/>
                    </a:lnTo>
                    <a:lnTo>
                      <a:pt x="275" y="174"/>
                    </a:lnTo>
                    <a:lnTo>
                      <a:pt x="266" y="165"/>
                    </a:lnTo>
                    <a:lnTo>
                      <a:pt x="270" y="155"/>
                    </a:lnTo>
                    <a:lnTo>
                      <a:pt x="275" y="146"/>
                    </a:lnTo>
                    <a:lnTo>
                      <a:pt x="275" y="146"/>
                    </a:lnTo>
                    <a:lnTo>
                      <a:pt x="261" y="146"/>
                    </a:lnTo>
                    <a:lnTo>
                      <a:pt x="247" y="137"/>
                    </a:lnTo>
                    <a:lnTo>
                      <a:pt x="243" y="132"/>
                    </a:lnTo>
                    <a:lnTo>
                      <a:pt x="243" y="137"/>
                    </a:lnTo>
                    <a:lnTo>
                      <a:pt x="243" y="137"/>
                    </a:lnTo>
                    <a:lnTo>
                      <a:pt x="238" y="132"/>
                    </a:lnTo>
                    <a:lnTo>
                      <a:pt x="238" y="132"/>
                    </a:lnTo>
                    <a:lnTo>
                      <a:pt x="238" y="132"/>
                    </a:lnTo>
                    <a:lnTo>
                      <a:pt x="238" y="137"/>
                    </a:lnTo>
                    <a:lnTo>
                      <a:pt x="243" y="142"/>
                    </a:lnTo>
                    <a:lnTo>
                      <a:pt x="247" y="146"/>
                    </a:lnTo>
                    <a:lnTo>
                      <a:pt x="247" y="146"/>
                    </a:lnTo>
                    <a:lnTo>
                      <a:pt x="243" y="146"/>
                    </a:lnTo>
                    <a:lnTo>
                      <a:pt x="243" y="146"/>
                    </a:lnTo>
                    <a:lnTo>
                      <a:pt x="238" y="146"/>
                    </a:lnTo>
                    <a:lnTo>
                      <a:pt x="238" y="151"/>
                    </a:lnTo>
                    <a:lnTo>
                      <a:pt x="243" y="160"/>
                    </a:lnTo>
                    <a:lnTo>
                      <a:pt x="243" y="178"/>
                    </a:lnTo>
                    <a:lnTo>
                      <a:pt x="247" y="187"/>
                    </a:lnTo>
                    <a:lnTo>
                      <a:pt x="247" y="187"/>
                    </a:lnTo>
                    <a:lnTo>
                      <a:pt x="243" y="192"/>
                    </a:lnTo>
                    <a:lnTo>
                      <a:pt x="243" y="192"/>
                    </a:lnTo>
                    <a:lnTo>
                      <a:pt x="238" y="192"/>
                    </a:lnTo>
                    <a:lnTo>
                      <a:pt x="238" y="192"/>
                    </a:lnTo>
                    <a:lnTo>
                      <a:pt x="234" y="192"/>
                    </a:lnTo>
                    <a:lnTo>
                      <a:pt x="234" y="197"/>
                    </a:lnTo>
                    <a:lnTo>
                      <a:pt x="234" y="192"/>
                    </a:lnTo>
                    <a:lnTo>
                      <a:pt x="234" y="187"/>
                    </a:lnTo>
                    <a:lnTo>
                      <a:pt x="234" y="187"/>
                    </a:lnTo>
                    <a:lnTo>
                      <a:pt x="229" y="192"/>
                    </a:lnTo>
                    <a:lnTo>
                      <a:pt x="225" y="192"/>
                    </a:lnTo>
                    <a:lnTo>
                      <a:pt x="225" y="197"/>
                    </a:lnTo>
                    <a:lnTo>
                      <a:pt x="220" y="206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197" y="224"/>
                    </a:lnTo>
                    <a:lnTo>
                      <a:pt x="192" y="229"/>
                    </a:lnTo>
                    <a:lnTo>
                      <a:pt x="183" y="233"/>
                    </a:lnTo>
                    <a:lnTo>
                      <a:pt x="179" y="238"/>
                    </a:lnTo>
                    <a:lnTo>
                      <a:pt x="170" y="247"/>
                    </a:lnTo>
                    <a:lnTo>
                      <a:pt x="160" y="252"/>
                    </a:lnTo>
                    <a:lnTo>
                      <a:pt x="156" y="256"/>
                    </a:lnTo>
                    <a:lnTo>
                      <a:pt x="151" y="261"/>
                    </a:lnTo>
                    <a:lnTo>
                      <a:pt x="147" y="261"/>
                    </a:lnTo>
                    <a:lnTo>
                      <a:pt x="147" y="261"/>
                    </a:lnTo>
                    <a:lnTo>
                      <a:pt x="147" y="270"/>
                    </a:lnTo>
                    <a:lnTo>
                      <a:pt x="147" y="270"/>
                    </a:lnTo>
                    <a:lnTo>
                      <a:pt x="147" y="279"/>
                    </a:lnTo>
                    <a:lnTo>
                      <a:pt x="147" y="293"/>
                    </a:lnTo>
                    <a:lnTo>
                      <a:pt x="142" y="307"/>
                    </a:lnTo>
                    <a:lnTo>
                      <a:pt x="142" y="320"/>
                    </a:lnTo>
                    <a:lnTo>
                      <a:pt x="142" y="325"/>
                    </a:lnTo>
                    <a:lnTo>
                      <a:pt x="142" y="325"/>
                    </a:lnTo>
                    <a:lnTo>
                      <a:pt x="142" y="320"/>
                    </a:lnTo>
                    <a:lnTo>
                      <a:pt x="142" y="320"/>
                    </a:lnTo>
                    <a:lnTo>
                      <a:pt x="138" y="325"/>
                    </a:lnTo>
                    <a:lnTo>
                      <a:pt x="133" y="329"/>
                    </a:lnTo>
                    <a:lnTo>
                      <a:pt x="133" y="334"/>
                    </a:lnTo>
                    <a:lnTo>
                      <a:pt x="128" y="334"/>
                    </a:lnTo>
                    <a:lnTo>
                      <a:pt x="124" y="339"/>
                    </a:lnTo>
                    <a:lnTo>
                      <a:pt x="119" y="348"/>
                    </a:lnTo>
                    <a:lnTo>
                      <a:pt x="115" y="348"/>
                    </a:lnTo>
                    <a:lnTo>
                      <a:pt x="115" y="348"/>
                    </a:lnTo>
                    <a:close/>
                    <a:moveTo>
                      <a:pt x="78" y="256"/>
                    </a:moveTo>
                    <a:lnTo>
                      <a:pt x="78" y="261"/>
                    </a:lnTo>
                    <a:lnTo>
                      <a:pt x="78" y="261"/>
                    </a:lnTo>
                    <a:lnTo>
                      <a:pt x="78" y="270"/>
                    </a:lnTo>
                    <a:lnTo>
                      <a:pt x="83" y="279"/>
                    </a:lnTo>
                    <a:lnTo>
                      <a:pt x="87" y="293"/>
                    </a:lnTo>
                    <a:lnTo>
                      <a:pt x="92" y="302"/>
                    </a:lnTo>
                    <a:lnTo>
                      <a:pt x="96" y="307"/>
                    </a:lnTo>
                    <a:lnTo>
                      <a:pt x="101" y="320"/>
                    </a:lnTo>
                    <a:lnTo>
                      <a:pt x="105" y="325"/>
                    </a:lnTo>
                    <a:lnTo>
                      <a:pt x="105" y="329"/>
                    </a:lnTo>
                    <a:lnTo>
                      <a:pt x="110" y="339"/>
                    </a:lnTo>
                    <a:lnTo>
                      <a:pt x="115" y="343"/>
                    </a:lnTo>
                    <a:lnTo>
                      <a:pt x="119" y="339"/>
                    </a:lnTo>
                    <a:lnTo>
                      <a:pt x="119" y="334"/>
                    </a:lnTo>
                    <a:lnTo>
                      <a:pt x="124" y="329"/>
                    </a:lnTo>
                    <a:lnTo>
                      <a:pt x="128" y="329"/>
                    </a:lnTo>
                    <a:lnTo>
                      <a:pt x="128" y="320"/>
                    </a:lnTo>
                    <a:lnTo>
                      <a:pt x="138" y="316"/>
                    </a:lnTo>
                    <a:lnTo>
                      <a:pt x="138" y="307"/>
                    </a:lnTo>
                    <a:lnTo>
                      <a:pt x="142" y="293"/>
                    </a:lnTo>
                    <a:lnTo>
                      <a:pt x="142" y="279"/>
                    </a:lnTo>
                    <a:lnTo>
                      <a:pt x="142" y="270"/>
                    </a:lnTo>
                    <a:lnTo>
                      <a:pt x="142" y="270"/>
                    </a:lnTo>
                    <a:lnTo>
                      <a:pt x="142" y="261"/>
                    </a:lnTo>
                    <a:lnTo>
                      <a:pt x="142" y="256"/>
                    </a:lnTo>
                    <a:lnTo>
                      <a:pt x="147" y="256"/>
                    </a:lnTo>
                    <a:lnTo>
                      <a:pt x="151" y="256"/>
                    </a:lnTo>
                    <a:lnTo>
                      <a:pt x="160" y="247"/>
                    </a:lnTo>
                    <a:lnTo>
                      <a:pt x="165" y="242"/>
                    </a:lnTo>
                    <a:lnTo>
                      <a:pt x="174" y="233"/>
                    </a:lnTo>
                    <a:lnTo>
                      <a:pt x="183" y="229"/>
                    </a:lnTo>
                    <a:lnTo>
                      <a:pt x="188" y="224"/>
                    </a:lnTo>
                    <a:lnTo>
                      <a:pt x="192" y="219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15" y="206"/>
                    </a:lnTo>
                    <a:lnTo>
                      <a:pt x="220" y="197"/>
                    </a:lnTo>
                    <a:lnTo>
                      <a:pt x="220" y="187"/>
                    </a:lnTo>
                    <a:lnTo>
                      <a:pt x="225" y="183"/>
                    </a:lnTo>
                    <a:lnTo>
                      <a:pt x="234" y="178"/>
                    </a:lnTo>
                    <a:lnTo>
                      <a:pt x="238" y="169"/>
                    </a:lnTo>
                    <a:lnTo>
                      <a:pt x="238" y="169"/>
                    </a:lnTo>
                    <a:lnTo>
                      <a:pt x="238" y="160"/>
                    </a:lnTo>
                    <a:lnTo>
                      <a:pt x="234" y="155"/>
                    </a:lnTo>
                    <a:lnTo>
                      <a:pt x="234" y="146"/>
                    </a:lnTo>
                    <a:lnTo>
                      <a:pt x="234" y="142"/>
                    </a:lnTo>
                    <a:lnTo>
                      <a:pt x="234" y="142"/>
                    </a:lnTo>
                    <a:lnTo>
                      <a:pt x="234" y="137"/>
                    </a:lnTo>
                    <a:lnTo>
                      <a:pt x="234" y="132"/>
                    </a:lnTo>
                    <a:lnTo>
                      <a:pt x="229" y="132"/>
                    </a:lnTo>
                    <a:lnTo>
                      <a:pt x="225" y="132"/>
                    </a:lnTo>
                    <a:lnTo>
                      <a:pt x="206" y="128"/>
                    </a:lnTo>
                    <a:lnTo>
                      <a:pt x="192" y="119"/>
                    </a:lnTo>
                    <a:lnTo>
                      <a:pt x="183" y="119"/>
                    </a:lnTo>
                    <a:lnTo>
                      <a:pt x="174" y="119"/>
                    </a:lnTo>
                    <a:lnTo>
                      <a:pt x="160" y="110"/>
                    </a:lnTo>
                    <a:lnTo>
                      <a:pt x="156" y="110"/>
                    </a:lnTo>
                    <a:lnTo>
                      <a:pt x="151" y="105"/>
                    </a:lnTo>
                    <a:lnTo>
                      <a:pt x="142" y="100"/>
                    </a:lnTo>
                    <a:lnTo>
                      <a:pt x="142" y="91"/>
                    </a:lnTo>
                    <a:lnTo>
                      <a:pt x="147" y="87"/>
                    </a:lnTo>
                    <a:lnTo>
                      <a:pt x="151" y="82"/>
                    </a:lnTo>
                    <a:lnTo>
                      <a:pt x="142" y="77"/>
                    </a:lnTo>
                    <a:lnTo>
                      <a:pt x="133" y="73"/>
                    </a:lnTo>
                    <a:lnTo>
                      <a:pt x="133" y="73"/>
                    </a:lnTo>
                    <a:lnTo>
                      <a:pt x="128" y="68"/>
                    </a:lnTo>
                    <a:lnTo>
                      <a:pt x="128" y="64"/>
                    </a:lnTo>
                    <a:lnTo>
                      <a:pt x="124" y="59"/>
                    </a:lnTo>
                    <a:lnTo>
                      <a:pt x="124" y="50"/>
                    </a:lnTo>
                    <a:lnTo>
                      <a:pt x="128" y="45"/>
                    </a:lnTo>
                    <a:lnTo>
                      <a:pt x="128" y="41"/>
                    </a:lnTo>
                    <a:lnTo>
                      <a:pt x="133" y="45"/>
                    </a:lnTo>
                    <a:lnTo>
                      <a:pt x="133" y="50"/>
                    </a:lnTo>
                    <a:lnTo>
                      <a:pt x="133" y="45"/>
                    </a:lnTo>
                    <a:lnTo>
                      <a:pt x="128" y="36"/>
                    </a:lnTo>
                    <a:lnTo>
                      <a:pt x="128" y="32"/>
                    </a:lnTo>
                    <a:lnTo>
                      <a:pt x="128" y="27"/>
                    </a:lnTo>
                    <a:lnTo>
                      <a:pt x="133" y="27"/>
                    </a:lnTo>
                    <a:lnTo>
                      <a:pt x="138" y="22"/>
                    </a:lnTo>
                    <a:lnTo>
                      <a:pt x="142" y="13"/>
                    </a:lnTo>
                    <a:lnTo>
                      <a:pt x="142" y="13"/>
                    </a:lnTo>
                    <a:lnTo>
                      <a:pt x="142" y="9"/>
                    </a:lnTo>
                    <a:lnTo>
                      <a:pt x="138" y="4"/>
                    </a:lnTo>
                    <a:lnTo>
                      <a:pt x="138" y="4"/>
                    </a:lnTo>
                    <a:lnTo>
                      <a:pt x="124" y="9"/>
                    </a:lnTo>
                    <a:lnTo>
                      <a:pt x="124" y="9"/>
                    </a:lnTo>
                    <a:lnTo>
                      <a:pt x="115" y="13"/>
                    </a:lnTo>
                    <a:lnTo>
                      <a:pt x="101" y="22"/>
                    </a:lnTo>
                    <a:lnTo>
                      <a:pt x="87" y="22"/>
                    </a:lnTo>
                    <a:lnTo>
                      <a:pt x="78" y="22"/>
                    </a:lnTo>
                    <a:lnTo>
                      <a:pt x="73" y="22"/>
                    </a:lnTo>
                    <a:lnTo>
                      <a:pt x="78" y="27"/>
                    </a:lnTo>
                    <a:lnTo>
                      <a:pt x="83" y="27"/>
                    </a:lnTo>
                    <a:lnTo>
                      <a:pt x="78" y="32"/>
                    </a:lnTo>
                    <a:lnTo>
                      <a:pt x="78" y="41"/>
                    </a:lnTo>
                    <a:lnTo>
                      <a:pt x="83" y="45"/>
                    </a:lnTo>
                    <a:lnTo>
                      <a:pt x="87" y="45"/>
                    </a:lnTo>
                    <a:lnTo>
                      <a:pt x="92" y="50"/>
                    </a:lnTo>
                    <a:lnTo>
                      <a:pt x="92" y="55"/>
                    </a:lnTo>
                    <a:lnTo>
                      <a:pt x="87" y="59"/>
                    </a:lnTo>
                    <a:lnTo>
                      <a:pt x="83" y="59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7" y="68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87" y="73"/>
                    </a:lnTo>
                    <a:lnTo>
                      <a:pt x="83" y="73"/>
                    </a:lnTo>
                    <a:lnTo>
                      <a:pt x="78" y="77"/>
                    </a:lnTo>
                    <a:lnTo>
                      <a:pt x="69" y="87"/>
                    </a:lnTo>
                    <a:lnTo>
                      <a:pt x="55" y="105"/>
                    </a:lnTo>
                    <a:lnTo>
                      <a:pt x="46" y="114"/>
                    </a:lnTo>
                    <a:lnTo>
                      <a:pt x="41" y="114"/>
                    </a:lnTo>
                    <a:lnTo>
                      <a:pt x="32" y="110"/>
                    </a:lnTo>
                    <a:lnTo>
                      <a:pt x="28" y="119"/>
                    </a:lnTo>
                    <a:lnTo>
                      <a:pt x="28" y="123"/>
                    </a:lnTo>
                    <a:lnTo>
                      <a:pt x="32" y="128"/>
                    </a:lnTo>
                    <a:lnTo>
                      <a:pt x="32" y="132"/>
                    </a:lnTo>
                    <a:lnTo>
                      <a:pt x="32" y="132"/>
                    </a:lnTo>
                    <a:lnTo>
                      <a:pt x="32" y="132"/>
                    </a:lnTo>
                    <a:lnTo>
                      <a:pt x="37" y="137"/>
                    </a:lnTo>
                    <a:lnTo>
                      <a:pt x="41" y="142"/>
                    </a:lnTo>
                    <a:lnTo>
                      <a:pt x="46" y="151"/>
                    </a:lnTo>
                    <a:lnTo>
                      <a:pt x="46" y="155"/>
                    </a:lnTo>
                    <a:lnTo>
                      <a:pt x="41" y="155"/>
                    </a:lnTo>
                    <a:lnTo>
                      <a:pt x="37" y="160"/>
                    </a:lnTo>
                    <a:lnTo>
                      <a:pt x="32" y="155"/>
                    </a:lnTo>
                    <a:lnTo>
                      <a:pt x="32" y="155"/>
                    </a:lnTo>
                    <a:lnTo>
                      <a:pt x="28" y="155"/>
                    </a:lnTo>
                    <a:lnTo>
                      <a:pt x="18" y="155"/>
                    </a:lnTo>
                    <a:lnTo>
                      <a:pt x="9" y="165"/>
                    </a:lnTo>
                    <a:lnTo>
                      <a:pt x="18" y="169"/>
                    </a:lnTo>
                    <a:lnTo>
                      <a:pt x="32" y="165"/>
                    </a:lnTo>
                    <a:lnTo>
                      <a:pt x="37" y="165"/>
                    </a:lnTo>
                    <a:lnTo>
                      <a:pt x="37" y="165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2" y="178"/>
                    </a:lnTo>
                    <a:lnTo>
                      <a:pt x="18" y="183"/>
                    </a:lnTo>
                    <a:lnTo>
                      <a:pt x="28" y="192"/>
                    </a:lnTo>
                    <a:lnTo>
                      <a:pt x="41" y="192"/>
                    </a:lnTo>
                    <a:lnTo>
                      <a:pt x="46" y="183"/>
                    </a:lnTo>
                    <a:lnTo>
                      <a:pt x="50" y="178"/>
                    </a:lnTo>
                    <a:lnTo>
                      <a:pt x="55" y="174"/>
                    </a:lnTo>
                    <a:lnTo>
                      <a:pt x="60" y="178"/>
                    </a:lnTo>
                    <a:lnTo>
                      <a:pt x="64" y="178"/>
                    </a:lnTo>
                    <a:lnTo>
                      <a:pt x="64" y="178"/>
                    </a:lnTo>
                    <a:lnTo>
                      <a:pt x="64" y="183"/>
                    </a:lnTo>
                    <a:lnTo>
                      <a:pt x="60" y="183"/>
                    </a:lnTo>
                    <a:lnTo>
                      <a:pt x="60" y="187"/>
                    </a:lnTo>
                    <a:lnTo>
                      <a:pt x="60" y="197"/>
                    </a:lnTo>
                    <a:lnTo>
                      <a:pt x="64" y="229"/>
                    </a:lnTo>
                    <a:lnTo>
                      <a:pt x="64" y="242"/>
                    </a:lnTo>
                    <a:lnTo>
                      <a:pt x="69" y="252"/>
                    </a:lnTo>
                    <a:lnTo>
                      <a:pt x="73" y="256"/>
                    </a:lnTo>
                    <a:lnTo>
                      <a:pt x="78" y="256"/>
                    </a:lnTo>
                    <a:lnTo>
                      <a:pt x="78" y="256"/>
                    </a:lnTo>
                    <a:close/>
                    <a:moveTo>
                      <a:pt x="238" y="174"/>
                    </a:moveTo>
                    <a:lnTo>
                      <a:pt x="238" y="178"/>
                    </a:lnTo>
                    <a:lnTo>
                      <a:pt x="238" y="183"/>
                    </a:lnTo>
                    <a:lnTo>
                      <a:pt x="238" y="183"/>
                    </a:lnTo>
                    <a:lnTo>
                      <a:pt x="238" y="183"/>
                    </a:lnTo>
                    <a:lnTo>
                      <a:pt x="238" y="183"/>
                    </a:lnTo>
                    <a:lnTo>
                      <a:pt x="238" y="178"/>
                    </a:lnTo>
                    <a:lnTo>
                      <a:pt x="238" y="174"/>
                    </a:lnTo>
                    <a:lnTo>
                      <a:pt x="238" y="174"/>
                    </a:lnTo>
                    <a:close/>
                    <a:moveTo>
                      <a:pt x="280" y="151"/>
                    </a:moveTo>
                    <a:lnTo>
                      <a:pt x="284" y="160"/>
                    </a:lnTo>
                    <a:lnTo>
                      <a:pt x="284" y="160"/>
                    </a:lnTo>
                    <a:lnTo>
                      <a:pt x="289" y="174"/>
                    </a:lnTo>
                    <a:lnTo>
                      <a:pt x="289" y="178"/>
                    </a:lnTo>
                    <a:lnTo>
                      <a:pt x="289" y="178"/>
                    </a:lnTo>
                    <a:lnTo>
                      <a:pt x="289" y="169"/>
                    </a:lnTo>
                    <a:lnTo>
                      <a:pt x="289" y="165"/>
                    </a:lnTo>
                    <a:lnTo>
                      <a:pt x="298" y="160"/>
                    </a:lnTo>
                    <a:lnTo>
                      <a:pt x="302" y="155"/>
                    </a:lnTo>
                    <a:lnTo>
                      <a:pt x="307" y="146"/>
                    </a:lnTo>
                    <a:lnTo>
                      <a:pt x="316" y="128"/>
                    </a:lnTo>
                    <a:lnTo>
                      <a:pt x="321" y="119"/>
                    </a:lnTo>
                    <a:lnTo>
                      <a:pt x="330" y="114"/>
                    </a:lnTo>
                    <a:lnTo>
                      <a:pt x="335" y="114"/>
                    </a:lnTo>
                    <a:lnTo>
                      <a:pt x="339" y="110"/>
                    </a:lnTo>
                    <a:lnTo>
                      <a:pt x="335" y="105"/>
                    </a:lnTo>
                    <a:lnTo>
                      <a:pt x="325" y="105"/>
                    </a:lnTo>
                    <a:lnTo>
                      <a:pt x="325" y="96"/>
                    </a:lnTo>
                    <a:lnTo>
                      <a:pt x="325" y="91"/>
                    </a:lnTo>
                    <a:lnTo>
                      <a:pt x="316" y="96"/>
                    </a:lnTo>
                    <a:lnTo>
                      <a:pt x="302" y="100"/>
                    </a:lnTo>
                    <a:lnTo>
                      <a:pt x="293" y="105"/>
                    </a:lnTo>
                    <a:lnTo>
                      <a:pt x="280" y="114"/>
                    </a:lnTo>
                    <a:lnTo>
                      <a:pt x="284" y="119"/>
                    </a:lnTo>
                    <a:lnTo>
                      <a:pt x="284" y="123"/>
                    </a:lnTo>
                    <a:lnTo>
                      <a:pt x="280" y="123"/>
                    </a:lnTo>
                    <a:lnTo>
                      <a:pt x="266" y="128"/>
                    </a:lnTo>
                    <a:lnTo>
                      <a:pt x="261" y="128"/>
                    </a:lnTo>
                    <a:lnTo>
                      <a:pt x="261" y="128"/>
                    </a:lnTo>
                    <a:lnTo>
                      <a:pt x="252" y="128"/>
                    </a:lnTo>
                    <a:lnTo>
                      <a:pt x="252" y="128"/>
                    </a:lnTo>
                    <a:lnTo>
                      <a:pt x="252" y="128"/>
                    </a:lnTo>
                    <a:lnTo>
                      <a:pt x="261" y="137"/>
                    </a:lnTo>
                    <a:lnTo>
                      <a:pt x="275" y="142"/>
                    </a:lnTo>
                    <a:lnTo>
                      <a:pt x="284" y="142"/>
                    </a:lnTo>
                    <a:lnTo>
                      <a:pt x="289" y="142"/>
                    </a:lnTo>
                    <a:lnTo>
                      <a:pt x="289" y="142"/>
                    </a:lnTo>
                    <a:lnTo>
                      <a:pt x="284" y="146"/>
                    </a:lnTo>
                    <a:lnTo>
                      <a:pt x="284" y="146"/>
                    </a:lnTo>
                    <a:lnTo>
                      <a:pt x="280" y="151"/>
                    </a:lnTo>
                    <a:lnTo>
                      <a:pt x="275" y="155"/>
                    </a:lnTo>
                    <a:lnTo>
                      <a:pt x="270" y="165"/>
                    </a:lnTo>
                    <a:lnTo>
                      <a:pt x="275" y="165"/>
                    </a:lnTo>
                    <a:lnTo>
                      <a:pt x="275" y="165"/>
                    </a:lnTo>
                    <a:lnTo>
                      <a:pt x="280" y="160"/>
                    </a:lnTo>
                    <a:lnTo>
                      <a:pt x="280" y="151"/>
                    </a:lnTo>
                    <a:lnTo>
                      <a:pt x="280" y="151"/>
                    </a:lnTo>
                    <a:close/>
                    <a:moveTo>
                      <a:pt x="238" y="123"/>
                    </a:moveTo>
                    <a:lnTo>
                      <a:pt x="243" y="123"/>
                    </a:lnTo>
                    <a:lnTo>
                      <a:pt x="243" y="128"/>
                    </a:lnTo>
                    <a:lnTo>
                      <a:pt x="243" y="128"/>
                    </a:lnTo>
                    <a:lnTo>
                      <a:pt x="243" y="128"/>
                    </a:lnTo>
                    <a:lnTo>
                      <a:pt x="243" y="123"/>
                    </a:lnTo>
                    <a:lnTo>
                      <a:pt x="243" y="123"/>
                    </a:lnTo>
                    <a:lnTo>
                      <a:pt x="243" y="114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38" y="119"/>
                    </a:lnTo>
                    <a:lnTo>
                      <a:pt x="238" y="123"/>
                    </a:lnTo>
                    <a:lnTo>
                      <a:pt x="238" y="123"/>
                    </a:lnTo>
                    <a:lnTo>
                      <a:pt x="238" y="123"/>
                    </a:lnTo>
                    <a:lnTo>
                      <a:pt x="238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617"/>
              <p:cNvSpPr>
                <a:spLocks/>
              </p:cNvSpPr>
              <p:nvPr/>
            </p:nvSpPr>
            <p:spPr bwMode="auto">
              <a:xfrm>
                <a:off x="3460" y="1690"/>
                <a:ext cx="344" cy="348"/>
              </a:xfrm>
              <a:custGeom>
                <a:avLst/>
                <a:gdLst>
                  <a:gd name="T0" fmla="*/ 101 w 344"/>
                  <a:gd name="T1" fmla="*/ 329 h 348"/>
                  <a:gd name="T2" fmla="*/ 87 w 344"/>
                  <a:gd name="T3" fmla="*/ 302 h 348"/>
                  <a:gd name="T4" fmla="*/ 69 w 344"/>
                  <a:gd name="T5" fmla="*/ 261 h 348"/>
                  <a:gd name="T6" fmla="*/ 55 w 344"/>
                  <a:gd name="T7" fmla="*/ 197 h 348"/>
                  <a:gd name="T8" fmla="*/ 41 w 344"/>
                  <a:gd name="T9" fmla="*/ 201 h 348"/>
                  <a:gd name="T10" fmla="*/ 14 w 344"/>
                  <a:gd name="T11" fmla="*/ 178 h 348"/>
                  <a:gd name="T12" fmla="*/ 23 w 344"/>
                  <a:gd name="T13" fmla="*/ 174 h 348"/>
                  <a:gd name="T14" fmla="*/ 0 w 344"/>
                  <a:gd name="T15" fmla="*/ 160 h 348"/>
                  <a:gd name="T16" fmla="*/ 14 w 344"/>
                  <a:gd name="T17" fmla="*/ 155 h 348"/>
                  <a:gd name="T18" fmla="*/ 14 w 344"/>
                  <a:gd name="T19" fmla="*/ 151 h 348"/>
                  <a:gd name="T20" fmla="*/ 32 w 344"/>
                  <a:gd name="T21" fmla="*/ 151 h 348"/>
                  <a:gd name="T22" fmla="*/ 37 w 344"/>
                  <a:gd name="T23" fmla="*/ 142 h 348"/>
                  <a:gd name="T24" fmla="*/ 28 w 344"/>
                  <a:gd name="T25" fmla="*/ 128 h 348"/>
                  <a:gd name="T26" fmla="*/ 32 w 344"/>
                  <a:gd name="T27" fmla="*/ 105 h 348"/>
                  <a:gd name="T28" fmla="*/ 37 w 344"/>
                  <a:gd name="T29" fmla="*/ 105 h 348"/>
                  <a:gd name="T30" fmla="*/ 64 w 344"/>
                  <a:gd name="T31" fmla="*/ 87 h 348"/>
                  <a:gd name="T32" fmla="*/ 78 w 344"/>
                  <a:gd name="T33" fmla="*/ 64 h 348"/>
                  <a:gd name="T34" fmla="*/ 73 w 344"/>
                  <a:gd name="T35" fmla="*/ 41 h 348"/>
                  <a:gd name="T36" fmla="*/ 73 w 344"/>
                  <a:gd name="T37" fmla="*/ 13 h 348"/>
                  <a:gd name="T38" fmla="*/ 124 w 344"/>
                  <a:gd name="T39" fmla="*/ 4 h 348"/>
                  <a:gd name="T40" fmla="*/ 147 w 344"/>
                  <a:gd name="T41" fmla="*/ 4 h 348"/>
                  <a:gd name="T42" fmla="*/ 151 w 344"/>
                  <a:gd name="T43" fmla="*/ 9 h 348"/>
                  <a:gd name="T44" fmla="*/ 138 w 344"/>
                  <a:gd name="T45" fmla="*/ 41 h 348"/>
                  <a:gd name="T46" fmla="*/ 128 w 344"/>
                  <a:gd name="T47" fmla="*/ 55 h 348"/>
                  <a:gd name="T48" fmla="*/ 156 w 344"/>
                  <a:gd name="T49" fmla="*/ 77 h 348"/>
                  <a:gd name="T50" fmla="*/ 156 w 344"/>
                  <a:gd name="T51" fmla="*/ 82 h 348"/>
                  <a:gd name="T52" fmla="*/ 151 w 344"/>
                  <a:gd name="T53" fmla="*/ 100 h 348"/>
                  <a:gd name="T54" fmla="*/ 183 w 344"/>
                  <a:gd name="T55" fmla="*/ 114 h 348"/>
                  <a:gd name="T56" fmla="*/ 229 w 344"/>
                  <a:gd name="T57" fmla="*/ 128 h 348"/>
                  <a:gd name="T58" fmla="*/ 243 w 344"/>
                  <a:gd name="T59" fmla="*/ 105 h 348"/>
                  <a:gd name="T60" fmla="*/ 247 w 344"/>
                  <a:gd name="T61" fmla="*/ 114 h 348"/>
                  <a:gd name="T62" fmla="*/ 247 w 344"/>
                  <a:gd name="T63" fmla="*/ 119 h 348"/>
                  <a:gd name="T64" fmla="*/ 261 w 344"/>
                  <a:gd name="T65" fmla="*/ 119 h 348"/>
                  <a:gd name="T66" fmla="*/ 280 w 344"/>
                  <a:gd name="T67" fmla="*/ 119 h 348"/>
                  <a:gd name="T68" fmla="*/ 289 w 344"/>
                  <a:gd name="T69" fmla="*/ 100 h 348"/>
                  <a:gd name="T70" fmla="*/ 325 w 344"/>
                  <a:gd name="T71" fmla="*/ 87 h 348"/>
                  <a:gd name="T72" fmla="*/ 330 w 344"/>
                  <a:gd name="T73" fmla="*/ 100 h 348"/>
                  <a:gd name="T74" fmla="*/ 339 w 344"/>
                  <a:gd name="T75" fmla="*/ 114 h 348"/>
                  <a:gd name="T76" fmla="*/ 321 w 344"/>
                  <a:gd name="T77" fmla="*/ 128 h 348"/>
                  <a:gd name="T78" fmla="*/ 298 w 344"/>
                  <a:gd name="T79" fmla="*/ 174 h 348"/>
                  <a:gd name="T80" fmla="*/ 284 w 344"/>
                  <a:gd name="T81" fmla="*/ 178 h 348"/>
                  <a:gd name="T82" fmla="*/ 275 w 344"/>
                  <a:gd name="T83" fmla="*/ 174 h 348"/>
                  <a:gd name="T84" fmla="*/ 275 w 344"/>
                  <a:gd name="T85" fmla="*/ 146 h 348"/>
                  <a:gd name="T86" fmla="*/ 243 w 344"/>
                  <a:gd name="T87" fmla="*/ 132 h 348"/>
                  <a:gd name="T88" fmla="*/ 238 w 344"/>
                  <a:gd name="T89" fmla="*/ 132 h 348"/>
                  <a:gd name="T90" fmla="*/ 247 w 344"/>
                  <a:gd name="T91" fmla="*/ 146 h 348"/>
                  <a:gd name="T92" fmla="*/ 238 w 344"/>
                  <a:gd name="T93" fmla="*/ 146 h 348"/>
                  <a:gd name="T94" fmla="*/ 247 w 344"/>
                  <a:gd name="T95" fmla="*/ 187 h 348"/>
                  <a:gd name="T96" fmla="*/ 238 w 344"/>
                  <a:gd name="T97" fmla="*/ 192 h 348"/>
                  <a:gd name="T98" fmla="*/ 234 w 344"/>
                  <a:gd name="T99" fmla="*/ 192 h 348"/>
                  <a:gd name="T100" fmla="*/ 225 w 344"/>
                  <a:gd name="T101" fmla="*/ 192 h 348"/>
                  <a:gd name="T102" fmla="*/ 206 w 344"/>
                  <a:gd name="T103" fmla="*/ 215 h 348"/>
                  <a:gd name="T104" fmla="*/ 179 w 344"/>
                  <a:gd name="T105" fmla="*/ 238 h 348"/>
                  <a:gd name="T106" fmla="*/ 151 w 344"/>
                  <a:gd name="T107" fmla="*/ 261 h 348"/>
                  <a:gd name="T108" fmla="*/ 147 w 344"/>
                  <a:gd name="T109" fmla="*/ 270 h 348"/>
                  <a:gd name="T110" fmla="*/ 142 w 344"/>
                  <a:gd name="T111" fmla="*/ 320 h 348"/>
                  <a:gd name="T112" fmla="*/ 142 w 344"/>
                  <a:gd name="T113" fmla="*/ 320 h 348"/>
                  <a:gd name="T114" fmla="*/ 128 w 344"/>
                  <a:gd name="T115" fmla="*/ 334 h 348"/>
                  <a:gd name="T116" fmla="*/ 115 w 344"/>
                  <a:gd name="T117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4" h="348">
                    <a:moveTo>
                      <a:pt x="115" y="348"/>
                    </a:moveTo>
                    <a:lnTo>
                      <a:pt x="110" y="348"/>
                    </a:lnTo>
                    <a:lnTo>
                      <a:pt x="105" y="343"/>
                    </a:lnTo>
                    <a:lnTo>
                      <a:pt x="101" y="329"/>
                    </a:lnTo>
                    <a:lnTo>
                      <a:pt x="96" y="316"/>
                    </a:lnTo>
                    <a:lnTo>
                      <a:pt x="92" y="311"/>
                    </a:lnTo>
                    <a:lnTo>
                      <a:pt x="92" y="307"/>
                    </a:lnTo>
                    <a:lnTo>
                      <a:pt x="87" y="302"/>
                    </a:lnTo>
                    <a:lnTo>
                      <a:pt x="83" y="297"/>
                    </a:lnTo>
                    <a:lnTo>
                      <a:pt x="78" y="284"/>
                    </a:lnTo>
                    <a:lnTo>
                      <a:pt x="73" y="270"/>
                    </a:lnTo>
                    <a:lnTo>
                      <a:pt x="69" y="261"/>
                    </a:lnTo>
                    <a:lnTo>
                      <a:pt x="64" y="252"/>
                    </a:lnTo>
                    <a:lnTo>
                      <a:pt x="60" y="233"/>
                    </a:lnTo>
                    <a:lnTo>
                      <a:pt x="55" y="215"/>
                    </a:lnTo>
                    <a:lnTo>
                      <a:pt x="55" y="197"/>
                    </a:lnTo>
                    <a:lnTo>
                      <a:pt x="55" y="183"/>
                    </a:lnTo>
                    <a:lnTo>
                      <a:pt x="55" y="187"/>
                    </a:lnTo>
                    <a:lnTo>
                      <a:pt x="50" y="192"/>
                    </a:lnTo>
                    <a:lnTo>
                      <a:pt x="41" y="201"/>
                    </a:lnTo>
                    <a:lnTo>
                      <a:pt x="32" y="197"/>
                    </a:lnTo>
                    <a:lnTo>
                      <a:pt x="23" y="192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4" y="174"/>
                    </a:lnTo>
                    <a:lnTo>
                      <a:pt x="18" y="174"/>
                    </a:lnTo>
                    <a:lnTo>
                      <a:pt x="18" y="174"/>
                    </a:lnTo>
                    <a:lnTo>
                      <a:pt x="23" y="174"/>
                    </a:lnTo>
                    <a:lnTo>
                      <a:pt x="14" y="169"/>
                    </a:lnTo>
                    <a:lnTo>
                      <a:pt x="5" y="165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9" y="155"/>
                    </a:lnTo>
                    <a:lnTo>
                      <a:pt x="14" y="155"/>
                    </a:lnTo>
                    <a:lnTo>
                      <a:pt x="14" y="155"/>
                    </a:lnTo>
                    <a:lnTo>
                      <a:pt x="14" y="151"/>
                    </a:lnTo>
                    <a:lnTo>
                      <a:pt x="14" y="151"/>
                    </a:lnTo>
                    <a:lnTo>
                      <a:pt x="14" y="151"/>
                    </a:lnTo>
                    <a:lnTo>
                      <a:pt x="18" y="151"/>
                    </a:lnTo>
                    <a:lnTo>
                      <a:pt x="28" y="151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7" y="151"/>
                    </a:lnTo>
                    <a:lnTo>
                      <a:pt x="37" y="151"/>
                    </a:lnTo>
                    <a:lnTo>
                      <a:pt x="37" y="146"/>
                    </a:lnTo>
                    <a:lnTo>
                      <a:pt x="37" y="142"/>
                    </a:lnTo>
                    <a:lnTo>
                      <a:pt x="32" y="142"/>
                    </a:lnTo>
                    <a:lnTo>
                      <a:pt x="32" y="137"/>
                    </a:lnTo>
                    <a:lnTo>
                      <a:pt x="28" y="137"/>
                    </a:lnTo>
                    <a:lnTo>
                      <a:pt x="28" y="128"/>
                    </a:lnTo>
                    <a:lnTo>
                      <a:pt x="23" y="128"/>
                    </a:lnTo>
                    <a:lnTo>
                      <a:pt x="18" y="128"/>
                    </a:lnTo>
                    <a:lnTo>
                      <a:pt x="23" y="119"/>
                    </a:lnTo>
                    <a:lnTo>
                      <a:pt x="32" y="105"/>
                    </a:lnTo>
                    <a:lnTo>
                      <a:pt x="32" y="105"/>
                    </a:lnTo>
                    <a:lnTo>
                      <a:pt x="32" y="100"/>
                    </a:lnTo>
                    <a:lnTo>
                      <a:pt x="37" y="105"/>
                    </a:lnTo>
                    <a:lnTo>
                      <a:pt x="37" y="105"/>
                    </a:lnTo>
                    <a:lnTo>
                      <a:pt x="41" y="110"/>
                    </a:lnTo>
                    <a:lnTo>
                      <a:pt x="46" y="105"/>
                    </a:lnTo>
                    <a:lnTo>
                      <a:pt x="50" y="100"/>
                    </a:lnTo>
                    <a:lnTo>
                      <a:pt x="64" y="87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55"/>
                    </a:lnTo>
                    <a:lnTo>
                      <a:pt x="87" y="55"/>
                    </a:lnTo>
                    <a:lnTo>
                      <a:pt x="83" y="50"/>
                    </a:lnTo>
                    <a:lnTo>
                      <a:pt x="73" y="41"/>
                    </a:lnTo>
                    <a:lnTo>
                      <a:pt x="73" y="32"/>
                    </a:lnTo>
                    <a:lnTo>
                      <a:pt x="69" y="22"/>
                    </a:lnTo>
                    <a:lnTo>
                      <a:pt x="69" y="18"/>
                    </a:lnTo>
                    <a:lnTo>
                      <a:pt x="73" y="13"/>
                    </a:lnTo>
                    <a:lnTo>
                      <a:pt x="87" y="13"/>
                    </a:lnTo>
                    <a:lnTo>
                      <a:pt x="101" y="13"/>
                    </a:lnTo>
                    <a:lnTo>
                      <a:pt x="110" y="9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7" y="4"/>
                    </a:lnTo>
                    <a:lnTo>
                      <a:pt x="151" y="4"/>
                    </a:lnTo>
                    <a:lnTo>
                      <a:pt x="151" y="4"/>
                    </a:lnTo>
                    <a:lnTo>
                      <a:pt x="151" y="9"/>
                    </a:lnTo>
                    <a:lnTo>
                      <a:pt x="151" y="9"/>
                    </a:lnTo>
                    <a:lnTo>
                      <a:pt x="142" y="22"/>
                    </a:lnTo>
                    <a:lnTo>
                      <a:pt x="133" y="32"/>
                    </a:lnTo>
                    <a:lnTo>
                      <a:pt x="138" y="36"/>
                    </a:lnTo>
                    <a:lnTo>
                      <a:pt x="138" y="41"/>
                    </a:lnTo>
                    <a:lnTo>
                      <a:pt x="138" y="50"/>
                    </a:lnTo>
                    <a:lnTo>
                      <a:pt x="133" y="55"/>
                    </a:lnTo>
                    <a:lnTo>
                      <a:pt x="128" y="55"/>
                    </a:lnTo>
                    <a:lnTo>
                      <a:pt x="128" y="55"/>
                    </a:lnTo>
                    <a:lnTo>
                      <a:pt x="133" y="64"/>
                    </a:lnTo>
                    <a:lnTo>
                      <a:pt x="138" y="68"/>
                    </a:lnTo>
                    <a:lnTo>
                      <a:pt x="147" y="73"/>
                    </a:lnTo>
                    <a:lnTo>
                      <a:pt x="156" y="77"/>
                    </a:lnTo>
                    <a:lnTo>
                      <a:pt x="160" y="77"/>
                    </a:lnTo>
                    <a:lnTo>
                      <a:pt x="160" y="82"/>
                    </a:lnTo>
                    <a:lnTo>
                      <a:pt x="156" y="82"/>
                    </a:lnTo>
                    <a:lnTo>
                      <a:pt x="156" y="82"/>
                    </a:lnTo>
                    <a:lnTo>
                      <a:pt x="151" y="87"/>
                    </a:lnTo>
                    <a:lnTo>
                      <a:pt x="147" y="96"/>
                    </a:lnTo>
                    <a:lnTo>
                      <a:pt x="147" y="96"/>
                    </a:lnTo>
                    <a:lnTo>
                      <a:pt x="151" y="100"/>
                    </a:lnTo>
                    <a:lnTo>
                      <a:pt x="156" y="100"/>
                    </a:lnTo>
                    <a:lnTo>
                      <a:pt x="165" y="105"/>
                    </a:lnTo>
                    <a:lnTo>
                      <a:pt x="174" y="114"/>
                    </a:lnTo>
                    <a:lnTo>
                      <a:pt x="183" y="114"/>
                    </a:lnTo>
                    <a:lnTo>
                      <a:pt x="188" y="114"/>
                    </a:lnTo>
                    <a:lnTo>
                      <a:pt x="197" y="114"/>
                    </a:lnTo>
                    <a:lnTo>
                      <a:pt x="211" y="123"/>
                    </a:lnTo>
                    <a:lnTo>
                      <a:pt x="229" y="128"/>
                    </a:lnTo>
                    <a:lnTo>
                      <a:pt x="229" y="123"/>
                    </a:lnTo>
                    <a:lnTo>
                      <a:pt x="229" y="119"/>
                    </a:lnTo>
                    <a:lnTo>
                      <a:pt x="234" y="110"/>
                    </a:lnTo>
                    <a:lnTo>
                      <a:pt x="243" y="105"/>
                    </a:lnTo>
                    <a:lnTo>
                      <a:pt x="247" y="105"/>
                    </a:lnTo>
                    <a:lnTo>
                      <a:pt x="247" y="105"/>
                    </a:lnTo>
                    <a:lnTo>
                      <a:pt x="247" y="110"/>
                    </a:lnTo>
                    <a:lnTo>
                      <a:pt x="247" y="114"/>
                    </a:lnTo>
                    <a:lnTo>
                      <a:pt x="247" y="114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52" y="123"/>
                    </a:lnTo>
                    <a:lnTo>
                      <a:pt x="252" y="119"/>
                    </a:lnTo>
                    <a:lnTo>
                      <a:pt x="252" y="123"/>
                    </a:lnTo>
                    <a:lnTo>
                      <a:pt x="261" y="119"/>
                    </a:lnTo>
                    <a:lnTo>
                      <a:pt x="270" y="119"/>
                    </a:lnTo>
                    <a:lnTo>
                      <a:pt x="275" y="119"/>
                    </a:lnTo>
                    <a:lnTo>
                      <a:pt x="280" y="119"/>
                    </a:lnTo>
                    <a:lnTo>
                      <a:pt x="280" y="119"/>
                    </a:lnTo>
                    <a:lnTo>
                      <a:pt x="275" y="114"/>
                    </a:lnTo>
                    <a:lnTo>
                      <a:pt x="275" y="114"/>
                    </a:lnTo>
                    <a:lnTo>
                      <a:pt x="275" y="110"/>
                    </a:lnTo>
                    <a:lnTo>
                      <a:pt x="289" y="100"/>
                    </a:lnTo>
                    <a:lnTo>
                      <a:pt x="298" y="96"/>
                    </a:lnTo>
                    <a:lnTo>
                      <a:pt x="307" y="91"/>
                    </a:lnTo>
                    <a:lnTo>
                      <a:pt x="312" y="91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30" y="87"/>
                    </a:lnTo>
                    <a:lnTo>
                      <a:pt x="330" y="96"/>
                    </a:lnTo>
                    <a:lnTo>
                      <a:pt x="330" y="100"/>
                    </a:lnTo>
                    <a:lnTo>
                      <a:pt x="335" y="100"/>
                    </a:lnTo>
                    <a:lnTo>
                      <a:pt x="339" y="100"/>
                    </a:lnTo>
                    <a:lnTo>
                      <a:pt x="344" y="110"/>
                    </a:lnTo>
                    <a:lnTo>
                      <a:pt x="339" y="114"/>
                    </a:lnTo>
                    <a:lnTo>
                      <a:pt x="339" y="119"/>
                    </a:lnTo>
                    <a:lnTo>
                      <a:pt x="335" y="123"/>
                    </a:lnTo>
                    <a:lnTo>
                      <a:pt x="325" y="123"/>
                    </a:lnTo>
                    <a:lnTo>
                      <a:pt x="321" y="128"/>
                    </a:lnTo>
                    <a:lnTo>
                      <a:pt x="312" y="151"/>
                    </a:lnTo>
                    <a:lnTo>
                      <a:pt x="307" y="160"/>
                    </a:lnTo>
                    <a:lnTo>
                      <a:pt x="298" y="165"/>
                    </a:lnTo>
                    <a:lnTo>
                      <a:pt x="298" y="174"/>
                    </a:lnTo>
                    <a:lnTo>
                      <a:pt x="293" y="183"/>
                    </a:lnTo>
                    <a:lnTo>
                      <a:pt x="289" y="187"/>
                    </a:lnTo>
                    <a:lnTo>
                      <a:pt x="284" y="187"/>
                    </a:lnTo>
                    <a:lnTo>
                      <a:pt x="284" y="178"/>
                    </a:lnTo>
                    <a:lnTo>
                      <a:pt x="284" y="174"/>
                    </a:lnTo>
                    <a:lnTo>
                      <a:pt x="280" y="169"/>
                    </a:lnTo>
                    <a:lnTo>
                      <a:pt x="280" y="169"/>
                    </a:lnTo>
                    <a:lnTo>
                      <a:pt x="275" y="174"/>
                    </a:lnTo>
                    <a:lnTo>
                      <a:pt x="275" y="174"/>
                    </a:lnTo>
                    <a:lnTo>
                      <a:pt x="266" y="165"/>
                    </a:lnTo>
                    <a:lnTo>
                      <a:pt x="270" y="155"/>
                    </a:lnTo>
                    <a:lnTo>
                      <a:pt x="275" y="146"/>
                    </a:lnTo>
                    <a:lnTo>
                      <a:pt x="275" y="146"/>
                    </a:lnTo>
                    <a:lnTo>
                      <a:pt x="261" y="146"/>
                    </a:lnTo>
                    <a:lnTo>
                      <a:pt x="247" y="137"/>
                    </a:lnTo>
                    <a:lnTo>
                      <a:pt x="243" y="132"/>
                    </a:lnTo>
                    <a:lnTo>
                      <a:pt x="243" y="137"/>
                    </a:lnTo>
                    <a:lnTo>
                      <a:pt x="243" y="137"/>
                    </a:lnTo>
                    <a:lnTo>
                      <a:pt x="238" y="132"/>
                    </a:lnTo>
                    <a:lnTo>
                      <a:pt x="238" y="132"/>
                    </a:lnTo>
                    <a:lnTo>
                      <a:pt x="238" y="132"/>
                    </a:lnTo>
                    <a:lnTo>
                      <a:pt x="238" y="137"/>
                    </a:lnTo>
                    <a:lnTo>
                      <a:pt x="243" y="142"/>
                    </a:lnTo>
                    <a:lnTo>
                      <a:pt x="247" y="146"/>
                    </a:lnTo>
                    <a:lnTo>
                      <a:pt x="247" y="146"/>
                    </a:lnTo>
                    <a:lnTo>
                      <a:pt x="243" y="146"/>
                    </a:lnTo>
                    <a:lnTo>
                      <a:pt x="243" y="146"/>
                    </a:lnTo>
                    <a:lnTo>
                      <a:pt x="238" y="146"/>
                    </a:lnTo>
                    <a:lnTo>
                      <a:pt x="238" y="151"/>
                    </a:lnTo>
                    <a:lnTo>
                      <a:pt x="243" y="160"/>
                    </a:lnTo>
                    <a:lnTo>
                      <a:pt x="243" y="178"/>
                    </a:lnTo>
                    <a:lnTo>
                      <a:pt x="247" y="187"/>
                    </a:lnTo>
                    <a:lnTo>
                      <a:pt x="247" y="187"/>
                    </a:lnTo>
                    <a:lnTo>
                      <a:pt x="243" y="192"/>
                    </a:lnTo>
                    <a:lnTo>
                      <a:pt x="243" y="192"/>
                    </a:lnTo>
                    <a:lnTo>
                      <a:pt x="238" y="192"/>
                    </a:lnTo>
                    <a:lnTo>
                      <a:pt x="238" y="192"/>
                    </a:lnTo>
                    <a:lnTo>
                      <a:pt x="234" y="192"/>
                    </a:lnTo>
                    <a:lnTo>
                      <a:pt x="234" y="197"/>
                    </a:lnTo>
                    <a:lnTo>
                      <a:pt x="234" y="192"/>
                    </a:lnTo>
                    <a:lnTo>
                      <a:pt x="234" y="187"/>
                    </a:lnTo>
                    <a:lnTo>
                      <a:pt x="234" y="187"/>
                    </a:lnTo>
                    <a:lnTo>
                      <a:pt x="229" y="192"/>
                    </a:lnTo>
                    <a:lnTo>
                      <a:pt x="225" y="192"/>
                    </a:lnTo>
                    <a:lnTo>
                      <a:pt x="225" y="197"/>
                    </a:lnTo>
                    <a:lnTo>
                      <a:pt x="220" y="206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197" y="224"/>
                    </a:lnTo>
                    <a:lnTo>
                      <a:pt x="192" y="229"/>
                    </a:lnTo>
                    <a:lnTo>
                      <a:pt x="183" y="233"/>
                    </a:lnTo>
                    <a:lnTo>
                      <a:pt x="179" y="238"/>
                    </a:lnTo>
                    <a:lnTo>
                      <a:pt x="170" y="247"/>
                    </a:lnTo>
                    <a:lnTo>
                      <a:pt x="160" y="252"/>
                    </a:lnTo>
                    <a:lnTo>
                      <a:pt x="156" y="256"/>
                    </a:lnTo>
                    <a:lnTo>
                      <a:pt x="151" y="261"/>
                    </a:lnTo>
                    <a:lnTo>
                      <a:pt x="147" y="261"/>
                    </a:lnTo>
                    <a:lnTo>
                      <a:pt x="147" y="261"/>
                    </a:lnTo>
                    <a:lnTo>
                      <a:pt x="147" y="270"/>
                    </a:lnTo>
                    <a:lnTo>
                      <a:pt x="147" y="270"/>
                    </a:lnTo>
                    <a:lnTo>
                      <a:pt x="147" y="279"/>
                    </a:lnTo>
                    <a:lnTo>
                      <a:pt x="147" y="293"/>
                    </a:lnTo>
                    <a:lnTo>
                      <a:pt x="142" y="307"/>
                    </a:lnTo>
                    <a:lnTo>
                      <a:pt x="142" y="320"/>
                    </a:lnTo>
                    <a:lnTo>
                      <a:pt x="142" y="325"/>
                    </a:lnTo>
                    <a:lnTo>
                      <a:pt x="142" y="325"/>
                    </a:lnTo>
                    <a:lnTo>
                      <a:pt x="142" y="320"/>
                    </a:lnTo>
                    <a:lnTo>
                      <a:pt x="142" y="320"/>
                    </a:lnTo>
                    <a:lnTo>
                      <a:pt x="138" y="325"/>
                    </a:lnTo>
                    <a:lnTo>
                      <a:pt x="133" y="329"/>
                    </a:lnTo>
                    <a:lnTo>
                      <a:pt x="133" y="334"/>
                    </a:lnTo>
                    <a:lnTo>
                      <a:pt x="128" y="334"/>
                    </a:lnTo>
                    <a:lnTo>
                      <a:pt x="124" y="339"/>
                    </a:lnTo>
                    <a:lnTo>
                      <a:pt x="119" y="348"/>
                    </a:lnTo>
                    <a:lnTo>
                      <a:pt x="115" y="348"/>
                    </a:lnTo>
                    <a:lnTo>
                      <a:pt x="115" y="34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618"/>
              <p:cNvSpPr>
                <a:spLocks/>
              </p:cNvSpPr>
              <p:nvPr/>
            </p:nvSpPr>
            <p:spPr bwMode="auto">
              <a:xfrm>
                <a:off x="3469" y="1694"/>
                <a:ext cx="229" cy="339"/>
              </a:xfrm>
              <a:custGeom>
                <a:avLst/>
                <a:gdLst>
                  <a:gd name="T0" fmla="*/ 69 w 229"/>
                  <a:gd name="T1" fmla="*/ 257 h 339"/>
                  <a:gd name="T2" fmla="*/ 78 w 229"/>
                  <a:gd name="T3" fmla="*/ 289 h 339"/>
                  <a:gd name="T4" fmla="*/ 92 w 229"/>
                  <a:gd name="T5" fmla="*/ 316 h 339"/>
                  <a:gd name="T6" fmla="*/ 101 w 229"/>
                  <a:gd name="T7" fmla="*/ 335 h 339"/>
                  <a:gd name="T8" fmla="*/ 110 w 229"/>
                  <a:gd name="T9" fmla="*/ 330 h 339"/>
                  <a:gd name="T10" fmla="*/ 119 w 229"/>
                  <a:gd name="T11" fmla="*/ 316 h 339"/>
                  <a:gd name="T12" fmla="*/ 133 w 229"/>
                  <a:gd name="T13" fmla="*/ 289 h 339"/>
                  <a:gd name="T14" fmla="*/ 133 w 229"/>
                  <a:gd name="T15" fmla="*/ 266 h 339"/>
                  <a:gd name="T16" fmla="*/ 138 w 229"/>
                  <a:gd name="T17" fmla="*/ 252 h 339"/>
                  <a:gd name="T18" fmla="*/ 156 w 229"/>
                  <a:gd name="T19" fmla="*/ 238 h 339"/>
                  <a:gd name="T20" fmla="*/ 179 w 229"/>
                  <a:gd name="T21" fmla="*/ 220 h 339"/>
                  <a:gd name="T22" fmla="*/ 193 w 229"/>
                  <a:gd name="T23" fmla="*/ 206 h 339"/>
                  <a:gd name="T24" fmla="*/ 211 w 229"/>
                  <a:gd name="T25" fmla="*/ 183 h 339"/>
                  <a:gd name="T26" fmla="*/ 229 w 229"/>
                  <a:gd name="T27" fmla="*/ 165 h 339"/>
                  <a:gd name="T28" fmla="*/ 225 w 229"/>
                  <a:gd name="T29" fmla="*/ 151 h 339"/>
                  <a:gd name="T30" fmla="*/ 225 w 229"/>
                  <a:gd name="T31" fmla="*/ 138 h 339"/>
                  <a:gd name="T32" fmla="*/ 220 w 229"/>
                  <a:gd name="T33" fmla="*/ 128 h 339"/>
                  <a:gd name="T34" fmla="*/ 183 w 229"/>
                  <a:gd name="T35" fmla="*/ 115 h 339"/>
                  <a:gd name="T36" fmla="*/ 151 w 229"/>
                  <a:gd name="T37" fmla="*/ 106 h 339"/>
                  <a:gd name="T38" fmla="*/ 133 w 229"/>
                  <a:gd name="T39" fmla="*/ 96 h 339"/>
                  <a:gd name="T40" fmla="*/ 142 w 229"/>
                  <a:gd name="T41" fmla="*/ 78 h 339"/>
                  <a:gd name="T42" fmla="*/ 124 w 229"/>
                  <a:gd name="T43" fmla="*/ 69 h 339"/>
                  <a:gd name="T44" fmla="*/ 115 w 229"/>
                  <a:gd name="T45" fmla="*/ 55 h 339"/>
                  <a:gd name="T46" fmla="*/ 119 w 229"/>
                  <a:gd name="T47" fmla="*/ 37 h 339"/>
                  <a:gd name="T48" fmla="*/ 124 w 229"/>
                  <a:gd name="T49" fmla="*/ 41 h 339"/>
                  <a:gd name="T50" fmla="*/ 119 w 229"/>
                  <a:gd name="T51" fmla="*/ 23 h 339"/>
                  <a:gd name="T52" fmla="*/ 133 w 229"/>
                  <a:gd name="T53" fmla="*/ 9 h 339"/>
                  <a:gd name="T54" fmla="*/ 129 w 229"/>
                  <a:gd name="T55" fmla="*/ 0 h 339"/>
                  <a:gd name="T56" fmla="*/ 115 w 229"/>
                  <a:gd name="T57" fmla="*/ 5 h 339"/>
                  <a:gd name="T58" fmla="*/ 78 w 229"/>
                  <a:gd name="T59" fmla="*/ 18 h 339"/>
                  <a:gd name="T60" fmla="*/ 69 w 229"/>
                  <a:gd name="T61" fmla="*/ 23 h 339"/>
                  <a:gd name="T62" fmla="*/ 69 w 229"/>
                  <a:gd name="T63" fmla="*/ 37 h 339"/>
                  <a:gd name="T64" fmla="*/ 83 w 229"/>
                  <a:gd name="T65" fmla="*/ 46 h 339"/>
                  <a:gd name="T66" fmla="*/ 74 w 229"/>
                  <a:gd name="T67" fmla="*/ 55 h 339"/>
                  <a:gd name="T68" fmla="*/ 78 w 229"/>
                  <a:gd name="T69" fmla="*/ 64 h 339"/>
                  <a:gd name="T70" fmla="*/ 78 w 229"/>
                  <a:gd name="T71" fmla="*/ 69 h 339"/>
                  <a:gd name="T72" fmla="*/ 60 w 229"/>
                  <a:gd name="T73" fmla="*/ 83 h 339"/>
                  <a:gd name="T74" fmla="*/ 32 w 229"/>
                  <a:gd name="T75" fmla="*/ 110 h 339"/>
                  <a:gd name="T76" fmla="*/ 19 w 229"/>
                  <a:gd name="T77" fmla="*/ 119 h 339"/>
                  <a:gd name="T78" fmla="*/ 23 w 229"/>
                  <a:gd name="T79" fmla="*/ 128 h 339"/>
                  <a:gd name="T80" fmla="*/ 32 w 229"/>
                  <a:gd name="T81" fmla="*/ 138 h 339"/>
                  <a:gd name="T82" fmla="*/ 32 w 229"/>
                  <a:gd name="T83" fmla="*/ 151 h 339"/>
                  <a:gd name="T84" fmla="*/ 23 w 229"/>
                  <a:gd name="T85" fmla="*/ 151 h 339"/>
                  <a:gd name="T86" fmla="*/ 0 w 229"/>
                  <a:gd name="T87" fmla="*/ 161 h 339"/>
                  <a:gd name="T88" fmla="*/ 28 w 229"/>
                  <a:gd name="T89" fmla="*/ 161 h 339"/>
                  <a:gd name="T90" fmla="*/ 28 w 229"/>
                  <a:gd name="T91" fmla="*/ 165 h 339"/>
                  <a:gd name="T92" fmla="*/ 19 w 229"/>
                  <a:gd name="T93" fmla="*/ 188 h 339"/>
                  <a:gd name="T94" fmla="*/ 41 w 229"/>
                  <a:gd name="T95" fmla="*/ 174 h 339"/>
                  <a:gd name="T96" fmla="*/ 55 w 229"/>
                  <a:gd name="T97" fmla="*/ 174 h 339"/>
                  <a:gd name="T98" fmla="*/ 51 w 229"/>
                  <a:gd name="T99" fmla="*/ 179 h 339"/>
                  <a:gd name="T100" fmla="*/ 55 w 229"/>
                  <a:gd name="T101" fmla="*/ 225 h 339"/>
                  <a:gd name="T102" fmla="*/ 64 w 229"/>
                  <a:gd name="T103" fmla="*/ 252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9" h="339">
                    <a:moveTo>
                      <a:pt x="69" y="252"/>
                    </a:moveTo>
                    <a:lnTo>
                      <a:pt x="69" y="257"/>
                    </a:lnTo>
                    <a:lnTo>
                      <a:pt x="69" y="257"/>
                    </a:lnTo>
                    <a:lnTo>
                      <a:pt x="69" y="266"/>
                    </a:lnTo>
                    <a:lnTo>
                      <a:pt x="74" y="275"/>
                    </a:lnTo>
                    <a:lnTo>
                      <a:pt x="78" y="289"/>
                    </a:lnTo>
                    <a:lnTo>
                      <a:pt x="83" y="298"/>
                    </a:lnTo>
                    <a:lnTo>
                      <a:pt x="87" y="303"/>
                    </a:lnTo>
                    <a:lnTo>
                      <a:pt x="92" y="316"/>
                    </a:lnTo>
                    <a:lnTo>
                      <a:pt x="96" y="321"/>
                    </a:lnTo>
                    <a:lnTo>
                      <a:pt x="96" y="325"/>
                    </a:lnTo>
                    <a:lnTo>
                      <a:pt x="101" y="335"/>
                    </a:lnTo>
                    <a:lnTo>
                      <a:pt x="106" y="339"/>
                    </a:lnTo>
                    <a:lnTo>
                      <a:pt x="110" y="335"/>
                    </a:lnTo>
                    <a:lnTo>
                      <a:pt x="110" y="330"/>
                    </a:lnTo>
                    <a:lnTo>
                      <a:pt x="115" y="325"/>
                    </a:lnTo>
                    <a:lnTo>
                      <a:pt x="119" y="325"/>
                    </a:lnTo>
                    <a:lnTo>
                      <a:pt x="119" y="316"/>
                    </a:lnTo>
                    <a:lnTo>
                      <a:pt x="129" y="312"/>
                    </a:lnTo>
                    <a:lnTo>
                      <a:pt x="129" y="303"/>
                    </a:lnTo>
                    <a:lnTo>
                      <a:pt x="133" y="289"/>
                    </a:lnTo>
                    <a:lnTo>
                      <a:pt x="133" y="275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3" y="257"/>
                    </a:lnTo>
                    <a:lnTo>
                      <a:pt x="133" y="252"/>
                    </a:lnTo>
                    <a:lnTo>
                      <a:pt x="138" y="252"/>
                    </a:lnTo>
                    <a:lnTo>
                      <a:pt x="142" y="252"/>
                    </a:lnTo>
                    <a:lnTo>
                      <a:pt x="151" y="243"/>
                    </a:lnTo>
                    <a:lnTo>
                      <a:pt x="156" y="238"/>
                    </a:lnTo>
                    <a:lnTo>
                      <a:pt x="165" y="229"/>
                    </a:lnTo>
                    <a:lnTo>
                      <a:pt x="174" y="225"/>
                    </a:lnTo>
                    <a:lnTo>
                      <a:pt x="179" y="220"/>
                    </a:lnTo>
                    <a:lnTo>
                      <a:pt x="183" y="215"/>
                    </a:lnTo>
                    <a:lnTo>
                      <a:pt x="193" y="206"/>
                    </a:lnTo>
                    <a:lnTo>
                      <a:pt x="193" y="206"/>
                    </a:lnTo>
                    <a:lnTo>
                      <a:pt x="206" y="202"/>
                    </a:lnTo>
                    <a:lnTo>
                      <a:pt x="211" y="193"/>
                    </a:lnTo>
                    <a:lnTo>
                      <a:pt x="211" y="183"/>
                    </a:lnTo>
                    <a:lnTo>
                      <a:pt x="216" y="179"/>
                    </a:lnTo>
                    <a:lnTo>
                      <a:pt x="225" y="174"/>
                    </a:lnTo>
                    <a:lnTo>
                      <a:pt x="229" y="165"/>
                    </a:lnTo>
                    <a:lnTo>
                      <a:pt x="229" y="165"/>
                    </a:lnTo>
                    <a:lnTo>
                      <a:pt x="229" y="156"/>
                    </a:lnTo>
                    <a:lnTo>
                      <a:pt x="225" y="151"/>
                    </a:lnTo>
                    <a:lnTo>
                      <a:pt x="225" y="142"/>
                    </a:lnTo>
                    <a:lnTo>
                      <a:pt x="225" y="138"/>
                    </a:lnTo>
                    <a:lnTo>
                      <a:pt x="225" y="138"/>
                    </a:lnTo>
                    <a:lnTo>
                      <a:pt x="225" y="133"/>
                    </a:lnTo>
                    <a:lnTo>
                      <a:pt x="225" y="128"/>
                    </a:lnTo>
                    <a:lnTo>
                      <a:pt x="220" y="128"/>
                    </a:lnTo>
                    <a:lnTo>
                      <a:pt x="216" y="128"/>
                    </a:lnTo>
                    <a:lnTo>
                      <a:pt x="197" y="124"/>
                    </a:lnTo>
                    <a:lnTo>
                      <a:pt x="183" y="115"/>
                    </a:lnTo>
                    <a:lnTo>
                      <a:pt x="174" y="115"/>
                    </a:lnTo>
                    <a:lnTo>
                      <a:pt x="165" y="115"/>
                    </a:lnTo>
                    <a:lnTo>
                      <a:pt x="151" y="106"/>
                    </a:lnTo>
                    <a:lnTo>
                      <a:pt x="147" y="106"/>
                    </a:lnTo>
                    <a:lnTo>
                      <a:pt x="142" y="101"/>
                    </a:lnTo>
                    <a:lnTo>
                      <a:pt x="133" y="96"/>
                    </a:lnTo>
                    <a:lnTo>
                      <a:pt x="133" y="87"/>
                    </a:lnTo>
                    <a:lnTo>
                      <a:pt x="138" y="83"/>
                    </a:lnTo>
                    <a:lnTo>
                      <a:pt x="142" y="78"/>
                    </a:lnTo>
                    <a:lnTo>
                      <a:pt x="133" y="73"/>
                    </a:lnTo>
                    <a:lnTo>
                      <a:pt x="124" y="69"/>
                    </a:lnTo>
                    <a:lnTo>
                      <a:pt x="124" y="69"/>
                    </a:lnTo>
                    <a:lnTo>
                      <a:pt x="119" y="64"/>
                    </a:lnTo>
                    <a:lnTo>
                      <a:pt x="119" y="60"/>
                    </a:lnTo>
                    <a:lnTo>
                      <a:pt x="115" y="55"/>
                    </a:lnTo>
                    <a:lnTo>
                      <a:pt x="115" y="46"/>
                    </a:lnTo>
                    <a:lnTo>
                      <a:pt x="119" y="41"/>
                    </a:lnTo>
                    <a:lnTo>
                      <a:pt x="119" y="37"/>
                    </a:lnTo>
                    <a:lnTo>
                      <a:pt x="124" y="41"/>
                    </a:lnTo>
                    <a:lnTo>
                      <a:pt x="124" y="46"/>
                    </a:lnTo>
                    <a:lnTo>
                      <a:pt x="124" y="41"/>
                    </a:lnTo>
                    <a:lnTo>
                      <a:pt x="119" y="32"/>
                    </a:lnTo>
                    <a:lnTo>
                      <a:pt x="119" y="28"/>
                    </a:lnTo>
                    <a:lnTo>
                      <a:pt x="119" y="23"/>
                    </a:lnTo>
                    <a:lnTo>
                      <a:pt x="124" y="23"/>
                    </a:lnTo>
                    <a:lnTo>
                      <a:pt x="129" y="18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5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06" y="9"/>
                    </a:lnTo>
                    <a:lnTo>
                      <a:pt x="92" y="18"/>
                    </a:lnTo>
                    <a:lnTo>
                      <a:pt x="78" y="18"/>
                    </a:lnTo>
                    <a:lnTo>
                      <a:pt x="69" y="18"/>
                    </a:lnTo>
                    <a:lnTo>
                      <a:pt x="64" y="18"/>
                    </a:lnTo>
                    <a:lnTo>
                      <a:pt x="69" y="23"/>
                    </a:lnTo>
                    <a:lnTo>
                      <a:pt x="74" y="23"/>
                    </a:lnTo>
                    <a:lnTo>
                      <a:pt x="69" y="28"/>
                    </a:lnTo>
                    <a:lnTo>
                      <a:pt x="69" y="37"/>
                    </a:lnTo>
                    <a:lnTo>
                      <a:pt x="74" y="41"/>
                    </a:lnTo>
                    <a:lnTo>
                      <a:pt x="78" y="41"/>
                    </a:lnTo>
                    <a:lnTo>
                      <a:pt x="83" y="46"/>
                    </a:lnTo>
                    <a:lnTo>
                      <a:pt x="83" y="51"/>
                    </a:lnTo>
                    <a:lnTo>
                      <a:pt x="78" y="55"/>
                    </a:lnTo>
                    <a:lnTo>
                      <a:pt x="74" y="55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8" y="64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78" y="69"/>
                    </a:lnTo>
                    <a:lnTo>
                      <a:pt x="74" y="69"/>
                    </a:lnTo>
                    <a:lnTo>
                      <a:pt x="69" y="73"/>
                    </a:lnTo>
                    <a:lnTo>
                      <a:pt x="60" y="83"/>
                    </a:lnTo>
                    <a:lnTo>
                      <a:pt x="46" y="101"/>
                    </a:lnTo>
                    <a:lnTo>
                      <a:pt x="37" y="110"/>
                    </a:lnTo>
                    <a:lnTo>
                      <a:pt x="32" y="110"/>
                    </a:lnTo>
                    <a:lnTo>
                      <a:pt x="23" y="106"/>
                    </a:lnTo>
                    <a:lnTo>
                      <a:pt x="19" y="115"/>
                    </a:lnTo>
                    <a:lnTo>
                      <a:pt x="19" y="119"/>
                    </a:lnTo>
                    <a:lnTo>
                      <a:pt x="23" y="124"/>
                    </a:lnTo>
                    <a:lnTo>
                      <a:pt x="23" y="128"/>
                    </a:lnTo>
                    <a:lnTo>
                      <a:pt x="23" y="128"/>
                    </a:lnTo>
                    <a:lnTo>
                      <a:pt x="23" y="128"/>
                    </a:lnTo>
                    <a:lnTo>
                      <a:pt x="28" y="133"/>
                    </a:lnTo>
                    <a:lnTo>
                      <a:pt x="32" y="138"/>
                    </a:lnTo>
                    <a:lnTo>
                      <a:pt x="37" y="147"/>
                    </a:lnTo>
                    <a:lnTo>
                      <a:pt x="37" y="151"/>
                    </a:lnTo>
                    <a:lnTo>
                      <a:pt x="32" y="151"/>
                    </a:lnTo>
                    <a:lnTo>
                      <a:pt x="28" y="156"/>
                    </a:lnTo>
                    <a:lnTo>
                      <a:pt x="23" y="151"/>
                    </a:lnTo>
                    <a:lnTo>
                      <a:pt x="23" y="151"/>
                    </a:lnTo>
                    <a:lnTo>
                      <a:pt x="19" y="151"/>
                    </a:lnTo>
                    <a:lnTo>
                      <a:pt x="9" y="151"/>
                    </a:lnTo>
                    <a:lnTo>
                      <a:pt x="0" y="161"/>
                    </a:lnTo>
                    <a:lnTo>
                      <a:pt x="9" y="165"/>
                    </a:lnTo>
                    <a:lnTo>
                      <a:pt x="23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8" y="165"/>
                    </a:lnTo>
                    <a:lnTo>
                      <a:pt x="28" y="165"/>
                    </a:lnTo>
                    <a:lnTo>
                      <a:pt x="23" y="174"/>
                    </a:lnTo>
                    <a:lnTo>
                      <a:pt x="9" y="179"/>
                    </a:lnTo>
                    <a:lnTo>
                      <a:pt x="19" y="188"/>
                    </a:lnTo>
                    <a:lnTo>
                      <a:pt x="32" y="188"/>
                    </a:lnTo>
                    <a:lnTo>
                      <a:pt x="37" y="179"/>
                    </a:lnTo>
                    <a:lnTo>
                      <a:pt x="41" y="174"/>
                    </a:lnTo>
                    <a:lnTo>
                      <a:pt x="46" y="170"/>
                    </a:lnTo>
                    <a:lnTo>
                      <a:pt x="51" y="174"/>
                    </a:lnTo>
                    <a:lnTo>
                      <a:pt x="55" y="174"/>
                    </a:lnTo>
                    <a:lnTo>
                      <a:pt x="55" y="174"/>
                    </a:lnTo>
                    <a:lnTo>
                      <a:pt x="55" y="179"/>
                    </a:lnTo>
                    <a:lnTo>
                      <a:pt x="51" y="179"/>
                    </a:lnTo>
                    <a:lnTo>
                      <a:pt x="51" y="183"/>
                    </a:lnTo>
                    <a:lnTo>
                      <a:pt x="51" y="193"/>
                    </a:lnTo>
                    <a:lnTo>
                      <a:pt x="55" y="225"/>
                    </a:lnTo>
                    <a:lnTo>
                      <a:pt x="55" y="238"/>
                    </a:lnTo>
                    <a:lnTo>
                      <a:pt x="60" y="248"/>
                    </a:lnTo>
                    <a:lnTo>
                      <a:pt x="64" y="252"/>
                    </a:lnTo>
                    <a:lnTo>
                      <a:pt x="69" y="252"/>
                    </a:lnTo>
                    <a:lnTo>
                      <a:pt x="69" y="25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" name="Freeform 1619"/>
              <p:cNvSpPr>
                <a:spLocks/>
              </p:cNvSpPr>
              <p:nvPr/>
            </p:nvSpPr>
            <p:spPr bwMode="auto">
              <a:xfrm>
                <a:off x="3698" y="1864"/>
                <a:ext cx="0" cy="9"/>
              </a:xfrm>
              <a:custGeom>
                <a:avLst/>
                <a:gdLst>
                  <a:gd name="T0" fmla="*/ 0 h 9"/>
                  <a:gd name="T1" fmla="*/ 4 h 9"/>
                  <a:gd name="T2" fmla="*/ 9 h 9"/>
                  <a:gd name="T3" fmla="*/ 9 h 9"/>
                  <a:gd name="T4" fmla="*/ 9 h 9"/>
                  <a:gd name="T5" fmla="*/ 9 h 9"/>
                  <a:gd name="T6" fmla="*/ 4 h 9"/>
                  <a:gd name="T7" fmla="*/ 0 h 9"/>
                  <a:gd name="T8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" name="Freeform 1620"/>
              <p:cNvSpPr>
                <a:spLocks/>
              </p:cNvSpPr>
              <p:nvPr/>
            </p:nvSpPr>
            <p:spPr bwMode="auto">
              <a:xfrm>
                <a:off x="3712" y="1781"/>
                <a:ext cx="87" cy="87"/>
              </a:xfrm>
              <a:custGeom>
                <a:avLst/>
                <a:gdLst>
                  <a:gd name="T0" fmla="*/ 28 w 87"/>
                  <a:gd name="T1" fmla="*/ 60 h 87"/>
                  <a:gd name="T2" fmla="*/ 32 w 87"/>
                  <a:gd name="T3" fmla="*/ 69 h 87"/>
                  <a:gd name="T4" fmla="*/ 32 w 87"/>
                  <a:gd name="T5" fmla="*/ 69 h 87"/>
                  <a:gd name="T6" fmla="*/ 37 w 87"/>
                  <a:gd name="T7" fmla="*/ 83 h 87"/>
                  <a:gd name="T8" fmla="*/ 37 w 87"/>
                  <a:gd name="T9" fmla="*/ 87 h 87"/>
                  <a:gd name="T10" fmla="*/ 37 w 87"/>
                  <a:gd name="T11" fmla="*/ 87 h 87"/>
                  <a:gd name="T12" fmla="*/ 37 w 87"/>
                  <a:gd name="T13" fmla="*/ 78 h 87"/>
                  <a:gd name="T14" fmla="*/ 37 w 87"/>
                  <a:gd name="T15" fmla="*/ 74 h 87"/>
                  <a:gd name="T16" fmla="*/ 46 w 87"/>
                  <a:gd name="T17" fmla="*/ 69 h 87"/>
                  <a:gd name="T18" fmla="*/ 50 w 87"/>
                  <a:gd name="T19" fmla="*/ 64 h 87"/>
                  <a:gd name="T20" fmla="*/ 55 w 87"/>
                  <a:gd name="T21" fmla="*/ 55 h 87"/>
                  <a:gd name="T22" fmla="*/ 64 w 87"/>
                  <a:gd name="T23" fmla="*/ 37 h 87"/>
                  <a:gd name="T24" fmla="*/ 69 w 87"/>
                  <a:gd name="T25" fmla="*/ 28 h 87"/>
                  <a:gd name="T26" fmla="*/ 78 w 87"/>
                  <a:gd name="T27" fmla="*/ 23 h 87"/>
                  <a:gd name="T28" fmla="*/ 83 w 87"/>
                  <a:gd name="T29" fmla="*/ 23 h 87"/>
                  <a:gd name="T30" fmla="*/ 87 w 87"/>
                  <a:gd name="T31" fmla="*/ 19 h 87"/>
                  <a:gd name="T32" fmla="*/ 83 w 87"/>
                  <a:gd name="T33" fmla="*/ 14 h 87"/>
                  <a:gd name="T34" fmla="*/ 73 w 87"/>
                  <a:gd name="T35" fmla="*/ 14 h 87"/>
                  <a:gd name="T36" fmla="*/ 73 w 87"/>
                  <a:gd name="T37" fmla="*/ 5 h 87"/>
                  <a:gd name="T38" fmla="*/ 73 w 87"/>
                  <a:gd name="T39" fmla="*/ 0 h 87"/>
                  <a:gd name="T40" fmla="*/ 64 w 87"/>
                  <a:gd name="T41" fmla="*/ 5 h 87"/>
                  <a:gd name="T42" fmla="*/ 50 w 87"/>
                  <a:gd name="T43" fmla="*/ 9 h 87"/>
                  <a:gd name="T44" fmla="*/ 41 w 87"/>
                  <a:gd name="T45" fmla="*/ 14 h 87"/>
                  <a:gd name="T46" fmla="*/ 28 w 87"/>
                  <a:gd name="T47" fmla="*/ 23 h 87"/>
                  <a:gd name="T48" fmla="*/ 32 w 87"/>
                  <a:gd name="T49" fmla="*/ 28 h 87"/>
                  <a:gd name="T50" fmla="*/ 32 w 87"/>
                  <a:gd name="T51" fmla="*/ 32 h 87"/>
                  <a:gd name="T52" fmla="*/ 28 w 87"/>
                  <a:gd name="T53" fmla="*/ 32 h 87"/>
                  <a:gd name="T54" fmla="*/ 14 w 87"/>
                  <a:gd name="T55" fmla="*/ 37 h 87"/>
                  <a:gd name="T56" fmla="*/ 9 w 87"/>
                  <a:gd name="T57" fmla="*/ 37 h 87"/>
                  <a:gd name="T58" fmla="*/ 9 w 87"/>
                  <a:gd name="T59" fmla="*/ 37 h 87"/>
                  <a:gd name="T60" fmla="*/ 0 w 87"/>
                  <a:gd name="T61" fmla="*/ 37 h 87"/>
                  <a:gd name="T62" fmla="*/ 0 w 87"/>
                  <a:gd name="T63" fmla="*/ 37 h 87"/>
                  <a:gd name="T64" fmla="*/ 0 w 87"/>
                  <a:gd name="T65" fmla="*/ 37 h 87"/>
                  <a:gd name="T66" fmla="*/ 9 w 87"/>
                  <a:gd name="T67" fmla="*/ 46 h 87"/>
                  <a:gd name="T68" fmla="*/ 23 w 87"/>
                  <a:gd name="T69" fmla="*/ 51 h 87"/>
                  <a:gd name="T70" fmla="*/ 32 w 87"/>
                  <a:gd name="T71" fmla="*/ 51 h 87"/>
                  <a:gd name="T72" fmla="*/ 37 w 87"/>
                  <a:gd name="T73" fmla="*/ 51 h 87"/>
                  <a:gd name="T74" fmla="*/ 37 w 87"/>
                  <a:gd name="T75" fmla="*/ 51 h 87"/>
                  <a:gd name="T76" fmla="*/ 32 w 87"/>
                  <a:gd name="T77" fmla="*/ 55 h 87"/>
                  <a:gd name="T78" fmla="*/ 32 w 87"/>
                  <a:gd name="T79" fmla="*/ 55 h 87"/>
                  <a:gd name="T80" fmla="*/ 28 w 87"/>
                  <a:gd name="T81" fmla="*/ 60 h 87"/>
                  <a:gd name="T82" fmla="*/ 23 w 87"/>
                  <a:gd name="T83" fmla="*/ 64 h 87"/>
                  <a:gd name="T84" fmla="*/ 18 w 87"/>
                  <a:gd name="T85" fmla="*/ 74 h 87"/>
                  <a:gd name="T86" fmla="*/ 23 w 87"/>
                  <a:gd name="T87" fmla="*/ 74 h 87"/>
                  <a:gd name="T88" fmla="*/ 23 w 87"/>
                  <a:gd name="T89" fmla="*/ 74 h 87"/>
                  <a:gd name="T90" fmla="*/ 28 w 87"/>
                  <a:gd name="T91" fmla="*/ 69 h 87"/>
                  <a:gd name="T92" fmla="*/ 28 w 87"/>
                  <a:gd name="T93" fmla="*/ 60 h 87"/>
                  <a:gd name="T94" fmla="*/ 28 w 87"/>
                  <a:gd name="T95" fmla="*/ 6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7" h="87">
                    <a:moveTo>
                      <a:pt x="28" y="60"/>
                    </a:moveTo>
                    <a:lnTo>
                      <a:pt x="32" y="69"/>
                    </a:lnTo>
                    <a:lnTo>
                      <a:pt x="32" y="69"/>
                    </a:lnTo>
                    <a:lnTo>
                      <a:pt x="37" y="83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37" y="78"/>
                    </a:lnTo>
                    <a:lnTo>
                      <a:pt x="37" y="74"/>
                    </a:lnTo>
                    <a:lnTo>
                      <a:pt x="46" y="69"/>
                    </a:lnTo>
                    <a:lnTo>
                      <a:pt x="50" y="64"/>
                    </a:lnTo>
                    <a:lnTo>
                      <a:pt x="55" y="55"/>
                    </a:lnTo>
                    <a:lnTo>
                      <a:pt x="64" y="37"/>
                    </a:lnTo>
                    <a:lnTo>
                      <a:pt x="69" y="28"/>
                    </a:lnTo>
                    <a:lnTo>
                      <a:pt x="78" y="23"/>
                    </a:lnTo>
                    <a:lnTo>
                      <a:pt x="83" y="23"/>
                    </a:lnTo>
                    <a:lnTo>
                      <a:pt x="87" y="19"/>
                    </a:lnTo>
                    <a:lnTo>
                      <a:pt x="83" y="14"/>
                    </a:lnTo>
                    <a:lnTo>
                      <a:pt x="73" y="14"/>
                    </a:lnTo>
                    <a:lnTo>
                      <a:pt x="73" y="5"/>
                    </a:lnTo>
                    <a:lnTo>
                      <a:pt x="73" y="0"/>
                    </a:lnTo>
                    <a:lnTo>
                      <a:pt x="64" y="5"/>
                    </a:lnTo>
                    <a:lnTo>
                      <a:pt x="50" y="9"/>
                    </a:lnTo>
                    <a:lnTo>
                      <a:pt x="41" y="14"/>
                    </a:lnTo>
                    <a:lnTo>
                      <a:pt x="28" y="23"/>
                    </a:lnTo>
                    <a:lnTo>
                      <a:pt x="32" y="28"/>
                    </a:lnTo>
                    <a:lnTo>
                      <a:pt x="32" y="32"/>
                    </a:lnTo>
                    <a:lnTo>
                      <a:pt x="28" y="32"/>
                    </a:lnTo>
                    <a:lnTo>
                      <a:pt x="14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9" y="46"/>
                    </a:lnTo>
                    <a:lnTo>
                      <a:pt x="23" y="51"/>
                    </a:lnTo>
                    <a:lnTo>
                      <a:pt x="32" y="51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32" y="55"/>
                    </a:lnTo>
                    <a:lnTo>
                      <a:pt x="32" y="55"/>
                    </a:lnTo>
                    <a:lnTo>
                      <a:pt x="28" y="60"/>
                    </a:lnTo>
                    <a:lnTo>
                      <a:pt x="23" y="64"/>
                    </a:lnTo>
                    <a:lnTo>
                      <a:pt x="18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8" y="69"/>
                    </a:lnTo>
                    <a:lnTo>
                      <a:pt x="28" y="60"/>
                    </a:lnTo>
                    <a:lnTo>
                      <a:pt x="28" y="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" name="Freeform 1621"/>
              <p:cNvSpPr>
                <a:spLocks/>
              </p:cNvSpPr>
              <p:nvPr/>
            </p:nvSpPr>
            <p:spPr bwMode="auto">
              <a:xfrm>
                <a:off x="3698" y="1800"/>
                <a:ext cx="5" cy="18"/>
              </a:xfrm>
              <a:custGeom>
                <a:avLst/>
                <a:gdLst>
                  <a:gd name="T0" fmla="*/ 0 w 5"/>
                  <a:gd name="T1" fmla="*/ 13 h 18"/>
                  <a:gd name="T2" fmla="*/ 5 w 5"/>
                  <a:gd name="T3" fmla="*/ 13 h 18"/>
                  <a:gd name="T4" fmla="*/ 5 w 5"/>
                  <a:gd name="T5" fmla="*/ 18 h 18"/>
                  <a:gd name="T6" fmla="*/ 5 w 5"/>
                  <a:gd name="T7" fmla="*/ 18 h 18"/>
                  <a:gd name="T8" fmla="*/ 5 w 5"/>
                  <a:gd name="T9" fmla="*/ 18 h 18"/>
                  <a:gd name="T10" fmla="*/ 5 w 5"/>
                  <a:gd name="T11" fmla="*/ 13 h 18"/>
                  <a:gd name="T12" fmla="*/ 5 w 5"/>
                  <a:gd name="T13" fmla="*/ 13 h 18"/>
                  <a:gd name="T14" fmla="*/ 5 w 5"/>
                  <a:gd name="T15" fmla="*/ 4 h 18"/>
                  <a:gd name="T16" fmla="*/ 0 w 5"/>
                  <a:gd name="T17" fmla="*/ 0 h 18"/>
                  <a:gd name="T18" fmla="*/ 0 w 5"/>
                  <a:gd name="T19" fmla="*/ 0 h 18"/>
                  <a:gd name="T20" fmla="*/ 0 w 5"/>
                  <a:gd name="T21" fmla="*/ 9 h 18"/>
                  <a:gd name="T22" fmla="*/ 0 w 5"/>
                  <a:gd name="T23" fmla="*/ 13 h 18"/>
                  <a:gd name="T24" fmla="*/ 0 w 5"/>
                  <a:gd name="T25" fmla="*/ 13 h 18"/>
                  <a:gd name="T26" fmla="*/ 0 w 5"/>
                  <a:gd name="T27" fmla="*/ 13 h 18"/>
                  <a:gd name="T28" fmla="*/ 0 w 5"/>
                  <a:gd name="T2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18">
                    <a:moveTo>
                      <a:pt x="0" y="13"/>
                    </a:moveTo>
                    <a:lnTo>
                      <a:pt x="5" y="13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Freeform 1622"/>
              <p:cNvSpPr>
                <a:spLocks/>
              </p:cNvSpPr>
              <p:nvPr/>
            </p:nvSpPr>
            <p:spPr bwMode="auto">
              <a:xfrm>
                <a:off x="3694" y="1433"/>
                <a:ext cx="362" cy="174"/>
              </a:xfrm>
              <a:custGeom>
                <a:avLst/>
                <a:gdLst>
                  <a:gd name="T0" fmla="*/ 4 w 362"/>
                  <a:gd name="T1" fmla="*/ 64 h 174"/>
                  <a:gd name="T2" fmla="*/ 23 w 362"/>
                  <a:gd name="T3" fmla="*/ 73 h 174"/>
                  <a:gd name="T4" fmla="*/ 32 w 362"/>
                  <a:gd name="T5" fmla="*/ 92 h 174"/>
                  <a:gd name="T6" fmla="*/ 32 w 362"/>
                  <a:gd name="T7" fmla="*/ 105 h 174"/>
                  <a:gd name="T8" fmla="*/ 32 w 362"/>
                  <a:gd name="T9" fmla="*/ 115 h 174"/>
                  <a:gd name="T10" fmla="*/ 64 w 362"/>
                  <a:gd name="T11" fmla="*/ 119 h 174"/>
                  <a:gd name="T12" fmla="*/ 87 w 362"/>
                  <a:gd name="T13" fmla="*/ 133 h 174"/>
                  <a:gd name="T14" fmla="*/ 101 w 362"/>
                  <a:gd name="T15" fmla="*/ 151 h 174"/>
                  <a:gd name="T16" fmla="*/ 146 w 362"/>
                  <a:gd name="T17" fmla="*/ 156 h 174"/>
                  <a:gd name="T18" fmla="*/ 169 w 362"/>
                  <a:gd name="T19" fmla="*/ 165 h 174"/>
                  <a:gd name="T20" fmla="*/ 197 w 362"/>
                  <a:gd name="T21" fmla="*/ 174 h 174"/>
                  <a:gd name="T22" fmla="*/ 229 w 362"/>
                  <a:gd name="T23" fmla="*/ 160 h 174"/>
                  <a:gd name="T24" fmla="*/ 256 w 362"/>
                  <a:gd name="T25" fmla="*/ 156 h 174"/>
                  <a:gd name="T26" fmla="*/ 266 w 362"/>
                  <a:gd name="T27" fmla="*/ 147 h 174"/>
                  <a:gd name="T28" fmla="*/ 275 w 362"/>
                  <a:gd name="T29" fmla="*/ 137 h 174"/>
                  <a:gd name="T30" fmla="*/ 279 w 362"/>
                  <a:gd name="T31" fmla="*/ 119 h 174"/>
                  <a:gd name="T32" fmla="*/ 293 w 362"/>
                  <a:gd name="T33" fmla="*/ 124 h 174"/>
                  <a:gd name="T34" fmla="*/ 307 w 362"/>
                  <a:gd name="T35" fmla="*/ 115 h 174"/>
                  <a:gd name="T36" fmla="*/ 316 w 362"/>
                  <a:gd name="T37" fmla="*/ 110 h 174"/>
                  <a:gd name="T38" fmla="*/ 339 w 362"/>
                  <a:gd name="T39" fmla="*/ 92 h 174"/>
                  <a:gd name="T40" fmla="*/ 357 w 362"/>
                  <a:gd name="T41" fmla="*/ 92 h 174"/>
                  <a:gd name="T42" fmla="*/ 357 w 362"/>
                  <a:gd name="T43" fmla="*/ 82 h 174"/>
                  <a:gd name="T44" fmla="*/ 348 w 362"/>
                  <a:gd name="T45" fmla="*/ 69 h 174"/>
                  <a:gd name="T46" fmla="*/ 330 w 362"/>
                  <a:gd name="T47" fmla="*/ 78 h 174"/>
                  <a:gd name="T48" fmla="*/ 316 w 362"/>
                  <a:gd name="T49" fmla="*/ 64 h 174"/>
                  <a:gd name="T50" fmla="*/ 325 w 362"/>
                  <a:gd name="T51" fmla="*/ 37 h 174"/>
                  <a:gd name="T52" fmla="*/ 307 w 362"/>
                  <a:gd name="T53" fmla="*/ 32 h 174"/>
                  <a:gd name="T54" fmla="*/ 284 w 362"/>
                  <a:gd name="T55" fmla="*/ 46 h 174"/>
                  <a:gd name="T56" fmla="*/ 247 w 362"/>
                  <a:gd name="T57" fmla="*/ 50 h 174"/>
                  <a:gd name="T58" fmla="*/ 229 w 362"/>
                  <a:gd name="T59" fmla="*/ 37 h 174"/>
                  <a:gd name="T60" fmla="*/ 206 w 362"/>
                  <a:gd name="T61" fmla="*/ 27 h 174"/>
                  <a:gd name="T62" fmla="*/ 178 w 362"/>
                  <a:gd name="T63" fmla="*/ 32 h 174"/>
                  <a:gd name="T64" fmla="*/ 165 w 362"/>
                  <a:gd name="T65" fmla="*/ 23 h 174"/>
                  <a:gd name="T66" fmla="*/ 160 w 362"/>
                  <a:gd name="T67" fmla="*/ 9 h 174"/>
                  <a:gd name="T68" fmla="*/ 151 w 362"/>
                  <a:gd name="T69" fmla="*/ 5 h 174"/>
                  <a:gd name="T70" fmla="*/ 133 w 362"/>
                  <a:gd name="T71" fmla="*/ 0 h 174"/>
                  <a:gd name="T72" fmla="*/ 119 w 362"/>
                  <a:gd name="T73" fmla="*/ 9 h 174"/>
                  <a:gd name="T74" fmla="*/ 119 w 362"/>
                  <a:gd name="T75" fmla="*/ 32 h 174"/>
                  <a:gd name="T76" fmla="*/ 87 w 362"/>
                  <a:gd name="T77" fmla="*/ 37 h 174"/>
                  <a:gd name="T78" fmla="*/ 73 w 362"/>
                  <a:gd name="T79" fmla="*/ 27 h 174"/>
                  <a:gd name="T80" fmla="*/ 46 w 362"/>
                  <a:gd name="T81" fmla="*/ 27 h 174"/>
                  <a:gd name="T82" fmla="*/ 9 w 362"/>
                  <a:gd name="T83" fmla="*/ 4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2" h="174">
                    <a:moveTo>
                      <a:pt x="0" y="55"/>
                    </a:moveTo>
                    <a:lnTo>
                      <a:pt x="4" y="64"/>
                    </a:lnTo>
                    <a:lnTo>
                      <a:pt x="13" y="73"/>
                    </a:lnTo>
                    <a:lnTo>
                      <a:pt x="23" y="73"/>
                    </a:lnTo>
                    <a:lnTo>
                      <a:pt x="27" y="78"/>
                    </a:lnTo>
                    <a:lnTo>
                      <a:pt x="32" y="92"/>
                    </a:lnTo>
                    <a:lnTo>
                      <a:pt x="32" y="96"/>
                    </a:lnTo>
                    <a:lnTo>
                      <a:pt x="32" y="105"/>
                    </a:lnTo>
                    <a:lnTo>
                      <a:pt x="32" y="110"/>
                    </a:lnTo>
                    <a:lnTo>
                      <a:pt x="32" y="115"/>
                    </a:lnTo>
                    <a:lnTo>
                      <a:pt x="50" y="119"/>
                    </a:lnTo>
                    <a:lnTo>
                      <a:pt x="64" y="119"/>
                    </a:lnTo>
                    <a:lnTo>
                      <a:pt x="78" y="128"/>
                    </a:lnTo>
                    <a:lnTo>
                      <a:pt x="87" y="133"/>
                    </a:lnTo>
                    <a:lnTo>
                      <a:pt x="96" y="147"/>
                    </a:lnTo>
                    <a:lnTo>
                      <a:pt x="101" y="151"/>
                    </a:lnTo>
                    <a:lnTo>
                      <a:pt x="105" y="156"/>
                    </a:lnTo>
                    <a:lnTo>
                      <a:pt x="146" y="156"/>
                    </a:lnTo>
                    <a:lnTo>
                      <a:pt x="156" y="156"/>
                    </a:lnTo>
                    <a:lnTo>
                      <a:pt x="169" y="165"/>
                    </a:lnTo>
                    <a:lnTo>
                      <a:pt x="183" y="170"/>
                    </a:lnTo>
                    <a:lnTo>
                      <a:pt x="197" y="174"/>
                    </a:lnTo>
                    <a:lnTo>
                      <a:pt x="211" y="165"/>
                    </a:lnTo>
                    <a:lnTo>
                      <a:pt x="229" y="160"/>
                    </a:lnTo>
                    <a:lnTo>
                      <a:pt x="243" y="160"/>
                    </a:lnTo>
                    <a:lnTo>
                      <a:pt x="256" y="156"/>
                    </a:lnTo>
                    <a:lnTo>
                      <a:pt x="261" y="156"/>
                    </a:lnTo>
                    <a:lnTo>
                      <a:pt x="266" y="147"/>
                    </a:lnTo>
                    <a:lnTo>
                      <a:pt x="275" y="142"/>
                    </a:lnTo>
                    <a:lnTo>
                      <a:pt x="275" y="137"/>
                    </a:lnTo>
                    <a:lnTo>
                      <a:pt x="275" y="128"/>
                    </a:lnTo>
                    <a:lnTo>
                      <a:pt x="279" y="119"/>
                    </a:lnTo>
                    <a:lnTo>
                      <a:pt x="288" y="119"/>
                    </a:lnTo>
                    <a:lnTo>
                      <a:pt x="293" y="124"/>
                    </a:lnTo>
                    <a:lnTo>
                      <a:pt x="302" y="119"/>
                    </a:lnTo>
                    <a:lnTo>
                      <a:pt x="307" y="115"/>
                    </a:lnTo>
                    <a:lnTo>
                      <a:pt x="311" y="110"/>
                    </a:lnTo>
                    <a:lnTo>
                      <a:pt x="316" y="110"/>
                    </a:lnTo>
                    <a:lnTo>
                      <a:pt x="330" y="96"/>
                    </a:lnTo>
                    <a:lnTo>
                      <a:pt x="339" y="92"/>
                    </a:lnTo>
                    <a:lnTo>
                      <a:pt x="348" y="92"/>
                    </a:lnTo>
                    <a:lnTo>
                      <a:pt x="357" y="92"/>
                    </a:lnTo>
                    <a:lnTo>
                      <a:pt x="362" y="92"/>
                    </a:lnTo>
                    <a:lnTo>
                      <a:pt x="357" y="82"/>
                    </a:lnTo>
                    <a:lnTo>
                      <a:pt x="353" y="78"/>
                    </a:lnTo>
                    <a:lnTo>
                      <a:pt x="348" y="69"/>
                    </a:lnTo>
                    <a:lnTo>
                      <a:pt x="339" y="73"/>
                    </a:lnTo>
                    <a:lnTo>
                      <a:pt x="330" y="78"/>
                    </a:lnTo>
                    <a:lnTo>
                      <a:pt x="321" y="73"/>
                    </a:lnTo>
                    <a:lnTo>
                      <a:pt x="316" y="64"/>
                    </a:lnTo>
                    <a:lnTo>
                      <a:pt x="321" y="50"/>
                    </a:lnTo>
                    <a:lnTo>
                      <a:pt x="325" y="37"/>
                    </a:lnTo>
                    <a:lnTo>
                      <a:pt x="316" y="37"/>
                    </a:lnTo>
                    <a:lnTo>
                      <a:pt x="307" y="32"/>
                    </a:lnTo>
                    <a:lnTo>
                      <a:pt x="298" y="41"/>
                    </a:lnTo>
                    <a:lnTo>
                      <a:pt x="284" y="46"/>
                    </a:lnTo>
                    <a:lnTo>
                      <a:pt x="261" y="50"/>
                    </a:lnTo>
                    <a:lnTo>
                      <a:pt x="247" y="50"/>
                    </a:lnTo>
                    <a:lnTo>
                      <a:pt x="238" y="46"/>
                    </a:lnTo>
                    <a:lnTo>
                      <a:pt x="229" y="37"/>
                    </a:lnTo>
                    <a:lnTo>
                      <a:pt x="215" y="32"/>
                    </a:lnTo>
                    <a:lnTo>
                      <a:pt x="206" y="27"/>
                    </a:lnTo>
                    <a:lnTo>
                      <a:pt x="192" y="27"/>
                    </a:lnTo>
                    <a:lnTo>
                      <a:pt x="178" y="32"/>
                    </a:lnTo>
                    <a:lnTo>
                      <a:pt x="169" y="27"/>
                    </a:lnTo>
                    <a:lnTo>
                      <a:pt x="165" y="23"/>
                    </a:lnTo>
                    <a:lnTo>
                      <a:pt x="165" y="18"/>
                    </a:lnTo>
                    <a:lnTo>
                      <a:pt x="160" y="9"/>
                    </a:lnTo>
                    <a:lnTo>
                      <a:pt x="156" y="9"/>
                    </a:lnTo>
                    <a:lnTo>
                      <a:pt x="151" y="5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8" y="0"/>
                    </a:lnTo>
                    <a:lnTo>
                      <a:pt x="119" y="9"/>
                    </a:lnTo>
                    <a:lnTo>
                      <a:pt x="119" y="18"/>
                    </a:lnTo>
                    <a:lnTo>
                      <a:pt x="119" y="32"/>
                    </a:lnTo>
                    <a:lnTo>
                      <a:pt x="110" y="37"/>
                    </a:lnTo>
                    <a:lnTo>
                      <a:pt x="87" y="37"/>
                    </a:lnTo>
                    <a:lnTo>
                      <a:pt x="78" y="32"/>
                    </a:lnTo>
                    <a:lnTo>
                      <a:pt x="73" y="27"/>
                    </a:lnTo>
                    <a:lnTo>
                      <a:pt x="59" y="27"/>
                    </a:lnTo>
                    <a:lnTo>
                      <a:pt x="46" y="27"/>
                    </a:lnTo>
                    <a:lnTo>
                      <a:pt x="18" y="37"/>
                    </a:lnTo>
                    <a:lnTo>
                      <a:pt x="9" y="4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Freeform 1623"/>
              <p:cNvSpPr>
                <a:spLocks/>
              </p:cNvSpPr>
              <p:nvPr/>
            </p:nvSpPr>
            <p:spPr bwMode="auto">
              <a:xfrm>
                <a:off x="3694" y="1433"/>
                <a:ext cx="362" cy="174"/>
              </a:xfrm>
              <a:custGeom>
                <a:avLst/>
                <a:gdLst>
                  <a:gd name="T0" fmla="*/ 4 w 362"/>
                  <a:gd name="T1" fmla="*/ 64 h 174"/>
                  <a:gd name="T2" fmla="*/ 23 w 362"/>
                  <a:gd name="T3" fmla="*/ 73 h 174"/>
                  <a:gd name="T4" fmla="*/ 32 w 362"/>
                  <a:gd name="T5" fmla="*/ 92 h 174"/>
                  <a:gd name="T6" fmla="*/ 32 w 362"/>
                  <a:gd name="T7" fmla="*/ 105 h 174"/>
                  <a:gd name="T8" fmla="*/ 32 w 362"/>
                  <a:gd name="T9" fmla="*/ 115 h 174"/>
                  <a:gd name="T10" fmla="*/ 64 w 362"/>
                  <a:gd name="T11" fmla="*/ 119 h 174"/>
                  <a:gd name="T12" fmla="*/ 87 w 362"/>
                  <a:gd name="T13" fmla="*/ 133 h 174"/>
                  <a:gd name="T14" fmla="*/ 101 w 362"/>
                  <a:gd name="T15" fmla="*/ 151 h 174"/>
                  <a:gd name="T16" fmla="*/ 146 w 362"/>
                  <a:gd name="T17" fmla="*/ 156 h 174"/>
                  <a:gd name="T18" fmla="*/ 169 w 362"/>
                  <a:gd name="T19" fmla="*/ 165 h 174"/>
                  <a:gd name="T20" fmla="*/ 197 w 362"/>
                  <a:gd name="T21" fmla="*/ 174 h 174"/>
                  <a:gd name="T22" fmla="*/ 229 w 362"/>
                  <a:gd name="T23" fmla="*/ 160 h 174"/>
                  <a:gd name="T24" fmla="*/ 256 w 362"/>
                  <a:gd name="T25" fmla="*/ 156 h 174"/>
                  <a:gd name="T26" fmla="*/ 266 w 362"/>
                  <a:gd name="T27" fmla="*/ 147 h 174"/>
                  <a:gd name="T28" fmla="*/ 275 w 362"/>
                  <a:gd name="T29" fmla="*/ 137 h 174"/>
                  <a:gd name="T30" fmla="*/ 279 w 362"/>
                  <a:gd name="T31" fmla="*/ 119 h 174"/>
                  <a:gd name="T32" fmla="*/ 293 w 362"/>
                  <a:gd name="T33" fmla="*/ 124 h 174"/>
                  <a:gd name="T34" fmla="*/ 307 w 362"/>
                  <a:gd name="T35" fmla="*/ 115 h 174"/>
                  <a:gd name="T36" fmla="*/ 316 w 362"/>
                  <a:gd name="T37" fmla="*/ 110 h 174"/>
                  <a:gd name="T38" fmla="*/ 339 w 362"/>
                  <a:gd name="T39" fmla="*/ 92 h 174"/>
                  <a:gd name="T40" fmla="*/ 357 w 362"/>
                  <a:gd name="T41" fmla="*/ 92 h 174"/>
                  <a:gd name="T42" fmla="*/ 357 w 362"/>
                  <a:gd name="T43" fmla="*/ 82 h 174"/>
                  <a:gd name="T44" fmla="*/ 348 w 362"/>
                  <a:gd name="T45" fmla="*/ 69 h 174"/>
                  <a:gd name="T46" fmla="*/ 330 w 362"/>
                  <a:gd name="T47" fmla="*/ 78 h 174"/>
                  <a:gd name="T48" fmla="*/ 316 w 362"/>
                  <a:gd name="T49" fmla="*/ 64 h 174"/>
                  <a:gd name="T50" fmla="*/ 325 w 362"/>
                  <a:gd name="T51" fmla="*/ 37 h 174"/>
                  <a:gd name="T52" fmla="*/ 307 w 362"/>
                  <a:gd name="T53" fmla="*/ 32 h 174"/>
                  <a:gd name="T54" fmla="*/ 284 w 362"/>
                  <a:gd name="T55" fmla="*/ 46 h 174"/>
                  <a:gd name="T56" fmla="*/ 247 w 362"/>
                  <a:gd name="T57" fmla="*/ 50 h 174"/>
                  <a:gd name="T58" fmla="*/ 229 w 362"/>
                  <a:gd name="T59" fmla="*/ 37 h 174"/>
                  <a:gd name="T60" fmla="*/ 206 w 362"/>
                  <a:gd name="T61" fmla="*/ 27 h 174"/>
                  <a:gd name="T62" fmla="*/ 178 w 362"/>
                  <a:gd name="T63" fmla="*/ 32 h 174"/>
                  <a:gd name="T64" fmla="*/ 165 w 362"/>
                  <a:gd name="T65" fmla="*/ 23 h 174"/>
                  <a:gd name="T66" fmla="*/ 160 w 362"/>
                  <a:gd name="T67" fmla="*/ 9 h 174"/>
                  <a:gd name="T68" fmla="*/ 151 w 362"/>
                  <a:gd name="T69" fmla="*/ 5 h 174"/>
                  <a:gd name="T70" fmla="*/ 133 w 362"/>
                  <a:gd name="T71" fmla="*/ 0 h 174"/>
                  <a:gd name="T72" fmla="*/ 119 w 362"/>
                  <a:gd name="T73" fmla="*/ 9 h 174"/>
                  <a:gd name="T74" fmla="*/ 119 w 362"/>
                  <a:gd name="T75" fmla="*/ 32 h 174"/>
                  <a:gd name="T76" fmla="*/ 87 w 362"/>
                  <a:gd name="T77" fmla="*/ 37 h 174"/>
                  <a:gd name="T78" fmla="*/ 73 w 362"/>
                  <a:gd name="T79" fmla="*/ 27 h 174"/>
                  <a:gd name="T80" fmla="*/ 46 w 362"/>
                  <a:gd name="T81" fmla="*/ 27 h 174"/>
                  <a:gd name="T82" fmla="*/ 9 w 362"/>
                  <a:gd name="T83" fmla="*/ 4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2" h="174">
                    <a:moveTo>
                      <a:pt x="0" y="55"/>
                    </a:moveTo>
                    <a:lnTo>
                      <a:pt x="4" y="64"/>
                    </a:lnTo>
                    <a:lnTo>
                      <a:pt x="13" y="73"/>
                    </a:lnTo>
                    <a:lnTo>
                      <a:pt x="23" y="73"/>
                    </a:lnTo>
                    <a:lnTo>
                      <a:pt x="27" y="78"/>
                    </a:lnTo>
                    <a:lnTo>
                      <a:pt x="32" y="92"/>
                    </a:lnTo>
                    <a:lnTo>
                      <a:pt x="32" y="96"/>
                    </a:lnTo>
                    <a:lnTo>
                      <a:pt x="32" y="105"/>
                    </a:lnTo>
                    <a:lnTo>
                      <a:pt x="32" y="110"/>
                    </a:lnTo>
                    <a:lnTo>
                      <a:pt x="32" y="115"/>
                    </a:lnTo>
                    <a:lnTo>
                      <a:pt x="50" y="119"/>
                    </a:lnTo>
                    <a:lnTo>
                      <a:pt x="64" y="119"/>
                    </a:lnTo>
                    <a:lnTo>
                      <a:pt x="78" y="128"/>
                    </a:lnTo>
                    <a:lnTo>
                      <a:pt x="87" y="133"/>
                    </a:lnTo>
                    <a:lnTo>
                      <a:pt x="96" y="147"/>
                    </a:lnTo>
                    <a:lnTo>
                      <a:pt x="101" y="151"/>
                    </a:lnTo>
                    <a:lnTo>
                      <a:pt x="105" y="156"/>
                    </a:lnTo>
                    <a:lnTo>
                      <a:pt x="146" y="156"/>
                    </a:lnTo>
                    <a:lnTo>
                      <a:pt x="156" y="156"/>
                    </a:lnTo>
                    <a:lnTo>
                      <a:pt x="169" y="165"/>
                    </a:lnTo>
                    <a:lnTo>
                      <a:pt x="183" y="170"/>
                    </a:lnTo>
                    <a:lnTo>
                      <a:pt x="197" y="174"/>
                    </a:lnTo>
                    <a:lnTo>
                      <a:pt x="211" y="165"/>
                    </a:lnTo>
                    <a:lnTo>
                      <a:pt x="229" y="160"/>
                    </a:lnTo>
                    <a:lnTo>
                      <a:pt x="243" y="160"/>
                    </a:lnTo>
                    <a:lnTo>
                      <a:pt x="256" y="156"/>
                    </a:lnTo>
                    <a:lnTo>
                      <a:pt x="261" y="156"/>
                    </a:lnTo>
                    <a:lnTo>
                      <a:pt x="266" y="147"/>
                    </a:lnTo>
                    <a:lnTo>
                      <a:pt x="275" y="142"/>
                    </a:lnTo>
                    <a:lnTo>
                      <a:pt x="275" y="137"/>
                    </a:lnTo>
                    <a:lnTo>
                      <a:pt x="275" y="128"/>
                    </a:lnTo>
                    <a:lnTo>
                      <a:pt x="279" y="119"/>
                    </a:lnTo>
                    <a:lnTo>
                      <a:pt x="288" y="119"/>
                    </a:lnTo>
                    <a:lnTo>
                      <a:pt x="293" y="124"/>
                    </a:lnTo>
                    <a:lnTo>
                      <a:pt x="302" y="119"/>
                    </a:lnTo>
                    <a:lnTo>
                      <a:pt x="307" y="115"/>
                    </a:lnTo>
                    <a:lnTo>
                      <a:pt x="311" y="110"/>
                    </a:lnTo>
                    <a:lnTo>
                      <a:pt x="316" y="110"/>
                    </a:lnTo>
                    <a:lnTo>
                      <a:pt x="330" y="96"/>
                    </a:lnTo>
                    <a:lnTo>
                      <a:pt x="339" y="92"/>
                    </a:lnTo>
                    <a:lnTo>
                      <a:pt x="348" y="92"/>
                    </a:lnTo>
                    <a:lnTo>
                      <a:pt x="357" y="92"/>
                    </a:lnTo>
                    <a:lnTo>
                      <a:pt x="362" y="92"/>
                    </a:lnTo>
                    <a:lnTo>
                      <a:pt x="357" y="82"/>
                    </a:lnTo>
                    <a:lnTo>
                      <a:pt x="353" y="78"/>
                    </a:lnTo>
                    <a:lnTo>
                      <a:pt x="348" y="69"/>
                    </a:lnTo>
                    <a:lnTo>
                      <a:pt x="339" y="73"/>
                    </a:lnTo>
                    <a:lnTo>
                      <a:pt x="330" y="78"/>
                    </a:lnTo>
                    <a:lnTo>
                      <a:pt x="321" y="73"/>
                    </a:lnTo>
                    <a:lnTo>
                      <a:pt x="316" y="64"/>
                    </a:lnTo>
                    <a:lnTo>
                      <a:pt x="321" y="50"/>
                    </a:lnTo>
                    <a:lnTo>
                      <a:pt x="325" y="37"/>
                    </a:lnTo>
                    <a:lnTo>
                      <a:pt x="316" y="37"/>
                    </a:lnTo>
                    <a:lnTo>
                      <a:pt x="307" y="32"/>
                    </a:lnTo>
                    <a:lnTo>
                      <a:pt x="298" y="41"/>
                    </a:lnTo>
                    <a:lnTo>
                      <a:pt x="284" y="46"/>
                    </a:lnTo>
                    <a:lnTo>
                      <a:pt x="261" y="50"/>
                    </a:lnTo>
                    <a:lnTo>
                      <a:pt x="247" y="50"/>
                    </a:lnTo>
                    <a:lnTo>
                      <a:pt x="238" y="46"/>
                    </a:lnTo>
                    <a:lnTo>
                      <a:pt x="229" y="37"/>
                    </a:lnTo>
                    <a:lnTo>
                      <a:pt x="215" y="32"/>
                    </a:lnTo>
                    <a:lnTo>
                      <a:pt x="206" y="27"/>
                    </a:lnTo>
                    <a:lnTo>
                      <a:pt x="192" y="27"/>
                    </a:lnTo>
                    <a:lnTo>
                      <a:pt x="178" y="32"/>
                    </a:lnTo>
                    <a:lnTo>
                      <a:pt x="169" y="27"/>
                    </a:lnTo>
                    <a:lnTo>
                      <a:pt x="165" y="23"/>
                    </a:lnTo>
                    <a:lnTo>
                      <a:pt x="165" y="18"/>
                    </a:lnTo>
                    <a:lnTo>
                      <a:pt x="160" y="9"/>
                    </a:lnTo>
                    <a:lnTo>
                      <a:pt x="156" y="9"/>
                    </a:lnTo>
                    <a:lnTo>
                      <a:pt x="151" y="5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8" y="0"/>
                    </a:lnTo>
                    <a:lnTo>
                      <a:pt x="119" y="9"/>
                    </a:lnTo>
                    <a:lnTo>
                      <a:pt x="119" y="18"/>
                    </a:lnTo>
                    <a:lnTo>
                      <a:pt x="119" y="32"/>
                    </a:lnTo>
                    <a:lnTo>
                      <a:pt x="110" y="37"/>
                    </a:lnTo>
                    <a:lnTo>
                      <a:pt x="87" y="37"/>
                    </a:lnTo>
                    <a:lnTo>
                      <a:pt x="78" y="32"/>
                    </a:lnTo>
                    <a:lnTo>
                      <a:pt x="73" y="27"/>
                    </a:lnTo>
                    <a:lnTo>
                      <a:pt x="59" y="27"/>
                    </a:lnTo>
                    <a:lnTo>
                      <a:pt x="46" y="27"/>
                    </a:lnTo>
                    <a:lnTo>
                      <a:pt x="18" y="37"/>
                    </a:lnTo>
                    <a:lnTo>
                      <a:pt x="9" y="46"/>
                    </a:lnTo>
                    <a:lnTo>
                      <a:pt x="0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Freeform 1624"/>
              <p:cNvSpPr>
                <a:spLocks noEditPoints="1"/>
              </p:cNvSpPr>
              <p:nvPr/>
            </p:nvSpPr>
            <p:spPr bwMode="auto">
              <a:xfrm>
                <a:off x="3689" y="1428"/>
                <a:ext cx="371" cy="184"/>
              </a:xfrm>
              <a:custGeom>
                <a:avLst/>
                <a:gdLst>
                  <a:gd name="T0" fmla="*/ 170 w 371"/>
                  <a:gd name="T1" fmla="*/ 175 h 184"/>
                  <a:gd name="T2" fmla="*/ 110 w 371"/>
                  <a:gd name="T3" fmla="*/ 165 h 184"/>
                  <a:gd name="T4" fmla="*/ 83 w 371"/>
                  <a:gd name="T5" fmla="*/ 138 h 184"/>
                  <a:gd name="T6" fmla="*/ 37 w 371"/>
                  <a:gd name="T7" fmla="*/ 124 h 184"/>
                  <a:gd name="T8" fmla="*/ 32 w 371"/>
                  <a:gd name="T9" fmla="*/ 101 h 184"/>
                  <a:gd name="T10" fmla="*/ 9 w 371"/>
                  <a:gd name="T11" fmla="*/ 74 h 184"/>
                  <a:gd name="T12" fmla="*/ 18 w 371"/>
                  <a:gd name="T13" fmla="*/ 42 h 184"/>
                  <a:gd name="T14" fmla="*/ 73 w 371"/>
                  <a:gd name="T15" fmla="*/ 32 h 184"/>
                  <a:gd name="T16" fmla="*/ 106 w 371"/>
                  <a:gd name="T17" fmla="*/ 42 h 184"/>
                  <a:gd name="T18" fmla="*/ 128 w 371"/>
                  <a:gd name="T19" fmla="*/ 5 h 184"/>
                  <a:gd name="T20" fmla="*/ 156 w 371"/>
                  <a:gd name="T21" fmla="*/ 10 h 184"/>
                  <a:gd name="T22" fmla="*/ 174 w 371"/>
                  <a:gd name="T23" fmla="*/ 28 h 184"/>
                  <a:gd name="T24" fmla="*/ 216 w 371"/>
                  <a:gd name="T25" fmla="*/ 32 h 184"/>
                  <a:gd name="T26" fmla="*/ 284 w 371"/>
                  <a:gd name="T27" fmla="*/ 51 h 184"/>
                  <a:gd name="T28" fmla="*/ 316 w 371"/>
                  <a:gd name="T29" fmla="*/ 37 h 184"/>
                  <a:gd name="T30" fmla="*/ 335 w 371"/>
                  <a:gd name="T31" fmla="*/ 46 h 184"/>
                  <a:gd name="T32" fmla="*/ 326 w 371"/>
                  <a:gd name="T33" fmla="*/ 78 h 184"/>
                  <a:gd name="T34" fmla="*/ 348 w 371"/>
                  <a:gd name="T35" fmla="*/ 74 h 184"/>
                  <a:gd name="T36" fmla="*/ 362 w 371"/>
                  <a:gd name="T37" fmla="*/ 87 h 184"/>
                  <a:gd name="T38" fmla="*/ 367 w 371"/>
                  <a:gd name="T39" fmla="*/ 101 h 184"/>
                  <a:gd name="T40" fmla="*/ 358 w 371"/>
                  <a:gd name="T41" fmla="*/ 101 h 184"/>
                  <a:gd name="T42" fmla="*/ 330 w 371"/>
                  <a:gd name="T43" fmla="*/ 110 h 184"/>
                  <a:gd name="T44" fmla="*/ 307 w 371"/>
                  <a:gd name="T45" fmla="*/ 124 h 184"/>
                  <a:gd name="T46" fmla="*/ 284 w 371"/>
                  <a:gd name="T47" fmla="*/ 129 h 184"/>
                  <a:gd name="T48" fmla="*/ 280 w 371"/>
                  <a:gd name="T49" fmla="*/ 147 h 184"/>
                  <a:gd name="T50" fmla="*/ 261 w 371"/>
                  <a:gd name="T51" fmla="*/ 170 h 184"/>
                  <a:gd name="T52" fmla="*/ 211 w 371"/>
                  <a:gd name="T53" fmla="*/ 179 h 184"/>
                  <a:gd name="T54" fmla="*/ 147 w 371"/>
                  <a:gd name="T55" fmla="*/ 161 h 184"/>
                  <a:gd name="T56" fmla="*/ 188 w 371"/>
                  <a:gd name="T57" fmla="*/ 175 h 184"/>
                  <a:gd name="T58" fmla="*/ 229 w 371"/>
                  <a:gd name="T59" fmla="*/ 165 h 184"/>
                  <a:gd name="T60" fmla="*/ 266 w 371"/>
                  <a:gd name="T61" fmla="*/ 156 h 184"/>
                  <a:gd name="T62" fmla="*/ 284 w 371"/>
                  <a:gd name="T63" fmla="*/ 124 h 184"/>
                  <a:gd name="T64" fmla="*/ 307 w 371"/>
                  <a:gd name="T65" fmla="*/ 120 h 184"/>
                  <a:gd name="T66" fmla="*/ 326 w 371"/>
                  <a:gd name="T67" fmla="*/ 106 h 184"/>
                  <a:gd name="T68" fmla="*/ 358 w 371"/>
                  <a:gd name="T69" fmla="*/ 97 h 184"/>
                  <a:gd name="T70" fmla="*/ 353 w 371"/>
                  <a:gd name="T71" fmla="*/ 83 h 184"/>
                  <a:gd name="T72" fmla="*/ 330 w 371"/>
                  <a:gd name="T73" fmla="*/ 87 h 184"/>
                  <a:gd name="T74" fmla="*/ 321 w 371"/>
                  <a:gd name="T75" fmla="*/ 55 h 184"/>
                  <a:gd name="T76" fmla="*/ 303 w 371"/>
                  <a:gd name="T77" fmla="*/ 46 h 184"/>
                  <a:gd name="T78" fmla="*/ 257 w 371"/>
                  <a:gd name="T79" fmla="*/ 60 h 184"/>
                  <a:gd name="T80" fmla="*/ 197 w 371"/>
                  <a:gd name="T81" fmla="*/ 37 h 184"/>
                  <a:gd name="T82" fmla="*/ 165 w 371"/>
                  <a:gd name="T83" fmla="*/ 23 h 184"/>
                  <a:gd name="T84" fmla="*/ 133 w 371"/>
                  <a:gd name="T85" fmla="*/ 5 h 184"/>
                  <a:gd name="T86" fmla="*/ 119 w 371"/>
                  <a:gd name="T87" fmla="*/ 42 h 184"/>
                  <a:gd name="T88" fmla="*/ 92 w 371"/>
                  <a:gd name="T89" fmla="*/ 46 h 184"/>
                  <a:gd name="T90" fmla="*/ 55 w 371"/>
                  <a:gd name="T91" fmla="*/ 32 h 184"/>
                  <a:gd name="T92" fmla="*/ 14 w 371"/>
                  <a:gd name="T93" fmla="*/ 51 h 184"/>
                  <a:gd name="T94" fmla="*/ 32 w 371"/>
                  <a:gd name="T95" fmla="*/ 83 h 184"/>
                  <a:gd name="T96" fmla="*/ 41 w 371"/>
                  <a:gd name="T97" fmla="*/ 115 h 184"/>
                  <a:gd name="T98" fmla="*/ 73 w 371"/>
                  <a:gd name="T99" fmla="*/ 129 h 184"/>
                  <a:gd name="T100" fmla="*/ 106 w 371"/>
                  <a:gd name="T101" fmla="*/ 156 h 184"/>
                  <a:gd name="T102" fmla="*/ 147 w 371"/>
                  <a:gd name="T10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1" h="184">
                    <a:moveTo>
                      <a:pt x="197" y="184"/>
                    </a:moveTo>
                    <a:lnTo>
                      <a:pt x="188" y="184"/>
                    </a:lnTo>
                    <a:lnTo>
                      <a:pt x="179" y="179"/>
                    </a:lnTo>
                    <a:lnTo>
                      <a:pt x="170" y="175"/>
                    </a:lnTo>
                    <a:lnTo>
                      <a:pt x="161" y="170"/>
                    </a:lnTo>
                    <a:lnTo>
                      <a:pt x="147" y="165"/>
                    </a:lnTo>
                    <a:lnTo>
                      <a:pt x="110" y="165"/>
                    </a:lnTo>
                    <a:lnTo>
                      <a:pt x="110" y="165"/>
                    </a:lnTo>
                    <a:lnTo>
                      <a:pt x="101" y="161"/>
                    </a:lnTo>
                    <a:lnTo>
                      <a:pt x="92" y="147"/>
                    </a:lnTo>
                    <a:lnTo>
                      <a:pt x="87" y="142"/>
                    </a:lnTo>
                    <a:lnTo>
                      <a:pt x="83" y="138"/>
                    </a:lnTo>
                    <a:lnTo>
                      <a:pt x="73" y="133"/>
                    </a:lnTo>
                    <a:lnTo>
                      <a:pt x="64" y="133"/>
                    </a:lnTo>
                    <a:lnTo>
                      <a:pt x="51" y="129"/>
                    </a:lnTo>
                    <a:lnTo>
                      <a:pt x="37" y="124"/>
                    </a:lnTo>
                    <a:lnTo>
                      <a:pt x="37" y="124"/>
                    </a:lnTo>
                    <a:lnTo>
                      <a:pt x="37" y="115"/>
                    </a:lnTo>
                    <a:lnTo>
                      <a:pt x="37" y="106"/>
                    </a:lnTo>
                    <a:lnTo>
                      <a:pt x="32" y="101"/>
                    </a:lnTo>
                    <a:lnTo>
                      <a:pt x="32" y="97"/>
                    </a:lnTo>
                    <a:lnTo>
                      <a:pt x="28" y="87"/>
                    </a:lnTo>
                    <a:lnTo>
                      <a:pt x="18" y="83"/>
                    </a:lnTo>
                    <a:lnTo>
                      <a:pt x="9" y="7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8" y="42"/>
                    </a:lnTo>
                    <a:lnTo>
                      <a:pt x="46" y="28"/>
                    </a:lnTo>
                    <a:lnTo>
                      <a:pt x="55" y="28"/>
                    </a:lnTo>
                    <a:lnTo>
                      <a:pt x="69" y="28"/>
                    </a:lnTo>
                    <a:lnTo>
                      <a:pt x="73" y="32"/>
                    </a:lnTo>
                    <a:lnTo>
                      <a:pt x="83" y="37"/>
                    </a:lnTo>
                    <a:lnTo>
                      <a:pt x="92" y="37"/>
                    </a:lnTo>
                    <a:lnTo>
                      <a:pt x="101" y="42"/>
                    </a:lnTo>
                    <a:lnTo>
                      <a:pt x="106" y="42"/>
                    </a:lnTo>
                    <a:lnTo>
                      <a:pt x="119" y="37"/>
                    </a:lnTo>
                    <a:lnTo>
                      <a:pt x="119" y="28"/>
                    </a:lnTo>
                    <a:lnTo>
                      <a:pt x="119" y="14"/>
                    </a:lnTo>
                    <a:lnTo>
                      <a:pt x="128" y="5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42" y="5"/>
                    </a:lnTo>
                    <a:lnTo>
                      <a:pt x="156" y="10"/>
                    </a:lnTo>
                    <a:lnTo>
                      <a:pt x="161" y="10"/>
                    </a:lnTo>
                    <a:lnTo>
                      <a:pt x="165" y="14"/>
                    </a:lnTo>
                    <a:lnTo>
                      <a:pt x="170" y="23"/>
                    </a:lnTo>
                    <a:lnTo>
                      <a:pt x="174" y="28"/>
                    </a:lnTo>
                    <a:lnTo>
                      <a:pt x="183" y="32"/>
                    </a:lnTo>
                    <a:lnTo>
                      <a:pt x="193" y="32"/>
                    </a:lnTo>
                    <a:lnTo>
                      <a:pt x="193" y="28"/>
                    </a:lnTo>
                    <a:lnTo>
                      <a:pt x="216" y="32"/>
                    </a:lnTo>
                    <a:lnTo>
                      <a:pt x="243" y="51"/>
                    </a:lnTo>
                    <a:lnTo>
                      <a:pt x="257" y="55"/>
                    </a:lnTo>
                    <a:lnTo>
                      <a:pt x="275" y="51"/>
                    </a:lnTo>
                    <a:lnTo>
                      <a:pt x="284" y="51"/>
                    </a:lnTo>
                    <a:lnTo>
                      <a:pt x="289" y="46"/>
                    </a:lnTo>
                    <a:lnTo>
                      <a:pt x="303" y="42"/>
                    </a:lnTo>
                    <a:lnTo>
                      <a:pt x="307" y="37"/>
                    </a:lnTo>
                    <a:lnTo>
                      <a:pt x="316" y="37"/>
                    </a:lnTo>
                    <a:lnTo>
                      <a:pt x="330" y="42"/>
                    </a:lnTo>
                    <a:lnTo>
                      <a:pt x="335" y="37"/>
                    </a:lnTo>
                    <a:lnTo>
                      <a:pt x="335" y="37"/>
                    </a:lnTo>
                    <a:lnTo>
                      <a:pt x="335" y="46"/>
                    </a:lnTo>
                    <a:lnTo>
                      <a:pt x="330" y="46"/>
                    </a:lnTo>
                    <a:lnTo>
                      <a:pt x="326" y="55"/>
                    </a:lnTo>
                    <a:lnTo>
                      <a:pt x="321" y="69"/>
                    </a:lnTo>
                    <a:lnTo>
                      <a:pt x="326" y="78"/>
                    </a:lnTo>
                    <a:lnTo>
                      <a:pt x="330" y="83"/>
                    </a:lnTo>
                    <a:lnTo>
                      <a:pt x="330" y="83"/>
                    </a:lnTo>
                    <a:lnTo>
                      <a:pt x="344" y="78"/>
                    </a:lnTo>
                    <a:lnTo>
                      <a:pt x="348" y="74"/>
                    </a:lnTo>
                    <a:lnTo>
                      <a:pt x="353" y="74"/>
                    </a:lnTo>
                    <a:lnTo>
                      <a:pt x="358" y="78"/>
                    </a:lnTo>
                    <a:lnTo>
                      <a:pt x="362" y="83"/>
                    </a:lnTo>
                    <a:lnTo>
                      <a:pt x="362" y="87"/>
                    </a:lnTo>
                    <a:lnTo>
                      <a:pt x="367" y="97"/>
                    </a:lnTo>
                    <a:lnTo>
                      <a:pt x="371" y="101"/>
                    </a:lnTo>
                    <a:lnTo>
                      <a:pt x="371" y="101"/>
                    </a:lnTo>
                    <a:lnTo>
                      <a:pt x="367" y="101"/>
                    </a:lnTo>
                    <a:lnTo>
                      <a:pt x="367" y="101"/>
                    </a:lnTo>
                    <a:lnTo>
                      <a:pt x="362" y="101"/>
                    </a:lnTo>
                    <a:lnTo>
                      <a:pt x="358" y="101"/>
                    </a:lnTo>
                    <a:lnTo>
                      <a:pt x="358" y="101"/>
                    </a:lnTo>
                    <a:lnTo>
                      <a:pt x="353" y="101"/>
                    </a:lnTo>
                    <a:lnTo>
                      <a:pt x="339" y="101"/>
                    </a:lnTo>
                    <a:lnTo>
                      <a:pt x="335" y="106"/>
                    </a:lnTo>
                    <a:lnTo>
                      <a:pt x="330" y="110"/>
                    </a:lnTo>
                    <a:lnTo>
                      <a:pt x="321" y="120"/>
                    </a:lnTo>
                    <a:lnTo>
                      <a:pt x="316" y="120"/>
                    </a:lnTo>
                    <a:lnTo>
                      <a:pt x="312" y="124"/>
                    </a:lnTo>
                    <a:lnTo>
                      <a:pt x="307" y="124"/>
                    </a:lnTo>
                    <a:lnTo>
                      <a:pt x="298" y="133"/>
                    </a:lnTo>
                    <a:lnTo>
                      <a:pt x="298" y="133"/>
                    </a:lnTo>
                    <a:lnTo>
                      <a:pt x="289" y="133"/>
                    </a:lnTo>
                    <a:lnTo>
                      <a:pt x="284" y="129"/>
                    </a:lnTo>
                    <a:lnTo>
                      <a:pt x="280" y="133"/>
                    </a:lnTo>
                    <a:lnTo>
                      <a:pt x="280" y="142"/>
                    </a:lnTo>
                    <a:lnTo>
                      <a:pt x="280" y="147"/>
                    </a:lnTo>
                    <a:lnTo>
                      <a:pt x="280" y="147"/>
                    </a:lnTo>
                    <a:lnTo>
                      <a:pt x="280" y="152"/>
                    </a:lnTo>
                    <a:lnTo>
                      <a:pt x="271" y="161"/>
                    </a:lnTo>
                    <a:lnTo>
                      <a:pt x="266" y="165"/>
                    </a:lnTo>
                    <a:lnTo>
                      <a:pt x="261" y="170"/>
                    </a:lnTo>
                    <a:lnTo>
                      <a:pt x="248" y="170"/>
                    </a:lnTo>
                    <a:lnTo>
                      <a:pt x="238" y="170"/>
                    </a:lnTo>
                    <a:lnTo>
                      <a:pt x="229" y="170"/>
                    </a:lnTo>
                    <a:lnTo>
                      <a:pt x="211" y="179"/>
                    </a:lnTo>
                    <a:lnTo>
                      <a:pt x="202" y="184"/>
                    </a:lnTo>
                    <a:lnTo>
                      <a:pt x="197" y="184"/>
                    </a:lnTo>
                    <a:lnTo>
                      <a:pt x="197" y="184"/>
                    </a:lnTo>
                    <a:close/>
                    <a:moveTo>
                      <a:pt x="147" y="161"/>
                    </a:moveTo>
                    <a:lnTo>
                      <a:pt x="165" y="165"/>
                    </a:lnTo>
                    <a:lnTo>
                      <a:pt x="174" y="170"/>
                    </a:lnTo>
                    <a:lnTo>
                      <a:pt x="179" y="175"/>
                    </a:lnTo>
                    <a:lnTo>
                      <a:pt x="188" y="175"/>
                    </a:lnTo>
                    <a:lnTo>
                      <a:pt x="197" y="179"/>
                    </a:lnTo>
                    <a:lnTo>
                      <a:pt x="197" y="179"/>
                    </a:lnTo>
                    <a:lnTo>
                      <a:pt x="206" y="175"/>
                    </a:lnTo>
                    <a:lnTo>
                      <a:pt x="229" y="165"/>
                    </a:lnTo>
                    <a:lnTo>
                      <a:pt x="243" y="165"/>
                    </a:lnTo>
                    <a:lnTo>
                      <a:pt x="248" y="165"/>
                    </a:lnTo>
                    <a:lnTo>
                      <a:pt x="257" y="165"/>
                    </a:lnTo>
                    <a:lnTo>
                      <a:pt x="266" y="156"/>
                    </a:lnTo>
                    <a:lnTo>
                      <a:pt x="275" y="147"/>
                    </a:lnTo>
                    <a:lnTo>
                      <a:pt x="275" y="133"/>
                    </a:lnTo>
                    <a:lnTo>
                      <a:pt x="275" y="129"/>
                    </a:lnTo>
                    <a:lnTo>
                      <a:pt x="284" y="124"/>
                    </a:lnTo>
                    <a:lnTo>
                      <a:pt x="293" y="124"/>
                    </a:lnTo>
                    <a:lnTo>
                      <a:pt x="298" y="129"/>
                    </a:lnTo>
                    <a:lnTo>
                      <a:pt x="303" y="124"/>
                    </a:lnTo>
                    <a:lnTo>
                      <a:pt x="307" y="120"/>
                    </a:lnTo>
                    <a:lnTo>
                      <a:pt x="307" y="120"/>
                    </a:lnTo>
                    <a:lnTo>
                      <a:pt x="316" y="115"/>
                    </a:lnTo>
                    <a:lnTo>
                      <a:pt x="321" y="115"/>
                    </a:lnTo>
                    <a:lnTo>
                      <a:pt x="326" y="106"/>
                    </a:lnTo>
                    <a:lnTo>
                      <a:pt x="330" y="101"/>
                    </a:lnTo>
                    <a:lnTo>
                      <a:pt x="339" y="97"/>
                    </a:lnTo>
                    <a:lnTo>
                      <a:pt x="353" y="97"/>
                    </a:lnTo>
                    <a:lnTo>
                      <a:pt x="358" y="97"/>
                    </a:lnTo>
                    <a:lnTo>
                      <a:pt x="358" y="97"/>
                    </a:lnTo>
                    <a:lnTo>
                      <a:pt x="358" y="92"/>
                    </a:lnTo>
                    <a:lnTo>
                      <a:pt x="358" y="87"/>
                    </a:lnTo>
                    <a:lnTo>
                      <a:pt x="353" y="83"/>
                    </a:lnTo>
                    <a:lnTo>
                      <a:pt x="348" y="78"/>
                    </a:lnTo>
                    <a:lnTo>
                      <a:pt x="344" y="83"/>
                    </a:lnTo>
                    <a:lnTo>
                      <a:pt x="330" y="87"/>
                    </a:lnTo>
                    <a:lnTo>
                      <a:pt x="330" y="87"/>
                    </a:lnTo>
                    <a:lnTo>
                      <a:pt x="321" y="83"/>
                    </a:lnTo>
                    <a:lnTo>
                      <a:pt x="316" y="83"/>
                    </a:lnTo>
                    <a:lnTo>
                      <a:pt x="316" y="69"/>
                    </a:lnTo>
                    <a:lnTo>
                      <a:pt x="321" y="55"/>
                    </a:lnTo>
                    <a:lnTo>
                      <a:pt x="326" y="46"/>
                    </a:lnTo>
                    <a:lnTo>
                      <a:pt x="316" y="42"/>
                    </a:lnTo>
                    <a:lnTo>
                      <a:pt x="307" y="42"/>
                    </a:lnTo>
                    <a:lnTo>
                      <a:pt x="303" y="46"/>
                    </a:lnTo>
                    <a:lnTo>
                      <a:pt x="289" y="55"/>
                    </a:lnTo>
                    <a:lnTo>
                      <a:pt x="289" y="55"/>
                    </a:lnTo>
                    <a:lnTo>
                      <a:pt x="275" y="60"/>
                    </a:lnTo>
                    <a:lnTo>
                      <a:pt x="257" y="60"/>
                    </a:lnTo>
                    <a:lnTo>
                      <a:pt x="238" y="55"/>
                    </a:lnTo>
                    <a:lnTo>
                      <a:pt x="216" y="37"/>
                    </a:lnTo>
                    <a:lnTo>
                      <a:pt x="197" y="37"/>
                    </a:lnTo>
                    <a:lnTo>
                      <a:pt x="197" y="37"/>
                    </a:lnTo>
                    <a:lnTo>
                      <a:pt x="183" y="42"/>
                    </a:lnTo>
                    <a:lnTo>
                      <a:pt x="170" y="37"/>
                    </a:lnTo>
                    <a:lnTo>
                      <a:pt x="165" y="28"/>
                    </a:lnTo>
                    <a:lnTo>
                      <a:pt x="165" y="23"/>
                    </a:lnTo>
                    <a:lnTo>
                      <a:pt x="156" y="14"/>
                    </a:lnTo>
                    <a:lnTo>
                      <a:pt x="151" y="14"/>
                    </a:lnTo>
                    <a:lnTo>
                      <a:pt x="142" y="10"/>
                    </a:lnTo>
                    <a:lnTo>
                      <a:pt x="133" y="5"/>
                    </a:lnTo>
                    <a:lnTo>
                      <a:pt x="128" y="10"/>
                    </a:lnTo>
                    <a:lnTo>
                      <a:pt x="124" y="14"/>
                    </a:lnTo>
                    <a:lnTo>
                      <a:pt x="124" y="23"/>
                    </a:lnTo>
                    <a:lnTo>
                      <a:pt x="119" y="42"/>
                    </a:lnTo>
                    <a:lnTo>
                      <a:pt x="115" y="46"/>
                    </a:lnTo>
                    <a:lnTo>
                      <a:pt x="106" y="46"/>
                    </a:lnTo>
                    <a:lnTo>
                      <a:pt x="96" y="46"/>
                    </a:lnTo>
                    <a:lnTo>
                      <a:pt x="92" y="46"/>
                    </a:lnTo>
                    <a:lnTo>
                      <a:pt x="78" y="42"/>
                    </a:lnTo>
                    <a:lnTo>
                      <a:pt x="73" y="37"/>
                    </a:lnTo>
                    <a:lnTo>
                      <a:pt x="69" y="37"/>
                    </a:lnTo>
                    <a:lnTo>
                      <a:pt x="55" y="32"/>
                    </a:lnTo>
                    <a:lnTo>
                      <a:pt x="51" y="37"/>
                    </a:lnTo>
                    <a:lnTo>
                      <a:pt x="37" y="37"/>
                    </a:lnTo>
                    <a:lnTo>
                      <a:pt x="28" y="46"/>
                    </a:lnTo>
                    <a:lnTo>
                      <a:pt x="14" y="51"/>
                    </a:lnTo>
                    <a:lnTo>
                      <a:pt x="5" y="60"/>
                    </a:lnTo>
                    <a:lnTo>
                      <a:pt x="14" y="69"/>
                    </a:lnTo>
                    <a:lnTo>
                      <a:pt x="18" y="78"/>
                    </a:lnTo>
                    <a:lnTo>
                      <a:pt x="32" y="83"/>
                    </a:lnTo>
                    <a:lnTo>
                      <a:pt x="37" y="92"/>
                    </a:lnTo>
                    <a:lnTo>
                      <a:pt x="41" y="101"/>
                    </a:lnTo>
                    <a:lnTo>
                      <a:pt x="41" y="106"/>
                    </a:lnTo>
                    <a:lnTo>
                      <a:pt x="41" y="115"/>
                    </a:lnTo>
                    <a:lnTo>
                      <a:pt x="41" y="120"/>
                    </a:lnTo>
                    <a:lnTo>
                      <a:pt x="51" y="124"/>
                    </a:lnTo>
                    <a:lnTo>
                      <a:pt x="64" y="124"/>
                    </a:lnTo>
                    <a:lnTo>
                      <a:pt x="73" y="129"/>
                    </a:lnTo>
                    <a:lnTo>
                      <a:pt x="83" y="133"/>
                    </a:lnTo>
                    <a:lnTo>
                      <a:pt x="92" y="142"/>
                    </a:lnTo>
                    <a:lnTo>
                      <a:pt x="96" y="142"/>
                    </a:lnTo>
                    <a:lnTo>
                      <a:pt x="106" y="156"/>
                    </a:lnTo>
                    <a:lnTo>
                      <a:pt x="110" y="161"/>
                    </a:lnTo>
                    <a:lnTo>
                      <a:pt x="147" y="161"/>
                    </a:lnTo>
                    <a:lnTo>
                      <a:pt x="147" y="161"/>
                    </a:lnTo>
                    <a:lnTo>
                      <a:pt x="147" y="1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Freeform 1625"/>
              <p:cNvSpPr>
                <a:spLocks/>
              </p:cNvSpPr>
              <p:nvPr/>
            </p:nvSpPr>
            <p:spPr bwMode="auto">
              <a:xfrm>
                <a:off x="3689" y="1428"/>
                <a:ext cx="371" cy="184"/>
              </a:xfrm>
              <a:custGeom>
                <a:avLst/>
                <a:gdLst>
                  <a:gd name="T0" fmla="*/ 188 w 371"/>
                  <a:gd name="T1" fmla="*/ 184 h 184"/>
                  <a:gd name="T2" fmla="*/ 170 w 371"/>
                  <a:gd name="T3" fmla="*/ 175 h 184"/>
                  <a:gd name="T4" fmla="*/ 147 w 371"/>
                  <a:gd name="T5" fmla="*/ 165 h 184"/>
                  <a:gd name="T6" fmla="*/ 110 w 371"/>
                  <a:gd name="T7" fmla="*/ 165 h 184"/>
                  <a:gd name="T8" fmla="*/ 92 w 371"/>
                  <a:gd name="T9" fmla="*/ 147 h 184"/>
                  <a:gd name="T10" fmla="*/ 83 w 371"/>
                  <a:gd name="T11" fmla="*/ 138 h 184"/>
                  <a:gd name="T12" fmla="*/ 64 w 371"/>
                  <a:gd name="T13" fmla="*/ 133 h 184"/>
                  <a:gd name="T14" fmla="*/ 37 w 371"/>
                  <a:gd name="T15" fmla="*/ 124 h 184"/>
                  <a:gd name="T16" fmla="*/ 37 w 371"/>
                  <a:gd name="T17" fmla="*/ 115 h 184"/>
                  <a:gd name="T18" fmla="*/ 32 w 371"/>
                  <a:gd name="T19" fmla="*/ 101 h 184"/>
                  <a:gd name="T20" fmla="*/ 28 w 371"/>
                  <a:gd name="T21" fmla="*/ 87 h 184"/>
                  <a:gd name="T22" fmla="*/ 9 w 371"/>
                  <a:gd name="T23" fmla="*/ 74 h 184"/>
                  <a:gd name="T24" fmla="*/ 0 w 371"/>
                  <a:gd name="T25" fmla="*/ 60 h 184"/>
                  <a:gd name="T26" fmla="*/ 18 w 371"/>
                  <a:gd name="T27" fmla="*/ 42 h 184"/>
                  <a:gd name="T28" fmla="*/ 55 w 371"/>
                  <a:gd name="T29" fmla="*/ 28 h 184"/>
                  <a:gd name="T30" fmla="*/ 73 w 371"/>
                  <a:gd name="T31" fmla="*/ 32 h 184"/>
                  <a:gd name="T32" fmla="*/ 92 w 371"/>
                  <a:gd name="T33" fmla="*/ 37 h 184"/>
                  <a:gd name="T34" fmla="*/ 106 w 371"/>
                  <a:gd name="T35" fmla="*/ 42 h 184"/>
                  <a:gd name="T36" fmla="*/ 119 w 371"/>
                  <a:gd name="T37" fmla="*/ 28 h 184"/>
                  <a:gd name="T38" fmla="*/ 128 w 371"/>
                  <a:gd name="T39" fmla="*/ 5 h 184"/>
                  <a:gd name="T40" fmla="*/ 133 w 371"/>
                  <a:gd name="T41" fmla="*/ 0 h 184"/>
                  <a:gd name="T42" fmla="*/ 156 w 371"/>
                  <a:gd name="T43" fmla="*/ 10 h 184"/>
                  <a:gd name="T44" fmla="*/ 165 w 371"/>
                  <a:gd name="T45" fmla="*/ 14 h 184"/>
                  <a:gd name="T46" fmla="*/ 174 w 371"/>
                  <a:gd name="T47" fmla="*/ 28 h 184"/>
                  <a:gd name="T48" fmla="*/ 193 w 371"/>
                  <a:gd name="T49" fmla="*/ 32 h 184"/>
                  <a:gd name="T50" fmla="*/ 216 w 371"/>
                  <a:gd name="T51" fmla="*/ 32 h 184"/>
                  <a:gd name="T52" fmla="*/ 257 w 371"/>
                  <a:gd name="T53" fmla="*/ 55 h 184"/>
                  <a:gd name="T54" fmla="*/ 284 w 371"/>
                  <a:gd name="T55" fmla="*/ 51 h 184"/>
                  <a:gd name="T56" fmla="*/ 303 w 371"/>
                  <a:gd name="T57" fmla="*/ 42 h 184"/>
                  <a:gd name="T58" fmla="*/ 316 w 371"/>
                  <a:gd name="T59" fmla="*/ 37 h 184"/>
                  <a:gd name="T60" fmla="*/ 335 w 371"/>
                  <a:gd name="T61" fmla="*/ 37 h 184"/>
                  <a:gd name="T62" fmla="*/ 335 w 371"/>
                  <a:gd name="T63" fmla="*/ 46 h 184"/>
                  <a:gd name="T64" fmla="*/ 326 w 371"/>
                  <a:gd name="T65" fmla="*/ 55 h 184"/>
                  <a:gd name="T66" fmla="*/ 326 w 371"/>
                  <a:gd name="T67" fmla="*/ 78 h 184"/>
                  <a:gd name="T68" fmla="*/ 330 w 371"/>
                  <a:gd name="T69" fmla="*/ 83 h 184"/>
                  <a:gd name="T70" fmla="*/ 348 w 371"/>
                  <a:gd name="T71" fmla="*/ 74 h 184"/>
                  <a:gd name="T72" fmla="*/ 358 w 371"/>
                  <a:gd name="T73" fmla="*/ 78 h 184"/>
                  <a:gd name="T74" fmla="*/ 362 w 371"/>
                  <a:gd name="T75" fmla="*/ 87 h 184"/>
                  <a:gd name="T76" fmla="*/ 371 w 371"/>
                  <a:gd name="T77" fmla="*/ 101 h 184"/>
                  <a:gd name="T78" fmla="*/ 367 w 371"/>
                  <a:gd name="T79" fmla="*/ 101 h 184"/>
                  <a:gd name="T80" fmla="*/ 362 w 371"/>
                  <a:gd name="T81" fmla="*/ 101 h 184"/>
                  <a:gd name="T82" fmla="*/ 358 w 371"/>
                  <a:gd name="T83" fmla="*/ 101 h 184"/>
                  <a:gd name="T84" fmla="*/ 339 w 371"/>
                  <a:gd name="T85" fmla="*/ 101 h 184"/>
                  <a:gd name="T86" fmla="*/ 330 w 371"/>
                  <a:gd name="T87" fmla="*/ 110 h 184"/>
                  <a:gd name="T88" fmla="*/ 316 w 371"/>
                  <a:gd name="T89" fmla="*/ 120 h 184"/>
                  <a:gd name="T90" fmla="*/ 307 w 371"/>
                  <a:gd name="T91" fmla="*/ 124 h 184"/>
                  <a:gd name="T92" fmla="*/ 298 w 371"/>
                  <a:gd name="T93" fmla="*/ 133 h 184"/>
                  <a:gd name="T94" fmla="*/ 284 w 371"/>
                  <a:gd name="T95" fmla="*/ 129 h 184"/>
                  <a:gd name="T96" fmla="*/ 280 w 371"/>
                  <a:gd name="T97" fmla="*/ 142 h 184"/>
                  <a:gd name="T98" fmla="*/ 280 w 371"/>
                  <a:gd name="T99" fmla="*/ 147 h 184"/>
                  <a:gd name="T100" fmla="*/ 271 w 371"/>
                  <a:gd name="T101" fmla="*/ 161 h 184"/>
                  <a:gd name="T102" fmla="*/ 261 w 371"/>
                  <a:gd name="T103" fmla="*/ 170 h 184"/>
                  <a:gd name="T104" fmla="*/ 238 w 371"/>
                  <a:gd name="T105" fmla="*/ 170 h 184"/>
                  <a:gd name="T106" fmla="*/ 211 w 371"/>
                  <a:gd name="T107" fmla="*/ 179 h 184"/>
                  <a:gd name="T108" fmla="*/ 197 w 371"/>
                  <a:gd name="T10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1" h="184">
                    <a:moveTo>
                      <a:pt x="197" y="184"/>
                    </a:moveTo>
                    <a:lnTo>
                      <a:pt x="188" y="184"/>
                    </a:lnTo>
                    <a:lnTo>
                      <a:pt x="179" y="179"/>
                    </a:lnTo>
                    <a:lnTo>
                      <a:pt x="170" y="175"/>
                    </a:lnTo>
                    <a:lnTo>
                      <a:pt x="161" y="170"/>
                    </a:lnTo>
                    <a:lnTo>
                      <a:pt x="147" y="165"/>
                    </a:lnTo>
                    <a:lnTo>
                      <a:pt x="110" y="165"/>
                    </a:lnTo>
                    <a:lnTo>
                      <a:pt x="110" y="165"/>
                    </a:lnTo>
                    <a:lnTo>
                      <a:pt x="101" y="161"/>
                    </a:lnTo>
                    <a:lnTo>
                      <a:pt x="92" y="147"/>
                    </a:lnTo>
                    <a:lnTo>
                      <a:pt x="87" y="142"/>
                    </a:lnTo>
                    <a:lnTo>
                      <a:pt x="83" y="138"/>
                    </a:lnTo>
                    <a:lnTo>
                      <a:pt x="73" y="133"/>
                    </a:lnTo>
                    <a:lnTo>
                      <a:pt x="64" y="133"/>
                    </a:lnTo>
                    <a:lnTo>
                      <a:pt x="51" y="129"/>
                    </a:lnTo>
                    <a:lnTo>
                      <a:pt x="37" y="124"/>
                    </a:lnTo>
                    <a:lnTo>
                      <a:pt x="37" y="124"/>
                    </a:lnTo>
                    <a:lnTo>
                      <a:pt x="37" y="115"/>
                    </a:lnTo>
                    <a:lnTo>
                      <a:pt x="37" y="106"/>
                    </a:lnTo>
                    <a:lnTo>
                      <a:pt x="32" y="101"/>
                    </a:lnTo>
                    <a:lnTo>
                      <a:pt x="32" y="97"/>
                    </a:lnTo>
                    <a:lnTo>
                      <a:pt x="28" y="87"/>
                    </a:lnTo>
                    <a:lnTo>
                      <a:pt x="18" y="83"/>
                    </a:lnTo>
                    <a:lnTo>
                      <a:pt x="9" y="7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8" y="42"/>
                    </a:lnTo>
                    <a:lnTo>
                      <a:pt x="46" y="28"/>
                    </a:lnTo>
                    <a:lnTo>
                      <a:pt x="55" y="28"/>
                    </a:lnTo>
                    <a:lnTo>
                      <a:pt x="69" y="28"/>
                    </a:lnTo>
                    <a:lnTo>
                      <a:pt x="73" y="32"/>
                    </a:lnTo>
                    <a:lnTo>
                      <a:pt x="83" y="37"/>
                    </a:lnTo>
                    <a:lnTo>
                      <a:pt x="92" y="37"/>
                    </a:lnTo>
                    <a:lnTo>
                      <a:pt x="101" y="42"/>
                    </a:lnTo>
                    <a:lnTo>
                      <a:pt x="106" y="42"/>
                    </a:lnTo>
                    <a:lnTo>
                      <a:pt x="119" y="37"/>
                    </a:lnTo>
                    <a:lnTo>
                      <a:pt x="119" y="28"/>
                    </a:lnTo>
                    <a:lnTo>
                      <a:pt x="119" y="14"/>
                    </a:lnTo>
                    <a:lnTo>
                      <a:pt x="128" y="5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42" y="5"/>
                    </a:lnTo>
                    <a:lnTo>
                      <a:pt x="156" y="10"/>
                    </a:lnTo>
                    <a:lnTo>
                      <a:pt x="161" y="10"/>
                    </a:lnTo>
                    <a:lnTo>
                      <a:pt x="165" y="14"/>
                    </a:lnTo>
                    <a:lnTo>
                      <a:pt x="170" y="23"/>
                    </a:lnTo>
                    <a:lnTo>
                      <a:pt x="174" y="28"/>
                    </a:lnTo>
                    <a:lnTo>
                      <a:pt x="183" y="32"/>
                    </a:lnTo>
                    <a:lnTo>
                      <a:pt x="193" y="32"/>
                    </a:lnTo>
                    <a:lnTo>
                      <a:pt x="193" y="28"/>
                    </a:lnTo>
                    <a:lnTo>
                      <a:pt x="216" y="32"/>
                    </a:lnTo>
                    <a:lnTo>
                      <a:pt x="243" y="51"/>
                    </a:lnTo>
                    <a:lnTo>
                      <a:pt x="257" y="55"/>
                    </a:lnTo>
                    <a:lnTo>
                      <a:pt x="275" y="51"/>
                    </a:lnTo>
                    <a:lnTo>
                      <a:pt x="284" y="51"/>
                    </a:lnTo>
                    <a:lnTo>
                      <a:pt x="289" y="46"/>
                    </a:lnTo>
                    <a:lnTo>
                      <a:pt x="303" y="42"/>
                    </a:lnTo>
                    <a:lnTo>
                      <a:pt x="307" y="37"/>
                    </a:lnTo>
                    <a:lnTo>
                      <a:pt x="316" y="37"/>
                    </a:lnTo>
                    <a:lnTo>
                      <a:pt x="330" y="42"/>
                    </a:lnTo>
                    <a:lnTo>
                      <a:pt x="335" y="37"/>
                    </a:lnTo>
                    <a:lnTo>
                      <a:pt x="335" y="37"/>
                    </a:lnTo>
                    <a:lnTo>
                      <a:pt x="335" y="46"/>
                    </a:lnTo>
                    <a:lnTo>
                      <a:pt x="330" y="46"/>
                    </a:lnTo>
                    <a:lnTo>
                      <a:pt x="326" y="55"/>
                    </a:lnTo>
                    <a:lnTo>
                      <a:pt x="321" y="69"/>
                    </a:lnTo>
                    <a:lnTo>
                      <a:pt x="326" y="78"/>
                    </a:lnTo>
                    <a:lnTo>
                      <a:pt x="330" y="83"/>
                    </a:lnTo>
                    <a:lnTo>
                      <a:pt x="330" y="83"/>
                    </a:lnTo>
                    <a:lnTo>
                      <a:pt x="344" y="78"/>
                    </a:lnTo>
                    <a:lnTo>
                      <a:pt x="348" y="74"/>
                    </a:lnTo>
                    <a:lnTo>
                      <a:pt x="353" y="74"/>
                    </a:lnTo>
                    <a:lnTo>
                      <a:pt x="358" y="78"/>
                    </a:lnTo>
                    <a:lnTo>
                      <a:pt x="362" y="83"/>
                    </a:lnTo>
                    <a:lnTo>
                      <a:pt x="362" y="87"/>
                    </a:lnTo>
                    <a:lnTo>
                      <a:pt x="367" y="97"/>
                    </a:lnTo>
                    <a:lnTo>
                      <a:pt x="371" y="101"/>
                    </a:lnTo>
                    <a:lnTo>
                      <a:pt x="371" y="101"/>
                    </a:lnTo>
                    <a:lnTo>
                      <a:pt x="367" y="101"/>
                    </a:lnTo>
                    <a:lnTo>
                      <a:pt x="367" y="101"/>
                    </a:lnTo>
                    <a:lnTo>
                      <a:pt x="362" y="101"/>
                    </a:lnTo>
                    <a:lnTo>
                      <a:pt x="358" y="101"/>
                    </a:lnTo>
                    <a:lnTo>
                      <a:pt x="358" y="101"/>
                    </a:lnTo>
                    <a:lnTo>
                      <a:pt x="353" y="101"/>
                    </a:lnTo>
                    <a:lnTo>
                      <a:pt x="339" y="101"/>
                    </a:lnTo>
                    <a:lnTo>
                      <a:pt x="335" y="106"/>
                    </a:lnTo>
                    <a:lnTo>
                      <a:pt x="330" y="110"/>
                    </a:lnTo>
                    <a:lnTo>
                      <a:pt x="321" y="120"/>
                    </a:lnTo>
                    <a:lnTo>
                      <a:pt x="316" y="120"/>
                    </a:lnTo>
                    <a:lnTo>
                      <a:pt x="312" y="124"/>
                    </a:lnTo>
                    <a:lnTo>
                      <a:pt x="307" y="124"/>
                    </a:lnTo>
                    <a:lnTo>
                      <a:pt x="298" y="133"/>
                    </a:lnTo>
                    <a:lnTo>
                      <a:pt x="298" y="133"/>
                    </a:lnTo>
                    <a:lnTo>
                      <a:pt x="289" y="133"/>
                    </a:lnTo>
                    <a:lnTo>
                      <a:pt x="284" y="129"/>
                    </a:lnTo>
                    <a:lnTo>
                      <a:pt x="280" y="133"/>
                    </a:lnTo>
                    <a:lnTo>
                      <a:pt x="280" y="142"/>
                    </a:lnTo>
                    <a:lnTo>
                      <a:pt x="280" y="147"/>
                    </a:lnTo>
                    <a:lnTo>
                      <a:pt x="280" y="147"/>
                    </a:lnTo>
                    <a:lnTo>
                      <a:pt x="280" y="152"/>
                    </a:lnTo>
                    <a:lnTo>
                      <a:pt x="271" y="161"/>
                    </a:lnTo>
                    <a:lnTo>
                      <a:pt x="266" y="165"/>
                    </a:lnTo>
                    <a:lnTo>
                      <a:pt x="261" y="170"/>
                    </a:lnTo>
                    <a:lnTo>
                      <a:pt x="248" y="170"/>
                    </a:lnTo>
                    <a:lnTo>
                      <a:pt x="238" y="170"/>
                    </a:lnTo>
                    <a:lnTo>
                      <a:pt x="229" y="170"/>
                    </a:lnTo>
                    <a:lnTo>
                      <a:pt x="211" y="179"/>
                    </a:lnTo>
                    <a:lnTo>
                      <a:pt x="202" y="184"/>
                    </a:lnTo>
                    <a:lnTo>
                      <a:pt x="197" y="184"/>
                    </a:lnTo>
                    <a:lnTo>
                      <a:pt x="197" y="18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Freeform 1626"/>
              <p:cNvSpPr>
                <a:spLocks/>
              </p:cNvSpPr>
              <p:nvPr/>
            </p:nvSpPr>
            <p:spPr bwMode="auto">
              <a:xfrm>
                <a:off x="3694" y="1433"/>
                <a:ext cx="353" cy="174"/>
              </a:xfrm>
              <a:custGeom>
                <a:avLst/>
                <a:gdLst>
                  <a:gd name="T0" fmla="*/ 160 w 353"/>
                  <a:gd name="T1" fmla="*/ 160 h 174"/>
                  <a:gd name="T2" fmla="*/ 174 w 353"/>
                  <a:gd name="T3" fmla="*/ 170 h 174"/>
                  <a:gd name="T4" fmla="*/ 192 w 353"/>
                  <a:gd name="T5" fmla="*/ 174 h 174"/>
                  <a:gd name="T6" fmla="*/ 201 w 353"/>
                  <a:gd name="T7" fmla="*/ 170 h 174"/>
                  <a:gd name="T8" fmla="*/ 238 w 353"/>
                  <a:gd name="T9" fmla="*/ 160 h 174"/>
                  <a:gd name="T10" fmla="*/ 252 w 353"/>
                  <a:gd name="T11" fmla="*/ 160 h 174"/>
                  <a:gd name="T12" fmla="*/ 270 w 353"/>
                  <a:gd name="T13" fmla="*/ 142 h 174"/>
                  <a:gd name="T14" fmla="*/ 270 w 353"/>
                  <a:gd name="T15" fmla="*/ 124 h 174"/>
                  <a:gd name="T16" fmla="*/ 288 w 353"/>
                  <a:gd name="T17" fmla="*/ 119 h 174"/>
                  <a:gd name="T18" fmla="*/ 298 w 353"/>
                  <a:gd name="T19" fmla="*/ 119 h 174"/>
                  <a:gd name="T20" fmla="*/ 302 w 353"/>
                  <a:gd name="T21" fmla="*/ 115 h 174"/>
                  <a:gd name="T22" fmla="*/ 316 w 353"/>
                  <a:gd name="T23" fmla="*/ 110 h 174"/>
                  <a:gd name="T24" fmla="*/ 325 w 353"/>
                  <a:gd name="T25" fmla="*/ 96 h 174"/>
                  <a:gd name="T26" fmla="*/ 348 w 353"/>
                  <a:gd name="T27" fmla="*/ 92 h 174"/>
                  <a:gd name="T28" fmla="*/ 353 w 353"/>
                  <a:gd name="T29" fmla="*/ 92 h 174"/>
                  <a:gd name="T30" fmla="*/ 353 w 353"/>
                  <a:gd name="T31" fmla="*/ 82 h 174"/>
                  <a:gd name="T32" fmla="*/ 343 w 353"/>
                  <a:gd name="T33" fmla="*/ 73 h 174"/>
                  <a:gd name="T34" fmla="*/ 325 w 353"/>
                  <a:gd name="T35" fmla="*/ 82 h 174"/>
                  <a:gd name="T36" fmla="*/ 316 w 353"/>
                  <a:gd name="T37" fmla="*/ 78 h 174"/>
                  <a:gd name="T38" fmla="*/ 311 w 353"/>
                  <a:gd name="T39" fmla="*/ 64 h 174"/>
                  <a:gd name="T40" fmla="*/ 321 w 353"/>
                  <a:gd name="T41" fmla="*/ 41 h 174"/>
                  <a:gd name="T42" fmla="*/ 302 w 353"/>
                  <a:gd name="T43" fmla="*/ 37 h 174"/>
                  <a:gd name="T44" fmla="*/ 284 w 353"/>
                  <a:gd name="T45" fmla="*/ 50 h 174"/>
                  <a:gd name="T46" fmla="*/ 270 w 353"/>
                  <a:gd name="T47" fmla="*/ 55 h 174"/>
                  <a:gd name="T48" fmla="*/ 233 w 353"/>
                  <a:gd name="T49" fmla="*/ 50 h 174"/>
                  <a:gd name="T50" fmla="*/ 192 w 353"/>
                  <a:gd name="T51" fmla="*/ 32 h 174"/>
                  <a:gd name="T52" fmla="*/ 178 w 353"/>
                  <a:gd name="T53" fmla="*/ 37 h 174"/>
                  <a:gd name="T54" fmla="*/ 160 w 353"/>
                  <a:gd name="T55" fmla="*/ 23 h 174"/>
                  <a:gd name="T56" fmla="*/ 151 w 353"/>
                  <a:gd name="T57" fmla="*/ 9 h 174"/>
                  <a:gd name="T58" fmla="*/ 137 w 353"/>
                  <a:gd name="T59" fmla="*/ 5 h 174"/>
                  <a:gd name="T60" fmla="*/ 123 w 353"/>
                  <a:gd name="T61" fmla="*/ 5 h 174"/>
                  <a:gd name="T62" fmla="*/ 119 w 353"/>
                  <a:gd name="T63" fmla="*/ 18 h 174"/>
                  <a:gd name="T64" fmla="*/ 110 w 353"/>
                  <a:gd name="T65" fmla="*/ 41 h 174"/>
                  <a:gd name="T66" fmla="*/ 91 w 353"/>
                  <a:gd name="T67" fmla="*/ 41 h 174"/>
                  <a:gd name="T68" fmla="*/ 73 w 353"/>
                  <a:gd name="T69" fmla="*/ 37 h 174"/>
                  <a:gd name="T70" fmla="*/ 64 w 353"/>
                  <a:gd name="T71" fmla="*/ 32 h 174"/>
                  <a:gd name="T72" fmla="*/ 46 w 353"/>
                  <a:gd name="T73" fmla="*/ 32 h 174"/>
                  <a:gd name="T74" fmla="*/ 23 w 353"/>
                  <a:gd name="T75" fmla="*/ 41 h 174"/>
                  <a:gd name="T76" fmla="*/ 0 w 353"/>
                  <a:gd name="T77" fmla="*/ 55 h 174"/>
                  <a:gd name="T78" fmla="*/ 13 w 353"/>
                  <a:gd name="T79" fmla="*/ 73 h 174"/>
                  <a:gd name="T80" fmla="*/ 32 w 353"/>
                  <a:gd name="T81" fmla="*/ 87 h 174"/>
                  <a:gd name="T82" fmla="*/ 36 w 353"/>
                  <a:gd name="T83" fmla="*/ 101 h 174"/>
                  <a:gd name="T84" fmla="*/ 36 w 353"/>
                  <a:gd name="T85" fmla="*/ 115 h 174"/>
                  <a:gd name="T86" fmla="*/ 59 w 353"/>
                  <a:gd name="T87" fmla="*/ 119 h 174"/>
                  <a:gd name="T88" fmla="*/ 78 w 353"/>
                  <a:gd name="T89" fmla="*/ 128 h 174"/>
                  <a:gd name="T90" fmla="*/ 91 w 353"/>
                  <a:gd name="T91" fmla="*/ 137 h 174"/>
                  <a:gd name="T92" fmla="*/ 105 w 353"/>
                  <a:gd name="T93" fmla="*/ 156 h 174"/>
                  <a:gd name="T94" fmla="*/ 142 w 353"/>
                  <a:gd name="T95" fmla="*/ 15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174">
                    <a:moveTo>
                      <a:pt x="142" y="156"/>
                    </a:moveTo>
                    <a:lnTo>
                      <a:pt x="160" y="160"/>
                    </a:lnTo>
                    <a:lnTo>
                      <a:pt x="169" y="165"/>
                    </a:lnTo>
                    <a:lnTo>
                      <a:pt x="174" y="170"/>
                    </a:lnTo>
                    <a:lnTo>
                      <a:pt x="183" y="170"/>
                    </a:lnTo>
                    <a:lnTo>
                      <a:pt x="192" y="174"/>
                    </a:lnTo>
                    <a:lnTo>
                      <a:pt x="192" y="174"/>
                    </a:lnTo>
                    <a:lnTo>
                      <a:pt x="201" y="170"/>
                    </a:lnTo>
                    <a:lnTo>
                      <a:pt x="224" y="160"/>
                    </a:lnTo>
                    <a:lnTo>
                      <a:pt x="238" y="160"/>
                    </a:lnTo>
                    <a:lnTo>
                      <a:pt x="243" y="160"/>
                    </a:lnTo>
                    <a:lnTo>
                      <a:pt x="252" y="160"/>
                    </a:lnTo>
                    <a:lnTo>
                      <a:pt x="261" y="151"/>
                    </a:lnTo>
                    <a:lnTo>
                      <a:pt x="270" y="142"/>
                    </a:lnTo>
                    <a:lnTo>
                      <a:pt x="270" y="128"/>
                    </a:lnTo>
                    <a:lnTo>
                      <a:pt x="270" y="124"/>
                    </a:lnTo>
                    <a:lnTo>
                      <a:pt x="279" y="119"/>
                    </a:lnTo>
                    <a:lnTo>
                      <a:pt x="288" y="119"/>
                    </a:lnTo>
                    <a:lnTo>
                      <a:pt x="293" y="124"/>
                    </a:lnTo>
                    <a:lnTo>
                      <a:pt x="298" y="119"/>
                    </a:lnTo>
                    <a:lnTo>
                      <a:pt x="302" y="115"/>
                    </a:lnTo>
                    <a:lnTo>
                      <a:pt x="302" y="115"/>
                    </a:lnTo>
                    <a:lnTo>
                      <a:pt x="311" y="110"/>
                    </a:lnTo>
                    <a:lnTo>
                      <a:pt x="316" y="110"/>
                    </a:lnTo>
                    <a:lnTo>
                      <a:pt x="321" y="101"/>
                    </a:lnTo>
                    <a:lnTo>
                      <a:pt x="325" y="96"/>
                    </a:lnTo>
                    <a:lnTo>
                      <a:pt x="334" y="92"/>
                    </a:lnTo>
                    <a:lnTo>
                      <a:pt x="348" y="92"/>
                    </a:lnTo>
                    <a:lnTo>
                      <a:pt x="353" y="92"/>
                    </a:lnTo>
                    <a:lnTo>
                      <a:pt x="353" y="92"/>
                    </a:lnTo>
                    <a:lnTo>
                      <a:pt x="353" y="87"/>
                    </a:lnTo>
                    <a:lnTo>
                      <a:pt x="353" y="82"/>
                    </a:lnTo>
                    <a:lnTo>
                      <a:pt x="348" y="78"/>
                    </a:lnTo>
                    <a:lnTo>
                      <a:pt x="343" y="73"/>
                    </a:lnTo>
                    <a:lnTo>
                      <a:pt x="339" y="78"/>
                    </a:lnTo>
                    <a:lnTo>
                      <a:pt x="325" y="82"/>
                    </a:lnTo>
                    <a:lnTo>
                      <a:pt x="325" y="82"/>
                    </a:lnTo>
                    <a:lnTo>
                      <a:pt x="316" y="78"/>
                    </a:lnTo>
                    <a:lnTo>
                      <a:pt x="311" y="78"/>
                    </a:lnTo>
                    <a:lnTo>
                      <a:pt x="311" y="64"/>
                    </a:lnTo>
                    <a:lnTo>
                      <a:pt x="316" y="50"/>
                    </a:lnTo>
                    <a:lnTo>
                      <a:pt x="321" y="41"/>
                    </a:lnTo>
                    <a:lnTo>
                      <a:pt x="311" y="37"/>
                    </a:lnTo>
                    <a:lnTo>
                      <a:pt x="302" y="37"/>
                    </a:lnTo>
                    <a:lnTo>
                      <a:pt x="298" y="41"/>
                    </a:lnTo>
                    <a:lnTo>
                      <a:pt x="284" y="50"/>
                    </a:lnTo>
                    <a:lnTo>
                      <a:pt x="284" y="50"/>
                    </a:lnTo>
                    <a:lnTo>
                      <a:pt x="270" y="55"/>
                    </a:lnTo>
                    <a:lnTo>
                      <a:pt x="252" y="55"/>
                    </a:lnTo>
                    <a:lnTo>
                      <a:pt x="233" y="50"/>
                    </a:lnTo>
                    <a:lnTo>
                      <a:pt x="211" y="32"/>
                    </a:lnTo>
                    <a:lnTo>
                      <a:pt x="192" y="32"/>
                    </a:lnTo>
                    <a:lnTo>
                      <a:pt x="192" y="32"/>
                    </a:lnTo>
                    <a:lnTo>
                      <a:pt x="178" y="37"/>
                    </a:lnTo>
                    <a:lnTo>
                      <a:pt x="165" y="32"/>
                    </a:lnTo>
                    <a:lnTo>
                      <a:pt x="160" y="23"/>
                    </a:lnTo>
                    <a:lnTo>
                      <a:pt x="160" y="18"/>
                    </a:lnTo>
                    <a:lnTo>
                      <a:pt x="151" y="9"/>
                    </a:lnTo>
                    <a:lnTo>
                      <a:pt x="146" y="9"/>
                    </a:lnTo>
                    <a:lnTo>
                      <a:pt x="137" y="5"/>
                    </a:lnTo>
                    <a:lnTo>
                      <a:pt x="128" y="0"/>
                    </a:lnTo>
                    <a:lnTo>
                      <a:pt x="123" y="5"/>
                    </a:lnTo>
                    <a:lnTo>
                      <a:pt x="119" y="9"/>
                    </a:lnTo>
                    <a:lnTo>
                      <a:pt x="119" y="18"/>
                    </a:lnTo>
                    <a:lnTo>
                      <a:pt x="114" y="37"/>
                    </a:lnTo>
                    <a:lnTo>
                      <a:pt x="110" y="41"/>
                    </a:lnTo>
                    <a:lnTo>
                      <a:pt x="101" y="41"/>
                    </a:lnTo>
                    <a:lnTo>
                      <a:pt x="91" y="41"/>
                    </a:lnTo>
                    <a:lnTo>
                      <a:pt x="87" y="41"/>
                    </a:lnTo>
                    <a:lnTo>
                      <a:pt x="73" y="37"/>
                    </a:lnTo>
                    <a:lnTo>
                      <a:pt x="68" y="32"/>
                    </a:lnTo>
                    <a:lnTo>
                      <a:pt x="64" y="32"/>
                    </a:lnTo>
                    <a:lnTo>
                      <a:pt x="50" y="27"/>
                    </a:lnTo>
                    <a:lnTo>
                      <a:pt x="46" y="32"/>
                    </a:lnTo>
                    <a:lnTo>
                      <a:pt x="32" y="32"/>
                    </a:lnTo>
                    <a:lnTo>
                      <a:pt x="23" y="41"/>
                    </a:lnTo>
                    <a:lnTo>
                      <a:pt x="9" y="46"/>
                    </a:lnTo>
                    <a:lnTo>
                      <a:pt x="0" y="55"/>
                    </a:lnTo>
                    <a:lnTo>
                      <a:pt x="9" y="64"/>
                    </a:lnTo>
                    <a:lnTo>
                      <a:pt x="13" y="73"/>
                    </a:lnTo>
                    <a:lnTo>
                      <a:pt x="27" y="78"/>
                    </a:lnTo>
                    <a:lnTo>
                      <a:pt x="32" y="87"/>
                    </a:lnTo>
                    <a:lnTo>
                      <a:pt x="36" y="96"/>
                    </a:lnTo>
                    <a:lnTo>
                      <a:pt x="36" y="101"/>
                    </a:lnTo>
                    <a:lnTo>
                      <a:pt x="36" y="110"/>
                    </a:lnTo>
                    <a:lnTo>
                      <a:pt x="36" y="115"/>
                    </a:lnTo>
                    <a:lnTo>
                      <a:pt x="46" y="119"/>
                    </a:lnTo>
                    <a:lnTo>
                      <a:pt x="59" y="119"/>
                    </a:lnTo>
                    <a:lnTo>
                      <a:pt x="68" y="124"/>
                    </a:lnTo>
                    <a:lnTo>
                      <a:pt x="78" y="128"/>
                    </a:lnTo>
                    <a:lnTo>
                      <a:pt x="87" y="137"/>
                    </a:lnTo>
                    <a:lnTo>
                      <a:pt x="91" y="137"/>
                    </a:lnTo>
                    <a:lnTo>
                      <a:pt x="101" y="151"/>
                    </a:lnTo>
                    <a:lnTo>
                      <a:pt x="105" y="156"/>
                    </a:lnTo>
                    <a:lnTo>
                      <a:pt x="142" y="156"/>
                    </a:lnTo>
                    <a:lnTo>
                      <a:pt x="142" y="156"/>
                    </a:lnTo>
                    <a:lnTo>
                      <a:pt x="142" y="15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Freeform 1627"/>
              <p:cNvSpPr>
                <a:spLocks/>
              </p:cNvSpPr>
              <p:nvPr/>
            </p:nvSpPr>
            <p:spPr bwMode="auto">
              <a:xfrm>
                <a:off x="2956" y="1273"/>
                <a:ext cx="55" cy="50"/>
              </a:xfrm>
              <a:custGeom>
                <a:avLst/>
                <a:gdLst>
                  <a:gd name="T0" fmla="*/ 50 w 55"/>
                  <a:gd name="T1" fmla="*/ 50 h 50"/>
                  <a:gd name="T2" fmla="*/ 50 w 55"/>
                  <a:gd name="T3" fmla="*/ 41 h 50"/>
                  <a:gd name="T4" fmla="*/ 46 w 55"/>
                  <a:gd name="T5" fmla="*/ 32 h 50"/>
                  <a:gd name="T6" fmla="*/ 46 w 55"/>
                  <a:gd name="T7" fmla="*/ 23 h 50"/>
                  <a:gd name="T8" fmla="*/ 46 w 55"/>
                  <a:gd name="T9" fmla="*/ 23 h 50"/>
                  <a:gd name="T10" fmla="*/ 46 w 55"/>
                  <a:gd name="T11" fmla="*/ 23 h 50"/>
                  <a:gd name="T12" fmla="*/ 50 w 55"/>
                  <a:gd name="T13" fmla="*/ 18 h 50"/>
                  <a:gd name="T14" fmla="*/ 55 w 55"/>
                  <a:gd name="T15" fmla="*/ 9 h 50"/>
                  <a:gd name="T16" fmla="*/ 55 w 55"/>
                  <a:gd name="T17" fmla="*/ 0 h 50"/>
                  <a:gd name="T18" fmla="*/ 50 w 55"/>
                  <a:gd name="T19" fmla="*/ 9 h 50"/>
                  <a:gd name="T20" fmla="*/ 41 w 55"/>
                  <a:gd name="T21" fmla="*/ 9 h 50"/>
                  <a:gd name="T22" fmla="*/ 32 w 55"/>
                  <a:gd name="T23" fmla="*/ 4 h 50"/>
                  <a:gd name="T24" fmla="*/ 23 w 55"/>
                  <a:gd name="T25" fmla="*/ 4 h 50"/>
                  <a:gd name="T26" fmla="*/ 18 w 55"/>
                  <a:gd name="T27" fmla="*/ 4 h 50"/>
                  <a:gd name="T28" fmla="*/ 5 w 55"/>
                  <a:gd name="T29" fmla="*/ 13 h 50"/>
                  <a:gd name="T30" fmla="*/ 0 w 55"/>
                  <a:gd name="T31" fmla="*/ 18 h 50"/>
                  <a:gd name="T32" fmla="*/ 0 w 55"/>
                  <a:gd name="T33" fmla="*/ 23 h 50"/>
                  <a:gd name="T34" fmla="*/ 5 w 55"/>
                  <a:gd name="T35" fmla="*/ 23 h 50"/>
                  <a:gd name="T36" fmla="*/ 0 w 55"/>
                  <a:gd name="T37" fmla="*/ 27 h 50"/>
                  <a:gd name="T38" fmla="*/ 0 w 55"/>
                  <a:gd name="T39" fmla="*/ 32 h 50"/>
                  <a:gd name="T40" fmla="*/ 14 w 55"/>
                  <a:gd name="T41" fmla="*/ 32 h 50"/>
                  <a:gd name="T42" fmla="*/ 9 w 55"/>
                  <a:gd name="T43" fmla="*/ 45 h 50"/>
                  <a:gd name="T44" fmla="*/ 23 w 55"/>
                  <a:gd name="T45" fmla="*/ 41 h 50"/>
                  <a:gd name="T46" fmla="*/ 32 w 55"/>
                  <a:gd name="T47" fmla="*/ 45 h 50"/>
                  <a:gd name="T48" fmla="*/ 50 w 55"/>
                  <a:gd name="T4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50">
                    <a:moveTo>
                      <a:pt x="50" y="50"/>
                    </a:moveTo>
                    <a:lnTo>
                      <a:pt x="50" y="41"/>
                    </a:lnTo>
                    <a:lnTo>
                      <a:pt x="46" y="32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50" y="18"/>
                    </a:lnTo>
                    <a:lnTo>
                      <a:pt x="55" y="9"/>
                    </a:lnTo>
                    <a:lnTo>
                      <a:pt x="55" y="0"/>
                    </a:lnTo>
                    <a:lnTo>
                      <a:pt x="50" y="9"/>
                    </a:lnTo>
                    <a:lnTo>
                      <a:pt x="41" y="9"/>
                    </a:lnTo>
                    <a:lnTo>
                      <a:pt x="32" y="4"/>
                    </a:lnTo>
                    <a:lnTo>
                      <a:pt x="23" y="4"/>
                    </a:lnTo>
                    <a:lnTo>
                      <a:pt x="18" y="4"/>
                    </a:lnTo>
                    <a:lnTo>
                      <a:pt x="5" y="13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14" y="32"/>
                    </a:lnTo>
                    <a:lnTo>
                      <a:pt x="9" y="45"/>
                    </a:lnTo>
                    <a:lnTo>
                      <a:pt x="23" y="41"/>
                    </a:lnTo>
                    <a:lnTo>
                      <a:pt x="32" y="45"/>
                    </a:lnTo>
                    <a:lnTo>
                      <a:pt x="5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Freeform 1628"/>
              <p:cNvSpPr>
                <a:spLocks/>
              </p:cNvSpPr>
              <p:nvPr/>
            </p:nvSpPr>
            <p:spPr bwMode="auto">
              <a:xfrm>
                <a:off x="2956" y="1273"/>
                <a:ext cx="55" cy="50"/>
              </a:xfrm>
              <a:custGeom>
                <a:avLst/>
                <a:gdLst>
                  <a:gd name="T0" fmla="*/ 50 w 55"/>
                  <a:gd name="T1" fmla="*/ 50 h 50"/>
                  <a:gd name="T2" fmla="*/ 50 w 55"/>
                  <a:gd name="T3" fmla="*/ 41 h 50"/>
                  <a:gd name="T4" fmla="*/ 46 w 55"/>
                  <a:gd name="T5" fmla="*/ 32 h 50"/>
                  <a:gd name="T6" fmla="*/ 46 w 55"/>
                  <a:gd name="T7" fmla="*/ 23 h 50"/>
                  <a:gd name="T8" fmla="*/ 46 w 55"/>
                  <a:gd name="T9" fmla="*/ 23 h 50"/>
                  <a:gd name="T10" fmla="*/ 46 w 55"/>
                  <a:gd name="T11" fmla="*/ 23 h 50"/>
                  <a:gd name="T12" fmla="*/ 50 w 55"/>
                  <a:gd name="T13" fmla="*/ 18 h 50"/>
                  <a:gd name="T14" fmla="*/ 55 w 55"/>
                  <a:gd name="T15" fmla="*/ 9 h 50"/>
                  <a:gd name="T16" fmla="*/ 55 w 55"/>
                  <a:gd name="T17" fmla="*/ 0 h 50"/>
                  <a:gd name="T18" fmla="*/ 50 w 55"/>
                  <a:gd name="T19" fmla="*/ 9 h 50"/>
                  <a:gd name="T20" fmla="*/ 41 w 55"/>
                  <a:gd name="T21" fmla="*/ 9 h 50"/>
                  <a:gd name="T22" fmla="*/ 32 w 55"/>
                  <a:gd name="T23" fmla="*/ 4 h 50"/>
                  <a:gd name="T24" fmla="*/ 23 w 55"/>
                  <a:gd name="T25" fmla="*/ 4 h 50"/>
                  <a:gd name="T26" fmla="*/ 18 w 55"/>
                  <a:gd name="T27" fmla="*/ 4 h 50"/>
                  <a:gd name="T28" fmla="*/ 5 w 55"/>
                  <a:gd name="T29" fmla="*/ 13 h 50"/>
                  <a:gd name="T30" fmla="*/ 0 w 55"/>
                  <a:gd name="T31" fmla="*/ 18 h 50"/>
                  <a:gd name="T32" fmla="*/ 0 w 55"/>
                  <a:gd name="T33" fmla="*/ 23 h 50"/>
                  <a:gd name="T34" fmla="*/ 5 w 55"/>
                  <a:gd name="T35" fmla="*/ 23 h 50"/>
                  <a:gd name="T36" fmla="*/ 0 w 55"/>
                  <a:gd name="T37" fmla="*/ 27 h 50"/>
                  <a:gd name="T38" fmla="*/ 0 w 55"/>
                  <a:gd name="T39" fmla="*/ 32 h 50"/>
                  <a:gd name="T40" fmla="*/ 14 w 55"/>
                  <a:gd name="T41" fmla="*/ 32 h 50"/>
                  <a:gd name="T42" fmla="*/ 9 w 55"/>
                  <a:gd name="T43" fmla="*/ 45 h 50"/>
                  <a:gd name="T44" fmla="*/ 23 w 55"/>
                  <a:gd name="T45" fmla="*/ 41 h 50"/>
                  <a:gd name="T46" fmla="*/ 32 w 55"/>
                  <a:gd name="T47" fmla="*/ 45 h 50"/>
                  <a:gd name="T48" fmla="*/ 50 w 55"/>
                  <a:gd name="T4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50">
                    <a:moveTo>
                      <a:pt x="50" y="50"/>
                    </a:moveTo>
                    <a:lnTo>
                      <a:pt x="50" y="41"/>
                    </a:lnTo>
                    <a:lnTo>
                      <a:pt x="46" y="32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50" y="18"/>
                    </a:lnTo>
                    <a:lnTo>
                      <a:pt x="55" y="9"/>
                    </a:lnTo>
                    <a:lnTo>
                      <a:pt x="55" y="0"/>
                    </a:lnTo>
                    <a:lnTo>
                      <a:pt x="50" y="9"/>
                    </a:lnTo>
                    <a:lnTo>
                      <a:pt x="41" y="9"/>
                    </a:lnTo>
                    <a:lnTo>
                      <a:pt x="32" y="4"/>
                    </a:lnTo>
                    <a:lnTo>
                      <a:pt x="23" y="4"/>
                    </a:lnTo>
                    <a:lnTo>
                      <a:pt x="18" y="4"/>
                    </a:lnTo>
                    <a:lnTo>
                      <a:pt x="5" y="13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14" y="32"/>
                    </a:lnTo>
                    <a:lnTo>
                      <a:pt x="9" y="45"/>
                    </a:lnTo>
                    <a:lnTo>
                      <a:pt x="23" y="41"/>
                    </a:lnTo>
                    <a:lnTo>
                      <a:pt x="32" y="45"/>
                    </a:lnTo>
                    <a:lnTo>
                      <a:pt x="50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Freeform 1629"/>
              <p:cNvSpPr>
                <a:spLocks noEditPoints="1"/>
              </p:cNvSpPr>
              <p:nvPr/>
            </p:nvSpPr>
            <p:spPr bwMode="auto">
              <a:xfrm>
                <a:off x="2951" y="1268"/>
                <a:ext cx="65" cy="60"/>
              </a:xfrm>
              <a:custGeom>
                <a:avLst/>
                <a:gdLst>
                  <a:gd name="T0" fmla="*/ 51 w 65"/>
                  <a:gd name="T1" fmla="*/ 60 h 60"/>
                  <a:gd name="T2" fmla="*/ 28 w 65"/>
                  <a:gd name="T3" fmla="*/ 50 h 60"/>
                  <a:gd name="T4" fmla="*/ 14 w 65"/>
                  <a:gd name="T5" fmla="*/ 55 h 60"/>
                  <a:gd name="T6" fmla="*/ 14 w 65"/>
                  <a:gd name="T7" fmla="*/ 50 h 60"/>
                  <a:gd name="T8" fmla="*/ 14 w 65"/>
                  <a:gd name="T9" fmla="*/ 41 h 60"/>
                  <a:gd name="T10" fmla="*/ 5 w 65"/>
                  <a:gd name="T11" fmla="*/ 32 h 60"/>
                  <a:gd name="T12" fmla="*/ 5 w 65"/>
                  <a:gd name="T13" fmla="*/ 18 h 60"/>
                  <a:gd name="T14" fmla="*/ 23 w 65"/>
                  <a:gd name="T15" fmla="*/ 9 h 60"/>
                  <a:gd name="T16" fmla="*/ 42 w 65"/>
                  <a:gd name="T17" fmla="*/ 9 h 60"/>
                  <a:gd name="T18" fmla="*/ 55 w 65"/>
                  <a:gd name="T19" fmla="*/ 9 h 60"/>
                  <a:gd name="T20" fmla="*/ 55 w 65"/>
                  <a:gd name="T21" fmla="*/ 0 h 60"/>
                  <a:gd name="T22" fmla="*/ 60 w 65"/>
                  <a:gd name="T23" fmla="*/ 5 h 60"/>
                  <a:gd name="T24" fmla="*/ 65 w 65"/>
                  <a:gd name="T25" fmla="*/ 14 h 60"/>
                  <a:gd name="T26" fmla="*/ 60 w 65"/>
                  <a:gd name="T27" fmla="*/ 28 h 60"/>
                  <a:gd name="T28" fmla="*/ 51 w 65"/>
                  <a:gd name="T29" fmla="*/ 37 h 60"/>
                  <a:gd name="T30" fmla="*/ 60 w 65"/>
                  <a:gd name="T31" fmla="*/ 50 h 60"/>
                  <a:gd name="T32" fmla="*/ 55 w 65"/>
                  <a:gd name="T33" fmla="*/ 60 h 60"/>
                  <a:gd name="T34" fmla="*/ 23 w 65"/>
                  <a:gd name="T35" fmla="*/ 46 h 60"/>
                  <a:gd name="T36" fmla="*/ 51 w 65"/>
                  <a:gd name="T37" fmla="*/ 55 h 60"/>
                  <a:gd name="T38" fmla="*/ 46 w 65"/>
                  <a:gd name="T39" fmla="*/ 37 h 60"/>
                  <a:gd name="T40" fmla="*/ 46 w 65"/>
                  <a:gd name="T41" fmla="*/ 28 h 60"/>
                  <a:gd name="T42" fmla="*/ 55 w 65"/>
                  <a:gd name="T43" fmla="*/ 23 h 60"/>
                  <a:gd name="T44" fmla="*/ 51 w 65"/>
                  <a:gd name="T45" fmla="*/ 18 h 60"/>
                  <a:gd name="T46" fmla="*/ 32 w 65"/>
                  <a:gd name="T47" fmla="*/ 14 h 60"/>
                  <a:gd name="T48" fmla="*/ 10 w 65"/>
                  <a:gd name="T49" fmla="*/ 23 h 60"/>
                  <a:gd name="T50" fmla="*/ 10 w 65"/>
                  <a:gd name="T51" fmla="*/ 28 h 60"/>
                  <a:gd name="T52" fmla="*/ 14 w 65"/>
                  <a:gd name="T53" fmla="*/ 28 h 60"/>
                  <a:gd name="T54" fmla="*/ 10 w 65"/>
                  <a:gd name="T55" fmla="*/ 32 h 60"/>
                  <a:gd name="T56" fmla="*/ 14 w 65"/>
                  <a:gd name="T57" fmla="*/ 37 h 60"/>
                  <a:gd name="T58" fmla="*/ 19 w 65"/>
                  <a:gd name="T59" fmla="*/ 37 h 60"/>
                  <a:gd name="T60" fmla="*/ 19 w 65"/>
                  <a:gd name="T61" fmla="*/ 41 h 60"/>
                  <a:gd name="T62" fmla="*/ 19 w 65"/>
                  <a:gd name="T63" fmla="*/ 46 h 60"/>
                  <a:gd name="T64" fmla="*/ 23 w 65"/>
                  <a:gd name="T65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" h="60">
                    <a:moveTo>
                      <a:pt x="55" y="60"/>
                    </a:moveTo>
                    <a:lnTo>
                      <a:pt x="51" y="60"/>
                    </a:lnTo>
                    <a:lnTo>
                      <a:pt x="37" y="55"/>
                    </a:lnTo>
                    <a:lnTo>
                      <a:pt x="28" y="50"/>
                    </a:lnTo>
                    <a:lnTo>
                      <a:pt x="19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41"/>
                    </a:lnTo>
                    <a:lnTo>
                      <a:pt x="5" y="37"/>
                    </a:lnTo>
                    <a:lnTo>
                      <a:pt x="5" y="32"/>
                    </a:lnTo>
                    <a:lnTo>
                      <a:pt x="0" y="28"/>
                    </a:lnTo>
                    <a:lnTo>
                      <a:pt x="5" y="18"/>
                    </a:lnTo>
                    <a:lnTo>
                      <a:pt x="14" y="14"/>
                    </a:lnTo>
                    <a:lnTo>
                      <a:pt x="23" y="9"/>
                    </a:lnTo>
                    <a:lnTo>
                      <a:pt x="28" y="5"/>
                    </a:lnTo>
                    <a:lnTo>
                      <a:pt x="42" y="9"/>
                    </a:lnTo>
                    <a:lnTo>
                      <a:pt x="51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65" y="14"/>
                    </a:lnTo>
                    <a:lnTo>
                      <a:pt x="65" y="18"/>
                    </a:lnTo>
                    <a:lnTo>
                      <a:pt x="60" y="28"/>
                    </a:lnTo>
                    <a:lnTo>
                      <a:pt x="51" y="32"/>
                    </a:lnTo>
                    <a:lnTo>
                      <a:pt x="51" y="37"/>
                    </a:lnTo>
                    <a:lnTo>
                      <a:pt x="55" y="41"/>
                    </a:lnTo>
                    <a:lnTo>
                      <a:pt x="60" y="5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0"/>
                    </a:lnTo>
                    <a:close/>
                    <a:moveTo>
                      <a:pt x="23" y="46"/>
                    </a:moveTo>
                    <a:lnTo>
                      <a:pt x="42" y="50"/>
                    </a:lnTo>
                    <a:lnTo>
                      <a:pt x="51" y="55"/>
                    </a:lnTo>
                    <a:lnTo>
                      <a:pt x="51" y="46"/>
                    </a:lnTo>
                    <a:lnTo>
                      <a:pt x="46" y="37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51" y="23"/>
                    </a:lnTo>
                    <a:lnTo>
                      <a:pt x="55" y="23"/>
                    </a:lnTo>
                    <a:lnTo>
                      <a:pt x="60" y="14"/>
                    </a:lnTo>
                    <a:lnTo>
                      <a:pt x="51" y="18"/>
                    </a:lnTo>
                    <a:lnTo>
                      <a:pt x="42" y="14"/>
                    </a:lnTo>
                    <a:lnTo>
                      <a:pt x="32" y="14"/>
                    </a:lnTo>
                    <a:lnTo>
                      <a:pt x="19" y="18"/>
                    </a:lnTo>
                    <a:lnTo>
                      <a:pt x="10" y="23"/>
                    </a:lnTo>
                    <a:lnTo>
                      <a:pt x="5" y="28"/>
                    </a:lnTo>
                    <a:lnTo>
                      <a:pt x="10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9" y="46"/>
                    </a:lnTo>
                    <a:lnTo>
                      <a:pt x="23" y="46"/>
                    </a:lnTo>
                    <a:lnTo>
                      <a:pt x="23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Freeform 1630"/>
              <p:cNvSpPr>
                <a:spLocks/>
              </p:cNvSpPr>
              <p:nvPr/>
            </p:nvSpPr>
            <p:spPr bwMode="auto">
              <a:xfrm>
                <a:off x="2951" y="1268"/>
                <a:ext cx="65" cy="60"/>
              </a:xfrm>
              <a:custGeom>
                <a:avLst/>
                <a:gdLst>
                  <a:gd name="T0" fmla="*/ 55 w 65"/>
                  <a:gd name="T1" fmla="*/ 60 h 60"/>
                  <a:gd name="T2" fmla="*/ 51 w 65"/>
                  <a:gd name="T3" fmla="*/ 60 h 60"/>
                  <a:gd name="T4" fmla="*/ 37 w 65"/>
                  <a:gd name="T5" fmla="*/ 55 h 60"/>
                  <a:gd name="T6" fmla="*/ 28 w 65"/>
                  <a:gd name="T7" fmla="*/ 50 h 60"/>
                  <a:gd name="T8" fmla="*/ 19 w 65"/>
                  <a:gd name="T9" fmla="*/ 55 h 60"/>
                  <a:gd name="T10" fmla="*/ 14 w 65"/>
                  <a:gd name="T11" fmla="*/ 55 h 60"/>
                  <a:gd name="T12" fmla="*/ 14 w 65"/>
                  <a:gd name="T13" fmla="*/ 55 h 60"/>
                  <a:gd name="T14" fmla="*/ 14 w 65"/>
                  <a:gd name="T15" fmla="*/ 50 h 60"/>
                  <a:gd name="T16" fmla="*/ 14 w 65"/>
                  <a:gd name="T17" fmla="*/ 50 h 60"/>
                  <a:gd name="T18" fmla="*/ 14 w 65"/>
                  <a:gd name="T19" fmla="*/ 41 h 60"/>
                  <a:gd name="T20" fmla="*/ 5 w 65"/>
                  <a:gd name="T21" fmla="*/ 37 h 60"/>
                  <a:gd name="T22" fmla="*/ 5 w 65"/>
                  <a:gd name="T23" fmla="*/ 32 h 60"/>
                  <a:gd name="T24" fmla="*/ 0 w 65"/>
                  <a:gd name="T25" fmla="*/ 28 h 60"/>
                  <a:gd name="T26" fmla="*/ 5 w 65"/>
                  <a:gd name="T27" fmla="*/ 18 h 60"/>
                  <a:gd name="T28" fmla="*/ 14 w 65"/>
                  <a:gd name="T29" fmla="*/ 14 h 60"/>
                  <a:gd name="T30" fmla="*/ 23 w 65"/>
                  <a:gd name="T31" fmla="*/ 9 h 60"/>
                  <a:gd name="T32" fmla="*/ 28 w 65"/>
                  <a:gd name="T33" fmla="*/ 5 h 60"/>
                  <a:gd name="T34" fmla="*/ 42 w 65"/>
                  <a:gd name="T35" fmla="*/ 9 h 60"/>
                  <a:gd name="T36" fmla="*/ 51 w 65"/>
                  <a:gd name="T37" fmla="*/ 9 h 60"/>
                  <a:gd name="T38" fmla="*/ 55 w 65"/>
                  <a:gd name="T39" fmla="*/ 9 h 60"/>
                  <a:gd name="T40" fmla="*/ 55 w 65"/>
                  <a:gd name="T41" fmla="*/ 9 h 60"/>
                  <a:gd name="T42" fmla="*/ 55 w 65"/>
                  <a:gd name="T43" fmla="*/ 0 h 60"/>
                  <a:gd name="T44" fmla="*/ 55 w 65"/>
                  <a:gd name="T45" fmla="*/ 0 h 60"/>
                  <a:gd name="T46" fmla="*/ 60 w 65"/>
                  <a:gd name="T47" fmla="*/ 5 h 60"/>
                  <a:gd name="T48" fmla="*/ 60 w 65"/>
                  <a:gd name="T49" fmla="*/ 5 h 60"/>
                  <a:gd name="T50" fmla="*/ 65 w 65"/>
                  <a:gd name="T51" fmla="*/ 14 h 60"/>
                  <a:gd name="T52" fmla="*/ 65 w 65"/>
                  <a:gd name="T53" fmla="*/ 18 h 60"/>
                  <a:gd name="T54" fmla="*/ 60 w 65"/>
                  <a:gd name="T55" fmla="*/ 28 h 60"/>
                  <a:gd name="T56" fmla="*/ 51 w 65"/>
                  <a:gd name="T57" fmla="*/ 32 h 60"/>
                  <a:gd name="T58" fmla="*/ 51 w 65"/>
                  <a:gd name="T59" fmla="*/ 37 h 60"/>
                  <a:gd name="T60" fmla="*/ 55 w 65"/>
                  <a:gd name="T61" fmla="*/ 41 h 60"/>
                  <a:gd name="T62" fmla="*/ 60 w 65"/>
                  <a:gd name="T63" fmla="*/ 50 h 60"/>
                  <a:gd name="T64" fmla="*/ 55 w 65"/>
                  <a:gd name="T65" fmla="*/ 60 h 60"/>
                  <a:gd name="T66" fmla="*/ 55 w 65"/>
                  <a:gd name="T67" fmla="*/ 60 h 60"/>
                  <a:gd name="T68" fmla="*/ 55 w 65"/>
                  <a:gd name="T6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5" h="60">
                    <a:moveTo>
                      <a:pt x="55" y="60"/>
                    </a:moveTo>
                    <a:lnTo>
                      <a:pt x="51" y="60"/>
                    </a:lnTo>
                    <a:lnTo>
                      <a:pt x="37" y="55"/>
                    </a:lnTo>
                    <a:lnTo>
                      <a:pt x="28" y="50"/>
                    </a:lnTo>
                    <a:lnTo>
                      <a:pt x="19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41"/>
                    </a:lnTo>
                    <a:lnTo>
                      <a:pt x="5" y="37"/>
                    </a:lnTo>
                    <a:lnTo>
                      <a:pt x="5" y="32"/>
                    </a:lnTo>
                    <a:lnTo>
                      <a:pt x="0" y="28"/>
                    </a:lnTo>
                    <a:lnTo>
                      <a:pt x="5" y="18"/>
                    </a:lnTo>
                    <a:lnTo>
                      <a:pt x="14" y="14"/>
                    </a:lnTo>
                    <a:lnTo>
                      <a:pt x="23" y="9"/>
                    </a:lnTo>
                    <a:lnTo>
                      <a:pt x="28" y="5"/>
                    </a:lnTo>
                    <a:lnTo>
                      <a:pt x="42" y="9"/>
                    </a:lnTo>
                    <a:lnTo>
                      <a:pt x="51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65" y="14"/>
                    </a:lnTo>
                    <a:lnTo>
                      <a:pt x="65" y="18"/>
                    </a:lnTo>
                    <a:lnTo>
                      <a:pt x="60" y="28"/>
                    </a:lnTo>
                    <a:lnTo>
                      <a:pt x="51" y="32"/>
                    </a:lnTo>
                    <a:lnTo>
                      <a:pt x="51" y="37"/>
                    </a:lnTo>
                    <a:lnTo>
                      <a:pt x="55" y="41"/>
                    </a:lnTo>
                    <a:lnTo>
                      <a:pt x="60" y="5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Freeform 1631"/>
              <p:cNvSpPr>
                <a:spLocks/>
              </p:cNvSpPr>
              <p:nvPr/>
            </p:nvSpPr>
            <p:spPr bwMode="auto">
              <a:xfrm>
                <a:off x="2956" y="1282"/>
                <a:ext cx="55" cy="41"/>
              </a:xfrm>
              <a:custGeom>
                <a:avLst/>
                <a:gdLst>
                  <a:gd name="T0" fmla="*/ 18 w 55"/>
                  <a:gd name="T1" fmla="*/ 32 h 41"/>
                  <a:gd name="T2" fmla="*/ 37 w 55"/>
                  <a:gd name="T3" fmla="*/ 36 h 41"/>
                  <a:gd name="T4" fmla="*/ 46 w 55"/>
                  <a:gd name="T5" fmla="*/ 41 h 41"/>
                  <a:gd name="T6" fmla="*/ 46 w 55"/>
                  <a:gd name="T7" fmla="*/ 32 h 41"/>
                  <a:gd name="T8" fmla="*/ 41 w 55"/>
                  <a:gd name="T9" fmla="*/ 23 h 41"/>
                  <a:gd name="T10" fmla="*/ 41 w 55"/>
                  <a:gd name="T11" fmla="*/ 18 h 41"/>
                  <a:gd name="T12" fmla="*/ 41 w 55"/>
                  <a:gd name="T13" fmla="*/ 14 h 41"/>
                  <a:gd name="T14" fmla="*/ 46 w 55"/>
                  <a:gd name="T15" fmla="*/ 9 h 41"/>
                  <a:gd name="T16" fmla="*/ 50 w 55"/>
                  <a:gd name="T17" fmla="*/ 9 h 41"/>
                  <a:gd name="T18" fmla="*/ 55 w 55"/>
                  <a:gd name="T19" fmla="*/ 0 h 41"/>
                  <a:gd name="T20" fmla="*/ 46 w 55"/>
                  <a:gd name="T21" fmla="*/ 4 h 41"/>
                  <a:gd name="T22" fmla="*/ 37 w 55"/>
                  <a:gd name="T23" fmla="*/ 0 h 41"/>
                  <a:gd name="T24" fmla="*/ 27 w 55"/>
                  <a:gd name="T25" fmla="*/ 0 h 41"/>
                  <a:gd name="T26" fmla="*/ 14 w 55"/>
                  <a:gd name="T27" fmla="*/ 4 h 41"/>
                  <a:gd name="T28" fmla="*/ 5 w 55"/>
                  <a:gd name="T29" fmla="*/ 9 h 41"/>
                  <a:gd name="T30" fmla="*/ 0 w 55"/>
                  <a:gd name="T31" fmla="*/ 14 h 41"/>
                  <a:gd name="T32" fmla="*/ 5 w 55"/>
                  <a:gd name="T33" fmla="*/ 14 h 41"/>
                  <a:gd name="T34" fmla="*/ 9 w 55"/>
                  <a:gd name="T35" fmla="*/ 14 h 41"/>
                  <a:gd name="T36" fmla="*/ 9 w 55"/>
                  <a:gd name="T37" fmla="*/ 14 h 41"/>
                  <a:gd name="T38" fmla="*/ 5 w 55"/>
                  <a:gd name="T39" fmla="*/ 18 h 41"/>
                  <a:gd name="T40" fmla="*/ 5 w 55"/>
                  <a:gd name="T41" fmla="*/ 18 h 41"/>
                  <a:gd name="T42" fmla="*/ 5 w 55"/>
                  <a:gd name="T43" fmla="*/ 23 h 41"/>
                  <a:gd name="T44" fmla="*/ 9 w 55"/>
                  <a:gd name="T45" fmla="*/ 23 h 41"/>
                  <a:gd name="T46" fmla="*/ 9 w 55"/>
                  <a:gd name="T47" fmla="*/ 23 h 41"/>
                  <a:gd name="T48" fmla="*/ 14 w 55"/>
                  <a:gd name="T49" fmla="*/ 23 h 41"/>
                  <a:gd name="T50" fmla="*/ 14 w 55"/>
                  <a:gd name="T51" fmla="*/ 23 h 41"/>
                  <a:gd name="T52" fmla="*/ 14 w 55"/>
                  <a:gd name="T53" fmla="*/ 27 h 41"/>
                  <a:gd name="T54" fmla="*/ 14 w 55"/>
                  <a:gd name="T55" fmla="*/ 27 h 41"/>
                  <a:gd name="T56" fmla="*/ 14 w 55"/>
                  <a:gd name="T57" fmla="*/ 32 h 41"/>
                  <a:gd name="T58" fmla="*/ 18 w 55"/>
                  <a:gd name="T59" fmla="*/ 32 h 41"/>
                  <a:gd name="T60" fmla="*/ 18 w 55"/>
                  <a:gd name="T61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" h="41">
                    <a:moveTo>
                      <a:pt x="18" y="32"/>
                    </a:moveTo>
                    <a:lnTo>
                      <a:pt x="37" y="36"/>
                    </a:lnTo>
                    <a:lnTo>
                      <a:pt x="46" y="41"/>
                    </a:lnTo>
                    <a:lnTo>
                      <a:pt x="46" y="32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41" y="14"/>
                    </a:lnTo>
                    <a:lnTo>
                      <a:pt x="46" y="9"/>
                    </a:lnTo>
                    <a:lnTo>
                      <a:pt x="50" y="9"/>
                    </a:lnTo>
                    <a:lnTo>
                      <a:pt x="55" y="0"/>
                    </a:lnTo>
                    <a:lnTo>
                      <a:pt x="46" y="4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4" y="4"/>
                    </a:lnTo>
                    <a:lnTo>
                      <a:pt x="5" y="9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18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Freeform 1632"/>
              <p:cNvSpPr>
                <a:spLocks/>
              </p:cNvSpPr>
              <p:nvPr/>
            </p:nvSpPr>
            <p:spPr bwMode="auto">
              <a:xfrm>
                <a:off x="2928" y="1323"/>
                <a:ext cx="83" cy="50"/>
              </a:xfrm>
              <a:custGeom>
                <a:avLst/>
                <a:gdLst>
                  <a:gd name="T0" fmla="*/ 0 w 83"/>
                  <a:gd name="T1" fmla="*/ 37 h 50"/>
                  <a:gd name="T2" fmla="*/ 5 w 83"/>
                  <a:gd name="T3" fmla="*/ 23 h 50"/>
                  <a:gd name="T4" fmla="*/ 5 w 83"/>
                  <a:gd name="T5" fmla="*/ 14 h 50"/>
                  <a:gd name="T6" fmla="*/ 10 w 83"/>
                  <a:gd name="T7" fmla="*/ 9 h 50"/>
                  <a:gd name="T8" fmla="*/ 19 w 83"/>
                  <a:gd name="T9" fmla="*/ 5 h 50"/>
                  <a:gd name="T10" fmla="*/ 23 w 83"/>
                  <a:gd name="T11" fmla="*/ 14 h 50"/>
                  <a:gd name="T12" fmla="*/ 28 w 83"/>
                  <a:gd name="T13" fmla="*/ 18 h 50"/>
                  <a:gd name="T14" fmla="*/ 33 w 83"/>
                  <a:gd name="T15" fmla="*/ 23 h 50"/>
                  <a:gd name="T16" fmla="*/ 37 w 83"/>
                  <a:gd name="T17" fmla="*/ 23 h 50"/>
                  <a:gd name="T18" fmla="*/ 37 w 83"/>
                  <a:gd name="T19" fmla="*/ 14 h 50"/>
                  <a:gd name="T20" fmla="*/ 42 w 83"/>
                  <a:gd name="T21" fmla="*/ 5 h 50"/>
                  <a:gd name="T22" fmla="*/ 42 w 83"/>
                  <a:gd name="T23" fmla="*/ 0 h 50"/>
                  <a:gd name="T24" fmla="*/ 51 w 83"/>
                  <a:gd name="T25" fmla="*/ 0 h 50"/>
                  <a:gd name="T26" fmla="*/ 60 w 83"/>
                  <a:gd name="T27" fmla="*/ 5 h 50"/>
                  <a:gd name="T28" fmla="*/ 65 w 83"/>
                  <a:gd name="T29" fmla="*/ 9 h 50"/>
                  <a:gd name="T30" fmla="*/ 74 w 83"/>
                  <a:gd name="T31" fmla="*/ 9 h 50"/>
                  <a:gd name="T32" fmla="*/ 74 w 83"/>
                  <a:gd name="T33" fmla="*/ 9 h 50"/>
                  <a:gd name="T34" fmla="*/ 78 w 83"/>
                  <a:gd name="T35" fmla="*/ 14 h 50"/>
                  <a:gd name="T36" fmla="*/ 78 w 83"/>
                  <a:gd name="T37" fmla="*/ 18 h 50"/>
                  <a:gd name="T38" fmla="*/ 78 w 83"/>
                  <a:gd name="T39" fmla="*/ 23 h 50"/>
                  <a:gd name="T40" fmla="*/ 83 w 83"/>
                  <a:gd name="T41" fmla="*/ 32 h 50"/>
                  <a:gd name="T42" fmla="*/ 83 w 83"/>
                  <a:gd name="T43" fmla="*/ 41 h 50"/>
                  <a:gd name="T44" fmla="*/ 78 w 83"/>
                  <a:gd name="T45" fmla="*/ 46 h 50"/>
                  <a:gd name="T46" fmla="*/ 74 w 83"/>
                  <a:gd name="T47" fmla="*/ 46 h 50"/>
                  <a:gd name="T48" fmla="*/ 69 w 83"/>
                  <a:gd name="T49" fmla="*/ 46 h 50"/>
                  <a:gd name="T50" fmla="*/ 69 w 83"/>
                  <a:gd name="T51" fmla="*/ 46 h 50"/>
                  <a:gd name="T52" fmla="*/ 65 w 83"/>
                  <a:gd name="T53" fmla="*/ 50 h 50"/>
                  <a:gd name="T54" fmla="*/ 55 w 83"/>
                  <a:gd name="T55" fmla="*/ 41 h 50"/>
                  <a:gd name="T56" fmla="*/ 46 w 83"/>
                  <a:gd name="T57" fmla="*/ 37 h 50"/>
                  <a:gd name="T58" fmla="*/ 33 w 83"/>
                  <a:gd name="T59" fmla="*/ 32 h 50"/>
                  <a:gd name="T60" fmla="*/ 23 w 83"/>
                  <a:gd name="T61" fmla="*/ 32 h 50"/>
                  <a:gd name="T62" fmla="*/ 14 w 83"/>
                  <a:gd name="T63" fmla="*/ 32 h 50"/>
                  <a:gd name="T64" fmla="*/ 10 w 83"/>
                  <a:gd name="T65" fmla="*/ 37 h 50"/>
                  <a:gd name="T66" fmla="*/ 0 w 83"/>
                  <a:gd name="T67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" h="50">
                    <a:moveTo>
                      <a:pt x="0" y="37"/>
                    </a:moveTo>
                    <a:lnTo>
                      <a:pt x="5" y="23"/>
                    </a:lnTo>
                    <a:lnTo>
                      <a:pt x="5" y="14"/>
                    </a:lnTo>
                    <a:lnTo>
                      <a:pt x="10" y="9"/>
                    </a:lnTo>
                    <a:lnTo>
                      <a:pt x="19" y="5"/>
                    </a:lnTo>
                    <a:lnTo>
                      <a:pt x="23" y="14"/>
                    </a:lnTo>
                    <a:lnTo>
                      <a:pt x="28" y="18"/>
                    </a:lnTo>
                    <a:lnTo>
                      <a:pt x="33" y="23"/>
                    </a:lnTo>
                    <a:lnTo>
                      <a:pt x="37" y="23"/>
                    </a:lnTo>
                    <a:lnTo>
                      <a:pt x="37" y="14"/>
                    </a:lnTo>
                    <a:lnTo>
                      <a:pt x="42" y="5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60" y="5"/>
                    </a:lnTo>
                    <a:lnTo>
                      <a:pt x="65" y="9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8" y="14"/>
                    </a:lnTo>
                    <a:lnTo>
                      <a:pt x="78" y="18"/>
                    </a:lnTo>
                    <a:lnTo>
                      <a:pt x="78" y="23"/>
                    </a:lnTo>
                    <a:lnTo>
                      <a:pt x="83" y="32"/>
                    </a:lnTo>
                    <a:lnTo>
                      <a:pt x="83" y="41"/>
                    </a:lnTo>
                    <a:lnTo>
                      <a:pt x="78" y="46"/>
                    </a:lnTo>
                    <a:lnTo>
                      <a:pt x="74" y="46"/>
                    </a:lnTo>
                    <a:lnTo>
                      <a:pt x="69" y="46"/>
                    </a:lnTo>
                    <a:lnTo>
                      <a:pt x="69" y="46"/>
                    </a:lnTo>
                    <a:lnTo>
                      <a:pt x="65" y="50"/>
                    </a:lnTo>
                    <a:lnTo>
                      <a:pt x="55" y="41"/>
                    </a:lnTo>
                    <a:lnTo>
                      <a:pt x="46" y="37"/>
                    </a:lnTo>
                    <a:lnTo>
                      <a:pt x="33" y="32"/>
                    </a:lnTo>
                    <a:lnTo>
                      <a:pt x="23" y="32"/>
                    </a:lnTo>
                    <a:lnTo>
                      <a:pt x="14" y="32"/>
                    </a:lnTo>
                    <a:lnTo>
                      <a:pt x="1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Freeform 1633"/>
              <p:cNvSpPr>
                <a:spLocks/>
              </p:cNvSpPr>
              <p:nvPr/>
            </p:nvSpPr>
            <p:spPr bwMode="auto">
              <a:xfrm>
                <a:off x="2928" y="1323"/>
                <a:ext cx="83" cy="50"/>
              </a:xfrm>
              <a:custGeom>
                <a:avLst/>
                <a:gdLst>
                  <a:gd name="T0" fmla="*/ 0 w 83"/>
                  <a:gd name="T1" fmla="*/ 37 h 50"/>
                  <a:gd name="T2" fmla="*/ 5 w 83"/>
                  <a:gd name="T3" fmla="*/ 23 h 50"/>
                  <a:gd name="T4" fmla="*/ 5 w 83"/>
                  <a:gd name="T5" fmla="*/ 14 h 50"/>
                  <a:gd name="T6" fmla="*/ 10 w 83"/>
                  <a:gd name="T7" fmla="*/ 9 h 50"/>
                  <a:gd name="T8" fmla="*/ 19 w 83"/>
                  <a:gd name="T9" fmla="*/ 5 h 50"/>
                  <a:gd name="T10" fmla="*/ 23 w 83"/>
                  <a:gd name="T11" fmla="*/ 14 h 50"/>
                  <a:gd name="T12" fmla="*/ 28 w 83"/>
                  <a:gd name="T13" fmla="*/ 18 h 50"/>
                  <a:gd name="T14" fmla="*/ 33 w 83"/>
                  <a:gd name="T15" fmla="*/ 23 h 50"/>
                  <a:gd name="T16" fmla="*/ 37 w 83"/>
                  <a:gd name="T17" fmla="*/ 23 h 50"/>
                  <a:gd name="T18" fmla="*/ 37 w 83"/>
                  <a:gd name="T19" fmla="*/ 14 h 50"/>
                  <a:gd name="T20" fmla="*/ 42 w 83"/>
                  <a:gd name="T21" fmla="*/ 5 h 50"/>
                  <a:gd name="T22" fmla="*/ 42 w 83"/>
                  <a:gd name="T23" fmla="*/ 0 h 50"/>
                  <a:gd name="T24" fmla="*/ 51 w 83"/>
                  <a:gd name="T25" fmla="*/ 0 h 50"/>
                  <a:gd name="T26" fmla="*/ 60 w 83"/>
                  <a:gd name="T27" fmla="*/ 5 h 50"/>
                  <a:gd name="T28" fmla="*/ 65 w 83"/>
                  <a:gd name="T29" fmla="*/ 9 h 50"/>
                  <a:gd name="T30" fmla="*/ 74 w 83"/>
                  <a:gd name="T31" fmla="*/ 9 h 50"/>
                  <a:gd name="T32" fmla="*/ 74 w 83"/>
                  <a:gd name="T33" fmla="*/ 9 h 50"/>
                  <a:gd name="T34" fmla="*/ 78 w 83"/>
                  <a:gd name="T35" fmla="*/ 14 h 50"/>
                  <a:gd name="T36" fmla="*/ 78 w 83"/>
                  <a:gd name="T37" fmla="*/ 18 h 50"/>
                  <a:gd name="T38" fmla="*/ 78 w 83"/>
                  <a:gd name="T39" fmla="*/ 23 h 50"/>
                  <a:gd name="T40" fmla="*/ 83 w 83"/>
                  <a:gd name="T41" fmla="*/ 32 h 50"/>
                  <a:gd name="T42" fmla="*/ 83 w 83"/>
                  <a:gd name="T43" fmla="*/ 41 h 50"/>
                  <a:gd name="T44" fmla="*/ 78 w 83"/>
                  <a:gd name="T45" fmla="*/ 46 h 50"/>
                  <a:gd name="T46" fmla="*/ 74 w 83"/>
                  <a:gd name="T47" fmla="*/ 46 h 50"/>
                  <a:gd name="T48" fmla="*/ 69 w 83"/>
                  <a:gd name="T49" fmla="*/ 46 h 50"/>
                  <a:gd name="T50" fmla="*/ 69 w 83"/>
                  <a:gd name="T51" fmla="*/ 46 h 50"/>
                  <a:gd name="T52" fmla="*/ 65 w 83"/>
                  <a:gd name="T53" fmla="*/ 50 h 50"/>
                  <a:gd name="T54" fmla="*/ 55 w 83"/>
                  <a:gd name="T55" fmla="*/ 41 h 50"/>
                  <a:gd name="T56" fmla="*/ 46 w 83"/>
                  <a:gd name="T57" fmla="*/ 37 h 50"/>
                  <a:gd name="T58" fmla="*/ 33 w 83"/>
                  <a:gd name="T59" fmla="*/ 32 h 50"/>
                  <a:gd name="T60" fmla="*/ 23 w 83"/>
                  <a:gd name="T61" fmla="*/ 32 h 50"/>
                  <a:gd name="T62" fmla="*/ 14 w 83"/>
                  <a:gd name="T63" fmla="*/ 32 h 50"/>
                  <a:gd name="T64" fmla="*/ 10 w 83"/>
                  <a:gd name="T65" fmla="*/ 37 h 50"/>
                  <a:gd name="T66" fmla="*/ 0 w 83"/>
                  <a:gd name="T67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" h="50">
                    <a:moveTo>
                      <a:pt x="0" y="37"/>
                    </a:moveTo>
                    <a:lnTo>
                      <a:pt x="5" y="23"/>
                    </a:lnTo>
                    <a:lnTo>
                      <a:pt x="5" y="14"/>
                    </a:lnTo>
                    <a:lnTo>
                      <a:pt x="10" y="9"/>
                    </a:lnTo>
                    <a:lnTo>
                      <a:pt x="19" y="5"/>
                    </a:lnTo>
                    <a:lnTo>
                      <a:pt x="23" y="14"/>
                    </a:lnTo>
                    <a:lnTo>
                      <a:pt x="28" y="18"/>
                    </a:lnTo>
                    <a:lnTo>
                      <a:pt x="33" y="23"/>
                    </a:lnTo>
                    <a:lnTo>
                      <a:pt x="37" y="23"/>
                    </a:lnTo>
                    <a:lnTo>
                      <a:pt x="37" y="14"/>
                    </a:lnTo>
                    <a:lnTo>
                      <a:pt x="42" y="5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60" y="5"/>
                    </a:lnTo>
                    <a:lnTo>
                      <a:pt x="65" y="9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8" y="14"/>
                    </a:lnTo>
                    <a:lnTo>
                      <a:pt x="78" y="18"/>
                    </a:lnTo>
                    <a:lnTo>
                      <a:pt x="78" y="23"/>
                    </a:lnTo>
                    <a:lnTo>
                      <a:pt x="83" y="32"/>
                    </a:lnTo>
                    <a:lnTo>
                      <a:pt x="83" y="41"/>
                    </a:lnTo>
                    <a:lnTo>
                      <a:pt x="78" y="46"/>
                    </a:lnTo>
                    <a:lnTo>
                      <a:pt x="74" y="46"/>
                    </a:lnTo>
                    <a:lnTo>
                      <a:pt x="69" y="46"/>
                    </a:lnTo>
                    <a:lnTo>
                      <a:pt x="69" y="46"/>
                    </a:lnTo>
                    <a:lnTo>
                      <a:pt x="65" y="50"/>
                    </a:lnTo>
                    <a:lnTo>
                      <a:pt x="55" y="41"/>
                    </a:lnTo>
                    <a:lnTo>
                      <a:pt x="46" y="37"/>
                    </a:lnTo>
                    <a:lnTo>
                      <a:pt x="33" y="32"/>
                    </a:lnTo>
                    <a:lnTo>
                      <a:pt x="23" y="32"/>
                    </a:lnTo>
                    <a:lnTo>
                      <a:pt x="14" y="32"/>
                    </a:lnTo>
                    <a:lnTo>
                      <a:pt x="10" y="37"/>
                    </a:lnTo>
                    <a:lnTo>
                      <a:pt x="0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Freeform 1634"/>
              <p:cNvSpPr>
                <a:spLocks noEditPoints="1"/>
              </p:cNvSpPr>
              <p:nvPr/>
            </p:nvSpPr>
            <p:spPr bwMode="auto">
              <a:xfrm>
                <a:off x="2924" y="1314"/>
                <a:ext cx="92" cy="59"/>
              </a:xfrm>
              <a:custGeom>
                <a:avLst/>
                <a:gdLst>
                  <a:gd name="T0" fmla="*/ 69 w 92"/>
                  <a:gd name="T1" fmla="*/ 59 h 59"/>
                  <a:gd name="T2" fmla="*/ 59 w 92"/>
                  <a:gd name="T3" fmla="*/ 50 h 59"/>
                  <a:gd name="T4" fmla="*/ 37 w 92"/>
                  <a:gd name="T5" fmla="*/ 46 h 59"/>
                  <a:gd name="T6" fmla="*/ 18 w 92"/>
                  <a:gd name="T7" fmla="*/ 41 h 59"/>
                  <a:gd name="T8" fmla="*/ 4 w 92"/>
                  <a:gd name="T9" fmla="*/ 50 h 59"/>
                  <a:gd name="T10" fmla="*/ 0 w 92"/>
                  <a:gd name="T11" fmla="*/ 46 h 59"/>
                  <a:gd name="T12" fmla="*/ 4 w 92"/>
                  <a:gd name="T13" fmla="*/ 23 h 59"/>
                  <a:gd name="T14" fmla="*/ 14 w 92"/>
                  <a:gd name="T15" fmla="*/ 9 h 59"/>
                  <a:gd name="T16" fmla="*/ 27 w 92"/>
                  <a:gd name="T17" fmla="*/ 14 h 59"/>
                  <a:gd name="T18" fmla="*/ 32 w 92"/>
                  <a:gd name="T19" fmla="*/ 23 h 59"/>
                  <a:gd name="T20" fmla="*/ 37 w 92"/>
                  <a:gd name="T21" fmla="*/ 23 h 59"/>
                  <a:gd name="T22" fmla="*/ 41 w 92"/>
                  <a:gd name="T23" fmla="*/ 4 h 59"/>
                  <a:gd name="T24" fmla="*/ 55 w 92"/>
                  <a:gd name="T25" fmla="*/ 0 h 59"/>
                  <a:gd name="T26" fmla="*/ 69 w 92"/>
                  <a:gd name="T27" fmla="*/ 14 h 59"/>
                  <a:gd name="T28" fmla="*/ 78 w 92"/>
                  <a:gd name="T29" fmla="*/ 14 h 59"/>
                  <a:gd name="T30" fmla="*/ 82 w 92"/>
                  <a:gd name="T31" fmla="*/ 18 h 59"/>
                  <a:gd name="T32" fmla="*/ 87 w 92"/>
                  <a:gd name="T33" fmla="*/ 32 h 59"/>
                  <a:gd name="T34" fmla="*/ 92 w 92"/>
                  <a:gd name="T35" fmla="*/ 46 h 59"/>
                  <a:gd name="T36" fmla="*/ 82 w 92"/>
                  <a:gd name="T37" fmla="*/ 50 h 59"/>
                  <a:gd name="T38" fmla="*/ 78 w 92"/>
                  <a:gd name="T39" fmla="*/ 55 h 59"/>
                  <a:gd name="T40" fmla="*/ 73 w 92"/>
                  <a:gd name="T41" fmla="*/ 55 h 59"/>
                  <a:gd name="T42" fmla="*/ 69 w 92"/>
                  <a:gd name="T43" fmla="*/ 59 h 59"/>
                  <a:gd name="T44" fmla="*/ 27 w 92"/>
                  <a:gd name="T45" fmla="*/ 37 h 59"/>
                  <a:gd name="T46" fmla="*/ 50 w 92"/>
                  <a:gd name="T47" fmla="*/ 37 h 59"/>
                  <a:gd name="T48" fmla="*/ 64 w 92"/>
                  <a:gd name="T49" fmla="*/ 46 h 59"/>
                  <a:gd name="T50" fmla="*/ 73 w 92"/>
                  <a:gd name="T51" fmla="*/ 50 h 59"/>
                  <a:gd name="T52" fmla="*/ 78 w 92"/>
                  <a:gd name="T53" fmla="*/ 50 h 59"/>
                  <a:gd name="T54" fmla="*/ 82 w 92"/>
                  <a:gd name="T55" fmla="*/ 41 h 59"/>
                  <a:gd name="T56" fmla="*/ 82 w 92"/>
                  <a:gd name="T57" fmla="*/ 32 h 59"/>
                  <a:gd name="T58" fmla="*/ 78 w 92"/>
                  <a:gd name="T59" fmla="*/ 18 h 59"/>
                  <a:gd name="T60" fmla="*/ 73 w 92"/>
                  <a:gd name="T61" fmla="*/ 18 h 59"/>
                  <a:gd name="T62" fmla="*/ 59 w 92"/>
                  <a:gd name="T63" fmla="*/ 14 h 59"/>
                  <a:gd name="T64" fmla="*/ 46 w 92"/>
                  <a:gd name="T65" fmla="*/ 4 h 59"/>
                  <a:gd name="T66" fmla="*/ 46 w 92"/>
                  <a:gd name="T67" fmla="*/ 23 h 59"/>
                  <a:gd name="T68" fmla="*/ 37 w 92"/>
                  <a:gd name="T69" fmla="*/ 32 h 59"/>
                  <a:gd name="T70" fmla="*/ 23 w 92"/>
                  <a:gd name="T71" fmla="*/ 18 h 59"/>
                  <a:gd name="T72" fmla="*/ 18 w 92"/>
                  <a:gd name="T73" fmla="*/ 14 h 59"/>
                  <a:gd name="T74" fmla="*/ 14 w 92"/>
                  <a:gd name="T75" fmla="*/ 18 h 59"/>
                  <a:gd name="T76" fmla="*/ 4 w 92"/>
                  <a:gd name="T77" fmla="*/ 41 h 59"/>
                  <a:gd name="T78" fmla="*/ 18 w 92"/>
                  <a:gd name="T79" fmla="*/ 37 h 59"/>
                  <a:gd name="T80" fmla="*/ 23 w 92"/>
                  <a:gd name="T81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2" h="59">
                    <a:moveTo>
                      <a:pt x="69" y="59"/>
                    </a:moveTo>
                    <a:lnTo>
                      <a:pt x="69" y="59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0" y="46"/>
                    </a:lnTo>
                    <a:lnTo>
                      <a:pt x="37" y="46"/>
                    </a:lnTo>
                    <a:lnTo>
                      <a:pt x="27" y="41"/>
                    </a:lnTo>
                    <a:lnTo>
                      <a:pt x="18" y="41"/>
                    </a:lnTo>
                    <a:lnTo>
                      <a:pt x="14" y="46"/>
                    </a:lnTo>
                    <a:lnTo>
                      <a:pt x="4" y="5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4" y="23"/>
                    </a:lnTo>
                    <a:lnTo>
                      <a:pt x="14" y="14"/>
                    </a:lnTo>
                    <a:lnTo>
                      <a:pt x="14" y="9"/>
                    </a:lnTo>
                    <a:lnTo>
                      <a:pt x="23" y="9"/>
                    </a:lnTo>
                    <a:lnTo>
                      <a:pt x="27" y="14"/>
                    </a:lnTo>
                    <a:lnTo>
                      <a:pt x="27" y="18"/>
                    </a:lnTo>
                    <a:lnTo>
                      <a:pt x="32" y="23"/>
                    </a:lnTo>
                    <a:lnTo>
                      <a:pt x="37" y="27"/>
                    </a:lnTo>
                    <a:lnTo>
                      <a:pt x="37" y="23"/>
                    </a:lnTo>
                    <a:lnTo>
                      <a:pt x="41" y="18"/>
                    </a:lnTo>
                    <a:lnTo>
                      <a:pt x="41" y="4"/>
                    </a:lnTo>
                    <a:lnTo>
                      <a:pt x="50" y="0"/>
                    </a:lnTo>
                    <a:lnTo>
                      <a:pt x="55" y="0"/>
                    </a:lnTo>
                    <a:lnTo>
                      <a:pt x="64" y="9"/>
                    </a:lnTo>
                    <a:lnTo>
                      <a:pt x="69" y="14"/>
                    </a:lnTo>
                    <a:lnTo>
                      <a:pt x="73" y="14"/>
                    </a:lnTo>
                    <a:lnTo>
                      <a:pt x="78" y="14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92" y="41"/>
                    </a:lnTo>
                    <a:lnTo>
                      <a:pt x="92" y="46"/>
                    </a:lnTo>
                    <a:lnTo>
                      <a:pt x="87" y="50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69" y="59"/>
                    </a:lnTo>
                    <a:lnTo>
                      <a:pt x="69" y="59"/>
                    </a:lnTo>
                    <a:close/>
                    <a:moveTo>
                      <a:pt x="23" y="37"/>
                    </a:moveTo>
                    <a:lnTo>
                      <a:pt x="27" y="37"/>
                    </a:lnTo>
                    <a:lnTo>
                      <a:pt x="37" y="37"/>
                    </a:lnTo>
                    <a:lnTo>
                      <a:pt x="50" y="37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9" y="55"/>
                    </a:lnTo>
                    <a:lnTo>
                      <a:pt x="73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87" y="41"/>
                    </a:lnTo>
                    <a:lnTo>
                      <a:pt x="82" y="41"/>
                    </a:lnTo>
                    <a:lnTo>
                      <a:pt x="82" y="37"/>
                    </a:lnTo>
                    <a:lnTo>
                      <a:pt x="82" y="32"/>
                    </a:lnTo>
                    <a:lnTo>
                      <a:pt x="78" y="23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3" y="18"/>
                    </a:lnTo>
                    <a:lnTo>
                      <a:pt x="69" y="18"/>
                    </a:lnTo>
                    <a:lnTo>
                      <a:pt x="59" y="14"/>
                    </a:lnTo>
                    <a:lnTo>
                      <a:pt x="55" y="9"/>
                    </a:lnTo>
                    <a:lnTo>
                      <a:pt x="46" y="4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41" y="32"/>
                    </a:lnTo>
                    <a:lnTo>
                      <a:pt x="37" y="32"/>
                    </a:lnTo>
                    <a:lnTo>
                      <a:pt x="27" y="27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8" y="14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9" y="27"/>
                    </a:lnTo>
                    <a:lnTo>
                      <a:pt x="4" y="41"/>
                    </a:lnTo>
                    <a:lnTo>
                      <a:pt x="9" y="41"/>
                    </a:lnTo>
                    <a:lnTo>
                      <a:pt x="18" y="37"/>
                    </a:lnTo>
                    <a:lnTo>
                      <a:pt x="23" y="37"/>
                    </a:lnTo>
                    <a:lnTo>
                      <a:pt x="2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Freeform 1635"/>
              <p:cNvSpPr>
                <a:spLocks/>
              </p:cNvSpPr>
              <p:nvPr/>
            </p:nvSpPr>
            <p:spPr bwMode="auto">
              <a:xfrm>
                <a:off x="2924" y="1314"/>
                <a:ext cx="92" cy="59"/>
              </a:xfrm>
              <a:custGeom>
                <a:avLst/>
                <a:gdLst>
                  <a:gd name="T0" fmla="*/ 69 w 92"/>
                  <a:gd name="T1" fmla="*/ 59 h 59"/>
                  <a:gd name="T2" fmla="*/ 69 w 92"/>
                  <a:gd name="T3" fmla="*/ 59 h 59"/>
                  <a:gd name="T4" fmla="*/ 59 w 92"/>
                  <a:gd name="T5" fmla="*/ 50 h 59"/>
                  <a:gd name="T6" fmla="*/ 59 w 92"/>
                  <a:gd name="T7" fmla="*/ 50 h 59"/>
                  <a:gd name="T8" fmla="*/ 50 w 92"/>
                  <a:gd name="T9" fmla="*/ 46 h 59"/>
                  <a:gd name="T10" fmla="*/ 37 w 92"/>
                  <a:gd name="T11" fmla="*/ 46 h 59"/>
                  <a:gd name="T12" fmla="*/ 27 w 92"/>
                  <a:gd name="T13" fmla="*/ 41 h 59"/>
                  <a:gd name="T14" fmla="*/ 18 w 92"/>
                  <a:gd name="T15" fmla="*/ 41 h 59"/>
                  <a:gd name="T16" fmla="*/ 14 w 92"/>
                  <a:gd name="T17" fmla="*/ 46 h 59"/>
                  <a:gd name="T18" fmla="*/ 4 w 92"/>
                  <a:gd name="T19" fmla="*/ 50 h 59"/>
                  <a:gd name="T20" fmla="*/ 0 w 92"/>
                  <a:gd name="T21" fmla="*/ 46 h 59"/>
                  <a:gd name="T22" fmla="*/ 0 w 92"/>
                  <a:gd name="T23" fmla="*/ 46 h 59"/>
                  <a:gd name="T24" fmla="*/ 0 w 92"/>
                  <a:gd name="T25" fmla="*/ 46 h 59"/>
                  <a:gd name="T26" fmla="*/ 4 w 92"/>
                  <a:gd name="T27" fmla="*/ 23 h 59"/>
                  <a:gd name="T28" fmla="*/ 14 w 92"/>
                  <a:gd name="T29" fmla="*/ 14 h 59"/>
                  <a:gd name="T30" fmla="*/ 14 w 92"/>
                  <a:gd name="T31" fmla="*/ 9 h 59"/>
                  <a:gd name="T32" fmla="*/ 23 w 92"/>
                  <a:gd name="T33" fmla="*/ 9 h 59"/>
                  <a:gd name="T34" fmla="*/ 27 w 92"/>
                  <a:gd name="T35" fmla="*/ 14 h 59"/>
                  <a:gd name="T36" fmla="*/ 27 w 92"/>
                  <a:gd name="T37" fmla="*/ 18 h 59"/>
                  <a:gd name="T38" fmla="*/ 32 w 92"/>
                  <a:gd name="T39" fmla="*/ 23 h 59"/>
                  <a:gd name="T40" fmla="*/ 37 w 92"/>
                  <a:gd name="T41" fmla="*/ 27 h 59"/>
                  <a:gd name="T42" fmla="*/ 37 w 92"/>
                  <a:gd name="T43" fmla="*/ 23 h 59"/>
                  <a:gd name="T44" fmla="*/ 41 w 92"/>
                  <a:gd name="T45" fmla="*/ 18 h 59"/>
                  <a:gd name="T46" fmla="*/ 41 w 92"/>
                  <a:gd name="T47" fmla="*/ 4 h 59"/>
                  <a:gd name="T48" fmla="*/ 50 w 92"/>
                  <a:gd name="T49" fmla="*/ 0 h 59"/>
                  <a:gd name="T50" fmla="*/ 55 w 92"/>
                  <a:gd name="T51" fmla="*/ 0 h 59"/>
                  <a:gd name="T52" fmla="*/ 64 w 92"/>
                  <a:gd name="T53" fmla="*/ 9 h 59"/>
                  <a:gd name="T54" fmla="*/ 69 w 92"/>
                  <a:gd name="T55" fmla="*/ 14 h 59"/>
                  <a:gd name="T56" fmla="*/ 73 w 92"/>
                  <a:gd name="T57" fmla="*/ 14 h 59"/>
                  <a:gd name="T58" fmla="*/ 78 w 92"/>
                  <a:gd name="T59" fmla="*/ 14 h 59"/>
                  <a:gd name="T60" fmla="*/ 82 w 92"/>
                  <a:gd name="T61" fmla="*/ 18 h 59"/>
                  <a:gd name="T62" fmla="*/ 82 w 92"/>
                  <a:gd name="T63" fmla="*/ 18 h 59"/>
                  <a:gd name="T64" fmla="*/ 87 w 92"/>
                  <a:gd name="T65" fmla="*/ 32 h 59"/>
                  <a:gd name="T66" fmla="*/ 87 w 92"/>
                  <a:gd name="T67" fmla="*/ 32 h 59"/>
                  <a:gd name="T68" fmla="*/ 92 w 92"/>
                  <a:gd name="T69" fmla="*/ 41 h 59"/>
                  <a:gd name="T70" fmla="*/ 92 w 92"/>
                  <a:gd name="T71" fmla="*/ 46 h 59"/>
                  <a:gd name="T72" fmla="*/ 87 w 92"/>
                  <a:gd name="T73" fmla="*/ 50 h 59"/>
                  <a:gd name="T74" fmla="*/ 82 w 92"/>
                  <a:gd name="T75" fmla="*/ 50 h 59"/>
                  <a:gd name="T76" fmla="*/ 82 w 92"/>
                  <a:gd name="T77" fmla="*/ 55 h 59"/>
                  <a:gd name="T78" fmla="*/ 78 w 92"/>
                  <a:gd name="T79" fmla="*/ 55 h 59"/>
                  <a:gd name="T80" fmla="*/ 73 w 92"/>
                  <a:gd name="T81" fmla="*/ 55 h 59"/>
                  <a:gd name="T82" fmla="*/ 73 w 92"/>
                  <a:gd name="T83" fmla="*/ 55 h 59"/>
                  <a:gd name="T84" fmla="*/ 69 w 92"/>
                  <a:gd name="T85" fmla="*/ 59 h 59"/>
                  <a:gd name="T86" fmla="*/ 69 w 92"/>
                  <a:gd name="T8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59">
                    <a:moveTo>
                      <a:pt x="69" y="59"/>
                    </a:moveTo>
                    <a:lnTo>
                      <a:pt x="69" y="59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0" y="46"/>
                    </a:lnTo>
                    <a:lnTo>
                      <a:pt x="37" y="46"/>
                    </a:lnTo>
                    <a:lnTo>
                      <a:pt x="27" y="41"/>
                    </a:lnTo>
                    <a:lnTo>
                      <a:pt x="18" y="41"/>
                    </a:lnTo>
                    <a:lnTo>
                      <a:pt x="14" y="46"/>
                    </a:lnTo>
                    <a:lnTo>
                      <a:pt x="4" y="5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4" y="23"/>
                    </a:lnTo>
                    <a:lnTo>
                      <a:pt x="14" y="14"/>
                    </a:lnTo>
                    <a:lnTo>
                      <a:pt x="14" y="9"/>
                    </a:lnTo>
                    <a:lnTo>
                      <a:pt x="23" y="9"/>
                    </a:lnTo>
                    <a:lnTo>
                      <a:pt x="27" y="14"/>
                    </a:lnTo>
                    <a:lnTo>
                      <a:pt x="27" y="18"/>
                    </a:lnTo>
                    <a:lnTo>
                      <a:pt x="32" y="23"/>
                    </a:lnTo>
                    <a:lnTo>
                      <a:pt x="37" y="27"/>
                    </a:lnTo>
                    <a:lnTo>
                      <a:pt x="37" y="23"/>
                    </a:lnTo>
                    <a:lnTo>
                      <a:pt x="41" y="18"/>
                    </a:lnTo>
                    <a:lnTo>
                      <a:pt x="41" y="4"/>
                    </a:lnTo>
                    <a:lnTo>
                      <a:pt x="50" y="0"/>
                    </a:lnTo>
                    <a:lnTo>
                      <a:pt x="55" y="0"/>
                    </a:lnTo>
                    <a:lnTo>
                      <a:pt x="64" y="9"/>
                    </a:lnTo>
                    <a:lnTo>
                      <a:pt x="69" y="14"/>
                    </a:lnTo>
                    <a:lnTo>
                      <a:pt x="73" y="14"/>
                    </a:lnTo>
                    <a:lnTo>
                      <a:pt x="78" y="14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92" y="41"/>
                    </a:lnTo>
                    <a:lnTo>
                      <a:pt x="92" y="46"/>
                    </a:lnTo>
                    <a:lnTo>
                      <a:pt x="87" y="50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69" y="59"/>
                    </a:lnTo>
                    <a:lnTo>
                      <a:pt x="69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Freeform 1636"/>
              <p:cNvSpPr>
                <a:spLocks/>
              </p:cNvSpPr>
              <p:nvPr/>
            </p:nvSpPr>
            <p:spPr bwMode="auto">
              <a:xfrm>
                <a:off x="2928" y="1318"/>
                <a:ext cx="83" cy="51"/>
              </a:xfrm>
              <a:custGeom>
                <a:avLst/>
                <a:gdLst>
                  <a:gd name="T0" fmla="*/ 19 w 83"/>
                  <a:gd name="T1" fmla="*/ 33 h 51"/>
                  <a:gd name="T2" fmla="*/ 23 w 83"/>
                  <a:gd name="T3" fmla="*/ 33 h 51"/>
                  <a:gd name="T4" fmla="*/ 33 w 83"/>
                  <a:gd name="T5" fmla="*/ 33 h 51"/>
                  <a:gd name="T6" fmla="*/ 46 w 83"/>
                  <a:gd name="T7" fmla="*/ 33 h 51"/>
                  <a:gd name="T8" fmla="*/ 60 w 83"/>
                  <a:gd name="T9" fmla="*/ 42 h 51"/>
                  <a:gd name="T10" fmla="*/ 60 w 83"/>
                  <a:gd name="T11" fmla="*/ 42 h 51"/>
                  <a:gd name="T12" fmla="*/ 65 w 83"/>
                  <a:gd name="T13" fmla="*/ 51 h 51"/>
                  <a:gd name="T14" fmla="*/ 69 w 83"/>
                  <a:gd name="T15" fmla="*/ 46 h 51"/>
                  <a:gd name="T16" fmla="*/ 74 w 83"/>
                  <a:gd name="T17" fmla="*/ 46 h 51"/>
                  <a:gd name="T18" fmla="*/ 74 w 83"/>
                  <a:gd name="T19" fmla="*/ 46 h 51"/>
                  <a:gd name="T20" fmla="*/ 83 w 83"/>
                  <a:gd name="T21" fmla="*/ 37 h 51"/>
                  <a:gd name="T22" fmla="*/ 78 w 83"/>
                  <a:gd name="T23" fmla="*/ 37 h 51"/>
                  <a:gd name="T24" fmla="*/ 78 w 83"/>
                  <a:gd name="T25" fmla="*/ 33 h 51"/>
                  <a:gd name="T26" fmla="*/ 78 w 83"/>
                  <a:gd name="T27" fmla="*/ 28 h 51"/>
                  <a:gd name="T28" fmla="*/ 74 w 83"/>
                  <a:gd name="T29" fmla="*/ 19 h 51"/>
                  <a:gd name="T30" fmla="*/ 74 w 83"/>
                  <a:gd name="T31" fmla="*/ 14 h 51"/>
                  <a:gd name="T32" fmla="*/ 74 w 83"/>
                  <a:gd name="T33" fmla="*/ 14 h 51"/>
                  <a:gd name="T34" fmla="*/ 69 w 83"/>
                  <a:gd name="T35" fmla="*/ 14 h 51"/>
                  <a:gd name="T36" fmla="*/ 65 w 83"/>
                  <a:gd name="T37" fmla="*/ 14 h 51"/>
                  <a:gd name="T38" fmla="*/ 55 w 83"/>
                  <a:gd name="T39" fmla="*/ 10 h 51"/>
                  <a:gd name="T40" fmla="*/ 51 w 83"/>
                  <a:gd name="T41" fmla="*/ 5 h 51"/>
                  <a:gd name="T42" fmla="*/ 42 w 83"/>
                  <a:gd name="T43" fmla="*/ 0 h 51"/>
                  <a:gd name="T44" fmla="*/ 42 w 83"/>
                  <a:gd name="T45" fmla="*/ 14 h 51"/>
                  <a:gd name="T46" fmla="*/ 42 w 83"/>
                  <a:gd name="T47" fmla="*/ 19 h 51"/>
                  <a:gd name="T48" fmla="*/ 37 w 83"/>
                  <a:gd name="T49" fmla="*/ 28 h 51"/>
                  <a:gd name="T50" fmla="*/ 33 w 83"/>
                  <a:gd name="T51" fmla="*/ 28 h 51"/>
                  <a:gd name="T52" fmla="*/ 23 w 83"/>
                  <a:gd name="T53" fmla="*/ 23 h 51"/>
                  <a:gd name="T54" fmla="*/ 19 w 83"/>
                  <a:gd name="T55" fmla="*/ 14 h 51"/>
                  <a:gd name="T56" fmla="*/ 19 w 83"/>
                  <a:gd name="T57" fmla="*/ 14 h 51"/>
                  <a:gd name="T58" fmla="*/ 14 w 83"/>
                  <a:gd name="T59" fmla="*/ 10 h 51"/>
                  <a:gd name="T60" fmla="*/ 14 w 83"/>
                  <a:gd name="T61" fmla="*/ 14 h 51"/>
                  <a:gd name="T62" fmla="*/ 10 w 83"/>
                  <a:gd name="T63" fmla="*/ 14 h 51"/>
                  <a:gd name="T64" fmla="*/ 5 w 83"/>
                  <a:gd name="T65" fmla="*/ 23 h 51"/>
                  <a:gd name="T66" fmla="*/ 0 w 83"/>
                  <a:gd name="T67" fmla="*/ 37 h 51"/>
                  <a:gd name="T68" fmla="*/ 5 w 83"/>
                  <a:gd name="T69" fmla="*/ 37 h 51"/>
                  <a:gd name="T70" fmla="*/ 14 w 83"/>
                  <a:gd name="T71" fmla="*/ 33 h 51"/>
                  <a:gd name="T72" fmla="*/ 19 w 83"/>
                  <a:gd name="T73" fmla="*/ 33 h 51"/>
                  <a:gd name="T74" fmla="*/ 19 w 83"/>
                  <a:gd name="T75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3" h="51">
                    <a:moveTo>
                      <a:pt x="19" y="33"/>
                    </a:moveTo>
                    <a:lnTo>
                      <a:pt x="23" y="33"/>
                    </a:lnTo>
                    <a:lnTo>
                      <a:pt x="33" y="33"/>
                    </a:lnTo>
                    <a:lnTo>
                      <a:pt x="46" y="33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65" y="51"/>
                    </a:lnTo>
                    <a:lnTo>
                      <a:pt x="69" y="46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83" y="37"/>
                    </a:lnTo>
                    <a:lnTo>
                      <a:pt x="78" y="37"/>
                    </a:lnTo>
                    <a:lnTo>
                      <a:pt x="78" y="33"/>
                    </a:lnTo>
                    <a:lnTo>
                      <a:pt x="78" y="28"/>
                    </a:lnTo>
                    <a:lnTo>
                      <a:pt x="74" y="19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69" y="14"/>
                    </a:lnTo>
                    <a:lnTo>
                      <a:pt x="65" y="14"/>
                    </a:lnTo>
                    <a:lnTo>
                      <a:pt x="55" y="10"/>
                    </a:lnTo>
                    <a:lnTo>
                      <a:pt x="51" y="5"/>
                    </a:lnTo>
                    <a:lnTo>
                      <a:pt x="42" y="0"/>
                    </a:lnTo>
                    <a:lnTo>
                      <a:pt x="42" y="14"/>
                    </a:lnTo>
                    <a:lnTo>
                      <a:pt x="42" y="19"/>
                    </a:lnTo>
                    <a:lnTo>
                      <a:pt x="37" y="28"/>
                    </a:lnTo>
                    <a:lnTo>
                      <a:pt x="33" y="28"/>
                    </a:lnTo>
                    <a:lnTo>
                      <a:pt x="23" y="23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5" y="23"/>
                    </a:lnTo>
                    <a:lnTo>
                      <a:pt x="0" y="37"/>
                    </a:lnTo>
                    <a:lnTo>
                      <a:pt x="5" y="37"/>
                    </a:lnTo>
                    <a:lnTo>
                      <a:pt x="14" y="33"/>
                    </a:lnTo>
                    <a:lnTo>
                      <a:pt x="19" y="33"/>
                    </a:lnTo>
                    <a:lnTo>
                      <a:pt x="19" y="3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Freeform 1637"/>
              <p:cNvSpPr>
                <a:spLocks/>
              </p:cNvSpPr>
              <p:nvPr/>
            </p:nvSpPr>
            <p:spPr bwMode="auto">
              <a:xfrm>
                <a:off x="2910" y="1369"/>
                <a:ext cx="41" cy="18"/>
              </a:xfrm>
              <a:custGeom>
                <a:avLst/>
                <a:gdLst>
                  <a:gd name="T0" fmla="*/ 37 w 41"/>
                  <a:gd name="T1" fmla="*/ 18 h 18"/>
                  <a:gd name="T2" fmla="*/ 41 w 41"/>
                  <a:gd name="T3" fmla="*/ 9 h 18"/>
                  <a:gd name="T4" fmla="*/ 37 w 41"/>
                  <a:gd name="T5" fmla="*/ 4 h 18"/>
                  <a:gd name="T6" fmla="*/ 18 w 41"/>
                  <a:gd name="T7" fmla="*/ 0 h 18"/>
                  <a:gd name="T8" fmla="*/ 18 w 41"/>
                  <a:gd name="T9" fmla="*/ 9 h 18"/>
                  <a:gd name="T10" fmla="*/ 14 w 41"/>
                  <a:gd name="T11" fmla="*/ 4 h 18"/>
                  <a:gd name="T12" fmla="*/ 14 w 41"/>
                  <a:gd name="T13" fmla="*/ 4 h 18"/>
                  <a:gd name="T14" fmla="*/ 5 w 41"/>
                  <a:gd name="T15" fmla="*/ 9 h 18"/>
                  <a:gd name="T16" fmla="*/ 0 w 41"/>
                  <a:gd name="T17" fmla="*/ 18 h 18"/>
                  <a:gd name="T18" fmla="*/ 37 w 41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8">
                    <a:moveTo>
                      <a:pt x="37" y="18"/>
                    </a:moveTo>
                    <a:lnTo>
                      <a:pt x="41" y="9"/>
                    </a:lnTo>
                    <a:lnTo>
                      <a:pt x="37" y="4"/>
                    </a:lnTo>
                    <a:lnTo>
                      <a:pt x="18" y="0"/>
                    </a:lnTo>
                    <a:lnTo>
                      <a:pt x="18" y="9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5" y="9"/>
                    </a:lnTo>
                    <a:lnTo>
                      <a:pt x="0" y="18"/>
                    </a:lnTo>
                    <a:lnTo>
                      <a:pt x="37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Freeform 1638"/>
              <p:cNvSpPr>
                <a:spLocks/>
              </p:cNvSpPr>
              <p:nvPr/>
            </p:nvSpPr>
            <p:spPr bwMode="auto">
              <a:xfrm>
                <a:off x="2910" y="1369"/>
                <a:ext cx="41" cy="18"/>
              </a:xfrm>
              <a:custGeom>
                <a:avLst/>
                <a:gdLst>
                  <a:gd name="T0" fmla="*/ 37 w 41"/>
                  <a:gd name="T1" fmla="*/ 18 h 18"/>
                  <a:gd name="T2" fmla="*/ 41 w 41"/>
                  <a:gd name="T3" fmla="*/ 9 h 18"/>
                  <a:gd name="T4" fmla="*/ 37 w 41"/>
                  <a:gd name="T5" fmla="*/ 4 h 18"/>
                  <a:gd name="T6" fmla="*/ 18 w 41"/>
                  <a:gd name="T7" fmla="*/ 0 h 18"/>
                  <a:gd name="T8" fmla="*/ 18 w 41"/>
                  <a:gd name="T9" fmla="*/ 9 h 18"/>
                  <a:gd name="T10" fmla="*/ 14 w 41"/>
                  <a:gd name="T11" fmla="*/ 4 h 18"/>
                  <a:gd name="T12" fmla="*/ 14 w 41"/>
                  <a:gd name="T13" fmla="*/ 4 h 18"/>
                  <a:gd name="T14" fmla="*/ 5 w 41"/>
                  <a:gd name="T15" fmla="*/ 9 h 18"/>
                  <a:gd name="T16" fmla="*/ 0 w 41"/>
                  <a:gd name="T17" fmla="*/ 18 h 18"/>
                  <a:gd name="T18" fmla="*/ 37 w 41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8">
                    <a:moveTo>
                      <a:pt x="37" y="18"/>
                    </a:moveTo>
                    <a:lnTo>
                      <a:pt x="41" y="9"/>
                    </a:lnTo>
                    <a:lnTo>
                      <a:pt x="37" y="4"/>
                    </a:lnTo>
                    <a:lnTo>
                      <a:pt x="18" y="0"/>
                    </a:lnTo>
                    <a:lnTo>
                      <a:pt x="18" y="9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5" y="9"/>
                    </a:lnTo>
                    <a:lnTo>
                      <a:pt x="0" y="18"/>
                    </a:lnTo>
                    <a:lnTo>
                      <a:pt x="37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Freeform 1639"/>
              <p:cNvSpPr>
                <a:spLocks noEditPoints="1"/>
              </p:cNvSpPr>
              <p:nvPr/>
            </p:nvSpPr>
            <p:spPr bwMode="auto">
              <a:xfrm>
                <a:off x="2906" y="1364"/>
                <a:ext cx="45" cy="28"/>
              </a:xfrm>
              <a:custGeom>
                <a:avLst/>
                <a:gdLst>
                  <a:gd name="T0" fmla="*/ 27 w 45"/>
                  <a:gd name="T1" fmla="*/ 28 h 28"/>
                  <a:gd name="T2" fmla="*/ 27 w 45"/>
                  <a:gd name="T3" fmla="*/ 28 h 28"/>
                  <a:gd name="T4" fmla="*/ 4 w 45"/>
                  <a:gd name="T5" fmla="*/ 28 h 28"/>
                  <a:gd name="T6" fmla="*/ 0 w 45"/>
                  <a:gd name="T7" fmla="*/ 28 h 28"/>
                  <a:gd name="T8" fmla="*/ 0 w 45"/>
                  <a:gd name="T9" fmla="*/ 28 h 28"/>
                  <a:gd name="T10" fmla="*/ 0 w 45"/>
                  <a:gd name="T11" fmla="*/ 23 h 28"/>
                  <a:gd name="T12" fmla="*/ 0 w 45"/>
                  <a:gd name="T13" fmla="*/ 23 h 28"/>
                  <a:gd name="T14" fmla="*/ 9 w 45"/>
                  <a:gd name="T15" fmla="*/ 14 h 28"/>
                  <a:gd name="T16" fmla="*/ 18 w 45"/>
                  <a:gd name="T17" fmla="*/ 5 h 28"/>
                  <a:gd name="T18" fmla="*/ 18 w 45"/>
                  <a:gd name="T19" fmla="*/ 5 h 28"/>
                  <a:gd name="T20" fmla="*/ 18 w 45"/>
                  <a:gd name="T21" fmla="*/ 5 h 28"/>
                  <a:gd name="T22" fmla="*/ 18 w 45"/>
                  <a:gd name="T23" fmla="*/ 0 h 28"/>
                  <a:gd name="T24" fmla="*/ 18 w 45"/>
                  <a:gd name="T25" fmla="*/ 0 h 28"/>
                  <a:gd name="T26" fmla="*/ 22 w 45"/>
                  <a:gd name="T27" fmla="*/ 5 h 28"/>
                  <a:gd name="T28" fmla="*/ 22 w 45"/>
                  <a:gd name="T29" fmla="*/ 5 h 28"/>
                  <a:gd name="T30" fmla="*/ 32 w 45"/>
                  <a:gd name="T31" fmla="*/ 5 h 28"/>
                  <a:gd name="T32" fmla="*/ 45 w 45"/>
                  <a:gd name="T33" fmla="*/ 14 h 28"/>
                  <a:gd name="T34" fmla="*/ 45 w 45"/>
                  <a:gd name="T35" fmla="*/ 28 h 28"/>
                  <a:gd name="T36" fmla="*/ 41 w 45"/>
                  <a:gd name="T37" fmla="*/ 28 h 28"/>
                  <a:gd name="T38" fmla="*/ 41 w 45"/>
                  <a:gd name="T39" fmla="*/ 28 h 28"/>
                  <a:gd name="T40" fmla="*/ 27 w 45"/>
                  <a:gd name="T41" fmla="*/ 28 h 28"/>
                  <a:gd name="T42" fmla="*/ 27 w 45"/>
                  <a:gd name="T43" fmla="*/ 28 h 28"/>
                  <a:gd name="T44" fmla="*/ 9 w 45"/>
                  <a:gd name="T45" fmla="*/ 23 h 28"/>
                  <a:gd name="T46" fmla="*/ 27 w 45"/>
                  <a:gd name="T47" fmla="*/ 23 h 28"/>
                  <a:gd name="T48" fmla="*/ 27 w 45"/>
                  <a:gd name="T49" fmla="*/ 23 h 28"/>
                  <a:gd name="T50" fmla="*/ 41 w 45"/>
                  <a:gd name="T51" fmla="*/ 23 h 28"/>
                  <a:gd name="T52" fmla="*/ 41 w 45"/>
                  <a:gd name="T53" fmla="*/ 19 h 28"/>
                  <a:gd name="T54" fmla="*/ 36 w 45"/>
                  <a:gd name="T55" fmla="*/ 14 h 28"/>
                  <a:gd name="T56" fmla="*/ 32 w 45"/>
                  <a:gd name="T57" fmla="*/ 14 h 28"/>
                  <a:gd name="T58" fmla="*/ 27 w 45"/>
                  <a:gd name="T59" fmla="*/ 9 h 28"/>
                  <a:gd name="T60" fmla="*/ 22 w 45"/>
                  <a:gd name="T61" fmla="*/ 9 h 28"/>
                  <a:gd name="T62" fmla="*/ 22 w 45"/>
                  <a:gd name="T63" fmla="*/ 14 h 28"/>
                  <a:gd name="T64" fmla="*/ 22 w 45"/>
                  <a:gd name="T65" fmla="*/ 19 h 28"/>
                  <a:gd name="T66" fmla="*/ 22 w 45"/>
                  <a:gd name="T67" fmla="*/ 19 h 28"/>
                  <a:gd name="T68" fmla="*/ 22 w 45"/>
                  <a:gd name="T69" fmla="*/ 19 h 28"/>
                  <a:gd name="T70" fmla="*/ 22 w 45"/>
                  <a:gd name="T71" fmla="*/ 19 h 28"/>
                  <a:gd name="T72" fmla="*/ 18 w 45"/>
                  <a:gd name="T73" fmla="*/ 14 h 28"/>
                  <a:gd name="T74" fmla="*/ 13 w 45"/>
                  <a:gd name="T75" fmla="*/ 14 h 28"/>
                  <a:gd name="T76" fmla="*/ 13 w 45"/>
                  <a:gd name="T77" fmla="*/ 14 h 28"/>
                  <a:gd name="T78" fmla="*/ 9 w 45"/>
                  <a:gd name="T79" fmla="*/ 23 h 28"/>
                  <a:gd name="T80" fmla="*/ 9 w 45"/>
                  <a:gd name="T81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" h="28">
                    <a:moveTo>
                      <a:pt x="27" y="28"/>
                    </a:moveTo>
                    <a:lnTo>
                      <a:pt x="27" y="28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9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32" y="5"/>
                    </a:lnTo>
                    <a:lnTo>
                      <a:pt x="45" y="14"/>
                    </a:lnTo>
                    <a:lnTo>
                      <a:pt x="45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27" y="28"/>
                    </a:lnTo>
                    <a:lnTo>
                      <a:pt x="27" y="28"/>
                    </a:lnTo>
                    <a:close/>
                    <a:moveTo>
                      <a:pt x="9" y="23"/>
                    </a:moveTo>
                    <a:lnTo>
                      <a:pt x="27" y="23"/>
                    </a:lnTo>
                    <a:lnTo>
                      <a:pt x="27" y="23"/>
                    </a:lnTo>
                    <a:lnTo>
                      <a:pt x="41" y="23"/>
                    </a:lnTo>
                    <a:lnTo>
                      <a:pt x="41" y="19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27" y="9"/>
                    </a:lnTo>
                    <a:lnTo>
                      <a:pt x="22" y="9"/>
                    </a:lnTo>
                    <a:lnTo>
                      <a:pt x="22" y="14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9" y="23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Freeform 1640"/>
              <p:cNvSpPr>
                <a:spLocks/>
              </p:cNvSpPr>
              <p:nvPr/>
            </p:nvSpPr>
            <p:spPr bwMode="auto">
              <a:xfrm>
                <a:off x="2906" y="1364"/>
                <a:ext cx="45" cy="28"/>
              </a:xfrm>
              <a:custGeom>
                <a:avLst/>
                <a:gdLst>
                  <a:gd name="T0" fmla="*/ 27 w 45"/>
                  <a:gd name="T1" fmla="*/ 28 h 28"/>
                  <a:gd name="T2" fmla="*/ 27 w 45"/>
                  <a:gd name="T3" fmla="*/ 28 h 28"/>
                  <a:gd name="T4" fmla="*/ 4 w 45"/>
                  <a:gd name="T5" fmla="*/ 28 h 28"/>
                  <a:gd name="T6" fmla="*/ 0 w 45"/>
                  <a:gd name="T7" fmla="*/ 28 h 28"/>
                  <a:gd name="T8" fmla="*/ 0 w 45"/>
                  <a:gd name="T9" fmla="*/ 28 h 28"/>
                  <a:gd name="T10" fmla="*/ 0 w 45"/>
                  <a:gd name="T11" fmla="*/ 23 h 28"/>
                  <a:gd name="T12" fmla="*/ 0 w 45"/>
                  <a:gd name="T13" fmla="*/ 23 h 28"/>
                  <a:gd name="T14" fmla="*/ 9 w 45"/>
                  <a:gd name="T15" fmla="*/ 14 h 28"/>
                  <a:gd name="T16" fmla="*/ 18 w 45"/>
                  <a:gd name="T17" fmla="*/ 5 h 28"/>
                  <a:gd name="T18" fmla="*/ 18 w 45"/>
                  <a:gd name="T19" fmla="*/ 5 h 28"/>
                  <a:gd name="T20" fmla="*/ 18 w 45"/>
                  <a:gd name="T21" fmla="*/ 5 h 28"/>
                  <a:gd name="T22" fmla="*/ 18 w 45"/>
                  <a:gd name="T23" fmla="*/ 0 h 28"/>
                  <a:gd name="T24" fmla="*/ 18 w 45"/>
                  <a:gd name="T25" fmla="*/ 0 h 28"/>
                  <a:gd name="T26" fmla="*/ 22 w 45"/>
                  <a:gd name="T27" fmla="*/ 5 h 28"/>
                  <a:gd name="T28" fmla="*/ 22 w 45"/>
                  <a:gd name="T29" fmla="*/ 5 h 28"/>
                  <a:gd name="T30" fmla="*/ 32 w 45"/>
                  <a:gd name="T31" fmla="*/ 5 h 28"/>
                  <a:gd name="T32" fmla="*/ 45 w 45"/>
                  <a:gd name="T33" fmla="*/ 14 h 28"/>
                  <a:gd name="T34" fmla="*/ 45 w 45"/>
                  <a:gd name="T35" fmla="*/ 28 h 28"/>
                  <a:gd name="T36" fmla="*/ 41 w 45"/>
                  <a:gd name="T37" fmla="*/ 28 h 28"/>
                  <a:gd name="T38" fmla="*/ 41 w 45"/>
                  <a:gd name="T39" fmla="*/ 28 h 28"/>
                  <a:gd name="T40" fmla="*/ 27 w 45"/>
                  <a:gd name="T41" fmla="*/ 28 h 28"/>
                  <a:gd name="T42" fmla="*/ 27 w 45"/>
                  <a:gd name="T4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28">
                    <a:moveTo>
                      <a:pt x="27" y="28"/>
                    </a:moveTo>
                    <a:lnTo>
                      <a:pt x="27" y="28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9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32" y="5"/>
                    </a:lnTo>
                    <a:lnTo>
                      <a:pt x="45" y="14"/>
                    </a:lnTo>
                    <a:lnTo>
                      <a:pt x="45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27" y="28"/>
                    </a:lnTo>
                    <a:lnTo>
                      <a:pt x="27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Freeform 1641"/>
              <p:cNvSpPr>
                <a:spLocks/>
              </p:cNvSpPr>
              <p:nvPr/>
            </p:nvSpPr>
            <p:spPr bwMode="auto">
              <a:xfrm>
                <a:off x="2915" y="1373"/>
                <a:ext cx="32" cy="14"/>
              </a:xfrm>
              <a:custGeom>
                <a:avLst/>
                <a:gdLst>
                  <a:gd name="T0" fmla="*/ 0 w 32"/>
                  <a:gd name="T1" fmla="*/ 14 h 14"/>
                  <a:gd name="T2" fmla="*/ 18 w 32"/>
                  <a:gd name="T3" fmla="*/ 14 h 14"/>
                  <a:gd name="T4" fmla="*/ 18 w 32"/>
                  <a:gd name="T5" fmla="*/ 14 h 14"/>
                  <a:gd name="T6" fmla="*/ 32 w 32"/>
                  <a:gd name="T7" fmla="*/ 14 h 14"/>
                  <a:gd name="T8" fmla="*/ 32 w 32"/>
                  <a:gd name="T9" fmla="*/ 10 h 14"/>
                  <a:gd name="T10" fmla="*/ 27 w 32"/>
                  <a:gd name="T11" fmla="*/ 5 h 14"/>
                  <a:gd name="T12" fmla="*/ 23 w 32"/>
                  <a:gd name="T13" fmla="*/ 5 h 14"/>
                  <a:gd name="T14" fmla="*/ 18 w 32"/>
                  <a:gd name="T15" fmla="*/ 0 h 14"/>
                  <a:gd name="T16" fmla="*/ 13 w 32"/>
                  <a:gd name="T17" fmla="*/ 0 h 14"/>
                  <a:gd name="T18" fmla="*/ 13 w 32"/>
                  <a:gd name="T19" fmla="*/ 5 h 14"/>
                  <a:gd name="T20" fmla="*/ 13 w 32"/>
                  <a:gd name="T21" fmla="*/ 10 h 14"/>
                  <a:gd name="T22" fmla="*/ 13 w 32"/>
                  <a:gd name="T23" fmla="*/ 10 h 14"/>
                  <a:gd name="T24" fmla="*/ 13 w 32"/>
                  <a:gd name="T25" fmla="*/ 10 h 14"/>
                  <a:gd name="T26" fmla="*/ 13 w 32"/>
                  <a:gd name="T27" fmla="*/ 10 h 14"/>
                  <a:gd name="T28" fmla="*/ 9 w 32"/>
                  <a:gd name="T29" fmla="*/ 5 h 14"/>
                  <a:gd name="T30" fmla="*/ 4 w 32"/>
                  <a:gd name="T31" fmla="*/ 5 h 14"/>
                  <a:gd name="T32" fmla="*/ 4 w 32"/>
                  <a:gd name="T33" fmla="*/ 5 h 14"/>
                  <a:gd name="T34" fmla="*/ 0 w 32"/>
                  <a:gd name="T35" fmla="*/ 14 h 14"/>
                  <a:gd name="T36" fmla="*/ 0 w 32"/>
                  <a:gd name="T3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14">
                    <a:moveTo>
                      <a:pt x="0" y="14"/>
                    </a:moveTo>
                    <a:lnTo>
                      <a:pt x="18" y="14"/>
                    </a:lnTo>
                    <a:lnTo>
                      <a:pt x="18" y="14"/>
                    </a:lnTo>
                    <a:lnTo>
                      <a:pt x="32" y="14"/>
                    </a:lnTo>
                    <a:lnTo>
                      <a:pt x="32" y="10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Freeform 1642"/>
              <p:cNvSpPr>
                <a:spLocks/>
              </p:cNvSpPr>
              <p:nvPr/>
            </p:nvSpPr>
            <p:spPr bwMode="auto">
              <a:xfrm>
                <a:off x="2928" y="1351"/>
                <a:ext cx="69" cy="54"/>
              </a:xfrm>
              <a:custGeom>
                <a:avLst/>
                <a:gdLst>
                  <a:gd name="T0" fmla="*/ 23 w 69"/>
                  <a:gd name="T1" fmla="*/ 45 h 54"/>
                  <a:gd name="T2" fmla="*/ 23 w 69"/>
                  <a:gd name="T3" fmla="*/ 36 h 54"/>
                  <a:gd name="T4" fmla="*/ 23 w 69"/>
                  <a:gd name="T5" fmla="*/ 32 h 54"/>
                  <a:gd name="T6" fmla="*/ 14 w 69"/>
                  <a:gd name="T7" fmla="*/ 27 h 54"/>
                  <a:gd name="T8" fmla="*/ 5 w 69"/>
                  <a:gd name="T9" fmla="*/ 18 h 54"/>
                  <a:gd name="T10" fmla="*/ 0 w 69"/>
                  <a:gd name="T11" fmla="*/ 4 h 54"/>
                  <a:gd name="T12" fmla="*/ 10 w 69"/>
                  <a:gd name="T13" fmla="*/ 4 h 54"/>
                  <a:gd name="T14" fmla="*/ 14 w 69"/>
                  <a:gd name="T15" fmla="*/ 0 h 54"/>
                  <a:gd name="T16" fmla="*/ 28 w 69"/>
                  <a:gd name="T17" fmla="*/ 0 h 54"/>
                  <a:gd name="T18" fmla="*/ 37 w 69"/>
                  <a:gd name="T19" fmla="*/ 4 h 54"/>
                  <a:gd name="T20" fmla="*/ 42 w 69"/>
                  <a:gd name="T21" fmla="*/ 4 h 54"/>
                  <a:gd name="T22" fmla="*/ 46 w 69"/>
                  <a:gd name="T23" fmla="*/ 0 h 54"/>
                  <a:gd name="T24" fmla="*/ 51 w 69"/>
                  <a:gd name="T25" fmla="*/ 4 h 54"/>
                  <a:gd name="T26" fmla="*/ 51 w 69"/>
                  <a:gd name="T27" fmla="*/ 9 h 54"/>
                  <a:gd name="T28" fmla="*/ 60 w 69"/>
                  <a:gd name="T29" fmla="*/ 13 h 54"/>
                  <a:gd name="T30" fmla="*/ 69 w 69"/>
                  <a:gd name="T31" fmla="*/ 18 h 54"/>
                  <a:gd name="T32" fmla="*/ 65 w 69"/>
                  <a:gd name="T33" fmla="*/ 22 h 54"/>
                  <a:gd name="T34" fmla="*/ 69 w 69"/>
                  <a:gd name="T35" fmla="*/ 27 h 54"/>
                  <a:gd name="T36" fmla="*/ 60 w 69"/>
                  <a:gd name="T37" fmla="*/ 36 h 54"/>
                  <a:gd name="T38" fmla="*/ 55 w 69"/>
                  <a:gd name="T39" fmla="*/ 41 h 54"/>
                  <a:gd name="T40" fmla="*/ 60 w 69"/>
                  <a:gd name="T41" fmla="*/ 50 h 54"/>
                  <a:gd name="T42" fmla="*/ 51 w 69"/>
                  <a:gd name="T43" fmla="*/ 45 h 54"/>
                  <a:gd name="T44" fmla="*/ 46 w 69"/>
                  <a:gd name="T45" fmla="*/ 50 h 54"/>
                  <a:gd name="T46" fmla="*/ 37 w 69"/>
                  <a:gd name="T47" fmla="*/ 54 h 54"/>
                  <a:gd name="T48" fmla="*/ 33 w 69"/>
                  <a:gd name="T49" fmla="*/ 54 h 54"/>
                  <a:gd name="T50" fmla="*/ 28 w 69"/>
                  <a:gd name="T51" fmla="*/ 50 h 54"/>
                  <a:gd name="T52" fmla="*/ 23 w 69"/>
                  <a:gd name="T53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" h="54">
                    <a:moveTo>
                      <a:pt x="23" y="45"/>
                    </a:moveTo>
                    <a:lnTo>
                      <a:pt x="23" y="36"/>
                    </a:lnTo>
                    <a:lnTo>
                      <a:pt x="23" y="32"/>
                    </a:lnTo>
                    <a:lnTo>
                      <a:pt x="14" y="27"/>
                    </a:lnTo>
                    <a:lnTo>
                      <a:pt x="5" y="18"/>
                    </a:lnTo>
                    <a:lnTo>
                      <a:pt x="0" y="4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37" y="4"/>
                    </a:lnTo>
                    <a:lnTo>
                      <a:pt x="42" y="4"/>
                    </a:lnTo>
                    <a:lnTo>
                      <a:pt x="46" y="0"/>
                    </a:lnTo>
                    <a:lnTo>
                      <a:pt x="51" y="4"/>
                    </a:lnTo>
                    <a:lnTo>
                      <a:pt x="51" y="9"/>
                    </a:lnTo>
                    <a:lnTo>
                      <a:pt x="60" y="13"/>
                    </a:lnTo>
                    <a:lnTo>
                      <a:pt x="69" y="18"/>
                    </a:lnTo>
                    <a:lnTo>
                      <a:pt x="65" y="22"/>
                    </a:lnTo>
                    <a:lnTo>
                      <a:pt x="69" y="27"/>
                    </a:lnTo>
                    <a:lnTo>
                      <a:pt x="60" y="36"/>
                    </a:lnTo>
                    <a:lnTo>
                      <a:pt x="55" y="41"/>
                    </a:lnTo>
                    <a:lnTo>
                      <a:pt x="60" y="50"/>
                    </a:lnTo>
                    <a:lnTo>
                      <a:pt x="51" y="45"/>
                    </a:lnTo>
                    <a:lnTo>
                      <a:pt x="46" y="50"/>
                    </a:lnTo>
                    <a:lnTo>
                      <a:pt x="37" y="54"/>
                    </a:lnTo>
                    <a:lnTo>
                      <a:pt x="33" y="54"/>
                    </a:lnTo>
                    <a:lnTo>
                      <a:pt x="28" y="50"/>
                    </a:lnTo>
                    <a:lnTo>
                      <a:pt x="23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Freeform 1643"/>
              <p:cNvSpPr>
                <a:spLocks/>
              </p:cNvSpPr>
              <p:nvPr/>
            </p:nvSpPr>
            <p:spPr bwMode="auto">
              <a:xfrm>
                <a:off x="2928" y="1351"/>
                <a:ext cx="69" cy="54"/>
              </a:xfrm>
              <a:custGeom>
                <a:avLst/>
                <a:gdLst>
                  <a:gd name="T0" fmla="*/ 23 w 69"/>
                  <a:gd name="T1" fmla="*/ 45 h 54"/>
                  <a:gd name="T2" fmla="*/ 23 w 69"/>
                  <a:gd name="T3" fmla="*/ 36 h 54"/>
                  <a:gd name="T4" fmla="*/ 23 w 69"/>
                  <a:gd name="T5" fmla="*/ 32 h 54"/>
                  <a:gd name="T6" fmla="*/ 14 w 69"/>
                  <a:gd name="T7" fmla="*/ 27 h 54"/>
                  <a:gd name="T8" fmla="*/ 5 w 69"/>
                  <a:gd name="T9" fmla="*/ 18 h 54"/>
                  <a:gd name="T10" fmla="*/ 0 w 69"/>
                  <a:gd name="T11" fmla="*/ 4 h 54"/>
                  <a:gd name="T12" fmla="*/ 10 w 69"/>
                  <a:gd name="T13" fmla="*/ 4 h 54"/>
                  <a:gd name="T14" fmla="*/ 14 w 69"/>
                  <a:gd name="T15" fmla="*/ 0 h 54"/>
                  <a:gd name="T16" fmla="*/ 28 w 69"/>
                  <a:gd name="T17" fmla="*/ 0 h 54"/>
                  <a:gd name="T18" fmla="*/ 37 w 69"/>
                  <a:gd name="T19" fmla="*/ 4 h 54"/>
                  <a:gd name="T20" fmla="*/ 42 w 69"/>
                  <a:gd name="T21" fmla="*/ 4 h 54"/>
                  <a:gd name="T22" fmla="*/ 46 w 69"/>
                  <a:gd name="T23" fmla="*/ 0 h 54"/>
                  <a:gd name="T24" fmla="*/ 51 w 69"/>
                  <a:gd name="T25" fmla="*/ 4 h 54"/>
                  <a:gd name="T26" fmla="*/ 51 w 69"/>
                  <a:gd name="T27" fmla="*/ 9 h 54"/>
                  <a:gd name="T28" fmla="*/ 60 w 69"/>
                  <a:gd name="T29" fmla="*/ 13 h 54"/>
                  <a:gd name="T30" fmla="*/ 69 w 69"/>
                  <a:gd name="T31" fmla="*/ 18 h 54"/>
                  <a:gd name="T32" fmla="*/ 65 w 69"/>
                  <a:gd name="T33" fmla="*/ 22 h 54"/>
                  <a:gd name="T34" fmla="*/ 69 w 69"/>
                  <a:gd name="T35" fmla="*/ 27 h 54"/>
                  <a:gd name="T36" fmla="*/ 60 w 69"/>
                  <a:gd name="T37" fmla="*/ 36 h 54"/>
                  <a:gd name="T38" fmla="*/ 55 w 69"/>
                  <a:gd name="T39" fmla="*/ 41 h 54"/>
                  <a:gd name="T40" fmla="*/ 60 w 69"/>
                  <a:gd name="T41" fmla="*/ 50 h 54"/>
                  <a:gd name="T42" fmla="*/ 51 w 69"/>
                  <a:gd name="T43" fmla="*/ 45 h 54"/>
                  <a:gd name="T44" fmla="*/ 46 w 69"/>
                  <a:gd name="T45" fmla="*/ 50 h 54"/>
                  <a:gd name="T46" fmla="*/ 37 w 69"/>
                  <a:gd name="T47" fmla="*/ 54 h 54"/>
                  <a:gd name="T48" fmla="*/ 33 w 69"/>
                  <a:gd name="T49" fmla="*/ 54 h 54"/>
                  <a:gd name="T50" fmla="*/ 28 w 69"/>
                  <a:gd name="T51" fmla="*/ 50 h 54"/>
                  <a:gd name="T52" fmla="*/ 23 w 69"/>
                  <a:gd name="T53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" h="54">
                    <a:moveTo>
                      <a:pt x="23" y="45"/>
                    </a:moveTo>
                    <a:lnTo>
                      <a:pt x="23" y="36"/>
                    </a:lnTo>
                    <a:lnTo>
                      <a:pt x="23" y="32"/>
                    </a:lnTo>
                    <a:lnTo>
                      <a:pt x="14" y="27"/>
                    </a:lnTo>
                    <a:lnTo>
                      <a:pt x="5" y="18"/>
                    </a:lnTo>
                    <a:lnTo>
                      <a:pt x="0" y="4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37" y="4"/>
                    </a:lnTo>
                    <a:lnTo>
                      <a:pt x="42" y="4"/>
                    </a:lnTo>
                    <a:lnTo>
                      <a:pt x="46" y="0"/>
                    </a:lnTo>
                    <a:lnTo>
                      <a:pt x="51" y="4"/>
                    </a:lnTo>
                    <a:lnTo>
                      <a:pt x="51" y="9"/>
                    </a:lnTo>
                    <a:lnTo>
                      <a:pt x="60" y="13"/>
                    </a:lnTo>
                    <a:lnTo>
                      <a:pt x="69" y="18"/>
                    </a:lnTo>
                    <a:lnTo>
                      <a:pt x="65" y="22"/>
                    </a:lnTo>
                    <a:lnTo>
                      <a:pt x="69" y="27"/>
                    </a:lnTo>
                    <a:lnTo>
                      <a:pt x="60" y="36"/>
                    </a:lnTo>
                    <a:lnTo>
                      <a:pt x="55" y="41"/>
                    </a:lnTo>
                    <a:lnTo>
                      <a:pt x="60" y="50"/>
                    </a:lnTo>
                    <a:lnTo>
                      <a:pt x="51" y="45"/>
                    </a:lnTo>
                    <a:lnTo>
                      <a:pt x="46" y="50"/>
                    </a:lnTo>
                    <a:lnTo>
                      <a:pt x="37" y="54"/>
                    </a:lnTo>
                    <a:lnTo>
                      <a:pt x="33" y="54"/>
                    </a:lnTo>
                    <a:lnTo>
                      <a:pt x="28" y="50"/>
                    </a:lnTo>
                    <a:lnTo>
                      <a:pt x="23" y="4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Freeform 1644"/>
              <p:cNvSpPr>
                <a:spLocks noEditPoints="1"/>
              </p:cNvSpPr>
              <p:nvPr/>
            </p:nvSpPr>
            <p:spPr bwMode="auto">
              <a:xfrm>
                <a:off x="2924" y="1351"/>
                <a:ext cx="78" cy="54"/>
              </a:xfrm>
              <a:custGeom>
                <a:avLst/>
                <a:gdLst>
                  <a:gd name="T0" fmla="*/ 32 w 78"/>
                  <a:gd name="T1" fmla="*/ 54 h 54"/>
                  <a:gd name="T2" fmla="*/ 23 w 78"/>
                  <a:gd name="T3" fmla="*/ 45 h 54"/>
                  <a:gd name="T4" fmla="*/ 23 w 78"/>
                  <a:gd name="T5" fmla="*/ 41 h 54"/>
                  <a:gd name="T6" fmla="*/ 18 w 78"/>
                  <a:gd name="T7" fmla="*/ 32 h 54"/>
                  <a:gd name="T8" fmla="*/ 4 w 78"/>
                  <a:gd name="T9" fmla="*/ 22 h 54"/>
                  <a:gd name="T10" fmla="*/ 0 w 78"/>
                  <a:gd name="T11" fmla="*/ 9 h 54"/>
                  <a:gd name="T12" fmla="*/ 0 w 78"/>
                  <a:gd name="T13" fmla="*/ 0 h 54"/>
                  <a:gd name="T14" fmla="*/ 4 w 78"/>
                  <a:gd name="T15" fmla="*/ 4 h 54"/>
                  <a:gd name="T16" fmla="*/ 14 w 78"/>
                  <a:gd name="T17" fmla="*/ 4 h 54"/>
                  <a:gd name="T18" fmla="*/ 32 w 78"/>
                  <a:gd name="T19" fmla="*/ 0 h 54"/>
                  <a:gd name="T20" fmla="*/ 46 w 78"/>
                  <a:gd name="T21" fmla="*/ 4 h 54"/>
                  <a:gd name="T22" fmla="*/ 50 w 78"/>
                  <a:gd name="T23" fmla="*/ 0 h 54"/>
                  <a:gd name="T24" fmla="*/ 55 w 78"/>
                  <a:gd name="T25" fmla="*/ 4 h 54"/>
                  <a:gd name="T26" fmla="*/ 73 w 78"/>
                  <a:gd name="T27" fmla="*/ 18 h 54"/>
                  <a:gd name="T28" fmla="*/ 78 w 78"/>
                  <a:gd name="T29" fmla="*/ 18 h 54"/>
                  <a:gd name="T30" fmla="*/ 73 w 78"/>
                  <a:gd name="T31" fmla="*/ 22 h 54"/>
                  <a:gd name="T32" fmla="*/ 78 w 78"/>
                  <a:gd name="T33" fmla="*/ 22 h 54"/>
                  <a:gd name="T34" fmla="*/ 73 w 78"/>
                  <a:gd name="T35" fmla="*/ 27 h 54"/>
                  <a:gd name="T36" fmla="*/ 64 w 78"/>
                  <a:gd name="T37" fmla="*/ 41 h 54"/>
                  <a:gd name="T38" fmla="*/ 69 w 78"/>
                  <a:gd name="T39" fmla="*/ 54 h 54"/>
                  <a:gd name="T40" fmla="*/ 59 w 78"/>
                  <a:gd name="T41" fmla="*/ 50 h 54"/>
                  <a:gd name="T42" fmla="*/ 55 w 78"/>
                  <a:gd name="T43" fmla="*/ 50 h 54"/>
                  <a:gd name="T44" fmla="*/ 55 w 78"/>
                  <a:gd name="T45" fmla="*/ 54 h 54"/>
                  <a:gd name="T46" fmla="*/ 46 w 78"/>
                  <a:gd name="T47" fmla="*/ 54 h 54"/>
                  <a:gd name="T48" fmla="*/ 37 w 78"/>
                  <a:gd name="T49" fmla="*/ 54 h 54"/>
                  <a:gd name="T50" fmla="*/ 37 w 78"/>
                  <a:gd name="T51" fmla="*/ 50 h 54"/>
                  <a:gd name="T52" fmla="*/ 46 w 78"/>
                  <a:gd name="T53" fmla="*/ 50 h 54"/>
                  <a:gd name="T54" fmla="*/ 55 w 78"/>
                  <a:gd name="T55" fmla="*/ 41 h 54"/>
                  <a:gd name="T56" fmla="*/ 64 w 78"/>
                  <a:gd name="T57" fmla="*/ 32 h 54"/>
                  <a:gd name="T58" fmla="*/ 64 w 78"/>
                  <a:gd name="T59" fmla="*/ 22 h 54"/>
                  <a:gd name="T60" fmla="*/ 64 w 78"/>
                  <a:gd name="T61" fmla="*/ 18 h 54"/>
                  <a:gd name="T62" fmla="*/ 50 w 78"/>
                  <a:gd name="T63" fmla="*/ 9 h 54"/>
                  <a:gd name="T64" fmla="*/ 50 w 78"/>
                  <a:gd name="T65" fmla="*/ 4 h 54"/>
                  <a:gd name="T66" fmla="*/ 41 w 78"/>
                  <a:gd name="T67" fmla="*/ 9 h 54"/>
                  <a:gd name="T68" fmla="*/ 18 w 78"/>
                  <a:gd name="T69" fmla="*/ 9 h 54"/>
                  <a:gd name="T70" fmla="*/ 9 w 78"/>
                  <a:gd name="T71" fmla="*/ 13 h 54"/>
                  <a:gd name="T72" fmla="*/ 9 w 78"/>
                  <a:gd name="T73" fmla="*/ 22 h 54"/>
                  <a:gd name="T74" fmla="*/ 23 w 78"/>
                  <a:gd name="T75" fmla="*/ 27 h 54"/>
                  <a:gd name="T76" fmla="*/ 27 w 78"/>
                  <a:gd name="T77" fmla="*/ 41 h 54"/>
                  <a:gd name="T78" fmla="*/ 37 w 78"/>
                  <a:gd name="T79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8" h="54">
                    <a:moveTo>
                      <a:pt x="37" y="54"/>
                    </a:moveTo>
                    <a:lnTo>
                      <a:pt x="32" y="54"/>
                    </a:lnTo>
                    <a:lnTo>
                      <a:pt x="27" y="50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23" y="36"/>
                    </a:lnTo>
                    <a:lnTo>
                      <a:pt x="18" y="32"/>
                    </a:lnTo>
                    <a:lnTo>
                      <a:pt x="14" y="32"/>
                    </a:lnTo>
                    <a:lnTo>
                      <a:pt x="4" y="22"/>
                    </a:lnTo>
                    <a:lnTo>
                      <a:pt x="4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32" y="0"/>
                    </a:lnTo>
                    <a:lnTo>
                      <a:pt x="41" y="4"/>
                    </a:lnTo>
                    <a:lnTo>
                      <a:pt x="46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69" y="13"/>
                    </a:lnTo>
                    <a:lnTo>
                      <a:pt x="73" y="18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3" y="27"/>
                    </a:lnTo>
                    <a:lnTo>
                      <a:pt x="69" y="36"/>
                    </a:lnTo>
                    <a:lnTo>
                      <a:pt x="64" y="41"/>
                    </a:lnTo>
                    <a:lnTo>
                      <a:pt x="64" y="45"/>
                    </a:lnTo>
                    <a:lnTo>
                      <a:pt x="69" y="54"/>
                    </a:lnTo>
                    <a:lnTo>
                      <a:pt x="69" y="54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5" y="54"/>
                    </a:lnTo>
                    <a:lnTo>
                      <a:pt x="50" y="54"/>
                    </a:lnTo>
                    <a:lnTo>
                      <a:pt x="46" y="54"/>
                    </a:lnTo>
                    <a:lnTo>
                      <a:pt x="37" y="54"/>
                    </a:lnTo>
                    <a:lnTo>
                      <a:pt x="37" y="54"/>
                    </a:lnTo>
                    <a:close/>
                    <a:moveTo>
                      <a:pt x="37" y="50"/>
                    </a:moveTo>
                    <a:lnTo>
                      <a:pt x="37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50" y="45"/>
                    </a:lnTo>
                    <a:lnTo>
                      <a:pt x="55" y="41"/>
                    </a:lnTo>
                    <a:lnTo>
                      <a:pt x="59" y="36"/>
                    </a:lnTo>
                    <a:lnTo>
                      <a:pt x="64" y="32"/>
                    </a:lnTo>
                    <a:lnTo>
                      <a:pt x="69" y="27"/>
                    </a:lnTo>
                    <a:lnTo>
                      <a:pt x="64" y="22"/>
                    </a:lnTo>
                    <a:lnTo>
                      <a:pt x="69" y="18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4"/>
                    </a:lnTo>
                    <a:lnTo>
                      <a:pt x="50" y="9"/>
                    </a:lnTo>
                    <a:lnTo>
                      <a:pt x="41" y="9"/>
                    </a:lnTo>
                    <a:lnTo>
                      <a:pt x="32" y="4"/>
                    </a:lnTo>
                    <a:lnTo>
                      <a:pt x="18" y="9"/>
                    </a:lnTo>
                    <a:lnTo>
                      <a:pt x="14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22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7" y="32"/>
                    </a:lnTo>
                    <a:lnTo>
                      <a:pt x="27" y="41"/>
                    </a:lnTo>
                    <a:lnTo>
                      <a:pt x="32" y="45"/>
                    </a:lnTo>
                    <a:lnTo>
                      <a:pt x="37" y="50"/>
                    </a:lnTo>
                    <a:lnTo>
                      <a:pt x="37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Freeform 1645"/>
              <p:cNvSpPr>
                <a:spLocks/>
              </p:cNvSpPr>
              <p:nvPr/>
            </p:nvSpPr>
            <p:spPr bwMode="auto">
              <a:xfrm>
                <a:off x="2924" y="1351"/>
                <a:ext cx="78" cy="54"/>
              </a:xfrm>
              <a:custGeom>
                <a:avLst/>
                <a:gdLst>
                  <a:gd name="T0" fmla="*/ 37 w 78"/>
                  <a:gd name="T1" fmla="*/ 54 h 54"/>
                  <a:gd name="T2" fmla="*/ 32 w 78"/>
                  <a:gd name="T3" fmla="*/ 54 h 54"/>
                  <a:gd name="T4" fmla="*/ 27 w 78"/>
                  <a:gd name="T5" fmla="*/ 50 h 54"/>
                  <a:gd name="T6" fmla="*/ 23 w 78"/>
                  <a:gd name="T7" fmla="*/ 45 h 54"/>
                  <a:gd name="T8" fmla="*/ 23 w 78"/>
                  <a:gd name="T9" fmla="*/ 45 h 54"/>
                  <a:gd name="T10" fmla="*/ 23 w 78"/>
                  <a:gd name="T11" fmla="*/ 41 h 54"/>
                  <a:gd name="T12" fmla="*/ 23 w 78"/>
                  <a:gd name="T13" fmla="*/ 36 h 54"/>
                  <a:gd name="T14" fmla="*/ 18 w 78"/>
                  <a:gd name="T15" fmla="*/ 32 h 54"/>
                  <a:gd name="T16" fmla="*/ 14 w 78"/>
                  <a:gd name="T17" fmla="*/ 32 h 54"/>
                  <a:gd name="T18" fmla="*/ 4 w 78"/>
                  <a:gd name="T19" fmla="*/ 22 h 54"/>
                  <a:gd name="T20" fmla="*/ 4 w 78"/>
                  <a:gd name="T21" fmla="*/ 13 h 54"/>
                  <a:gd name="T22" fmla="*/ 0 w 78"/>
                  <a:gd name="T23" fmla="*/ 9 h 54"/>
                  <a:gd name="T24" fmla="*/ 0 w 78"/>
                  <a:gd name="T25" fmla="*/ 4 h 54"/>
                  <a:gd name="T26" fmla="*/ 0 w 78"/>
                  <a:gd name="T27" fmla="*/ 0 h 54"/>
                  <a:gd name="T28" fmla="*/ 4 w 78"/>
                  <a:gd name="T29" fmla="*/ 4 h 54"/>
                  <a:gd name="T30" fmla="*/ 4 w 78"/>
                  <a:gd name="T31" fmla="*/ 4 h 54"/>
                  <a:gd name="T32" fmla="*/ 9 w 78"/>
                  <a:gd name="T33" fmla="*/ 9 h 54"/>
                  <a:gd name="T34" fmla="*/ 14 w 78"/>
                  <a:gd name="T35" fmla="*/ 4 h 54"/>
                  <a:gd name="T36" fmla="*/ 18 w 78"/>
                  <a:gd name="T37" fmla="*/ 0 h 54"/>
                  <a:gd name="T38" fmla="*/ 32 w 78"/>
                  <a:gd name="T39" fmla="*/ 0 h 54"/>
                  <a:gd name="T40" fmla="*/ 41 w 78"/>
                  <a:gd name="T41" fmla="*/ 4 h 54"/>
                  <a:gd name="T42" fmla="*/ 46 w 78"/>
                  <a:gd name="T43" fmla="*/ 4 h 54"/>
                  <a:gd name="T44" fmla="*/ 50 w 78"/>
                  <a:gd name="T45" fmla="*/ 0 h 54"/>
                  <a:gd name="T46" fmla="*/ 50 w 78"/>
                  <a:gd name="T47" fmla="*/ 0 h 54"/>
                  <a:gd name="T48" fmla="*/ 55 w 78"/>
                  <a:gd name="T49" fmla="*/ 4 h 54"/>
                  <a:gd name="T50" fmla="*/ 55 w 78"/>
                  <a:gd name="T51" fmla="*/ 4 h 54"/>
                  <a:gd name="T52" fmla="*/ 69 w 78"/>
                  <a:gd name="T53" fmla="*/ 13 h 54"/>
                  <a:gd name="T54" fmla="*/ 73 w 78"/>
                  <a:gd name="T55" fmla="*/ 18 h 54"/>
                  <a:gd name="T56" fmla="*/ 78 w 78"/>
                  <a:gd name="T57" fmla="*/ 18 h 54"/>
                  <a:gd name="T58" fmla="*/ 78 w 78"/>
                  <a:gd name="T59" fmla="*/ 18 h 54"/>
                  <a:gd name="T60" fmla="*/ 73 w 78"/>
                  <a:gd name="T61" fmla="*/ 22 h 54"/>
                  <a:gd name="T62" fmla="*/ 73 w 78"/>
                  <a:gd name="T63" fmla="*/ 22 h 54"/>
                  <a:gd name="T64" fmla="*/ 73 w 78"/>
                  <a:gd name="T65" fmla="*/ 22 h 54"/>
                  <a:gd name="T66" fmla="*/ 78 w 78"/>
                  <a:gd name="T67" fmla="*/ 22 h 54"/>
                  <a:gd name="T68" fmla="*/ 78 w 78"/>
                  <a:gd name="T69" fmla="*/ 22 h 54"/>
                  <a:gd name="T70" fmla="*/ 73 w 78"/>
                  <a:gd name="T71" fmla="*/ 27 h 54"/>
                  <a:gd name="T72" fmla="*/ 69 w 78"/>
                  <a:gd name="T73" fmla="*/ 36 h 54"/>
                  <a:gd name="T74" fmla="*/ 64 w 78"/>
                  <a:gd name="T75" fmla="*/ 41 h 54"/>
                  <a:gd name="T76" fmla="*/ 64 w 78"/>
                  <a:gd name="T77" fmla="*/ 45 h 54"/>
                  <a:gd name="T78" fmla="*/ 69 w 78"/>
                  <a:gd name="T79" fmla="*/ 54 h 54"/>
                  <a:gd name="T80" fmla="*/ 69 w 78"/>
                  <a:gd name="T81" fmla="*/ 54 h 54"/>
                  <a:gd name="T82" fmla="*/ 59 w 78"/>
                  <a:gd name="T83" fmla="*/ 50 h 54"/>
                  <a:gd name="T84" fmla="*/ 59 w 78"/>
                  <a:gd name="T85" fmla="*/ 50 h 54"/>
                  <a:gd name="T86" fmla="*/ 55 w 78"/>
                  <a:gd name="T87" fmla="*/ 50 h 54"/>
                  <a:gd name="T88" fmla="*/ 55 w 78"/>
                  <a:gd name="T89" fmla="*/ 50 h 54"/>
                  <a:gd name="T90" fmla="*/ 55 w 78"/>
                  <a:gd name="T91" fmla="*/ 54 h 54"/>
                  <a:gd name="T92" fmla="*/ 50 w 78"/>
                  <a:gd name="T93" fmla="*/ 54 h 54"/>
                  <a:gd name="T94" fmla="*/ 46 w 78"/>
                  <a:gd name="T95" fmla="*/ 54 h 54"/>
                  <a:gd name="T96" fmla="*/ 37 w 78"/>
                  <a:gd name="T97" fmla="*/ 54 h 54"/>
                  <a:gd name="T98" fmla="*/ 37 w 78"/>
                  <a:gd name="T9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8" h="54">
                    <a:moveTo>
                      <a:pt x="37" y="54"/>
                    </a:moveTo>
                    <a:lnTo>
                      <a:pt x="32" y="54"/>
                    </a:lnTo>
                    <a:lnTo>
                      <a:pt x="27" y="50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23" y="36"/>
                    </a:lnTo>
                    <a:lnTo>
                      <a:pt x="18" y="32"/>
                    </a:lnTo>
                    <a:lnTo>
                      <a:pt x="14" y="32"/>
                    </a:lnTo>
                    <a:lnTo>
                      <a:pt x="4" y="22"/>
                    </a:lnTo>
                    <a:lnTo>
                      <a:pt x="4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32" y="0"/>
                    </a:lnTo>
                    <a:lnTo>
                      <a:pt x="41" y="4"/>
                    </a:lnTo>
                    <a:lnTo>
                      <a:pt x="46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69" y="13"/>
                    </a:lnTo>
                    <a:lnTo>
                      <a:pt x="73" y="18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3" y="27"/>
                    </a:lnTo>
                    <a:lnTo>
                      <a:pt x="69" y="36"/>
                    </a:lnTo>
                    <a:lnTo>
                      <a:pt x="64" y="41"/>
                    </a:lnTo>
                    <a:lnTo>
                      <a:pt x="64" y="45"/>
                    </a:lnTo>
                    <a:lnTo>
                      <a:pt x="69" y="54"/>
                    </a:lnTo>
                    <a:lnTo>
                      <a:pt x="69" y="54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5" y="54"/>
                    </a:lnTo>
                    <a:lnTo>
                      <a:pt x="50" y="54"/>
                    </a:lnTo>
                    <a:lnTo>
                      <a:pt x="46" y="54"/>
                    </a:lnTo>
                    <a:lnTo>
                      <a:pt x="37" y="54"/>
                    </a:lnTo>
                    <a:lnTo>
                      <a:pt x="37" y="5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Freeform 1646"/>
              <p:cNvSpPr>
                <a:spLocks/>
              </p:cNvSpPr>
              <p:nvPr/>
            </p:nvSpPr>
            <p:spPr bwMode="auto">
              <a:xfrm>
                <a:off x="2933" y="1355"/>
                <a:ext cx="60" cy="46"/>
              </a:xfrm>
              <a:custGeom>
                <a:avLst/>
                <a:gdLst>
                  <a:gd name="T0" fmla="*/ 28 w 60"/>
                  <a:gd name="T1" fmla="*/ 46 h 46"/>
                  <a:gd name="T2" fmla="*/ 28 w 60"/>
                  <a:gd name="T3" fmla="*/ 46 h 46"/>
                  <a:gd name="T4" fmla="*/ 37 w 60"/>
                  <a:gd name="T5" fmla="*/ 46 h 46"/>
                  <a:gd name="T6" fmla="*/ 37 w 60"/>
                  <a:gd name="T7" fmla="*/ 46 h 46"/>
                  <a:gd name="T8" fmla="*/ 41 w 60"/>
                  <a:gd name="T9" fmla="*/ 41 h 46"/>
                  <a:gd name="T10" fmla="*/ 46 w 60"/>
                  <a:gd name="T11" fmla="*/ 37 h 46"/>
                  <a:gd name="T12" fmla="*/ 50 w 60"/>
                  <a:gd name="T13" fmla="*/ 32 h 46"/>
                  <a:gd name="T14" fmla="*/ 55 w 60"/>
                  <a:gd name="T15" fmla="*/ 28 h 46"/>
                  <a:gd name="T16" fmla="*/ 60 w 60"/>
                  <a:gd name="T17" fmla="*/ 23 h 46"/>
                  <a:gd name="T18" fmla="*/ 55 w 60"/>
                  <a:gd name="T19" fmla="*/ 18 h 46"/>
                  <a:gd name="T20" fmla="*/ 60 w 60"/>
                  <a:gd name="T21" fmla="*/ 14 h 46"/>
                  <a:gd name="T22" fmla="*/ 55 w 60"/>
                  <a:gd name="T23" fmla="*/ 14 h 46"/>
                  <a:gd name="T24" fmla="*/ 46 w 60"/>
                  <a:gd name="T25" fmla="*/ 9 h 46"/>
                  <a:gd name="T26" fmla="*/ 41 w 60"/>
                  <a:gd name="T27" fmla="*/ 5 h 46"/>
                  <a:gd name="T28" fmla="*/ 41 w 60"/>
                  <a:gd name="T29" fmla="*/ 5 h 46"/>
                  <a:gd name="T30" fmla="*/ 41 w 60"/>
                  <a:gd name="T31" fmla="*/ 0 h 46"/>
                  <a:gd name="T32" fmla="*/ 41 w 60"/>
                  <a:gd name="T33" fmla="*/ 5 h 46"/>
                  <a:gd name="T34" fmla="*/ 32 w 60"/>
                  <a:gd name="T35" fmla="*/ 5 h 46"/>
                  <a:gd name="T36" fmla="*/ 23 w 60"/>
                  <a:gd name="T37" fmla="*/ 0 h 46"/>
                  <a:gd name="T38" fmla="*/ 9 w 60"/>
                  <a:gd name="T39" fmla="*/ 5 h 46"/>
                  <a:gd name="T40" fmla="*/ 5 w 60"/>
                  <a:gd name="T41" fmla="*/ 5 h 46"/>
                  <a:gd name="T42" fmla="*/ 0 w 60"/>
                  <a:gd name="T43" fmla="*/ 9 h 46"/>
                  <a:gd name="T44" fmla="*/ 0 w 60"/>
                  <a:gd name="T45" fmla="*/ 9 h 46"/>
                  <a:gd name="T46" fmla="*/ 0 w 60"/>
                  <a:gd name="T47" fmla="*/ 18 h 46"/>
                  <a:gd name="T48" fmla="*/ 9 w 60"/>
                  <a:gd name="T49" fmla="*/ 23 h 46"/>
                  <a:gd name="T50" fmla="*/ 14 w 60"/>
                  <a:gd name="T51" fmla="*/ 23 h 46"/>
                  <a:gd name="T52" fmla="*/ 18 w 60"/>
                  <a:gd name="T53" fmla="*/ 28 h 46"/>
                  <a:gd name="T54" fmla="*/ 18 w 60"/>
                  <a:gd name="T55" fmla="*/ 37 h 46"/>
                  <a:gd name="T56" fmla="*/ 23 w 60"/>
                  <a:gd name="T57" fmla="*/ 41 h 46"/>
                  <a:gd name="T58" fmla="*/ 28 w 60"/>
                  <a:gd name="T59" fmla="*/ 46 h 46"/>
                  <a:gd name="T60" fmla="*/ 28 w 60"/>
                  <a:gd name="T6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" h="46">
                    <a:moveTo>
                      <a:pt x="28" y="46"/>
                    </a:moveTo>
                    <a:lnTo>
                      <a:pt x="28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41" y="41"/>
                    </a:lnTo>
                    <a:lnTo>
                      <a:pt x="46" y="37"/>
                    </a:lnTo>
                    <a:lnTo>
                      <a:pt x="50" y="32"/>
                    </a:lnTo>
                    <a:lnTo>
                      <a:pt x="55" y="28"/>
                    </a:lnTo>
                    <a:lnTo>
                      <a:pt x="60" y="23"/>
                    </a:lnTo>
                    <a:lnTo>
                      <a:pt x="55" y="18"/>
                    </a:lnTo>
                    <a:lnTo>
                      <a:pt x="60" y="14"/>
                    </a:lnTo>
                    <a:lnTo>
                      <a:pt x="55" y="14"/>
                    </a:lnTo>
                    <a:lnTo>
                      <a:pt x="46" y="9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32" y="5"/>
                    </a:lnTo>
                    <a:lnTo>
                      <a:pt x="23" y="0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8" y="28"/>
                    </a:lnTo>
                    <a:lnTo>
                      <a:pt x="18" y="37"/>
                    </a:lnTo>
                    <a:lnTo>
                      <a:pt x="23" y="41"/>
                    </a:lnTo>
                    <a:lnTo>
                      <a:pt x="28" y="46"/>
                    </a:lnTo>
                    <a:lnTo>
                      <a:pt x="28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Freeform 1647"/>
              <p:cNvSpPr>
                <a:spLocks/>
              </p:cNvSpPr>
              <p:nvPr/>
            </p:nvSpPr>
            <p:spPr bwMode="auto">
              <a:xfrm>
                <a:off x="2956" y="1355"/>
                <a:ext cx="105" cy="92"/>
              </a:xfrm>
              <a:custGeom>
                <a:avLst/>
                <a:gdLst>
                  <a:gd name="T0" fmla="*/ 0 w 105"/>
                  <a:gd name="T1" fmla="*/ 87 h 92"/>
                  <a:gd name="T2" fmla="*/ 0 w 105"/>
                  <a:gd name="T3" fmla="*/ 83 h 92"/>
                  <a:gd name="T4" fmla="*/ 0 w 105"/>
                  <a:gd name="T5" fmla="*/ 78 h 92"/>
                  <a:gd name="T6" fmla="*/ 0 w 105"/>
                  <a:gd name="T7" fmla="*/ 73 h 92"/>
                  <a:gd name="T8" fmla="*/ 5 w 105"/>
                  <a:gd name="T9" fmla="*/ 69 h 92"/>
                  <a:gd name="T10" fmla="*/ 5 w 105"/>
                  <a:gd name="T11" fmla="*/ 55 h 92"/>
                  <a:gd name="T12" fmla="*/ 0 w 105"/>
                  <a:gd name="T13" fmla="*/ 41 h 92"/>
                  <a:gd name="T14" fmla="*/ 18 w 105"/>
                  <a:gd name="T15" fmla="*/ 41 h 92"/>
                  <a:gd name="T16" fmla="*/ 23 w 105"/>
                  <a:gd name="T17" fmla="*/ 37 h 92"/>
                  <a:gd name="T18" fmla="*/ 27 w 105"/>
                  <a:gd name="T19" fmla="*/ 37 h 92"/>
                  <a:gd name="T20" fmla="*/ 27 w 105"/>
                  <a:gd name="T21" fmla="*/ 28 h 92"/>
                  <a:gd name="T22" fmla="*/ 32 w 105"/>
                  <a:gd name="T23" fmla="*/ 23 h 92"/>
                  <a:gd name="T24" fmla="*/ 41 w 105"/>
                  <a:gd name="T25" fmla="*/ 14 h 92"/>
                  <a:gd name="T26" fmla="*/ 37 w 105"/>
                  <a:gd name="T27" fmla="*/ 14 h 92"/>
                  <a:gd name="T28" fmla="*/ 41 w 105"/>
                  <a:gd name="T29" fmla="*/ 9 h 92"/>
                  <a:gd name="T30" fmla="*/ 50 w 105"/>
                  <a:gd name="T31" fmla="*/ 0 h 92"/>
                  <a:gd name="T32" fmla="*/ 64 w 105"/>
                  <a:gd name="T33" fmla="*/ 0 h 92"/>
                  <a:gd name="T34" fmla="*/ 69 w 105"/>
                  <a:gd name="T35" fmla="*/ 0 h 92"/>
                  <a:gd name="T36" fmla="*/ 69 w 105"/>
                  <a:gd name="T37" fmla="*/ 5 h 92"/>
                  <a:gd name="T38" fmla="*/ 78 w 105"/>
                  <a:gd name="T39" fmla="*/ 5 h 92"/>
                  <a:gd name="T40" fmla="*/ 82 w 105"/>
                  <a:gd name="T41" fmla="*/ 5 h 92"/>
                  <a:gd name="T42" fmla="*/ 87 w 105"/>
                  <a:gd name="T43" fmla="*/ 18 h 92"/>
                  <a:gd name="T44" fmla="*/ 87 w 105"/>
                  <a:gd name="T45" fmla="*/ 23 h 92"/>
                  <a:gd name="T46" fmla="*/ 92 w 105"/>
                  <a:gd name="T47" fmla="*/ 32 h 92"/>
                  <a:gd name="T48" fmla="*/ 96 w 105"/>
                  <a:gd name="T49" fmla="*/ 41 h 92"/>
                  <a:gd name="T50" fmla="*/ 101 w 105"/>
                  <a:gd name="T51" fmla="*/ 46 h 92"/>
                  <a:gd name="T52" fmla="*/ 105 w 105"/>
                  <a:gd name="T53" fmla="*/ 50 h 92"/>
                  <a:gd name="T54" fmla="*/ 101 w 105"/>
                  <a:gd name="T55" fmla="*/ 60 h 92"/>
                  <a:gd name="T56" fmla="*/ 101 w 105"/>
                  <a:gd name="T57" fmla="*/ 55 h 92"/>
                  <a:gd name="T58" fmla="*/ 96 w 105"/>
                  <a:gd name="T59" fmla="*/ 55 h 92"/>
                  <a:gd name="T60" fmla="*/ 92 w 105"/>
                  <a:gd name="T61" fmla="*/ 55 h 92"/>
                  <a:gd name="T62" fmla="*/ 92 w 105"/>
                  <a:gd name="T63" fmla="*/ 60 h 92"/>
                  <a:gd name="T64" fmla="*/ 96 w 105"/>
                  <a:gd name="T65" fmla="*/ 78 h 92"/>
                  <a:gd name="T66" fmla="*/ 92 w 105"/>
                  <a:gd name="T67" fmla="*/ 83 h 92"/>
                  <a:gd name="T68" fmla="*/ 82 w 105"/>
                  <a:gd name="T69" fmla="*/ 87 h 92"/>
                  <a:gd name="T70" fmla="*/ 73 w 105"/>
                  <a:gd name="T71" fmla="*/ 92 h 92"/>
                  <a:gd name="T72" fmla="*/ 69 w 105"/>
                  <a:gd name="T73" fmla="*/ 87 h 92"/>
                  <a:gd name="T74" fmla="*/ 60 w 105"/>
                  <a:gd name="T75" fmla="*/ 92 h 92"/>
                  <a:gd name="T76" fmla="*/ 55 w 105"/>
                  <a:gd name="T77" fmla="*/ 92 h 92"/>
                  <a:gd name="T78" fmla="*/ 41 w 105"/>
                  <a:gd name="T79" fmla="*/ 83 h 92"/>
                  <a:gd name="T80" fmla="*/ 18 w 105"/>
                  <a:gd name="T81" fmla="*/ 83 h 92"/>
                  <a:gd name="T82" fmla="*/ 0 w 105"/>
                  <a:gd name="T83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" h="92">
                    <a:moveTo>
                      <a:pt x="0" y="87"/>
                    </a:moveTo>
                    <a:lnTo>
                      <a:pt x="0" y="83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5" y="69"/>
                    </a:lnTo>
                    <a:lnTo>
                      <a:pt x="5" y="55"/>
                    </a:lnTo>
                    <a:lnTo>
                      <a:pt x="0" y="41"/>
                    </a:lnTo>
                    <a:lnTo>
                      <a:pt x="18" y="41"/>
                    </a:lnTo>
                    <a:lnTo>
                      <a:pt x="23" y="37"/>
                    </a:lnTo>
                    <a:lnTo>
                      <a:pt x="27" y="37"/>
                    </a:lnTo>
                    <a:lnTo>
                      <a:pt x="27" y="28"/>
                    </a:lnTo>
                    <a:lnTo>
                      <a:pt x="32" y="23"/>
                    </a:lnTo>
                    <a:lnTo>
                      <a:pt x="41" y="14"/>
                    </a:lnTo>
                    <a:lnTo>
                      <a:pt x="37" y="14"/>
                    </a:lnTo>
                    <a:lnTo>
                      <a:pt x="41" y="9"/>
                    </a:lnTo>
                    <a:lnTo>
                      <a:pt x="50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69" y="5"/>
                    </a:lnTo>
                    <a:lnTo>
                      <a:pt x="78" y="5"/>
                    </a:lnTo>
                    <a:lnTo>
                      <a:pt x="82" y="5"/>
                    </a:lnTo>
                    <a:lnTo>
                      <a:pt x="87" y="18"/>
                    </a:lnTo>
                    <a:lnTo>
                      <a:pt x="87" y="23"/>
                    </a:lnTo>
                    <a:lnTo>
                      <a:pt x="92" y="32"/>
                    </a:lnTo>
                    <a:lnTo>
                      <a:pt x="96" y="41"/>
                    </a:lnTo>
                    <a:lnTo>
                      <a:pt x="101" y="46"/>
                    </a:lnTo>
                    <a:lnTo>
                      <a:pt x="105" y="50"/>
                    </a:lnTo>
                    <a:lnTo>
                      <a:pt x="101" y="60"/>
                    </a:lnTo>
                    <a:lnTo>
                      <a:pt x="101" y="55"/>
                    </a:lnTo>
                    <a:lnTo>
                      <a:pt x="96" y="55"/>
                    </a:lnTo>
                    <a:lnTo>
                      <a:pt x="92" y="55"/>
                    </a:lnTo>
                    <a:lnTo>
                      <a:pt x="92" y="60"/>
                    </a:lnTo>
                    <a:lnTo>
                      <a:pt x="96" y="78"/>
                    </a:lnTo>
                    <a:lnTo>
                      <a:pt x="92" y="83"/>
                    </a:lnTo>
                    <a:lnTo>
                      <a:pt x="82" y="87"/>
                    </a:lnTo>
                    <a:lnTo>
                      <a:pt x="73" y="92"/>
                    </a:lnTo>
                    <a:lnTo>
                      <a:pt x="69" y="87"/>
                    </a:lnTo>
                    <a:lnTo>
                      <a:pt x="60" y="92"/>
                    </a:lnTo>
                    <a:lnTo>
                      <a:pt x="55" y="92"/>
                    </a:lnTo>
                    <a:lnTo>
                      <a:pt x="41" y="83"/>
                    </a:lnTo>
                    <a:lnTo>
                      <a:pt x="18" y="83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Freeform 1648"/>
              <p:cNvSpPr>
                <a:spLocks/>
              </p:cNvSpPr>
              <p:nvPr/>
            </p:nvSpPr>
            <p:spPr bwMode="auto">
              <a:xfrm>
                <a:off x="2956" y="1355"/>
                <a:ext cx="105" cy="92"/>
              </a:xfrm>
              <a:custGeom>
                <a:avLst/>
                <a:gdLst>
                  <a:gd name="T0" fmla="*/ 0 w 105"/>
                  <a:gd name="T1" fmla="*/ 87 h 92"/>
                  <a:gd name="T2" fmla="*/ 0 w 105"/>
                  <a:gd name="T3" fmla="*/ 83 h 92"/>
                  <a:gd name="T4" fmla="*/ 0 w 105"/>
                  <a:gd name="T5" fmla="*/ 78 h 92"/>
                  <a:gd name="T6" fmla="*/ 0 w 105"/>
                  <a:gd name="T7" fmla="*/ 73 h 92"/>
                  <a:gd name="T8" fmla="*/ 5 w 105"/>
                  <a:gd name="T9" fmla="*/ 69 h 92"/>
                  <a:gd name="T10" fmla="*/ 5 w 105"/>
                  <a:gd name="T11" fmla="*/ 55 h 92"/>
                  <a:gd name="T12" fmla="*/ 0 w 105"/>
                  <a:gd name="T13" fmla="*/ 41 h 92"/>
                  <a:gd name="T14" fmla="*/ 18 w 105"/>
                  <a:gd name="T15" fmla="*/ 41 h 92"/>
                  <a:gd name="T16" fmla="*/ 23 w 105"/>
                  <a:gd name="T17" fmla="*/ 37 h 92"/>
                  <a:gd name="T18" fmla="*/ 27 w 105"/>
                  <a:gd name="T19" fmla="*/ 37 h 92"/>
                  <a:gd name="T20" fmla="*/ 27 w 105"/>
                  <a:gd name="T21" fmla="*/ 28 h 92"/>
                  <a:gd name="T22" fmla="*/ 32 w 105"/>
                  <a:gd name="T23" fmla="*/ 23 h 92"/>
                  <a:gd name="T24" fmla="*/ 41 w 105"/>
                  <a:gd name="T25" fmla="*/ 14 h 92"/>
                  <a:gd name="T26" fmla="*/ 37 w 105"/>
                  <a:gd name="T27" fmla="*/ 14 h 92"/>
                  <a:gd name="T28" fmla="*/ 41 w 105"/>
                  <a:gd name="T29" fmla="*/ 9 h 92"/>
                  <a:gd name="T30" fmla="*/ 50 w 105"/>
                  <a:gd name="T31" fmla="*/ 0 h 92"/>
                  <a:gd name="T32" fmla="*/ 64 w 105"/>
                  <a:gd name="T33" fmla="*/ 0 h 92"/>
                  <a:gd name="T34" fmla="*/ 69 w 105"/>
                  <a:gd name="T35" fmla="*/ 0 h 92"/>
                  <a:gd name="T36" fmla="*/ 69 w 105"/>
                  <a:gd name="T37" fmla="*/ 5 h 92"/>
                  <a:gd name="T38" fmla="*/ 78 w 105"/>
                  <a:gd name="T39" fmla="*/ 5 h 92"/>
                  <a:gd name="T40" fmla="*/ 82 w 105"/>
                  <a:gd name="T41" fmla="*/ 5 h 92"/>
                  <a:gd name="T42" fmla="*/ 87 w 105"/>
                  <a:gd name="T43" fmla="*/ 18 h 92"/>
                  <a:gd name="T44" fmla="*/ 87 w 105"/>
                  <a:gd name="T45" fmla="*/ 23 h 92"/>
                  <a:gd name="T46" fmla="*/ 92 w 105"/>
                  <a:gd name="T47" fmla="*/ 32 h 92"/>
                  <a:gd name="T48" fmla="*/ 96 w 105"/>
                  <a:gd name="T49" fmla="*/ 41 h 92"/>
                  <a:gd name="T50" fmla="*/ 101 w 105"/>
                  <a:gd name="T51" fmla="*/ 46 h 92"/>
                  <a:gd name="T52" fmla="*/ 105 w 105"/>
                  <a:gd name="T53" fmla="*/ 50 h 92"/>
                  <a:gd name="T54" fmla="*/ 101 w 105"/>
                  <a:gd name="T55" fmla="*/ 60 h 92"/>
                  <a:gd name="T56" fmla="*/ 101 w 105"/>
                  <a:gd name="T57" fmla="*/ 55 h 92"/>
                  <a:gd name="T58" fmla="*/ 96 w 105"/>
                  <a:gd name="T59" fmla="*/ 55 h 92"/>
                  <a:gd name="T60" fmla="*/ 92 w 105"/>
                  <a:gd name="T61" fmla="*/ 55 h 92"/>
                  <a:gd name="T62" fmla="*/ 92 w 105"/>
                  <a:gd name="T63" fmla="*/ 60 h 92"/>
                  <a:gd name="T64" fmla="*/ 96 w 105"/>
                  <a:gd name="T65" fmla="*/ 78 h 92"/>
                  <a:gd name="T66" fmla="*/ 92 w 105"/>
                  <a:gd name="T67" fmla="*/ 83 h 92"/>
                  <a:gd name="T68" fmla="*/ 82 w 105"/>
                  <a:gd name="T69" fmla="*/ 87 h 92"/>
                  <a:gd name="T70" fmla="*/ 73 w 105"/>
                  <a:gd name="T71" fmla="*/ 92 h 92"/>
                  <a:gd name="T72" fmla="*/ 69 w 105"/>
                  <a:gd name="T73" fmla="*/ 87 h 92"/>
                  <a:gd name="T74" fmla="*/ 60 w 105"/>
                  <a:gd name="T75" fmla="*/ 92 h 92"/>
                  <a:gd name="T76" fmla="*/ 55 w 105"/>
                  <a:gd name="T77" fmla="*/ 92 h 92"/>
                  <a:gd name="T78" fmla="*/ 41 w 105"/>
                  <a:gd name="T79" fmla="*/ 83 h 92"/>
                  <a:gd name="T80" fmla="*/ 18 w 105"/>
                  <a:gd name="T81" fmla="*/ 83 h 92"/>
                  <a:gd name="T82" fmla="*/ 0 w 105"/>
                  <a:gd name="T83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" h="92">
                    <a:moveTo>
                      <a:pt x="0" y="87"/>
                    </a:moveTo>
                    <a:lnTo>
                      <a:pt x="0" y="83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5" y="69"/>
                    </a:lnTo>
                    <a:lnTo>
                      <a:pt x="5" y="55"/>
                    </a:lnTo>
                    <a:lnTo>
                      <a:pt x="0" y="41"/>
                    </a:lnTo>
                    <a:lnTo>
                      <a:pt x="18" y="41"/>
                    </a:lnTo>
                    <a:lnTo>
                      <a:pt x="23" y="37"/>
                    </a:lnTo>
                    <a:lnTo>
                      <a:pt x="27" y="37"/>
                    </a:lnTo>
                    <a:lnTo>
                      <a:pt x="27" y="28"/>
                    </a:lnTo>
                    <a:lnTo>
                      <a:pt x="32" y="23"/>
                    </a:lnTo>
                    <a:lnTo>
                      <a:pt x="41" y="14"/>
                    </a:lnTo>
                    <a:lnTo>
                      <a:pt x="37" y="14"/>
                    </a:lnTo>
                    <a:lnTo>
                      <a:pt x="41" y="9"/>
                    </a:lnTo>
                    <a:lnTo>
                      <a:pt x="50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69" y="5"/>
                    </a:lnTo>
                    <a:lnTo>
                      <a:pt x="78" y="5"/>
                    </a:lnTo>
                    <a:lnTo>
                      <a:pt x="82" y="5"/>
                    </a:lnTo>
                    <a:lnTo>
                      <a:pt x="87" y="18"/>
                    </a:lnTo>
                    <a:lnTo>
                      <a:pt x="87" y="23"/>
                    </a:lnTo>
                    <a:lnTo>
                      <a:pt x="92" y="32"/>
                    </a:lnTo>
                    <a:lnTo>
                      <a:pt x="96" y="41"/>
                    </a:lnTo>
                    <a:lnTo>
                      <a:pt x="101" y="46"/>
                    </a:lnTo>
                    <a:lnTo>
                      <a:pt x="105" y="50"/>
                    </a:lnTo>
                    <a:lnTo>
                      <a:pt x="101" y="60"/>
                    </a:lnTo>
                    <a:lnTo>
                      <a:pt x="101" y="55"/>
                    </a:lnTo>
                    <a:lnTo>
                      <a:pt x="96" y="55"/>
                    </a:lnTo>
                    <a:lnTo>
                      <a:pt x="92" y="55"/>
                    </a:lnTo>
                    <a:lnTo>
                      <a:pt x="92" y="60"/>
                    </a:lnTo>
                    <a:lnTo>
                      <a:pt x="96" y="78"/>
                    </a:lnTo>
                    <a:lnTo>
                      <a:pt x="92" y="83"/>
                    </a:lnTo>
                    <a:lnTo>
                      <a:pt x="82" y="87"/>
                    </a:lnTo>
                    <a:lnTo>
                      <a:pt x="73" y="92"/>
                    </a:lnTo>
                    <a:lnTo>
                      <a:pt x="69" y="87"/>
                    </a:lnTo>
                    <a:lnTo>
                      <a:pt x="60" y="92"/>
                    </a:lnTo>
                    <a:lnTo>
                      <a:pt x="55" y="92"/>
                    </a:lnTo>
                    <a:lnTo>
                      <a:pt x="41" y="83"/>
                    </a:lnTo>
                    <a:lnTo>
                      <a:pt x="18" y="83"/>
                    </a:lnTo>
                    <a:lnTo>
                      <a:pt x="0" y="8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Freeform 1649"/>
              <p:cNvSpPr>
                <a:spLocks noEditPoints="1"/>
              </p:cNvSpPr>
              <p:nvPr/>
            </p:nvSpPr>
            <p:spPr bwMode="auto">
              <a:xfrm>
                <a:off x="2951" y="1351"/>
                <a:ext cx="115" cy="100"/>
              </a:xfrm>
              <a:custGeom>
                <a:avLst/>
                <a:gdLst>
                  <a:gd name="T0" fmla="*/ 69 w 115"/>
                  <a:gd name="T1" fmla="*/ 96 h 100"/>
                  <a:gd name="T2" fmla="*/ 51 w 115"/>
                  <a:gd name="T3" fmla="*/ 96 h 100"/>
                  <a:gd name="T4" fmla="*/ 28 w 115"/>
                  <a:gd name="T5" fmla="*/ 91 h 100"/>
                  <a:gd name="T6" fmla="*/ 5 w 115"/>
                  <a:gd name="T7" fmla="*/ 96 h 100"/>
                  <a:gd name="T8" fmla="*/ 0 w 115"/>
                  <a:gd name="T9" fmla="*/ 96 h 100"/>
                  <a:gd name="T10" fmla="*/ 0 w 115"/>
                  <a:gd name="T11" fmla="*/ 91 h 100"/>
                  <a:gd name="T12" fmla="*/ 0 w 115"/>
                  <a:gd name="T13" fmla="*/ 77 h 100"/>
                  <a:gd name="T14" fmla="*/ 5 w 115"/>
                  <a:gd name="T15" fmla="*/ 64 h 100"/>
                  <a:gd name="T16" fmla="*/ 5 w 115"/>
                  <a:gd name="T17" fmla="*/ 50 h 100"/>
                  <a:gd name="T18" fmla="*/ 5 w 115"/>
                  <a:gd name="T19" fmla="*/ 45 h 100"/>
                  <a:gd name="T20" fmla="*/ 5 w 115"/>
                  <a:gd name="T21" fmla="*/ 45 h 100"/>
                  <a:gd name="T22" fmla="*/ 23 w 115"/>
                  <a:gd name="T23" fmla="*/ 41 h 100"/>
                  <a:gd name="T24" fmla="*/ 32 w 115"/>
                  <a:gd name="T25" fmla="*/ 27 h 100"/>
                  <a:gd name="T26" fmla="*/ 42 w 115"/>
                  <a:gd name="T27" fmla="*/ 18 h 100"/>
                  <a:gd name="T28" fmla="*/ 42 w 115"/>
                  <a:gd name="T29" fmla="*/ 9 h 100"/>
                  <a:gd name="T30" fmla="*/ 69 w 115"/>
                  <a:gd name="T31" fmla="*/ 0 h 100"/>
                  <a:gd name="T32" fmla="*/ 78 w 115"/>
                  <a:gd name="T33" fmla="*/ 9 h 100"/>
                  <a:gd name="T34" fmla="*/ 92 w 115"/>
                  <a:gd name="T35" fmla="*/ 13 h 100"/>
                  <a:gd name="T36" fmla="*/ 97 w 115"/>
                  <a:gd name="T37" fmla="*/ 27 h 100"/>
                  <a:gd name="T38" fmla="*/ 101 w 115"/>
                  <a:gd name="T39" fmla="*/ 41 h 100"/>
                  <a:gd name="T40" fmla="*/ 115 w 115"/>
                  <a:gd name="T41" fmla="*/ 50 h 100"/>
                  <a:gd name="T42" fmla="*/ 106 w 115"/>
                  <a:gd name="T43" fmla="*/ 64 h 100"/>
                  <a:gd name="T44" fmla="*/ 106 w 115"/>
                  <a:gd name="T45" fmla="*/ 64 h 100"/>
                  <a:gd name="T46" fmla="*/ 101 w 115"/>
                  <a:gd name="T47" fmla="*/ 64 h 100"/>
                  <a:gd name="T48" fmla="*/ 106 w 115"/>
                  <a:gd name="T49" fmla="*/ 82 h 100"/>
                  <a:gd name="T50" fmla="*/ 106 w 115"/>
                  <a:gd name="T51" fmla="*/ 87 h 100"/>
                  <a:gd name="T52" fmla="*/ 101 w 115"/>
                  <a:gd name="T53" fmla="*/ 87 h 100"/>
                  <a:gd name="T54" fmla="*/ 92 w 115"/>
                  <a:gd name="T55" fmla="*/ 91 h 100"/>
                  <a:gd name="T56" fmla="*/ 78 w 115"/>
                  <a:gd name="T57" fmla="*/ 100 h 100"/>
                  <a:gd name="T58" fmla="*/ 69 w 115"/>
                  <a:gd name="T59" fmla="*/ 87 h 100"/>
                  <a:gd name="T60" fmla="*/ 74 w 115"/>
                  <a:gd name="T61" fmla="*/ 91 h 100"/>
                  <a:gd name="T62" fmla="*/ 83 w 115"/>
                  <a:gd name="T63" fmla="*/ 91 h 100"/>
                  <a:gd name="T64" fmla="*/ 97 w 115"/>
                  <a:gd name="T65" fmla="*/ 77 h 100"/>
                  <a:gd name="T66" fmla="*/ 97 w 115"/>
                  <a:gd name="T67" fmla="*/ 64 h 100"/>
                  <a:gd name="T68" fmla="*/ 92 w 115"/>
                  <a:gd name="T69" fmla="*/ 59 h 100"/>
                  <a:gd name="T70" fmla="*/ 106 w 115"/>
                  <a:gd name="T71" fmla="*/ 59 h 100"/>
                  <a:gd name="T72" fmla="*/ 110 w 115"/>
                  <a:gd name="T73" fmla="*/ 54 h 100"/>
                  <a:gd name="T74" fmla="*/ 106 w 115"/>
                  <a:gd name="T75" fmla="*/ 50 h 100"/>
                  <a:gd name="T76" fmla="*/ 92 w 115"/>
                  <a:gd name="T77" fmla="*/ 36 h 100"/>
                  <a:gd name="T78" fmla="*/ 92 w 115"/>
                  <a:gd name="T79" fmla="*/ 27 h 100"/>
                  <a:gd name="T80" fmla="*/ 87 w 115"/>
                  <a:gd name="T81" fmla="*/ 13 h 100"/>
                  <a:gd name="T82" fmla="*/ 74 w 115"/>
                  <a:gd name="T83" fmla="*/ 13 h 100"/>
                  <a:gd name="T84" fmla="*/ 69 w 115"/>
                  <a:gd name="T85" fmla="*/ 18 h 100"/>
                  <a:gd name="T86" fmla="*/ 74 w 115"/>
                  <a:gd name="T87" fmla="*/ 9 h 100"/>
                  <a:gd name="T88" fmla="*/ 69 w 115"/>
                  <a:gd name="T89" fmla="*/ 4 h 100"/>
                  <a:gd name="T90" fmla="*/ 46 w 115"/>
                  <a:gd name="T91" fmla="*/ 18 h 100"/>
                  <a:gd name="T92" fmla="*/ 46 w 115"/>
                  <a:gd name="T93" fmla="*/ 18 h 100"/>
                  <a:gd name="T94" fmla="*/ 42 w 115"/>
                  <a:gd name="T95" fmla="*/ 27 h 100"/>
                  <a:gd name="T96" fmla="*/ 37 w 115"/>
                  <a:gd name="T97" fmla="*/ 41 h 100"/>
                  <a:gd name="T98" fmla="*/ 42 w 115"/>
                  <a:gd name="T99" fmla="*/ 50 h 100"/>
                  <a:gd name="T100" fmla="*/ 32 w 115"/>
                  <a:gd name="T101" fmla="*/ 45 h 100"/>
                  <a:gd name="T102" fmla="*/ 23 w 115"/>
                  <a:gd name="T103" fmla="*/ 45 h 100"/>
                  <a:gd name="T104" fmla="*/ 23 w 115"/>
                  <a:gd name="T105" fmla="*/ 50 h 100"/>
                  <a:gd name="T106" fmla="*/ 10 w 115"/>
                  <a:gd name="T107" fmla="*/ 50 h 100"/>
                  <a:gd name="T108" fmla="*/ 10 w 115"/>
                  <a:gd name="T109" fmla="*/ 73 h 100"/>
                  <a:gd name="T110" fmla="*/ 10 w 115"/>
                  <a:gd name="T111" fmla="*/ 82 h 100"/>
                  <a:gd name="T112" fmla="*/ 14 w 115"/>
                  <a:gd name="T113" fmla="*/ 87 h 100"/>
                  <a:gd name="T114" fmla="*/ 46 w 115"/>
                  <a:gd name="T115" fmla="*/ 87 h 100"/>
                  <a:gd name="T116" fmla="*/ 65 w 115"/>
                  <a:gd name="T117" fmla="*/ 91 h 100"/>
                  <a:gd name="T118" fmla="*/ 69 w 115"/>
                  <a:gd name="T11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100">
                    <a:moveTo>
                      <a:pt x="78" y="100"/>
                    </a:moveTo>
                    <a:lnTo>
                      <a:pt x="69" y="96"/>
                    </a:lnTo>
                    <a:lnTo>
                      <a:pt x="65" y="100"/>
                    </a:lnTo>
                    <a:lnTo>
                      <a:pt x="51" y="96"/>
                    </a:lnTo>
                    <a:lnTo>
                      <a:pt x="46" y="91"/>
                    </a:lnTo>
                    <a:lnTo>
                      <a:pt x="28" y="91"/>
                    </a:lnTo>
                    <a:lnTo>
                      <a:pt x="14" y="91"/>
                    </a:lnTo>
                    <a:lnTo>
                      <a:pt x="5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2"/>
                    </a:lnTo>
                    <a:lnTo>
                      <a:pt x="0" y="77"/>
                    </a:lnTo>
                    <a:lnTo>
                      <a:pt x="5" y="68"/>
                    </a:lnTo>
                    <a:lnTo>
                      <a:pt x="5" y="64"/>
                    </a:lnTo>
                    <a:lnTo>
                      <a:pt x="5" y="54"/>
                    </a:lnTo>
                    <a:lnTo>
                      <a:pt x="5" y="50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19" y="45"/>
                    </a:lnTo>
                    <a:lnTo>
                      <a:pt x="23" y="41"/>
                    </a:lnTo>
                    <a:lnTo>
                      <a:pt x="28" y="36"/>
                    </a:lnTo>
                    <a:lnTo>
                      <a:pt x="32" y="27"/>
                    </a:lnTo>
                    <a:lnTo>
                      <a:pt x="37" y="22"/>
                    </a:lnTo>
                    <a:lnTo>
                      <a:pt x="42" y="18"/>
                    </a:lnTo>
                    <a:lnTo>
                      <a:pt x="42" y="13"/>
                    </a:lnTo>
                    <a:lnTo>
                      <a:pt x="42" y="9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74" y="4"/>
                    </a:lnTo>
                    <a:lnTo>
                      <a:pt x="78" y="9"/>
                    </a:lnTo>
                    <a:lnTo>
                      <a:pt x="83" y="4"/>
                    </a:lnTo>
                    <a:lnTo>
                      <a:pt x="92" y="13"/>
                    </a:lnTo>
                    <a:lnTo>
                      <a:pt x="97" y="22"/>
                    </a:lnTo>
                    <a:lnTo>
                      <a:pt x="97" y="27"/>
                    </a:lnTo>
                    <a:lnTo>
                      <a:pt x="97" y="36"/>
                    </a:lnTo>
                    <a:lnTo>
                      <a:pt x="101" y="41"/>
                    </a:lnTo>
                    <a:lnTo>
                      <a:pt x="106" y="45"/>
                    </a:lnTo>
                    <a:lnTo>
                      <a:pt x="115" y="50"/>
                    </a:lnTo>
                    <a:lnTo>
                      <a:pt x="115" y="59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1" y="77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6" y="87"/>
                    </a:lnTo>
                    <a:lnTo>
                      <a:pt x="101" y="87"/>
                    </a:lnTo>
                    <a:lnTo>
                      <a:pt x="101" y="87"/>
                    </a:lnTo>
                    <a:lnTo>
                      <a:pt x="97" y="87"/>
                    </a:lnTo>
                    <a:lnTo>
                      <a:pt x="92" y="91"/>
                    </a:lnTo>
                    <a:lnTo>
                      <a:pt x="87" y="96"/>
                    </a:lnTo>
                    <a:lnTo>
                      <a:pt x="78" y="100"/>
                    </a:lnTo>
                    <a:lnTo>
                      <a:pt x="78" y="100"/>
                    </a:lnTo>
                    <a:close/>
                    <a:moveTo>
                      <a:pt x="69" y="87"/>
                    </a:moveTo>
                    <a:lnTo>
                      <a:pt x="74" y="91"/>
                    </a:lnTo>
                    <a:lnTo>
                      <a:pt x="74" y="91"/>
                    </a:lnTo>
                    <a:lnTo>
                      <a:pt x="78" y="96"/>
                    </a:lnTo>
                    <a:lnTo>
                      <a:pt x="83" y="91"/>
                    </a:lnTo>
                    <a:lnTo>
                      <a:pt x="87" y="87"/>
                    </a:lnTo>
                    <a:lnTo>
                      <a:pt x="97" y="77"/>
                    </a:lnTo>
                    <a:lnTo>
                      <a:pt x="97" y="77"/>
                    </a:lnTo>
                    <a:lnTo>
                      <a:pt x="97" y="64"/>
                    </a:lnTo>
                    <a:lnTo>
                      <a:pt x="92" y="64"/>
                    </a:lnTo>
                    <a:lnTo>
                      <a:pt x="92" y="59"/>
                    </a:lnTo>
                    <a:lnTo>
                      <a:pt x="97" y="59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10" y="54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1" y="50"/>
                    </a:lnTo>
                    <a:lnTo>
                      <a:pt x="92" y="36"/>
                    </a:lnTo>
                    <a:lnTo>
                      <a:pt x="92" y="32"/>
                    </a:lnTo>
                    <a:lnTo>
                      <a:pt x="92" y="27"/>
                    </a:lnTo>
                    <a:lnTo>
                      <a:pt x="92" y="22"/>
                    </a:lnTo>
                    <a:lnTo>
                      <a:pt x="87" y="13"/>
                    </a:lnTo>
                    <a:lnTo>
                      <a:pt x="83" y="13"/>
                    </a:lnTo>
                    <a:lnTo>
                      <a:pt x="74" y="13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74" y="13"/>
                    </a:lnTo>
                    <a:lnTo>
                      <a:pt x="74" y="9"/>
                    </a:lnTo>
                    <a:lnTo>
                      <a:pt x="69" y="9"/>
                    </a:lnTo>
                    <a:lnTo>
                      <a:pt x="69" y="4"/>
                    </a:lnTo>
                    <a:lnTo>
                      <a:pt x="51" y="9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22"/>
                    </a:lnTo>
                    <a:lnTo>
                      <a:pt x="42" y="27"/>
                    </a:lnTo>
                    <a:lnTo>
                      <a:pt x="32" y="32"/>
                    </a:lnTo>
                    <a:lnTo>
                      <a:pt x="37" y="41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28" y="45"/>
                    </a:lnTo>
                    <a:lnTo>
                      <a:pt x="23" y="45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4" y="64"/>
                    </a:lnTo>
                    <a:lnTo>
                      <a:pt x="10" y="73"/>
                    </a:lnTo>
                    <a:lnTo>
                      <a:pt x="10" y="77"/>
                    </a:lnTo>
                    <a:lnTo>
                      <a:pt x="10" y="82"/>
                    </a:lnTo>
                    <a:lnTo>
                      <a:pt x="10" y="87"/>
                    </a:lnTo>
                    <a:lnTo>
                      <a:pt x="14" y="87"/>
                    </a:lnTo>
                    <a:lnTo>
                      <a:pt x="32" y="82"/>
                    </a:lnTo>
                    <a:lnTo>
                      <a:pt x="46" y="87"/>
                    </a:lnTo>
                    <a:lnTo>
                      <a:pt x="51" y="87"/>
                    </a:lnTo>
                    <a:lnTo>
                      <a:pt x="65" y="91"/>
                    </a:lnTo>
                    <a:lnTo>
                      <a:pt x="69" y="91"/>
                    </a:lnTo>
                    <a:lnTo>
                      <a:pt x="69" y="87"/>
                    </a:lnTo>
                    <a:lnTo>
                      <a:pt x="69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Freeform 1650"/>
              <p:cNvSpPr>
                <a:spLocks/>
              </p:cNvSpPr>
              <p:nvPr/>
            </p:nvSpPr>
            <p:spPr bwMode="auto">
              <a:xfrm>
                <a:off x="2951" y="1351"/>
                <a:ext cx="115" cy="100"/>
              </a:xfrm>
              <a:custGeom>
                <a:avLst/>
                <a:gdLst>
                  <a:gd name="T0" fmla="*/ 78 w 115"/>
                  <a:gd name="T1" fmla="*/ 100 h 100"/>
                  <a:gd name="T2" fmla="*/ 69 w 115"/>
                  <a:gd name="T3" fmla="*/ 96 h 100"/>
                  <a:gd name="T4" fmla="*/ 65 w 115"/>
                  <a:gd name="T5" fmla="*/ 100 h 100"/>
                  <a:gd name="T6" fmla="*/ 51 w 115"/>
                  <a:gd name="T7" fmla="*/ 96 h 100"/>
                  <a:gd name="T8" fmla="*/ 46 w 115"/>
                  <a:gd name="T9" fmla="*/ 91 h 100"/>
                  <a:gd name="T10" fmla="*/ 28 w 115"/>
                  <a:gd name="T11" fmla="*/ 91 h 100"/>
                  <a:gd name="T12" fmla="*/ 14 w 115"/>
                  <a:gd name="T13" fmla="*/ 91 h 100"/>
                  <a:gd name="T14" fmla="*/ 5 w 115"/>
                  <a:gd name="T15" fmla="*/ 96 h 100"/>
                  <a:gd name="T16" fmla="*/ 0 w 115"/>
                  <a:gd name="T17" fmla="*/ 96 h 100"/>
                  <a:gd name="T18" fmla="*/ 0 w 115"/>
                  <a:gd name="T19" fmla="*/ 96 h 100"/>
                  <a:gd name="T20" fmla="*/ 0 w 115"/>
                  <a:gd name="T21" fmla="*/ 91 h 100"/>
                  <a:gd name="T22" fmla="*/ 0 w 115"/>
                  <a:gd name="T23" fmla="*/ 91 h 100"/>
                  <a:gd name="T24" fmla="*/ 0 w 115"/>
                  <a:gd name="T25" fmla="*/ 82 h 100"/>
                  <a:gd name="T26" fmla="*/ 0 w 115"/>
                  <a:gd name="T27" fmla="*/ 77 h 100"/>
                  <a:gd name="T28" fmla="*/ 5 w 115"/>
                  <a:gd name="T29" fmla="*/ 68 h 100"/>
                  <a:gd name="T30" fmla="*/ 5 w 115"/>
                  <a:gd name="T31" fmla="*/ 64 h 100"/>
                  <a:gd name="T32" fmla="*/ 5 w 115"/>
                  <a:gd name="T33" fmla="*/ 54 h 100"/>
                  <a:gd name="T34" fmla="*/ 5 w 115"/>
                  <a:gd name="T35" fmla="*/ 50 h 100"/>
                  <a:gd name="T36" fmla="*/ 5 w 115"/>
                  <a:gd name="T37" fmla="*/ 45 h 100"/>
                  <a:gd name="T38" fmla="*/ 5 w 115"/>
                  <a:gd name="T39" fmla="*/ 45 h 100"/>
                  <a:gd name="T40" fmla="*/ 5 w 115"/>
                  <a:gd name="T41" fmla="*/ 45 h 100"/>
                  <a:gd name="T42" fmla="*/ 5 w 115"/>
                  <a:gd name="T43" fmla="*/ 45 h 100"/>
                  <a:gd name="T44" fmla="*/ 19 w 115"/>
                  <a:gd name="T45" fmla="*/ 45 h 100"/>
                  <a:gd name="T46" fmla="*/ 23 w 115"/>
                  <a:gd name="T47" fmla="*/ 41 h 100"/>
                  <a:gd name="T48" fmla="*/ 28 w 115"/>
                  <a:gd name="T49" fmla="*/ 36 h 100"/>
                  <a:gd name="T50" fmla="*/ 32 w 115"/>
                  <a:gd name="T51" fmla="*/ 27 h 100"/>
                  <a:gd name="T52" fmla="*/ 37 w 115"/>
                  <a:gd name="T53" fmla="*/ 22 h 100"/>
                  <a:gd name="T54" fmla="*/ 42 w 115"/>
                  <a:gd name="T55" fmla="*/ 18 h 100"/>
                  <a:gd name="T56" fmla="*/ 42 w 115"/>
                  <a:gd name="T57" fmla="*/ 13 h 100"/>
                  <a:gd name="T58" fmla="*/ 42 w 115"/>
                  <a:gd name="T59" fmla="*/ 9 h 100"/>
                  <a:gd name="T60" fmla="*/ 51 w 115"/>
                  <a:gd name="T61" fmla="*/ 4 h 100"/>
                  <a:gd name="T62" fmla="*/ 69 w 115"/>
                  <a:gd name="T63" fmla="*/ 0 h 100"/>
                  <a:gd name="T64" fmla="*/ 74 w 115"/>
                  <a:gd name="T65" fmla="*/ 4 h 100"/>
                  <a:gd name="T66" fmla="*/ 78 w 115"/>
                  <a:gd name="T67" fmla="*/ 9 h 100"/>
                  <a:gd name="T68" fmla="*/ 83 w 115"/>
                  <a:gd name="T69" fmla="*/ 4 h 100"/>
                  <a:gd name="T70" fmla="*/ 92 w 115"/>
                  <a:gd name="T71" fmla="*/ 13 h 100"/>
                  <a:gd name="T72" fmla="*/ 97 w 115"/>
                  <a:gd name="T73" fmla="*/ 22 h 100"/>
                  <a:gd name="T74" fmla="*/ 97 w 115"/>
                  <a:gd name="T75" fmla="*/ 27 h 100"/>
                  <a:gd name="T76" fmla="*/ 97 w 115"/>
                  <a:gd name="T77" fmla="*/ 36 h 100"/>
                  <a:gd name="T78" fmla="*/ 101 w 115"/>
                  <a:gd name="T79" fmla="*/ 41 h 100"/>
                  <a:gd name="T80" fmla="*/ 106 w 115"/>
                  <a:gd name="T81" fmla="*/ 45 h 100"/>
                  <a:gd name="T82" fmla="*/ 115 w 115"/>
                  <a:gd name="T83" fmla="*/ 50 h 100"/>
                  <a:gd name="T84" fmla="*/ 115 w 115"/>
                  <a:gd name="T85" fmla="*/ 59 h 100"/>
                  <a:gd name="T86" fmla="*/ 106 w 115"/>
                  <a:gd name="T87" fmla="*/ 64 h 100"/>
                  <a:gd name="T88" fmla="*/ 106 w 115"/>
                  <a:gd name="T89" fmla="*/ 64 h 100"/>
                  <a:gd name="T90" fmla="*/ 106 w 115"/>
                  <a:gd name="T91" fmla="*/ 64 h 100"/>
                  <a:gd name="T92" fmla="*/ 101 w 115"/>
                  <a:gd name="T93" fmla="*/ 64 h 100"/>
                  <a:gd name="T94" fmla="*/ 101 w 115"/>
                  <a:gd name="T95" fmla="*/ 64 h 100"/>
                  <a:gd name="T96" fmla="*/ 101 w 115"/>
                  <a:gd name="T97" fmla="*/ 77 h 100"/>
                  <a:gd name="T98" fmla="*/ 106 w 115"/>
                  <a:gd name="T99" fmla="*/ 82 h 100"/>
                  <a:gd name="T100" fmla="*/ 106 w 115"/>
                  <a:gd name="T101" fmla="*/ 82 h 100"/>
                  <a:gd name="T102" fmla="*/ 106 w 115"/>
                  <a:gd name="T103" fmla="*/ 87 h 100"/>
                  <a:gd name="T104" fmla="*/ 101 w 115"/>
                  <a:gd name="T105" fmla="*/ 87 h 100"/>
                  <a:gd name="T106" fmla="*/ 101 w 115"/>
                  <a:gd name="T107" fmla="*/ 87 h 100"/>
                  <a:gd name="T108" fmla="*/ 97 w 115"/>
                  <a:gd name="T109" fmla="*/ 87 h 100"/>
                  <a:gd name="T110" fmla="*/ 92 w 115"/>
                  <a:gd name="T111" fmla="*/ 91 h 100"/>
                  <a:gd name="T112" fmla="*/ 87 w 115"/>
                  <a:gd name="T113" fmla="*/ 96 h 100"/>
                  <a:gd name="T114" fmla="*/ 78 w 115"/>
                  <a:gd name="T115" fmla="*/ 100 h 100"/>
                  <a:gd name="T116" fmla="*/ 78 w 115"/>
                  <a:gd name="T1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5" h="100">
                    <a:moveTo>
                      <a:pt x="78" y="100"/>
                    </a:moveTo>
                    <a:lnTo>
                      <a:pt x="69" y="96"/>
                    </a:lnTo>
                    <a:lnTo>
                      <a:pt x="65" y="100"/>
                    </a:lnTo>
                    <a:lnTo>
                      <a:pt x="51" y="96"/>
                    </a:lnTo>
                    <a:lnTo>
                      <a:pt x="46" y="91"/>
                    </a:lnTo>
                    <a:lnTo>
                      <a:pt x="28" y="91"/>
                    </a:lnTo>
                    <a:lnTo>
                      <a:pt x="14" y="91"/>
                    </a:lnTo>
                    <a:lnTo>
                      <a:pt x="5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2"/>
                    </a:lnTo>
                    <a:lnTo>
                      <a:pt x="0" y="77"/>
                    </a:lnTo>
                    <a:lnTo>
                      <a:pt x="5" y="68"/>
                    </a:lnTo>
                    <a:lnTo>
                      <a:pt x="5" y="64"/>
                    </a:lnTo>
                    <a:lnTo>
                      <a:pt x="5" y="54"/>
                    </a:lnTo>
                    <a:lnTo>
                      <a:pt x="5" y="50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19" y="45"/>
                    </a:lnTo>
                    <a:lnTo>
                      <a:pt x="23" y="41"/>
                    </a:lnTo>
                    <a:lnTo>
                      <a:pt x="28" y="36"/>
                    </a:lnTo>
                    <a:lnTo>
                      <a:pt x="32" y="27"/>
                    </a:lnTo>
                    <a:lnTo>
                      <a:pt x="37" y="22"/>
                    </a:lnTo>
                    <a:lnTo>
                      <a:pt x="42" y="18"/>
                    </a:lnTo>
                    <a:lnTo>
                      <a:pt x="42" y="13"/>
                    </a:lnTo>
                    <a:lnTo>
                      <a:pt x="42" y="9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74" y="4"/>
                    </a:lnTo>
                    <a:lnTo>
                      <a:pt x="78" y="9"/>
                    </a:lnTo>
                    <a:lnTo>
                      <a:pt x="83" y="4"/>
                    </a:lnTo>
                    <a:lnTo>
                      <a:pt x="92" y="13"/>
                    </a:lnTo>
                    <a:lnTo>
                      <a:pt x="97" y="22"/>
                    </a:lnTo>
                    <a:lnTo>
                      <a:pt x="97" y="27"/>
                    </a:lnTo>
                    <a:lnTo>
                      <a:pt x="97" y="36"/>
                    </a:lnTo>
                    <a:lnTo>
                      <a:pt x="101" y="41"/>
                    </a:lnTo>
                    <a:lnTo>
                      <a:pt x="106" y="45"/>
                    </a:lnTo>
                    <a:lnTo>
                      <a:pt x="115" y="50"/>
                    </a:lnTo>
                    <a:lnTo>
                      <a:pt x="115" y="59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1" y="77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6" y="87"/>
                    </a:lnTo>
                    <a:lnTo>
                      <a:pt x="101" y="87"/>
                    </a:lnTo>
                    <a:lnTo>
                      <a:pt x="101" y="87"/>
                    </a:lnTo>
                    <a:lnTo>
                      <a:pt x="97" y="87"/>
                    </a:lnTo>
                    <a:lnTo>
                      <a:pt x="92" y="91"/>
                    </a:lnTo>
                    <a:lnTo>
                      <a:pt x="87" y="96"/>
                    </a:lnTo>
                    <a:lnTo>
                      <a:pt x="78" y="100"/>
                    </a:lnTo>
                    <a:lnTo>
                      <a:pt x="78" y="10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Freeform 1651"/>
              <p:cNvSpPr>
                <a:spLocks/>
              </p:cNvSpPr>
              <p:nvPr/>
            </p:nvSpPr>
            <p:spPr bwMode="auto">
              <a:xfrm>
                <a:off x="2961" y="1355"/>
                <a:ext cx="100" cy="92"/>
              </a:xfrm>
              <a:custGeom>
                <a:avLst/>
                <a:gdLst>
                  <a:gd name="T0" fmla="*/ 59 w 100"/>
                  <a:gd name="T1" fmla="*/ 83 h 92"/>
                  <a:gd name="T2" fmla="*/ 64 w 100"/>
                  <a:gd name="T3" fmla="*/ 87 h 92"/>
                  <a:gd name="T4" fmla="*/ 64 w 100"/>
                  <a:gd name="T5" fmla="*/ 87 h 92"/>
                  <a:gd name="T6" fmla="*/ 68 w 100"/>
                  <a:gd name="T7" fmla="*/ 92 h 92"/>
                  <a:gd name="T8" fmla="*/ 73 w 100"/>
                  <a:gd name="T9" fmla="*/ 87 h 92"/>
                  <a:gd name="T10" fmla="*/ 77 w 100"/>
                  <a:gd name="T11" fmla="*/ 83 h 92"/>
                  <a:gd name="T12" fmla="*/ 87 w 100"/>
                  <a:gd name="T13" fmla="*/ 73 h 92"/>
                  <a:gd name="T14" fmla="*/ 87 w 100"/>
                  <a:gd name="T15" fmla="*/ 73 h 92"/>
                  <a:gd name="T16" fmla="*/ 87 w 100"/>
                  <a:gd name="T17" fmla="*/ 60 h 92"/>
                  <a:gd name="T18" fmla="*/ 82 w 100"/>
                  <a:gd name="T19" fmla="*/ 60 h 92"/>
                  <a:gd name="T20" fmla="*/ 82 w 100"/>
                  <a:gd name="T21" fmla="*/ 55 h 92"/>
                  <a:gd name="T22" fmla="*/ 87 w 100"/>
                  <a:gd name="T23" fmla="*/ 55 h 92"/>
                  <a:gd name="T24" fmla="*/ 96 w 100"/>
                  <a:gd name="T25" fmla="*/ 55 h 92"/>
                  <a:gd name="T26" fmla="*/ 96 w 100"/>
                  <a:gd name="T27" fmla="*/ 55 h 92"/>
                  <a:gd name="T28" fmla="*/ 100 w 100"/>
                  <a:gd name="T29" fmla="*/ 50 h 92"/>
                  <a:gd name="T30" fmla="*/ 96 w 100"/>
                  <a:gd name="T31" fmla="*/ 46 h 92"/>
                  <a:gd name="T32" fmla="*/ 96 w 100"/>
                  <a:gd name="T33" fmla="*/ 46 h 92"/>
                  <a:gd name="T34" fmla="*/ 91 w 100"/>
                  <a:gd name="T35" fmla="*/ 46 h 92"/>
                  <a:gd name="T36" fmla="*/ 82 w 100"/>
                  <a:gd name="T37" fmla="*/ 32 h 92"/>
                  <a:gd name="T38" fmla="*/ 82 w 100"/>
                  <a:gd name="T39" fmla="*/ 28 h 92"/>
                  <a:gd name="T40" fmla="*/ 82 w 100"/>
                  <a:gd name="T41" fmla="*/ 23 h 92"/>
                  <a:gd name="T42" fmla="*/ 82 w 100"/>
                  <a:gd name="T43" fmla="*/ 18 h 92"/>
                  <a:gd name="T44" fmla="*/ 77 w 100"/>
                  <a:gd name="T45" fmla="*/ 9 h 92"/>
                  <a:gd name="T46" fmla="*/ 73 w 100"/>
                  <a:gd name="T47" fmla="*/ 9 h 92"/>
                  <a:gd name="T48" fmla="*/ 64 w 100"/>
                  <a:gd name="T49" fmla="*/ 9 h 92"/>
                  <a:gd name="T50" fmla="*/ 59 w 100"/>
                  <a:gd name="T51" fmla="*/ 14 h 92"/>
                  <a:gd name="T52" fmla="*/ 59 w 100"/>
                  <a:gd name="T53" fmla="*/ 14 h 92"/>
                  <a:gd name="T54" fmla="*/ 64 w 100"/>
                  <a:gd name="T55" fmla="*/ 9 h 92"/>
                  <a:gd name="T56" fmla="*/ 64 w 100"/>
                  <a:gd name="T57" fmla="*/ 5 h 92"/>
                  <a:gd name="T58" fmla="*/ 59 w 100"/>
                  <a:gd name="T59" fmla="*/ 5 h 92"/>
                  <a:gd name="T60" fmla="*/ 59 w 100"/>
                  <a:gd name="T61" fmla="*/ 0 h 92"/>
                  <a:gd name="T62" fmla="*/ 41 w 100"/>
                  <a:gd name="T63" fmla="*/ 5 h 92"/>
                  <a:gd name="T64" fmla="*/ 36 w 100"/>
                  <a:gd name="T65" fmla="*/ 14 h 92"/>
                  <a:gd name="T66" fmla="*/ 36 w 100"/>
                  <a:gd name="T67" fmla="*/ 14 h 92"/>
                  <a:gd name="T68" fmla="*/ 36 w 100"/>
                  <a:gd name="T69" fmla="*/ 14 h 92"/>
                  <a:gd name="T70" fmla="*/ 36 w 100"/>
                  <a:gd name="T71" fmla="*/ 18 h 92"/>
                  <a:gd name="T72" fmla="*/ 32 w 100"/>
                  <a:gd name="T73" fmla="*/ 23 h 92"/>
                  <a:gd name="T74" fmla="*/ 22 w 100"/>
                  <a:gd name="T75" fmla="*/ 28 h 92"/>
                  <a:gd name="T76" fmla="*/ 27 w 100"/>
                  <a:gd name="T77" fmla="*/ 37 h 92"/>
                  <a:gd name="T78" fmla="*/ 32 w 100"/>
                  <a:gd name="T79" fmla="*/ 46 h 92"/>
                  <a:gd name="T80" fmla="*/ 32 w 100"/>
                  <a:gd name="T81" fmla="*/ 46 h 92"/>
                  <a:gd name="T82" fmla="*/ 22 w 100"/>
                  <a:gd name="T83" fmla="*/ 41 h 92"/>
                  <a:gd name="T84" fmla="*/ 22 w 100"/>
                  <a:gd name="T85" fmla="*/ 41 h 92"/>
                  <a:gd name="T86" fmla="*/ 18 w 100"/>
                  <a:gd name="T87" fmla="*/ 41 h 92"/>
                  <a:gd name="T88" fmla="*/ 13 w 100"/>
                  <a:gd name="T89" fmla="*/ 41 h 92"/>
                  <a:gd name="T90" fmla="*/ 13 w 100"/>
                  <a:gd name="T91" fmla="*/ 46 h 92"/>
                  <a:gd name="T92" fmla="*/ 13 w 100"/>
                  <a:gd name="T93" fmla="*/ 46 h 92"/>
                  <a:gd name="T94" fmla="*/ 0 w 100"/>
                  <a:gd name="T95" fmla="*/ 46 h 92"/>
                  <a:gd name="T96" fmla="*/ 0 w 100"/>
                  <a:gd name="T97" fmla="*/ 46 h 92"/>
                  <a:gd name="T98" fmla="*/ 4 w 100"/>
                  <a:gd name="T99" fmla="*/ 60 h 92"/>
                  <a:gd name="T100" fmla="*/ 0 w 100"/>
                  <a:gd name="T101" fmla="*/ 69 h 92"/>
                  <a:gd name="T102" fmla="*/ 0 w 100"/>
                  <a:gd name="T103" fmla="*/ 73 h 92"/>
                  <a:gd name="T104" fmla="*/ 0 w 100"/>
                  <a:gd name="T105" fmla="*/ 78 h 92"/>
                  <a:gd name="T106" fmla="*/ 0 w 100"/>
                  <a:gd name="T107" fmla="*/ 83 h 92"/>
                  <a:gd name="T108" fmla="*/ 4 w 100"/>
                  <a:gd name="T109" fmla="*/ 83 h 92"/>
                  <a:gd name="T110" fmla="*/ 22 w 100"/>
                  <a:gd name="T111" fmla="*/ 78 h 92"/>
                  <a:gd name="T112" fmla="*/ 36 w 100"/>
                  <a:gd name="T113" fmla="*/ 83 h 92"/>
                  <a:gd name="T114" fmla="*/ 41 w 100"/>
                  <a:gd name="T115" fmla="*/ 83 h 92"/>
                  <a:gd name="T116" fmla="*/ 55 w 100"/>
                  <a:gd name="T117" fmla="*/ 87 h 92"/>
                  <a:gd name="T118" fmla="*/ 59 w 100"/>
                  <a:gd name="T119" fmla="*/ 87 h 92"/>
                  <a:gd name="T120" fmla="*/ 59 w 100"/>
                  <a:gd name="T121" fmla="*/ 83 h 92"/>
                  <a:gd name="T122" fmla="*/ 59 w 100"/>
                  <a:gd name="T123" fmla="*/ 8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0" h="92">
                    <a:moveTo>
                      <a:pt x="59" y="83"/>
                    </a:moveTo>
                    <a:lnTo>
                      <a:pt x="64" y="87"/>
                    </a:lnTo>
                    <a:lnTo>
                      <a:pt x="64" y="87"/>
                    </a:lnTo>
                    <a:lnTo>
                      <a:pt x="68" y="92"/>
                    </a:lnTo>
                    <a:lnTo>
                      <a:pt x="73" y="87"/>
                    </a:lnTo>
                    <a:lnTo>
                      <a:pt x="77" y="83"/>
                    </a:lnTo>
                    <a:lnTo>
                      <a:pt x="87" y="73"/>
                    </a:lnTo>
                    <a:lnTo>
                      <a:pt x="87" y="73"/>
                    </a:lnTo>
                    <a:lnTo>
                      <a:pt x="87" y="60"/>
                    </a:lnTo>
                    <a:lnTo>
                      <a:pt x="82" y="60"/>
                    </a:lnTo>
                    <a:lnTo>
                      <a:pt x="82" y="55"/>
                    </a:lnTo>
                    <a:lnTo>
                      <a:pt x="87" y="55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100" y="50"/>
                    </a:lnTo>
                    <a:lnTo>
                      <a:pt x="96" y="46"/>
                    </a:lnTo>
                    <a:lnTo>
                      <a:pt x="96" y="46"/>
                    </a:lnTo>
                    <a:lnTo>
                      <a:pt x="91" y="46"/>
                    </a:lnTo>
                    <a:lnTo>
                      <a:pt x="82" y="32"/>
                    </a:lnTo>
                    <a:lnTo>
                      <a:pt x="82" y="28"/>
                    </a:lnTo>
                    <a:lnTo>
                      <a:pt x="82" y="23"/>
                    </a:lnTo>
                    <a:lnTo>
                      <a:pt x="82" y="18"/>
                    </a:lnTo>
                    <a:lnTo>
                      <a:pt x="77" y="9"/>
                    </a:lnTo>
                    <a:lnTo>
                      <a:pt x="73" y="9"/>
                    </a:lnTo>
                    <a:lnTo>
                      <a:pt x="64" y="9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4" y="9"/>
                    </a:lnTo>
                    <a:lnTo>
                      <a:pt x="64" y="5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41" y="5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2" y="23"/>
                    </a:lnTo>
                    <a:lnTo>
                      <a:pt x="22" y="28"/>
                    </a:lnTo>
                    <a:lnTo>
                      <a:pt x="27" y="37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13" y="46"/>
                    </a:lnTo>
                    <a:lnTo>
                      <a:pt x="13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4" y="60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3"/>
                    </a:lnTo>
                    <a:lnTo>
                      <a:pt x="4" y="83"/>
                    </a:lnTo>
                    <a:lnTo>
                      <a:pt x="22" y="78"/>
                    </a:lnTo>
                    <a:lnTo>
                      <a:pt x="36" y="83"/>
                    </a:lnTo>
                    <a:lnTo>
                      <a:pt x="41" y="83"/>
                    </a:lnTo>
                    <a:lnTo>
                      <a:pt x="55" y="87"/>
                    </a:lnTo>
                    <a:lnTo>
                      <a:pt x="59" y="87"/>
                    </a:lnTo>
                    <a:lnTo>
                      <a:pt x="59" y="83"/>
                    </a:lnTo>
                    <a:lnTo>
                      <a:pt x="59" y="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Freeform 1652"/>
              <p:cNvSpPr>
                <a:spLocks/>
              </p:cNvSpPr>
              <p:nvPr/>
            </p:nvSpPr>
            <p:spPr bwMode="auto">
              <a:xfrm>
                <a:off x="2993" y="1497"/>
                <a:ext cx="41" cy="51"/>
              </a:xfrm>
              <a:custGeom>
                <a:avLst/>
                <a:gdLst>
                  <a:gd name="T0" fmla="*/ 18 w 41"/>
                  <a:gd name="T1" fmla="*/ 51 h 51"/>
                  <a:gd name="T2" fmla="*/ 23 w 41"/>
                  <a:gd name="T3" fmla="*/ 46 h 51"/>
                  <a:gd name="T4" fmla="*/ 27 w 41"/>
                  <a:gd name="T5" fmla="*/ 41 h 51"/>
                  <a:gd name="T6" fmla="*/ 32 w 41"/>
                  <a:gd name="T7" fmla="*/ 37 h 51"/>
                  <a:gd name="T8" fmla="*/ 32 w 41"/>
                  <a:gd name="T9" fmla="*/ 37 h 51"/>
                  <a:gd name="T10" fmla="*/ 36 w 41"/>
                  <a:gd name="T11" fmla="*/ 37 h 51"/>
                  <a:gd name="T12" fmla="*/ 41 w 41"/>
                  <a:gd name="T13" fmla="*/ 32 h 51"/>
                  <a:gd name="T14" fmla="*/ 36 w 41"/>
                  <a:gd name="T15" fmla="*/ 18 h 51"/>
                  <a:gd name="T16" fmla="*/ 23 w 41"/>
                  <a:gd name="T17" fmla="*/ 5 h 51"/>
                  <a:gd name="T18" fmla="*/ 23 w 41"/>
                  <a:gd name="T19" fmla="*/ 5 h 51"/>
                  <a:gd name="T20" fmla="*/ 18 w 41"/>
                  <a:gd name="T21" fmla="*/ 5 h 51"/>
                  <a:gd name="T22" fmla="*/ 13 w 41"/>
                  <a:gd name="T23" fmla="*/ 0 h 51"/>
                  <a:gd name="T24" fmla="*/ 9 w 41"/>
                  <a:gd name="T25" fmla="*/ 0 h 51"/>
                  <a:gd name="T26" fmla="*/ 4 w 41"/>
                  <a:gd name="T27" fmla="*/ 0 h 51"/>
                  <a:gd name="T28" fmla="*/ 0 w 41"/>
                  <a:gd name="T29" fmla="*/ 5 h 51"/>
                  <a:gd name="T30" fmla="*/ 9 w 41"/>
                  <a:gd name="T31" fmla="*/ 9 h 51"/>
                  <a:gd name="T32" fmla="*/ 13 w 41"/>
                  <a:gd name="T33" fmla="*/ 32 h 51"/>
                  <a:gd name="T34" fmla="*/ 18 w 41"/>
                  <a:gd name="T3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51">
                    <a:moveTo>
                      <a:pt x="18" y="51"/>
                    </a:moveTo>
                    <a:lnTo>
                      <a:pt x="23" y="46"/>
                    </a:lnTo>
                    <a:lnTo>
                      <a:pt x="27" y="41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6" y="37"/>
                    </a:lnTo>
                    <a:lnTo>
                      <a:pt x="41" y="32"/>
                    </a:lnTo>
                    <a:lnTo>
                      <a:pt x="36" y="18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8" y="5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9" y="9"/>
                    </a:lnTo>
                    <a:lnTo>
                      <a:pt x="13" y="32"/>
                    </a:lnTo>
                    <a:lnTo>
                      <a:pt x="18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Freeform 1653"/>
              <p:cNvSpPr>
                <a:spLocks/>
              </p:cNvSpPr>
              <p:nvPr/>
            </p:nvSpPr>
            <p:spPr bwMode="auto">
              <a:xfrm>
                <a:off x="2993" y="1497"/>
                <a:ext cx="41" cy="51"/>
              </a:xfrm>
              <a:custGeom>
                <a:avLst/>
                <a:gdLst>
                  <a:gd name="T0" fmla="*/ 18 w 41"/>
                  <a:gd name="T1" fmla="*/ 51 h 51"/>
                  <a:gd name="T2" fmla="*/ 23 w 41"/>
                  <a:gd name="T3" fmla="*/ 46 h 51"/>
                  <a:gd name="T4" fmla="*/ 27 w 41"/>
                  <a:gd name="T5" fmla="*/ 41 h 51"/>
                  <a:gd name="T6" fmla="*/ 32 w 41"/>
                  <a:gd name="T7" fmla="*/ 37 h 51"/>
                  <a:gd name="T8" fmla="*/ 32 w 41"/>
                  <a:gd name="T9" fmla="*/ 37 h 51"/>
                  <a:gd name="T10" fmla="*/ 36 w 41"/>
                  <a:gd name="T11" fmla="*/ 37 h 51"/>
                  <a:gd name="T12" fmla="*/ 41 w 41"/>
                  <a:gd name="T13" fmla="*/ 32 h 51"/>
                  <a:gd name="T14" fmla="*/ 36 w 41"/>
                  <a:gd name="T15" fmla="*/ 18 h 51"/>
                  <a:gd name="T16" fmla="*/ 23 w 41"/>
                  <a:gd name="T17" fmla="*/ 5 h 51"/>
                  <a:gd name="T18" fmla="*/ 23 w 41"/>
                  <a:gd name="T19" fmla="*/ 5 h 51"/>
                  <a:gd name="T20" fmla="*/ 18 w 41"/>
                  <a:gd name="T21" fmla="*/ 5 h 51"/>
                  <a:gd name="T22" fmla="*/ 13 w 41"/>
                  <a:gd name="T23" fmla="*/ 0 h 51"/>
                  <a:gd name="T24" fmla="*/ 9 w 41"/>
                  <a:gd name="T25" fmla="*/ 0 h 51"/>
                  <a:gd name="T26" fmla="*/ 4 w 41"/>
                  <a:gd name="T27" fmla="*/ 0 h 51"/>
                  <a:gd name="T28" fmla="*/ 0 w 41"/>
                  <a:gd name="T29" fmla="*/ 5 h 51"/>
                  <a:gd name="T30" fmla="*/ 9 w 41"/>
                  <a:gd name="T31" fmla="*/ 9 h 51"/>
                  <a:gd name="T32" fmla="*/ 13 w 41"/>
                  <a:gd name="T33" fmla="*/ 32 h 51"/>
                  <a:gd name="T34" fmla="*/ 18 w 41"/>
                  <a:gd name="T3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51">
                    <a:moveTo>
                      <a:pt x="18" y="51"/>
                    </a:moveTo>
                    <a:lnTo>
                      <a:pt x="23" y="46"/>
                    </a:lnTo>
                    <a:lnTo>
                      <a:pt x="27" y="41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6" y="37"/>
                    </a:lnTo>
                    <a:lnTo>
                      <a:pt x="41" y="32"/>
                    </a:lnTo>
                    <a:lnTo>
                      <a:pt x="36" y="18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8" y="5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9" y="9"/>
                    </a:lnTo>
                    <a:lnTo>
                      <a:pt x="13" y="32"/>
                    </a:lnTo>
                    <a:lnTo>
                      <a:pt x="18" y="5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Freeform 1654"/>
              <p:cNvSpPr>
                <a:spLocks noEditPoints="1"/>
              </p:cNvSpPr>
              <p:nvPr/>
            </p:nvSpPr>
            <p:spPr bwMode="auto">
              <a:xfrm>
                <a:off x="2993" y="1493"/>
                <a:ext cx="41" cy="59"/>
              </a:xfrm>
              <a:custGeom>
                <a:avLst/>
                <a:gdLst>
                  <a:gd name="T0" fmla="*/ 18 w 41"/>
                  <a:gd name="T1" fmla="*/ 59 h 59"/>
                  <a:gd name="T2" fmla="*/ 13 w 41"/>
                  <a:gd name="T3" fmla="*/ 55 h 59"/>
                  <a:gd name="T4" fmla="*/ 13 w 41"/>
                  <a:gd name="T5" fmla="*/ 55 h 59"/>
                  <a:gd name="T6" fmla="*/ 13 w 41"/>
                  <a:gd name="T7" fmla="*/ 36 h 59"/>
                  <a:gd name="T8" fmla="*/ 4 w 41"/>
                  <a:gd name="T9" fmla="*/ 18 h 59"/>
                  <a:gd name="T10" fmla="*/ 4 w 41"/>
                  <a:gd name="T11" fmla="*/ 13 h 59"/>
                  <a:gd name="T12" fmla="*/ 0 w 41"/>
                  <a:gd name="T13" fmla="*/ 9 h 59"/>
                  <a:gd name="T14" fmla="*/ 0 w 41"/>
                  <a:gd name="T15" fmla="*/ 4 h 59"/>
                  <a:gd name="T16" fmla="*/ 9 w 41"/>
                  <a:gd name="T17" fmla="*/ 0 h 59"/>
                  <a:gd name="T18" fmla="*/ 9 w 41"/>
                  <a:gd name="T19" fmla="*/ 0 h 59"/>
                  <a:gd name="T20" fmla="*/ 18 w 41"/>
                  <a:gd name="T21" fmla="*/ 4 h 59"/>
                  <a:gd name="T22" fmla="*/ 27 w 41"/>
                  <a:gd name="T23" fmla="*/ 4 h 59"/>
                  <a:gd name="T24" fmla="*/ 32 w 41"/>
                  <a:gd name="T25" fmla="*/ 9 h 59"/>
                  <a:gd name="T26" fmla="*/ 36 w 41"/>
                  <a:gd name="T27" fmla="*/ 18 h 59"/>
                  <a:gd name="T28" fmla="*/ 41 w 41"/>
                  <a:gd name="T29" fmla="*/ 36 h 59"/>
                  <a:gd name="T30" fmla="*/ 41 w 41"/>
                  <a:gd name="T31" fmla="*/ 41 h 59"/>
                  <a:gd name="T32" fmla="*/ 36 w 41"/>
                  <a:gd name="T33" fmla="*/ 41 h 59"/>
                  <a:gd name="T34" fmla="*/ 32 w 41"/>
                  <a:gd name="T35" fmla="*/ 41 h 59"/>
                  <a:gd name="T36" fmla="*/ 32 w 41"/>
                  <a:gd name="T37" fmla="*/ 41 h 59"/>
                  <a:gd name="T38" fmla="*/ 32 w 41"/>
                  <a:gd name="T39" fmla="*/ 41 h 59"/>
                  <a:gd name="T40" fmla="*/ 27 w 41"/>
                  <a:gd name="T41" fmla="*/ 45 h 59"/>
                  <a:gd name="T42" fmla="*/ 27 w 41"/>
                  <a:gd name="T43" fmla="*/ 50 h 59"/>
                  <a:gd name="T44" fmla="*/ 18 w 41"/>
                  <a:gd name="T45" fmla="*/ 59 h 59"/>
                  <a:gd name="T46" fmla="*/ 18 w 41"/>
                  <a:gd name="T47" fmla="*/ 59 h 59"/>
                  <a:gd name="T48" fmla="*/ 18 w 41"/>
                  <a:gd name="T49" fmla="*/ 59 h 59"/>
                  <a:gd name="T50" fmla="*/ 9 w 41"/>
                  <a:gd name="T51" fmla="*/ 4 h 59"/>
                  <a:gd name="T52" fmla="*/ 9 w 41"/>
                  <a:gd name="T53" fmla="*/ 9 h 59"/>
                  <a:gd name="T54" fmla="*/ 13 w 41"/>
                  <a:gd name="T55" fmla="*/ 13 h 59"/>
                  <a:gd name="T56" fmla="*/ 18 w 41"/>
                  <a:gd name="T57" fmla="*/ 32 h 59"/>
                  <a:gd name="T58" fmla="*/ 23 w 41"/>
                  <a:gd name="T59" fmla="*/ 50 h 59"/>
                  <a:gd name="T60" fmla="*/ 23 w 41"/>
                  <a:gd name="T61" fmla="*/ 45 h 59"/>
                  <a:gd name="T62" fmla="*/ 27 w 41"/>
                  <a:gd name="T63" fmla="*/ 41 h 59"/>
                  <a:gd name="T64" fmla="*/ 27 w 41"/>
                  <a:gd name="T65" fmla="*/ 41 h 59"/>
                  <a:gd name="T66" fmla="*/ 27 w 41"/>
                  <a:gd name="T67" fmla="*/ 36 h 59"/>
                  <a:gd name="T68" fmla="*/ 32 w 41"/>
                  <a:gd name="T69" fmla="*/ 36 h 59"/>
                  <a:gd name="T70" fmla="*/ 32 w 41"/>
                  <a:gd name="T71" fmla="*/ 36 h 59"/>
                  <a:gd name="T72" fmla="*/ 36 w 41"/>
                  <a:gd name="T73" fmla="*/ 36 h 59"/>
                  <a:gd name="T74" fmla="*/ 32 w 41"/>
                  <a:gd name="T75" fmla="*/ 22 h 59"/>
                  <a:gd name="T76" fmla="*/ 23 w 41"/>
                  <a:gd name="T77" fmla="*/ 9 h 59"/>
                  <a:gd name="T78" fmla="*/ 18 w 41"/>
                  <a:gd name="T79" fmla="*/ 9 h 59"/>
                  <a:gd name="T80" fmla="*/ 9 w 41"/>
                  <a:gd name="T81" fmla="*/ 4 h 59"/>
                  <a:gd name="T82" fmla="*/ 9 w 41"/>
                  <a:gd name="T83" fmla="*/ 4 h 59"/>
                  <a:gd name="T84" fmla="*/ 9 w 41"/>
                  <a:gd name="T85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59">
                    <a:moveTo>
                      <a:pt x="18" y="59"/>
                    </a:moveTo>
                    <a:lnTo>
                      <a:pt x="13" y="55"/>
                    </a:lnTo>
                    <a:lnTo>
                      <a:pt x="13" y="55"/>
                    </a:lnTo>
                    <a:lnTo>
                      <a:pt x="13" y="36"/>
                    </a:lnTo>
                    <a:lnTo>
                      <a:pt x="4" y="18"/>
                    </a:lnTo>
                    <a:lnTo>
                      <a:pt x="4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8" y="4"/>
                    </a:lnTo>
                    <a:lnTo>
                      <a:pt x="27" y="4"/>
                    </a:lnTo>
                    <a:lnTo>
                      <a:pt x="32" y="9"/>
                    </a:lnTo>
                    <a:lnTo>
                      <a:pt x="36" y="18"/>
                    </a:lnTo>
                    <a:lnTo>
                      <a:pt x="41" y="36"/>
                    </a:lnTo>
                    <a:lnTo>
                      <a:pt x="41" y="41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27" y="45"/>
                    </a:lnTo>
                    <a:lnTo>
                      <a:pt x="27" y="50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close/>
                    <a:moveTo>
                      <a:pt x="9" y="4"/>
                    </a:moveTo>
                    <a:lnTo>
                      <a:pt x="9" y="9"/>
                    </a:lnTo>
                    <a:lnTo>
                      <a:pt x="13" y="13"/>
                    </a:lnTo>
                    <a:lnTo>
                      <a:pt x="18" y="32"/>
                    </a:lnTo>
                    <a:lnTo>
                      <a:pt x="23" y="50"/>
                    </a:lnTo>
                    <a:lnTo>
                      <a:pt x="23" y="45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2" y="22"/>
                    </a:lnTo>
                    <a:lnTo>
                      <a:pt x="23" y="9"/>
                    </a:lnTo>
                    <a:lnTo>
                      <a:pt x="18" y="9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Freeform 1655"/>
              <p:cNvSpPr>
                <a:spLocks/>
              </p:cNvSpPr>
              <p:nvPr/>
            </p:nvSpPr>
            <p:spPr bwMode="auto">
              <a:xfrm>
                <a:off x="2993" y="1493"/>
                <a:ext cx="41" cy="59"/>
              </a:xfrm>
              <a:custGeom>
                <a:avLst/>
                <a:gdLst>
                  <a:gd name="T0" fmla="*/ 18 w 41"/>
                  <a:gd name="T1" fmla="*/ 59 h 59"/>
                  <a:gd name="T2" fmla="*/ 13 w 41"/>
                  <a:gd name="T3" fmla="*/ 55 h 59"/>
                  <a:gd name="T4" fmla="*/ 13 w 41"/>
                  <a:gd name="T5" fmla="*/ 55 h 59"/>
                  <a:gd name="T6" fmla="*/ 13 w 41"/>
                  <a:gd name="T7" fmla="*/ 36 h 59"/>
                  <a:gd name="T8" fmla="*/ 4 w 41"/>
                  <a:gd name="T9" fmla="*/ 18 h 59"/>
                  <a:gd name="T10" fmla="*/ 4 w 41"/>
                  <a:gd name="T11" fmla="*/ 13 h 59"/>
                  <a:gd name="T12" fmla="*/ 0 w 41"/>
                  <a:gd name="T13" fmla="*/ 9 h 59"/>
                  <a:gd name="T14" fmla="*/ 0 w 41"/>
                  <a:gd name="T15" fmla="*/ 4 h 59"/>
                  <a:gd name="T16" fmla="*/ 9 w 41"/>
                  <a:gd name="T17" fmla="*/ 0 h 59"/>
                  <a:gd name="T18" fmla="*/ 9 w 41"/>
                  <a:gd name="T19" fmla="*/ 0 h 59"/>
                  <a:gd name="T20" fmla="*/ 18 w 41"/>
                  <a:gd name="T21" fmla="*/ 4 h 59"/>
                  <a:gd name="T22" fmla="*/ 27 w 41"/>
                  <a:gd name="T23" fmla="*/ 4 h 59"/>
                  <a:gd name="T24" fmla="*/ 32 w 41"/>
                  <a:gd name="T25" fmla="*/ 9 h 59"/>
                  <a:gd name="T26" fmla="*/ 36 w 41"/>
                  <a:gd name="T27" fmla="*/ 18 h 59"/>
                  <a:gd name="T28" fmla="*/ 41 w 41"/>
                  <a:gd name="T29" fmla="*/ 36 h 59"/>
                  <a:gd name="T30" fmla="*/ 41 w 41"/>
                  <a:gd name="T31" fmla="*/ 41 h 59"/>
                  <a:gd name="T32" fmla="*/ 36 w 41"/>
                  <a:gd name="T33" fmla="*/ 41 h 59"/>
                  <a:gd name="T34" fmla="*/ 32 w 41"/>
                  <a:gd name="T35" fmla="*/ 41 h 59"/>
                  <a:gd name="T36" fmla="*/ 32 w 41"/>
                  <a:gd name="T37" fmla="*/ 41 h 59"/>
                  <a:gd name="T38" fmla="*/ 32 w 41"/>
                  <a:gd name="T39" fmla="*/ 41 h 59"/>
                  <a:gd name="T40" fmla="*/ 27 w 41"/>
                  <a:gd name="T41" fmla="*/ 45 h 59"/>
                  <a:gd name="T42" fmla="*/ 27 w 41"/>
                  <a:gd name="T43" fmla="*/ 50 h 59"/>
                  <a:gd name="T44" fmla="*/ 18 w 41"/>
                  <a:gd name="T45" fmla="*/ 59 h 59"/>
                  <a:gd name="T46" fmla="*/ 18 w 41"/>
                  <a:gd name="T47" fmla="*/ 59 h 59"/>
                  <a:gd name="T48" fmla="*/ 18 w 41"/>
                  <a:gd name="T4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59">
                    <a:moveTo>
                      <a:pt x="18" y="59"/>
                    </a:moveTo>
                    <a:lnTo>
                      <a:pt x="13" y="55"/>
                    </a:lnTo>
                    <a:lnTo>
                      <a:pt x="13" y="55"/>
                    </a:lnTo>
                    <a:lnTo>
                      <a:pt x="13" y="36"/>
                    </a:lnTo>
                    <a:lnTo>
                      <a:pt x="4" y="18"/>
                    </a:lnTo>
                    <a:lnTo>
                      <a:pt x="4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8" y="4"/>
                    </a:lnTo>
                    <a:lnTo>
                      <a:pt x="27" y="4"/>
                    </a:lnTo>
                    <a:lnTo>
                      <a:pt x="32" y="9"/>
                    </a:lnTo>
                    <a:lnTo>
                      <a:pt x="36" y="18"/>
                    </a:lnTo>
                    <a:lnTo>
                      <a:pt x="41" y="36"/>
                    </a:lnTo>
                    <a:lnTo>
                      <a:pt x="41" y="41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27" y="45"/>
                    </a:lnTo>
                    <a:lnTo>
                      <a:pt x="27" y="50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" name="Freeform 1656"/>
              <p:cNvSpPr>
                <a:spLocks/>
              </p:cNvSpPr>
              <p:nvPr/>
            </p:nvSpPr>
            <p:spPr bwMode="auto">
              <a:xfrm>
                <a:off x="3002" y="1497"/>
                <a:ext cx="27" cy="46"/>
              </a:xfrm>
              <a:custGeom>
                <a:avLst/>
                <a:gdLst>
                  <a:gd name="T0" fmla="*/ 0 w 27"/>
                  <a:gd name="T1" fmla="*/ 0 h 46"/>
                  <a:gd name="T2" fmla="*/ 0 w 27"/>
                  <a:gd name="T3" fmla="*/ 5 h 46"/>
                  <a:gd name="T4" fmla="*/ 4 w 27"/>
                  <a:gd name="T5" fmla="*/ 9 h 46"/>
                  <a:gd name="T6" fmla="*/ 9 w 27"/>
                  <a:gd name="T7" fmla="*/ 28 h 46"/>
                  <a:gd name="T8" fmla="*/ 14 w 27"/>
                  <a:gd name="T9" fmla="*/ 46 h 46"/>
                  <a:gd name="T10" fmla="*/ 14 w 27"/>
                  <a:gd name="T11" fmla="*/ 41 h 46"/>
                  <a:gd name="T12" fmla="*/ 18 w 27"/>
                  <a:gd name="T13" fmla="*/ 37 h 46"/>
                  <a:gd name="T14" fmla="*/ 18 w 27"/>
                  <a:gd name="T15" fmla="*/ 37 h 46"/>
                  <a:gd name="T16" fmla="*/ 18 w 27"/>
                  <a:gd name="T17" fmla="*/ 32 h 46"/>
                  <a:gd name="T18" fmla="*/ 23 w 27"/>
                  <a:gd name="T19" fmla="*/ 32 h 46"/>
                  <a:gd name="T20" fmla="*/ 23 w 27"/>
                  <a:gd name="T21" fmla="*/ 32 h 46"/>
                  <a:gd name="T22" fmla="*/ 27 w 27"/>
                  <a:gd name="T23" fmla="*/ 32 h 46"/>
                  <a:gd name="T24" fmla="*/ 23 w 27"/>
                  <a:gd name="T25" fmla="*/ 18 h 46"/>
                  <a:gd name="T26" fmla="*/ 14 w 27"/>
                  <a:gd name="T27" fmla="*/ 5 h 46"/>
                  <a:gd name="T28" fmla="*/ 9 w 27"/>
                  <a:gd name="T29" fmla="*/ 5 h 46"/>
                  <a:gd name="T30" fmla="*/ 0 w 27"/>
                  <a:gd name="T31" fmla="*/ 0 h 46"/>
                  <a:gd name="T32" fmla="*/ 0 w 27"/>
                  <a:gd name="T33" fmla="*/ 0 h 46"/>
                  <a:gd name="T34" fmla="*/ 0 w 27"/>
                  <a:gd name="T3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46">
                    <a:moveTo>
                      <a:pt x="0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28"/>
                    </a:lnTo>
                    <a:lnTo>
                      <a:pt x="14" y="46"/>
                    </a:lnTo>
                    <a:lnTo>
                      <a:pt x="14" y="41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7" y="32"/>
                    </a:lnTo>
                    <a:lnTo>
                      <a:pt x="23" y="18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" name="Freeform 1657"/>
              <p:cNvSpPr>
                <a:spLocks/>
              </p:cNvSpPr>
              <p:nvPr/>
            </p:nvSpPr>
            <p:spPr bwMode="auto">
              <a:xfrm>
                <a:off x="2942" y="1428"/>
                <a:ext cx="206" cy="138"/>
              </a:xfrm>
              <a:custGeom>
                <a:avLst/>
                <a:gdLst>
                  <a:gd name="T0" fmla="*/ 41 w 206"/>
                  <a:gd name="T1" fmla="*/ 78 h 138"/>
                  <a:gd name="T2" fmla="*/ 5 w 206"/>
                  <a:gd name="T3" fmla="*/ 78 h 138"/>
                  <a:gd name="T4" fmla="*/ 0 w 206"/>
                  <a:gd name="T5" fmla="*/ 65 h 138"/>
                  <a:gd name="T6" fmla="*/ 5 w 206"/>
                  <a:gd name="T7" fmla="*/ 60 h 138"/>
                  <a:gd name="T8" fmla="*/ 9 w 206"/>
                  <a:gd name="T9" fmla="*/ 42 h 138"/>
                  <a:gd name="T10" fmla="*/ 19 w 206"/>
                  <a:gd name="T11" fmla="*/ 28 h 138"/>
                  <a:gd name="T12" fmla="*/ 14 w 206"/>
                  <a:gd name="T13" fmla="*/ 14 h 138"/>
                  <a:gd name="T14" fmla="*/ 55 w 206"/>
                  <a:gd name="T15" fmla="*/ 10 h 138"/>
                  <a:gd name="T16" fmla="*/ 74 w 206"/>
                  <a:gd name="T17" fmla="*/ 19 h 138"/>
                  <a:gd name="T18" fmla="*/ 87 w 206"/>
                  <a:gd name="T19" fmla="*/ 19 h 138"/>
                  <a:gd name="T20" fmla="*/ 96 w 206"/>
                  <a:gd name="T21" fmla="*/ 14 h 138"/>
                  <a:gd name="T22" fmla="*/ 115 w 206"/>
                  <a:gd name="T23" fmla="*/ 5 h 138"/>
                  <a:gd name="T24" fmla="*/ 129 w 206"/>
                  <a:gd name="T25" fmla="*/ 0 h 138"/>
                  <a:gd name="T26" fmla="*/ 138 w 206"/>
                  <a:gd name="T27" fmla="*/ 5 h 138"/>
                  <a:gd name="T28" fmla="*/ 138 w 206"/>
                  <a:gd name="T29" fmla="*/ 14 h 138"/>
                  <a:gd name="T30" fmla="*/ 147 w 206"/>
                  <a:gd name="T31" fmla="*/ 19 h 138"/>
                  <a:gd name="T32" fmla="*/ 151 w 206"/>
                  <a:gd name="T33" fmla="*/ 28 h 138"/>
                  <a:gd name="T34" fmla="*/ 165 w 206"/>
                  <a:gd name="T35" fmla="*/ 37 h 138"/>
                  <a:gd name="T36" fmla="*/ 174 w 206"/>
                  <a:gd name="T37" fmla="*/ 37 h 138"/>
                  <a:gd name="T38" fmla="*/ 184 w 206"/>
                  <a:gd name="T39" fmla="*/ 42 h 138"/>
                  <a:gd name="T40" fmla="*/ 206 w 206"/>
                  <a:gd name="T41" fmla="*/ 55 h 138"/>
                  <a:gd name="T42" fmla="*/ 206 w 206"/>
                  <a:gd name="T43" fmla="*/ 65 h 138"/>
                  <a:gd name="T44" fmla="*/ 202 w 206"/>
                  <a:gd name="T45" fmla="*/ 78 h 138"/>
                  <a:gd name="T46" fmla="*/ 193 w 206"/>
                  <a:gd name="T47" fmla="*/ 78 h 138"/>
                  <a:gd name="T48" fmla="*/ 188 w 206"/>
                  <a:gd name="T49" fmla="*/ 83 h 138"/>
                  <a:gd name="T50" fmla="*/ 184 w 206"/>
                  <a:gd name="T51" fmla="*/ 87 h 138"/>
                  <a:gd name="T52" fmla="*/ 179 w 206"/>
                  <a:gd name="T53" fmla="*/ 97 h 138"/>
                  <a:gd name="T54" fmla="*/ 151 w 206"/>
                  <a:gd name="T55" fmla="*/ 106 h 138"/>
                  <a:gd name="T56" fmla="*/ 147 w 206"/>
                  <a:gd name="T57" fmla="*/ 110 h 138"/>
                  <a:gd name="T58" fmla="*/ 142 w 206"/>
                  <a:gd name="T59" fmla="*/ 110 h 138"/>
                  <a:gd name="T60" fmla="*/ 133 w 206"/>
                  <a:gd name="T61" fmla="*/ 110 h 138"/>
                  <a:gd name="T62" fmla="*/ 142 w 206"/>
                  <a:gd name="T63" fmla="*/ 115 h 138"/>
                  <a:gd name="T64" fmla="*/ 147 w 206"/>
                  <a:gd name="T65" fmla="*/ 124 h 138"/>
                  <a:gd name="T66" fmla="*/ 165 w 206"/>
                  <a:gd name="T67" fmla="*/ 120 h 138"/>
                  <a:gd name="T68" fmla="*/ 156 w 206"/>
                  <a:gd name="T69" fmla="*/ 124 h 138"/>
                  <a:gd name="T70" fmla="*/ 138 w 206"/>
                  <a:gd name="T71" fmla="*/ 133 h 138"/>
                  <a:gd name="T72" fmla="*/ 129 w 206"/>
                  <a:gd name="T73" fmla="*/ 133 h 138"/>
                  <a:gd name="T74" fmla="*/ 119 w 206"/>
                  <a:gd name="T75" fmla="*/ 120 h 138"/>
                  <a:gd name="T76" fmla="*/ 124 w 206"/>
                  <a:gd name="T77" fmla="*/ 110 h 138"/>
                  <a:gd name="T78" fmla="*/ 115 w 206"/>
                  <a:gd name="T79" fmla="*/ 106 h 138"/>
                  <a:gd name="T80" fmla="*/ 115 w 206"/>
                  <a:gd name="T81" fmla="*/ 101 h 138"/>
                  <a:gd name="T82" fmla="*/ 106 w 206"/>
                  <a:gd name="T83" fmla="*/ 101 h 138"/>
                  <a:gd name="T84" fmla="*/ 96 w 206"/>
                  <a:gd name="T85" fmla="*/ 110 h 138"/>
                  <a:gd name="T86" fmla="*/ 92 w 206"/>
                  <a:gd name="T87" fmla="*/ 110 h 138"/>
                  <a:gd name="T88" fmla="*/ 87 w 206"/>
                  <a:gd name="T89" fmla="*/ 115 h 138"/>
                  <a:gd name="T90" fmla="*/ 78 w 206"/>
                  <a:gd name="T91" fmla="*/ 124 h 138"/>
                  <a:gd name="T92" fmla="*/ 78 w 206"/>
                  <a:gd name="T93" fmla="*/ 110 h 138"/>
                  <a:gd name="T94" fmla="*/ 87 w 206"/>
                  <a:gd name="T95" fmla="*/ 101 h 138"/>
                  <a:gd name="T96" fmla="*/ 87 w 206"/>
                  <a:gd name="T97" fmla="*/ 97 h 138"/>
                  <a:gd name="T98" fmla="*/ 83 w 206"/>
                  <a:gd name="T99" fmla="*/ 83 h 138"/>
                  <a:gd name="T100" fmla="*/ 69 w 206"/>
                  <a:gd name="T101" fmla="*/ 74 h 138"/>
                  <a:gd name="T102" fmla="*/ 60 w 206"/>
                  <a:gd name="T103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6" h="138">
                    <a:moveTo>
                      <a:pt x="51" y="74"/>
                    </a:moveTo>
                    <a:lnTo>
                      <a:pt x="41" y="78"/>
                    </a:lnTo>
                    <a:lnTo>
                      <a:pt x="23" y="78"/>
                    </a:lnTo>
                    <a:lnTo>
                      <a:pt x="5" y="78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9" y="51"/>
                    </a:lnTo>
                    <a:lnTo>
                      <a:pt x="9" y="42"/>
                    </a:lnTo>
                    <a:lnTo>
                      <a:pt x="19" y="37"/>
                    </a:lnTo>
                    <a:lnTo>
                      <a:pt x="19" y="28"/>
                    </a:lnTo>
                    <a:lnTo>
                      <a:pt x="19" y="23"/>
                    </a:lnTo>
                    <a:lnTo>
                      <a:pt x="14" y="14"/>
                    </a:lnTo>
                    <a:lnTo>
                      <a:pt x="37" y="10"/>
                    </a:lnTo>
                    <a:lnTo>
                      <a:pt x="55" y="10"/>
                    </a:lnTo>
                    <a:lnTo>
                      <a:pt x="69" y="14"/>
                    </a:lnTo>
                    <a:lnTo>
                      <a:pt x="74" y="19"/>
                    </a:lnTo>
                    <a:lnTo>
                      <a:pt x="83" y="14"/>
                    </a:lnTo>
                    <a:lnTo>
                      <a:pt x="87" y="19"/>
                    </a:lnTo>
                    <a:lnTo>
                      <a:pt x="87" y="19"/>
                    </a:lnTo>
                    <a:lnTo>
                      <a:pt x="96" y="14"/>
                    </a:lnTo>
                    <a:lnTo>
                      <a:pt x="106" y="5"/>
                    </a:lnTo>
                    <a:lnTo>
                      <a:pt x="115" y="5"/>
                    </a:lnTo>
                    <a:lnTo>
                      <a:pt x="119" y="0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38" y="5"/>
                    </a:lnTo>
                    <a:lnTo>
                      <a:pt x="138" y="10"/>
                    </a:lnTo>
                    <a:lnTo>
                      <a:pt x="138" y="14"/>
                    </a:lnTo>
                    <a:lnTo>
                      <a:pt x="142" y="19"/>
                    </a:lnTo>
                    <a:lnTo>
                      <a:pt x="147" y="19"/>
                    </a:lnTo>
                    <a:lnTo>
                      <a:pt x="151" y="23"/>
                    </a:lnTo>
                    <a:lnTo>
                      <a:pt x="151" y="28"/>
                    </a:lnTo>
                    <a:lnTo>
                      <a:pt x="156" y="32"/>
                    </a:lnTo>
                    <a:lnTo>
                      <a:pt x="165" y="37"/>
                    </a:lnTo>
                    <a:lnTo>
                      <a:pt x="170" y="37"/>
                    </a:lnTo>
                    <a:lnTo>
                      <a:pt x="174" y="37"/>
                    </a:lnTo>
                    <a:lnTo>
                      <a:pt x="179" y="42"/>
                    </a:lnTo>
                    <a:lnTo>
                      <a:pt x="184" y="42"/>
                    </a:lnTo>
                    <a:lnTo>
                      <a:pt x="206" y="51"/>
                    </a:lnTo>
                    <a:lnTo>
                      <a:pt x="206" y="55"/>
                    </a:lnTo>
                    <a:lnTo>
                      <a:pt x="202" y="60"/>
                    </a:lnTo>
                    <a:lnTo>
                      <a:pt x="206" y="65"/>
                    </a:lnTo>
                    <a:lnTo>
                      <a:pt x="202" y="69"/>
                    </a:lnTo>
                    <a:lnTo>
                      <a:pt x="202" y="78"/>
                    </a:lnTo>
                    <a:lnTo>
                      <a:pt x="197" y="78"/>
                    </a:lnTo>
                    <a:lnTo>
                      <a:pt x="193" y="78"/>
                    </a:lnTo>
                    <a:lnTo>
                      <a:pt x="193" y="83"/>
                    </a:lnTo>
                    <a:lnTo>
                      <a:pt x="188" y="83"/>
                    </a:lnTo>
                    <a:lnTo>
                      <a:pt x="184" y="87"/>
                    </a:lnTo>
                    <a:lnTo>
                      <a:pt x="184" y="87"/>
                    </a:lnTo>
                    <a:lnTo>
                      <a:pt x="184" y="92"/>
                    </a:lnTo>
                    <a:lnTo>
                      <a:pt x="179" y="97"/>
                    </a:lnTo>
                    <a:lnTo>
                      <a:pt x="165" y="97"/>
                    </a:lnTo>
                    <a:lnTo>
                      <a:pt x="151" y="106"/>
                    </a:lnTo>
                    <a:lnTo>
                      <a:pt x="147" y="101"/>
                    </a:lnTo>
                    <a:lnTo>
                      <a:pt x="147" y="110"/>
                    </a:lnTo>
                    <a:lnTo>
                      <a:pt x="142" y="110"/>
                    </a:lnTo>
                    <a:lnTo>
                      <a:pt x="142" y="110"/>
                    </a:lnTo>
                    <a:lnTo>
                      <a:pt x="138" y="106"/>
                    </a:lnTo>
                    <a:lnTo>
                      <a:pt x="133" y="110"/>
                    </a:lnTo>
                    <a:lnTo>
                      <a:pt x="142" y="110"/>
                    </a:lnTo>
                    <a:lnTo>
                      <a:pt x="142" y="115"/>
                    </a:lnTo>
                    <a:lnTo>
                      <a:pt x="147" y="120"/>
                    </a:lnTo>
                    <a:lnTo>
                      <a:pt x="147" y="124"/>
                    </a:lnTo>
                    <a:lnTo>
                      <a:pt x="156" y="124"/>
                    </a:lnTo>
                    <a:lnTo>
                      <a:pt x="165" y="120"/>
                    </a:lnTo>
                    <a:lnTo>
                      <a:pt x="161" y="124"/>
                    </a:lnTo>
                    <a:lnTo>
                      <a:pt x="156" y="124"/>
                    </a:lnTo>
                    <a:lnTo>
                      <a:pt x="147" y="129"/>
                    </a:lnTo>
                    <a:lnTo>
                      <a:pt x="138" y="133"/>
                    </a:lnTo>
                    <a:lnTo>
                      <a:pt x="133" y="138"/>
                    </a:lnTo>
                    <a:lnTo>
                      <a:pt x="129" y="133"/>
                    </a:lnTo>
                    <a:lnTo>
                      <a:pt x="129" y="124"/>
                    </a:lnTo>
                    <a:lnTo>
                      <a:pt x="119" y="120"/>
                    </a:lnTo>
                    <a:lnTo>
                      <a:pt x="133" y="110"/>
                    </a:lnTo>
                    <a:lnTo>
                      <a:pt x="124" y="110"/>
                    </a:lnTo>
                    <a:lnTo>
                      <a:pt x="110" y="110"/>
                    </a:lnTo>
                    <a:lnTo>
                      <a:pt x="115" y="106"/>
                    </a:lnTo>
                    <a:lnTo>
                      <a:pt x="110" y="101"/>
                    </a:lnTo>
                    <a:lnTo>
                      <a:pt x="115" y="101"/>
                    </a:lnTo>
                    <a:lnTo>
                      <a:pt x="110" y="101"/>
                    </a:lnTo>
                    <a:lnTo>
                      <a:pt x="106" y="101"/>
                    </a:lnTo>
                    <a:lnTo>
                      <a:pt x="96" y="101"/>
                    </a:lnTo>
                    <a:lnTo>
                      <a:pt x="96" y="110"/>
                    </a:lnTo>
                    <a:lnTo>
                      <a:pt x="92" y="106"/>
                    </a:lnTo>
                    <a:lnTo>
                      <a:pt x="92" y="110"/>
                    </a:lnTo>
                    <a:lnTo>
                      <a:pt x="87" y="120"/>
                    </a:lnTo>
                    <a:lnTo>
                      <a:pt x="87" y="115"/>
                    </a:lnTo>
                    <a:lnTo>
                      <a:pt x="83" y="120"/>
                    </a:lnTo>
                    <a:lnTo>
                      <a:pt x="78" y="124"/>
                    </a:lnTo>
                    <a:lnTo>
                      <a:pt x="69" y="120"/>
                    </a:lnTo>
                    <a:lnTo>
                      <a:pt x="78" y="110"/>
                    </a:lnTo>
                    <a:lnTo>
                      <a:pt x="83" y="101"/>
                    </a:lnTo>
                    <a:lnTo>
                      <a:pt x="87" y="101"/>
                    </a:lnTo>
                    <a:lnTo>
                      <a:pt x="92" y="101"/>
                    </a:lnTo>
                    <a:lnTo>
                      <a:pt x="87" y="97"/>
                    </a:lnTo>
                    <a:lnTo>
                      <a:pt x="87" y="92"/>
                    </a:lnTo>
                    <a:lnTo>
                      <a:pt x="83" y="83"/>
                    </a:lnTo>
                    <a:lnTo>
                      <a:pt x="74" y="74"/>
                    </a:lnTo>
                    <a:lnTo>
                      <a:pt x="69" y="74"/>
                    </a:lnTo>
                    <a:lnTo>
                      <a:pt x="64" y="69"/>
                    </a:lnTo>
                    <a:lnTo>
                      <a:pt x="60" y="6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" name="Freeform 1658"/>
              <p:cNvSpPr>
                <a:spLocks/>
              </p:cNvSpPr>
              <p:nvPr/>
            </p:nvSpPr>
            <p:spPr bwMode="auto">
              <a:xfrm>
                <a:off x="2942" y="1428"/>
                <a:ext cx="206" cy="138"/>
              </a:xfrm>
              <a:custGeom>
                <a:avLst/>
                <a:gdLst>
                  <a:gd name="T0" fmla="*/ 41 w 206"/>
                  <a:gd name="T1" fmla="*/ 78 h 138"/>
                  <a:gd name="T2" fmla="*/ 5 w 206"/>
                  <a:gd name="T3" fmla="*/ 78 h 138"/>
                  <a:gd name="T4" fmla="*/ 0 w 206"/>
                  <a:gd name="T5" fmla="*/ 65 h 138"/>
                  <a:gd name="T6" fmla="*/ 5 w 206"/>
                  <a:gd name="T7" fmla="*/ 60 h 138"/>
                  <a:gd name="T8" fmla="*/ 9 w 206"/>
                  <a:gd name="T9" fmla="*/ 42 h 138"/>
                  <a:gd name="T10" fmla="*/ 19 w 206"/>
                  <a:gd name="T11" fmla="*/ 28 h 138"/>
                  <a:gd name="T12" fmla="*/ 14 w 206"/>
                  <a:gd name="T13" fmla="*/ 14 h 138"/>
                  <a:gd name="T14" fmla="*/ 55 w 206"/>
                  <a:gd name="T15" fmla="*/ 10 h 138"/>
                  <a:gd name="T16" fmla="*/ 74 w 206"/>
                  <a:gd name="T17" fmla="*/ 19 h 138"/>
                  <a:gd name="T18" fmla="*/ 87 w 206"/>
                  <a:gd name="T19" fmla="*/ 19 h 138"/>
                  <a:gd name="T20" fmla="*/ 96 w 206"/>
                  <a:gd name="T21" fmla="*/ 14 h 138"/>
                  <a:gd name="T22" fmla="*/ 115 w 206"/>
                  <a:gd name="T23" fmla="*/ 5 h 138"/>
                  <a:gd name="T24" fmla="*/ 129 w 206"/>
                  <a:gd name="T25" fmla="*/ 0 h 138"/>
                  <a:gd name="T26" fmla="*/ 138 w 206"/>
                  <a:gd name="T27" fmla="*/ 5 h 138"/>
                  <a:gd name="T28" fmla="*/ 138 w 206"/>
                  <a:gd name="T29" fmla="*/ 14 h 138"/>
                  <a:gd name="T30" fmla="*/ 147 w 206"/>
                  <a:gd name="T31" fmla="*/ 19 h 138"/>
                  <a:gd name="T32" fmla="*/ 151 w 206"/>
                  <a:gd name="T33" fmla="*/ 28 h 138"/>
                  <a:gd name="T34" fmla="*/ 165 w 206"/>
                  <a:gd name="T35" fmla="*/ 37 h 138"/>
                  <a:gd name="T36" fmla="*/ 174 w 206"/>
                  <a:gd name="T37" fmla="*/ 37 h 138"/>
                  <a:gd name="T38" fmla="*/ 184 w 206"/>
                  <a:gd name="T39" fmla="*/ 42 h 138"/>
                  <a:gd name="T40" fmla="*/ 206 w 206"/>
                  <a:gd name="T41" fmla="*/ 55 h 138"/>
                  <a:gd name="T42" fmla="*/ 206 w 206"/>
                  <a:gd name="T43" fmla="*/ 65 h 138"/>
                  <a:gd name="T44" fmla="*/ 202 w 206"/>
                  <a:gd name="T45" fmla="*/ 78 h 138"/>
                  <a:gd name="T46" fmla="*/ 193 w 206"/>
                  <a:gd name="T47" fmla="*/ 78 h 138"/>
                  <a:gd name="T48" fmla="*/ 188 w 206"/>
                  <a:gd name="T49" fmla="*/ 83 h 138"/>
                  <a:gd name="T50" fmla="*/ 184 w 206"/>
                  <a:gd name="T51" fmla="*/ 87 h 138"/>
                  <a:gd name="T52" fmla="*/ 179 w 206"/>
                  <a:gd name="T53" fmla="*/ 97 h 138"/>
                  <a:gd name="T54" fmla="*/ 151 w 206"/>
                  <a:gd name="T55" fmla="*/ 106 h 138"/>
                  <a:gd name="T56" fmla="*/ 147 w 206"/>
                  <a:gd name="T57" fmla="*/ 110 h 138"/>
                  <a:gd name="T58" fmla="*/ 142 w 206"/>
                  <a:gd name="T59" fmla="*/ 110 h 138"/>
                  <a:gd name="T60" fmla="*/ 133 w 206"/>
                  <a:gd name="T61" fmla="*/ 110 h 138"/>
                  <a:gd name="T62" fmla="*/ 142 w 206"/>
                  <a:gd name="T63" fmla="*/ 115 h 138"/>
                  <a:gd name="T64" fmla="*/ 147 w 206"/>
                  <a:gd name="T65" fmla="*/ 124 h 138"/>
                  <a:gd name="T66" fmla="*/ 165 w 206"/>
                  <a:gd name="T67" fmla="*/ 120 h 138"/>
                  <a:gd name="T68" fmla="*/ 156 w 206"/>
                  <a:gd name="T69" fmla="*/ 124 h 138"/>
                  <a:gd name="T70" fmla="*/ 138 w 206"/>
                  <a:gd name="T71" fmla="*/ 133 h 138"/>
                  <a:gd name="T72" fmla="*/ 129 w 206"/>
                  <a:gd name="T73" fmla="*/ 133 h 138"/>
                  <a:gd name="T74" fmla="*/ 119 w 206"/>
                  <a:gd name="T75" fmla="*/ 120 h 138"/>
                  <a:gd name="T76" fmla="*/ 124 w 206"/>
                  <a:gd name="T77" fmla="*/ 110 h 138"/>
                  <a:gd name="T78" fmla="*/ 115 w 206"/>
                  <a:gd name="T79" fmla="*/ 106 h 138"/>
                  <a:gd name="T80" fmla="*/ 115 w 206"/>
                  <a:gd name="T81" fmla="*/ 101 h 138"/>
                  <a:gd name="T82" fmla="*/ 106 w 206"/>
                  <a:gd name="T83" fmla="*/ 101 h 138"/>
                  <a:gd name="T84" fmla="*/ 96 w 206"/>
                  <a:gd name="T85" fmla="*/ 110 h 138"/>
                  <a:gd name="T86" fmla="*/ 92 w 206"/>
                  <a:gd name="T87" fmla="*/ 110 h 138"/>
                  <a:gd name="T88" fmla="*/ 87 w 206"/>
                  <a:gd name="T89" fmla="*/ 115 h 138"/>
                  <a:gd name="T90" fmla="*/ 78 w 206"/>
                  <a:gd name="T91" fmla="*/ 124 h 138"/>
                  <a:gd name="T92" fmla="*/ 78 w 206"/>
                  <a:gd name="T93" fmla="*/ 110 h 138"/>
                  <a:gd name="T94" fmla="*/ 87 w 206"/>
                  <a:gd name="T95" fmla="*/ 101 h 138"/>
                  <a:gd name="T96" fmla="*/ 87 w 206"/>
                  <a:gd name="T97" fmla="*/ 97 h 138"/>
                  <a:gd name="T98" fmla="*/ 83 w 206"/>
                  <a:gd name="T99" fmla="*/ 83 h 138"/>
                  <a:gd name="T100" fmla="*/ 69 w 206"/>
                  <a:gd name="T101" fmla="*/ 74 h 138"/>
                  <a:gd name="T102" fmla="*/ 60 w 206"/>
                  <a:gd name="T103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6" h="138">
                    <a:moveTo>
                      <a:pt x="51" y="74"/>
                    </a:moveTo>
                    <a:lnTo>
                      <a:pt x="41" y="78"/>
                    </a:lnTo>
                    <a:lnTo>
                      <a:pt x="23" y="78"/>
                    </a:lnTo>
                    <a:lnTo>
                      <a:pt x="5" y="78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9" y="51"/>
                    </a:lnTo>
                    <a:lnTo>
                      <a:pt x="9" y="42"/>
                    </a:lnTo>
                    <a:lnTo>
                      <a:pt x="19" y="37"/>
                    </a:lnTo>
                    <a:lnTo>
                      <a:pt x="19" y="28"/>
                    </a:lnTo>
                    <a:lnTo>
                      <a:pt x="19" y="23"/>
                    </a:lnTo>
                    <a:lnTo>
                      <a:pt x="14" y="14"/>
                    </a:lnTo>
                    <a:lnTo>
                      <a:pt x="37" y="10"/>
                    </a:lnTo>
                    <a:lnTo>
                      <a:pt x="55" y="10"/>
                    </a:lnTo>
                    <a:lnTo>
                      <a:pt x="69" y="14"/>
                    </a:lnTo>
                    <a:lnTo>
                      <a:pt x="74" y="19"/>
                    </a:lnTo>
                    <a:lnTo>
                      <a:pt x="83" y="14"/>
                    </a:lnTo>
                    <a:lnTo>
                      <a:pt x="87" y="19"/>
                    </a:lnTo>
                    <a:lnTo>
                      <a:pt x="87" y="19"/>
                    </a:lnTo>
                    <a:lnTo>
                      <a:pt x="96" y="14"/>
                    </a:lnTo>
                    <a:lnTo>
                      <a:pt x="106" y="5"/>
                    </a:lnTo>
                    <a:lnTo>
                      <a:pt x="115" y="5"/>
                    </a:lnTo>
                    <a:lnTo>
                      <a:pt x="119" y="0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38" y="5"/>
                    </a:lnTo>
                    <a:lnTo>
                      <a:pt x="138" y="10"/>
                    </a:lnTo>
                    <a:lnTo>
                      <a:pt x="138" y="14"/>
                    </a:lnTo>
                    <a:lnTo>
                      <a:pt x="142" y="19"/>
                    </a:lnTo>
                    <a:lnTo>
                      <a:pt x="147" y="19"/>
                    </a:lnTo>
                    <a:lnTo>
                      <a:pt x="151" y="23"/>
                    </a:lnTo>
                    <a:lnTo>
                      <a:pt x="151" y="28"/>
                    </a:lnTo>
                    <a:lnTo>
                      <a:pt x="156" y="32"/>
                    </a:lnTo>
                    <a:lnTo>
                      <a:pt x="165" y="37"/>
                    </a:lnTo>
                    <a:lnTo>
                      <a:pt x="170" y="37"/>
                    </a:lnTo>
                    <a:lnTo>
                      <a:pt x="174" y="37"/>
                    </a:lnTo>
                    <a:lnTo>
                      <a:pt x="179" y="42"/>
                    </a:lnTo>
                    <a:lnTo>
                      <a:pt x="184" y="42"/>
                    </a:lnTo>
                    <a:lnTo>
                      <a:pt x="206" y="51"/>
                    </a:lnTo>
                    <a:lnTo>
                      <a:pt x="206" y="55"/>
                    </a:lnTo>
                    <a:lnTo>
                      <a:pt x="202" y="60"/>
                    </a:lnTo>
                    <a:lnTo>
                      <a:pt x="206" y="65"/>
                    </a:lnTo>
                    <a:lnTo>
                      <a:pt x="202" y="69"/>
                    </a:lnTo>
                    <a:lnTo>
                      <a:pt x="202" y="78"/>
                    </a:lnTo>
                    <a:lnTo>
                      <a:pt x="197" y="78"/>
                    </a:lnTo>
                    <a:lnTo>
                      <a:pt x="193" y="78"/>
                    </a:lnTo>
                    <a:lnTo>
                      <a:pt x="193" y="83"/>
                    </a:lnTo>
                    <a:lnTo>
                      <a:pt x="188" y="83"/>
                    </a:lnTo>
                    <a:lnTo>
                      <a:pt x="184" y="87"/>
                    </a:lnTo>
                    <a:lnTo>
                      <a:pt x="184" y="87"/>
                    </a:lnTo>
                    <a:lnTo>
                      <a:pt x="184" y="92"/>
                    </a:lnTo>
                    <a:lnTo>
                      <a:pt x="179" y="97"/>
                    </a:lnTo>
                    <a:lnTo>
                      <a:pt x="165" y="97"/>
                    </a:lnTo>
                    <a:lnTo>
                      <a:pt x="151" y="106"/>
                    </a:lnTo>
                    <a:lnTo>
                      <a:pt x="147" y="101"/>
                    </a:lnTo>
                    <a:lnTo>
                      <a:pt x="147" y="110"/>
                    </a:lnTo>
                    <a:lnTo>
                      <a:pt x="142" y="110"/>
                    </a:lnTo>
                    <a:lnTo>
                      <a:pt x="142" y="110"/>
                    </a:lnTo>
                    <a:lnTo>
                      <a:pt x="138" y="106"/>
                    </a:lnTo>
                    <a:lnTo>
                      <a:pt x="133" y="110"/>
                    </a:lnTo>
                    <a:lnTo>
                      <a:pt x="142" y="110"/>
                    </a:lnTo>
                    <a:lnTo>
                      <a:pt x="142" y="115"/>
                    </a:lnTo>
                    <a:lnTo>
                      <a:pt x="147" y="120"/>
                    </a:lnTo>
                    <a:lnTo>
                      <a:pt x="147" y="124"/>
                    </a:lnTo>
                    <a:lnTo>
                      <a:pt x="156" y="124"/>
                    </a:lnTo>
                    <a:lnTo>
                      <a:pt x="165" y="120"/>
                    </a:lnTo>
                    <a:lnTo>
                      <a:pt x="161" y="124"/>
                    </a:lnTo>
                    <a:lnTo>
                      <a:pt x="156" y="124"/>
                    </a:lnTo>
                    <a:lnTo>
                      <a:pt x="147" y="129"/>
                    </a:lnTo>
                    <a:lnTo>
                      <a:pt x="138" y="133"/>
                    </a:lnTo>
                    <a:lnTo>
                      <a:pt x="133" y="138"/>
                    </a:lnTo>
                    <a:lnTo>
                      <a:pt x="129" y="133"/>
                    </a:lnTo>
                    <a:lnTo>
                      <a:pt x="129" y="124"/>
                    </a:lnTo>
                    <a:lnTo>
                      <a:pt x="119" y="120"/>
                    </a:lnTo>
                    <a:lnTo>
                      <a:pt x="133" y="110"/>
                    </a:lnTo>
                    <a:lnTo>
                      <a:pt x="124" y="110"/>
                    </a:lnTo>
                    <a:lnTo>
                      <a:pt x="110" y="110"/>
                    </a:lnTo>
                    <a:lnTo>
                      <a:pt x="115" y="106"/>
                    </a:lnTo>
                    <a:lnTo>
                      <a:pt x="110" y="101"/>
                    </a:lnTo>
                    <a:lnTo>
                      <a:pt x="115" y="101"/>
                    </a:lnTo>
                    <a:lnTo>
                      <a:pt x="110" y="101"/>
                    </a:lnTo>
                    <a:lnTo>
                      <a:pt x="106" y="101"/>
                    </a:lnTo>
                    <a:lnTo>
                      <a:pt x="96" y="101"/>
                    </a:lnTo>
                    <a:lnTo>
                      <a:pt x="96" y="110"/>
                    </a:lnTo>
                    <a:lnTo>
                      <a:pt x="92" y="106"/>
                    </a:lnTo>
                    <a:lnTo>
                      <a:pt x="92" y="110"/>
                    </a:lnTo>
                    <a:lnTo>
                      <a:pt x="87" y="120"/>
                    </a:lnTo>
                    <a:lnTo>
                      <a:pt x="87" y="115"/>
                    </a:lnTo>
                    <a:lnTo>
                      <a:pt x="83" y="120"/>
                    </a:lnTo>
                    <a:lnTo>
                      <a:pt x="78" y="124"/>
                    </a:lnTo>
                    <a:lnTo>
                      <a:pt x="69" y="120"/>
                    </a:lnTo>
                    <a:lnTo>
                      <a:pt x="78" y="110"/>
                    </a:lnTo>
                    <a:lnTo>
                      <a:pt x="83" y="101"/>
                    </a:lnTo>
                    <a:lnTo>
                      <a:pt x="87" y="101"/>
                    </a:lnTo>
                    <a:lnTo>
                      <a:pt x="92" y="101"/>
                    </a:lnTo>
                    <a:lnTo>
                      <a:pt x="87" y="97"/>
                    </a:lnTo>
                    <a:lnTo>
                      <a:pt x="87" y="92"/>
                    </a:lnTo>
                    <a:lnTo>
                      <a:pt x="83" y="83"/>
                    </a:lnTo>
                    <a:lnTo>
                      <a:pt x="74" y="74"/>
                    </a:lnTo>
                    <a:lnTo>
                      <a:pt x="69" y="74"/>
                    </a:lnTo>
                    <a:lnTo>
                      <a:pt x="64" y="69"/>
                    </a:lnTo>
                    <a:lnTo>
                      <a:pt x="60" y="69"/>
                    </a:lnTo>
                    <a:lnTo>
                      <a:pt x="51" y="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Freeform 1659"/>
              <p:cNvSpPr>
                <a:spLocks noEditPoints="1"/>
              </p:cNvSpPr>
              <p:nvPr/>
            </p:nvSpPr>
            <p:spPr bwMode="auto">
              <a:xfrm>
                <a:off x="2938" y="1424"/>
                <a:ext cx="215" cy="142"/>
              </a:xfrm>
              <a:custGeom>
                <a:avLst/>
                <a:gdLst>
                  <a:gd name="T0" fmla="*/ 123 w 215"/>
                  <a:gd name="T1" fmla="*/ 128 h 142"/>
                  <a:gd name="T2" fmla="*/ 128 w 215"/>
                  <a:gd name="T3" fmla="*/ 114 h 142"/>
                  <a:gd name="T4" fmla="*/ 110 w 215"/>
                  <a:gd name="T5" fmla="*/ 110 h 142"/>
                  <a:gd name="T6" fmla="*/ 105 w 215"/>
                  <a:gd name="T7" fmla="*/ 105 h 142"/>
                  <a:gd name="T8" fmla="*/ 91 w 215"/>
                  <a:gd name="T9" fmla="*/ 124 h 142"/>
                  <a:gd name="T10" fmla="*/ 68 w 215"/>
                  <a:gd name="T11" fmla="*/ 124 h 142"/>
                  <a:gd name="T12" fmla="*/ 82 w 215"/>
                  <a:gd name="T13" fmla="*/ 105 h 142"/>
                  <a:gd name="T14" fmla="*/ 87 w 215"/>
                  <a:gd name="T15" fmla="*/ 101 h 142"/>
                  <a:gd name="T16" fmla="*/ 78 w 215"/>
                  <a:gd name="T17" fmla="*/ 78 h 142"/>
                  <a:gd name="T18" fmla="*/ 55 w 215"/>
                  <a:gd name="T19" fmla="*/ 78 h 142"/>
                  <a:gd name="T20" fmla="*/ 0 w 215"/>
                  <a:gd name="T21" fmla="*/ 69 h 142"/>
                  <a:gd name="T22" fmla="*/ 18 w 215"/>
                  <a:gd name="T23" fmla="*/ 32 h 142"/>
                  <a:gd name="T24" fmla="*/ 18 w 215"/>
                  <a:gd name="T25" fmla="*/ 14 h 142"/>
                  <a:gd name="T26" fmla="*/ 64 w 215"/>
                  <a:gd name="T27" fmla="*/ 14 h 142"/>
                  <a:gd name="T28" fmla="*/ 87 w 215"/>
                  <a:gd name="T29" fmla="*/ 14 h 142"/>
                  <a:gd name="T30" fmla="*/ 105 w 215"/>
                  <a:gd name="T31" fmla="*/ 4 h 142"/>
                  <a:gd name="T32" fmla="*/ 137 w 215"/>
                  <a:gd name="T33" fmla="*/ 0 h 142"/>
                  <a:gd name="T34" fmla="*/ 155 w 215"/>
                  <a:gd name="T35" fmla="*/ 18 h 142"/>
                  <a:gd name="T36" fmla="*/ 178 w 215"/>
                  <a:gd name="T37" fmla="*/ 32 h 142"/>
                  <a:gd name="T38" fmla="*/ 197 w 215"/>
                  <a:gd name="T39" fmla="*/ 41 h 142"/>
                  <a:gd name="T40" fmla="*/ 210 w 215"/>
                  <a:gd name="T41" fmla="*/ 59 h 142"/>
                  <a:gd name="T42" fmla="*/ 210 w 215"/>
                  <a:gd name="T43" fmla="*/ 69 h 142"/>
                  <a:gd name="T44" fmla="*/ 201 w 215"/>
                  <a:gd name="T45" fmla="*/ 87 h 142"/>
                  <a:gd name="T46" fmla="*/ 188 w 215"/>
                  <a:gd name="T47" fmla="*/ 96 h 142"/>
                  <a:gd name="T48" fmla="*/ 155 w 215"/>
                  <a:gd name="T49" fmla="*/ 114 h 142"/>
                  <a:gd name="T50" fmla="*/ 151 w 215"/>
                  <a:gd name="T51" fmla="*/ 124 h 142"/>
                  <a:gd name="T52" fmla="*/ 169 w 215"/>
                  <a:gd name="T53" fmla="*/ 119 h 142"/>
                  <a:gd name="T54" fmla="*/ 160 w 215"/>
                  <a:gd name="T55" fmla="*/ 133 h 142"/>
                  <a:gd name="T56" fmla="*/ 142 w 215"/>
                  <a:gd name="T57" fmla="*/ 142 h 142"/>
                  <a:gd name="T58" fmla="*/ 137 w 215"/>
                  <a:gd name="T59" fmla="*/ 137 h 142"/>
                  <a:gd name="T60" fmla="*/ 146 w 215"/>
                  <a:gd name="T61" fmla="*/ 124 h 142"/>
                  <a:gd name="T62" fmla="*/ 137 w 215"/>
                  <a:gd name="T63" fmla="*/ 119 h 142"/>
                  <a:gd name="T64" fmla="*/ 87 w 215"/>
                  <a:gd name="T65" fmla="*/ 119 h 142"/>
                  <a:gd name="T66" fmla="*/ 78 w 215"/>
                  <a:gd name="T67" fmla="*/ 124 h 142"/>
                  <a:gd name="T68" fmla="*/ 96 w 215"/>
                  <a:gd name="T69" fmla="*/ 114 h 142"/>
                  <a:gd name="T70" fmla="*/ 87 w 215"/>
                  <a:gd name="T71" fmla="*/ 110 h 142"/>
                  <a:gd name="T72" fmla="*/ 133 w 215"/>
                  <a:gd name="T73" fmla="*/ 110 h 142"/>
                  <a:gd name="T74" fmla="*/ 146 w 215"/>
                  <a:gd name="T75" fmla="*/ 110 h 142"/>
                  <a:gd name="T76" fmla="*/ 151 w 215"/>
                  <a:gd name="T77" fmla="*/ 101 h 142"/>
                  <a:gd name="T78" fmla="*/ 174 w 215"/>
                  <a:gd name="T79" fmla="*/ 96 h 142"/>
                  <a:gd name="T80" fmla="*/ 188 w 215"/>
                  <a:gd name="T81" fmla="*/ 82 h 142"/>
                  <a:gd name="T82" fmla="*/ 206 w 215"/>
                  <a:gd name="T83" fmla="*/ 64 h 142"/>
                  <a:gd name="T84" fmla="*/ 206 w 215"/>
                  <a:gd name="T85" fmla="*/ 59 h 142"/>
                  <a:gd name="T86" fmla="*/ 183 w 215"/>
                  <a:gd name="T87" fmla="*/ 46 h 142"/>
                  <a:gd name="T88" fmla="*/ 155 w 215"/>
                  <a:gd name="T89" fmla="*/ 36 h 142"/>
                  <a:gd name="T90" fmla="*/ 142 w 215"/>
                  <a:gd name="T91" fmla="*/ 14 h 142"/>
                  <a:gd name="T92" fmla="*/ 114 w 215"/>
                  <a:gd name="T93" fmla="*/ 9 h 142"/>
                  <a:gd name="T94" fmla="*/ 105 w 215"/>
                  <a:gd name="T95" fmla="*/ 14 h 142"/>
                  <a:gd name="T96" fmla="*/ 64 w 215"/>
                  <a:gd name="T97" fmla="*/ 18 h 142"/>
                  <a:gd name="T98" fmla="*/ 23 w 215"/>
                  <a:gd name="T99" fmla="*/ 18 h 142"/>
                  <a:gd name="T100" fmla="*/ 9 w 215"/>
                  <a:gd name="T101" fmla="*/ 64 h 142"/>
                  <a:gd name="T102" fmla="*/ 41 w 215"/>
                  <a:gd name="T103" fmla="*/ 78 h 142"/>
                  <a:gd name="T104" fmla="*/ 82 w 215"/>
                  <a:gd name="T105" fmla="*/ 73 h 142"/>
                  <a:gd name="T106" fmla="*/ 96 w 215"/>
                  <a:gd name="T107" fmla="*/ 105 h 142"/>
                  <a:gd name="T108" fmla="*/ 123 w 215"/>
                  <a:gd name="T109" fmla="*/ 11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5" h="142">
                    <a:moveTo>
                      <a:pt x="137" y="142"/>
                    </a:moveTo>
                    <a:lnTo>
                      <a:pt x="133" y="142"/>
                    </a:lnTo>
                    <a:lnTo>
                      <a:pt x="128" y="137"/>
                    </a:lnTo>
                    <a:lnTo>
                      <a:pt x="128" y="128"/>
                    </a:lnTo>
                    <a:lnTo>
                      <a:pt x="123" y="128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23" y="119"/>
                    </a:lnTo>
                    <a:lnTo>
                      <a:pt x="123" y="119"/>
                    </a:lnTo>
                    <a:lnTo>
                      <a:pt x="128" y="114"/>
                    </a:lnTo>
                    <a:lnTo>
                      <a:pt x="119" y="114"/>
                    </a:lnTo>
                    <a:lnTo>
                      <a:pt x="114" y="114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10"/>
                    </a:lnTo>
                    <a:lnTo>
                      <a:pt x="110" y="110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05" y="105"/>
                    </a:lnTo>
                    <a:lnTo>
                      <a:pt x="100" y="110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91" y="124"/>
                    </a:lnTo>
                    <a:lnTo>
                      <a:pt x="91" y="124"/>
                    </a:lnTo>
                    <a:lnTo>
                      <a:pt x="91" y="124"/>
                    </a:lnTo>
                    <a:lnTo>
                      <a:pt x="82" y="128"/>
                    </a:lnTo>
                    <a:lnTo>
                      <a:pt x="68" y="124"/>
                    </a:lnTo>
                    <a:lnTo>
                      <a:pt x="68" y="124"/>
                    </a:lnTo>
                    <a:lnTo>
                      <a:pt x="68" y="124"/>
                    </a:lnTo>
                    <a:lnTo>
                      <a:pt x="68" y="119"/>
                    </a:lnTo>
                    <a:lnTo>
                      <a:pt x="73" y="119"/>
                    </a:lnTo>
                    <a:lnTo>
                      <a:pt x="78" y="110"/>
                    </a:lnTo>
                    <a:lnTo>
                      <a:pt x="82" y="105"/>
                    </a:lnTo>
                    <a:lnTo>
                      <a:pt x="82" y="101"/>
                    </a:lnTo>
                    <a:lnTo>
                      <a:pt x="82" y="96"/>
                    </a:lnTo>
                    <a:lnTo>
                      <a:pt x="82" y="96"/>
                    </a:lnTo>
                    <a:lnTo>
                      <a:pt x="82" y="101"/>
                    </a:lnTo>
                    <a:lnTo>
                      <a:pt x="87" y="101"/>
                    </a:lnTo>
                    <a:lnTo>
                      <a:pt x="91" y="101"/>
                    </a:lnTo>
                    <a:lnTo>
                      <a:pt x="91" y="105"/>
                    </a:lnTo>
                    <a:lnTo>
                      <a:pt x="91" y="101"/>
                    </a:lnTo>
                    <a:lnTo>
                      <a:pt x="87" y="96"/>
                    </a:lnTo>
                    <a:lnTo>
                      <a:pt x="78" y="78"/>
                    </a:lnTo>
                    <a:lnTo>
                      <a:pt x="73" y="78"/>
                    </a:lnTo>
                    <a:lnTo>
                      <a:pt x="64" y="73"/>
                    </a:lnTo>
                    <a:lnTo>
                      <a:pt x="59" y="78"/>
                    </a:lnTo>
                    <a:lnTo>
                      <a:pt x="59" y="78"/>
                    </a:lnTo>
                    <a:lnTo>
                      <a:pt x="55" y="78"/>
                    </a:lnTo>
                    <a:lnTo>
                      <a:pt x="41" y="82"/>
                    </a:lnTo>
                    <a:lnTo>
                      <a:pt x="23" y="82"/>
                    </a:lnTo>
                    <a:lnTo>
                      <a:pt x="9" y="82"/>
                    </a:lnTo>
                    <a:lnTo>
                      <a:pt x="4" y="78"/>
                    </a:lnTo>
                    <a:lnTo>
                      <a:pt x="0" y="69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3" y="41"/>
                    </a:lnTo>
                    <a:lnTo>
                      <a:pt x="18" y="32"/>
                    </a:lnTo>
                    <a:lnTo>
                      <a:pt x="18" y="27"/>
                    </a:lnTo>
                    <a:lnTo>
                      <a:pt x="18" y="18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7" y="9"/>
                    </a:lnTo>
                    <a:lnTo>
                      <a:pt x="45" y="4"/>
                    </a:lnTo>
                    <a:lnTo>
                      <a:pt x="59" y="9"/>
                    </a:lnTo>
                    <a:lnTo>
                      <a:pt x="64" y="14"/>
                    </a:lnTo>
                    <a:lnTo>
                      <a:pt x="78" y="14"/>
                    </a:lnTo>
                    <a:lnTo>
                      <a:pt x="82" y="14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7" y="14"/>
                    </a:lnTo>
                    <a:lnTo>
                      <a:pt x="87" y="14"/>
                    </a:lnTo>
                    <a:lnTo>
                      <a:pt x="91" y="18"/>
                    </a:lnTo>
                    <a:lnTo>
                      <a:pt x="96" y="18"/>
                    </a:lnTo>
                    <a:lnTo>
                      <a:pt x="100" y="14"/>
                    </a:lnTo>
                    <a:lnTo>
                      <a:pt x="105" y="4"/>
                    </a:lnTo>
                    <a:lnTo>
                      <a:pt x="114" y="0"/>
                    </a:lnTo>
                    <a:lnTo>
                      <a:pt x="114" y="4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7" y="0"/>
                    </a:lnTo>
                    <a:lnTo>
                      <a:pt x="146" y="4"/>
                    </a:lnTo>
                    <a:lnTo>
                      <a:pt x="146" y="14"/>
                    </a:lnTo>
                    <a:lnTo>
                      <a:pt x="146" y="18"/>
                    </a:lnTo>
                    <a:lnTo>
                      <a:pt x="151" y="18"/>
                    </a:lnTo>
                    <a:lnTo>
                      <a:pt x="155" y="18"/>
                    </a:lnTo>
                    <a:lnTo>
                      <a:pt x="160" y="27"/>
                    </a:lnTo>
                    <a:lnTo>
                      <a:pt x="160" y="32"/>
                    </a:lnTo>
                    <a:lnTo>
                      <a:pt x="169" y="36"/>
                    </a:lnTo>
                    <a:lnTo>
                      <a:pt x="169" y="32"/>
                    </a:lnTo>
                    <a:lnTo>
                      <a:pt x="178" y="32"/>
                    </a:lnTo>
                    <a:lnTo>
                      <a:pt x="183" y="36"/>
                    </a:lnTo>
                    <a:lnTo>
                      <a:pt x="183" y="36"/>
                    </a:lnTo>
                    <a:lnTo>
                      <a:pt x="188" y="41"/>
                    </a:lnTo>
                    <a:lnTo>
                      <a:pt x="192" y="41"/>
                    </a:lnTo>
                    <a:lnTo>
                      <a:pt x="197" y="41"/>
                    </a:lnTo>
                    <a:lnTo>
                      <a:pt x="210" y="50"/>
                    </a:lnTo>
                    <a:lnTo>
                      <a:pt x="210" y="50"/>
                    </a:lnTo>
                    <a:lnTo>
                      <a:pt x="210" y="50"/>
                    </a:lnTo>
                    <a:lnTo>
                      <a:pt x="210" y="59"/>
                    </a:lnTo>
                    <a:lnTo>
                      <a:pt x="210" y="59"/>
                    </a:lnTo>
                    <a:lnTo>
                      <a:pt x="210" y="59"/>
                    </a:lnTo>
                    <a:lnTo>
                      <a:pt x="215" y="64"/>
                    </a:lnTo>
                    <a:lnTo>
                      <a:pt x="215" y="64"/>
                    </a:lnTo>
                    <a:lnTo>
                      <a:pt x="210" y="69"/>
                    </a:lnTo>
                    <a:lnTo>
                      <a:pt x="210" y="69"/>
                    </a:lnTo>
                    <a:lnTo>
                      <a:pt x="210" y="69"/>
                    </a:lnTo>
                    <a:lnTo>
                      <a:pt x="210" y="73"/>
                    </a:lnTo>
                    <a:lnTo>
                      <a:pt x="206" y="82"/>
                    </a:lnTo>
                    <a:lnTo>
                      <a:pt x="206" y="87"/>
                    </a:lnTo>
                    <a:lnTo>
                      <a:pt x="201" y="87"/>
                    </a:lnTo>
                    <a:lnTo>
                      <a:pt x="201" y="87"/>
                    </a:lnTo>
                    <a:lnTo>
                      <a:pt x="197" y="87"/>
                    </a:lnTo>
                    <a:lnTo>
                      <a:pt x="192" y="87"/>
                    </a:lnTo>
                    <a:lnTo>
                      <a:pt x="192" y="91"/>
                    </a:lnTo>
                    <a:lnTo>
                      <a:pt x="188" y="96"/>
                    </a:lnTo>
                    <a:lnTo>
                      <a:pt x="183" y="101"/>
                    </a:lnTo>
                    <a:lnTo>
                      <a:pt x="174" y="101"/>
                    </a:lnTo>
                    <a:lnTo>
                      <a:pt x="165" y="105"/>
                    </a:lnTo>
                    <a:lnTo>
                      <a:pt x="155" y="110"/>
                    </a:lnTo>
                    <a:lnTo>
                      <a:pt x="155" y="114"/>
                    </a:lnTo>
                    <a:lnTo>
                      <a:pt x="155" y="114"/>
                    </a:lnTo>
                    <a:lnTo>
                      <a:pt x="151" y="110"/>
                    </a:lnTo>
                    <a:lnTo>
                      <a:pt x="151" y="114"/>
                    </a:lnTo>
                    <a:lnTo>
                      <a:pt x="151" y="119"/>
                    </a:lnTo>
                    <a:lnTo>
                      <a:pt x="151" y="124"/>
                    </a:lnTo>
                    <a:lnTo>
                      <a:pt x="151" y="124"/>
                    </a:lnTo>
                    <a:lnTo>
                      <a:pt x="155" y="124"/>
                    </a:lnTo>
                    <a:lnTo>
                      <a:pt x="165" y="119"/>
                    </a:lnTo>
                    <a:lnTo>
                      <a:pt x="169" y="119"/>
                    </a:lnTo>
                    <a:lnTo>
                      <a:pt x="169" y="119"/>
                    </a:lnTo>
                    <a:lnTo>
                      <a:pt x="169" y="119"/>
                    </a:lnTo>
                    <a:lnTo>
                      <a:pt x="169" y="124"/>
                    </a:lnTo>
                    <a:lnTo>
                      <a:pt x="169" y="124"/>
                    </a:lnTo>
                    <a:lnTo>
                      <a:pt x="169" y="128"/>
                    </a:lnTo>
                    <a:lnTo>
                      <a:pt x="160" y="133"/>
                    </a:lnTo>
                    <a:lnTo>
                      <a:pt x="155" y="133"/>
                    </a:lnTo>
                    <a:lnTo>
                      <a:pt x="155" y="133"/>
                    </a:lnTo>
                    <a:lnTo>
                      <a:pt x="151" y="133"/>
                    </a:lnTo>
                    <a:lnTo>
                      <a:pt x="146" y="137"/>
                    </a:lnTo>
                    <a:lnTo>
                      <a:pt x="142" y="142"/>
                    </a:lnTo>
                    <a:lnTo>
                      <a:pt x="137" y="142"/>
                    </a:lnTo>
                    <a:lnTo>
                      <a:pt x="137" y="142"/>
                    </a:lnTo>
                    <a:close/>
                    <a:moveTo>
                      <a:pt x="128" y="124"/>
                    </a:moveTo>
                    <a:lnTo>
                      <a:pt x="133" y="128"/>
                    </a:lnTo>
                    <a:lnTo>
                      <a:pt x="137" y="137"/>
                    </a:lnTo>
                    <a:lnTo>
                      <a:pt x="137" y="137"/>
                    </a:lnTo>
                    <a:lnTo>
                      <a:pt x="142" y="137"/>
                    </a:lnTo>
                    <a:lnTo>
                      <a:pt x="142" y="133"/>
                    </a:lnTo>
                    <a:lnTo>
                      <a:pt x="151" y="128"/>
                    </a:lnTo>
                    <a:lnTo>
                      <a:pt x="146" y="124"/>
                    </a:lnTo>
                    <a:lnTo>
                      <a:pt x="142" y="119"/>
                    </a:lnTo>
                    <a:lnTo>
                      <a:pt x="142" y="119"/>
                    </a:lnTo>
                    <a:lnTo>
                      <a:pt x="142" y="119"/>
                    </a:lnTo>
                    <a:lnTo>
                      <a:pt x="142" y="119"/>
                    </a:lnTo>
                    <a:lnTo>
                      <a:pt x="137" y="119"/>
                    </a:lnTo>
                    <a:lnTo>
                      <a:pt x="137" y="119"/>
                    </a:lnTo>
                    <a:lnTo>
                      <a:pt x="128" y="124"/>
                    </a:lnTo>
                    <a:lnTo>
                      <a:pt x="128" y="124"/>
                    </a:lnTo>
                    <a:close/>
                    <a:moveTo>
                      <a:pt x="78" y="124"/>
                    </a:moveTo>
                    <a:lnTo>
                      <a:pt x="87" y="119"/>
                    </a:lnTo>
                    <a:lnTo>
                      <a:pt x="87" y="119"/>
                    </a:lnTo>
                    <a:lnTo>
                      <a:pt x="87" y="110"/>
                    </a:lnTo>
                    <a:lnTo>
                      <a:pt x="82" y="110"/>
                    </a:lnTo>
                    <a:lnTo>
                      <a:pt x="82" y="114"/>
                    </a:lnTo>
                    <a:lnTo>
                      <a:pt x="78" y="124"/>
                    </a:lnTo>
                    <a:lnTo>
                      <a:pt x="78" y="124"/>
                    </a:lnTo>
                    <a:close/>
                    <a:moveTo>
                      <a:pt x="87" y="110"/>
                    </a:moveTo>
                    <a:lnTo>
                      <a:pt x="91" y="114"/>
                    </a:lnTo>
                    <a:lnTo>
                      <a:pt x="91" y="114"/>
                    </a:lnTo>
                    <a:lnTo>
                      <a:pt x="96" y="114"/>
                    </a:lnTo>
                    <a:lnTo>
                      <a:pt x="91" y="110"/>
                    </a:lnTo>
                    <a:lnTo>
                      <a:pt x="91" y="110"/>
                    </a:lnTo>
                    <a:lnTo>
                      <a:pt x="91" y="110"/>
                    </a:lnTo>
                    <a:lnTo>
                      <a:pt x="91" y="110"/>
                    </a:lnTo>
                    <a:lnTo>
                      <a:pt x="87" y="110"/>
                    </a:lnTo>
                    <a:lnTo>
                      <a:pt x="87" y="110"/>
                    </a:lnTo>
                    <a:lnTo>
                      <a:pt x="87" y="110"/>
                    </a:lnTo>
                    <a:close/>
                    <a:moveTo>
                      <a:pt x="123" y="110"/>
                    </a:moveTo>
                    <a:lnTo>
                      <a:pt x="133" y="110"/>
                    </a:lnTo>
                    <a:lnTo>
                      <a:pt x="133" y="110"/>
                    </a:lnTo>
                    <a:lnTo>
                      <a:pt x="142" y="105"/>
                    </a:lnTo>
                    <a:lnTo>
                      <a:pt x="142" y="105"/>
                    </a:lnTo>
                    <a:lnTo>
                      <a:pt x="142" y="105"/>
                    </a:lnTo>
                    <a:lnTo>
                      <a:pt x="142" y="110"/>
                    </a:lnTo>
                    <a:lnTo>
                      <a:pt x="146" y="110"/>
                    </a:lnTo>
                    <a:lnTo>
                      <a:pt x="146" y="105"/>
                    </a:lnTo>
                    <a:lnTo>
                      <a:pt x="146" y="110"/>
                    </a:lnTo>
                    <a:lnTo>
                      <a:pt x="146" y="105"/>
                    </a:lnTo>
                    <a:lnTo>
                      <a:pt x="151" y="105"/>
                    </a:lnTo>
                    <a:lnTo>
                      <a:pt x="151" y="101"/>
                    </a:lnTo>
                    <a:lnTo>
                      <a:pt x="151" y="101"/>
                    </a:lnTo>
                    <a:lnTo>
                      <a:pt x="155" y="105"/>
                    </a:lnTo>
                    <a:lnTo>
                      <a:pt x="155" y="105"/>
                    </a:lnTo>
                    <a:lnTo>
                      <a:pt x="165" y="101"/>
                    </a:lnTo>
                    <a:lnTo>
                      <a:pt x="174" y="96"/>
                    </a:lnTo>
                    <a:lnTo>
                      <a:pt x="183" y="96"/>
                    </a:lnTo>
                    <a:lnTo>
                      <a:pt x="183" y="91"/>
                    </a:lnTo>
                    <a:lnTo>
                      <a:pt x="183" y="91"/>
                    </a:lnTo>
                    <a:lnTo>
                      <a:pt x="183" y="87"/>
                    </a:lnTo>
                    <a:lnTo>
                      <a:pt x="188" y="82"/>
                    </a:lnTo>
                    <a:lnTo>
                      <a:pt x="197" y="82"/>
                    </a:lnTo>
                    <a:lnTo>
                      <a:pt x="197" y="78"/>
                    </a:lnTo>
                    <a:lnTo>
                      <a:pt x="201" y="78"/>
                    </a:lnTo>
                    <a:lnTo>
                      <a:pt x="201" y="73"/>
                    </a:lnTo>
                    <a:lnTo>
                      <a:pt x="206" y="64"/>
                    </a:lnTo>
                    <a:lnTo>
                      <a:pt x="201" y="64"/>
                    </a:lnTo>
                    <a:lnTo>
                      <a:pt x="197" y="59"/>
                    </a:lnTo>
                    <a:lnTo>
                      <a:pt x="197" y="59"/>
                    </a:lnTo>
                    <a:lnTo>
                      <a:pt x="201" y="59"/>
                    </a:lnTo>
                    <a:lnTo>
                      <a:pt x="206" y="59"/>
                    </a:lnTo>
                    <a:lnTo>
                      <a:pt x="206" y="55"/>
                    </a:lnTo>
                    <a:lnTo>
                      <a:pt x="206" y="55"/>
                    </a:lnTo>
                    <a:lnTo>
                      <a:pt x="197" y="50"/>
                    </a:lnTo>
                    <a:lnTo>
                      <a:pt x="188" y="46"/>
                    </a:lnTo>
                    <a:lnTo>
                      <a:pt x="183" y="46"/>
                    </a:lnTo>
                    <a:lnTo>
                      <a:pt x="183" y="41"/>
                    </a:lnTo>
                    <a:lnTo>
                      <a:pt x="178" y="36"/>
                    </a:lnTo>
                    <a:lnTo>
                      <a:pt x="174" y="41"/>
                    </a:lnTo>
                    <a:lnTo>
                      <a:pt x="169" y="41"/>
                    </a:lnTo>
                    <a:lnTo>
                      <a:pt x="155" y="36"/>
                    </a:lnTo>
                    <a:lnTo>
                      <a:pt x="151" y="27"/>
                    </a:lnTo>
                    <a:lnTo>
                      <a:pt x="146" y="23"/>
                    </a:lnTo>
                    <a:lnTo>
                      <a:pt x="142" y="23"/>
                    </a:lnTo>
                    <a:lnTo>
                      <a:pt x="142" y="18"/>
                    </a:lnTo>
                    <a:lnTo>
                      <a:pt x="142" y="14"/>
                    </a:lnTo>
                    <a:lnTo>
                      <a:pt x="142" y="9"/>
                    </a:lnTo>
                    <a:lnTo>
                      <a:pt x="137" y="4"/>
                    </a:lnTo>
                    <a:lnTo>
                      <a:pt x="128" y="4"/>
                    </a:lnTo>
                    <a:lnTo>
                      <a:pt x="123" y="4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0" y="9"/>
                    </a:lnTo>
                    <a:lnTo>
                      <a:pt x="105" y="14"/>
                    </a:lnTo>
                    <a:lnTo>
                      <a:pt x="100" y="23"/>
                    </a:lnTo>
                    <a:lnTo>
                      <a:pt x="91" y="23"/>
                    </a:lnTo>
                    <a:lnTo>
                      <a:pt x="82" y="18"/>
                    </a:lnTo>
                    <a:lnTo>
                      <a:pt x="78" y="23"/>
                    </a:lnTo>
                    <a:lnTo>
                      <a:pt x="64" y="18"/>
                    </a:lnTo>
                    <a:lnTo>
                      <a:pt x="59" y="14"/>
                    </a:lnTo>
                    <a:lnTo>
                      <a:pt x="41" y="14"/>
                    </a:lnTo>
                    <a:lnTo>
                      <a:pt x="27" y="14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32"/>
                    </a:lnTo>
                    <a:lnTo>
                      <a:pt x="13" y="46"/>
                    </a:lnTo>
                    <a:lnTo>
                      <a:pt x="13" y="55"/>
                    </a:lnTo>
                    <a:lnTo>
                      <a:pt x="13" y="59"/>
                    </a:lnTo>
                    <a:lnTo>
                      <a:pt x="9" y="64"/>
                    </a:lnTo>
                    <a:lnTo>
                      <a:pt x="9" y="69"/>
                    </a:lnTo>
                    <a:lnTo>
                      <a:pt x="9" y="73"/>
                    </a:lnTo>
                    <a:lnTo>
                      <a:pt x="13" y="78"/>
                    </a:lnTo>
                    <a:lnTo>
                      <a:pt x="23" y="78"/>
                    </a:lnTo>
                    <a:lnTo>
                      <a:pt x="41" y="78"/>
                    </a:lnTo>
                    <a:lnTo>
                      <a:pt x="55" y="73"/>
                    </a:lnTo>
                    <a:lnTo>
                      <a:pt x="59" y="69"/>
                    </a:lnTo>
                    <a:lnTo>
                      <a:pt x="68" y="69"/>
                    </a:lnTo>
                    <a:lnTo>
                      <a:pt x="73" y="73"/>
                    </a:lnTo>
                    <a:lnTo>
                      <a:pt x="82" y="73"/>
                    </a:lnTo>
                    <a:lnTo>
                      <a:pt x="91" y="96"/>
                    </a:lnTo>
                    <a:lnTo>
                      <a:pt x="96" y="96"/>
                    </a:lnTo>
                    <a:lnTo>
                      <a:pt x="96" y="105"/>
                    </a:lnTo>
                    <a:lnTo>
                      <a:pt x="96" y="105"/>
                    </a:lnTo>
                    <a:lnTo>
                      <a:pt x="96" y="105"/>
                    </a:lnTo>
                    <a:lnTo>
                      <a:pt x="96" y="105"/>
                    </a:lnTo>
                    <a:lnTo>
                      <a:pt x="105" y="101"/>
                    </a:lnTo>
                    <a:lnTo>
                      <a:pt x="110" y="101"/>
                    </a:lnTo>
                    <a:lnTo>
                      <a:pt x="123" y="105"/>
                    </a:lnTo>
                    <a:lnTo>
                      <a:pt x="123" y="110"/>
                    </a:lnTo>
                    <a:lnTo>
                      <a:pt x="12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Freeform 1660"/>
              <p:cNvSpPr>
                <a:spLocks/>
              </p:cNvSpPr>
              <p:nvPr/>
            </p:nvSpPr>
            <p:spPr bwMode="auto">
              <a:xfrm>
                <a:off x="2938" y="1424"/>
                <a:ext cx="215" cy="142"/>
              </a:xfrm>
              <a:custGeom>
                <a:avLst/>
                <a:gdLst>
                  <a:gd name="T0" fmla="*/ 128 w 215"/>
                  <a:gd name="T1" fmla="*/ 137 h 142"/>
                  <a:gd name="T2" fmla="*/ 114 w 215"/>
                  <a:gd name="T3" fmla="*/ 124 h 142"/>
                  <a:gd name="T4" fmla="*/ 123 w 215"/>
                  <a:gd name="T5" fmla="*/ 119 h 142"/>
                  <a:gd name="T6" fmla="*/ 114 w 215"/>
                  <a:gd name="T7" fmla="*/ 114 h 142"/>
                  <a:gd name="T8" fmla="*/ 110 w 215"/>
                  <a:gd name="T9" fmla="*/ 110 h 142"/>
                  <a:gd name="T10" fmla="*/ 110 w 215"/>
                  <a:gd name="T11" fmla="*/ 105 h 142"/>
                  <a:gd name="T12" fmla="*/ 100 w 215"/>
                  <a:gd name="T13" fmla="*/ 110 h 142"/>
                  <a:gd name="T14" fmla="*/ 100 w 215"/>
                  <a:gd name="T15" fmla="*/ 114 h 142"/>
                  <a:gd name="T16" fmla="*/ 91 w 215"/>
                  <a:gd name="T17" fmla="*/ 124 h 142"/>
                  <a:gd name="T18" fmla="*/ 68 w 215"/>
                  <a:gd name="T19" fmla="*/ 124 h 142"/>
                  <a:gd name="T20" fmla="*/ 73 w 215"/>
                  <a:gd name="T21" fmla="*/ 119 h 142"/>
                  <a:gd name="T22" fmla="*/ 82 w 215"/>
                  <a:gd name="T23" fmla="*/ 101 h 142"/>
                  <a:gd name="T24" fmla="*/ 82 w 215"/>
                  <a:gd name="T25" fmla="*/ 101 h 142"/>
                  <a:gd name="T26" fmla="*/ 91 w 215"/>
                  <a:gd name="T27" fmla="*/ 105 h 142"/>
                  <a:gd name="T28" fmla="*/ 78 w 215"/>
                  <a:gd name="T29" fmla="*/ 78 h 142"/>
                  <a:gd name="T30" fmla="*/ 59 w 215"/>
                  <a:gd name="T31" fmla="*/ 78 h 142"/>
                  <a:gd name="T32" fmla="*/ 41 w 215"/>
                  <a:gd name="T33" fmla="*/ 82 h 142"/>
                  <a:gd name="T34" fmla="*/ 4 w 215"/>
                  <a:gd name="T35" fmla="*/ 78 h 142"/>
                  <a:gd name="T36" fmla="*/ 4 w 215"/>
                  <a:gd name="T37" fmla="*/ 59 h 142"/>
                  <a:gd name="T38" fmla="*/ 18 w 215"/>
                  <a:gd name="T39" fmla="*/ 32 h 142"/>
                  <a:gd name="T40" fmla="*/ 13 w 215"/>
                  <a:gd name="T41" fmla="*/ 14 h 142"/>
                  <a:gd name="T42" fmla="*/ 18 w 215"/>
                  <a:gd name="T43" fmla="*/ 14 h 142"/>
                  <a:gd name="T44" fmla="*/ 59 w 215"/>
                  <a:gd name="T45" fmla="*/ 9 h 142"/>
                  <a:gd name="T46" fmla="*/ 82 w 215"/>
                  <a:gd name="T47" fmla="*/ 14 h 142"/>
                  <a:gd name="T48" fmla="*/ 87 w 215"/>
                  <a:gd name="T49" fmla="*/ 14 h 142"/>
                  <a:gd name="T50" fmla="*/ 96 w 215"/>
                  <a:gd name="T51" fmla="*/ 18 h 142"/>
                  <a:gd name="T52" fmla="*/ 114 w 215"/>
                  <a:gd name="T53" fmla="*/ 0 h 142"/>
                  <a:gd name="T54" fmla="*/ 128 w 215"/>
                  <a:gd name="T55" fmla="*/ 0 h 142"/>
                  <a:gd name="T56" fmla="*/ 146 w 215"/>
                  <a:gd name="T57" fmla="*/ 14 h 142"/>
                  <a:gd name="T58" fmla="*/ 155 w 215"/>
                  <a:gd name="T59" fmla="*/ 18 h 142"/>
                  <a:gd name="T60" fmla="*/ 169 w 215"/>
                  <a:gd name="T61" fmla="*/ 36 h 142"/>
                  <a:gd name="T62" fmla="*/ 183 w 215"/>
                  <a:gd name="T63" fmla="*/ 36 h 142"/>
                  <a:gd name="T64" fmla="*/ 192 w 215"/>
                  <a:gd name="T65" fmla="*/ 41 h 142"/>
                  <a:gd name="T66" fmla="*/ 210 w 215"/>
                  <a:gd name="T67" fmla="*/ 50 h 142"/>
                  <a:gd name="T68" fmla="*/ 210 w 215"/>
                  <a:gd name="T69" fmla="*/ 59 h 142"/>
                  <a:gd name="T70" fmla="*/ 215 w 215"/>
                  <a:gd name="T71" fmla="*/ 64 h 142"/>
                  <a:gd name="T72" fmla="*/ 210 w 215"/>
                  <a:gd name="T73" fmla="*/ 69 h 142"/>
                  <a:gd name="T74" fmla="*/ 206 w 215"/>
                  <a:gd name="T75" fmla="*/ 87 h 142"/>
                  <a:gd name="T76" fmla="*/ 197 w 215"/>
                  <a:gd name="T77" fmla="*/ 87 h 142"/>
                  <a:gd name="T78" fmla="*/ 188 w 215"/>
                  <a:gd name="T79" fmla="*/ 96 h 142"/>
                  <a:gd name="T80" fmla="*/ 165 w 215"/>
                  <a:gd name="T81" fmla="*/ 105 h 142"/>
                  <a:gd name="T82" fmla="*/ 155 w 215"/>
                  <a:gd name="T83" fmla="*/ 114 h 142"/>
                  <a:gd name="T84" fmla="*/ 151 w 215"/>
                  <a:gd name="T85" fmla="*/ 119 h 142"/>
                  <a:gd name="T86" fmla="*/ 155 w 215"/>
                  <a:gd name="T87" fmla="*/ 124 h 142"/>
                  <a:gd name="T88" fmla="*/ 169 w 215"/>
                  <a:gd name="T89" fmla="*/ 119 h 142"/>
                  <a:gd name="T90" fmla="*/ 169 w 215"/>
                  <a:gd name="T91" fmla="*/ 124 h 142"/>
                  <a:gd name="T92" fmla="*/ 155 w 215"/>
                  <a:gd name="T93" fmla="*/ 133 h 142"/>
                  <a:gd name="T94" fmla="*/ 146 w 215"/>
                  <a:gd name="T95" fmla="*/ 137 h 142"/>
                  <a:gd name="T96" fmla="*/ 137 w 215"/>
                  <a:gd name="T9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5" h="142">
                    <a:moveTo>
                      <a:pt x="137" y="142"/>
                    </a:moveTo>
                    <a:lnTo>
                      <a:pt x="133" y="142"/>
                    </a:lnTo>
                    <a:lnTo>
                      <a:pt x="128" y="137"/>
                    </a:lnTo>
                    <a:lnTo>
                      <a:pt x="128" y="128"/>
                    </a:lnTo>
                    <a:lnTo>
                      <a:pt x="123" y="128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23" y="119"/>
                    </a:lnTo>
                    <a:lnTo>
                      <a:pt x="123" y="119"/>
                    </a:lnTo>
                    <a:lnTo>
                      <a:pt x="128" y="114"/>
                    </a:lnTo>
                    <a:lnTo>
                      <a:pt x="119" y="114"/>
                    </a:lnTo>
                    <a:lnTo>
                      <a:pt x="114" y="114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10"/>
                    </a:lnTo>
                    <a:lnTo>
                      <a:pt x="110" y="110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05" y="105"/>
                    </a:lnTo>
                    <a:lnTo>
                      <a:pt x="100" y="110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91" y="124"/>
                    </a:lnTo>
                    <a:lnTo>
                      <a:pt x="91" y="124"/>
                    </a:lnTo>
                    <a:lnTo>
                      <a:pt x="91" y="124"/>
                    </a:lnTo>
                    <a:lnTo>
                      <a:pt x="82" y="128"/>
                    </a:lnTo>
                    <a:lnTo>
                      <a:pt x="68" y="124"/>
                    </a:lnTo>
                    <a:lnTo>
                      <a:pt x="68" y="124"/>
                    </a:lnTo>
                    <a:lnTo>
                      <a:pt x="68" y="124"/>
                    </a:lnTo>
                    <a:lnTo>
                      <a:pt x="68" y="119"/>
                    </a:lnTo>
                    <a:lnTo>
                      <a:pt x="73" y="119"/>
                    </a:lnTo>
                    <a:lnTo>
                      <a:pt x="78" y="110"/>
                    </a:lnTo>
                    <a:lnTo>
                      <a:pt x="82" y="105"/>
                    </a:lnTo>
                    <a:lnTo>
                      <a:pt x="82" y="101"/>
                    </a:lnTo>
                    <a:lnTo>
                      <a:pt x="82" y="96"/>
                    </a:lnTo>
                    <a:lnTo>
                      <a:pt x="82" y="96"/>
                    </a:lnTo>
                    <a:lnTo>
                      <a:pt x="82" y="101"/>
                    </a:lnTo>
                    <a:lnTo>
                      <a:pt x="87" y="101"/>
                    </a:lnTo>
                    <a:lnTo>
                      <a:pt x="91" y="101"/>
                    </a:lnTo>
                    <a:lnTo>
                      <a:pt x="91" y="105"/>
                    </a:lnTo>
                    <a:lnTo>
                      <a:pt x="91" y="101"/>
                    </a:lnTo>
                    <a:lnTo>
                      <a:pt x="87" y="96"/>
                    </a:lnTo>
                    <a:lnTo>
                      <a:pt x="78" y="78"/>
                    </a:lnTo>
                    <a:lnTo>
                      <a:pt x="73" y="78"/>
                    </a:lnTo>
                    <a:lnTo>
                      <a:pt x="64" y="73"/>
                    </a:lnTo>
                    <a:lnTo>
                      <a:pt x="59" y="78"/>
                    </a:lnTo>
                    <a:lnTo>
                      <a:pt x="59" y="78"/>
                    </a:lnTo>
                    <a:lnTo>
                      <a:pt x="55" y="78"/>
                    </a:lnTo>
                    <a:lnTo>
                      <a:pt x="41" y="82"/>
                    </a:lnTo>
                    <a:lnTo>
                      <a:pt x="23" y="82"/>
                    </a:lnTo>
                    <a:lnTo>
                      <a:pt x="9" y="82"/>
                    </a:lnTo>
                    <a:lnTo>
                      <a:pt x="4" y="78"/>
                    </a:lnTo>
                    <a:lnTo>
                      <a:pt x="0" y="69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3" y="41"/>
                    </a:lnTo>
                    <a:lnTo>
                      <a:pt x="18" y="32"/>
                    </a:lnTo>
                    <a:lnTo>
                      <a:pt x="18" y="27"/>
                    </a:lnTo>
                    <a:lnTo>
                      <a:pt x="18" y="18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7" y="9"/>
                    </a:lnTo>
                    <a:lnTo>
                      <a:pt x="45" y="4"/>
                    </a:lnTo>
                    <a:lnTo>
                      <a:pt x="59" y="9"/>
                    </a:lnTo>
                    <a:lnTo>
                      <a:pt x="64" y="14"/>
                    </a:lnTo>
                    <a:lnTo>
                      <a:pt x="78" y="14"/>
                    </a:lnTo>
                    <a:lnTo>
                      <a:pt x="82" y="14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7" y="14"/>
                    </a:lnTo>
                    <a:lnTo>
                      <a:pt x="87" y="14"/>
                    </a:lnTo>
                    <a:lnTo>
                      <a:pt x="91" y="18"/>
                    </a:lnTo>
                    <a:lnTo>
                      <a:pt x="96" y="18"/>
                    </a:lnTo>
                    <a:lnTo>
                      <a:pt x="100" y="14"/>
                    </a:lnTo>
                    <a:lnTo>
                      <a:pt x="105" y="4"/>
                    </a:lnTo>
                    <a:lnTo>
                      <a:pt x="114" y="0"/>
                    </a:lnTo>
                    <a:lnTo>
                      <a:pt x="114" y="4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7" y="0"/>
                    </a:lnTo>
                    <a:lnTo>
                      <a:pt x="146" y="4"/>
                    </a:lnTo>
                    <a:lnTo>
                      <a:pt x="146" y="14"/>
                    </a:lnTo>
                    <a:lnTo>
                      <a:pt x="146" y="18"/>
                    </a:lnTo>
                    <a:lnTo>
                      <a:pt x="151" y="18"/>
                    </a:lnTo>
                    <a:lnTo>
                      <a:pt x="155" y="18"/>
                    </a:lnTo>
                    <a:lnTo>
                      <a:pt x="160" y="27"/>
                    </a:lnTo>
                    <a:lnTo>
                      <a:pt x="160" y="32"/>
                    </a:lnTo>
                    <a:lnTo>
                      <a:pt x="169" y="36"/>
                    </a:lnTo>
                    <a:lnTo>
                      <a:pt x="169" y="32"/>
                    </a:lnTo>
                    <a:lnTo>
                      <a:pt x="178" y="32"/>
                    </a:lnTo>
                    <a:lnTo>
                      <a:pt x="183" y="36"/>
                    </a:lnTo>
                    <a:lnTo>
                      <a:pt x="183" y="36"/>
                    </a:lnTo>
                    <a:lnTo>
                      <a:pt x="188" y="41"/>
                    </a:lnTo>
                    <a:lnTo>
                      <a:pt x="192" y="41"/>
                    </a:lnTo>
                    <a:lnTo>
                      <a:pt x="197" y="41"/>
                    </a:lnTo>
                    <a:lnTo>
                      <a:pt x="210" y="50"/>
                    </a:lnTo>
                    <a:lnTo>
                      <a:pt x="210" y="50"/>
                    </a:lnTo>
                    <a:lnTo>
                      <a:pt x="210" y="50"/>
                    </a:lnTo>
                    <a:lnTo>
                      <a:pt x="210" y="59"/>
                    </a:lnTo>
                    <a:lnTo>
                      <a:pt x="210" y="59"/>
                    </a:lnTo>
                    <a:lnTo>
                      <a:pt x="210" y="59"/>
                    </a:lnTo>
                    <a:lnTo>
                      <a:pt x="215" y="64"/>
                    </a:lnTo>
                    <a:lnTo>
                      <a:pt x="215" y="64"/>
                    </a:lnTo>
                    <a:lnTo>
                      <a:pt x="210" y="69"/>
                    </a:lnTo>
                    <a:lnTo>
                      <a:pt x="210" y="69"/>
                    </a:lnTo>
                    <a:lnTo>
                      <a:pt x="210" y="69"/>
                    </a:lnTo>
                    <a:lnTo>
                      <a:pt x="210" y="73"/>
                    </a:lnTo>
                    <a:lnTo>
                      <a:pt x="206" y="82"/>
                    </a:lnTo>
                    <a:lnTo>
                      <a:pt x="206" y="87"/>
                    </a:lnTo>
                    <a:lnTo>
                      <a:pt x="201" y="87"/>
                    </a:lnTo>
                    <a:lnTo>
                      <a:pt x="201" y="87"/>
                    </a:lnTo>
                    <a:lnTo>
                      <a:pt x="197" y="87"/>
                    </a:lnTo>
                    <a:lnTo>
                      <a:pt x="192" y="87"/>
                    </a:lnTo>
                    <a:lnTo>
                      <a:pt x="192" y="91"/>
                    </a:lnTo>
                    <a:lnTo>
                      <a:pt x="188" y="96"/>
                    </a:lnTo>
                    <a:lnTo>
                      <a:pt x="183" y="101"/>
                    </a:lnTo>
                    <a:lnTo>
                      <a:pt x="174" y="101"/>
                    </a:lnTo>
                    <a:lnTo>
                      <a:pt x="165" y="105"/>
                    </a:lnTo>
                    <a:lnTo>
                      <a:pt x="155" y="110"/>
                    </a:lnTo>
                    <a:lnTo>
                      <a:pt x="155" y="114"/>
                    </a:lnTo>
                    <a:lnTo>
                      <a:pt x="155" y="114"/>
                    </a:lnTo>
                    <a:lnTo>
                      <a:pt x="151" y="110"/>
                    </a:lnTo>
                    <a:lnTo>
                      <a:pt x="151" y="114"/>
                    </a:lnTo>
                    <a:lnTo>
                      <a:pt x="151" y="119"/>
                    </a:lnTo>
                    <a:lnTo>
                      <a:pt x="151" y="124"/>
                    </a:lnTo>
                    <a:lnTo>
                      <a:pt x="151" y="124"/>
                    </a:lnTo>
                    <a:lnTo>
                      <a:pt x="155" y="124"/>
                    </a:lnTo>
                    <a:lnTo>
                      <a:pt x="165" y="119"/>
                    </a:lnTo>
                    <a:lnTo>
                      <a:pt x="169" y="119"/>
                    </a:lnTo>
                    <a:lnTo>
                      <a:pt x="169" y="119"/>
                    </a:lnTo>
                    <a:lnTo>
                      <a:pt x="169" y="119"/>
                    </a:lnTo>
                    <a:lnTo>
                      <a:pt x="169" y="124"/>
                    </a:lnTo>
                    <a:lnTo>
                      <a:pt x="169" y="124"/>
                    </a:lnTo>
                    <a:lnTo>
                      <a:pt x="169" y="128"/>
                    </a:lnTo>
                    <a:lnTo>
                      <a:pt x="160" y="133"/>
                    </a:lnTo>
                    <a:lnTo>
                      <a:pt x="155" y="133"/>
                    </a:lnTo>
                    <a:lnTo>
                      <a:pt x="155" y="133"/>
                    </a:lnTo>
                    <a:lnTo>
                      <a:pt x="151" y="133"/>
                    </a:lnTo>
                    <a:lnTo>
                      <a:pt x="146" y="137"/>
                    </a:lnTo>
                    <a:lnTo>
                      <a:pt x="142" y="142"/>
                    </a:lnTo>
                    <a:lnTo>
                      <a:pt x="137" y="142"/>
                    </a:lnTo>
                    <a:lnTo>
                      <a:pt x="137" y="1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Freeform 1661"/>
              <p:cNvSpPr>
                <a:spLocks/>
              </p:cNvSpPr>
              <p:nvPr/>
            </p:nvSpPr>
            <p:spPr bwMode="auto">
              <a:xfrm>
                <a:off x="3066" y="1543"/>
                <a:ext cx="23" cy="18"/>
              </a:xfrm>
              <a:custGeom>
                <a:avLst/>
                <a:gdLst>
                  <a:gd name="T0" fmla="*/ 0 w 23"/>
                  <a:gd name="T1" fmla="*/ 5 h 18"/>
                  <a:gd name="T2" fmla="*/ 5 w 23"/>
                  <a:gd name="T3" fmla="*/ 9 h 18"/>
                  <a:gd name="T4" fmla="*/ 9 w 23"/>
                  <a:gd name="T5" fmla="*/ 18 h 18"/>
                  <a:gd name="T6" fmla="*/ 9 w 23"/>
                  <a:gd name="T7" fmla="*/ 18 h 18"/>
                  <a:gd name="T8" fmla="*/ 14 w 23"/>
                  <a:gd name="T9" fmla="*/ 18 h 18"/>
                  <a:gd name="T10" fmla="*/ 14 w 23"/>
                  <a:gd name="T11" fmla="*/ 14 h 18"/>
                  <a:gd name="T12" fmla="*/ 23 w 23"/>
                  <a:gd name="T13" fmla="*/ 9 h 18"/>
                  <a:gd name="T14" fmla="*/ 18 w 23"/>
                  <a:gd name="T15" fmla="*/ 5 h 18"/>
                  <a:gd name="T16" fmla="*/ 14 w 23"/>
                  <a:gd name="T17" fmla="*/ 0 h 18"/>
                  <a:gd name="T18" fmla="*/ 14 w 23"/>
                  <a:gd name="T19" fmla="*/ 0 h 18"/>
                  <a:gd name="T20" fmla="*/ 14 w 23"/>
                  <a:gd name="T21" fmla="*/ 0 h 18"/>
                  <a:gd name="T22" fmla="*/ 14 w 23"/>
                  <a:gd name="T23" fmla="*/ 0 h 18"/>
                  <a:gd name="T24" fmla="*/ 9 w 23"/>
                  <a:gd name="T25" fmla="*/ 0 h 18"/>
                  <a:gd name="T26" fmla="*/ 9 w 23"/>
                  <a:gd name="T27" fmla="*/ 0 h 18"/>
                  <a:gd name="T28" fmla="*/ 0 w 23"/>
                  <a:gd name="T29" fmla="*/ 5 h 18"/>
                  <a:gd name="T30" fmla="*/ 0 w 23"/>
                  <a:gd name="T31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18">
                    <a:moveTo>
                      <a:pt x="0" y="5"/>
                    </a:moveTo>
                    <a:lnTo>
                      <a:pt x="5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23" y="9"/>
                    </a:lnTo>
                    <a:lnTo>
                      <a:pt x="18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Freeform 1662"/>
              <p:cNvSpPr>
                <a:spLocks/>
              </p:cNvSpPr>
              <p:nvPr/>
            </p:nvSpPr>
            <p:spPr bwMode="auto">
              <a:xfrm>
                <a:off x="3016" y="1534"/>
                <a:ext cx="9" cy="14"/>
              </a:xfrm>
              <a:custGeom>
                <a:avLst/>
                <a:gdLst>
                  <a:gd name="T0" fmla="*/ 0 w 9"/>
                  <a:gd name="T1" fmla="*/ 14 h 14"/>
                  <a:gd name="T2" fmla="*/ 9 w 9"/>
                  <a:gd name="T3" fmla="*/ 9 h 14"/>
                  <a:gd name="T4" fmla="*/ 9 w 9"/>
                  <a:gd name="T5" fmla="*/ 9 h 14"/>
                  <a:gd name="T6" fmla="*/ 9 w 9"/>
                  <a:gd name="T7" fmla="*/ 0 h 14"/>
                  <a:gd name="T8" fmla="*/ 4 w 9"/>
                  <a:gd name="T9" fmla="*/ 0 h 14"/>
                  <a:gd name="T10" fmla="*/ 4 w 9"/>
                  <a:gd name="T11" fmla="*/ 4 h 14"/>
                  <a:gd name="T12" fmla="*/ 0 w 9"/>
                  <a:gd name="T13" fmla="*/ 14 h 14"/>
                  <a:gd name="T14" fmla="*/ 0 w 9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4">
                    <a:moveTo>
                      <a:pt x="0" y="14"/>
                    </a:moveTo>
                    <a:lnTo>
                      <a:pt x="9" y="9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Freeform 1663"/>
              <p:cNvSpPr>
                <a:spLocks/>
              </p:cNvSpPr>
              <p:nvPr/>
            </p:nvSpPr>
            <p:spPr bwMode="auto">
              <a:xfrm>
                <a:off x="3025" y="1534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4 w 9"/>
                  <a:gd name="T3" fmla="*/ 4 h 4"/>
                  <a:gd name="T4" fmla="*/ 4 w 9"/>
                  <a:gd name="T5" fmla="*/ 4 h 4"/>
                  <a:gd name="T6" fmla="*/ 9 w 9"/>
                  <a:gd name="T7" fmla="*/ 4 h 4"/>
                  <a:gd name="T8" fmla="*/ 4 w 9"/>
                  <a:gd name="T9" fmla="*/ 0 h 4"/>
                  <a:gd name="T10" fmla="*/ 4 w 9"/>
                  <a:gd name="T11" fmla="*/ 0 h 4"/>
                  <a:gd name="T12" fmla="*/ 4 w 9"/>
                  <a:gd name="T13" fmla="*/ 0 h 4"/>
                  <a:gd name="T14" fmla="*/ 4 w 9"/>
                  <a:gd name="T15" fmla="*/ 0 h 4"/>
                  <a:gd name="T16" fmla="*/ 0 w 9"/>
                  <a:gd name="T17" fmla="*/ 0 h 4"/>
                  <a:gd name="T18" fmla="*/ 0 w 9"/>
                  <a:gd name="T19" fmla="*/ 0 h 4"/>
                  <a:gd name="T20" fmla="*/ 0 w 9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Freeform 1664"/>
              <p:cNvSpPr>
                <a:spLocks/>
              </p:cNvSpPr>
              <p:nvPr/>
            </p:nvSpPr>
            <p:spPr bwMode="auto">
              <a:xfrm>
                <a:off x="2947" y="1428"/>
                <a:ext cx="197" cy="106"/>
              </a:xfrm>
              <a:custGeom>
                <a:avLst/>
                <a:gdLst>
                  <a:gd name="T0" fmla="*/ 124 w 197"/>
                  <a:gd name="T1" fmla="*/ 106 h 106"/>
                  <a:gd name="T2" fmla="*/ 133 w 197"/>
                  <a:gd name="T3" fmla="*/ 101 h 106"/>
                  <a:gd name="T4" fmla="*/ 133 w 197"/>
                  <a:gd name="T5" fmla="*/ 101 h 106"/>
                  <a:gd name="T6" fmla="*/ 137 w 197"/>
                  <a:gd name="T7" fmla="*/ 106 h 106"/>
                  <a:gd name="T8" fmla="*/ 137 w 197"/>
                  <a:gd name="T9" fmla="*/ 106 h 106"/>
                  <a:gd name="T10" fmla="*/ 142 w 197"/>
                  <a:gd name="T11" fmla="*/ 101 h 106"/>
                  <a:gd name="T12" fmla="*/ 142 w 197"/>
                  <a:gd name="T13" fmla="*/ 97 h 106"/>
                  <a:gd name="T14" fmla="*/ 146 w 197"/>
                  <a:gd name="T15" fmla="*/ 101 h 106"/>
                  <a:gd name="T16" fmla="*/ 165 w 197"/>
                  <a:gd name="T17" fmla="*/ 92 h 106"/>
                  <a:gd name="T18" fmla="*/ 174 w 197"/>
                  <a:gd name="T19" fmla="*/ 87 h 106"/>
                  <a:gd name="T20" fmla="*/ 174 w 197"/>
                  <a:gd name="T21" fmla="*/ 83 h 106"/>
                  <a:gd name="T22" fmla="*/ 188 w 197"/>
                  <a:gd name="T23" fmla="*/ 78 h 106"/>
                  <a:gd name="T24" fmla="*/ 192 w 197"/>
                  <a:gd name="T25" fmla="*/ 74 h 106"/>
                  <a:gd name="T26" fmla="*/ 197 w 197"/>
                  <a:gd name="T27" fmla="*/ 60 h 106"/>
                  <a:gd name="T28" fmla="*/ 188 w 197"/>
                  <a:gd name="T29" fmla="*/ 55 h 106"/>
                  <a:gd name="T30" fmla="*/ 192 w 197"/>
                  <a:gd name="T31" fmla="*/ 55 h 106"/>
                  <a:gd name="T32" fmla="*/ 197 w 197"/>
                  <a:gd name="T33" fmla="*/ 51 h 106"/>
                  <a:gd name="T34" fmla="*/ 188 w 197"/>
                  <a:gd name="T35" fmla="*/ 46 h 106"/>
                  <a:gd name="T36" fmla="*/ 174 w 197"/>
                  <a:gd name="T37" fmla="*/ 42 h 106"/>
                  <a:gd name="T38" fmla="*/ 169 w 197"/>
                  <a:gd name="T39" fmla="*/ 32 h 106"/>
                  <a:gd name="T40" fmla="*/ 160 w 197"/>
                  <a:gd name="T41" fmla="*/ 37 h 106"/>
                  <a:gd name="T42" fmla="*/ 142 w 197"/>
                  <a:gd name="T43" fmla="*/ 23 h 106"/>
                  <a:gd name="T44" fmla="*/ 133 w 197"/>
                  <a:gd name="T45" fmla="*/ 19 h 106"/>
                  <a:gd name="T46" fmla="*/ 133 w 197"/>
                  <a:gd name="T47" fmla="*/ 10 h 106"/>
                  <a:gd name="T48" fmla="*/ 128 w 197"/>
                  <a:gd name="T49" fmla="*/ 0 h 106"/>
                  <a:gd name="T50" fmla="*/ 114 w 197"/>
                  <a:gd name="T51" fmla="*/ 0 h 106"/>
                  <a:gd name="T52" fmla="*/ 105 w 197"/>
                  <a:gd name="T53" fmla="*/ 5 h 106"/>
                  <a:gd name="T54" fmla="*/ 105 w 197"/>
                  <a:gd name="T55" fmla="*/ 5 h 106"/>
                  <a:gd name="T56" fmla="*/ 96 w 197"/>
                  <a:gd name="T57" fmla="*/ 10 h 106"/>
                  <a:gd name="T58" fmla="*/ 82 w 197"/>
                  <a:gd name="T59" fmla="*/ 19 h 106"/>
                  <a:gd name="T60" fmla="*/ 69 w 197"/>
                  <a:gd name="T61" fmla="*/ 19 h 106"/>
                  <a:gd name="T62" fmla="*/ 50 w 197"/>
                  <a:gd name="T63" fmla="*/ 10 h 106"/>
                  <a:gd name="T64" fmla="*/ 18 w 197"/>
                  <a:gd name="T65" fmla="*/ 10 h 106"/>
                  <a:gd name="T66" fmla="*/ 14 w 197"/>
                  <a:gd name="T67" fmla="*/ 14 h 106"/>
                  <a:gd name="T68" fmla="*/ 4 w 197"/>
                  <a:gd name="T69" fmla="*/ 42 h 106"/>
                  <a:gd name="T70" fmla="*/ 4 w 197"/>
                  <a:gd name="T71" fmla="*/ 55 h 106"/>
                  <a:gd name="T72" fmla="*/ 0 w 197"/>
                  <a:gd name="T73" fmla="*/ 65 h 106"/>
                  <a:gd name="T74" fmla="*/ 4 w 197"/>
                  <a:gd name="T75" fmla="*/ 74 h 106"/>
                  <a:gd name="T76" fmla="*/ 32 w 197"/>
                  <a:gd name="T77" fmla="*/ 74 h 106"/>
                  <a:gd name="T78" fmla="*/ 50 w 197"/>
                  <a:gd name="T79" fmla="*/ 65 h 106"/>
                  <a:gd name="T80" fmla="*/ 64 w 197"/>
                  <a:gd name="T81" fmla="*/ 69 h 106"/>
                  <a:gd name="T82" fmla="*/ 82 w 197"/>
                  <a:gd name="T83" fmla="*/ 92 h 106"/>
                  <a:gd name="T84" fmla="*/ 87 w 197"/>
                  <a:gd name="T85" fmla="*/ 101 h 106"/>
                  <a:gd name="T86" fmla="*/ 87 w 197"/>
                  <a:gd name="T87" fmla="*/ 101 h 106"/>
                  <a:gd name="T88" fmla="*/ 96 w 197"/>
                  <a:gd name="T89" fmla="*/ 97 h 106"/>
                  <a:gd name="T90" fmla="*/ 114 w 197"/>
                  <a:gd name="T91" fmla="*/ 101 h 106"/>
                  <a:gd name="T92" fmla="*/ 114 w 197"/>
                  <a:gd name="T9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7" h="106">
                    <a:moveTo>
                      <a:pt x="114" y="106"/>
                    </a:moveTo>
                    <a:lnTo>
                      <a:pt x="124" y="106"/>
                    </a:lnTo>
                    <a:lnTo>
                      <a:pt x="124" y="106"/>
                    </a:lnTo>
                    <a:lnTo>
                      <a:pt x="133" y="101"/>
                    </a:lnTo>
                    <a:lnTo>
                      <a:pt x="133" y="101"/>
                    </a:lnTo>
                    <a:lnTo>
                      <a:pt x="133" y="101"/>
                    </a:lnTo>
                    <a:lnTo>
                      <a:pt x="133" y="106"/>
                    </a:lnTo>
                    <a:lnTo>
                      <a:pt x="137" y="106"/>
                    </a:lnTo>
                    <a:lnTo>
                      <a:pt x="137" y="101"/>
                    </a:lnTo>
                    <a:lnTo>
                      <a:pt x="137" y="106"/>
                    </a:lnTo>
                    <a:lnTo>
                      <a:pt x="137" y="101"/>
                    </a:lnTo>
                    <a:lnTo>
                      <a:pt x="142" y="101"/>
                    </a:lnTo>
                    <a:lnTo>
                      <a:pt x="142" y="97"/>
                    </a:lnTo>
                    <a:lnTo>
                      <a:pt x="142" y="97"/>
                    </a:lnTo>
                    <a:lnTo>
                      <a:pt x="146" y="101"/>
                    </a:lnTo>
                    <a:lnTo>
                      <a:pt x="146" y="101"/>
                    </a:lnTo>
                    <a:lnTo>
                      <a:pt x="156" y="97"/>
                    </a:lnTo>
                    <a:lnTo>
                      <a:pt x="165" y="92"/>
                    </a:lnTo>
                    <a:lnTo>
                      <a:pt x="174" y="92"/>
                    </a:lnTo>
                    <a:lnTo>
                      <a:pt x="174" y="87"/>
                    </a:lnTo>
                    <a:lnTo>
                      <a:pt x="174" y="87"/>
                    </a:lnTo>
                    <a:lnTo>
                      <a:pt x="174" y="83"/>
                    </a:lnTo>
                    <a:lnTo>
                      <a:pt x="179" y="78"/>
                    </a:lnTo>
                    <a:lnTo>
                      <a:pt x="188" y="78"/>
                    </a:lnTo>
                    <a:lnTo>
                      <a:pt x="188" y="74"/>
                    </a:lnTo>
                    <a:lnTo>
                      <a:pt x="192" y="74"/>
                    </a:lnTo>
                    <a:lnTo>
                      <a:pt x="192" y="69"/>
                    </a:lnTo>
                    <a:lnTo>
                      <a:pt x="197" y="60"/>
                    </a:lnTo>
                    <a:lnTo>
                      <a:pt x="192" y="60"/>
                    </a:lnTo>
                    <a:lnTo>
                      <a:pt x="188" y="55"/>
                    </a:lnTo>
                    <a:lnTo>
                      <a:pt x="188" y="55"/>
                    </a:lnTo>
                    <a:lnTo>
                      <a:pt x="192" y="55"/>
                    </a:lnTo>
                    <a:lnTo>
                      <a:pt x="197" y="55"/>
                    </a:lnTo>
                    <a:lnTo>
                      <a:pt x="197" y="51"/>
                    </a:lnTo>
                    <a:lnTo>
                      <a:pt x="197" y="51"/>
                    </a:lnTo>
                    <a:lnTo>
                      <a:pt x="188" y="46"/>
                    </a:lnTo>
                    <a:lnTo>
                      <a:pt x="179" y="42"/>
                    </a:lnTo>
                    <a:lnTo>
                      <a:pt x="174" y="42"/>
                    </a:lnTo>
                    <a:lnTo>
                      <a:pt x="174" y="37"/>
                    </a:lnTo>
                    <a:lnTo>
                      <a:pt x="169" y="32"/>
                    </a:lnTo>
                    <a:lnTo>
                      <a:pt x="165" y="37"/>
                    </a:lnTo>
                    <a:lnTo>
                      <a:pt x="160" y="37"/>
                    </a:lnTo>
                    <a:lnTo>
                      <a:pt x="146" y="32"/>
                    </a:lnTo>
                    <a:lnTo>
                      <a:pt x="142" y="23"/>
                    </a:lnTo>
                    <a:lnTo>
                      <a:pt x="137" y="19"/>
                    </a:lnTo>
                    <a:lnTo>
                      <a:pt x="133" y="19"/>
                    </a:lnTo>
                    <a:lnTo>
                      <a:pt x="133" y="14"/>
                    </a:lnTo>
                    <a:lnTo>
                      <a:pt x="133" y="10"/>
                    </a:lnTo>
                    <a:lnTo>
                      <a:pt x="133" y="5"/>
                    </a:lnTo>
                    <a:lnTo>
                      <a:pt x="128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1" y="5"/>
                    </a:lnTo>
                    <a:lnTo>
                      <a:pt x="96" y="10"/>
                    </a:lnTo>
                    <a:lnTo>
                      <a:pt x="91" y="19"/>
                    </a:lnTo>
                    <a:lnTo>
                      <a:pt x="82" y="19"/>
                    </a:lnTo>
                    <a:lnTo>
                      <a:pt x="73" y="14"/>
                    </a:lnTo>
                    <a:lnTo>
                      <a:pt x="69" y="19"/>
                    </a:lnTo>
                    <a:lnTo>
                      <a:pt x="55" y="14"/>
                    </a:lnTo>
                    <a:lnTo>
                      <a:pt x="50" y="10"/>
                    </a:lnTo>
                    <a:lnTo>
                      <a:pt x="32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28"/>
                    </a:lnTo>
                    <a:lnTo>
                      <a:pt x="4" y="42"/>
                    </a:lnTo>
                    <a:lnTo>
                      <a:pt x="4" y="51"/>
                    </a:lnTo>
                    <a:lnTo>
                      <a:pt x="4" y="55"/>
                    </a:lnTo>
                    <a:lnTo>
                      <a:pt x="0" y="60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4" y="74"/>
                    </a:lnTo>
                    <a:lnTo>
                      <a:pt x="14" y="74"/>
                    </a:lnTo>
                    <a:lnTo>
                      <a:pt x="32" y="74"/>
                    </a:lnTo>
                    <a:lnTo>
                      <a:pt x="46" y="69"/>
                    </a:lnTo>
                    <a:lnTo>
                      <a:pt x="50" y="65"/>
                    </a:lnTo>
                    <a:lnTo>
                      <a:pt x="59" y="65"/>
                    </a:lnTo>
                    <a:lnTo>
                      <a:pt x="64" y="69"/>
                    </a:lnTo>
                    <a:lnTo>
                      <a:pt x="73" y="69"/>
                    </a:lnTo>
                    <a:lnTo>
                      <a:pt x="82" y="92"/>
                    </a:lnTo>
                    <a:lnTo>
                      <a:pt x="87" y="92"/>
                    </a:lnTo>
                    <a:lnTo>
                      <a:pt x="87" y="101"/>
                    </a:lnTo>
                    <a:lnTo>
                      <a:pt x="87" y="101"/>
                    </a:lnTo>
                    <a:lnTo>
                      <a:pt x="87" y="101"/>
                    </a:lnTo>
                    <a:lnTo>
                      <a:pt x="87" y="101"/>
                    </a:lnTo>
                    <a:lnTo>
                      <a:pt x="96" y="97"/>
                    </a:lnTo>
                    <a:lnTo>
                      <a:pt x="101" y="97"/>
                    </a:lnTo>
                    <a:lnTo>
                      <a:pt x="114" y="101"/>
                    </a:lnTo>
                    <a:lnTo>
                      <a:pt x="114" y="106"/>
                    </a:lnTo>
                    <a:lnTo>
                      <a:pt x="114" y="10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" name="Freeform 1665"/>
              <p:cNvSpPr>
                <a:spLocks/>
              </p:cNvSpPr>
              <p:nvPr/>
            </p:nvSpPr>
            <p:spPr bwMode="auto">
              <a:xfrm>
                <a:off x="3185" y="1612"/>
                <a:ext cx="37" cy="36"/>
              </a:xfrm>
              <a:custGeom>
                <a:avLst/>
                <a:gdLst>
                  <a:gd name="T0" fmla="*/ 0 w 37"/>
                  <a:gd name="T1" fmla="*/ 4 h 36"/>
                  <a:gd name="T2" fmla="*/ 18 w 37"/>
                  <a:gd name="T3" fmla="*/ 0 h 36"/>
                  <a:gd name="T4" fmla="*/ 18 w 37"/>
                  <a:gd name="T5" fmla="*/ 0 h 36"/>
                  <a:gd name="T6" fmla="*/ 23 w 37"/>
                  <a:gd name="T7" fmla="*/ 4 h 36"/>
                  <a:gd name="T8" fmla="*/ 23 w 37"/>
                  <a:gd name="T9" fmla="*/ 9 h 36"/>
                  <a:gd name="T10" fmla="*/ 28 w 37"/>
                  <a:gd name="T11" fmla="*/ 13 h 36"/>
                  <a:gd name="T12" fmla="*/ 28 w 37"/>
                  <a:gd name="T13" fmla="*/ 13 h 36"/>
                  <a:gd name="T14" fmla="*/ 28 w 37"/>
                  <a:gd name="T15" fmla="*/ 18 h 36"/>
                  <a:gd name="T16" fmla="*/ 32 w 37"/>
                  <a:gd name="T17" fmla="*/ 23 h 36"/>
                  <a:gd name="T18" fmla="*/ 32 w 37"/>
                  <a:gd name="T19" fmla="*/ 32 h 36"/>
                  <a:gd name="T20" fmla="*/ 37 w 37"/>
                  <a:gd name="T21" fmla="*/ 36 h 36"/>
                  <a:gd name="T22" fmla="*/ 32 w 37"/>
                  <a:gd name="T23" fmla="*/ 36 h 36"/>
                  <a:gd name="T24" fmla="*/ 28 w 37"/>
                  <a:gd name="T25" fmla="*/ 32 h 36"/>
                  <a:gd name="T26" fmla="*/ 23 w 37"/>
                  <a:gd name="T27" fmla="*/ 23 h 36"/>
                  <a:gd name="T28" fmla="*/ 18 w 37"/>
                  <a:gd name="T29" fmla="*/ 23 h 36"/>
                  <a:gd name="T30" fmla="*/ 9 w 37"/>
                  <a:gd name="T31" fmla="*/ 23 h 36"/>
                  <a:gd name="T32" fmla="*/ 5 w 37"/>
                  <a:gd name="T33" fmla="*/ 18 h 36"/>
                  <a:gd name="T34" fmla="*/ 5 w 37"/>
                  <a:gd name="T35" fmla="*/ 9 h 36"/>
                  <a:gd name="T36" fmla="*/ 0 w 37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36">
                    <a:moveTo>
                      <a:pt x="0" y="4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23" y="4"/>
                    </a:lnTo>
                    <a:lnTo>
                      <a:pt x="23" y="9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8"/>
                    </a:lnTo>
                    <a:lnTo>
                      <a:pt x="32" y="23"/>
                    </a:lnTo>
                    <a:lnTo>
                      <a:pt x="32" y="32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8" y="32"/>
                    </a:lnTo>
                    <a:lnTo>
                      <a:pt x="23" y="23"/>
                    </a:lnTo>
                    <a:lnTo>
                      <a:pt x="18" y="23"/>
                    </a:lnTo>
                    <a:lnTo>
                      <a:pt x="9" y="23"/>
                    </a:lnTo>
                    <a:lnTo>
                      <a:pt x="5" y="18"/>
                    </a:lnTo>
                    <a:lnTo>
                      <a:pt x="5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Freeform 1666"/>
              <p:cNvSpPr>
                <a:spLocks/>
              </p:cNvSpPr>
              <p:nvPr/>
            </p:nvSpPr>
            <p:spPr bwMode="auto">
              <a:xfrm>
                <a:off x="3185" y="1612"/>
                <a:ext cx="37" cy="36"/>
              </a:xfrm>
              <a:custGeom>
                <a:avLst/>
                <a:gdLst>
                  <a:gd name="T0" fmla="*/ 0 w 37"/>
                  <a:gd name="T1" fmla="*/ 4 h 36"/>
                  <a:gd name="T2" fmla="*/ 18 w 37"/>
                  <a:gd name="T3" fmla="*/ 0 h 36"/>
                  <a:gd name="T4" fmla="*/ 18 w 37"/>
                  <a:gd name="T5" fmla="*/ 0 h 36"/>
                  <a:gd name="T6" fmla="*/ 23 w 37"/>
                  <a:gd name="T7" fmla="*/ 4 h 36"/>
                  <a:gd name="T8" fmla="*/ 23 w 37"/>
                  <a:gd name="T9" fmla="*/ 9 h 36"/>
                  <a:gd name="T10" fmla="*/ 28 w 37"/>
                  <a:gd name="T11" fmla="*/ 13 h 36"/>
                  <a:gd name="T12" fmla="*/ 28 w 37"/>
                  <a:gd name="T13" fmla="*/ 13 h 36"/>
                  <a:gd name="T14" fmla="*/ 28 w 37"/>
                  <a:gd name="T15" fmla="*/ 18 h 36"/>
                  <a:gd name="T16" fmla="*/ 32 w 37"/>
                  <a:gd name="T17" fmla="*/ 23 h 36"/>
                  <a:gd name="T18" fmla="*/ 32 w 37"/>
                  <a:gd name="T19" fmla="*/ 32 h 36"/>
                  <a:gd name="T20" fmla="*/ 37 w 37"/>
                  <a:gd name="T21" fmla="*/ 36 h 36"/>
                  <a:gd name="T22" fmla="*/ 32 w 37"/>
                  <a:gd name="T23" fmla="*/ 36 h 36"/>
                  <a:gd name="T24" fmla="*/ 28 w 37"/>
                  <a:gd name="T25" fmla="*/ 32 h 36"/>
                  <a:gd name="T26" fmla="*/ 23 w 37"/>
                  <a:gd name="T27" fmla="*/ 23 h 36"/>
                  <a:gd name="T28" fmla="*/ 18 w 37"/>
                  <a:gd name="T29" fmla="*/ 23 h 36"/>
                  <a:gd name="T30" fmla="*/ 9 w 37"/>
                  <a:gd name="T31" fmla="*/ 23 h 36"/>
                  <a:gd name="T32" fmla="*/ 5 w 37"/>
                  <a:gd name="T33" fmla="*/ 18 h 36"/>
                  <a:gd name="T34" fmla="*/ 5 w 37"/>
                  <a:gd name="T35" fmla="*/ 9 h 36"/>
                  <a:gd name="T36" fmla="*/ 0 w 37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36">
                    <a:moveTo>
                      <a:pt x="0" y="4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23" y="4"/>
                    </a:lnTo>
                    <a:lnTo>
                      <a:pt x="23" y="9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8"/>
                    </a:lnTo>
                    <a:lnTo>
                      <a:pt x="32" y="23"/>
                    </a:lnTo>
                    <a:lnTo>
                      <a:pt x="32" y="32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8" y="32"/>
                    </a:lnTo>
                    <a:lnTo>
                      <a:pt x="23" y="23"/>
                    </a:lnTo>
                    <a:lnTo>
                      <a:pt x="18" y="23"/>
                    </a:lnTo>
                    <a:lnTo>
                      <a:pt x="9" y="23"/>
                    </a:lnTo>
                    <a:lnTo>
                      <a:pt x="5" y="18"/>
                    </a:lnTo>
                    <a:lnTo>
                      <a:pt x="5" y="9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Freeform 1667"/>
              <p:cNvSpPr>
                <a:spLocks noEditPoints="1"/>
              </p:cNvSpPr>
              <p:nvPr/>
            </p:nvSpPr>
            <p:spPr bwMode="auto">
              <a:xfrm>
                <a:off x="3181" y="1607"/>
                <a:ext cx="45" cy="46"/>
              </a:xfrm>
              <a:custGeom>
                <a:avLst/>
                <a:gdLst>
                  <a:gd name="T0" fmla="*/ 41 w 45"/>
                  <a:gd name="T1" fmla="*/ 46 h 46"/>
                  <a:gd name="T2" fmla="*/ 32 w 45"/>
                  <a:gd name="T3" fmla="*/ 41 h 46"/>
                  <a:gd name="T4" fmla="*/ 27 w 45"/>
                  <a:gd name="T5" fmla="*/ 37 h 46"/>
                  <a:gd name="T6" fmla="*/ 27 w 45"/>
                  <a:gd name="T7" fmla="*/ 32 h 46"/>
                  <a:gd name="T8" fmla="*/ 22 w 45"/>
                  <a:gd name="T9" fmla="*/ 32 h 46"/>
                  <a:gd name="T10" fmla="*/ 18 w 45"/>
                  <a:gd name="T11" fmla="*/ 32 h 46"/>
                  <a:gd name="T12" fmla="*/ 13 w 45"/>
                  <a:gd name="T13" fmla="*/ 32 h 46"/>
                  <a:gd name="T14" fmla="*/ 9 w 45"/>
                  <a:gd name="T15" fmla="*/ 23 h 46"/>
                  <a:gd name="T16" fmla="*/ 4 w 45"/>
                  <a:gd name="T17" fmla="*/ 14 h 46"/>
                  <a:gd name="T18" fmla="*/ 0 w 45"/>
                  <a:gd name="T19" fmla="*/ 9 h 46"/>
                  <a:gd name="T20" fmla="*/ 0 w 45"/>
                  <a:gd name="T21" fmla="*/ 9 h 46"/>
                  <a:gd name="T22" fmla="*/ 0 w 45"/>
                  <a:gd name="T23" fmla="*/ 5 h 46"/>
                  <a:gd name="T24" fmla="*/ 4 w 45"/>
                  <a:gd name="T25" fmla="*/ 5 h 46"/>
                  <a:gd name="T26" fmla="*/ 4 w 45"/>
                  <a:gd name="T27" fmla="*/ 5 h 46"/>
                  <a:gd name="T28" fmla="*/ 9 w 45"/>
                  <a:gd name="T29" fmla="*/ 5 h 46"/>
                  <a:gd name="T30" fmla="*/ 18 w 45"/>
                  <a:gd name="T31" fmla="*/ 0 h 46"/>
                  <a:gd name="T32" fmla="*/ 22 w 45"/>
                  <a:gd name="T33" fmla="*/ 0 h 46"/>
                  <a:gd name="T34" fmla="*/ 27 w 45"/>
                  <a:gd name="T35" fmla="*/ 5 h 46"/>
                  <a:gd name="T36" fmla="*/ 32 w 45"/>
                  <a:gd name="T37" fmla="*/ 14 h 46"/>
                  <a:gd name="T38" fmla="*/ 32 w 45"/>
                  <a:gd name="T39" fmla="*/ 14 h 46"/>
                  <a:gd name="T40" fmla="*/ 32 w 45"/>
                  <a:gd name="T41" fmla="*/ 14 h 46"/>
                  <a:gd name="T42" fmla="*/ 36 w 45"/>
                  <a:gd name="T43" fmla="*/ 18 h 46"/>
                  <a:gd name="T44" fmla="*/ 36 w 45"/>
                  <a:gd name="T45" fmla="*/ 28 h 46"/>
                  <a:gd name="T46" fmla="*/ 36 w 45"/>
                  <a:gd name="T47" fmla="*/ 28 h 46"/>
                  <a:gd name="T48" fmla="*/ 41 w 45"/>
                  <a:gd name="T49" fmla="*/ 32 h 46"/>
                  <a:gd name="T50" fmla="*/ 41 w 45"/>
                  <a:gd name="T51" fmla="*/ 37 h 46"/>
                  <a:gd name="T52" fmla="*/ 45 w 45"/>
                  <a:gd name="T53" fmla="*/ 41 h 46"/>
                  <a:gd name="T54" fmla="*/ 45 w 45"/>
                  <a:gd name="T55" fmla="*/ 46 h 46"/>
                  <a:gd name="T56" fmla="*/ 45 w 45"/>
                  <a:gd name="T57" fmla="*/ 46 h 46"/>
                  <a:gd name="T58" fmla="*/ 41 w 45"/>
                  <a:gd name="T59" fmla="*/ 46 h 46"/>
                  <a:gd name="T60" fmla="*/ 41 w 45"/>
                  <a:gd name="T61" fmla="*/ 46 h 46"/>
                  <a:gd name="T62" fmla="*/ 41 w 45"/>
                  <a:gd name="T63" fmla="*/ 46 h 46"/>
                  <a:gd name="T64" fmla="*/ 41 w 45"/>
                  <a:gd name="T65" fmla="*/ 46 h 46"/>
                  <a:gd name="T66" fmla="*/ 22 w 45"/>
                  <a:gd name="T67" fmla="*/ 28 h 46"/>
                  <a:gd name="T68" fmla="*/ 32 w 45"/>
                  <a:gd name="T69" fmla="*/ 28 h 46"/>
                  <a:gd name="T70" fmla="*/ 32 w 45"/>
                  <a:gd name="T71" fmla="*/ 32 h 46"/>
                  <a:gd name="T72" fmla="*/ 36 w 45"/>
                  <a:gd name="T73" fmla="*/ 37 h 46"/>
                  <a:gd name="T74" fmla="*/ 36 w 45"/>
                  <a:gd name="T75" fmla="*/ 37 h 46"/>
                  <a:gd name="T76" fmla="*/ 32 w 45"/>
                  <a:gd name="T77" fmla="*/ 32 h 46"/>
                  <a:gd name="T78" fmla="*/ 32 w 45"/>
                  <a:gd name="T79" fmla="*/ 28 h 46"/>
                  <a:gd name="T80" fmla="*/ 32 w 45"/>
                  <a:gd name="T81" fmla="*/ 23 h 46"/>
                  <a:gd name="T82" fmla="*/ 32 w 45"/>
                  <a:gd name="T83" fmla="*/ 23 h 46"/>
                  <a:gd name="T84" fmla="*/ 27 w 45"/>
                  <a:gd name="T85" fmla="*/ 18 h 46"/>
                  <a:gd name="T86" fmla="*/ 22 w 45"/>
                  <a:gd name="T87" fmla="*/ 18 h 46"/>
                  <a:gd name="T88" fmla="*/ 22 w 45"/>
                  <a:gd name="T89" fmla="*/ 14 h 46"/>
                  <a:gd name="T90" fmla="*/ 22 w 45"/>
                  <a:gd name="T91" fmla="*/ 5 h 46"/>
                  <a:gd name="T92" fmla="*/ 9 w 45"/>
                  <a:gd name="T93" fmla="*/ 9 h 46"/>
                  <a:gd name="T94" fmla="*/ 9 w 45"/>
                  <a:gd name="T95" fmla="*/ 9 h 46"/>
                  <a:gd name="T96" fmla="*/ 13 w 45"/>
                  <a:gd name="T97" fmla="*/ 23 h 46"/>
                  <a:gd name="T98" fmla="*/ 18 w 45"/>
                  <a:gd name="T99" fmla="*/ 28 h 46"/>
                  <a:gd name="T100" fmla="*/ 18 w 45"/>
                  <a:gd name="T101" fmla="*/ 28 h 46"/>
                  <a:gd name="T102" fmla="*/ 22 w 45"/>
                  <a:gd name="T103" fmla="*/ 28 h 46"/>
                  <a:gd name="T104" fmla="*/ 22 w 45"/>
                  <a:gd name="T105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5" h="46">
                    <a:moveTo>
                      <a:pt x="41" y="46"/>
                    </a:moveTo>
                    <a:lnTo>
                      <a:pt x="32" y="41"/>
                    </a:lnTo>
                    <a:lnTo>
                      <a:pt x="27" y="37"/>
                    </a:lnTo>
                    <a:lnTo>
                      <a:pt x="27" y="32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3" y="32"/>
                    </a:lnTo>
                    <a:lnTo>
                      <a:pt x="9" y="23"/>
                    </a:lnTo>
                    <a:lnTo>
                      <a:pt x="4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5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6" y="1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41" y="32"/>
                    </a:lnTo>
                    <a:lnTo>
                      <a:pt x="41" y="37"/>
                    </a:lnTo>
                    <a:lnTo>
                      <a:pt x="45" y="41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6"/>
                    </a:lnTo>
                    <a:close/>
                    <a:moveTo>
                      <a:pt x="22" y="28"/>
                    </a:moveTo>
                    <a:lnTo>
                      <a:pt x="32" y="28"/>
                    </a:lnTo>
                    <a:lnTo>
                      <a:pt x="32" y="32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27" y="18"/>
                    </a:lnTo>
                    <a:lnTo>
                      <a:pt x="22" y="18"/>
                    </a:lnTo>
                    <a:lnTo>
                      <a:pt x="22" y="14"/>
                    </a:lnTo>
                    <a:lnTo>
                      <a:pt x="22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3" y="23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2" y="28"/>
                    </a:lnTo>
                    <a:lnTo>
                      <a:pt x="2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Freeform 1668"/>
              <p:cNvSpPr>
                <a:spLocks/>
              </p:cNvSpPr>
              <p:nvPr/>
            </p:nvSpPr>
            <p:spPr bwMode="auto">
              <a:xfrm>
                <a:off x="3181" y="1607"/>
                <a:ext cx="45" cy="46"/>
              </a:xfrm>
              <a:custGeom>
                <a:avLst/>
                <a:gdLst>
                  <a:gd name="T0" fmla="*/ 41 w 45"/>
                  <a:gd name="T1" fmla="*/ 46 h 46"/>
                  <a:gd name="T2" fmla="*/ 32 w 45"/>
                  <a:gd name="T3" fmla="*/ 41 h 46"/>
                  <a:gd name="T4" fmla="*/ 27 w 45"/>
                  <a:gd name="T5" fmla="*/ 37 h 46"/>
                  <a:gd name="T6" fmla="*/ 27 w 45"/>
                  <a:gd name="T7" fmla="*/ 32 h 46"/>
                  <a:gd name="T8" fmla="*/ 22 w 45"/>
                  <a:gd name="T9" fmla="*/ 32 h 46"/>
                  <a:gd name="T10" fmla="*/ 18 w 45"/>
                  <a:gd name="T11" fmla="*/ 32 h 46"/>
                  <a:gd name="T12" fmla="*/ 13 w 45"/>
                  <a:gd name="T13" fmla="*/ 32 h 46"/>
                  <a:gd name="T14" fmla="*/ 9 w 45"/>
                  <a:gd name="T15" fmla="*/ 23 h 46"/>
                  <a:gd name="T16" fmla="*/ 4 w 45"/>
                  <a:gd name="T17" fmla="*/ 14 h 46"/>
                  <a:gd name="T18" fmla="*/ 0 w 45"/>
                  <a:gd name="T19" fmla="*/ 9 h 46"/>
                  <a:gd name="T20" fmla="*/ 0 w 45"/>
                  <a:gd name="T21" fmla="*/ 9 h 46"/>
                  <a:gd name="T22" fmla="*/ 0 w 45"/>
                  <a:gd name="T23" fmla="*/ 5 h 46"/>
                  <a:gd name="T24" fmla="*/ 4 w 45"/>
                  <a:gd name="T25" fmla="*/ 5 h 46"/>
                  <a:gd name="T26" fmla="*/ 4 w 45"/>
                  <a:gd name="T27" fmla="*/ 5 h 46"/>
                  <a:gd name="T28" fmla="*/ 9 w 45"/>
                  <a:gd name="T29" fmla="*/ 5 h 46"/>
                  <a:gd name="T30" fmla="*/ 18 w 45"/>
                  <a:gd name="T31" fmla="*/ 0 h 46"/>
                  <a:gd name="T32" fmla="*/ 22 w 45"/>
                  <a:gd name="T33" fmla="*/ 0 h 46"/>
                  <a:gd name="T34" fmla="*/ 27 w 45"/>
                  <a:gd name="T35" fmla="*/ 5 h 46"/>
                  <a:gd name="T36" fmla="*/ 32 w 45"/>
                  <a:gd name="T37" fmla="*/ 14 h 46"/>
                  <a:gd name="T38" fmla="*/ 32 w 45"/>
                  <a:gd name="T39" fmla="*/ 14 h 46"/>
                  <a:gd name="T40" fmla="*/ 32 w 45"/>
                  <a:gd name="T41" fmla="*/ 14 h 46"/>
                  <a:gd name="T42" fmla="*/ 36 w 45"/>
                  <a:gd name="T43" fmla="*/ 18 h 46"/>
                  <a:gd name="T44" fmla="*/ 36 w 45"/>
                  <a:gd name="T45" fmla="*/ 28 h 46"/>
                  <a:gd name="T46" fmla="*/ 36 w 45"/>
                  <a:gd name="T47" fmla="*/ 28 h 46"/>
                  <a:gd name="T48" fmla="*/ 41 w 45"/>
                  <a:gd name="T49" fmla="*/ 32 h 46"/>
                  <a:gd name="T50" fmla="*/ 41 w 45"/>
                  <a:gd name="T51" fmla="*/ 37 h 46"/>
                  <a:gd name="T52" fmla="*/ 45 w 45"/>
                  <a:gd name="T53" fmla="*/ 41 h 46"/>
                  <a:gd name="T54" fmla="*/ 45 w 45"/>
                  <a:gd name="T55" fmla="*/ 46 h 46"/>
                  <a:gd name="T56" fmla="*/ 45 w 45"/>
                  <a:gd name="T57" fmla="*/ 46 h 46"/>
                  <a:gd name="T58" fmla="*/ 41 w 45"/>
                  <a:gd name="T59" fmla="*/ 46 h 46"/>
                  <a:gd name="T60" fmla="*/ 41 w 45"/>
                  <a:gd name="T61" fmla="*/ 46 h 46"/>
                  <a:gd name="T62" fmla="*/ 41 w 45"/>
                  <a:gd name="T63" fmla="*/ 46 h 46"/>
                  <a:gd name="T64" fmla="*/ 41 w 45"/>
                  <a:gd name="T6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46">
                    <a:moveTo>
                      <a:pt x="41" y="46"/>
                    </a:moveTo>
                    <a:lnTo>
                      <a:pt x="32" y="41"/>
                    </a:lnTo>
                    <a:lnTo>
                      <a:pt x="27" y="37"/>
                    </a:lnTo>
                    <a:lnTo>
                      <a:pt x="27" y="32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3" y="32"/>
                    </a:lnTo>
                    <a:lnTo>
                      <a:pt x="9" y="23"/>
                    </a:lnTo>
                    <a:lnTo>
                      <a:pt x="4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5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6" y="1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41" y="32"/>
                    </a:lnTo>
                    <a:lnTo>
                      <a:pt x="41" y="37"/>
                    </a:lnTo>
                    <a:lnTo>
                      <a:pt x="45" y="41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" name="Freeform 1669"/>
              <p:cNvSpPr>
                <a:spLocks/>
              </p:cNvSpPr>
              <p:nvPr/>
            </p:nvSpPr>
            <p:spPr bwMode="auto">
              <a:xfrm>
                <a:off x="3190" y="1612"/>
                <a:ext cx="27" cy="32"/>
              </a:xfrm>
              <a:custGeom>
                <a:avLst/>
                <a:gdLst>
                  <a:gd name="T0" fmla="*/ 13 w 27"/>
                  <a:gd name="T1" fmla="*/ 23 h 32"/>
                  <a:gd name="T2" fmla="*/ 23 w 27"/>
                  <a:gd name="T3" fmla="*/ 23 h 32"/>
                  <a:gd name="T4" fmla="*/ 23 w 27"/>
                  <a:gd name="T5" fmla="*/ 27 h 32"/>
                  <a:gd name="T6" fmla="*/ 27 w 27"/>
                  <a:gd name="T7" fmla="*/ 32 h 32"/>
                  <a:gd name="T8" fmla="*/ 27 w 27"/>
                  <a:gd name="T9" fmla="*/ 32 h 32"/>
                  <a:gd name="T10" fmla="*/ 23 w 27"/>
                  <a:gd name="T11" fmla="*/ 27 h 32"/>
                  <a:gd name="T12" fmla="*/ 23 w 27"/>
                  <a:gd name="T13" fmla="*/ 23 h 32"/>
                  <a:gd name="T14" fmla="*/ 23 w 27"/>
                  <a:gd name="T15" fmla="*/ 18 h 32"/>
                  <a:gd name="T16" fmla="*/ 23 w 27"/>
                  <a:gd name="T17" fmla="*/ 18 h 32"/>
                  <a:gd name="T18" fmla="*/ 18 w 27"/>
                  <a:gd name="T19" fmla="*/ 13 h 32"/>
                  <a:gd name="T20" fmla="*/ 13 w 27"/>
                  <a:gd name="T21" fmla="*/ 13 h 32"/>
                  <a:gd name="T22" fmla="*/ 13 w 27"/>
                  <a:gd name="T23" fmla="*/ 9 h 32"/>
                  <a:gd name="T24" fmla="*/ 13 w 27"/>
                  <a:gd name="T25" fmla="*/ 0 h 32"/>
                  <a:gd name="T26" fmla="*/ 0 w 27"/>
                  <a:gd name="T27" fmla="*/ 4 h 32"/>
                  <a:gd name="T28" fmla="*/ 0 w 27"/>
                  <a:gd name="T29" fmla="*/ 4 h 32"/>
                  <a:gd name="T30" fmla="*/ 4 w 27"/>
                  <a:gd name="T31" fmla="*/ 18 h 32"/>
                  <a:gd name="T32" fmla="*/ 9 w 27"/>
                  <a:gd name="T33" fmla="*/ 23 h 32"/>
                  <a:gd name="T34" fmla="*/ 9 w 27"/>
                  <a:gd name="T35" fmla="*/ 23 h 32"/>
                  <a:gd name="T36" fmla="*/ 13 w 27"/>
                  <a:gd name="T37" fmla="*/ 23 h 32"/>
                  <a:gd name="T38" fmla="*/ 13 w 27"/>
                  <a:gd name="T3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2">
                    <a:moveTo>
                      <a:pt x="13" y="23"/>
                    </a:moveTo>
                    <a:lnTo>
                      <a:pt x="23" y="23"/>
                    </a:lnTo>
                    <a:lnTo>
                      <a:pt x="23" y="27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3" y="27"/>
                    </a:lnTo>
                    <a:lnTo>
                      <a:pt x="23" y="2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8" y="13"/>
                    </a:lnTo>
                    <a:lnTo>
                      <a:pt x="13" y="13"/>
                    </a:lnTo>
                    <a:lnTo>
                      <a:pt x="13" y="9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18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3" y="23"/>
                    </a:lnTo>
                    <a:lnTo>
                      <a:pt x="13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" name="Freeform 1670"/>
              <p:cNvSpPr>
                <a:spLocks/>
              </p:cNvSpPr>
              <p:nvPr/>
            </p:nvSpPr>
            <p:spPr bwMode="auto">
              <a:xfrm>
                <a:off x="3199" y="1635"/>
                <a:ext cx="14" cy="13"/>
              </a:xfrm>
              <a:custGeom>
                <a:avLst/>
                <a:gdLst>
                  <a:gd name="T0" fmla="*/ 0 w 14"/>
                  <a:gd name="T1" fmla="*/ 0 h 13"/>
                  <a:gd name="T2" fmla="*/ 9 w 14"/>
                  <a:gd name="T3" fmla="*/ 0 h 13"/>
                  <a:gd name="T4" fmla="*/ 14 w 14"/>
                  <a:gd name="T5" fmla="*/ 13 h 13"/>
                  <a:gd name="T6" fmla="*/ 4 w 14"/>
                  <a:gd name="T7" fmla="*/ 9 h 13"/>
                  <a:gd name="T8" fmla="*/ 0 w 1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0" y="0"/>
                    </a:moveTo>
                    <a:lnTo>
                      <a:pt x="9" y="0"/>
                    </a:lnTo>
                    <a:lnTo>
                      <a:pt x="14" y="13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" name="Freeform 1671"/>
              <p:cNvSpPr>
                <a:spLocks/>
              </p:cNvSpPr>
              <p:nvPr/>
            </p:nvSpPr>
            <p:spPr bwMode="auto">
              <a:xfrm>
                <a:off x="3199" y="1635"/>
                <a:ext cx="14" cy="13"/>
              </a:xfrm>
              <a:custGeom>
                <a:avLst/>
                <a:gdLst>
                  <a:gd name="T0" fmla="*/ 0 w 14"/>
                  <a:gd name="T1" fmla="*/ 0 h 13"/>
                  <a:gd name="T2" fmla="*/ 9 w 14"/>
                  <a:gd name="T3" fmla="*/ 0 h 13"/>
                  <a:gd name="T4" fmla="*/ 14 w 14"/>
                  <a:gd name="T5" fmla="*/ 13 h 13"/>
                  <a:gd name="T6" fmla="*/ 4 w 14"/>
                  <a:gd name="T7" fmla="*/ 9 h 13"/>
                  <a:gd name="T8" fmla="*/ 0 w 1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0" y="0"/>
                    </a:moveTo>
                    <a:lnTo>
                      <a:pt x="9" y="0"/>
                    </a:lnTo>
                    <a:lnTo>
                      <a:pt x="14" y="13"/>
                    </a:lnTo>
                    <a:lnTo>
                      <a:pt x="4" y="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" name="Freeform 1672"/>
              <p:cNvSpPr>
                <a:spLocks noEditPoints="1"/>
              </p:cNvSpPr>
              <p:nvPr/>
            </p:nvSpPr>
            <p:spPr bwMode="auto">
              <a:xfrm>
                <a:off x="3194" y="1630"/>
                <a:ext cx="23" cy="23"/>
              </a:xfrm>
              <a:custGeom>
                <a:avLst/>
                <a:gdLst>
                  <a:gd name="T0" fmla="*/ 19 w 23"/>
                  <a:gd name="T1" fmla="*/ 23 h 23"/>
                  <a:gd name="T2" fmla="*/ 9 w 23"/>
                  <a:gd name="T3" fmla="*/ 18 h 23"/>
                  <a:gd name="T4" fmla="*/ 5 w 23"/>
                  <a:gd name="T5" fmla="*/ 9 h 23"/>
                  <a:gd name="T6" fmla="*/ 0 w 23"/>
                  <a:gd name="T7" fmla="*/ 9 h 23"/>
                  <a:gd name="T8" fmla="*/ 0 w 23"/>
                  <a:gd name="T9" fmla="*/ 5 h 23"/>
                  <a:gd name="T10" fmla="*/ 0 w 23"/>
                  <a:gd name="T11" fmla="*/ 5 h 23"/>
                  <a:gd name="T12" fmla="*/ 5 w 23"/>
                  <a:gd name="T13" fmla="*/ 0 h 23"/>
                  <a:gd name="T14" fmla="*/ 5 w 23"/>
                  <a:gd name="T15" fmla="*/ 0 h 23"/>
                  <a:gd name="T16" fmla="*/ 9 w 23"/>
                  <a:gd name="T17" fmla="*/ 0 h 23"/>
                  <a:gd name="T18" fmla="*/ 19 w 23"/>
                  <a:gd name="T19" fmla="*/ 5 h 23"/>
                  <a:gd name="T20" fmla="*/ 23 w 23"/>
                  <a:gd name="T21" fmla="*/ 18 h 23"/>
                  <a:gd name="T22" fmla="*/ 23 w 23"/>
                  <a:gd name="T23" fmla="*/ 23 h 23"/>
                  <a:gd name="T24" fmla="*/ 23 w 23"/>
                  <a:gd name="T25" fmla="*/ 23 h 23"/>
                  <a:gd name="T26" fmla="*/ 23 w 23"/>
                  <a:gd name="T27" fmla="*/ 23 h 23"/>
                  <a:gd name="T28" fmla="*/ 19 w 23"/>
                  <a:gd name="T29" fmla="*/ 23 h 23"/>
                  <a:gd name="T30" fmla="*/ 19 w 23"/>
                  <a:gd name="T31" fmla="*/ 23 h 23"/>
                  <a:gd name="T32" fmla="*/ 9 w 23"/>
                  <a:gd name="T33" fmla="*/ 9 h 23"/>
                  <a:gd name="T34" fmla="*/ 19 w 23"/>
                  <a:gd name="T35" fmla="*/ 14 h 23"/>
                  <a:gd name="T36" fmla="*/ 14 w 23"/>
                  <a:gd name="T37" fmla="*/ 9 h 23"/>
                  <a:gd name="T38" fmla="*/ 9 w 23"/>
                  <a:gd name="T39" fmla="*/ 9 h 23"/>
                  <a:gd name="T40" fmla="*/ 9 w 23"/>
                  <a:gd name="T41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3">
                    <a:moveTo>
                      <a:pt x="19" y="23"/>
                    </a:moveTo>
                    <a:lnTo>
                      <a:pt x="9" y="18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9" y="5"/>
                    </a:lnTo>
                    <a:lnTo>
                      <a:pt x="23" y="18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19" y="23"/>
                    </a:lnTo>
                    <a:lnTo>
                      <a:pt x="19" y="23"/>
                    </a:lnTo>
                    <a:close/>
                    <a:moveTo>
                      <a:pt x="9" y="9"/>
                    </a:moveTo>
                    <a:lnTo>
                      <a:pt x="19" y="14"/>
                    </a:lnTo>
                    <a:lnTo>
                      <a:pt x="14" y="9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" name="Freeform 1673"/>
              <p:cNvSpPr>
                <a:spLocks/>
              </p:cNvSpPr>
              <p:nvPr/>
            </p:nvSpPr>
            <p:spPr bwMode="auto">
              <a:xfrm>
                <a:off x="3194" y="1630"/>
                <a:ext cx="23" cy="23"/>
              </a:xfrm>
              <a:custGeom>
                <a:avLst/>
                <a:gdLst>
                  <a:gd name="T0" fmla="*/ 19 w 23"/>
                  <a:gd name="T1" fmla="*/ 23 h 23"/>
                  <a:gd name="T2" fmla="*/ 9 w 23"/>
                  <a:gd name="T3" fmla="*/ 18 h 23"/>
                  <a:gd name="T4" fmla="*/ 5 w 23"/>
                  <a:gd name="T5" fmla="*/ 9 h 23"/>
                  <a:gd name="T6" fmla="*/ 0 w 23"/>
                  <a:gd name="T7" fmla="*/ 9 h 23"/>
                  <a:gd name="T8" fmla="*/ 0 w 23"/>
                  <a:gd name="T9" fmla="*/ 5 h 23"/>
                  <a:gd name="T10" fmla="*/ 0 w 23"/>
                  <a:gd name="T11" fmla="*/ 5 h 23"/>
                  <a:gd name="T12" fmla="*/ 5 w 23"/>
                  <a:gd name="T13" fmla="*/ 0 h 23"/>
                  <a:gd name="T14" fmla="*/ 5 w 23"/>
                  <a:gd name="T15" fmla="*/ 0 h 23"/>
                  <a:gd name="T16" fmla="*/ 9 w 23"/>
                  <a:gd name="T17" fmla="*/ 0 h 23"/>
                  <a:gd name="T18" fmla="*/ 19 w 23"/>
                  <a:gd name="T19" fmla="*/ 5 h 23"/>
                  <a:gd name="T20" fmla="*/ 23 w 23"/>
                  <a:gd name="T21" fmla="*/ 18 h 23"/>
                  <a:gd name="T22" fmla="*/ 23 w 23"/>
                  <a:gd name="T23" fmla="*/ 23 h 23"/>
                  <a:gd name="T24" fmla="*/ 23 w 23"/>
                  <a:gd name="T25" fmla="*/ 23 h 23"/>
                  <a:gd name="T26" fmla="*/ 23 w 23"/>
                  <a:gd name="T27" fmla="*/ 23 h 23"/>
                  <a:gd name="T28" fmla="*/ 19 w 23"/>
                  <a:gd name="T29" fmla="*/ 23 h 23"/>
                  <a:gd name="T30" fmla="*/ 19 w 23"/>
                  <a:gd name="T3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23">
                    <a:moveTo>
                      <a:pt x="19" y="23"/>
                    </a:moveTo>
                    <a:lnTo>
                      <a:pt x="9" y="18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9" y="5"/>
                    </a:lnTo>
                    <a:lnTo>
                      <a:pt x="23" y="18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19" y="23"/>
                    </a:lnTo>
                    <a:lnTo>
                      <a:pt x="19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" name="Freeform 1674"/>
              <p:cNvSpPr>
                <a:spLocks/>
              </p:cNvSpPr>
              <p:nvPr/>
            </p:nvSpPr>
            <p:spPr bwMode="auto">
              <a:xfrm>
                <a:off x="3203" y="1639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10 w 10"/>
                  <a:gd name="T3" fmla="*/ 5 h 5"/>
                  <a:gd name="T4" fmla="*/ 5 w 10"/>
                  <a:gd name="T5" fmla="*/ 0 h 5"/>
                  <a:gd name="T6" fmla="*/ 0 w 10"/>
                  <a:gd name="T7" fmla="*/ 0 h 5"/>
                  <a:gd name="T8" fmla="*/ 0 w 1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1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" name="Freeform 1675"/>
              <p:cNvSpPr>
                <a:spLocks/>
              </p:cNvSpPr>
              <p:nvPr/>
            </p:nvSpPr>
            <p:spPr bwMode="auto">
              <a:xfrm>
                <a:off x="3203" y="1603"/>
                <a:ext cx="60" cy="50"/>
              </a:xfrm>
              <a:custGeom>
                <a:avLst/>
                <a:gdLst>
                  <a:gd name="T0" fmla="*/ 19 w 60"/>
                  <a:gd name="T1" fmla="*/ 45 h 50"/>
                  <a:gd name="T2" fmla="*/ 19 w 60"/>
                  <a:gd name="T3" fmla="*/ 41 h 50"/>
                  <a:gd name="T4" fmla="*/ 19 w 60"/>
                  <a:gd name="T5" fmla="*/ 41 h 50"/>
                  <a:gd name="T6" fmla="*/ 14 w 60"/>
                  <a:gd name="T7" fmla="*/ 36 h 50"/>
                  <a:gd name="T8" fmla="*/ 14 w 60"/>
                  <a:gd name="T9" fmla="*/ 32 h 50"/>
                  <a:gd name="T10" fmla="*/ 10 w 60"/>
                  <a:gd name="T11" fmla="*/ 27 h 50"/>
                  <a:gd name="T12" fmla="*/ 10 w 60"/>
                  <a:gd name="T13" fmla="*/ 27 h 50"/>
                  <a:gd name="T14" fmla="*/ 5 w 60"/>
                  <a:gd name="T15" fmla="*/ 22 h 50"/>
                  <a:gd name="T16" fmla="*/ 5 w 60"/>
                  <a:gd name="T17" fmla="*/ 18 h 50"/>
                  <a:gd name="T18" fmla="*/ 5 w 60"/>
                  <a:gd name="T19" fmla="*/ 13 h 50"/>
                  <a:gd name="T20" fmla="*/ 5 w 60"/>
                  <a:gd name="T21" fmla="*/ 13 h 50"/>
                  <a:gd name="T22" fmla="*/ 0 w 60"/>
                  <a:gd name="T23" fmla="*/ 9 h 50"/>
                  <a:gd name="T24" fmla="*/ 0 w 60"/>
                  <a:gd name="T25" fmla="*/ 9 h 50"/>
                  <a:gd name="T26" fmla="*/ 5 w 60"/>
                  <a:gd name="T27" fmla="*/ 9 h 50"/>
                  <a:gd name="T28" fmla="*/ 14 w 60"/>
                  <a:gd name="T29" fmla="*/ 9 h 50"/>
                  <a:gd name="T30" fmla="*/ 19 w 60"/>
                  <a:gd name="T31" fmla="*/ 13 h 50"/>
                  <a:gd name="T32" fmla="*/ 14 w 60"/>
                  <a:gd name="T33" fmla="*/ 4 h 50"/>
                  <a:gd name="T34" fmla="*/ 14 w 60"/>
                  <a:gd name="T35" fmla="*/ 0 h 50"/>
                  <a:gd name="T36" fmla="*/ 28 w 60"/>
                  <a:gd name="T37" fmla="*/ 9 h 50"/>
                  <a:gd name="T38" fmla="*/ 32 w 60"/>
                  <a:gd name="T39" fmla="*/ 9 h 50"/>
                  <a:gd name="T40" fmla="*/ 37 w 60"/>
                  <a:gd name="T41" fmla="*/ 4 h 50"/>
                  <a:gd name="T42" fmla="*/ 51 w 60"/>
                  <a:gd name="T43" fmla="*/ 13 h 50"/>
                  <a:gd name="T44" fmla="*/ 55 w 60"/>
                  <a:gd name="T45" fmla="*/ 18 h 50"/>
                  <a:gd name="T46" fmla="*/ 60 w 60"/>
                  <a:gd name="T47" fmla="*/ 22 h 50"/>
                  <a:gd name="T48" fmla="*/ 55 w 60"/>
                  <a:gd name="T49" fmla="*/ 22 h 50"/>
                  <a:gd name="T50" fmla="*/ 51 w 60"/>
                  <a:gd name="T51" fmla="*/ 27 h 50"/>
                  <a:gd name="T52" fmla="*/ 46 w 60"/>
                  <a:gd name="T53" fmla="*/ 41 h 50"/>
                  <a:gd name="T54" fmla="*/ 42 w 60"/>
                  <a:gd name="T55" fmla="*/ 41 h 50"/>
                  <a:gd name="T56" fmla="*/ 42 w 60"/>
                  <a:gd name="T57" fmla="*/ 50 h 50"/>
                  <a:gd name="T58" fmla="*/ 32 w 60"/>
                  <a:gd name="T59" fmla="*/ 45 h 50"/>
                  <a:gd name="T60" fmla="*/ 37 w 60"/>
                  <a:gd name="T61" fmla="*/ 41 h 50"/>
                  <a:gd name="T62" fmla="*/ 32 w 60"/>
                  <a:gd name="T63" fmla="*/ 36 h 50"/>
                  <a:gd name="T64" fmla="*/ 23 w 60"/>
                  <a:gd name="T65" fmla="*/ 36 h 50"/>
                  <a:gd name="T66" fmla="*/ 19 w 60"/>
                  <a:gd name="T67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50">
                    <a:moveTo>
                      <a:pt x="19" y="45"/>
                    </a:moveTo>
                    <a:lnTo>
                      <a:pt x="19" y="41"/>
                    </a:lnTo>
                    <a:lnTo>
                      <a:pt x="19" y="41"/>
                    </a:lnTo>
                    <a:lnTo>
                      <a:pt x="14" y="36"/>
                    </a:lnTo>
                    <a:lnTo>
                      <a:pt x="14" y="32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5" y="22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14" y="9"/>
                    </a:lnTo>
                    <a:lnTo>
                      <a:pt x="19" y="13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28" y="9"/>
                    </a:lnTo>
                    <a:lnTo>
                      <a:pt x="32" y="9"/>
                    </a:lnTo>
                    <a:lnTo>
                      <a:pt x="37" y="4"/>
                    </a:lnTo>
                    <a:lnTo>
                      <a:pt x="51" y="13"/>
                    </a:lnTo>
                    <a:lnTo>
                      <a:pt x="55" y="18"/>
                    </a:lnTo>
                    <a:lnTo>
                      <a:pt x="60" y="22"/>
                    </a:lnTo>
                    <a:lnTo>
                      <a:pt x="55" y="22"/>
                    </a:lnTo>
                    <a:lnTo>
                      <a:pt x="51" y="27"/>
                    </a:lnTo>
                    <a:lnTo>
                      <a:pt x="46" y="41"/>
                    </a:lnTo>
                    <a:lnTo>
                      <a:pt x="42" y="41"/>
                    </a:lnTo>
                    <a:lnTo>
                      <a:pt x="42" y="50"/>
                    </a:lnTo>
                    <a:lnTo>
                      <a:pt x="32" y="45"/>
                    </a:lnTo>
                    <a:lnTo>
                      <a:pt x="37" y="41"/>
                    </a:lnTo>
                    <a:lnTo>
                      <a:pt x="32" y="36"/>
                    </a:lnTo>
                    <a:lnTo>
                      <a:pt x="23" y="36"/>
                    </a:lnTo>
                    <a:lnTo>
                      <a:pt x="19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" name="Freeform 1676"/>
              <p:cNvSpPr>
                <a:spLocks/>
              </p:cNvSpPr>
              <p:nvPr/>
            </p:nvSpPr>
            <p:spPr bwMode="auto">
              <a:xfrm>
                <a:off x="3203" y="1603"/>
                <a:ext cx="60" cy="50"/>
              </a:xfrm>
              <a:custGeom>
                <a:avLst/>
                <a:gdLst>
                  <a:gd name="T0" fmla="*/ 19 w 60"/>
                  <a:gd name="T1" fmla="*/ 45 h 50"/>
                  <a:gd name="T2" fmla="*/ 19 w 60"/>
                  <a:gd name="T3" fmla="*/ 41 h 50"/>
                  <a:gd name="T4" fmla="*/ 19 w 60"/>
                  <a:gd name="T5" fmla="*/ 41 h 50"/>
                  <a:gd name="T6" fmla="*/ 14 w 60"/>
                  <a:gd name="T7" fmla="*/ 36 h 50"/>
                  <a:gd name="T8" fmla="*/ 14 w 60"/>
                  <a:gd name="T9" fmla="*/ 32 h 50"/>
                  <a:gd name="T10" fmla="*/ 10 w 60"/>
                  <a:gd name="T11" fmla="*/ 27 h 50"/>
                  <a:gd name="T12" fmla="*/ 10 w 60"/>
                  <a:gd name="T13" fmla="*/ 27 h 50"/>
                  <a:gd name="T14" fmla="*/ 5 w 60"/>
                  <a:gd name="T15" fmla="*/ 22 h 50"/>
                  <a:gd name="T16" fmla="*/ 5 w 60"/>
                  <a:gd name="T17" fmla="*/ 18 h 50"/>
                  <a:gd name="T18" fmla="*/ 5 w 60"/>
                  <a:gd name="T19" fmla="*/ 13 h 50"/>
                  <a:gd name="T20" fmla="*/ 5 w 60"/>
                  <a:gd name="T21" fmla="*/ 13 h 50"/>
                  <a:gd name="T22" fmla="*/ 0 w 60"/>
                  <a:gd name="T23" fmla="*/ 9 h 50"/>
                  <a:gd name="T24" fmla="*/ 0 w 60"/>
                  <a:gd name="T25" fmla="*/ 9 h 50"/>
                  <a:gd name="T26" fmla="*/ 5 w 60"/>
                  <a:gd name="T27" fmla="*/ 9 h 50"/>
                  <a:gd name="T28" fmla="*/ 14 w 60"/>
                  <a:gd name="T29" fmla="*/ 9 h 50"/>
                  <a:gd name="T30" fmla="*/ 19 w 60"/>
                  <a:gd name="T31" fmla="*/ 13 h 50"/>
                  <a:gd name="T32" fmla="*/ 14 w 60"/>
                  <a:gd name="T33" fmla="*/ 4 h 50"/>
                  <a:gd name="T34" fmla="*/ 14 w 60"/>
                  <a:gd name="T35" fmla="*/ 0 h 50"/>
                  <a:gd name="T36" fmla="*/ 28 w 60"/>
                  <a:gd name="T37" fmla="*/ 9 h 50"/>
                  <a:gd name="T38" fmla="*/ 32 w 60"/>
                  <a:gd name="T39" fmla="*/ 9 h 50"/>
                  <a:gd name="T40" fmla="*/ 37 w 60"/>
                  <a:gd name="T41" fmla="*/ 4 h 50"/>
                  <a:gd name="T42" fmla="*/ 51 w 60"/>
                  <a:gd name="T43" fmla="*/ 13 h 50"/>
                  <a:gd name="T44" fmla="*/ 55 w 60"/>
                  <a:gd name="T45" fmla="*/ 18 h 50"/>
                  <a:gd name="T46" fmla="*/ 60 w 60"/>
                  <a:gd name="T47" fmla="*/ 22 h 50"/>
                  <a:gd name="T48" fmla="*/ 55 w 60"/>
                  <a:gd name="T49" fmla="*/ 22 h 50"/>
                  <a:gd name="T50" fmla="*/ 51 w 60"/>
                  <a:gd name="T51" fmla="*/ 27 h 50"/>
                  <a:gd name="T52" fmla="*/ 46 w 60"/>
                  <a:gd name="T53" fmla="*/ 41 h 50"/>
                  <a:gd name="T54" fmla="*/ 42 w 60"/>
                  <a:gd name="T55" fmla="*/ 41 h 50"/>
                  <a:gd name="T56" fmla="*/ 42 w 60"/>
                  <a:gd name="T57" fmla="*/ 50 h 50"/>
                  <a:gd name="T58" fmla="*/ 32 w 60"/>
                  <a:gd name="T59" fmla="*/ 45 h 50"/>
                  <a:gd name="T60" fmla="*/ 37 w 60"/>
                  <a:gd name="T61" fmla="*/ 41 h 50"/>
                  <a:gd name="T62" fmla="*/ 32 w 60"/>
                  <a:gd name="T63" fmla="*/ 36 h 50"/>
                  <a:gd name="T64" fmla="*/ 23 w 60"/>
                  <a:gd name="T65" fmla="*/ 36 h 50"/>
                  <a:gd name="T66" fmla="*/ 19 w 60"/>
                  <a:gd name="T67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50">
                    <a:moveTo>
                      <a:pt x="19" y="45"/>
                    </a:moveTo>
                    <a:lnTo>
                      <a:pt x="19" y="41"/>
                    </a:lnTo>
                    <a:lnTo>
                      <a:pt x="19" y="41"/>
                    </a:lnTo>
                    <a:lnTo>
                      <a:pt x="14" y="36"/>
                    </a:lnTo>
                    <a:lnTo>
                      <a:pt x="14" y="32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5" y="22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14" y="9"/>
                    </a:lnTo>
                    <a:lnTo>
                      <a:pt x="19" y="13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28" y="9"/>
                    </a:lnTo>
                    <a:lnTo>
                      <a:pt x="32" y="9"/>
                    </a:lnTo>
                    <a:lnTo>
                      <a:pt x="37" y="4"/>
                    </a:lnTo>
                    <a:lnTo>
                      <a:pt x="51" y="13"/>
                    </a:lnTo>
                    <a:lnTo>
                      <a:pt x="55" y="18"/>
                    </a:lnTo>
                    <a:lnTo>
                      <a:pt x="60" y="22"/>
                    </a:lnTo>
                    <a:lnTo>
                      <a:pt x="55" y="22"/>
                    </a:lnTo>
                    <a:lnTo>
                      <a:pt x="51" y="27"/>
                    </a:lnTo>
                    <a:lnTo>
                      <a:pt x="46" y="41"/>
                    </a:lnTo>
                    <a:lnTo>
                      <a:pt x="42" y="41"/>
                    </a:lnTo>
                    <a:lnTo>
                      <a:pt x="42" y="50"/>
                    </a:lnTo>
                    <a:lnTo>
                      <a:pt x="32" y="45"/>
                    </a:lnTo>
                    <a:lnTo>
                      <a:pt x="37" y="41"/>
                    </a:lnTo>
                    <a:lnTo>
                      <a:pt x="32" y="36"/>
                    </a:lnTo>
                    <a:lnTo>
                      <a:pt x="23" y="36"/>
                    </a:lnTo>
                    <a:lnTo>
                      <a:pt x="19" y="4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" name="Freeform 1677"/>
              <p:cNvSpPr>
                <a:spLocks noEditPoints="1"/>
              </p:cNvSpPr>
              <p:nvPr/>
            </p:nvSpPr>
            <p:spPr bwMode="auto">
              <a:xfrm>
                <a:off x="3199" y="1598"/>
                <a:ext cx="69" cy="59"/>
              </a:xfrm>
              <a:custGeom>
                <a:avLst/>
                <a:gdLst>
                  <a:gd name="T0" fmla="*/ 41 w 69"/>
                  <a:gd name="T1" fmla="*/ 55 h 59"/>
                  <a:gd name="T2" fmla="*/ 32 w 69"/>
                  <a:gd name="T3" fmla="*/ 50 h 59"/>
                  <a:gd name="T4" fmla="*/ 36 w 69"/>
                  <a:gd name="T5" fmla="*/ 46 h 59"/>
                  <a:gd name="T6" fmla="*/ 32 w 69"/>
                  <a:gd name="T7" fmla="*/ 41 h 59"/>
                  <a:gd name="T8" fmla="*/ 23 w 69"/>
                  <a:gd name="T9" fmla="*/ 55 h 59"/>
                  <a:gd name="T10" fmla="*/ 18 w 69"/>
                  <a:gd name="T11" fmla="*/ 50 h 59"/>
                  <a:gd name="T12" fmla="*/ 18 w 69"/>
                  <a:gd name="T13" fmla="*/ 46 h 59"/>
                  <a:gd name="T14" fmla="*/ 14 w 69"/>
                  <a:gd name="T15" fmla="*/ 37 h 59"/>
                  <a:gd name="T16" fmla="*/ 9 w 69"/>
                  <a:gd name="T17" fmla="*/ 27 h 59"/>
                  <a:gd name="T18" fmla="*/ 4 w 69"/>
                  <a:gd name="T19" fmla="*/ 23 h 59"/>
                  <a:gd name="T20" fmla="*/ 4 w 69"/>
                  <a:gd name="T21" fmla="*/ 18 h 59"/>
                  <a:gd name="T22" fmla="*/ 0 w 69"/>
                  <a:gd name="T23" fmla="*/ 18 h 59"/>
                  <a:gd name="T24" fmla="*/ 4 w 69"/>
                  <a:gd name="T25" fmla="*/ 9 h 59"/>
                  <a:gd name="T26" fmla="*/ 18 w 69"/>
                  <a:gd name="T27" fmla="*/ 0 h 59"/>
                  <a:gd name="T28" fmla="*/ 18 w 69"/>
                  <a:gd name="T29" fmla="*/ 0 h 59"/>
                  <a:gd name="T30" fmla="*/ 36 w 69"/>
                  <a:gd name="T31" fmla="*/ 9 h 59"/>
                  <a:gd name="T32" fmla="*/ 41 w 69"/>
                  <a:gd name="T33" fmla="*/ 5 h 59"/>
                  <a:gd name="T34" fmla="*/ 41 w 69"/>
                  <a:gd name="T35" fmla="*/ 0 h 59"/>
                  <a:gd name="T36" fmla="*/ 55 w 69"/>
                  <a:gd name="T37" fmla="*/ 18 h 59"/>
                  <a:gd name="T38" fmla="*/ 59 w 69"/>
                  <a:gd name="T39" fmla="*/ 23 h 59"/>
                  <a:gd name="T40" fmla="*/ 69 w 69"/>
                  <a:gd name="T41" fmla="*/ 32 h 59"/>
                  <a:gd name="T42" fmla="*/ 64 w 69"/>
                  <a:gd name="T43" fmla="*/ 32 h 59"/>
                  <a:gd name="T44" fmla="*/ 59 w 69"/>
                  <a:gd name="T45" fmla="*/ 32 h 59"/>
                  <a:gd name="T46" fmla="*/ 55 w 69"/>
                  <a:gd name="T47" fmla="*/ 41 h 59"/>
                  <a:gd name="T48" fmla="*/ 55 w 69"/>
                  <a:gd name="T49" fmla="*/ 50 h 59"/>
                  <a:gd name="T50" fmla="*/ 50 w 69"/>
                  <a:gd name="T51" fmla="*/ 50 h 59"/>
                  <a:gd name="T52" fmla="*/ 50 w 69"/>
                  <a:gd name="T53" fmla="*/ 55 h 59"/>
                  <a:gd name="T54" fmla="*/ 50 w 69"/>
                  <a:gd name="T55" fmla="*/ 59 h 59"/>
                  <a:gd name="T56" fmla="*/ 46 w 69"/>
                  <a:gd name="T57" fmla="*/ 50 h 59"/>
                  <a:gd name="T58" fmla="*/ 46 w 69"/>
                  <a:gd name="T59" fmla="*/ 46 h 59"/>
                  <a:gd name="T60" fmla="*/ 41 w 69"/>
                  <a:gd name="T61" fmla="*/ 37 h 59"/>
                  <a:gd name="T62" fmla="*/ 50 w 69"/>
                  <a:gd name="T63" fmla="*/ 41 h 59"/>
                  <a:gd name="T64" fmla="*/ 50 w 69"/>
                  <a:gd name="T65" fmla="*/ 32 h 59"/>
                  <a:gd name="T66" fmla="*/ 50 w 69"/>
                  <a:gd name="T67" fmla="*/ 23 h 59"/>
                  <a:gd name="T68" fmla="*/ 41 w 69"/>
                  <a:gd name="T69" fmla="*/ 9 h 59"/>
                  <a:gd name="T70" fmla="*/ 27 w 69"/>
                  <a:gd name="T71" fmla="*/ 9 h 59"/>
                  <a:gd name="T72" fmla="*/ 23 w 69"/>
                  <a:gd name="T73" fmla="*/ 14 h 59"/>
                  <a:gd name="T74" fmla="*/ 27 w 69"/>
                  <a:gd name="T75" fmla="*/ 18 h 59"/>
                  <a:gd name="T76" fmla="*/ 18 w 69"/>
                  <a:gd name="T77" fmla="*/ 18 h 59"/>
                  <a:gd name="T78" fmla="*/ 14 w 69"/>
                  <a:gd name="T79" fmla="*/ 14 h 59"/>
                  <a:gd name="T80" fmla="*/ 9 w 69"/>
                  <a:gd name="T81" fmla="*/ 14 h 59"/>
                  <a:gd name="T82" fmla="*/ 9 w 69"/>
                  <a:gd name="T83" fmla="*/ 23 h 59"/>
                  <a:gd name="T84" fmla="*/ 14 w 69"/>
                  <a:gd name="T85" fmla="*/ 32 h 59"/>
                  <a:gd name="T86" fmla="*/ 18 w 69"/>
                  <a:gd name="T87" fmla="*/ 37 h 59"/>
                  <a:gd name="T88" fmla="*/ 23 w 69"/>
                  <a:gd name="T89" fmla="*/ 41 h 59"/>
                  <a:gd name="T90" fmla="*/ 32 w 69"/>
                  <a:gd name="T91" fmla="*/ 37 h 59"/>
                  <a:gd name="T92" fmla="*/ 41 w 69"/>
                  <a:gd name="T93" fmla="*/ 5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9" h="59">
                    <a:moveTo>
                      <a:pt x="50" y="59"/>
                    </a:moveTo>
                    <a:lnTo>
                      <a:pt x="41" y="55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2" y="41"/>
                    </a:lnTo>
                    <a:lnTo>
                      <a:pt x="23" y="50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46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9" y="3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14" y="9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7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6" y="5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9" y="23"/>
                    </a:lnTo>
                    <a:lnTo>
                      <a:pt x="69" y="27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59" y="32"/>
                    </a:lnTo>
                    <a:lnTo>
                      <a:pt x="55" y="37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55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5"/>
                    </a:lnTo>
                    <a:lnTo>
                      <a:pt x="50" y="59"/>
                    </a:lnTo>
                    <a:lnTo>
                      <a:pt x="50" y="59"/>
                    </a:lnTo>
                    <a:close/>
                    <a:moveTo>
                      <a:pt x="41" y="50"/>
                    </a:moveTo>
                    <a:lnTo>
                      <a:pt x="46" y="50"/>
                    </a:lnTo>
                    <a:lnTo>
                      <a:pt x="46" y="50"/>
                    </a:lnTo>
                    <a:lnTo>
                      <a:pt x="46" y="46"/>
                    </a:lnTo>
                    <a:lnTo>
                      <a:pt x="41" y="41"/>
                    </a:lnTo>
                    <a:lnTo>
                      <a:pt x="41" y="37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32"/>
                    </a:lnTo>
                    <a:lnTo>
                      <a:pt x="55" y="27"/>
                    </a:lnTo>
                    <a:lnTo>
                      <a:pt x="50" y="23"/>
                    </a:lnTo>
                    <a:lnTo>
                      <a:pt x="50" y="18"/>
                    </a:lnTo>
                    <a:lnTo>
                      <a:pt x="41" y="9"/>
                    </a:lnTo>
                    <a:lnTo>
                      <a:pt x="36" y="18"/>
                    </a:lnTo>
                    <a:lnTo>
                      <a:pt x="27" y="9"/>
                    </a:lnTo>
                    <a:lnTo>
                      <a:pt x="23" y="9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4" y="18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23" y="41"/>
                    </a:lnTo>
                    <a:lnTo>
                      <a:pt x="27" y="37"/>
                    </a:lnTo>
                    <a:lnTo>
                      <a:pt x="32" y="37"/>
                    </a:lnTo>
                    <a:lnTo>
                      <a:pt x="41" y="41"/>
                    </a:lnTo>
                    <a:lnTo>
                      <a:pt x="41" y="50"/>
                    </a:lnTo>
                    <a:lnTo>
                      <a:pt x="4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" name="Freeform 1678"/>
              <p:cNvSpPr>
                <a:spLocks/>
              </p:cNvSpPr>
              <p:nvPr/>
            </p:nvSpPr>
            <p:spPr bwMode="auto">
              <a:xfrm>
                <a:off x="3199" y="1598"/>
                <a:ext cx="69" cy="59"/>
              </a:xfrm>
              <a:custGeom>
                <a:avLst/>
                <a:gdLst>
                  <a:gd name="T0" fmla="*/ 50 w 69"/>
                  <a:gd name="T1" fmla="*/ 59 h 59"/>
                  <a:gd name="T2" fmla="*/ 41 w 69"/>
                  <a:gd name="T3" fmla="*/ 55 h 59"/>
                  <a:gd name="T4" fmla="*/ 32 w 69"/>
                  <a:gd name="T5" fmla="*/ 50 h 59"/>
                  <a:gd name="T6" fmla="*/ 32 w 69"/>
                  <a:gd name="T7" fmla="*/ 50 h 59"/>
                  <a:gd name="T8" fmla="*/ 36 w 69"/>
                  <a:gd name="T9" fmla="*/ 46 h 59"/>
                  <a:gd name="T10" fmla="*/ 36 w 69"/>
                  <a:gd name="T11" fmla="*/ 46 h 59"/>
                  <a:gd name="T12" fmla="*/ 36 w 69"/>
                  <a:gd name="T13" fmla="*/ 46 h 59"/>
                  <a:gd name="T14" fmla="*/ 32 w 69"/>
                  <a:gd name="T15" fmla="*/ 41 h 59"/>
                  <a:gd name="T16" fmla="*/ 23 w 69"/>
                  <a:gd name="T17" fmla="*/ 50 h 59"/>
                  <a:gd name="T18" fmla="*/ 23 w 69"/>
                  <a:gd name="T19" fmla="*/ 55 h 59"/>
                  <a:gd name="T20" fmla="*/ 23 w 69"/>
                  <a:gd name="T21" fmla="*/ 55 h 59"/>
                  <a:gd name="T22" fmla="*/ 18 w 69"/>
                  <a:gd name="T23" fmla="*/ 50 h 59"/>
                  <a:gd name="T24" fmla="*/ 18 w 69"/>
                  <a:gd name="T25" fmla="*/ 50 h 59"/>
                  <a:gd name="T26" fmla="*/ 18 w 69"/>
                  <a:gd name="T27" fmla="*/ 46 h 59"/>
                  <a:gd name="T28" fmla="*/ 14 w 69"/>
                  <a:gd name="T29" fmla="*/ 37 h 59"/>
                  <a:gd name="T30" fmla="*/ 14 w 69"/>
                  <a:gd name="T31" fmla="*/ 37 h 59"/>
                  <a:gd name="T32" fmla="*/ 9 w 69"/>
                  <a:gd name="T33" fmla="*/ 37 h 59"/>
                  <a:gd name="T34" fmla="*/ 9 w 69"/>
                  <a:gd name="T35" fmla="*/ 27 h 59"/>
                  <a:gd name="T36" fmla="*/ 9 w 69"/>
                  <a:gd name="T37" fmla="*/ 27 h 59"/>
                  <a:gd name="T38" fmla="*/ 4 w 69"/>
                  <a:gd name="T39" fmla="*/ 23 h 59"/>
                  <a:gd name="T40" fmla="*/ 4 w 69"/>
                  <a:gd name="T41" fmla="*/ 23 h 59"/>
                  <a:gd name="T42" fmla="*/ 4 w 69"/>
                  <a:gd name="T43" fmla="*/ 18 h 59"/>
                  <a:gd name="T44" fmla="*/ 4 w 69"/>
                  <a:gd name="T45" fmla="*/ 18 h 59"/>
                  <a:gd name="T46" fmla="*/ 0 w 69"/>
                  <a:gd name="T47" fmla="*/ 18 h 59"/>
                  <a:gd name="T48" fmla="*/ 0 w 69"/>
                  <a:gd name="T49" fmla="*/ 9 h 59"/>
                  <a:gd name="T50" fmla="*/ 4 w 69"/>
                  <a:gd name="T51" fmla="*/ 9 h 59"/>
                  <a:gd name="T52" fmla="*/ 14 w 69"/>
                  <a:gd name="T53" fmla="*/ 9 h 59"/>
                  <a:gd name="T54" fmla="*/ 18 w 69"/>
                  <a:gd name="T55" fmla="*/ 0 h 59"/>
                  <a:gd name="T56" fmla="*/ 18 w 69"/>
                  <a:gd name="T57" fmla="*/ 0 h 59"/>
                  <a:gd name="T58" fmla="*/ 18 w 69"/>
                  <a:gd name="T59" fmla="*/ 0 h 59"/>
                  <a:gd name="T60" fmla="*/ 27 w 69"/>
                  <a:gd name="T61" fmla="*/ 9 h 59"/>
                  <a:gd name="T62" fmla="*/ 36 w 69"/>
                  <a:gd name="T63" fmla="*/ 9 h 59"/>
                  <a:gd name="T64" fmla="*/ 36 w 69"/>
                  <a:gd name="T65" fmla="*/ 9 h 59"/>
                  <a:gd name="T66" fmla="*/ 41 w 69"/>
                  <a:gd name="T67" fmla="*/ 5 h 59"/>
                  <a:gd name="T68" fmla="*/ 41 w 69"/>
                  <a:gd name="T69" fmla="*/ 0 h 59"/>
                  <a:gd name="T70" fmla="*/ 41 w 69"/>
                  <a:gd name="T71" fmla="*/ 0 h 59"/>
                  <a:gd name="T72" fmla="*/ 46 w 69"/>
                  <a:gd name="T73" fmla="*/ 5 h 59"/>
                  <a:gd name="T74" fmla="*/ 55 w 69"/>
                  <a:gd name="T75" fmla="*/ 18 h 59"/>
                  <a:gd name="T76" fmla="*/ 55 w 69"/>
                  <a:gd name="T77" fmla="*/ 18 h 59"/>
                  <a:gd name="T78" fmla="*/ 59 w 69"/>
                  <a:gd name="T79" fmla="*/ 23 h 59"/>
                  <a:gd name="T80" fmla="*/ 69 w 69"/>
                  <a:gd name="T81" fmla="*/ 27 h 59"/>
                  <a:gd name="T82" fmla="*/ 69 w 69"/>
                  <a:gd name="T83" fmla="*/ 32 h 59"/>
                  <a:gd name="T84" fmla="*/ 69 w 69"/>
                  <a:gd name="T85" fmla="*/ 32 h 59"/>
                  <a:gd name="T86" fmla="*/ 64 w 69"/>
                  <a:gd name="T87" fmla="*/ 32 h 59"/>
                  <a:gd name="T88" fmla="*/ 64 w 69"/>
                  <a:gd name="T89" fmla="*/ 32 h 59"/>
                  <a:gd name="T90" fmla="*/ 59 w 69"/>
                  <a:gd name="T91" fmla="*/ 32 h 59"/>
                  <a:gd name="T92" fmla="*/ 55 w 69"/>
                  <a:gd name="T93" fmla="*/ 37 h 59"/>
                  <a:gd name="T94" fmla="*/ 55 w 69"/>
                  <a:gd name="T95" fmla="*/ 41 h 59"/>
                  <a:gd name="T96" fmla="*/ 55 w 69"/>
                  <a:gd name="T97" fmla="*/ 46 h 59"/>
                  <a:gd name="T98" fmla="*/ 55 w 69"/>
                  <a:gd name="T99" fmla="*/ 50 h 59"/>
                  <a:gd name="T100" fmla="*/ 50 w 69"/>
                  <a:gd name="T101" fmla="*/ 50 h 59"/>
                  <a:gd name="T102" fmla="*/ 50 w 69"/>
                  <a:gd name="T103" fmla="*/ 50 h 59"/>
                  <a:gd name="T104" fmla="*/ 50 w 69"/>
                  <a:gd name="T105" fmla="*/ 50 h 59"/>
                  <a:gd name="T106" fmla="*/ 50 w 69"/>
                  <a:gd name="T107" fmla="*/ 55 h 59"/>
                  <a:gd name="T108" fmla="*/ 50 w 69"/>
                  <a:gd name="T109" fmla="*/ 59 h 59"/>
                  <a:gd name="T110" fmla="*/ 50 w 69"/>
                  <a:gd name="T11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" h="59">
                    <a:moveTo>
                      <a:pt x="50" y="59"/>
                    </a:moveTo>
                    <a:lnTo>
                      <a:pt x="41" y="55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2" y="41"/>
                    </a:lnTo>
                    <a:lnTo>
                      <a:pt x="23" y="50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46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9" y="3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14" y="9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7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6" y="5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9" y="23"/>
                    </a:lnTo>
                    <a:lnTo>
                      <a:pt x="69" y="27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59" y="32"/>
                    </a:lnTo>
                    <a:lnTo>
                      <a:pt x="55" y="37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55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5"/>
                    </a:lnTo>
                    <a:lnTo>
                      <a:pt x="50" y="59"/>
                    </a:lnTo>
                    <a:lnTo>
                      <a:pt x="50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" name="Freeform 1679"/>
              <p:cNvSpPr>
                <a:spLocks/>
              </p:cNvSpPr>
              <p:nvPr/>
            </p:nvSpPr>
            <p:spPr bwMode="auto">
              <a:xfrm>
                <a:off x="3208" y="1607"/>
                <a:ext cx="46" cy="41"/>
              </a:xfrm>
              <a:custGeom>
                <a:avLst/>
                <a:gdLst>
                  <a:gd name="T0" fmla="*/ 32 w 46"/>
                  <a:gd name="T1" fmla="*/ 41 h 41"/>
                  <a:gd name="T2" fmla="*/ 37 w 46"/>
                  <a:gd name="T3" fmla="*/ 41 h 41"/>
                  <a:gd name="T4" fmla="*/ 37 w 46"/>
                  <a:gd name="T5" fmla="*/ 41 h 41"/>
                  <a:gd name="T6" fmla="*/ 37 w 46"/>
                  <a:gd name="T7" fmla="*/ 37 h 41"/>
                  <a:gd name="T8" fmla="*/ 32 w 46"/>
                  <a:gd name="T9" fmla="*/ 32 h 41"/>
                  <a:gd name="T10" fmla="*/ 32 w 46"/>
                  <a:gd name="T11" fmla="*/ 28 h 41"/>
                  <a:gd name="T12" fmla="*/ 41 w 46"/>
                  <a:gd name="T13" fmla="*/ 32 h 41"/>
                  <a:gd name="T14" fmla="*/ 41 w 46"/>
                  <a:gd name="T15" fmla="*/ 32 h 41"/>
                  <a:gd name="T16" fmla="*/ 41 w 46"/>
                  <a:gd name="T17" fmla="*/ 32 h 41"/>
                  <a:gd name="T18" fmla="*/ 41 w 46"/>
                  <a:gd name="T19" fmla="*/ 23 h 41"/>
                  <a:gd name="T20" fmla="*/ 46 w 46"/>
                  <a:gd name="T21" fmla="*/ 18 h 41"/>
                  <a:gd name="T22" fmla="*/ 41 w 46"/>
                  <a:gd name="T23" fmla="*/ 14 h 41"/>
                  <a:gd name="T24" fmla="*/ 41 w 46"/>
                  <a:gd name="T25" fmla="*/ 9 h 41"/>
                  <a:gd name="T26" fmla="*/ 32 w 46"/>
                  <a:gd name="T27" fmla="*/ 0 h 41"/>
                  <a:gd name="T28" fmla="*/ 27 w 46"/>
                  <a:gd name="T29" fmla="*/ 9 h 41"/>
                  <a:gd name="T30" fmla="*/ 18 w 46"/>
                  <a:gd name="T31" fmla="*/ 0 h 41"/>
                  <a:gd name="T32" fmla="*/ 14 w 46"/>
                  <a:gd name="T33" fmla="*/ 0 h 41"/>
                  <a:gd name="T34" fmla="*/ 14 w 46"/>
                  <a:gd name="T35" fmla="*/ 5 h 41"/>
                  <a:gd name="T36" fmla="*/ 14 w 46"/>
                  <a:gd name="T37" fmla="*/ 5 h 41"/>
                  <a:gd name="T38" fmla="*/ 18 w 46"/>
                  <a:gd name="T39" fmla="*/ 9 h 41"/>
                  <a:gd name="T40" fmla="*/ 18 w 46"/>
                  <a:gd name="T41" fmla="*/ 9 h 41"/>
                  <a:gd name="T42" fmla="*/ 9 w 46"/>
                  <a:gd name="T43" fmla="*/ 9 h 41"/>
                  <a:gd name="T44" fmla="*/ 9 w 46"/>
                  <a:gd name="T45" fmla="*/ 9 h 41"/>
                  <a:gd name="T46" fmla="*/ 5 w 46"/>
                  <a:gd name="T47" fmla="*/ 5 h 41"/>
                  <a:gd name="T48" fmla="*/ 0 w 46"/>
                  <a:gd name="T49" fmla="*/ 5 h 41"/>
                  <a:gd name="T50" fmla="*/ 0 w 46"/>
                  <a:gd name="T51" fmla="*/ 5 h 41"/>
                  <a:gd name="T52" fmla="*/ 5 w 46"/>
                  <a:gd name="T53" fmla="*/ 9 h 41"/>
                  <a:gd name="T54" fmla="*/ 0 w 46"/>
                  <a:gd name="T55" fmla="*/ 14 h 41"/>
                  <a:gd name="T56" fmla="*/ 0 w 46"/>
                  <a:gd name="T57" fmla="*/ 14 h 41"/>
                  <a:gd name="T58" fmla="*/ 5 w 46"/>
                  <a:gd name="T59" fmla="*/ 23 h 41"/>
                  <a:gd name="T60" fmla="*/ 5 w 46"/>
                  <a:gd name="T61" fmla="*/ 23 h 41"/>
                  <a:gd name="T62" fmla="*/ 9 w 46"/>
                  <a:gd name="T63" fmla="*/ 28 h 41"/>
                  <a:gd name="T64" fmla="*/ 9 w 46"/>
                  <a:gd name="T65" fmla="*/ 28 h 41"/>
                  <a:gd name="T66" fmla="*/ 14 w 46"/>
                  <a:gd name="T67" fmla="*/ 32 h 41"/>
                  <a:gd name="T68" fmla="*/ 18 w 46"/>
                  <a:gd name="T69" fmla="*/ 28 h 41"/>
                  <a:gd name="T70" fmla="*/ 23 w 46"/>
                  <a:gd name="T71" fmla="*/ 28 h 41"/>
                  <a:gd name="T72" fmla="*/ 32 w 46"/>
                  <a:gd name="T73" fmla="*/ 32 h 41"/>
                  <a:gd name="T74" fmla="*/ 32 w 46"/>
                  <a:gd name="T75" fmla="*/ 41 h 41"/>
                  <a:gd name="T76" fmla="*/ 32 w 46"/>
                  <a:gd name="T7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41">
                    <a:moveTo>
                      <a:pt x="32" y="41"/>
                    </a:moveTo>
                    <a:lnTo>
                      <a:pt x="37" y="41"/>
                    </a:lnTo>
                    <a:lnTo>
                      <a:pt x="37" y="41"/>
                    </a:lnTo>
                    <a:lnTo>
                      <a:pt x="37" y="37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23"/>
                    </a:lnTo>
                    <a:lnTo>
                      <a:pt x="46" y="18"/>
                    </a:lnTo>
                    <a:lnTo>
                      <a:pt x="41" y="14"/>
                    </a:lnTo>
                    <a:lnTo>
                      <a:pt x="41" y="9"/>
                    </a:lnTo>
                    <a:lnTo>
                      <a:pt x="32" y="0"/>
                    </a:lnTo>
                    <a:lnTo>
                      <a:pt x="27" y="9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4" y="32"/>
                    </a:lnTo>
                    <a:lnTo>
                      <a:pt x="18" y="28"/>
                    </a:lnTo>
                    <a:lnTo>
                      <a:pt x="23" y="28"/>
                    </a:lnTo>
                    <a:lnTo>
                      <a:pt x="32" y="32"/>
                    </a:lnTo>
                    <a:lnTo>
                      <a:pt x="32" y="41"/>
                    </a:lnTo>
                    <a:lnTo>
                      <a:pt x="32" y="4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" name="Freeform 1680"/>
              <p:cNvSpPr>
                <a:spLocks/>
              </p:cNvSpPr>
              <p:nvPr/>
            </p:nvSpPr>
            <p:spPr bwMode="auto">
              <a:xfrm>
                <a:off x="3144" y="1580"/>
                <a:ext cx="78" cy="36"/>
              </a:xfrm>
              <a:custGeom>
                <a:avLst/>
                <a:gdLst>
                  <a:gd name="T0" fmla="*/ 41 w 78"/>
                  <a:gd name="T1" fmla="*/ 36 h 36"/>
                  <a:gd name="T2" fmla="*/ 37 w 78"/>
                  <a:gd name="T3" fmla="*/ 32 h 36"/>
                  <a:gd name="T4" fmla="*/ 32 w 78"/>
                  <a:gd name="T5" fmla="*/ 32 h 36"/>
                  <a:gd name="T6" fmla="*/ 18 w 78"/>
                  <a:gd name="T7" fmla="*/ 27 h 36"/>
                  <a:gd name="T8" fmla="*/ 23 w 78"/>
                  <a:gd name="T9" fmla="*/ 18 h 36"/>
                  <a:gd name="T10" fmla="*/ 18 w 78"/>
                  <a:gd name="T11" fmla="*/ 9 h 36"/>
                  <a:gd name="T12" fmla="*/ 9 w 78"/>
                  <a:gd name="T13" fmla="*/ 4 h 36"/>
                  <a:gd name="T14" fmla="*/ 0 w 78"/>
                  <a:gd name="T15" fmla="*/ 0 h 36"/>
                  <a:gd name="T16" fmla="*/ 23 w 78"/>
                  <a:gd name="T17" fmla="*/ 0 h 36"/>
                  <a:gd name="T18" fmla="*/ 32 w 78"/>
                  <a:gd name="T19" fmla="*/ 4 h 36"/>
                  <a:gd name="T20" fmla="*/ 41 w 78"/>
                  <a:gd name="T21" fmla="*/ 9 h 36"/>
                  <a:gd name="T22" fmla="*/ 46 w 78"/>
                  <a:gd name="T23" fmla="*/ 9 h 36"/>
                  <a:gd name="T24" fmla="*/ 50 w 78"/>
                  <a:gd name="T25" fmla="*/ 9 h 36"/>
                  <a:gd name="T26" fmla="*/ 64 w 78"/>
                  <a:gd name="T27" fmla="*/ 9 h 36"/>
                  <a:gd name="T28" fmla="*/ 69 w 78"/>
                  <a:gd name="T29" fmla="*/ 18 h 36"/>
                  <a:gd name="T30" fmla="*/ 78 w 78"/>
                  <a:gd name="T31" fmla="*/ 23 h 36"/>
                  <a:gd name="T32" fmla="*/ 73 w 78"/>
                  <a:gd name="T33" fmla="*/ 27 h 36"/>
                  <a:gd name="T34" fmla="*/ 78 w 78"/>
                  <a:gd name="T35" fmla="*/ 32 h 36"/>
                  <a:gd name="T36" fmla="*/ 59 w 78"/>
                  <a:gd name="T37" fmla="*/ 32 h 36"/>
                  <a:gd name="T38" fmla="*/ 41 w 78"/>
                  <a:gd name="T3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36">
                    <a:moveTo>
                      <a:pt x="41" y="36"/>
                    </a:moveTo>
                    <a:lnTo>
                      <a:pt x="37" y="32"/>
                    </a:lnTo>
                    <a:lnTo>
                      <a:pt x="32" y="32"/>
                    </a:lnTo>
                    <a:lnTo>
                      <a:pt x="18" y="27"/>
                    </a:lnTo>
                    <a:lnTo>
                      <a:pt x="23" y="18"/>
                    </a:lnTo>
                    <a:lnTo>
                      <a:pt x="18" y="9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32" y="4"/>
                    </a:lnTo>
                    <a:lnTo>
                      <a:pt x="41" y="9"/>
                    </a:lnTo>
                    <a:lnTo>
                      <a:pt x="46" y="9"/>
                    </a:lnTo>
                    <a:lnTo>
                      <a:pt x="50" y="9"/>
                    </a:lnTo>
                    <a:lnTo>
                      <a:pt x="64" y="9"/>
                    </a:lnTo>
                    <a:lnTo>
                      <a:pt x="69" y="18"/>
                    </a:lnTo>
                    <a:lnTo>
                      <a:pt x="78" y="23"/>
                    </a:lnTo>
                    <a:lnTo>
                      <a:pt x="73" y="27"/>
                    </a:lnTo>
                    <a:lnTo>
                      <a:pt x="78" y="32"/>
                    </a:lnTo>
                    <a:lnTo>
                      <a:pt x="59" y="32"/>
                    </a:lnTo>
                    <a:lnTo>
                      <a:pt x="41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" name="Freeform 1681"/>
              <p:cNvSpPr>
                <a:spLocks/>
              </p:cNvSpPr>
              <p:nvPr/>
            </p:nvSpPr>
            <p:spPr bwMode="auto">
              <a:xfrm>
                <a:off x="3144" y="1580"/>
                <a:ext cx="78" cy="36"/>
              </a:xfrm>
              <a:custGeom>
                <a:avLst/>
                <a:gdLst>
                  <a:gd name="T0" fmla="*/ 41 w 78"/>
                  <a:gd name="T1" fmla="*/ 36 h 36"/>
                  <a:gd name="T2" fmla="*/ 37 w 78"/>
                  <a:gd name="T3" fmla="*/ 32 h 36"/>
                  <a:gd name="T4" fmla="*/ 32 w 78"/>
                  <a:gd name="T5" fmla="*/ 32 h 36"/>
                  <a:gd name="T6" fmla="*/ 18 w 78"/>
                  <a:gd name="T7" fmla="*/ 27 h 36"/>
                  <a:gd name="T8" fmla="*/ 23 w 78"/>
                  <a:gd name="T9" fmla="*/ 18 h 36"/>
                  <a:gd name="T10" fmla="*/ 18 w 78"/>
                  <a:gd name="T11" fmla="*/ 9 h 36"/>
                  <a:gd name="T12" fmla="*/ 9 w 78"/>
                  <a:gd name="T13" fmla="*/ 4 h 36"/>
                  <a:gd name="T14" fmla="*/ 0 w 78"/>
                  <a:gd name="T15" fmla="*/ 0 h 36"/>
                  <a:gd name="T16" fmla="*/ 23 w 78"/>
                  <a:gd name="T17" fmla="*/ 0 h 36"/>
                  <a:gd name="T18" fmla="*/ 32 w 78"/>
                  <a:gd name="T19" fmla="*/ 4 h 36"/>
                  <a:gd name="T20" fmla="*/ 41 w 78"/>
                  <a:gd name="T21" fmla="*/ 9 h 36"/>
                  <a:gd name="T22" fmla="*/ 46 w 78"/>
                  <a:gd name="T23" fmla="*/ 9 h 36"/>
                  <a:gd name="T24" fmla="*/ 50 w 78"/>
                  <a:gd name="T25" fmla="*/ 9 h 36"/>
                  <a:gd name="T26" fmla="*/ 64 w 78"/>
                  <a:gd name="T27" fmla="*/ 9 h 36"/>
                  <a:gd name="T28" fmla="*/ 69 w 78"/>
                  <a:gd name="T29" fmla="*/ 18 h 36"/>
                  <a:gd name="T30" fmla="*/ 78 w 78"/>
                  <a:gd name="T31" fmla="*/ 23 h 36"/>
                  <a:gd name="T32" fmla="*/ 73 w 78"/>
                  <a:gd name="T33" fmla="*/ 27 h 36"/>
                  <a:gd name="T34" fmla="*/ 78 w 78"/>
                  <a:gd name="T35" fmla="*/ 32 h 36"/>
                  <a:gd name="T36" fmla="*/ 59 w 78"/>
                  <a:gd name="T37" fmla="*/ 32 h 36"/>
                  <a:gd name="T38" fmla="*/ 41 w 78"/>
                  <a:gd name="T3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36">
                    <a:moveTo>
                      <a:pt x="41" y="36"/>
                    </a:moveTo>
                    <a:lnTo>
                      <a:pt x="37" y="32"/>
                    </a:lnTo>
                    <a:lnTo>
                      <a:pt x="32" y="32"/>
                    </a:lnTo>
                    <a:lnTo>
                      <a:pt x="18" y="27"/>
                    </a:lnTo>
                    <a:lnTo>
                      <a:pt x="23" y="18"/>
                    </a:lnTo>
                    <a:lnTo>
                      <a:pt x="18" y="9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32" y="4"/>
                    </a:lnTo>
                    <a:lnTo>
                      <a:pt x="41" y="9"/>
                    </a:lnTo>
                    <a:lnTo>
                      <a:pt x="46" y="9"/>
                    </a:lnTo>
                    <a:lnTo>
                      <a:pt x="50" y="9"/>
                    </a:lnTo>
                    <a:lnTo>
                      <a:pt x="64" y="9"/>
                    </a:lnTo>
                    <a:lnTo>
                      <a:pt x="69" y="18"/>
                    </a:lnTo>
                    <a:lnTo>
                      <a:pt x="78" y="23"/>
                    </a:lnTo>
                    <a:lnTo>
                      <a:pt x="73" y="27"/>
                    </a:lnTo>
                    <a:lnTo>
                      <a:pt x="78" y="32"/>
                    </a:lnTo>
                    <a:lnTo>
                      <a:pt x="59" y="32"/>
                    </a:lnTo>
                    <a:lnTo>
                      <a:pt x="41" y="3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" name="Freeform 1682"/>
              <p:cNvSpPr>
                <a:spLocks noEditPoints="1"/>
              </p:cNvSpPr>
              <p:nvPr/>
            </p:nvSpPr>
            <p:spPr bwMode="auto">
              <a:xfrm>
                <a:off x="3139" y="1575"/>
                <a:ext cx="87" cy="46"/>
              </a:xfrm>
              <a:custGeom>
                <a:avLst/>
                <a:gdLst>
                  <a:gd name="T0" fmla="*/ 46 w 87"/>
                  <a:gd name="T1" fmla="*/ 46 h 46"/>
                  <a:gd name="T2" fmla="*/ 46 w 87"/>
                  <a:gd name="T3" fmla="*/ 46 h 46"/>
                  <a:gd name="T4" fmla="*/ 37 w 87"/>
                  <a:gd name="T5" fmla="*/ 41 h 46"/>
                  <a:gd name="T6" fmla="*/ 32 w 87"/>
                  <a:gd name="T7" fmla="*/ 37 h 46"/>
                  <a:gd name="T8" fmla="*/ 23 w 87"/>
                  <a:gd name="T9" fmla="*/ 37 h 46"/>
                  <a:gd name="T10" fmla="*/ 19 w 87"/>
                  <a:gd name="T11" fmla="*/ 37 h 46"/>
                  <a:gd name="T12" fmla="*/ 19 w 87"/>
                  <a:gd name="T13" fmla="*/ 37 h 46"/>
                  <a:gd name="T14" fmla="*/ 23 w 87"/>
                  <a:gd name="T15" fmla="*/ 32 h 46"/>
                  <a:gd name="T16" fmla="*/ 23 w 87"/>
                  <a:gd name="T17" fmla="*/ 32 h 46"/>
                  <a:gd name="T18" fmla="*/ 23 w 87"/>
                  <a:gd name="T19" fmla="*/ 28 h 46"/>
                  <a:gd name="T20" fmla="*/ 19 w 87"/>
                  <a:gd name="T21" fmla="*/ 18 h 46"/>
                  <a:gd name="T22" fmla="*/ 9 w 87"/>
                  <a:gd name="T23" fmla="*/ 9 h 46"/>
                  <a:gd name="T24" fmla="*/ 5 w 87"/>
                  <a:gd name="T25" fmla="*/ 5 h 46"/>
                  <a:gd name="T26" fmla="*/ 0 w 87"/>
                  <a:gd name="T27" fmla="*/ 5 h 46"/>
                  <a:gd name="T28" fmla="*/ 0 w 87"/>
                  <a:gd name="T29" fmla="*/ 0 h 46"/>
                  <a:gd name="T30" fmla="*/ 5 w 87"/>
                  <a:gd name="T31" fmla="*/ 0 h 46"/>
                  <a:gd name="T32" fmla="*/ 5 w 87"/>
                  <a:gd name="T33" fmla="*/ 0 h 46"/>
                  <a:gd name="T34" fmla="*/ 14 w 87"/>
                  <a:gd name="T35" fmla="*/ 0 h 46"/>
                  <a:gd name="T36" fmla="*/ 32 w 87"/>
                  <a:gd name="T37" fmla="*/ 5 h 46"/>
                  <a:gd name="T38" fmla="*/ 51 w 87"/>
                  <a:gd name="T39" fmla="*/ 9 h 46"/>
                  <a:gd name="T40" fmla="*/ 55 w 87"/>
                  <a:gd name="T41" fmla="*/ 14 h 46"/>
                  <a:gd name="T42" fmla="*/ 55 w 87"/>
                  <a:gd name="T43" fmla="*/ 14 h 46"/>
                  <a:gd name="T44" fmla="*/ 69 w 87"/>
                  <a:gd name="T45" fmla="*/ 14 h 46"/>
                  <a:gd name="T46" fmla="*/ 74 w 87"/>
                  <a:gd name="T47" fmla="*/ 18 h 46"/>
                  <a:gd name="T48" fmla="*/ 83 w 87"/>
                  <a:gd name="T49" fmla="*/ 28 h 46"/>
                  <a:gd name="T50" fmla="*/ 83 w 87"/>
                  <a:gd name="T51" fmla="*/ 28 h 46"/>
                  <a:gd name="T52" fmla="*/ 87 w 87"/>
                  <a:gd name="T53" fmla="*/ 28 h 46"/>
                  <a:gd name="T54" fmla="*/ 83 w 87"/>
                  <a:gd name="T55" fmla="*/ 28 h 46"/>
                  <a:gd name="T56" fmla="*/ 83 w 87"/>
                  <a:gd name="T57" fmla="*/ 28 h 46"/>
                  <a:gd name="T58" fmla="*/ 83 w 87"/>
                  <a:gd name="T59" fmla="*/ 37 h 46"/>
                  <a:gd name="T60" fmla="*/ 87 w 87"/>
                  <a:gd name="T61" fmla="*/ 37 h 46"/>
                  <a:gd name="T62" fmla="*/ 87 w 87"/>
                  <a:gd name="T63" fmla="*/ 46 h 46"/>
                  <a:gd name="T64" fmla="*/ 87 w 87"/>
                  <a:gd name="T65" fmla="*/ 46 h 46"/>
                  <a:gd name="T66" fmla="*/ 83 w 87"/>
                  <a:gd name="T67" fmla="*/ 41 h 46"/>
                  <a:gd name="T68" fmla="*/ 83 w 87"/>
                  <a:gd name="T69" fmla="*/ 41 h 46"/>
                  <a:gd name="T70" fmla="*/ 69 w 87"/>
                  <a:gd name="T71" fmla="*/ 41 h 46"/>
                  <a:gd name="T72" fmla="*/ 55 w 87"/>
                  <a:gd name="T73" fmla="*/ 41 h 46"/>
                  <a:gd name="T74" fmla="*/ 46 w 87"/>
                  <a:gd name="T75" fmla="*/ 46 h 46"/>
                  <a:gd name="T76" fmla="*/ 46 w 87"/>
                  <a:gd name="T77" fmla="*/ 46 h 46"/>
                  <a:gd name="T78" fmla="*/ 46 w 87"/>
                  <a:gd name="T79" fmla="*/ 46 h 46"/>
                  <a:gd name="T80" fmla="*/ 28 w 87"/>
                  <a:gd name="T81" fmla="*/ 32 h 46"/>
                  <a:gd name="T82" fmla="*/ 32 w 87"/>
                  <a:gd name="T83" fmla="*/ 32 h 46"/>
                  <a:gd name="T84" fmla="*/ 42 w 87"/>
                  <a:gd name="T85" fmla="*/ 37 h 46"/>
                  <a:gd name="T86" fmla="*/ 46 w 87"/>
                  <a:gd name="T87" fmla="*/ 41 h 46"/>
                  <a:gd name="T88" fmla="*/ 55 w 87"/>
                  <a:gd name="T89" fmla="*/ 37 h 46"/>
                  <a:gd name="T90" fmla="*/ 64 w 87"/>
                  <a:gd name="T91" fmla="*/ 37 h 46"/>
                  <a:gd name="T92" fmla="*/ 78 w 87"/>
                  <a:gd name="T93" fmla="*/ 37 h 46"/>
                  <a:gd name="T94" fmla="*/ 78 w 87"/>
                  <a:gd name="T95" fmla="*/ 32 h 46"/>
                  <a:gd name="T96" fmla="*/ 69 w 87"/>
                  <a:gd name="T97" fmla="*/ 23 h 46"/>
                  <a:gd name="T98" fmla="*/ 64 w 87"/>
                  <a:gd name="T99" fmla="*/ 18 h 46"/>
                  <a:gd name="T100" fmla="*/ 60 w 87"/>
                  <a:gd name="T101" fmla="*/ 18 h 46"/>
                  <a:gd name="T102" fmla="*/ 51 w 87"/>
                  <a:gd name="T103" fmla="*/ 18 h 46"/>
                  <a:gd name="T104" fmla="*/ 46 w 87"/>
                  <a:gd name="T105" fmla="*/ 14 h 46"/>
                  <a:gd name="T106" fmla="*/ 32 w 87"/>
                  <a:gd name="T107" fmla="*/ 9 h 46"/>
                  <a:gd name="T108" fmla="*/ 14 w 87"/>
                  <a:gd name="T109" fmla="*/ 5 h 46"/>
                  <a:gd name="T110" fmla="*/ 14 w 87"/>
                  <a:gd name="T111" fmla="*/ 5 h 46"/>
                  <a:gd name="T112" fmla="*/ 23 w 87"/>
                  <a:gd name="T113" fmla="*/ 14 h 46"/>
                  <a:gd name="T114" fmla="*/ 32 w 87"/>
                  <a:gd name="T115" fmla="*/ 28 h 46"/>
                  <a:gd name="T116" fmla="*/ 28 w 87"/>
                  <a:gd name="T117" fmla="*/ 32 h 46"/>
                  <a:gd name="T118" fmla="*/ 28 w 87"/>
                  <a:gd name="T119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7" h="46">
                    <a:moveTo>
                      <a:pt x="46" y="46"/>
                    </a:moveTo>
                    <a:lnTo>
                      <a:pt x="46" y="46"/>
                    </a:lnTo>
                    <a:lnTo>
                      <a:pt x="37" y="41"/>
                    </a:lnTo>
                    <a:lnTo>
                      <a:pt x="32" y="37"/>
                    </a:lnTo>
                    <a:lnTo>
                      <a:pt x="23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28"/>
                    </a:lnTo>
                    <a:lnTo>
                      <a:pt x="19" y="18"/>
                    </a:lnTo>
                    <a:lnTo>
                      <a:pt x="9" y="9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32" y="5"/>
                    </a:lnTo>
                    <a:lnTo>
                      <a:pt x="51" y="9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69" y="14"/>
                    </a:lnTo>
                    <a:lnTo>
                      <a:pt x="74" y="18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87" y="28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83" y="37"/>
                    </a:lnTo>
                    <a:lnTo>
                      <a:pt x="87" y="37"/>
                    </a:lnTo>
                    <a:lnTo>
                      <a:pt x="87" y="46"/>
                    </a:lnTo>
                    <a:lnTo>
                      <a:pt x="87" y="46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69" y="41"/>
                    </a:lnTo>
                    <a:lnTo>
                      <a:pt x="55" y="41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close/>
                    <a:moveTo>
                      <a:pt x="28" y="32"/>
                    </a:moveTo>
                    <a:lnTo>
                      <a:pt x="32" y="32"/>
                    </a:lnTo>
                    <a:lnTo>
                      <a:pt x="42" y="37"/>
                    </a:lnTo>
                    <a:lnTo>
                      <a:pt x="46" y="41"/>
                    </a:lnTo>
                    <a:lnTo>
                      <a:pt x="55" y="37"/>
                    </a:lnTo>
                    <a:lnTo>
                      <a:pt x="64" y="37"/>
                    </a:lnTo>
                    <a:lnTo>
                      <a:pt x="78" y="37"/>
                    </a:lnTo>
                    <a:lnTo>
                      <a:pt x="78" y="32"/>
                    </a:lnTo>
                    <a:lnTo>
                      <a:pt x="69" y="23"/>
                    </a:lnTo>
                    <a:lnTo>
                      <a:pt x="64" y="18"/>
                    </a:lnTo>
                    <a:lnTo>
                      <a:pt x="60" y="18"/>
                    </a:lnTo>
                    <a:lnTo>
                      <a:pt x="51" y="18"/>
                    </a:lnTo>
                    <a:lnTo>
                      <a:pt x="46" y="14"/>
                    </a:lnTo>
                    <a:lnTo>
                      <a:pt x="32" y="9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3" y="14"/>
                    </a:lnTo>
                    <a:lnTo>
                      <a:pt x="32" y="28"/>
                    </a:lnTo>
                    <a:lnTo>
                      <a:pt x="28" y="3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" name="Freeform 1683"/>
              <p:cNvSpPr>
                <a:spLocks/>
              </p:cNvSpPr>
              <p:nvPr/>
            </p:nvSpPr>
            <p:spPr bwMode="auto">
              <a:xfrm>
                <a:off x="3139" y="1575"/>
                <a:ext cx="87" cy="46"/>
              </a:xfrm>
              <a:custGeom>
                <a:avLst/>
                <a:gdLst>
                  <a:gd name="T0" fmla="*/ 46 w 87"/>
                  <a:gd name="T1" fmla="*/ 46 h 46"/>
                  <a:gd name="T2" fmla="*/ 46 w 87"/>
                  <a:gd name="T3" fmla="*/ 46 h 46"/>
                  <a:gd name="T4" fmla="*/ 37 w 87"/>
                  <a:gd name="T5" fmla="*/ 41 h 46"/>
                  <a:gd name="T6" fmla="*/ 32 w 87"/>
                  <a:gd name="T7" fmla="*/ 37 h 46"/>
                  <a:gd name="T8" fmla="*/ 23 w 87"/>
                  <a:gd name="T9" fmla="*/ 37 h 46"/>
                  <a:gd name="T10" fmla="*/ 19 w 87"/>
                  <a:gd name="T11" fmla="*/ 37 h 46"/>
                  <a:gd name="T12" fmla="*/ 19 w 87"/>
                  <a:gd name="T13" fmla="*/ 37 h 46"/>
                  <a:gd name="T14" fmla="*/ 23 w 87"/>
                  <a:gd name="T15" fmla="*/ 32 h 46"/>
                  <a:gd name="T16" fmla="*/ 23 w 87"/>
                  <a:gd name="T17" fmla="*/ 32 h 46"/>
                  <a:gd name="T18" fmla="*/ 23 w 87"/>
                  <a:gd name="T19" fmla="*/ 28 h 46"/>
                  <a:gd name="T20" fmla="*/ 19 w 87"/>
                  <a:gd name="T21" fmla="*/ 18 h 46"/>
                  <a:gd name="T22" fmla="*/ 9 w 87"/>
                  <a:gd name="T23" fmla="*/ 9 h 46"/>
                  <a:gd name="T24" fmla="*/ 5 w 87"/>
                  <a:gd name="T25" fmla="*/ 5 h 46"/>
                  <a:gd name="T26" fmla="*/ 0 w 87"/>
                  <a:gd name="T27" fmla="*/ 5 h 46"/>
                  <a:gd name="T28" fmla="*/ 0 w 87"/>
                  <a:gd name="T29" fmla="*/ 0 h 46"/>
                  <a:gd name="T30" fmla="*/ 5 w 87"/>
                  <a:gd name="T31" fmla="*/ 0 h 46"/>
                  <a:gd name="T32" fmla="*/ 5 w 87"/>
                  <a:gd name="T33" fmla="*/ 0 h 46"/>
                  <a:gd name="T34" fmla="*/ 14 w 87"/>
                  <a:gd name="T35" fmla="*/ 0 h 46"/>
                  <a:gd name="T36" fmla="*/ 32 w 87"/>
                  <a:gd name="T37" fmla="*/ 5 h 46"/>
                  <a:gd name="T38" fmla="*/ 51 w 87"/>
                  <a:gd name="T39" fmla="*/ 9 h 46"/>
                  <a:gd name="T40" fmla="*/ 55 w 87"/>
                  <a:gd name="T41" fmla="*/ 14 h 46"/>
                  <a:gd name="T42" fmla="*/ 55 w 87"/>
                  <a:gd name="T43" fmla="*/ 14 h 46"/>
                  <a:gd name="T44" fmla="*/ 69 w 87"/>
                  <a:gd name="T45" fmla="*/ 14 h 46"/>
                  <a:gd name="T46" fmla="*/ 74 w 87"/>
                  <a:gd name="T47" fmla="*/ 18 h 46"/>
                  <a:gd name="T48" fmla="*/ 83 w 87"/>
                  <a:gd name="T49" fmla="*/ 28 h 46"/>
                  <a:gd name="T50" fmla="*/ 83 w 87"/>
                  <a:gd name="T51" fmla="*/ 28 h 46"/>
                  <a:gd name="T52" fmla="*/ 87 w 87"/>
                  <a:gd name="T53" fmla="*/ 28 h 46"/>
                  <a:gd name="T54" fmla="*/ 83 w 87"/>
                  <a:gd name="T55" fmla="*/ 28 h 46"/>
                  <a:gd name="T56" fmla="*/ 83 w 87"/>
                  <a:gd name="T57" fmla="*/ 28 h 46"/>
                  <a:gd name="T58" fmla="*/ 83 w 87"/>
                  <a:gd name="T59" fmla="*/ 37 h 46"/>
                  <a:gd name="T60" fmla="*/ 87 w 87"/>
                  <a:gd name="T61" fmla="*/ 37 h 46"/>
                  <a:gd name="T62" fmla="*/ 87 w 87"/>
                  <a:gd name="T63" fmla="*/ 46 h 46"/>
                  <a:gd name="T64" fmla="*/ 87 w 87"/>
                  <a:gd name="T65" fmla="*/ 46 h 46"/>
                  <a:gd name="T66" fmla="*/ 83 w 87"/>
                  <a:gd name="T67" fmla="*/ 41 h 46"/>
                  <a:gd name="T68" fmla="*/ 83 w 87"/>
                  <a:gd name="T69" fmla="*/ 41 h 46"/>
                  <a:gd name="T70" fmla="*/ 69 w 87"/>
                  <a:gd name="T71" fmla="*/ 41 h 46"/>
                  <a:gd name="T72" fmla="*/ 55 w 87"/>
                  <a:gd name="T73" fmla="*/ 41 h 46"/>
                  <a:gd name="T74" fmla="*/ 46 w 87"/>
                  <a:gd name="T75" fmla="*/ 46 h 46"/>
                  <a:gd name="T76" fmla="*/ 46 w 87"/>
                  <a:gd name="T77" fmla="*/ 46 h 46"/>
                  <a:gd name="T78" fmla="*/ 46 w 87"/>
                  <a:gd name="T7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7" h="46">
                    <a:moveTo>
                      <a:pt x="46" y="46"/>
                    </a:moveTo>
                    <a:lnTo>
                      <a:pt x="46" y="46"/>
                    </a:lnTo>
                    <a:lnTo>
                      <a:pt x="37" y="41"/>
                    </a:lnTo>
                    <a:lnTo>
                      <a:pt x="32" y="37"/>
                    </a:lnTo>
                    <a:lnTo>
                      <a:pt x="23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28"/>
                    </a:lnTo>
                    <a:lnTo>
                      <a:pt x="19" y="18"/>
                    </a:lnTo>
                    <a:lnTo>
                      <a:pt x="9" y="9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32" y="5"/>
                    </a:lnTo>
                    <a:lnTo>
                      <a:pt x="51" y="9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69" y="14"/>
                    </a:lnTo>
                    <a:lnTo>
                      <a:pt x="74" y="18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87" y="28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83" y="37"/>
                    </a:lnTo>
                    <a:lnTo>
                      <a:pt x="87" y="37"/>
                    </a:lnTo>
                    <a:lnTo>
                      <a:pt x="87" y="46"/>
                    </a:lnTo>
                    <a:lnTo>
                      <a:pt x="87" y="46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69" y="41"/>
                    </a:lnTo>
                    <a:lnTo>
                      <a:pt x="55" y="41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" name="Freeform 1684"/>
              <p:cNvSpPr>
                <a:spLocks/>
              </p:cNvSpPr>
              <p:nvPr/>
            </p:nvSpPr>
            <p:spPr bwMode="auto">
              <a:xfrm>
                <a:off x="3153" y="1580"/>
                <a:ext cx="64" cy="36"/>
              </a:xfrm>
              <a:custGeom>
                <a:avLst/>
                <a:gdLst>
                  <a:gd name="T0" fmla="*/ 14 w 64"/>
                  <a:gd name="T1" fmla="*/ 27 h 36"/>
                  <a:gd name="T2" fmla="*/ 18 w 64"/>
                  <a:gd name="T3" fmla="*/ 27 h 36"/>
                  <a:gd name="T4" fmla="*/ 28 w 64"/>
                  <a:gd name="T5" fmla="*/ 32 h 36"/>
                  <a:gd name="T6" fmla="*/ 32 w 64"/>
                  <a:gd name="T7" fmla="*/ 36 h 36"/>
                  <a:gd name="T8" fmla="*/ 41 w 64"/>
                  <a:gd name="T9" fmla="*/ 32 h 36"/>
                  <a:gd name="T10" fmla="*/ 50 w 64"/>
                  <a:gd name="T11" fmla="*/ 32 h 36"/>
                  <a:gd name="T12" fmla="*/ 64 w 64"/>
                  <a:gd name="T13" fmla="*/ 32 h 36"/>
                  <a:gd name="T14" fmla="*/ 64 w 64"/>
                  <a:gd name="T15" fmla="*/ 27 h 36"/>
                  <a:gd name="T16" fmla="*/ 55 w 64"/>
                  <a:gd name="T17" fmla="*/ 18 h 36"/>
                  <a:gd name="T18" fmla="*/ 50 w 64"/>
                  <a:gd name="T19" fmla="*/ 13 h 36"/>
                  <a:gd name="T20" fmla="*/ 46 w 64"/>
                  <a:gd name="T21" fmla="*/ 13 h 36"/>
                  <a:gd name="T22" fmla="*/ 37 w 64"/>
                  <a:gd name="T23" fmla="*/ 13 h 36"/>
                  <a:gd name="T24" fmla="*/ 32 w 64"/>
                  <a:gd name="T25" fmla="*/ 9 h 36"/>
                  <a:gd name="T26" fmla="*/ 18 w 64"/>
                  <a:gd name="T27" fmla="*/ 4 h 36"/>
                  <a:gd name="T28" fmla="*/ 0 w 64"/>
                  <a:gd name="T29" fmla="*/ 0 h 36"/>
                  <a:gd name="T30" fmla="*/ 0 w 64"/>
                  <a:gd name="T31" fmla="*/ 0 h 36"/>
                  <a:gd name="T32" fmla="*/ 9 w 64"/>
                  <a:gd name="T33" fmla="*/ 9 h 36"/>
                  <a:gd name="T34" fmla="*/ 18 w 64"/>
                  <a:gd name="T35" fmla="*/ 23 h 36"/>
                  <a:gd name="T36" fmla="*/ 14 w 64"/>
                  <a:gd name="T37" fmla="*/ 27 h 36"/>
                  <a:gd name="T38" fmla="*/ 14 w 64"/>
                  <a:gd name="T39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4" h="36">
                    <a:moveTo>
                      <a:pt x="14" y="27"/>
                    </a:moveTo>
                    <a:lnTo>
                      <a:pt x="18" y="27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41" y="32"/>
                    </a:lnTo>
                    <a:lnTo>
                      <a:pt x="50" y="32"/>
                    </a:lnTo>
                    <a:lnTo>
                      <a:pt x="64" y="32"/>
                    </a:lnTo>
                    <a:lnTo>
                      <a:pt x="64" y="27"/>
                    </a:lnTo>
                    <a:lnTo>
                      <a:pt x="55" y="18"/>
                    </a:lnTo>
                    <a:lnTo>
                      <a:pt x="50" y="13"/>
                    </a:lnTo>
                    <a:lnTo>
                      <a:pt x="46" y="13"/>
                    </a:lnTo>
                    <a:lnTo>
                      <a:pt x="37" y="13"/>
                    </a:lnTo>
                    <a:lnTo>
                      <a:pt x="32" y="9"/>
                    </a:lnTo>
                    <a:lnTo>
                      <a:pt x="18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8" y="23"/>
                    </a:lnTo>
                    <a:lnTo>
                      <a:pt x="14" y="27"/>
                    </a:lnTo>
                    <a:lnTo>
                      <a:pt x="14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" name="Freeform 1685"/>
              <p:cNvSpPr>
                <a:spLocks/>
              </p:cNvSpPr>
              <p:nvPr/>
            </p:nvSpPr>
            <p:spPr bwMode="auto">
              <a:xfrm>
                <a:off x="3290" y="1589"/>
                <a:ext cx="161" cy="110"/>
              </a:xfrm>
              <a:custGeom>
                <a:avLst/>
                <a:gdLst>
                  <a:gd name="T0" fmla="*/ 161 w 161"/>
                  <a:gd name="T1" fmla="*/ 73 h 110"/>
                  <a:gd name="T2" fmla="*/ 152 w 161"/>
                  <a:gd name="T3" fmla="*/ 68 h 110"/>
                  <a:gd name="T4" fmla="*/ 120 w 161"/>
                  <a:gd name="T5" fmla="*/ 50 h 110"/>
                  <a:gd name="T6" fmla="*/ 101 w 161"/>
                  <a:gd name="T7" fmla="*/ 23 h 110"/>
                  <a:gd name="T8" fmla="*/ 92 w 161"/>
                  <a:gd name="T9" fmla="*/ 23 h 110"/>
                  <a:gd name="T10" fmla="*/ 88 w 161"/>
                  <a:gd name="T11" fmla="*/ 14 h 110"/>
                  <a:gd name="T12" fmla="*/ 69 w 161"/>
                  <a:gd name="T13" fmla="*/ 0 h 110"/>
                  <a:gd name="T14" fmla="*/ 65 w 161"/>
                  <a:gd name="T15" fmla="*/ 9 h 110"/>
                  <a:gd name="T16" fmla="*/ 60 w 161"/>
                  <a:gd name="T17" fmla="*/ 9 h 110"/>
                  <a:gd name="T18" fmla="*/ 51 w 161"/>
                  <a:gd name="T19" fmla="*/ 14 h 110"/>
                  <a:gd name="T20" fmla="*/ 46 w 161"/>
                  <a:gd name="T21" fmla="*/ 23 h 110"/>
                  <a:gd name="T22" fmla="*/ 33 w 161"/>
                  <a:gd name="T23" fmla="*/ 23 h 110"/>
                  <a:gd name="T24" fmla="*/ 23 w 161"/>
                  <a:gd name="T25" fmla="*/ 9 h 110"/>
                  <a:gd name="T26" fmla="*/ 0 w 161"/>
                  <a:gd name="T27" fmla="*/ 14 h 110"/>
                  <a:gd name="T28" fmla="*/ 0 w 161"/>
                  <a:gd name="T29" fmla="*/ 18 h 110"/>
                  <a:gd name="T30" fmla="*/ 19 w 161"/>
                  <a:gd name="T31" fmla="*/ 18 h 110"/>
                  <a:gd name="T32" fmla="*/ 19 w 161"/>
                  <a:gd name="T33" fmla="*/ 32 h 110"/>
                  <a:gd name="T34" fmla="*/ 10 w 161"/>
                  <a:gd name="T35" fmla="*/ 32 h 110"/>
                  <a:gd name="T36" fmla="*/ 0 w 161"/>
                  <a:gd name="T37" fmla="*/ 41 h 110"/>
                  <a:gd name="T38" fmla="*/ 10 w 161"/>
                  <a:gd name="T39" fmla="*/ 46 h 110"/>
                  <a:gd name="T40" fmla="*/ 14 w 161"/>
                  <a:gd name="T41" fmla="*/ 50 h 110"/>
                  <a:gd name="T42" fmla="*/ 14 w 161"/>
                  <a:gd name="T43" fmla="*/ 55 h 110"/>
                  <a:gd name="T44" fmla="*/ 14 w 161"/>
                  <a:gd name="T45" fmla="*/ 78 h 110"/>
                  <a:gd name="T46" fmla="*/ 37 w 161"/>
                  <a:gd name="T47" fmla="*/ 68 h 110"/>
                  <a:gd name="T48" fmla="*/ 51 w 161"/>
                  <a:gd name="T49" fmla="*/ 68 h 110"/>
                  <a:gd name="T50" fmla="*/ 74 w 161"/>
                  <a:gd name="T51" fmla="*/ 78 h 110"/>
                  <a:gd name="T52" fmla="*/ 83 w 161"/>
                  <a:gd name="T53" fmla="*/ 87 h 110"/>
                  <a:gd name="T54" fmla="*/ 97 w 161"/>
                  <a:gd name="T55" fmla="*/ 96 h 110"/>
                  <a:gd name="T56" fmla="*/ 101 w 161"/>
                  <a:gd name="T57" fmla="*/ 110 h 110"/>
                  <a:gd name="T58" fmla="*/ 120 w 161"/>
                  <a:gd name="T59" fmla="*/ 110 h 110"/>
                  <a:gd name="T60" fmla="*/ 129 w 161"/>
                  <a:gd name="T61" fmla="*/ 96 h 110"/>
                  <a:gd name="T62" fmla="*/ 147 w 161"/>
                  <a:gd name="T63" fmla="*/ 8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1" h="110">
                    <a:moveTo>
                      <a:pt x="161" y="82"/>
                    </a:moveTo>
                    <a:lnTo>
                      <a:pt x="161" y="73"/>
                    </a:lnTo>
                    <a:lnTo>
                      <a:pt x="156" y="68"/>
                    </a:lnTo>
                    <a:lnTo>
                      <a:pt x="152" y="68"/>
                    </a:lnTo>
                    <a:lnTo>
                      <a:pt x="147" y="64"/>
                    </a:lnTo>
                    <a:lnTo>
                      <a:pt x="120" y="50"/>
                    </a:lnTo>
                    <a:lnTo>
                      <a:pt x="110" y="36"/>
                    </a:lnTo>
                    <a:lnTo>
                      <a:pt x="101" y="23"/>
                    </a:lnTo>
                    <a:lnTo>
                      <a:pt x="97" y="23"/>
                    </a:lnTo>
                    <a:lnTo>
                      <a:pt x="92" y="23"/>
                    </a:lnTo>
                    <a:lnTo>
                      <a:pt x="88" y="23"/>
                    </a:lnTo>
                    <a:lnTo>
                      <a:pt x="88" y="14"/>
                    </a:lnTo>
                    <a:lnTo>
                      <a:pt x="78" y="9"/>
                    </a:lnTo>
                    <a:lnTo>
                      <a:pt x="69" y="0"/>
                    </a:lnTo>
                    <a:lnTo>
                      <a:pt x="65" y="4"/>
                    </a:lnTo>
                    <a:lnTo>
                      <a:pt x="65" y="9"/>
                    </a:lnTo>
                    <a:lnTo>
                      <a:pt x="60" y="4"/>
                    </a:lnTo>
                    <a:lnTo>
                      <a:pt x="60" y="9"/>
                    </a:lnTo>
                    <a:lnTo>
                      <a:pt x="55" y="9"/>
                    </a:lnTo>
                    <a:lnTo>
                      <a:pt x="51" y="14"/>
                    </a:lnTo>
                    <a:lnTo>
                      <a:pt x="51" y="23"/>
                    </a:lnTo>
                    <a:lnTo>
                      <a:pt x="46" y="23"/>
                    </a:lnTo>
                    <a:lnTo>
                      <a:pt x="42" y="23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23" y="9"/>
                    </a:lnTo>
                    <a:lnTo>
                      <a:pt x="14" y="9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10" y="14"/>
                    </a:lnTo>
                    <a:lnTo>
                      <a:pt x="19" y="18"/>
                    </a:lnTo>
                    <a:lnTo>
                      <a:pt x="23" y="27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0" y="32"/>
                    </a:lnTo>
                    <a:lnTo>
                      <a:pt x="0" y="27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4" y="50"/>
                    </a:lnTo>
                    <a:lnTo>
                      <a:pt x="10" y="55"/>
                    </a:lnTo>
                    <a:lnTo>
                      <a:pt x="14" y="55"/>
                    </a:lnTo>
                    <a:lnTo>
                      <a:pt x="14" y="64"/>
                    </a:lnTo>
                    <a:lnTo>
                      <a:pt x="14" y="78"/>
                    </a:lnTo>
                    <a:lnTo>
                      <a:pt x="28" y="73"/>
                    </a:lnTo>
                    <a:lnTo>
                      <a:pt x="37" y="68"/>
                    </a:lnTo>
                    <a:lnTo>
                      <a:pt x="46" y="68"/>
                    </a:lnTo>
                    <a:lnTo>
                      <a:pt x="51" y="68"/>
                    </a:lnTo>
                    <a:lnTo>
                      <a:pt x="65" y="73"/>
                    </a:lnTo>
                    <a:lnTo>
                      <a:pt x="74" y="78"/>
                    </a:lnTo>
                    <a:lnTo>
                      <a:pt x="78" y="82"/>
                    </a:lnTo>
                    <a:lnTo>
                      <a:pt x="83" y="87"/>
                    </a:lnTo>
                    <a:lnTo>
                      <a:pt x="92" y="91"/>
                    </a:lnTo>
                    <a:lnTo>
                      <a:pt x="97" y="96"/>
                    </a:lnTo>
                    <a:lnTo>
                      <a:pt x="97" y="105"/>
                    </a:lnTo>
                    <a:lnTo>
                      <a:pt x="101" y="110"/>
                    </a:lnTo>
                    <a:lnTo>
                      <a:pt x="110" y="110"/>
                    </a:lnTo>
                    <a:lnTo>
                      <a:pt x="120" y="110"/>
                    </a:lnTo>
                    <a:lnTo>
                      <a:pt x="120" y="101"/>
                    </a:lnTo>
                    <a:lnTo>
                      <a:pt x="129" y="96"/>
                    </a:lnTo>
                    <a:lnTo>
                      <a:pt x="138" y="87"/>
                    </a:lnTo>
                    <a:lnTo>
                      <a:pt x="147" y="82"/>
                    </a:lnTo>
                    <a:lnTo>
                      <a:pt x="161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" name="Freeform 1686"/>
              <p:cNvSpPr>
                <a:spLocks/>
              </p:cNvSpPr>
              <p:nvPr/>
            </p:nvSpPr>
            <p:spPr bwMode="auto">
              <a:xfrm>
                <a:off x="3290" y="1589"/>
                <a:ext cx="161" cy="110"/>
              </a:xfrm>
              <a:custGeom>
                <a:avLst/>
                <a:gdLst>
                  <a:gd name="T0" fmla="*/ 161 w 161"/>
                  <a:gd name="T1" fmla="*/ 73 h 110"/>
                  <a:gd name="T2" fmla="*/ 152 w 161"/>
                  <a:gd name="T3" fmla="*/ 68 h 110"/>
                  <a:gd name="T4" fmla="*/ 120 w 161"/>
                  <a:gd name="T5" fmla="*/ 50 h 110"/>
                  <a:gd name="T6" fmla="*/ 101 w 161"/>
                  <a:gd name="T7" fmla="*/ 23 h 110"/>
                  <a:gd name="T8" fmla="*/ 92 w 161"/>
                  <a:gd name="T9" fmla="*/ 23 h 110"/>
                  <a:gd name="T10" fmla="*/ 88 w 161"/>
                  <a:gd name="T11" fmla="*/ 14 h 110"/>
                  <a:gd name="T12" fmla="*/ 69 w 161"/>
                  <a:gd name="T13" fmla="*/ 0 h 110"/>
                  <a:gd name="T14" fmla="*/ 65 w 161"/>
                  <a:gd name="T15" fmla="*/ 9 h 110"/>
                  <a:gd name="T16" fmla="*/ 60 w 161"/>
                  <a:gd name="T17" fmla="*/ 9 h 110"/>
                  <a:gd name="T18" fmla="*/ 51 w 161"/>
                  <a:gd name="T19" fmla="*/ 14 h 110"/>
                  <a:gd name="T20" fmla="*/ 46 w 161"/>
                  <a:gd name="T21" fmla="*/ 23 h 110"/>
                  <a:gd name="T22" fmla="*/ 33 w 161"/>
                  <a:gd name="T23" fmla="*/ 23 h 110"/>
                  <a:gd name="T24" fmla="*/ 23 w 161"/>
                  <a:gd name="T25" fmla="*/ 9 h 110"/>
                  <a:gd name="T26" fmla="*/ 0 w 161"/>
                  <a:gd name="T27" fmla="*/ 14 h 110"/>
                  <a:gd name="T28" fmla="*/ 0 w 161"/>
                  <a:gd name="T29" fmla="*/ 18 h 110"/>
                  <a:gd name="T30" fmla="*/ 19 w 161"/>
                  <a:gd name="T31" fmla="*/ 18 h 110"/>
                  <a:gd name="T32" fmla="*/ 19 w 161"/>
                  <a:gd name="T33" fmla="*/ 32 h 110"/>
                  <a:gd name="T34" fmla="*/ 10 w 161"/>
                  <a:gd name="T35" fmla="*/ 32 h 110"/>
                  <a:gd name="T36" fmla="*/ 0 w 161"/>
                  <a:gd name="T37" fmla="*/ 41 h 110"/>
                  <a:gd name="T38" fmla="*/ 10 w 161"/>
                  <a:gd name="T39" fmla="*/ 46 h 110"/>
                  <a:gd name="T40" fmla="*/ 14 w 161"/>
                  <a:gd name="T41" fmla="*/ 50 h 110"/>
                  <a:gd name="T42" fmla="*/ 14 w 161"/>
                  <a:gd name="T43" fmla="*/ 55 h 110"/>
                  <a:gd name="T44" fmla="*/ 14 w 161"/>
                  <a:gd name="T45" fmla="*/ 78 h 110"/>
                  <a:gd name="T46" fmla="*/ 37 w 161"/>
                  <a:gd name="T47" fmla="*/ 68 h 110"/>
                  <a:gd name="T48" fmla="*/ 51 w 161"/>
                  <a:gd name="T49" fmla="*/ 68 h 110"/>
                  <a:gd name="T50" fmla="*/ 74 w 161"/>
                  <a:gd name="T51" fmla="*/ 78 h 110"/>
                  <a:gd name="T52" fmla="*/ 83 w 161"/>
                  <a:gd name="T53" fmla="*/ 87 h 110"/>
                  <a:gd name="T54" fmla="*/ 97 w 161"/>
                  <a:gd name="T55" fmla="*/ 96 h 110"/>
                  <a:gd name="T56" fmla="*/ 101 w 161"/>
                  <a:gd name="T57" fmla="*/ 110 h 110"/>
                  <a:gd name="T58" fmla="*/ 120 w 161"/>
                  <a:gd name="T59" fmla="*/ 110 h 110"/>
                  <a:gd name="T60" fmla="*/ 129 w 161"/>
                  <a:gd name="T61" fmla="*/ 96 h 110"/>
                  <a:gd name="T62" fmla="*/ 147 w 161"/>
                  <a:gd name="T63" fmla="*/ 8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1" h="110">
                    <a:moveTo>
                      <a:pt x="161" y="82"/>
                    </a:moveTo>
                    <a:lnTo>
                      <a:pt x="161" y="73"/>
                    </a:lnTo>
                    <a:lnTo>
                      <a:pt x="156" y="68"/>
                    </a:lnTo>
                    <a:lnTo>
                      <a:pt x="152" y="68"/>
                    </a:lnTo>
                    <a:lnTo>
                      <a:pt x="147" y="64"/>
                    </a:lnTo>
                    <a:lnTo>
                      <a:pt x="120" y="50"/>
                    </a:lnTo>
                    <a:lnTo>
                      <a:pt x="110" y="36"/>
                    </a:lnTo>
                    <a:lnTo>
                      <a:pt x="101" y="23"/>
                    </a:lnTo>
                    <a:lnTo>
                      <a:pt x="97" y="23"/>
                    </a:lnTo>
                    <a:lnTo>
                      <a:pt x="92" y="23"/>
                    </a:lnTo>
                    <a:lnTo>
                      <a:pt x="88" y="23"/>
                    </a:lnTo>
                    <a:lnTo>
                      <a:pt x="88" y="14"/>
                    </a:lnTo>
                    <a:lnTo>
                      <a:pt x="78" y="9"/>
                    </a:lnTo>
                    <a:lnTo>
                      <a:pt x="69" y="0"/>
                    </a:lnTo>
                    <a:lnTo>
                      <a:pt x="65" y="4"/>
                    </a:lnTo>
                    <a:lnTo>
                      <a:pt x="65" y="9"/>
                    </a:lnTo>
                    <a:lnTo>
                      <a:pt x="60" y="4"/>
                    </a:lnTo>
                    <a:lnTo>
                      <a:pt x="60" y="9"/>
                    </a:lnTo>
                    <a:lnTo>
                      <a:pt x="55" y="9"/>
                    </a:lnTo>
                    <a:lnTo>
                      <a:pt x="51" y="14"/>
                    </a:lnTo>
                    <a:lnTo>
                      <a:pt x="51" y="23"/>
                    </a:lnTo>
                    <a:lnTo>
                      <a:pt x="46" y="23"/>
                    </a:lnTo>
                    <a:lnTo>
                      <a:pt x="42" y="23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23" y="9"/>
                    </a:lnTo>
                    <a:lnTo>
                      <a:pt x="14" y="9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10" y="14"/>
                    </a:lnTo>
                    <a:lnTo>
                      <a:pt x="19" y="18"/>
                    </a:lnTo>
                    <a:lnTo>
                      <a:pt x="23" y="27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0" y="32"/>
                    </a:lnTo>
                    <a:lnTo>
                      <a:pt x="0" y="27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4" y="50"/>
                    </a:lnTo>
                    <a:lnTo>
                      <a:pt x="10" y="55"/>
                    </a:lnTo>
                    <a:lnTo>
                      <a:pt x="14" y="55"/>
                    </a:lnTo>
                    <a:lnTo>
                      <a:pt x="14" y="64"/>
                    </a:lnTo>
                    <a:lnTo>
                      <a:pt x="14" y="78"/>
                    </a:lnTo>
                    <a:lnTo>
                      <a:pt x="28" y="73"/>
                    </a:lnTo>
                    <a:lnTo>
                      <a:pt x="37" y="68"/>
                    </a:lnTo>
                    <a:lnTo>
                      <a:pt x="46" y="68"/>
                    </a:lnTo>
                    <a:lnTo>
                      <a:pt x="51" y="68"/>
                    </a:lnTo>
                    <a:lnTo>
                      <a:pt x="65" y="73"/>
                    </a:lnTo>
                    <a:lnTo>
                      <a:pt x="74" y="78"/>
                    </a:lnTo>
                    <a:lnTo>
                      <a:pt x="78" y="82"/>
                    </a:lnTo>
                    <a:lnTo>
                      <a:pt x="83" y="87"/>
                    </a:lnTo>
                    <a:lnTo>
                      <a:pt x="92" y="91"/>
                    </a:lnTo>
                    <a:lnTo>
                      <a:pt x="97" y="96"/>
                    </a:lnTo>
                    <a:lnTo>
                      <a:pt x="97" y="105"/>
                    </a:lnTo>
                    <a:lnTo>
                      <a:pt x="101" y="110"/>
                    </a:lnTo>
                    <a:lnTo>
                      <a:pt x="110" y="110"/>
                    </a:lnTo>
                    <a:lnTo>
                      <a:pt x="120" y="110"/>
                    </a:lnTo>
                    <a:lnTo>
                      <a:pt x="120" y="101"/>
                    </a:lnTo>
                    <a:lnTo>
                      <a:pt x="129" y="96"/>
                    </a:lnTo>
                    <a:lnTo>
                      <a:pt x="138" y="87"/>
                    </a:lnTo>
                    <a:lnTo>
                      <a:pt x="147" y="82"/>
                    </a:lnTo>
                    <a:lnTo>
                      <a:pt x="161" y="8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" name="Freeform 1687"/>
              <p:cNvSpPr>
                <a:spLocks noEditPoints="1"/>
              </p:cNvSpPr>
              <p:nvPr/>
            </p:nvSpPr>
            <p:spPr bwMode="auto">
              <a:xfrm>
                <a:off x="3286" y="1584"/>
                <a:ext cx="169" cy="119"/>
              </a:xfrm>
              <a:custGeom>
                <a:avLst/>
                <a:gdLst>
                  <a:gd name="T0" fmla="*/ 110 w 169"/>
                  <a:gd name="T1" fmla="*/ 119 h 119"/>
                  <a:gd name="T2" fmla="*/ 101 w 169"/>
                  <a:gd name="T3" fmla="*/ 101 h 119"/>
                  <a:gd name="T4" fmla="*/ 78 w 169"/>
                  <a:gd name="T5" fmla="*/ 87 h 119"/>
                  <a:gd name="T6" fmla="*/ 59 w 169"/>
                  <a:gd name="T7" fmla="*/ 78 h 119"/>
                  <a:gd name="T8" fmla="*/ 32 w 169"/>
                  <a:gd name="T9" fmla="*/ 83 h 119"/>
                  <a:gd name="T10" fmla="*/ 18 w 169"/>
                  <a:gd name="T11" fmla="*/ 87 h 119"/>
                  <a:gd name="T12" fmla="*/ 18 w 169"/>
                  <a:gd name="T13" fmla="*/ 64 h 119"/>
                  <a:gd name="T14" fmla="*/ 4 w 169"/>
                  <a:gd name="T15" fmla="*/ 60 h 119"/>
                  <a:gd name="T16" fmla="*/ 14 w 169"/>
                  <a:gd name="T17" fmla="*/ 55 h 119"/>
                  <a:gd name="T18" fmla="*/ 9 w 169"/>
                  <a:gd name="T19" fmla="*/ 55 h 119"/>
                  <a:gd name="T20" fmla="*/ 4 w 169"/>
                  <a:gd name="T21" fmla="*/ 41 h 119"/>
                  <a:gd name="T22" fmla="*/ 4 w 169"/>
                  <a:gd name="T23" fmla="*/ 32 h 119"/>
                  <a:gd name="T24" fmla="*/ 9 w 169"/>
                  <a:gd name="T25" fmla="*/ 14 h 119"/>
                  <a:gd name="T26" fmla="*/ 32 w 169"/>
                  <a:gd name="T27" fmla="*/ 14 h 119"/>
                  <a:gd name="T28" fmla="*/ 41 w 169"/>
                  <a:gd name="T29" fmla="*/ 23 h 119"/>
                  <a:gd name="T30" fmla="*/ 55 w 169"/>
                  <a:gd name="T31" fmla="*/ 19 h 119"/>
                  <a:gd name="T32" fmla="*/ 64 w 169"/>
                  <a:gd name="T33" fmla="*/ 5 h 119"/>
                  <a:gd name="T34" fmla="*/ 69 w 169"/>
                  <a:gd name="T35" fmla="*/ 5 h 119"/>
                  <a:gd name="T36" fmla="*/ 73 w 169"/>
                  <a:gd name="T37" fmla="*/ 0 h 119"/>
                  <a:gd name="T38" fmla="*/ 92 w 169"/>
                  <a:gd name="T39" fmla="*/ 14 h 119"/>
                  <a:gd name="T40" fmla="*/ 96 w 169"/>
                  <a:gd name="T41" fmla="*/ 23 h 119"/>
                  <a:gd name="T42" fmla="*/ 105 w 169"/>
                  <a:gd name="T43" fmla="*/ 23 h 119"/>
                  <a:gd name="T44" fmla="*/ 110 w 169"/>
                  <a:gd name="T45" fmla="*/ 23 h 119"/>
                  <a:gd name="T46" fmla="*/ 128 w 169"/>
                  <a:gd name="T47" fmla="*/ 51 h 119"/>
                  <a:gd name="T48" fmla="*/ 169 w 169"/>
                  <a:gd name="T49" fmla="*/ 78 h 119"/>
                  <a:gd name="T50" fmla="*/ 169 w 169"/>
                  <a:gd name="T51" fmla="*/ 92 h 119"/>
                  <a:gd name="T52" fmla="*/ 160 w 169"/>
                  <a:gd name="T53" fmla="*/ 87 h 119"/>
                  <a:gd name="T54" fmla="*/ 142 w 169"/>
                  <a:gd name="T55" fmla="*/ 106 h 119"/>
                  <a:gd name="T56" fmla="*/ 128 w 169"/>
                  <a:gd name="T57" fmla="*/ 115 h 119"/>
                  <a:gd name="T58" fmla="*/ 50 w 169"/>
                  <a:gd name="T59" fmla="*/ 69 h 119"/>
                  <a:gd name="T60" fmla="*/ 78 w 169"/>
                  <a:gd name="T61" fmla="*/ 83 h 119"/>
                  <a:gd name="T62" fmla="*/ 96 w 169"/>
                  <a:gd name="T63" fmla="*/ 92 h 119"/>
                  <a:gd name="T64" fmla="*/ 110 w 169"/>
                  <a:gd name="T65" fmla="*/ 115 h 119"/>
                  <a:gd name="T66" fmla="*/ 124 w 169"/>
                  <a:gd name="T67" fmla="*/ 115 h 119"/>
                  <a:gd name="T68" fmla="*/ 124 w 169"/>
                  <a:gd name="T69" fmla="*/ 106 h 119"/>
                  <a:gd name="T70" fmla="*/ 142 w 169"/>
                  <a:gd name="T71" fmla="*/ 92 h 119"/>
                  <a:gd name="T72" fmla="*/ 160 w 169"/>
                  <a:gd name="T73" fmla="*/ 78 h 119"/>
                  <a:gd name="T74" fmla="*/ 128 w 169"/>
                  <a:gd name="T75" fmla="*/ 55 h 119"/>
                  <a:gd name="T76" fmla="*/ 110 w 169"/>
                  <a:gd name="T77" fmla="*/ 28 h 119"/>
                  <a:gd name="T78" fmla="*/ 92 w 169"/>
                  <a:gd name="T79" fmla="*/ 28 h 119"/>
                  <a:gd name="T80" fmla="*/ 82 w 169"/>
                  <a:gd name="T81" fmla="*/ 14 h 119"/>
                  <a:gd name="T82" fmla="*/ 73 w 169"/>
                  <a:gd name="T83" fmla="*/ 9 h 119"/>
                  <a:gd name="T84" fmla="*/ 73 w 169"/>
                  <a:gd name="T85" fmla="*/ 14 h 119"/>
                  <a:gd name="T86" fmla="*/ 64 w 169"/>
                  <a:gd name="T87" fmla="*/ 19 h 119"/>
                  <a:gd name="T88" fmla="*/ 59 w 169"/>
                  <a:gd name="T89" fmla="*/ 28 h 119"/>
                  <a:gd name="T90" fmla="*/ 41 w 169"/>
                  <a:gd name="T91" fmla="*/ 32 h 119"/>
                  <a:gd name="T92" fmla="*/ 27 w 169"/>
                  <a:gd name="T93" fmla="*/ 19 h 119"/>
                  <a:gd name="T94" fmla="*/ 27 w 169"/>
                  <a:gd name="T95" fmla="*/ 23 h 119"/>
                  <a:gd name="T96" fmla="*/ 32 w 169"/>
                  <a:gd name="T97" fmla="*/ 32 h 119"/>
                  <a:gd name="T98" fmla="*/ 27 w 169"/>
                  <a:gd name="T99" fmla="*/ 37 h 119"/>
                  <a:gd name="T100" fmla="*/ 27 w 169"/>
                  <a:gd name="T101" fmla="*/ 41 h 119"/>
                  <a:gd name="T102" fmla="*/ 9 w 169"/>
                  <a:gd name="T103" fmla="*/ 46 h 119"/>
                  <a:gd name="T104" fmla="*/ 23 w 169"/>
                  <a:gd name="T105" fmla="*/ 46 h 119"/>
                  <a:gd name="T106" fmla="*/ 18 w 169"/>
                  <a:gd name="T107" fmla="*/ 51 h 119"/>
                  <a:gd name="T108" fmla="*/ 18 w 169"/>
                  <a:gd name="T109" fmla="*/ 55 h 119"/>
                  <a:gd name="T110" fmla="*/ 23 w 169"/>
                  <a:gd name="T111" fmla="*/ 64 h 119"/>
                  <a:gd name="T112" fmla="*/ 27 w 169"/>
                  <a:gd name="T113" fmla="*/ 78 h 119"/>
                  <a:gd name="T114" fmla="*/ 50 w 169"/>
                  <a:gd name="T115" fmla="*/ 69 h 119"/>
                  <a:gd name="T116" fmla="*/ 9 w 169"/>
                  <a:gd name="T117" fmla="*/ 23 h 119"/>
                  <a:gd name="T118" fmla="*/ 14 w 169"/>
                  <a:gd name="T119" fmla="*/ 37 h 119"/>
                  <a:gd name="T120" fmla="*/ 23 w 169"/>
                  <a:gd name="T121" fmla="*/ 32 h 119"/>
                  <a:gd name="T122" fmla="*/ 18 w 169"/>
                  <a:gd name="T123" fmla="*/ 23 h 119"/>
                  <a:gd name="T124" fmla="*/ 9 w 169"/>
                  <a:gd name="T125" fmla="*/ 2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9" h="119">
                    <a:moveTo>
                      <a:pt x="119" y="119"/>
                    </a:moveTo>
                    <a:lnTo>
                      <a:pt x="119" y="119"/>
                    </a:lnTo>
                    <a:lnTo>
                      <a:pt x="110" y="119"/>
                    </a:lnTo>
                    <a:lnTo>
                      <a:pt x="101" y="115"/>
                    </a:lnTo>
                    <a:lnTo>
                      <a:pt x="101" y="110"/>
                    </a:lnTo>
                    <a:lnTo>
                      <a:pt x="101" y="101"/>
                    </a:lnTo>
                    <a:lnTo>
                      <a:pt x="92" y="101"/>
                    </a:lnTo>
                    <a:lnTo>
                      <a:pt x="87" y="96"/>
                    </a:lnTo>
                    <a:lnTo>
                      <a:pt x="78" y="87"/>
                    </a:lnTo>
                    <a:lnTo>
                      <a:pt x="78" y="87"/>
                    </a:lnTo>
                    <a:lnTo>
                      <a:pt x="69" y="83"/>
                    </a:lnTo>
                    <a:lnTo>
                      <a:pt x="59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32" y="83"/>
                    </a:lnTo>
                    <a:lnTo>
                      <a:pt x="32" y="83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14" y="87"/>
                    </a:lnTo>
                    <a:lnTo>
                      <a:pt x="14" y="73"/>
                    </a:lnTo>
                    <a:lnTo>
                      <a:pt x="18" y="64"/>
                    </a:lnTo>
                    <a:lnTo>
                      <a:pt x="14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1"/>
                    </a:lnTo>
                    <a:lnTo>
                      <a:pt x="4" y="46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0" y="19"/>
                    </a:lnTo>
                    <a:lnTo>
                      <a:pt x="9" y="14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32" y="14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41" y="23"/>
                    </a:lnTo>
                    <a:lnTo>
                      <a:pt x="50" y="28"/>
                    </a:lnTo>
                    <a:lnTo>
                      <a:pt x="55" y="23"/>
                    </a:lnTo>
                    <a:lnTo>
                      <a:pt x="55" y="19"/>
                    </a:lnTo>
                    <a:lnTo>
                      <a:pt x="59" y="14"/>
                    </a:lnTo>
                    <a:lnTo>
                      <a:pt x="64" y="9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73" y="5"/>
                    </a:lnTo>
                    <a:lnTo>
                      <a:pt x="73" y="0"/>
                    </a:lnTo>
                    <a:lnTo>
                      <a:pt x="78" y="5"/>
                    </a:lnTo>
                    <a:lnTo>
                      <a:pt x="82" y="9"/>
                    </a:lnTo>
                    <a:lnTo>
                      <a:pt x="92" y="14"/>
                    </a:lnTo>
                    <a:lnTo>
                      <a:pt x="96" y="19"/>
                    </a:lnTo>
                    <a:lnTo>
                      <a:pt x="96" y="19"/>
                    </a:lnTo>
                    <a:lnTo>
                      <a:pt x="96" y="23"/>
                    </a:lnTo>
                    <a:lnTo>
                      <a:pt x="92" y="23"/>
                    </a:lnTo>
                    <a:lnTo>
                      <a:pt x="96" y="23"/>
                    </a:lnTo>
                    <a:lnTo>
                      <a:pt x="105" y="23"/>
                    </a:lnTo>
                    <a:lnTo>
                      <a:pt x="110" y="23"/>
                    </a:lnTo>
                    <a:lnTo>
                      <a:pt x="110" y="23"/>
                    </a:lnTo>
                    <a:lnTo>
                      <a:pt x="110" y="23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8" y="51"/>
                    </a:lnTo>
                    <a:lnTo>
                      <a:pt x="156" y="69"/>
                    </a:lnTo>
                    <a:lnTo>
                      <a:pt x="160" y="73"/>
                    </a:lnTo>
                    <a:lnTo>
                      <a:pt x="169" y="78"/>
                    </a:lnTo>
                    <a:lnTo>
                      <a:pt x="169" y="87"/>
                    </a:lnTo>
                    <a:lnTo>
                      <a:pt x="169" y="92"/>
                    </a:lnTo>
                    <a:lnTo>
                      <a:pt x="169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0" y="87"/>
                    </a:lnTo>
                    <a:lnTo>
                      <a:pt x="151" y="92"/>
                    </a:lnTo>
                    <a:lnTo>
                      <a:pt x="147" y="92"/>
                    </a:lnTo>
                    <a:lnTo>
                      <a:pt x="142" y="106"/>
                    </a:lnTo>
                    <a:lnTo>
                      <a:pt x="133" y="110"/>
                    </a:lnTo>
                    <a:lnTo>
                      <a:pt x="128" y="110"/>
                    </a:lnTo>
                    <a:lnTo>
                      <a:pt x="128" y="115"/>
                    </a:lnTo>
                    <a:lnTo>
                      <a:pt x="119" y="119"/>
                    </a:lnTo>
                    <a:lnTo>
                      <a:pt x="119" y="119"/>
                    </a:lnTo>
                    <a:close/>
                    <a:moveTo>
                      <a:pt x="50" y="69"/>
                    </a:moveTo>
                    <a:lnTo>
                      <a:pt x="59" y="73"/>
                    </a:lnTo>
                    <a:lnTo>
                      <a:pt x="69" y="73"/>
                    </a:lnTo>
                    <a:lnTo>
                      <a:pt x="78" y="83"/>
                    </a:lnTo>
                    <a:lnTo>
                      <a:pt x="87" y="87"/>
                    </a:lnTo>
                    <a:lnTo>
                      <a:pt x="92" y="92"/>
                    </a:lnTo>
                    <a:lnTo>
                      <a:pt x="96" y="92"/>
                    </a:lnTo>
                    <a:lnTo>
                      <a:pt x="105" y="96"/>
                    </a:lnTo>
                    <a:lnTo>
                      <a:pt x="105" y="110"/>
                    </a:lnTo>
                    <a:lnTo>
                      <a:pt x="110" y="115"/>
                    </a:lnTo>
                    <a:lnTo>
                      <a:pt x="119" y="115"/>
                    </a:lnTo>
                    <a:lnTo>
                      <a:pt x="119" y="115"/>
                    </a:lnTo>
                    <a:lnTo>
                      <a:pt x="124" y="115"/>
                    </a:lnTo>
                    <a:lnTo>
                      <a:pt x="124" y="110"/>
                    </a:lnTo>
                    <a:lnTo>
                      <a:pt x="119" y="106"/>
                    </a:lnTo>
                    <a:lnTo>
                      <a:pt x="124" y="106"/>
                    </a:lnTo>
                    <a:lnTo>
                      <a:pt x="128" y="106"/>
                    </a:lnTo>
                    <a:lnTo>
                      <a:pt x="137" y="101"/>
                    </a:lnTo>
                    <a:lnTo>
                      <a:pt x="142" y="92"/>
                    </a:lnTo>
                    <a:lnTo>
                      <a:pt x="151" y="83"/>
                    </a:lnTo>
                    <a:lnTo>
                      <a:pt x="165" y="83"/>
                    </a:lnTo>
                    <a:lnTo>
                      <a:pt x="160" y="78"/>
                    </a:lnTo>
                    <a:lnTo>
                      <a:pt x="160" y="78"/>
                    </a:lnTo>
                    <a:lnTo>
                      <a:pt x="151" y="73"/>
                    </a:lnTo>
                    <a:lnTo>
                      <a:pt x="128" y="55"/>
                    </a:lnTo>
                    <a:lnTo>
                      <a:pt x="119" y="51"/>
                    </a:lnTo>
                    <a:lnTo>
                      <a:pt x="114" y="41"/>
                    </a:lnTo>
                    <a:lnTo>
                      <a:pt x="110" y="28"/>
                    </a:lnTo>
                    <a:lnTo>
                      <a:pt x="105" y="28"/>
                    </a:lnTo>
                    <a:lnTo>
                      <a:pt x="96" y="32"/>
                    </a:lnTo>
                    <a:lnTo>
                      <a:pt x="92" y="28"/>
                    </a:lnTo>
                    <a:lnTo>
                      <a:pt x="87" y="28"/>
                    </a:lnTo>
                    <a:lnTo>
                      <a:pt x="92" y="19"/>
                    </a:lnTo>
                    <a:lnTo>
                      <a:pt x="82" y="14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8" y="19"/>
                    </a:lnTo>
                    <a:lnTo>
                      <a:pt x="82" y="19"/>
                    </a:lnTo>
                    <a:lnTo>
                      <a:pt x="73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4" y="19"/>
                    </a:lnTo>
                    <a:lnTo>
                      <a:pt x="59" y="19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5" y="32"/>
                    </a:lnTo>
                    <a:lnTo>
                      <a:pt x="50" y="32"/>
                    </a:lnTo>
                    <a:lnTo>
                      <a:pt x="41" y="32"/>
                    </a:lnTo>
                    <a:lnTo>
                      <a:pt x="32" y="28"/>
                    </a:lnTo>
                    <a:lnTo>
                      <a:pt x="32" y="23"/>
                    </a:lnTo>
                    <a:lnTo>
                      <a:pt x="27" y="19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7" y="23"/>
                    </a:lnTo>
                    <a:lnTo>
                      <a:pt x="32" y="2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7" y="37"/>
                    </a:lnTo>
                    <a:lnTo>
                      <a:pt x="32" y="37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18" y="41"/>
                    </a:lnTo>
                    <a:lnTo>
                      <a:pt x="9" y="37"/>
                    </a:lnTo>
                    <a:lnTo>
                      <a:pt x="9" y="46"/>
                    </a:lnTo>
                    <a:lnTo>
                      <a:pt x="14" y="46"/>
                    </a:lnTo>
                    <a:lnTo>
                      <a:pt x="18" y="46"/>
                    </a:lnTo>
                    <a:lnTo>
                      <a:pt x="23" y="46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18" y="55"/>
                    </a:lnTo>
                    <a:lnTo>
                      <a:pt x="18" y="55"/>
                    </a:lnTo>
                    <a:lnTo>
                      <a:pt x="18" y="60"/>
                    </a:lnTo>
                    <a:lnTo>
                      <a:pt x="23" y="64"/>
                    </a:lnTo>
                    <a:lnTo>
                      <a:pt x="23" y="78"/>
                    </a:lnTo>
                    <a:lnTo>
                      <a:pt x="23" y="83"/>
                    </a:lnTo>
                    <a:lnTo>
                      <a:pt x="27" y="78"/>
                    </a:lnTo>
                    <a:lnTo>
                      <a:pt x="32" y="78"/>
                    </a:lnTo>
                    <a:lnTo>
                      <a:pt x="46" y="69"/>
                    </a:lnTo>
                    <a:lnTo>
                      <a:pt x="50" y="69"/>
                    </a:lnTo>
                    <a:lnTo>
                      <a:pt x="50" y="69"/>
                    </a:lnTo>
                    <a:lnTo>
                      <a:pt x="50" y="69"/>
                    </a:lnTo>
                    <a:close/>
                    <a:moveTo>
                      <a:pt x="9" y="23"/>
                    </a:moveTo>
                    <a:lnTo>
                      <a:pt x="9" y="32"/>
                    </a:lnTo>
                    <a:lnTo>
                      <a:pt x="9" y="32"/>
                    </a:lnTo>
                    <a:lnTo>
                      <a:pt x="14" y="37"/>
                    </a:lnTo>
                    <a:lnTo>
                      <a:pt x="18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28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" name="Freeform 1688"/>
              <p:cNvSpPr>
                <a:spLocks/>
              </p:cNvSpPr>
              <p:nvPr/>
            </p:nvSpPr>
            <p:spPr bwMode="auto">
              <a:xfrm>
                <a:off x="3286" y="1584"/>
                <a:ext cx="169" cy="119"/>
              </a:xfrm>
              <a:custGeom>
                <a:avLst/>
                <a:gdLst>
                  <a:gd name="T0" fmla="*/ 119 w 169"/>
                  <a:gd name="T1" fmla="*/ 119 h 119"/>
                  <a:gd name="T2" fmla="*/ 101 w 169"/>
                  <a:gd name="T3" fmla="*/ 115 h 119"/>
                  <a:gd name="T4" fmla="*/ 101 w 169"/>
                  <a:gd name="T5" fmla="*/ 101 h 119"/>
                  <a:gd name="T6" fmla="*/ 87 w 169"/>
                  <a:gd name="T7" fmla="*/ 96 h 119"/>
                  <a:gd name="T8" fmla="*/ 78 w 169"/>
                  <a:gd name="T9" fmla="*/ 87 h 119"/>
                  <a:gd name="T10" fmla="*/ 59 w 169"/>
                  <a:gd name="T11" fmla="*/ 78 h 119"/>
                  <a:gd name="T12" fmla="*/ 50 w 169"/>
                  <a:gd name="T13" fmla="*/ 78 h 119"/>
                  <a:gd name="T14" fmla="*/ 32 w 169"/>
                  <a:gd name="T15" fmla="*/ 83 h 119"/>
                  <a:gd name="T16" fmla="*/ 18 w 169"/>
                  <a:gd name="T17" fmla="*/ 87 h 119"/>
                  <a:gd name="T18" fmla="*/ 14 w 169"/>
                  <a:gd name="T19" fmla="*/ 73 h 119"/>
                  <a:gd name="T20" fmla="*/ 14 w 169"/>
                  <a:gd name="T21" fmla="*/ 60 h 119"/>
                  <a:gd name="T22" fmla="*/ 4 w 169"/>
                  <a:gd name="T23" fmla="*/ 60 h 119"/>
                  <a:gd name="T24" fmla="*/ 9 w 169"/>
                  <a:gd name="T25" fmla="*/ 55 h 119"/>
                  <a:gd name="T26" fmla="*/ 14 w 169"/>
                  <a:gd name="T27" fmla="*/ 55 h 119"/>
                  <a:gd name="T28" fmla="*/ 9 w 169"/>
                  <a:gd name="T29" fmla="*/ 55 h 119"/>
                  <a:gd name="T30" fmla="*/ 4 w 169"/>
                  <a:gd name="T31" fmla="*/ 46 h 119"/>
                  <a:gd name="T32" fmla="*/ 4 w 169"/>
                  <a:gd name="T33" fmla="*/ 32 h 119"/>
                  <a:gd name="T34" fmla="*/ 4 w 169"/>
                  <a:gd name="T35" fmla="*/ 32 h 119"/>
                  <a:gd name="T36" fmla="*/ 0 w 169"/>
                  <a:gd name="T37" fmla="*/ 19 h 119"/>
                  <a:gd name="T38" fmla="*/ 18 w 169"/>
                  <a:gd name="T39" fmla="*/ 9 h 119"/>
                  <a:gd name="T40" fmla="*/ 32 w 169"/>
                  <a:gd name="T41" fmla="*/ 14 h 119"/>
                  <a:gd name="T42" fmla="*/ 37 w 169"/>
                  <a:gd name="T43" fmla="*/ 23 h 119"/>
                  <a:gd name="T44" fmla="*/ 50 w 169"/>
                  <a:gd name="T45" fmla="*/ 28 h 119"/>
                  <a:gd name="T46" fmla="*/ 55 w 169"/>
                  <a:gd name="T47" fmla="*/ 19 h 119"/>
                  <a:gd name="T48" fmla="*/ 64 w 169"/>
                  <a:gd name="T49" fmla="*/ 9 h 119"/>
                  <a:gd name="T50" fmla="*/ 64 w 169"/>
                  <a:gd name="T51" fmla="*/ 5 h 119"/>
                  <a:gd name="T52" fmla="*/ 69 w 169"/>
                  <a:gd name="T53" fmla="*/ 5 h 119"/>
                  <a:gd name="T54" fmla="*/ 73 w 169"/>
                  <a:gd name="T55" fmla="*/ 5 h 119"/>
                  <a:gd name="T56" fmla="*/ 78 w 169"/>
                  <a:gd name="T57" fmla="*/ 5 h 119"/>
                  <a:gd name="T58" fmla="*/ 92 w 169"/>
                  <a:gd name="T59" fmla="*/ 14 h 119"/>
                  <a:gd name="T60" fmla="*/ 96 w 169"/>
                  <a:gd name="T61" fmla="*/ 19 h 119"/>
                  <a:gd name="T62" fmla="*/ 92 w 169"/>
                  <a:gd name="T63" fmla="*/ 23 h 119"/>
                  <a:gd name="T64" fmla="*/ 105 w 169"/>
                  <a:gd name="T65" fmla="*/ 23 h 119"/>
                  <a:gd name="T66" fmla="*/ 110 w 169"/>
                  <a:gd name="T67" fmla="*/ 23 h 119"/>
                  <a:gd name="T68" fmla="*/ 114 w 169"/>
                  <a:gd name="T69" fmla="*/ 32 h 119"/>
                  <a:gd name="T70" fmla="*/ 128 w 169"/>
                  <a:gd name="T71" fmla="*/ 51 h 119"/>
                  <a:gd name="T72" fmla="*/ 160 w 169"/>
                  <a:gd name="T73" fmla="*/ 73 h 119"/>
                  <a:gd name="T74" fmla="*/ 169 w 169"/>
                  <a:gd name="T75" fmla="*/ 87 h 119"/>
                  <a:gd name="T76" fmla="*/ 169 w 169"/>
                  <a:gd name="T77" fmla="*/ 92 h 119"/>
                  <a:gd name="T78" fmla="*/ 165 w 169"/>
                  <a:gd name="T79" fmla="*/ 87 h 119"/>
                  <a:gd name="T80" fmla="*/ 151 w 169"/>
                  <a:gd name="T81" fmla="*/ 92 h 119"/>
                  <a:gd name="T82" fmla="*/ 142 w 169"/>
                  <a:gd name="T83" fmla="*/ 106 h 119"/>
                  <a:gd name="T84" fmla="*/ 128 w 169"/>
                  <a:gd name="T85" fmla="*/ 110 h 119"/>
                  <a:gd name="T86" fmla="*/ 119 w 169"/>
                  <a:gd name="T8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9" h="119">
                    <a:moveTo>
                      <a:pt x="119" y="119"/>
                    </a:moveTo>
                    <a:lnTo>
                      <a:pt x="119" y="119"/>
                    </a:lnTo>
                    <a:lnTo>
                      <a:pt x="110" y="119"/>
                    </a:lnTo>
                    <a:lnTo>
                      <a:pt x="101" y="115"/>
                    </a:lnTo>
                    <a:lnTo>
                      <a:pt x="101" y="110"/>
                    </a:lnTo>
                    <a:lnTo>
                      <a:pt x="101" y="101"/>
                    </a:lnTo>
                    <a:lnTo>
                      <a:pt x="92" y="101"/>
                    </a:lnTo>
                    <a:lnTo>
                      <a:pt x="87" y="96"/>
                    </a:lnTo>
                    <a:lnTo>
                      <a:pt x="78" y="87"/>
                    </a:lnTo>
                    <a:lnTo>
                      <a:pt x="78" y="87"/>
                    </a:lnTo>
                    <a:lnTo>
                      <a:pt x="69" y="83"/>
                    </a:lnTo>
                    <a:lnTo>
                      <a:pt x="59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32" y="83"/>
                    </a:lnTo>
                    <a:lnTo>
                      <a:pt x="32" y="83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14" y="87"/>
                    </a:lnTo>
                    <a:lnTo>
                      <a:pt x="14" y="73"/>
                    </a:lnTo>
                    <a:lnTo>
                      <a:pt x="18" y="64"/>
                    </a:lnTo>
                    <a:lnTo>
                      <a:pt x="14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1"/>
                    </a:lnTo>
                    <a:lnTo>
                      <a:pt x="4" y="46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0" y="19"/>
                    </a:lnTo>
                    <a:lnTo>
                      <a:pt x="9" y="14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32" y="14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41" y="23"/>
                    </a:lnTo>
                    <a:lnTo>
                      <a:pt x="50" y="28"/>
                    </a:lnTo>
                    <a:lnTo>
                      <a:pt x="55" y="23"/>
                    </a:lnTo>
                    <a:lnTo>
                      <a:pt x="55" y="19"/>
                    </a:lnTo>
                    <a:lnTo>
                      <a:pt x="59" y="14"/>
                    </a:lnTo>
                    <a:lnTo>
                      <a:pt x="64" y="9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73" y="5"/>
                    </a:lnTo>
                    <a:lnTo>
                      <a:pt x="73" y="0"/>
                    </a:lnTo>
                    <a:lnTo>
                      <a:pt x="78" y="5"/>
                    </a:lnTo>
                    <a:lnTo>
                      <a:pt x="82" y="9"/>
                    </a:lnTo>
                    <a:lnTo>
                      <a:pt x="92" y="14"/>
                    </a:lnTo>
                    <a:lnTo>
                      <a:pt x="96" y="19"/>
                    </a:lnTo>
                    <a:lnTo>
                      <a:pt x="96" y="19"/>
                    </a:lnTo>
                    <a:lnTo>
                      <a:pt x="96" y="23"/>
                    </a:lnTo>
                    <a:lnTo>
                      <a:pt x="92" y="23"/>
                    </a:lnTo>
                    <a:lnTo>
                      <a:pt x="96" y="23"/>
                    </a:lnTo>
                    <a:lnTo>
                      <a:pt x="105" y="23"/>
                    </a:lnTo>
                    <a:lnTo>
                      <a:pt x="110" y="23"/>
                    </a:lnTo>
                    <a:lnTo>
                      <a:pt x="110" y="23"/>
                    </a:lnTo>
                    <a:lnTo>
                      <a:pt x="110" y="23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8" y="51"/>
                    </a:lnTo>
                    <a:lnTo>
                      <a:pt x="156" y="69"/>
                    </a:lnTo>
                    <a:lnTo>
                      <a:pt x="160" y="73"/>
                    </a:lnTo>
                    <a:lnTo>
                      <a:pt x="169" y="78"/>
                    </a:lnTo>
                    <a:lnTo>
                      <a:pt x="169" y="87"/>
                    </a:lnTo>
                    <a:lnTo>
                      <a:pt x="169" y="92"/>
                    </a:lnTo>
                    <a:lnTo>
                      <a:pt x="169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0" y="87"/>
                    </a:lnTo>
                    <a:lnTo>
                      <a:pt x="151" y="92"/>
                    </a:lnTo>
                    <a:lnTo>
                      <a:pt x="147" y="92"/>
                    </a:lnTo>
                    <a:lnTo>
                      <a:pt x="142" y="106"/>
                    </a:lnTo>
                    <a:lnTo>
                      <a:pt x="133" y="110"/>
                    </a:lnTo>
                    <a:lnTo>
                      <a:pt x="128" y="110"/>
                    </a:lnTo>
                    <a:lnTo>
                      <a:pt x="128" y="115"/>
                    </a:lnTo>
                    <a:lnTo>
                      <a:pt x="119" y="119"/>
                    </a:lnTo>
                    <a:lnTo>
                      <a:pt x="119" y="1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" name="Freeform 1689"/>
              <p:cNvSpPr>
                <a:spLocks/>
              </p:cNvSpPr>
              <p:nvPr/>
            </p:nvSpPr>
            <p:spPr bwMode="auto">
              <a:xfrm>
                <a:off x="3295" y="1593"/>
                <a:ext cx="156" cy="106"/>
              </a:xfrm>
              <a:custGeom>
                <a:avLst/>
                <a:gdLst>
                  <a:gd name="T0" fmla="*/ 50 w 156"/>
                  <a:gd name="T1" fmla="*/ 64 h 106"/>
                  <a:gd name="T2" fmla="*/ 69 w 156"/>
                  <a:gd name="T3" fmla="*/ 74 h 106"/>
                  <a:gd name="T4" fmla="*/ 83 w 156"/>
                  <a:gd name="T5" fmla="*/ 83 h 106"/>
                  <a:gd name="T6" fmla="*/ 96 w 156"/>
                  <a:gd name="T7" fmla="*/ 87 h 106"/>
                  <a:gd name="T8" fmla="*/ 101 w 156"/>
                  <a:gd name="T9" fmla="*/ 106 h 106"/>
                  <a:gd name="T10" fmla="*/ 110 w 156"/>
                  <a:gd name="T11" fmla="*/ 106 h 106"/>
                  <a:gd name="T12" fmla="*/ 115 w 156"/>
                  <a:gd name="T13" fmla="*/ 101 h 106"/>
                  <a:gd name="T14" fmla="*/ 115 w 156"/>
                  <a:gd name="T15" fmla="*/ 97 h 106"/>
                  <a:gd name="T16" fmla="*/ 128 w 156"/>
                  <a:gd name="T17" fmla="*/ 92 h 106"/>
                  <a:gd name="T18" fmla="*/ 142 w 156"/>
                  <a:gd name="T19" fmla="*/ 74 h 106"/>
                  <a:gd name="T20" fmla="*/ 151 w 156"/>
                  <a:gd name="T21" fmla="*/ 69 h 106"/>
                  <a:gd name="T22" fmla="*/ 142 w 156"/>
                  <a:gd name="T23" fmla="*/ 64 h 106"/>
                  <a:gd name="T24" fmla="*/ 110 w 156"/>
                  <a:gd name="T25" fmla="*/ 42 h 106"/>
                  <a:gd name="T26" fmla="*/ 101 w 156"/>
                  <a:gd name="T27" fmla="*/ 19 h 106"/>
                  <a:gd name="T28" fmla="*/ 87 w 156"/>
                  <a:gd name="T29" fmla="*/ 23 h 106"/>
                  <a:gd name="T30" fmla="*/ 78 w 156"/>
                  <a:gd name="T31" fmla="*/ 19 h 106"/>
                  <a:gd name="T32" fmla="*/ 73 w 156"/>
                  <a:gd name="T33" fmla="*/ 5 h 106"/>
                  <a:gd name="T34" fmla="*/ 64 w 156"/>
                  <a:gd name="T35" fmla="*/ 0 h 106"/>
                  <a:gd name="T36" fmla="*/ 69 w 156"/>
                  <a:gd name="T37" fmla="*/ 10 h 106"/>
                  <a:gd name="T38" fmla="*/ 64 w 156"/>
                  <a:gd name="T39" fmla="*/ 5 h 106"/>
                  <a:gd name="T40" fmla="*/ 60 w 156"/>
                  <a:gd name="T41" fmla="*/ 5 h 106"/>
                  <a:gd name="T42" fmla="*/ 50 w 156"/>
                  <a:gd name="T43" fmla="*/ 10 h 106"/>
                  <a:gd name="T44" fmla="*/ 50 w 156"/>
                  <a:gd name="T45" fmla="*/ 19 h 106"/>
                  <a:gd name="T46" fmla="*/ 41 w 156"/>
                  <a:gd name="T47" fmla="*/ 23 h 106"/>
                  <a:gd name="T48" fmla="*/ 23 w 156"/>
                  <a:gd name="T49" fmla="*/ 19 h 106"/>
                  <a:gd name="T50" fmla="*/ 18 w 156"/>
                  <a:gd name="T51" fmla="*/ 10 h 106"/>
                  <a:gd name="T52" fmla="*/ 9 w 156"/>
                  <a:gd name="T53" fmla="*/ 5 h 106"/>
                  <a:gd name="T54" fmla="*/ 23 w 156"/>
                  <a:gd name="T55" fmla="*/ 19 h 106"/>
                  <a:gd name="T56" fmla="*/ 23 w 156"/>
                  <a:gd name="T57" fmla="*/ 23 h 106"/>
                  <a:gd name="T58" fmla="*/ 23 w 156"/>
                  <a:gd name="T59" fmla="*/ 23 h 106"/>
                  <a:gd name="T60" fmla="*/ 23 w 156"/>
                  <a:gd name="T61" fmla="*/ 28 h 106"/>
                  <a:gd name="T62" fmla="*/ 18 w 156"/>
                  <a:gd name="T63" fmla="*/ 32 h 106"/>
                  <a:gd name="T64" fmla="*/ 0 w 156"/>
                  <a:gd name="T65" fmla="*/ 28 h 106"/>
                  <a:gd name="T66" fmla="*/ 5 w 156"/>
                  <a:gd name="T67" fmla="*/ 37 h 106"/>
                  <a:gd name="T68" fmla="*/ 14 w 156"/>
                  <a:gd name="T69" fmla="*/ 37 h 106"/>
                  <a:gd name="T70" fmla="*/ 9 w 156"/>
                  <a:gd name="T71" fmla="*/ 42 h 106"/>
                  <a:gd name="T72" fmla="*/ 18 w 156"/>
                  <a:gd name="T73" fmla="*/ 46 h 106"/>
                  <a:gd name="T74" fmla="*/ 9 w 156"/>
                  <a:gd name="T75" fmla="*/ 46 h 106"/>
                  <a:gd name="T76" fmla="*/ 9 w 156"/>
                  <a:gd name="T77" fmla="*/ 51 h 106"/>
                  <a:gd name="T78" fmla="*/ 14 w 156"/>
                  <a:gd name="T79" fmla="*/ 69 h 106"/>
                  <a:gd name="T80" fmla="*/ 18 w 156"/>
                  <a:gd name="T81" fmla="*/ 69 h 106"/>
                  <a:gd name="T82" fmla="*/ 37 w 156"/>
                  <a:gd name="T83" fmla="*/ 60 h 106"/>
                  <a:gd name="T84" fmla="*/ 41 w 156"/>
                  <a:gd name="T85" fmla="*/ 6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6" h="106">
                    <a:moveTo>
                      <a:pt x="41" y="60"/>
                    </a:moveTo>
                    <a:lnTo>
                      <a:pt x="50" y="64"/>
                    </a:lnTo>
                    <a:lnTo>
                      <a:pt x="60" y="64"/>
                    </a:lnTo>
                    <a:lnTo>
                      <a:pt x="69" y="74"/>
                    </a:lnTo>
                    <a:lnTo>
                      <a:pt x="78" y="78"/>
                    </a:lnTo>
                    <a:lnTo>
                      <a:pt x="83" y="83"/>
                    </a:lnTo>
                    <a:lnTo>
                      <a:pt x="87" y="83"/>
                    </a:lnTo>
                    <a:lnTo>
                      <a:pt x="96" y="87"/>
                    </a:lnTo>
                    <a:lnTo>
                      <a:pt x="96" y="101"/>
                    </a:lnTo>
                    <a:lnTo>
                      <a:pt x="101" y="106"/>
                    </a:lnTo>
                    <a:lnTo>
                      <a:pt x="110" y="106"/>
                    </a:lnTo>
                    <a:lnTo>
                      <a:pt x="110" y="106"/>
                    </a:lnTo>
                    <a:lnTo>
                      <a:pt x="115" y="106"/>
                    </a:lnTo>
                    <a:lnTo>
                      <a:pt x="115" y="101"/>
                    </a:lnTo>
                    <a:lnTo>
                      <a:pt x="110" y="97"/>
                    </a:lnTo>
                    <a:lnTo>
                      <a:pt x="115" y="97"/>
                    </a:lnTo>
                    <a:lnTo>
                      <a:pt x="119" y="97"/>
                    </a:lnTo>
                    <a:lnTo>
                      <a:pt x="128" y="92"/>
                    </a:lnTo>
                    <a:lnTo>
                      <a:pt x="133" y="83"/>
                    </a:lnTo>
                    <a:lnTo>
                      <a:pt x="142" y="74"/>
                    </a:lnTo>
                    <a:lnTo>
                      <a:pt x="156" y="74"/>
                    </a:lnTo>
                    <a:lnTo>
                      <a:pt x="151" y="69"/>
                    </a:lnTo>
                    <a:lnTo>
                      <a:pt x="151" y="69"/>
                    </a:lnTo>
                    <a:lnTo>
                      <a:pt x="142" y="64"/>
                    </a:lnTo>
                    <a:lnTo>
                      <a:pt x="119" y="46"/>
                    </a:lnTo>
                    <a:lnTo>
                      <a:pt x="110" y="42"/>
                    </a:lnTo>
                    <a:lnTo>
                      <a:pt x="105" y="32"/>
                    </a:lnTo>
                    <a:lnTo>
                      <a:pt x="101" y="19"/>
                    </a:lnTo>
                    <a:lnTo>
                      <a:pt x="96" y="19"/>
                    </a:lnTo>
                    <a:lnTo>
                      <a:pt x="87" y="23"/>
                    </a:lnTo>
                    <a:lnTo>
                      <a:pt x="83" y="19"/>
                    </a:lnTo>
                    <a:lnTo>
                      <a:pt x="78" y="19"/>
                    </a:lnTo>
                    <a:lnTo>
                      <a:pt x="83" y="10"/>
                    </a:lnTo>
                    <a:lnTo>
                      <a:pt x="73" y="5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9" y="10"/>
                    </a:lnTo>
                    <a:lnTo>
                      <a:pt x="73" y="10"/>
                    </a:lnTo>
                    <a:lnTo>
                      <a:pt x="64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5" y="10"/>
                    </a:lnTo>
                    <a:lnTo>
                      <a:pt x="50" y="10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46" y="23"/>
                    </a:lnTo>
                    <a:lnTo>
                      <a:pt x="41" y="23"/>
                    </a:lnTo>
                    <a:lnTo>
                      <a:pt x="32" y="23"/>
                    </a:lnTo>
                    <a:lnTo>
                      <a:pt x="23" y="19"/>
                    </a:lnTo>
                    <a:lnTo>
                      <a:pt x="23" y="14"/>
                    </a:lnTo>
                    <a:lnTo>
                      <a:pt x="18" y="1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8" y="14"/>
                    </a:lnTo>
                    <a:lnTo>
                      <a:pt x="23" y="19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18" y="28"/>
                    </a:lnTo>
                    <a:lnTo>
                      <a:pt x="23" y="28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9" y="32"/>
                    </a:lnTo>
                    <a:lnTo>
                      <a:pt x="0" y="28"/>
                    </a:lnTo>
                    <a:lnTo>
                      <a:pt x="0" y="37"/>
                    </a:lnTo>
                    <a:lnTo>
                      <a:pt x="5" y="37"/>
                    </a:lnTo>
                    <a:lnTo>
                      <a:pt x="9" y="37"/>
                    </a:lnTo>
                    <a:lnTo>
                      <a:pt x="14" y="37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4" y="69"/>
                    </a:lnTo>
                    <a:lnTo>
                      <a:pt x="14" y="74"/>
                    </a:lnTo>
                    <a:lnTo>
                      <a:pt x="18" y="69"/>
                    </a:lnTo>
                    <a:lnTo>
                      <a:pt x="23" y="69"/>
                    </a:lnTo>
                    <a:lnTo>
                      <a:pt x="37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" name="Freeform 1690"/>
              <p:cNvSpPr>
                <a:spLocks/>
              </p:cNvSpPr>
              <p:nvPr/>
            </p:nvSpPr>
            <p:spPr bwMode="auto">
              <a:xfrm>
                <a:off x="3295" y="1603"/>
                <a:ext cx="14" cy="18"/>
              </a:xfrm>
              <a:custGeom>
                <a:avLst/>
                <a:gdLst>
                  <a:gd name="T0" fmla="*/ 0 w 14"/>
                  <a:gd name="T1" fmla="*/ 4 h 18"/>
                  <a:gd name="T2" fmla="*/ 0 w 14"/>
                  <a:gd name="T3" fmla="*/ 13 h 18"/>
                  <a:gd name="T4" fmla="*/ 0 w 14"/>
                  <a:gd name="T5" fmla="*/ 13 h 18"/>
                  <a:gd name="T6" fmla="*/ 5 w 14"/>
                  <a:gd name="T7" fmla="*/ 18 h 18"/>
                  <a:gd name="T8" fmla="*/ 9 w 14"/>
                  <a:gd name="T9" fmla="*/ 13 h 18"/>
                  <a:gd name="T10" fmla="*/ 14 w 14"/>
                  <a:gd name="T11" fmla="*/ 13 h 18"/>
                  <a:gd name="T12" fmla="*/ 14 w 14"/>
                  <a:gd name="T13" fmla="*/ 13 h 18"/>
                  <a:gd name="T14" fmla="*/ 14 w 14"/>
                  <a:gd name="T15" fmla="*/ 13 h 18"/>
                  <a:gd name="T16" fmla="*/ 14 w 14"/>
                  <a:gd name="T17" fmla="*/ 9 h 18"/>
                  <a:gd name="T18" fmla="*/ 9 w 14"/>
                  <a:gd name="T19" fmla="*/ 4 h 18"/>
                  <a:gd name="T20" fmla="*/ 5 w 14"/>
                  <a:gd name="T21" fmla="*/ 0 h 18"/>
                  <a:gd name="T22" fmla="*/ 5 w 14"/>
                  <a:gd name="T23" fmla="*/ 0 h 18"/>
                  <a:gd name="T24" fmla="*/ 0 w 14"/>
                  <a:gd name="T25" fmla="*/ 4 h 18"/>
                  <a:gd name="T26" fmla="*/ 0 w 14"/>
                  <a:gd name="T27" fmla="*/ 4 h 18"/>
                  <a:gd name="T28" fmla="*/ 0 w 14"/>
                  <a:gd name="T2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18">
                    <a:moveTo>
                      <a:pt x="0" y="4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5" y="18"/>
                    </a:lnTo>
                    <a:lnTo>
                      <a:pt x="9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" name="Freeform 1691"/>
              <p:cNvSpPr>
                <a:spLocks/>
              </p:cNvSpPr>
              <p:nvPr/>
            </p:nvSpPr>
            <p:spPr bwMode="auto">
              <a:xfrm>
                <a:off x="3327" y="1543"/>
                <a:ext cx="197" cy="128"/>
              </a:xfrm>
              <a:custGeom>
                <a:avLst/>
                <a:gdLst>
                  <a:gd name="T0" fmla="*/ 170 w 197"/>
                  <a:gd name="T1" fmla="*/ 82 h 128"/>
                  <a:gd name="T2" fmla="*/ 170 w 197"/>
                  <a:gd name="T3" fmla="*/ 73 h 128"/>
                  <a:gd name="T4" fmla="*/ 151 w 197"/>
                  <a:gd name="T5" fmla="*/ 82 h 128"/>
                  <a:gd name="T6" fmla="*/ 138 w 197"/>
                  <a:gd name="T7" fmla="*/ 92 h 128"/>
                  <a:gd name="T8" fmla="*/ 133 w 197"/>
                  <a:gd name="T9" fmla="*/ 96 h 128"/>
                  <a:gd name="T10" fmla="*/ 138 w 197"/>
                  <a:gd name="T11" fmla="*/ 105 h 128"/>
                  <a:gd name="T12" fmla="*/ 142 w 197"/>
                  <a:gd name="T13" fmla="*/ 119 h 128"/>
                  <a:gd name="T14" fmla="*/ 128 w 197"/>
                  <a:gd name="T15" fmla="*/ 128 h 128"/>
                  <a:gd name="T16" fmla="*/ 124 w 197"/>
                  <a:gd name="T17" fmla="*/ 119 h 128"/>
                  <a:gd name="T18" fmla="*/ 110 w 197"/>
                  <a:gd name="T19" fmla="*/ 110 h 128"/>
                  <a:gd name="T20" fmla="*/ 101 w 197"/>
                  <a:gd name="T21" fmla="*/ 105 h 128"/>
                  <a:gd name="T22" fmla="*/ 78 w 197"/>
                  <a:gd name="T23" fmla="*/ 87 h 128"/>
                  <a:gd name="T24" fmla="*/ 69 w 197"/>
                  <a:gd name="T25" fmla="*/ 69 h 128"/>
                  <a:gd name="T26" fmla="*/ 55 w 197"/>
                  <a:gd name="T27" fmla="*/ 69 h 128"/>
                  <a:gd name="T28" fmla="*/ 51 w 197"/>
                  <a:gd name="T29" fmla="*/ 60 h 128"/>
                  <a:gd name="T30" fmla="*/ 32 w 197"/>
                  <a:gd name="T31" fmla="*/ 46 h 128"/>
                  <a:gd name="T32" fmla="*/ 28 w 197"/>
                  <a:gd name="T33" fmla="*/ 50 h 128"/>
                  <a:gd name="T34" fmla="*/ 23 w 197"/>
                  <a:gd name="T35" fmla="*/ 55 h 128"/>
                  <a:gd name="T36" fmla="*/ 14 w 197"/>
                  <a:gd name="T37" fmla="*/ 60 h 128"/>
                  <a:gd name="T38" fmla="*/ 14 w 197"/>
                  <a:gd name="T39" fmla="*/ 69 h 128"/>
                  <a:gd name="T40" fmla="*/ 5 w 197"/>
                  <a:gd name="T41" fmla="*/ 64 h 128"/>
                  <a:gd name="T42" fmla="*/ 0 w 197"/>
                  <a:gd name="T43" fmla="*/ 14 h 128"/>
                  <a:gd name="T44" fmla="*/ 23 w 197"/>
                  <a:gd name="T45" fmla="*/ 5 h 128"/>
                  <a:gd name="T46" fmla="*/ 46 w 197"/>
                  <a:gd name="T47" fmla="*/ 9 h 128"/>
                  <a:gd name="T48" fmla="*/ 73 w 197"/>
                  <a:gd name="T49" fmla="*/ 32 h 128"/>
                  <a:gd name="T50" fmla="*/ 101 w 197"/>
                  <a:gd name="T51" fmla="*/ 27 h 128"/>
                  <a:gd name="T52" fmla="*/ 110 w 197"/>
                  <a:gd name="T53" fmla="*/ 37 h 128"/>
                  <a:gd name="T54" fmla="*/ 115 w 197"/>
                  <a:gd name="T55" fmla="*/ 50 h 128"/>
                  <a:gd name="T56" fmla="*/ 124 w 197"/>
                  <a:gd name="T57" fmla="*/ 64 h 128"/>
                  <a:gd name="T58" fmla="*/ 138 w 197"/>
                  <a:gd name="T59" fmla="*/ 69 h 128"/>
                  <a:gd name="T60" fmla="*/ 156 w 197"/>
                  <a:gd name="T61" fmla="*/ 64 h 128"/>
                  <a:gd name="T62" fmla="*/ 174 w 197"/>
                  <a:gd name="T63" fmla="*/ 55 h 128"/>
                  <a:gd name="T64" fmla="*/ 170 w 197"/>
                  <a:gd name="T65" fmla="*/ 60 h 128"/>
                  <a:gd name="T66" fmla="*/ 170 w 197"/>
                  <a:gd name="T67" fmla="*/ 69 h 128"/>
                  <a:gd name="T68" fmla="*/ 179 w 197"/>
                  <a:gd name="T69" fmla="*/ 64 h 128"/>
                  <a:gd name="T70" fmla="*/ 197 w 197"/>
                  <a:gd name="T71" fmla="*/ 73 h 128"/>
                  <a:gd name="T72" fmla="*/ 170 w 197"/>
                  <a:gd name="T73" fmla="*/ 8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7" h="128">
                    <a:moveTo>
                      <a:pt x="170" y="82"/>
                    </a:moveTo>
                    <a:lnTo>
                      <a:pt x="170" y="82"/>
                    </a:lnTo>
                    <a:lnTo>
                      <a:pt x="170" y="73"/>
                    </a:lnTo>
                    <a:lnTo>
                      <a:pt x="170" y="73"/>
                    </a:lnTo>
                    <a:lnTo>
                      <a:pt x="161" y="73"/>
                    </a:lnTo>
                    <a:lnTo>
                      <a:pt x="151" y="82"/>
                    </a:lnTo>
                    <a:lnTo>
                      <a:pt x="147" y="92"/>
                    </a:lnTo>
                    <a:lnTo>
                      <a:pt x="138" y="92"/>
                    </a:lnTo>
                    <a:lnTo>
                      <a:pt x="133" y="96"/>
                    </a:lnTo>
                    <a:lnTo>
                      <a:pt x="133" y="96"/>
                    </a:lnTo>
                    <a:lnTo>
                      <a:pt x="133" y="101"/>
                    </a:lnTo>
                    <a:lnTo>
                      <a:pt x="138" y="105"/>
                    </a:lnTo>
                    <a:lnTo>
                      <a:pt x="142" y="110"/>
                    </a:lnTo>
                    <a:lnTo>
                      <a:pt x="142" y="119"/>
                    </a:lnTo>
                    <a:lnTo>
                      <a:pt x="138" y="124"/>
                    </a:lnTo>
                    <a:lnTo>
                      <a:pt x="128" y="128"/>
                    </a:lnTo>
                    <a:lnTo>
                      <a:pt x="124" y="124"/>
                    </a:lnTo>
                    <a:lnTo>
                      <a:pt x="124" y="119"/>
                    </a:lnTo>
                    <a:lnTo>
                      <a:pt x="119" y="114"/>
                    </a:lnTo>
                    <a:lnTo>
                      <a:pt x="110" y="110"/>
                    </a:lnTo>
                    <a:lnTo>
                      <a:pt x="106" y="110"/>
                    </a:lnTo>
                    <a:lnTo>
                      <a:pt x="101" y="105"/>
                    </a:lnTo>
                    <a:lnTo>
                      <a:pt x="87" y="96"/>
                    </a:lnTo>
                    <a:lnTo>
                      <a:pt x="78" y="87"/>
                    </a:lnTo>
                    <a:lnTo>
                      <a:pt x="73" y="82"/>
                    </a:lnTo>
                    <a:lnTo>
                      <a:pt x="69" y="69"/>
                    </a:lnTo>
                    <a:lnTo>
                      <a:pt x="64" y="69"/>
                    </a:lnTo>
                    <a:lnTo>
                      <a:pt x="55" y="69"/>
                    </a:lnTo>
                    <a:lnTo>
                      <a:pt x="46" y="64"/>
                    </a:lnTo>
                    <a:lnTo>
                      <a:pt x="51" y="60"/>
                    </a:lnTo>
                    <a:lnTo>
                      <a:pt x="41" y="50"/>
                    </a:lnTo>
                    <a:lnTo>
                      <a:pt x="32" y="46"/>
                    </a:lnTo>
                    <a:lnTo>
                      <a:pt x="28" y="46"/>
                    </a:lnTo>
                    <a:lnTo>
                      <a:pt x="28" y="50"/>
                    </a:lnTo>
                    <a:lnTo>
                      <a:pt x="23" y="50"/>
                    </a:lnTo>
                    <a:lnTo>
                      <a:pt x="23" y="55"/>
                    </a:lnTo>
                    <a:lnTo>
                      <a:pt x="18" y="55"/>
                    </a:lnTo>
                    <a:lnTo>
                      <a:pt x="14" y="60"/>
                    </a:lnTo>
                    <a:lnTo>
                      <a:pt x="14" y="64"/>
                    </a:lnTo>
                    <a:lnTo>
                      <a:pt x="14" y="69"/>
                    </a:lnTo>
                    <a:lnTo>
                      <a:pt x="9" y="69"/>
                    </a:lnTo>
                    <a:lnTo>
                      <a:pt x="5" y="64"/>
                    </a:lnTo>
                    <a:lnTo>
                      <a:pt x="0" y="60"/>
                    </a:lnTo>
                    <a:lnTo>
                      <a:pt x="0" y="14"/>
                    </a:lnTo>
                    <a:lnTo>
                      <a:pt x="9" y="5"/>
                    </a:lnTo>
                    <a:lnTo>
                      <a:pt x="23" y="5"/>
                    </a:lnTo>
                    <a:lnTo>
                      <a:pt x="37" y="0"/>
                    </a:lnTo>
                    <a:lnTo>
                      <a:pt x="46" y="9"/>
                    </a:lnTo>
                    <a:lnTo>
                      <a:pt x="69" y="32"/>
                    </a:lnTo>
                    <a:lnTo>
                      <a:pt x="73" y="32"/>
                    </a:lnTo>
                    <a:lnTo>
                      <a:pt x="83" y="32"/>
                    </a:lnTo>
                    <a:lnTo>
                      <a:pt x="101" y="27"/>
                    </a:lnTo>
                    <a:lnTo>
                      <a:pt x="106" y="32"/>
                    </a:lnTo>
                    <a:lnTo>
                      <a:pt x="110" y="37"/>
                    </a:lnTo>
                    <a:lnTo>
                      <a:pt x="119" y="41"/>
                    </a:lnTo>
                    <a:lnTo>
                      <a:pt x="115" y="50"/>
                    </a:lnTo>
                    <a:lnTo>
                      <a:pt x="119" y="60"/>
                    </a:lnTo>
                    <a:lnTo>
                      <a:pt x="124" y="64"/>
                    </a:lnTo>
                    <a:lnTo>
                      <a:pt x="128" y="69"/>
                    </a:lnTo>
                    <a:lnTo>
                      <a:pt x="138" y="69"/>
                    </a:lnTo>
                    <a:lnTo>
                      <a:pt x="147" y="73"/>
                    </a:lnTo>
                    <a:lnTo>
                      <a:pt x="156" y="64"/>
                    </a:lnTo>
                    <a:lnTo>
                      <a:pt x="161" y="60"/>
                    </a:lnTo>
                    <a:lnTo>
                      <a:pt x="174" y="55"/>
                    </a:lnTo>
                    <a:lnTo>
                      <a:pt x="174" y="55"/>
                    </a:lnTo>
                    <a:lnTo>
                      <a:pt x="170" y="60"/>
                    </a:lnTo>
                    <a:lnTo>
                      <a:pt x="165" y="64"/>
                    </a:lnTo>
                    <a:lnTo>
                      <a:pt x="170" y="69"/>
                    </a:lnTo>
                    <a:lnTo>
                      <a:pt x="174" y="69"/>
                    </a:lnTo>
                    <a:lnTo>
                      <a:pt x="179" y="64"/>
                    </a:lnTo>
                    <a:lnTo>
                      <a:pt x="188" y="73"/>
                    </a:lnTo>
                    <a:lnTo>
                      <a:pt x="197" y="73"/>
                    </a:lnTo>
                    <a:lnTo>
                      <a:pt x="183" y="82"/>
                    </a:lnTo>
                    <a:lnTo>
                      <a:pt x="17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" name="Freeform 1692"/>
              <p:cNvSpPr>
                <a:spLocks/>
              </p:cNvSpPr>
              <p:nvPr/>
            </p:nvSpPr>
            <p:spPr bwMode="auto">
              <a:xfrm>
                <a:off x="3327" y="1543"/>
                <a:ext cx="197" cy="128"/>
              </a:xfrm>
              <a:custGeom>
                <a:avLst/>
                <a:gdLst>
                  <a:gd name="T0" fmla="*/ 170 w 197"/>
                  <a:gd name="T1" fmla="*/ 82 h 128"/>
                  <a:gd name="T2" fmla="*/ 170 w 197"/>
                  <a:gd name="T3" fmla="*/ 73 h 128"/>
                  <a:gd name="T4" fmla="*/ 151 w 197"/>
                  <a:gd name="T5" fmla="*/ 82 h 128"/>
                  <a:gd name="T6" fmla="*/ 138 w 197"/>
                  <a:gd name="T7" fmla="*/ 92 h 128"/>
                  <a:gd name="T8" fmla="*/ 133 w 197"/>
                  <a:gd name="T9" fmla="*/ 96 h 128"/>
                  <a:gd name="T10" fmla="*/ 138 w 197"/>
                  <a:gd name="T11" fmla="*/ 105 h 128"/>
                  <a:gd name="T12" fmla="*/ 142 w 197"/>
                  <a:gd name="T13" fmla="*/ 119 h 128"/>
                  <a:gd name="T14" fmla="*/ 128 w 197"/>
                  <a:gd name="T15" fmla="*/ 128 h 128"/>
                  <a:gd name="T16" fmla="*/ 124 w 197"/>
                  <a:gd name="T17" fmla="*/ 119 h 128"/>
                  <a:gd name="T18" fmla="*/ 110 w 197"/>
                  <a:gd name="T19" fmla="*/ 110 h 128"/>
                  <a:gd name="T20" fmla="*/ 101 w 197"/>
                  <a:gd name="T21" fmla="*/ 105 h 128"/>
                  <a:gd name="T22" fmla="*/ 78 w 197"/>
                  <a:gd name="T23" fmla="*/ 87 h 128"/>
                  <a:gd name="T24" fmla="*/ 69 w 197"/>
                  <a:gd name="T25" fmla="*/ 69 h 128"/>
                  <a:gd name="T26" fmla="*/ 55 w 197"/>
                  <a:gd name="T27" fmla="*/ 69 h 128"/>
                  <a:gd name="T28" fmla="*/ 51 w 197"/>
                  <a:gd name="T29" fmla="*/ 60 h 128"/>
                  <a:gd name="T30" fmla="*/ 32 w 197"/>
                  <a:gd name="T31" fmla="*/ 46 h 128"/>
                  <a:gd name="T32" fmla="*/ 28 w 197"/>
                  <a:gd name="T33" fmla="*/ 50 h 128"/>
                  <a:gd name="T34" fmla="*/ 23 w 197"/>
                  <a:gd name="T35" fmla="*/ 55 h 128"/>
                  <a:gd name="T36" fmla="*/ 14 w 197"/>
                  <a:gd name="T37" fmla="*/ 60 h 128"/>
                  <a:gd name="T38" fmla="*/ 14 w 197"/>
                  <a:gd name="T39" fmla="*/ 69 h 128"/>
                  <a:gd name="T40" fmla="*/ 5 w 197"/>
                  <a:gd name="T41" fmla="*/ 64 h 128"/>
                  <a:gd name="T42" fmla="*/ 0 w 197"/>
                  <a:gd name="T43" fmla="*/ 14 h 128"/>
                  <a:gd name="T44" fmla="*/ 23 w 197"/>
                  <a:gd name="T45" fmla="*/ 5 h 128"/>
                  <a:gd name="T46" fmla="*/ 46 w 197"/>
                  <a:gd name="T47" fmla="*/ 9 h 128"/>
                  <a:gd name="T48" fmla="*/ 73 w 197"/>
                  <a:gd name="T49" fmla="*/ 32 h 128"/>
                  <a:gd name="T50" fmla="*/ 101 w 197"/>
                  <a:gd name="T51" fmla="*/ 27 h 128"/>
                  <a:gd name="T52" fmla="*/ 110 w 197"/>
                  <a:gd name="T53" fmla="*/ 37 h 128"/>
                  <a:gd name="T54" fmla="*/ 115 w 197"/>
                  <a:gd name="T55" fmla="*/ 50 h 128"/>
                  <a:gd name="T56" fmla="*/ 124 w 197"/>
                  <a:gd name="T57" fmla="*/ 64 h 128"/>
                  <a:gd name="T58" fmla="*/ 138 w 197"/>
                  <a:gd name="T59" fmla="*/ 69 h 128"/>
                  <a:gd name="T60" fmla="*/ 156 w 197"/>
                  <a:gd name="T61" fmla="*/ 64 h 128"/>
                  <a:gd name="T62" fmla="*/ 174 w 197"/>
                  <a:gd name="T63" fmla="*/ 55 h 128"/>
                  <a:gd name="T64" fmla="*/ 170 w 197"/>
                  <a:gd name="T65" fmla="*/ 60 h 128"/>
                  <a:gd name="T66" fmla="*/ 170 w 197"/>
                  <a:gd name="T67" fmla="*/ 69 h 128"/>
                  <a:gd name="T68" fmla="*/ 179 w 197"/>
                  <a:gd name="T69" fmla="*/ 64 h 128"/>
                  <a:gd name="T70" fmla="*/ 197 w 197"/>
                  <a:gd name="T71" fmla="*/ 73 h 128"/>
                  <a:gd name="T72" fmla="*/ 170 w 197"/>
                  <a:gd name="T73" fmla="*/ 8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7" h="128">
                    <a:moveTo>
                      <a:pt x="170" y="82"/>
                    </a:moveTo>
                    <a:lnTo>
                      <a:pt x="170" y="82"/>
                    </a:lnTo>
                    <a:lnTo>
                      <a:pt x="170" y="73"/>
                    </a:lnTo>
                    <a:lnTo>
                      <a:pt x="170" y="73"/>
                    </a:lnTo>
                    <a:lnTo>
                      <a:pt x="161" y="73"/>
                    </a:lnTo>
                    <a:lnTo>
                      <a:pt x="151" y="82"/>
                    </a:lnTo>
                    <a:lnTo>
                      <a:pt x="147" y="92"/>
                    </a:lnTo>
                    <a:lnTo>
                      <a:pt x="138" y="92"/>
                    </a:lnTo>
                    <a:lnTo>
                      <a:pt x="133" y="96"/>
                    </a:lnTo>
                    <a:lnTo>
                      <a:pt x="133" y="96"/>
                    </a:lnTo>
                    <a:lnTo>
                      <a:pt x="133" y="101"/>
                    </a:lnTo>
                    <a:lnTo>
                      <a:pt x="138" y="105"/>
                    </a:lnTo>
                    <a:lnTo>
                      <a:pt x="142" y="110"/>
                    </a:lnTo>
                    <a:lnTo>
                      <a:pt x="142" y="119"/>
                    </a:lnTo>
                    <a:lnTo>
                      <a:pt x="138" y="124"/>
                    </a:lnTo>
                    <a:lnTo>
                      <a:pt x="128" y="128"/>
                    </a:lnTo>
                    <a:lnTo>
                      <a:pt x="124" y="124"/>
                    </a:lnTo>
                    <a:lnTo>
                      <a:pt x="124" y="119"/>
                    </a:lnTo>
                    <a:lnTo>
                      <a:pt x="119" y="114"/>
                    </a:lnTo>
                    <a:lnTo>
                      <a:pt x="110" y="110"/>
                    </a:lnTo>
                    <a:lnTo>
                      <a:pt x="106" y="110"/>
                    </a:lnTo>
                    <a:lnTo>
                      <a:pt x="101" y="105"/>
                    </a:lnTo>
                    <a:lnTo>
                      <a:pt x="87" y="96"/>
                    </a:lnTo>
                    <a:lnTo>
                      <a:pt x="78" y="87"/>
                    </a:lnTo>
                    <a:lnTo>
                      <a:pt x="73" y="82"/>
                    </a:lnTo>
                    <a:lnTo>
                      <a:pt x="69" y="69"/>
                    </a:lnTo>
                    <a:lnTo>
                      <a:pt x="64" y="69"/>
                    </a:lnTo>
                    <a:lnTo>
                      <a:pt x="55" y="69"/>
                    </a:lnTo>
                    <a:lnTo>
                      <a:pt x="46" y="64"/>
                    </a:lnTo>
                    <a:lnTo>
                      <a:pt x="51" y="60"/>
                    </a:lnTo>
                    <a:lnTo>
                      <a:pt x="41" y="50"/>
                    </a:lnTo>
                    <a:lnTo>
                      <a:pt x="32" y="46"/>
                    </a:lnTo>
                    <a:lnTo>
                      <a:pt x="28" y="46"/>
                    </a:lnTo>
                    <a:lnTo>
                      <a:pt x="28" y="50"/>
                    </a:lnTo>
                    <a:lnTo>
                      <a:pt x="23" y="50"/>
                    </a:lnTo>
                    <a:lnTo>
                      <a:pt x="23" y="55"/>
                    </a:lnTo>
                    <a:lnTo>
                      <a:pt x="18" y="55"/>
                    </a:lnTo>
                    <a:lnTo>
                      <a:pt x="14" y="60"/>
                    </a:lnTo>
                    <a:lnTo>
                      <a:pt x="14" y="64"/>
                    </a:lnTo>
                    <a:lnTo>
                      <a:pt x="14" y="69"/>
                    </a:lnTo>
                    <a:lnTo>
                      <a:pt x="9" y="69"/>
                    </a:lnTo>
                    <a:lnTo>
                      <a:pt x="5" y="64"/>
                    </a:lnTo>
                    <a:lnTo>
                      <a:pt x="0" y="60"/>
                    </a:lnTo>
                    <a:lnTo>
                      <a:pt x="0" y="14"/>
                    </a:lnTo>
                    <a:lnTo>
                      <a:pt x="9" y="5"/>
                    </a:lnTo>
                    <a:lnTo>
                      <a:pt x="23" y="5"/>
                    </a:lnTo>
                    <a:lnTo>
                      <a:pt x="37" y="0"/>
                    </a:lnTo>
                    <a:lnTo>
                      <a:pt x="46" y="9"/>
                    </a:lnTo>
                    <a:lnTo>
                      <a:pt x="69" y="32"/>
                    </a:lnTo>
                    <a:lnTo>
                      <a:pt x="73" y="32"/>
                    </a:lnTo>
                    <a:lnTo>
                      <a:pt x="83" y="32"/>
                    </a:lnTo>
                    <a:lnTo>
                      <a:pt x="101" y="27"/>
                    </a:lnTo>
                    <a:lnTo>
                      <a:pt x="106" y="32"/>
                    </a:lnTo>
                    <a:lnTo>
                      <a:pt x="110" y="37"/>
                    </a:lnTo>
                    <a:lnTo>
                      <a:pt x="119" y="41"/>
                    </a:lnTo>
                    <a:lnTo>
                      <a:pt x="115" y="50"/>
                    </a:lnTo>
                    <a:lnTo>
                      <a:pt x="119" y="60"/>
                    </a:lnTo>
                    <a:lnTo>
                      <a:pt x="124" y="64"/>
                    </a:lnTo>
                    <a:lnTo>
                      <a:pt x="128" y="69"/>
                    </a:lnTo>
                    <a:lnTo>
                      <a:pt x="138" y="69"/>
                    </a:lnTo>
                    <a:lnTo>
                      <a:pt x="147" y="73"/>
                    </a:lnTo>
                    <a:lnTo>
                      <a:pt x="156" y="64"/>
                    </a:lnTo>
                    <a:lnTo>
                      <a:pt x="161" y="60"/>
                    </a:lnTo>
                    <a:lnTo>
                      <a:pt x="174" y="55"/>
                    </a:lnTo>
                    <a:lnTo>
                      <a:pt x="174" y="55"/>
                    </a:lnTo>
                    <a:lnTo>
                      <a:pt x="170" y="60"/>
                    </a:lnTo>
                    <a:lnTo>
                      <a:pt x="165" y="64"/>
                    </a:lnTo>
                    <a:lnTo>
                      <a:pt x="170" y="69"/>
                    </a:lnTo>
                    <a:lnTo>
                      <a:pt x="174" y="69"/>
                    </a:lnTo>
                    <a:lnTo>
                      <a:pt x="179" y="64"/>
                    </a:lnTo>
                    <a:lnTo>
                      <a:pt x="188" y="73"/>
                    </a:lnTo>
                    <a:lnTo>
                      <a:pt x="197" y="73"/>
                    </a:lnTo>
                    <a:lnTo>
                      <a:pt x="183" y="82"/>
                    </a:lnTo>
                    <a:lnTo>
                      <a:pt x="170" y="8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" name="Freeform 1693"/>
              <p:cNvSpPr>
                <a:spLocks noEditPoints="1"/>
              </p:cNvSpPr>
              <p:nvPr/>
            </p:nvSpPr>
            <p:spPr bwMode="auto">
              <a:xfrm>
                <a:off x="3327" y="1543"/>
                <a:ext cx="206" cy="128"/>
              </a:xfrm>
              <a:custGeom>
                <a:avLst/>
                <a:gdLst>
                  <a:gd name="T0" fmla="*/ 119 w 206"/>
                  <a:gd name="T1" fmla="*/ 124 h 128"/>
                  <a:gd name="T2" fmla="*/ 115 w 206"/>
                  <a:gd name="T3" fmla="*/ 114 h 128"/>
                  <a:gd name="T4" fmla="*/ 78 w 206"/>
                  <a:gd name="T5" fmla="*/ 87 h 128"/>
                  <a:gd name="T6" fmla="*/ 64 w 206"/>
                  <a:gd name="T7" fmla="*/ 69 h 128"/>
                  <a:gd name="T8" fmla="*/ 51 w 206"/>
                  <a:gd name="T9" fmla="*/ 60 h 128"/>
                  <a:gd name="T10" fmla="*/ 32 w 206"/>
                  <a:gd name="T11" fmla="*/ 50 h 128"/>
                  <a:gd name="T12" fmla="*/ 32 w 206"/>
                  <a:gd name="T13" fmla="*/ 55 h 128"/>
                  <a:gd name="T14" fmla="*/ 18 w 206"/>
                  <a:gd name="T15" fmla="*/ 64 h 128"/>
                  <a:gd name="T16" fmla="*/ 0 w 206"/>
                  <a:gd name="T17" fmla="*/ 60 h 128"/>
                  <a:gd name="T18" fmla="*/ 0 w 206"/>
                  <a:gd name="T19" fmla="*/ 18 h 128"/>
                  <a:gd name="T20" fmla="*/ 32 w 206"/>
                  <a:gd name="T21" fmla="*/ 0 h 128"/>
                  <a:gd name="T22" fmla="*/ 73 w 206"/>
                  <a:gd name="T23" fmla="*/ 32 h 128"/>
                  <a:gd name="T24" fmla="*/ 110 w 206"/>
                  <a:gd name="T25" fmla="*/ 32 h 128"/>
                  <a:gd name="T26" fmla="*/ 124 w 206"/>
                  <a:gd name="T27" fmla="*/ 46 h 128"/>
                  <a:gd name="T28" fmla="*/ 128 w 206"/>
                  <a:gd name="T29" fmla="*/ 60 h 128"/>
                  <a:gd name="T30" fmla="*/ 147 w 206"/>
                  <a:gd name="T31" fmla="*/ 69 h 128"/>
                  <a:gd name="T32" fmla="*/ 170 w 206"/>
                  <a:gd name="T33" fmla="*/ 55 h 128"/>
                  <a:gd name="T34" fmla="*/ 179 w 206"/>
                  <a:gd name="T35" fmla="*/ 55 h 128"/>
                  <a:gd name="T36" fmla="*/ 179 w 206"/>
                  <a:gd name="T37" fmla="*/ 64 h 128"/>
                  <a:gd name="T38" fmla="*/ 183 w 206"/>
                  <a:gd name="T39" fmla="*/ 64 h 128"/>
                  <a:gd name="T40" fmla="*/ 206 w 206"/>
                  <a:gd name="T41" fmla="*/ 73 h 128"/>
                  <a:gd name="T42" fmla="*/ 174 w 206"/>
                  <a:gd name="T43" fmla="*/ 87 h 128"/>
                  <a:gd name="T44" fmla="*/ 161 w 206"/>
                  <a:gd name="T45" fmla="*/ 78 h 128"/>
                  <a:gd name="T46" fmla="*/ 142 w 206"/>
                  <a:gd name="T47" fmla="*/ 96 h 128"/>
                  <a:gd name="T48" fmla="*/ 138 w 206"/>
                  <a:gd name="T49" fmla="*/ 96 h 128"/>
                  <a:gd name="T50" fmla="*/ 147 w 206"/>
                  <a:gd name="T51" fmla="*/ 114 h 128"/>
                  <a:gd name="T52" fmla="*/ 133 w 206"/>
                  <a:gd name="T53" fmla="*/ 128 h 128"/>
                  <a:gd name="T54" fmla="*/ 128 w 206"/>
                  <a:gd name="T55" fmla="*/ 114 h 128"/>
                  <a:gd name="T56" fmla="*/ 133 w 206"/>
                  <a:gd name="T57" fmla="*/ 124 h 128"/>
                  <a:gd name="T58" fmla="*/ 142 w 206"/>
                  <a:gd name="T59" fmla="*/ 110 h 128"/>
                  <a:gd name="T60" fmla="*/ 133 w 206"/>
                  <a:gd name="T61" fmla="*/ 92 h 128"/>
                  <a:gd name="T62" fmla="*/ 147 w 206"/>
                  <a:gd name="T63" fmla="*/ 92 h 128"/>
                  <a:gd name="T64" fmla="*/ 170 w 206"/>
                  <a:gd name="T65" fmla="*/ 69 h 128"/>
                  <a:gd name="T66" fmla="*/ 156 w 206"/>
                  <a:gd name="T67" fmla="*/ 69 h 128"/>
                  <a:gd name="T68" fmla="*/ 128 w 206"/>
                  <a:gd name="T69" fmla="*/ 73 h 128"/>
                  <a:gd name="T70" fmla="*/ 119 w 206"/>
                  <a:gd name="T71" fmla="*/ 60 h 128"/>
                  <a:gd name="T72" fmla="*/ 106 w 206"/>
                  <a:gd name="T73" fmla="*/ 32 h 128"/>
                  <a:gd name="T74" fmla="*/ 60 w 206"/>
                  <a:gd name="T75" fmla="*/ 27 h 128"/>
                  <a:gd name="T76" fmla="*/ 18 w 206"/>
                  <a:gd name="T77" fmla="*/ 9 h 128"/>
                  <a:gd name="T78" fmla="*/ 5 w 206"/>
                  <a:gd name="T79" fmla="*/ 55 h 128"/>
                  <a:gd name="T80" fmla="*/ 14 w 206"/>
                  <a:gd name="T81" fmla="*/ 64 h 128"/>
                  <a:gd name="T82" fmla="*/ 23 w 206"/>
                  <a:gd name="T83" fmla="*/ 46 h 128"/>
                  <a:gd name="T84" fmla="*/ 28 w 206"/>
                  <a:gd name="T85" fmla="*/ 46 h 128"/>
                  <a:gd name="T86" fmla="*/ 41 w 206"/>
                  <a:gd name="T87" fmla="*/ 50 h 128"/>
                  <a:gd name="T88" fmla="*/ 51 w 206"/>
                  <a:gd name="T89" fmla="*/ 64 h 128"/>
                  <a:gd name="T90" fmla="*/ 64 w 206"/>
                  <a:gd name="T91" fmla="*/ 64 h 128"/>
                  <a:gd name="T92" fmla="*/ 92 w 206"/>
                  <a:gd name="T93" fmla="*/ 92 h 128"/>
                  <a:gd name="T94" fmla="*/ 115 w 206"/>
                  <a:gd name="T95" fmla="*/ 110 h 128"/>
                  <a:gd name="T96" fmla="*/ 174 w 206"/>
                  <a:gd name="T97" fmla="*/ 78 h 128"/>
                  <a:gd name="T98" fmla="*/ 183 w 206"/>
                  <a:gd name="T99" fmla="*/ 6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6" h="128">
                    <a:moveTo>
                      <a:pt x="133" y="128"/>
                    </a:moveTo>
                    <a:lnTo>
                      <a:pt x="133" y="128"/>
                    </a:lnTo>
                    <a:lnTo>
                      <a:pt x="128" y="128"/>
                    </a:lnTo>
                    <a:lnTo>
                      <a:pt x="119" y="124"/>
                    </a:lnTo>
                    <a:lnTo>
                      <a:pt x="124" y="114"/>
                    </a:lnTo>
                    <a:lnTo>
                      <a:pt x="119" y="114"/>
                    </a:lnTo>
                    <a:lnTo>
                      <a:pt x="115" y="114"/>
                    </a:lnTo>
                    <a:lnTo>
                      <a:pt x="115" y="114"/>
                    </a:lnTo>
                    <a:lnTo>
                      <a:pt x="106" y="110"/>
                    </a:lnTo>
                    <a:lnTo>
                      <a:pt x="96" y="101"/>
                    </a:lnTo>
                    <a:lnTo>
                      <a:pt x="87" y="96"/>
                    </a:lnTo>
                    <a:lnTo>
                      <a:pt x="78" y="87"/>
                    </a:lnTo>
                    <a:lnTo>
                      <a:pt x="73" y="82"/>
                    </a:lnTo>
                    <a:lnTo>
                      <a:pt x="69" y="69"/>
                    </a:lnTo>
                    <a:lnTo>
                      <a:pt x="64" y="69"/>
                    </a:lnTo>
                    <a:lnTo>
                      <a:pt x="64" y="69"/>
                    </a:lnTo>
                    <a:lnTo>
                      <a:pt x="60" y="69"/>
                    </a:lnTo>
                    <a:lnTo>
                      <a:pt x="55" y="69"/>
                    </a:lnTo>
                    <a:lnTo>
                      <a:pt x="46" y="64"/>
                    </a:lnTo>
                    <a:lnTo>
                      <a:pt x="51" y="60"/>
                    </a:lnTo>
                    <a:lnTo>
                      <a:pt x="41" y="55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32" y="55"/>
                    </a:lnTo>
                    <a:lnTo>
                      <a:pt x="32" y="55"/>
                    </a:lnTo>
                    <a:lnTo>
                      <a:pt x="28" y="55"/>
                    </a:lnTo>
                    <a:lnTo>
                      <a:pt x="23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9"/>
                    </a:lnTo>
                    <a:lnTo>
                      <a:pt x="14" y="69"/>
                    </a:lnTo>
                    <a:lnTo>
                      <a:pt x="5" y="69"/>
                    </a:lnTo>
                    <a:lnTo>
                      <a:pt x="0" y="60"/>
                    </a:lnTo>
                    <a:lnTo>
                      <a:pt x="0" y="37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9"/>
                    </a:lnTo>
                    <a:lnTo>
                      <a:pt x="18" y="5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51" y="9"/>
                    </a:lnTo>
                    <a:lnTo>
                      <a:pt x="64" y="23"/>
                    </a:lnTo>
                    <a:lnTo>
                      <a:pt x="73" y="32"/>
                    </a:lnTo>
                    <a:lnTo>
                      <a:pt x="78" y="32"/>
                    </a:lnTo>
                    <a:lnTo>
                      <a:pt x="96" y="27"/>
                    </a:lnTo>
                    <a:lnTo>
                      <a:pt x="101" y="27"/>
                    </a:lnTo>
                    <a:lnTo>
                      <a:pt x="110" y="32"/>
                    </a:lnTo>
                    <a:lnTo>
                      <a:pt x="115" y="37"/>
                    </a:lnTo>
                    <a:lnTo>
                      <a:pt x="119" y="41"/>
                    </a:lnTo>
                    <a:lnTo>
                      <a:pt x="124" y="41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4" y="50"/>
                    </a:lnTo>
                    <a:lnTo>
                      <a:pt x="124" y="55"/>
                    </a:lnTo>
                    <a:lnTo>
                      <a:pt x="128" y="60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42" y="69"/>
                    </a:lnTo>
                    <a:lnTo>
                      <a:pt x="147" y="69"/>
                    </a:lnTo>
                    <a:lnTo>
                      <a:pt x="156" y="64"/>
                    </a:lnTo>
                    <a:lnTo>
                      <a:pt x="161" y="60"/>
                    </a:lnTo>
                    <a:lnTo>
                      <a:pt x="165" y="60"/>
                    </a:lnTo>
                    <a:lnTo>
                      <a:pt x="170" y="55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9" y="55"/>
                    </a:lnTo>
                    <a:lnTo>
                      <a:pt x="179" y="55"/>
                    </a:lnTo>
                    <a:lnTo>
                      <a:pt x="174" y="60"/>
                    </a:lnTo>
                    <a:lnTo>
                      <a:pt x="170" y="64"/>
                    </a:lnTo>
                    <a:lnTo>
                      <a:pt x="174" y="64"/>
                    </a:lnTo>
                    <a:lnTo>
                      <a:pt x="179" y="64"/>
                    </a:lnTo>
                    <a:lnTo>
                      <a:pt x="179" y="60"/>
                    </a:lnTo>
                    <a:lnTo>
                      <a:pt x="179" y="55"/>
                    </a:lnTo>
                    <a:lnTo>
                      <a:pt x="183" y="64"/>
                    </a:lnTo>
                    <a:lnTo>
                      <a:pt x="183" y="64"/>
                    </a:lnTo>
                    <a:lnTo>
                      <a:pt x="193" y="69"/>
                    </a:lnTo>
                    <a:lnTo>
                      <a:pt x="197" y="73"/>
                    </a:lnTo>
                    <a:lnTo>
                      <a:pt x="206" y="73"/>
                    </a:lnTo>
                    <a:lnTo>
                      <a:pt x="206" y="73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188" y="82"/>
                    </a:lnTo>
                    <a:lnTo>
                      <a:pt x="174" y="87"/>
                    </a:lnTo>
                    <a:lnTo>
                      <a:pt x="170" y="82"/>
                    </a:lnTo>
                    <a:lnTo>
                      <a:pt x="165" y="78"/>
                    </a:lnTo>
                    <a:lnTo>
                      <a:pt x="165" y="78"/>
                    </a:lnTo>
                    <a:lnTo>
                      <a:pt x="161" y="78"/>
                    </a:lnTo>
                    <a:lnTo>
                      <a:pt x="156" y="82"/>
                    </a:lnTo>
                    <a:lnTo>
                      <a:pt x="151" y="92"/>
                    </a:lnTo>
                    <a:lnTo>
                      <a:pt x="147" y="96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42" y="101"/>
                    </a:lnTo>
                    <a:lnTo>
                      <a:pt x="147" y="105"/>
                    </a:lnTo>
                    <a:lnTo>
                      <a:pt x="147" y="110"/>
                    </a:lnTo>
                    <a:lnTo>
                      <a:pt x="147" y="114"/>
                    </a:lnTo>
                    <a:lnTo>
                      <a:pt x="147" y="119"/>
                    </a:lnTo>
                    <a:lnTo>
                      <a:pt x="142" y="124"/>
                    </a:lnTo>
                    <a:lnTo>
                      <a:pt x="138" y="128"/>
                    </a:lnTo>
                    <a:lnTo>
                      <a:pt x="133" y="128"/>
                    </a:lnTo>
                    <a:lnTo>
                      <a:pt x="133" y="128"/>
                    </a:lnTo>
                    <a:close/>
                    <a:moveTo>
                      <a:pt x="115" y="110"/>
                    </a:moveTo>
                    <a:lnTo>
                      <a:pt x="119" y="110"/>
                    </a:lnTo>
                    <a:lnTo>
                      <a:pt x="128" y="114"/>
                    </a:lnTo>
                    <a:lnTo>
                      <a:pt x="128" y="119"/>
                    </a:lnTo>
                    <a:lnTo>
                      <a:pt x="124" y="119"/>
                    </a:lnTo>
                    <a:lnTo>
                      <a:pt x="133" y="124"/>
                    </a:lnTo>
                    <a:lnTo>
                      <a:pt x="133" y="124"/>
                    </a:lnTo>
                    <a:lnTo>
                      <a:pt x="133" y="124"/>
                    </a:lnTo>
                    <a:lnTo>
                      <a:pt x="138" y="119"/>
                    </a:lnTo>
                    <a:lnTo>
                      <a:pt x="138" y="114"/>
                    </a:lnTo>
                    <a:lnTo>
                      <a:pt x="142" y="110"/>
                    </a:lnTo>
                    <a:lnTo>
                      <a:pt x="138" y="101"/>
                    </a:lnTo>
                    <a:lnTo>
                      <a:pt x="138" y="101"/>
                    </a:lnTo>
                    <a:lnTo>
                      <a:pt x="133" y="96"/>
                    </a:lnTo>
                    <a:lnTo>
                      <a:pt x="133" y="92"/>
                    </a:lnTo>
                    <a:lnTo>
                      <a:pt x="138" y="92"/>
                    </a:lnTo>
                    <a:lnTo>
                      <a:pt x="138" y="92"/>
                    </a:lnTo>
                    <a:lnTo>
                      <a:pt x="142" y="92"/>
                    </a:lnTo>
                    <a:lnTo>
                      <a:pt x="147" y="92"/>
                    </a:lnTo>
                    <a:lnTo>
                      <a:pt x="151" y="78"/>
                    </a:lnTo>
                    <a:lnTo>
                      <a:pt x="161" y="73"/>
                    </a:lnTo>
                    <a:lnTo>
                      <a:pt x="165" y="73"/>
                    </a:lnTo>
                    <a:lnTo>
                      <a:pt x="170" y="69"/>
                    </a:lnTo>
                    <a:lnTo>
                      <a:pt x="165" y="64"/>
                    </a:lnTo>
                    <a:lnTo>
                      <a:pt x="165" y="64"/>
                    </a:lnTo>
                    <a:lnTo>
                      <a:pt x="165" y="64"/>
                    </a:lnTo>
                    <a:lnTo>
                      <a:pt x="156" y="69"/>
                    </a:lnTo>
                    <a:lnTo>
                      <a:pt x="151" y="73"/>
                    </a:lnTo>
                    <a:lnTo>
                      <a:pt x="138" y="73"/>
                    </a:lnTo>
                    <a:lnTo>
                      <a:pt x="133" y="73"/>
                    </a:lnTo>
                    <a:lnTo>
                      <a:pt x="128" y="73"/>
                    </a:lnTo>
                    <a:lnTo>
                      <a:pt x="124" y="69"/>
                    </a:lnTo>
                    <a:lnTo>
                      <a:pt x="124" y="64"/>
                    </a:lnTo>
                    <a:lnTo>
                      <a:pt x="119" y="60"/>
                    </a:lnTo>
                    <a:lnTo>
                      <a:pt x="119" y="60"/>
                    </a:lnTo>
                    <a:lnTo>
                      <a:pt x="119" y="46"/>
                    </a:lnTo>
                    <a:lnTo>
                      <a:pt x="119" y="46"/>
                    </a:lnTo>
                    <a:lnTo>
                      <a:pt x="110" y="41"/>
                    </a:lnTo>
                    <a:lnTo>
                      <a:pt x="106" y="32"/>
                    </a:lnTo>
                    <a:lnTo>
                      <a:pt x="96" y="37"/>
                    </a:lnTo>
                    <a:lnTo>
                      <a:pt x="78" y="37"/>
                    </a:lnTo>
                    <a:lnTo>
                      <a:pt x="69" y="37"/>
                    </a:lnTo>
                    <a:lnTo>
                      <a:pt x="60" y="27"/>
                    </a:lnTo>
                    <a:lnTo>
                      <a:pt x="46" y="14"/>
                    </a:lnTo>
                    <a:lnTo>
                      <a:pt x="32" y="5"/>
                    </a:lnTo>
                    <a:lnTo>
                      <a:pt x="23" y="9"/>
                    </a:lnTo>
                    <a:lnTo>
                      <a:pt x="18" y="9"/>
                    </a:lnTo>
                    <a:lnTo>
                      <a:pt x="9" y="14"/>
                    </a:lnTo>
                    <a:lnTo>
                      <a:pt x="5" y="18"/>
                    </a:lnTo>
                    <a:lnTo>
                      <a:pt x="5" y="41"/>
                    </a:lnTo>
                    <a:lnTo>
                      <a:pt x="5" y="55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9" y="64"/>
                    </a:lnTo>
                    <a:lnTo>
                      <a:pt x="14" y="64"/>
                    </a:lnTo>
                    <a:lnTo>
                      <a:pt x="14" y="55"/>
                    </a:lnTo>
                    <a:lnTo>
                      <a:pt x="18" y="55"/>
                    </a:lnTo>
                    <a:lnTo>
                      <a:pt x="23" y="50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7" y="41"/>
                    </a:lnTo>
                    <a:lnTo>
                      <a:pt x="41" y="5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1" y="64"/>
                    </a:lnTo>
                    <a:lnTo>
                      <a:pt x="55" y="64"/>
                    </a:lnTo>
                    <a:lnTo>
                      <a:pt x="60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73" y="64"/>
                    </a:lnTo>
                    <a:lnTo>
                      <a:pt x="78" y="78"/>
                    </a:lnTo>
                    <a:lnTo>
                      <a:pt x="83" y="87"/>
                    </a:lnTo>
                    <a:lnTo>
                      <a:pt x="92" y="92"/>
                    </a:lnTo>
                    <a:lnTo>
                      <a:pt x="101" y="96"/>
                    </a:lnTo>
                    <a:lnTo>
                      <a:pt x="106" y="105"/>
                    </a:lnTo>
                    <a:lnTo>
                      <a:pt x="115" y="110"/>
                    </a:lnTo>
                    <a:lnTo>
                      <a:pt x="115" y="110"/>
                    </a:lnTo>
                    <a:lnTo>
                      <a:pt x="115" y="110"/>
                    </a:lnTo>
                    <a:close/>
                    <a:moveTo>
                      <a:pt x="174" y="69"/>
                    </a:moveTo>
                    <a:lnTo>
                      <a:pt x="174" y="73"/>
                    </a:lnTo>
                    <a:lnTo>
                      <a:pt x="174" y="78"/>
                    </a:lnTo>
                    <a:lnTo>
                      <a:pt x="174" y="78"/>
                    </a:lnTo>
                    <a:lnTo>
                      <a:pt x="183" y="78"/>
                    </a:lnTo>
                    <a:lnTo>
                      <a:pt x="193" y="73"/>
                    </a:lnTo>
                    <a:lnTo>
                      <a:pt x="183" y="69"/>
                    </a:lnTo>
                    <a:lnTo>
                      <a:pt x="174" y="69"/>
                    </a:lnTo>
                    <a:lnTo>
                      <a:pt x="174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" name="Freeform 1694"/>
              <p:cNvSpPr>
                <a:spLocks/>
              </p:cNvSpPr>
              <p:nvPr/>
            </p:nvSpPr>
            <p:spPr bwMode="auto">
              <a:xfrm>
                <a:off x="3327" y="1543"/>
                <a:ext cx="206" cy="128"/>
              </a:xfrm>
              <a:custGeom>
                <a:avLst/>
                <a:gdLst>
                  <a:gd name="T0" fmla="*/ 133 w 206"/>
                  <a:gd name="T1" fmla="*/ 128 h 128"/>
                  <a:gd name="T2" fmla="*/ 119 w 206"/>
                  <a:gd name="T3" fmla="*/ 124 h 128"/>
                  <a:gd name="T4" fmla="*/ 119 w 206"/>
                  <a:gd name="T5" fmla="*/ 114 h 128"/>
                  <a:gd name="T6" fmla="*/ 115 w 206"/>
                  <a:gd name="T7" fmla="*/ 114 h 128"/>
                  <a:gd name="T8" fmla="*/ 96 w 206"/>
                  <a:gd name="T9" fmla="*/ 101 h 128"/>
                  <a:gd name="T10" fmla="*/ 78 w 206"/>
                  <a:gd name="T11" fmla="*/ 87 h 128"/>
                  <a:gd name="T12" fmla="*/ 69 w 206"/>
                  <a:gd name="T13" fmla="*/ 69 h 128"/>
                  <a:gd name="T14" fmla="*/ 64 w 206"/>
                  <a:gd name="T15" fmla="*/ 69 h 128"/>
                  <a:gd name="T16" fmla="*/ 55 w 206"/>
                  <a:gd name="T17" fmla="*/ 69 h 128"/>
                  <a:gd name="T18" fmla="*/ 51 w 206"/>
                  <a:gd name="T19" fmla="*/ 60 h 128"/>
                  <a:gd name="T20" fmla="*/ 32 w 206"/>
                  <a:gd name="T21" fmla="*/ 50 h 128"/>
                  <a:gd name="T22" fmla="*/ 32 w 206"/>
                  <a:gd name="T23" fmla="*/ 50 h 128"/>
                  <a:gd name="T24" fmla="*/ 41 w 206"/>
                  <a:gd name="T25" fmla="*/ 60 h 128"/>
                  <a:gd name="T26" fmla="*/ 32 w 206"/>
                  <a:gd name="T27" fmla="*/ 55 h 128"/>
                  <a:gd name="T28" fmla="*/ 23 w 206"/>
                  <a:gd name="T29" fmla="*/ 60 h 128"/>
                  <a:gd name="T30" fmla="*/ 18 w 206"/>
                  <a:gd name="T31" fmla="*/ 64 h 128"/>
                  <a:gd name="T32" fmla="*/ 14 w 206"/>
                  <a:gd name="T33" fmla="*/ 69 h 128"/>
                  <a:gd name="T34" fmla="*/ 0 w 206"/>
                  <a:gd name="T35" fmla="*/ 60 h 128"/>
                  <a:gd name="T36" fmla="*/ 0 w 206"/>
                  <a:gd name="T37" fmla="*/ 23 h 128"/>
                  <a:gd name="T38" fmla="*/ 0 w 206"/>
                  <a:gd name="T39" fmla="*/ 18 h 128"/>
                  <a:gd name="T40" fmla="*/ 18 w 206"/>
                  <a:gd name="T41" fmla="*/ 5 h 128"/>
                  <a:gd name="T42" fmla="*/ 32 w 206"/>
                  <a:gd name="T43" fmla="*/ 0 h 128"/>
                  <a:gd name="T44" fmla="*/ 51 w 206"/>
                  <a:gd name="T45" fmla="*/ 9 h 128"/>
                  <a:gd name="T46" fmla="*/ 73 w 206"/>
                  <a:gd name="T47" fmla="*/ 32 h 128"/>
                  <a:gd name="T48" fmla="*/ 96 w 206"/>
                  <a:gd name="T49" fmla="*/ 27 h 128"/>
                  <a:gd name="T50" fmla="*/ 110 w 206"/>
                  <a:gd name="T51" fmla="*/ 32 h 128"/>
                  <a:gd name="T52" fmla="*/ 119 w 206"/>
                  <a:gd name="T53" fmla="*/ 41 h 128"/>
                  <a:gd name="T54" fmla="*/ 124 w 206"/>
                  <a:gd name="T55" fmla="*/ 46 h 128"/>
                  <a:gd name="T56" fmla="*/ 124 w 206"/>
                  <a:gd name="T57" fmla="*/ 50 h 128"/>
                  <a:gd name="T58" fmla="*/ 128 w 206"/>
                  <a:gd name="T59" fmla="*/ 60 h 128"/>
                  <a:gd name="T60" fmla="*/ 128 w 206"/>
                  <a:gd name="T61" fmla="*/ 64 h 128"/>
                  <a:gd name="T62" fmla="*/ 147 w 206"/>
                  <a:gd name="T63" fmla="*/ 69 h 128"/>
                  <a:gd name="T64" fmla="*/ 161 w 206"/>
                  <a:gd name="T65" fmla="*/ 60 h 128"/>
                  <a:gd name="T66" fmla="*/ 170 w 206"/>
                  <a:gd name="T67" fmla="*/ 55 h 128"/>
                  <a:gd name="T68" fmla="*/ 179 w 206"/>
                  <a:gd name="T69" fmla="*/ 50 h 128"/>
                  <a:gd name="T70" fmla="*/ 179 w 206"/>
                  <a:gd name="T71" fmla="*/ 55 h 128"/>
                  <a:gd name="T72" fmla="*/ 170 w 206"/>
                  <a:gd name="T73" fmla="*/ 64 h 128"/>
                  <a:gd name="T74" fmla="*/ 179 w 206"/>
                  <a:gd name="T75" fmla="*/ 64 h 128"/>
                  <a:gd name="T76" fmla="*/ 179 w 206"/>
                  <a:gd name="T77" fmla="*/ 55 h 128"/>
                  <a:gd name="T78" fmla="*/ 183 w 206"/>
                  <a:gd name="T79" fmla="*/ 64 h 128"/>
                  <a:gd name="T80" fmla="*/ 197 w 206"/>
                  <a:gd name="T81" fmla="*/ 73 h 128"/>
                  <a:gd name="T82" fmla="*/ 206 w 206"/>
                  <a:gd name="T83" fmla="*/ 73 h 128"/>
                  <a:gd name="T84" fmla="*/ 202 w 206"/>
                  <a:gd name="T85" fmla="*/ 78 h 128"/>
                  <a:gd name="T86" fmla="*/ 174 w 206"/>
                  <a:gd name="T87" fmla="*/ 87 h 128"/>
                  <a:gd name="T88" fmla="*/ 165 w 206"/>
                  <a:gd name="T89" fmla="*/ 78 h 128"/>
                  <a:gd name="T90" fmla="*/ 161 w 206"/>
                  <a:gd name="T91" fmla="*/ 78 h 128"/>
                  <a:gd name="T92" fmla="*/ 151 w 206"/>
                  <a:gd name="T93" fmla="*/ 92 h 128"/>
                  <a:gd name="T94" fmla="*/ 142 w 206"/>
                  <a:gd name="T95" fmla="*/ 96 h 128"/>
                  <a:gd name="T96" fmla="*/ 138 w 206"/>
                  <a:gd name="T97" fmla="*/ 96 h 128"/>
                  <a:gd name="T98" fmla="*/ 138 w 206"/>
                  <a:gd name="T99" fmla="*/ 96 h 128"/>
                  <a:gd name="T100" fmla="*/ 147 w 206"/>
                  <a:gd name="T101" fmla="*/ 105 h 128"/>
                  <a:gd name="T102" fmla="*/ 147 w 206"/>
                  <a:gd name="T103" fmla="*/ 114 h 128"/>
                  <a:gd name="T104" fmla="*/ 142 w 206"/>
                  <a:gd name="T105" fmla="*/ 124 h 128"/>
                  <a:gd name="T106" fmla="*/ 133 w 206"/>
                  <a:gd name="T10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6" h="128">
                    <a:moveTo>
                      <a:pt x="133" y="128"/>
                    </a:moveTo>
                    <a:lnTo>
                      <a:pt x="133" y="128"/>
                    </a:lnTo>
                    <a:lnTo>
                      <a:pt x="128" y="128"/>
                    </a:lnTo>
                    <a:lnTo>
                      <a:pt x="119" y="124"/>
                    </a:lnTo>
                    <a:lnTo>
                      <a:pt x="124" y="114"/>
                    </a:lnTo>
                    <a:lnTo>
                      <a:pt x="119" y="114"/>
                    </a:lnTo>
                    <a:lnTo>
                      <a:pt x="115" y="114"/>
                    </a:lnTo>
                    <a:lnTo>
                      <a:pt x="115" y="114"/>
                    </a:lnTo>
                    <a:lnTo>
                      <a:pt x="106" y="110"/>
                    </a:lnTo>
                    <a:lnTo>
                      <a:pt x="96" y="101"/>
                    </a:lnTo>
                    <a:lnTo>
                      <a:pt x="87" y="96"/>
                    </a:lnTo>
                    <a:lnTo>
                      <a:pt x="78" y="87"/>
                    </a:lnTo>
                    <a:lnTo>
                      <a:pt x="73" y="82"/>
                    </a:lnTo>
                    <a:lnTo>
                      <a:pt x="69" y="69"/>
                    </a:lnTo>
                    <a:lnTo>
                      <a:pt x="64" y="69"/>
                    </a:lnTo>
                    <a:lnTo>
                      <a:pt x="64" y="69"/>
                    </a:lnTo>
                    <a:lnTo>
                      <a:pt x="60" y="69"/>
                    </a:lnTo>
                    <a:lnTo>
                      <a:pt x="55" y="69"/>
                    </a:lnTo>
                    <a:lnTo>
                      <a:pt x="46" y="64"/>
                    </a:lnTo>
                    <a:lnTo>
                      <a:pt x="51" y="60"/>
                    </a:lnTo>
                    <a:lnTo>
                      <a:pt x="41" y="55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32" y="55"/>
                    </a:lnTo>
                    <a:lnTo>
                      <a:pt x="32" y="55"/>
                    </a:lnTo>
                    <a:lnTo>
                      <a:pt x="28" y="55"/>
                    </a:lnTo>
                    <a:lnTo>
                      <a:pt x="23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9"/>
                    </a:lnTo>
                    <a:lnTo>
                      <a:pt x="14" y="69"/>
                    </a:lnTo>
                    <a:lnTo>
                      <a:pt x="5" y="69"/>
                    </a:lnTo>
                    <a:lnTo>
                      <a:pt x="0" y="60"/>
                    </a:lnTo>
                    <a:lnTo>
                      <a:pt x="0" y="37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9"/>
                    </a:lnTo>
                    <a:lnTo>
                      <a:pt x="18" y="5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51" y="9"/>
                    </a:lnTo>
                    <a:lnTo>
                      <a:pt x="64" y="23"/>
                    </a:lnTo>
                    <a:lnTo>
                      <a:pt x="73" y="32"/>
                    </a:lnTo>
                    <a:lnTo>
                      <a:pt x="78" y="32"/>
                    </a:lnTo>
                    <a:lnTo>
                      <a:pt x="96" y="27"/>
                    </a:lnTo>
                    <a:lnTo>
                      <a:pt x="101" y="27"/>
                    </a:lnTo>
                    <a:lnTo>
                      <a:pt x="110" y="32"/>
                    </a:lnTo>
                    <a:lnTo>
                      <a:pt x="115" y="37"/>
                    </a:lnTo>
                    <a:lnTo>
                      <a:pt x="119" y="41"/>
                    </a:lnTo>
                    <a:lnTo>
                      <a:pt x="124" y="41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4" y="50"/>
                    </a:lnTo>
                    <a:lnTo>
                      <a:pt x="124" y="55"/>
                    </a:lnTo>
                    <a:lnTo>
                      <a:pt x="128" y="60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42" y="69"/>
                    </a:lnTo>
                    <a:lnTo>
                      <a:pt x="147" y="69"/>
                    </a:lnTo>
                    <a:lnTo>
                      <a:pt x="156" y="64"/>
                    </a:lnTo>
                    <a:lnTo>
                      <a:pt x="161" y="60"/>
                    </a:lnTo>
                    <a:lnTo>
                      <a:pt x="165" y="60"/>
                    </a:lnTo>
                    <a:lnTo>
                      <a:pt x="170" y="55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9" y="55"/>
                    </a:lnTo>
                    <a:lnTo>
                      <a:pt x="179" y="55"/>
                    </a:lnTo>
                    <a:lnTo>
                      <a:pt x="174" y="60"/>
                    </a:lnTo>
                    <a:lnTo>
                      <a:pt x="170" y="64"/>
                    </a:lnTo>
                    <a:lnTo>
                      <a:pt x="174" y="64"/>
                    </a:lnTo>
                    <a:lnTo>
                      <a:pt x="179" y="64"/>
                    </a:lnTo>
                    <a:lnTo>
                      <a:pt x="179" y="60"/>
                    </a:lnTo>
                    <a:lnTo>
                      <a:pt x="179" y="55"/>
                    </a:lnTo>
                    <a:lnTo>
                      <a:pt x="183" y="64"/>
                    </a:lnTo>
                    <a:lnTo>
                      <a:pt x="183" y="64"/>
                    </a:lnTo>
                    <a:lnTo>
                      <a:pt x="193" y="69"/>
                    </a:lnTo>
                    <a:lnTo>
                      <a:pt x="197" y="73"/>
                    </a:lnTo>
                    <a:lnTo>
                      <a:pt x="206" y="73"/>
                    </a:lnTo>
                    <a:lnTo>
                      <a:pt x="206" y="73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188" y="82"/>
                    </a:lnTo>
                    <a:lnTo>
                      <a:pt x="174" y="87"/>
                    </a:lnTo>
                    <a:lnTo>
                      <a:pt x="170" y="82"/>
                    </a:lnTo>
                    <a:lnTo>
                      <a:pt x="165" y="78"/>
                    </a:lnTo>
                    <a:lnTo>
                      <a:pt x="165" y="78"/>
                    </a:lnTo>
                    <a:lnTo>
                      <a:pt x="161" y="78"/>
                    </a:lnTo>
                    <a:lnTo>
                      <a:pt x="156" y="82"/>
                    </a:lnTo>
                    <a:lnTo>
                      <a:pt x="151" y="92"/>
                    </a:lnTo>
                    <a:lnTo>
                      <a:pt x="147" y="96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42" y="101"/>
                    </a:lnTo>
                    <a:lnTo>
                      <a:pt x="147" y="105"/>
                    </a:lnTo>
                    <a:lnTo>
                      <a:pt x="147" y="110"/>
                    </a:lnTo>
                    <a:lnTo>
                      <a:pt x="147" y="114"/>
                    </a:lnTo>
                    <a:lnTo>
                      <a:pt x="147" y="119"/>
                    </a:lnTo>
                    <a:lnTo>
                      <a:pt x="142" y="124"/>
                    </a:lnTo>
                    <a:lnTo>
                      <a:pt x="138" y="128"/>
                    </a:lnTo>
                    <a:lnTo>
                      <a:pt x="133" y="128"/>
                    </a:lnTo>
                    <a:lnTo>
                      <a:pt x="133" y="1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" name="Freeform 1695"/>
              <p:cNvSpPr>
                <a:spLocks/>
              </p:cNvSpPr>
              <p:nvPr/>
            </p:nvSpPr>
            <p:spPr bwMode="auto">
              <a:xfrm>
                <a:off x="3332" y="1548"/>
                <a:ext cx="165" cy="119"/>
              </a:xfrm>
              <a:custGeom>
                <a:avLst/>
                <a:gdLst>
                  <a:gd name="T0" fmla="*/ 114 w 165"/>
                  <a:gd name="T1" fmla="*/ 105 h 119"/>
                  <a:gd name="T2" fmla="*/ 123 w 165"/>
                  <a:gd name="T3" fmla="*/ 114 h 119"/>
                  <a:gd name="T4" fmla="*/ 128 w 165"/>
                  <a:gd name="T5" fmla="*/ 119 h 119"/>
                  <a:gd name="T6" fmla="*/ 128 w 165"/>
                  <a:gd name="T7" fmla="*/ 119 h 119"/>
                  <a:gd name="T8" fmla="*/ 133 w 165"/>
                  <a:gd name="T9" fmla="*/ 109 h 119"/>
                  <a:gd name="T10" fmla="*/ 133 w 165"/>
                  <a:gd name="T11" fmla="*/ 96 h 119"/>
                  <a:gd name="T12" fmla="*/ 128 w 165"/>
                  <a:gd name="T13" fmla="*/ 91 h 119"/>
                  <a:gd name="T14" fmla="*/ 133 w 165"/>
                  <a:gd name="T15" fmla="*/ 87 h 119"/>
                  <a:gd name="T16" fmla="*/ 137 w 165"/>
                  <a:gd name="T17" fmla="*/ 87 h 119"/>
                  <a:gd name="T18" fmla="*/ 146 w 165"/>
                  <a:gd name="T19" fmla="*/ 73 h 119"/>
                  <a:gd name="T20" fmla="*/ 160 w 165"/>
                  <a:gd name="T21" fmla="*/ 68 h 119"/>
                  <a:gd name="T22" fmla="*/ 160 w 165"/>
                  <a:gd name="T23" fmla="*/ 59 h 119"/>
                  <a:gd name="T24" fmla="*/ 160 w 165"/>
                  <a:gd name="T25" fmla="*/ 59 h 119"/>
                  <a:gd name="T26" fmla="*/ 146 w 165"/>
                  <a:gd name="T27" fmla="*/ 68 h 119"/>
                  <a:gd name="T28" fmla="*/ 128 w 165"/>
                  <a:gd name="T29" fmla="*/ 68 h 119"/>
                  <a:gd name="T30" fmla="*/ 119 w 165"/>
                  <a:gd name="T31" fmla="*/ 64 h 119"/>
                  <a:gd name="T32" fmla="*/ 114 w 165"/>
                  <a:gd name="T33" fmla="*/ 55 h 119"/>
                  <a:gd name="T34" fmla="*/ 114 w 165"/>
                  <a:gd name="T35" fmla="*/ 41 h 119"/>
                  <a:gd name="T36" fmla="*/ 105 w 165"/>
                  <a:gd name="T37" fmla="*/ 36 h 119"/>
                  <a:gd name="T38" fmla="*/ 91 w 165"/>
                  <a:gd name="T39" fmla="*/ 32 h 119"/>
                  <a:gd name="T40" fmla="*/ 64 w 165"/>
                  <a:gd name="T41" fmla="*/ 32 h 119"/>
                  <a:gd name="T42" fmla="*/ 41 w 165"/>
                  <a:gd name="T43" fmla="*/ 9 h 119"/>
                  <a:gd name="T44" fmla="*/ 18 w 165"/>
                  <a:gd name="T45" fmla="*/ 4 h 119"/>
                  <a:gd name="T46" fmla="*/ 4 w 165"/>
                  <a:gd name="T47" fmla="*/ 9 h 119"/>
                  <a:gd name="T48" fmla="*/ 0 w 165"/>
                  <a:gd name="T49" fmla="*/ 36 h 119"/>
                  <a:gd name="T50" fmla="*/ 0 w 165"/>
                  <a:gd name="T51" fmla="*/ 55 h 119"/>
                  <a:gd name="T52" fmla="*/ 4 w 165"/>
                  <a:gd name="T53" fmla="*/ 59 h 119"/>
                  <a:gd name="T54" fmla="*/ 9 w 165"/>
                  <a:gd name="T55" fmla="*/ 50 h 119"/>
                  <a:gd name="T56" fmla="*/ 18 w 165"/>
                  <a:gd name="T57" fmla="*/ 45 h 119"/>
                  <a:gd name="T58" fmla="*/ 18 w 165"/>
                  <a:gd name="T59" fmla="*/ 41 h 119"/>
                  <a:gd name="T60" fmla="*/ 23 w 165"/>
                  <a:gd name="T61" fmla="*/ 41 h 119"/>
                  <a:gd name="T62" fmla="*/ 27 w 165"/>
                  <a:gd name="T63" fmla="*/ 36 h 119"/>
                  <a:gd name="T64" fmla="*/ 32 w 165"/>
                  <a:gd name="T65" fmla="*/ 36 h 119"/>
                  <a:gd name="T66" fmla="*/ 50 w 165"/>
                  <a:gd name="T67" fmla="*/ 55 h 119"/>
                  <a:gd name="T68" fmla="*/ 50 w 165"/>
                  <a:gd name="T69" fmla="*/ 55 h 119"/>
                  <a:gd name="T70" fmla="*/ 50 w 165"/>
                  <a:gd name="T71" fmla="*/ 59 h 119"/>
                  <a:gd name="T72" fmla="*/ 59 w 165"/>
                  <a:gd name="T73" fmla="*/ 59 h 119"/>
                  <a:gd name="T74" fmla="*/ 68 w 165"/>
                  <a:gd name="T75" fmla="*/ 59 h 119"/>
                  <a:gd name="T76" fmla="*/ 78 w 165"/>
                  <a:gd name="T77" fmla="*/ 82 h 119"/>
                  <a:gd name="T78" fmla="*/ 96 w 165"/>
                  <a:gd name="T79" fmla="*/ 91 h 119"/>
                  <a:gd name="T80" fmla="*/ 110 w 165"/>
                  <a:gd name="T81" fmla="*/ 105 h 119"/>
                  <a:gd name="T82" fmla="*/ 110 w 165"/>
                  <a:gd name="T83" fmla="*/ 10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5" h="119">
                    <a:moveTo>
                      <a:pt x="110" y="105"/>
                    </a:moveTo>
                    <a:lnTo>
                      <a:pt x="114" y="105"/>
                    </a:lnTo>
                    <a:lnTo>
                      <a:pt x="123" y="109"/>
                    </a:lnTo>
                    <a:lnTo>
                      <a:pt x="123" y="114"/>
                    </a:lnTo>
                    <a:lnTo>
                      <a:pt x="119" y="114"/>
                    </a:lnTo>
                    <a:lnTo>
                      <a:pt x="128" y="119"/>
                    </a:lnTo>
                    <a:lnTo>
                      <a:pt x="128" y="119"/>
                    </a:lnTo>
                    <a:lnTo>
                      <a:pt x="128" y="119"/>
                    </a:lnTo>
                    <a:lnTo>
                      <a:pt x="133" y="114"/>
                    </a:lnTo>
                    <a:lnTo>
                      <a:pt x="133" y="109"/>
                    </a:lnTo>
                    <a:lnTo>
                      <a:pt x="137" y="105"/>
                    </a:lnTo>
                    <a:lnTo>
                      <a:pt x="133" y="96"/>
                    </a:lnTo>
                    <a:lnTo>
                      <a:pt x="133" y="96"/>
                    </a:lnTo>
                    <a:lnTo>
                      <a:pt x="128" y="91"/>
                    </a:lnTo>
                    <a:lnTo>
                      <a:pt x="128" y="87"/>
                    </a:lnTo>
                    <a:lnTo>
                      <a:pt x="133" y="87"/>
                    </a:lnTo>
                    <a:lnTo>
                      <a:pt x="133" y="87"/>
                    </a:lnTo>
                    <a:lnTo>
                      <a:pt x="137" y="87"/>
                    </a:lnTo>
                    <a:lnTo>
                      <a:pt x="142" y="87"/>
                    </a:lnTo>
                    <a:lnTo>
                      <a:pt x="146" y="73"/>
                    </a:lnTo>
                    <a:lnTo>
                      <a:pt x="156" y="68"/>
                    </a:lnTo>
                    <a:lnTo>
                      <a:pt x="160" y="68"/>
                    </a:lnTo>
                    <a:lnTo>
                      <a:pt x="165" y="64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51" y="64"/>
                    </a:lnTo>
                    <a:lnTo>
                      <a:pt x="146" y="68"/>
                    </a:lnTo>
                    <a:lnTo>
                      <a:pt x="133" y="68"/>
                    </a:lnTo>
                    <a:lnTo>
                      <a:pt x="128" y="68"/>
                    </a:lnTo>
                    <a:lnTo>
                      <a:pt x="123" y="68"/>
                    </a:lnTo>
                    <a:lnTo>
                      <a:pt x="119" y="64"/>
                    </a:lnTo>
                    <a:lnTo>
                      <a:pt x="119" y="59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4" y="41"/>
                    </a:lnTo>
                    <a:lnTo>
                      <a:pt x="114" y="41"/>
                    </a:lnTo>
                    <a:lnTo>
                      <a:pt x="105" y="36"/>
                    </a:lnTo>
                    <a:lnTo>
                      <a:pt x="101" y="27"/>
                    </a:lnTo>
                    <a:lnTo>
                      <a:pt x="91" y="32"/>
                    </a:lnTo>
                    <a:lnTo>
                      <a:pt x="73" y="32"/>
                    </a:lnTo>
                    <a:lnTo>
                      <a:pt x="64" y="32"/>
                    </a:lnTo>
                    <a:lnTo>
                      <a:pt x="55" y="22"/>
                    </a:lnTo>
                    <a:lnTo>
                      <a:pt x="41" y="9"/>
                    </a:lnTo>
                    <a:lnTo>
                      <a:pt x="27" y="0"/>
                    </a:lnTo>
                    <a:lnTo>
                      <a:pt x="18" y="4"/>
                    </a:lnTo>
                    <a:lnTo>
                      <a:pt x="13" y="4"/>
                    </a:lnTo>
                    <a:lnTo>
                      <a:pt x="4" y="9"/>
                    </a:lnTo>
                    <a:lnTo>
                      <a:pt x="0" y="13"/>
                    </a:lnTo>
                    <a:lnTo>
                      <a:pt x="0" y="36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4" y="59"/>
                    </a:lnTo>
                    <a:lnTo>
                      <a:pt x="9" y="59"/>
                    </a:lnTo>
                    <a:lnTo>
                      <a:pt x="9" y="50"/>
                    </a:lnTo>
                    <a:lnTo>
                      <a:pt x="13" y="50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2" y="36"/>
                    </a:lnTo>
                    <a:lnTo>
                      <a:pt x="36" y="45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46" y="59"/>
                    </a:lnTo>
                    <a:lnTo>
                      <a:pt x="50" y="59"/>
                    </a:lnTo>
                    <a:lnTo>
                      <a:pt x="55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68" y="59"/>
                    </a:lnTo>
                    <a:lnTo>
                      <a:pt x="73" y="73"/>
                    </a:lnTo>
                    <a:lnTo>
                      <a:pt x="78" y="82"/>
                    </a:lnTo>
                    <a:lnTo>
                      <a:pt x="87" y="87"/>
                    </a:lnTo>
                    <a:lnTo>
                      <a:pt x="96" y="91"/>
                    </a:lnTo>
                    <a:lnTo>
                      <a:pt x="101" y="100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" name="Freeform 1696"/>
              <p:cNvSpPr>
                <a:spLocks/>
              </p:cNvSpPr>
              <p:nvPr/>
            </p:nvSpPr>
            <p:spPr bwMode="auto">
              <a:xfrm>
                <a:off x="3501" y="1612"/>
                <a:ext cx="19" cy="9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4 h 9"/>
                  <a:gd name="T4" fmla="*/ 0 w 19"/>
                  <a:gd name="T5" fmla="*/ 9 h 9"/>
                  <a:gd name="T6" fmla="*/ 0 w 19"/>
                  <a:gd name="T7" fmla="*/ 9 h 9"/>
                  <a:gd name="T8" fmla="*/ 9 w 19"/>
                  <a:gd name="T9" fmla="*/ 9 h 9"/>
                  <a:gd name="T10" fmla="*/ 19 w 19"/>
                  <a:gd name="T11" fmla="*/ 4 h 9"/>
                  <a:gd name="T12" fmla="*/ 9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19" y="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" name="Freeform 1697"/>
              <p:cNvSpPr>
                <a:spLocks/>
              </p:cNvSpPr>
              <p:nvPr/>
            </p:nvSpPr>
            <p:spPr bwMode="auto">
              <a:xfrm>
                <a:off x="3222" y="1369"/>
                <a:ext cx="463" cy="247"/>
              </a:xfrm>
              <a:custGeom>
                <a:avLst/>
                <a:gdLst>
                  <a:gd name="T0" fmla="*/ 96 w 463"/>
                  <a:gd name="T1" fmla="*/ 234 h 247"/>
                  <a:gd name="T2" fmla="*/ 110 w 463"/>
                  <a:gd name="T3" fmla="*/ 201 h 247"/>
                  <a:gd name="T4" fmla="*/ 119 w 463"/>
                  <a:gd name="T5" fmla="*/ 183 h 247"/>
                  <a:gd name="T6" fmla="*/ 178 w 463"/>
                  <a:gd name="T7" fmla="*/ 211 h 247"/>
                  <a:gd name="T8" fmla="*/ 215 w 463"/>
                  <a:gd name="T9" fmla="*/ 211 h 247"/>
                  <a:gd name="T10" fmla="*/ 224 w 463"/>
                  <a:gd name="T11" fmla="*/ 234 h 247"/>
                  <a:gd name="T12" fmla="*/ 243 w 463"/>
                  <a:gd name="T13" fmla="*/ 243 h 247"/>
                  <a:gd name="T14" fmla="*/ 275 w 463"/>
                  <a:gd name="T15" fmla="*/ 229 h 247"/>
                  <a:gd name="T16" fmla="*/ 307 w 463"/>
                  <a:gd name="T17" fmla="*/ 224 h 247"/>
                  <a:gd name="T18" fmla="*/ 339 w 463"/>
                  <a:gd name="T19" fmla="*/ 220 h 247"/>
                  <a:gd name="T20" fmla="*/ 385 w 463"/>
                  <a:gd name="T21" fmla="*/ 206 h 247"/>
                  <a:gd name="T22" fmla="*/ 408 w 463"/>
                  <a:gd name="T23" fmla="*/ 174 h 247"/>
                  <a:gd name="T24" fmla="*/ 417 w 463"/>
                  <a:gd name="T25" fmla="*/ 151 h 247"/>
                  <a:gd name="T26" fmla="*/ 444 w 463"/>
                  <a:gd name="T27" fmla="*/ 146 h 247"/>
                  <a:gd name="T28" fmla="*/ 453 w 463"/>
                  <a:gd name="T29" fmla="*/ 133 h 247"/>
                  <a:gd name="T30" fmla="*/ 458 w 463"/>
                  <a:gd name="T31" fmla="*/ 110 h 247"/>
                  <a:gd name="T32" fmla="*/ 435 w 463"/>
                  <a:gd name="T33" fmla="*/ 105 h 247"/>
                  <a:gd name="T34" fmla="*/ 417 w 463"/>
                  <a:gd name="T35" fmla="*/ 82 h 247"/>
                  <a:gd name="T36" fmla="*/ 394 w 463"/>
                  <a:gd name="T37" fmla="*/ 82 h 247"/>
                  <a:gd name="T38" fmla="*/ 357 w 463"/>
                  <a:gd name="T39" fmla="*/ 41 h 247"/>
                  <a:gd name="T40" fmla="*/ 343 w 463"/>
                  <a:gd name="T41" fmla="*/ 18 h 247"/>
                  <a:gd name="T42" fmla="*/ 316 w 463"/>
                  <a:gd name="T43" fmla="*/ 36 h 247"/>
                  <a:gd name="T44" fmla="*/ 307 w 463"/>
                  <a:gd name="T45" fmla="*/ 23 h 247"/>
                  <a:gd name="T46" fmla="*/ 293 w 463"/>
                  <a:gd name="T47" fmla="*/ 27 h 247"/>
                  <a:gd name="T48" fmla="*/ 279 w 463"/>
                  <a:gd name="T49" fmla="*/ 18 h 247"/>
                  <a:gd name="T50" fmla="*/ 279 w 463"/>
                  <a:gd name="T51" fmla="*/ 4 h 247"/>
                  <a:gd name="T52" fmla="*/ 252 w 463"/>
                  <a:gd name="T53" fmla="*/ 0 h 247"/>
                  <a:gd name="T54" fmla="*/ 220 w 463"/>
                  <a:gd name="T55" fmla="*/ 14 h 247"/>
                  <a:gd name="T56" fmla="*/ 197 w 463"/>
                  <a:gd name="T57" fmla="*/ 23 h 247"/>
                  <a:gd name="T58" fmla="*/ 165 w 463"/>
                  <a:gd name="T59" fmla="*/ 27 h 247"/>
                  <a:gd name="T60" fmla="*/ 169 w 463"/>
                  <a:gd name="T61" fmla="*/ 41 h 247"/>
                  <a:gd name="T62" fmla="*/ 160 w 463"/>
                  <a:gd name="T63" fmla="*/ 50 h 247"/>
                  <a:gd name="T64" fmla="*/ 156 w 463"/>
                  <a:gd name="T65" fmla="*/ 64 h 247"/>
                  <a:gd name="T66" fmla="*/ 165 w 463"/>
                  <a:gd name="T67" fmla="*/ 87 h 247"/>
                  <a:gd name="T68" fmla="*/ 151 w 463"/>
                  <a:gd name="T69" fmla="*/ 91 h 247"/>
                  <a:gd name="T70" fmla="*/ 128 w 463"/>
                  <a:gd name="T71" fmla="*/ 82 h 247"/>
                  <a:gd name="T72" fmla="*/ 119 w 463"/>
                  <a:gd name="T73" fmla="*/ 82 h 247"/>
                  <a:gd name="T74" fmla="*/ 96 w 463"/>
                  <a:gd name="T75" fmla="*/ 82 h 247"/>
                  <a:gd name="T76" fmla="*/ 87 w 463"/>
                  <a:gd name="T77" fmla="*/ 78 h 247"/>
                  <a:gd name="T78" fmla="*/ 59 w 463"/>
                  <a:gd name="T79" fmla="*/ 73 h 247"/>
                  <a:gd name="T80" fmla="*/ 32 w 463"/>
                  <a:gd name="T81" fmla="*/ 82 h 247"/>
                  <a:gd name="T82" fmla="*/ 23 w 463"/>
                  <a:gd name="T83" fmla="*/ 105 h 247"/>
                  <a:gd name="T84" fmla="*/ 9 w 463"/>
                  <a:gd name="T85" fmla="*/ 96 h 247"/>
                  <a:gd name="T86" fmla="*/ 0 w 463"/>
                  <a:gd name="T87" fmla="*/ 124 h 247"/>
                  <a:gd name="T88" fmla="*/ 18 w 463"/>
                  <a:gd name="T89" fmla="*/ 137 h 247"/>
                  <a:gd name="T90" fmla="*/ 23 w 463"/>
                  <a:gd name="T91" fmla="*/ 160 h 247"/>
                  <a:gd name="T92" fmla="*/ 68 w 463"/>
                  <a:gd name="T93" fmla="*/ 151 h 247"/>
                  <a:gd name="T94" fmla="*/ 96 w 463"/>
                  <a:gd name="T95" fmla="*/ 179 h 247"/>
                  <a:gd name="T96" fmla="*/ 68 w 463"/>
                  <a:gd name="T97" fmla="*/ 183 h 247"/>
                  <a:gd name="T98" fmla="*/ 41 w 463"/>
                  <a:gd name="T99" fmla="*/ 192 h 247"/>
                  <a:gd name="T100" fmla="*/ 64 w 463"/>
                  <a:gd name="T101" fmla="*/ 22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3" h="247">
                    <a:moveTo>
                      <a:pt x="68" y="238"/>
                    </a:moveTo>
                    <a:lnTo>
                      <a:pt x="78" y="229"/>
                    </a:lnTo>
                    <a:lnTo>
                      <a:pt x="91" y="229"/>
                    </a:lnTo>
                    <a:lnTo>
                      <a:pt x="96" y="234"/>
                    </a:lnTo>
                    <a:lnTo>
                      <a:pt x="101" y="238"/>
                    </a:lnTo>
                    <a:lnTo>
                      <a:pt x="105" y="243"/>
                    </a:lnTo>
                    <a:lnTo>
                      <a:pt x="110" y="243"/>
                    </a:lnTo>
                    <a:lnTo>
                      <a:pt x="110" y="201"/>
                    </a:lnTo>
                    <a:lnTo>
                      <a:pt x="110" y="192"/>
                    </a:lnTo>
                    <a:lnTo>
                      <a:pt x="110" y="188"/>
                    </a:lnTo>
                    <a:lnTo>
                      <a:pt x="114" y="183"/>
                    </a:lnTo>
                    <a:lnTo>
                      <a:pt x="119" y="183"/>
                    </a:lnTo>
                    <a:lnTo>
                      <a:pt x="137" y="179"/>
                    </a:lnTo>
                    <a:lnTo>
                      <a:pt x="146" y="183"/>
                    </a:lnTo>
                    <a:lnTo>
                      <a:pt x="174" y="206"/>
                    </a:lnTo>
                    <a:lnTo>
                      <a:pt x="178" y="211"/>
                    </a:lnTo>
                    <a:lnTo>
                      <a:pt x="188" y="211"/>
                    </a:lnTo>
                    <a:lnTo>
                      <a:pt x="206" y="206"/>
                    </a:lnTo>
                    <a:lnTo>
                      <a:pt x="211" y="206"/>
                    </a:lnTo>
                    <a:lnTo>
                      <a:pt x="215" y="211"/>
                    </a:lnTo>
                    <a:lnTo>
                      <a:pt x="224" y="220"/>
                    </a:lnTo>
                    <a:lnTo>
                      <a:pt x="224" y="229"/>
                    </a:lnTo>
                    <a:lnTo>
                      <a:pt x="224" y="234"/>
                    </a:lnTo>
                    <a:lnTo>
                      <a:pt x="224" y="234"/>
                    </a:lnTo>
                    <a:lnTo>
                      <a:pt x="229" y="234"/>
                    </a:lnTo>
                    <a:lnTo>
                      <a:pt x="233" y="243"/>
                    </a:lnTo>
                    <a:lnTo>
                      <a:pt x="238" y="247"/>
                    </a:lnTo>
                    <a:lnTo>
                      <a:pt x="243" y="243"/>
                    </a:lnTo>
                    <a:lnTo>
                      <a:pt x="252" y="247"/>
                    </a:lnTo>
                    <a:lnTo>
                      <a:pt x="261" y="243"/>
                    </a:lnTo>
                    <a:lnTo>
                      <a:pt x="270" y="234"/>
                    </a:lnTo>
                    <a:lnTo>
                      <a:pt x="275" y="229"/>
                    </a:lnTo>
                    <a:lnTo>
                      <a:pt x="279" y="224"/>
                    </a:lnTo>
                    <a:lnTo>
                      <a:pt x="284" y="220"/>
                    </a:lnTo>
                    <a:lnTo>
                      <a:pt x="288" y="220"/>
                    </a:lnTo>
                    <a:lnTo>
                      <a:pt x="307" y="224"/>
                    </a:lnTo>
                    <a:lnTo>
                      <a:pt x="311" y="220"/>
                    </a:lnTo>
                    <a:lnTo>
                      <a:pt x="321" y="215"/>
                    </a:lnTo>
                    <a:lnTo>
                      <a:pt x="330" y="220"/>
                    </a:lnTo>
                    <a:lnTo>
                      <a:pt x="339" y="220"/>
                    </a:lnTo>
                    <a:lnTo>
                      <a:pt x="362" y="220"/>
                    </a:lnTo>
                    <a:lnTo>
                      <a:pt x="371" y="224"/>
                    </a:lnTo>
                    <a:lnTo>
                      <a:pt x="385" y="229"/>
                    </a:lnTo>
                    <a:lnTo>
                      <a:pt x="385" y="206"/>
                    </a:lnTo>
                    <a:lnTo>
                      <a:pt x="380" y="188"/>
                    </a:lnTo>
                    <a:lnTo>
                      <a:pt x="398" y="183"/>
                    </a:lnTo>
                    <a:lnTo>
                      <a:pt x="403" y="183"/>
                    </a:lnTo>
                    <a:lnTo>
                      <a:pt x="408" y="174"/>
                    </a:lnTo>
                    <a:lnTo>
                      <a:pt x="408" y="165"/>
                    </a:lnTo>
                    <a:lnTo>
                      <a:pt x="412" y="156"/>
                    </a:lnTo>
                    <a:lnTo>
                      <a:pt x="412" y="151"/>
                    </a:lnTo>
                    <a:lnTo>
                      <a:pt x="417" y="151"/>
                    </a:lnTo>
                    <a:lnTo>
                      <a:pt x="426" y="151"/>
                    </a:lnTo>
                    <a:lnTo>
                      <a:pt x="435" y="156"/>
                    </a:lnTo>
                    <a:lnTo>
                      <a:pt x="440" y="156"/>
                    </a:lnTo>
                    <a:lnTo>
                      <a:pt x="444" y="146"/>
                    </a:lnTo>
                    <a:lnTo>
                      <a:pt x="444" y="137"/>
                    </a:lnTo>
                    <a:lnTo>
                      <a:pt x="444" y="133"/>
                    </a:lnTo>
                    <a:lnTo>
                      <a:pt x="449" y="133"/>
                    </a:lnTo>
                    <a:lnTo>
                      <a:pt x="453" y="133"/>
                    </a:lnTo>
                    <a:lnTo>
                      <a:pt x="453" y="128"/>
                    </a:lnTo>
                    <a:lnTo>
                      <a:pt x="458" y="119"/>
                    </a:lnTo>
                    <a:lnTo>
                      <a:pt x="463" y="114"/>
                    </a:lnTo>
                    <a:lnTo>
                      <a:pt x="458" y="110"/>
                    </a:lnTo>
                    <a:lnTo>
                      <a:pt x="453" y="105"/>
                    </a:lnTo>
                    <a:lnTo>
                      <a:pt x="453" y="110"/>
                    </a:lnTo>
                    <a:lnTo>
                      <a:pt x="444" y="110"/>
                    </a:lnTo>
                    <a:lnTo>
                      <a:pt x="435" y="105"/>
                    </a:lnTo>
                    <a:lnTo>
                      <a:pt x="430" y="96"/>
                    </a:lnTo>
                    <a:lnTo>
                      <a:pt x="426" y="87"/>
                    </a:lnTo>
                    <a:lnTo>
                      <a:pt x="421" y="82"/>
                    </a:lnTo>
                    <a:lnTo>
                      <a:pt x="417" y="82"/>
                    </a:lnTo>
                    <a:lnTo>
                      <a:pt x="408" y="87"/>
                    </a:lnTo>
                    <a:lnTo>
                      <a:pt x="403" y="87"/>
                    </a:lnTo>
                    <a:lnTo>
                      <a:pt x="398" y="87"/>
                    </a:lnTo>
                    <a:lnTo>
                      <a:pt x="394" y="82"/>
                    </a:lnTo>
                    <a:lnTo>
                      <a:pt x="389" y="78"/>
                    </a:lnTo>
                    <a:lnTo>
                      <a:pt x="385" y="82"/>
                    </a:lnTo>
                    <a:lnTo>
                      <a:pt x="380" y="87"/>
                    </a:lnTo>
                    <a:lnTo>
                      <a:pt x="357" y="41"/>
                    </a:lnTo>
                    <a:lnTo>
                      <a:pt x="353" y="36"/>
                    </a:lnTo>
                    <a:lnTo>
                      <a:pt x="343" y="27"/>
                    </a:lnTo>
                    <a:lnTo>
                      <a:pt x="343" y="23"/>
                    </a:lnTo>
                    <a:lnTo>
                      <a:pt x="343" y="18"/>
                    </a:lnTo>
                    <a:lnTo>
                      <a:pt x="339" y="23"/>
                    </a:lnTo>
                    <a:lnTo>
                      <a:pt x="330" y="23"/>
                    </a:lnTo>
                    <a:lnTo>
                      <a:pt x="321" y="27"/>
                    </a:lnTo>
                    <a:lnTo>
                      <a:pt x="316" y="36"/>
                    </a:lnTo>
                    <a:lnTo>
                      <a:pt x="311" y="32"/>
                    </a:lnTo>
                    <a:lnTo>
                      <a:pt x="307" y="36"/>
                    </a:lnTo>
                    <a:lnTo>
                      <a:pt x="307" y="32"/>
                    </a:lnTo>
                    <a:lnTo>
                      <a:pt x="307" y="23"/>
                    </a:lnTo>
                    <a:lnTo>
                      <a:pt x="302" y="27"/>
                    </a:lnTo>
                    <a:lnTo>
                      <a:pt x="298" y="23"/>
                    </a:lnTo>
                    <a:lnTo>
                      <a:pt x="298" y="27"/>
                    </a:lnTo>
                    <a:lnTo>
                      <a:pt x="293" y="27"/>
                    </a:lnTo>
                    <a:lnTo>
                      <a:pt x="293" y="23"/>
                    </a:lnTo>
                    <a:lnTo>
                      <a:pt x="293" y="18"/>
                    </a:lnTo>
                    <a:lnTo>
                      <a:pt x="284" y="23"/>
                    </a:lnTo>
                    <a:lnTo>
                      <a:pt x="279" y="18"/>
                    </a:lnTo>
                    <a:lnTo>
                      <a:pt x="279" y="18"/>
                    </a:lnTo>
                    <a:lnTo>
                      <a:pt x="279" y="14"/>
                    </a:lnTo>
                    <a:lnTo>
                      <a:pt x="279" y="9"/>
                    </a:lnTo>
                    <a:lnTo>
                      <a:pt x="279" y="4"/>
                    </a:lnTo>
                    <a:lnTo>
                      <a:pt x="275" y="0"/>
                    </a:lnTo>
                    <a:lnTo>
                      <a:pt x="266" y="0"/>
                    </a:lnTo>
                    <a:lnTo>
                      <a:pt x="256" y="0"/>
                    </a:lnTo>
                    <a:lnTo>
                      <a:pt x="252" y="0"/>
                    </a:lnTo>
                    <a:lnTo>
                      <a:pt x="247" y="4"/>
                    </a:lnTo>
                    <a:lnTo>
                      <a:pt x="247" y="9"/>
                    </a:lnTo>
                    <a:lnTo>
                      <a:pt x="233" y="9"/>
                    </a:lnTo>
                    <a:lnTo>
                      <a:pt x="220" y="14"/>
                    </a:lnTo>
                    <a:lnTo>
                      <a:pt x="211" y="18"/>
                    </a:lnTo>
                    <a:lnTo>
                      <a:pt x="206" y="18"/>
                    </a:lnTo>
                    <a:lnTo>
                      <a:pt x="201" y="23"/>
                    </a:lnTo>
                    <a:lnTo>
                      <a:pt x="197" y="23"/>
                    </a:lnTo>
                    <a:lnTo>
                      <a:pt x="192" y="23"/>
                    </a:lnTo>
                    <a:lnTo>
                      <a:pt x="183" y="27"/>
                    </a:lnTo>
                    <a:lnTo>
                      <a:pt x="174" y="27"/>
                    </a:lnTo>
                    <a:lnTo>
                      <a:pt x="165" y="27"/>
                    </a:lnTo>
                    <a:lnTo>
                      <a:pt x="165" y="32"/>
                    </a:lnTo>
                    <a:lnTo>
                      <a:pt x="169" y="36"/>
                    </a:lnTo>
                    <a:lnTo>
                      <a:pt x="169" y="36"/>
                    </a:lnTo>
                    <a:lnTo>
                      <a:pt x="169" y="41"/>
                    </a:lnTo>
                    <a:lnTo>
                      <a:pt x="178" y="46"/>
                    </a:lnTo>
                    <a:lnTo>
                      <a:pt x="169" y="46"/>
                    </a:lnTo>
                    <a:lnTo>
                      <a:pt x="165" y="46"/>
                    </a:lnTo>
                    <a:lnTo>
                      <a:pt x="160" y="50"/>
                    </a:lnTo>
                    <a:lnTo>
                      <a:pt x="165" y="55"/>
                    </a:lnTo>
                    <a:lnTo>
                      <a:pt x="165" y="59"/>
                    </a:lnTo>
                    <a:lnTo>
                      <a:pt x="160" y="64"/>
                    </a:lnTo>
                    <a:lnTo>
                      <a:pt x="156" y="64"/>
                    </a:lnTo>
                    <a:lnTo>
                      <a:pt x="165" y="73"/>
                    </a:lnTo>
                    <a:lnTo>
                      <a:pt x="174" y="78"/>
                    </a:lnTo>
                    <a:lnTo>
                      <a:pt x="169" y="87"/>
                    </a:lnTo>
                    <a:lnTo>
                      <a:pt x="165" y="87"/>
                    </a:lnTo>
                    <a:lnTo>
                      <a:pt x="160" y="87"/>
                    </a:lnTo>
                    <a:lnTo>
                      <a:pt x="156" y="87"/>
                    </a:lnTo>
                    <a:lnTo>
                      <a:pt x="151" y="91"/>
                    </a:lnTo>
                    <a:lnTo>
                      <a:pt x="151" y="91"/>
                    </a:lnTo>
                    <a:lnTo>
                      <a:pt x="146" y="87"/>
                    </a:lnTo>
                    <a:lnTo>
                      <a:pt x="142" y="87"/>
                    </a:lnTo>
                    <a:lnTo>
                      <a:pt x="133" y="82"/>
                    </a:lnTo>
                    <a:lnTo>
                      <a:pt x="128" y="82"/>
                    </a:lnTo>
                    <a:lnTo>
                      <a:pt x="123" y="82"/>
                    </a:lnTo>
                    <a:lnTo>
                      <a:pt x="123" y="82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4" y="82"/>
                    </a:lnTo>
                    <a:lnTo>
                      <a:pt x="110" y="87"/>
                    </a:lnTo>
                    <a:lnTo>
                      <a:pt x="101" y="87"/>
                    </a:lnTo>
                    <a:lnTo>
                      <a:pt x="96" y="82"/>
                    </a:lnTo>
                    <a:lnTo>
                      <a:pt x="91" y="82"/>
                    </a:lnTo>
                    <a:lnTo>
                      <a:pt x="96" y="91"/>
                    </a:lnTo>
                    <a:lnTo>
                      <a:pt x="91" y="91"/>
                    </a:lnTo>
                    <a:lnTo>
                      <a:pt x="87" y="78"/>
                    </a:lnTo>
                    <a:lnTo>
                      <a:pt x="73" y="73"/>
                    </a:lnTo>
                    <a:lnTo>
                      <a:pt x="68" y="69"/>
                    </a:lnTo>
                    <a:lnTo>
                      <a:pt x="64" y="69"/>
                    </a:lnTo>
                    <a:lnTo>
                      <a:pt x="59" y="73"/>
                    </a:lnTo>
                    <a:lnTo>
                      <a:pt x="50" y="69"/>
                    </a:lnTo>
                    <a:lnTo>
                      <a:pt x="46" y="73"/>
                    </a:lnTo>
                    <a:lnTo>
                      <a:pt x="36" y="78"/>
                    </a:lnTo>
                    <a:lnTo>
                      <a:pt x="32" y="82"/>
                    </a:lnTo>
                    <a:lnTo>
                      <a:pt x="32" y="87"/>
                    </a:lnTo>
                    <a:lnTo>
                      <a:pt x="23" y="91"/>
                    </a:lnTo>
                    <a:lnTo>
                      <a:pt x="27" y="96"/>
                    </a:lnTo>
                    <a:lnTo>
                      <a:pt x="23" y="105"/>
                    </a:lnTo>
                    <a:lnTo>
                      <a:pt x="23" y="101"/>
                    </a:lnTo>
                    <a:lnTo>
                      <a:pt x="18" y="101"/>
                    </a:lnTo>
                    <a:lnTo>
                      <a:pt x="13" y="91"/>
                    </a:lnTo>
                    <a:lnTo>
                      <a:pt x="9" y="96"/>
                    </a:lnTo>
                    <a:lnTo>
                      <a:pt x="4" y="105"/>
                    </a:lnTo>
                    <a:lnTo>
                      <a:pt x="4" y="110"/>
                    </a:lnTo>
                    <a:lnTo>
                      <a:pt x="4" y="119"/>
                    </a:lnTo>
                    <a:lnTo>
                      <a:pt x="0" y="124"/>
                    </a:lnTo>
                    <a:lnTo>
                      <a:pt x="4" y="128"/>
                    </a:lnTo>
                    <a:lnTo>
                      <a:pt x="9" y="133"/>
                    </a:lnTo>
                    <a:lnTo>
                      <a:pt x="9" y="142"/>
                    </a:lnTo>
                    <a:lnTo>
                      <a:pt x="18" y="137"/>
                    </a:lnTo>
                    <a:lnTo>
                      <a:pt x="23" y="142"/>
                    </a:lnTo>
                    <a:lnTo>
                      <a:pt x="27" y="151"/>
                    </a:lnTo>
                    <a:lnTo>
                      <a:pt x="27" y="156"/>
                    </a:lnTo>
                    <a:lnTo>
                      <a:pt x="23" y="160"/>
                    </a:lnTo>
                    <a:lnTo>
                      <a:pt x="32" y="160"/>
                    </a:lnTo>
                    <a:lnTo>
                      <a:pt x="46" y="156"/>
                    </a:lnTo>
                    <a:lnTo>
                      <a:pt x="55" y="151"/>
                    </a:lnTo>
                    <a:lnTo>
                      <a:pt x="68" y="151"/>
                    </a:lnTo>
                    <a:lnTo>
                      <a:pt x="73" y="151"/>
                    </a:lnTo>
                    <a:lnTo>
                      <a:pt x="78" y="156"/>
                    </a:lnTo>
                    <a:lnTo>
                      <a:pt x="87" y="169"/>
                    </a:lnTo>
                    <a:lnTo>
                      <a:pt x="96" y="179"/>
                    </a:lnTo>
                    <a:lnTo>
                      <a:pt x="91" y="183"/>
                    </a:lnTo>
                    <a:lnTo>
                      <a:pt x="91" y="183"/>
                    </a:lnTo>
                    <a:lnTo>
                      <a:pt x="82" y="183"/>
                    </a:lnTo>
                    <a:lnTo>
                      <a:pt x="68" y="183"/>
                    </a:lnTo>
                    <a:lnTo>
                      <a:pt x="55" y="183"/>
                    </a:lnTo>
                    <a:lnTo>
                      <a:pt x="55" y="188"/>
                    </a:lnTo>
                    <a:lnTo>
                      <a:pt x="59" y="192"/>
                    </a:lnTo>
                    <a:lnTo>
                      <a:pt x="41" y="192"/>
                    </a:lnTo>
                    <a:lnTo>
                      <a:pt x="50" y="201"/>
                    </a:lnTo>
                    <a:lnTo>
                      <a:pt x="55" y="211"/>
                    </a:lnTo>
                    <a:lnTo>
                      <a:pt x="55" y="215"/>
                    </a:lnTo>
                    <a:lnTo>
                      <a:pt x="64" y="220"/>
                    </a:lnTo>
                    <a:lnTo>
                      <a:pt x="68" y="224"/>
                    </a:lnTo>
                    <a:lnTo>
                      <a:pt x="68" y="224"/>
                    </a:lnTo>
                    <a:lnTo>
                      <a:pt x="68" y="238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" name="Freeform 1698"/>
              <p:cNvSpPr>
                <a:spLocks/>
              </p:cNvSpPr>
              <p:nvPr/>
            </p:nvSpPr>
            <p:spPr bwMode="auto">
              <a:xfrm>
                <a:off x="3222" y="1369"/>
                <a:ext cx="463" cy="247"/>
              </a:xfrm>
              <a:custGeom>
                <a:avLst/>
                <a:gdLst>
                  <a:gd name="T0" fmla="*/ 96 w 463"/>
                  <a:gd name="T1" fmla="*/ 234 h 247"/>
                  <a:gd name="T2" fmla="*/ 110 w 463"/>
                  <a:gd name="T3" fmla="*/ 201 h 247"/>
                  <a:gd name="T4" fmla="*/ 119 w 463"/>
                  <a:gd name="T5" fmla="*/ 183 h 247"/>
                  <a:gd name="T6" fmla="*/ 178 w 463"/>
                  <a:gd name="T7" fmla="*/ 211 h 247"/>
                  <a:gd name="T8" fmla="*/ 215 w 463"/>
                  <a:gd name="T9" fmla="*/ 211 h 247"/>
                  <a:gd name="T10" fmla="*/ 224 w 463"/>
                  <a:gd name="T11" fmla="*/ 234 h 247"/>
                  <a:gd name="T12" fmla="*/ 243 w 463"/>
                  <a:gd name="T13" fmla="*/ 243 h 247"/>
                  <a:gd name="T14" fmla="*/ 275 w 463"/>
                  <a:gd name="T15" fmla="*/ 229 h 247"/>
                  <a:gd name="T16" fmla="*/ 307 w 463"/>
                  <a:gd name="T17" fmla="*/ 224 h 247"/>
                  <a:gd name="T18" fmla="*/ 339 w 463"/>
                  <a:gd name="T19" fmla="*/ 220 h 247"/>
                  <a:gd name="T20" fmla="*/ 385 w 463"/>
                  <a:gd name="T21" fmla="*/ 206 h 247"/>
                  <a:gd name="T22" fmla="*/ 408 w 463"/>
                  <a:gd name="T23" fmla="*/ 174 h 247"/>
                  <a:gd name="T24" fmla="*/ 417 w 463"/>
                  <a:gd name="T25" fmla="*/ 151 h 247"/>
                  <a:gd name="T26" fmla="*/ 444 w 463"/>
                  <a:gd name="T27" fmla="*/ 146 h 247"/>
                  <a:gd name="T28" fmla="*/ 453 w 463"/>
                  <a:gd name="T29" fmla="*/ 133 h 247"/>
                  <a:gd name="T30" fmla="*/ 458 w 463"/>
                  <a:gd name="T31" fmla="*/ 110 h 247"/>
                  <a:gd name="T32" fmla="*/ 435 w 463"/>
                  <a:gd name="T33" fmla="*/ 105 h 247"/>
                  <a:gd name="T34" fmla="*/ 417 w 463"/>
                  <a:gd name="T35" fmla="*/ 82 h 247"/>
                  <a:gd name="T36" fmla="*/ 394 w 463"/>
                  <a:gd name="T37" fmla="*/ 82 h 247"/>
                  <a:gd name="T38" fmla="*/ 357 w 463"/>
                  <a:gd name="T39" fmla="*/ 41 h 247"/>
                  <a:gd name="T40" fmla="*/ 343 w 463"/>
                  <a:gd name="T41" fmla="*/ 18 h 247"/>
                  <a:gd name="T42" fmla="*/ 316 w 463"/>
                  <a:gd name="T43" fmla="*/ 36 h 247"/>
                  <a:gd name="T44" fmla="*/ 307 w 463"/>
                  <a:gd name="T45" fmla="*/ 23 h 247"/>
                  <a:gd name="T46" fmla="*/ 293 w 463"/>
                  <a:gd name="T47" fmla="*/ 27 h 247"/>
                  <a:gd name="T48" fmla="*/ 279 w 463"/>
                  <a:gd name="T49" fmla="*/ 18 h 247"/>
                  <a:gd name="T50" fmla="*/ 279 w 463"/>
                  <a:gd name="T51" fmla="*/ 4 h 247"/>
                  <a:gd name="T52" fmla="*/ 252 w 463"/>
                  <a:gd name="T53" fmla="*/ 0 h 247"/>
                  <a:gd name="T54" fmla="*/ 220 w 463"/>
                  <a:gd name="T55" fmla="*/ 14 h 247"/>
                  <a:gd name="T56" fmla="*/ 197 w 463"/>
                  <a:gd name="T57" fmla="*/ 23 h 247"/>
                  <a:gd name="T58" fmla="*/ 165 w 463"/>
                  <a:gd name="T59" fmla="*/ 27 h 247"/>
                  <a:gd name="T60" fmla="*/ 169 w 463"/>
                  <a:gd name="T61" fmla="*/ 41 h 247"/>
                  <a:gd name="T62" fmla="*/ 160 w 463"/>
                  <a:gd name="T63" fmla="*/ 50 h 247"/>
                  <a:gd name="T64" fmla="*/ 156 w 463"/>
                  <a:gd name="T65" fmla="*/ 64 h 247"/>
                  <a:gd name="T66" fmla="*/ 165 w 463"/>
                  <a:gd name="T67" fmla="*/ 87 h 247"/>
                  <a:gd name="T68" fmla="*/ 151 w 463"/>
                  <a:gd name="T69" fmla="*/ 91 h 247"/>
                  <a:gd name="T70" fmla="*/ 128 w 463"/>
                  <a:gd name="T71" fmla="*/ 82 h 247"/>
                  <a:gd name="T72" fmla="*/ 119 w 463"/>
                  <a:gd name="T73" fmla="*/ 82 h 247"/>
                  <a:gd name="T74" fmla="*/ 96 w 463"/>
                  <a:gd name="T75" fmla="*/ 82 h 247"/>
                  <a:gd name="T76" fmla="*/ 87 w 463"/>
                  <a:gd name="T77" fmla="*/ 78 h 247"/>
                  <a:gd name="T78" fmla="*/ 59 w 463"/>
                  <a:gd name="T79" fmla="*/ 73 h 247"/>
                  <a:gd name="T80" fmla="*/ 32 w 463"/>
                  <a:gd name="T81" fmla="*/ 82 h 247"/>
                  <a:gd name="T82" fmla="*/ 23 w 463"/>
                  <a:gd name="T83" fmla="*/ 105 h 247"/>
                  <a:gd name="T84" fmla="*/ 9 w 463"/>
                  <a:gd name="T85" fmla="*/ 96 h 247"/>
                  <a:gd name="T86" fmla="*/ 0 w 463"/>
                  <a:gd name="T87" fmla="*/ 124 h 247"/>
                  <a:gd name="T88" fmla="*/ 18 w 463"/>
                  <a:gd name="T89" fmla="*/ 137 h 247"/>
                  <a:gd name="T90" fmla="*/ 23 w 463"/>
                  <a:gd name="T91" fmla="*/ 160 h 247"/>
                  <a:gd name="T92" fmla="*/ 68 w 463"/>
                  <a:gd name="T93" fmla="*/ 151 h 247"/>
                  <a:gd name="T94" fmla="*/ 96 w 463"/>
                  <a:gd name="T95" fmla="*/ 179 h 247"/>
                  <a:gd name="T96" fmla="*/ 68 w 463"/>
                  <a:gd name="T97" fmla="*/ 183 h 247"/>
                  <a:gd name="T98" fmla="*/ 41 w 463"/>
                  <a:gd name="T99" fmla="*/ 192 h 247"/>
                  <a:gd name="T100" fmla="*/ 64 w 463"/>
                  <a:gd name="T101" fmla="*/ 22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3" h="247">
                    <a:moveTo>
                      <a:pt x="68" y="238"/>
                    </a:moveTo>
                    <a:lnTo>
                      <a:pt x="78" y="229"/>
                    </a:lnTo>
                    <a:lnTo>
                      <a:pt x="91" y="229"/>
                    </a:lnTo>
                    <a:lnTo>
                      <a:pt x="96" y="234"/>
                    </a:lnTo>
                    <a:lnTo>
                      <a:pt x="101" y="238"/>
                    </a:lnTo>
                    <a:lnTo>
                      <a:pt x="105" y="243"/>
                    </a:lnTo>
                    <a:lnTo>
                      <a:pt x="110" y="243"/>
                    </a:lnTo>
                    <a:lnTo>
                      <a:pt x="110" y="201"/>
                    </a:lnTo>
                    <a:lnTo>
                      <a:pt x="110" y="192"/>
                    </a:lnTo>
                    <a:lnTo>
                      <a:pt x="110" y="188"/>
                    </a:lnTo>
                    <a:lnTo>
                      <a:pt x="114" y="183"/>
                    </a:lnTo>
                    <a:lnTo>
                      <a:pt x="119" y="183"/>
                    </a:lnTo>
                    <a:lnTo>
                      <a:pt x="137" y="179"/>
                    </a:lnTo>
                    <a:lnTo>
                      <a:pt x="146" y="183"/>
                    </a:lnTo>
                    <a:lnTo>
                      <a:pt x="174" y="206"/>
                    </a:lnTo>
                    <a:lnTo>
                      <a:pt x="178" y="211"/>
                    </a:lnTo>
                    <a:lnTo>
                      <a:pt x="188" y="211"/>
                    </a:lnTo>
                    <a:lnTo>
                      <a:pt x="206" y="206"/>
                    </a:lnTo>
                    <a:lnTo>
                      <a:pt x="211" y="206"/>
                    </a:lnTo>
                    <a:lnTo>
                      <a:pt x="215" y="211"/>
                    </a:lnTo>
                    <a:lnTo>
                      <a:pt x="224" y="220"/>
                    </a:lnTo>
                    <a:lnTo>
                      <a:pt x="224" y="229"/>
                    </a:lnTo>
                    <a:lnTo>
                      <a:pt x="224" y="234"/>
                    </a:lnTo>
                    <a:lnTo>
                      <a:pt x="224" y="234"/>
                    </a:lnTo>
                    <a:lnTo>
                      <a:pt x="229" y="234"/>
                    </a:lnTo>
                    <a:lnTo>
                      <a:pt x="233" y="243"/>
                    </a:lnTo>
                    <a:lnTo>
                      <a:pt x="238" y="247"/>
                    </a:lnTo>
                    <a:lnTo>
                      <a:pt x="243" y="243"/>
                    </a:lnTo>
                    <a:lnTo>
                      <a:pt x="252" y="247"/>
                    </a:lnTo>
                    <a:lnTo>
                      <a:pt x="261" y="243"/>
                    </a:lnTo>
                    <a:lnTo>
                      <a:pt x="270" y="234"/>
                    </a:lnTo>
                    <a:lnTo>
                      <a:pt x="275" y="229"/>
                    </a:lnTo>
                    <a:lnTo>
                      <a:pt x="279" y="224"/>
                    </a:lnTo>
                    <a:lnTo>
                      <a:pt x="284" y="220"/>
                    </a:lnTo>
                    <a:lnTo>
                      <a:pt x="288" y="220"/>
                    </a:lnTo>
                    <a:lnTo>
                      <a:pt x="307" y="224"/>
                    </a:lnTo>
                    <a:lnTo>
                      <a:pt x="311" y="220"/>
                    </a:lnTo>
                    <a:lnTo>
                      <a:pt x="321" y="215"/>
                    </a:lnTo>
                    <a:lnTo>
                      <a:pt x="330" y="220"/>
                    </a:lnTo>
                    <a:lnTo>
                      <a:pt x="339" y="220"/>
                    </a:lnTo>
                    <a:lnTo>
                      <a:pt x="362" y="220"/>
                    </a:lnTo>
                    <a:lnTo>
                      <a:pt x="371" y="224"/>
                    </a:lnTo>
                    <a:lnTo>
                      <a:pt x="385" y="229"/>
                    </a:lnTo>
                    <a:lnTo>
                      <a:pt x="385" y="206"/>
                    </a:lnTo>
                    <a:lnTo>
                      <a:pt x="380" y="188"/>
                    </a:lnTo>
                    <a:lnTo>
                      <a:pt x="398" y="183"/>
                    </a:lnTo>
                    <a:lnTo>
                      <a:pt x="403" y="183"/>
                    </a:lnTo>
                    <a:lnTo>
                      <a:pt x="408" y="174"/>
                    </a:lnTo>
                    <a:lnTo>
                      <a:pt x="408" y="165"/>
                    </a:lnTo>
                    <a:lnTo>
                      <a:pt x="412" y="156"/>
                    </a:lnTo>
                    <a:lnTo>
                      <a:pt x="412" y="151"/>
                    </a:lnTo>
                    <a:lnTo>
                      <a:pt x="417" y="151"/>
                    </a:lnTo>
                    <a:lnTo>
                      <a:pt x="426" y="151"/>
                    </a:lnTo>
                    <a:lnTo>
                      <a:pt x="435" y="156"/>
                    </a:lnTo>
                    <a:lnTo>
                      <a:pt x="440" y="156"/>
                    </a:lnTo>
                    <a:lnTo>
                      <a:pt x="444" y="146"/>
                    </a:lnTo>
                    <a:lnTo>
                      <a:pt x="444" y="137"/>
                    </a:lnTo>
                    <a:lnTo>
                      <a:pt x="444" y="133"/>
                    </a:lnTo>
                    <a:lnTo>
                      <a:pt x="449" y="133"/>
                    </a:lnTo>
                    <a:lnTo>
                      <a:pt x="453" y="133"/>
                    </a:lnTo>
                    <a:lnTo>
                      <a:pt x="453" y="128"/>
                    </a:lnTo>
                    <a:lnTo>
                      <a:pt x="458" y="119"/>
                    </a:lnTo>
                    <a:lnTo>
                      <a:pt x="463" y="114"/>
                    </a:lnTo>
                    <a:lnTo>
                      <a:pt x="458" y="110"/>
                    </a:lnTo>
                    <a:lnTo>
                      <a:pt x="453" y="105"/>
                    </a:lnTo>
                    <a:lnTo>
                      <a:pt x="453" y="110"/>
                    </a:lnTo>
                    <a:lnTo>
                      <a:pt x="444" y="110"/>
                    </a:lnTo>
                    <a:lnTo>
                      <a:pt x="435" y="105"/>
                    </a:lnTo>
                    <a:lnTo>
                      <a:pt x="430" y="96"/>
                    </a:lnTo>
                    <a:lnTo>
                      <a:pt x="426" y="87"/>
                    </a:lnTo>
                    <a:lnTo>
                      <a:pt x="421" y="82"/>
                    </a:lnTo>
                    <a:lnTo>
                      <a:pt x="417" y="82"/>
                    </a:lnTo>
                    <a:lnTo>
                      <a:pt x="408" y="87"/>
                    </a:lnTo>
                    <a:lnTo>
                      <a:pt x="403" y="87"/>
                    </a:lnTo>
                    <a:lnTo>
                      <a:pt x="398" y="87"/>
                    </a:lnTo>
                    <a:lnTo>
                      <a:pt x="394" y="82"/>
                    </a:lnTo>
                    <a:lnTo>
                      <a:pt x="389" y="78"/>
                    </a:lnTo>
                    <a:lnTo>
                      <a:pt x="385" y="82"/>
                    </a:lnTo>
                    <a:lnTo>
                      <a:pt x="380" y="87"/>
                    </a:lnTo>
                    <a:lnTo>
                      <a:pt x="357" y="41"/>
                    </a:lnTo>
                    <a:lnTo>
                      <a:pt x="353" y="36"/>
                    </a:lnTo>
                    <a:lnTo>
                      <a:pt x="343" y="27"/>
                    </a:lnTo>
                    <a:lnTo>
                      <a:pt x="343" y="23"/>
                    </a:lnTo>
                    <a:lnTo>
                      <a:pt x="343" y="18"/>
                    </a:lnTo>
                    <a:lnTo>
                      <a:pt x="339" y="23"/>
                    </a:lnTo>
                    <a:lnTo>
                      <a:pt x="330" y="23"/>
                    </a:lnTo>
                    <a:lnTo>
                      <a:pt x="321" y="27"/>
                    </a:lnTo>
                    <a:lnTo>
                      <a:pt x="316" y="36"/>
                    </a:lnTo>
                    <a:lnTo>
                      <a:pt x="311" y="32"/>
                    </a:lnTo>
                    <a:lnTo>
                      <a:pt x="307" y="36"/>
                    </a:lnTo>
                    <a:lnTo>
                      <a:pt x="307" y="32"/>
                    </a:lnTo>
                    <a:lnTo>
                      <a:pt x="307" y="23"/>
                    </a:lnTo>
                    <a:lnTo>
                      <a:pt x="302" y="27"/>
                    </a:lnTo>
                    <a:lnTo>
                      <a:pt x="298" y="23"/>
                    </a:lnTo>
                    <a:lnTo>
                      <a:pt x="298" y="27"/>
                    </a:lnTo>
                    <a:lnTo>
                      <a:pt x="293" y="27"/>
                    </a:lnTo>
                    <a:lnTo>
                      <a:pt x="293" y="23"/>
                    </a:lnTo>
                    <a:lnTo>
                      <a:pt x="293" y="18"/>
                    </a:lnTo>
                    <a:lnTo>
                      <a:pt x="284" y="23"/>
                    </a:lnTo>
                    <a:lnTo>
                      <a:pt x="279" y="18"/>
                    </a:lnTo>
                    <a:lnTo>
                      <a:pt x="279" y="18"/>
                    </a:lnTo>
                    <a:lnTo>
                      <a:pt x="279" y="14"/>
                    </a:lnTo>
                    <a:lnTo>
                      <a:pt x="279" y="9"/>
                    </a:lnTo>
                    <a:lnTo>
                      <a:pt x="279" y="4"/>
                    </a:lnTo>
                    <a:lnTo>
                      <a:pt x="275" y="0"/>
                    </a:lnTo>
                    <a:lnTo>
                      <a:pt x="266" y="0"/>
                    </a:lnTo>
                    <a:lnTo>
                      <a:pt x="256" y="0"/>
                    </a:lnTo>
                    <a:lnTo>
                      <a:pt x="252" y="0"/>
                    </a:lnTo>
                    <a:lnTo>
                      <a:pt x="247" y="4"/>
                    </a:lnTo>
                    <a:lnTo>
                      <a:pt x="247" y="9"/>
                    </a:lnTo>
                    <a:lnTo>
                      <a:pt x="233" y="9"/>
                    </a:lnTo>
                    <a:lnTo>
                      <a:pt x="220" y="14"/>
                    </a:lnTo>
                    <a:lnTo>
                      <a:pt x="211" y="18"/>
                    </a:lnTo>
                    <a:lnTo>
                      <a:pt x="206" y="18"/>
                    </a:lnTo>
                    <a:lnTo>
                      <a:pt x="201" y="23"/>
                    </a:lnTo>
                    <a:lnTo>
                      <a:pt x="197" y="23"/>
                    </a:lnTo>
                    <a:lnTo>
                      <a:pt x="192" y="23"/>
                    </a:lnTo>
                    <a:lnTo>
                      <a:pt x="183" y="27"/>
                    </a:lnTo>
                    <a:lnTo>
                      <a:pt x="174" y="27"/>
                    </a:lnTo>
                    <a:lnTo>
                      <a:pt x="165" y="27"/>
                    </a:lnTo>
                    <a:lnTo>
                      <a:pt x="165" y="32"/>
                    </a:lnTo>
                    <a:lnTo>
                      <a:pt x="169" y="36"/>
                    </a:lnTo>
                    <a:lnTo>
                      <a:pt x="169" y="36"/>
                    </a:lnTo>
                    <a:lnTo>
                      <a:pt x="169" y="41"/>
                    </a:lnTo>
                    <a:lnTo>
                      <a:pt x="178" y="46"/>
                    </a:lnTo>
                    <a:lnTo>
                      <a:pt x="169" y="46"/>
                    </a:lnTo>
                    <a:lnTo>
                      <a:pt x="165" y="46"/>
                    </a:lnTo>
                    <a:lnTo>
                      <a:pt x="160" y="50"/>
                    </a:lnTo>
                    <a:lnTo>
                      <a:pt x="165" y="55"/>
                    </a:lnTo>
                    <a:lnTo>
                      <a:pt x="165" y="59"/>
                    </a:lnTo>
                    <a:lnTo>
                      <a:pt x="160" y="64"/>
                    </a:lnTo>
                    <a:lnTo>
                      <a:pt x="156" y="64"/>
                    </a:lnTo>
                    <a:lnTo>
                      <a:pt x="165" y="73"/>
                    </a:lnTo>
                    <a:lnTo>
                      <a:pt x="174" y="78"/>
                    </a:lnTo>
                    <a:lnTo>
                      <a:pt x="169" y="87"/>
                    </a:lnTo>
                    <a:lnTo>
                      <a:pt x="165" y="87"/>
                    </a:lnTo>
                    <a:lnTo>
                      <a:pt x="160" y="87"/>
                    </a:lnTo>
                    <a:lnTo>
                      <a:pt x="156" y="87"/>
                    </a:lnTo>
                    <a:lnTo>
                      <a:pt x="151" y="91"/>
                    </a:lnTo>
                    <a:lnTo>
                      <a:pt x="151" y="91"/>
                    </a:lnTo>
                    <a:lnTo>
                      <a:pt x="146" y="87"/>
                    </a:lnTo>
                    <a:lnTo>
                      <a:pt x="142" y="87"/>
                    </a:lnTo>
                    <a:lnTo>
                      <a:pt x="133" y="82"/>
                    </a:lnTo>
                    <a:lnTo>
                      <a:pt x="128" y="82"/>
                    </a:lnTo>
                    <a:lnTo>
                      <a:pt x="123" y="82"/>
                    </a:lnTo>
                    <a:lnTo>
                      <a:pt x="123" y="82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4" y="82"/>
                    </a:lnTo>
                    <a:lnTo>
                      <a:pt x="110" y="87"/>
                    </a:lnTo>
                    <a:lnTo>
                      <a:pt x="101" y="87"/>
                    </a:lnTo>
                    <a:lnTo>
                      <a:pt x="96" y="82"/>
                    </a:lnTo>
                    <a:lnTo>
                      <a:pt x="91" y="82"/>
                    </a:lnTo>
                    <a:lnTo>
                      <a:pt x="96" y="91"/>
                    </a:lnTo>
                    <a:lnTo>
                      <a:pt x="91" y="91"/>
                    </a:lnTo>
                    <a:lnTo>
                      <a:pt x="87" y="78"/>
                    </a:lnTo>
                    <a:lnTo>
                      <a:pt x="73" y="73"/>
                    </a:lnTo>
                    <a:lnTo>
                      <a:pt x="68" y="69"/>
                    </a:lnTo>
                    <a:lnTo>
                      <a:pt x="64" y="69"/>
                    </a:lnTo>
                    <a:lnTo>
                      <a:pt x="59" y="73"/>
                    </a:lnTo>
                    <a:lnTo>
                      <a:pt x="50" y="69"/>
                    </a:lnTo>
                    <a:lnTo>
                      <a:pt x="46" y="73"/>
                    </a:lnTo>
                    <a:lnTo>
                      <a:pt x="36" y="78"/>
                    </a:lnTo>
                    <a:lnTo>
                      <a:pt x="32" y="82"/>
                    </a:lnTo>
                    <a:lnTo>
                      <a:pt x="32" y="87"/>
                    </a:lnTo>
                    <a:lnTo>
                      <a:pt x="23" y="91"/>
                    </a:lnTo>
                    <a:lnTo>
                      <a:pt x="27" y="96"/>
                    </a:lnTo>
                    <a:lnTo>
                      <a:pt x="23" y="105"/>
                    </a:lnTo>
                    <a:lnTo>
                      <a:pt x="23" y="101"/>
                    </a:lnTo>
                    <a:lnTo>
                      <a:pt x="18" y="101"/>
                    </a:lnTo>
                    <a:lnTo>
                      <a:pt x="13" y="91"/>
                    </a:lnTo>
                    <a:lnTo>
                      <a:pt x="9" y="96"/>
                    </a:lnTo>
                    <a:lnTo>
                      <a:pt x="4" y="105"/>
                    </a:lnTo>
                    <a:lnTo>
                      <a:pt x="4" y="110"/>
                    </a:lnTo>
                    <a:lnTo>
                      <a:pt x="4" y="119"/>
                    </a:lnTo>
                    <a:lnTo>
                      <a:pt x="0" y="124"/>
                    </a:lnTo>
                    <a:lnTo>
                      <a:pt x="4" y="128"/>
                    </a:lnTo>
                    <a:lnTo>
                      <a:pt x="9" y="133"/>
                    </a:lnTo>
                    <a:lnTo>
                      <a:pt x="9" y="142"/>
                    </a:lnTo>
                    <a:lnTo>
                      <a:pt x="18" y="137"/>
                    </a:lnTo>
                    <a:lnTo>
                      <a:pt x="23" y="142"/>
                    </a:lnTo>
                    <a:lnTo>
                      <a:pt x="27" y="151"/>
                    </a:lnTo>
                    <a:lnTo>
                      <a:pt x="27" y="156"/>
                    </a:lnTo>
                    <a:lnTo>
                      <a:pt x="23" y="160"/>
                    </a:lnTo>
                    <a:lnTo>
                      <a:pt x="32" y="160"/>
                    </a:lnTo>
                    <a:lnTo>
                      <a:pt x="46" y="156"/>
                    </a:lnTo>
                    <a:lnTo>
                      <a:pt x="55" y="151"/>
                    </a:lnTo>
                    <a:lnTo>
                      <a:pt x="68" y="151"/>
                    </a:lnTo>
                    <a:lnTo>
                      <a:pt x="73" y="151"/>
                    </a:lnTo>
                    <a:lnTo>
                      <a:pt x="78" y="156"/>
                    </a:lnTo>
                    <a:lnTo>
                      <a:pt x="87" y="169"/>
                    </a:lnTo>
                    <a:lnTo>
                      <a:pt x="96" y="179"/>
                    </a:lnTo>
                    <a:lnTo>
                      <a:pt x="91" y="183"/>
                    </a:lnTo>
                    <a:lnTo>
                      <a:pt x="91" y="183"/>
                    </a:lnTo>
                    <a:lnTo>
                      <a:pt x="82" y="183"/>
                    </a:lnTo>
                    <a:lnTo>
                      <a:pt x="68" y="183"/>
                    </a:lnTo>
                    <a:lnTo>
                      <a:pt x="55" y="183"/>
                    </a:lnTo>
                    <a:lnTo>
                      <a:pt x="55" y="188"/>
                    </a:lnTo>
                    <a:lnTo>
                      <a:pt x="59" y="192"/>
                    </a:lnTo>
                    <a:lnTo>
                      <a:pt x="41" y="192"/>
                    </a:lnTo>
                    <a:lnTo>
                      <a:pt x="50" y="201"/>
                    </a:lnTo>
                    <a:lnTo>
                      <a:pt x="55" y="211"/>
                    </a:lnTo>
                    <a:lnTo>
                      <a:pt x="55" y="215"/>
                    </a:lnTo>
                    <a:lnTo>
                      <a:pt x="64" y="220"/>
                    </a:lnTo>
                    <a:lnTo>
                      <a:pt x="68" y="224"/>
                    </a:lnTo>
                    <a:lnTo>
                      <a:pt x="68" y="224"/>
                    </a:lnTo>
                    <a:lnTo>
                      <a:pt x="68" y="23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" name="Freeform 1699"/>
              <p:cNvSpPr>
                <a:spLocks noEditPoints="1"/>
              </p:cNvSpPr>
              <p:nvPr/>
            </p:nvSpPr>
            <p:spPr bwMode="auto">
              <a:xfrm>
                <a:off x="3217" y="1364"/>
                <a:ext cx="472" cy="252"/>
              </a:xfrm>
              <a:custGeom>
                <a:avLst/>
                <a:gdLst>
                  <a:gd name="T0" fmla="*/ 234 w 472"/>
                  <a:gd name="T1" fmla="*/ 239 h 252"/>
                  <a:gd name="T2" fmla="*/ 174 w 472"/>
                  <a:gd name="T3" fmla="*/ 211 h 252"/>
                  <a:gd name="T4" fmla="*/ 115 w 472"/>
                  <a:gd name="T5" fmla="*/ 206 h 252"/>
                  <a:gd name="T6" fmla="*/ 83 w 472"/>
                  <a:gd name="T7" fmla="*/ 234 h 252"/>
                  <a:gd name="T8" fmla="*/ 69 w 472"/>
                  <a:gd name="T9" fmla="*/ 229 h 252"/>
                  <a:gd name="T10" fmla="*/ 46 w 472"/>
                  <a:gd name="T11" fmla="*/ 193 h 252"/>
                  <a:gd name="T12" fmla="*/ 87 w 472"/>
                  <a:gd name="T13" fmla="*/ 174 h 252"/>
                  <a:gd name="T14" fmla="*/ 23 w 472"/>
                  <a:gd name="T15" fmla="*/ 161 h 252"/>
                  <a:gd name="T16" fmla="*/ 5 w 472"/>
                  <a:gd name="T17" fmla="*/ 138 h 252"/>
                  <a:gd name="T18" fmla="*/ 14 w 472"/>
                  <a:gd name="T19" fmla="*/ 92 h 252"/>
                  <a:gd name="T20" fmla="*/ 28 w 472"/>
                  <a:gd name="T21" fmla="*/ 92 h 252"/>
                  <a:gd name="T22" fmla="*/ 78 w 472"/>
                  <a:gd name="T23" fmla="*/ 74 h 252"/>
                  <a:gd name="T24" fmla="*/ 110 w 472"/>
                  <a:gd name="T25" fmla="*/ 87 h 252"/>
                  <a:gd name="T26" fmla="*/ 151 w 472"/>
                  <a:gd name="T27" fmla="*/ 92 h 252"/>
                  <a:gd name="T28" fmla="*/ 156 w 472"/>
                  <a:gd name="T29" fmla="*/ 74 h 252"/>
                  <a:gd name="T30" fmla="*/ 170 w 472"/>
                  <a:gd name="T31" fmla="*/ 41 h 252"/>
                  <a:gd name="T32" fmla="*/ 179 w 472"/>
                  <a:gd name="T33" fmla="*/ 28 h 252"/>
                  <a:gd name="T34" fmla="*/ 234 w 472"/>
                  <a:gd name="T35" fmla="*/ 14 h 252"/>
                  <a:gd name="T36" fmla="*/ 275 w 472"/>
                  <a:gd name="T37" fmla="*/ 5 h 252"/>
                  <a:gd name="T38" fmla="*/ 298 w 472"/>
                  <a:gd name="T39" fmla="*/ 23 h 252"/>
                  <a:gd name="T40" fmla="*/ 316 w 472"/>
                  <a:gd name="T41" fmla="*/ 37 h 252"/>
                  <a:gd name="T42" fmla="*/ 353 w 472"/>
                  <a:gd name="T43" fmla="*/ 23 h 252"/>
                  <a:gd name="T44" fmla="*/ 403 w 472"/>
                  <a:gd name="T45" fmla="*/ 83 h 252"/>
                  <a:gd name="T46" fmla="*/ 440 w 472"/>
                  <a:gd name="T47" fmla="*/ 101 h 252"/>
                  <a:gd name="T48" fmla="*/ 468 w 472"/>
                  <a:gd name="T49" fmla="*/ 133 h 252"/>
                  <a:gd name="T50" fmla="*/ 440 w 472"/>
                  <a:gd name="T51" fmla="*/ 161 h 252"/>
                  <a:gd name="T52" fmla="*/ 413 w 472"/>
                  <a:gd name="T53" fmla="*/ 179 h 252"/>
                  <a:gd name="T54" fmla="*/ 390 w 472"/>
                  <a:gd name="T55" fmla="*/ 234 h 252"/>
                  <a:gd name="T56" fmla="*/ 312 w 472"/>
                  <a:gd name="T57" fmla="*/ 229 h 252"/>
                  <a:gd name="T58" fmla="*/ 284 w 472"/>
                  <a:gd name="T59" fmla="*/ 229 h 252"/>
                  <a:gd name="T60" fmla="*/ 252 w 472"/>
                  <a:gd name="T61" fmla="*/ 243 h 252"/>
                  <a:gd name="T62" fmla="*/ 289 w 472"/>
                  <a:gd name="T63" fmla="*/ 220 h 252"/>
                  <a:gd name="T64" fmla="*/ 353 w 472"/>
                  <a:gd name="T65" fmla="*/ 220 h 252"/>
                  <a:gd name="T66" fmla="*/ 399 w 472"/>
                  <a:gd name="T67" fmla="*/ 188 h 252"/>
                  <a:gd name="T68" fmla="*/ 422 w 472"/>
                  <a:gd name="T69" fmla="*/ 151 h 252"/>
                  <a:gd name="T70" fmla="*/ 454 w 472"/>
                  <a:gd name="T71" fmla="*/ 133 h 252"/>
                  <a:gd name="T72" fmla="*/ 449 w 472"/>
                  <a:gd name="T73" fmla="*/ 115 h 252"/>
                  <a:gd name="T74" fmla="*/ 403 w 472"/>
                  <a:gd name="T75" fmla="*/ 96 h 252"/>
                  <a:gd name="T76" fmla="*/ 362 w 472"/>
                  <a:gd name="T77" fmla="*/ 51 h 252"/>
                  <a:gd name="T78" fmla="*/ 321 w 472"/>
                  <a:gd name="T79" fmla="*/ 41 h 252"/>
                  <a:gd name="T80" fmla="*/ 307 w 472"/>
                  <a:gd name="T81" fmla="*/ 37 h 252"/>
                  <a:gd name="T82" fmla="*/ 280 w 472"/>
                  <a:gd name="T83" fmla="*/ 28 h 252"/>
                  <a:gd name="T84" fmla="*/ 266 w 472"/>
                  <a:gd name="T85" fmla="*/ 9 h 252"/>
                  <a:gd name="T86" fmla="*/ 220 w 472"/>
                  <a:gd name="T87" fmla="*/ 23 h 252"/>
                  <a:gd name="T88" fmla="*/ 183 w 472"/>
                  <a:gd name="T89" fmla="*/ 37 h 252"/>
                  <a:gd name="T90" fmla="*/ 179 w 472"/>
                  <a:gd name="T91" fmla="*/ 41 h 252"/>
                  <a:gd name="T92" fmla="*/ 170 w 472"/>
                  <a:gd name="T93" fmla="*/ 64 h 252"/>
                  <a:gd name="T94" fmla="*/ 174 w 472"/>
                  <a:gd name="T95" fmla="*/ 92 h 252"/>
                  <a:gd name="T96" fmla="*/ 133 w 472"/>
                  <a:gd name="T97" fmla="*/ 92 h 252"/>
                  <a:gd name="T98" fmla="*/ 101 w 472"/>
                  <a:gd name="T99" fmla="*/ 96 h 252"/>
                  <a:gd name="T100" fmla="*/ 69 w 472"/>
                  <a:gd name="T101" fmla="*/ 78 h 252"/>
                  <a:gd name="T102" fmla="*/ 51 w 472"/>
                  <a:gd name="T103" fmla="*/ 83 h 252"/>
                  <a:gd name="T104" fmla="*/ 14 w 472"/>
                  <a:gd name="T105" fmla="*/ 101 h 252"/>
                  <a:gd name="T106" fmla="*/ 18 w 472"/>
                  <a:gd name="T107" fmla="*/ 138 h 252"/>
                  <a:gd name="T108" fmla="*/ 78 w 472"/>
                  <a:gd name="T109" fmla="*/ 156 h 252"/>
                  <a:gd name="T110" fmla="*/ 96 w 472"/>
                  <a:gd name="T111" fmla="*/ 197 h 252"/>
                  <a:gd name="T112" fmla="*/ 64 w 472"/>
                  <a:gd name="T113" fmla="*/ 202 h 252"/>
                  <a:gd name="T114" fmla="*/ 69 w 472"/>
                  <a:gd name="T115" fmla="*/ 225 h 252"/>
                  <a:gd name="T116" fmla="*/ 110 w 472"/>
                  <a:gd name="T117" fmla="*/ 234 h 252"/>
                  <a:gd name="T118" fmla="*/ 142 w 472"/>
                  <a:gd name="T119" fmla="*/ 179 h 252"/>
                  <a:gd name="T120" fmla="*/ 225 w 472"/>
                  <a:gd name="T121" fmla="*/ 216 h 252"/>
                  <a:gd name="T122" fmla="*/ 238 w 472"/>
                  <a:gd name="T123" fmla="*/ 243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2" h="252">
                    <a:moveTo>
                      <a:pt x="257" y="252"/>
                    </a:moveTo>
                    <a:lnTo>
                      <a:pt x="248" y="252"/>
                    </a:lnTo>
                    <a:lnTo>
                      <a:pt x="243" y="252"/>
                    </a:lnTo>
                    <a:lnTo>
                      <a:pt x="238" y="252"/>
                    </a:lnTo>
                    <a:lnTo>
                      <a:pt x="234" y="248"/>
                    </a:lnTo>
                    <a:lnTo>
                      <a:pt x="234" y="248"/>
                    </a:lnTo>
                    <a:lnTo>
                      <a:pt x="234" y="243"/>
                    </a:lnTo>
                    <a:lnTo>
                      <a:pt x="234" y="239"/>
                    </a:lnTo>
                    <a:lnTo>
                      <a:pt x="234" y="239"/>
                    </a:lnTo>
                    <a:lnTo>
                      <a:pt x="229" y="239"/>
                    </a:lnTo>
                    <a:lnTo>
                      <a:pt x="225" y="239"/>
                    </a:lnTo>
                    <a:lnTo>
                      <a:pt x="225" y="225"/>
                    </a:lnTo>
                    <a:lnTo>
                      <a:pt x="225" y="225"/>
                    </a:lnTo>
                    <a:lnTo>
                      <a:pt x="220" y="220"/>
                    </a:lnTo>
                    <a:lnTo>
                      <a:pt x="206" y="211"/>
                    </a:lnTo>
                    <a:lnTo>
                      <a:pt x="202" y="216"/>
                    </a:lnTo>
                    <a:lnTo>
                      <a:pt x="188" y="216"/>
                    </a:lnTo>
                    <a:lnTo>
                      <a:pt x="174" y="211"/>
                    </a:lnTo>
                    <a:lnTo>
                      <a:pt x="170" y="206"/>
                    </a:lnTo>
                    <a:lnTo>
                      <a:pt x="170" y="206"/>
                    </a:lnTo>
                    <a:lnTo>
                      <a:pt x="151" y="188"/>
                    </a:lnTo>
                    <a:lnTo>
                      <a:pt x="142" y="184"/>
                    </a:lnTo>
                    <a:lnTo>
                      <a:pt x="128" y="188"/>
                    </a:lnTo>
                    <a:lnTo>
                      <a:pt x="124" y="188"/>
                    </a:lnTo>
                    <a:lnTo>
                      <a:pt x="115" y="193"/>
                    </a:lnTo>
                    <a:lnTo>
                      <a:pt x="115" y="202"/>
                    </a:lnTo>
                    <a:lnTo>
                      <a:pt x="115" y="206"/>
                    </a:lnTo>
                    <a:lnTo>
                      <a:pt x="115" y="229"/>
                    </a:lnTo>
                    <a:lnTo>
                      <a:pt x="115" y="239"/>
                    </a:lnTo>
                    <a:lnTo>
                      <a:pt x="115" y="243"/>
                    </a:lnTo>
                    <a:lnTo>
                      <a:pt x="115" y="248"/>
                    </a:lnTo>
                    <a:lnTo>
                      <a:pt x="115" y="248"/>
                    </a:lnTo>
                    <a:lnTo>
                      <a:pt x="110" y="252"/>
                    </a:lnTo>
                    <a:lnTo>
                      <a:pt x="101" y="243"/>
                    </a:lnTo>
                    <a:lnTo>
                      <a:pt x="92" y="234"/>
                    </a:lnTo>
                    <a:lnTo>
                      <a:pt x="83" y="234"/>
                    </a:lnTo>
                    <a:lnTo>
                      <a:pt x="73" y="243"/>
                    </a:lnTo>
                    <a:lnTo>
                      <a:pt x="69" y="248"/>
                    </a:lnTo>
                    <a:lnTo>
                      <a:pt x="64" y="248"/>
                    </a:lnTo>
                    <a:lnTo>
                      <a:pt x="69" y="239"/>
                    </a:lnTo>
                    <a:lnTo>
                      <a:pt x="69" y="239"/>
                    </a:lnTo>
                    <a:lnTo>
                      <a:pt x="69" y="229"/>
                    </a:lnTo>
                    <a:lnTo>
                      <a:pt x="69" y="229"/>
                    </a:lnTo>
                    <a:lnTo>
                      <a:pt x="69" y="229"/>
                    </a:lnTo>
                    <a:lnTo>
                      <a:pt x="69" y="229"/>
                    </a:lnTo>
                    <a:lnTo>
                      <a:pt x="60" y="225"/>
                    </a:lnTo>
                    <a:lnTo>
                      <a:pt x="55" y="220"/>
                    </a:lnTo>
                    <a:lnTo>
                      <a:pt x="51" y="211"/>
                    </a:lnTo>
                    <a:lnTo>
                      <a:pt x="51" y="206"/>
                    </a:lnTo>
                    <a:lnTo>
                      <a:pt x="46" y="202"/>
                    </a:lnTo>
                    <a:lnTo>
                      <a:pt x="41" y="202"/>
                    </a:lnTo>
                    <a:lnTo>
                      <a:pt x="37" y="197"/>
                    </a:lnTo>
                    <a:lnTo>
                      <a:pt x="37" y="193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5" y="193"/>
                    </a:lnTo>
                    <a:lnTo>
                      <a:pt x="55" y="188"/>
                    </a:lnTo>
                    <a:lnTo>
                      <a:pt x="60" y="184"/>
                    </a:lnTo>
                    <a:lnTo>
                      <a:pt x="69" y="184"/>
                    </a:lnTo>
                    <a:lnTo>
                      <a:pt x="83" y="184"/>
                    </a:lnTo>
                    <a:lnTo>
                      <a:pt x="92" y="184"/>
                    </a:lnTo>
                    <a:lnTo>
                      <a:pt x="92" y="184"/>
                    </a:lnTo>
                    <a:lnTo>
                      <a:pt x="87" y="174"/>
                    </a:lnTo>
                    <a:lnTo>
                      <a:pt x="78" y="161"/>
                    </a:lnTo>
                    <a:lnTo>
                      <a:pt x="73" y="161"/>
                    </a:lnTo>
                    <a:lnTo>
                      <a:pt x="69" y="161"/>
                    </a:lnTo>
                    <a:lnTo>
                      <a:pt x="55" y="156"/>
                    </a:lnTo>
                    <a:lnTo>
                      <a:pt x="46" y="161"/>
                    </a:lnTo>
                    <a:lnTo>
                      <a:pt x="32" y="165"/>
                    </a:lnTo>
                    <a:lnTo>
                      <a:pt x="28" y="165"/>
                    </a:lnTo>
                    <a:lnTo>
                      <a:pt x="23" y="165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8" y="156"/>
                    </a:lnTo>
                    <a:lnTo>
                      <a:pt x="23" y="147"/>
                    </a:lnTo>
                    <a:lnTo>
                      <a:pt x="18" y="147"/>
                    </a:lnTo>
                    <a:lnTo>
                      <a:pt x="14" y="147"/>
                    </a:lnTo>
                    <a:lnTo>
                      <a:pt x="14" y="147"/>
                    </a:lnTo>
                    <a:lnTo>
                      <a:pt x="9" y="147"/>
                    </a:lnTo>
                    <a:lnTo>
                      <a:pt x="9" y="142"/>
                    </a:lnTo>
                    <a:lnTo>
                      <a:pt x="5" y="138"/>
                    </a:lnTo>
                    <a:lnTo>
                      <a:pt x="0" y="129"/>
                    </a:lnTo>
                    <a:lnTo>
                      <a:pt x="5" y="119"/>
                    </a:lnTo>
                    <a:lnTo>
                      <a:pt x="5" y="115"/>
                    </a:lnTo>
                    <a:lnTo>
                      <a:pt x="5" y="110"/>
                    </a:lnTo>
                    <a:lnTo>
                      <a:pt x="9" y="101"/>
                    </a:lnTo>
                    <a:lnTo>
                      <a:pt x="14" y="96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4" y="92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23" y="101"/>
                    </a:lnTo>
                    <a:lnTo>
                      <a:pt x="23" y="106"/>
                    </a:lnTo>
                    <a:lnTo>
                      <a:pt x="28" y="101"/>
                    </a:lnTo>
                    <a:lnTo>
                      <a:pt x="23" y="96"/>
                    </a:lnTo>
                    <a:lnTo>
                      <a:pt x="23" y="92"/>
                    </a:lnTo>
                    <a:lnTo>
                      <a:pt x="23" y="92"/>
                    </a:lnTo>
                    <a:lnTo>
                      <a:pt x="28" y="92"/>
                    </a:lnTo>
                    <a:lnTo>
                      <a:pt x="28" y="92"/>
                    </a:lnTo>
                    <a:lnTo>
                      <a:pt x="32" y="87"/>
                    </a:lnTo>
                    <a:lnTo>
                      <a:pt x="41" y="83"/>
                    </a:lnTo>
                    <a:lnTo>
                      <a:pt x="46" y="78"/>
                    </a:lnTo>
                    <a:lnTo>
                      <a:pt x="51" y="74"/>
                    </a:lnTo>
                    <a:lnTo>
                      <a:pt x="60" y="74"/>
                    </a:lnTo>
                    <a:lnTo>
                      <a:pt x="69" y="69"/>
                    </a:lnTo>
                    <a:lnTo>
                      <a:pt x="73" y="74"/>
                    </a:lnTo>
                    <a:lnTo>
                      <a:pt x="78" y="74"/>
                    </a:lnTo>
                    <a:lnTo>
                      <a:pt x="87" y="78"/>
                    </a:lnTo>
                    <a:lnTo>
                      <a:pt x="96" y="87"/>
                    </a:lnTo>
                    <a:lnTo>
                      <a:pt x="96" y="83"/>
                    </a:lnTo>
                    <a:lnTo>
                      <a:pt x="96" y="83"/>
                    </a:lnTo>
                    <a:lnTo>
                      <a:pt x="101" y="87"/>
                    </a:lnTo>
                    <a:lnTo>
                      <a:pt x="106" y="92"/>
                    </a:lnTo>
                    <a:lnTo>
                      <a:pt x="106" y="92"/>
                    </a:lnTo>
                    <a:lnTo>
                      <a:pt x="106" y="92"/>
                    </a:lnTo>
                    <a:lnTo>
                      <a:pt x="110" y="87"/>
                    </a:lnTo>
                    <a:lnTo>
                      <a:pt x="119" y="87"/>
                    </a:lnTo>
                    <a:lnTo>
                      <a:pt x="124" y="83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33" y="83"/>
                    </a:lnTo>
                    <a:lnTo>
                      <a:pt x="138" y="83"/>
                    </a:lnTo>
                    <a:lnTo>
                      <a:pt x="147" y="87"/>
                    </a:lnTo>
                    <a:lnTo>
                      <a:pt x="147" y="92"/>
                    </a:lnTo>
                    <a:lnTo>
                      <a:pt x="151" y="92"/>
                    </a:lnTo>
                    <a:lnTo>
                      <a:pt x="151" y="92"/>
                    </a:lnTo>
                    <a:lnTo>
                      <a:pt x="151" y="92"/>
                    </a:lnTo>
                    <a:lnTo>
                      <a:pt x="151" y="92"/>
                    </a:lnTo>
                    <a:lnTo>
                      <a:pt x="161" y="87"/>
                    </a:lnTo>
                    <a:lnTo>
                      <a:pt x="165" y="92"/>
                    </a:lnTo>
                    <a:lnTo>
                      <a:pt x="170" y="92"/>
                    </a:lnTo>
                    <a:lnTo>
                      <a:pt x="174" y="83"/>
                    </a:lnTo>
                    <a:lnTo>
                      <a:pt x="165" y="78"/>
                    </a:lnTo>
                    <a:lnTo>
                      <a:pt x="156" y="74"/>
                    </a:lnTo>
                    <a:lnTo>
                      <a:pt x="156" y="74"/>
                    </a:lnTo>
                    <a:lnTo>
                      <a:pt x="156" y="69"/>
                    </a:lnTo>
                    <a:lnTo>
                      <a:pt x="161" y="64"/>
                    </a:lnTo>
                    <a:lnTo>
                      <a:pt x="165" y="64"/>
                    </a:lnTo>
                    <a:lnTo>
                      <a:pt x="165" y="60"/>
                    </a:lnTo>
                    <a:lnTo>
                      <a:pt x="165" y="55"/>
                    </a:lnTo>
                    <a:lnTo>
                      <a:pt x="170" y="51"/>
                    </a:lnTo>
                    <a:lnTo>
                      <a:pt x="174" y="46"/>
                    </a:lnTo>
                    <a:lnTo>
                      <a:pt x="170" y="41"/>
                    </a:lnTo>
                    <a:lnTo>
                      <a:pt x="170" y="41"/>
                    </a:lnTo>
                    <a:lnTo>
                      <a:pt x="165" y="41"/>
                    </a:lnTo>
                    <a:lnTo>
                      <a:pt x="165" y="41"/>
                    </a:lnTo>
                    <a:lnTo>
                      <a:pt x="165" y="37"/>
                    </a:lnTo>
                    <a:lnTo>
                      <a:pt x="165" y="37"/>
                    </a:lnTo>
                    <a:lnTo>
                      <a:pt x="165" y="32"/>
                    </a:lnTo>
                    <a:lnTo>
                      <a:pt x="165" y="32"/>
                    </a:lnTo>
                    <a:lnTo>
                      <a:pt x="170" y="28"/>
                    </a:lnTo>
                    <a:lnTo>
                      <a:pt x="179" y="28"/>
                    </a:lnTo>
                    <a:lnTo>
                      <a:pt x="188" y="32"/>
                    </a:lnTo>
                    <a:lnTo>
                      <a:pt x="193" y="28"/>
                    </a:lnTo>
                    <a:lnTo>
                      <a:pt x="193" y="28"/>
                    </a:lnTo>
                    <a:lnTo>
                      <a:pt x="202" y="23"/>
                    </a:lnTo>
                    <a:lnTo>
                      <a:pt x="202" y="23"/>
                    </a:lnTo>
                    <a:lnTo>
                      <a:pt x="211" y="23"/>
                    </a:lnTo>
                    <a:lnTo>
                      <a:pt x="216" y="23"/>
                    </a:lnTo>
                    <a:lnTo>
                      <a:pt x="220" y="19"/>
                    </a:lnTo>
                    <a:lnTo>
                      <a:pt x="234" y="14"/>
                    </a:lnTo>
                    <a:lnTo>
                      <a:pt x="234" y="14"/>
                    </a:lnTo>
                    <a:lnTo>
                      <a:pt x="243" y="9"/>
                    </a:lnTo>
                    <a:lnTo>
                      <a:pt x="248" y="9"/>
                    </a:lnTo>
                    <a:lnTo>
                      <a:pt x="248" y="9"/>
                    </a:lnTo>
                    <a:lnTo>
                      <a:pt x="252" y="5"/>
                    </a:lnTo>
                    <a:lnTo>
                      <a:pt x="257" y="5"/>
                    </a:lnTo>
                    <a:lnTo>
                      <a:pt x="266" y="0"/>
                    </a:lnTo>
                    <a:lnTo>
                      <a:pt x="271" y="5"/>
                    </a:lnTo>
                    <a:lnTo>
                      <a:pt x="275" y="5"/>
                    </a:lnTo>
                    <a:lnTo>
                      <a:pt x="284" y="9"/>
                    </a:lnTo>
                    <a:lnTo>
                      <a:pt x="289" y="19"/>
                    </a:lnTo>
                    <a:lnTo>
                      <a:pt x="289" y="23"/>
                    </a:lnTo>
                    <a:lnTo>
                      <a:pt x="289" y="28"/>
                    </a:lnTo>
                    <a:lnTo>
                      <a:pt x="293" y="23"/>
                    </a:lnTo>
                    <a:lnTo>
                      <a:pt x="293" y="19"/>
                    </a:lnTo>
                    <a:lnTo>
                      <a:pt x="293" y="19"/>
                    </a:lnTo>
                    <a:lnTo>
                      <a:pt x="298" y="23"/>
                    </a:lnTo>
                    <a:lnTo>
                      <a:pt x="298" y="23"/>
                    </a:lnTo>
                    <a:lnTo>
                      <a:pt x="303" y="28"/>
                    </a:lnTo>
                    <a:lnTo>
                      <a:pt x="303" y="28"/>
                    </a:lnTo>
                    <a:lnTo>
                      <a:pt x="307" y="28"/>
                    </a:lnTo>
                    <a:lnTo>
                      <a:pt x="312" y="28"/>
                    </a:lnTo>
                    <a:lnTo>
                      <a:pt x="316" y="23"/>
                    </a:lnTo>
                    <a:lnTo>
                      <a:pt x="321" y="23"/>
                    </a:lnTo>
                    <a:lnTo>
                      <a:pt x="316" y="32"/>
                    </a:lnTo>
                    <a:lnTo>
                      <a:pt x="316" y="32"/>
                    </a:lnTo>
                    <a:lnTo>
                      <a:pt x="316" y="37"/>
                    </a:lnTo>
                    <a:lnTo>
                      <a:pt x="316" y="37"/>
                    </a:lnTo>
                    <a:lnTo>
                      <a:pt x="321" y="37"/>
                    </a:lnTo>
                    <a:lnTo>
                      <a:pt x="330" y="28"/>
                    </a:lnTo>
                    <a:lnTo>
                      <a:pt x="339" y="23"/>
                    </a:lnTo>
                    <a:lnTo>
                      <a:pt x="348" y="23"/>
                    </a:lnTo>
                    <a:lnTo>
                      <a:pt x="353" y="19"/>
                    </a:lnTo>
                    <a:lnTo>
                      <a:pt x="353" y="19"/>
                    </a:lnTo>
                    <a:lnTo>
                      <a:pt x="353" y="23"/>
                    </a:lnTo>
                    <a:lnTo>
                      <a:pt x="353" y="23"/>
                    </a:lnTo>
                    <a:lnTo>
                      <a:pt x="353" y="28"/>
                    </a:lnTo>
                    <a:lnTo>
                      <a:pt x="353" y="32"/>
                    </a:lnTo>
                    <a:lnTo>
                      <a:pt x="353" y="37"/>
                    </a:lnTo>
                    <a:lnTo>
                      <a:pt x="367" y="46"/>
                    </a:lnTo>
                    <a:lnTo>
                      <a:pt x="390" y="87"/>
                    </a:lnTo>
                    <a:lnTo>
                      <a:pt x="390" y="83"/>
                    </a:lnTo>
                    <a:lnTo>
                      <a:pt x="394" y="78"/>
                    </a:lnTo>
                    <a:lnTo>
                      <a:pt x="394" y="78"/>
                    </a:lnTo>
                    <a:lnTo>
                      <a:pt x="403" y="83"/>
                    </a:lnTo>
                    <a:lnTo>
                      <a:pt x="403" y="87"/>
                    </a:lnTo>
                    <a:lnTo>
                      <a:pt x="403" y="92"/>
                    </a:lnTo>
                    <a:lnTo>
                      <a:pt x="408" y="92"/>
                    </a:lnTo>
                    <a:lnTo>
                      <a:pt x="417" y="87"/>
                    </a:lnTo>
                    <a:lnTo>
                      <a:pt x="426" y="87"/>
                    </a:lnTo>
                    <a:lnTo>
                      <a:pt x="435" y="92"/>
                    </a:lnTo>
                    <a:lnTo>
                      <a:pt x="435" y="96"/>
                    </a:lnTo>
                    <a:lnTo>
                      <a:pt x="440" y="101"/>
                    </a:lnTo>
                    <a:lnTo>
                      <a:pt x="440" y="101"/>
                    </a:lnTo>
                    <a:lnTo>
                      <a:pt x="445" y="106"/>
                    </a:lnTo>
                    <a:lnTo>
                      <a:pt x="449" y="110"/>
                    </a:lnTo>
                    <a:lnTo>
                      <a:pt x="454" y="110"/>
                    </a:lnTo>
                    <a:lnTo>
                      <a:pt x="463" y="110"/>
                    </a:lnTo>
                    <a:lnTo>
                      <a:pt x="468" y="110"/>
                    </a:lnTo>
                    <a:lnTo>
                      <a:pt x="468" y="115"/>
                    </a:lnTo>
                    <a:lnTo>
                      <a:pt x="472" y="119"/>
                    </a:lnTo>
                    <a:lnTo>
                      <a:pt x="472" y="124"/>
                    </a:lnTo>
                    <a:lnTo>
                      <a:pt x="468" y="133"/>
                    </a:lnTo>
                    <a:lnTo>
                      <a:pt x="463" y="133"/>
                    </a:lnTo>
                    <a:lnTo>
                      <a:pt x="458" y="138"/>
                    </a:lnTo>
                    <a:lnTo>
                      <a:pt x="458" y="138"/>
                    </a:lnTo>
                    <a:lnTo>
                      <a:pt x="454" y="138"/>
                    </a:lnTo>
                    <a:lnTo>
                      <a:pt x="454" y="142"/>
                    </a:lnTo>
                    <a:lnTo>
                      <a:pt x="454" y="147"/>
                    </a:lnTo>
                    <a:lnTo>
                      <a:pt x="454" y="156"/>
                    </a:lnTo>
                    <a:lnTo>
                      <a:pt x="449" y="161"/>
                    </a:lnTo>
                    <a:lnTo>
                      <a:pt x="440" y="161"/>
                    </a:lnTo>
                    <a:lnTo>
                      <a:pt x="435" y="161"/>
                    </a:lnTo>
                    <a:lnTo>
                      <a:pt x="431" y="161"/>
                    </a:lnTo>
                    <a:lnTo>
                      <a:pt x="426" y="156"/>
                    </a:lnTo>
                    <a:lnTo>
                      <a:pt x="422" y="156"/>
                    </a:lnTo>
                    <a:lnTo>
                      <a:pt x="422" y="156"/>
                    </a:lnTo>
                    <a:lnTo>
                      <a:pt x="422" y="161"/>
                    </a:lnTo>
                    <a:lnTo>
                      <a:pt x="417" y="165"/>
                    </a:lnTo>
                    <a:lnTo>
                      <a:pt x="413" y="174"/>
                    </a:lnTo>
                    <a:lnTo>
                      <a:pt x="413" y="179"/>
                    </a:lnTo>
                    <a:lnTo>
                      <a:pt x="413" y="188"/>
                    </a:lnTo>
                    <a:lnTo>
                      <a:pt x="403" y="193"/>
                    </a:lnTo>
                    <a:lnTo>
                      <a:pt x="394" y="193"/>
                    </a:lnTo>
                    <a:lnTo>
                      <a:pt x="390" y="193"/>
                    </a:lnTo>
                    <a:lnTo>
                      <a:pt x="390" y="193"/>
                    </a:lnTo>
                    <a:lnTo>
                      <a:pt x="394" y="216"/>
                    </a:lnTo>
                    <a:lnTo>
                      <a:pt x="394" y="234"/>
                    </a:lnTo>
                    <a:lnTo>
                      <a:pt x="390" y="234"/>
                    </a:lnTo>
                    <a:lnTo>
                      <a:pt x="390" y="234"/>
                    </a:lnTo>
                    <a:lnTo>
                      <a:pt x="376" y="229"/>
                    </a:lnTo>
                    <a:lnTo>
                      <a:pt x="367" y="225"/>
                    </a:lnTo>
                    <a:lnTo>
                      <a:pt x="353" y="225"/>
                    </a:lnTo>
                    <a:lnTo>
                      <a:pt x="348" y="225"/>
                    </a:lnTo>
                    <a:lnTo>
                      <a:pt x="348" y="225"/>
                    </a:lnTo>
                    <a:lnTo>
                      <a:pt x="335" y="225"/>
                    </a:lnTo>
                    <a:lnTo>
                      <a:pt x="321" y="220"/>
                    </a:lnTo>
                    <a:lnTo>
                      <a:pt x="316" y="225"/>
                    </a:lnTo>
                    <a:lnTo>
                      <a:pt x="312" y="229"/>
                    </a:lnTo>
                    <a:lnTo>
                      <a:pt x="312" y="234"/>
                    </a:lnTo>
                    <a:lnTo>
                      <a:pt x="312" y="234"/>
                    </a:lnTo>
                    <a:lnTo>
                      <a:pt x="312" y="234"/>
                    </a:lnTo>
                    <a:lnTo>
                      <a:pt x="307" y="234"/>
                    </a:lnTo>
                    <a:lnTo>
                      <a:pt x="307" y="229"/>
                    </a:lnTo>
                    <a:lnTo>
                      <a:pt x="293" y="229"/>
                    </a:lnTo>
                    <a:lnTo>
                      <a:pt x="289" y="225"/>
                    </a:lnTo>
                    <a:lnTo>
                      <a:pt x="289" y="229"/>
                    </a:lnTo>
                    <a:lnTo>
                      <a:pt x="284" y="229"/>
                    </a:lnTo>
                    <a:lnTo>
                      <a:pt x="280" y="234"/>
                    </a:lnTo>
                    <a:lnTo>
                      <a:pt x="280" y="239"/>
                    </a:lnTo>
                    <a:lnTo>
                      <a:pt x="275" y="243"/>
                    </a:lnTo>
                    <a:lnTo>
                      <a:pt x="266" y="248"/>
                    </a:lnTo>
                    <a:lnTo>
                      <a:pt x="266" y="248"/>
                    </a:lnTo>
                    <a:lnTo>
                      <a:pt x="257" y="252"/>
                    </a:lnTo>
                    <a:lnTo>
                      <a:pt x="257" y="252"/>
                    </a:lnTo>
                    <a:close/>
                    <a:moveTo>
                      <a:pt x="248" y="243"/>
                    </a:moveTo>
                    <a:lnTo>
                      <a:pt x="252" y="243"/>
                    </a:lnTo>
                    <a:lnTo>
                      <a:pt x="257" y="248"/>
                    </a:lnTo>
                    <a:lnTo>
                      <a:pt x="261" y="243"/>
                    </a:lnTo>
                    <a:lnTo>
                      <a:pt x="261" y="243"/>
                    </a:lnTo>
                    <a:lnTo>
                      <a:pt x="271" y="239"/>
                    </a:lnTo>
                    <a:lnTo>
                      <a:pt x="275" y="234"/>
                    </a:lnTo>
                    <a:lnTo>
                      <a:pt x="275" y="229"/>
                    </a:lnTo>
                    <a:lnTo>
                      <a:pt x="280" y="225"/>
                    </a:lnTo>
                    <a:lnTo>
                      <a:pt x="284" y="225"/>
                    </a:lnTo>
                    <a:lnTo>
                      <a:pt x="289" y="220"/>
                    </a:lnTo>
                    <a:lnTo>
                      <a:pt x="293" y="220"/>
                    </a:lnTo>
                    <a:lnTo>
                      <a:pt x="307" y="225"/>
                    </a:lnTo>
                    <a:lnTo>
                      <a:pt x="307" y="225"/>
                    </a:lnTo>
                    <a:lnTo>
                      <a:pt x="312" y="220"/>
                    </a:lnTo>
                    <a:lnTo>
                      <a:pt x="321" y="216"/>
                    </a:lnTo>
                    <a:lnTo>
                      <a:pt x="335" y="220"/>
                    </a:lnTo>
                    <a:lnTo>
                      <a:pt x="348" y="220"/>
                    </a:lnTo>
                    <a:lnTo>
                      <a:pt x="353" y="220"/>
                    </a:lnTo>
                    <a:lnTo>
                      <a:pt x="353" y="220"/>
                    </a:lnTo>
                    <a:lnTo>
                      <a:pt x="367" y="220"/>
                    </a:lnTo>
                    <a:lnTo>
                      <a:pt x="381" y="225"/>
                    </a:lnTo>
                    <a:lnTo>
                      <a:pt x="390" y="229"/>
                    </a:lnTo>
                    <a:lnTo>
                      <a:pt x="390" y="211"/>
                    </a:lnTo>
                    <a:lnTo>
                      <a:pt x="381" y="193"/>
                    </a:lnTo>
                    <a:lnTo>
                      <a:pt x="381" y="193"/>
                    </a:lnTo>
                    <a:lnTo>
                      <a:pt x="381" y="193"/>
                    </a:lnTo>
                    <a:lnTo>
                      <a:pt x="394" y="188"/>
                    </a:lnTo>
                    <a:lnTo>
                      <a:pt x="399" y="188"/>
                    </a:lnTo>
                    <a:lnTo>
                      <a:pt x="403" y="184"/>
                    </a:lnTo>
                    <a:lnTo>
                      <a:pt x="403" y="184"/>
                    </a:lnTo>
                    <a:lnTo>
                      <a:pt x="408" y="184"/>
                    </a:lnTo>
                    <a:lnTo>
                      <a:pt x="408" y="179"/>
                    </a:lnTo>
                    <a:lnTo>
                      <a:pt x="408" y="179"/>
                    </a:lnTo>
                    <a:lnTo>
                      <a:pt x="413" y="165"/>
                    </a:lnTo>
                    <a:lnTo>
                      <a:pt x="413" y="161"/>
                    </a:lnTo>
                    <a:lnTo>
                      <a:pt x="417" y="156"/>
                    </a:lnTo>
                    <a:lnTo>
                      <a:pt x="422" y="151"/>
                    </a:lnTo>
                    <a:lnTo>
                      <a:pt x="426" y="151"/>
                    </a:lnTo>
                    <a:lnTo>
                      <a:pt x="435" y="151"/>
                    </a:lnTo>
                    <a:lnTo>
                      <a:pt x="440" y="156"/>
                    </a:lnTo>
                    <a:lnTo>
                      <a:pt x="440" y="156"/>
                    </a:lnTo>
                    <a:lnTo>
                      <a:pt x="445" y="156"/>
                    </a:lnTo>
                    <a:lnTo>
                      <a:pt x="445" y="147"/>
                    </a:lnTo>
                    <a:lnTo>
                      <a:pt x="445" y="142"/>
                    </a:lnTo>
                    <a:lnTo>
                      <a:pt x="449" y="133"/>
                    </a:lnTo>
                    <a:lnTo>
                      <a:pt x="454" y="133"/>
                    </a:lnTo>
                    <a:lnTo>
                      <a:pt x="458" y="133"/>
                    </a:lnTo>
                    <a:lnTo>
                      <a:pt x="458" y="129"/>
                    </a:lnTo>
                    <a:lnTo>
                      <a:pt x="463" y="124"/>
                    </a:lnTo>
                    <a:lnTo>
                      <a:pt x="463" y="119"/>
                    </a:lnTo>
                    <a:lnTo>
                      <a:pt x="463" y="119"/>
                    </a:lnTo>
                    <a:lnTo>
                      <a:pt x="463" y="115"/>
                    </a:lnTo>
                    <a:lnTo>
                      <a:pt x="463" y="115"/>
                    </a:lnTo>
                    <a:lnTo>
                      <a:pt x="454" y="119"/>
                    </a:lnTo>
                    <a:lnTo>
                      <a:pt x="449" y="115"/>
                    </a:lnTo>
                    <a:lnTo>
                      <a:pt x="440" y="110"/>
                    </a:lnTo>
                    <a:lnTo>
                      <a:pt x="435" y="106"/>
                    </a:lnTo>
                    <a:lnTo>
                      <a:pt x="435" y="101"/>
                    </a:lnTo>
                    <a:lnTo>
                      <a:pt x="431" y="96"/>
                    </a:lnTo>
                    <a:lnTo>
                      <a:pt x="431" y="92"/>
                    </a:lnTo>
                    <a:lnTo>
                      <a:pt x="426" y="92"/>
                    </a:lnTo>
                    <a:lnTo>
                      <a:pt x="417" y="92"/>
                    </a:lnTo>
                    <a:lnTo>
                      <a:pt x="408" y="96"/>
                    </a:lnTo>
                    <a:lnTo>
                      <a:pt x="403" y="96"/>
                    </a:lnTo>
                    <a:lnTo>
                      <a:pt x="399" y="87"/>
                    </a:lnTo>
                    <a:lnTo>
                      <a:pt x="399" y="87"/>
                    </a:lnTo>
                    <a:lnTo>
                      <a:pt x="394" y="87"/>
                    </a:lnTo>
                    <a:lnTo>
                      <a:pt x="394" y="92"/>
                    </a:lnTo>
                    <a:lnTo>
                      <a:pt x="390" y="92"/>
                    </a:lnTo>
                    <a:lnTo>
                      <a:pt x="385" y="96"/>
                    </a:lnTo>
                    <a:lnTo>
                      <a:pt x="385" y="92"/>
                    </a:lnTo>
                    <a:lnTo>
                      <a:pt x="385" y="92"/>
                    </a:lnTo>
                    <a:lnTo>
                      <a:pt x="362" y="51"/>
                    </a:lnTo>
                    <a:lnTo>
                      <a:pt x="353" y="41"/>
                    </a:lnTo>
                    <a:lnTo>
                      <a:pt x="348" y="37"/>
                    </a:lnTo>
                    <a:lnTo>
                      <a:pt x="344" y="28"/>
                    </a:lnTo>
                    <a:lnTo>
                      <a:pt x="344" y="32"/>
                    </a:lnTo>
                    <a:lnTo>
                      <a:pt x="330" y="37"/>
                    </a:lnTo>
                    <a:lnTo>
                      <a:pt x="326" y="41"/>
                    </a:lnTo>
                    <a:lnTo>
                      <a:pt x="326" y="46"/>
                    </a:lnTo>
                    <a:lnTo>
                      <a:pt x="326" y="46"/>
                    </a:lnTo>
                    <a:lnTo>
                      <a:pt x="321" y="41"/>
                    </a:lnTo>
                    <a:lnTo>
                      <a:pt x="321" y="41"/>
                    </a:lnTo>
                    <a:lnTo>
                      <a:pt x="312" y="46"/>
                    </a:lnTo>
                    <a:lnTo>
                      <a:pt x="312" y="46"/>
                    </a:lnTo>
                    <a:lnTo>
                      <a:pt x="307" y="46"/>
                    </a:lnTo>
                    <a:lnTo>
                      <a:pt x="307" y="41"/>
                    </a:lnTo>
                    <a:lnTo>
                      <a:pt x="307" y="41"/>
                    </a:lnTo>
                    <a:lnTo>
                      <a:pt x="307" y="37"/>
                    </a:lnTo>
                    <a:lnTo>
                      <a:pt x="307" y="37"/>
                    </a:lnTo>
                    <a:lnTo>
                      <a:pt x="307" y="37"/>
                    </a:lnTo>
                    <a:lnTo>
                      <a:pt x="298" y="37"/>
                    </a:lnTo>
                    <a:lnTo>
                      <a:pt x="298" y="37"/>
                    </a:lnTo>
                    <a:lnTo>
                      <a:pt x="298" y="32"/>
                    </a:lnTo>
                    <a:lnTo>
                      <a:pt x="298" y="32"/>
                    </a:lnTo>
                    <a:lnTo>
                      <a:pt x="298" y="28"/>
                    </a:lnTo>
                    <a:lnTo>
                      <a:pt x="289" y="32"/>
                    </a:lnTo>
                    <a:lnTo>
                      <a:pt x="284" y="28"/>
                    </a:lnTo>
                    <a:lnTo>
                      <a:pt x="284" y="28"/>
                    </a:lnTo>
                    <a:lnTo>
                      <a:pt x="280" y="28"/>
                    </a:lnTo>
                    <a:lnTo>
                      <a:pt x="284" y="28"/>
                    </a:lnTo>
                    <a:lnTo>
                      <a:pt x="284" y="23"/>
                    </a:lnTo>
                    <a:lnTo>
                      <a:pt x="280" y="23"/>
                    </a:lnTo>
                    <a:lnTo>
                      <a:pt x="280" y="23"/>
                    </a:lnTo>
                    <a:lnTo>
                      <a:pt x="280" y="9"/>
                    </a:lnTo>
                    <a:lnTo>
                      <a:pt x="280" y="9"/>
                    </a:lnTo>
                    <a:lnTo>
                      <a:pt x="280" y="9"/>
                    </a:lnTo>
                    <a:lnTo>
                      <a:pt x="275" y="9"/>
                    </a:lnTo>
                    <a:lnTo>
                      <a:pt x="266" y="9"/>
                    </a:lnTo>
                    <a:lnTo>
                      <a:pt x="261" y="9"/>
                    </a:lnTo>
                    <a:lnTo>
                      <a:pt x="257" y="9"/>
                    </a:lnTo>
                    <a:lnTo>
                      <a:pt x="252" y="14"/>
                    </a:lnTo>
                    <a:lnTo>
                      <a:pt x="243" y="19"/>
                    </a:lnTo>
                    <a:lnTo>
                      <a:pt x="238" y="19"/>
                    </a:lnTo>
                    <a:lnTo>
                      <a:pt x="238" y="19"/>
                    </a:lnTo>
                    <a:lnTo>
                      <a:pt x="234" y="19"/>
                    </a:lnTo>
                    <a:lnTo>
                      <a:pt x="225" y="23"/>
                    </a:lnTo>
                    <a:lnTo>
                      <a:pt x="220" y="23"/>
                    </a:lnTo>
                    <a:lnTo>
                      <a:pt x="211" y="28"/>
                    </a:lnTo>
                    <a:lnTo>
                      <a:pt x="206" y="32"/>
                    </a:lnTo>
                    <a:lnTo>
                      <a:pt x="206" y="32"/>
                    </a:lnTo>
                    <a:lnTo>
                      <a:pt x="197" y="32"/>
                    </a:lnTo>
                    <a:lnTo>
                      <a:pt x="197" y="32"/>
                    </a:lnTo>
                    <a:lnTo>
                      <a:pt x="193" y="32"/>
                    </a:lnTo>
                    <a:lnTo>
                      <a:pt x="188" y="37"/>
                    </a:lnTo>
                    <a:lnTo>
                      <a:pt x="188" y="37"/>
                    </a:lnTo>
                    <a:lnTo>
                      <a:pt x="183" y="37"/>
                    </a:lnTo>
                    <a:lnTo>
                      <a:pt x="179" y="32"/>
                    </a:lnTo>
                    <a:lnTo>
                      <a:pt x="170" y="37"/>
                    </a:lnTo>
                    <a:lnTo>
                      <a:pt x="174" y="37"/>
                    </a:lnTo>
                    <a:lnTo>
                      <a:pt x="174" y="37"/>
                    </a:lnTo>
                    <a:lnTo>
                      <a:pt x="174" y="37"/>
                    </a:lnTo>
                    <a:lnTo>
                      <a:pt x="183" y="37"/>
                    </a:lnTo>
                    <a:lnTo>
                      <a:pt x="188" y="37"/>
                    </a:lnTo>
                    <a:lnTo>
                      <a:pt x="179" y="41"/>
                    </a:lnTo>
                    <a:lnTo>
                      <a:pt x="179" y="41"/>
                    </a:lnTo>
                    <a:lnTo>
                      <a:pt x="174" y="41"/>
                    </a:lnTo>
                    <a:lnTo>
                      <a:pt x="179" y="41"/>
                    </a:lnTo>
                    <a:lnTo>
                      <a:pt x="183" y="46"/>
                    </a:lnTo>
                    <a:lnTo>
                      <a:pt x="188" y="51"/>
                    </a:lnTo>
                    <a:lnTo>
                      <a:pt x="183" y="51"/>
                    </a:lnTo>
                    <a:lnTo>
                      <a:pt x="174" y="55"/>
                    </a:lnTo>
                    <a:lnTo>
                      <a:pt x="170" y="55"/>
                    </a:lnTo>
                    <a:lnTo>
                      <a:pt x="170" y="60"/>
                    </a:lnTo>
                    <a:lnTo>
                      <a:pt x="170" y="64"/>
                    </a:lnTo>
                    <a:lnTo>
                      <a:pt x="165" y="69"/>
                    </a:lnTo>
                    <a:lnTo>
                      <a:pt x="161" y="69"/>
                    </a:lnTo>
                    <a:lnTo>
                      <a:pt x="170" y="78"/>
                    </a:lnTo>
                    <a:lnTo>
                      <a:pt x="179" y="78"/>
                    </a:lnTo>
                    <a:lnTo>
                      <a:pt x="179" y="78"/>
                    </a:lnTo>
                    <a:lnTo>
                      <a:pt x="179" y="78"/>
                    </a:lnTo>
                    <a:lnTo>
                      <a:pt x="179" y="83"/>
                    </a:lnTo>
                    <a:lnTo>
                      <a:pt x="179" y="83"/>
                    </a:lnTo>
                    <a:lnTo>
                      <a:pt x="174" y="92"/>
                    </a:lnTo>
                    <a:lnTo>
                      <a:pt x="165" y="96"/>
                    </a:lnTo>
                    <a:lnTo>
                      <a:pt x="161" y="96"/>
                    </a:lnTo>
                    <a:lnTo>
                      <a:pt x="156" y="96"/>
                    </a:lnTo>
                    <a:lnTo>
                      <a:pt x="151" y="96"/>
                    </a:lnTo>
                    <a:lnTo>
                      <a:pt x="151" y="96"/>
                    </a:lnTo>
                    <a:lnTo>
                      <a:pt x="142" y="96"/>
                    </a:lnTo>
                    <a:lnTo>
                      <a:pt x="138" y="92"/>
                    </a:lnTo>
                    <a:lnTo>
                      <a:pt x="138" y="87"/>
                    </a:lnTo>
                    <a:lnTo>
                      <a:pt x="133" y="92"/>
                    </a:lnTo>
                    <a:lnTo>
                      <a:pt x="128" y="92"/>
                    </a:lnTo>
                    <a:lnTo>
                      <a:pt x="128" y="92"/>
                    </a:lnTo>
                    <a:lnTo>
                      <a:pt x="124" y="87"/>
                    </a:lnTo>
                    <a:lnTo>
                      <a:pt x="115" y="92"/>
                    </a:lnTo>
                    <a:lnTo>
                      <a:pt x="106" y="96"/>
                    </a:lnTo>
                    <a:lnTo>
                      <a:pt x="101" y="96"/>
                    </a:lnTo>
                    <a:lnTo>
                      <a:pt x="101" y="92"/>
                    </a:lnTo>
                    <a:lnTo>
                      <a:pt x="101" y="96"/>
                    </a:lnTo>
                    <a:lnTo>
                      <a:pt x="101" y="96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96"/>
                    </a:lnTo>
                    <a:lnTo>
                      <a:pt x="92" y="96"/>
                    </a:lnTo>
                    <a:lnTo>
                      <a:pt x="87" y="87"/>
                    </a:lnTo>
                    <a:lnTo>
                      <a:pt x="78" y="83"/>
                    </a:lnTo>
                    <a:lnTo>
                      <a:pt x="69" y="78"/>
                    </a:lnTo>
                    <a:lnTo>
                      <a:pt x="69" y="78"/>
                    </a:lnTo>
                    <a:lnTo>
                      <a:pt x="64" y="78"/>
                    </a:lnTo>
                    <a:lnTo>
                      <a:pt x="64" y="83"/>
                    </a:lnTo>
                    <a:lnTo>
                      <a:pt x="64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1" y="83"/>
                    </a:lnTo>
                    <a:lnTo>
                      <a:pt x="41" y="87"/>
                    </a:lnTo>
                    <a:lnTo>
                      <a:pt x="37" y="87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32" y="106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23" y="110"/>
                    </a:lnTo>
                    <a:lnTo>
                      <a:pt x="14" y="101"/>
                    </a:lnTo>
                    <a:lnTo>
                      <a:pt x="14" y="106"/>
                    </a:lnTo>
                    <a:lnTo>
                      <a:pt x="9" y="110"/>
                    </a:lnTo>
                    <a:lnTo>
                      <a:pt x="9" y="115"/>
                    </a:lnTo>
                    <a:lnTo>
                      <a:pt x="9" y="124"/>
                    </a:lnTo>
                    <a:lnTo>
                      <a:pt x="5" y="129"/>
                    </a:lnTo>
                    <a:lnTo>
                      <a:pt x="9" y="133"/>
                    </a:lnTo>
                    <a:lnTo>
                      <a:pt x="14" y="138"/>
                    </a:lnTo>
                    <a:lnTo>
                      <a:pt x="14" y="142"/>
                    </a:lnTo>
                    <a:lnTo>
                      <a:pt x="18" y="138"/>
                    </a:lnTo>
                    <a:lnTo>
                      <a:pt x="23" y="142"/>
                    </a:lnTo>
                    <a:lnTo>
                      <a:pt x="28" y="147"/>
                    </a:lnTo>
                    <a:lnTo>
                      <a:pt x="32" y="161"/>
                    </a:lnTo>
                    <a:lnTo>
                      <a:pt x="41" y="156"/>
                    </a:lnTo>
                    <a:lnTo>
                      <a:pt x="51" y="151"/>
                    </a:lnTo>
                    <a:lnTo>
                      <a:pt x="60" y="151"/>
                    </a:lnTo>
                    <a:lnTo>
                      <a:pt x="69" y="151"/>
                    </a:lnTo>
                    <a:lnTo>
                      <a:pt x="69" y="151"/>
                    </a:lnTo>
                    <a:lnTo>
                      <a:pt x="78" y="156"/>
                    </a:lnTo>
                    <a:lnTo>
                      <a:pt x="83" y="161"/>
                    </a:lnTo>
                    <a:lnTo>
                      <a:pt x="87" y="170"/>
                    </a:lnTo>
                    <a:lnTo>
                      <a:pt x="96" y="179"/>
                    </a:lnTo>
                    <a:lnTo>
                      <a:pt x="96" y="179"/>
                    </a:lnTo>
                    <a:lnTo>
                      <a:pt x="101" y="184"/>
                    </a:lnTo>
                    <a:lnTo>
                      <a:pt x="101" y="184"/>
                    </a:lnTo>
                    <a:lnTo>
                      <a:pt x="101" y="193"/>
                    </a:lnTo>
                    <a:lnTo>
                      <a:pt x="101" y="197"/>
                    </a:lnTo>
                    <a:lnTo>
                      <a:pt x="96" y="197"/>
                    </a:lnTo>
                    <a:lnTo>
                      <a:pt x="96" y="193"/>
                    </a:lnTo>
                    <a:lnTo>
                      <a:pt x="96" y="193"/>
                    </a:lnTo>
                    <a:lnTo>
                      <a:pt x="96" y="193"/>
                    </a:lnTo>
                    <a:lnTo>
                      <a:pt x="87" y="188"/>
                    </a:lnTo>
                    <a:lnTo>
                      <a:pt x="69" y="188"/>
                    </a:lnTo>
                    <a:lnTo>
                      <a:pt x="60" y="188"/>
                    </a:lnTo>
                    <a:lnTo>
                      <a:pt x="60" y="193"/>
                    </a:lnTo>
                    <a:lnTo>
                      <a:pt x="60" y="197"/>
                    </a:lnTo>
                    <a:lnTo>
                      <a:pt x="64" y="202"/>
                    </a:lnTo>
                    <a:lnTo>
                      <a:pt x="64" y="202"/>
                    </a:lnTo>
                    <a:lnTo>
                      <a:pt x="60" y="202"/>
                    </a:lnTo>
                    <a:lnTo>
                      <a:pt x="55" y="202"/>
                    </a:lnTo>
                    <a:lnTo>
                      <a:pt x="51" y="202"/>
                    </a:lnTo>
                    <a:lnTo>
                      <a:pt x="55" y="206"/>
                    </a:lnTo>
                    <a:lnTo>
                      <a:pt x="60" y="211"/>
                    </a:lnTo>
                    <a:lnTo>
                      <a:pt x="60" y="216"/>
                    </a:lnTo>
                    <a:lnTo>
                      <a:pt x="64" y="220"/>
                    </a:lnTo>
                    <a:lnTo>
                      <a:pt x="69" y="225"/>
                    </a:lnTo>
                    <a:lnTo>
                      <a:pt x="73" y="225"/>
                    </a:lnTo>
                    <a:lnTo>
                      <a:pt x="73" y="234"/>
                    </a:lnTo>
                    <a:lnTo>
                      <a:pt x="87" y="229"/>
                    </a:lnTo>
                    <a:lnTo>
                      <a:pt x="96" y="229"/>
                    </a:lnTo>
                    <a:lnTo>
                      <a:pt x="101" y="234"/>
                    </a:lnTo>
                    <a:lnTo>
                      <a:pt x="96" y="234"/>
                    </a:lnTo>
                    <a:lnTo>
                      <a:pt x="106" y="239"/>
                    </a:lnTo>
                    <a:lnTo>
                      <a:pt x="110" y="243"/>
                    </a:lnTo>
                    <a:lnTo>
                      <a:pt x="110" y="234"/>
                    </a:lnTo>
                    <a:lnTo>
                      <a:pt x="110" y="234"/>
                    </a:lnTo>
                    <a:lnTo>
                      <a:pt x="110" y="229"/>
                    </a:lnTo>
                    <a:lnTo>
                      <a:pt x="110" y="206"/>
                    </a:lnTo>
                    <a:lnTo>
                      <a:pt x="110" y="202"/>
                    </a:lnTo>
                    <a:lnTo>
                      <a:pt x="110" y="188"/>
                    </a:lnTo>
                    <a:lnTo>
                      <a:pt x="115" y="184"/>
                    </a:lnTo>
                    <a:lnTo>
                      <a:pt x="124" y="184"/>
                    </a:lnTo>
                    <a:lnTo>
                      <a:pt x="128" y="179"/>
                    </a:lnTo>
                    <a:lnTo>
                      <a:pt x="142" y="179"/>
                    </a:lnTo>
                    <a:lnTo>
                      <a:pt x="151" y="184"/>
                    </a:lnTo>
                    <a:lnTo>
                      <a:pt x="174" y="202"/>
                    </a:lnTo>
                    <a:lnTo>
                      <a:pt x="179" y="206"/>
                    </a:lnTo>
                    <a:lnTo>
                      <a:pt x="179" y="206"/>
                    </a:lnTo>
                    <a:lnTo>
                      <a:pt x="188" y="211"/>
                    </a:lnTo>
                    <a:lnTo>
                      <a:pt x="202" y="206"/>
                    </a:lnTo>
                    <a:lnTo>
                      <a:pt x="206" y="206"/>
                    </a:lnTo>
                    <a:lnTo>
                      <a:pt x="216" y="211"/>
                    </a:lnTo>
                    <a:lnTo>
                      <a:pt x="225" y="216"/>
                    </a:lnTo>
                    <a:lnTo>
                      <a:pt x="229" y="220"/>
                    </a:lnTo>
                    <a:lnTo>
                      <a:pt x="234" y="220"/>
                    </a:lnTo>
                    <a:lnTo>
                      <a:pt x="234" y="225"/>
                    </a:lnTo>
                    <a:lnTo>
                      <a:pt x="229" y="225"/>
                    </a:lnTo>
                    <a:lnTo>
                      <a:pt x="229" y="234"/>
                    </a:lnTo>
                    <a:lnTo>
                      <a:pt x="229" y="234"/>
                    </a:lnTo>
                    <a:lnTo>
                      <a:pt x="234" y="234"/>
                    </a:lnTo>
                    <a:lnTo>
                      <a:pt x="238" y="239"/>
                    </a:lnTo>
                    <a:lnTo>
                      <a:pt x="238" y="243"/>
                    </a:lnTo>
                    <a:lnTo>
                      <a:pt x="238" y="248"/>
                    </a:lnTo>
                    <a:lnTo>
                      <a:pt x="243" y="243"/>
                    </a:lnTo>
                    <a:lnTo>
                      <a:pt x="248" y="243"/>
                    </a:lnTo>
                    <a:lnTo>
                      <a:pt x="248" y="2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" name="Freeform 1700"/>
              <p:cNvSpPr>
                <a:spLocks/>
              </p:cNvSpPr>
              <p:nvPr/>
            </p:nvSpPr>
            <p:spPr bwMode="auto">
              <a:xfrm>
                <a:off x="3217" y="1364"/>
                <a:ext cx="472" cy="252"/>
              </a:xfrm>
              <a:custGeom>
                <a:avLst/>
                <a:gdLst>
                  <a:gd name="T0" fmla="*/ 234 w 472"/>
                  <a:gd name="T1" fmla="*/ 248 h 252"/>
                  <a:gd name="T2" fmla="*/ 229 w 472"/>
                  <a:gd name="T3" fmla="*/ 239 h 252"/>
                  <a:gd name="T4" fmla="*/ 206 w 472"/>
                  <a:gd name="T5" fmla="*/ 211 h 252"/>
                  <a:gd name="T6" fmla="*/ 170 w 472"/>
                  <a:gd name="T7" fmla="*/ 206 h 252"/>
                  <a:gd name="T8" fmla="*/ 115 w 472"/>
                  <a:gd name="T9" fmla="*/ 193 h 252"/>
                  <a:gd name="T10" fmla="*/ 115 w 472"/>
                  <a:gd name="T11" fmla="*/ 243 h 252"/>
                  <a:gd name="T12" fmla="*/ 92 w 472"/>
                  <a:gd name="T13" fmla="*/ 234 h 252"/>
                  <a:gd name="T14" fmla="*/ 69 w 472"/>
                  <a:gd name="T15" fmla="*/ 239 h 252"/>
                  <a:gd name="T16" fmla="*/ 69 w 472"/>
                  <a:gd name="T17" fmla="*/ 229 h 252"/>
                  <a:gd name="T18" fmla="*/ 46 w 472"/>
                  <a:gd name="T19" fmla="*/ 202 h 252"/>
                  <a:gd name="T20" fmla="*/ 51 w 472"/>
                  <a:gd name="T21" fmla="*/ 193 h 252"/>
                  <a:gd name="T22" fmla="*/ 83 w 472"/>
                  <a:gd name="T23" fmla="*/ 184 h 252"/>
                  <a:gd name="T24" fmla="*/ 73 w 472"/>
                  <a:gd name="T25" fmla="*/ 161 h 252"/>
                  <a:gd name="T26" fmla="*/ 28 w 472"/>
                  <a:gd name="T27" fmla="*/ 165 h 252"/>
                  <a:gd name="T28" fmla="*/ 23 w 472"/>
                  <a:gd name="T29" fmla="*/ 147 h 252"/>
                  <a:gd name="T30" fmla="*/ 9 w 472"/>
                  <a:gd name="T31" fmla="*/ 142 h 252"/>
                  <a:gd name="T32" fmla="*/ 5 w 472"/>
                  <a:gd name="T33" fmla="*/ 110 h 252"/>
                  <a:gd name="T34" fmla="*/ 14 w 472"/>
                  <a:gd name="T35" fmla="*/ 92 h 252"/>
                  <a:gd name="T36" fmla="*/ 28 w 472"/>
                  <a:gd name="T37" fmla="*/ 101 h 252"/>
                  <a:gd name="T38" fmla="*/ 28 w 472"/>
                  <a:gd name="T39" fmla="*/ 92 h 252"/>
                  <a:gd name="T40" fmla="*/ 60 w 472"/>
                  <a:gd name="T41" fmla="*/ 74 h 252"/>
                  <a:gd name="T42" fmla="*/ 96 w 472"/>
                  <a:gd name="T43" fmla="*/ 87 h 252"/>
                  <a:gd name="T44" fmla="*/ 106 w 472"/>
                  <a:gd name="T45" fmla="*/ 92 h 252"/>
                  <a:gd name="T46" fmla="*/ 128 w 472"/>
                  <a:gd name="T47" fmla="*/ 87 h 252"/>
                  <a:gd name="T48" fmla="*/ 147 w 472"/>
                  <a:gd name="T49" fmla="*/ 92 h 252"/>
                  <a:gd name="T50" fmla="*/ 161 w 472"/>
                  <a:gd name="T51" fmla="*/ 87 h 252"/>
                  <a:gd name="T52" fmla="*/ 156 w 472"/>
                  <a:gd name="T53" fmla="*/ 74 h 252"/>
                  <a:gd name="T54" fmla="*/ 165 w 472"/>
                  <a:gd name="T55" fmla="*/ 60 h 252"/>
                  <a:gd name="T56" fmla="*/ 170 w 472"/>
                  <a:gd name="T57" fmla="*/ 41 h 252"/>
                  <a:gd name="T58" fmla="*/ 165 w 472"/>
                  <a:gd name="T59" fmla="*/ 32 h 252"/>
                  <a:gd name="T60" fmla="*/ 193 w 472"/>
                  <a:gd name="T61" fmla="*/ 28 h 252"/>
                  <a:gd name="T62" fmla="*/ 216 w 472"/>
                  <a:gd name="T63" fmla="*/ 23 h 252"/>
                  <a:gd name="T64" fmla="*/ 248 w 472"/>
                  <a:gd name="T65" fmla="*/ 9 h 252"/>
                  <a:gd name="T66" fmla="*/ 271 w 472"/>
                  <a:gd name="T67" fmla="*/ 5 h 252"/>
                  <a:gd name="T68" fmla="*/ 289 w 472"/>
                  <a:gd name="T69" fmla="*/ 28 h 252"/>
                  <a:gd name="T70" fmla="*/ 298 w 472"/>
                  <a:gd name="T71" fmla="*/ 23 h 252"/>
                  <a:gd name="T72" fmla="*/ 316 w 472"/>
                  <a:gd name="T73" fmla="*/ 23 h 252"/>
                  <a:gd name="T74" fmla="*/ 316 w 472"/>
                  <a:gd name="T75" fmla="*/ 37 h 252"/>
                  <a:gd name="T76" fmla="*/ 353 w 472"/>
                  <a:gd name="T77" fmla="*/ 19 h 252"/>
                  <a:gd name="T78" fmla="*/ 353 w 472"/>
                  <a:gd name="T79" fmla="*/ 32 h 252"/>
                  <a:gd name="T80" fmla="*/ 394 w 472"/>
                  <a:gd name="T81" fmla="*/ 78 h 252"/>
                  <a:gd name="T82" fmla="*/ 408 w 472"/>
                  <a:gd name="T83" fmla="*/ 92 h 252"/>
                  <a:gd name="T84" fmla="*/ 440 w 472"/>
                  <a:gd name="T85" fmla="*/ 101 h 252"/>
                  <a:gd name="T86" fmla="*/ 463 w 472"/>
                  <a:gd name="T87" fmla="*/ 110 h 252"/>
                  <a:gd name="T88" fmla="*/ 468 w 472"/>
                  <a:gd name="T89" fmla="*/ 133 h 252"/>
                  <a:gd name="T90" fmla="*/ 454 w 472"/>
                  <a:gd name="T91" fmla="*/ 142 h 252"/>
                  <a:gd name="T92" fmla="*/ 435 w 472"/>
                  <a:gd name="T93" fmla="*/ 161 h 252"/>
                  <a:gd name="T94" fmla="*/ 422 w 472"/>
                  <a:gd name="T95" fmla="*/ 161 h 252"/>
                  <a:gd name="T96" fmla="*/ 403 w 472"/>
                  <a:gd name="T97" fmla="*/ 193 h 252"/>
                  <a:gd name="T98" fmla="*/ 394 w 472"/>
                  <a:gd name="T99" fmla="*/ 234 h 252"/>
                  <a:gd name="T100" fmla="*/ 353 w 472"/>
                  <a:gd name="T101" fmla="*/ 225 h 252"/>
                  <a:gd name="T102" fmla="*/ 316 w 472"/>
                  <a:gd name="T103" fmla="*/ 225 h 252"/>
                  <a:gd name="T104" fmla="*/ 307 w 472"/>
                  <a:gd name="T105" fmla="*/ 234 h 252"/>
                  <a:gd name="T106" fmla="*/ 284 w 472"/>
                  <a:gd name="T107" fmla="*/ 229 h 252"/>
                  <a:gd name="T108" fmla="*/ 266 w 472"/>
                  <a:gd name="T109" fmla="*/ 24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72" h="252">
                    <a:moveTo>
                      <a:pt x="257" y="252"/>
                    </a:moveTo>
                    <a:lnTo>
                      <a:pt x="248" y="252"/>
                    </a:lnTo>
                    <a:lnTo>
                      <a:pt x="243" y="252"/>
                    </a:lnTo>
                    <a:lnTo>
                      <a:pt x="238" y="252"/>
                    </a:lnTo>
                    <a:lnTo>
                      <a:pt x="234" y="248"/>
                    </a:lnTo>
                    <a:lnTo>
                      <a:pt x="234" y="248"/>
                    </a:lnTo>
                    <a:lnTo>
                      <a:pt x="234" y="243"/>
                    </a:lnTo>
                    <a:lnTo>
                      <a:pt x="234" y="239"/>
                    </a:lnTo>
                    <a:lnTo>
                      <a:pt x="234" y="239"/>
                    </a:lnTo>
                    <a:lnTo>
                      <a:pt x="229" y="239"/>
                    </a:lnTo>
                    <a:lnTo>
                      <a:pt x="225" y="239"/>
                    </a:lnTo>
                    <a:lnTo>
                      <a:pt x="225" y="225"/>
                    </a:lnTo>
                    <a:lnTo>
                      <a:pt x="225" y="225"/>
                    </a:lnTo>
                    <a:lnTo>
                      <a:pt x="220" y="220"/>
                    </a:lnTo>
                    <a:lnTo>
                      <a:pt x="206" y="211"/>
                    </a:lnTo>
                    <a:lnTo>
                      <a:pt x="202" y="216"/>
                    </a:lnTo>
                    <a:lnTo>
                      <a:pt x="188" y="216"/>
                    </a:lnTo>
                    <a:lnTo>
                      <a:pt x="174" y="211"/>
                    </a:lnTo>
                    <a:lnTo>
                      <a:pt x="170" y="206"/>
                    </a:lnTo>
                    <a:lnTo>
                      <a:pt x="170" y="206"/>
                    </a:lnTo>
                    <a:lnTo>
                      <a:pt x="151" y="188"/>
                    </a:lnTo>
                    <a:lnTo>
                      <a:pt x="142" y="184"/>
                    </a:lnTo>
                    <a:lnTo>
                      <a:pt x="128" y="188"/>
                    </a:lnTo>
                    <a:lnTo>
                      <a:pt x="124" y="188"/>
                    </a:lnTo>
                    <a:lnTo>
                      <a:pt x="115" y="193"/>
                    </a:lnTo>
                    <a:lnTo>
                      <a:pt x="115" y="202"/>
                    </a:lnTo>
                    <a:lnTo>
                      <a:pt x="115" y="206"/>
                    </a:lnTo>
                    <a:lnTo>
                      <a:pt x="115" y="229"/>
                    </a:lnTo>
                    <a:lnTo>
                      <a:pt x="115" y="239"/>
                    </a:lnTo>
                    <a:lnTo>
                      <a:pt x="115" y="243"/>
                    </a:lnTo>
                    <a:lnTo>
                      <a:pt x="115" y="248"/>
                    </a:lnTo>
                    <a:lnTo>
                      <a:pt x="115" y="248"/>
                    </a:lnTo>
                    <a:lnTo>
                      <a:pt x="110" y="252"/>
                    </a:lnTo>
                    <a:lnTo>
                      <a:pt x="101" y="243"/>
                    </a:lnTo>
                    <a:lnTo>
                      <a:pt x="92" y="234"/>
                    </a:lnTo>
                    <a:lnTo>
                      <a:pt x="83" y="234"/>
                    </a:lnTo>
                    <a:lnTo>
                      <a:pt x="73" y="243"/>
                    </a:lnTo>
                    <a:lnTo>
                      <a:pt x="69" y="248"/>
                    </a:lnTo>
                    <a:lnTo>
                      <a:pt x="64" y="248"/>
                    </a:lnTo>
                    <a:lnTo>
                      <a:pt x="69" y="239"/>
                    </a:lnTo>
                    <a:lnTo>
                      <a:pt x="69" y="239"/>
                    </a:lnTo>
                    <a:lnTo>
                      <a:pt x="69" y="229"/>
                    </a:lnTo>
                    <a:lnTo>
                      <a:pt x="69" y="229"/>
                    </a:lnTo>
                    <a:lnTo>
                      <a:pt x="69" y="229"/>
                    </a:lnTo>
                    <a:lnTo>
                      <a:pt x="69" y="229"/>
                    </a:lnTo>
                    <a:lnTo>
                      <a:pt x="60" y="225"/>
                    </a:lnTo>
                    <a:lnTo>
                      <a:pt x="55" y="220"/>
                    </a:lnTo>
                    <a:lnTo>
                      <a:pt x="51" y="211"/>
                    </a:lnTo>
                    <a:lnTo>
                      <a:pt x="51" y="206"/>
                    </a:lnTo>
                    <a:lnTo>
                      <a:pt x="46" y="202"/>
                    </a:lnTo>
                    <a:lnTo>
                      <a:pt x="41" y="202"/>
                    </a:lnTo>
                    <a:lnTo>
                      <a:pt x="37" y="197"/>
                    </a:lnTo>
                    <a:lnTo>
                      <a:pt x="37" y="193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5" y="193"/>
                    </a:lnTo>
                    <a:lnTo>
                      <a:pt x="55" y="188"/>
                    </a:lnTo>
                    <a:lnTo>
                      <a:pt x="60" y="184"/>
                    </a:lnTo>
                    <a:lnTo>
                      <a:pt x="69" y="184"/>
                    </a:lnTo>
                    <a:lnTo>
                      <a:pt x="83" y="184"/>
                    </a:lnTo>
                    <a:lnTo>
                      <a:pt x="92" y="184"/>
                    </a:lnTo>
                    <a:lnTo>
                      <a:pt x="92" y="184"/>
                    </a:lnTo>
                    <a:lnTo>
                      <a:pt x="87" y="174"/>
                    </a:lnTo>
                    <a:lnTo>
                      <a:pt x="78" y="161"/>
                    </a:lnTo>
                    <a:lnTo>
                      <a:pt x="73" y="161"/>
                    </a:lnTo>
                    <a:lnTo>
                      <a:pt x="69" y="161"/>
                    </a:lnTo>
                    <a:lnTo>
                      <a:pt x="55" y="156"/>
                    </a:lnTo>
                    <a:lnTo>
                      <a:pt x="46" y="161"/>
                    </a:lnTo>
                    <a:lnTo>
                      <a:pt x="32" y="165"/>
                    </a:lnTo>
                    <a:lnTo>
                      <a:pt x="28" y="165"/>
                    </a:lnTo>
                    <a:lnTo>
                      <a:pt x="23" y="165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8" y="156"/>
                    </a:lnTo>
                    <a:lnTo>
                      <a:pt x="23" y="147"/>
                    </a:lnTo>
                    <a:lnTo>
                      <a:pt x="18" y="147"/>
                    </a:lnTo>
                    <a:lnTo>
                      <a:pt x="14" y="147"/>
                    </a:lnTo>
                    <a:lnTo>
                      <a:pt x="14" y="147"/>
                    </a:lnTo>
                    <a:lnTo>
                      <a:pt x="9" y="147"/>
                    </a:lnTo>
                    <a:lnTo>
                      <a:pt x="9" y="142"/>
                    </a:lnTo>
                    <a:lnTo>
                      <a:pt x="5" y="138"/>
                    </a:lnTo>
                    <a:lnTo>
                      <a:pt x="0" y="129"/>
                    </a:lnTo>
                    <a:lnTo>
                      <a:pt x="5" y="119"/>
                    </a:lnTo>
                    <a:lnTo>
                      <a:pt x="5" y="115"/>
                    </a:lnTo>
                    <a:lnTo>
                      <a:pt x="5" y="110"/>
                    </a:lnTo>
                    <a:lnTo>
                      <a:pt x="9" y="101"/>
                    </a:lnTo>
                    <a:lnTo>
                      <a:pt x="14" y="96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4" y="92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23" y="101"/>
                    </a:lnTo>
                    <a:lnTo>
                      <a:pt x="23" y="106"/>
                    </a:lnTo>
                    <a:lnTo>
                      <a:pt x="28" y="101"/>
                    </a:lnTo>
                    <a:lnTo>
                      <a:pt x="23" y="96"/>
                    </a:lnTo>
                    <a:lnTo>
                      <a:pt x="23" y="92"/>
                    </a:lnTo>
                    <a:lnTo>
                      <a:pt x="23" y="92"/>
                    </a:lnTo>
                    <a:lnTo>
                      <a:pt x="28" y="92"/>
                    </a:lnTo>
                    <a:lnTo>
                      <a:pt x="28" y="92"/>
                    </a:lnTo>
                    <a:lnTo>
                      <a:pt x="32" y="87"/>
                    </a:lnTo>
                    <a:lnTo>
                      <a:pt x="41" y="83"/>
                    </a:lnTo>
                    <a:lnTo>
                      <a:pt x="46" y="78"/>
                    </a:lnTo>
                    <a:lnTo>
                      <a:pt x="51" y="74"/>
                    </a:lnTo>
                    <a:lnTo>
                      <a:pt x="60" y="74"/>
                    </a:lnTo>
                    <a:lnTo>
                      <a:pt x="69" y="69"/>
                    </a:lnTo>
                    <a:lnTo>
                      <a:pt x="73" y="74"/>
                    </a:lnTo>
                    <a:lnTo>
                      <a:pt x="78" y="74"/>
                    </a:lnTo>
                    <a:lnTo>
                      <a:pt x="87" y="78"/>
                    </a:lnTo>
                    <a:lnTo>
                      <a:pt x="96" y="87"/>
                    </a:lnTo>
                    <a:lnTo>
                      <a:pt x="96" y="83"/>
                    </a:lnTo>
                    <a:lnTo>
                      <a:pt x="96" y="83"/>
                    </a:lnTo>
                    <a:lnTo>
                      <a:pt x="101" y="87"/>
                    </a:lnTo>
                    <a:lnTo>
                      <a:pt x="106" y="92"/>
                    </a:lnTo>
                    <a:lnTo>
                      <a:pt x="106" y="92"/>
                    </a:lnTo>
                    <a:lnTo>
                      <a:pt x="106" y="92"/>
                    </a:lnTo>
                    <a:lnTo>
                      <a:pt x="110" y="87"/>
                    </a:lnTo>
                    <a:lnTo>
                      <a:pt x="119" y="87"/>
                    </a:lnTo>
                    <a:lnTo>
                      <a:pt x="124" y="83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33" y="83"/>
                    </a:lnTo>
                    <a:lnTo>
                      <a:pt x="138" y="83"/>
                    </a:lnTo>
                    <a:lnTo>
                      <a:pt x="147" y="87"/>
                    </a:lnTo>
                    <a:lnTo>
                      <a:pt x="147" y="92"/>
                    </a:lnTo>
                    <a:lnTo>
                      <a:pt x="151" y="92"/>
                    </a:lnTo>
                    <a:lnTo>
                      <a:pt x="151" y="92"/>
                    </a:lnTo>
                    <a:lnTo>
                      <a:pt x="151" y="92"/>
                    </a:lnTo>
                    <a:lnTo>
                      <a:pt x="151" y="92"/>
                    </a:lnTo>
                    <a:lnTo>
                      <a:pt x="161" y="87"/>
                    </a:lnTo>
                    <a:lnTo>
                      <a:pt x="165" y="92"/>
                    </a:lnTo>
                    <a:lnTo>
                      <a:pt x="170" y="92"/>
                    </a:lnTo>
                    <a:lnTo>
                      <a:pt x="174" y="83"/>
                    </a:lnTo>
                    <a:lnTo>
                      <a:pt x="165" y="78"/>
                    </a:lnTo>
                    <a:lnTo>
                      <a:pt x="156" y="74"/>
                    </a:lnTo>
                    <a:lnTo>
                      <a:pt x="156" y="74"/>
                    </a:lnTo>
                    <a:lnTo>
                      <a:pt x="156" y="69"/>
                    </a:lnTo>
                    <a:lnTo>
                      <a:pt x="161" y="64"/>
                    </a:lnTo>
                    <a:lnTo>
                      <a:pt x="165" y="64"/>
                    </a:lnTo>
                    <a:lnTo>
                      <a:pt x="165" y="60"/>
                    </a:lnTo>
                    <a:lnTo>
                      <a:pt x="165" y="55"/>
                    </a:lnTo>
                    <a:lnTo>
                      <a:pt x="170" y="51"/>
                    </a:lnTo>
                    <a:lnTo>
                      <a:pt x="174" y="46"/>
                    </a:lnTo>
                    <a:lnTo>
                      <a:pt x="170" y="41"/>
                    </a:lnTo>
                    <a:lnTo>
                      <a:pt x="170" y="41"/>
                    </a:lnTo>
                    <a:lnTo>
                      <a:pt x="165" y="41"/>
                    </a:lnTo>
                    <a:lnTo>
                      <a:pt x="165" y="41"/>
                    </a:lnTo>
                    <a:lnTo>
                      <a:pt x="165" y="37"/>
                    </a:lnTo>
                    <a:lnTo>
                      <a:pt x="165" y="37"/>
                    </a:lnTo>
                    <a:lnTo>
                      <a:pt x="165" y="32"/>
                    </a:lnTo>
                    <a:lnTo>
                      <a:pt x="165" y="32"/>
                    </a:lnTo>
                    <a:lnTo>
                      <a:pt x="170" y="28"/>
                    </a:lnTo>
                    <a:lnTo>
                      <a:pt x="179" y="28"/>
                    </a:lnTo>
                    <a:lnTo>
                      <a:pt x="188" y="32"/>
                    </a:lnTo>
                    <a:lnTo>
                      <a:pt x="193" y="28"/>
                    </a:lnTo>
                    <a:lnTo>
                      <a:pt x="193" y="28"/>
                    </a:lnTo>
                    <a:lnTo>
                      <a:pt x="202" y="23"/>
                    </a:lnTo>
                    <a:lnTo>
                      <a:pt x="202" y="23"/>
                    </a:lnTo>
                    <a:lnTo>
                      <a:pt x="211" y="23"/>
                    </a:lnTo>
                    <a:lnTo>
                      <a:pt x="216" y="23"/>
                    </a:lnTo>
                    <a:lnTo>
                      <a:pt x="220" y="19"/>
                    </a:lnTo>
                    <a:lnTo>
                      <a:pt x="234" y="14"/>
                    </a:lnTo>
                    <a:lnTo>
                      <a:pt x="234" y="14"/>
                    </a:lnTo>
                    <a:lnTo>
                      <a:pt x="243" y="9"/>
                    </a:lnTo>
                    <a:lnTo>
                      <a:pt x="248" y="9"/>
                    </a:lnTo>
                    <a:lnTo>
                      <a:pt x="248" y="9"/>
                    </a:lnTo>
                    <a:lnTo>
                      <a:pt x="252" y="5"/>
                    </a:lnTo>
                    <a:lnTo>
                      <a:pt x="257" y="5"/>
                    </a:lnTo>
                    <a:lnTo>
                      <a:pt x="266" y="0"/>
                    </a:lnTo>
                    <a:lnTo>
                      <a:pt x="271" y="5"/>
                    </a:lnTo>
                    <a:lnTo>
                      <a:pt x="275" y="5"/>
                    </a:lnTo>
                    <a:lnTo>
                      <a:pt x="284" y="9"/>
                    </a:lnTo>
                    <a:lnTo>
                      <a:pt x="289" y="19"/>
                    </a:lnTo>
                    <a:lnTo>
                      <a:pt x="289" y="23"/>
                    </a:lnTo>
                    <a:lnTo>
                      <a:pt x="289" y="28"/>
                    </a:lnTo>
                    <a:lnTo>
                      <a:pt x="293" y="23"/>
                    </a:lnTo>
                    <a:lnTo>
                      <a:pt x="293" y="19"/>
                    </a:lnTo>
                    <a:lnTo>
                      <a:pt x="293" y="19"/>
                    </a:lnTo>
                    <a:lnTo>
                      <a:pt x="298" y="23"/>
                    </a:lnTo>
                    <a:lnTo>
                      <a:pt x="298" y="23"/>
                    </a:lnTo>
                    <a:lnTo>
                      <a:pt x="303" y="28"/>
                    </a:lnTo>
                    <a:lnTo>
                      <a:pt x="303" y="28"/>
                    </a:lnTo>
                    <a:lnTo>
                      <a:pt x="307" y="28"/>
                    </a:lnTo>
                    <a:lnTo>
                      <a:pt x="312" y="28"/>
                    </a:lnTo>
                    <a:lnTo>
                      <a:pt x="316" y="23"/>
                    </a:lnTo>
                    <a:lnTo>
                      <a:pt x="321" y="23"/>
                    </a:lnTo>
                    <a:lnTo>
                      <a:pt x="316" y="32"/>
                    </a:lnTo>
                    <a:lnTo>
                      <a:pt x="316" y="32"/>
                    </a:lnTo>
                    <a:lnTo>
                      <a:pt x="316" y="37"/>
                    </a:lnTo>
                    <a:lnTo>
                      <a:pt x="316" y="37"/>
                    </a:lnTo>
                    <a:lnTo>
                      <a:pt x="321" y="37"/>
                    </a:lnTo>
                    <a:lnTo>
                      <a:pt x="330" y="28"/>
                    </a:lnTo>
                    <a:lnTo>
                      <a:pt x="339" y="23"/>
                    </a:lnTo>
                    <a:lnTo>
                      <a:pt x="348" y="23"/>
                    </a:lnTo>
                    <a:lnTo>
                      <a:pt x="353" y="19"/>
                    </a:lnTo>
                    <a:lnTo>
                      <a:pt x="353" y="19"/>
                    </a:lnTo>
                    <a:lnTo>
                      <a:pt x="353" y="23"/>
                    </a:lnTo>
                    <a:lnTo>
                      <a:pt x="353" y="23"/>
                    </a:lnTo>
                    <a:lnTo>
                      <a:pt x="353" y="28"/>
                    </a:lnTo>
                    <a:lnTo>
                      <a:pt x="353" y="32"/>
                    </a:lnTo>
                    <a:lnTo>
                      <a:pt x="353" y="37"/>
                    </a:lnTo>
                    <a:lnTo>
                      <a:pt x="367" y="46"/>
                    </a:lnTo>
                    <a:lnTo>
                      <a:pt x="390" y="87"/>
                    </a:lnTo>
                    <a:lnTo>
                      <a:pt x="390" y="83"/>
                    </a:lnTo>
                    <a:lnTo>
                      <a:pt x="394" y="78"/>
                    </a:lnTo>
                    <a:lnTo>
                      <a:pt x="394" y="78"/>
                    </a:lnTo>
                    <a:lnTo>
                      <a:pt x="403" y="83"/>
                    </a:lnTo>
                    <a:lnTo>
                      <a:pt x="403" y="87"/>
                    </a:lnTo>
                    <a:lnTo>
                      <a:pt x="403" y="92"/>
                    </a:lnTo>
                    <a:lnTo>
                      <a:pt x="408" y="92"/>
                    </a:lnTo>
                    <a:lnTo>
                      <a:pt x="417" y="87"/>
                    </a:lnTo>
                    <a:lnTo>
                      <a:pt x="426" y="87"/>
                    </a:lnTo>
                    <a:lnTo>
                      <a:pt x="435" y="92"/>
                    </a:lnTo>
                    <a:lnTo>
                      <a:pt x="435" y="96"/>
                    </a:lnTo>
                    <a:lnTo>
                      <a:pt x="440" y="101"/>
                    </a:lnTo>
                    <a:lnTo>
                      <a:pt x="440" y="101"/>
                    </a:lnTo>
                    <a:lnTo>
                      <a:pt x="445" y="106"/>
                    </a:lnTo>
                    <a:lnTo>
                      <a:pt x="449" y="110"/>
                    </a:lnTo>
                    <a:lnTo>
                      <a:pt x="454" y="110"/>
                    </a:lnTo>
                    <a:lnTo>
                      <a:pt x="463" y="110"/>
                    </a:lnTo>
                    <a:lnTo>
                      <a:pt x="468" y="110"/>
                    </a:lnTo>
                    <a:lnTo>
                      <a:pt x="468" y="115"/>
                    </a:lnTo>
                    <a:lnTo>
                      <a:pt x="472" y="119"/>
                    </a:lnTo>
                    <a:lnTo>
                      <a:pt x="472" y="124"/>
                    </a:lnTo>
                    <a:lnTo>
                      <a:pt x="468" y="133"/>
                    </a:lnTo>
                    <a:lnTo>
                      <a:pt x="463" y="133"/>
                    </a:lnTo>
                    <a:lnTo>
                      <a:pt x="458" y="138"/>
                    </a:lnTo>
                    <a:lnTo>
                      <a:pt x="458" y="138"/>
                    </a:lnTo>
                    <a:lnTo>
                      <a:pt x="454" y="138"/>
                    </a:lnTo>
                    <a:lnTo>
                      <a:pt x="454" y="142"/>
                    </a:lnTo>
                    <a:lnTo>
                      <a:pt x="454" y="147"/>
                    </a:lnTo>
                    <a:lnTo>
                      <a:pt x="454" y="156"/>
                    </a:lnTo>
                    <a:lnTo>
                      <a:pt x="449" y="161"/>
                    </a:lnTo>
                    <a:lnTo>
                      <a:pt x="440" y="161"/>
                    </a:lnTo>
                    <a:lnTo>
                      <a:pt x="435" y="161"/>
                    </a:lnTo>
                    <a:lnTo>
                      <a:pt x="431" y="161"/>
                    </a:lnTo>
                    <a:lnTo>
                      <a:pt x="426" y="156"/>
                    </a:lnTo>
                    <a:lnTo>
                      <a:pt x="422" y="156"/>
                    </a:lnTo>
                    <a:lnTo>
                      <a:pt x="422" y="156"/>
                    </a:lnTo>
                    <a:lnTo>
                      <a:pt x="422" y="161"/>
                    </a:lnTo>
                    <a:lnTo>
                      <a:pt x="417" y="165"/>
                    </a:lnTo>
                    <a:lnTo>
                      <a:pt x="413" y="174"/>
                    </a:lnTo>
                    <a:lnTo>
                      <a:pt x="413" y="179"/>
                    </a:lnTo>
                    <a:lnTo>
                      <a:pt x="413" y="188"/>
                    </a:lnTo>
                    <a:lnTo>
                      <a:pt x="403" y="193"/>
                    </a:lnTo>
                    <a:lnTo>
                      <a:pt x="394" y="193"/>
                    </a:lnTo>
                    <a:lnTo>
                      <a:pt x="390" y="193"/>
                    </a:lnTo>
                    <a:lnTo>
                      <a:pt x="390" y="193"/>
                    </a:lnTo>
                    <a:lnTo>
                      <a:pt x="394" y="216"/>
                    </a:lnTo>
                    <a:lnTo>
                      <a:pt x="394" y="234"/>
                    </a:lnTo>
                    <a:lnTo>
                      <a:pt x="390" y="234"/>
                    </a:lnTo>
                    <a:lnTo>
                      <a:pt x="390" y="234"/>
                    </a:lnTo>
                    <a:lnTo>
                      <a:pt x="376" y="229"/>
                    </a:lnTo>
                    <a:lnTo>
                      <a:pt x="367" y="225"/>
                    </a:lnTo>
                    <a:lnTo>
                      <a:pt x="353" y="225"/>
                    </a:lnTo>
                    <a:lnTo>
                      <a:pt x="348" y="225"/>
                    </a:lnTo>
                    <a:lnTo>
                      <a:pt x="348" y="225"/>
                    </a:lnTo>
                    <a:lnTo>
                      <a:pt x="335" y="225"/>
                    </a:lnTo>
                    <a:lnTo>
                      <a:pt x="321" y="220"/>
                    </a:lnTo>
                    <a:lnTo>
                      <a:pt x="316" y="225"/>
                    </a:lnTo>
                    <a:lnTo>
                      <a:pt x="312" y="229"/>
                    </a:lnTo>
                    <a:lnTo>
                      <a:pt x="312" y="234"/>
                    </a:lnTo>
                    <a:lnTo>
                      <a:pt x="312" y="234"/>
                    </a:lnTo>
                    <a:lnTo>
                      <a:pt x="312" y="234"/>
                    </a:lnTo>
                    <a:lnTo>
                      <a:pt x="307" y="234"/>
                    </a:lnTo>
                    <a:lnTo>
                      <a:pt x="307" y="229"/>
                    </a:lnTo>
                    <a:lnTo>
                      <a:pt x="293" y="229"/>
                    </a:lnTo>
                    <a:lnTo>
                      <a:pt x="289" y="225"/>
                    </a:lnTo>
                    <a:lnTo>
                      <a:pt x="289" y="229"/>
                    </a:lnTo>
                    <a:lnTo>
                      <a:pt x="284" y="229"/>
                    </a:lnTo>
                    <a:lnTo>
                      <a:pt x="280" y="234"/>
                    </a:lnTo>
                    <a:lnTo>
                      <a:pt x="280" y="239"/>
                    </a:lnTo>
                    <a:lnTo>
                      <a:pt x="275" y="243"/>
                    </a:lnTo>
                    <a:lnTo>
                      <a:pt x="266" y="248"/>
                    </a:lnTo>
                    <a:lnTo>
                      <a:pt x="266" y="248"/>
                    </a:lnTo>
                    <a:lnTo>
                      <a:pt x="257" y="252"/>
                    </a:lnTo>
                    <a:lnTo>
                      <a:pt x="257" y="25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" name="Freeform 1701"/>
              <p:cNvSpPr>
                <a:spLocks/>
              </p:cNvSpPr>
              <p:nvPr/>
            </p:nvSpPr>
            <p:spPr bwMode="auto">
              <a:xfrm>
                <a:off x="3222" y="1373"/>
                <a:ext cx="458" cy="239"/>
              </a:xfrm>
              <a:custGeom>
                <a:avLst/>
                <a:gdLst>
                  <a:gd name="T0" fmla="*/ 256 w 458"/>
                  <a:gd name="T1" fmla="*/ 234 h 239"/>
                  <a:gd name="T2" fmla="*/ 279 w 458"/>
                  <a:gd name="T3" fmla="*/ 216 h 239"/>
                  <a:gd name="T4" fmla="*/ 307 w 458"/>
                  <a:gd name="T5" fmla="*/ 211 h 239"/>
                  <a:gd name="T6" fmla="*/ 348 w 458"/>
                  <a:gd name="T7" fmla="*/ 211 h 239"/>
                  <a:gd name="T8" fmla="*/ 376 w 458"/>
                  <a:gd name="T9" fmla="*/ 184 h 239"/>
                  <a:gd name="T10" fmla="*/ 398 w 458"/>
                  <a:gd name="T11" fmla="*/ 175 h 239"/>
                  <a:gd name="T12" fmla="*/ 408 w 458"/>
                  <a:gd name="T13" fmla="*/ 156 h 239"/>
                  <a:gd name="T14" fmla="*/ 430 w 458"/>
                  <a:gd name="T15" fmla="*/ 142 h 239"/>
                  <a:gd name="T16" fmla="*/ 440 w 458"/>
                  <a:gd name="T17" fmla="*/ 133 h 239"/>
                  <a:gd name="T18" fmla="*/ 458 w 458"/>
                  <a:gd name="T19" fmla="*/ 115 h 239"/>
                  <a:gd name="T20" fmla="*/ 449 w 458"/>
                  <a:gd name="T21" fmla="*/ 110 h 239"/>
                  <a:gd name="T22" fmla="*/ 426 w 458"/>
                  <a:gd name="T23" fmla="*/ 87 h 239"/>
                  <a:gd name="T24" fmla="*/ 398 w 458"/>
                  <a:gd name="T25" fmla="*/ 87 h 239"/>
                  <a:gd name="T26" fmla="*/ 385 w 458"/>
                  <a:gd name="T27" fmla="*/ 83 h 239"/>
                  <a:gd name="T28" fmla="*/ 348 w 458"/>
                  <a:gd name="T29" fmla="*/ 32 h 239"/>
                  <a:gd name="T30" fmla="*/ 321 w 458"/>
                  <a:gd name="T31" fmla="*/ 32 h 239"/>
                  <a:gd name="T32" fmla="*/ 307 w 458"/>
                  <a:gd name="T33" fmla="*/ 37 h 239"/>
                  <a:gd name="T34" fmla="*/ 302 w 458"/>
                  <a:gd name="T35" fmla="*/ 28 h 239"/>
                  <a:gd name="T36" fmla="*/ 293 w 458"/>
                  <a:gd name="T37" fmla="*/ 23 h 239"/>
                  <a:gd name="T38" fmla="*/ 279 w 458"/>
                  <a:gd name="T39" fmla="*/ 19 h 239"/>
                  <a:gd name="T40" fmla="*/ 275 w 458"/>
                  <a:gd name="T41" fmla="*/ 14 h 239"/>
                  <a:gd name="T42" fmla="*/ 261 w 458"/>
                  <a:gd name="T43" fmla="*/ 0 h 239"/>
                  <a:gd name="T44" fmla="*/ 233 w 458"/>
                  <a:gd name="T45" fmla="*/ 10 h 239"/>
                  <a:gd name="T46" fmla="*/ 206 w 458"/>
                  <a:gd name="T47" fmla="*/ 19 h 239"/>
                  <a:gd name="T48" fmla="*/ 188 w 458"/>
                  <a:gd name="T49" fmla="*/ 23 h 239"/>
                  <a:gd name="T50" fmla="*/ 165 w 458"/>
                  <a:gd name="T51" fmla="*/ 28 h 239"/>
                  <a:gd name="T52" fmla="*/ 183 w 458"/>
                  <a:gd name="T53" fmla="*/ 28 h 239"/>
                  <a:gd name="T54" fmla="*/ 178 w 458"/>
                  <a:gd name="T55" fmla="*/ 37 h 239"/>
                  <a:gd name="T56" fmla="*/ 165 w 458"/>
                  <a:gd name="T57" fmla="*/ 51 h 239"/>
                  <a:gd name="T58" fmla="*/ 174 w 458"/>
                  <a:gd name="T59" fmla="*/ 69 h 239"/>
                  <a:gd name="T60" fmla="*/ 169 w 458"/>
                  <a:gd name="T61" fmla="*/ 83 h 239"/>
                  <a:gd name="T62" fmla="*/ 146 w 458"/>
                  <a:gd name="T63" fmla="*/ 87 h 239"/>
                  <a:gd name="T64" fmla="*/ 123 w 458"/>
                  <a:gd name="T65" fmla="*/ 83 h 239"/>
                  <a:gd name="T66" fmla="*/ 96 w 458"/>
                  <a:gd name="T67" fmla="*/ 87 h 239"/>
                  <a:gd name="T68" fmla="*/ 91 w 458"/>
                  <a:gd name="T69" fmla="*/ 87 h 239"/>
                  <a:gd name="T70" fmla="*/ 82 w 458"/>
                  <a:gd name="T71" fmla="*/ 78 h 239"/>
                  <a:gd name="T72" fmla="*/ 59 w 458"/>
                  <a:gd name="T73" fmla="*/ 74 h 239"/>
                  <a:gd name="T74" fmla="*/ 50 w 458"/>
                  <a:gd name="T75" fmla="*/ 69 h 239"/>
                  <a:gd name="T76" fmla="*/ 27 w 458"/>
                  <a:gd name="T77" fmla="*/ 87 h 239"/>
                  <a:gd name="T78" fmla="*/ 9 w 458"/>
                  <a:gd name="T79" fmla="*/ 92 h 239"/>
                  <a:gd name="T80" fmla="*/ 0 w 458"/>
                  <a:gd name="T81" fmla="*/ 120 h 239"/>
                  <a:gd name="T82" fmla="*/ 18 w 458"/>
                  <a:gd name="T83" fmla="*/ 133 h 239"/>
                  <a:gd name="T84" fmla="*/ 55 w 458"/>
                  <a:gd name="T85" fmla="*/ 142 h 239"/>
                  <a:gd name="T86" fmla="*/ 82 w 458"/>
                  <a:gd name="T87" fmla="*/ 161 h 239"/>
                  <a:gd name="T88" fmla="*/ 96 w 458"/>
                  <a:gd name="T89" fmla="*/ 184 h 239"/>
                  <a:gd name="T90" fmla="*/ 91 w 458"/>
                  <a:gd name="T91" fmla="*/ 184 h 239"/>
                  <a:gd name="T92" fmla="*/ 55 w 458"/>
                  <a:gd name="T93" fmla="*/ 188 h 239"/>
                  <a:gd name="T94" fmla="*/ 46 w 458"/>
                  <a:gd name="T95" fmla="*/ 193 h 239"/>
                  <a:gd name="T96" fmla="*/ 64 w 458"/>
                  <a:gd name="T97" fmla="*/ 216 h 239"/>
                  <a:gd name="T98" fmla="*/ 96 w 458"/>
                  <a:gd name="T99" fmla="*/ 225 h 239"/>
                  <a:gd name="T100" fmla="*/ 105 w 458"/>
                  <a:gd name="T101" fmla="*/ 225 h 239"/>
                  <a:gd name="T102" fmla="*/ 110 w 458"/>
                  <a:gd name="T103" fmla="*/ 175 h 239"/>
                  <a:gd name="T104" fmla="*/ 169 w 458"/>
                  <a:gd name="T105" fmla="*/ 193 h 239"/>
                  <a:gd name="T106" fmla="*/ 201 w 458"/>
                  <a:gd name="T107" fmla="*/ 197 h 239"/>
                  <a:gd name="T108" fmla="*/ 229 w 458"/>
                  <a:gd name="T109" fmla="*/ 216 h 239"/>
                  <a:gd name="T110" fmla="*/ 233 w 458"/>
                  <a:gd name="T111" fmla="*/ 230 h 239"/>
                  <a:gd name="T112" fmla="*/ 243 w 458"/>
                  <a:gd name="T113" fmla="*/ 23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8" h="239">
                    <a:moveTo>
                      <a:pt x="243" y="234"/>
                    </a:moveTo>
                    <a:lnTo>
                      <a:pt x="247" y="234"/>
                    </a:lnTo>
                    <a:lnTo>
                      <a:pt x="252" y="239"/>
                    </a:lnTo>
                    <a:lnTo>
                      <a:pt x="256" y="234"/>
                    </a:lnTo>
                    <a:lnTo>
                      <a:pt x="256" y="234"/>
                    </a:lnTo>
                    <a:lnTo>
                      <a:pt x="266" y="230"/>
                    </a:lnTo>
                    <a:lnTo>
                      <a:pt x="270" y="225"/>
                    </a:lnTo>
                    <a:lnTo>
                      <a:pt x="270" y="220"/>
                    </a:lnTo>
                    <a:lnTo>
                      <a:pt x="275" y="216"/>
                    </a:lnTo>
                    <a:lnTo>
                      <a:pt x="279" y="216"/>
                    </a:lnTo>
                    <a:lnTo>
                      <a:pt x="284" y="211"/>
                    </a:lnTo>
                    <a:lnTo>
                      <a:pt x="288" y="211"/>
                    </a:lnTo>
                    <a:lnTo>
                      <a:pt x="302" y="216"/>
                    </a:lnTo>
                    <a:lnTo>
                      <a:pt x="302" y="216"/>
                    </a:lnTo>
                    <a:lnTo>
                      <a:pt x="307" y="211"/>
                    </a:lnTo>
                    <a:lnTo>
                      <a:pt x="316" y="207"/>
                    </a:lnTo>
                    <a:lnTo>
                      <a:pt x="330" y="211"/>
                    </a:lnTo>
                    <a:lnTo>
                      <a:pt x="343" y="211"/>
                    </a:lnTo>
                    <a:lnTo>
                      <a:pt x="348" y="211"/>
                    </a:lnTo>
                    <a:lnTo>
                      <a:pt x="348" y="211"/>
                    </a:lnTo>
                    <a:lnTo>
                      <a:pt x="362" y="211"/>
                    </a:lnTo>
                    <a:lnTo>
                      <a:pt x="376" y="216"/>
                    </a:lnTo>
                    <a:lnTo>
                      <a:pt x="385" y="220"/>
                    </a:lnTo>
                    <a:lnTo>
                      <a:pt x="385" y="202"/>
                    </a:lnTo>
                    <a:lnTo>
                      <a:pt x="376" y="184"/>
                    </a:lnTo>
                    <a:lnTo>
                      <a:pt x="376" y="184"/>
                    </a:lnTo>
                    <a:lnTo>
                      <a:pt x="376" y="184"/>
                    </a:lnTo>
                    <a:lnTo>
                      <a:pt x="389" y="179"/>
                    </a:lnTo>
                    <a:lnTo>
                      <a:pt x="394" y="179"/>
                    </a:lnTo>
                    <a:lnTo>
                      <a:pt x="398" y="175"/>
                    </a:lnTo>
                    <a:lnTo>
                      <a:pt x="398" y="175"/>
                    </a:lnTo>
                    <a:lnTo>
                      <a:pt x="403" y="175"/>
                    </a:lnTo>
                    <a:lnTo>
                      <a:pt x="403" y="170"/>
                    </a:lnTo>
                    <a:lnTo>
                      <a:pt x="403" y="170"/>
                    </a:lnTo>
                    <a:lnTo>
                      <a:pt x="408" y="156"/>
                    </a:lnTo>
                    <a:lnTo>
                      <a:pt x="408" y="152"/>
                    </a:lnTo>
                    <a:lnTo>
                      <a:pt x="412" y="147"/>
                    </a:lnTo>
                    <a:lnTo>
                      <a:pt x="417" y="142"/>
                    </a:lnTo>
                    <a:lnTo>
                      <a:pt x="421" y="142"/>
                    </a:lnTo>
                    <a:lnTo>
                      <a:pt x="430" y="142"/>
                    </a:lnTo>
                    <a:lnTo>
                      <a:pt x="435" y="147"/>
                    </a:lnTo>
                    <a:lnTo>
                      <a:pt x="435" y="147"/>
                    </a:lnTo>
                    <a:lnTo>
                      <a:pt x="440" y="147"/>
                    </a:lnTo>
                    <a:lnTo>
                      <a:pt x="440" y="138"/>
                    </a:lnTo>
                    <a:lnTo>
                      <a:pt x="440" y="133"/>
                    </a:lnTo>
                    <a:lnTo>
                      <a:pt x="444" y="124"/>
                    </a:lnTo>
                    <a:lnTo>
                      <a:pt x="449" y="124"/>
                    </a:lnTo>
                    <a:lnTo>
                      <a:pt x="453" y="124"/>
                    </a:lnTo>
                    <a:lnTo>
                      <a:pt x="453" y="120"/>
                    </a:lnTo>
                    <a:lnTo>
                      <a:pt x="458" y="115"/>
                    </a:lnTo>
                    <a:lnTo>
                      <a:pt x="458" y="110"/>
                    </a:lnTo>
                    <a:lnTo>
                      <a:pt x="458" y="110"/>
                    </a:lnTo>
                    <a:lnTo>
                      <a:pt x="458" y="106"/>
                    </a:lnTo>
                    <a:lnTo>
                      <a:pt x="458" y="106"/>
                    </a:lnTo>
                    <a:lnTo>
                      <a:pt x="449" y="110"/>
                    </a:lnTo>
                    <a:lnTo>
                      <a:pt x="444" y="106"/>
                    </a:lnTo>
                    <a:lnTo>
                      <a:pt x="435" y="101"/>
                    </a:lnTo>
                    <a:lnTo>
                      <a:pt x="430" y="97"/>
                    </a:lnTo>
                    <a:lnTo>
                      <a:pt x="430" y="92"/>
                    </a:lnTo>
                    <a:lnTo>
                      <a:pt x="426" y="87"/>
                    </a:lnTo>
                    <a:lnTo>
                      <a:pt x="426" y="83"/>
                    </a:lnTo>
                    <a:lnTo>
                      <a:pt x="421" y="83"/>
                    </a:lnTo>
                    <a:lnTo>
                      <a:pt x="412" y="83"/>
                    </a:lnTo>
                    <a:lnTo>
                      <a:pt x="403" y="87"/>
                    </a:lnTo>
                    <a:lnTo>
                      <a:pt x="398" y="87"/>
                    </a:lnTo>
                    <a:lnTo>
                      <a:pt x="394" y="78"/>
                    </a:lnTo>
                    <a:lnTo>
                      <a:pt x="394" y="78"/>
                    </a:lnTo>
                    <a:lnTo>
                      <a:pt x="389" y="78"/>
                    </a:lnTo>
                    <a:lnTo>
                      <a:pt x="389" y="83"/>
                    </a:lnTo>
                    <a:lnTo>
                      <a:pt x="385" y="83"/>
                    </a:lnTo>
                    <a:lnTo>
                      <a:pt x="380" y="87"/>
                    </a:lnTo>
                    <a:lnTo>
                      <a:pt x="380" y="83"/>
                    </a:lnTo>
                    <a:lnTo>
                      <a:pt x="380" y="83"/>
                    </a:lnTo>
                    <a:lnTo>
                      <a:pt x="357" y="42"/>
                    </a:lnTo>
                    <a:lnTo>
                      <a:pt x="348" y="32"/>
                    </a:lnTo>
                    <a:lnTo>
                      <a:pt x="343" y="28"/>
                    </a:lnTo>
                    <a:lnTo>
                      <a:pt x="339" y="19"/>
                    </a:lnTo>
                    <a:lnTo>
                      <a:pt x="339" y="23"/>
                    </a:lnTo>
                    <a:lnTo>
                      <a:pt x="325" y="28"/>
                    </a:lnTo>
                    <a:lnTo>
                      <a:pt x="321" y="32"/>
                    </a:lnTo>
                    <a:lnTo>
                      <a:pt x="321" y="37"/>
                    </a:lnTo>
                    <a:lnTo>
                      <a:pt x="321" y="37"/>
                    </a:lnTo>
                    <a:lnTo>
                      <a:pt x="316" y="32"/>
                    </a:lnTo>
                    <a:lnTo>
                      <a:pt x="316" y="32"/>
                    </a:lnTo>
                    <a:lnTo>
                      <a:pt x="307" y="37"/>
                    </a:lnTo>
                    <a:lnTo>
                      <a:pt x="307" y="37"/>
                    </a:lnTo>
                    <a:lnTo>
                      <a:pt x="302" y="37"/>
                    </a:lnTo>
                    <a:lnTo>
                      <a:pt x="302" y="32"/>
                    </a:lnTo>
                    <a:lnTo>
                      <a:pt x="302" y="32"/>
                    </a:lnTo>
                    <a:lnTo>
                      <a:pt x="302" y="28"/>
                    </a:lnTo>
                    <a:lnTo>
                      <a:pt x="302" y="28"/>
                    </a:lnTo>
                    <a:lnTo>
                      <a:pt x="302" y="28"/>
                    </a:lnTo>
                    <a:lnTo>
                      <a:pt x="293" y="28"/>
                    </a:lnTo>
                    <a:lnTo>
                      <a:pt x="293" y="28"/>
                    </a:lnTo>
                    <a:lnTo>
                      <a:pt x="293" y="23"/>
                    </a:lnTo>
                    <a:lnTo>
                      <a:pt x="293" y="23"/>
                    </a:lnTo>
                    <a:lnTo>
                      <a:pt x="293" y="19"/>
                    </a:lnTo>
                    <a:lnTo>
                      <a:pt x="284" y="23"/>
                    </a:lnTo>
                    <a:lnTo>
                      <a:pt x="279" y="19"/>
                    </a:lnTo>
                    <a:lnTo>
                      <a:pt x="279" y="19"/>
                    </a:lnTo>
                    <a:lnTo>
                      <a:pt x="275" y="19"/>
                    </a:lnTo>
                    <a:lnTo>
                      <a:pt x="279" y="19"/>
                    </a:lnTo>
                    <a:lnTo>
                      <a:pt x="279" y="14"/>
                    </a:lnTo>
                    <a:lnTo>
                      <a:pt x="275" y="14"/>
                    </a:lnTo>
                    <a:lnTo>
                      <a:pt x="275" y="14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0" y="0"/>
                    </a:lnTo>
                    <a:lnTo>
                      <a:pt x="261" y="0"/>
                    </a:lnTo>
                    <a:lnTo>
                      <a:pt x="256" y="0"/>
                    </a:lnTo>
                    <a:lnTo>
                      <a:pt x="252" y="0"/>
                    </a:lnTo>
                    <a:lnTo>
                      <a:pt x="247" y="5"/>
                    </a:lnTo>
                    <a:lnTo>
                      <a:pt x="238" y="10"/>
                    </a:lnTo>
                    <a:lnTo>
                      <a:pt x="233" y="10"/>
                    </a:lnTo>
                    <a:lnTo>
                      <a:pt x="233" y="10"/>
                    </a:lnTo>
                    <a:lnTo>
                      <a:pt x="229" y="10"/>
                    </a:lnTo>
                    <a:lnTo>
                      <a:pt x="220" y="14"/>
                    </a:lnTo>
                    <a:lnTo>
                      <a:pt x="215" y="14"/>
                    </a:lnTo>
                    <a:lnTo>
                      <a:pt x="206" y="19"/>
                    </a:lnTo>
                    <a:lnTo>
                      <a:pt x="201" y="23"/>
                    </a:lnTo>
                    <a:lnTo>
                      <a:pt x="201" y="23"/>
                    </a:lnTo>
                    <a:lnTo>
                      <a:pt x="192" y="23"/>
                    </a:lnTo>
                    <a:lnTo>
                      <a:pt x="192" y="23"/>
                    </a:lnTo>
                    <a:lnTo>
                      <a:pt x="188" y="23"/>
                    </a:lnTo>
                    <a:lnTo>
                      <a:pt x="183" y="28"/>
                    </a:lnTo>
                    <a:lnTo>
                      <a:pt x="183" y="28"/>
                    </a:lnTo>
                    <a:lnTo>
                      <a:pt x="178" y="28"/>
                    </a:lnTo>
                    <a:lnTo>
                      <a:pt x="174" y="23"/>
                    </a:lnTo>
                    <a:lnTo>
                      <a:pt x="165" y="28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78" y="28"/>
                    </a:lnTo>
                    <a:lnTo>
                      <a:pt x="183" y="28"/>
                    </a:lnTo>
                    <a:lnTo>
                      <a:pt x="174" y="32"/>
                    </a:lnTo>
                    <a:lnTo>
                      <a:pt x="174" y="32"/>
                    </a:lnTo>
                    <a:lnTo>
                      <a:pt x="169" y="32"/>
                    </a:lnTo>
                    <a:lnTo>
                      <a:pt x="174" y="32"/>
                    </a:lnTo>
                    <a:lnTo>
                      <a:pt x="178" y="37"/>
                    </a:lnTo>
                    <a:lnTo>
                      <a:pt x="183" y="42"/>
                    </a:lnTo>
                    <a:lnTo>
                      <a:pt x="178" y="42"/>
                    </a:lnTo>
                    <a:lnTo>
                      <a:pt x="169" y="46"/>
                    </a:lnTo>
                    <a:lnTo>
                      <a:pt x="165" y="46"/>
                    </a:lnTo>
                    <a:lnTo>
                      <a:pt x="165" y="51"/>
                    </a:lnTo>
                    <a:lnTo>
                      <a:pt x="165" y="55"/>
                    </a:lnTo>
                    <a:lnTo>
                      <a:pt x="160" y="60"/>
                    </a:lnTo>
                    <a:lnTo>
                      <a:pt x="156" y="60"/>
                    </a:lnTo>
                    <a:lnTo>
                      <a:pt x="165" y="69"/>
                    </a:lnTo>
                    <a:lnTo>
                      <a:pt x="174" y="69"/>
                    </a:lnTo>
                    <a:lnTo>
                      <a:pt x="174" y="69"/>
                    </a:lnTo>
                    <a:lnTo>
                      <a:pt x="174" y="69"/>
                    </a:lnTo>
                    <a:lnTo>
                      <a:pt x="174" y="74"/>
                    </a:lnTo>
                    <a:lnTo>
                      <a:pt x="174" y="74"/>
                    </a:lnTo>
                    <a:lnTo>
                      <a:pt x="169" y="83"/>
                    </a:lnTo>
                    <a:lnTo>
                      <a:pt x="160" y="87"/>
                    </a:lnTo>
                    <a:lnTo>
                      <a:pt x="156" y="87"/>
                    </a:lnTo>
                    <a:lnTo>
                      <a:pt x="151" y="87"/>
                    </a:lnTo>
                    <a:lnTo>
                      <a:pt x="146" y="87"/>
                    </a:lnTo>
                    <a:lnTo>
                      <a:pt x="146" y="87"/>
                    </a:lnTo>
                    <a:lnTo>
                      <a:pt x="137" y="87"/>
                    </a:lnTo>
                    <a:lnTo>
                      <a:pt x="133" y="83"/>
                    </a:lnTo>
                    <a:lnTo>
                      <a:pt x="133" y="78"/>
                    </a:lnTo>
                    <a:lnTo>
                      <a:pt x="128" y="83"/>
                    </a:lnTo>
                    <a:lnTo>
                      <a:pt x="123" y="83"/>
                    </a:lnTo>
                    <a:lnTo>
                      <a:pt x="123" y="83"/>
                    </a:lnTo>
                    <a:lnTo>
                      <a:pt x="119" y="78"/>
                    </a:lnTo>
                    <a:lnTo>
                      <a:pt x="110" y="83"/>
                    </a:lnTo>
                    <a:lnTo>
                      <a:pt x="101" y="87"/>
                    </a:lnTo>
                    <a:lnTo>
                      <a:pt x="96" y="87"/>
                    </a:lnTo>
                    <a:lnTo>
                      <a:pt x="96" y="83"/>
                    </a:lnTo>
                    <a:lnTo>
                      <a:pt x="96" y="87"/>
                    </a:lnTo>
                    <a:lnTo>
                      <a:pt x="96" y="87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7" y="87"/>
                    </a:lnTo>
                    <a:lnTo>
                      <a:pt x="87" y="87"/>
                    </a:lnTo>
                    <a:lnTo>
                      <a:pt x="82" y="78"/>
                    </a:lnTo>
                    <a:lnTo>
                      <a:pt x="73" y="74"/>
                    </a:lnTo>
                    <a:lnTo>
                      <a:pt x="64" y="69"/>
                    </a:lnTo>
                    <a:lnTo>
                      <a:pt x="64" y="69"/>
                    </a:lnTo>
                    <a:lnTo>
                      <a:pt x="59" y="69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55" y="74"/>
                    </a:lnTo>
                    <a:lnTo>
                      <a:pt x="55" y="74"/>
                    </a:lnTo>
                    <a:lnTo>
                      <a:pt x="50" y="69"/>
                    </a:lnTo>
                    <a:lnTo>
                      <a:pt x="50" y="69"/>
                    </a:lnTo>
                    <a:lnTo>
                      <a:pt x="46" y="74"/>
                    </a:lnTo>
                    <a:lnTo>
                      <a:pt x="36" y="78"/>
                    </a:lnTo>
                    <a:lnTo>
                      <a:pt x="32" y="78"/>
                    </a:lnTo>
                    <a:lnTo>
                      <a:pt x="27" y="87"/>
                    </a:lnTo>
                    <a:lnTo>
                      <a:pt x="27" y="87"/>
                    </a:lnTo>
                    <a:lnTo>
                      <a:pt x="27" y="97"/>
                    </a:lnTo>
                    <a:lnTo>
                      <a:pt x="23" y="101"/>
                    </a:lnTo>
                    <a:lnTo>
                      <a:pt x="23" y="101"/>
                    </a:lnTo>
                    <a:lnTo>
                      <a:pt x="18" y="101"/>
                    </a:lnTo>
                    <a:lnTo>
                      <a:pt x="9" y="92"/>
                    </a:lnTo>
                    <a:lnTo>
                      <a:pt x="9" y="97"/>
                    </a:lnTo>
                    <a:lnTo>
                      <a:pt x="4" y="101"/>
                    </a:lnTo>
                    <a:lnTo>
                      <a:pt x="4" y="106"/>
                    </a:lnTo>
                    <a:lnTo>
                      <a:pt x="4" y="115"/>
                    </a:lnTo>
                    <a:lnTo>
                      <a:pt x="0" y="120"/>
                    </a:lnTo>
                    <a:lnTo>
                      <a:pt x="4" y="124"/>
                    </a:lnTo>
                    <a:lnTo>
                      <a:pt x="9" y="129"/>
                    </a:lnTo>
                    <a:lnTo>
                      <a:pt x="9" y="133"/>
                    </a:lnTo>
                    <a:lnTo>
                      <a:pt x="13" y="129"/>
                    </a:lnTo>
                    <a:lnTo>
                      <a:pt x="18" y="133"/>
                    </a:lnTo>
                    <a:lnTo>
                      <a:pt x="23" y="138"/>
                    </a:lnTo>
                    <a:lnTo>
                      <a:pt x="27" y="152"/>
                    </a:lnTo>
                    <a:lnTo>
                      <a:pt x="36" y="147"/>
                    </a:lnTo>
                    <a:lnTo>
                      <a:pt x="46" y="142"/>
                    </a:lnTo>
                    <a:lnTo>
                      <a:pt x="55" y="142"/>
                    </a:lnTo>
                    <a:lnTo>
                      <a:pt x="64" y="142"/>
                    </a:lnTo>
                    <a:lnTo>
                      <a:pt x="64" y="142"/>
                    </a:lnTo>
                    <a:lnTo>
                      <a:pt x="73" y="147"/>
                    </a:lnTo>
                    <a:lnTo>
                      <a:pt x="78" y="152"/>
                    </a:lnTo>
                    <a:lnTo>
                      <a:pt x="82" y="161"/>
                    </a:lnTo>
                    <a:lnTo>
                      <a:pt x="91" y="170"/>
                    </a:lnTo>
                    <a:lnTo>
                      <a:pt x="91" y="170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96" y="184"/>
                    </a:lnTo>
                    <a:lnTo>
                      <a:pt x="96" y="188"/>
                    </a:lnTo>
                    <a:lnTo>
                      <a:pt x="91" y="188"/>
                    </a:lnTo>
                    <a:lnTo>
                      <a:pt x="91" y="184"/>
                    </a:lnTo>
                    <a:lnTo>
                      <a:pt x="91" y="184"/>
                    </a:lnTo>
                    <a:lnTo>
                      <a:pt x="91" y="184"/>
                    </a:lnTo>
                    <a:lnTo>
                      <a:pt x="82" y="179"/>
                    </a:lnTo>
                    <a:lnTo>
                      <a:pt x="64" y="179"/>
                    </a:lnTo>
                    <a:lnTo>
                      <a:pt x="55" y="179"/>
                    </a:lnTo>
                    <a:lnTo>
                      <a:pt x="55" y="184"/>
                    </a:lnTo>
                    <a:lnTo>
                      <a:pt x="55" y="188"/>
                    </a:lnTo>
                    <a:lnTo>
                      <a:pt x="59" y="193"/>
                    </a:lnTo>
                    <a:lnTo>
                      <a:pt x="59" y="193"/>
                    </a:lnTo>
                    <a:lnTo>
                      <a:pt x="55" y="193"/>
                    </a:lnTo>
                    <a:lnTo>
                      <a:pt x="50" y="193"/>
                    </a:lnTo>
                    <a:lnTo>
                      <a:pt x="46" y="193"/>
                    </a:lnTo>
                    <a:lnTo>
                      <a:pt x="50" y="197"/>
                    </a:lnTo>
                    <a:lnTo>
                      <a:pt x="55" y="202"/>
                    </a:lnTo>
                    <a:lnTo>
                      <a:pt x="55" y="207"/>
                    </a:lnTo>
                    <a:lnTo>
                      <a:pt x="59" y="211"/>
                    </a:lnTo>
                    <a:lnTo>
                      <a:pt x="64" y="216"/>
                    </a:lnTo>
                    <a:lnTo>
                      <a:pt x="68" y="216"/>
                    </a:lnTo>
                    <a:lnTo>
                      <a:pt x="68" y="225"/>
                    </a:lnTo>
                    <a:lnTo>
                      <a:pt x="82" y="220"/>
                    </a:lnTo>
                    <a:lnTo>
                      <a:pt x="91" y="220"/>
                    </a:lnTo>
                    <a:lnTo>
                      <a:pt x="96" y="225"/>
                    </a:lnTo>
                    <a:lnTo>
                      <a:pt x="91" y="225"/>
                    </a:lnTo>
                    <a:lnTo>
                      <a:pt x="101" y="230"/>
                    </a:lnTo>
                    <a:lnTo>
                      <a:pt x="105" y="234"/>
                    </a:lnTo>
                    <a:lnTo>
                      <a:pt x="105" y="225"/>
                    </a:lnTo>
                    <a:lnTo>
                      <a:pt x="105" y="225"/>
                    </a:lnTo>
                    <a:lnTo>
                      <a:pt x="105" y="220"/>
                    </a:lnTo>
                    <a:lnTo>
                      <a:pt x="105" y="197"/>
                    </a:lnTo>
                    <a:lnTo>
                      <a:pt x="105" y="193"/>
                    </a:lnTo>
                    <a:lnTo>
                      <a:pt x="105" y="179"/>
                    </a:lnTo>
                    <a:lnTo>
                      <a:pt x="110" y="175"/>
                    </a:lnTo>
                    <a:lnTo>
                      <a:pt x="119" y="175"/>
                    </a:lnTo>
                    <a:lnTo>
                      <a:pt x="123" y="170"/>
                    </a:lnTo>
                    <a:lnTo>
                      <a:pt x="137" y="170"/>
                    </a:lnTo>
                    <a:lnTo>
                      <a:pt x="146" y="175"/>
                    </a:lnTo>
                    <a:lnTo>
                      <a:pt x="169" y="193"/>
                    </a:lnTo>
                    <a:lnTo>
                      <a:pt x="174" y="197"/>
                    </a:lnTo>
                    <a:lnTo>
                      <a:pt x="174" y="197"/>
                    </a:lnTo>
                    <a:lnTo>
                      <a:pt x="183" y="202"/>
                    </a:lnTo>
                    <a:lnTo>
                      <a:pt x="197" y="197"/>
                    </a:lnTo>
                    <a:lnTo>
                      <a:pt x="201" y="197"/>
                    </a:lnTo>
                    <a:lnTo>
                      <a:pt x="211" y="202"/>
                    </a:lnTo>
                    <a:lnTo>
                      <a:pt x="220" y="207"/>
                    </a:lnTo>
                    <a:lnTo>
                      <a:pt x="224" y="211"/>
                    </a:lnTo>
                    <a:lnTo>
                      <a:pt x="229" y="211"/>
                    </a:lnTo>
                    <a:lnTo>
                      <a:pt x="229" y="216"/>
                    </a:lnTo>
                    <a:lnTo>
                      <a:pt x="224" y="216"/>
                    </a:lnTo>
                    <a:lnTo>
                      <a:pt x="224" y="225"/>
                    </a:lnTo>
                    <a:lnTo>
                      <a:pt x="224" y="225"/>
                    </a:lnTo>
                    <a:lnTo>
                      <a:pt x="229" y="225"/>
                    </a:lnTo>
                    <a:lnTo>
                      <a:pt x="233" y="230"/>
                    </a:lnTo>
                    <a:lnTo>
                      <a:pt x="233" y="234"/>
                    </a:lnTo>
                    <a:lnTo>
                      <a:pt x="233" y="239"/>
                    </a:lnTo>
                    <a:lnTo>
                      <a:pt x="238" y="234"/>
                    </a:lnTo>
                    <a:lnTo>
                      <a:pt x="243" y="234"/>
                    </a:lnTo>
                    <a:lnTo>
                      <a:pt x="243" y="23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" name="Freeform 1702"/>
              <p:cNvSpPr>
                <a:spLocks/>
              </p:cNvSpPr>
              <p:nvPr/>
            </p:nvSpPr>
            <p:spPr bwMode="auto">
              <a:xfrm>
                <a:off x="3483" y="1584"/>
                <a:ext cx="124" cy="60"/>
              </a:xfrm>
              <a:custGeom>
                <a:avLst/>
                <a:gdLst>
                  <a:gd name="T0" fmla="*/ 18 w 124"/>
                  <a:gd name="T1" fmla="*/ 46 h 60"/>
                  <a:gd name="T2" fmla="*/ 9 w 124"/>
                  <a:gd name="T3" fmla="*/ 46 h 60"/>
                  <a:gd name="T4" fmla="*/ 0 w 124"/>
                  <a:gd name="T5" fmla="*/ 51 h 60"/>
                  <a:gd name="T6" fmla="*/ 0 w 124"/>
                  <a:gd name="T7" fmla="*/ 51 h 60"/>
                  <a:gd name="T8" fmla="*/ 5 w 124"/>
                  <a:gd name="T9" fmla="*/ 55 h 60"/>
                  <a:gd name="T10" fmla="*/ 14 w 124"/>
                  <a:gd name="T11" fmla="*/ 55 h 60"/>
                  <a:gd name="T12" fmla="*/ 18 w 124"/>
                  <a:gd name="T13" fmla="*/ 55 h 60"/>
                  <a:gd name="T14" fmla="*/ 23 w 124"/>
                  <a:gd name="T15" fmla="*/ 55 h 60"/>
                  <a:gd name="T16" fmla="*/ 27 w 124"/>
                  <a:gd name="T17" fmla="*/ 55 h 60"/>
                  <a:gd name="T18" fmla="*/ 27 w 124"/>
                  <a:gd name="T19" fmla="*/ 60 h 60"/>
                  <a:gd name="T20" fmla="*/ 32 w 124"/>
                  <a:gd name="T21" fmla="*/ 60 h 60"/>
                  <a:gd name="T22" fmla="*/ 46 w 124"/>
                  <a:gd name="T23" fmla="*/ 55 h 60"/>
                  <a:gd name="T24" fmla="*/ 50 w 124"/>
                  <a:gd name="T25" fmla="*/ 55 h 60"/>
                  <a:gd name="T26" fmla="*/ 50 w 124"/>
                  <a:gd name="T27" fmla="*/ 55 h 60"/>
                  <a:gd name="T28" fmla="*/ 50 w 124"/>
                  <a:gd name="T29" fmla="*/ 51 h 60"/>
                  <a:gd name="T30" fmla="*/ 60 w 124"/>
                  <a:gd name="T31" fmla="*/ 46 h 60"/>
                  <a:gd name="T32" fmla="*/ 69 w 124"/>
                  <a:gd name="T33" fmla="*/ 41 h 60"/>
                  <a:gd name="T34" fmla="*/ 73 w 124"/>
                  <a:gd name="T35" fmla="*/ 41 h 60"/>
                  <a:gd name="T36" fmla="*/ 78 w 124"/>
                  <a:gd name="T37" fmla="*/ 46 h 60"/>
                  <a:gd name="T38" fmla="*/ 82 w 124"/>
                  <a:gd name="T39" fmla="*/ 41 h 60"/>
                  <a:gd name="T40" fmla="*/ 87 w 124"/>
                  <a:gd name="T41" fmla="*/ 37 h 60"/>
                  <a:gd name="T42" fmla="*/ 96 w 124"/>
                  <a:gd name="T43" fmla="*/ 32 h 60"/>
                  <a:gd name="T44" fmla="*/ 110 w 124"/>
                  <a:gd name="T45" fmla="*/ 28 h 60"/>
                  <a:gd name="T46" fmla="*/ 119 w 124"/>
                  <a:gd name="T47" fmla="*/ 19 h 60"/>
                  <a:gd name="T48" fmla="*/ 124 w 124"/>
                  <a:gd name="T49" fmla="*/ 9 h 60"/>
                  <a:gd name="T50" fmla="*/ 115 w 124"/>
                  <a:gd name="T51" fmla="*/ 9 h 60"/>
                  <a:gd name="T52" fmla="*/ 105 w 124"/>
                  <a:gd name="T53" fmla="*/ 5 h 60"/>
                  <a:gd name="T54" fmla="*/ 82 w 124"/>
                  <a:gd name="T55" fmla="*/ 0 h 60"/>
                  <a:gd name="T56" fmla="*/ 73 w 124"/>
                  <a:gd name="T57" fmla="*/ 0 h 60"/>
                  <a:gd name="T58" fmla="*/ 60 w 124"/>
                  <a:gd name="T59" fmla="*/ 0 h 60"/>
                  <a:gd name="T60" fmla="*/ 50 w 124"/>
                  <a:gd name="T61" fmla="*/ 0 h 60"/>
                  <a:gd name="T62" fmla="*/ 46 w 124"/>
                  <a:gd name="T63" fmla="*/ 9 h 60"/>
                  <a:gd name="T64" fmla="*/ 27 w 124"/>
                  <a:gd name="T65" fmla="*/ 5 h 60"/>
                  <a:gd name="T66" fmla="*/ 23 w 124"/>
                  <a:gd name="T67" fmla="*/ 5 h 60"/>
                  <a:gd name="T68" fmla="*/ 18 w 124"/>
                  <a:gd name="T69" fmla="*/ 14 h 60"/>
                  <a:gd name="T70" fmla="*/ 23 w 124"/>
                  <a:gd name="T71" fmla="*/ 14 h 60"/>
                  <a:gd name="T72" fmla="*/ 18 w 124"/>
                  <a:gd name="T73" fmla="*/ 19 h 60"/>
                  <a:gd name="T74" fmla="*/ 14 w 124"/>
                  <a:gd name="T75" fmla="*/ 19 h 60"/>
                  <a:gd name="T76" fmla="*/ 14 w 124"/>
                  <a:gd name="T77" fmla="*/ 23 h 60"/>
                  <a:gd name="T78" fmla="*/ 14 w 124"/>
                  <a:gd name="T79" fmla="*/ 28 h 60"/>
                  <a:gd name="T80" fmla="*/ 18 w 124"/>
                  <a:gd name="T81" fmla="*/ 28 h 60"/>
                  <a:gd name="T82" fmla="*/ 23 w 124"/>
                  <a:gd name="T83" fmla="*/ 28 h 60"/>
                  <a:gd name="T84" fmla="*/ 27 w 124"/>
                  <a:gd name="T85" fmla="*/ 23 h 60"/>
                  <a:gd name="T86" fmla="*/ 37 w 124"/>
                  <a:gd name="T87" fmla="*/ 32 h 60"/>
                  <a:gd name="T88" fmla="*/ 46 w 124"/>
                  <a:gd name="T89" fmla="*/ 37 h 60"/>
                  <a:gd name="T90" fmla="*/ 32 w 124"/>
                  <a:gd name="T91" fmla="*/ 41 h 60"/>
                  <a:gd name="T92" fmla="*/ 18 w 124"/>
                  <a:gd name="T93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60">
                    <a:moveTo>
                      <a:pt x="18" y="46"/>
                    </a:moveTo>
                    <a:lnTo>
                      <a:pt x="9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5" y="55"/>
                    </a:lnTo>
                    <a:lnTo>
                      <a:pt x="14" y="55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7" y="55"/>
                    </a:lnTo>
                    <a:lnTo>
                      <a:pt x="27" y="60"/>
                    </a:lnTo>
                    <a:lnTo>
                      <a:pt x="32" y="60"/>
                    </a:lnTo>
                    <a:lnTo>
                      <a:pt x="46" y="55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1"/>
                    </a:lnTo>
                    <a:lnTo>
                      <a:pt x="60" y="46"/>
                    </a:lnTo>
                    <a:lnTo>
                      <a:pt x="69" y="41"/>
                    </a:lnTo>
                    <a:lnTo>
                      <a:pt x="73" y="41"/>
                    </a:lnTo>
                    <a:lnTo>
                      <a:pt x="78" y="46"/>
                    </a:lnTo>
                    <a:lnTo>
                      <a:pt x="82" y="41"/>
                    </a:lnTo>
                    <a:lnTo>
                      <a:pt x="87" y="37"/>
                    </a:lnTo>
                    <a:lnTo>
                      <a:pt x="96" y="32"/>
                    </a:lnTo>
                    <a:lnTo>
                      <a:pt x="110" y="28"/>
                    </a:lnTo>
                    <a:lnTo>
                      <a:pt x="119" y="19"/>
                    </a:lnTo>
                    <a:lnTo>
                      <a:pt x="124" y="9"/>
                    </a:lnTo>
                    <a:lnTo>
                      <a:pt x="115" y="9"/>
                    </a:lnTo>
                    <a:lnTo>
                      <a:pt x="105" y="5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8" y="14"/>
                    </a:lnTo>
                    <a:lnTo>
                      <a:pt x="23" y="14"/>
                    </a:lnTo>
                    <a:lnTo>
                      <a:pt x="18" y="19"/>
                    </a:lnTo>
                    <a:lnTo>
                      <a:pt x="14" y="19"/>
                    </a:lnTo>
                    <a:lnTo>
                      <a:pt x="14" y="23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8"/>
                    </a:lnTo>
                    <a:lnTo>
                      <a:pt x="27" y="23"/>
                    </a:lnTo>
                    <a:lnTo>
                      <a:pt x="37" y="32"/>
                    </a:lnTo>
                    <a:lnTo>
                      <a:pt x="46" y="37"/>
                    </a:lnTo>
                    <a:lnTo>
                      <a:pt x="32" y="41"/>
                    </a:lnTo>
                    <a:lnTo>
                      <a:pt x="18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" name="Freeform 1703"/>
              <p:cNvSpPr>
                <a:spLocks/>
              </p:cNvSpPr>
              <p:nvPr/>
            </p:nvSpPr>
            <p:spPr bwMode="auto">
              <a:xfrm>
                <a:off x="3483" y="1584"/>
                <a:ext cx="124" cy="60"/>
              </a:xfrm>
              <a:custGeom>
                <a:avLst/>
                <a:gdLst>
                  <a:gd name="T0" fmla="*/ 18 w 124"/>
                  <a:gd name="T1" fmla="*/ 46 h 60"/>
                  <a:gd name="T2" fmla="*/ 9 w 124"/>
                  <a:gd name="T3" fmla="*/ 46 h 60"/>
                  <a:gd name="T4" fmla="*/ 0 w 124"/>
                  <a:gd name="T5" fmla="*/ 51 h 60"/>
                  <a:gd name="T6" fmla="*/ 0 w 124"/>
                  <a:gd name="T7" fmla="*/ 51 h 60"/>
                  <a:gd name="T8" fmla="*/ 5 w 124"/>
                  <a:gd name="T9" fmla="*/ 55 h 60"/>
                  <a:gd name="T10" fmla="*/ 14 w 124"/>
                  <a:gd name="T11" fmla="*/ 55 h 60"/>
                  <a:gd name="T12" fmla="*/ 18 w 124"/>
                  <a:gd name="T13" fmla="*/ 55 h 60"/>
                  <a:gd name="T14" fmla="*/ 23 w 124"/>
                  <a:gd name="T15" fmla="*/ 55 h 60"/>
                  <a:gd name="T16" fmla="*/ 27 w 124"/>
                  <a:gd name="T17" fmla="*/ 55 h 60"/>
                  <a:gd name="T18" fmla="*/ 27 w 124"/>
                  <a:gd name="T19" fmla="*/ 60 h 60"/>
                  <a:gd name="T20" fmla="*/ 32 w 124"/>
                  <a:gd name="T21" fmla="*/ 60 h 60"/>
                  <a:gd name="T22" fmla="*/ 46 w 124"/>
                  <a:gd name="T23" fmla="*/ 55 h 60"/>
                  <a:gd name="T24" fmla="*/ 50 w 124"/>
                  <a:gd name="T25" fmla="*/ 55 h 60"/>
                  <a:gd name="T26" fmla="*/ 50 w 124"/>
                  <a:gd name="T27" fmla="*/ 55 h 60"/>
                  <a:gd name="T28" fmla="*/ 50 w 124"/>
                  <a:gd name="T29" fmla="*/ 51 h 60"/>
                  <a:gd name="T30" fmla="*/ 60 w 124"/>
                  <a:gd name="T31" fmla="*/ 46 h 60"/>
                  <a:gd name="T32" fmla="*/ 69 w 124"/>
                  <a:gd name="T33" fmla="*/ 41 h 60"/>
                  <a:gd name="T34" fmla="*/ 73 w 124"/>
                  <a:gd name="T35" fmla="*/ 41 h 60"/>
                  <a:gd name="T36" fmla="*/ 78 w 124"/>
                  <a:gd name="T37" fmla="*/ 46 h 60"/>
                  <a:gd name="T38" fmla="*/ 82 w 124"/>
                  <a:gd name="T39" fmla="*/ 41 h 60"/>
                  <a:gd name="T40" fmla="*/ 87 w 124"/>
                  <a:gd name="T41" fmla="*/ 37 h 60"/>
                  <a:gd name="T42" fmla="*/ 96 w 124"/>
                  <a:gd name="T43" fmla="*/ 32 h 60"/>
                  <a:gd name="T44" fmla="*/ 110 w 124"/>
                  <a:gd name="T45" fmla="*/ 28 h 60"/>
                  <a:gd name="T46" fmla="*/ 119 w 124"/>
                  <a:gd name="T47" fmla="*/ 19 h 60"/>
                  <a:gd name="T48" fmla="*/ 124 w 124"/>
                  <a:gd name="T49" fmla="*/ 9 h 60"/>
                  <a:gd name="T50" fmla="*/ 115 w 124"/>
                  <a:gd name="T51" fmla="*/ 9 h 60"/>
                  <a:gd name="T52" fmla="*/ 105 w 124"/>
                  <a:gd name="T53" fmla="*/ 5 h 60"/>
                  <a:gd name="T54" fmla="*/ 82 w 124"/>
                  <a:gd name="T55" fmla="*/ 0 h 60"/>
                  <a:gd name="T56" fmla="*/ 73 w 124"/>
                  <a:gd name="T57" fmla="*/ 0 h 60"/>
                  <a:gd name="T58" fmla="*/ 60 w 124"/>
                  <a:gd name="T59" fmla="*/ 0 h 60"/>
                  <a:gd name="T60" fmla="*/ 50 w 124"/>
                  <a:gd name="T61" fmla="*/ 0 h 60"/>
                  <a:gd name="T62" fmla="*/ 46 w 124"/>
                  <a:gd name="T63" fmla="*/ 9 h 60"/>
                  <a:gd name="T64" fmla="*/ 27 w 124"/>
                  <a:gd name="T65" fmla="*/ 5 h 60"/>
                  <a:gd name="T66" fmla="*/ 23 w 124"/>
                  <a:gd name="T67" fmla="*/ 5 h 60"/>
                  <a:gd name="T68" fmla="*/ 18 w 124"/>
                  <a:gd name="T69" fmla="*/ 14 h 60"/>
                  <a:gd name="T70" fmla="*/ 23 w 124"/>
                  <a:gd name="T71" fmla="*/ 14 h 60"/>
                  <a:gd name="T72" fmla="*/ 18 w 124"/>
                  <a:gd name="T73" fmla="*/ 19 h 60"/>
                  <a:gd name="T74" fmla="*/ 14 w 124"/>
                  <a:gd name="T75" fmla="*/ 19 h 60"/>
                  <a:gd name="T76" fmla="*/ 14 w 124"/>
                  <a:gd name="T77" fmla="*/ 23 h 60"/>
                  <a:gd name="T78" fmla="*/ 14 w 124"/>
                  <a:gd name="T79" fmla="*/ 28 h 60"/>
                  <a:gd name="T80" fmla="*/ 18 w 124"/>
                  <a:gd name="T81" fmla="*/ 28 h 60"/>
                  <a:gd name="T82" fmla="*/ 23 w 124"/>
                  <a:gd name="T83" fmla="*/ 28 h 60"/>
                  <a:gd name="T84" fmla="*/ 27 w 124"/>
                  <a:gd name="T85" fmla="*/ 23 h 60"/>
                  <a:gd name="T86" fmla="*/ 37 w 124"/>
                  <a:gd name="T87" fmla="*/ 32 h 60"/>
                  <a:gd name="T88" fmla="*/ 46 w 124"/>
                  <a:gd name="T89" fmla="*/ 37 h 60"/>
                  <a:gd name="T90" fmla="*/ 32 w 124"/>
                  <a:gd name="T91" fmla="*/ 41 h 60"/>
                  <a:gd name="T92" fmla="*/ 18 w 124"/>
                  <a:gd name="T93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60">
                    <a:moveTo>
                      <a:pt x="18" y="46"/>
                    </a:moveTo>
                    <a:lnTo>
                      <a:pt x="9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5" y="55"/>
                    </a:lnTo>
                    <a:lnTo>
                      <a:pt x="14" y="55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7" y="55"/>
                    </a:lnTo>
                    <a:lnTo>
                      <a:pt x="27" y="60"/>
                    </a:lnTo>
                    <a:lnTo>
                      <a:pt x="32" y="60"/>
                    </a:lnTo>
                    <a:lnTo>
                      <a:pt x="46" y="55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1"/>
                    </a:lnTo>
                    <a:lnTo>
                      <a:pt x="60" y="46"/>
                    </a:lnTo>
                    <a:lnTo>
                      <a:pt x="69" y="41"/>
                    </a:lnTo>
                    <a:lnTo>
                      <a:pt x="73" y="41"/>
                    </a:lnTo>
                    <a:lnTo>
                      <a:pt x="78" y="46"/>
                    </a:lnTo>
                    <a:lnTo>
                      <a:pt x="82" y="41"/>
                    </a:lnTo>
                    <a:lnTo>
                      <a:pt x="87" y="37"/>
                    </a:lnTo>
                    <a:lnTo>
                      <a:pt x="96" y="32"/>
                    </a:lnTo>
                    <a:lnTo>
                      <a:pt x="110" y="28"/>
                    </a:lnTo>
                    <a:lnTo>
                      <a:pt x="119" y="19"/>
                    </a:lnTo>
                    <a:lnTo>
                      <a:pt x="124" y="9"/>
                    </a:lnTo>
                    <a:lnTo>
                      <a:pt x="115" y="9"/>
                    </a:lnTo>
                    <a:lnTo>
                      <a:pt x="105" y="5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8" y="14"/>
                    </a:lnTo>
                    <a:lnTo>
                      <a:pt x="23" y="14"/>
                    </a:lnTo>
                    <a:lnTo>
                      <a:pt x="18" y="19"/>
                    </a:lnTo>
                    <a:lnTo>
                      <a:pt x="14" y="19"/>
                    </a:lnTo>
                    <a:lnTo>
                      <a:pt x="14" y="23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8"/>
                    </a:lnTo>
                    <a:lnTo>
                      <a:pt x="27" y="23"/>
                    </a:lnTo>
                    <a:lnTo>
                      <a:pt x="37" y="32"/>
                    </a:lnTo>
                    <a:lnTo>
                      <a:pt x="46" y="37"/>
                    </a:lnTo>
                    <a:lnTo>
                      <a:pt x="32" y="41"/>
                    </a:lnTo>
                    <a:lnTo>
                      <a:pt x="18" y="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" name="Freeform 1704"/>
              <p:cNvSpPr>
                <a:spLocks noEditPoints="1"/>
              </p:cNvSpPr>
              <p:nvPr/>
            </p:nvSpPr>
            <p:spPr bwMode="auto">
              <a:xfrm>
                <a:off x="3478" y="1580"/>
                <a:ext cx="133" cy="64"/>
              </a:xfrm>
              <a:custGeom>
                <a:avLst/>
                <a:gdLst>
                  <a:gd name="T0" fmla="*/ 37 w 133"/>
                  <a:gd name="T1" fmla="*/ 64 h 64"/>
                  <a:gd name="T2" fmla="*/ 32 w 133"/>
                  <a:gd name="T3" fmla="*/ 59 h 64"/>
                  <a:gd name="T4" fmla="*/ 23 w 133"/>
                  <a:gd name="T5" fmla="*/ 59 h 64"/>
                  <a:gd name="T6" fmla="*/ 10 w 133"/>
                  <a:gd name="T7" fmla="*/ 59 h 64"/>
                  <a:gd name="T8" fmla="*/ 0 w 133"/>
                  <a:gd name="T9" fmla="*/ 50 h 64"/>
                  <a:gd name="T10" fmla="*/ 10 w 133"/>
                  <a:gd name="T11" fmla="*/ 45 h 64"/>
                  <a:gd name="T12" fmla="*/ 23 w 133"/>
                  <a:gd name="T13" fmla="*/ 45 h 64"/>
                  <a:gd name="T14" fmla="*/ 23 w 133"/>
                  <a:gd name="T15" fmla="*/ 45 h 64"/>
                  <a:gd name="T16" fmla="*/ 42 w 133"/>
                  <a:gd name="T17" fmla="*/ 41 h 64"/>
                  <a:gd name="T18" fmla="*/ 28 w 133"/>
                  <a:gd name="T19" fmla="*/ 36 h 64"/>
                  <a:gd name="T20" fmla="*/ 14 w 133"/>
                  <a:gd name="T21" fmla="*/ 27 h 64"/>
                  <a:gd name="T22" fmla="*/ 23 w 133"/>
                  <a:gd name="T23" fmla="*/ 18 h 64"/>
                  <a:gd name="T24" fmla="*/ 19 w 133"/>
                  <a:gd name="T25" fmla="*/ 18 h 64"/>
                  <a:gd name="T26" fmla="*/ 23 w 133"/>
                  <a:gd name="T27" fmla="*/ 9 h 64"/>
                  <a:gd name="T28" fmla="*/ 51 w 133"/>
                  <a:gd name="T29" fmla="*/ 9 h 64"/>
                  <a:gd name="T30" fmla="*/ 65 w 133"/>
                  <a:gd name="T31" fmla="*/ 0 h 64"/>
                  <a:gd name="T32" fmla="*/ 87 w 133"/>
                  <a:gd name="T33" fmla="*/ 4 h 64"/>
                  <a:gd name="T34" fmla="*/ 115 w 133"/>
                  <a:gd name="T35" fmla="*/ 4 h 64"/>
                  <a:gd name="T36" fmla="*/ 129 w 133"/>
                  <a:gd name="T37" fmla="*/ 13 h 64"/>
                  <a:gd name="T38" fmla="*/ 133 w 133"/>
                  <a:gd name="T39" fmla="*/ 13 h 64"/>
                  <a:gd name="T40" fmla="*/ 115 w 133"/>
                  <a:gd name="T41" fmla="*/ 32 h 64"/>
                  <a:gd name="T42" fmla="*/ 92 w 133"/>
                  <a:gd name="T43" fmla="*/ 41 h 64"/>
                  <a:gd name="T44" fmla="*/ 87 w 133"/>
                  <a:gd name="T45" fmla="*/ 50 h 64"/>
                  <a:gd name="T46" fmla="*/ 74 w 133"/>
                  <a:gd name="T47" fmla="*/ 45 h 64"/>
                  <a:gd name="T48" fmla="*/ 65 w 133"/>
                  <a:gd name="T49" fmla="*/ 50 h 64"/>
                  <a:gd name="T50" fmla="*/ 60 w 133"/>
                  <a:gd name="T51" fmla="*/ 55 h 64"/>
                  <a:gd name="T52" fmla="*/ 51 w 133"/>
                  <a:gd name="T53" fmla="*/ 64 h 64"/>
                  <a:gd name="T54" fmla="*/ 42 w 133"/>
                  <a:gd name="T55" fmla="*/ 64 h 64"/>
                  <a:gd name="T56" fmla="*/ 28 w 133"/>
                  <a:gd name="T57" fmla="*/ 55 h 64"/>
                  <a:gd name="T58" fmla="*/ 37 w 133"/>
                  <a:gd name="T59" fmla="*/ 55 h 64"/>
                  <a:gd name="T60" fmla="*/ 46 w 133"/>
                  <a:gd name="T61" fmla="*/ 59 h 64"/>
                  <a:gd name="T62" fmla="*/ 51 w 133"/>
                  <a:gd name="T63" fmla="*/ 55 h 64"/>
                  <a:gd name="T64" fmla="*/ 65 w 133"/>
                  <a:gd name="T65" fmla="*/ 45 h 64"/>
                  <a:gd name="T66" fmla="*/ 74 w 133"/>
                  <a:gd name="T67" fmla="*/ 41 h 64"/>
                  <a:gd name="T68" fmla="*/ 83 w 133"/>
                  <a:gd name="T69" fmla="*/ 41 h 64"/>
                  <a:gd name="T70" fmla="*/ 87 w 133"/>
                  <a:gd name="T71" fmla="*/ 41 h 64"/>
                  <a:gd name="T72" fmla="*/ 110 w 133"/>
                  <a:gd name="T73" fmla="*/ 27 h 64"/>
                  <a:gd name="T74" fmla="*/ 129 w 133"/>
                  <a:gd name="T75" fmla="*/ 18 h 64"/>
                  <a:gd name="T76" fmla="*/ 110 w 133"/>
                  <a:gd name="T77" fmla="*/ 9 h 64"/>
                  <a:gd name="T78" fmla="*/ 87 w 133"/>
                  <a:gd name="T79" fmla="*/ 9 h 64"/>
                  <a:gd name="T80" fmla="*/ 78 w 133"/>
                  <a:gd name="T81" fmla="*/ 9 h 64"/>
                  <a:gd name="T82" fmla="*/ 55 w 133"/>
                  <a:gd name="T83" fmla="*/ 9 h 64"/>
                  <a:gd name="T84" fmla="*/ 55 w 133"/>
                  <a:gd name="T85" fmla="*/ 18 h 64"/>
                  <a:gd name="T86" fmla="*/ 51 w 133"/>
                  <a:gd name="T87" fmla="*/ 18 h 64"/>
                  <a:gd name="T88" fmla="*/ 46 w 133"/>
                  <a:gd name="T89" fmla="*/ 13 h 64"/>
                  <a:gd name="T90" fmla="*/ 28 w 133"/>
                  <a:gd name="T91" fmla="*/ 13 h 64"/>
                  <a:gd name="T92" fmla="*/ 28 w 133"/>
                  <a:gd name="T93" fmla="*/ 23 h 64"/>
                  <a:gd name="T94" fmla="*/ 19 w 133"/>
                  <a:gd name="T95" fmla="*/ 27 h 64"/>
                  <a:gd name="T96" fmla="*/ 28 w 133"/>
                  <a:gd name="T97" fmla="*/ 27 h 64"/>
                  <a:gd name="T98" fmla="*/ 32 w 133"/>
                  <a:gd name="T99" fmla="*/ 18 h 64"/>
                  <a:gd name="T100" fmla="*/ 32 w 133"/>
                  <a:gd name="T101" fmla="*/ 27 h 64"/>
                  <a:gd name="T102" fmla="*/ 51 w 133"/>
                  <a:gd name="T103" fmla="*/ 36 h 64"/>
                  <a:gd name="T104" fmla="*/ 55 w 133"/>
                  <a:gd name="T105" fmla="*/ 36 h 64"/>
                  <a:gd name="T106" fmla="*/ 51 w 133"/>
                  <a:gd name="T107" fmla="*/ 41 h 64"/>
                  <a:gd name="T108" fmla="*/ 23 w 133"/>
                  <a:gd name="T109" fmla="*/ 50 h 64"/>
                  <a:gd name="T110" fmla="*/ 14 w 133"/>
                  <a:gd name="T111" fmla="*/ 50 h 64"/>
                  <a:gd name="T112" fmla="*/ 5 w 133"/>
                  <a:gd name="T113" fmla="*/ 55 h 64"/>
                  <a:gd name="T114" fmla="*/ 23 w 133"/>
                  <a:gd name="T115" fmla="*/ 55 h 64"/>
                  <a:gd name="T116" fmla="*/ 28 w 133"/>
                  <a:gd name="T117" fmla="*/ 55 h 64"/>
                  <a:gd name="T118" fmla="*/ 28 w 133"/>
                  <a:gd name="T119" fmla="*/ 5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3" h="64">
                    <a:moveTo>
                      <a:pt x="42" y="64"/>
                    </a:moveTo>
                    <a:lnTo>
                      <a:pt x="37" y="64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28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10" y="59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5" y="45"/>
                    </a:lnTo>
                    <a:lnTo>
                      <a:pt x="10" y="45"/>
                    </a:lnTo>
                    <a:lnTo>
                      <a:pt x="14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32" y="41"/>
                    </a:lnTo>
                    <a:lnTo>
                      <a:pt x="42" y="41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19" y="32"/>
                    </a:lnTo>
                    <a:lnTo>
                      <a:pt x="14" y="27"/>
                    </a:lnTo>
                    <a:lnTo>
                      <a:pt x="14" y="2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9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32" y="4"/>
                    </a:lnTo>
                    <a:lnTo>
                      <a:pt x="51" y="9"/>
                    </a:lnTo>
                    <a:lnTo>
                      <a:pt x="55" y="4"/>
                    </a:lnTo>
                    <a:lnTo>
                      <a:pt x="65" y="0"/>
                    </a:lnTo>
                    <a:lnTo>
                      <a:pt x="78" y="0"/>
                    </a:lnTo>
                    <a:lnTo>
                      <a:pt x="87" y="4"/>
                    </a:lnTo>
                    <a:lnTo>
                      <a:pt x="92" y="4"/>
                    </a:lnTo>
                    <a:lnTo>
                      <a:pt x="115" y="4"/>
                    </a:lnTo>
                    <a:lnTo>
                      <a:pt x="124" y="9"/>
                    </a:lnTo>
                    <a:lnTo>
                      <a:pt x="129" y="13"/>
                    </a:lnTo>
                    <a:lnTo>
                      <a:pt x="133" y="13"/>
                    </a:lnTo>
                    <a:lnTo>
                      <a:pt x="133" y="13"/>
                    </a:lnTo>
                    <a:lnTo>
                      <a:pt x="129" y="27"/>
                    </a:lnTo>
                    <a:lnTo>
                      <a:pt x="115" y="32"/>
                    </a:lnTo>
                    <a:lnTo>
                      <a:pt x="101" y="36"/>
                    </a:lnTo>
                    <a:lnTo>
                      <a:pt x="92" y="41"/>
                    </a:lnTo>
                    <a:lnTo>
                      <a:pt x="92" y="45"/>
                    </a:lnTo>
                    <a:lnTo>
                      <a:pt x="87" y="50"/>
                    </a:lnTo>
                    <a:lnTo>
                      <a:pt x="74" y="50"/>
                    </a:lnTo>
                    <a:lnTo>
                      <a:pt x="74" y="45"/>
                    </a:lnTo>
                    <a:lnTo>
                      <a:pt x="74" y="45"/>
                    </a:lnTo>
                    <a:lnTo>
                      <a:pt x="65" y="50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9"/>
                    </a:lnTo>
                    <a:lnTo>
                      <a:pt x="51" y="64"/>
                    </a:lnTo>
                    <a:lnTo>
                      <a:pt x="46" y="64"/>
                    </a:lnTo>
                    <a:lnTo>
                      <a:pt x="42" y="64"/>
                    </a:lnTo>
                    <a:lnTo>
                      <a:pt x="42" y="64"/>
                    </a:lnTo>
                    <a:close/>
                    <a:moveTo>
                      <a:pt x="28" y="55"/>
                    </a:moveTo>
                    <a:lnTo>
                      <a:pt x="32" y="55"/>
                    </a:lnTo>
                    <a:lnTo>
                      <a:pt x="37" y="55"/>
                    </a:lnTo>
                    <a:lnTo>
                      <a:pt x="42" y="59"/>
                    </a:lnTo>
                    <a:lnTo>
                      <a:pt x="46" y="59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5" y="50"/>
                    </a:lnTo>
                    <a:lnTo>
                      <a:pt x="65" y="45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8" y="41"/>
                    </a:lnTo>
                    <a:lnTo>
                      <a:pt x="83" y="41"/>
                    </a:lnTo>
                    <a:lnTo>
                      <a:pt x="83" y="45"/>
                    </a:lnTo>
                    <a:lnTo>
                      <a:pt x="87" y="41"/>
                    </a:lnTo>
                    <a:lnTo>
                      <a:pt x="92" y="36"/>
                    </a:lnTo>
                    <a:lnTo>
                      <a:pt x="110" y="27"/>
                    </a:lnTo>
                    <a:lnTo>
                      <a:pt x="120" y="23"/>
                    </a:lnTo>
                    <a:lnTo>
                      <a:pt x="129" y="18"/>
                    </a:lnTo>
                    <a:lnTo>
                      <a:pt x="120" y="13"/>
                    </a:lnTo>
                    <a:lnTo>
                      <a:pt x="110" y="9"/>
                    </a:lnTo>
                    <a:lnTo>
                      <a:pt x="92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78" y="9"/>
                    </a:lnTo>
                    <a:lnTo>
                      <a:pt x="65" y="4"/>
                    </a:lnTo>
                    <a:lnTo>
                      <a:pt x="55" y="9"/>
                    </a:lnTo>
                    <a:lnTo>
                      <a:pt x="55" y="13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1" y="18"/>
                    </a:lnTo>
                    <a:lnTo>
                      <a:pt x="51" y="13"/>
                    </a:lnTo>
                    <a:lnTo>
                      <a:pt x="46" y="13"/>
                    </a:lnTo>
                    <a:lnTo>
                      <a:pt x="32" y="9"/>
                    </a:lnTo>
                    <a:lnTo>
                      <a:pt x="28" y="13"/>
                    </a:lnTo>
                    <a:lnTo>
                      <a:pt x="28" y="18"/>
                    </a:lnTo>
                    <a:lnTo>
                      <a:pt x="28" y="23"/>
                    </a:lnTo>
                    <a:lnTo>
                      <a:pt x="23" y="23"/>
                    </a:lnTo>
                    <a:lnTo>
                      <a:pt x="19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32" y="23"/>
                    </a:lnTo>
                    <a:lnTo>
                      <a:pt x="32" y="18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42" y="32"/>
                    </a:lnTo>
                    <a:lnTo>
                      <a:pt x="51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37" y="45"/>
                    </a:lnTo>
                    <a:lnTo>
                      <a:pt x="23" y="50"/>
                    </a:lnTo>
                    <a:lnTo>
                      <a:pt x="19" y="50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5" y="55"/>
                    </a:lnTo>
                    <a:lnTo>
                      <a:pt x="10" y="55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" name="Freeform 1705"/>
              <p:cNvSpPr>
                <a:spLocks/>
              </p:cNvSpPr>
              <p:nvPr/>
            </p:nvSpPr>
            <p:spPr bwMode="auto">
              <a:xfrm>
                <a:off x="3478" y="1580"/>
                <a:ext cx="133" cy="64"/>
              </a:xfrm>
              <a:custGeom>
                <a:avLst/>
                <a:gdLst>
                  <a:gd name="T0" fmla="*/ 42 w 133"/>
                  <a:gd name="T1" fmla="*/ 64 h 64"/>
                  <a:gd name="T2" fmla="*/ 37 w 133"/>
                  <a:gd name="T3" fmla="*/ 64 h 64"/>
                  <a:gd name="T4" fmla="*/ 32 w 133"/>
                  <a:gd name="T5" fmla="*/ 59 h 64"/>
                  <a:gd name="T6" fmla="*/ 32 w 133"/>
                  <a:gd name="T7" fmla="*/ 59 h 64"/>
                  <a:gd name="T8" fmla="*/ 28 w 133"/>
                  <a:gd name="T9" fmla="*/ 59 h 64"/>
                  <a:gd name="T10" fmla="*/ 23 w 133"/>
                  <a:gd name="T11" fmla="*/ 59 h 64"/>
                  <a:gd name="T12" fmla="*/ 23 w 133"/>
                  <a:gd name="T13" fmla="*/ 59 h 64"/>
                  <a:gd name="T14" fmla="*/ 10 w 133"/>
                  <a:gd name="T15" fmla="*/ 59 h 64"/>
                  <a:gd name="T16" fmla="*/ 0 w 133"/>
                  <a:gd name="T17" fmla="*/ 55 h 64"/>
                  <a:gd name="T18" fmla="*/ 0 w 133"/>
                  <a:gd name="T19" fmla="*/ 50 h 64"/>
                  <a:gd name="T20" fmla="*/ 5 w 133"/>
                  <a:gd name="T21" fmla="*/ 45 h 64"/>
                  <a:gd name="T22" fmla="*/ 10 w 133"/>
                  <a:gd name="T23" fmla="*/ 45 h 64"/>
                  <a:gd name="T24" fmla="*/ 14 w 133"/>
                  <a:gd name="T25" fmla="*/ 45 h 64"/>
                  <a:gd name="T26" fmla="*/ 23 w 133"/>
                  <a:gd name="T27" fmla="*/ 45 h 64"/>
                  <a:gd name="T28" fmla="*/ 23 w 133"/>
                  <a:gd name="T29" fmla="*/ 45 h 64"/>
                  <a:gd name="T30" fmla="*/ 23 w 133"/>
                  <a:gd name="T31" fmla="*/ 45 h 64"/>
                  <a:gd name="T32" fmla="*/ 32 w 133"/>
                  <a:gd name="T33" fmla="*/ 41 h 64"/>
                  <a:gd name="T34" fmla="*/ 42 w 133"/>
                  <a:gd name="T35" fmla="*/ 41 h 64"/>
                  <a:gd name="T36" fmla="*/ 32 w 133"/>
                  <a:gd name="T37" fmla="*/ 32 h 64"/>
                  <a:gd name="T38" fmla="*/ 28 w 133"/>
                  <a:gd name="T39" fmla="*/ 36 h 64"/>
                  <a:gd name="T40" fmla="*/ 19 w 133"/>
                  <a:gd name="T41" fmla="*/ 32 h 64"/>
                  <a:gd name="T42" fmla="*/ 14 w 133"/>
                  <a:gd name="T43" fmla="*/ 27 h 64"/>
                  <a:gd name="T44" fmla="*/ 14 w 133"/>
                  <a:gd name="T45" fmla="*/ 23 h 64"/>
                  <a:gd name="T46" fmla="*/ 23 w 133"/>
                  <a:gd name="T47" fmla="*/ 18 h 64"/>
                  <a:gd name="T48" fmla="*/ 23 w 133"/>
                  <a:gd name="T49" fmla="*/ 18 h 64"/>
                  <a:gd name="T50" fmla="*/ 19 w 133"/>
                  <a:gd name="T51" fmla="*/ 18 h 64"/>
                  <a:gd name="T52" fmla="*/ 19 w 133"/>
                  <a:gd name="T53" fmla="*/ 13 h 64"/>
                  <a:gd name="T54" fmla="*/ 23 w 133"/>
                  <a:gd name="T55" fmla="*/ 9 h 64"/>
                  <a:gd name="T56" fmla="*/ 32 w 133"/>
                  <a:gd name="T57" fmla="*/ 4 h 64"/>
                  <a:gd name="T58" fmla="*/ 51 w 133"/>
                  <a:gd name="T59" fmla="*/ 9 h 64"/>
                  <a:gd name="T60" fmla="*/ 55 w 133"/>
                  <a:gd name="T61" fmla="*/ 4 h 64"/>
                  <a:gd name="T62" fmla="*/ 65 w 133"/>
                  <a:gd name="T63" fmla="*/ 0 h 64"/>
                  <a:gd name="T64" fmla="*/ 78 w 133"/>
                  <a:gd name="T65" fmla="*/ 0 h 64"/>
                  <a:gd name="T66" fmla="*/ 87 w 133"/>
                  <a:gd name="T67" fmla="*/ 4 h 64"/>
                  <a:gd name="T68" fmla="*/ 92 w 133"/>
                  <a:gd name="T69" fmla="*/ 4 h 64"/>
                  <a:gd name="T70" fmla="*/ 115 w 133"/>
                  <a:gd name="T71" fmla="*/ 4 h 64"/>
                  <a:gd name="T72" fmla="*/ 124 w 133"/>
                  <a:gd name="T73" fmla="*/ 9 h 64"/>
                  <a:gd name="T74" fmla="*/ 129 w 133"/>
                  <a:gd name="T75" fmla="*/ 13 h 64"/>
                  <a:gd name="T76" fmla="*/ 133 w 133"/>
                  <a:gd name="T77" fmla="*/ 13 h 64"/>
                  <a:gd name="T78" fmla="*/ 133 w 133"/>
                  <a:gd name="T79" fmla="*/ 13 h 64"/>
                  <a:gd name="T80" fmla="*/ 129 w 133"/>
                  <a:gd name="T81" fmla="*/ 27 h 64"/>
                  <a:gd name="T82" fmla="*/ 115 w 133"/>
                  <a:gd name="T83" fmla="*/ 32 h 64"/>
                  <a:gd name="T84" fmla="*/ 101 w 133"/>
                  <a:gd name="T85" fmla="*/ 36 h 64"/>
                  <a:gd name="T86" fmla="*/ 92 w 133"/>
                  <a:gd name="T87" fmla="*/ 41 h 64"/>
                  <a:gd name="T88" fmla="*/ 92 w 133"/>
                  <a:gd name="T89" fmla="*/ 45 h 64"/>
                  <a:gd name="T90" fmla="*/ 87 w 133"/>
                  <a:gd name="T91" fmla="*/ 50 h 64"/>
                  <a:gd name="T92" fmla="*/ 74 w 133"/>
                  <a:gd name="T93" fmla="*/ 50 h 64"/>
                  <a:gd name="T94" fmla="*/ 74 w 133"/>
                  <a:gd name="T95" fmla="*/ 45 h 64"/>
                  <a:gd name="T96" fmla="*/ 74 w 133"/>
                  <a:gd name="T97" fmla="*/ 45 h 64"/>
                  <a:gd name="T98" fmla="*/ 65 w 133"/>
                  <a:gd name="T99" fmla="*/ 50 h 64"/>
                  <a:gd name="T100" fmla="*/ 60 w 133"/>
                  <a:gd name="T101" fmla="*/ 55 h 64"/>
                  <a:gd name="T102" fmla="*/ 60 w 133"/>
                  <a:gd name="T103" fmla="*/ 55 h 64"/>
                  <a:gd name="T104" fmla="*/ 60 w 133"/>
                  <a:gd name="T105" fmla="*/ 59 h 64"/>
                  <a:gd name="T106" fmla="*/ 51 w 133"/>
                  <a:gd name="T107" fmla="*/ 64 h 64"/>
                  <a:gd name="T108" fmla="*/ 46 w 133"/>
                  <a:gd name="T109" fmla="*/ 64 h 64"/>
                  <a:gd name="T110" fmla="*/ 42 w 133"/>
                  <a:gd name="T111" fmla="*/ 64 h 64"/>
                  <a:gd name="T112" fmla="*/ 42 w 133"/>
                  <a:gd name="T1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3" h="64">
                    <a:moveTo>
                      <a:pt x="42" y="64"/>
                    </a:moveTo>
                    <a:lnTo>
                      <a:pt x="37" y="64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28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10" y="59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5" y="45"/>
                    </a:lnTo>
                    <a:lnTo>
                      <a:pt x="10" y="45"/>
                    </a:lnTo>
                    <a:lnTo>
                      <a:pt x="14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32" y="41"/>
                    </a:lnTo>
                    <a:lnTo>
                      <a:pt x="42" y="41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19" y="32"/>
                    </a:lnTo>
                    <a:lnTo>
                      <a:pt x="14" y="27"/>
                    </a:lnTo>
                    <a:lnTo>
                      <a:pt x="14" y="2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9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32" y="4"/>
                    </a:lnTo>
                    <a:lnTo>
                      <a:pt x="51" y="9"/>
                    </a:lnTo>
                    <a:lnTo>
                      <a:pt x="55" y="4"/>
                    </a:lnTo>
                    <a:lnTo>
                      <a:pt x="65" y="0"/>
                    </a:lnTo>
                    <a:lnTo>
                      <a:pt x="78" y="0"/>
                    </a:lnTo>
                    <a:lnTo>
                      <a:pt x="87" y="4"/>
                    </a:lnTo>
                    <a:lnTo>
                      <a:pt x="92" y="4"/>
                    </a:lnTo>
                    <a:lnTo>
                      <a:pt x="115" y="4"/>
                    </a:lnTo>
                    <a:lnTo>
                      <a:pt x="124" y="9"/>
                    </a:lnTo>
                    <a:lnTo>
                      <a:pt x="129" y="13"/>
                    </a:lnTo>
                    <a:lnTo>
                      <a:pt x="133" y="13"/>
                    </a:lnTo>
                    <a:lnTo>
                      <a:pt x="133" y="13"/>
                    </a:lnTo>
                    <a:lnTo>
                      <a:pt x="129" y="27"/>
                    </a:lnTo>
                    <a:lnTo>
                      <a:pt x="115" y="32"/>
                    </a:lnTo>
                    <a:lnTo>
                      <a:pt x="101" y="36"/>
                    </a:lnTo>
                    <a:lnTo>
                      <a:pt x="92" y="41"/>
                    </a:lnTo>
                    <a:lnTo>
                      <a:pt x="92" y="45"/>
                    </a:lnTo>
                    <a:lnTo>
                      <a:pt x="87" y="50"/>
                    </a:lnTo>
                    <a:lnTo>
                      <a:pt x="74" y="50"/>
                    </a:lnTo>
                    <a:lnTo>
                      <a:pt x="74" y="45"/>
                    </a:lnTo>
                    <a:lnTo>
                      <a:pt x="74" y="45"/>
                    </a:lnTo>
                    <a:lnTo>
                      <a:pt x="65" y="50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9"/>
                    </a:lnTo>
                    <a:lnTo>
                      <a:pt x="51" y="64"/>
                    </a:lnTo>
                    <a:lnTo>
                      <a:pt x="46" y="64"/>
                    </a:lnTo>
                    <a:lnTo>
                      <a:pt x="42" y="64"/>
                    </a:lnTo>
                    <a:lnTo>
                      <a:pt x="42" y="6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" name="Freeform 1706"/>
              <p:cNvSpPr>
                <a:spLocks/>
              </p:cNvSpPr>
              <p:nvPr/>
            </p:nvSpPr>
            <p:spPr bwMode="auto">
              <a:xfrm>
                <a:off x="3483" y="1584"/>
                <a:ext cx="124" cy="55"/>
              </a:xfrm>
              <a:custGeom>
                <a:avLst/>
                <a:gdLst>
                  <a:gd name="T0" fmla="*/ 23 w 124"/>
                  <a:gd name="T1" fmla="*/ 51 h 55"/>
                  <a:gd name="T2" fmla="*/ 27 w 124"/>
                  <a:gd name="T3" fmla="*/ 51 h 55"/>
                  <a:gd name="T4" fmla="*/ 32 w 124"/>
                  <a:gd name="T5" fmla="*/ 51 h 55"/>
                  <a:gd name="T6" fmla="*/ 37 w 124"/>
                  <a:gd name="T7" fmla="*/ 55 h 55"/>
                  <a:gd name="T8" fmla="*/ 41 w 124"/>
                  <a:gd name="T9" fmla="*/ 55 h 55"/>
                  <a:gd name="T10" fmla="*/ 46 w 124"/>
                  <a:gd name="T11" fmla="*/ 51 h 55"/>
                  <a:gd name="T12" fmla="*/ 46 w 124"/>
                  <a:gd name="T13" fmla="*/ 51 h 55"/>
                  <a:gd name="T14" fmla="*/ 50 w 124"/>
                  <a:gd name="T15" fmla="*/ 46 h 55"/>
                  <a:gd name="T16" fmla="*/ 60 w 124"/>
                  <a:gd name="T17" fmla="*/ 41 h 55"/>
                  <a:gd name="T18" fmla="*/ 69 w 124"/>
                  <a:gd name="T19" fmla="*/ 37 h 55"/>
                  <a:gd name="T20" fmla="*/ 69 w 124"/>
                  <a:gd name="T21" fmla="*/ 37 h 55"/>
                  <a:gd name="T22" fmla="*/ 73 w 124"/>
                  <a:gd name="T23" fmla="*/ 37 h 55"/>
                  <a:gd name="T24" fmla="*/ 78 w 124"/>
                  <a:gd name="T25" fmla="*/ 37 h 55"/>
                  <a:gd name="T26" fmla="*/ 78 w 124"/>
                  <a:gd name="T27" fmla="*/ 41 h 55"/>
                  <a:gd name="T28" fmla="*/ 82 w 124"/>
                  <a:gd name="T29" fmla="*/ 37 h 55"/>
                  <a:gd name="T30" fmla="*/ 87 w 124"/>
                  <a:gd name="T31" fmla="*/ 32 h 55"/>
                  <a:gd name="T32" fmla="*/ 105 w 124"/>
                  <a:gd name="T33" fmla="*/ 23 h 55"/>
                  <a:gd name="T34" fmla="*/ 115 w 124"/>
                  <a:gd name="T35" fmla="*/ 19 h 55"/>
                  <a:gd name="T36" fmla="*/ 124 w 124"/>
                  <a:gd name="T37" fmla="*/ 14 h 55"/>
                  <a:gd name="T38" fmla="*/ 115 w 124"/>
                  <a:gd name="T39" fmla="*/ 9 h 55"/>
                  <a:gd name="T40" fmla="*/ 105 w 124"/>
                  <a:gd name="T41" fmla="*/ 5 h 55"/>
                  <a:gd name="T42" fmla="*/ 87 w 124"/>
                  <a:gd name="T43" fmla="*/ 5 h 55"/>
                  <a:gd name="T44" fmla="*/ 82 w 124"/>
                  <a:gd name="T45" fmla="*/ 5 h 55"/>
                  <a:gd name="T46" fmla="*/ 82 w 124"/>
                  <a:gd name="T47" fmla="*/ 5 h 55"/>
                  <a:gd name="T48" fmla="*/ 73 w 124"/>
                  <a:gd name="T49" fmla="*/ 5 h 55"/>
                  <a:gd name="T50" fmla="*/ 60 w 124"/>
                  <a:gd name="T51" fmla="*/ 0 h 55"/>
                  <a:gd name="T52" fmla="*/ 50 w 124"/>
                  <a:gd name="T53" fmla="*/ 5 h 55"/>
                  <a:gd name="T54" fmla="*/ 50 w 124"/>
                  <a:gd name="T55" fmla="*/ 9 h 55"/>
                  <a:gd name="T56" fmla="*/ 50 w 124"/>
                  <a:gd name="T57" fmla="*/ 14 h 55"/>
                  <a:gd name="T58" fmla="*/ 50 w 124"/>
                  <a:gd name="T59" fmla="*/ 14 h 55"/>
                  <a:gd name="T60" fmla="*/ 46 w 124"/>
                  <a:gd name="T61" fmla="*/ 14 h 55"/>
                  <a:gd name="T62" fmla="*/ 46 w 124"/>
                  <a:gd name="T63" fmla="*/ 9 h 55"/>
                  <a:gd name="T64" fmla="*/ 41 w 124"/>
                  <a:gd name="T65" fmla="*/ 9 h 55"/>
                  <a:gd name="T66" fmla="*/ 27 w 124"/>
                  <a:gd name="T67" fmla="*/ 5 h 55"/>
                  <a:gd name="T68" fmla="*/ 23 w 124"/>
                  <a:gd name="T69" fmla="*/ 9 h 55"/>
                  <a:gd name="T70" fmla="*/ 23 w 124"/>
                  <a:gd name="T71" fmla="*/ 14 h 55"/>
                  <a:gd name="T72" fmla="*/ 23 w 124"/>
                  <a:gd name="T73" fmla="*/ 19 h 55"/>
                  <a:gd name="T74" fmla="*/ 18 w 124"/>
                  <a:gd name="T75" fmla="*/ 19 h 55"/>
                  <a:gd name="T76" fmla="*/ 14 w 124"/>
                  <a:gd name="T77" fmla="*/ 23 h 55"/>
                  <a:gd name="T78" fmla="*/ 23 w 124"/>
                  <a:gd name="T79" fmla="*/ 23 h 55"/>
                  <a:gd name="T80" fmla="*/ 23 w 124"/>
                  <a:gd name="T81" fmla="*/ 23 h 55"/>
                  <a:gd name="T82" fmla="*/ 27 w 124"/>
                  <a:gd name="T83" fmla="*/ 19 h 55"/>
                  <a:gd name="T84" fmla="*/ 27 w 124"/>
                  <a:gd name="T85" fmla="*/ 14 h 55"/>
                  <a:gd name="T86" fmla="*/ 27 w 124"/>
                  <a:gd name="T87" fmla="*/ 23 h 55"/>
                  <a:gd name="T88" fmla="*/ 27 w 124"/>
                  <a:gd name="T89" fmla="*/ 23 h 55"/>
                  <a:gd name="T90" fmla="*/ 37 w 124"/>
                  <a:gd name="T91" fmla="*/ 28 h 55"/>
                  <a:gd name="T92" fmla="*/ 46 w 124"/>
                  <a:gd name="T93" fmla="*/ 32 h 55"/>
                  <a:gd name="T94" fmla="*/ 50 w 124"/>
                  <a:gd name="T95" fmla="*/ 32 h 55"/>
                  <a:gd name="T96" fmla="*/ 50 w 124"/>
                  <a:gd name="T97" fmla="*/ 32 h 55"/>
                  <a:gd name="T98" fmla="*/ 46 w 124"/>
                  <a:gd name="T99" fmla="*/ 37 h 55"/>
                  <a:gd name="T100" fmla="*/ 46 w 124"/>
                  <a:gd name="T101" fmla="*/ 37 h 55"/>
                  <a:gd name="T102" fmla="*/ 32 w 124"/>
                  <a:gd name="T103" fmla="*/ 41 h 55"/>
                  <a:gd name="T104" fmla="*/ 18 w 124"/>
                  <a:gd name="T105" fmla="*/ 46 h 55"/>
                  <a:gd name="T106" fmla="*/ 14 w 124"/>
                  <a:gd name="T107" fmla="*/ 46 h 55"/>
                  <a:gd name="T108" fmla="*/ 9 w 124"/>
                  <a:gd name="T109" fmla="*/ 46 h 55"/>
                  <a:gd name="T110" fmla="*/ 5 w 124"/>
                  <a:gd name="T111" fmla="*/ 46 h 55"/>
                  <a:gd name="T112" fmla="*/ 0 w 124"/>
                  <a:gd name="T113" fmla="*/ 51 h 55"/>
                  <a:gd name="T114" fmla="*/ 5 w 124"/>
                  <a:gd name="T115" fmla="*/ 51 h 55"/>
                  <a:gd name="T116" fmla="*/ 18 w 124"/>
                  <a:gd name="T117" fmla="*/ 51 h 55"/>
                  <a:gd name="T118" fmla="*/ 18 w 124"/>
                  <a:gd name="T119" fmla="*/ 51 h 55"/>
                  <a:gd name="T120" fmla="*/ 23 w 124"/>
                  <a:gd name="T121" fmla="*/ 51 h 55"/>
                  <a:gd name="T122" fmla="*/ 23 w 124"/>
                  <a:gd name="T123" fmla="*/ 51 h 55"/>
                  <a:gd name="T124" fmla="*/ 23 w 124"/>
                  <a:gd name="T125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4" h="55">
                    <a:moveTo>
                      <a:pt x="23" y="51"/>
                    </a:moveTo>
                    <a:lnTo>
                      <a:pt x="27" y="51"/>
                    </a:lnTo>
                    <a:lnTo>
                      <a:pt x="32" y="51"/>
                    </a:lnTo>
                    <a:lnTo>
                      <a:pt x="37" y="55"/>
                    </a:lnTo>
                    <a:lnTo>
                      <a:pt x="41" y="55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50" y="46"/>
                    </a:lnTo>
                    <a:lnTo>
                      <a:pt x="60" y="41"/>
                    </a:lnTo>
                    <a:lnTo>
                      <a:pt x="69" y="37"/>
                    </a:lnTo>
                    <a:lnTo>
                      <a:pt x="69" y="37"/>
                    </a:lnTo>
                    <a:lnTo>
                      <a:pt x="73" y="37"/>
                    </a:lnTo>
                    <a:lnTo>
                      <a:pt x="78" y="37"/>
                    </a:lnTo>
                    <a:lnTo>
                      <a:pt x="78" y="41"/>
                    </a:lnTo>
                    <a:lnTo>
                      <a:pt x="82" y="37"/>
                    </a:lnTo>
                    <a:lnTo>
                      <a:pt x="87" y="32"/>
                    </a:lnTo>
                    <a:lnTo>
                      <a:pt x="105" y="23"/>
                    </a:lnTo>
                    <a:lnTo>
                      <a:pt x="115" y="19"/>
                    </a:lnTo>
                    <a:lnTo>
                      <a:pt x="124" y="14"/>
                    </a:lnTo>
                    <a:lnTo>
                      <a:pt x="115" y="9"/>
                    </a:lnTo>
                    <a:lnTo>
                      <a:pt x="105" y="5"/>
                    </a:lnTo>
                    <a:lnTo>
                      <a:pt x="87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73" y="5"/>
                    </a:lnTo>
                    <a:lnTo>
                      <a:pt x="60" y="0"/>
                    </a:lnTo>
                    <a:lnTo>
                      <a:pt x="50" y="5"/>
                    </a:lnTo>
                    <a:lnTo>
                      <a:pt x="50" y="9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46" y="14"/>
                    </a:lnTo>
                    <a:lnTo>
                      <a:pt x="46" y="9"/>
                    </a:lnTo>
                    <a:lnTo>
                      <a:pt x="41" y="9"/>
                    </a:lnTo>
                    <a:lnTo>
                      <a:pt x="27" y="5"/>
                    </a:lnTo>
                    <a:lnTo>
                      <a:pt x="23" y="9"/>
                    </a:lnTo>
                    <a:lnTo>
                      <a:pt x="23" y="14"/>
                    </a:lnTo>
                    <a:lnTo>
                      <a:pt x="23" y="19"/>
                    </a:lnTo>
                    <a:lnTo>
                      <a:pt x="18" y="19"/>
                    </a:lnTo>
                    <a:lnTo>
                      <a:pt x="14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37" y="28"/>
                    </a:lnTo>
                    <a:lnTo>
                      <a:pt x="46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32" y="41"/>
                    </a:lnTo>
                    <a:lnTo>
                      <a:pt x="18" y="46"/>
                    </a:lnTo>
                    <a:lnTo>
                      <a:pt x="14" y="46"/>
                    </a:lnTo>
                    <a:lnTo>
                      <a:pt x="9" y="46"/>
                    </a:lnTo>
                    <a:lnTo>
                      <a:pt x="5" y="46"/>
                    </a:lnTo>
                    <a:lnTo>
                      <a:pt x="0" y="51"/>
                    </a:lnTo>
                    <a:lnTo>
                      <a:pt x="5" y="51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" name="Freeform 1707"/>
              <p:cNvSpPr>
                <a:spLocks/>
              </p:cNvSpPr>
              <p:nvPr/>
            </p:nvSpPr>
            <p:spPr bwMode="auto">
              <a:xfrm>
                <a:off x="3465" y="1616"/>
                <a:ext cx="82" cy="64"/>
              </a:xfrm>
              <a:custGeom>
                <a:avLst/>
                <a:gdLst>
                  <a:gd name="T0" fmla="*/ 4 w 82"/>
                  <a:gd name="T1" fmla="*/ 60 h 64"/>
                  <a:gd name="T2" fmla="*/ 9 w 82"/>
                  <a:gd name="T3" fmla="*/ 55 h 64"/>
                  <a:gd name="T4" fmla="*/ 18 w 82"/>
                  <a:gd name="T5" fmla="*/ 60 h 64"/>
                  <a:gd name="T6" fmla="*/ 18 w 82"/>
                  <a:gd name="T7" fmla="*/ 51 h 64"/>
                  <a:gd name="T8" fmla="*/ 27 w 82"/>
                  <a:gd name="T9" fmla="*/ 51 h 64"/>
                  <a:gd name="T10" fmla="*/ 32 w 82"/>
                  <a:gd name="T11" fmla="*/ 46 h 64"/>
                  <a:gd name="T12" fmla="*/ 32 w 82"/>
                  <a:gd name="T13" fmla="*/ 41 h 64"/>
                  <a:gd name="T14" fmla="*/ 36 w 82"/>
                  <a:gd name="T15" fmla="*/ 41 h 64"/>
                  <a:gd name="T16" fmla="*/ 41 w 82"/>
                  <a:gd name="T17" fmla="*/ 46 h 64"/>
                  <a:gd name="T18" fmla="*/ 41 w 82"/>
                  <a:gd name="T19" fmla="*/ 51 h 64"/>
                  <a:gd name="T20" fmla="*/ 45 w 82"/>
                  <a:gd name="T21" fmla="*/ 64 h 64"/>
                  <a:gd name="T22" fmla="*/ 64 w 82"/>
                  <a:gd name="T23" fmla="*/ 55 h 64"/>
                  <a:gd name="T24" fmla="*/ 82 w 82"/>
                  <a:gd name="T25" fmla="*/ 55 h 64"/>
                  <a:gd name="T26" fmla="*/ 82 w 82"/>
                  <a:gd name="T27" fmla="*/ 55 h 64"/>
                  <a:gd name="T28" fmla="*/ 82 w 82"/>
                  <a:gd name="T29" fmla="*/ 55 h 64"/>
                  <a:gd name="T30" fmla="*/ 82 w 82"/>
                  <a:gd name="T31" fmla="*/ 46 h 64"/>
                  <a:gd name="T32" fmla="*/ 82 w 82"/>
                  <a:gd name="T33" fmla="*/ 41 h 64"/>
                  <a:gd name="T34" fmla="*/ 78 w 82"/>
                  <a:gd name="T35" fmla="*/ 37 h 64"/>
                  <a:gd name="T36" fmla="*/ 68 w 82"/>
                  <a:gd name="T37" fmla="*/ 32 h 64"/>
                  <a:gd name="T38" fmla="*/ 68 w 82"/>
                  <a:gd name="T39" fmla="*/ 23 h 64"/>
                  <a:gd name="T40" fmla="*/ 45 w 82"/>
                  <a:gd name="T41" fmla="*/ 23 h 64"/>
                  <a:gd name="T42" fmla="*/ 45 w 82"/>
                  <a:gd name="T43" fmla="*/ 23 h 64"/>
                  <a:gd name="T44" fmla="*/ 41 w 82"/>
                  <a:gd name="T45" fmla="*/ 19 h 64"/>
                  <a:gd name="T46" fmla="*/ 41 w 82"/>
                  <a:gd name="T47" fmla="*/ 19 h 64"/>
                  <a:gd name="T48" fmla="*/ 36 w 82"/>
                  <a:gd name="T49" fmla="*/ 19 h 64"/>
                  <a:gd name="T50" fmla="*/ 32 w 82"/>
                  <a:gd name="T51" fmla="*/ 19 h 64"/>
                  <a:gd name="T52" fmla="*/ 23 w 82"/>
                  <a:gd name="T53" fmla="*/ 19 h 64"/>
                  <a:gd name="T54" fmla="*/ 18 w 82"/>
                  <a:gd name="T55" fmla="*/ 19 h 64"/>
                  <a:gd name="T56" fmla="*/ 18 w 82"/>
                  <a:gd name="T57" fmla="*/ 14 h 64"/>
                  <a:gd name="T58" fmla="*/ 27 w 82"/>
                  <a:gd name="T59" fmla="*/ 14 h 64"/>
                  <a:gd name="T60" fmla="*/ 36 w 82"/>
                  <a:gd name="T61" fmla="*/ 9 h 64"/>
                  <a:gd name="T62" fmla="*/ 32 w 82"/>
                  <a:gd name="T63" fmla="*/ 5 h 64"/>
                  <a:gd name="T64" fmla="*/ 32 w 82"/>
                  <a:gd name="T65" fmla="*/ 0 h 64"/>
                  <a:gd name="T66" fmla="*/ 32 w 82"/>
                  <a:gd name="T67" fmla="*/ 0 h 64"/>
                  <a:gd name="T68" fmla="*/ 27 w 82"/>
                  <a:gd name="T69" fmla="*/ 0 h 64"/>
                  <a:gd name="T70" fmla="*/ 18 w 82"/>
                  <a:gd name="T71" fmla="*/ 9 h 64"/>
                  <a:gd name="T72" fmla="*/ 9 w 82"/>
                  <a:gd name="T73" fmla="*/ 19 h 64"/>
                  <a:gd name="T74" fmla="*/ 4 w 82"/>
                  <a:gd name="T75" fmla="*/ 19 h 64"/>
                  <a:gd name="T76" fmla="*/ 0 w 82"/>
                  <a:gd name="T77" fmla="*/ 23 h 64"/>
                  <a:gd name="T78" fmla="*/ 0 w 82"/>
                  <a:gd name="T79" fmla="*/ 23 h 64"/>
                  <a:gd name="T80" fmla="*/ 0 w 82"/>
                  <a:gd name="T81" fmla="*/ 28 h 64"/>
                  <a:gd name="T82" fmla="*/ 4 w 82"/>
                  <a:gd name="T83" fmla="*/ 28 h 64"/>
                  <a:gd name="T84" fmla="*/ 4 w 82"/>
                  <a:gd name="T85" fmla="*/ 32 h 64"/>
                  <a:gd name="T86" fmla="*/ 9 w 82"/>
                  <a:gd name="T87" fmla="*/ 41 h 64"/>
                  <a:gd name="T88" fmla="*/ 4 w 82"/>
                  <a:gd name="T89" fmla="*/ 51 h 64"/>
                  <a:gd name="T90" fmla="*/ 0 w 82"/>
                  <a:gd name="T91" fmla="*/ 55 h 64"/>
                  <a:gd name="T92" fmla="*/ 4 w 82"/>
                  <a:gd name="T93" fmla="*/ 6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" h="64">
                    <a:moveTo>
                      <a:pt x="4" y="60"/>
                    </a:moveTo>
                    <a:lnTo>
                      <a:pt x="9" y="55"/>
                    </a:lnTo>
                    <a:lnTo>
                      <a:pt x="18" y="60"/>
                    </a:lnTo>
                    <a:lnTo>
                      <a:pt x="18" y="51"/>
                    </a:lnTo>
                    <a:lnTo>
                      <a:pt x="27" y="51"/>
                    </a:lnTo>
                    <a:lnTo>
                      <a:pt x="32" y="46"/>
                    </a:lnTo>
                    <a:lnTo>
                      <a:pt x="32" y="41"/>
                    </a:lnTo>
                    <a:lnTo>
                      <a:pt x="36" y="41"/>
                    </a:lnTo>
                    <a:lnTo>
                      <a:pt x="41" y="46"/>
                    </a:lnTo>
                    <a:lnTo>
                      <a:pt x="41" y="51"/>
                    </a:lnTo>
                    <a:lnTo>
                      <a:pt x="45" y="64"/>
                    </a:lnTo>
                    <a:lnTo>
                      <a:pt x="64" y="55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2" y="46"/>
                    </a:lnTo>
                    <a:lnTo>
                      <a:pt x="82" y="41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8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36" y="19"/>
                    </a:lnTo>
                    <a:lnTo>
                      <a:pt x="32" y="19"/>
                    </a:lnTo>
                    <a:lnTo>
                      <a:pt x="23" y="19"/>
                    </a:lnTo>
                    <a:lnTo>
                      <a:pt x="18" y="19"/>
                    </a:lnTo>
                    <a:lnTo>
                      <a:pt x="18" y="14"/>
                    </a:lnTo>
                    <a:lnTo>
                      <a:pt x="27" y="14"/>
                    </a:lnTo>
                    <a:lnTo>
                      <a:pt x="36" y="9"/>
                    </a:lnTo>
                    <a:lnTo>
                      <a:pt x="32" y="5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18" y="9"/>
                    </a:lnTo>
                    <a:lnTo>
                      <a:pt x="9" y="19"/>
                    </a:lnTo>
                    <a:lnTo>
                      <a:pt x="4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32"/>
                    </a:lnTo>
                    <a:lnTo>
                      <a:pt x="9" y="41"/>
                    </a:lnTo>
                    <a:lnTo>
                      <a:pt x="4" y="51"/>
                    </a:lnTo>
                    <a:lnTo>
                      <a:pt x="0" y="55"/>
                    </a:lnTo>
                    <a:lnTo>
                      <a:pt x="4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Freeform 1708"/>
              <p:cNvSpPr>
                <a:spLocks/>
              </p:cNvSpPr>
              <p:nvPr/>
            </p:nvSpPr>
            <p:spPr bwMode="auto">
              <a:xfrm>
                <a:off x="3465" y="1616"/>
                <a:ext cx="82" cy="64"/>
              </a:xfrm>
              <a:custGeom>
                <a:avLst/>
                <a:gdLst>
                  <a:gd name="T0" fmla="*/ 4 w 82"/>
                  <a:gd name="T1" fmla="*/ 60 h 64"/>
                  <a:gd name="T2" fmla="*/ 9 w 82"/>
                  <a:gd name="T3" fmla="*/ 55 h 64"/>
                  <a:gd name="T4" fmla="*/ 18 w 82"/>
                  <a:gd name="T5" fmla="*/ 60 h 64"/>
                  <a:gd name="T6" fmla="*/ 18 w 82"/>
                  <a:gd name="T7" fmla="*/ 51 h 64"/>
                  <a:gd name="T8" fmla="*/ 27 w 82"/>
                  <a:gd name="T9" fmla="*/ 51 h 64"/>
                  <a:gd name="T10" fmla="*/ 32 w 82"/>
                  <a:gd name="T11" fmla="*/ 46 h 64"/>
                  <a:gd name="T12" fmla="*/ 32 w 82"/>
                  <a:gd name="T13" fmla="*/ 41 h 64"/>
                  <a:gd name="T14" fmla="*/ 36 w 82"/>
                  <a:gd name="T15" fmla="*/ 41 h 64"/>
                  <a:gd name="T16" fmla="*/ 41 w 82"/>
                  <a:gd name="T17" fmla="*/ 46 h 64"/>
                  <a:gd name="T18" fmla="*/ 41 w 82"/>
                  <a:gd name="T19" fmla="*/ 51 h 64"/>
                  <a:gd name="T20" fmla="*/ 45 w 82"/>
                  <a:gd name="T21" fmla="*/ 64 h 64"/>
                  <a:gd name="T22" fmla="*/ 64 w 82"/>
                  <a:gd name="T23" fmla="*/ 55 h 64"/>
                  <a:gd name="T24" fmla="*/ 82 w 82"/>
                  <a:gd name="T25" fmla="*/ 55 h 64"/>
                  <a:gd name="T26" fmla="*/ 82 w 82"/>
                  <a:gd name="T27" fmla="*/ 55 h 64"/>
                  <a:gd name="T28" fmla="*/ 82 w 82"/>
                  <a:gd name="T29" fmla="*/ 55 h 64"/>
                  <a:gd name="T30" fmla="*/ 82 w 82"/>
                  <a:gd name="T31" fmla="*/ 46 h 64"/>
                  <a:gd name="T32" fmla="*/ 82 w 82"/>
                  <a:gd name="T33" fmla="*/ 41 h 64"/>
                  <a:gd name="T34" fmla="*/ 78 w 82"/>
                  <a:gd name="T35" fmla="*/ 37 h 64"/>
                  <a:gd name="T36" fmla="*/ 68 w 82"/>
                  <a:gd name="T37" fmla="*/ 32 h 64"/>
                  <a:gd name="T38" fmla="*/ 68 w 82"/>
                  <a:gd name="T39" fmla="*/ 23 h 64"/>
                  <a:gd name="T40" fmla="*/ 45 w 82"/>
                  <a:gd name="T41" fmla="*/ 23 h 64"/>
                  <a:gd name="T42" fmla="*/ 45 w 82"/>
                  <a:gd name="T43" fmla="*/ 23 h 64"/>
                  <a:gd name="T44" fmla="*/ 41 w 82"/>
                  <a:gd name="T45" fmla="*/ 19 h 64"/>
                  <a:gd name="T46" fmla="*/ 41 w 82"/>
                  <a:gd name="T47" fmla="*/ 19 h 64"/>
                  <a:gd name="T48" fmla="*/ 36 w 82"/>
                  <a:gd name="T49" fmla="*/ 19 h 64"/>
                  <a:gd name="T50" fmla="*/ 32 w 82"/>
                  <a:gd name="T51" fmla="*/ 19 h 64"/>
                  <a:gd name="T52" fmla="*/ 23 w 82"/>
                  <a:gd name="T53" fmla="*/ 19 h 64"/>
                  <a:gd name="T54" fmla="*/ 18 w 82"/>
                  <a:gd name="T55" fmla="*/ 19 h 64"/>
                  <a:gd name="T56" fmla="*/ 18 w 82"/>
                  <a:gd name="T57" fmla="*/ 14 h 64"/>
                  <a:gd name="T58" fmla="*/ 27 w 82"/>
                  <a:gd name="T59" fmla="*/ 14 h 64"/>
                  <a:gd name="T60" fmla="*/ 36 w 82"/>
                  <a:gd name="T61" fmla="*/ 9 h 64"/>
                  <a:gd name="T62" fmla="*/ 32 w 82"/>
                  <a:gd name="T63" fmla="*/ 5 h 64"/>
                  <a:gd name="T64" fmla="*/ 32 w 82"/>
                  <a:gd name="T65" fmla="*/ 0 h 64"/>
                  <a:gd name="T66" fmla="*/ 32 w 82"/>
                  <a:gd name="T67" fmla="*/ 0 h 64"/>
                  <a:gd name="T68" fmla="*/ 27 w 82"/>
                  <a:gd name="T69" fmla="*/ 0 h 64"/>
                  <a:gd name="T70" fmla="*/ 18 w 82"/>
                  <a:gd name="T71" fmla="*/ 9 h 64"/>
                  <a:gd name="T72" fmla="*/ 9 w 82"/>
                  <a:gd name="T73" fmla="*/ 19 h 64"/>
                  <a:gd name="T74" fmla="*/ 4 w 82"/>
                  <a:gd name="T75" fmla="*/ 19 h 64"/>
                  <a:gd name="T76" fmla="*/ 0 w 82"/>
                  <a:gd name="T77" fmla="*/ 23 h 64"/>
                  <a:gd name="T78" fmla="*/ 0 w 82"/>
                  <a:gd name="T79" fmla="*/ 23 h 64"/>
                  <a:gd name="T80" fmla="*/ 0 w 82"/>
                  <a:gd name="T81" fmla="*/ 28 h 64"/>
                  <a:gd name="T82" fmla="*/ 4 w 82"/>
                  <a:gd name="T83" fmla="*/ 28 h 64"/>
                  <a:gd name="T84" fmla="*/ 4 w 82"/>
                  <a:gd name="T85" fmla="*/ 32 h 64"/>
                  <a:gd name="T86" fmla="*/ 9 w 82"/>
                  <a:gd name="T87" fmla="*/ 41 h 64"/>
                  <a:gd name="T88" fmla="*/ 4 w 82"/>
                  <a:gd name="T89" fmla="*/ 51 h 64"/>
                  <a:gd name="T90" fmla="*/ 0 w 82"/>
                  <a:gd name="T91" fmla="*/ 55 h 64"/>
                  <a:gd name="T92" fmla="*/ 4 w 82"/>
                  <a:gd name="T93" fmla="*/ 6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" h="64">
                    <a:moveTo>
                      <a:pt x="4" y="60"/>
                    </a:moveTo>
                    <a:lnTo>
                      <a:pt x="9" y="55"/>
                    </a:lnTo>
                    <a:lnTo>
                      <a:pt x="18" y="60"/>
                    </a:lnTo>
                    <a:lnTo>
                      <a:pt x="18" y="51"/>
                    </a:lnTo>
                    <a:lnTo>
                      <a:pt x="27" y="51"/>
                    </a:lnTo>
                    <a:lnTo>
                      <a:pt x="32" y="46"/>
                    </a:lnTo>
                    <a:lnTo>
                      <a:pt x="32" y="41"/>
                    </a:lnTo>
                    <a:lnTo>
                      <a:pt x="36" y="41"/>
                    </a:lnTo>
                    <a:lnTo>
                      <a:pt x="41" y="46"/>
                    </a:lnTo>
                    <a:lnTo>
                      <a:pt x="41" y="51"/>
                    </a:lnTo>
                    <a:lnTo>
                      <a:pt x="45" y="64"/>
                    </a:lnTo>
                    <a:lnTo>
                      <a:pt x="64" y="55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2" y="46"/>
                    </a:lnTo>
                    <a:lnTo>
                      <a:pt x="82" y="41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8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36" y="19"/>
                    </a:lnTo>
                    <a:lnTo>
                      <a:pt x="32" y="19"/>
                    </a:lnTo>
                    <a:lnTo>
                      <a:pt x="23" y="19"/>
                    </a:lnTo>
                    <a:lnTo>
                      <a:pt x="18" y="19"/>
                    </a:lnTo>
                    <a:lnTo>
                      <a:pt x="18" y="14"/>
                    </a:lnTo>
                    <a:lnTo>
                      <a:pt x="27" y="14"/>
                    </a:lnTo>
                    <a:lnTo>
                      <a:pt x="36" y="9"/>
                    </a:lnTo>
                    <a:lnTo>
                      <a:pt x="32" y="5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18" y="9"/>
                    </a:lnTo>
                    <a:lnTo>
                      <a:pt x="9" y="19"/>
                    </a:lnTo>
                    <a:lnTo>
                      <a:pt x="4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32"/>
                    </a:lnTo>
                    <a:lnTo>
                      <a:pt x="9" y="41"/>
                    </a:lnTo>
                    <a:lnTo>
                      <a:pt x="4" y="51"/>
                    </a:lnTo>
                    <a:lnTo>
                      <a:pt x="0" y="55"/>
                    </a:lnTo>
                    <a:lnTo>
                      <a:pt x="4" y="6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" name="Freeform 1709"/>
              <p:cNvSpPr>
                <a:spLocks noEditPoints="1"/>
              </p:cNvSpPr>
              <p:nvPr/>
            </p:nvSpPr>
            <p:spPr bwMode="auto">
              <a:xfrm>
                <a:off x="3460" y="1612"/>
                <a:ext cx="92" cy="73"/>
              </a:xfrm>
              <a:custGeom>
                <a:avLst/>
                <a:gdLst>
                  <a:gd name="T0" fmla="*/ 46 w 92"/>
                  <a:gd name="T1" fmla="*/ 64 h 73"/>
                  <a:gd name="T2" fmla="*/ 41 w 92"/>
                  <a:gd name="T3" fmla="*/ 45 h 73"/>
                  <a:gd name="T4" fmla="*/ 28 w 92"/>
                  <a:gd name="T5" fmla="*/ 59 h 73"/>
                  <a:gd name="T6" fmla="*/ 23 w 92"/>
                  <a:gd name="T7" fmla="*/ 64 h 73"/>
                  <a:gd name="T8" fmla="*/ 18 w 92"/>
                  <a:gd name="T9" fmla="*/ 64 h 73"/>
                  <a:gd name="T10" fmla="*/ 9 w 92"/>
                  <a:gd name="T11" fmla="*/ 68 h 73"/>
                  <a:gd name="T12" fmla="*/ 0 w 92"/>
                  <a:gd name="T13" fmla="*/ 64 h 73"/>
                  <a:gd name="T14" fmla="*/ 9 w 92"/>
                  <a:gd name="T15" fmla="*/ 45 h 73"/>
                  <a:gd name="T16" fmla="*/ 5 w 92"/>
                  <a:gd name="T17" fmla="*/ 41 h 73"/>
                  <a:gd name="T18" fmla="*/ 5 w 92"/>
                  <a:gd name="T19" fmla="*/ 36 h 73"/>
                  <a:gd name="T20" fmla="*/ 0 w 92"/>
                  <a:gd name="T21" fmla="*/ 32 h 73"/>
                  <a:gd name="T22" fmla="*/ 5 w 92"/>
                  <a:gd name="T23" fmla="*/ 23 h 73"/>
                  <a:gd name="T24" fmla="*/ 9 w 92"/>
                  <a:gd name="T25" fmla="*/ 23 h 73"/>
                  <a:gd name="T26" fmla="*/ 32 w 92"/>
                  <a:gd name="T27" fmla="*/ 4 h 73"/>
                  <a:gd name="T28" fmla="*/ 41 w 92"/>
                  <a:gd name="T29" fmla="*/ 0 h 73"/>
                  <a:gd name="T30" fmla="*/ 41 w 92"/>
                  <a:gd name="T31" fmla="*/ 13 h 73"/>
                  <a:gd name="T32" fmla="*/ 46 w 92"/>
                  <a:gd name="T33" fmla="*/ 18 h 73"/>
                  <a:gd name="T34" fmla="*/ 32 w 92"/>
                  <a:gd name="T35" fmla="*/ 18 h 73"/>
                  <a:gd name="T36" fmla="*/ 23 w 92"/>
                  <a:gd name="T37" fmla="*/ 23 h 73"/>
                  <a:gd name="T38" fmla="*/ 41 w 92"/>
                  <a:gd name="T39" fmla="*/ 23 h 73"/>
                  <a:gd name="T40" fmla="*/ 46 w 92"/>
                  <a:gd name="T41" fmla="*/ 23 h 73"/>
                  <a:gd name="T42" fmla="*/ 78 w 92"/>
                  <a:gd name="T43" fmla="*/ 23 h 73"/>
                  <a:gd name="T44" fmla="*/ 78 w 92"/>
                  <a:gd name="T45" fmla="*/ 27 h 73"/>
                  <a:gd name="T46" fmla="*/ 83 w 92"/>
                  <a:gd name="T47" fmla="*/ 41 h 73"/>
                  <a:gd name="T48" fmla="*/ 92 w 92"/>
                  <a:gd name="T49" fmla="*/ 55 h 73"/>
                  <a:gd name="T50" fmla="*/ 92 w 92"/>
                  <a:gd name="T51" fmla="*/ 64 h 73"/>
                  <a:gd name="T52" fmla="*/ 78 w 92"/>
                  <a:gd name="T53" fmla="*/ 64 h 73"/>
                  <a:gd name="T54" fmla="*/ 50 w 92"/>
                  <a:gd name="T55" fmla="*/ 73 h 73"/>
                  <a:gd name="T56" fmla="*/ 41 w 92"/>
                  <a:gd name="T57" fmla="*/ 41 h 73"/>
                  <a:gd name="T58" fmla="*/ 50 w 92"/>
                  <a:gd name="T59" fmla="*/ 55 h 73"/>
                  <a:gd name="T60" fmla="*/ 83 w 92"/>
                  <a:gd name="T61" fmla="*/ 55 h 73"/>
                  <a:gd name="T62" fmla="*/ 83 w 92"/>
                  <a:gd name="T63" fmla="*/ 45 h 73"/>
                  <a:gd name="T64" fmla="*/ 50 w 92"/>
                  <a:gd name="T65" fmla="*/ 32 h 73"/>
                  <a:gd name="T66" fmla="*/ 46 w 92"/>
                  <a:gd name="T67" fmla="*/ 27 h 73"/>
                  <a:gd name="T68" fmla="*/ 32 w 92"/>
                  <a:gd name="T69" fmla="*/ 27 h 73"/>
                  <a:gd name="T70" fmla="*/ 18 w 92"/>
                  <a:gd name="T71" fmla="*/ 23 h 73"/>
                  <a:gd name="T72" fmla="*/ 9 w 92"/>
                  <a:gd name="T73" fmla="*/ 27 h 73"/>
                  <a:gd name="T74" fmla="*/ 5 w 92"/>
                  <a:gd name="T75" fmla="*/ 27 h 73"/>
                  <a:gd name="T76" fmla="*/ 9 w 92"/>
                  <a:gd name="T77" fmla="*/ 32 h 73"/>
                  <a:gd name="T78" fmla="*/ 9 w 92"/>
                  <a:gd name="T79" fmla="*/ 41 h 73"/>
                  <a:gd name="T80" fmla="*/ 9 w 92"/>
                  <a:gd name="T81" fmla="*/ 55 h 73"/>
                  <a:gd name="T82" fmla="*/ 14 w 92"/>
                  <a:gd name="T83" fmla="*/ 59 h 73"/>
                  <a:gd name="T84" fmla="*/ 23 w 92"/>
                  <a:gd name="T85" fmla="*/ 55 h 73"/>
                  <a:gd name="T86" fmla="*/ 23 w 92"/>
                  <a:gd name="T87" fmla="*/ 55 h 73"/>
                  <a:gd name="T88" fmla="*/ 32 w 92"/>
                  <a:gd name="T89" fmla="*/ 50 h 73"/>
                  <a:gd name="T90" fmla="*/ 41 w 92"/>
                  <a:gd name="T91" fmla="*/ 41 h 73"/>
                  <a:gd name="T92" fmla="*/ 28 w 92"/>
                  <a:gd name="T93" fmla="*/ 9 h 73"/>
                  <a:gd name="T94" fmla="*/ 37 w 92"/>
                  <a:gd name="T95" fmla="*/ 1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2" h="73">
                    <a:moveTo>
                      <a:pt x="50" y="73"/>
                    </a:moveTo>
                    <a:lnTo>
                      <a:pt x="46" y="73"/>
                    </a:lnTo>
                    <a:lnTo>
                      <a:pt x="46" y="64"/>
                    </a:lnTo>
                    <a:lnTo>
                      <a:pt x="41" y="5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37" y="50"/>
                    </a:lnTo>
                    <a:lnTo>
                      <a:pt x="32" y="55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3" y="64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4" y="64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5" y="68"/>
                    </a:lnTo>
                    <a:lnTo>
                      <a:pt x="0" y="64"/>
                    </a:lnTo>
                    <a:lnTo>
                      <a:pt x="5" y="55"/>
                    </a:lnTo>
                    <a:lnTo>
                      <a:pt x="5" y="50"/>
                    </a:lnTo>
                    <a:lnTo>
                      <a:pt x="9" y="45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8" y="13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1" y="9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46" y="18"/>
                    </a:lnTo>
                    <a:lnTo>
                      <a:pt x="41" y="18"/>
                    </a:lnTo>
                    <a:lnTo>
                      <a:pt x="37" y="18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8" y="23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6" y="23"/>
                    </a:lnTo>
                    <a:lnTo>
                      <a:pt x="55" y="27"/>
                    </a:lnTo>
                    <a:lnTo>
                      <a:pt x="69" y="23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8" y="27"/>
                    </a:lnTo>
                    <a:lnTo>
                      <a:pt x="78" y="27"/>
                    </a:lnTo>
                    <a:lnTo>
                      <a:pt x="78" y="36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87" y="45"/>
                    </a:lnTo>
                    <a:lnTo>
                      <a:pt x="92" y="55"/>
                    </a:lnTo>
                    <a:lnTo>
                      <a:pt x="92" y="55"/>
                    </a:lnTo>
                    <a:lnTo>
                      <a:pt x="92" y="59"/>
                    </a:lnTo>
                    <a:lnTo>
                      <a:pt x="92" y="59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83" y="64"/>
                    </a:lnTo>
                    <a:lnTo>
                      <a:pt x="78" y="64"/>
                    </a:lnTo>
                    <a:lnTo>
                      <a:pt x="83" y="64"/>
                    </a:lnTo>
                    <a:lnTo>
                      <a:pt x="69" y="64"/>
                    </a:lnTo>
                    <a:lnTo>
                      <a:pt x="50" y="73"/>
                    </a:lnTo>
                    <a:lnTo>
                      <a:pt x="50" y="73"/>
                    </a:lnTo>
                    <a:lnTo>
                      <a:pt x="50" y="73"/>
                    </a:lnTo>
                    <a:close/>
                    <a:moveTo>
                      <a:pt x="41" y="41"/>
                    </a:moveTo>
                    <a:lnTo>
                      <a:pt x="46" y="41"/>
                    </a:lnTo>
                    <a:lnTo>
                      <a:pt x="50" y="50"/>
                    </a:lnTo>
                    <a:lnTo>
                      <a:pt x="50" y="55"/>
                    </a:lnTo>
                    <a:lnTo>
                      <a:pt x="50" y="64"/>
                    </a:lnTo>
                    <a:lnTo>
                      <a:pt x="69" y="59"/>
                    </a:lnTo>
                    <a:lnTo>
                      <a:pt x="83" y="55"/>
                    </a:lnTo>
                    <a:lnTo>
                      <a:pt x="83" y="45"/>
                    </a:lnTo>
                    <a:lnTo>
                      <a:pt x="83" y="45"/>
                    </a:lnTo>
                    <a:lnTo>
                      <a:pt x="83" y="45"/>
                    </a:lnTo>
                    <a:lnTo>
                      <a:pt x="73" y="41"/>
                    </a:lnTo>
                    <a:lnTo>
                      <a:pt x="69" y="32"/>
                    </a:lnTo>
                    <a:lnTo>
                      <a:pt x="50" y="32"/>
                    </a:lnTo>
                    <a:lnTo>
                      <a:pt x="50" y="27"/>
                    </a:lnTo>
                    <a:lnTo>
                      <a:pt x="50" y="32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37" y="27"/>
                    </a:lnTo>
                    <a:lnTo>
                      <a:pt x="32" y="27"/>
                    </a:lnTo>
                    <a:lnTo>
                      <a:pt x="23" y="27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41"/>
                    </a:lnTo>
                    <a:lnTo>
                      <a:pt x="14" y="4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5" y="59"/>
                    </a:lnTo>
                    <a:lnTo>
                      <a:pt x="5" y="64"/>
                    </a:lnTo>
                    <a:lnTo>
                      <a:pt x="14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3" y="55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8" y="55"/>
                    </a:lnTo>
                    <a:lnTo>
                      <a:pt x="32" y="50"/>
                    </a:lnTo>
                    <a:lnTo>
                      <a:pt x="37" y="41"/>
                    </a:lnTo>
                    <a:lnTo>
                      <a:pt x="41" y="41"/>
                    </a:lnTo>
                    <a:lnTo>
                      <a:pt x="41" y="41"/>
                    </a:lnTo>
                    <a:close/>
                    <a:moveTo>
                      <a:pt x="32" y="9"/>
                    </a:moveTo>
                    <a:lnTo>
                      <a:pt x="32" y="9"/>
                    </a:lnTo>
                    <a:lnTo>
                      <a:pt x="28" y="9"/>
                    </a:lnTo>
                    <a:lnTo>
                      <a:pt x="23" y="13"/>
                    </a:lnTo>
                    <a:lnTo>
                      <a:pt x="32" y="13"/>
                    </a:lnTo>
                    <a:lnTo>
                      <a:pt x="37" y="13"/>
                    </a:lnTo>
                    <a:lnTo>
                      <a:pt x="32" y="9"/>
                    </a:lnTo>
                    <a:lnTo>
                      <a:pt x="32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" name="Freeform 1710"/>
              <p:cNvSpPr>
                <a:spLocks/>
              </p:cNvSpPr>
              <p:nvPr/>
            </p:nvSpPr>
            <p:spPr bwMode="auto">
              <a:xfrm>
                <a:off x="3460" y="1612"/>
                <a:ext cx="92" cy="73"/>
              </a:xfrm>
              <a:custGeom>
                <a:avLst/>
                <a:gdLst>
                  <a:gd name="T0" fmla="*/ 46 w 92"/>
                  <a:gd name="T1" fmla="*/ 73 h 73"/>
                  <a:gd name="T2" fmla="*/ 41 w 92"/>
                  <a:gd name="T3" fmla="*/ 55 h 73"/>
                  <a:gd name="T4" fmla="*/ 41 w 92"/>
                  <a:gd name="T5" fmla="*/ 45 h 73"/>
                  <a:gd name="T6" fmla="*/ 32 w 92"/>
                  <a:gd name="T7" fmla="*/ 55 h 73"/>
                  <a:gd name="T8" fmla="*/ 28 w 92"/>
                  <a:gd name="T9" fmla="*/ 59 h 73"/>
                  <a:gd name="T10" fmla="*/ 23 w 92"/>
                  <a:gd name="T11" fmla="*/ 64 h 73"/>
                  <a:gd name="T12" fmla="*/ 23 w 92"/>
                  <a:gd name="T13" fmla="*/ 68 h 73"/>
                  <a:gd name="T14" fmla="*/ 18 w 92"/>
                  <a:gd name="T15" fmla="*/ 64 h 73"/>
                  <a:gd name="T16" fmla="*/ 9 w 92"/>
                  <a:gd name="T17" fmla="*/ 68 h 73"/>
                  <a:gd name="T18" fmla="*/ 5 w 92"/>
                  <a:gd name="T19" fmla="*/ 68 h 73"/>
                  <a:gd name="T20" fmla="*/ 5 w 92"/>
                  <a:gd name="T21" fmla="*/ 55 h 73"/>
                  <a:gd name="T22" fmla="*/ 9 w 92"/>
                  <a:gd name="T23" fmla="*/ 45 h 73"/>
                  <a:gd name="T24" fmla="*/ 5 w 92"/>
                  <a:gd name="T25" fmla="*/ 41 h 73"/>
                  <a:gd name="T26" fmla="*/ 5 w 92"/>
                  <a:gd name="T27" fmla="*/ 36 h 73"/>
                  <a:gd name="T28" fmla="*/ 5 w 92"/>
                  <a:gd name="T29" fmla="*/ 36 h 73"/>
                  <a:gd name="T30" fmla="*/ 0 w 92"/>
                  <a:gd name="T31" fmla="*/ 32 h 73"/>
                  <a:gd name="T32" fmla="*/ 0 w 92"/>
                  <a:gd name="T33" fmla="*/ 32 h 73"/>
                  <a:gd name="T34" fmla="*/ 5 w 92"/>
                  <a:gd name="T35" fmla="*/ 23 h 73"/>
                  <a:gd name="T36" fmla="*/ 9 w 92"/>
                  <a:gd name="T37" fmla="*/ 23 h 73"/>
                  <a:gd name="T38" fmla="*/ 18 w 92"/>
                  <a:gd name="T39" fmla="*/ 13 h 73"/>
                  <a:gd name="T40" fmla="*/ 32 w 92"/>
                  <a:gd name="T41" fmla="*/ 4 h 73"/>
                  <a:gd name="T42" fmla="*/ 37 w 92"/>
                  <a:gd name="T43" fmla="*/ 0 h 73"/>
                  <a:gd name="T44" fmla="*/ 41 w 92"/>
                  <a:gd name="T45" fmla="*/ 9 h 73"/>
                  <a:gd name="T46" fmla="*/ 41 w 92"/>
                  <a:gd name="T47" fmla="*/ 13 h 73"/>
                  <a:gd name="T48" fmla="*/ 50 w 92"/>
                  <a:gd name="T49" fmla="*/ 13 h 73"/>
                  <a:gd name="T50" fmla="*/ 41 w 92"/>
                  <a:gd name="T51" fmla="*/ 18 h 73"/>
                  <a:gd name="T52" fmla="*/ 32 w 92"/>
                  <a:gd name="T53" fmla="*/ 18 h 73"/>
                  <a:gd name="T54" fmla="*/ 23 w 92"/>
                  <a:gd name="T55" fmla="*/ 23 h 73"/>
                  <a:gd name="T56" fmla="*/ 28 w 92"/>
                  <a:gd name="T57" fmla="*/ 23 h 73"/>
                  <a:gd name="T58" fmla="*/ 41 w 92"/>
                  <a:gd name="T59" fmla="*/ 23 h 73"/>
                  <a:gd name="T60" fmla="*/ 41 w 92"/>
                  <a:gd name="T61" fmla="*/ 23 h 73"/>
                  <a:gd name="T62" fmla="*/ 55 w 92"/>
                  <a:gd name="T63" fmla="*/ 27 h 73"/>
                  <a:gd name="T64" fmla="*/ 78 w 92"/>
                  <a:gd name="T65" fmla="*/ 23 h 73"/>
                  <a:gd name="T66" fmla="*/ 78 w 92"/>
                  <a:gd name="T67" fmla="*/ 27 h 73"/>
                  <a:gd name="T68" fmla="*/ 78 w 92"/>
                  <a:gd name="T69" fmla="*/ 36 h 73"/>
                  <a:gd name="T70" fmla="*/ 83 w 92"/>
                  <a:gd name="T71" fmla="*/ 41 h 73"/>
                  <a:gd name="T72" fmla="*/ 92 w 92"/>
                  <a:gd name="T73" fmla="*/ 55 h 73"/>
                  <a:gd name="T74" fmla="*/ 92 w 92"/>
                  <a:gd name="T75" fmla="*/ 59 h 73"/>
                  <a:gd name="T76" fmla="*/ 92 w 92"/>
                  <a:gd name="T77" fmla="*/ 64 h 73"/>
                  <a:gd name="T78" fmla="*/ 83 w 92"/>
                  <a:gd name="T79" fmla="*/ 64 h 73"/>
                  <a:gd name="T80" fmla="*/ 83 w 92"/>
                  <a:gd name="T81" fmla="*/ 64 h 73"/>
                  <a:gd name="T82" fmla="*/ 50 w 92"/>
                  <a:gd name="T83" fmla="*/ 73 h 73"/>
                  <a:gd name="T84" fmla="*/ 50 w 92"/>
                  <a:gd name="T8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2" h="73">
                    <a:moveTo>
                      <a:pt x="50" y="73"/>
                    </a:moveTo>
                    <a:lnTo>
                      <a:pt x="46" y="73"/>
                    </a:lnTo>
                    <a:lnTo>
                      <a:pt x="46" y="64"/>
                    </a:lnTo>
                    <a:lnTo>
                      <a:pt x="41" y="5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37" y="50"/>
                    </a:lnTo>
                    <a:lnTo>
                      <a:pt x="32" y="55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3" y="64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4" y="64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5" y="68"/>
                    </a:lnTo>
                    <a:lnTo>
                      <a:pt x="0" y="64"/>
                    </a:lnTo>
                    <a:lnTo>
                      <a:pt x="5" y="55"/>
                    </a:lnTo>
                    <a:lnTo>
                      <a:pt x="5" y="50"/>
                    </a:lnTo>
                    <a:lnTo>
                      <a:pt x="9" y="45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8" y="13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1" y="9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46" y="18"/>
                    </a:lnTo>
                    <a:lnTo>
                      <a:pt x="41" y="18"/>
                    </a:lnTo>
                    <a:lnTo>
                      <a:pt x="37" y="18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8" y="23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6" y="23"/>
                    </a:lnTo>
                    <a:lnTo>
                      <a:pt x="55" y="27"/>
                    </a:lnTo>
                    <a:lnTo>
                      <a:pt x="69" y="23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8" y="27"/>
                    </a:lnTo>
                    <a:lnTo>
                      <a:pt x="78" y="27"/>
                    </a:lnTo>
                    <a:lnTo>
                      <a:pt x="78" y="36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87" y="45"/>
                    </a:lnTo>
                    <a:lnTo>
                      <a:pt x="92" y="55"/>
                    </a:lnTo>
                    <a:lnTo>
                      <a:pt x="92" y="55"/>
                    </a:lnTo>
                    <a:lnTo>
                      <a:pt x="92" y="59"/>
                    </a:lnTo>
                    <a:lnTo>
                      <a:pt x="92" y="59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83" y="64"/>
                    </a:lnTo>
                    <a:lnTo>
                      <a:pt x="78" y="64"/>
                    </a:lnTo>
                    <a:lnTo>
                      <a:pt x="83" y="64"/>
                    </a:lnTo>
                    <a:lnTo>
                      <a:pt x="69" y="64"/>
                    </a:lnTo>
                    <a:lnTo>
                      <a:pt x="50" y="73"/>
                    </a:lnTo>
                    <a:lnTo>
                      <a:pt x="50" y="73"/>
                    </a:lnTo>
                    <a:lnTo>
                      <a:pt x="50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" name="Freeform 1711"/>
              <p:cNvSpPr>
                <a:spLocks/>
              </p:cNvSpPr>
              <p:nvPr/>
            </p:nvSpPr>
            <p:spPr bwMode="auto">
              <a:xfrm>
                <a:off x="3465" y="1635"/>
                <a:ext cx="78" cy="41"/>
              </a:xfrm>
              <a:custGeom>
                <a:avLst/>
                <a:gdLst>
                  <a:gd name="T0" fmla="*/ 36 w 78"/>
                  <a:gd name="T1" fmla="*/ 18 h 41"/>
                  <a:gd name="T2" fmla="*/ 41 w 78"/>
                  <a:gd name="T3" fmla="*/ 18 h 41"/>
                  <a:gd name="T4" fmla="*/ 45 w 78"/>
                  <a:gd name="T5" fmla="*/ 27 h 41"/>
                  <a:gd name="T6" fmla="*/ 45 w 78"/>
                  <a:gd name="T7" fmla="*/ 32 h 41"/>
                  <a:gd name="T8" fmla="*/ 45 w 78"/>
                  <a:gd name="T9" fmla="*/ 41 h 41"/>
                  <a:gd name="T10" fmla="*/ 64 w 78"/>
                  <a:gd name="T11" fmla="*/ 36 h 41"/>
                  <a:gd name="T12" fmla="*/ 78 w 78"/>
                  <a:gd name="T13" fmla="*/ 32 h 41"/>
                  <a:gd name="T14" fmla="*/ 78 w 78"/>
                  <a:gd name="T15" fmla="*/ 22 h 41"/>
                  <a:gd name="T16" fmla="*/ 78 w 78"/>
                  <a:gd name="T17" fmla="*/ 22 h 41"/>
                  <a:gd name="T18" fmla="*/ 78 w 78"/>
                  <a:gd name="T19" fmla="*/ 22 h 41"/>
                  <a:gd name="T20" fmla="*/ 68 w 78"/>
                  <a:gd name="T21" fmla="*/ 18 h 41"/>
                  <a:gd name="T22" fmla="*/ 64 w 78"/>
                  <a:gd name="T23" fmla="*/ 9 h 41"/>
                  <a:gd name="T24" fmla="*/ 45 w 78"/>
                  <a:gd name="T25" fmla="*/ 9 h 41"/>
                  <a:gd name="T26" fmla="*/ 45 w 78"/>
                  <a:gd name="T27" fmla="*/ 4 h 41"/>
                  <a:gd name="T28" fmla="*/ 45 w 78"/>
                  <a:gd name="T29" fmla="*/ 9 h 41"/>
                  <a:gd name="T30" fmla="*/ 41 w 78"/>
                  <a:gd name="T31" fmla="*/ 4 h 41"/>
                  <a:gd name="T32" fmla="*/ 41 w 78"/>
                  <a:gd name="T33" fmla="*/ 4 h 41"/>
                  <a:gd name="T34" fmla="*/ 32 w 78"/>
                  <a:gd name="T35" fmla="*/ 4 h 41"/>
                  <a:gd name="T36" fmla="*/ 27 w 78"/>
                  <a:gd name="T37" fmla="*/ 4 h 41"/>
                  <a:gd name="T38" fmla="*/ 18 w 78"/>
                  <a:gd name="T39" fmla="*/ 4 h 41"/>
                  <a:gd name="T40" fmla="*/ 13 w 78"/>
                  <a:gd name="T41" fmla="*/ 0 h 41"/>
                  <a:gd name="T42" fmla="*/ 13 w 78"/>
                  <a:gd name="T43" fmla="*/ 0 h 41"/>
                  <a:gd name="T44" fmla="*/ 13 w 78"/>
                  <a:gd name="T45" fmla="*/ 0 h 41"/>
                  <a:gd name="T46" fmla="*/ 9 w 78"/>
                  <a:gd name="T47" fmla="*/ 4 h 41"/>
                  <a:gd name="T48" fmla="*/ 4 w 78"/>
                  <a:gd name="T49" fmla="*/ 4 h 41"/>
                  <a:gd name="T50" fmla="*/ 4 w 78"/>
                  <a:gd name="T51" fmla="*/ 4 h 41"/>
                  <a:gd name="T52" fmla="*/ 0 w 78"/>
                  <a:gd name="T53" fmla="*/ 4 h 41"/>
                  <a:gd name="T54" fmla="*/ 0 w 78"/>
                  <a:gd name="T55" fmla="*/ 4 h 41"/>
                  <a:gd name="T56" fmla="*/ 0 w 78"/>
                  <a:gd name="T57" fmla="*/ 9 h 41"/>
                  <a:gd name="T58" fmla="*/ 4 w 78"/>
                  <a:gd name="T59" fmla="*/ 9 h 41"/>
                  <a:gd name="T60" fmla="*/ 4 w 78"/>
                  <a:gd name="T61" fmla="*/ 9 h 41"/>
                  <a:gd name="T62" fmla="*/ 4 w 78"/>
                  <a:gd name="T63" fmla="*/ 13 h 41"/>
                  <a:gd name="T64" fmla="*/ 4 w 78"/>
                  <a:gd name="T65" fmla="*/ 13 h 41"/>
                  <a:gd name="T66" fmla="*/ 4 w 78"/>
                  <a:gd name="T67" fmla="*/ 18 h 41"/>
                  <a:gd name="T68" fmla="*/ 9 w 78"/>
                  <a:gd name="T69" fmla="*/ 22 h 41"/>
                  <a:gd name="T70" fmla="*/ 4 w 78"/>
                  <a:gd name="T71" fmla="*/ 32 h 41"/>
                  <a:gd name="T72" fmla="*/ 4 w 78"/>
                  <a:gd name="T73" fmla="*/ 32 h 41"/>
                  <a:gd name="T74" fmla="*/ 0 w 78"/>
                  <a:gd name="T75" fmla="*/ 36 h 41"/>
                  <a:gd name="T76" fmla="*/ 0 w 78"/>
                  <a:gd name="T77" fmla="*/ 41 h 41"/>
                  <a:gd name="T78" fmla="*/ 9 w 78"/>
                  <a:gd name="T79" fmla="*/ 36 h 41"/>
                  <a:gd name="T80" fmla="*/ 13 w 78"/>
                  <a:gd name="T81" fmla="*/ 36 h 41"/>
                  <a:gd name="T82" fmla="*/ 13 w 78"/>
                  <a:gd name="T83" fmla="*/ 36 h 41"/>
                  <a:gd name="T84" fmla="*/ 18 w 78"/>
                  <a:gd name="T85" fmla="*/ 32 h 41"/>
                  <a:gd name="T86" fmla="*/ 18 w 78"/>
                  <a:gd name="T87" fmla="*/ 27 h 41"/>
                  <a:gd name="T88" fmla="*/ 18 w 78"/>
                  <a:gd name="T89" fmla="*/ 27 h 41"/>
                  <a:gd name="T90" fmla="*/ 18 w 78"/>
                  <a:gd name="T91" fmla="*/ 32 h 41"/>
                  <a:gd name="T92" fmla="*/ 18 w 78"/>
                  <a:gd name="T93" fmla="*/ 32 h 41"/>
                  <a:gd name="T94" fmla="*/ 23 w 78"/>
                  <a:gd name="T95" fmla="*/ 32 h 41"/>
                  <a:gd name="T96" fmla="*/ 27 w 78"/>
                  <a:gd name="T97" fmla="*/ 27 h 41"/>
                  <a:gd name="T98" fmla="*/ 32 w 78"/>
                  <a:gd name="T99" fmla="*/ 18 h 41"/>
                  <a:gd name="T100" fmla="*/ 36 w 78"/>
                  <a:gd name="T101" fmla="*/ 18 h 41"/>
                  <a:gd name="T102" fmla="*/ 36 w 78"/>
                  <a:gd name="T103" fmla="*/ 1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8" h="41">
                    <a:moveTo>
                      <a:pt x="36" y="18"/>
                    </a:moveTo>
                    <a:lnTo>
                      <a:pt x="41" y="18"/>
                    </a:lnTo>
                    <a:lnTo>
                      <a:pt x="45" y="27"/>
                    </a:lnTo>
                    <a:lnTo>
                      <a:pt x="45" y="32"/>
                    </a:lnTo>
                    <a:lnTo>
                      <a:pt x="45" y="41"/>
                    </a:lnTo>
                    <a:lnTo>
                      <a:pt x="64" y="36"/>
                    </a:lnTo>
                    <a:lnTo>
                      <a:pt x="78" y="3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68" y="18"/>
                    </a:lnTo>
                    <a:lnTo>
                      <a:pt x="64" y="9"/>
                    </a:lnTo>
                    <a:lnTo>
                      <a:pt x="45" y="9"/>
                    </a:lnTo>
                    <a:lnTo>
                      <a:pt x="45" y="4"/>
                    </a:lnTo>
                    <a:lnTo>
                      <a:pt x="45" y="9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32" y="4"/>
                    </a:lnTo>
                    <a:lnTo>
                      <a:pt x="27" y="4"/>
                    </a:lnTo>
                    <a:lnTo>
                      <a:pt x="18" y="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9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8"/>
                    </a:lnTo>
                    <a:lnTo>
                      <a:pt x="9" y="2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8" y="32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3" y="32"/>
                    </a:lnTo>
                    <a:lnTo>
                      <a:pt x="27" y="27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36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" name="Freeform 1712"/>
              <p:cNvSpPr>
                <a:spLocks/>
              </p:cNvSpPr>
              <p:nvPr/>
            </p:nvSpPr>
            <p:spPr bwMode="auto">
              <a:xfrm>
                <a:off x="3483" y="1621"/>
                <a:ext cx="14" cy="4"/>
              </a:xfrm>
              <a:custGeom>
                <a:avLst/>
                <a:gdLst>
                  <a:gd name="T0" fmla="*/ 9 w 14"/>
                  <a:gd name="T1" fmla="*/ 0 h 4"/>
                  <a:gd name="T2" fmla="*/ 9 w 14"/>
                  <a:gd name="T3" fmla="*/ 0 h 4"/>
                  <a:gd name="T4" fmla="*/ 5 w 14"/>
                  <a:gd name="T5" fmla="*/ 0 h 4"/>
                  <a:gd name="T6" fmla="*/ 0 w 14"/>
                  <a:gd name="T7" fmla="*/ 4 h 4"/>
                  <a:gd name="T8" fmla="*/ 9 w 14"/>
                  <a:gd name="T9" fmla="*/ 4 h 4"/>
                  <a:gd name="T10" fmla="*/ 14 w 14"/>
                  <a:gd name="T11" fmla="*/ 4 h 4"/>
                  <a:gd name="T12" fmla="*/ 9 w 14"/>
                  <a:gd name="T13" fmla="*/ 0 h 4"/>
                  <a:gd name="T14" fmla="*/ 9 w 1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4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14" y="4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" name="Freeform 1713"/>
              <p:cNvSpPr>
                <a:spLocks/>
              </p:cNvSpPr>
              <p:nvPr/>
            </p:nvSpPr>
            <p:spPr bwMode="auto">
              <a:xfrm>
                <a:off x="2910" y="1593"/>
                <a:ext cx="18" cy="42"/>
              </a:xfrm>
              <a:custGeom>
                <a:avLst/>
                <a:gdLst>
                  <a:gd name="T0" fmla="*/ 18 w 18"/>
                  <a:gd name="T1" fmla="*/ 23 h 42"/>
                  <a:gd name="T2" fmla="*/ 14 w 18"/>
                  <a:gd name="T3" fmla="*/ 32 h 42"/>
                  <a:gd name="T4" fmla="*/ 9 w 18"/>
                  <a:gd name="T5" fmla="*/ 42 h 42"/>
                  <a:gd name="T6" fmla="*/ 0 w 18"/>
                  <a:gd name="T7" fmla="*/ 32 h 42"/>
                  <a:gd name="T8" fmla="*/ 0 w 18"/>
                  <a:gd name="T9" fmla="*/ 23 h 42"/>
                  <a:gd name="T10" fmla="*/ 0 w 18"/>
                  <a:gd name="T11" fmla="*/ 14 h 42"/>
                  <a:gd name="T12" fmla="*/ 0 w 18"/>
                  <a:gd name="T13" fmla="*/ 5 h 42"/>
                  <a:gd name="T14" fmla="*/ 0 w 18"/>
                  <a:gd name="T15" fmla="*/ 0 h 42"/>
                  <a:gd name="T16" fmla="*/ 9 w 18"/>
                  <a:gd name="T17" fmla="*/ 0 h 42"/>
                  <a:gd name="T18" fmla="*/ 9 w 18"/>
                  <a:gd name="T19" fmla="*/ 10 h 42"/>
                  <a:gd name="T20" fmla="*/ 14 w 18"/>
                  <a:gd name="T21" fmla="*/ 19 h 42"/>
                  <a:gd name="T22" fmla="*/ 18 w 18"/>
                  <a:gd name="T23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42">
                    <a:moveTo>
                      <a:pt x="18" y="23"/>
                    </a:moveTo>
                    <a:lnTo>
                      <a:pt x="14" y="32"/>
                    </a:lnTo>
                    <a:lnTo>
                      <a:pt x="9" y="42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0"/>
                    </a:lnTo>
                    <a:lnTo>
                      <a:pt x="14" y="19"/>
                    </a:lnTo>
                    <a:lnTo>
                      <a:pt x="18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" name="Freeform 1714"/>
              <p:cNvSpPr>
                <a:spLocks/>
              </p:cNvSpPr>
              <p:nvPr/>
            </p:nvSpPr>
            <p:spPr bwMode="auto">
              <a:xfrm>
                <a:off x="2910" y="1593"/>
                <a:ext cx="18" cy="42"/>
              </a:xfrm>
              <a:custGeom>
                <a:avLst/>
                <a:gdLst>
                  <a:gd name="T0" fmla="*/ 18 w 18"/>
                  <a:gd name="T1" fmla="*/ 23 h 42"/>
                  <a:gd name="T2" fmla="*/ 14 w 18"/>
                  <a:gd name="T3" fmla="*/ 32 h 42"/>
                  <a:gd name="T4" fmla="*/ 9 w 18"/>
                  <a:gd name="T5" fmla="*/ 42 h 42"/>
                  <a:gd name="T6" fmla="*/ 0 w 18"/>
                  <a:gd name="T7" fmla="*/ 32 h 42"/>
                  <a:gd name="T8" fmla="*/ 0 w 18"/>
                  <a:gd name="T9" fmla="*/ 23 h 42"/>
                  <a:gd name="T10" fmla="*/ 0 w 18"/>
                  <a:gd name="T11" fmla="*/ 14 h 42"/>
                  <a:gd name="T12" fmla="*/ 0 w 18"/>
                  <a:gd name="T13" fmla="*/ 5 h 42"/>
                  <a:gd name="T14" fmla="*/ 0 w 18"/>
                  <a:gd name="T15" fmla="*/ 0 h 42"/>
                  <a:gd name="T16" fmla="*/ 9 w 18"/>
                  <a:gd name="T17" fmla="*/ 0 h 42"/>
                  <a:gd name="T18" fmla="*/ 9 w 18"/>
                  <a:gd name="T19" fmla="*/ 10 h 42"/>
                  <a:gd name="T20" fmla="*/ 14 w 18"/>
                  <a:gd name="T21" fmla="*/ 19 h 42"/>
                  <a:gd name="T22" fmla="*/ 18 w 18"/>
                  <a:gd name="T23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42">
                    <a:moveTo>
                      <a:pt x="18" y="23"/>
                    </a:moveTo>
                    <a:lnTo>
                      <a:pt x="14" y="32"/>
                    </a:lnTo>
                    <a:lnTo>
                      <a:pt x="9" y="42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0"/>
                    </a:lnTo>
                    <a:lnTo>
                      <a:pt x="14" y="19"/>
                    </a:lnTo>
                    <a:lnTo>
                      <a:pt x="18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" name="Freeform 1715"/>
              <p:cNvSpPr>
                <a:spLocks noEditPoints="1"/>
              </p:cNvSpPr>
              <p:nvPr/>
            </p:nvSpPr>
            <p:spPr bwMode="auto">
              <a:xfrm>
                <a:off x="2906" y="1589"/>
                <a:ext cx="27" cy="50"/>
              </a:xfrm>
              <a:custGeom>
                <a:avLst/>
                <a:gdLst>
                  <a:gd name="T0" fmla="*/ 13 w 27"/>
                  <a:gd name="T1" fmla="*/ 50 h 50"/>
                  <a:gd name="T2" fmla="*/ 13 w 27"/>
                  <a:gd name="T3" fmla="*/ 50 h 50"/>
                  <a:gd name="T4" fmla="*/ 0 w 27"/>
                  <a:gd name="T5" fmla="*/ 36 h 50"/>
                  <a:gd name="T6" fmla="*/ 0 w 27"/>
                  <a:gd name="T7" fmla="*/ 36 h 50"/>
                  <a:gd name="T8" fmla="*/ 0 w 27"/>
                  <a:gd name="T9" fmla="*/ 32 h 50"/>
                  <a:gd name="T10" fmla="*/ 4 w 27"/>
                  <a:gd name="T11" fmla="*/ 27 h 50"/>
                  <a:gd name="T12" fmla="*/ 4 w 27"/>
                  <a:gd name="T13" fmla="*/ 18 h 50"/>
                  <a:gd name="T14" fmla="*/ 0 w 27"/>
                  <a:gd name="T15" fmla="*/ 9 h 50"/>
                  <a:gd name="T16" fmla="*/ 4 w 27"/>
                  <a:gd name="T17" fmla="*/ 4 h 50"/>
                  <a:gd name="T18" fmla="*/ 9 w 27"/>
                  <a:gd name="T19" fmla="*/ 0 h 50"/>
                  <a:gd name="T20" fmla="*/ 18 w 27"/>
                  <a:gd name="T21" fmla="*/ 4 h 50"/>
                  <a:gd name="T22" fmla="*/ 22 w 27"/>
                  <a:gd name="T23" fmla="*/ 18 h 50"/>
                  <a:gd name="T24" fmla="*/ 22 w 27"/>
                  <a:gd name="T25" fmla="*/ 23 h 50"/>
                  <a:gd name="T26" fmla="*/ 22 w 27"/>
                  <a:gd name="T27" fmla="*/ 27 h 50"/>
                  <a:gd name="T28" fmla="*/ 27 w 27"/>
                  <a:gd name="T29" fmla="*/ 27 h 50"/>
                  <a:gd name="T30" fmla="*/ 22 w 27"/>
                  <a:gd name="T31" fmla="*/ 36 h 50"/>
                  <a:gd name="T32" fmla="*/ 18 w 27"/>
                  <a:gd name="T33" fmla="*/ 46 h 50"/>
                  <a:gd name="T34" fmla="*/ 18 w 27"/>
                  <a:gd name="T35" fmla="*/ 46 h 50"/>
                  <a:gd name="T36" fmla="*/ 13 w 27"/>
                  <a:gd name="T37" fmla="*/ 50 h 50"/>
                  <a:gd name="T38" fmla="*/ 13 w 27"/>
                  <a:gd name="T39" fmla="*/ 50 h 50"/>
                  <a:gd name="T40" fmla="*/ 9 w 27"/>
                  <a:gd name="T41" fmla="*/ 36 h 50"/>
                  <a:gd name="T42" fmla="*/ 13 w 27"/>
                  <a:gd name="T43" fmla="*/ 41 h 50"/>
                  <a:gd name="T44" fmla="*/ 13 w 27"/>
                  <a:gd name="T45" fmla="*/ 41 h 50"/>
                  <a:gd name="T46" fmla="*/ 18 w 27"/>
                  <a:gd name="T47" fmla="*/ 36 h 50"/>
                  <a:gd name="T48" fmla="*/ 18 w 27"/>
                  <a:gd name="T49" fmla="*/ 32 h 50"/>
                  <a:gd name="T50" fmla="*/ 18 w 27"/>
                  <a:gd name="T51" fmla="*/ 18 h 50"/>
                  <a:gd name="T52" fmla="*/ 13 w 27"/>
                  <a:gd name="T53" fmla="*/ 9 h 50"/>
                  <a:gd name="T54" fmla="*/ 9 w 27"/>
                  <a:gd name="T55" fmla="*/ 4 h 50"/>
                  <a:gd name="T56" fmla="*/ 9 w 27"/>
                  <a:gd name="T57" fmla="*/ 4 h 50"/>
                  <a:gd name="T58" fmla="*/ 9 w 27"/>
                  <a:gd name="T59" fmla="*/ 14 h 50"/>
                  <a:gd name="T60" fmla="*/ 9 w 27"/>
                  <a:gd name="T61" fmla="*/ 18 h 50"/>
                  <a:gd name="T62" fmla="*/ 9 w 27"/>
                  <a:gd name="T63" fmla="*/ 27 h 50"/>
                  <a:gd name="T64" fmla="*/ 9 w 27"/>
                  <a:gd name="T65" fmla="*/ 36 h 50"/>
                  <a:gd name="T66" fmla="*/ 9 w 27"/>
                  <a:gd name="T6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" h="50">
                    <a:moveTo>
                      <a:pt x="13" y="50"/>
                    </a:moveTo>
                    <a:lnTo>
                      <a:pt x="13" y="5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4" y="27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8" y="4"/>
                    </a:lnTo>
                    <a:lnTo>
                      <a:pt x="22" y="18"/>
                    </a:lnTo>
                    <a:lnTo>
                      <a:pt x="22" y="23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22" y="3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3" y="50"/>
                    </a:lnTo>
                    <a:lnTo>
                      <a:pt x="13" y="50"/>
                    </a:lnTo>
                    <a:close/>
                    <a:moveTo>
                      <a:pt x="9" y="36"/>
                    </a:moveTo>
                    <a:lnTo>
                      <a:pt x="13" y="41"/>
                    </a:lnTo>
                    <a:lnTo>
                      <a:pt x="13" y="41"/>
                    </a:lnTo>
                    <a:lnTo>
                      <a:pt x="18" y="36"/>
                    </a:lnTo>
                    <a:lnTo>
                      <a:pt x="18" y="32"/>
                    </a:lnTo>
                    <a:lnTo>
                      <a:pt x="18" y="18"/>
                    </a:lnTo>
                    <a:lnTo>
                      <a:pt x="13" y="9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9" y="27"/>
                    </a:lnTo>
                    <a:lnTo>
                      <a:pt x="9" y="36"/>
                    </a:lnTo>
                    <a:lnTo>
                      <a:pt x="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" name="Freeform 1716"/>
              <p:cNvSpPr>
                <a:spLocks/>
              </p:cNvSpPr>
              <p:nvPr/>
            </p:nvSpPr>
            <p:spPr bwMode="auto">
              <a:xfrm>
                <a:off x="2906" y="1589"/>
                <a:ext cx="27" cy="50"/>
              </a:xfrm>
              <a:custGeom>
                <a:avLst/>
                <a:gdLst>
                  <a:gd name="T0" fmla="*/ 13 w 27"/>
                  <a:gd name="T1" fmla="*/ 50 h 50"/>
                  <a:gd name="T2" fmla="*/ 13 w 27"/>
                  <a:gd name="T3" fmla="*/ 50 h 50"/>
                  <a:gd name="T4" fmla="*/ 0 w 27"/>
                  <a:gd name="T5" fmla="*/ 36 h 50"/>
                  <a:gd name="T6" fmla="*/ 0 w 27"/>
                  <a:gd name="T7" fmla="*/ 36 h 50"/>
                  <a:gd name="T8" fmla="*/ 0 w 27"/>
                  <a:gd name="T9" fmla="*/ 32 h 50"/>
                  <a:gd name="T10" fmla="*/ 4 w 27"/>
                  <a:gd name="T11" fmla="*/ 27 h 50"/>
                  <a:gd name="T12" fmla="*/ 4 w 27"/>
                  <a:gd name="T13" fmla="*/ 18 h 50"/>
                  <a:gd name="T14" fmla="*/ 0 w 27"/>
                  <a:gd name="T15" fmla="*/ 9 h 50"/>
                  <a:gd name="T16" fmla="*/ 4 w 27"/>
                  <a:gd name="T17" fmla="*/ 4 h 50"/>
                  <a:gd name="T18" fmla="*/ 9 w 27"/>
                  <a:gd name="T19" fmla="*/ 0 h 50"/>
                  <a:gd name="T20" fmla="*/ 18 w 27"/>
                  <a:gd name="T21" fmla="*/ 4 h 50"/>
                  <a:gd name="T22" fmla="*/ 22 w 27"/>
                  <a:gd name="T23" fmla="*/ 18 h 50"/>
                  <a:gd name="T24" fmla="*/ 22 w 27"/>
                  <a:gd name="T25" fmla="*/ 23 h 50"/>
                  <a:gd name="T26" fmla="*/ 22 w 27"/>
                  <a:gd name="T27" fmla="*/ 27 h 50"/>
                  <a:gd name="T28" fmla="*/ 27 w 27"/>
                  <a:gd name="T29" fmla="*/ 27 h 50"/>
                  <a:gd name="T30" fmla="*/ 22 w 27"/>
                  <a:gd name="T31" fmla="*/ 36 h 50"/>
                  <a:gd name="T32" fmla="*/ 18 w 27"/>
                  <a:gd name="T33" fmla="*/ 46 h 50"/>
                  <a:gd name="T34" fmla="*/ 18 w 27"/>
                  <a:gd name="T35" fmla="*/ 46 h 50"/>
                  <a:gd name="T36" fmla="*/ 13 w 27"/>
                  <a:gd name="T37" fmla="*/ 50 h 50"/>
                  <a:gd name="T38" fmla="*/ 13 w 27"/>
                  <a:gd name="T3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50">
                    <a:moveTo>
                      <a:pt x="13" y="50"/>
                    </a:moveTo>
                    <a:lnTo>
                      <a:pt x="13" y="5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4" y="27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8" y="4"/>
                    </a:lnTo>
                    <a:lnTo>
                      <a:pt x="22" y="18"/>
                    </a:lnTo>
                    <a:lnTo>
                      <a:pt x="22" y="23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22" y="3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3" y="50"/>
                    </a:lnTo>
                    <a:lnTo>
                      <a:pt x="13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" name="Freeform 1717"/>
              <p:cNvSpPr>
                <a:spLocks/>
              </p:cNvSpPr>
              <p:nvPr/>
            </p:nvSpPr>
            <p:spPr bwMode="auto">
              <a:xfrm>
                <a:off x="2915" y="1593"/>
                <a:ext cx="9" cy="37"/>
              </a:xfrm>
              <a:custGeom>
                <a:avLst/>
                <a:gdLst>
                  <a:gd name="T0" fmla="*/ 0 w 9"/>
                  <a:gd name="T1" fmla="*/ 32 h 37"/>
                  <a:gd name="T2" fmla="*/ 4 w 9"/>
                  <a:gd name="T3" fmla="*/ 37 h 37"/>
                  <a:gd name="T4" fmla="*/ 4 w 9"/>
                  <a:gd name="T5" fmla="*/ 37 h 37"/>
                  <a:gd name="T6" fmla="*/ 9 w 9"/>
                  <a:gd name="T7" fmla="*/ 32 h 37"/>
                  <a:gd name="T8" fmla="*/ 9 w 9"/>
                  <a:gd name="T9" fmla="*/ 28 h 37"/>
                  <a:gd name="T10" fmla="*/ 9 w 9"/>
                  <a:gd name="T11" fmla="*/ 14 h 37"/>
                  <a:gd name="T12" fmla="*/ 4 w 9"/>
                  <a:gd name="T13" fmla="*/ 5 h 37"/>
                  <a:gd name="T14" fmla="*/ 0 w 9"/>
                  <a:gd name="T15" fmla="*/ 0 h 37"/>
                  <a:gd name="T16" fmla="*/ 0 w 9"/>
                  <a:gd name="T17" fmla="*/ 0 h 37"/>
                  <a:gd name="T18" fmla="*/ 0 w 9"/>
                  <a:gd name="T19" fmla="*/ 10 h 37"/>
                  <a:gd name="T20" fmla="*/ 0 w 9"/>
                  <a:gd name="T21" fmla="*/ 14 h 37"/>
                  <a:gd name="T22" fmla="*/ 0 w 9"/>
                  <a:gd name="T23" fmla="*/ 23 h 37"/>
                  <a:gd name="T24" fmla="*/ 0 w 9"/>
                  <a:gd name="T25" fmla="*/ 32 h 37"/>
                  <a:gd name="T26" fmla="*/ 0 w 9"/>
                  <a:gd name="T2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7">
                    <a:moveTo>
                      <a:pt x="0" y="32"/>
                    </a:moveTo>
                    <a:lnTo>
                      <a:pt x="4" y="37"/>
                    </a:lnTo>
                    <a:lnTo>
                      <a:pt x="4" y="37"/>
                    </a:lnTo>
                    <a:lnTo>
                      <a:pt x="9" y="32"/>
                    </a:lnTo>
                    <a:lnTo>
                      <a:pt x="9" y="28"/>
                    </a:lnTo>
                    <a:lnTo>
                      <a:pt x="9" y="14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0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" name="Freeform 1718"/>
              <p:cNvSpPr>
                <a:spLocks/>
              </p:cNvSpPr>
              <p:nvPr/>
            </p:nvSpPr>
            <p:spPr bwMode="auto">
              <a:xfrm>
                <a:off x="2924" y="1593"/>
                <a:ext cx="27" cy="23"/>
              </a:xfrm>
              <a:custGeom>
                <a:avLst/>
                <a:gdLst>
                  <a:gd name="T0" fmla="*/ 4 w 27"/>
                  <a:gd name="T1" fmla="*/ 23 h 23"/>
                  <a:gd name="T2" fmla="*/ 0 w 27"/>
                  <a:gd name="T3" fmla="*/ 14 h 23"/>
                  <a:gd name="T4" fmla="*/ 0 w 27"/>
                  <a:gd name="T5" fmla="*/ 5 h 23"/>
                  <a:gd name="T6" fmla="*/ 9 w 27"/>
                  <a:gd name="T7" fmla="*/ 0 h 23"/>
                  <a:gd name="T8" fmla="*/ 23 w 27"/>
                  <a:gd name="T9" fmla="*/ 0 h 23"/>
                  <a:gd name="T10" fmla="*/ 23 w 27"/>
                  <a:gd name="T11" fmla="*/ 5 h 23"/>
                  <a:gd name="T12" fmla="*/ 27 w 27"/>
                  <a:gd name="T13" fmla="*/ 14 h 23"/>
                  <a:gd name="T14" fmla="*/ 23 w 27"/>
                  <a:gd name="T15" fmla="*/ 19 h 23"/>
                  <a:gd name="T16" fmla="*/ 18 w 27"/>
                  <a:gd name="T17" fmla="*/ 19 h 23"/>
                  <a:gd name="T18" fmla="*/ 9 w 27"/>
                  <a:gd name="T19" fmla="*/ 23 h 23"/>
                  <a:gd name="T20" fmla="*/ 4 w 27"/>
                  <a:gd name="T2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3">
                    <a:moveTo>
                      <a:pt x="4" y="23"/>
                    </a:moveTo>
                    <a:lnTo>
                      <a:pt x="0" y="14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23" y="0"/>
                    </a:lnTo>
                    <a:lnTo>
                      <a:pt x="23" y="5"/>
                    </a:lnTo>
                    <a:lnTo>
                      <a:pt x="27" y="14"/>
                    </a:lnTo>
                    <a:lnTo>
                      <a:pt x="23" y="19"/>
                    </a:lnTo>
                    <a:lnTo>
                      <a:pt x="18" y="19"/>
                    </a:lnTo>
                    <a:lnTo>
                      <a:pt x="9" y="23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" name="Freeform 1719"/>
              <p:cNvSpPr>
                <a:spLocks/>
              </p:cNvSpPr>
              <p:nvPr/>
            </p:nvSpPr>
            <p:spPr bwMode="auto">
              <a:xfrm>
                <a:off x="2924" y="1593"/>
                <a:ext cx="27" cy="23"/>
              </a:xfrm>
              <a:custGeom>
                <a:avLst/>
                <a:gdLst>
                  <a:gd name="T0" fmla="*/ 4 w 27"/>
                  <a:gd name="T1" fmla="*/ 23 h 23"/>
                  <a:gd name="T2" fmla="*/ 0 w 27"/>
                  <a:gd name="T3" fmla="*/ 14 h 23"/>
                  <a:gd name="T4" fmla="*/ 0 w 27"/>
                  <a:gd name="T5" fmla="*/ 5 h 23"/>
                  <a:gd name="T6" fmla="*/ 9 w 27"/>
                  <a:gd name="T7" fmla="*/ 0 h 23"/>
                  <a:gd name="T8" fmla="*/ 23 w 27"/>
                  <a:gd name="T9" fmla="*/ 0 h 23"/>
                  <a:gd name="T10" fmla="*/ 23 w 27"/>
                  <a:gd name="T11" fmla="*/ 5 h 23"/>
                  <a:gd name="T12" fmla="*/ 27 w 27"/>
                  <a:gd name="T13" fmla="*/ 14 h 23"/>
                  <a:gd name="T14" fmla="*/ 23 w 27"/>
                  <a:gd name="T15" fmla="*/ 19 h 23"/>
                  <a:gd name="T16" fmla="*/ 18 w 27"/>
                  <a:gd name="T17" fmla="*/ 19 h 23"/>
                  <a:gd name="T18" fmla="*/ 9 w 27"/>
                  <a:gd name="T19" fmla="*/ 23 h 23"/>
                  <a:gd name="T20" fmla="*/ 4 w 27"/>
                  <a:gd name="T2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3">
                    <a:moveTo>
                      <a:pt x="4" y="23"/>
                    </a:moveTo>
                    <a:lnTo>
                      <a:pt x="0" y="14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23" y="0"/>
                    </a:lnTo>
                    <a:lnTo>
                      <a:pt x="23" y="5"/>
                    </a:lnTo>
                    <a:lnTo>
                      <a:pt x="27" y="14"/>
                    </a:lnTo>
                    <a:lnTo>
                      <a:pt x="23" y="19"/>
                    </a:lnTo>
                    <a:lnTo>
                      <a:pt x="18" y="19"/>
                    </a:lnTo>
                    <a:lnTo>
                      <a:pt x="9" y="23"/>
                    </a:lnTo>
                    <a:lnTo>
                      <a:pt x="4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" name="Freeform 1720"/>
              <p:cNvSpPr>
                <a:spLocks noEditPoints="1"/>
              </p:cNvSpPr>
              <p:nvPr/>
            </p:nvSpPr>
            <p:spPr bwMode="auto">
              <a:xfrm>
                <a:off x="2919" y="1589"/>
                <a:ext cx="32" cy="32"/>
              </a:xfrm>
              <a:custGeom>
                <a:avLst/>
                <a:gdLst>
                  <a:gd name="T0" fmla="*/ 9 w 32"/>
                  <a:gd name="T1" fmla="*/ 32 h 32"/>
                  <a:gd name="T2" fmla="*/ 9 w 32"/>
                  <a:gd name="T3" fmla="*/ 32 h 32"/>
                  <a:gd name="T4" fmla="*/ 0 w 32"/>
                  <a:gd name="T5" fmla="*/ 23 h 32"/>
                  <a:gd name="T6" fmla="*/ 5 w 32"/>
                  <a:gd name="T7" fmla="*/ 9 h 32"/>
                  <a:gd name="T8" fmla="*/ 14 w 32"/>
                  <a:gd name="T9" fmla="*/ 0 h 32"/>
                  <a:gd name="T10" fmla="*/ 23 w 32"/>
                  <a:gd name="T11" fmla="*/ 0 h 32"/>
                  <a:gd name="T12" fmla="*/ 32 w 32"/>
                  <a:gd name="T13" fmla="*/ 9 h 32"/>
                  <a:gd name="T14" fmla="*/ 32 w 32"/>
                  <a:gd name="T15" fmla="*/ 18 h 32"/>
                  <a:gd name="T16" fmla="*/ 32 w 32"/>
                  <a:gd name="T17" fmla="*/ 18 h 32"/>
                  <a:gd name="T18" fmla="*/ 28 w 32"/>
                  <a:gd name="T19" fmla="*/ 27 h 32"/>
                  <a:gd name="T20" fmla="*/ 14 w 32"/>
                  <a:gd name="T21" fmla="*/ 32 h 32"/>
                  <a:gd name="T22" fmla="*/ 9 w 32"/>
                  <a:gd name="T23" fmla="*/ 32 h 32"/>
                  <a:gd name="T24" fmla="*/ 9 w 32"/>
                  <a:gd name="T25" fmla="*/ 32 h 32"/>
                  <a:gd name="T26" fmla="*/ 9 w 32"/>
                  <a:gd name="T27" fmla="*/ 32 h 32"/>
                  <a:gd name="T28" fmla="*/ 19 w 32"/>
                  <a:gd name="T29" fmla="*/ 4 h 32"/>
                  <a:gd name="T30" fmla="*/ 9 w 32"/>
                  <a:gd name="T31" fmla="*/ 9 h 32"/>
                  <a:gd name="T32" fmla="*/ 9 w 32"/>
                  <a:gd name="T33" fmla="*/ 14 h 32"/>
                  <a:gd name="T34" fmla="*/ 9 w 32"/>
                  <a:gd name="T35" fmla="*/ 27 h 32"/>
                  <a:gd name="T36" fmla="*/ 9 w 32"/>
                  <a:gd name="T37" fmla="*/ 27 h 32"/>
                  <a:gd name="T38" fmla="*/ 19 w 32"/>
                  <a:gd name="T39" fmla="*/ 23 h 32"/>
                  <a:gd name="T40" fmla="*/ 28 w 32"/>
                  <a:gd name="T41" fmla="*/ 18 h 32"/>
                  <a:gd name="T42" fmla="*/ 23 w 32"/>
                  <a:gd name="T43" fmla="*/ 9 h 32"/>
                  <a:gd name="T44" fmla="*/ 23 w 32"/>
                  <a:gd name="T45" fmla="*/ 4 h 32"/>
                  <a:gd name="T46" fmla="*/ 19 w 32"/>
                  <a:gd name="T47" fmla="*/ 4 h 32"/>
                  <a:gd name="T48" fmla="*/ 19 w 32"/>
                  <a:gd name="T4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32">
                    <a:moveTo>
                      <a:pt x="9" y="32"/>
                    </a:moveTo>
                    <a:lnTo>
                      <a:pt x="9" y="32"/>
                    </a:lnTo>
                    <a:lnTo>
                      <a:pt x="0" y="23"/>
                    </a:lnTo>
                    <a:lnTo>
                      <a:pt x="5" y="9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32" y="9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28" y="27"/>
                    </a:lnTo>
                    <a:lnTo>
                      <a:pt x="14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  <a:moveTo>
                      <a:pt x="19" y="4"/>
                    </a:moveTo>
                    <a:lnTo>
                      <a:pt x="9" y="9"/>
                    </a:lnTo>
                    <a:lnTo>
                      <a:pt x="9" y="14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9" y="23"/>
                    </a:lnTo>
                    <a:lnTo>
                      <a:pt x="28" y="18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" name="Freeform 1721"/>
              <p:cNvSpPr>
                <a:spLocks/>
              </p:cNvSpPr>
              <p:nvPr/>
            </p:nvSpPr>
            <p:spPr bwMode="auto">
              <a:xfrm>
                <a:off x="2919" y="1589"/>
                <a:ext cx="32" cy="32"/>
              </a:xfrm>
              <a:custGeom>
                <a:avLst/>
                <a:gdLst>
                  <a:gd name="T0" fmla="*/ 9 w 32"/>
                  <a:gd name="T1" fmla="*/ 32 h 32"/>
                  <a:gd name="T2" fmla="*/ 9 w 32"/>
                  <a:gd name="T3" fmla="*/ 32 h 32"/>
                  <a:gd name="T4" fmla="*/ 0 w 32"/>
                  <a:gd name="T5" fmla="*/ 23 h 32"/>
                  <a:gd name="T6" fmla="*/ 5 w 32"/>
                  <a:gd name="T7" fmla="*/ 9 h 32"/>
                  <a:gd name="T8" fmla="*/ 14 w 32"/>
                  <a:gd name="T9" fmla="*/ 0 h 32"/>
                  <a:gd name="T10" fmla="*/ 23 w 32"/>
                  <a:gd name="T11" fmla="*/ 0 h 32"/>
                  <a:gd name="T12" fmla="*/ 32 w 32"/>
                  <a:gd name="T13" fmla="*/ 9 h 32"/>
                  <a:gd name="T14" fmla="*/ 32 w 32"/>
                  <a:gd name="T15" fmla="*/ 18 h 32"/>
                  <a:gd name="T16" fmla="*/ 32 w 32"/>
                  <a:gd name="T17" fmla="*/ 18 h 32"/>
                  <a:gd name="T18" fmla="*/ 28 w 32"/>
                  <a:gd name="T19" fmla="*/ 27 h 32"/>
                  <a:gd name="T20" fmla="*/ 14 w 32"/>
                  <a:gd name="T21" fmla="*/ 32 h 32"/>
                  <a:gd name="T22" fmla="*/ 9 w 32"/>
                  <a:gd name="T23" fmla="*/ 32 h 32"/>
                  <a:gd name="T24" fmla="*/ 9 w 32"/>
                  <a:gd name="T25" fmla="*/ 32 h 32"/>
                  <a:gd name="T26" fmla="*/ 9 w 32"/>
                  <a:gd name="T2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32">
                    <a:moveTo>
                      <a:pt x="9" y="32"/>
                    </a:moveTo>
                    <a:lnTo>
                      <a:pt x="9" y="32"/>
                    </a:lnTo>
                    <a:lnTo>
                      <a:pt x="0" y="23"/>
                    </a:lnTo>
                    <a:lnTo>
                      <a:pt x="5" y="9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32" y="9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28" y="27"/>
                    </a:lnTo>
                    <a:lnTo>
                      <a:pt x="14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" name="Freeform 1722"/>
              <p:cNvSpPr>
                <a:spLocks/>
              </p:cNvSpPr>
              <p:nvPr/>
            </p:nvSpPr>
            <p:spPr bwMode="auto">
              <a:xfrm>
                <a:off x="2928" y="1593"/>
                <a:ext cx="19" cy="23"/>
              </a:xfrm>
              <a:custGeom>
                <a:avLst/>
                <a:gdLst>
                  <a:gd name="T0" fmla="*/ 10 w 19"/>
                  <a:gd name="T1" fmla="*/ 0 h 23"/>
                  <a:gd name="T2" fmla="*/ 0 w 19"/>
                  <a:gd name="T3" fmla="*/ 5 h 23"/>
                  <a:gd name="T4" fmla="*/ 0 w 19"/>
                  <a:gd name="T5" fmla="*/ 10 h 23"/>
                  <a:gd name="T6" fmla="*/ 0 w 19"/>
                  <a:gd name="T7" fmla="*/ 23 h 23"/>
                  <a:gd name="T8" fmla="*/ 0 w 19"/>
                  <a:gd name="T9" fmla="*/ 23 h 23"/>
                  <a:gd name="T10" fmla="*/ 10 w 19"/>
                  <a:gd name="T11" fmla="*/ 19 h 23"/>
                  <a:gd name="T12" fmla="*/ 19 w 19"/>
                  <a:gd name="T13" fmla="*/ 14 h 23"/>
                  <a:gd name="T14" fmla="*/ 14 w 19"/>
                  <a:gd name="T15" fmla="*/ 5 h 23"/>
                  <a:gd name="T16" fmla="*/ 14 w 19"/>
                  <a:gd name="T17" fmla="*/ 0 h 23"/>
                  <a:gd name="T18" fmla="*/ 10 w 19"/>
                  <a:gd name="T19" fmla="*/ 0 h 23"/>
                  <a:gd name="T20" fmla="*/ 10 w 19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3">
                    <a:moveTo>
                      <a:pt x="10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0" y="19"/>
                    </a:lnTo>
                    <a:lnTo>
                      <a:pt x="19" y="14"/>
                    </a:lnTo>
                    <a:lnTo>
                      <a:pt x="14" y="5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" name="Freeform 1723"/>
              <p:cNvSpPr>
                <a:spLocks/>
              </p:cNvSpPr>
              <p:nvPr/>
            </p:nvSpPr>
            <p:spPr bwMode="auto">
              <a:xfrm>
                <a:off x="2947" y="1566"/>
                <a:ext cx="69" cy="46"/>
              </a:xfrm>
              <a:custGeom>
                <a:avLst/>
                <a:gdLst>
                  <a:gd name="T0" fmla="*/ 69 w 69"/>
                  <a:gd name="T1" fmla="*/ 4 h 46"/>
                  <a:gd name="T2" fmla="*/ 59 w 69"/>
                  <a:gd name="T3" fmla="*/ 0 h 46"/>
                  <a:gd name="T4" fmla="*/ 50 w 69"/>
                  <a:gd name="T5" fmla="*/ 0 h 46"/>
                  <a:gd name="T6" fmla="*/ 41 w 69"/>
                  <a:gd name="T7" fmla="*/ 4 h 46"/>
                  <a:gd name="T8" fmla="*/ 32 w 69"/>
                  <a:gd name="T9" fmla="*/ 9 h 46"/>
                  <a:gd name="T10" fmla="*/ 27 w 69"/>
                  <a:gd name="T11" fmla="*/ 9 h 46"/>
                  <a:gd name="T12" fmla="*/ 14 w 69"/>
                  <a:gd name="T13" fmla="*/ 9 h 46"/>
                  <a:gd name="T14" fmla="*/ 9 w 69"/>
                  <a:gd name="T15" fmla="*/ 4 h 46"/>
                  <a:gd name="T16" fmla="*/ 4 w 69"/>
                  <a:gd name="T17" fmla="*/ 0 h 46"/>
                  <a:gd name="T18" fmla="*/ 0 w 69"/>
                  <a:gd name="T19" fmla="*/ 0 h 46"/>
                  <a:gd name="T20" fmla="*/ 0 w 69"/>
                  <a:gd name="T21" fmla="*/ 4 h 46"/>
                  <a:gd name="T22" fmla="*/ 0 w 69"/>
                  <a:gd name="T23" fmla="*/ 14 h 46"/>
                  <a:gd name="T24" fmla="*/ 4 w 69"/>
                  <a:gd name="T25" fmla="*/ 18 h 46"/>
                  <a:gd name="T26" fmla="*/ 0 w 69"/>
                  <a:gd name="T27" fmla="*/ 27 h 46"/>
                  <a:gd name="T28" fmla="*/ 0 w 69"/>
                  <a:gd name="T29" fmla="*/ 32 h 46"/>
                  <a:gd name="T30" fmla="*/ 4 w 69"/>
                  <a:gd name="T31" fmla="*/ 46 h 46"/>
                  <a:gd name="T32" fmla="*/ 14 w 69"/>
                  <a:gd name="T33" fmla="*/ 41 h 46"/>
                  <a:gd name="T34" fmla="*/ 23 w 69"/>
                  <a:gd name="T35" fmla="*/ 41 h 46"/>
                  <a:gd name="T36" fmla="*/ 27 w 69"/>
                  <a:gd name="T37" fmla="*/ 41 h 46"/>
                  <a:gd name="T38" fmla="*/ 36 w 69"/>
                  <a:gd name="T39" fmla="*/ 46 h 46"/>
                  <a:gd name="T40" fmla="*/ 41 w 69"/>
                  <a:gd name="T41" fmla="*/ 41 h 46"/>
                  <a:gd name="T42" fmla="*/ 46 w 69"/>
                  <a:gd name="T43" fmla="*/ 37 h 46"/>
                  <a:gd name="T44" fmla="*/ 59 w 69"/>
                  <a:gd name="T45" fmla="*/ 37 h 46"/>
                  <a:gd name="T46" fmla="*/ 55 w 69"/>
                  <a:gd name="T47" fmla="*/ 27 h 46"/>
                  <a:gd name="T48" fmla="*/ 59 w 69"/>
                  <a:gd name="T49" fmla="*/ 18 h 46"/>
                  <a:gd name="T50" fmla="*/ 64 w 69"/>
                  <a:gd name="T51" fmla="*/ 14 h 46"/>
                  <a:gd name="T52" fmla="*/ 69 w 69"/>
                  <a:gd name="T53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" h="46">
                    <a:moveTo>
                      <a:pt x="69" y="4"/>
                    </a:moveTo>
                    <a:lnTo>
                      <a:pt x="59" y="0"/>
                    </a:lnTo>
                    <a:lnTo>
                      <a:pt x="50" y="0"/>
                    </a:lnTo>
                    <a:lnTo>
                      <a:pt x="41" y="4"/>
                    </a:lnTo>
                    <a:lnTo>
                      <a:pt x="32" y="9"/>
                    </a:lnTo>
                    <a:lnTo>
                      <a:pt x="27" y="9"/>
                    </a:lnTo>
                    <a:lnTo>
                      <a:pt x="1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4" y="46"/>
                    </a:lnTo>
                    <a:lnTo>
                      <a:pt x="14" y="41"/>
                    </a:lnTo>
                    <a:lnTo>
                      <a:pt x="23" y="41"/>
                    </a:lnTo>
                    <a:lnTo>
                      <a:pt x="27" y="41"/>
                    </a:lnTo>
                    <a:lnTo>
                      <a:pt x="36" y="46"/>
                    </a:lnTo>
                    <a:lnTo>
                      <a:pt x="41" y="41"/>
                    </a:lnTo>
                    <a:lnTo>
                      <a:pt x="46" y="37"/>
                    </a:lnTo>
                    <a:lnTo>
                      <a:pt x="59" y="37"/>
                    </a:lnTo>
                    <a:lnTo>
                      <a:pt x="55" y="27"/>
                    </a:lnTo>
                    <a:lnTo>
                      <a:pt x="59" y="18"/>
                    </a:lnTo>
                    <a:lnTo>
                      <a:pt x="64" y="14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" name="Freeform 1724"/>
              <p:cNvSpPr>
                <a:spLocks/>
              </p:cNvSpPr>
              <p:nvPr/>
            </p:nvSpPr>
            <p:spPr bwMode="auto">
              <a:xfrm>
                <a:off x="2947" y="1566"/>
                <a:ext cx="69" cy="46"/>
              </a:xfrm>
              <a:custGeom>
                <a:avLst/>
                <a:gdLst>
                  <a:gd name="T0" fmla="*/ 69 w 69"/>
                  <a:gd name="T1" fmla="*/ 4 h 46"/>
                  <a:gd name="T2" fmla="*/ 59 w 69"/>
                  <a:gd name="T3" fmla="*/ 0 h 46"/>
                  <a:gd name="T4" fmla="*/ 50 w 69"/>
                  <a:gd name="T5" fmla="*/ 0 h 46"/>
                  <a:gd name="T6" fmla="*/ 41 w 69"/>
                  <a:gd name="T7" fmla="*/ 4 h 46"/>
                  <a:gd name="T8" fmla="*/ 32 w 69"/>
                  <a:gd name="T9" fmla="*/ 9 h 46"/>
                  <a:gd name="T10" fmla="*/ 27 w 69"/>
                  <a:gd name="T11" fmla="*/ 9 h 46"/>
                  <a:gd name="T12" fmla="*/ 14 w 69"/>
                  <a:gd name="T13" fmla="*/ 9 h 46"/>
                  <a:gd name="T14" fmla="*/ 9 w 69"/>
                  <a:gd name="T15" fmla="*/ 4 h 46"/>
                  <a:gd name="T16" fmla="*/ 4 w 69"/>
                  <a:gd name="T17" fmla="*/ 0 h 46"/>
                  <a:gd name="T18" fmla="*/ 0 w 69"/>
                  <a:gd name="T19" fmla="*/ 0 h 46"/>
                  <a:gd name="T20" fmla="*/ 0 w 69"/>
                  <a:gd name="T21" fmla="*/ 4 h 46"/>
                  <a:gd name="T22" fmla="*/ 0 w 69"/>
                  <a:gd name="T23" fmla="*/ 14 h 46"/>
                  <a:gd name="T24" fmla="*/ 4 w 69"/>
                  <a:gd name="T25" fmla="*/ 18 h 46"/>
                  <a:gd name="T26" fmla="*/ 0 w 69"/>
                  <a:gd name="T27" fmla="*/ 27 h 46"/>
                  <a:gd name="T28" fmla="*/ 0 w 69"/>
                  <a:gd name="T29" fmla="*/ 32 h 46"/>
                  <a:gd name="T30" fmla="*/ 4 w 69"/>
                  <a:gd name="T31" fmla="*/ 46 h 46"/>
                  <a:gd name="T32" fmla="*/ 14 w 69"/>
                  <a:gd name="T33" fmla="*/ 41 h 46"/>
                  <a:gd name="T34" fmla="*/ 23 w 69"/>
                  <a:gd name="T35" fmla="*/ 41 h 46"/>
                  <a:gd name="T36" fmla="*/ 27 w 69"/>
                  <a:gd name="T37" fmla="*/ 41 h 46"/>
                  <a:gd name="T38" fmla="*/ 36 w 69"/>
                  <a:gd name="T39" fmla="*/ 46 h 46"/>
                  <a:gd name="T40" fmla="*/ 41 w 69"/>
                  <a:gd name="T41" fmla="*/ 41 h 46"/>
                  <a:gd name="T42" fmla="*/ 46 w 69"/>
                  <a:gd name="T43" fmla="*/ 37 h 46"/>
                  <a:gd name="T44" fmla="*/ 59 w 69"/>
                  <a:gd name="T45" fmla="*/ 37 h 46"/>
                  <a:gd name="T46" fmla="*/ 55 w 69"/>
                  <a:gd name="T47" fmla="*/ 27 h 46"/>
                  <a:gd name="T48" fmla="*/ 59 w 69"/>
                  <a:gd name="T49" fmla="*/ 18 h 46"/>
                  <a:gd name="T50" fmla="*/ 64 w 69"/>
                  <a:gd name="T51" fmla="*/ 14 h 46"/>
                  <a:gd name="T52" fmla="*/ 69 w 69"/>
                  <a:gd name="T53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" h="46">
                    <a:moveTo>
                      <a:pt x="69" y="4"/>
                    </a:moveTo>
                    <a:lnTo>
                      <a:pt x="59" y="0"/>
                    </a:lnTo>
                    <a:lnTo>
                      <a:pt x="50" y="0"/>
                    </a:lnTo>
                    <a:lnTo>
                      <a:pt x="41" y="4"/>
                    </a:lnTo>
                    <a:lnTo>
                      <a:pt x="32" y="9"/>
                    </a:lnTo>
                    <a:lnTo>
                      <a:pt x="27" y="9"/>
                    </a:lnTo>
                    <a:lnTo>
                      <a:pt x="1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4" y="46"/>
                    </a:lnTo>
                    <a:lnTo>
                      <a:pt x="14" y="41"/>
                    </a:lnTo>
                    <a:lnTo>
                      <a:pt x="23" y="41"/>
                    </a:lnTo>
                    <a:lnTo>
                      <a:pt x="27" y="41"/>
                    </a:lnTo>
                    <a:lnTo>
                      <a:pt x="36" y="46"/>
                    </a:lnTo>
                    <a:lnTo>
                      <a:pt x="41" y="41"/>
                    </a:lnTo>
                    <a:lnTo>
                      <a:pt x="46" y="37"/>
                    </a:lnTo>
                    <a:lnTo>
                      <a:pt x="59" y="37"/>
                    </a:lnTo>
                    <a:lnTo>
                      <a:pt x="55" y="27"/>
                    </a:lnTo>
                    <a:lnTo>
                      <a:pt x="59" y="18"/>
                    </a:lnTo>
                    <a:lnTo>
                      <a:pt x="64" y="14"/>
                    </a:lnTo>
                    <a:lnTo>
                      <a:pt x="69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" name="Freeform 1725"/>
              <p:cNvSpPr>
                <a:spLocks noEditPoints="1"/>
              </p:cNvSpPr>
              <p:nvPr/>
            </p:nvSpPr>
            <p:spPr bwMode="auto">
              <a:xfrm>
                <a:off x="2938" y="1561"/>
                <a:ext cx="82" cy="55"/>
              </a:xfrm>
              <a:custGeom>
                <a:avLst/>
                <a:gdLst>
                  <a:gd name="T0" fmla="*/ 9 w 82"/>
                  <a:gd name="T1" fmla="*/ 51 h 55"/>
                  <a:gd name="T2" fmla="*/ 4 w 82"/>
                  <a:gd name="T3" fmla="*/ 42 h 55"/>
                  <a:gd name="T4" fmla="*/ 4 w 82"/>
                  <a:gd name="T5" fmla="*/ 23 h 55"/>
                  <a:gd name="T6" fmla="*/ 0 w 82"/>
                  <a:gd name="T7" fmla="*/ 9 h 55"/>
                  <a:gd name="T8" fmla="*/ 4 w 82"/>
                  <a:gd name="T9" fmla="*/ 0 h 55"/>
                  <a:gd name="T10" fmla="*/ 13 w 82"/>
                  <a:gd name="T11" fmla="*/ 5 h 55"/>
                  <a:gd name="T12" fmla="*/ 13 w 82"/>
                  <a:gd name="T13" fmla="*/ 5 h 55"/>
                  <a:gd name="T14" fmla="*/ 32 w 82"/>
                  <a:gd name="T15" fmla="*/ 9 h 55"/>
                  <a:gd name="T16" fmla="*/ 45 w 82"/>
                  <a:gd name="T17" fmla="*/ 5 h 55"/>
                  <a:gd name="T18" fmla="*/ 73 w 82"/>
                  <a:gd name="T19" fmla="*/ 5 h 55"/>
                  <a:gd name="T20" fmla="*/ 82 w 82"/>
                  <a:gd name="T21" fmla="*/ 9 h 55"/>
                  <a:gd name="T22" fmla="*/ 73 w 82"/>
                  <a:gd name="T23" fmla="*/ 23 h 55"/>
                  <a:gd name="T24" fmla="*/ 73 w 82"/>
                  <a:gd name="T25" fmla="*/ 42 h 55"/>
                  <a:gd name="T26" fmla="*/ 82 w 82"/>
                  <a:gd name="T27" fmla="*/ 46 h 55"/>
                  <a:gd name="T28" fmla="*/ 68 w 82"/>
                  <a:gd name="T29" fmla="*/ 46 h 55"/>
                  <a:gd name="T30" fmla="*/ 55 w 82"/>
                  <a:gd name="T31" fmla="*/ 46 h 55"/>
                  <a:gd name="T32" fmla="*/ 45 w 82"/>
                  <a:gd name="T33" fmla="*/ 55 h 55"/>
                  <a:gd name="T34" fmla="*/ 27 w 82"/>
                  <a:gd name="T35" fmla="*/ 51 h 55"/>
                  <a:gd name="T36" fmla="*/ 13 w 82"/>
                  <a:gd name="T37" fmla="*/ 55 h 55"/>
                  <a:gd name="T38" fmla="*/ 9 w 82"/>
                  <a:gd name="T39" fmla="*/ 55 h 55"/>
                  <a:gd name="T40" fmla="*/ 27 w 82"/>
                  <a:gd name="T41" fmla="*/ 46 h 55"/>
                  <a:gd name="T42" fmla="*/ 45 w 82"/>
                  <a:gd name="T43" fmla="*/ 46 h 55"/>
                  <a:gd name="T44" fmla="*/ 50 w 82"/>
                  <a:gd name="T45" fmla="*/ 42 h 55"/>
                  <a:gd name="T46" fmla="*/ 64 w 82"/>
                  <a:gd name="T47" fmla="*/ 28 h 55"/>
                  <a:gd name="T48" fmla="*/ 78 w 82"/>
                  <a:gd name="T49" fmla="*/ 14 h 55"/>
                  <a:gd name="T50" fmla="*/ 59 w 82"/>
                  <a:gd name="T51" fmla="*/ 9 h 55"/>
                  <a:gd name="T52" fmla="*/ 50 w 82"/>
                  <a:gd name="T53" fmla="*/ 14 h 55"/>
                  <a:gd name="T54" fmla="*/ 32 w 82"/>
                  <a:gd name="T55" fmla="*/ 19 h 55"/>
                  <a:gd name="T56" fmla="*/ 9 w 82"/>
                  <a:gd name="T57" fmla="*/ 9 h 55"/>
                  <a:gd name="T58" fmla="*/ 9 w 82"/>
                  <a:gd name="T59" fmla="*/ 9 h 55"/>
                  <a:gd name="T60" fmla="*/ 9 w 82"/>
                  <a:gd name="T61" fmla="*/ 19 h 55"/>
                  <a:gd name="T62" fmla="*/ 9 w 82"/>
                  <a:gd name="T63" fmla="*/ 32 h 55"/>
                  <a:gd name="T64" fmla="*/ 13 w 82"/>
                  <a:gd name="T65" fmla="*/ 46 h 55"/>
                  <a:gd name="T66" fmla="*/ 27 w 82"/>
                  <a:gd name="T67" fmla="*/ 4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55">
                    <a:moveTo>
                      <a:pt x="9" y="55"/>
                    </a:moveTo>
                    <a:lnTo>
                      <a:pt x="9" y="51"/>
                    </a:lnTo>
                    <a:lnTo>
                      <a:pt x="9" y="51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8" y="9"/>
                    </a:lnTo>
                    <a:lnTo>
                      <a:pt x="32" y="9"/>
                    </a:lnTo>
                    <a:lnTo>
                      <a:pt x="41" y="9"/>
                    </a:lnTo>
                    <a:lnTo>
                      <a:pt x="45" y="5"/>
                    </a:lnTo>
                    <a:lnTo>
                      <a:pt x="59" y="0"/>
                    </a:lnTo>
                    <a:lnTo>
                      <a:pt x="73" y="5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73" y="23"/>
                    </a:lnTo>
                    <a:lnTo>
                      <a:pt x="68" y="32"/>
                    </a:lnTo>
                    <a:lnTo>
                      <a:pt x="73" y="42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73" y="46"/>
                    </a:lnTo>
                    <a:lnTo>
                      <a:pt x="68" y="46"/>
                    </a:lnTo>
                    <a:lnTo>
                      <a:pt x="64" y="46"/>
                    </a:lnTo>
                    <a:lnTo>
                      <a:pt x="55" y="46"/>
                    </a:lnTo>
                    <a:lnTo>
                      <a:pt x="50" y="51"/>
                    </a:lnTo>
                    <a:lnTo>
                      <a:pt x="45" y="55"/>
                    </a:lnTo>
                    <a:lnTo>
                      <a:pt x="36" y="51"/>
                    </a:lnTo>
                    <a:lnTo>
                      <a:pt x="27" y="51"/>
                    </a:lnTo>
                    <a:lnTo>
                      <a:pt x="18" y="51"/>
                    </a:lnTo>
                    <a:lnTo>
                      <a:pt x="13" y="55"/>
                    </a:lnTo>
                    <a:lnTo>
                      <a:pt x="9" y="55"/>
                    </a:lnTo>
                    <a:lnTo>
                      <a:pt x="9" y="55"/>
                    </a:lnTo>
                    <a:close/>
                    <a:moveTo>
                      <a:pt x="27" y="46"/>
                    </a:moveTo>
                    <a:lnTo>
                      <a:pt x="27" y="46"/>
                    </a:lnTo>
                    <a:lnTo>
                      <a:pt x="36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50" y="42"/>
                    </a:lnTo>
                    <a:lnTo>
                      <a:pt x="64" y="37"/>
                    </a:lnTo>
                    <a:lnTo>
                      <a:pt x="64" y="28"/>
                    </a:lnTo>
                    <a:lnTo>
                      <a:pt x="68" y="19"/>
                    </a:lnTo>
                    <a:lnTo>
                      <a:pt x="78" y="14"/>
                    </a:lnTo>
                    <a:lnTo>
                      <a:pt x="73" y="14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2" y="19"/>
                    </a:lnTo>
                    <a:lnTo>
                      <a:pt x="18" y="1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9" y="19"/>
                    </a:lnTo>
                    <a:lnTo>
                      <a:pt x="13" y="28"/>
                    </a:lnTo>
                    <a:lnTo>
                      <a:pt x="9" y="32"/>
                    </a:lnTo>
                    <a:lnTo>
                      <a:pt x="9" y="37"/>
                    </a:lnTo>
                    <a:lnTo>
                      <a:pt x="13" y="46"/>
                    </a:lnTo>
                    <a:lnTo>
                      <a:pt x="18" y="46"/>
                    </a:lnTo>
                    <a:lnTo>
                      <a:pt x="27" y="46"/>
                    </a:lnTo>
                    <a:lnTo>
                      <a:pt x="27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" name="Freeform 1726"/>
              <p:cNvSpPr>
                <a:spLocks/>
              </p:cNvSpPr>
              <p:nvPr/>
            </p:nvSpPr>
            <p:spPr bwMode="auto">
              <a:xfrm>
                <a:off x="2938" y="1561"/>
                <a:ext cx="82" cy="55"/>
              </a:xfrm>
              <a:custGeom>
                <a:avLst/>
                <a:gdLst>
                  <a:gd name="T0" fmla="*/ 9 w 82"/>
                  <a:gd name="T1" fmla="*/ 55 h 55"/>
                  <a:gd name="T2" fmla="*/ 9 w 82"/>
                  <a:gd name="T3" fmla="*/ 51 h 55"/>
                  <a:gd name="T4" fmla="*/ 9 w 82"/>
                  <a:gd name="T5" fmla="*/ 51 h 55"/>
                  <a:gd name="T6" fmla="*/ 4 w 82"/>
                  <a:gd name="T7" fmla="*/ 42 h 55"/>
                  <a:gd name="T8" fmla="*/ 4 w 82"/>
                  <a:gd name="T9" fmla="*/ 32 h 55"/>
                  <a:gd name="T10" fmla="*/ 4 w 82"/>
                  <a:gd name="T11" fmla="*/ 23 h 55"/>
                  <a:gd name="T12" fmla="*/ 4 w 82"/>
                  <a:gd name="T13" fmla="*/ 19 h 55"/>
                  <a:gd name="T14" fmla="*/ 0 w 82"/>
                  <a:gd name="T15" fmla="*/ 9 h 55"/>
                  <a:gd name="T16" fmla="*/ 4 w 82"/>
                  <a:gd name="T17" fmla="*/ 5 h 55"/>
                  <a:gd name="T18" fmla="*/ 4 w 82"/>
                  <a:gd name="T19" fmla="*/ 0 h 55"/>
                  <a:gd name="T20" fmla="*/ 13 w 82"/>
                  <a:gd name="T21" fmla="*/ 0 h 55"/>
                  <a:gd name="T22" fmla="*/ 13 w 82"/>
                  <a:gd name="T23" fmla="*/ 5 h 55"/>
                  <a:gd name="T24" fmla="*/ 13 w 82"/>
                  <a:gd name="T25" fmla="*/ 5 h 55"/>
                  <a:gd name="T26" fmla="*/ 13 w 82"/>
                  <a:gd name="T27" fmla="*/ 5 h 55"/>
                  <a:gd name="T28" fmla="*/ 18 w 82"/>
                  <a:gd name="T29" fmla="*/ 9 h 55"/>
                  <a:gd name="T30" fmla="*/ 32 w 82"/>
                  <a:gd name="T31" fmla="*/ 9 h 55"/>
                  <a:gd name="T32" fmla="*/ 41 w 82"/>
                  <a:gd name="T33" fmla="*/ 9 h 55"/>
                  <a:gd name="T34" fmla="*/ 45 w 82"/>
                  <a:gd name="T35" fmla="*/ 5 h 55"/>
                  <a:gd name="T36" fmla="*/ 59 w 82"/>
                  <a:gd name="T37" fmla="*/ 0 h 55"/>
                  <a:gd name="T38" fmla="*/ 73 w 82"/>
                  <a:gd name="T39" fmla="*/ 5 h 55"/>
                  <a:gd name="T40" fmla="*/ 82 w 82"/>
                  <a:gd name="T41" fmla="*/ 9 h 55"/>
                  <a:gd name="T42" fmla="*/ 82 w 82"/>
                  <a:gd name="T43" fmla="*/ 9 h 55"/>
                  <a:gd name="T44" fmla="*/ 82 w 82"/>
                  <a:gd name="T45" fmla="*/ 9 h 55"/>
                  <a:gd name="T46" fmla="*/ 73 w 82"/>
                  <a:gd name="T47" fmla="*/ 23 h 55"/>
                  <a:gd name="T48" fmla="*/ 68 w 82"/>
                  <a:gd name="T49" fmla="*/ 32 h 55"/>
                  <a:gd name="T50" fmla="*/ 73 w 82"/>
                  <a:gd name="T51" fmla="*/ 42 h 55"/>
                  <a:gd name="T52" fmla="*/ 82 w 82"/>
                  <a:gd name="T53" fmla="*/ 46 h 55"/>
                  <a:gd name="T54" fmla="*/ 82 w 82"/>
                  <a:gd name="T55" fmla="*/ 46 h 55"/>
                  <a:gd name="T56" fmla="*/ 73 w 82"/>
                  <a:gd name="T57" fmla="*/ 46 h 55"/>
                  <a:gd name="T58" fmla="*/ 68 w 82"/>
                  <a:gd name="T59" fmla="*/ 46 h 55"/>
                  <a:gd name="T60" fmla="*/ 64 w 82"/>
                  <a:gd name="T61" fmla="*/ 46 h 55"/>
                  <a:gd name="T62" fmla="*/ 55 w 82"/>
                  <a:gd name="T63" fmla="*/ 46 h 55"/>
                  <a:gd name="T64" fmla="*/ 50 w 82"/>
                  <a:gd name="T65" fmla="*/ 51 h 55"/>
                  <a:gd name="T66" fmla="*/ 45 w 82"/>
                  <a:gd name="T67" fmla="*/ 55 h 55"/>
                  <a:gd name="T68" fmla="*/ 36 w 82"/>
                  <a:gd name="T69" fmla="*/ 51 h 55"/>
                  <a:gd name="T70" fmla="*/ 27 w 82"/>
                  <a:gd name="T71" fmla="*/ 51 h 55"/>
                  <a:gd name="T72" fmla="*/ 18 w 82"/>
                  <a:gd name="T73" fmla="*/ 51 h 55"/>
                  <a:gd name="T74" fmla="*/ 13 w 82"/>
                  <a:gd name="T75" fmla="*/ 55 h 55"/>
                  <a:gd name="T76" fmla="*/ 9 w 82"/>
                  <a:gd name="T77" fmla="*/ 55 h 55"/>
                  <a:gd name="T78" fmla="*/ 9 w 82"/>
                  <a:gd name="T7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2" h="55">
                    <a:moveTo>
                      <a:pt x="9" y="55"/>
                    </a:moveTo>
                    <a:lnTo>
                      <a:pt x="9" y="51"/>
                    </a:lnTo>
                    <a:lnTo>
                      <a:pt x="9" y="51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8" y="9"/>
                    </a:lnTo>
                    <a:lnTo>
                      <a:pt x="32" y="9"/>
                    </a:lnTo>
                    <a:lnTo>
                      <a:pt x="41" y="9"/>
                    </a:lnTo>
                    <a:lnTo>
                      <a:pt x="45" y="5"/>
                    </a:lnTo>
                    <a:lnTo>
                      <a:pt x="59" y="0"/>
                    </a:lnTo>
                    <a:lnTo>
                      <a:pt x="73" y="5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73" y="23"/>
                    </a:lnTo>
                    <a:lnTo>
                      <a:pt x="68" y="32"/>
                    </a:lnTo>
                    <a:lnTo>
                      <a:pt x="73" y="42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73" y="46"/>
                    </a:lnTo>
                    <a:lnTo>
                      <a:pt x="68" y="46"/>
                    </a:lnTo>
                    <a:lnTo>
                      <a:pt x="64" y="46"/>
                    </a:lnTo>
                    <a:lnTo>
                      <a:pt x="55" y="46"/>
                    </a:lnTo>
                    <a:lnTo>
                      <a:pt x="50" y="51"/>
                    </a:lnTo>
                    <a:lnTo>
                      <a:pt x="45" y="55"/>
                    </a:lnTo>
                    <a:lnTo>
                      <a:pt x="36" y="51"/>
                    </a:lnTo>
                    <a:lnTo>
                      <a:pt x="27" y="51"/>
                    </a:lnTo>
                    <a:lnTo>
                      <a:pt x="18" y="51"/>
                    </a:lnTo>
                    <a:lnTo>
                      <a:pt x="13" y="55"/>
                    </a:lnTo>
                    <a:lnTo>
                      <a:pt x="9" y="55"/>
                    </a:lnTo>
                    <a:lnTo>
                      <a:pt x="9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" name="Freeform 1727"/>
              <p:cNvSpPr>
                <a:spLocks/>
              </p:cNvSpPr>
              <p:nvPr/>
            </p:nvSpPr>
            <p:spPr bwMode="auto">
              <a:xfrm>
                <a:off x="2947" y="1570"/>
                <a:ext cx="69" cy="37"/>
              </a:xfrm>
              <a:custGeom>
                <a:avLst/>
                <a:gdLst>
                  <a:gd name="T0" fmla="*/ 18 w 69"/>
                  <a:gd name="T1" fmla="*/ 37 h 37"/>
                  <a:gd name="T2" fmla="*/ 18 w 69"/>
                  <a:gd name="T3" fmla="*/ 37 h 37"/>
                  <a:gd name="T4" fmla="*/ 27 w 69"/>
                  <a:gd name="T5" fmla="*/ 37 h 37"/>
                  <a:gd name="T6" fmla="*/ 36 w 69"/>
                  <a:gd name="T7" fmla="*/ 37 h 37"/>
                  <a:gd name="T8" fmla="*/ 36 w 69"/>
                  <a:gd name="T9" fmla="*/ 37 h 37"/>
                  <a:gd name="T10" fmla="*/ 41 w 69"/>
                  <a:gd name="T11" fmla="*/ 33 h 37"/>
                  <a:gd name="T12" fmla="*/ 55 w 69"/>
                  <a:gd name="T13" fmla="*/ 28 h 37"/>
                  <a:gd name="T14" fmla="*/ 55 w 69"/>
                  <a:gd name="T15" fmla="*/ 19 h 37"/>
                  <a:gd name="T16" fmla="*/ 59 w 69"/>
                  <a:gd name="T17" fmla="*/ 10 h 37"/>
                  <a:gd name="T18" fmla="*/ 69 w 69"/>
                  <a:gd name="T19" fmla="*/ 5 h 37"/>
                  <a:gd name="T20" fmla="*/ 64 w 69"/>
                  <a:gd name="T21" fmla="*/ 5 h 37"/>
                  <a:gd name="T22" fmla="*/ 50 w 69"/>
                  <a:gd name="T23" fmla="*/ 0 h 37"/>
                  <a:gd name="T24" fmla="*/ 50 w 69"/>
                  <a:gd name="T25" fmla="*/ 0 h 37"/>
                  <a:gd name="T26" fmla="*/ 41 w 69"/>
                  <a:gd name="T27" fmla="*/ 5 h 37"/>
                  <a:gd name="T28" fmla="*/ 32 w 69"/>
                  <a:gd name="T29" fmla="*/ 10 h 37"/>
                  <a:gd name="T30" fmla="*/ 23 w 69"/>
                  <a:gd name="T31" fmla="*/ 10 h 37"/>
                  <a:gd name="T32" fmla="*/ 9 w 69"/>
                  <a:gd name="T33" fmla="*/ 5 h 37"/>
                  <a:gd name="T34" fmla="*/ 0 w 69"/>
                  <a:gd name="T35" fmla="*/ 0 h 37"/>
                  <a:gd name="T36" fmla="*/ 0 w 69"/>
                  <a:gd name="T37" fmla="*/ 0 h 37"/>
                  <a:gd name="T38" fmla="*/ 0 w 69"/>
                  <a:gd name="T39" fmla="*/ 0 h 37"/>
                  <a:gd name="T40" fmla="*/ 0 w 69"/>
                  <a:gd name="T41" fmla="*/ 5 h 37"/>
                  <a:gd name="T42" fmla="*/ 0 w 69"/>
                  <a:gd name="T43" fmla="*/ 10 h 37"/>
                  <a:gd name="T44" fmla="*/ 4 w 69"/>
                  <a:gd name="T45" fmla="*/ 19 h 37"/>
                  <a:gd name="T46" fmla="*/ 0 w 69"/>
                  <a:gd name="T47" fmla="*/ 23 h 37"/>
                  <a:gd name="T48" fmla="*/ 0 w 69"/>
                  <a:gd name="T49" fmla="*/ 28 h 37"/>
                  <a:gd name="T50" fmla="*/ 4 w 69"/>
                  <a:gd name="T51" fmla="*/ 37 h 37"/>
                  <a:gd name="T52" fmla="*/ 9 w 69"/>
                  <a:gd name="T53" fmla="*/ 37 h 37"/>
                  <a:gd name="T54" fmla="*/ 18 w 69"/>
                  <a:gd name="T55" fmla="*/ 37 h 37"/>
                  <a:gd name="T56" fmla="*/ 18 w 69"/>
                  <a:gd name="T5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9" h="37">
                    <a:moveTo>
                      <a:pt x="18" y="37"/>
                    </a:moveTo>
                    <a:lnTo>
                      <a:pt x="18" y="37"/>
                    </a:lnTo>
                    <a:lnTo>
                      <a:pt x="27" y="3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1" y="33"/>
                    </a:lnTo>
                    <a:lnTo>
                      <a:pt x="55" y="28"/>
                    </a:lnTo>
                    <a:lnTo>
                      <a:pt x="55" y="19"/>
                    </a:lnTo>
                    <a:lnTo>
                      <a:pt x="59" y="10"/>
                    </a:lnTo>
                    <a:lnTo>
                      <a:pt x="69" y="5"/>
                    </a:lnTo>
                    <a:lnTo>
                      <a:pt x="64" y="5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1" y="5"/>
                    </a:lnTo>
                    <a:lnTo>
                      <a:pt x="32" y="10"/>
                    </a:lnTo>
                    <a:lnTo>
                      <a:pt x="23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4" y="37"/>
                    </a:lnTo>
                    <a:lnTo>
                      <a:pt x="9" y="37"/>
                    </a:lnTo>
                    <a:lnTo>
                      <a:pt x="18" y="37"/>
                    </a:lnTo>
                    <a:lnTo>
                      <a:pt x="18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" name="Freeform 1728"/>
              <p:cNvSpPr>
                <a:spLocks/>
              </p:cNvSpPr>
              <p:nvPr/>
            </p:nvSpPr>
            <p:spPr bwMode="auto">
              <a:xfrm>
                <a:off x="1077" y="929"/>
                <a:ext cx="678" cy="367"/>
              </a:xfrm>
              <a:custGeom>
                <a:avLst/>
                <a:gdLst>
                  <a:gd name="T0" fmla="*/ 527 w 678"/>
                  <a:gd name="T1" fmla="*/ 307 h 367"/>
                  <a:gd name="T2" fmla="*/ 550 w 678"/>
                  <a:gd name="T3" fmla="*/ 279 h 367"/>
                  <a:gd name="T4" fmla="*/ 564 w 678"/>
                  <a:gd name="T5" fmla="*/ 270 h 367"/>
                  <a:gd name="T6" fmla="*/ 555 w 678"/>
                  <a:gd name="T7" fmla="*/ 252 h 367"/>
                  <a:gd name="T8" fmla="*/ 559 w 678"/>
                  <a:gd name="T9" fmla="*/ 247 h 367"/>
                  <a:gd name="T10" fmla="*/ 596 w 678"/>
                  <a:gd name="T11" fmla="*/ 243 h 367"/>
                  <a:gd name="T12" fmla="*/ 587 w 678"/>
                  <a:gd name="T13" fmla="*/ 206 h 367"/>
                  <a:gd name="T14" fmla="*/ 600 w 678"/>
                  <a:gd name="T15" fmla="*/ 202 h 367"/>
                  <a:gd name="T16" fmla="*/ 623 w 678"/>
                  <a:gd name="T17" fmla="*/ 188 h 367"/>
                  <a:gd name="T18" fmla="*/ 637 w 678"/>
                  <a:gd name="T19" fmla="*/ 179 h 367"/>
                  <a:gd name="T20" fmla="*/ 651 w 678"/>
                  <a:gd name="T21" fmla="*/ 174 h 367"/>
                  <a:gd name="T22" fmla="*/ 678 w 678"/>
                  <a:gd name="T23" fmla="*/ 147 h 367"/>
                  <a:gd name="T24" fmla="*/ 665 w 678"/>
                  <a:gd name="T25" fmla="*/ 115 h 367"/>
                  <a:gd name="T26" fmla="*/ 674 w 678"/>
                  <a:gd name="T27" fmla="*/ 105 h 367"/>
                  <a:gd name="T28" fmla="*/ 660 w 678"/>
                  <a:gd name="T29" fmla="*/ 78 h 367"/>
                  <a:gd name="T30" fmla="*/ 633 w 678"/>
                  <a:gd name="T31" fmla="*/ 92 h 367"/>
                  <a:gd name="T32" fmla="*/ 633 w 678"/>
                  <a:gd name="T33" fmla="*/ 110 h 367"/>
                  <a:gd name="T34" fmla="*/ 610 w 678"/>
                  <a:gd name="T35" fmla="*/ 151 h 367"/>
                  <a:gd name="T36" fmla="*/ 605 w 678"/>
                  <a:gd name="T37" fmla="*/ 115 h 367"/>
                  <a:gd name="T38" fmla="*/ 582 w 678"/>
                  <a:gd name="T39" fmla="*/ 101 h 367"/>
                  <a:gd name="T40" fmla="*/ 573 w 678"/>
                  <a:gd name="T41" fmla="*/ 96 h 367"/>
                  <a:gd name="T42" fmla="*/ 550 w 678"/>
                  <a:gd name="T43" fmla="*/ 78 h 367"/>
                  <a:gd name="T44" fmla="*/ 555 w 678"/>
                  <a:gd name="T45" fmla="*/ 50 h 367"/>
                  <a:gd name="T46" fmla="*/ 536 w 678"/>
                  <a:gd name="T47" fmla="*/ 5 h 367"/>
                  <a:gd name="T48" fmla="*/ 518 w 678"/>
                  <a:gd name="T49" fmla="*/ 14 h 367"/>
                  <a:gd name="T50" fmla="*/ 509 w 678"/>
                  <a:gd name="T51" fmla="*/ 37 h 367"/>
                  <a:gd name="T52" fmla="*/ 509 w 678"/>
                  <a:gd name="T53" fmla="*/ 64 h 367"/>
                  <a:gd name="T54" fmla="*/ 536 w 678"/>
                  <a:gd name="T55" fmla="*/ 92 h 367"/>
                  <a:gd name="T56" fmla="*/ 536 w 678"/>
                  <a:gd name="T57" fmla="*/ 101 h 367"/>
                  <a:gd name="T58" fmla="*/ 518 w 678"/>
                  <a:gd name="T59" fmla="*/ 128 h 367"/>
                  <a:gd name="T60" fmla="*/ 518 w 678"/>
                  <a:gd name="T61" fmla="*/ 147 h 367"/>
                  <a:gd name="T62" fmla="*/ 513 w 678"/>
                  <a:gd name="T63" fmla="*/ 124 h 367"/>
                  <a:gd name="T64" fmla="*/ 491 w 678"/>
                  <a:gd name="T65" fmla="*/ 115 h 367"/>
                  <a:gd name="T66" fmla="*/ 500 w 678"/>
                  <a:gd name="T67" fmla="*/ 137 h 367"/>
                  <a:gd name="T68" fmla="*/ 486 w 678"/>
                  <a:gd name="T69" fmla="*/ 137 h 367"/>
                  <a:gd name="T70" fmla="*/ 422 w 678"/>
                  <a:gd name="T71" fmla="*/ 124 h 367"/>
                  <a:gd name="T72" fmla="*/ 403 w 678"/>
                  <a:gd name="T73" fmla="*/ 105 h 367"/>
                  <a:gd name="T74" fmla="*/ 367 w 678"/>
                  <a:gd name="T75" fmla="*/ 115 h 367"/>
                  <a:gd name="T76" fmla="*/ 390 w 678"/>
                  <a:gd name="T77" fmla="*/ 119 h 367"/>
                  <a:gd name="T78" fmla="*/ 399 w 678"/>
                  <a:gd name="T79" fmla="*/ 110 h 367"/>
                  <a:gd name="T80" fmla="*/ 376 w 678"/>
                  <a:gd name="T81" fmla="*/ 137 h 367"/>
                  <a:gd name="T82" fmla="*/ 381 w 678"/>
                  <a:gd name="T83" fmla="*/ 160 h 367"/>
                  <a:gd name="T84" fmla="*/ 367 w 678"/>
                  <a:gd name="T85" fmla="*/ 147 h 367"/>
                  <a:gd name="T86" fmla="*/ 353 w 678"/>
                  <a:gd name="T87" fmla="*/ 133 h 367"/>
                  <a:gd name="T88" fmla="*/ 293 w 678"/>
                  <a:gd name="T89" fmla="*/ 124 h 367"/>
                  <a:gd name="T90" fmla="*/ 298 w 678"/>
                  <a:gd name="T91" fmla="*/ 105 h 367"/>
                  <a:gd name="T92" fmla="*/ 220 w 678"/>
                  <a:gd name="T93" fmla="*/ 73 h 367"/>
                  <a:gd name="T94" fmla="*/ 193 w 678"/>
                  <a:gd name="T95" fmla="*/ 87 h 367"/>
                  <a:gd name="T96" fmla="*/ 188 w 678"/>
                  <a:gd name="T97" fmla="*/ 64 h 367"/>
                  <a:gd name="T98" fmla="*/ 179 w 678"/>
                  <a:gd name="T99" fmla="*/ 73 h 367"/>
                  <a:gd name="T100" fmla="*/ 161 w 678"/>
                  <a:gd name="T101" fmla="*/ 73 h 367"/>
                  <a:gd name="T102" fmla="*/ 133 w 678"/>
                  <a:gd name="T103" fmla="*/ 78 h 367"/>
                  <a:gd name="T104" fmla="*/ 92 w 678"/>
                  <a:gd name="T105" fmla="*/ 96 h 367"/>
                  <a:gd name="T106" fmla="*/ 128 w 678"/>
                  <a:gd name="T107" fmla="*/ 64 h 367"/>
                  <a:gd name="T108" fmla="*/ 78 w 678"/>
                  <a:gd name="T109" fmla="*/ 115 h 367"/>
                  <a:gd name="T110" fmla="*/ 51 w 678"/>
                  <a:gd name="T111" fmla="*/ 101 h 367"/>
                  <a:gd name="T112" fmla="*/ 0 w 678"/>
                  <a:gd name="T113" fmla="*/ 73 h 367"/>
                  <a:gd name="T114" fmla="*/ 5 w 678"/>
                  <a:gd name="T115" fmla="*/ 339 h 367"/>
                  <a:gd name="T116" fmla="*/ 37 w 678"/>
                  <a:gd name="T117" fmla="*/ 367 h 367"/>
                  <a:gd name="T118" fmla="*/ 69 w 678"/>
                  <a:gd name="T119" fmla="*/ 362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8" h="367">
                    <a:moveTo>
                      <a:pt x="527" y="367"/>
                    </a:moveTo>
                    <a:lnTo>
                      <a:pt x="523" y="353"/>
                    </a:lnTo>
                    <a:lnTo>
                      <a:pt x="527" y="339"/>
                    </a:lnTo>
                    <a:lnTo>
                      <a:pt x="532" y="321"/>
                    </a:lnTo>
                    <a:lnTo>
                      <a:pt x="527" y="307"/>
                    </a:lnTo>
                    <a:lnTo>
                      <a:pt x="536" y="302"/>
                    </a:lnTo>
                    <a:lnTo>
                      <a:pt x="541" y="293"/>
                    </a:lnTo>
                    <a:lnTo>
                      <a:pt x="545" y="289"/>
                    </a:lnTo>
                    <a:lnTo>
                      <a:pt x="550" y="293"/>
                    </a:lnTo>
                    <a:lnTo>
                      <a:pt x="550" y="279"/>
                    </a:lnTo>
                    <a:lnTo>
                      <a:pt x="555" y="279"/>
                    </a:lnTo>
                    <a:lnTo>
                      <a:pt x="559" y="279"/>
                    </a:lnTo>
                    <a:lnTo>
                      <a:pt x="555" y="275"/>
                    </a:lnTo>
                    <a:lnTo>
                      <a:pt x="555" y="275"/>
                    </a:lnTo>
                    <a:lnTo>
                      <a:pt x="564" y="270"/>
                    </a:lnTo>
                    <a:lnTo>
                      <a:pt x="568" y="270"/>
                    </a:lnTo>
                    <a:lnTo>
                      <a:pt x="568" y="261"/>
                    </a:lnTo>
                    <a:lnTo>
                      <a:pt x="564" y="252"/>
                    </a:lnTo>
                    <a:lnTo>
                      <a:pt x="555" y="252"/>
                    </a:lnTo>
                    <a:lnTo>
                      <a:pt x="555" y="252"/>
                    </a:lnTo>
                    <a:lnTo>
                      <a:pt x="541" y="243"/>
                    </a:lnTo>
                    <a:lnTo>
                      <a:pt x="541" y="247"/>
                    </a:lnTo>
                    <a:lnTo>
                      <a:pt x="541" y="243"/>
                    </a:lnTo>
                    <a:lnTo>
                      <a:pt x="550" y="247"/>
                    </a:lnTo>
                    <a:lnTo>
                      <a:pt x="559" y="247"/>
                    </a:lnTo>
                    <a:lnTo>
                      <a:pt x="564" y="247"/>
                    </a:lnTo>
                    <a:lnTo>
                      <a:pt x="573" y="252"/>
                    </a:lnTo>
                    <a:lnTo>
                      <a:pt x="578" y="252"/>
                    </a:lnTo>
                    <a:lnTo>
                      <a:pt x="582" y="238"/>
                    </a:lnTo>
                    <a:lnTo>
                      <a:pt x="596" y="243"/>
                    </a:lnTo>
                    <a:lnTo>
                      <a:pt x="605" y="234"/>
                    </a:lnTo>
                    <a:lnTo>
                      <a:pt x="610" y="220"/>
                    </a:lnTo>
                    <a:lnTo>
                      <a:pt x="614" y="211"/>
                    </a:lnTo>
                    <a:lnTo>
                      <a:pt x="600" y="211"/>
                    </a:lnTo>
                    <a:lnTo>
                      <a:pt x="587" y="206"/>
                    </a:lnTo>
                    <a:lnTo>
                      <a:pt x="582" y="197"/>
                    </a:lnTo>
                    <a:lnTo>
                      <a:pt x="582" y="192"/>
                    </a:lnTo>
                    <a:lnTo>
                      <a:pt x="582" y="192"/>
                    </a:lnTo>
                    <a:lnTo>
                      <a:pt x="596" y="197"/>
                    </a:lnTo>
                    <a:lnTo>
                      <a:pt x="600" y="202"/>
                    </a:lnTo>
                    <a:lnTo>
                      <a:pt x="605" y="206"/>
                    </a:lnTo>
                    <a:lnTo>
                      <a:pt x="610" y="206"/>
                    </a:lnTo>
                    <a:lnTo>
                      <a:pt x="614" y="202"/>
                    </a:lnTo>
                    <a:lnTo>
                      <a:pt x="619" y="197"/>
                    </a:lnTo>
                    <a:lnTo>
                      <a:pt x="623" y="188"/>
                    </a:lnTo>
                    <a:lnTo>
                      <a:pt x="623" y="183"/>
                    </a:lnTo>
                    <a:lnTo>
                      <a:pt x="619" y="179"/>
                    </a:lnTo>
                    <a:lnTo>
                      <a:pt x="623" y="174"/>
                    </a:lnTo>
                    <a:lnTo>
                      <a:pt x="633" y="174"/>
                    </a:lnTo>
                    <a:lnTo>
                      <a:pt x="637" y="179"/>
                    </a:lnTo>
                    <a:lnTo>
                      <a:pt x="637" y="183"/>
                    </a:lnTo>
                    <a:lnTo>
                      <a:pt x="642" y="183"/>
                    </a:lnTo>
                    <a:lnTo>
                      <a:pt x="642" y="179"/>
                    </a:lnTo>
                    <a:lnTo>
                      <a:pt x="651" y="183"/>
                    </a:lnTo>
                    <a:lnTo>
                      <a:pt x="651" y="174"/>
                    </a:lnTo>
                    <a:lnTo>
                      <a:pt x="651" y="170"/>
                    </a:lnTo>
                    <a:lnTo>
                      <a:pt x="655" y="174"/>
                    </a:lnTo>
                    <a:lnTo>
                      <a:pt x="665" y="174"/>
                    </a:lnTo>
                    <a:lnTo>
                      <a:pt x="678" y="156"/>
                    </a:lnTo>
                    <a:lnTo>
                      <a:pt x="678" y="147"/>
                    </a:lnTo>
                    <a:lnTo>
                      <a:pt x="674" y="142"/>
                    </a:lnTo>
                    <a:lnTo>
                      <a:pt x="669" y="133"/>
                    </a:lnTo>
                    <a:lnTo>
                      <a:pt x="674" y="124"/>
                    </a:lnTo>
                    <a:lnTo>
                      <a:pt x="669" y="124"/>
                    </a:lnTo>
                    <a:lnTo>
                      <a:pt x="665" y="115"/>
                    </a:lnTo>
                    <a:lnTo>
                      <a:pt x="669" y="115"/>
                    </a:lnTo>
                    <a:lnTo>
                      <a:pt x="674" y="119"/>
                    </a:lnTo>
                    <a:lnTo>
                      <a:pt x="678" y="110"/>
                    </a:lnTo>
                    <a:lnTo>
                      <a:pt x="678" y="105"/>
                    </a:lnTo>
                    <a:lnTo>
                      <a:pt x="674" y="105"/>
                    </a:lnTo>
                    <a:lnTo>
                      <a:pt x="678" y="96"/>
                    </a:lnTo>
                    <a:lnTo>
                      <a:pt x="674" y="92"/>
                    </a:lnTo>
                    <a:lnTo>
                      <a:pt x="669" y="87"/>
                    </a:lnTo>
                    <a:lnTo>
                      <a:pt x="665" y="78"/>
                    </a:lnTo>
                    <a:lnTo>
                      <a:pt x="660" y="78"/>
                    </a:lnTo>
                    <a:lnTo>
                      <a:pt x="651" y="73"/>
                    </a:lnTo>
                    <a:lnTo>
                      <a:pt x="642" y="73"/>
                    </a:lnTo>
                    <a:lnTo>
                      <a:pt x="633" y="73"/>
                    </a:lnTo>
                    <a:lnTo>
                      <a:pt x="633" y="82"/>
                    </a:lnTo>
                    <a:lnTo>
                      <a:pt x="633" y="92"/>
                    </a:lnTo>
                    <a:lnTo>
                      <a:pt x="637" y="96"/>
                    </a:lnTo>
                    <a:lnTo>
                      <a:pt x="642" y="101"/>
                    </a:lnTo>
                    <a:lnTo>
                      <a:pt x="637" y="105"/>
                    </a:lnTo>
                    <a:lnTo>
                      <a:pt x="642" y="105"/>
                    </a:lnTo>
                    <a:lnTo>
                      <a:pt x="633" y="110"/>
                    </a:lnTo>
                    <a:lnTo>
                      <a:pt x="628" y="115"/>
                    </a:lnTo>
                    <a:lnTo>
                      <a:pt x="623" y="128"/>
                    </a:lnTo>
                    <a:lnTo>
                      <a:pt x="619" y="142"/>
                    </a:lnTo>
                    <a:lnTo>
                      <a:pt x="619" y="147"/>
                    </a:lnTo>
                    <a:lnTo>
                      <a:pt x="610" y="151"/>
                    </a:lnTo>
                    <a:lnTo>
                      <a:pt x="600" y="137"/>
                    </a:lnTo>
                    <a:lnTo>
                      <a:pt x="600" y="119"/>
                    </a:lnTo>
                    <a:lnTo>
                      <a:pt x="600" y="119"/>
                    </a:lnTo>
                    <a:lnTo>
                      <a:pt x="605" y="119"/>
                    </a:lnTo>
                    <a:lnTo>
                      <a:pt x="605" y="115"/>
                    </a:lnTo>
                    <a:lnTo>
                      <a:pt x="600" y="105"/>
                    </a:lnTo>
                    <a:lnTo>
                      <a:pt x="596" y="96"/>
                    </a:lnTo>
                    <a:lnTo>
                      <a:pt x="591" y="92"/>
                    </a:lnTo>
                    <a:lnTo>
                      <a:pt x="587" y="92"/>
                    </a:lnTo>
                    <a:lnTo>
                      <a:pt x="582" y="101"/>
                    </a:lnTo>
                    <a:lnTo>
                      <a:pt x="578" y="115"/>
                    </a:lnTo>
                    <a:lnTo>
                      <a:pt x="578" y="119"/>
                    </a:lnTo>
                    <a:lnTo>
                      <a:pt x="573" y="115"/>
                    </a:lnTo>
                    <a:lnTo>
                      <a:pt x="578" y="105"/>
                    </a:lnTo>
                    <a:lnTo>
                      <a:pt x="573" y="96"/>
                    </a:lnTo>
                    <a:lnTo>
                      <a:pt x="564" y="87"/>
                    </a:lnTo>
                    <a:lnTo>
                      <a:pt x="568" y="87"/>
                    </a:lnTo>
                    <a:lnTo>
                      <a:pt x="568" y="82"/>
                    </a:lnTo>
                    <a:lnTo>
                      <a:pt x="564" y="78"/>
                    </a:lnTo>
                    <a:lnTo>
                      <a:pt x="550" y="78"/>
                    </a:lnTo>
                    <a:lnTo>
                      <a:pt x="555" y="69"/>
                    </a:lnTo>
                    <a:lnTo>
                      <a:pt x="559" y="64"/>
                    </a:lnTo>
                    <a:lnTo>
                      <a:pt x="555" y="60"/>
                    </a:lnTo>
                    <a:lnTo>
                      <a:pt x="564" y="64"/>
                    </a:lnTo>
                    <a:lnTo>
                      <a:pt x="555" y="50"/>
                    </a:lnTo>
                    <a:lnTo>
                      <a:pt x="545" y="37"/>
                    </a:lnTo>
                    <a:lnTo>
                      <a:pt x="545" y="27"/>
                    </a:lnTo>
                    <a:lnTo>
                      <a:pt x="545" y="18"/>
                    </a:lnTo>
                    <a:lnTo>
                      <a:pt x="541" y="14"/>
                    </a:lnTo>
                    <a:lnTo>
                      <a:pt x="536" y="5"/>
                    </a:lnTo>
                    <a:lnTo>
                      <a:pt x="532" y="5"/>
                    </a:lnTo>
                    <a:lnTo>
                      <a:pt x="527" y="0"/>
                    </a:lnTo>
                    <a:lnTo>
                      <a:pt x="523" y="0"/>
                    </a:lnTo>
                    <a:lnTo>
                      <a:pt x="518" y="9"/>
                    </a:lnTo>
                    <a:lnTo>
                      <a:pt x="518" y="14"/>
                    </a:lnTo>
                    <a:lnTo>
                      <a:pt x="518" y="23"/>
                    </a:lnTo>
                    <a:lnTo>
                      <a:pt x="513" y="18"/>
                    </a:lnTo>
                    <a:lnTo>
                      <a:pt x="509" y="23"/>
                    </a:lnTo>
                    <a:lnTo>
                      <a:pt x="509" y="27"/>
                    </a:lnTo>
                    <a:lnTo>
                      <a:pt x="509" y="37"/>
                    </a:lnTo>
                    <a:lnTo>
                      <a:pt x="509" y="41"/>
                    </a:lnTo>
                    <a:lnTo>
                      <a:pt x="509" y="41"/>
                    </a:lnTo>
                    <a:lnTo>
                      <a:pt x="509" y="46"/>
                    </a:lnTo>
                    <a:lnTo>
                      <a:pt x="504" y="55"/>
                    </a:lnTo>
                    <a:lnTo>
                      <a:pt x="509" y="64"/>
                    </a:lnTo>
                    <a:lnTo>
                      <a:pt x="518" y="73"/>
                    </a:lnTo>
                    <a:lnTo>
                      <a:pt x="527" y="82"/>
                    </a:lnTo>
                    <a:lnTo>
                      <a:pt x="536" y="82"/>
                    </a:lnTo>
                    <a:lnTo>
                      <a:pt x="536" y="87"/>
                    </a:lnTo>
                    <a:lnTo>
                      <a:pt x="536" y="92"/>
                    </a:lnTo>
                    <a:lnTo>
                      <a:pt x="536" y="87"/>
                    </a:lnTo>
                    <a:lnTo>
                      <a:pt x="532" y="96"/>
                    </a:lnTo>
                    <a:lnTo>
                      <a:pt x="527" y="105"/>
                    </a:lnTo>
                    <a:lnTo>
                      <a:pt x="532" y="105"/>
                    </a:lnTo>
                    <a:lnTo>
                      <a:pt x="536" y="101"/>
                    </a:lnTo>
                    <a:lnTo>
                      <a:pt x="532" y="105"/>
                    </a:lnTo>
                    <a:lnTo>
                      <a:pt x="536" y="96"/>
                    </a:lnTo>
                    <a:lnTo>
                      <a:pt x="536" y="119"/>
                    </a:lnTo>
                    <a:lnTo>
                      <a:pt x="527" y="124"/>
                    </a:lnTo>
                    <a:lnTo>
                      <a:pt x="518" y="128"/>
                    </a:lnTo>
                    <a:lnTo>
                      <a:pt x="518" y="133"/>
                    </a:lnTo>
                    <a:lnTo>
                      <a:pt x="518" y="137"/>
                    </a:lnTo>
                    <a:lnTo>
                      <a:pt x="518" y="151"/>
                    </a:lnTo>
                    <a:lnTo>
                      <a:pt x="518" y="151"/>
                    </a:lnTo>
                    <a:lnTo>
                      <a:pt x="518" y="147"/>
                    </a:lnTo>
                    <a:lnTo>
                      <a:pt x="513" y="151"/>
                    </a:lnTo>
                    <a:lnTo>
                      <a:pt x="509" y="147"/>
                    </a:lnTo>
                    <a:lnTo>
                      <a:pt x="509" y="142"/>
                    </a:lnTo>
                    <a:lnTo>
                      <a:pt x="513" y="133"/>
                    </a:lnTo>
                    <a:lnTo>
                      <a:pt x="513" y="124"/>
                    </a:lnTo>
                    <a:lnTo>
                      <a:pt x="504" y="128"/>
                    </a:lnTo>
                    <a:lnTo>
                      <a:pt x="504" y="119"/>
                    </a:lnTo>
                    <a:lnTo>
                      <a:pt x="500" y="119"/>
                    </a:lnTo>
                    <a:lnTo>
                      <a:pt x="495" y="115"/>
                    </a:lnTo>
                    <a:lnTo>
                      <a:pt x="491" y="115"/>
                    </a:lnTo>
                    <a:lnTo>
                      <a:pt x="481" y="119"/>
                    </a:lnTo>
                    <a:lnTo>
                      <a:pt x="486" y="128"/>
                    </a:lnTo>
                    <a:lnTo>
                      <a:pt x="491" y="133"/>
                    </a:lnTo>
                    <a:lnTo>
                      <a:pt x="500" y="133"/>
                    </a:lnTo>
                    <a:lnTo>
                      <a:pt x="500" y="137"/>
                    </a:lnTo>
                    <a:lnTo>
                      <a:pt x="495" y="137"/>
                    </a:lnTo>
                    <a:lnTo>
                      <a:pt x="486" y="133"/>
                    </a:lnTo>
                    <a:lnTo>
                      <a:pt x="481" y="128"/>
                    </a:lnTo>
                    <a:lnTo>
                      <a:pt x="481" y="133"/>
                    </a:lnTo>
                    <a:lnTo>
                      <a:pt x="486" y="137"/>
                    </a:lnTo>
                    <a:lnTo>
                      <a:pt x="463" y="137"/>
                    </a:lnTo>
                    <a:lnTo>
                      <a:pt x="445" y="137"/>
                    </a:lnTo>
                    <a:lnTo>
                      <a:pt x="436" y="133"/>
                    </a:lnTo>
                    <a:lnTo>
                      <a:pt x="431" y="128"/>
                    </a:lnTo>
                    <a:lnTo>
                      <a:pt x="422" y="124"/>
                    </a:lnTo>
                    <a:lnTo>
                      <a:pt x="413" y="128"/>
                    </a:lnTo>
                    <a:lnTo>
                      <a:pt x="408" y="119"/>
                    </a:lnTo>
                    <a:lnTo>
                      <a:pt x="403" y="115"/>
                    </a:lnTo>
                    <a:lnTo>
                      <a:pt x="403" y="110"/>
                    </a:lnTo>
                    <a:lnTo>
                      <a:pt x="403" y="105"/>
                    </a:lnTo>
                    <a:lnTo>
                      <a:pt x="399" y="101"/>
                    </a:lnTo>
                    <a:lnTo>
                      <a:pt x="394" y="101"/>
                    </a:lnTo>
                    <a:lnTo>
                      <a:pt x="385" y="105"/>
                    </a:lnTo>
                    <a:lnTo>
                      <a:pt x="376" y="105"/>
                    </a:lnTo>
                    <a:lnTo>
                      <a:pt x="367" y="115"/>
                    </a:lnTo>
                    <a:lnTo>
                      <a:pt x="371" y="124"/>
                    </a:lnTo>
                    <a:lnTo>
                      <a:pt x="381" y="124"/>
                    </a:lnTo>
                    <a:lnTo>
                      <a:pt x="376" y="119"/>
                    </a:lnTo>
                    <a:lnTo>
                      <a:pt x="381" y="119"/>
                    </a:lnTo>
                    <a:lnTo>
                      <a:pt x="390" y="119"/>
                    </a:lnTo>
                    <a:lnTo>
                      <a:pt x="390" y="119"/>
                    </a:lnTo>
                    <a:lnTo>
                      <a:pt x="390" y="115"/>
                    </a:lnTo>
                    <a:lnTo>
                      <a:pt x="390" y="115"/>
                    </a:lnTo>
                    <a:lnTo>
                      <a:pt x="394" y="110"/>
                    </a:lnTo>
                    <a:lnTo>
                      <a:pt x="399" y="110"/>
                    </a:lnTo>
                    <a:lnTo>
                      <a:pt x="394" y="119"/>
                    </a:lnTo>
                    <a:lnTo>
                      <a:pt x="390" y="124"/>
                    </a:lnTo>
                    <a:lnTo>
                      <a:pt x="381" y="128"/>
                    </a:lnTo>
                    <a:lnTo>
                      <a:pt x="381" y="133"/>
                    </a:lnTo>
                    <a:lnTo>
                      <a:pt x="376" y="137"/>
                    </a:lnTo>
                    <a:lnTo>
                      <a:pt x="376" y="142"/>
                    </a:lnTo>
                    <a:lnTo>
                      <a:pt x="381" y="147"/>
                    </a:lnTo>
                    <a:lnTo>
                      <a:pt x="381" y="156"/>
                    </a:lnTo>
                    <a:lnTo>
                      <a:pt x="385" y="160"/>
                    </a:lnTo>
                    <a:lnTo>
                      <a:pt x="381" y="160"/>
                    </a:lnTo>
                    <a:lnTo>
                      <a:pt x="376" y="165"/>
                    </a:lnTo>
                    <a:lnTo>
                      <a:pt x="371" y="156"/>
                    </a:lnTo>
                    <a:lnTo>
                      <a:pt x="376" y="156"/>
                    </a:lnTo>
                    <a:lnTo>
                      <a:pt x="371" y="147"/>
                    </a:lnTo>
                    <a:lnTo>
                      <a:pt x="367" y="147"/>
                    </a:lnTo>
                    <a:lnTo>
                      <a:pt x="367" y="137"/>
                    </a:lnTo>
                    <a:lnTo>
                      <a:pt x="367" y="147"/>
                    </a:lnTo>
                    <a:lnTo>
                      <a:pt x="362" y="137"/>
                    </a:lnTo>
                    <a:lnTo>
                      <a:pt x="358" y="137"/>
                    </a:lnTo>
                    <a:lnTo>
                      <a:pt x="353" y="133"/>
                    </a:lnTo>
                    <a:lnTo>
                      <a:pt x="353" y="128"/>
                    </a:lnTo>
                    <a:lnTo>
                      <a:pt x="321" y="137"/>
                    </a:lnTo>
                    <a:lnTo>
                      <a:pt x="303" y="137"/>
                    </a:lnTo>
                    <a:lnTo>
                      <a:pt x="289" y="133"/>
                    </a:lnTo>
                    <a:lnTo>
                      <a:pt x="293" y="124"/>
                    </a:lnTo>
                    <a:lnTo>
                      <a:pt x="298" y="124"/>
                    </a:lnTo>
                    <a:lnTo>
                      <a:pt x="293" y="119"/>
                    </a:lnTo>
                    <a:lnTo>
                      <a:pt x="307" y="119"/>
                    </a:lnTo>
                    <a:lnTo>
                      <a:pt x="303" y="110"/>
                    </a:lnTo>
                    <a:lnTo>
                      <a:pt x="298" y="105"/>
                    </a:lnTo>
                    <a:lnTo>
                      <a:pt x="280" y="101"/>
                    </a:lnTo>
                    <a:lnTo>
                      <a:pt x="284" y="105"/>
                    </a:lnTo>
                    <a:lnTo>
                      <a:pt x="257" y="96"/>
                    </a:lnTo>
                    <a:lnTo>
                      <a:pt x="229" y="82"/>
                    </a:lnTo>
                    <a:lnTo>
                      <a:pt x="220" y="73"/>
                    </a:lnTo>
                    <a:lnTo>
                      <a:pt x="211" y="73"/>
                    </a:lnTo>
                    <a:lnTo>
                      <a:pt x="202" y="73"/>
                    </a:lnTo>
                    <a:lnTo>
                      <a:pt x="202" y="78"/>
                    </a:lnTo>
                    <a:lnTo>
                      <a:pt x="197" y="87"/>
                    </a:lnTo>
                    <a:lnTo>
                      <a:pt x="193" y="87"/>
                    </a:lnTo>
                    <a:lnTo>
                      <a:pt x="188" y="87"/>
                    </a:lnTo>
                    <a:lnTo>
                      <a:pt x="193" y="78"/>
                    </a:lnTo>
                    <a:lnTo>
                      <a:pt x="188" y="73"/>
                    </a:lnTo>
                    <a:lnTo>
                      <a:pt x="188" y="69"/>
                    </a:lnTo>
                    <a:lnTo>
                      <a:pt x="188" y="64"/>
                    </a:lnTo>
                    <a:lnTo>
                      <a:pt x="183" y="64"/>
                    </a:lnTo>
                    <a:lnTo>
                      <a:pt x="183" y="64"/>
                    </a:lnTo>
                    <a:lnTo>
                      <a:pt x="183" y="69"/>
                    </a:lnTo>
                    <a:lnTo>
                      <a:pt x="183" y="69"/>
                    </a:lnTo>
                    <a:lnTo>
                      <a:pt x="179" y="73"/>
                    </a:lnTo>
                    <a:lnTo>
                      <a:pt x="179" y="78"/>
                    </a:lnTo>
                    <a:lnTo>
                      <a:pt x="179" y="82"/>
                    </a:lnTo>
                    <a:lnTo>
                      <a:pt x="174" y="87"/>
                    </a:lnTo>
                    <a:lnTo>
                      <a:pt x="170" y="82"/>
                    </a:lnTo>
                    <a:lnTo>
                      <a:pt x="161" y="73"/>
                    </a:lnTo>
                    <a:lnTo>
                      <a:pt x="156" y="60"/>
                    </a:lnTo>
                    <a:lnTo>
                      <a:pt x="147" y="46"/>
                    </a:lnTo>
                    <a:lnTo>
                      <a:pt x="147" y="55"/>
                    </a:lnTo>
                    <a:lnTo>
                      <a:pt x="151" y="60"/>
                    </a:lnTo>
                    <a:lnTo>
                      <a:pt x="133" y="78"/>
                    </a:lnTo>
                    <a:lnTo>
                      <a:pt x="138" y="69"/>
                    </a:lnTo>
                    <a:lnTo>
                      <a:pt x="124" y="78"/>
                    </a:lnTo>
                    <a:lnTo>
                      <a:pt x="110" y="92"/>
                    </a:lnTo>
                    <a:lnTo>
                      <a:pt x="110" y="82"/>
                    </a:lnTo>
                    <a:lnTo>
                      <a:pt x="92" y="96"/>
                    </a:lnTo>
                    <a:lnTo>
                      <a:pt x="101" y="82"/>
                    </a:lnTo>
                    <a:lnTo>
                      <a:pt x="106" y="82"/>
                    </a:lnTo>
                    <a:lnTo>
                      <a:pt x="115" y="82"/>
                    </a:lnTo>
                    <a:lnTo>
                      <a:pt x="124" y="73"/>
                    </a:lnTo>
                    <a:lnTo>
                      <a:pt x="128" y="64"/>
                    </a:lnTo>
                    <a:lnTo>
                      <a:pt x="128" y="60"/>
                    </a:lnTo>
                    <a:lnTo>
                      <a:pt x="83" y="87"/>
                    </a:lnTo>
                    <a:lnTo>
                      <a:pt x="74" y="96"/>
                    </a:lnTo>
                    <a:lnTo>
                      <a:pt x="74" y="105"/>
                    </a:lnTo>
                    <a:lnTo>
                      <a:pt x="78" y="115"/>
                    </a:lnTo>
                    <a:lnTo>
                      <a:pt x="69" y="105"/>
                    </a:lnTo>
                    <a:lnTo>
                      <a:pt x="60" y="101"/>
                    </a:lnTo>
                    <a:lnTo>
                      <a:pt x="64" y="110"/>
                    </a:lnTo>
                    <a:lnTo>
                      <a:pt x="60" y="105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7" y="101"/>
                    </a:lnTo>
                    <a:lnTo>
                      <a:pt x="19" y="82"/>
                    </a:lnTo>
                    <a:lnTo>
                      <a:pt x="9" y="78"/>
                    </a:lnTo>
                    <a:lnTo>
                      <a:pt x="0" y="73"/>
                    </a:lnTo>
                    <a:lnTo>
                      <a:pt x="0" y="220"/>
                    </a:lnTo>
                    <a:lnTo>
                      <a:pt x="0" y="312"/>
                    </a:lnTo>
                    <a:lnTo>
                      <a:pt x="0" y="321"/>
                    </a:lnTo>
                    <a:lnTo>
                      <a:pt x="0" y="330"/>
                    </a:lnTo>
                    <a:lnTo>
                      <a:pt x="5" y="339"/>
                    </a:lnTo>
                    <a:lnTo>
                      <a:pt x="19" y="334"/>
                    </a:lnTo>
                    <a:lnTo>
                      <a:pt x="19" y="344"/>
                    </a:lnTo>
                    <a:lnTo>
                      <a:pt x="28" y="348"/>
                    </a:lnTo>
                    <a:lnTo>
                      <a:pt x="32" y="357"/>
                    </a:lnTo>
                    <a:lnTo>
                      <a:pt x="37" y="367"/>
                    </a:lnTo>
                    <a:lnTo>
                      <a:pt x="51" y="357"/>
                    </a:lnTo>
                    <a:lnTo>
                      <a:pt x="55" y="348"/>
                    </a:lnTo>
                    <a:lnTo>
                      <a:pt x="64" y="348"/>
                    </a:lnTo>
                    <a:lnTo>
                      <a:pt x="69" y="353"/>
                    </a:lnTo>
                    <a:lnTo>
                      <a:pt x="69" y="362"/>
                    </a:lnTo>
                    <a:lnTo>
                      <a:pt x="74" y="367"/>
                    </a:lnTo>
                    <a:lnTo>
                      <a:pt x="101" y="367"/>
                    </a:lnTo>
                    <a:lnTo>
                      <a:pt x="252" y="367"/>
                    </a:lnTo>
                    <a:lnTo>
                      <a:pt x="527" y="367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" name="Freeform 1729"/>
              <p:cNvSpPr>
                <a:spLocks/>
              </p:cNvSpPr>
              <p:nvPr/>
            </p:nvSpPr>
            <p:spPr bwMode="auto">
              <a:xfrm>
                <a:off x="1077" y="929"/>
                <a:ext cx="678" cy="367"/>
              </a:xfrm>
              <a:custGeom>
                <a:avLst/>
                <a:gdLst>
                  <a:gd name="T0" fmla="*/ 527 w 678"/>
                  <a:gd name="T1" fmla="*/ 307 h 367"/>
                  <a:gd name="T2" fmla="*/ 550 w 678"/>
                  <a:gd name="T3" fmla="*/ 279 h 367"/>
                  <a:gd name="T4" fmla="*/ 564 w 678"/>
                  <a:gd name="T5" fmla="*/ 270 h 367"/>
                  <a:gd name="T6" fmla="*/ 555 w 678"/>
                  <a:gd name="T7" fmla="*/ 252 h 367"/>
                  <a:gd name="T8" fmla="*/ 559 w 678"/>
                  <a:gd name="T9" fmla="*/ 247 h 367"/>
                  <a:gd name="T10" fmla="*/ 596 w 678"/>
                  <a:gd name="T11" fmla="*/ 243 h 367"/>
                  <a:gd name="T12" fmla="*/ 587 w 678"/>
                  <a:gd name="T13" fmla="*/ 206 h 367"/>
                  <a:gd name="T14" fmla="*/ 600 w 678"/>
                  <a:gd name="T15" fmla="*/ 202 h 367"/>
                  <a:gd name="T16" fmla="*/ 623 w 678"/>
                  <a:gd name="T17" fmla="*/ 188 h 367"/>
                  <a:gd name="T18" fmla="*/ 637 w 678"/>
                  <a:gd name="T19" fmla="*/ 179 h 367"/>
                  <a:gd name="T20" fmla="*/ 651 w 678"/>
                  <a:gd name="T21" fmla="*/ 174 h 367"/>
                  <a:gd name="T22" fmla="*/ 678 w 678"/>
                  <a:gd name="T23" fmla="*/ 147 h 367"/>
                  <a:gd name="T24" fmla="*/ 665 w 678"/>
                  <a:gd name="T25" fmla="*/ 115 h 367"/>
                  <a:gd name="T26" fmla="*/ 674 w 678"/>
                  <a:gd name="T27" fmla="*/ 105 h 367"/>
                  <a:gd name="T28" fmla="*/ 660 w 678"/>
                  <a:gd name="T29" fmla="*/ 78 h 367"/>
                  <a:gd name="T30" fmla="*/ 633 w 678"/>
                  <a:gd name="T31" fmla="*/ 92 h 367"/>
                  <a:gd name="T32" fmla="*/ 633 w 678"/>
                  <a:gd name="T33" fmla="*/ 110 h 367"/>
                  <a:gd name="T34" fmla="*/ 610 w 678"/>
                  <a:gd name="T35" fmla="*/ 151 h 367"/>
                  <a:gd name="T36" fmla="*/ 605 w 678"/>
                  <a:gd name="T37" fmla="*/ 115 h 367"/>
                  <a:gd name="T38" fmla="*/ 582 w 678"/>
                  <a:gd name="T39" fmla="*/ 101 h 367"/>
                  <a:gd name="T40" fmla="*/ 573 w 678"/>
                  <a:gd name="T41" fmla="*/ 96 h 367"/>
                  <a:gd name="T42" fmla="*/ 550 w 678"/>
                  <a:gd name="T43" fmla="*/ 78 h 367"/>
                  <a:gd name="T44" fmla="*/ 555 w 678"/>
                  <a:gd name="T45" fmla="*/ 50 h 367"/>
                  <a:gd name="T46" fmla="*/ 536 w 678"/>
                  <a:gd name="T47" fmla="*/ 5 h 367"/>
                  <a:gd name="T48" fmla="*/ 518 w 678"/>
                  <a:gd name="T49" fmla="*/ 14 h 367"/>
                  <a:gd name="T50" fmla="*/ 509 w 678"/>
                  <a:gd name="T51" fmla="*/ 37 h 367"/>
                  <a:gd name="T52" fmla="*/ 509 w 678"/>
                  <a:gd name="T53" fmla="*/ 64 h 367"/>
                  <a:gd name="T54" fmla="*/ 536 w 678"/>
                  <a:gd name="T55" fmla="*/ 92 h 367"/>
                  <a:gd name="T56" fmla="*/ 536 w 678"/>
                  <a:gd name="T57" fmla="*/ 101 h 367"/>
                  <a:gd name="T58" fmla="*/ 518 w 678"/>
                  <a:gd name="T59" fmla="*/ 128 h 367"/>
                  <a:gd name="T60" fmla="*/ 518 w 678"/>
                  <a:gd name="T61" fmla="*/ 147 h 367"/>
                  <a:gd name="T62" fmla="*/ 513 w 678"/>
                  <a:gd name="T63" fmla="*/ 124 h 367"/>
                  <a:gd name="T64" fmla="*/ 491 w 678"/>
                  <a:gd name="T65" fmla="*/ 115 h 367"/>
                  <a:gd name="T66" fmla="*/ 500 w 678"/>
                  <a:gd name="T67" fmla="*/ 137 h 367"/>
                  <a:gd name="T68" fmla="*/ 486 w 678"/>
                  <a:gd name="T69" fmla="*/ 137 h 367"/>
                  <a:gd name="T70" fmla="*/ 422 w 678"/>
                  <a:gd name="T71" fmla="*/ 124 h 367"/>
                  <a:gd name="T72" fmla="*/ 403 w 678"/>
                  <a:gd name="T73" fmla="*/ 105 h 367"/>
                  <a:gd name="T74" fmla="*/ 367 w 678"/>
                  <a:gd name="T75" fmla="*/ 115 h 367"/>
                  <a:gd name="T76" fmla="*/ 390 w 678"/>
                  <a:gd name="T77" fmla="*/ 119 h 367"/>
                  <a:gd name="T78" fmla="*/ 399 w 678"/>
                  <a:gd name="T79" fmla="*/ 110 h 367"/>
                  <a:gd name="T80" fmla="*/ 376 w 678"/>
                  <a:gd name="T81" fmla="*/ 137 h 367"/>
                  <a:gd name="T82" fmla="*/ 381 w 678"/>
                  <a:gd name="T83" fmla="*/ 160 h 367"/>
                  <a:gd name="T84" fmla="*/ 367 w 678"/>
                  <a:gd name="T85" fmla="*/ 147 h 367"/>
                  <a:gd name="T86" fmla="*/ 353 w 678"/>
                  <a:gd name="T87" fmla="*/ 133 h 367"/>
                  <a:gd name="T88" fmla="*/ 293 w 678"/>
                  <a:gd name="T89" fmla="*/ 124 h 367"/>
                  <a:gd name="T90" fmla="*/ 298 w 678"/>
                  <a:gd name="T91" fmla="*/ 105 h 367"/>
                  <a:gd name="T92" fmla="*/ 220 w 678"/>
                  <a:gd name="T93" fmla="*/ 73 h 367"/>
                  <a:gd name="T94" fmla="*/ 193 w 678"/>
                  <a:gd name="T95" fmla="*/ 87 h 367"/>
                  <a:gd name="T96" fmla="*/ 188 w 678"/>
                  <a:gd name="T97" fmla="*/ 64 h 367"/>
                  <a:gd name="T98" fmla="*/ 179 w 678"/>
                  <a:gd name="T99" fmla="*/ 73 h 367"/>
                  <a:gd name="T100" fmla="*/ 161 w 678"/>
                  <a:gd name="T101" fmla="*/ 73 h 367"/>
                  <a:gd name="T102" fmla="*/ 133 w 678"/>
                  <a:gd name="T103" fmla="*/ 78 h 367"/>
                  <a:gd name="T104" fmla="*/ 92 w 678"/>
                  <a:gd name="T105" fmla="*/ 96 h 367"/>
                  <a:gd name="T106" fmla="*/ 128 w 678"/>
                  <a:gd name="T107" fmla="*/ 64 h 367"/>
                  <a:gd name="T108" fmla="*/ 78 w 678"/>
                  <a:gd name="T109" fmla="*/ 115 h 367"/>
                  <a:gd name="T110" fmla="*/ 51 w 678"/>
                  <a:gd name="T111" fmla="*/ 101 h 367"/>
                  <a:gd name="T112" fmla="*/ 0 w 678"/>
                  <a:gd name="T113" fmla="*/ 73 h 367"/>
                  <a:gd name="T114" fmla="*/ 5 w 678"/>
                  <a:gd name="T115" fmla="*/ 339 h 367"/>
                  <a:gd name="T116" fmla="*/ 37 w 678"/>
                  <a:gd name="T117" fmla="*/ 367 h 367"/>
                  <a:gd name="T118" fmla="*/ 69 w 678"/>
                  <a:gd name="T119" fmla="*/ 362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8" h="367">
                    <a:moveTo>
                      <a:pt x="527" y="367"/>
                    </a:moveTo>
                    <a:lnTo>
                      <a:pt x="523" y="353"/>
                    </a:lnTo>
                    <a:lnTo>
                      <a:pt x="527" y="339"/>
                    </a:lnTo>
                    <a:lnTo>
                      <a:pt x="532" y="321"/>
                    </a:lnTo>
                    <a:lnTo>
                      <a:pt x="527" y="307"/>
                    </a:lnTo>
                    <a:lnTo>
                      <a:pt x="536" y="302"/>
                    </a:lnTo>
                    <a:lnTo>
                      <a:pt x="541" y="293"/>
                    </a:lnTo>
                    <a:lnTo>
                      <a:pt x="545" y="289"/>
                    </a:lnTo>
                    <a:lnTo>
                      <a:pt x="550" y="293"/>
                    </a:lnTo>
                    <a:lnTo>
                      <a:pt x="550" y="279"/>
                    </a:lnTo>
                    <a:lnTo>
                      <a:pt x="555" y="279"/>
                    </a:lnTo>
                    <a:lnTo>
                      <a:pt x="559" y="279"/>
                    </a:lnTo>
                    <a:lnTo>
                      <a:pt x="555" y="275"/>
                    </a:lnTo>
                    <a:lnTo>
                      <a:pt x="555" y="275"/>
                    </a:lnTo>
                    <a:lnTo>
                      <a:pt x="564" y="270"/>
                    </a:lnTo>
                    <a:lnTo>
                      <a:pt x="568" y="270"/>
                    </a:lnTo>
                    <a:lnTo>
                      <a:pt x="568" y="261"/>
                    </a:lnTo>
                    <a:lnTo>
                      <a:pt x="564" y="252"/>
                    </a:lnTo>
                    <a:lnTo>
                      <a:pt x="555" y="252"/>
                    </a:lnTo>
                    <a:lnTo>
                      <a:pt x="555" y="252"/>
                    </a:lnTo>
                    <a:lnTo>
                      <a:pt x="541" y="243"/>
                    </a:lnTo>
                    <a:lnTo>
                      <a:pt x="541" y="247"/>
                    </a:lnTo>
                    <a:lnTo>
                      <a:pt x="541" y="243"/>
                    </a:lnTo>
                    <a:lnTo>
                      <a:pt x="550" y="247"/>
                    </a:lnTo>
                    <a:lnTo>
                      <a:pt x="559" y="247"/>
                    </a:lnTo>
                    <a:lnTo>
                      <a:pt x="564" y="247"/>
                    </a:lnTo>
                    <a:lnTo>
                      <a:pt x="573" y="252"/>
                    </a:lnTo>
                    <a:lnTo>
                      <a:pt x="578" y="252"/>
                    </a:lnTo>
                    <a:lnTo>
                      <a:pt x="582" y="238"/>
                    </a:lnTo>
                    <a:lnTo>
                      <a:pt x="596" y="243"/>
                    </a:lnTo>
                    <a:lnTo>
                      <a:pt x="605" y="234"/>
                    </a:lnTo>
                    <a:lnTo>
                      <a:pt x="610" y="220"/>
                    </a:lnTo>
                    <a:lnTo>
                      <a:pt x="614" y="211"/>
                    </a:lnTo>
                    <a:lnTo>
                      <a:pt x="600" y="211"/>
                    </a:lnTo>
                    <a:lnTo>
                      <a:pt x="587" y="206"/>
                    </a:lnTo>
                    <a:lnTo>
                      <a:pt x="582" y="197"/>
                    </a:lnTo>
                    <a:lnTo>
                      <a:pt x="582" y="192"/>
                    </a:lnTo>
                    <a:lnTo>
                      <a:pt x="582" y="192"/>
                    </a:lnTo>
                    <a:lnTo>
                      <a:pt x="596" y="197"/>
                    </a:lnTo>
                    <a:lnTo>
                      <a:pt x="600" y="202"/>
                    </a:lnTo>
                    <a:lnTo>
                      <a:pt x="605" y="206"/>
                    </a:lnTo>
                    <a:lnTo>
                      <a:pt x="610" y="206"/>
                    </a:lnTo>
                    <a:lnTo>
                      <a:pt x="614" y="202"/>
                    </a:lnTo>
                    <a:lnTo>
                      <a:pt x="619" y="197"/>
                    </a:lnTo>
                    <a:lnTo>
                      <a:pt x="623" y="188"/>
                    </a:lnTo>
                    <a:lnTo>
                      <a:pt x="623" y="183"/>
                    </a:lnTo>
                    <a:lnTo>
                      <a:pt x="619" y="179"/>
                    </a:lnTo>
                    <a:lnTo>
                      <a:pt x="623" y="174"/>
                    </a:lnTo>
                    <a:lnTo>
                      <a:pt x="633" y="174"/>
                    </a:lnTo>
                    <a:lnTo>
                      <a:pt x="637" y="179"/>
                    </a:lnTo>
                    <a:lnTo>
                      <a:pt x="637" y="183"/>
                    </a:lnTo>
                    <a:lnTo>
                      <a:pt x="642" y="183"/>
                    </a:lnTo>
                    <a:lnTo>
                      <a:pt x="642" y="179"/>
                    </a:lnTo>
                    <a:lnTo>
                      <a:pt x="651" y="183"/>
                    </a:lnTo>
                    <a:lnTo>
                      <a:pt x="651" y="174"/>
                    </a:lnTo>
                    <a:lnTo>
                      <a:pt x="651" y="170"/>
                    </a:lnTo>
                    <a:lnTo>
                      <a:pt x="655" y="174"/>
                    </a:lnTo>
                    <a:lnTo>
                      <a:pt x="665" y="174"/>
                    </a:lnTo>
                    <a:lnTo>
                      <a:pt x="678" y="156"/>
                    </a:lnTo>
                    <a:lnTo>
                      <a:pt x="678" y="147"/>
                    </a:lnTo>
                    <a:lnTo>
                      <a:pt x="674" y="142"/>
                    </a:lnTo>
                    <a:lnTo>
                      <a:pt x="669" y="133"/>
                    </a:lnTo>
                    <a:lnTo>
                      <a:pt x="674" y="124"/>
                    </a:lnTo>
                    <a:lnTo>
                      <a:pt x="669" y="124"/>
                    </a:lnTo>
                    <a:lnTo>
                      <a:pt x="665" y="115"/>
                    </a:lnTo>
                    <a:lnTo>
                      <a:pt x="669" y="115"/>
                    </a:lnTo>
                    <a:lnTo>
                      <a:pt x="674" y="119"/>
                    </a:lnTo>
                    <a:lnTo>
                      <a:pt x="678" y="110"/>
                    </a:lnTo>
                    <a:lnTo>
                      <a:pt x="678" y="105"/>
                    </a:lnTo>
                    <a:lnTo>
                      <a:pt x="674" y="105"/>
                    </a:lnTo>
                    <a:lnTo>
                      <a:pt x="678" y="96"/>
                    </a:lnTo>
                    <a:lnTo>
                      <a:pt x="674" y="92"/>
                    </a:lnTo>
                    <a:lnTo>
                      <a:pt x="669" y="87"/>
                    </a:lnTo>
                    <a:lnTo>
                      <a:pt x="665" y="78"/>
                    </a:lnTo>
                    <a:lnTo>
                      <a:pt x="660" y="78"/>
                    </a:lnTo>
                    <a:lnTo>
                      <a:pt x="651" y="73"/>
                    </a:lnTo>
                    <a:lnTo>
                      <a:pt x="642" y="73"/>
                    </a:lnTo>
                    <a:lnTo>
                      <a:pt x="633" y="73"/>
                    </a:lnTo>
                    <a:lnTo>
                      <a:pt x="633" y="82"/>
                    </a:lnTo>
                    <a:lnTo>
                      <a:pt x="633" y="92"/>
                    </a:lnTo>
                    <a:lnTo>
                      <a:pt x="637" y="96"/>
                    </a:lnTo>
                    <a:lnTo>
                      <a:pt x="642" y="101"/>
                    </a:lnTo>
                    <a:lnTo>
                      <a:pt x="637" y="105"/>
                    </a:lnTo>
                    <a:lnTo>
                      <a:pt x="642" y="105"/>
                    </a:lnTo>
                    <a:lnTo>
                      <a:pt x="633" y="110"/>
                    </a:lnTo>
                    <a:lnTo>
                      <a:pt x="628" y="115"/>
                    </a:lnTo>
                    <a:lnTo>
                      <a:pt x="623" y="128"/>
                    </a:lnTo>
                    <a:lnTo>
                      <a:pt x="619" y="142"/>
                    </a:lnTo>
                    <a:lnTo>
                      <a:pt x="619" y="147"/>
                    </a:lnTo>
                    <a:lnTo>
                      <a:pt x="610" y="151"/>
                    </a:lnTo>
                    <a:lnTo>
                      <a:pt x="600" y="137"/>
                    </a:lnTo>
                    <a:lnTo>
                      <a:pt x="600" y="119"/>
                    </a:lnTo>
                    <a:lnTo>
                      <a:pt x="600" y="119"/>
                    </a:lnTo>
                    <a:lnTo>
                      <a:pt x="605" y="119"/>
                    </a:lnTo>
                    <a:lnTo>
                      <a:pt x="605" y="115"/>
                    </a:lnTo>
                    <a:lnTo>
                      <a:pt x="600" y="105"/>
                    </a:lnTo>
                    <a:lnTo>
                      <a:pt x="596" y="96"/>
                    </a:lnTo>
                    <a:lnTo>
                      <a:pt x="591" y="92"/>
                    </a:lnTo>
                    <a:lnTo>
                      <a:pt x="587" y="92"/>
                    </a:lnTo>
                    <a:lnTo>
                      <a:pt x="582" y="101"/>
                    </a:lnTo>
                    <a:lnTo>
                      <a:pt x="578" y="115"/>
                    </a:lnTo>
                    <a:lnTo>
                      <a:pt x="578" y="119"/>
                    </a:lnTo>
                    <a:lnTo>
                      <a:pt x="573" y="115"/>
                    </a:lnTo>
                    <a:lnTo>
                      <a:pt x="578" y="105"/>
                    </a:lnTo>
                    <a:lnTo>
                      <a:pt x="573" y="96"/>
                    </a:lnTo>
                    <a:lnTo>
                      <a:pt x="564" y="87"/>
                    </a:lnTo>
                    <a:lnTo>
                      <a:pt x="568" y="87"/>
                    </a:lnTo>
                    <a:lnTo>
                      <a:pt x="568" y="82"/>
                    </a:lnTo>
                    <a:lnTo>
                      <a:pt x="564" y="78"/>
                    </a:lnTo>
                    <a:lnTo>
                      <a:pt x="550" y="78"/>
                    </a:lnTo>
                    <a:lnTo>
                      <a:pt x="555" y="69"/>
                    </a:lnTo>
                    <a:lnTo>
                      <a:pt x="559" y="64"/>
                    </a:lnTo>
                    <a:lnTo>
                      <a:pt x="555" y="60"/>
                    </a:lnTo>
                    <a:lnTo>
                      <a:pt x="564" y="64"/>
                    </a:lnTo>
                    <a:lnTo>
                      <a:pt x="555" y="50"/>
                    </a:lnTo>
                    <a:lnTo>
                      <a:pt x="545" y="37"/>
                    </a:lnTo>
                    <a:lnTo>
                      <a:pt x="545" y="27"/>
                    </a:lnTo>
                    <a:lnTo>
                      <a:pt x="545" y="18"/>
                    </a:lnTo>
                    <a:lnTo>
                      <a:pt x="541" y="14"/>
                    </a:lnTo>
                    <a:lnTo>
                      <a:pt x="536" y="5"/>
                    </a:lnTo>
                    <a:lnTo>
                      <a:pt x="532" y="5"/>
                    </a:lnTo>
                    <a:lnTo>
                      <a:pt x="527" y="0"/>
                    </a:lnTo>
                    <a:lnTo>
                      <a:pt x="523" y="0"/>
                    </a:lnTo>
                    <a:lnTo>
                      <a:pt x="518" y="9"/>
                    </a:lnTo>
                    <a:lnTo>
                      <a:pt x="518" y="14"/>
                    </a:lnTo>
                    <a:lnTo>
                      <a:pt x="518" y="23"/>
                    </a:lnTo>
                    <a:lnTo>
                      <a:pt x="513" y="18"/>
                    </a:lnTo>
                    <a:lnTo>
                      <a:pt x="509" y="23"/>
                    </a:lnTo>
                    <a:lnTo>
                      <a:pt x="509" y="27"/>
                    </a:lnTo>
                    <a:lnTo>
                      <a:pt x="509" y="37"/>
                    </a:lnTo>
                    <a:lnTo>
                      <a:pt x="509" y="41"/>
                    </a:lnTo>
                    <a:lnTo>
                      <a:pt x="509" y="41"/>
                    </a:lnTo>
                    <a:lnTo>
                      <a:pt x="509" y="46"/>
                    </a:lnTo>
                    <a:lnTo>
                      <a:pt x="504" y="55"/>
                    </a:lnTo>
                    <a:lnTo>
                      <a:pt x="509" y="64"/>
                    </a:lnTo>
                    <a:lnTo>
                      <a:pt x="518" y="73"/>
                    </a:lnTo>
                    <a:lnTo>
                      <a:pt x="527" y="82"/>
                    </a:lnTo>
                    <a:lnTo>
                      <a:pt x="536" y="82"/>
                    </a:lnTo>
                    <a:lnTo>
                      <a:pt x="536" y="87"/>
                    </a:lnTo>
                    <a:lnTo>
                      <a:pt x="536" y="92"/>
                    </a:lnTo>
                    <a:lnTo>
                      <a:pt x="536" y="87"/>
                    </a:lnTo>
                    <a:lnTo>
                      <a:pt x="532" y="96"/>
                    </a:lnTo>
                    <a:lnTo>
                      <a:pt x="527" y="105"/>
                    </a:lnTo>
                    <a:lnTo>
                      <a:pt x="532" y="105"/>
                    </a:lnTo>
                    <a:lnTo>
                      <a:pt x="536" y="101"/>
                    </a:lnTo>
                    <a:lnTo>
                      <a:pt x="532" y="105"/>
                    </a:lnTo>
                    <a:lnTo>
                      <a:pt x="536" y="96"/>
                    </a:lnTo>
                    <a:lnTo>
                      <a:pt x="536" y="119"/>
                    </a:lnTo>
                    <a:lnTo>
                      <a:pt x="527" y="124"/>
                    </a:lnTo>
                    <a:lnTo>
                      <a:pt x="518" y="128"/>
                    </a:lnTo>
                    <a:lnTo>
                      <a:pt x="518" y="133"/>
                    </a:lnTo>
                    <a:lnTo>
                      <a:pt x="518" y="137"/>
                    </a:lnTo>
                    <a:lnTo>
                      <a:pt x="518" y="151"/>
                    </a:lnTo>
                    <a:lnTo>
                      <a:pt x="518" y="151"/>
                    </a:lnTo>
                    <a:lnTo>
                      <a:pt x="518" y="147"/>
                    </a:lnTo>
                    <a:lnTo>
                      <a:pt x="513" y="151"/>
                    </a:lnTo>
                    <a:lnTo>
                      <a:pt x="509" y="147"/>
                    </a:lnTo>
                    <a:lnTo>
                      <a:pt x="509" y="142"/>
                    </a:lnTo>
                    <a:lnTo>
                      <a:pt x="513" y="133"/>
                    </a:lnTo>
                    <a:lnTo>
                      <a:pt x="513" y="124"/>
                    </a:lnTo>
                    <a:lnTo>
                      <a:pt x="504" y="128"/>
                    </a:lnTo>
                    <a:lnTo>
                      <a:pt x="504" y="119"/>
                    </a:lnTo>
                    <a:lnTo>
                      <a:pt x="500" y="119"/>
                    </a:lnTo>
                    <a:lnTo>
                      <a:pt x="495" y="115"/>
                    </a:lnTo>
                    <a:lnTo>
                      <a:pt x="491" y="115"/>
                    </a:lnTo>
                    <a:lnTo>
                      <a:pt x="481" y="119"/>
                    </a:lnTo>
                    <a:lnTo>
                      <a:pt x="486" y="128"/>
                    </a:lnTo>
                    <a:lnTo>
                      <a:pt x="491" y="133"/>
                    </a:lnTo>
                    <a:lnTo>
                      <a:pt x="500" y="133"/>
                    </a:lnTo>
                    <a:lnTo>
                      <a:pt x="500" y="137"/>
                    </a:lnTo>
                    <a:lnTo>
                      <a:pt x="495" y="137"/>
                    </a:lnTo>
                    <a:lnTo>
                      <a:pt x="486" y="133"/>
                    </a:lnTo>
                    <a:lnTo>
                      <a:pt x="481" y="128"/>
                    </a:lnTo>
                    <a:lnTo>
                      <a:pt x="481" y="133"/>
                    </a:lnTo>
                    <a:lnTo>
                      <a:pt x="486" y="137"/>
                    </a:lnTo>
                    <a:lnTo>
                      <a:pt x="463" y="137"/>
                    </a:lnTo>
                    <a:lnTo>
                      <a:pt x="445" y="137"/>
                    </a:lnTo>
                    <a:lnTo>
                      <a:pt x="436" y="133"/>
                    </a:lnTo>
                    <a:lnTo>
                      <a:pt x="431" y="128"/>
                    </a:lnTo>
                    <a:lnTo>
                      <a:pt x="422" y="124"/>
                    </a:lnTo>
                    <a:lnTo>
                      <a:pt x="413" y="128"/>
                    </a:lnTo>
                    <a:lnTo>
                      <a:pt x="408" y="119"/>
                    </a:lnTo>
                    <a:lnTo>
                      <a:pt x="403" y="115"/>
                    </a:lnTo>
                    <a:lnTo>
                      <a:pt x="403" y="110"/>
                    </a:lnTo>
                    <a:lnTo>
                      <a:pt x="403" y="105"/>
                    </a:lnTo>
                    <a:lnTo>
                      <a:pt x="399" y="101"/>
                    </a:lnTo>
                    <a:lnTo>
                      <a:pt x="394" y="101"/>
                    </a:lnTo>
                    <a:lnTo>
                      <a:pt x="385" y="105"/>
                    </a:lnTo>
                    <a:lnTo>
                      <a:pt x="376" y="105"/>
                    </a:lnTo>
                    <a:lnTo>
                      <a:pt x="367" y="115"/>
                    </a:lnTo>
                    <a:lnTo>
                      <a:pt x="371" y="124"/>
                    </a:lnTo>
                    <a:lnTo>
                      <a:pt x="381" y="124"/>
                    </a:lnTo>
                    <a:lnTo>
                      <a:pt x="376" y="119"/>
                    </a:lnTo>
                    <a:lnTo>
                      <a:pt x="381" y="119"/>
                    </a:lnTo>
                    <a:lnTo>
                      <a:pt x="390" y="119"/>
                    </a:lnTo>
                    <a:lnTo>
                      <a:pt x="390" y="119"/>
                    </a:lnTo>
                    <a:lnTo>
                      <a:pt x="390" y="115"/>
                    </a:lnTo>
                    <a:lnTo>
                      <a:pt x="390" y="115"/>
                    </a:lnTo>
                    <a:lnTo>
                      <a:pt x="394" y="110"/>
                    </a:lnTo>
                    <a:lnTo>
                      <a:pt x="399" y="110"/>
                    </a:lnTo>
                    <a:lnTo>
                      <a:pt x="394" y="119"/>
                    </a:lnTo>
                    <a:lnTo>
                      <a:pt x="390" y="124"/>
                    </a:lnTo>
                    <a:lnTo>
                      <a:pt x="381" y="128"/>
                    </a:lnTo>
                    <a:lnTo>
                      <a:pt x="381" y="133"/>
                    </a:lnTo>
                    <a:lnTo>
                      <a:pt x="376" y="137"/>
                    </a:lnTo>
                    <a:lnTo>
                      <a:pt x="376" y="142"/>
                    </a:lnTo>
                    <a:lnTo>
                      <a:pt x="381" y="147"/>
                    </a:lnTo>
                    <a:lnTo>
                      <a:pt x="381" y="156"/>
                    </a:lnTo>
                    <a:lnTo>
                      <a:pt x="385" y="160"/>
                    </a:lnTo>
                    <a:lnTo>
                      <a:pt x="381" y="160"/>
                    </a:lnTo>
                    <a:lnTo>
                      <a:pt x="376" y="165"/>
                    </a:lnTo>
                    <a:lnTo>
                      <a:pt x="371" y="156"/>
                    </a:lnTo>
                    <a:lnTo>
                      <a:pt x="376" y="156"/>
                    </a:lnTo>
                    <a:lnTo>
                      <a:pt x="371" y="147"/>
                    </a:lnTo>
                    <a:lnTo>
                      <a:pt x="367" y="147"/>
                    </a:lnTo>
                    <a:lnTo>
                      <a:pt x="367" y="137"/>
                    </a:lnTo>
                    <a:lnTo>
                      <a:pt x="367" y="147"/>
                    </a:lnTo>
                    <a:lnTo>
                      <a:pt x="362" y="137"/>
                    </a:lnTo>
                    <a:lnTo>
                      <a:pt x="358" y="137"/>
                    </a:lnTo>
                    <a:lnTo>
                      <a:pt x="353" y="133"/>
                    </a:lnTo>
                    <a:lnTo>
                      <a:pt x="353" y="128"/>
                    </a:lnTo>
                    <a:lnTo>
                      <a:pt x="321" y="137"/>
                    </a:lnTo>
                    <a:lnTo>
                      <a:pt x="303" y="137"/>
                    </a:lnTo>
                    <a:lnTo>
                      <a:pt x="289" y="133"/>
                    </a:lnTo>
                    <a:lnTo>
                      <a:pt x="293" y="124"/>
                    </a:lnTo>
                    <a:lnTo>
                      <a:pt x="298" y="124"/>
                    </a:lnTo>
                    <a:lnTo>
                      <a:pt x="293" y="119"/>
                    </a:lnTo>
                    <a:lnTo>
                      <a:pt x="307" y="119"/>
                    </a:lnTo>
                    <a:lnTo>
                      <a:pt x="303" y="110"/>
                    </a:lnTo>
                    <a:lnTo>
                      <a:pt x="298" y="105"/>
                    </a:lnTo>
                    <a:lnTo>
                      <a:pt x="280" y="101"/>
                    </a:lnTo>
                    <a:lnTo>
                      <a:pt x="284" y="105"/>
                    </a:lnTo>
                    <a:lnTo>
                      <a:pt x="257" y="96"/>
                    </a:lnTo>
                    <a:lnTo>
                      <a:pt x="229" y="82"/>
                    </a:lnTo>
                    <a:lnTo>
                      <a:pt x="220" y="73"/>
                    </a:lnTo>
                    <a:lnTo>
                      <a:pt x="211" y="73"/>
                    </a:lnTo>
                    <a:lnTo>
                      <a:pt x="202" y="73"/>
                    </a:lnTo>
                    <a:lnTo>
                      <a:pt x="202" y="78"/>
                    </a:lnTo>
                    <a:lnTo>
                      <a:pt x="197" y="87"/>
                    </a:lnTo>
                    <a:lnTo>
                      <a:pt x="193" y="87"/>
                    </a:lnTo>
                    <a:lnTo>
                      <a:pt x="188" y="87"/>
                    </a:lnTo>
                    <a:lnTo>
                      <a:pt x="193" y="78"/>
                    </a:lnTo>
                    <a:lnTo>
                      <a:pt x="188" y="73"/>
                    </a:lnTo>
                    <a:lnTo>
                      <a:pt x="188" y="69"/>
                    </a:lnTo>
                    <a:lnTo>
                      <a:pt x="188" y="64"/>
                    </a:lnTo>
                    <a:lnTo>
                      <a:pt x="183" y="64"/>
                    </a:lnTo>
                    <a:lnTo>
                      <a:pt x="183" y="64"/>
                    </a:lnTo>
                    <a:lnTo>
                      <a:pt x="183" y="69"/>
                    </a:lnTo>
                    <a:lnTo>
                      <a:pt x="183" y="69"/>
                    </a:lnTo>
                    <a:lnTo>
                      <a:pt x="179" y="73"/>
                    </a:lnTo>
                    <a:lnTo>
                      <a:pt x="179" y="78"/>
                    </a:lnTo>
                    <a:lnTo>
                      <a:pt x="179" y="82"/>
                    </a:lnTo>
                    <a:lnTo>
                      <a:pt x="174" y="87"/>
                    </a:lnTo>
                    <a:lnTo>
                      <a:pt x="170" y="82"/>
                    </a:lnTo>
                    <a:lnTo>
                      <a:pt x="161" y="73"/>
                    </a:lnTo>
                    <a:lnTo>
                      <a:pt x="156" y="60"/>
                    </a:lnTo>
                    <a:lnTo>
                      <a:pt x="147" y="46"/>
                    </a:lnTo>
                    <a:lnTo>
                      <a:pt x="147" y="55"/>
                    </a:lnTo>
                    <a:lnTo>
                      <a:pt x="151" y="60"/>
                    </a:lnTo>
                    <a:lnTo>
                      <a:pt x="133" y="78"/>
                    </a:lnTo>
                    <a:lnTo>
                      <a:pt x="138" y="69"/>
                    </a:lnTo>
                    <a:lnTo>
                      <a:pt x="124" y="78"/>
                    </a:lnTo>
                    <a:lnTo>
                      <a:pt x="110" y="92"/>
                    </a:lnTo>
                    <a:lnTo>
                      <a:pt x="110" y="82"/>
                    </a:lnTo>
                    <a:lnTo>
                      <a:pt x="92" y="96"/>
                    </a:lnTo>
                    <a:lnTo>
                      <a:pt x="101" y="82"/>
                    </a:lnTo>
                    <a:lnTo>
                      <a:pt x="106" y="82"/>
                    </a:lnTo>
                    <a:lnTo>
                      <a:pt x="115" y="82"/>
                    </a:lnTo>
                    <a:lnTo>
                      <a:pt x="124" y="73"/>
                    </a:lnTo>
                    <a:lnTo>
                      <a:pt x="128" y="64"/>
                    </a:lnTo>
                    <a:lnTo>
                      <a:pt x="128" y="60"/>
                    </a:lnTo>
                    <a:lnTo>
                      <a:pt x="83" y="87"/>
                    </a:lnTo>
                    <a:lnTo>
                      <a:pt x="74" y="96"/>
                    </a:lnTo>
                    <a:lnTo>
                      <a:pt x="74" y="105"/>
                    </a:lnTo>
                    <a:lnTo>
                      <a:pt x="78" y="115"/>
                    </a:lnTo>
                    <a:lnTo>
                      <a:pt x="69" y="105"/>
                    </a:lnTo>
                    <a:lnTo>
                      <a:pt x="60" y="101"/>
                    </a:lnTo>
                    <a:lnTo>
                      <a:pt x="64" y="110"/>
                    </a:lnTo>
                    <a:lnTo>
                      <a:pt x="60" y="105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7" y="101"/>
                    </a:lnTo>
                    <a:lnTo>
                      <a:pt x="19" y="82"/>
                    </a:lnTo>
                    <a:lnTo>
                      <a:pt x="9" y="78"/>
                    </a:lnTo>
                    <a:lnTo>
                      <a:pt x="0" y="73"/>
                    </a:lnTo>
                    <a:lnTo>
                      <a:pt x="0" y="220"/>
                    </a:lnTo>
                    <a:lnTo>
                      <a:pt x="0" y="312"/>
                    </a:lnTo>
                    <a:lnTo>
                      <a:pt x="0" y="321"/>
                    </a:lnTo>
                    <a:lnTo>
                      <a:pt x="0" y="330"/>
                    </a:lnTo>
                    <a:lnTo>
                      <a:pt x="5" y="339"/>
                    </a:lnTo>
                    <a:lnTo>
                      <a:pt x="19" y="334"/>
                    </a:lnTo>
                    <a:lnTo>
                      <a:pt x="19" y="344"/>
                    </a:lnTo>
                    <a:lnTo>
                      <a:pt x="28" y="348"/>
                    </a:lnTo>
                    <a:lnTo>
                      <a:pt x="32" y="357"/>
                    </a:lnTo>
                    <a:lnTo>
                      <a:pt x="37" y="367"/>
                    </a:lnTo>
                    <a:lnTo>
                      <a:pt x="51" y="357"/>
                    </a:lnTo>
                    <a:lnTo>
                      <a:pt x="55" y="348"/>
                    </a:lnTo>
                    <a:lnTo>
                      <a:pt x="64" y="348"/>
                    </a:lnTo>
                    <a:lnTo>
                      <a:pt x="69" y="353"/>
                    </a:lnTo>
                    <a:lnTo>
                      <a:pt x="69" y="362"/>
                    </a:lnTo>
                    <a:lnTo>
                      <a:pt x="74" y="367"/>
                    </a:lnTo>
                    <a:lnTo>
                      <a:pt x="101" y="367"/>
                    </a:lnTo>
                    <a:lnTo>
                      <a:pt x="252" y="367"/>
                    </a:lnTo>
                    <a:lnTo>
                      <a:pt x="527" y="36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" name="Freeform 1730"/>
              <p:cNvSpPr>
                <a:spLocks noEditPoints="1"/>
              </p:cNvSpPr>
              <p:nvPr/>
            </p:nvSpPr>
            <p:spPr bwMode="auto">
              <a:xfrm>
                <a:off x="1073" y="924"/>
                <a:ext cx="692" cy="376"/>
              </a:xfrm>
              <a:custGeom>
                <a:avLst/>
                <a:gdLst>
                  <a:gd name="T0" fmla="*/ 78 w 692"/>
                  <a:gd name="T1" fmla="*/ 376 h 376"/>
                  <a:gd name="T2" fmla="*/ 23 w 692"/>
                  <a:gd name="T3" fmla="*/ 353 h 376"/>
                  <a:gd name="T4" fmla="*/ 0 w 692"/>
                  <a:gd name="T5" fmla="*/ 83 h 376"/>
                  <a:gd name="T6" fmla="*/ 59 w 692"/>
                  <a:gd name="T7" fmla="*/ 106 h 376"/>
                  <a:gd name="T8" fmla="*/ 146 w 692"/>
                  <a:gd name="T9" fmla="*/ 65 h 376"/>
                  <a:gd name="T10" fmla="*/ 187 w 692"/>
                  <a:gd name="T11" fmla="*/ 69 h 376"/>
                  <a:gd name="T12" fmla="*/ 201 w 692"/>
                  <a:gd name="T13" fmla="*/ 92 h 376"/>
                  <a:gd name="T14" fmla="*/ 311 w 692"/>
                  <a:gd name="T15" fmla="*/ 115 h 376"/>
                  <a:gd name="T16" fmla="*/ 357 w 692"/>
                  <a:gd name="T17" fmla="*/ 133 h 376"/>
                  <a:gd name="T18" fmla="*/ 385 w 692"/>
                  <a:gd name="T19" fmla="*/ 133 h 376"/>
                  <a:gd name="T20" fmla="*/ 430 w 692"/>
                  <a:gd name="T21" fmla="*/ 129 h 376"/>
                  <a:gd name="T22" fmla="*/ 485 w 692"/>
                  <a:gd name="T23" fmla="*/ 120 h 376"/>
                  <a:gd name="T24" fmla="*/ 522 w 692"/>
                  <a:gd name="T25" fmla="*/ 129 h 376"/>
                  <a:gd name="T26" fmla="*/ 513 w 692"/>
                  <a:gd name="T27" fmla="*/ 51 h 376"/>
                  <a:gd name="T28" fmla="*/ 536 w 692"/>
                  <a:gd name="T29" fmla="*/ 0 h 376"/>
                  <a:gd name="T30" fmla="*/ 572 w 692"/>
                  <a:gd name="T31" fmla="*/ 65 h 376"/>
                  <a:gd name="T32" fmla="*/ 595 w 692"/>
                  <a:gd name="T33" fmla="*/ 92 h 376"/>
                  <a:gd name="T34" fmla="*/ 623 w 692"/>
                  <a:gd name="T35" fmla="*/ 152 h 376"/>
                  <a:gd name="T36" fmla="*/ 637 w 692"/>
                  <a:gd name="T37" fmla="*/ 74 h 376"/>
                  <a:gd name="T38" fmla="*/ 687 w 692"/>
                  <a:gd name="T39" fmla="*/ 120 h 376"/>
                  <a:gd name="T40" fmla="*/ 664 w 692"/>
                  <a:gd name="T41" fmla="*/ 197 h 376"/>
                  <a:gd name="T42" fmla="*/ 623 w 692"/>
                  <a:gd name="T43" fmla="*/ 207 h 376"/>
                  <a:gd name="T44" fmla="*/ 577 w 692"/>
                  <a:gd name="T45" fmla="*/ 262 h 376"/>
                  <a:gd name="T46" fmla="*/ 559 w 692"/>
                  <a:gd name="T47" fmla="*/ 303 h 376"/>
                  <a:gd name="T48" fmla="*/ 73 w 692"/>
                  <a:gd name="T49" fmla="*/ 353 h 376"/>
                  <a:gd name="T50" fmla="*/ 522 w 692"/>
                  <a:gd name="T51" fmla="*/ 372 h 376"/>
                  <a:gd name="T52" fmla="*/ 545 w 692"/>
                  <a:gd name="T53" fmla="*/ 298 h 376"/>
                  <a:gd name="T54" fmla="*/ 572 w 692"/>
                  <a:gd name="T55" fmla="*/ 271 h 376"/>
                  <a:gd name="T56" fmla="*/ 545 w 692"/>
                  <a:gd name="T57" fmla="*/ 248 h 376"/>
                  <a:gd name="T58" fmla="*/ 618 w 692"/>
                  <a:gd name="T59" fmla="*/ 220 h 376"/>
                  <a:gd name="T60" fmla="*/ 623 w 692"/>
                  <a:gd name="T61" fmla="*/ 188 h 376"/>
                  <a:gd name="T62" fmla="*/ 650 w 692"/>
                  <a:gd name="T63" fmla="*/ 179 h 376"/>
                  <a:gd name="T64" fmla="*/ 673 w 692"/>
                  <a:gd name="T65" fmla="*/ 133 h 376"/>
                  <a:gd name="T66" fmla="*/ 673 w 692"/>
                  <a:gd name="T67" fmla="*/ 115 h 376"/>
                  <a:gd name="T68" fmla="*/ 646 w 692"/>
                  <a:gd name="T69" fmla="*/ 110 h 376"/>
                  <a:gd name="T70" fmla="*/ 604 w 692"/>
                  <a:gd name="T71" fmla="*/ 124 h 376"/>
                  <a:gd name="T72" fmla="*/ 577 w 692"/>
                  <a:gd name="T73" fmla="*/ 115 h 376"/>
                  <a:gd name="T74" fmla="*/ 554 w 692"/>
                  <a:gd name="T75" fmla="*/ 83 h 376"/>
                  <a:gd name="T76" fmla="*/ 549 w 692"/>
                  <a:gd name="T77" fmla="*/ 32 h 376"/>
                  <a:gd name="T78" fmla="*/ 517 w 692"/>
                  <a:gd name="T79" fmla="*/ 28 h 376"/>
                  <a:gd name="T80" fmla="*/ 545 w 692"/>
                  <a:gd name="T81" fmla="*/ 87 h 376"/>
                  <a:gd name="T82" fmla="*/ 527 w 692"/>
                  <a:gd name="T83" fmla="*/ 142 h 376"/>
                  <a:gd name="T84" fmla="*/ 508 w 692"/>
                  <a:gd name="T85" fmla="*/ 147 h 376"/>
                  <a:gd name="T86" fmla="*/ 499 w 692"/>
                  <a:gd name="T87" fmla="*/ 147 h 376"/>
                  <a:gd name="T88" fmla="*/ 417 w 692"/>
                  <a:gd name="T89" fmla="*/ 133 h 376"/>
                  <a:gd name="T90" fmla="*/ 385 w 692"/>
                  <a:gd name="T91" fmla="*/ 147 h 376"/>
                  <a:gd name="T92" fmla="*/ 371 w 692"/>
                  <a:gd name="T93" fmla="*/ 161 h 376"/>
                  <a:gd name="T94" fmla="*/ 320 w 692"/>
                  <a:gd name="T95" fmla="*/ 147 h 376"/>
                  <a:gd name="T96" fmla="*/ 293 w 692"/>
                  <a:gd name="T97" fmla="*/ 110 h 376"/>
                  <a:gd name="T98" fmla="*/ 192 w 692"/>
                  <a:gd name="T99" fmla="*/ 97 h 376"/>
                  <a:gd name="T100" fmla="*/ 165 w 692"/>
                  <a:gd name="T101" fmla="*/ 83 h 376"/>
                  <a:gd name="T102" fmla="*/ 114 w 692"/>
                  <a:gd name="T103" fmla="*/ 106 h 376"/>
                  <a:gd name="T104" fmla="*/ 73 w 692"/>
                  <a:gd name="T105" fmla="*/ 115 h 376"/>
                  <a:gd name="T106" fmla="*/ 4 w 692"/>
                  <a:gd name="T107" fmla="*/ 193 h 376"/>
                  <a:gd name="T108" fmla="*/ 27 w 692"/>
                  <a:gd name="T109" fmla="*/ 339 h 376"/>
                  <a:gd name="T110" fmla="*/ 380 w 692"/>
                  <a:gd name="T111" fmla="*/ 165 h 376"/>
                  <a:gd name="T112" fmla="*/ 517 w 692"/>
                  <a:gd name="T113" fmla="*/ 147 h 376"/>
                  <a:gd name="T114" fmla="*/ 490 w 692"/>
                  <a:gd name="T115" fmla="*/ 124 h 376"/>
                  <a:gd name="T116" fmla="*/ 394 w 692"/>
                  <a:gd name="T117" fmla="*/ 115 h 376"/>
                  <a:gd name="T118" fmla="*/ 96 w 692"/>
                  <a:gd name="T119" fmla="*/ 97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2" h="376">
                    <a:moveTo>
                      <a:pt x="549" y="376"/>
                    </a:moveTo>
                    <a:lnTo>
                      <a:pt x="485" y="376"/>
                    </a:lnTo>
                    <a:lnTo>
                      <a:pt x="435" y="376"/>
                    </a:lnTo>
                    <a:lnTo>
                      <a:pt x="389" y="376"/>
                    </a:lnTo>
                    <a:lnTo>
                      <a:pt x="352" y="376"/>
                    </a:lnTo>
                    <a:lnTo>
                      <a:pt x="316" y="376"/>
                    </a:lnTo>
                    <a:lnTo>
                      <a:pt x="293" y="376"/>
                    </a:lnTo>
                    <a:lnTo>
                      <a:pt x="270" y="376"/>
                    </a:lnTo>
                    <a:lnTo>
                      <a:pt x="252" y="376"/>
                    </a:lnTo>
                    <a:lnTo>
                      <a:pt x="224" y="376"/>
                    </a:lnTo>
                    <a:lnTo>
                      <a:pt x="215" y="376"/>
                    </a:lnTo>
                    <a:lnTo>
                      <a:pt x="210" y="376"/>
                    </a:lnTo>
                    <a:lnTo>
                      <a:pt x="206" y="376"/>
                    </a:lnTo>
                    <a:lnTo>
                      <a:pt x="105" y="376"/>
                    </a:lnTo>
                    <a:lnTo>
                      <a:pt x="78" y="376"/>
                    </a:lnTo>
                    <a:lnTo>
                      <a:pt x="73" y="372"/>
                    </a:lnTo>
                    <a:lnTo>
                      <a:pt x="68" y="362"/>
                    </a:lnTo>
                    <a:lnTo>
                      <a:pt x="68" y="358"/>
                    </a:lnTo>
                    <a:lnTo>
                      <a:pt x="64" y="358"/>
                    </a:lnTo>
                    <a:lnTo>
                      <a:pt x="64" y="358"/>
                    </a:lnTo>
                    <a:lnTo>
                      <a:pt x="55" y="362"/>
                    </a:lnTo>
                    <a:lnTo>
                      <a:pt x="50" y="372"/>
                    </a:lnTo>
                    <a:lnTo>
                      <a:pt x="45" y="376"/>
                    </a:lnTo>
                    <a:lnTo>
                      <a:pt x="41" y="376"/>
                    </a:lnTo>
                    <a:lnTo>
                      <a:pt x="41" y="376"/>
                    </a:lnTo>
                    <a:lnTo>
                      <a:pt x="41" y="372"/>
                    </a:lnTo>
                    <a:lnTo>
                      <a:pt x="41" y="372"/>
                    </a:lnTo>
                    <a:lnTo>
                      <a:pt x="36" y="367"/>
                    </a:lnTo>
                    <a:lnTo>
                      <a:pt x="32" y="362"/>
                    </a:lnTo>
                    <a:lnTo>
                      <a:pt x="23" y="353"/>
                    </a:lnTo>
                    <a:lnTo>
                      <a:pt x="23" y="344"/>
                    </a:lnTo>
                    <a:lnTo>
                      <a:pt x="13" y="349"/>
                    </a:lnTo>
                    <a:lnTo>
                      <a:pt x="4" y="344"/>
                    </a:lnTo>
                    <a:lnTo>
                      <a:pt x="0" y="335"/>
                    </a:lnTo>
                    <a:lnTo>
                      <a:pt x="0" y="321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0" y="275"/>
                    </a:lnTo>
                    <a:lnTo>
                      <a:pt x="0" y="239"/>
                    </a:lnTo>
                    <a:lnTo>
                      <a:pt x="0" y="207"/>
                    </a:lnTo>
                    <a:lnTo>
                      <a:pt x="0" y="179"/>
                    </a:lnTo>
                    <a:lnTo>
                      <a:pt x="0" y="133"/>
                    </a:lnTo>
                    <a:lnTo>
                      <a:pt x="0" y="106"/>
                    </a:lnTo>
                    <a:lnTo>
                      <a:pt x="0" y="87"/>
                    </a:lnTo>
                    <a:lnTo>
                      <a:pt x="0" y="83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18" y="83"/>
                    </a:lnTo>
                    <a:lnTo>
                      <a:pt x="27" y="87"/>
                    </a:lnTo>
                    <a:lnTo>
                      <a:pt x="41" y="101"/>
                    </a:lnTo>
                    <a:lnTo>
                      <a:pt x="50" y="101"/>
                    </a:lnTo>
                    <a:lnTo>
                      <a:pt x="50" y="101"/>
                    </a:lnTo>
                    <a:lnTo>
                      <a:pt x="55" y="106"/>
                    </a:lnTo>
                    <a:lnTo>
                      <a:pt x="59" y="106"/>
                    </a:lnTo>
                    <a:lnTo>
                      <a:pt x="64" y="110"/>
                    </a:lnTo>
                    <a:lnTo>
                      <a:pt x="64" y="110"/>
                    </a:lnTo>
                    <a:lnTo>
                      <a:pt x="59" y="106"/>
                    </a:lnTo>
                    <a:lnTo>
                      <a:pt x="59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73" y="106"/>
                    </a:lnTo>
                    <a:lnTo>
                      <a:pt x="78" y="101"/>
                    </a:lnTo>
                    <a:lnTo>
                      <a:pt x="87" y="87"/>
                    </a:lnTo>
                    <a:lnTo>
                      <a:pt x="114" y="69"/>
                    </a:lnTo>
                    <a:lnTo>
                      <a:pt x="128" y="65"/>
                    </a:lnTo>
                    <a:lnTo>
                      <a:pt x="132" y="60"/>
                    </a:lnTo>
                    <a:lnTo>
                      <a:pt x="132" y="60"/>
                    </a:lnTo>
                    <a:lnTo>
                      <a:pt x="137" y="60"/>
                    </a:lnTo>
                    <a:lnTo>
                      <a:pt x="137" y="69"/>
                    </a:lnTo>
                    <a:lnTo>
                      <a:pt x="137" y="74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46" y="65"/>
                    </a:lnTo>
                    <a:lnTo>
                      <a:pt x="146" y="69"/>
                    </a:lnTo>
                    <a:lnTo>
                      <a:pt x="151" y="65"/>
                    </a:lnTo>
                    <a:lnTo>
                      <a:pt x="151" y="65"/>
                    </a:lnTo>
                    <a:lnTo>
                      <a:pt x="146" y="60"/>
                    </a:lnTo>
                    <a:lnTo>
                      <a:pt x="146" y="51"/>
                    </a:lnTo>
                    <a:lnTo>
                      <a:pt x="151" y="51"/>
                    </a:lnTo>
                    <a:lnTo>
                      <a:pt x="151" y="51"/>
                    </a:lnTo>
                    <a:lnTo>
                      <a:pt x="165" y="65"/>
                    </a:lnTo>
                    <a:lnTo>
                      <a:pt x="169" y="78"/>
                    </a:lnTo>
                    <a:lnTo>
                      <a:pt x="174" y="87"/>
                    </a:lnTo>
                    <a:lnTo>
                      <a:pt x="178" y="87"/>
                    </a:lnTo>
                    <a:lnTo>
                      <a:pt x="178" y="78"/>
                    </a:lnTo>
                    <a:lnTo>
                      <a:pt x="183" y="74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83" y="65"/>
                    </a:lnTo>
                    <a:lnTo>
                      <a:pt x="183" y="65"/>
                    </a:lnTo>
                    <a:lnTo>
                      <a:pt x="187" y="65"/>
                    </a:lnTo>
                    <a:lnTo>
                      <a:pt x="187" y="65"/>
                    </a:lnTo>
                    <a:lnTo>
                      <a:pt x="192" y="69"/>
                    </a:lnTo>
                    <a:lnTo>
                      <a:pt x="197" y="74"/>
                    </a:lnTo>
                    <a:lnTo>
                      <a:pt x="197" y="78"/>
                    </a:lnTo>
                    <a:lnTo>
                      <a:pt x="197" y="78"/>
                    </a:lnTo>
                    <a:lnTo>
                      <a:pt x="201" y="78"/>
                    </a:lnTo>
                    <a:lnTo>
                      <a:pt x="201" y="78"/>
                    </a:lnTo>
                    <a:lnTo>
                      <a:pt x="201" y="83"/>
                    </a:lnTo>
                    <a:lnTo>
                      <a:pt x="201" y="83"/>
                    </a:lnTo>
                    <a:lnTo>
                      <a:pt x="197" y="92"/>
                    </a:lnTo>
                    <a:lnTo>
                      <a:pt x="197" y="92"/>
                    </a:lnTo>
                    <a:lnTo>
                      <a:pt x="201" y="92"/>
                    </a:lnTo>
                    <a:lnTo>
                      <a:pt x="201" y="87"/>
                    </a:lnTo>
                    <a:lnTo>
                      <a:pt x="201" y="83"/>
                    </a:lnTo>
                    <a:lnTo>
                      <a:pt x="206" y="78"/>
                    </a:lnTo>
                    <a:lnTo>
                      <a:pt x="215" y="74"/>
                    </a:lnTo>
                    <a:lnTo>
                      <a:pt x="224" y="78"/>
                    </a:lnTo>
                    <a:lnTo>
                      <a:pt x="238" y="83"/>
                    </a:lnTo>
                    <a:lnTo>
                      <a:pt x="238" y="87"/>
                    </a:lnTo>
                    <a:lnTo>
                      <a:pt x="261" y="97"/>
                    </a:lnTo>
                    <a:lnTo>
                      <a:pt x="284" y="106"/>
                    </a:lnTo>
                    <a:lnTo>
                      <a:pt x="279" y="101"/>
                    </a:lnTo>
                    <a:lnTo>
                      <a:pt x="279" y="101"/>
                    </a:lnTo>
                    <a:lnTo>
                      <a:pt x="284" y="101"/>
                    </a:lnTo>
                    <a:lnTo>
                      <a:pt x="288" y="101"/>
                    </a:lnTo>
                    <a:lnTo>
                      <a:pt x="307" y="110"/>
                    </a:lnTo>
                    <a:lnTo>
                      <a:pt x="311" y="115"/>
                    </a:lnTo>
                    <a:lnTo>
                      <a:pt x="316" y="129"/>
                    </a:lnTo>
                    <a:lnTo>
                      <a:pt x="316" y="129"/>
                    </a:lnTo>
                    <a:lnTo>
                      <a:pt x="320" y="129"/>
                    </a:lnTo>
                    <a:lnTo>
                      <a:pt x="320" y="129"/>
                    </a:lnTo>
                    <a:lnTo>
                      <a:pt x="311" y="129"/>
                    </a:lnTo>
                    <a:lnTo>
                      <a:pt x="307" y="129"/>
                    </a:lnTo>
                    <a:lnTo>
                      <a:pt x="302" y="129"/>
                    </a:lnTo>
                    <a:lnTo>
                      <a:pt x="302" y="129"/>
                    </a:lnTo>
                    <a:lnTo>
                      <a:pt x="297" y="133"/>
                    </a:lnTo>
                    <a:lnTo>
                      <a:pt x="297" y="138"/>
                    </a:lnTo>
                    <a:lnTo>
                      <a:pt x="325" y="142"/>
                    </a:lnTo>
                    <a:lnTo>
                      <a:pt x="357" y="133"/>
                    </a:lnTo>
                    <a:lnTo>
                      <a:pt x="357" y="129"/>
                    </a:lnTo>
                    <a:lnTo>
                      <a:pt x="357" y="129"/>
                    </a:lnTo>
                    <a:lnTo>
                      <a:pt x="357" y="133"/>
                    </a:lnTo>
                    <a:lnTo>
                      <a:pt x="357" y="133"/>
                    </a:lnTo>
                    <a:lnTo>
                      <a:pt x="362" y="138"/>
                    </a:lnTo>
                    <a:lnTo>
                      <a:pt x="366" y="138"/>
                    </a:lnTo>
                    <a:lnTo>
                      <a:pt x="371" y="147"/>
                    </a:lnTo>
                    <a:lnTo>
                      <a:pt x="375" y="147"/>
                    </a:lnTo>
                    <a:lnTo>
                      <a:pt x="375" y="147"/>
                    </a:lnTo>
                    <a:lnTo>
                      <a:pt x="375" y="152"/>
                    </a:lnTo>
                    <a:lnTo>
                      <a:pt x="380" y="152"/>
                    </a:lnTo>
                    <a:lnTo>
                      <a:pt x="380" y="152"/>
                    </a:lnTo>
                    <a:lnTo>
                      <a:pt x="380" y="152"/>
                    </a:lnTo>
                    <a:lnTo>
                      <a:pt x="375" y="147"/>
                    </a:lnTo>
                    <a:lnTo>
                      <a:pt x="380" y="138"/>
                    </a:lnTo>
                    <a:lnTo>
                      <a:pt x="380" y="138"/>
                    </a:lnTo>
                    <a:lnTo>
                      <a:pt x="380" y="133"/>
                    </a:lnTo>
                    <a:lnTo>
                      <a:pt x="385" y="133"/>
                    </a:lnTo>
                    <a:lnTo>
                      <a:pt x="371" y="129"/>
                    </a:lnTo>
                    <a:lnTo>
                      <a:pt x="371" y="120"/>
                    </a:lnTo>
                    <a:lnTo>
                      <a:pt x="375" y="110"/>
                    </a:lnTo>
                    <a:lnTo>
                      <a:pt x="385" y="106"/>
                    </a:lnTo>
                    <a:lnTo>
                      <a:pt x="389" y="106"/>
                    </a:lnTo>
                    <a:lnTo>
                      <a:pt x="389" y="106"/>
                    </a:lnTo>
                    <a:lnTo>
                      <a:pt x="398" y="101"/>
                    </a:lnTo>
                    <a:lnTo>
                      <a:pt x="407" y="106"/>
                    </a:lnTo>
                    <a:lnTo>
                      <a:pt x="412" y="110"/>
                    </a:lnTo>
                    <a:lnTo>
                      <a:pt x="412" y="120"/>
                    </a:lnTo>
                    <a:lnTo>
                      <a:pt x="412" y="120"/>
                    </a:lnTo>
                    <a:lnTo>
                      <a:pt x="417" y="124"/>
                    </a:lnTo>
                    <a:lnTo>
                      <a:pt x="421" y="129"/>
                    </a:lnTo>
                    <a:lnTo>
                      <a:pt x="421" y="129"/>
                    </a:lnTo>
                    <a:lnTo>
                      <a:pt x="430" y="129"/>
                    </a:lnTo>
                    <a:lnTo>
                      <a:pt x="435" y="129"/>
                    </a:lnTo>
                    <a:lnTo>
                      <a:pt x="440" y="133"/>
                    </a:lnTo>
                    <a:lnTo>
                      <a:pt x="444" y="138"/>
                    </a:lnTo>
                    <a:lnTo>
                      <a:pt x="449" y="142"/>
                    </a:lnTo>
                    <a:lnTo>
                      <a:pt x="467" y="138"/>
                    </a:lnTo>
                    <a:lnTo>
                      <a:pt x="485" y="138"/>
                    </a:lnTo>
                    <a:lnTo>
                      <a:pt x="485" y="133"/>
                    </a:lnTo>
                    <a:lnTo>
                      <a:pt x="485" y="129"/>
                    </a:lnTo>
                    <a:lnTo>
                      <a:pt x="485" y="129"/>
                    </a:lnTo>
                    <a:lnTo>
                      <a:pt x="485" y="129"/>
                    </a:lnTo>
                    <a:lnTo>
                      <a:pt x="485" y="124"/>
                    </a:lnTo>
                    <a:lnTo>
                      <a:pt x="481" y="120"/>
                    </a:lnTo>
                    <a:lnTo>
                      <a:pt x="481" y="120"/>
                    </a:lnTo>
                    <a:lnTo>
                      <a:pt x="485" y="120"/>
                    </a:lnTo>
                    <a:lnTo>
                      <a:pt x="485" y="120"/>
                    </a:lnTo>
                    <a:lnTo>
                      <a:pt x="490" y="120"/>
                    </a:lnTo>
                    <a:lnTo>
                      <a:pt x="504" y="120"/>
                    </a:lnTo>
                    <a:lnTo>
                      <a:pt x="508" y="124"/>
                    </a:lnTo>
                    <a:lnTo>
                      <a:pt x="508" y="124"/>
                    </a:lnTo>
                    <a:lnTo>
                      <a:pt x="513" y="124"/>
                    </a:lnTo>
                    <a:lnTo>
                      <a:pt x="517" y="124"/>
                    </a:lnTo>
                    <a:lnTo>
                      <a:pt x="517" y="124"/>
                    </a:lnTo>
                    <a:lnTo>
                      <a:pt x="513" y="124"/>
                    </a:lnTo>
                    <a:lnTo>
                      <a:pt x="513" y="129"/>
                    </a:lnTo>
                    <a:lnTo>
                      <a:pt x="513" y="124"/>
                    </a:lnTo>
                    <a:lnTo>
                      <a:pt x="522" y="120"/>
                    </a:lnTo>
                    <a:lnTo>
                      <a:pt x="522" y="120"/>
                    </a:lnTo>
                    <a:lnTo>
                      <a:pt x="522" y="129"/>
                    </a:lnTo>
                    <a:lnTo>
                      <a:pt x="522" y="129"/>
                    </a:lnTo>
                    <a:lnTo>
                      <a:pt x="522" y="129"/>
                    </a:lnTo>
                    <a:lnTo>
                      <a:pt x="522" y="129"/>
                    </a:lnTo>
                    <a:lnTo>
                      <a:pt x="536" y="124"/>
                    </a:lnTo>
                    <a:lnTo>
                      <a:pt x="540" y="115"/>
                    </a:lnTo>
                    <a:lnTo>
                      <a:pt x="531" y="115"/>
                    </a:lnTo>
                    <a:lnTo>
                      <a:pt x="531" y="115"/>
                    </a:lnTo>
                    <a:lnTo>
                      <a:pt x="527" y="115"/>
                    </a:lnTo>
                    <a:lnTo>
                      <a:pt x="531" y="110"/>
                    </a:lnTo>
                    <a:lnTo>
                      <a:pt x="531" y="110"/>
                    </a:lnTo>
                    <a:lnTo>
                      <a:pt x="531" y="106"/>
                    </a:lnTo>
                    <a:lnTo>
                      <a:pt x="536" y="92"/>
                    </a:lnTo>
                    <a:lnTo>
                      <a:pt x="522" y="87"/>
                    </a:lnTo>
                    <a:lnTo>
                      <a:pt x="513" y="78"/>
                    </a:lnTo>
                    <a:lnTo>
                      <a:pt x="508" y="69"/>
                    </a:lnTo>
                    <a:lnTo>
                      <a:pt x="508" y="60"/>
                    </a:lnTo>
                    <a:lnTo>
                      <a:pt x="513" y="51"/>
                    </a:lnTo>
                    <a:lnTo>
                      <a:pt x="513" y="51"/>
                    </a:lnTo>
                    <a:lnTo>
                      <a:pt x="513" y="51"/>
                    </a:lnTo>
                    <a:lnTo>
                      <a:pt x="508" y="46"/>
                    </a:lnTo>
                    <a:lnTo>
                      <a:pt x="508" y="42"/>
                    </a:lnTo>
                    <a:lnTo>
                      <a:pt x="513" y="28"/>
                    </a:lnTo>
                    <a:lnTo>
                      <a:pt x="513" y="23"/>
                    </a:lnTo>
                    <a:lnTo>
                      <a:pt x="517" y="23"/>
                    </a:lnTo>
                    <a:lnTo>
                      <a:pt x="517" y="23"/>
                    </a:lnTo>
                    <a:lnTo>
                      <a:pt x="517" y="23"/>
                    </a:lnTo>
                    <a:lnTo>
                      <a:pt x="517" y="19"/>
                    </a:lnTo>
                    <a:lnTo>
                      <a:pt x="517" y="10"/>
                    </a:lnTo>
                    <a:lnTo>
                      <a:pt x="522" y="10"/>
                    </a:lnTo>
                    <a:lnTo>
                      <a:pt x="527" y="5"/>
                    </a:lnTo>
                    <a:lnTo>
                      <a:pt x="531" y="0"/>
                    </a:lnTo>
                    <a:lnTo>
                      <a:pt x="536" y="0"/>
                    </a:lnTo>
                    <a:lnTo>
                      <a:pt x="540" y="5"/>
                    </a:lnTo>
                    <a:lnTo>
                      <a:pt x="536" y="5"/>
                    </a:lnTo>
                    <a:lnTo>
                      <a:pt x="536" y="10"/>
                    </a:lnTo>
                    <a:lnTo>
                      <a:pt x="540" y="10"/>
                    </a:lnTo>
                    <a:lnTo>
                      <a:pt x="545" y="5"/>
                    </a:lnTo>
                    <a:lnTo>
                      <a:pt x="545" y="5"/>
                    </a:lnTo>
                    <a:lnTo>
                      <a:pt x="545" y="10"/>
                    </a:lnTo>
                    <a:lnTo>
                      <a:pt x="545" y="10"/>
                    </a:lnTo>
                    <a:lnTo>
                      <a:pt x="549" y="23"/>
                    </a:lnTo>
                    <a:lnTo>
                      <a:pt x="554" y="23"/>
                    </a:lnTo>
                    <a:lnTo>
                      <a:pt x="554" y="37"/>
                    </a:lnTo>
                    <a:lnTo>
                      <a:pt x="554" y="42"/>
                    </a:lnTo>
                    <a:lnTo>
                      <a:pt x="559" y="51"/>
                    </a:lnTo>
                    <a:lnTo>
                      <a:pt x="563" y="60"/>
                    </a:lnTo>
                    <a:lnTo>
                      <a:pt x="572" y="65"/>
                    </a:lnTo>
                    <a:lnTo>
                      <a:pt x="577" y="74"/>
                    </a:lnTo>
                    <a:lnTo>
                      <a:pt x="577" y="74"/>
                    </a:lnTo>
                    <a:lnTo>
                      <a:pt x="568" y="69"/>
                    </a:lnTo>
                    <a:lnTo>
                      <a:pt x="568" y="69"/>
                    </a:lnTo>
                    <a:lnTo>
                      <a:pt x="563" y="69"/>
                    </a:lnTo>
                    <a:lnTo>
                      <a:pt x="563" y="74"/>
                    </a:lnTo>
                    <a:lnTo>
                      <a:pt x="559" y="83"/>
                    </a:lnTo>
                    <a:lnTo>
                      <a:pt x="559" y="83"/>
                    </a:lnTo>
                    <a:lnTo>
                      <a:pt x="572" y="83"/>
                    </a:lnTo>
                    <a:lnTo>
                      <a:pt x="577" y="87"/>
                    </a:lnTo>
                    <a:lnTo>
                      <a:pt x="577" y="97"/>
                    </a:lnTo>
                    <a:lnTo>
                      <a:pt x="577" y="97"/>
                    </a:lnTo>
                    <a:lnTo>
                      <a:pt x="582" y="110"/>
                    </a:lnTo>
                    <a:lnTo>
                      <a:pt x="586" y="97"/>
                    </a:lnTo>
                    <a:lnTo>
                      <a:pt x="595" y="92"/>
                    </a:lnTo>
                    <a:lnTo>
                      <a:pt x="595" y="92"/>
                    </a:lnTo>
                    <a:lnTo>
                      <a:pt x="604" y="97"/>
                    </a:lnTo>
                    <a:lnTo>
                      <a:pt x="609" y="106"/>
                    </a:lnTo>
                    <a:lnTo>
                      <a:pt x="614" y="124"/>
                    </a:lnTo>
                    <a:lnTo>
                      <a:pt x="614" y="124"/>
                    </a:lnTo>
                    <a:lnTo>
                      <a:pt x="614" y="133"/>
                    </a:lnTo>
                    <a:lnTo>
                      <a:pt x="614" y="133"/>
                    </a:lnTo>
                    <a:lnTo>
                      <a:pt x="609" y="129"/>
                    </a:lnTo>
                    <a:lnTo>
                      <a:pt x="609" y="129"/>
                    </a:lnTo>
                    <a:lnTo>
                      <a:pt x="609" y="129"/>
                    </a:lnTo>
                    <a:lnTo>
                      <a:pt x="609" y="129"/>
                    </a:lnTo>
                    <a:lnTo>
                      <a:pt x="609" y="142"/>
                    </a:lnTo>
                    <a:lnTo>
                      <a:pt x="618" y="152"/>
                    </a:lnTo>
                    <a:lnTo>
                      <a:pt x="618" y="156"/>
                    </a:lnTo>
                    <a:lnTo>
                      <a:pt x="623" y="152"/>
                    </a:lnTo>
                    <a:lnTo>
                      <a:pt x="623" y="142"/>
                    </a:lnTo>
                    <a:lnTo>
                      <a:pt x="627" y="133"/>
                    </a:lnTo>
                    <a:lnTo>
                      <a:pt x="632" y="124"/>
                    </a:lnTo>
                    <a:lnTo>
                      <a:pt x="632" y="115"/>
                    </a:lnTo>
                    <a:lnTo>
                      <a:pt x="641" y="110"/>
                    </a:lnTo>
                    <a:lnTo>
                      <a:pt x="637" y="110"/>
                    </a:lnTo>
                    <a:lnTo>
                      <a:pt x="637" y="110"/>
                    </a:lnTo>
                    <a:lnTo>
                      <a:pt x="641" y="106"/>
                    </a:lnTo>
                    <a:lnTo>
                      <a:pt x="641" y="106"/>
                    </a:lnTo>
                    <a:lnTo>
                      <a:pt x="641" y="106"/>
                    </a:lnTo>
                    <a:lnTo>
                      <a:pt x="641" y="101"/>
                    </a:lnTo>
                    <a:lnTo>
                      <a:pt x="637" y="97"/>
                    </a:lnTo>
                    <a:lnTo>
                      <a:pt x="637" y="83"/>
                    </a:lnTo>
                    <a:lnTo>
                      <a:pt x="637" y="78"/>
                    </a:lnTo>
                    <a:lnTo>
                      <a:pt x="637" y="74"/>
                    </a:lnTo>
                    <a:lnTo>
                      <a:pt x="637" y="74"/>
                    </a:lnTo>
                    <a:lnTo>
                      <a:pt x="637" y="78"/>
                    </a:lnTo>
                    <a:lnTo>
                      <a:pt x="637" y="78"/>
                    </a:lnTo>
                    <a:lnTo>
                      <a:pt x="646" y="78"/>
                    </a:lnTo>
                    <a:lnTo>
                      <a:pt x="664" y="78"/>
                    </a:lnTo>
                    <a:lnTo>
                      <a:pt x="673" y="83"/>
                    </a:lnTo>
                    <a:lnTo>
                      <a:pt x="673" y="87"/>
                    </a:lnTo>
                    <a:lnTo>
                      <a:pt x="678" y="92"/>
                    </a:lnTo>
                    <a:lnTo>
                      <a:pt x="687" y="97"/>
                    </a:lnTo>
                    <a:lnTo>
                      <a:pt x="692" y="101"/>
                    </a:lnTo>
                    <a:lnTo>
                      <a:pt x="692" y="101"/>
                    </a:lnTo>
                    <a:lnTo>
                      <a:pt x="682" y="106"/>
                    </a:lnTo>
                    <a:lnTo>
                      <a:pt x="682" y="106"/>
                    </a:lnTo>
                    <a:lnTo>
                      <a:pt x="687" y="110"/>
                    </a:lnTo>
                    <a:lnTo>
                      <a:pt x="687" y="120"/>
                    </a:lnTo>
                    <a:lnTo>
                      <a:pt x="682" y="124"/>
                    </a:lnTo>
                    <a:lnTo>
                      <a:pt x="682" y="124"/>
                    </a:lnTo>
                    <a:lnTo>
                      <a:pt x="682" y="129"/>
                    </a:lnTo>
                    <a:lnTo>
                      <a:pt x="682" y="129"/>
                    </a:lnTo>
                    <a:lnTo>
                      <a:pt x="678" y="138"/>
                    </a:lnTo>
                    <a:lnTo>
                      <a:pt x="682" y="142"/>
                    </a:lnTo>
                    <a:lnTo>
                      <a:pt x="687" y="152"/>
                    </a:lnTo>
                    <a:lnTo>
                      <a:pt x="687" y="165"/>
                    </a:lnTo>
                    <a:lnTo>
                      <a:pt x="682" y="170"/>
                    </a:lnTo>
                    <a:lnTo>
                      <a:pt x="669" y="184"/>
                    </a:lnTo>
                    <a:lnTo>
                      <a:pt x="664" y="184"/>
                    </a:lnTo>
                    <a:lnTo>
                      <a:pt x="659" y="184"/>
                    </a:lnTo>
                    <a:lnTo>
                      <a:pt x="659" y="184"/>
                    </a:lnTo>
                    <a:lnTo>
                      <a:pt x="659" y="188"/>
                    </a:lnTo>
                    <a:lnTo>
                      <a:pt x="664" y="197"/>
                    </a:lnTo>
                    <a:lnTo>
                      <a:pt x="664" y="202"/>
                    </a:lnTo>
                    <a:lnTo>
                      <a:pt x="664" y="202"/>
                    </a:lnTo>
                    <a:lnTo>
                      <a:pt x="655" y="193"/>
                    </a:lnTo>
                    <a:lnTo>
                      <a:pt x="655" y="193"/>
                    </a:lnTo>
                    <a:lnTo>
                      <a:pt x="650" y="188"/>
                    </a:lnTo>
                    <a:lnTo>
                      <a:pt x="650" y="193"/>
                    </a:lnTo>
                    <a:lnTo>
                      <a:pt x="650" y="193"/>
                    </a:lnTo>
                    <a:lnTo>
                      <a:pt x="641" y="188"/>
                    </a:lnTo>
                    <a:lnTo>
                      <a:pt x="637" y="184"/>
                    </a:lnTo>
                    <a:lnTo>
                      <a:pt x="637" y="184"/>
                    </a:lnTo>
                    <a:lnTo>
                      <a:pt x="632" y="184"/>
                    </a:lnTo>
                    <a:lnTo>
                      <a:pt x="627" y="184"/>
                    </a:lnTo>
                    <a:lnTo>
                      <a:pt x="632" y="184"/>
                    </a:lnTo>
                    <a:lnTo>
                      <a:pt x="632" y="197"/>
                    </a:lnTo>
                    <a:lnTo>
                      <a:pt x="623" y="207"/>
                    </a:lnTo>
                    <a:lnTo>
                      <a:pt x="623" y="211"/>
                    </a:lnTo>
                    <a:lnTo>
                      <a:pt x="618" y="216"/>
                    </a:lnTo>
                    <a:lnTo>
                      <a:pt x="623" y="216"/>
                    </a:lnTo>
                    <a:lnTo>
                      <a:pt x="627" y="216"/>
                    </a:lnTo>
                    <a:lnTo>
                      <a:pt x="627" y="216"/>
                    </a:lnTo>
                    <a:lnTo>
                      <a:pt x="623" y="216"/>
                    </a:lnTo>
                    <a:lnTo>
                      <a:pt x="623" y="216"/>
                    </a:lnTo>
                    <a:lnTo>
                      <a:pt x="623" y="225"/>
                    </a:lnTo>
                    <a:lnTo>
                      <a:pt x="614" y="243"/>
                    </a:lnTo>
                    <a:lnTo>
                      <a:pt x="604" y="248"/>
                    </a:lnTo>
                    <a:lnTo>
                      <a:pt x="595" y="252"/>
                    </a:lnTo>
                    <a:lnTo>
                      <a:pt x="591" y="252"/>
                    </a:lnTo>
                    <a:lnTo>
                      <a:pt x="586" y="257"/>
                    </a:lnTo>
                    <a:lnTo>
                      <a:pt x="582" y="262"/>
                    </a:lnTo>
                    <a:lnTo>
                      <a:pt x="577" y="262"/>
                    </a:lnTo>
                    <a:lnTo>
                      <a:pt x="582" y="271"/>
                    </a:lnTo>
                    <a:lnTo>
                      <a:pt x="577" y="280"/>
                    </a:lnTo>
                    <a:lnTo>
                      <a:pt x="563" y="280"/>
                    </a:lnTo>
                    <a:lnTo>
                      <a:pt x="563" y="280"/>
                    </a:lnTo>
                    <a:lnTo>
                      <a:pt x="563" y="280"/>
                    </a:lnTo>
                    <a:lnTo>
                      <a:pt x="563" y="284"/>
                    </a:lnTo>
                    <a:lnTo>
                      <a:pt x="563" y="284"/>
                    </a:lnTo>
                    <a:lnTo>
                      <a:pt x="563" y="289"/>
                    </a:lnTo>
                    <a:lnTo>
                      <a:pt x="563" y="289"/>
                    </a:lnTo>
                    <a:lnTo>
                      <a:pt x="563" y="289"/>
                    </a:lnTo>
                    <a:lnTo>
                      <a:pt x="559" y="289"/>
                    </a:lnTo>
                    <a:lnTo>
                      <a:pt x="559" y="294"/>
                    </a:lnTo>
                    <a:lnTo>
                      <a:pt x="559" y="298"/>
                    </a:lnTo>
                    <a:lnTo>
                      <a:pt x="559" y="303"/>
                    </a:lnTo>
                    <a:lnTo>
                      <a:pt x="559" y="303"/>
                    </a:lnTo>
                    <a:lnTo>
                      <a:pt x="554" y="303"/>
                    </a:lnTo>
                    <a:lnTo>
                      <a:pt x="554" y="303"/>
                    </a:lnTo>
                    <a:lnTo>
                      <a:pt x="554" y="298"/>
                    </a:lnTo>
                    <a:lnTo>
                      <a:pt x="549" y="303"/>
                    </a:lnTo>
                    <a:lnTo>
                      <a:pt x="549" y="303"/>
                    </a:lnTo>
                    <a:lnTo>
                      <a:pt x="545" y="312"/>
                    </a:lnTo>
                    <a:lnTo>
                      <a:pt x="540" y="317"/>
                    </a:lnTo>
                    <a:lnTo>
                      <a:pt x="540" y="326"/>
                    </a:lnTo>
                    <a:lnTo>
                      <a:pt x="536" y="339"/>
                    </a:lnTo>
                    <a:lnTo>
                      <a:pt x="531" y="358"/>
                    </a:lnTo>
                    <a:lnTo>
                      <a:pt x="536" y="372"/>
                    </a:lnTo>
                    <a:lnTo>
                      <a:pt x="549" y="376"/>
                    </a:lnTo>
                    <a:lnTo>
                      <a:pt x="549" y="376"/>
                    </a:lnTo>
                    <a:close/>
                    <a:moveTo>
                      <a:pt x="64" y="349"/>
                    </a:moveTo>
                    <a:lnTo>
                      <a:pt x="73" y="353"/>
                    </a:lnTo>
                    <a:lnTo>
                      <a:pt x="73" y="362"/>
                    </a:lnTo>
                    <a:lnTo>
                      <a:pt x="78" y="367"/>
                    </a:lnTo>
                    <a:lnTo>
                      <a:pt x="78" y="372"/>
                    </a:lnTo>
                    <a:lnTo>
                      <a:pt x="105" y="372"/>
                    </a:lnTo>
                    <a:lnTo>
                      <a:pt x="206" y="372"/>
                    </a:lnTo>
                    <a:lnTo>
                      <a:pt x="265" y="372"/>
                    </a:lnTo>
                    <a:lnTo>
                      <a:pt x="311" y="372"/>
                    </a:lnTo>
                    <a:lnTo>
                      <a:pt x="357" y="372"/>
                    </a:lnTo>
                    <a:lnTo>
                      <a:pt x="394" y="372"/>
                    </a:lnTo>
                    <a:lnTo>
                      <a:pt x="426" y="372"/>
                    </a:lnTo>
                    <a:lnTo>
                      <a:pt x="449" y="372"/>
                    </a:lnTo>
                    <a:lnTo>
                      <a:pt x="472" y="372"/>
                    </a:lnTo>
                    <a:lnTo>
                      <a:pt x="485" y="372"/>
                    </a:lnTo>
                    <a:lnTo>
                      <a:pt x="513" y="372"/>
                    </a:lnTo>
                    <a:lnTo>
                      <a:pt x="522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58"/>
                    </a:lnTo>
                    <a:lnTo>
                      <a:pt x="531" y="339"/>
                    </a:lnTo>
                    <a:lnTo>
                      <a:pt x="531" y="326"/>
                    </a:lnTo>
                    <a:lnTo>
                      <a:pt x="531" y="317"/>
                    </a:lnTo>
                    <a:lnTo>
                      <a:pt x="527" y="317"/>
                    </a:lnTo>
                    <a:lnTo>
                      <a:pt x="527" y="312"/>
                    </a:lnTo>
                    <a:lnTo>
                      <a:pt x="531" y="312"/>
                    </a:lnTo>
                    <a:lnTo>
                      <a:pt x="531" y="312"/>
                    </a:lnTo>
                    <a:lnTo>
                      <a:pt x="536" y="312"/>
                    </a:lnTo>
                    <a:lnTo>
                      <a:pt x="545" y="307"/>
                    </a:lnTo>
                    <a:lnTo>
                      <a:pt x="545" y="303"/>
                    </a:lnTo>
                    <a:lnTo>
                      <a:pt x="545" y="303"/>
                    </a:lnTo>
                    <a:lnTo>
                      <a:pt x="545" y="298"/>
                    </a:lnTo>
                    <a:lnTo>
                      <a:pt x="545" y="298"/>
                    </a:lnTo>
                    <a:lnTo>
                      <a:pt x="549" y="294"/>
                    </a:lnTo>
                    <a:lnTo>
                      <a:pt x="549" y="289"/>
                    </a:lnTo>
                    <a:lnTo>
                      <a:pt x="554" y="294"/>
                    </a:lnTo>
                    <a:lnTo>
                      <a:pt x="554" y="284"/>
                    </a:lnTo>
                    <a:lnTo>
                      <a:pt x="554" y="284"/>
                    </a:lnTo>
                    <a:lnTo>
                      <a:pt x="554" y="284"/>
                    </a:lnTo>
                    <a:lnTo>
                      <a:pt x="554" y="280"/>
                    </a:lnTo>
                    <a:lnTo>
                      <a:pt x="554" y="275"/>
                    </a:lnTo>
                    <a:lnTo>
                      <a:pt x="554" y="275"/>
                    </a:lnTo>
                    <a:lnTo>
                      <a:pt x="559" y="275"/>
                    </a:lnTo>
                    <a:lnTo>
                      <a:pt x="559" y="275"/>
                    </a:lnTo>
                    <a:lnTo>
                      <a:pt x="568" y="275"/>
                    </a:lnTo>
                    <a:lnTo>
                      <a:pt x="572" y="275"/>
                    </a:lnTo>
                    <a:lnTo>
                      <a:pt x="572" y="271"/>
                    </a:lnTo>
                    <a:lnTo>
                      <a:pt x="568" y="262"/>
                    </a:lnTo>
                    <a:lnTo>
                      <a:pt x="563" y="262"/>
                    </a:lnTo>
                    <a:lnTo>
                      <a:pt x="559" y="262"/>
                    </a:lnTo>
                    <a:lnTo>
                      <a:pt x="559" y="257"/>
                    </a:lnTo>
                    <a:lnTo>
                      <a:pt x="559" y="257"/>
                    </a:lnTo>
                    <a:lnTo>
                      <a:pt x="549" y="257"/>
                    </a:lnTo>
                    <a:lnTo>
                      <a:pt x="549" y="257"/>
                    </a:lnTo>
                    <a:lnTo>
                      <a:pt x="549" y="262"/>
                    </a:lnTo>
                    <a:lnTo>
                      <a:pt x="549" y="262"/>
                    </a:lnTo>
                    <a:lnTo>
                      <a:pt x="545" y="257"/>
                    </a:lnTo>
                    <a:lnTo>
                      <a:pt x="545" y="257"/>
                    </a:lnTo>
                    <a:lnTo>
                      <a:pt x="545" y="248"/>
                    </a:lnTo>
                    <a:lnTo>
                      <a:pt x="545" y="248"/>
                    </a:lnTo>
                    <a:lnTo>
                      <a:pt x="545" y="248"/>
                    </a:lnTo>
                    <a:lnTo>
                      <a:pt x="545" y="248"/>
                    </a:lnTo>
                    <a:lnTo>
                      <a:pt x="554" y="248"/>
                    </a:lnTo>
                    <a:lnTo>
                      <a:pt x="563" y="252"/>
                    </a:lnTo>
                    <a:lnTo>
                      <a:pt x="572" y="252"/>
                    </a:lnTo>
                    <a:lnTo>
                      <a:pt x="582" y="257"/>
                    </a:lnTo>
                    <a:lnTo>
                      <a:pt x="582" y="257"/>
                    </a:lnTo>
                    <a:lnTo>
                      <a:pt x="586" y="243"/>
                    </a:lnTo>
                    <a:lnTo>
                      <a:pt x="586" y="243"/>
                    </a:lnTo>
                    <a:lnTo>
                      <a:pt x="586" y="239"/>
                    </a:lnTo>
                    <a:lnTo>
                      <a:pt x="586" y="243"/>
                    </a:lnTo>
                    <a:lnTo>
                      <a:pt x="591" y="243"/>
                    </a:lnTo>
                    <a:lnTo>
                      <a:pt x="595" y="248"/>
                    </a:lnTo>
                    <a:lnTo>
                      <a:pt x="604" y="243"/>
                    </a:lnTo>
                    <a:lnTo>
                      <a:pt x="609" y="239"/>
                    </a:lnTo>
                    <a:lnTo>
                      <a:pt x="618" y="220"/>
                    </a:lnTo>
                    <a:lnTo>
                      <a:pt x="618" y="220"/>
                    </a:lnTo>
                    <a:lnTo>
                      <a:pt x="614" y="220"/>
                    </a:lnTo>
                    <a:lnTo>
                      <a:pt x="600" y="216"/>
                    </a:lnTo>
                    <a:lnTo>
                      <a:pt x="591" y="211"/>
                    </a:lnTo>
                    <a:lnTo>
                      <a:pt x="582" y="202"/>
                    </a:lnTo>
                    <a:lnTo>
                      <a:pt x="582" y="197"/>
                    </a:lnTo>
                    <a:lnTo>
                      <a:pt x="586" y="197"/>
                    </a:lnTo>
                    <a:lnTo>
                      <a:pt x="591" y="197"/>
                    </a:lnTo>
                    <a:lnTo>
                      <a:pt x="600" y="202"/>
                    </a:lnTo>
                    <a:lnTo>
                      <a:pt x="609" y="207"/>
                    </a:lnTo>
                    <a:lnTo>
                      <a:pt x="614" y="211"/>
                    </a:lnTo>
                    <a:lnTo>
                      <a:pt x="618" y="207"/>
                    </a:lnTo>
                    <a:lnTo>
                      <a:pt x="618" y="207"/>
                    </a:lnTo>
                    <a:lnTo>
                      <a:pt x="627" y="193"/>
                    </a:lnTo>
                    <a:lnTo>
                      <a:pt x="627" y="188"/>
                    </a:lnTo>
                    <a:lnTo>
                      <a:pt x="623" y="188"/>
                    </a:lnTo>
                    <a:lnTo>
                      <a:pt x="623" y="188"/>
                    </a:lnTo>
                    <a:lnTo>
                      <a:pt x="623" y="188"/>
                    </a:lnTo>
                    <a:lnTo>
                      <a:pt x="623" y="184"/>
                    </a:lnTo>
                    <a:lnTo>
                      <a:pt x="623" y="184"/>
                    </a:lnTo>
                    <a:lnTo>
                      <a:pt x="623" y="179"/>
                    </a:lnTo>
                    <a:lnTo>
                      <a:pt x="632" y="175"/>
                    </a:lnTo>
                    <a:lnTo>
                      <a:pt x="637" y="175"/>
                    </a:lnTo>
                    <a:lnTo>
                      <a:pt x="637" y="175"/>
                    </a:lnTo>
                    <a:lnTo>
                      <a:pt x="641" y="179"/>
                    </a:lnTo>
                    <a:lnTo>
                      <a:pt x="646" y="184"/>
                    </a:lnTo>
                    <a:lnTo>
                      <a:pt x="646" y="184"/>
                    </a:lnTo>
                    <a:lnTo>
                      <a:pt x="646" y="184"/>
                    </a:lnTo>
                    <a:lnTo>
                      <a:pt x="646" y="179"/>
                    </a:lnTo>
                    <a:lnTo>
                      <a:pt x="646" y="179"/>
                    </a:lnTo>
                    <a:lnTo>
                      <a:pt x="650" y="179"/>
                    </a:lnTo>
                    <a:lnTo>
                      <a:pt x="650" y="184"/>
                    </a:lnTo>
                    <a:lnTo>
                      <a:pt x="650" y="175"/>
                    </a:lnTo>
                    <a:lnTo>
                      <a:pt x="655" y="170"/>
                    </a:lnTo>
                    <a:lnTo>
                      <a:pt x="655" y="170"/>
                    </a:lnTo>
                    <a:lnTo>
                      <a:pt x="655" y="175"/>
                    </a:lnTo>
                    <a:lnTo>
                      <a:pt x="655" y="175"/>
                    </a:lnTo>
                    <a:lnTo>
                      <a:pt x="659" y="175"/>
                    </a:lnTo>
                    <a:lnTo>
                      <a:pt x="664" y="179"/>
                    </a:lnTo>
                    <a:lnTo>
                      <a:pt x="669" y="175"/>
                    </a:lnTo>
                    <a:lnTo>
                      <a:pt x="678" y="165"/>
                    </a:lnTo>
                    <a:lnTo>
                      <a:pt x="682" y="161"/>
                    </a:lnTo>
                    <a:lnTo>
                      <a:pt x="682" y="156"/>
                    </a:lnTo>
                    <a:lnTo>
                      <a:pt x="678" y="147"/>
                    </a:lnTo>
                    <a:lnTo>
                      <a:pt x="673" y="142"/>
                    </a:lnTo>
                    <a:lnTo>
                      <a:pt x="673" y="133"/>
                    </a:lnTo>
                    <a:lnTo>
                      <a:pt x="669" y="138"/>
                    </a:lnTo>
                    <a:lnTo>
                      <a:pt x="669" y="138"/>
                    </a:lnTo>
                    <a:lnTo>
                      <a:pt x="673" y="133"/>
                    </a:lnTo>
                    <a:lnTo>
                      <a:pt x="673" y="129"/>
                    </a:lnTo>
                    <a:lnTo>
                      <a:pt x="669" y="124"/>
                    </a:lnTo>
                    <a:lnTo>
                      <a:pt x="664" y="120"/>
                    </a:lnTo>
                    <a:lnTo>
                      <a:pt x="664" y="120"/>
                    </a:lnTo>
                    <a:lnTo>
                      <a:pt x="669" y="120"/>
                    </a:lnTo>
                    <a:lnTo>
                      <a:pt x="669" y="120"/>
                    </a:lnTo>
                    <a:lnTo>
                      <a:pt x="673" y="120"/>
                    </a:lnTo>
                    <a:lnTo>
                      <a:pt x="678" y="120"/>
                    </a:lnTo>
                    <a:lnTo>
                      <a:pt x="682" y="115"/>
                    </a:lnTo>
                    <a:lnTo>
                      <a:pt x="678" y="110"/>
                    </a:lnTo>
                    <a:lnTo>
                      <a:pt x="678" y="110"/>
                    </a:lnTo>
                    <a:lnTo>
                      <a:pt x="673" y="115"/>
                    </a:lnTo>
                    <a:lnTo>
                      <a:pt x="669" y="115"/>
                    </a:lnTo>
                    <a:lnTo>
                      <a:pt x="678" y="106"/>
                    </a:lnTo>
                    <a:lnTo>
                      <a:pt x="678" y="101"/>
                    </a:lnTo>
                    <a:lnTo>
                      <a:pt x="673" y="97"/>
                    </a:lnTo>
                    <a:lnTo>
                      <a:pt x="669" y="87"/>
                    </a:lnTo>
                    <a:lnTo>
                      <a:pt x="669" y="83"/>
                    </a:lnTo>
                    <a:lnTo>
                      <a:pt x="664" y="83"/>
                    </a:lnTo>
                    <a:lnTo>
                      <a:pt x="655" y="83"/>
                    </a:lnTo>
                    <a:lnTo>
                      <a:pt x="646" y="83"/>
                    </a:lnTo>
                    <a:lnTo>
                      <a:pt x="641" y="83"/>
                    </a:lnTo>
                    <a:lnTo>
                      <a:pt x="641" y="83"/>
                    </a:lnTo>
                    <a:lnTo>
                      <a:pt x="641" y="92"/>
                    </a:lnTo>
                    <a:lnTo>
                      <a:pt x="646" y="97"/>
                    </a:lnTo>
                    <a:lnTo>
                      <a:pt x="650" y="106"/>
                    </a:lnTo>
                    <a:lnTo>
                      <a:pt x="646" y="110"/>
                    </a:lnTo>
                    <a:lnTo>
                      <a:pt x="655" y="110"/>
                    </a:lnTo>
                    <a:lnTo>
                      <a:pt x="655" y="115"/>
                    </a:lnTo>
                    <a:lnTo>
                      <a:pt x="650" y="115"/>
                    </a:lnTo>
                    <a:lnTo>
                      <a:pt x="646" y="115"/>
                    </a:lnTo>
                    <a:lnTo>
                      <a:pt x="637" y="120"/>
                    </a:lnTo>
                    <a:lnTo>
                      <a:pt x="637" y="124"/>
                    </a:lnTo>
                    <a:lnTo>
                      <a:pt x="632" y="133"/>
                    </a:lnTo>
                    <a:lnTo>
                      <a:pt x="632" y="142"/>
                    </a:lnTo>
                    <a:lnTo>
                      <a:pt x="627" y="152"/>
                    </a:lnTo>
                    <a:lnTo>
                      <a:pt x="618" y="161"/>
                    </a:lnTo>
                    <a:lnTo>
                      <a:pt x="614" y="161"/>
                    </a:lnTo>
                    <a:lnTo>
                      <a:pt x="614" y="156"/>
                    </a:lnTo>
                    <a:lnTo>
                      <a:pt x="614" y="156"/>
                    </a:lnTo>
                    <a:lnTo>
                      <a:pt x="604" y="142"/>
                    </a:lnTo>
                    <a:lnTo>
                      <a:pt x="604" y="124"/>
                    </a:lnTo>
                    <a:lnTo>
                      <a:pt x="604" y="115"/>
                    </a:lnTo>
                    <a:lnTo>
                      <a:pt x="604" y="115"/>
                    </a:lnTo>
                    <a:lnTo>
                      <a:pt x="600" y="106"/>
                    </a:lnTo>
                    <a:lnTo>
                      <a:pt x="595" y="101"/>
                    </a:lnTo>
                    <a:lnTo>
                      <a:pt x="595" y="101"/>
                    </a:lnTo>
                    <a:lnTo>
                      <a:pt x="591" y="101"/>
                    </a:lnTo>
                    <a:lnTo>
                      <a:pt x="591" y="106"/>
                    </a:lnTo>
                    <a:lnTo>
                      <a:pt x="586" y="120"/>
                    </a:lnTo>
                    <a:lnTo>
                      <a:pt x="586" y="129"/>
                    </a:lnTo>
                    <a:lnTo>
                      <a:pt x="582" y="133"/>
                    </a:lnTo>
                    <a:lnTo>
                      <a:pt x="582" y="133"/>
                    </a:lnTo>
                    <a:lnTo>
                      <a:pt x="582" y="129"/>
                    </a:lnTo>
                    <a:lnTo>
                      <a:pt x="582" y="129"/>
                    </a:lnTo>
                    <a:lnTo>
                      <a:pt x="577" y="120"/>
                    </a:lnTo>
                    <a:lnTo>
                      <a:pt x="577" y="115"/>
                    </a:lnTo>
                    <a:lnTo>
                      <a:pt x="577" y="110"/>
                    </a:lnTo>
                    <a:lnTo>
                      <a:pt x="572" y="101"/>
                    </a:lnTo>
                    <a:lnTo>
                      <a:pt x="568" y="97"/>
                    </a:lnTo>
                    <a:lnTo>
                      <a:pt x="563" y="87"/>
                    </a:lnTo>
                    <a:lnTo>
                      <a:pt x="563" y="87"/>
                    </a:lnTo>
                    <a:lnTo>
                      <a:pt x="568" y="92"/>
                    </a:lnTo>
                    <a:lnTo>
                      <a:pt x="572" y="92"/>
                    </a:lnTo>
                    <a:lnTo>
                      <a:pt x="572" y="92"/>
                    </a:lnTo>
                    <a:lnTo>
                      <a:pt x="568" y="87"/>
                    </a:lnTo>
                    <a:lnTo>
                      <a:pt x="559" y="87"/>
                    </a:lnTo>
                    <a:lnTo>
                      <a:pt x="554" y="87"/>
                    </a:lnTo>
                    <a:lnTo>
                      <a:pt x="549" y="83"/>
                    </a:lnTo>
                    <a:lnTo>
                      <a:pt x="549" y="83"/>
                    </a:lnTo>
                    <a:lnTo>
                      <a:pt x="554" y="83"/>
                    </a:lnTo>
                    <a:lnTo>
                      <a:pt x="554" y="83"/>
                    </a:lnTo>
                    <a:lnTo>
                      <a:pt x="554" y="78"/>
                    </a:lnTo>
                    <a:lnTo>
                      <a:pt x="559" y="74"/>
                    </a:lnTo>
                    <a:lnTo>
                      <a:pt x="559" y="69"/>
                    </a:lnTo>
                    <a:lnTo>
                      <a:pt x="545" y="60"/>
                    </a:lnTo>
                    <a:lnTo>
                      <a:pt x="540" y="55"/>
                    </a:lnTo>
                    <a:lnTo>
                      <a:pt x="540" y="55"/>
                    </a:lnTo>
                    <a:lnTo>
                      <a:pt x="549" y="60"/>
                    </a:lnTo>
                    <a:lnTo>
                      <a:pt x="559" y="65"/>
                    </a:lnTo>
                    <a:lnTo>
                      <a:pt x="559" y="65"/>
                    </a:lnTo>
                    <a:lnTo>
                      <a:pt x="563" y="65"/>
                    </a:lnTo>
                    <a:lnTo>
                      <a:pt x="563" y="65"/>
                    </a:lnTo>
                    <a:lnTo>
                      <a:pt x="554" y="55"/>
                    </a:lnTo>
                    <a:lnTo>
                      <a:pt x="549" y="42"/>
                    </a:lnTo>
                    <a:lnTo>
                      <a:pt x="549" y="37"/>
                    </a:lnTo>
                    <a:lnTo>
                      <a:pt x="549" y="32"/>
                    </a:lnTo>
                    <a:lnTo>
                      <a:pt x="549" y="28"/>
                    </a:lnTo>
                    <a:lnTo>
                      <a:pt x="545" y="28"/>
                    </a:lnTo>
                    <a:lnTo>
                      <a:pt x="540" y="14"/>
                    </a:lnTo>
                    <a:lnTo>
                      <a:pt x="531" y="14"/>
                    </a:lnTo>
                    <a:lnTo>
                      <a:pt x="531" y="5"/>
                    </a:lnTo>
                    <a:lnTo>
                      <a:pt x="527" y="10"/>
                    </a:lnTo>
                    <a:lnTo>
                      <a:pt x="522" y="14"/>
                    </a:lnTo>
                    <a:lnTo>
                      <a:pt x="522" y="19"/>
                    </a:lnTo>
                    <a:lnTo>
                      <a:pt x="527" y="23"/>
                    </a:lnTo>
                    <a:lnTo>
                      <a:pt x="527" y="28"/>
                    </a:lnTo>
                    <a:lnTo>
                      <a:pt x="522" y="32"/>
                    </a:lnTo>
                    <a:lnTo>
                      <a:pt x="522" y="32"/>
                    </a:lnTo>
                    <a:lnTo>
                      <a:pt x="522" y="28"/>
                    </a:lnTo>
                    <a:lnTo>
                      <a:pt x="517" y="28"/>
                    </a:lnTo>
                    <a:lnTo>
                      <a:pt x="517" y="28"/>
                    </a:lnTo>
                    <a:lnTo>
                      <a:pt x="517" y="32"/>
                    </a:lnTo>
                    <a:lnTo>
                      <a:pt x="517" y="42"/>
                    </a:lnTo>
                    <a:lnTo>
                      <a:pt x="517" y="42"/>
                    </a:lnTo>
                    <a:lnTo>
                      <a:pt x="517" y="46"/>
                    </a:lnTo>
                    <a:lnTo>
                      <a:pt x="517" y="46"/>
                    </a:lnTo>
                    <a:lnTo>
                      <a:pt x="517" y="51"/>
                    </a:lnTo>
                    <a:lnTo>
                      <a:pt x="517" y="55"/>
                    </a:lnTo>
                    <a:lnTo>
                      <a:pt x="513" y="60"/>
                    </a:lnTo>
                    <a:lnTo>
                      <a:pt x="517" y="74"/>
                    </a:lnTo>
                    <a:lnTo>
                      <a:pt x="531" y="83"/>
                    </a:lnTo>
                    <a:lnTo>
                      <a:pt x="540" y="87"/>
                    </a:lnTo>
                    <a:lnTo>
                      <a:pt x="545" y="83"/>
                    </a:lnTo>
                    <a:lnTo>
                      <a:pt x="545" y="87"/>
                    </a:lnTo>
                    <a:lnTo>
                      <a:pt x="545" y="87"/>
                    </a:lnTo>
                    <a:lnTo>
                      <a:pt x="545" y="87"/>
                    </a:lnTo>
                    <a:lnTo>
                      <a:pt x="545" y="87"/>
                    </a:lnTo>
                    <a:lnTo>
                      <a:pt x="545" y="87"/>
                    </a:lnTo>
                    <a:lnTo>
                      <a:pt x="545" y="97"/>
                    </a:lnTo>
                    <a:lnTo>
                      <a:pt x="540" y="101"/>
                    </a:lnTo>
                    <a:lnTo>
                      <a:pt x="545" y="101"/>
                    </a:lnTo>
                    <a:lnTo>
                      <a:pt x="545" y="106"/>
                    </a:lnTo>
                    <a:lnTo>
                      <a:pt x="545" y="106"/>
                    </a:lnTo>
                    <a:lnTo>
                      <a:pt x="549" y="106"/>
                    </a:lnTo>
                    <a:lnTo>
                      <a:pt x="545" y="106"/>
                    </a:lnTo>
                    <a:lnTo>
                      <a:pt x="545" y="110"/>
                    </a:lnTo>
                    <a:lnTo>
                      <a:pt x="540" y="129"/>
                    </a:lnTo>
                    <a:lnTo>
                      <a:pt x="536" y="133"/>
                    </a:lnTo>
                    <a:lnTo>
                      <a:pt x="527" y="138"/>
                    </a:lnTo>
                    <a:lnTo>
                      <a:pt x="527" y="138"/>
                    </a:lnTo>
                    <a:lnTo>
                      <a:pt x="527" y="142"/>
                    </a:lnTo>
                    <a:lnTo>
                      <a:pt x="527" y="161"/>
                    </a:lnTo>
                    <a:lnTo>
                      <a:pt x="527" y="170"/>
                    </a:lnTo>
                    <a:lnTo>
                      <a:pt x="527" y="170"/>
                    </a:lnTo>
                    <a:lnTo>
                      <a:pt x="522" y="161"/>
                    </a:lnTo>
                    <a:lnTo>
                      <a:pt x="522" y="161"/>
                    </a:lnTo>
                    <a:lnTo>
                      <a:pt x="522" y="161"/>
                    </a:lnTo>
                    <a:lnTo>
                      <a:pt x="522" y="156"/>
                    </a:lnTo>
                    <a:lnTo>
                      <a:pt x="517" y="161"/>
                    </a:lnTo>
                    <a:lnTo>
                      <a:pt x="517" y="161"/>
                    </a:lnTo>
                    <a:lnTo>
                      <a:pt x="517" y="161"/>
                    </a:lnTo>
                    <a:lnTo>
                      <a:pt x="513" y="156"/>
                    </a:lnTo>
                    <a:lnTo>
                      <a:pt x="513" y="156"/>
                    </a:lnTo>
                    <a:lnTo>
                      <a:pt x="513" y="152"/>
                    </a:lnTo>
                    <a:lnTo>
                      <a:pt x="513" y="152"/>
                    </a:lnTo>
                    <a:lnTo>
                      <a:pt x="508" y="147"/>
                    </a:lnTo>
                    <a:lnTo>
                      <a:pt x="508" y="147"/>
                    </a:lnTo>
                    <a:lnTo>
                      <a:pt x="513" y="147"/>
                    </a:lnTo>
                    <a:lnTo>
                      <a:pt x="513" y="147"/>
                    </a:lnTo>
                    <a:lnTo>
                      <a:pt x="513" y="142"/>
                    </a:lnTo>
                    <a:lnTo>
                      <a:pt x="513" y="133"/>
                    </a:lnTo>
                    <a:lnTo>
                      <a:pt x="513" y="138"/>
                    </a:lnTo>
                    <a:lnTo>
                      <a:pt x="508" y="142"/>
                    </a:lnTo>
                    <a:lnTo>
                      <a:pt x="508" y="142"/>
                    </a:lnTo>
                    <a:lnTo>
                      <a:pt x="504" y="147"/>
                    </a:lnTo>
                    <a:lnTo>
                      <a:pt x="504" y="147"/>
                    </a:lnTo>
                    <a:lnTo>
                      <a:pt x="504" y="147"/>
                    </a:lnTo>
                    <a:lnTo>
                      <a:pt x="499" y="152"/>
                    </a:lnTo>
                    <a:lnTo>
                      <a:pt x="499" y="152"/>
                    </a:lnTo>
                    <a:lnTo>
                      <a:pt x="499" y="152"/>
                    </a:lnTo>
                    <a:lnTo>
                      <a:pt x="499" y="147"/>
                    </a:lnTo>
                    <a:lnTo>
                      <a:pt x="495" y="147"/>
                    </a:lnTo>
                    <a:lnTo>
                      <a:pt x="490" y="147"/>
                    </a:lnTo>
                    <a:lnTo>
                      <a:pt x="490" y="147"/>
                    </a:lnTo>
                    <a:lnTo>
                      <a:pt x="472" y="142"/>
                    </a:lnTo>
                    <a:lnTo>
                      <a:pt x="449" y="147"/>
                    </a:lnTo>
                    <a:lnTo>
                      <a:pt x="440" y="147"/>
                    </a:lnTo>
                    <a:lnTo>
                      <a:pt x="435" y="138"/>
                    </a:lnTo>
                    <a:lnTo>
                      <a:pt x="430" y="133"/>
                    </a:lnTo>
                    <a:lnTo>
                      <a:pt x="430" y="133"/>
                    </a:lnTo>
                    <a:lnTo>
                      <a:pt x="430" y="133"/>
                    </a:lnTo>
                    <a:lnTo>
                      <a:pt x="421" y="133"/>
                    </a:lnTo>
                    <a:lnTo>
                      <a:pt x="417" y="133"/>
                    </a:lnTo>
                    <a:lnTo>
                      <a:pt x="417" y="133"/>
                    </a:lnTo>
                    <a:lnTo>
                      <a:pt x="417" y="133"/>
                    </a:lnTo>
                    <a:lnTo>
                      <a:pt x="417" y="133"/>
                    </a:lnTo>
                    <a:lnTo>
                      <a:pt x="417" y="133"/>
                    </a:lnTo>
                    <a:lnTo>
                      <a:pt x="407" y="124"/>
                    </a:lnTo>
                    <a:lnTo>
                      <a:pt x="407" y="124"/>
                    </a:lnTo>
                    <a:lnTo>
                      <a:pt x="403" y="124"/>
                    </a:lnTo>
                    <a:lnTo>
                      <a:pt x="403" y="120"/>
                    </a:lnTo>
                    <a:lnTo>
                      <a:pt x="403" y="120"/>
                    </a:lnTo>
                    <a:lnTo>
                      <a:pt x="398" y="129"/>
                    </a:lnTo>
                    <a:lnTo>
                      <a:pt x="398" y="133"/>
                    </a:lnTo>
                    <a:lnTo>
                      <a:pt x="398" y="133"/>
                    </a:lnTo>
                    <a:lnTo>
                      <a:pt x="394" y="133"/>
                    </a:lnTo>
                    <a:lnTo>
                      <a:pt x="389" y="133"/>
                    </a:lnTo>
                    <a:lnTo>
                      <a:pt x="389" y="138"/>
                    </a:lnTo>
                    <a:lnTo>
                      <a:pt x="385" y="138"/>
                    </a:lnTo>
                    <a:lnTo>
                      <a:pt x="385" y="142"/>
                    </a:lnTo>
                    <a:lnTo>
                      <a:pt x="385" y="147"/>
                    </a:lnTo>
                    <a:lnTo>
                      <a:pt x="385" y="152"/>
                    </a:lnTo>
                    <a:lnTo>
                      <a:pt x="389" y="152"/>
                    </a:lnTo>
                    <a:lnTo>
                      <a:pt x="389" y="152"/>
                    </a:lnTo>
                    <a:lnTo>
                      <a:pt x="389" y="161"/>
                    </a:lnTo>
                    <a:lnTo>
                      <a:pt x="394" y="165"/>
                    </a:lnTo>
                    <a:lnTo>
                      <a:pt x="394" y="170"/>
                    </a:lnTo>
                    <a:lnTo>
                      <a:pt x="394" y="170"/>
                    </a:lnTo>
                    <a:lnTo>
                      <a:pt x="389" y="170"/>
                    </a:lnTo>
                    <a:lnTo>
                      <a:pt x="389" y="170"/>
                    </a:lnTo>
                    <a:lnTo>
                      <a:pt x="385" y="170"/>
                    </a:lnTo>
                    <a:lnTo>
                      <a:pt x="385" y="175"/>
                    </a:lnTo>
                    <a:lnTo>
                      <a:pt x="389" y="184"/>
                    </a:lnTo>
                    <a:lnTo>
                      <a:pt x="389" y="184"/>
                    </a:lnTo>
                    <a:lnTo>
                      <a:pt x="375" y="170"/>
                    </a:lnTo>
                    <a:lnTo>
                      <a:pt x="371" y="161"/>
                    </a:lnTo>
                    <a:lnTo>
                      <a:pt x="371" y="161"/>
                    </a:lnTo>
                    <a:lnTo>
                      <a:pt x="375" y="161"/>
                    </a:lnTo>
                    <a:lnTo>
                      <a:pt x="375" y="161"/>
                    </a:lnTo>
                    <a:lnTo>
                      <a:pt x="375" y="161"/>
                    </a:lnTo>
                    <a:lnTo>
                      <a:pt x="375" y="161"/>
                    </a:lnTo>
                    <a:lnTo>
                      <a:pt x="380" y="161"/>
                    </a:lnTo>
                    <a:lnTo>
                      <a:pt x="375" y="156"/>
                    </a:lnTo>
                    <a:lnTo>
                      <a:pt x="371" y="152"/>
                    </a:lnTo>
                    <a:lnTo>
                      <a:pt x="366" y="152"/>
                    </a:lnTo>
                    <a:lnTo>
                      <a:pt x="366" y="152"/>
                    </a:lnTo>
                    <a:lnTo>
                      <a:pt x="366" y="147"/>
                    </a:lnTo>
                    <a:lnTo>
                      <a:pt x="362" y="147"/>
                    </a:lnTo>
                    <a:lnTo>
                      <a:pt x="357" y="142"/>
                    </a:lnTo>
                    <a:lnTo>
                      <a:pt x="352" y="138"/>
                    </a:lnTo>
                    <a:lnTo>
                      <a:pt x="320" y="147"/>
                    </a:lnTo>
                    <a:lnTo>
                      <a:pt x="293" y="138"/>
                    </a:lnTo>
                    <a:lnTo>
                      <a:pt x="288" y="138"/>
                    </a:lnTo>
                    <a:lnTo>
                      <a:pt x="288" y="138"/>
                    </a:lnTo>
                    <a:lnTo>
                      <a:pt x="293" y="133"/>
                    </a:lnTo>
                    <a:lnTo>
                      <a:pt x="293" y="133"/>
                    </a:lnTo>
                    <a:lnTo>
                      <a:pt x="297" y="129"/>
                    </a:lnTo>
                    <a:lnTo>
                      <a:pt x="288" y="124"/>
                    </a:lnTo>
                    <a:lnTo>
                      <a:pt x="284" y="124"/>
                    </a:lnTo>
                    <a:lnTo>
                      <a:pt x="279" y="124"/>
                    </a:lnTo>
                    <a:lnTo>
                      <a:pt x="297" y="124"/>
                    </a:lnTo>
                    <a:lnTo>
                      <a:pt x="307" y="124"/>
                    </a:lnTo>
                    <a:lnTo>
                      <a:pt x="307" y="124"/>
                    </a:lnTo>
                    <a:lnTo>
                      <a:pt x="307" y="124"/>
                    </a:lnTo>
                    <a:lnTo>
                      <a:pt x="302" y="115"/>
                    </a:lnTo>
                    <a:lnTo>
                      <a:pt x="293" y="110"/>
                    </a:lnTo>
                    <a:lnTo>
                      <a:pt x="293" y="110"/>
                    </a:lnTo>
                    <a:lnTo>
                      <a:pt x="297" y="115"/>
                    </a:lnTo>
                    <a:lnTo>
                      <a:pt x="297" y="115"/>
                    </a:lnTo>
                    <a:lnTo>
                      <a:pt x="288" y="115"/>
                    </a:lnTo>
                    <a:lnTo>
                      <a:pt x="288" y="115"/>
                    </a:lnTo>
                    <a:lnTo>
                      <a:pt x="261" y="106"/>
                    </a:lnTo>
                    <a:lnTo>
                      <a:pt x="233" y="92"/>
                    </a:lnTo>
                    <a:lnTo>
                      <a:pt x="233" y="87"/>
                    </a:lnTo>
                    <a:lnTo>
                      <a:pt x="220" y="83"/>
                    </a:lnTo>
                    <a:lnTo>
                      <a:pt x="210" y="83"/>
                    </a:lnTo>
                    <a:lnTo>
                      <a:pt x="210" y="87"/>
                    </a:lnTo>
                    <a:lnTo>
                      <a:pt x="206" y="92"/>
                    </a:lnTo>
                    <a:lnTo>
                      <a:pt x="197" y="97"/>
                    </a:lnTo>
                    <a:lnTo>
                      <a:pt x="192" y="97"/>
                    </a:lnTo>
                    <a:lnTo>
                      <a:pt x="192" y="97"/>
                    </a:lnTo>
                    <a:lnTo>
                      <a:pt x="187" y="97"/>
                    </a:lnTo>
                    <a:lnTo>
                      <a:pt x="187" y="97"/>
                    </a:lnTo>
                    <a:lnTo>
                      <a:pt x="187" y="92"/>
                    </a:lnTo>
                    <a:lnTo>
                      <a:pt x="187" y="92"/>
                    </a:lnTo>
                    <a:lnTo>
                      <a:pt x="192" y="83"/>
                    </a:lnTo>
                    <a:lnTo>
                      <a:pt x="192" y="83"/>
                    </a:lnTo>
                    <a:lnTo>
                      <a:pt x="187" y="78"/>
                    </a:lnTo>
                    <a:lnTo>
                      <a:pt x="183" y="83"/>
                    </a:lnTo>
                    <a:lnTo>
                      <a:pt x="187" y="83"/>
                    </a:lnTo>
                    <a:lnTo>
                      <a:pt x="187" y="87"/>
                    </a:lnTo>
                    <a:lnTo>
                      <a:pt x="187" y="87"/>
                    </a:lnTo>
                    <a:lnTo>
                      <a:pt x="187" y="87"/>
                    </a:lnTo>
                    <a:lnTo>
                      <a:pt x="178" y="92"/>
                    </a:lnTo>
                    <a:lnTo>
                      <a:pt x="174" y="92"/>
                    </a:lnTo>
                    <a:lnTo>
                      <a:pt x="165" y="83"/>
                    </a:lnTo>
                    <a:lnTo>
                      <a:pt x="155" y="65"/>
                    </a:lnTo>
                    <a:lnTo>
                      <a:pt x="137" y="87"/>
                    </a:lnTo>
                    <a:lnTo>
                      <a:pt x="128" y="97"/>
                    </a:lnTo>
                    <a:lnTo>
                      <a:pt x="123" y="101"/>
                    </a:lnTo>
                    <a:lnTo>
                      <a:pt x="123" y="101"/>
                    </a:lnTo>
                    <a:lnTo>
                      <a:pt x="132" y="87"/>
                    </a:lnTo>
                    <a:lnTo>
                      <a:pt x="132" y="83"/>
                    </a:lnTo>
                    <a:lnTo>
                      <a:pt x="137" y="78"/>
                    </a:lnTo>
                    <a:lnTo>
                      <a:pt x="137" y="78"/>
                    </a:lnTo>
                    <a:lnTo>
                      <a:pt x="128" y="87"/>
                    </a:lnTo>
                    <a:lnTo>
                      <a:pt x="119" y="101"/>
                    </a:lnTo>
                    <a:lnTo>
                      <a:pt x="114" y="110"/>
                    </a:lnTo>
                    <a:lnTo>
                      <a:pt x="110" y="115"/>
                    </a:lnTo>
                    <a:lnTo>
                      <a:pt x="110" y="120"/>
                    </a:lnTo>
                    <a:lnTo>
                      <a:pt x="114" y="106"/>
                    </a:lnTo>
                    <a:lnTo>
                      <a:pt x="114" y="101"/>
                    </a:lnTo>
                    <a:lnTo>
                      <a:pt x="114" y="97"/>
                    </a:lnTo>
                    <a:lnTo>
                      <a:pt x="114" y="92"/>
                    </a:lnTo>
                    <a:lnTo>
                      <a:pt x="105" y="101"/>
                    </a:lnTo>
                    <a:lnTo>
                      <a:pt x="91" y="106"/>
                    </a:lnTo>
                    <a:lnTo>
                      <a:pt x="87" y="110"/>
                    </a:lnTo>
                    <a:lnTo>
                      <a:pt x="82" y="110"/>
                    </a:lnTo>
                    <a:lnTo>
                      <a:pt x="82" y="120"/>
                    </a:lnTo>
                    <a:lnTo>
                      <a:pt x="82" y="124"/>
                    </a:lnTo>
                    <a:lnTo>
                      <a:pt x="82" y="124"/>
                    </a:lnTo>
                    <a:lnTo>
                      <a:pt x="78" y="120"/>
                    </a:lnTo>
                    <a:lnTo>
                      <a:pt x="78" y="120"/>
                    </a:lnTo>
                    <a:lnTo>
                      <a:pt x="78" y="120"/>
                    </a:lnTo>
                    <a:lnTo>
                      <a:pt x="73" y="110"/>
                    </a:lnTo>
                    <a:lnTo>
                      <a:pt x="73" y="115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3" y="120"/>
                    </a:lnTo>
                    <a:lnTo>
                      <a:pt x="73" y="120"/>
                    </a:lnTo>
                    <a:lnTo>
                      <a:pt x="64" y="115"/>
                    </a:lnTo>
                    <a:lnTo>
                      <a:pt x="55" y="110"/>
                    </a:lnTo>
                    <a:lnTo>
                      <a:pt x="55" y="110"/>
                    </a:lnTo>
                    <a:lnTo>
                      <a:pt x="50" y="110"/>
                    </a:lnTo>
                    <a:lnTo>
                      <a:pt x="45" y="110"/>
                    </a:lnTo>
                    <a:lnTo>
                      <a:pt x="41" y="106"/>
                    </a:lnTo>
                    <a:lnTo>
                      <a:pt x="23" y="92"/>
                    </a:lnTo>
                    <a:lnTo>
                      <a:pt x="4" y="83"/>
                    </a:lnTo>
                    <a:lnTo>
                      <a:pt x="4" y="124"/>
                    </a:lnTo>
                    <a:lnTo>
                      <a:pt x="4" y="161"/>
                    </a:lnTo>
                    <a:lnTo>
                      <a:pt x="4" y="193"/>
                    </a:lnTo>
                    <a:lnTo>
                      <a:pt x="4" y="220"/>
                    </a:lnTo>
                    <a:lnTo>
                      <a:pt x="4" y="262"/>
                    </a:lnTo>
                    <a:lnTo>
                      <a:pt x="4" y="289"/>
                    </a:lnTo>
                    <a:lnTo>
                      <a:pt x="4" y="307"/>
                    </a:lnTo>
                    <a:lnTo>
                      <a:pt x="4" y="317"/>
                    </a:lnTo>
                    <a:lnTo>
                      <a:pt x="4" y="321"/>
                    </a:lnTo>
                    <a:lnTo>
                      <a:pt x="4" y="321"/>
                    </a:lnTo>
                    <a:lnTo>
                      <a:pt x="4" y="330"/>
                    </a:lnTo>
                    <a:lnTo>
                      <a:pt x="9" y="339"/>
                    </a:lnTo>
                    <a:lnTo>
                      <a:pt x="13" y="339"/>
                    </a:lnTo>
                    <a:lnTo>
                      <a:pt x="23" y="335"/>
                    </a:lnTo>
                    <a:lnTo>
                      <a:pt x="27" y="335"/>
                    </a:lnTo>
                    <a:lnTo>
                      <a:pt x="27" y="335"/>
                    </a:lnTo>
                    <a:lnTo>
                      <a:pt x="27" y="339"/>
                    </a:lnTo>
                    <a:lnTo>
                      <a:pt x="27" y="339"/>
                    </a:lnTo>
                    <a:lnTo>
                      <a:pt x="27" y="349"/>
                    </a:lnTo>
                    <a:lnTo>
                      <a:pt x="36" y="358"/>
                    </a:lnTo>
                    <a:lnTo>
                      <a:pt x="45" y="367"/>
                    </a:lnTo>
                    <a:lnTo>
                      <a:pt x="50" y="362"/>
                    </a:lnTo>
                    <a:lnTo>
                      <a:pt x="59" y="353"/>
                    </a:lnTo>
                    <a:lnTo>
                      <a:pt x="64" y="349"/>
                    </a:lnTo>
                    <a:lnTo>
                      <a:pt x="64" y="349"/>
                    </a:lnTo>
                    <a:close/>
                    <a:moveTo>
                      <a:pt x="591" y="202"/>
                    </a:moveTo>
                    <a:lnTo>
                      <a:pt x="595" y="207"/>
                    </a:lnTo>
                    <a:lnTo>
                      <a:pt x="604" y="211"/>
                    </a:lnTo>
                    <a:lnTo>
                      <a:pt x="604" y="211"/>
                    </a:lnTo>
                    <a:lnTo>
                      <a:pt x="600" y="207"/>
                    </a:lnTo>
                    <a:lnTo>
                      <a:pt x="591" y="202"/>
                    </a:lnTo>
                    <a:lnTo>
                      <a:pt x="591" y="202"/>
                    </a:lnTo>
                    <a:close/>
                    <a:moveTo>
                      <a:pt x="380" y="165"/>
                    </a:moveTo>
                    <a:lnTo>
                      <a:pt x="380" y="165"/>
                    </a:lnTo>
                    <a:lnTo>
                      <a:pt x="385" y="165"/>
                    </a:lnTo>
                    <a:lnTo>
                      <a:pt x="385" y="165"/>
                    </a:lnTo>
                    <a:lnTo>
                      <a:pt x="380" y="165"/>
                    </a:lnTo>
                    <a:lnTo>
                      <a:pt x="380" y="165"/>
                    </a:lnTo>
                    <a:lnTo>
                      <a:pt x="380" y="165"/>
                    </a:lnTo>
                    <a:lnTo>
                      <a:pt x="380" y="165"/>
                    </a:lnTo>
                    <a:close/>
                    <a:moveTo>
                      <a:pt x="517" y="147"/>
                    </a:moveTo>
                    <a:lnTo>
                      <a:pt x="517" y="152"/>
                    </a:lnTo>
                    <a:lnTo>
                      <a:pt x="517" y="152"/>
                    </a:lnTo>
                    <a:lnTo>
                      <a:pt x="522" y="152"/>
                    </a:lnTo>
                    <a:lnTo>
                      <a:pt x="522" y="152"/>
                    </a:lnTo>
                    <a:lnTo>
                      <a:pt x="522" y="147"/>
                    </a:lnTo>
                    <a:lnTo>
                      <a:pt x="517" y="142"/>
                    </a:lnTo>
                    <a:lnTo>
                      <a:pt x="517" y="147"/>
                    </a:lnTo>
                    <a:lnTo>
                      <a:pt x="517" y="147"/>
                    </a:lnTo>
                    <a:close/>
                    <a:moveTo>
                      <a:pt x="490" y="124"/>
                    </a:moveTo>
                    <a:lnTo>
                      <a:pt x="490" y="129"/>
                    </a:lnTo>
                    <a:lnTo>
                      <a:pt x="495" y="138"/>
                    </a:lnTo>
                    <a:lnTo>
                      <a:pt x="504" y="133"/>
                    </a:lnTo>
                    <a:lnTo>
                      <a:pt x="504" y="133"/>
                    </a:lnTo>
                    <a:lnTo>
                      <a:pt x="508" y="133"/>
                    </a:lnTo>
                    <a:lnTo>
                      <a:pt x="508" y="133"/>
                    </a:lnTo>
                    <a:lnTo>
                      <a:pt x="508" y="133"/>
                    </a:lnTo>
                    <a:lnTo>
                      <a:pt x="508" y="129"/>
                    </a:lnTo>
                    <a:lnTo>
                      <a:pt x="508" y="129"/>
                    </a:lnTo>
                    <a:lnTo>
                      <a:pt x="504" y="124"/>
                    </a:lnTo>
                    <a:lnTo>
                      <a:pt x="504" y="124"/>
                    </a:lnTo>
                    <a:lnTo>
                      <a:pt x="490" y="124"/>
                    </a:lnTo>
                    <a:lnTo>
                      <a:pt x="490" y="124"/>
                    </a:lnTo>
                    <a:lnTo>
                      <a:pt x="490" y="124"/>
                    </a:lnTo>
                    <a:close/>
                    <a:moveTo>
                      <a:pt x="398" y="110"/>
                    </a:moveTo>
                    <a:lnTo>
                      <a:pt x="394" y="110"/>
                    </a:lnTo>
                    <a:lnTo>
                      <a:pt x="389" y="110"/>
                    </a:lnTo>
                    <a:lnTo>
                      <a:pt x="389" y="115"/>
                    </a:lnTo>
                    <a:lnTo>
                      <a:pt x="380" y="115"/>
                    </a:lnTo>
                    <a:lnTo>
                      <a:pt x="375" y="120"/>
                    </a:lnTo>
                    <a:lnTo>
                      <a:pt x="375" y="124"/>
                    </a:lnTo>
                    <a:lnTo>
                      <a:pt x="375" y="124"/>
                    </a:lnTo>
                    <a:lnTo>
                      <a:pt x="380" y="124"/>
                    </a:lnTo>
                    <a:lnTo>
                      <a:pt x="394" y="124"/>
                    </a:lnTo>
                    <a:lnTo>
                      <a:pt x="394" y="120"/>
                    </a:lnTo>
                    <a:lnTo>
                      <a:pt x="389" y="120"/>
                    </a:lnTo>
                    <a:lnTo>
                      <a:pt x="389" y="115"/>
                    </a:lnTo>
                    <a:lnTo>
                      <a:pt x="394" y="115"/>
                    </a:lnTo>
                    <a:lnTo>
                      <a:pt x="394" y="115"/>
                    </a:lnTo>
                    <a:lnTo>
                      <a:pt x="394" y="115"/>
                    </a:lnTo>
                    <a:lnTo>
                      <a:pt x="403" y="110"/>
                    </a:lnTo>
                    <a:lnTo>
                      <a:pt x="403" y="110"/>
                    </a:lnTo>
                    <a:lnTo>
                      <a:pt x="398" y="110"/>
                    </a:lnTo>
                    <a:lnTo>
                      <a:pt x="398" y="110"/>
                    </a:lnTo>
                    <a:close/>
                    <a:moveTo>
                      <a:pt x="132" y="69"/>
                    </a:moveTo>
                    <a:lnTo>
                      <a:pt x="110" y="83"/>
                    </a:lnTo>
                    <a:lnTo>
                      <a:pt x="96" y="92"/>
                    </a:lnTo>
                    <a:lnTo>
                      <a:pt x="91" y="92"/>
                    </a:lnTo>
                    <a:lnTo>
                      <a:pt x="91" y="92"/>
                    </a:lnTo>
                    <a:lnTo>
                      <a:pt x="78" y="101"/>
                    </a:lnTo>
                    <a:lnTo>
                      <a:pt x="82" y="110"/>
                    </a:lnTo>
                    <a:lnTo>
                      <a:pt x="82" y="110"/>
                    </a:lnTo>
                    <a:lnTo>
                      <a:pt x="96" y="97"/>
                    </a:lnTo>
                    <a:lnTo>
                      <a:pt x="100" y="92"/>
                    </a:lnTo>
                    <a:lnTo>
                      <a:pt x="100" y="87"/>
                    </a:lnTo>
                    <a:lnTo>
                      <a:pt x="110" y="83"/>
                    </a:lnTo>
                    <a:lnTo>
                      <a:pt x="114" y="83"/>
                    </a:lnTo>
                    <a:lnTo>
                      <a:pt x="119" y="83"/>
                    </a:lnTo>
                    <a:lnTo>
                      <a:pt x="123" y="78"/>
                    </a:lnTo>
                    <a:lnTo>
                      <a:pt x="132" y="69"/>
                    </a:lnTo>
                    <a:lnTo>
                      <a:pt x="132" y="69"/>
                    </a:lnTo>
                    <a:lnTo>
                      <a:pt x="132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" name="Freeform 1731"/>
              <p:cNvSpPr>
                <a:spLocks/>
              </p:cNvSpPr>
              <p:nvPr/>
            </p:nvSpPr>
            <p:spPr bwMode="auto">
              <a:xfrm>
                <a:off x="1073" y="924"/>
                <a:ext cx="692" cy="376"/>
              </a:xfrm>
              <a:custGeom>
                <a:avLst/>
                <a:gdLst>
                  <a:gd name="T0" fmla="*/ 316 w 692"/>
                  <a:gd name="T1" fmla="*/ 376 h 376"/>
                  <a:gd name="T2" fmla="*/ 210 w 692"/>
                  <a:gd name="T3" fmla="*/ 376 h 376"/>
                  <a:gd name="T4" fmla="*/ 68 w 692"/>
                  <a:gd name="T5" fmla="*/ 358 h 376"/>
                  <a:gd name="T6" fmla="*/ 41 w 692"/>
                  <a:gd name="T7" fmla="*/ 376 h 376"/>
                  <a:gd name="T8" fmla="*/ 23 w 692"/>
                  <a:gd name="T9" fmla="*/ 353 h 376"/>
                  <a:gd name="T10" fmla="*/ 0 w 692"/>
                  <a:gd name="T11" fmla="*/ 317 h 376"/>
                  <a:gd name="T12" fmla="*/ 0 w 692"/>
                  <a:gd name="T13" fmla="*/ 133 h 376"/>
                  <a:gd name="T14" fmla="*/ 4 w 692"/>
                  <a:gd name="T15" fmla="*/ 78 h 376"/>
                  <a:gd name="T16" fmla="*/ 50 w 692"/>
                  <a:gd name="T17" fmla="*/ 101 h 376"/>
                  <a:gd name="T18" fmla="*/ 59 w 692"/>
                  <a:gd name="T19" fmla="*/ 106 h 376"/>
                  <a:gd name="T20" fmla="*/ 114 w 692"/>
                  <a:gd name="T21" fmla="*/ 69 h 376"/>
                  <a:gd name="T22" fmla="*/ 137 w 692"/>
                  <a:gd name="T23" fmla="*/ 74 h 376"/>
                  <a:gd name="T24" fmla="*/ 151 w 692"/>
                  <a:gd name="T25" fmla="*/ 65 h 376"/>
                  <a:gd name="T26" fmla="*/ 169 w 692"/>
                  <a:gd name="T27" fmla="*/ 78 h 376"/>
                  <a:gd name="T28" fmla="*/ 187 w 692"/>
                  <a:gd name="T29" fmla="*/ 69 h 376"/>
                  <a:gd name="T30" fmla="*/ 197 w 692"/>
                  <a:gd name="T31" fmla="*/ 74 h 376"/>
                  <a:gd name="T32" fmla="*/ 201 w 692"/>
                  <a:gd name="T33" fmla="*/ 83 h 376"/>
                  <a:gd name="T34" fmla="*/ 206 w 692"/>
                  <a:gd name="T35" fmla="*/ 78 h 376"/>
                  <a:gd name="T36" fmla="*/ 284 w 692"/>
                  <a:gd name="T37" fmla="*/ 106 h 376"/>
                  <a:gd name="T38" fmla="*/ 311 w 692"/>
                  <a:gd name="T39" fmla="*/ 115 h 376"/>
                  <a:gd name="T40" fmla="*/ 307 w 692"/>
                  <a:gd name="T41" fmla="*/ 129 h 376"/>
                  <a:gd name="T42" fmla="*/ 357 w 692"/>
                  <a:gd name="T43" fmla="*/ 133 h 376"/>
                  <a:gd name="T44" fmla="*/ 366 w 692"/>
                  <a:gd name="T45" fmla="*/ 138 h 376"/>
                  <a:gd name="T46" fmla="*/ 380 w 692"/>
                  <a:gd name="T47" fmla="*/ 152 h 376"/>
                  <a:gd name="T48" fmla="*/ 385 w 692"/>
                  <a:gd name="T49" fmla="*/ 133 h 376"/>
                  <a:gd name="T50" fmla="*/ 389 w 692"/>
                  <a:gd name="T51" fmla="*/ 106 h 376"/>
                  <a:gd name="T52" fmla="*/ 417 w 692"/>
                  <a:gd name="T53" fmla="*/ 124 h 376"/>
                  <a:gd name="T54" fmla="*/ 444 w 692"/>
                  <a:gd name="T55" fmla="*/ 138 h 376"/>
                  <a:gd name="T56" fmla="*/ 485 w 692"/>
                  <a:gd name="T57" fmla="*/ 129 h 376"/>
                  <a:gd name="T58" fmla="*/ 485 w 692"/>
                  <a:gd name="T59" fmla="*/ 120 h 376"/>
                  <a:gd name="T60" fmla="*/ 517 w 692"/>
                  <a:gd name="T61" fmla="*/ 124 h 376"/>
                  <a:gd name="T62" fmla="*/ 522 w 692"/>
                  <a:gd name="T63" fmla="*/ 120 h 376"/>
                  <a:gd name="T64" fmla="*/ 540 w 692"/>
                  <a:gd name="T65" fmla="*/ 115 h 376"/>
                  <a:gd name="T66" fmla="*/ 531 w 692"/>
                  <a:gd name="T67" fmla="*/ 106 h 376"/>
                  <a:gd name="T68" fmla="*/ 513 w 692"/>
                  <a:gd name="T69" fmla="*/ 51 h 376"/>
                  <a:gd name="T70" fmla="*/ 513 w 692"/>
                  <a:gd name="T71" fmla="*/ 23 h 376"/>
                  <a:gd name="T72" fmla="*/ 522 w 692"/>
                  <a:gd name="T73" fmla="*/ 10 h 376"/>
                  <a:gd name="T74" fmla="*/ 536 w 692"/>
                  <a:gd name="T75" fmla="*/ 10 h 376"/>
                  <a:gd name="T76" fmla="*/ 549 w 692"/>
                  <a:gd name="T77" fmla="*/ 23 h 376"/>
                  <a:gd name="T78" fmla="*/ 572 w 692"/>
                  <a:gd name="T79" fmla="*/ 65 h 376"/>
                  <a:gd name="T80" fmla="*/ 563 w 692"/>
                  <a:gd name="T81" fmla="*/ 74 h 376"/>
                  <a:gd name="T82" fmla="*/ 577 w 692"/>
                  <a:gd name="T83" fmla="*/ 97 h 376"/>
                  <a:gd name="T84" fmla="*/ 609 w 692"/>
                  <a:gd name="T85" fmla="*/ 106 h 376"/>
                  <a:gd name="T86" fmla="*/ 609 w 692"/>
                  <a:gd name="T87" fmla="*/ 129 h 376"/>
                  <a:gd name="T88" fmla="*/ 623 w 692"/>
                  <a:gd name="T89" fmla="*/ 152 h 376"/>
                  <a:gd name="T90" fmla="*/ 637 w 692"/>
                  <a:gd name="T91" fmla="*/ 110 h 376"/>
                  <a:gd name="T92" fmla="*/ 637 w 692"/>
                  <a:gd name="T93" fmla="*/ 97 h 376"/>
                  <a:gd name="T94" fmla="*/ 637 w 692"/>
                  <a:gd name="T95" fmla="*/ 78 h 376"/>
                  <a:gd name="T96" fmla="*/ 687 w 692"/>
                  <a:gd name="T97" fmla="*/ 97 h 376"/>
                  <a:gd name="T98" fmla="*/ 687 w 692"/>
                  <a:gd name="T99" fmla="*/ 120 h 376"/>
                  <a:gd name="T100" fmla="*/ 682 w 692"/>
                  <a:gd name="T101" fmla="*/ 142 h 376"/>
                  <a:gd name="T102" fmla="*/ 659 w 692"/>
                  <a:gd name="T103" fmla="*/ 184 h 376"/>
                  <a:gd name="T104" fmla="*/ 655 w 692"/>
                  <a:gd name="T105" fmla="*/ 193 h 376"/>
                  <a:gd name="T106" fmla="*/ 637 w 692"/>
                  <a:gd name="T107" fmla="*/ 184 h 376"/>
                  <a:gd name="T108" fmla="*/ 623 w 692"/>
                  <a:gd name="T109" fmla="*/ 207 h 376"/>
                  <a:gd name="T110" fmla="*/ 623 w 692"/>
                  <a:gd name="T111" fmla="*/ 216 h 376"/>
                  <a:gd name="T112" fmla="*/ 591 w 692"/>
                  <a:gd name="T113" fmla="*/ 252 h 376"/>
                  <a:gd name="T114" fmla="*/ 563 w 692"/>
                  <a:gd name="T115" fmla="*/ 280 h 376"/>
                  <a:gd name="T116" fmla="*/ 563 w 692"/>
                  <a:gd name="T117" fmla="*/ 289 h 376"/>
                  <a:gd name="T118" fmla="*/ 559 w 692"/>
                  <a:gd name="T119" fmla="*/ 303 h 376"/>
                  <a:gd name="T120" fmla="*/ 545 w 692"/>
                  <a:gd name="T121" fmla="*/ 312 h 376"/>
                  <a:gd name="T122" fmla="*/ 549 w 692"/>
                  <a:gd name="T123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92" h="376">
                    <a:moveTo>
                      <a:pt x="549" y="376"/>
                    </a:moveTo>
                    <a:lnTo>
                      <a:pt x="485" y="376"/>
                    </a:lnTo>
                    <a:lnTo>
                      <a:pt x="435" y="376"/>
                    </a:lnTo>
                    <a:lnTo>
                      <a:pt x="389" y="376"/>
                    </a:lnTo>
                    <a:lnTo>
                      <a:pt x="352" y="376"/>
                    </a:lnTo>
                    <a:lnTo>
                      <a:pt x="316" y="376"/>
                    </a:lnTo>
                    <a:lnTo>
                      <a:pt x="293" y="376"/>
                    </a:lnTo>
                    <a:lnTo>
                      <a:pt x="270" y="376"/>
                    </a:lnTo>
                    <a:lnTo>
                      <a:pt x="252" y="376"/>
                    </a:lnTo>
                    <a:lnTo>
                      <a:pt x="224" y="376"/>
                    </a:lnTo>
                    <a:lnTo>
                      <a:pt x="215" y="376"/>
                    </a:lnTo>
                    <a:lnTo>
                      <a:pt x="210" y="376"/>
                    </a:lnTo>
                    <a:lnTo>
                      <a:pt x="206" y="376"/>
                    </a:lnTo>
                    <a:lnTo>
                      <a:pt x="105" y="376"/>
                    </a:lnTo>
                    <a:lnTo>
                      <a:pt x="78" y="376"/>
                    </a:lnTo>
                    <a:lnTo>
                      <a:pt x="73" y="372"/>
                    </a:lnTo>
                    <a:lnTo>
                      <a:pt x="68" y="362"/>
                    </a:lnTo>
                    <a:lnTo>
                      <a:pt x="68" y="358"/>
                    </a:lnTo>
                    <a:lnTo>
                      <a:pt x="64" y="358"/>
                    </a:lnTo>
                    <a:lnTo>
                      <a:pt x="64" y="358"/>
                    </a:lnTo>
                    <a:lnTo>
                      <a:pt x="55" y="362"/>
                    </a:lnTo>
                    <a:lnTo>
                      <a:pt x="50" y="372"/>
                    </a:lnTo>
                    <a:lnTo>
                      <a:pt x="45" y="376"/>
                    </a:lnTo>
                    <a:lnTo>
                      <a:pt x="41" y="376"/>
                    </a:lnTo>
                    <a:lnTo>
                      <a:pt x="41" y="376"/>
                    </a:lnTo>
                    <a:lnTo>
                      <a:pt x="41" y="372"/>
                    </a:lnTo>
                    <a:lnTo>
                      <a:pt x="41" y="372"/>
                    </a:lnTo>
                    <a:lnTo>
                      <a:pt x="36" y="367"/>
                    </a:lnTo>
                    <a:lnTo>
                      <a:pt x="32" y="362"/>
                    </a:lnTo>
                    <a:lnTo>
                      <a:pt x="23" y="353"/>
                    </a:lnTo>
                    <a:lnTo>
                      <a:pt x="23" y="344"/>
                    </a:lnTo>
                    <a:lnTo>
                      <a:pt x="13" y="349"/>
                    </a:lnTo>
                    <a:lnTo>
                      <a:pt x="4" y="344"/>
                    </a:lnTo>
                    <a:lnTo>
                      <a:pt x="0" y="335"/>
                    </a:lnTo>
                    <a:lnTo>
                      <a:pt x="0" y="321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0" y="275"/>
                    </a:lnTo>
                    <a:lnTo>
                      <a:pt x="0" y="239"/>
                    </a:lnTo>
                    <a:lnTo>
                      <a:pt x="0" y="207"/>
                    </a:lnTo>
                    <a:lnTo>
                      <a:pt x="0" y="179"/>
                    </a:lnTo>
                    <a:lnTo>
                      <a:pt x="0" y="133"/>
                    </a:lnTo>
                    <a:lnTo>
                      <a:pt x="0" y="106"/>
                    </a:lnTo>
                    <a:lnTo>
                      <a:pt x="0" y="87"/>
                    </a:lnTo>
                    <a:lnTo>
                      <a:pt x="0" y="83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18" y="83"/>
                    </a:lnTo>
                    <a:lnTo>
                      <a:pt x="27" y="87"/>
                    </a:lnTo>
                    <a:lnTo>
                      <a:pt x="41" y="101"/>
                    </a:lnTo>
                    <a:lnTo>
                      <a:pt x="50" y="101"/>
                    </a:lnTo>
                    <a:lnTo>
                      <a:pt x="50" y="101"/>
                    </a:lnTo>
                    <a:lnTo>
                      <a:pt x="55" y="106"/>
                    </a:lnTo>
                    <a:lnTo>
                      <a:pt x="59" y="106"/>
                    </a:lnTo>
                    <a:lnTo>
                      <a:pt x="64" y="110"/>
                    </a:lnTo>
                    <a:lnTo>
                      <a:pt x="64" y="110"/>
                    </a:lnTo>
                    <a:lnTo>
                      <a:pt x="59" y="106"/>
                    </a:lnTo>
                    <a:lnTo>
                      <a:pt x="59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73" y="106"/>
                    </a:lnTo>
                    <a:lnTo>
                      <a:pt x="78" y="101"/>
                    </a:lnTo>
                    <a:lnTo>
                      <a:pt x="87" y="87"/>
                    </a:lnTo>
                    <a:lnTo>
                      <a:pt x="114" y="69"/>
                    </a:lnTo>
                    <a:lnTo>
                      <a:pt x="128" y="65"/>
                    </a:lnTo>
                    <a:lnTo>
                      <a:pt x="132" y="60"/>
                    </a:lnTo>
                    <a:lnTo>
                      <a:pt x="132" y="60"/>
                    </a:lnTo>
                    <a:lnTo>
                      <a:pt x="137" y="60"/>
                    </a:lnTo>
                    <a:lnTo>
                      <a:pt x="137" y="69"/>
                    </a:lnTo>
                    <a:lnTo>
                      <a:pt x="137" y="74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46" y="65"/>
                    </a:lnTo>
                    <a:lnTo>
                      <a:pt x="146" y="69"/>
                    </a:lnTo>
                    <a:lnTo>
                      <a:pt x="151" y="65"/>
                    </a:lnTo>
                    <a:lnTo>
                      <a:pt x="151" y="65"/>
                    </a:lnTo>
                    <a:lnTo>
                      <a:pt x="146" y="60"/>
                    </a:lnTo>
                    <a:lnTo>
                      <a:pt x="146" y="51"/>
                    </a:lnTo>
                    <a:lnTo>
                      <a:pt x="151" y="51"/>
                    </a:lnTo>
                    <a:lnTo>
                      <a:pt x="151" y="51"/>
                    </a:lnTo>
                    <a:lnTo>
                      <a:pt x="165" y="65"/>
                    </a:lnTo>
                    <a:lnTo>
                      <a:pt x="169" y="78"/>
                    </a:lnTo>
                    <a:lnTo>
                      <a:pt x="174" y="87"/>
                    </a:lnTo>
                    <a:lnTo>
                      <a:pt x="178" y="87"/>
                    </a:lnTo>
                    <a:lnTo>
                      <a:pt x="178" y="78"/>
                    </a:lnTo>
                    <a:lnTo>
                      <a:pt x="183" y="74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83" y="65"/>
                    </a:lnTo>
                    <a:lnTo>
                      <a:pt x="183" y="65"/>
                    </a:lnTo>
                    <a:lnTo>
                      <a:pt x="187" y="65"/>
                    </a:lnTo>
                    <a:lnTo>
                      <a:pt x="187" y="65"/>
                    </a:lnTo>
                    <a:lnTo>
                      <a:pt x="192" y="69"/>
                    </a:lnTo>
                    <a:lnTo>
                      <a:pt x="197" y="74"/>
                    </a:lnTo>
                    <a:lnTo>
                      <a:pt x="197" y="78"/>
                    </a:lnTo>
                    <a:lnTo>
                      <a:pt x="197" y="78"/>
                    </a:lnTo>
                    <a:lnTo>
                      <a:pt x="201" y="78"/>
                    </a:lnTo>
                    <a:lnTo>
                      <a:pt x="201" y="78"/>
                    </a:lnTo>
                    <a:lnTo>
                      <a:pt x="201" y="83"/>
                    </a:lnTo>
                    <a:lnTo>
                      <a:pt x="201" y="83"/>
                    </a:lnTo>
                    <a:lnTo>
                      <a:pt x="197" y="92"/>
                    </a:lnTo>
                    <a:lnTo>
                      <a:pt x="197" y="92"/>
                    </a:lnTo>
                    <a:lnTo>
                      <a:pt x="201" y="92"/>
                    </a:lnTo>
                    <a:lnTo>
                      <a:pt x="201" y="87"/>
                    </a:lnTo>
                    <a:lnTo>
                      <a:pt x="201" y="83"/>
                    </a:lnTo>
                    <a:lnTo>
                      <a:pt x="206" y="78"/>
                    </a:lnTo>
                    <a:lnTo>
                      <a:pt x="215" y="74"/>
                    </a:lnTo>
                    <a:lnTo>
                      <a:pt x="224" y="78"/>
                    </a:lnTo>
                    <a:lnTo>
                      <a:pt x="238" y="83"/>
                    </a:lnTo>
                    <a:lnTo>
                      <a:pt x="238" y="87"/>
                    </a:lnTo>
                    <a:lnTo>
                      <a:pt x="261" y="97"/>
                    </a:lnTo>
                    <a:lnTo>
                      <a:pt x="284" y="106"/>
                    </a:lnTo>
                    <a:lnTo>
                      <a:pt x="279" y="101"/>
                    </a:lnTo>
                    <a:lnTo>
                      <a:pt x="279" y="101"/>
                    </a:lnTo>
                    <a:lnTo>
                      <a:pt x="284" y="101"/>
                    </a:lnTo>
                    <a:lnTo>
                      <a:pt x="288" y="101"/>
                    </a:lnTo>
                    <a:lnTo>
                      <a:pt x="307" y="110"/>
                    </a:lnTo>
                    <a:lnTo>
                      <a:pt x="311" y="115"/>
                    </a:lnTo>
                    <a:lnTo>
                      <a:pt x="316" y="129"/>
                    </a:lnTo>
                    <a:lnTo>
                      <a:pt x="316" y="129"/>
                    </a:lnTo>
                    <a:lnTo>
                      <a:pt x="320" y="129"/>
                    </a:lnTo>
                    <a:lnTo>
                      <a:pt x="320" y="129"/>
                    </a:lnTo>
                    <a:lnTo>
                      <a:pt x="311" y="129"/>
                    </a:lnTo>
                    <a:lnTo>
                      <a:pt x="307" y="129"/>
                    </a:lnTo>
                    <a:lnTo>
                      <a:pt x="302" y="129"/>
                    </a:lnTo>
                    <a:lnTo>
                      <a:pt x="302" y="129"/>
                    </a:lnTo>
                    <a:lnTo>
                      <a:pt x="297" y="133"/>
                    </a:lnTo>
                    <a:lnTo>
                      <a:pt x="297" y="138"/>
                    </a:lnTo>
                    <a:lnTo>
                      <a:pt x="325" y="142"/>
                    </a:lnTo>
                    <a:lnTo>
                      <a:pt x="357" y="133"/>
                    </a:lnTo>
                    <a:lnTo>
                      <a:pt x="357" y="129"/>
                    </a:lnTo>
                    <a:lnTo>
                      <a:pt x="357" y="129"/>
                    </a:lnTo>
                    <a:lnTo>
                      <a:pt x="357" y="133"/>
                    </a:lnTo>
                    <a:lnTo>
                      <a:pt x="357" y="133"/>
                    </a:lnTo>
                    <a:lnTo>
                      <a:pt x="362" y="138"/>
                    </a:lnTo>
                    <a:lnTo>
                      <a:pt x="366" y="138"/>
                    </a:lnTo>
                    <a:lnTo>
                      <a:pt x="371" y="147"/>
                    </a:lnTo>
                    <a:lnTo>
                      <a:pt x="375" y="147"/>
                    </a:lnTo>
                    <a:lnTo>
                      <a:pt x="375" y="147"/>
                    </a:lnTo>
                    <a:lnTo>
                      <a:pt x="375" y="152"/>
                    </a:lnTo>
                    <a:lnTo>
                      <a:pt x="380" y="152"/>
                    </a:lnTo>
                    <a:lnTo>
                      <a:pt x="380" y="152"/>
                    </a:lnTo>
                    <a:lnTo>
                      <a:pt x="380" y="152"/>
                    </a:lnTo>
                    <a:lnTo>
                      <a:pt x="375" y="147"/>
                    </a:lnTo>
                    <a:lnTo>
                      <a:pt x="380" y="138"/>
                    </a:lnTo>
                    <a:lnTo>
                      <a:pt x="380" y="138"/>
                    </a:lnTo>
                    <a:lnTo>
                      <a:pt x="380" y="133"/>
                    </a:lnTo>
                    <a:lnTo>
                      <a:pt x="385" y="133"/>
                    </a:lnTo>
                    <a:lnTo>
                      <a:pt x="371" y="129"/>
                    </a:lnTo>
                    <a:lnTo>
                      <a:pt x="371" y="120"/>
                    </a:lnTo>
                    <a:lnTo>
                      <a:pt x="375" y="110"/>
                    </a:lnTo>
                    <a:lnTo>
                      <a:pt x="385" y="106"/>
                    </a:lnTo>
                    <a:lnTo>
                      <a:pt x="389" y="106"/>
                    </a:lnTo>
                    <a:lnTo>
                      <a:pt x="389" y="106"/>
                    </a:lnTo>
                    <a:lnTo>
                      <a:pt x="398" y="101"/>
                    </a:lnTo>
                    <a:lnTo>
                      <a:pt x="407" y="106"/>
                    </a:lnTo>
                    <a:lnTo>
                      <a:pt x="412" y="110"/>
                    </a:lnTo>
                    <a:lnTo>
                      <a:pt x="412" y="120"/>
                    </a:lnTo>
                    <a:lnTo>
                      <a:pt x="412" y="120"/>
                    </a:lnTo>
                    <a:lnTo>
                      <a:pt x="417" y="124"/>
                    </a:lnTo>
                    <a:lnTo>
                      <a:pt x="421" y="129"/>
                    </a:lnTo>
                    <a:lnTo>
                      <a:pt x="421" y="129"/>
                    </a:lnTo>
                    <a:lnTo>
                      <a:pt x="430" y="129"/>
                    </a:lnTo>
                    <a:lnTo>
                      <a:pt x="435" y="129"/>
                    </a:lnTo>
                    <a:lnTo>
                      <a:pt x="440" y="133"/>
                    </a:lnTo>
                    <a:lnTo>
                      <a:pt x="444" y="138"/>
                    </a:lnTo>
                    <a:lnTo>
                      <a:pt x="449" y="142"/>
                    </a:lnTo>
                    <a:lnTo>
                      <a:pt x="467" y="138"/>
                    </a:lnTo>
                    <a:lnTo>
                      <a:pt x="485" y="138"/>
                    </a:lnTo>
                    <a:lnTo>
                      <a:pt x="485" y="133"/>
                    </a:lnTo>
                    <a:lnTo>
                      <a:pt x="485" y="129"/>
                    </a:lnTo>
                    <a:lnTo>
                      <a:pt x="485" y="129"/>
                    </a:lnTo>
                    <a:lnTo>
                      <a:pt x="485" y="129"/>
                    </a:lnTo>
                    <a:lnTo>
                      <a:pt x="485" y="124"/>
                    </a:lnTo>
                    <a:lnTo>
                      <a:pt x="481" y="120"/>
                    </a:lnTo>
                    <a:lnTo>
                      <a:pt x="481" y="120"/>
                    </a:lnTo>
                    <a:lnTo>
                      <a:pt x="485" y="120"/>
                    </a:lnTo>
                    <a:lnTo>
                      <a:pt x="485" y="120"/>
                    </a:lnTo>
                    <a:lnTo>
                      <a:pt x="490" y="120"/>
                    </a:lnTo>
                    <a:lnTo>
                      <a:pt x="504" y="120"/>
                    </a:lnTo>
                    <a:lnTo>
                      <a:pt x="508" y="124"/>
                    </a:lnTo>
                    <a:lnTo>
                      <a:pt x="508" y="124"/>
                    </a:lnTo>
                    <a:lnTo>
                      <a:pt x="513" y="124"/>
                    </a:lnTo>
                    <a:lnTo>
                      <a:pt x="517" y="124"/>
                    </a:lnTo>
                    <a:lnTo>
                      <a:pt x="517" y="124"/>
                    </a:lnTo>
                    <a:lnTo>
                      <a:pt x="513" y="124"/>
                    </a:lnTo>
                    <a:lnTo>
                      <a:pt x="513" y="129"/>
                    </a:lnTo>
                    <a:lnTo>
                      <a:pt x="513" y="124"/>
                    </a:lnTo>
                    <a:lnTo>
                      <a:pt x="522" y="120"/>
                    </a:lnTo>
                    <a:lnTo>
                      <a:pt x="522" y="120"/>
                    </a:lnTo>
                    <a:lnTo>
                      <a:pt x="522" y="129"/>
                    </a:lnTo>
                    <a:lnTo>
                      <a:pt x="522" y="129"/>
                    </a:lnTo>
                    <a:lnTo>
                      <a:pt x="522" y="129"/>
                    </a:lnTo>
                    <a:lnTo>
                      <a:pt x="522" y="129"/>
                    </a:lnTo>
                    <a:lnTo>
                      <a:pt x="536" y="124"/>
                    </a:lnTo>
                    <a:lnTo>
                      <a:pt x="540" y="115"/>
                    </a:lnTo>
                    <a:lnTo>
                      <a:pt x="531" y="115"/>
                    </a:lnTo>
                    <a:lnTo>
                      <a:pt x="531" y="115"/>
                    </a:lnTo>
                    <a:lnTo>
                      <a:pt x="527" y="115"/>
                    </a:lnTo>
                    <a:lnTo>
                      <a:pt x="531" y="110"/>
                    </a:lnTo>
                    <a:lnTo>
                      <a:pt x="531" y="110"/>
                    </a:lnTo>
                    <a:lnTo>
                      <a:pt x="531" y="106"/>
                    </a:lnTo>
                    <a:lnTo>
                      <a:pt x="536" y="92"/>
                    </a:lnTo>
                    <a:lnTo>
                      <a:pt x="522" y="87"/>
                    </a:lnTo>
                    <a:lnTo>
                      <a:pt x="513" y="78"/>
                    </a:lnTo>
                    <a:lnTo>
                      <a:pt x="508" y="69"/>
                    </a:lnTo>
                    <a:lnTo>
                      <a:pt x="508" y="60"/>
                    </a:lnTo>
                    <a:lnTo>
                      <a:pt x="513" y="51"/>
                    </a:lnTo>
                    <a:lnTo>
                      <a:pt x="513" y="51"/>
                    </a:lnTo>
                    <a:lnTo>
                      <a:pt x="513" y="51"/>
                    </a:lnTo>
                    <a:lnTo>
                      <a:pt x="508" y="46"/>
                    </a:lnTo>
                    <a:lnTo>
                      <a:pt x="508" y="42"/>
                    </a:lnTo>
                    <a:lnTo>
                      <a:pt x="513" y="28"/>
                    </a:lnTo>
                    <a:lnTo>
                      <a:pt x="513" y="23"/>
                    </a:lnTo>
                    <a:lnTo>
                      <a:pt x="517" y="23"/>
                    </a:lnTo>
                    <a:lnTo>
                      <a:pt x="517" y="23"/>
                    </a:lnTo>
                    <a:lnTo>
                      <a:pt x="517" y="23"/>
                    </a:lnTo>
                    <a:lnTo>
                      <a:pt x="517" y="19"/>
                    </a:lnTo>
                    <a:lnTo>
                      <a:pt x="517" y="10"/>
                    </a:lnTo>
                    <a:lnTo>
                      <a:pt x="522" y="10"/>
                    </a:lnTo>
                    <a:lnTo>
                      <a:pt x="527" y="5"/>
                    </a:lnTo>
                    <a:lnTo>
                      <a:pt x="531" y="0"/>
                    </a:lnTo>
                    <a:lnTo>
                      <a:pt x="536" y="0"/>
                    </a:lnTo>
                    <a:lnTo>
                      <a:pt x="540" y="5"/>
                    </a:lnTo>
                    <a:lnTo>
                      <a:pt x="536" y="5"/>
                    </a:lnTo>
                    <a:lnTo>
                      <a:pt x="536" y="10"/>
                    </a:lnTo>
                    <a:lnTo>
                      <a:pt x="540" y="10"/>
                    </a:lnTo>
                    <a:lnTo>
                      <a:pt x="545" y="5"/>
                    </a:lnTo>
                    <a:lnTo>
                      <a:pt x="545" y="5"/>
                    </a:lnTo>
                    <a:lnTo>
                      <a:pt x="545" y="10"/>
                    </a:lnTo>
                    <a:lnTo>
                      <a:pt x="545" y="10"/>
                    </a:lnTo>
                    <a:lnTo>
                      <a:pt x="549" y="23"/>
                    </a:lnTo>
                    <a:lnTo>
                      <a:pt x="554" y="23"/>
                    </a:lnTo>
                    <a:lnTo>
                      <a:pt x="554" y="37"/>
                    </a:lnTo>
                    <a:lnTo>
                      <a:pt x="554" y="42"/>
                    </a:lnTo>
                    <a:lnTo>
                      <a:pt x="559" y="51"/>
                    </a:lnTo>
                    <a:lnTo>
                      <a:pt x="563" y="60"/>
                    </a:lnTo>
                    <a:lnTo>
                      <a:pt x="572" y="65"/>
                    </a:lnTo>
                    <a:lnTo>
                      <a:pt x="577" y="74"/>
                    </a:lnTo>
                    <a:lnTo>
                      <a:pt x="577" y="74"/>
                    </a:lnTo>
                    <a:lnTo>
                      <a:pt x="568" y="69"/>
                    </a:lnTo>
                    <a:lnTo>
                      <a:pt x="568" y="69"/>
                    </a:lnTo>
                    <a:lnTo>
                      <a:pt x="563" y="69"/>
                    </a:lnTo>
                    <a:lnTo>
                      <a:pt x="563" y="74"/>
                    </a:lnTo>
                    <a:lnTo>
                      <a:pt x="559" y="83"/>
                    </a:lnTo>
                    <a:lnTo>
                      <a:pt x="559" y="83"/>
                    </a:lnTo>
                    <a:lnTo>
                      <a:pt x="572" y="83"/>
                    </a:lnTo>
                    <a:lnTo>
                      <a:pt x="577" y="87"/>
                    </a:lnTo>
                    <a:lnTo>
                      <a:pt x="577" y="97"/>
                    </a:lnTo>
                    <a:lnTo>
                      <a:pt x="577" y="97"/>
                    </a:lnTo>
                    <a:lnTo>
                      <a:pt x="582" y="110"/>
                    </a:lnTo>
                    <a:lnTo>
                      <a:pt x="586" y="97"/>
                    </a:lnTo>
                    <a:lnTo>
                      <a:pt x="595" y="92"/>
                    </a:lnTo>
                    <a:lnTo>
                      <a:pt x="595" y="92"/>
                    </a:lnTo>
                    <a:lnTo>
                      <a:pt x="604" y="97"/>
                    </a:lnTo>
                    <a:lnTo>
                      <a:pt x="609" y="106"/>
                    </a:lnTo>
                    <a:lnTo>
                      <a:pt x="614" y="124"/>
                    </a:lnTo>
                    <a:lnTo>
                      <a:pt x="614" y="124"/>
                    </a:lnTo>
                    <a:lnTo>
                      <a:pt x="614" y="133"/>
                    </a:lnTo>
                    <a:lnTo>
                      <a:pt x="614" y="133"/>
                    </a:lnTo>
                    <a:lnTo>
                      <a:pt x="609" y="129"/>
                    </a:lnTo>
                    <a:lnTo>
                      <a:pt x="609" y="129"/>
                    </a:lnTo>
                    <a:lnTo>
                      <a:pt x="609" y="129"/>
                    </a:lnTo>
                    <a:lnTo>
                      <a:pt x="609" y="129"/>
                    </a:lnTo>
                    <a:lnTo>
                      <a:pt x="609" y="142"/>
                    </a:lnTo>
                    <a:lnTo>
                      <a:pt x="618" y="152"/>
                    </a:lnTo>
                    <a:lnTo>
                      <a:pt x="618" y="156"/>
                    </a:lnTo>
                    <a:lnTo>
                      <a:pt x="623" y="152"/>
                    </a:lnTo>
                    <a:lnTo>
                      <a:pt x="623" y="142"/>
                    </a:lnTo>
                    <a:lnTo>
                      <a:pt x="627" y="133"/>
                    </a:lnTo>
                    <a:lnTo>
                      <a:pt x="632" y="124"/>
                    </a:lnTo>
                    <a:lnTo>
                      <a:pt x="632" y="115"/>
                    </a:lnTo>
                    <a:lnTo>
                      <a:pt x="641" y="110"/>
                    </a:lnTo>
                    <a:lnTo>
                      <a:pt x="637" y="110"/>
                    </a:lnTo>
                    <a:lnTo>
                      <a:pt x="637" y="110"/>
                    </a:lnTo>
                    <a:lnTo>
                      <a:pt x="641" y="106"/>
                    </a:lnTo>
                    <a:lnTo>
                      <a:pt x="641" y="106"/>
                    </a:lnTo>
                    <a:lnTo>
                      <a:pt x="641" y="106"/>
                    </a:lnTo>
                    <a:lnTo>
                      <a:pt x="641" y="101"/>
                    </a:lnTo>
                    <a:lnTo>
                      <a:pt x="637" y="97"/>
                    </a:lnTo>
                    <a:lnTo>
                      <a:pt x="637" y="83"/>
                    </a:lnTo>
                    <a:lnTo>
                      <a:pt x="637" y="78"/>
                    </a:lnTo>
                    <a:lnTo>
                      <a:pt x="637" y="74"/>
                    </a:lnTo>
                    <a:lnTo>
                      <a:pt x="637" y="74"/>
                    </a:lnTo>
                    <a:lnTo>
                      <a:pt x="637" y="78"/>
                    </a:lnTo>
                    <a:lnTo>
                      <a:pt x="637" y="78"/>
                    </a:lnTo>
                    <a:lnTo>
                      <a:pt x="646" y="78"/>
                    </a:lnTo>
                    <a:lnTo>
                      <a:pt x="664" y="78"/>
                    </a:lnTo>
                    <a:lnTo>
                      <a:pt x="673" y="83"/>
                    </a:lnTo>
                    <a:lnTo>
                      <a:pt x="673" y="87"/>
                    </a:lnTo>
                    <a:lnTo>
                      <a:pt x="678" y="92"/>
                    </a:lnTo>
                    <a:lnTo>
                      <a:pt x="687" y="97"/>
                    </a:lnTo>
                    <a:lnTo>
                      <a:pt x="692" y="101"/>
                    </a:lnTo>
                    <a:lnTo>
                      <a:pt x="692" y="101"/>
                    </a:lnTo>
                    <a:lnTo>
                      <a:pt x="682" y="106"/>
                    </a:lnTo>
                    <a:lnTo>
                      <a:pt x="682" y="106"/>
                    </a:lnTo>
                    <a:lnTo>
                      <a:pt x="687" y="110"/>
                    </a:lnTo>
                    <a:lnTo>
                      <a:pt x="687" y="120"/>
                    </a:lnTo>
                    <a:lnTo>
                      <a:pt x="682" y="124"/>
                    </a:lnTo>
                    <a:lnTo>
                      <a:pt x="682" y="124"/>
                    </a:lnTo>
                    <a:lnTo>
                      <a:pt x="682" y="129"/>
                    </a:lnTo>
                    <a:lnTo>
                      <a:pt x="682" y="129"/>
                    </a:lnTo>
                    <a:lnTo>
                      <a:pt x="678" y="138"/>
                    </a:lnTo>
                    <a:lnTo>
                      <a:pt x="682" y="142"/>
                    </a:lnTo>
                    <a:lnTo>
                      <a:pt x="687" y="152"/>
                    </a:lnTo>
                    <a:lnTo>
                      <a:pt x="687" y="165"/>
                    </a:lnTo>
                    <a:lnTo>
                      <a:pt x="682" y="170"/>
                    </a:lnTo>
                    <a:lnTo>
                      <a:pt x="669" y="184"/>
                    </a:lnTo>
                    <a:lnTo>
                      <a:pt x="664" y="184"/>
                    </a:lnTo>
                    <a:lnTo>
                      <a:pt x="659" y="184"/>
                    </a:lnTo>
                    <a:lnTo>
                      <a:pt x="659" y="184"/>
                    </a:lnTo>
                    <a:lnTo>
                      <a:pt x="659" y="188"/>
                    </a:lnTo>
                    <a:lnTo>
                      <a:pt x="664" y="197"/>
                    </a:lnTo>
                    <a:lnTo>
                      <a:pt x="664" y="202"/>
                    </a:lnTo>
                    <a:lnTo>
                      <a:pt x="664" y="202"/>
                    </a:lnTo>
                    <a:lnTo>
                      <a:pt x="655" y="193"/>
                    </a:lnTo>
                    <a:lnTo>
                      <a:pt x="655" y="193"/>
                    </a:lnTo>
                    <a:lnTo>
                      <a:pt x="650" y="188"/>
                    </a:lnTo>
                    <a:lnTo>
                      <a:pt x="650" y="193"/>
                    </a:lnTo>
                    <a:lnTo>
                      <a:pt x="650" y="193"/>
                    </a:lnTo>
                    <a:lnTo>
                      <a:pt x="641" y="188"/>
                    </a:lnTo>
                    <a:lnTo>
                      <a:pt x="637" y="184"/>
                    </a:lnTo>
                    <a:lnTo>
                      <a:pt x="637" y="184"/>
                    </a:lnTo>
                    <a:lnTo>
                      <a:pt x="632" y="184"/>
                    </a:lnTo>
                    <a:lnTo>
                      <a:pt x="627" y="184"/>
                    </a:lnTo>
                    <a:lnTo>
                      <a:pt x="632" y="184"/>
                    </a:lnTo>
                    <a:lnTo>
                      <a:pt x="632" y="197"/>
                    </a:lnTo>
                    <a:lnTo>
                      <a:pt x="623" y="207"/>
                    </a:lnTo>
                    <a:lnTo>
                      <a:pt x="623" y="211"/>
                    </a:lnTo>
                    <a:lnTo>
                      <a:pt x="618" y="216"/>
                    </a:lnTo>
                    <a:lnTo>
                      <a:pt x="623" y="216"/>
                    </a:lnTo>
                    <a:lnTo>
                      <a:pt x="627" y="216"/>
                    </a:lnTo>
                    <a:lnTo>
                      <a:pt x="627" y="216"/>
                    </a:lnTo>
                    <a:lnTo>
                      <a:pt x="623" y="216"/>
                    </a:lnTo>
                    <a:lnTo>
                      <a:pt x="623" y="216"/>
                    </a:lnTo>
                    <a:lnTo>
                      <a:pt x="623" y="225"/>
                    </a:lnTo>
                    <a:lnTo>
                      <a:pt x="614" y="243"/>
                    </a:lnTo>
                    <a:lnTo>
                      <a:pt x="604" y="248"/>
                    </a:lnTo>
                    <a:lnTo>
                      <a:pt x="595" y="252"/>
                    </a:lnTo>
                    <a:lnTo>
                      <a:pt x="591" y="252"/>
                    </a:lnTo>
                    <a:lnTo>
                      <a:pt x="586" y="257"/>
                    </a:lnTo>
                    <a:lnTo>
                      <a:pt x="582" y="262"/>
                    </a:lnTo>
                    <a:lnTo>
                      <a:pt x="577" y="262"/>
                    </a:lnTo>
                    <a:lnTo>
                      <a:pt x="582" y="271"/>
                    </a:lnTo>
                    <a:lnTo>
                      <a:pt x="577" y="280"/>
                    </a:lnTo>
                    <a:lnTo>
                      <a:pt x="563" y="280"/>
                    </a:lnTo>
                    <a:lnTo>
                      <a:pt x="563" y="280"/>
                    </a:lnTo>
                    <a:lnTo>
                      <a:pt x="563" y="280"/>
                    </a:lnTo>
                    <a:lnTo>
                      <a:pt x="563" y="284"/>
                    </a:lnTo>
                    <a:lnTo>
                      <a:pt x="563" y="284"/>
                    </a:lnTo>
                    <a:lnTo>
                      <a:pt x="563" y="289"/>
                    </a:lnTo>
                    <a:lnTo>
                      <a:pt x="563" y="289"/>
                    </a:lnTo>
                    <a:lnTo>
                      <a:pt x="563" y="289"/>
                    </a:lnTo>
                    <a:lnTo>
                      <a:pt x="559" y="289"/>
                    </a:lnTo>
                    <a:lnTo>
                      <a:pt x="559" y="294"/>
                    </a:lnTo>
                    <a:lnTo>
                      <a:pt x="559" y="298"/>
                    </a:lnTo>
                    <a:lnTo>
                      <a:pt x="559" y="303"/>
                    </a:lnTo>
                    <a:lnTo>
                      <a:pt x="559" y="303"/>
                    </a:lnTo>
                    <a:lnTo>
                      <a:pt x="554" y="303"/>
                    </a:lnTo>
                    <a:lnTo>
                      <a:pt x="554" y="303"/>
                    </a:lnTo>
                    <a:lnTo>
                      <a:pt x="554" y="298"/>
                    </a:lnTo>
                    <a:lnTo>
                      <a:pt x="549" y="303"/>
                    </a:lnTo>
                    <a:lnTo>
                      <a:pt x="549" y="303"/>
                    </a:lnTo>
                    <a:lnTo>
                      <a:pt x="545" y="312"/>
                    </a:lnTo>
                    <a:lnTo>
                      <a:pt x="540" y="317"/>
                    </a:lnTo>
                    <a:lnTo>
                      <a:pt x="540" y="326"/>
                    </a:lnTo>
                    <a:lnTo>
                      <a:pt x="536" y="339"/>
                    </a:lnTo>
                    <a:lnTo>
                      <a:pt x="531" y="358"/>
                    </a:lnTo>
                    <a:lnTo>
                      <a:pt x="536" y="372"/>
                    </a:lnTo>
                    <a:lnTo>
                      <a:pt x="549" y="376"/>
                    </a:lnTo>
                    <a:lnTo>
                      <a:pt x="549" y="37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" name="Freeform 1732"/>
              <p:cNvSpPr>
                <a:spLocks/>
              </p:cNvSpPr>
              <p:nvPr/>
            </p:nvSpPr>
            <p:spPr bwMode="auto">
              <a:xfrm>
                <a:off x="1077" y="929"/>
                <a:ext cx="678" cy="367"/>
              </a:xfrm>
              <a:custGeom>
                <a:avLst/>
                <a:gdLst>
                  <a:gd name="T0" fmla="*/ 261 w 678"/>
                  <a:gd name="T1" fmla="*/ 367 h 367"/>
                  <a:gd name="T2" fmla="*/ 509 w 678"/>
                  <a:gd name="T3" fmla="*/ 367 h 367"/>
                  <a:gd name="T4" fmla="*/ 523 w 678"/>
                  <a:gd name="T5" fmla="*/ 312 h 367"/>
                  <a:gd name="T6" fmla="*/ 541 w 678"/>
                  <a:gd name="T7" fmla="*/ 293 h 367"/>
                  <a:gd name="T8" fmla="*/ 550 w 678"/>
                  <a:gd name="T9" fmla="*/ 275 h 367"/>
                  <a:gd name="T10" fmla="*/ 564 w 678"/>
                  <a:gd name="T11" fmla="*/ 257 h 367"/>
                  <a:gd name="T12" fmla="*/ 545 w 678"/>
                  <a:gd name="T13" fmla="*/ 257 h 367"/>
                  <a:gd name="T14" fmla="*/ 559 w 678"/>
                  <a:gd name="T15" fmla="*/ 247 h 367"/>
                  <a:gd name="T16" fmla="*/ 587 w 678"/>
                  <a:gd name="T17" fmla="*/ 238 h 367"/>
                  <a:gd name="T18" fmla="*/ 587 w 678"/>
                  <a:gd name="T19" fmla="*/ 206 h 367"/>
                  <a:gd name="T20" fmla="*/ 614 w 678"/>
                  <a:gd name="T21" fmla="*/ 202 h 367"/>
                  <a:gd name="T22" fmla="*/ 619 w 678"/>
                  <a:gd name="T23" fmla="*/ 179 h 367"/>
                  <a:gd name="T24" fmla="*/ 642 w 678"/>
                  <a:gd name="T25" fmla="*/ 179 h 367"/>
                  <a:gd name="T26" fmla="*/ 651 w 678"/>
                  <a:gd name="T27" fmla="*/ 170 h 367"/>
                  <a:gd name="T28" fmla="*/ 674 w 678"/>
                  <a:gd name="T29" fmla="*/ 142 h 367"/>
                  <a:gd name="T30" fmla="*/ 660 w 678"/>
                  <a:gd name="T31" fmla="*/ 115 h 367"/>
                  <a:gd name="T32" fmla="*/ 674 w 678"/>
                  <a:gd name="T33" fmla="*/ 105 h 367"/>
                  <a:gd name="T34" fmla="*/ 660 w 678"/>
                  <a:gd name="T35" fmla="*/ 78 h 367"/>
                  <a:gd name="T36" fmla="*/ 642 w 678"/>
                  <a:gd name="T37" fmla="*/ 105 h 367"/>
                  <a:gd name="T38" fmla="*/ 628 w 678"/>
                  <a:gd name="T39" fmla="*/ 137 h 367"/>
                  <a:gd name="T40" fmla="*/ 600 w 678"/>
                  <a:gd name="T41" fmla="*/ 110 h 367"/>
                  <a:gd name="T42" fmla="*/ 582 w 678"/>
                  <a:gd name="T43" fmla="*/ 124 h 367"/>
                  <a:gd name="T44" fmla="*/ 568 w 678"/>
                  <a:gd name="T45" fmla="*/ 96 h 367"/>
                  <a:gd name="T46" fmla="*/ 555 w 678"/>
                  <a:gd name="T47" fmla="*/ 82 h 367"/>
                  <a:gd name="T48" fmla="*/ 555 w 678"/>
                  <a:gd name="T49" fmla="*/ 64 h 367"/>
                  <a:gd name="T50" fmla="*/ 559 w 678"/>
                  <a:gd name="T51" fmla="*/ 60 h 367"/>
                  <a:gd name="T52" fmla="*/ 527 w 678"/>
                  <a:gd name="T53" fmla="*/ 9 h 367"/>
                  <a:gd name="T54" fmla="*/ 518 w 678"/>
                  <a:gd name="T55" fmla="*/ 27 h 367"/>
                  <a:gd name="T56" fmla="*/ 513 w 678"/>
                  <a:gd name="T57" fmla="*/ 41 h 367"/>
                  <a:gd name="T58" fmla="*/ 541 w 678"/>
                  <a:gd name="T59" fmla="*/ 82 h 367"/>
                  <a:gd name="T60" fmla="*/ 541 w 678"/>
                  <a:gd name="T61" fmla="*/ 101 h 367"/>
                  <a:gd name="T62" fmla="*/ 523 w 678"/>
                  <a:gd name="T63" fmla="*/ 133 h 367"/>
                  <a:gd name="T64" fmla="*/ 518 w 678"/>
                  <a:gd name="T65" fmla="*/ 151 h 367"/>
                  <a:gd name="T66" fmla="*/ 504 w 678"/>
                  <a:gd name="T67" fmla="*/ 142 h 367"/>
                  <a:gd name="T68" fmla="*/ 504 w 678"/>
                  <a:gd name="T69" fmla="*/ 137 h 367"/>
                  <a:gd name="T70" fmla="*/ 491 w 678"/>
                  <a:gd name="T71" fmla="*/ 142 h 367"/>
                  <a:gd name="T72" fmla="*/ 426 w 678"/>
                  <a:gd name="T73" fmla="*/ 128 h 367"/>
                  <a:gd name="T74" fmla="*/ 403 w 678"/>
                  <a:gd name="T75" fmla="*/ 119 h 367"/>
                  <a:gd name="T76" fmla="*/ 390 w 678"/>
                  <a:gd name="T77" fmla="*/ 128 h 367"/>
                  <a:gd name="T78" fmla="*/ 385 w 678"/>
                  <a:gd name="T79" fmla="*/ 147 h 367"/>
                  <a:gd name="T80" fmla="*/ 381 w 678"/>
                  <a:gd name="T81" fmla="*/ 170 h 367"/>
                  <a:gd name="T82" fmla="*/ 371 w 678"/>
                  <a:gd name="T83" fmla="*/ 156 h 367"/>
                  <a:gd name="T84" fmla="*/ 358 w 678"/>
                  <a:gd name="T85" fmla="*/ 142 h 367"/>
                  <a:gd name="T86" fmla="*/ 289 w 678"/>
                  <a:gd name="T87" fmla="*/ 128 h 367"/>
                  <a:gd name="T88" fmla="*/ 303 w 678"/>
                  <a:gd name="T89" fmla="*/ 119 h 367"/>
                  <a:gd name="T90" fmla="*/ 257 w 678"/>
                  <a:gd name="T91" fmla="*/ 101 h 367"/>
                  <a:gd name="T92" fmla="*/ 188 w 678"/>
                  <a:gd name="T93" fmla="*/ 92 h 367"/>
                  <a:gd name="T94" fmla="*/ 183 w 678"/>
                  <a:gd name="T95" fmla="*/ 73 h 367"/>
                  <a:gd name="T96" fmla="*/ 161 w 678"/>
                  <a:gd name="T97" fmla="*/ 78 h 367"/>
                  <a:gd name="T98" fmla="*/ 133 w 678"/>
                  <a:gd name="T99" fmla="*/ 73 h 367"/>
                  <a:gd name="T100" fmla="*/ 110 w 678"/>
                  <a:gd name="T101" fmla="*/ 96 h 367"/>
                  <a:gd name="T102" fmla="*/ 78 w 678"/>
                  <a:gd name="T103" fmla="*/ 119 h 367"/>
                  <a:gd name="T104" fmla="*/ 74 w 678"/>
                  <a:gd name="T105" fmla="*/ 110 h 367"/>
                  <a:gd name="T106" fmla="*/ 37 w 678"/>
                  <a:gd name="T107" fmla="*/ 101 h 367"/>
                  <a:gd name="T108" fmla="*/ 0 w 678"/>
                  <a:gd name="T109" fmla="*/ 284 h 367"/>
                  <a:gd name="T110" fmla="*/ 19 w 678"/>
                  <a:gd name="T111" fmla="*/ 330 h 367"/>
                  <a:gd name="T112" fmla="*/ 46 w 678"/>
                  <a:gd name="T113" fmla="*/ 35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78" h="367">
                    <a:moveTo>
                      <a:pt x="60" y="344"/>
                    </a:moveTo>
                    <a:lnTo>
                      <a:pt x="69" y="348"/>
                    </a:lnTo>
                    <a:lnTo>
                      <a:pt x="69" y="357"/>
                    </a:lnTo>
                    <a:lnTo>
                      <a:pt x="74" y="362"/>
                    </a:lnTo>
                    <a:lnTo>
                      <a:pt x="74" y="367"/>
                    </a:lnTo>
                    <a:lnTo>
                      <a:pt x="101" y="367"/>
                    </a:lnTo>
                    <a:lnTo>
                      <a:pt x="202" y="367"/>
                    </a:lnTo>
                    <a:lnTo>
                      <a:pt x="261" y="367"/>
                    </a:lnTo>
                    <a:lnTo>
                      <a:pt x="307" y="367"/>
                    </a:lnTo>
                    <a:lnTo>
                      <a:pt x="353" y="367"/>
                    </a:lnTo>
                    <a:lnTo>
                      <a:pt x="390" y="367"/>
                    </a:lnTo>
                    <a:lnTo>
                      <a:pt x="422" y="367"/>
                    </a:lnTo>
                    <a:lnTo>
                      <a:pt x="445" y="367"/>
                    </a:lnTo>
                    <a:lnTo>
                      <a:pt x="468" y="367"/>
                    </a:lnTo>
                    <a:lnTo>
                      <a:pt x="481" y="367"/>
                    </a:lnTo>
                    <a:lnTo>
                      <a:pt x="509" y="367"/>
                    </a:lnTo>
                    <a:lnTo>
                      <a:pt x="518" y="367"/>
                    </a:lnTo>
                    <a:lnTo>
                      <a:pt x="523" y="367"/>
                    </a:lnTo>
                    <a:lnTo>
                      <a:pt x="523" y="367"/>
                    </a:lnTo>
                    <a:lnTo>
                      <a:pt x="523" y="353"/>
                    </a:lnTo>
                    <a:lnTo>
                      <a:pt x="527" y="334"/>
                    </a:lnTo>
                    <a:lnTo>
                      <a:pt x="527" y="321"/>
                    </a:lnTo>
                    <a:lnTo>
                      <a:pt x="527" y="312"/>
                    </a:lnTo>
                    <a:lnTo>
                      <a:pt x="523" y="312"/>
                    </a:lnTo>
                    <a:lnTo>
                      <a:pt x="523" y="307"/>
                    </a:lnTo>
                    <a:lnTo>
                      <a:pt x="527" y="307"/>
                    </a:lnTo>
                    <a:lnTo>
                      <a:pt x="527" y="307"/>
                    </a:lnTo>
                    <a:lnTo>
                      <a:pt x="532" y="307"/>
                    </a:lnTo>
                    <a:lnTo>
                      <a:pt x="541" y="302"/>
                    </a:lnTo>
                    <a:lnTo>
                      <a:pt x="541" y="298"/>
                    </a:lnTo>
                    <a:lnTo>
                      <a:pt x="541" y="298"/>
                    </a:lnTo>
                    <a:lnTo>
                      <a:pt x="541" y="293"/>
                    </a:lnTo>
                    <a:lnTo>
                      <a:pt x="541" y="293"/>
                    </a:lnTo>
                    <a:lnTo>
                      <a:pt x="545" y="289"/>
                    </a:lnTo>
                    <a:lnTo>
                      <a:pt x="545" y="284"/>
                    </a:lnTo>
                    <a:lnTo>
                      <a:pt x="550" y="289"/>
                    </a:lnTo>
                    <a:lnTo>
                      <a:pt x="550" y="279"/>
                    </a:lnTo>
                    <a:lnTo>
                      <a:pt x="550" y="279"/>
                    </a:lnTo>
                    <a:lnTo>
                      <a:pt x="550" y="279"/>
                    </a:lnTo>
                    <a:lnTo>
                      <a:pt x="550" y="275"/>
                    </a:lnTo>
                    <a:lnTo>
                      <a:pt x="550" y="270"/>
                    </a:lnTo>
                    <a:lnTo>
                      <a:pt x="550" y="270"/>
                    </a:lnTo>
                    <a:lnTo>
                      <a:pt x="555" y="270"/>
                    </a:lnTo>
                    <a:lnTo>
                      <a:pt x="555" y="270"/>
                    </a:lnTo>
                    <a:lnTo>
                      <a:pt x="564" y="270"/>
                    </a:lnTo>
                    <a:lnTo>
                      <a:pt x="568" y="270"/>
                    </a:lnTo>
                    <a:lnTo>
                      <a:pt x="568" y="266"/>
                    </a:lnTo>
                    <a:lnTo>
                      <a:pt x="564" y="257"/>
                    </a:lnTo>
                    <a:lnTo>
                      <a:pt x="559" y="257"/>
                    </a:lnTo>
                    <a:lnTo>
                      <a:pt x="555" y="257"/>
                    </a:lnTo>
                    <a:lnTo>
                      <a:pt x="555" y="252"/>
                    </a:lnTo>
                    <a:lnTo>
                      <a:pt x="555" y="252"/>
                    </a:lnTo>
                    <a:lnTo>
                      <a:pt x="545" y="252"/>
                    </a:lnTo>
                    <a:lnTo>
                      <a:pt x="545" y="252"/>
                    </a:lnTo>
                    <a:lnTo>
                      <a:pt x="545" y="257"/>
                    </a:lnTo>
                    <a:lnTo>
                      <a:pt x="545" y="257"/>
                    </a:lnTo>
                    <a:lnTo>
                      <a:pt x="541" y="252"/>
                    </a:lnTo>
                    <a:lnTo>
                      <a:pt x="541" y="252"/>
                    </a:lnTo>
                    <a:lnTo>
                      <a:pt x="541" y="243"/>
                    </a:lnTo>
                    <a:lnTo>
                      <a:pt x="541" y="243"/>
                    </a:lnTo>
                    <a:lnTo>
                      <a:pt x="541" y="243"/>
                    </a:lnTo>
                    <a:lnTo>
                      <a:pt x="541" y="243"/>
                    </a:lnTo>
                    <a:lnTo>
                      <a:pt x="550" y="243"/>
                    </a:lnTo>
                    <a:lnTo>
                      <a:pt x="559" y="247"/>
                    </a:lnTo>
                    <a:lnTo>
                      <a:pt x="568" y="247"/>
                    </a:lnTo>
                    <a:lnTo>
                      <a:pt x="578" y="252"/>
                    </a:lnTo>
                    <a:lnTo>
                      <a:pt x="578" y="252"/>
                    </a:lnTo>
                    <a:lnTo>
                      <a:pt x="582" y="238"/>
                    </a:lnTo>
                    <a:lnTo>
                      <a:pt x="582" y="238"/>
                    </a:lnTo>
                    <a:lnTo>
                      <a:pt x="582" y="234"/>
                    </a:lnTo>
                    <a:lnTo>
                      <a:pt x="582" y="238"/>
                    </a:lnTo>
                    <a:lnTo>
                      <a:pt x="587" y="238"/>
                    </a:lnTo>
                    <a:lnTo>
                      <a:pt x="591" y="243"/>
                    </a:lnTo>
                    <a:lnTo>
                      <a:pt x="600" y="238"/>
                    </a:lnTo>
                    <a:lnTo>
                      <a:pt x="605" y="234"/>
                    </a:lnTo>
                    <a:lnTo>
                      <a:pt x="614" y="215"/>
                    </a:lnTo>
                    <a:lnTo>
                      <a:pt x="614" y="215"/>
                    </a:lnTo>
                    <a:lnTo>
                      <a:pt x="610" y="215"/>
                    </a:lnTo>
                    <a:lnTo>
                      <a:pt x="596" y="211"/>
                    </a:lnTo>
                    <a:lnTo>
                      <a:pt x="587" y="206"/>
                    </a:lnTo>
                    <a:lnTo>
                      <a:pt x="578" y="197"/>
                    </a:lnTo>
                    <a:lnTo>
                      <a:pt x="578" y="192"/>
                    </a:lnTo>
                    <a:lnTo>
                      <a:pt x="582" y="192"/>
                    </a:lnTo>
                    <a:lnTo>
                      <a:pt x="587" y="192"/>
                    </a:lnTo>
                    <a:lnTo>
                      <a:pt x="596" y="197"/>
                    </a:lnTo>
                    <a:lnTo>
                      <a:pt x="605" y="202"/>
                    </a:lnTo>
                    <a:lnTo>
                      <a:pt x="610" y="206"/>
                    </a:lnTo>
                    <a:lnTo>
                      <a:pt x="614" y="202"/>
                    </a:lnTo>
                    <a:lnTo>
                      <a:pt x="614" y="202"/>
                    </a:lnTo>
                    <a:lnTo>
                      <a:pt x="623" y="188"/>
                    </a:lnTo>
                    <a:lnTo>
                      <a:pt x="623" y="183"/>
                    </a:lnTo>
                    <a:lnTo>
                      <a:pt x="619" y="183"/>
                    </a:lnTo>
                    <a:lnTo>
                      <a:pt x="619" y="183"/>
                    </a:lnTo>
                    <a:lnTo>
                      <a:pt x="619" y="183"/>
                    </a:lnTo>
                    <a:lnTo>
                      <a:pt x="619" y="179"/>
                    </a:lnTo>
                    <a:lnTo>
                      <a:pt x="619" y="179"/>
                    </a:lnTo>
                    <a:lnTo>
                      <a:pt x="619" y="174"/>
                    </a:lnTo>
                    <a:lnTo>
                      <a:pt x="628" y="170"/>
                    </a:lnTo>
                    <a:lnTo>
                      <a:pt x="633" y="170"/>
                    </a:lnTo>
                    <a:lnTo>
                      <a:pt x="633" y="170"/>
                    </a:lnTo>
                    <a:lnTo>
                      <a:pt x="637" y="174"/>
                    </a:lnTo>
                    <a:lnTo>
                      <a:pt x="642" y="179"/>
                    </a:lnTo>
                    <a:lnTo>
                      <a:pt x="642" y="179"/>
                    </a:lnTo>
                    <a:lnTo>
                      <a:pt x="642" y="179"/>
                    </a:lnTo>
                    <a:lnTo>
                      <a:pt x="642" y="174"/>
                    </a:lnTo>
                    <a:lnTo>
                      <a:pt x="642" y="174"/>
                    </a:lnTo>
                    <a:lnTo>
                      <a:pt x="646" y="174"/>
                    </a:lnTo>
                    <a:lnTo>
                      <a:pt x="646" y="179"/>
                    </a:lnTo>
                    <a:lnTo>
                      <a:pt x="646" y="170"/>
                    </a:lnTo>
                    <a:lnTo>
                      <a:pt x="651" y="165"/>
                    </a:lnTo>
                    <a:lnTo>
                      <a:pt x="651" y="165"/>
                    </a:lnTo>
                    <a:lnTo>
                      <a:pt x="651" y="170"/>
                    </a:lnTo>
                    <a:lnTo>
                      <a:pt x="651" y="170"/>
                    </a:lnTo>
                    <a:lnTo>
                      <a:pt x="655" y="170"/>
                    </a:lnTo>
                    <a:lnTo>
                      <a:pt x="660" y="174"/>
                    </a:lnTo>
                    <a:lnTo>
                      <a:pt x="665" y="170"/>
                    </a:lnTo>
                    <a:lnTo>
                      <a:pt x="674" y="160"/>
                    </a:lnTo>
                    <a:lnTo>
                      <a:pt x="678" y="156"/>
                    </a:lnTo>
                    <a:lnTo>
                      <a:pt x="678" y="151"/>
                    </a:lnTo>
                    <a:lnTo>
                      <a:pt x="674" y="142"/>
                    </a:lnTo>
                    <a:lnTo>
                      <a:pt x="669" y="137"/>
                    </a:lnTo>
                    <a:lnTo>
                      <a:pt x="669" y="128"/>
                    </a:lnTo>
                    <a:lnTo>
                      <a:pt x="665" y="133"/>
                    </a:lnTo>
                    <a:lnTo>
                      <a:pt x="665" y="133"/>
                    </a:lnTo>
                    <a:lnTo>
                      <a:pt x="669" y="128"/>
                    </a:lnTo>
                    <a:lnTo>
                      <a:pt x="669" y="124"/>
                    </a:lnTo>
                    <a:lnTo>
                      <a:pt x="665" y="119"/>
                    </a:lnTo>
                    <a:lnTo>
                      <a:pt x="660" y="115"/>
                    </a:lnTo>
                    <a:lnTo>
                      <a:pt x="660" y="115"/>
                    </a:lnTo>
                    <a:lnTo>
                      <a:pt x="665" y="115"/>
                    </a:lnTo>
                    <a:lnTo>
                      <a:pt x="665" y="115"/>
                    </a:lnTo>
                    <a:lnTo>
                      <a:pt x="669" y="115"/>
                    </a:lnTo>
                    <a:lnTo>
                      <a:pt x="674" y="115"/>
                    </a:lnTo>
                    <a:lnTo>
                      <a:pt x="678" y="110"/>
                    </a:lnTo>
                    <a:lnTo>
                      <a:pt x="674" y="105"/>
                    </a:lnTo>
                    <a:lnTo>
                      <a:pt x="674" y="105"/>
                    </a:lnTo>
                    <a:lnTo>
                      <a:pt x="669" y="110"/>
                    </a:lnTo>
                    <a:lnTo>
                      <a:pt x="665" y="110"/>
                    </a:lnTo>
                    <a:lnTo>
                      <a:pt x="674" y="101"/>
                    </a:lnTo>
                    <a:lnTo>
                      <a:pt x="674" y="96"/>
                    </a:lnTo>
                    <a:lnTo>
                      <a:pt x="669" y="92"/>
                    </a:lnTo>
                    <a:lnTo>
                      <a:pt x="665" y="82"/>
                    </a:lnTo>
                    <a:lnTo>
                      <a:pt x="665" y="78"/>
                    </a:lnTo>
                    <a:lnTo>
                      <a:pt x="660" y="78"/>
                    </a:lnTo>
                    <a:lnTo>
                      <a:pt x="651" y="78"/>
                    </a:lnTo>
                    <a:lnTo>
                      <a:pt x="642" y="78"/>
                    </a:lnTo>
                    <a:lnTo>
                      <a:pt x="637" y="78"/>
                    </a:lnTo>
                    <a:lnTo>
                      <a:pt x="637" y="78"/>
                    </a:lnTo>
                    <a:lnTo>
                      <a:pt x="637" y="87"/>
                    </a:lnTo>
                    <a:lnTo>
                      <a:pt x="642" y="92"/>
                    </a:lnTo>
                    <a:lnTo>
                      <a:pt x="646" y="101"/>
                    </a:lnTo>
                    <a:lnTo>
                      <a:pt x="642" y="105"/>
                    </a:lnTo>
                    <a:lnTo>
                      <a:pt x="651" y="105"/>
                    </a:lnTo>
                    <a:lnTo>
                      <a:pt x="651" y="110"/>
                    </a:lnTo>
                    <a:lnTo>
                      <a:pt x="646" y="110"/>
                    </a:lnTo>
                    <a:lnTo>
                      <a:pt x="642" y="110"/>
                    </a:lnTo>
                    <a:lnTo>
                      <a:pt x="633" y="115"/>
                    </a:lnTo>
                    <a:lnTo>
                      <a:pt x="633" y="119"/>
                    </a:lnTo>
                    <a:lnTo>
                      <a:pt x="628" y="128"/>
                    </a:lnTo>
                    <a:lnTo>
                      <a:pt x="628" y="137"/>
                    </a:lnTo>
                    <a:lnTo>
                      <a:pt x="623" y="147"/>
                    </a:lnTo>
                    <a:lnTo>
                      <a:pt x="614" y="156"/>
                    </a:lnTo>
                    <a:lnTo>
                      <a:pt x="610" y="156"/>
                    </a:lnTo>
                    <a:lnTo>
                      <a:pt x="610" y="151"/>
                    </a:lnTo>
                    <a:lnTo>
                      <a:pt x="610" y="151"/>
                    </a:lnTo>
                    <a:lnTo>
                      <a:pt x="600" y="137"/>
                    </a:lnTo>
                    <a:lnTo>
                      <a:pt x="600" y="119"/>
                    </a:lnTo>
                    <a:lnTo>
                      <a:pt x="600" y="110"/>
                    </a:lnTo>
                    <a:lnTo>
                      <a:pt x="600" y="110"/>
                    </a:lnTo>
                    <a:lnTo>
                      <a:pt x="596" y="101"/>
                    </a:lnTo>
                    <a:lnTo>
                      <a:pt x="591" y="96"/>
                    </a:lnTo>
                    <a:lnTo>
                      <a:pt x="591" y="96"/>
                    </a:lnTo>
                    <a:lnTo>
                      <a:pt x="587" y="96"/>
                    </a:lnTo>
                    <a:lnTo>
                      <a:pt x="587" y="101"/>
                    </a:lnTo>
                    <a:lnTo>
                      <a:pt x="582" y="115"/>
                    </a:lnTo>
                    <a:lnTo>
                      <a:pt x="582" y="124"/>
                    </a:lnTo>
                    <a:lnTo>
                      <a:pt x="578" y="128"/>
                    </a:lnTo>
                    <a:lnTo>
                      <a:pt x="578" y="128"/>
                    </a:lnTo>
                    <a:lnTo>
                      <a:pt x="578" y="124"/>
                    </a:lnTo>
                    <a:lnTo>
                      <a:pt x="578" y="124"/>
                    </a:lnTo>
                    <a:lnTo>
                      <a:pt x="573" y="115"/>
                    </a:lnTo>
                    <a:lnTo>
                      <a:pt x="573" y="110"/>
                    </a:lnTo>
                    <a:lnTo>
                      <a:pt x="573" y="105"/>
                    </a:lnTo>
                    <a:lnTo>
                      <a:pt x="568" y="96"/>
                    </a:lnTo>
                    <a:lnTo>
                      <a:pt x="564" y="92"/>
                    </a:lnTo>
                    <a:lnTo>
                      <a:pt x="559" y="82"/>
                    </a:lnTo>
                    <a:lnTo>
                      <a:pt x="559" y="82"/>
                    </a:lnTo>
                    <a:lnTo>
                      <a:pt x="564" y="87"/>
                    </a:lnTo>
                    <a:lnTo>
                      <a:pt x="568" y="87"/>
                    </a:lnTo>
                    <a:lnTo>
                      <a:pt x="568" y="87"/>
                    </a:lnTo>
                    <a:lnTo>
                      <a:pt x="564" y="82"/>
                    </a:lnTo>
                    <a:lnTo>
                      <a:pt x="555" y="82"/>
                    </a:lnTo>
                    <a:lnTo>
                      <a:pt x="550" y="82"/>
                    </a:lnTo>
                    <a:lnTo>
                      <a:pt x="545" y="78"/>
                    </a:lnTo>
                    <a:lnTo>
                      <a:pt x="545" y="78"/>
                    </a:lnTo>
                    <a:lnTo>
                      <a:pt x="550" y="78"/>
                    </a:lnTo>
                    <a:lnTo>
                      <a:pt x="550" y="78"/>
                    </a:lnTo>
                    <a:lnTo>
                      <a:pt x="550" y="73"/>
                    </a:lnTo>
                    <a:lnTo>
                      <a:pt x="555" y="69"/>
                    </a:lnTo>
                    <a:lnTo>
                      <a:pt x="555" y="64"/>
                    </a:lnTo>
                    <a:lnTo>
                      <a:pt x="541" y="55"/>
                    </a:lnTo>
                    <a:lnTo>
                      <a:pt x="536" y="50"/>
                    </a:lnTo>
                    <a:lnTo>
                      <a:pt x="536" y="50"/>
                    </a:lnTo>
                    <a:lnTo>
                      <a:pt x="545" y="55"/>
                    </a:lnTo>
                    <a:lnTo>
                      <a:pt x="555" y="60"/>
                    </a:lnTo>
                    <a:lnTo>
                      <a:pt x="555" y="60"/>
                    </a:lnTo>
                    <a:lnTo>
                      <a:pt x="559" y="60"/>
                    </a:lnTo>
                    <a:lnTo>
                      <a:pt x="559" y="60"/>
                    </a:lnTo>
                    <a:lnTo>
                      <a:pt x="550" y="50"/>
                    </a:lnTo>
                    <a:lnTo>
                      <a:pt x="545" y="37"/>
                    </a:lnTo>
                    <a:lnTo>
                      <a:pt x="545" y="32"/>
                    </a:lnTo>
                    <a:lnTo>
                      <a:pt x="545" y="27"/>
                    </a:lnTo>
                    <a:lnTo>
                      <a:pt x="545" y="23"/>
                    </a:lnTo>
                    <a:lnTo>
                      <a:pt x="541" y="23"/>
                    </a:lnTo>
                    <a:lnTo>
                      <a:pt x="536" y="9"/>
                    </a:lnTo>
                    <a:lnTo>
                      <a:pt x="527" y="9"/>
                    </a:lnTo>
                    <a:lnTo>
                      <a:pt x="527" y="0"/>
                    </a:lnTo>
                    <a:lnTo>
                      <a:pt x="523" y="5"/>
                    </a:lnTo>
                    <a:lnTo>
                      <a:pt x="518" y="9"/>
                    </a:lnTo>
                    <a:lnTo>
                      <a:pt x="518" y="14"/>
                    </a:lnTo>
                    <a:lnTo>
                      <a:pt x="523" y="18"/>
                    </a:lnTo>
                    <a:lnTo>
                      <a:pt x="523" y="23"/>
                    </a:lnTo>
                    <a:lnTo>
                      <a:pt x="518" y="27"/>
                    </a:lnTo>
                    <a:lnTo>
                      <a:pt x="518" y="27"/>
                    </a:lnTo>
                    <a:lnTo>
                      <a:pt x="518" y="23"/>
                    </a:lnTo>
                    <a:lnTo>
                      <a:pt x="513" y="23"/>
                    </a:lnTo>
                    <a:lnTo>
                      <a:pt x="513" y="23"/>
                    </a:lnTo>
                    <a:lnTo>
                      <a:pt x="513" y="27"/>
                    </a:lnTo>
                    <a:lnTo>
                      <a:pt x="513" y="37"/>
                    </a:lnTo>
                    <a:lnTo>
                      <a:pt x="513" y="37"/>
                    </a:lnTo>
                    <a:lnTo>
                      <a:pt x="513" y="41"/>
                    </a:lnTo>
                    <a:lnTo>
                      <a:pt x="513" y="41"/>
                    </a:lnTo>
                    <a:lnTo>
                      <a:pt x="513" y="46"/>
                    </a:lnTo>
                    <a:lnTo>
                      <a:pt x="513" y="50"/>
                    </a:lnTo>
                    <a:lnTo>
                      <a:pt x="509" y="55"/>
                    </a:lnTo>
                    <a:lnTo>
                      <a:pt x="513" y="69"/>
                    </a:lnTo>
                    <a:lnTo>
                      <a:pt x="527" y="78"/>
                    </a:lnTo>
                    <a:lnTo>
                      <a:pt x="536" y="82"/>
                    </a:lnTo>
                    <a:lnTo>
                      <a:pt x="541" y="78"/>
                    </a:lnTo>
                    <a:lnTo>
                      <a:pt x="541" y="82"/>
                    </a:lnTo>
                    <a:lnTo>
                      <a:pt x="541" y="82"/>
                    </a:lnTo>
                    <a:lnTo>
                      <a:pt x="541" y="82"/>
                    </a:lnTo>
                    <a:lnTo>
                      <a:pt x="541" y="82"/>
                    </a:lnTo>
                    <a:lnTo>
                      <a:pt x="541" y="82"/>
                    </a:lnTo>
                    <a:lnTo>
                      <a:pt x="541" y="92"/>
                    </a:lnTo>
                    <a:lnTo>
                      <a:pt x="536" y="96"/>
                    </a:lnTo>
                    <a:lnTo>
                      <a:pt x="541" y="96"/>
                    </a:lnTo>
                    <a:lnTo>
                      <a:pt x="541" y="101"/>
                    </a:lnTo>
                    <a:lnTo>
                      <a:pt x="541" y="101"/>
                    </a:lnTo>
                    <a:lnTo>
                      <a:pt x="545" y="101"/>
                    </a:lnTo>
                    <a:lnTo>
                      <a:pt x="541" y="101"/>
                    </a:lnTo>
                    <a:lnTo>
                      <a:pt x="541" y="105"/>
                    </a:lnTo>
                    <a:lnTo>
                      <a:pt x="536" y="124"/>
                    </a:lnTo>
                    <a:lnTo>
                      <a:pt x="532" y="128"/>
                    </a:lnTo>
                    <a:lnTo>
                      <a:pt x="523" y="133"/>
                    </a:lnTo>
                    <a:lnTo>
                      <a:pt x="523" y="133"/>
                    </a:lnTo>
                    <a:lnTo>
                      <a:pt x="523" y="137"/>
                    </a:lnTo>
                    <a:lnTo>
                      <a:pt x="523" y="156"/>
                    </a:lnTo>
                    <a:lnTo>
                      <a:pt x="523" y="165"/>
                    </a:lnTo>
                    <a:lnTo>
                      <a:pt x="523" y="165"/>
                    </a:lnTo>
                    <a:lnTo>
                      <a:pt x="518" y="156"/>
                    </a:lnTo>
                    <a:lnTo>
                      <a:pt x="518" y="156"/>
                    </a:lnTo>
                    <a:lnTo>
                      <a:pt x="518" y="156"/>
                    </a:lnTo>
                    <a:lnTo>
                      <a:pt x="518" y="151"/>
                    </a:lnTo>
                    <a:lnTo>
                      <a:pt x="513" y="156"/>
                    </a:lnTo>
                    <a:lnTo>
                      <a:pt x="513" y="156"/>
                    </a:lnTo>
                    <a:lnTo>
                      <a:pt x="513" y="156"/>
                    </a:lnTo>
                    <a:lnTo>
                      <a:pt x="509" y="151"/>
                    </a:lnTo>
                    <a:lnTo>
                      <a:pt x="509" y="151"/>
                    </a:lnTo>
                    <a:lnTo>
                      <a:pt x="509" y="147"/>
                    </a:lnTo>
                    <a:lnTo>
                      <a:pt x="509" y="147"/>
                    </a:lnTo>
                    <a:lnTo>
                      <a:pt x="504" y="142"/>
                    </a:lnTo>
                    <a:lnTo>
                      <a:pt x="504" y="142"/>
                    </a:lnTo>
                    <a:lnTo>
                      <a:pt x="509" y="142"/>
                    </a:lnTo>
                    <a:lnTo>
                      <a:pt x="509" y="142"/>
                    </a:lnTo>
                    <a:lnTo>
                      <a:pt x="509" y="137"/>
                    </a:lnTo>
                    <a:lnTo>
                      <a:pt x="509" y="128"/>
                    </a:lnTo>
                    <a:lnTo>
                      <a:pt x="509" y="133"/>
                    </a:lnTo>
                    <a:lnTo>
                      <a:pt x="504" y="137"/>
                    </a:lnTo>
                    <a:lnTo>
                      <a:pt x="504" y="137"/>
                    </a:lnTo>
                    <a:lnTo>
                      <a:pt x="500" y="142"/>
                    </a:lnTo>
                    <a:lnTo>
                      <a:pt x="500" y="142"/>
                    </a:lnTo>
                    <a:lnTo>
                      <a:pt x="500" y="142"/>
                    </a:lnTo>
                    <a:lnTo>
                      <a:pt x="495" y="147"/>
                    </a:lnTo>
                    <a:lnTo>
                      <a:pt x="495" y="147"/>
                    </a:lnTo>
                    <a:lnTo>
                      <a:pt x="495" y="147"/>
                    </a:lnTo>
                    <a:lnTo>
                      <a:pt x="495" y="142"/>
                    </a:lnTo>
                    <a:lnTo>
                      <a:pt x="491" y="142"/>
                    </a:lnTo>
                    <a:lnTo>
                      <a:pt x="486" y="142"/>
                    </a:lnTo>
                    <a:lnTo>
                      <a:pt x="486" y="142"/>
                    </a:lnTo>
                    <a:lnTo>
                      <a:pt x="468" y="137"/>
                    </a:lnTo>
                    <a:lnTo>
                      <a:pt x="445" y="142"/>
                    </a:lnTo>
                    <a:lnTo>
                      <a:pt x="436" y="142"/>
                    </a:lnTo>
                    <a:lnTo>
                      <a:pt x="431" y="133"/>
                    </a:lnTo>
                    <a:lnTo>
                      <a:pt x="426" y="128"/>
                    </a:lnTo>
                    <a:lnTo>
                      <a:pt x="426" y="128"/>
                    </a:lnTo>
                    <a:lnTo>
                      <a:pt x="426" y="128"/>
                    </a:lnTo>
                    <a:lnTo>
                      <a:pt x="417" y="128"/>
                    </a:lnTo>
                    <a:lnTo>
                      <a:pt x="413" y="128"/>
                    </a:lnTo>
                    <a:lnTo>
                      <a:pt x="413" y="128"/>
                    </a:lnTo>
                    <a:lnTo>
                      <a:pt x="413" y="128"/>
                    </a:lnTo>
                    <a:lnTo>
                      <a:pt x="413" y="128"/>
                    </a:lnTo>
                    <a:lnTo>
                      <a:pt x="413" y="128"/>
                    </a:lnTo>
                    <a:lnTo>
                      <a:pt x="403" y="119"/>
                    </a:lnTo>
                    <a:lnTo>
                      <a:pt x="403" y="119"/>
                    </a:lnTo>
                    <a:lnTo>
                      <a:pt x="399" y="119"/>
                    </a:lnTo>
                    <a:lnTo>
                      <a:pt x="399" y="115"/>
                    </a:lnTo>
                    <a:lnTo>
                      <a:pt x="399" y="115"/>
                    </a:lnTo>
                    <a:lnTo>
                      <a:pt x="394" y="124"/>
                    </a:lnTo>
                    <a:lnTo>
                      <a:pt x="394" y="128"/>
                    </a:lnTo>
                    <a:lnTo>
                      <a:pt x="394" y="128"/>
                    </a:lnTo>
                    <a:lnTo>
                      <a:pt x="390" y="128"/>
                    </a:lnTo>
                    <a:lnTo>
                      <a:pt x="385" y="128"/>
                    </a:lnTo>
                    <a:lnTo>
                      <a:pt x="385" y="133"/>
                    </a:lnTo>
                    <a:lnTo>
                      <a:pt x="381" y="133"/>
                    </a:lnTo>
                    <a:lnTo>
                      <a:pt x="381" y="137"/>
                    </a:lnTo>
                    <a:lnTo>
                      <a:pt x="381" y="142"/>
                    </a:lnTo>
                    <a:lnTo>
                      <a:pt x="381" y="147"/>
                    </a:lnTo>
                    <a:lnTo>
                      <a:pt x="385" y="147"/>
                    </a:lnTo>
                    <a:lnTo>
                      <a:pt x="385" y="147"/>
                    </a:lnTo>
                    <a:lnTo>
                      <a:pt x="385" y="156"/>
                    </a:lnTo>
                    <a:lnTo>
                      <a:pt x="390" y="160"/>
                    </a:lnTo>
                    <a:lnTo>
                      <a:pt x="390" y="165"/>
                    </a:lnTo>
                    <a:lnTo>
                      <a:pt x="390" y="165"/>
                    </a:lnTo>
                    <a:lnTo>
                      <a:pt x="385" y="165"/>
                    </a:lnTo>
                    <a:lnTo>
                      <a:pt x="385" y="165"/>
                    </a:lnTo>
                    <a:lnTo>
                      <a:pt x="381" y="165"/>
                    </a:lnTo>
                    <a:lnTo>
                      <a:pt x="381" y="170"/>
                    </a:lnTo>
                    <a:lnTo>
                      <a:pt x="385" y="179"/>
                    </a:lnTo>
                    <a:lnTo>
                      <a:pt x="385" y="179"/>
                    </a:lnTo>
                    <a:lnTo>
                      <a:pt x="371" y="165"/>
                    </a:lnTo>
                    <a:lnTo>
                      <a:pt x="367" y="156"/>
                    </a:lnTo>
                    <a:lnTo>
                      <a:pt x="367" y="156"/>
                    </a:lnTo>
                    <a:lnTo>
                      <a:pt x="371" y="156"/>
                    </a:lnTo>
                    <a:lnTo>
                      <a:pt x="371" y="156"/>
                    </a:lnTo>
                    <a:lnTo>
                      <a:pt x="371" y="156"/>
                    </a:lnTo>
                    <a:lnTo>
                      <a:pt x="371" y="156"/>
                    </a:lnTo>
                    <a:lnTo>
                      <a:pt x="376" y="156"/>
                    </a:lnTo>
                    <a:lnTo>
                      <a:pt x="371" y="151"/>
                    </a:lnTo>
                    <a:lnTo>
                      <a:pt x="367" y="147"/>
                    </a:lnTo>
                    <a:lnTo>
                      <a:pt x="362" y="147"/>
                    </a:lnTo>
                    <a:lnTo>
                      <a:pt x="362" y="147"/>
                    </a:lnTo>
                    <a:lnTo>
                      <a:pt x="362" y="142"/>
                    </a:lnTo>
                    <a:lnTo>
                      <a:pt x="358" y="142"/>
                    </a:lnTo>
                    <a:lnTo>
                      <a:pt x="353" y="137"/>
                    </a:lnTo>
                    <a:lnTo>
                      <a:pt x="348" y="133"/>
                    </a:lnTo>
                    <a:lnTo>
                      <a:pt x="316" y="142"/>
                    </a:lnTo>
                    <a:lnTo>
                      <a:pt x="289" y="133"/>
                    </a:lnTo>
                    <a:lnTo>
                      <a:pt x="284" y="133"/>
                    </a:lnTo>
                    <a:lnTo>
                      <a:pt x="284" y="133"/>
                    </a:lnTo>
                    <a:lnTo>
                      <a:pt x="289" y="128"/>
                    </a:lnTo>
                    <a:lnTo>
                      <a:pt x="289" y="128"/>
                    </a:lnTo>
                    <a:lnTo>
                      <a:pt x="293" y="124"/>
                    </a:lnTo>
                    <a:lnTo>
                      <a:pt x="284" y="119"/>
                    </a:lnTo>
                    <a:lnTo>
                      <a:pt x="280" y="119"/>
                    </a:lnTo>
                    <a:lnTo>
                      <a:pt x="275" y="119"/>
                    </a:lnTo>
                    <a:lnTo>
                      <a:pt x="293" y="119"/>
                    </a:lnTo>
                    <a:lnTo>
                      <a:pt x="303" y="119"/>
                    </a:lnTo>
                    <a:lnTo>
                      <a:pt x="303" y="119"/>
                    </a:lnTo>
                    <a:lnTo>
                      <a:pt x="303" y="119"/>
                    </a:lnTo>
                    <a:lnTo>
                      <a:pt x="298" y="110"/>
                    </a:lnTo>
                    <a:lnTo>
                      <a:pt x="289" y="105"/>
                    </a:lnTo>
                    <a:lnTo>
                      <a:pt x="289" y="105"/>
                    </a:lnTo>
                    <a:lnTo>
                      <a:pt x="293" y="110"/>
                    </a:lnTo>
                    <a:lnTo>
                      <a:pt x="293" y="110"/>
                    </a:lnTo>
                    <a:lnTo>
                      <a:pt x="284" y="110"/>
                    </a:lnTo>
                    <a:lnTo>
                      <a:pt x="284" y="110"/>
                    </a:lnTo>
                    <a:lnTo>
                      <a:pt x="257" y="101"/>
                    </a:lnTo>
                    <a:lnTo>
                      <a:pt x="229" y="87"/>
                    </a:lnTo>
                    <a:lnTo>
                      <a:pt x="229" y="82"/>
                    </a:lnTo>
                    <a:lnTo>
                      <a:pt x="216" y="78"/>
                    </a:lnTo>
                    <a:lnTo>
                      <a:pt x="206" y="78"/>
                    </a:lnTo>
                    <a:lnTo>
                      <a:pt x="206" y="82"/>
                    </a:lnTo>
                    <a:lnTo>
                      <a:pt x="202" y="87"/>
                    </a:lnTo>
                    <a:lnTo>
                      <a:pt x="193" y="92"/>
                    </a:lnTo>
                    <a:lnTo>
                      <a:pt x="188" y="92"/>
                    </a:lnTo>
                    <a:lnTo>
                      <a:pt x="188" y="92"/>
                    </a:lnTo>
                    <a:lnTo>
                      <a:pt x="183" y="92"/>
                    </a:lnTo>
                    <a:lnTo>
                      <a:pt x="183" y="92"/>
                    </a:lnTo>
                    <a:lnTo>
                      <a:pt x="183" y="87"/>
                    </a:lnTo>
                    <a:lnTo>
                      <a:pt x="183" y="87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183" y="73"/>
                    </a:lnTo>
                    <a:lnTo>
                      <a:pt x="179" y="78"/>
                    </a:lnTo>
                    <a:lnTo>
                      <a:pt x="183" y="78"/>
                    </a:lnTo>
                    <a:lnTo>
                      <a:pt x="183" y="82"/>
                    </a:lnTo>
                    <a:lnTo>
                      <a:pt x="183" y="82"/>
                    </a:lnTo>
                    <a:lnTo>
                      <a:pt x="183" y="82"/>
                    </a:lnTo>
                    <a:lnTo>
                      <a:pt x="174" y="87"/>
                    </a:lnTo>
                    <a:lnTo>
                      <a:pt x="170" y="87"/>
                    </a:lnTo>
                    <a:lnTo>
                      <a:pt x="161" y="78"/>
                    </a:lnTo>
                    <a:lnTo>
                      <a:pt x="151" y="60"/>
                    </a:lnTo>
                    <a:lnTo>
                      <a:pt x="133" y="82"/>
                    </a:lnTo>
                    <a:lnTo>
                      <a:pt x="124" y="92"/>
                    </a:lnTo>
                    <a:lnTo>
                      <a:pt x="119" y="96"/>
                    </a:lnTo>
                    <a:lnTo>
                      <a:pt x="119" y="96"/>
                    </a:lnTo>
                    <a:lnTo>
                      <a:pt x="128" y="82"/>
                    </a:lnTo>
                    <a:lnTo>
                      <a:pt x="128" y="78"/>
                    </a:lnTo>
                    <a:lnTo>
                      <a:pt x="133" y="73"/>
                    </a:lnTo>
                    <a:lnTo>
                      <a:pt x="133" y="73"/>
                    </a:lnTo>
                    <a:lnTo>
                      <a:pt x="124" y="82"/>
                    </a:lnTo>
                    <a:lnTo>
                      <a:pt x="115" y="96"/>
                    </a:lnTo>
                    <a:lnTo>
                      <a:pt x="110" y="105"/>
                    </a:lnTo>
                    <a:lnTo>
                      <a:pt x="106" y="110"/>
                    </a:lnTo>
                    <a:lnTo>
                      <a:pt x="106" y="115"/>
                    </a:lnTo>
                    <a:lnTo>
                      <a:pt x="110" y="101"/>
                    </a:lnTo>
                    <a:lnTo>
                      <a:pt x="110" y="96"/>
                    </a:lnTo>
                    <a:lnTo>
                      <a:pt x="110" y="92"/>
                    </a:lnTo>
                    <a:lnTo>
                      <a:pt x="110" y="87"/>
                    </a:lnTo>
                    <a:lnTo>
                      <a:pt x="101" y="96"/>
                    </a:lnTo>
                    <a:lnTo>
                      <a:pt x="87" y="101"/>
                    </a:lnTo>
                    <a:lnTo>
                      <a:pt x="83" y="105"/>
                    </a:lnTo>
                    <a:lnTo>
                      <a:pt x="78" y="105"/>
                    </a:lnTo>
                    <a:lnTo>
                      <a:pt x="78" y="115"/>
                    </a:lnTo>
                    <a:lnTo>
                      <a:pt x="78" y="119"/>
                    </a:lnTo>
                    <a:lnTo>
                      <a:pt x="78" y="119"/>
                    </a:lnTo>
                    <a:lnTo>
                      <a:pt x="74" y="115"/>
                    </a:lnTo>
                    <a:lnTo>
                      <a:pt x="74" y="115"/>
                    </a:lnTo>
                    <a:lnTo>
                      <a:pt x="74" y="115"/>
                    </a:lnTo>
                    <a:lnTo>
                      <a:pt x="69" y="105"/>
                    </a:lnTo>
                    <a:lnTo>
                      <a:pt x="69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69" y="115"/>
                    </a:lnTo>
                    <a:lnTo>
                      <a:pt x="69" y="115"/>
                    </a:lnTo>
                    <a:lnTo>
                      <a:pt x="60" y="110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46" y="105"/>
                    </a:lnTo>
                    <a:lnTo>
                      <a:pt x="41" y="105"/>
                    </a:lnTo>
                    <a:lnTo>
                      <a:pt x="37" y="101"/>
                    </a:lnTo>
                    <a:lnTo>
                      <a:pt x="19" y="87"/>
                    </a:lnTo>
                    <a:lnTo>
                      <a:pt x="0" y="78"/>
                    </a:lnTo>
                    <a:lnTo>
                      <a:pt x="0" y="119"/>
                    </a:lnTo>
                    <a:lnTo>
                      <a:pt x="0" y="156"/>
                    </a:lnTo>
                    <a:lnTo>
                      <a:pt x="0" y="188"/>
                    </a:lnTo>
                    <a:lnTo>
                      <a:pt x="0" y="215"/>
                    </a:lnTo>
                    <a:lnTo>
                      <a:pt x="0" y="257"/>
                    </a:lnTo>
                    <a:lnTo>
                      <a:pt x="0" y="284"/>
                    </a:lnTo>
                    <a:lnTo>
                      <a:pt x="0" y="302"/>
                    </a:lnTo>
                    <a:lnTo>
                      <a:pt x="0" y="312"/>
                    </a:lnTo>
                    <a:lnTo>
                      <a:pt x="0" y="316"/>
                    </a:lnTo>
                    <a:lnTo>
                      <a:pt x="0" y="316"/>
                    </a:lnTo>
                    <a:lnTo>
                      <a:pt x="0" y="325"/>
                    </a:lnTo>
                    <a:lnTo>
                      <a:pt x="5" y="334"/>
                    </a:lnTo>
                    <a:lnTo>
                      <a:pt x="9" y="334"/>
                    </a:lnTo>
                    <a:lnTo>
                      <a:pt x="19" y="330"/>
                    </a:lnTo>
                    <a:lnTo>
                      <a:pt x="23" y="330"/>
                    </a:lnTo>
                    <a:lnTo>
                      <a:pt x="23" y="330"/>
                    </a:lnTo>
                    <a:lnTo>
                      <a:pt x="23" y="334"/>
                    </a:lnTo>
                    <a:lnTo>
                      <a:pt x="23" y="334"/>
                    </a:lnTo>
                    <a:lnTo>
                      <a:pt x="23" y="344"/>
                    </a:lnTo>
                    <a:lnTo>
                      <a:pt x="32" y="353"/>
                    </a:lnTo>
                    <a:lnTo>
                      <a:pt x="41" y="362"/>
                    </a:lnTo>
                    <a:lnTo>
                      <a:pt x="46" y="357"/>
                    </a:lnTo>
                    <a:lnTo>
                      <a:pt x="55" y="348"/>
                    </a:lnTo>
                    <a:lnTo>
                      <a:pt x="60" y="344"/>
                    </a:lnTo>
                    <a:lnTo>
                      <a:pt x="60" y="34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" name="Freeform 1733"/>
              <p:cNvSpPr>
                <a:spLocks/>
              </p:cNvSpPr>
              <p:nvPr/>
            </p:nvSpPr>
            <p:spPr bwMode="auto">
              <a:xfrm>
                <a:off x="1664" y="1126"/>
                <a:ext cx="13" cy="9"/>
              </a:xfrm>
              <a:custGeom>
                <a:avLst/>
                <a:gdLst>
                  <a:gd name="T0" fmla="*/ 0 w 13"/>
                  <a:gd name="T1" fmla="*/ 0 h 9"/>
                  <a:gd name="T2" fmla="*/ 4 w 13"/>
                  <a:gd name="T3" fmla="*/ 5 h 9"/>
                  <a:gd name="T4" fmla="*/ 13 w 13"/>
                  <a:gd name="T5" fmla="*/ 9 h 9"/>
                  <a:gd name="T6" fmla="*/ 13 w 13"/>
                  <a:gd name="T7" fmla="*/ 9 h 9"/>
                  <a:gd name="T8" fmla="*/ 9 w 13"/>
                  <a:gd name="T9" fmla="*/ 5 h 9"/>
                  <a:gd name="T10" fmla="*/ 0 w 13"/>
                  <a:gd name="T11" fmla="*/ 0 h 9"/>
                  <a:gd name="T12" fmla="*/ 0 w 1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0" y="0"/>
                    </a:moveTo>
                    <a:lnTo>
                      <a:pt x="4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" name="Freeform 1734"/>
              <p:cNvSpPr>
                <a:spLocks/>
              </p:cNvSpPr>
              <p:nvPr/>
            </p:nvSpPr>
            <p:spPr bwMode="auto">
              <a:xfrm>
                <a:off x="1453" y="1089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5 w 5"/>
                  <a:gd name="T4" fmla="*/ 0 w 5"/>
                  <a:gd name="T5" fmla="*/ 0 w 5"/>
                  <a:gd name="T6" fmla="*/ 0 w 5"/>
                  <a:gd name="T7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" name="Freeform 1735"/>
              <p:cNvSpPr>
                <a:spLocks/>
              </p:cNvSpPr>
              <p:nvPr/>
            </p:nvSpPr>
            <p:spPr bwMode="auto">
              <a:xfrm>
                <a:off x="1590" y="1066"/>
                <a:ext cx="5" cy="10"/>
              </a:xfrm>
              <a:custGeom>
                <a:avLst/>
                <a:gdLst>
                  <a:gd name="T0" fmla="*/ 0 w 5"/>
                  <a:gd name="T1" fmla="*/ 5 h 10"/>
                  <a:gd name="T2" fmla="*/ 0 w 5"/>
                  <a:gd name="T3" fmla="*/ 10 h 10"/>
                  <a:gd name="T4" fmla="*/ 0 w 5"/>
                  <a:gd name="T5" fmla="*/ 10 h 10"/>
                  <a:gd name="T6" fmla="*/ 5 w 5"/>
                  <a:gd name="T7" fmla="*/ 10 h 10"/>
                  <a:gd name="T8" fmla="*/ 5 w 5"/>
                  <a:gd name="T9" fmla="*/ 10 h 10"/>
                  <a:gd name="T10" fmla="*/ 5 w 5"/>
                  <a:gd name="T11" fmla="*/ 5 h 10"/>
                  <a:gd name="T12" fmla="*/ 0 w 5"/>
                  <a:gd name="T13" fmla="*/ 0 h 10"/>
                  <a:gd name="T14" fmla="*/ 0 w 5"/>
                  <a:gd name="T15" fmla="*/ 5 h 10"/>
                  <a:gd name="T16" fmla="*/ 0 w 5"/>
                  <a:gd name="T1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0" y="5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" name="Freeform 1736"/>
              <p:cNvSpPr>
                <a:spLocks/>
              </p:cNvSpPr>
              <p:nvPr/>
            </p:nvSpPr>
            <p:spPr bwMode="auto">
              <a:xfrm>
                <a:off x="1563" y="1048"/>
                <a:ext cx="18" cy="14"/>
              </a:xfrm>
              <a:custGeom>
                <a:avLst/>
                <a:gdLst>
                  <a:gd name="T0" fmla="*/ 0 w 18"/>
                  <a:gd name="T1" fmla="*/ 0 h 14"/>
                  <a:gd name="T2" fmla="*/ 0 w 18"/>
                  <a:gd name="T3" fmla="*/ 5 h 14"/>
                  <a:gd name="T4" fmla="*/ 5 w 18"/>
                  <a:gd name="T5" fmla="*/ 14 h 14"/>
                  <a:gd name="T6" fmla="*/ 14 w 18"/>
                  <a:gd name="T7" fmla="*/ 9 h 14"/>
                  <a:gd name="T8" fmla="*/ 14 w 18"/>
                  <a:gd name="T9" fmla="*/ 9 h 14"/>
                  <a:gd name="T10" fmla="*/ 18 w 18"/>
                  <a:gd name="T11" fmla="*/ 9 h 14"/>
                  <a:gd name="T12" fmla="*/ 18 w 18"/>
                  <a:gd name="T13" fmla="*/ 9 h 14"/>
                  <a:gd name="T14" fmla="*/ 18 w 18"/>
                  <a:gd name="T15" fmla="*/ 9 h 14"/>
                  <a:gd name="T16" fmla="*/ 18 w 18"/>
                  <a:gd name="T17" fmla="*/ 5 h 14"/>
                  <a:gd name="T18" fmla="*/ 18 w 18"/>
                  <a:gd name="T19" fmla="*/ 5 h 14"/>
                  <a:gd name="T20" fmla="*/ 14 w 18"/>
                  <a:gd name="T21" fmla="*/ 0 h 14"/>
                  <a:gd name="T22" fmla="*/ 14 w 18"/>
                  <a:gd name="T23" fmla="*/ 0 h 14"/>
                  <a:gd name="T24" fmla="*/ 0 w 18"/>
                  <a:gd name="T25" fmla="*/ 0 h 14"/>
                  <a:gd name="T26" fmla="*/ 0 w 18"/>
                  <a:gd name="T27" fmla="*/ 0 h 14"/>
                  <a:gd name="T28" fmla="*/ 0 w 18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4">
                    <a:moveTo>
                      <a:pt x="0" y="0"/>
                    </a:moveTo>
                    <a:lnTo>
                      <a:pt x="0" y="5"/>
                    </a:lnTo>
                    <a:lnTo>
                      <a:pt x="5" y="1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" name="Freeform 1737"/>
              <p:cNvSpPr>
                <a:spLocks/>
              </p:cNvSpPr>
              <p:nvPr/>
            </p:nvSpPr>
            <p:spPr bwMode="auto">
              <a:xfrm>
                <a:off x="1448" y="1034"/>
                <a:ext cx="28" cy="14"/>
              </a:xfrm>
              <a:custGeom>
                <a:avLst/>
                <a:gdLst>
                  <a:gd name="T0" fmla="*/ 23 w 28"/>
                  <a:gd name="T1" fmla="*/ 0 h 14"/>
                  <a:gd name="T2" fmla="*/ 19 w 28"/>
                  <a:gd name="T3" fmla="*/ 0 h 14"/>
                  <a:gd name="T4" fmla="*/ 14 w 28"/>
                  <a:gd name="T5" fmla="*/ 0 h 14"/>
                  <a:gd name="T6" fmla="*/ 14 w 28"/>
                  <a:gd name="T7" fmla="*/ 5 h 14"/>
                  <a:gd name="T8" fmla="*/ 5 w 28"/>
                  <a:gd name="T9" fmla="*/ 5 h 14"/>
                  <a:gd name="T10" fmla="*/ 0 w 28"/>
                  <a:gd name="T11" fmla="*/ 10 h 14"/>
                  <a:gd name="T12" fmla="*/ 0 w 28"/>
                  <a:gd name="T13" fmla="*/ 14 h 14"/>
                  <a:gd name="T14" fmla="*/ 0 w 28"/>
                  <a:gd name="T15" fmla="*/ 14 h 14"/>
                  <a:gd name="T16" fmla="*/ 5 w 28"/>
                  <a:gd name="T17" fmla="*/ 14 h 14"/>
                  <a:gd name="T18" fmla="*/ 19 w 28"/>
                  <a:gd name="T19" fmla="*/ 14 h 14"/>
                  <a:gd name="T20" fmla="*/ 19 w 28"/>
                  <a:gd name="T21" fmla="*/ 10 h 14"/>
                  <a:gd name="T22" fmla="*/ 14 w 28"/>
                  <a:gd name="T23" fmla="*/ 10 h 14"/>
                  <a:gd name="T24" fmla="*/ 14 w 28"/>
                  <a:gd name="T25" fmla="*/ 5 h 14"/>
                  <a:gd name="T26" fmla="*/ 19 w 28"/>
                  <a:gd name="T27" fmla="*/ 5 h 14"/>
                  <a:gd name="T28" fmla="*/ 19 w 28"/>
                  <a:gd name="T29" fmla="*/ 5 h 14"/>
                  <a:gd name="T30" fmla="*/ 19 w 28"/>
                  <a:gd name="T31" fmla="*/ 5 h 14"/>
                  <a:gd name="T32" fmla="*/ 28 w 28"/>
                  <a:gd name="T33" fmla="*/ 0 h 14"/>
                  <a:gd name="T34" fmla="*/ 28 w 28"/>
                  <a:gd name="T35" fmla="*/ 0 h 14"/>
                  <a:gd name="T36" fmla="*/ 23 w 28"/>
                  <a:gd name="T37" fmla="*/ 0 h 14"/>
                  <a:gd name="T38" fmla="*/ 23 w 28"/>
                  <a:gd name="T3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14">
                    <a:moveTo>
                      <a:pt x="23" y="0"/>
                    </a:moveTo>
                    <a:lnTo>
                      <a:pt x="19" y="0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19" y="14"/>
                    </a:lnTo>
                    <a:lnTo>
                      <a:pt x="19" y="10"/>
                    </a:lnTo>
                    <a:lnTo>
                      <a:pt x="14" y="10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Freeform 1738"/>
              <p:cNvSpPr>
                <a:spLocks/>
              </p:cNvSpPr>
              <p:nvPr/>
            </p:nvSpPr>
            <p:spPr bwMode="auto">
              <a:xfrm>
                <a:off x="1151" y="993"/>
                <a:ext cx="54" cy="41"/>
              </a:xfrm>
              <a:custGeom>
                <a:avLst/>
                <a:gdLst>
                  <a:gd name="T0" fmla="*/ 54 w 54"/>
                  <a:gd name="T1" fmla="*/ 0 h 41"/>
                  <a:gd name="T2" fmla="*/ 32 w 54"/>
                  <a:gd name="T3" fmla="*/ 14 h 41"/>
                  <a:gd name="T4" fmla="*/ 18 w 54"/>
                  <a:gd name="T5" fmla="*/ 23 h 41"/>
                  <a:gd name="T6" fmla="*/ 13 w 54"/>
                  <a:gd name="T7" fmla="*/ 23 h 41"/>
                  <a:gd name="T8" fmla="*/ 13 w 54"/>
                  <a:gd name="T9" fmla="*/ 23 h 41"/>
                  <a:gd name="T10" fmla="*/ 0 w 54"/>
                  <a:gd name="T11" fmla="*/ 32 h 41"/>
                  <a:gd name="T12" fmla="*/ 4 w 54"/>
                  <a:gd name="T13" fmla="*/ 41 h 41"/>
                  <a:gd name="T14" fmla="*/ 4 w 54"/>
                  <a:gd name="T15" fmla="*/ 41 h 41"/>
                  <a:gd name="T16" fmla="*/ 18 w 54"/>
                  <a:gd name="T17" fmla="*/ 28 h 41"/>
                  <a:gd name="T18" fmla="*/ 22 w 54"/>
                  <a:gd name="T19" fmla="*/ 23 h 41"/>
                  <a:gd name="T20" fmla="*/ 22 w 54"/>
                  <a:gd name="T21" fmla="*/ 18 h 41"/>
                  <a:gd name="T22" fmla="*/ 32 w 54"/>
                  <a:gd name="T23" fmla="*/ 14 h 41"/>
                  <a:gd name="T24" fmla="*/ 36 w 54"/>
                  <a:gd name="T25" fmla="*/ 14 h 41"/>
                  <a:gd name="T26" fmla="*/ 41 w 54"/>
                  <a:gd name="T27" fmla="*/ 14 h 41"/>
                  <a:gd name="T28" fmla="*/ 45 w 54"/>
                  <a:gd name="T29" fmla="*/ 9 h 41"/>
                  <a:gd name="T30" fmla="*/ 54 w 54"/>
                  <a:gd name="T31" fmla="*/ 0 h 41"/>
                  <a:gd name="T32" fmla="*/ 54 w 54"/>
                  <a:gd name="T33" fmla="*/ 0 h 41"/>
                  <a:gd name="T34" fmla="*/ 54 w 54"/>
                  <a:gd name="T3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41">
                    <a:moveTo>
                      <a:pt x="54" y="0"/>
                    </a:moveTo>
                    <a:lnTo>
                      <a:pt x="32" y="14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0" y="32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18" y="28"/>
                    </a:lnTo>
                    <a:lnTo>
                      <a:pt x="22" y="23"/>
                    </a:lnTo>
                    <a:lnTo>
                      <a:pt x="22" y="18"/>
                    </a:lnTo>
                    <a:lnTo>
                      <a:pt x="32" y="14"/>
                    </a:lnTo>
                    <a:lnTo>
                      <a:pt x="36" y="14"/>
                    </a:lnTo>
                    <a:lnTo>
                      <a:pt x="41" y="14"/>
                    </a:lnTo>
                    <a:lnTo>
                      <a:pt x="45" y="9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Freeform 1739"/>
              <p:cNvSpPr>
                <a:spLocks/>
              </p:cNvSpPr>
              <p:nvPr/>
            </p:nvSpPr>
            <p:spPr bwMode="auto">
              <a:xfrm>
                <a:off x="1151" y="1208"/>
                <a:ext cx="902" cy="395"/>
              </a:xfrm>
              <a:custGeom>
                <a:avLst/>
                <a:gdLst>
                  <a:gd name="T0" fmla="*/ 50 w 902"/>
                  <a:gd name="T1" fmla="*/ 147 h 395"/>
                  <a:gd name="T2" fmla="*/ 54 w 902"/>
                  <a:gd name="T3" fmla="*/ 193 h 395"/>
                  <a:gd name="T4" fmla="*/ 77 w 902"/>
                  <a:gd name="T5" fmla="*/ 234 h 395"/>
                  <a:gd name="T6" fmla="*/ 91 w 902"/>
                  <a:gd name="T7" fmla="*/ 243 h 395"/>
                  <a:gd name="T8" fmla="*/ 119 w 902"/>
                  <a:gd name="T9" fmla="*/ 262 h 395"/>
                  <a:gd name="T10" fmla="*/ 155 w 902"/>
                  <a:gd name="T11" fmla="*/ 285 h 395"/>
                  <a:gd name="T12" fmla="*/ 444 w 902"/>
                  <a:gd name="T13" fmla="*/ 280 h 395"/>
                  <a:gd name="T14" fmla="*/ 513 w 902"/>
                  <a:gd name="T15" fmla="*/ 294 h 395"/>
                  <a:gd name="T16" fmla="*/ 540 w 902"/>
                  <a:gd name="T17" fmla="*/ 285 h 395"/>
                  <a:gd name="T18" fmla="*/ 568 w 902"/>
                  <a:gd name="T19" fmla="*/ 307 h 395"/>
                  <a:gd name="T20" fmla="*/ 591 w 902"/>
                  <a:gd name="T21" fmla="*/ 330 h 395"/>
                  <a:gd name="T22" fmla="*/ 618 w 902"/>
                  <a:gd name="T23" fmla="*/ 353 h 395"/>
                  <a:gd name="T24" fmla="*/ 595 w 902"/>
                  <a:gd name="T25" fmla="*/ 381 h 395"/>
                  <a:gd name="T26" fmla="*/ 609 w 902"/>
                  <a:gd name="T27" fmla="*/ 385 h 395"/>
                  <a:gd name="T28" fmla="*/ 636 w 902"/>
                  <a:gd name="T29" fmla="*/ 367 h 395"/>
                  <a:gd name="T30" fmla="*/ 696 w 902"/>
                  <a:gd name="T31" fmla="*/ 349 h 395"/>
                  <a:gd name="T32" fmla="*/ 751 w 902"/>
                  <a:gd name="T33" fmla="*/ 312 h 395"/>
                  <a:gd name="T34" fmla="*/ 769 w 902"/>
                  <a:gd name="T35" fmla="*/ 344 h 395"/>
                  <a:gd name="T36" fmla="*/ 806 w 902"/>
                  <a:gd name="T37" fmla="*/ 344 h 395"/>
                  <a:gd name="T38" fmla="*/ 788 w 902"/>
                  <a:gd name="T39" fmla="*/ 372 h 395"/>
                  <a:gd name="T40" fmla="*/ 834 w 902"/>
                  <a:gd name="T41" fmla="*/ 344 h 395"/>
                  <a:gd name="T42" fmla="*/ 801 w 902"/>
                  <a:gd name="T43" fmla="*/ 326 h 395"/>
                  <a:gd name="T44" fmla="*/ 788 w 902"/>
                  <a:gd name="T45" fmla="*/ 303 h 395"/>
                  <a:gd name="T46" fmla="*/ 792 w 902"/>
                  <a:gd name="T47" fmla="*/ 275 h 395"/>
                  <a:gd name="T48" fmla="*/ 746 w 902"/>
                  <a:gd name="T49" fmla="*/ 289 h 395"/>
                  <a:gd name="T50" fmla="*/ 815 w 902"/>
                  <a:gd name="T51" fmla="*/ 257 h 395"/>
                  <a:gd name="T52" fmla="*/ 879 w 902"/>
                  <a:gd name="T53" fmla="*/ 239 h 395"/>
                  <a:gd name="T54" fmla="*/ 898 w 902"/>
                  <a:gd name="T55" fmla="*/ 211 h 395"/>
                  <a:gd name="T56" fmla="*/ 884 w 902"/>
                  <a:gd name="T57" fmla="*/ 202 h 395"/>
                  <a:gd name="T58" fmla="*/ 838 w 902"/>
                  <a:gd name="T59" fmla="*/ 193 h 395"/>
                  <a:gd name="T60" fmla="*/ 856 w 902"/>
                  <a:gd name="T61" fmla="*/ 188 h 395"/>
                  <a:gd name="T62" fmla="*/ 856 w 902"/>
                  <a:gd name="T63" fmla="*/ 161 h 395"/>
                  <a:gd name="T64" fmla="*/ 829 w 902"/>
                  <a:gd name="T65" fmla="*/ 138 h 395"/>
                  <a:gd name="T66" fmla="*/ 824 w 902"/>
                  <a:gd name="T67" fmla="*/ 120 h 395"/>
                  <a:gd name="T68" fmla="*/ 811 w 902"/>
                  <a:gd name="T69" fmla="*/ 97 h 395"/>
                  <a:gd name="T70" fmla="*/ 806 w 902"/>
                  <a:gd name="T71" fmla="*/ 74 h 395"/>
                  <a:gd name="T72" fmla="*/ 792 w 902"/>
                  <a:gd name="T73" fmla="*/ 74 h 395"/>
                  <a:gd name="T74" fmla="*/ 779 w 902"/>
                  <a:gd name="T75" fmla="*/ 88 h 395"/>
                  <a:gd name="T76" fmla="*/ 746 w 902"/>
                  <a:gd name="T77" fmla="*/ 106 h 395"/>
                  <a:gd name="T78" fmla="*/ 733 w 902"/>
                  <a:gd name="T79" fmla="*/ 92 h 395"/>
                  <a:gd name="T80" fmla="*/ 742 w 902"/>
                  <a:gd name="T81" fmla="*/ 78 h 395"/>
                  <a:gd name="T82" fmla="*/ 742 w 902"/>
                  <a:gd name="T83" fmla="*/ 46 h 395"/>
                  <a:gd name="T84" fmla="*/ 719 w 902"/>
                  <a:gd name="T85" fmla="*/ 23 h 395"/>
                  <a:gd name="T86" fmla="*/ 691 w 902"/>
                  <a:gd name="T87" fmla="*/ 0 h 395"/>
                  <a:gd name="T88" fmla="*/ 641 w 902"/>
                  <a:gd name="T89" fmla="*/ 14 h 395"/>
                  <a:gd name="T90" fmla="*/ 650 w 902"/>
                  <a:gd name="T91" fmla="*/ 60 h 395"/>
                  <a:gd name="T92" fmla="*/ 636 w 902"/>
                  <a:gd name="T93" fmla="*/ 88 h 395"/>
                  <a:gd name="T94" fmla="*/ 659 w 902"/>
                  <a:gd name="T95" fmla="*/ 143 h 395"/>
                  <a:gd name="T96" fmla="*/ 627 w 902"/>
                  <a:gd name="T97" fmla="*/ 179 h 395"/>
                  <a:gd name="T98" fmla="*/ 641 w 902"/>
                  <a:gd name="T99" fmla="*/ 225 h 395"/>
                  <a:gd name="T100" fmla="*/ 609 w 902"/>
                  <a:gd name="T101" fmla="*/ 243 h 395"/>
                  <a:gd name="T102" fmla="*/ 595 w 902"/>
                  <a:gd name="T103" fmla="*/ 175 h 395"/>
                  <a:gd name="T104" fmla="*/ 559 w 902"/>
                  <a:gd name="T105" fmla="*/ 161 h 395"/>
                  <a:gd name="T106" fmla="*/ 476 w 902"/>
                  <a:gd name="T107" fmla="*/ 129 h 395"/>
                  <a:gd name="T108" fmla="*/ 458 w 902"/>
                  <a:gd name="T109" fmla="*/ 97 h 395"/>
                  <a:gd name="T110" fmla="*/ 0 w 902"/>
                  <a:gd name="T111" fmla="*/ 88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2" h="395">
                    <a:moveTo>
                      <a:pt x="0" y="88"/>
                    </a:moveTo>
                    <a:lnTo>
                      <a:pt x="9" y="97"/>
                    </a:lnTo>
                    <a:lnTo>
                      <a:pt x="18" y="110"/>
                    </a:lnTo>
                    <a:lnTo>
                      <a:pt x="22" y="124"/>
                    </a:lnTo>
                    <a:lnTo>
                      <a:pt x="27" y="133"/>
                    </a:lnTo>
                    <a:lnTo>
                      <a:pt x="41" y="143"/>
                    </a:lnTo>
                    <a:lnTo>
                      <a:pt x="50" y="147"/>
                    </a:lnTo>
                    <a:lnTo>
                      <a:pt x="50" y="161"/>
                    </a:lnTo>
                    <a:lnTo>
                      <a:pt x="50" y="175"/>
                    </a:lnTo>
                    <a:lnTo>
                      <a:pt x="45" y="179"/>
                    </a:lnTo>
                    <a:lnTo>
                      <a:pt x="45" y="179"/>
                    </a:lnTo>
                    <a:lnTo>
                      <a:pt x="50" y="184"/>
                    </a:lnTo>
                    <a:lnTo>
                      <a:pt x="50" y="188"/>
                    </a:lnTo>
                    <a:lnTo>
                      <a:pt x="54" y="193"/>
                    </a:lnTo>
                    <a:lnTo>
                      <a:pt x="59" y="197"/>
                    </a:lnTo>
                    <a:lnTo>
                      <a:pt x="64" y="211"/>
                    </a:lnTo>
                    <a:lnTo>
                      <a:pt x="64" y="216"/>
                    </a:lnTo>
                    <a:lnTo>
                      <a:pt x="68" y="216"/>
                    </a:lnTo>
                    <a:lnTo>
                      <a:pt x="68" y="220"/>
                    </a:lnTo>
                    <a:lnTo>
                      <a:pt x="73" y="216"/>
                    </a:lnTo>
                    <a:lnTo>
                      <a:pt x="77" y="234"/>
                    </a:lnTo>
                    <a:lnTo>
                      <a:pt x="77" y="230"/>
                    </a:lnTo>
                    <a:lnTo>
                      <a:pt x="82" y="234"/>
                    </a:lnTo>
                    <a:lnTo>
                      <a:pt x="77" y="239"/>
                    </a:lnTo>
                    <a:lnTo>
                      <a:pt x="82" y="239"/>
                    </a:lnTo>
                    <a:lnTo>
                      <a:pt x="77" y="239"/>
                    </a:lnTo>
                    <a:lnTo>
                      <a:pt x="82" y="248"/>
                    </a:lnTo>
                    <a:lnTo>
                      <a:pt x="91" y="243"/>
                    </a:lnTo>
                    <a:lnTo>
                      <a:pt x="96" y="248"/>
                    </a:lnTo>
                    <a:lnTo>
                      <a:pt x="96" y="252"/>
                    </a:lnTo>
                    <a:lnTo>
                      <a:pt x="114" y="257"/>
                    </a:lnTo>
                    <a:lnTo>
                      <a:pt x="109" y="262"/>
                    </a:lnTo>
                    <a:lnTo>
                      <a:pt x="114" y="266"/>
                    </a:lnTo>
                    <a:lnTo>
                      <a:pt x="119" y="266"/>
                    </a:lnTo>
                    <a:lnTo>
                      <a:pt x="119" y="262"/>
                    </a:lnTo>
                    <a:lnTo>
                      <a:pt x="123" y="275"/>
                    </a:lnTo>
                    <a:lnTo>
                      <a:pt x="128" y="266"/>
                    </a:lnTo>
                    <a:lnTo>
                      <a:pt x="128" y="275"/>
                    </a:lnTo>
                    <a:lnTo>
                      <a:pt x="137" y="275"/>
                    </a:lnTo>
                    <a:lnTo>
                      <a:pt x="132" y="280"/>
                    </a:lnTo>
                    <a:lnTo>
                      <a:pt x="142" y="285"/>
                    </a:lnTo>
                    <a:lnTo>
                      <a:pt x="155" y="285"/>
                    </a:lnTo>
                    <a:lnTo>
                      <a:pt x="169" y="280"/>
                    </a:lnTo>
                    <a:lnTo>
                      <a:pt x="178" y="280"/>
                    </a:lnTo>
                    <a:lnTo>
                      <a:pt x="293" y="280"/>
                    </a:lnTo>
                    <a:lnTo>
                      <a:pt x="403" y="280"/>
                    </a:lnTo>
                    <a:lnTo>
                      <a:pt x="417" y="285"/>
                    </a:lnTo>
                    <a:lnTo>
                      <a:pt x="430" y="285"/>
                    </a:lnTo>
                    <a:lnTo>
                      <a:pt x="444" y="280"/>
                    </a:lnTo>
                    <a:lnTo>
                      <a:pt x="449" y="275"/>
                    </a:lnTo>
                    <a:lnTo>
                      <a:pt x="453" y="285"/>
                    </a:lnTo>
                    <a:lnTo>
                      <a:pt x="462" y="285"/>
                    </a:lnTo>
                    <a:lnTo>
                      <a:pt x="476" y="289"/>
                    </a:lnTo>
                    <a:lnTo>
                      <a:pt x="485" y="294"/>
                    </a:lnTo>
                    <a:lnTo>
                      <a:pt x="504" y="298"/>
                    </a:lnTo>
                    <a:lnTo>
                      <a:pt x="513" y="294"/>
                    </a:lnTo>
                    <a:lnTo>
                      <a:pt x="522" y="289"/>
                    </a:lnTo>
                    <a:lnTo>
                      <a:pt x="522" y="294"/>
                    </a:lnTo>
                    <a:lnTo>
                      <a:pt x="526" y="285"/>
                    </a:lnTo>
                    <a:lnTo>
                      <a:pt x="526" y="289"/>
                    </a:lnTo>
                    <a:lnTo>
                      <a:pt x="531" y="285"/>
                    </a:lnTo>
                    <a:lnTo>
                      <a:pt x="536" y="285"/>
                    </a:lnTo>
                    <a:lnTo>
                      <a:pt x="540" y="285"/>
                    </a:lnTo>
                    <a:lnTo>
                      <a:pt x="540" y="294"/>
                    </a:lnTo>
                    <a:lnTo>
                      <a:pt x="540" y="285"/>
                    </a:lnTo>
                    <a:lnTo>
                      <a:pt x="549" y="285"/>
                    </a:lnTo>
                    <a:lnTo>
                      <a:pt x="554" y="294"/>
                    </a:lnTo>
                    <a:lnTo>
                      <a:pt x="559" y="298"/>
                    </a:lnTo>
                    <a:lnTo>
                      <a:pt x="568" y="298"/>
                    </a:lnTo>
                    <a:lnTo>
                      <a:pt x="568" y="307"/>
                    </a:lnTo>
                    <a:lnTo>
                      <a:pt x="568" y="312"/>
                    </a:lnTo>
                    <a:lnTo>
                      <a:pt x="572" y="317"/>
                    </a:lnTo>
                    <a:lnTo>
                      <a:pt x="572" y="326"/>
                    </a:lnTo>
                    <a:lnTo>
                      <a:pt x="572" y="326"/>
                    </a:lnTo>
                    <a:lnTo>
                      <a:pt x="572" y="321"/>
                    </a:lnTo>
                    <a:lnTo>
                      <a:pt x="577" y="326"/>
                    </a:lnTo>
                    <a:lnTo>
                      <a:pt x="591" y="330"/>
                    </a:lnTo>
                    <a:lnTo>
                      <a:pt x="600" y="330"/>
                    </a:lnTo>
                    <a:lnTo>
                      <a:pt x="609" y="335"/>
                    </a:lnTo>
                    <a:lnTo>
                      <a:pt x="618" y="340"/>
                    </a:lnTo>
                    <a:lnTo>
                      <a:pt x="627" y="353"/>
                    </a:lnTo>
                    <a:lnTo>
                      <a:pt x="623" y="349"/>
                    </a:lnTo>
                    <a:lnTo>
                      <a:pt x="623" y="358"/>
                    </a:lnTo>
                    <a:lnTo>
                      <a:pt x="618" y="353"/>
                    </a:lnTo>
                    <a:lnTo>
                      <a:pt x="614" y="353"/>
                    </a:lnTo>
                    <a:lnTo>
                      <a:pt x="609" y="349"/>
                    </a:lnTo>
                    <a:lnTo>
                      <a:pt x="604" y="344"/>
                    </a:lnTo>
                    <a:lnTo>
                      <a:pt x="604" y="353"/>
                    </a:lnTo>
                    <a:lnTo>
                      <a:pt x="600" y="367"/>
                    </a:lnTo>
                    <a:lnTo>
                      <a:pt x="600" y="372"/>
                    </a:lnTo>
                    <a:lnTo>
                      <a:pt x="595" y="381"/>
                    </a:lnTo>
                    <a:lnTo>
                      <a:pt x="591" y="385"/>
                    </a:lnTo>
                    <a:lnTo>
                      <a:pt x="595" y="390"/>
                    </a:lnTo>
                    <a:lnTo>
                      <a:pt x="591" y="390"/>
                    </a:lnTo>
                    <a:lnTo>
                      <a:pt x="586" y="395"/>
                    </a:lnTo>
                    <a:lnTo>
                      <a:pt x="595" y="395"/>
                    </a:lnTo>
                    <a:lnTo>
                      <a:pt x="600" y="395"/>
                    </a:lnTo>
                    <a:lnTo>
                      <a:pt x="609" y="385"/>
                    </a:lnTo>
                    <a:lnTo>
                      <a:pt x="614" y="385"/>
                    </a:lnTo>
                    <a:lnTo>
                      <a:pt x="618" y="385"/>
                    </a:lnTo>
                    <a:lnTo>
                      <a:pt x="627" y="385"/>
                    </a:lnTo>
                    <a:lnTo>
                      <a:pt x="636" y="385"/>
                    </a:lnTo>
                    <a:lnTo>
                      <a:pt x="632" y="376"/>
                    </a:lnTo>
                    <a:lnTo>
                      <a:pt x="623" y="376"/>
                    </a:lnTo>
                    <a:lnTo>
                      <a:pt x="636" y="367"/>
                    </a:lnTo>
                    <a:lnTo>
                      <a:pt x="655" y="367"/>
                    </a:lnTo>
                    <a:lnTo>
                      <a:pt x="655" y="362"/>
                    </a:lnTo>
                    <a:lnTo>
                      <a:pt x="659" y="362"/>
                    </a:lnTo>
                    <a:lnTo>
                      <a:pt x="669" y="358"/>
                    </a:lnTo>
                    <a:lnTo>
                      <a:pt x="678" y="349"/>
                    </a:lnTo>
                    <a:lnTo>
                      <a:pt x="687" y="349"/>
                    </a:lnTo>
                    <a:lnTo>
                      <a:pt x="696" y="349"/>
                    </a:lnTo>
                    <a:lnTo>
                      <a:pt x="714" y="349"/>
                    </a:lnTo>
                    <a:lnTo>
                      <a:pt x="724" y="344"/>
                    </a:lnTo>
                    <a:lnTo>
                      <a:pt x="733" y="335"/>
                    </a:lnTo>
                    <a:lnTo>
                      <a:pt x="737" y="321"/>
                    </a:lnTo>
                    <a:lnTo>
                      <a:pt x="742" y="307"/>
                    </a:lnTo>
                    <a:lnTo>
                      <a:pt x="746" y="312"/>
                    </a:lnTo>
                    <a:lnTo>
                      <a:pt x="751" y="312"/>
                    </a:lnTo>
                    <a:lnTo>
                      <a:pt x="756" y="312"/>
                    </a:lnTo>
                    <a:lnTo>
                      <a:pt x="760" y="317"/>
                    </a:lnTo>
                    <a:lnTo>
                      <a:pt x="760" y="326"/>
                    </a:lnTo>
                    <a:lnTo>
                      <a:pt x="760" y="335"/>
                    </a:lnTo>
                    <a:lnTo>
                      <a:pt x="765" y="340"/>
                    </a:lnTo>
                    <a:lnTo>
                      <a:pt x="765" y="340"/>
                    </a:lnTo>
                    <a:lnTo>
                      <a:pt x="769" y="344"/>
                    </a:lnTo>
                    <a:lnTo>
                      <a:pt x="783" y="344"/>
                    </a:lnTo>
                    <a:lnTo>
                      <a:pt x="792" y="340"/>
                    </a:lnTo>
                    <a:lnTo>
                      <a:pt x="797" y="335"/>
                    </a:lnTo>
                    <a:lnTo>
                      <a:pt x="801" y="335"/>
                    </a:lnTo>
                    <a:lnTo>
                      <a:pt x="797" y="340"/>
                    </a:lnTo>
                    <a:lnTo>
                      <a:pt x="801" y="344"/>
                    </a:lnTo>
                    <a:lnTo>
                      <a:pt x="806" y="344"/>
                    </a:lnTo>
                    <a:lnTo>
                      <a:pt x="815" y="344"/>
                    </a:lnTo>
                    <a:lnTo>
                      <a:pt x="806" y="344"/>
                    </a:lnTo>
                    <a:lnTo>
                      <a:pt x="801" y="344"/>
                    </a:lnTo>
                    <a:lnTo>
                      <a:pt x="783" y="358"/>
                    </a:lnTo>
                    <a:lnTo>
                      <a:pt x="783" y="353"/>
                    </a:lnTo>
                    <a:lnTo>
                      <a:pt x="783" y="367"/>
                    </a:lnTo>
                    <a:lnTo>
                      <a:pt x="788" y="372"/>
                    </a:lnTo>
                    <a:lnTo>
                      <a:pt x="797" y="372"/>
                    </a:lnTo>
                    <a:lnTo>
                      <a:pt x="801" y="362"/>
                    </a:lnTo>
                    <a:lnTo>
                      <a:pt x="806" y="358"/>
                    </a:lnTo>
                    <a:lnTo>
                      <a:pt x="811" y="358"/>
                    </a:lnTo>
                    <a:lnTo>
                      <a:pt x="815" y="353"/>
                    </a:lnTo>
                    <a:lnTo>
                      <a:pt x="824" y="349"/>
                    </a:lnTo>
                    <a:lnTo>
                      <a:pt x="834" y="344"/>
                    </a:lnTo>
                    <a:lnTo>
                      <a:pt x="838" y="344"/>
                    </a:lnTo>
                    <a:lnTo>
                      <a:pt x="834" y="340"/>
                    </a:lnTo>
                    <a:lnTo>
                      <a:pt x="829" y="335"/>
                    </a:lnTo>
                    <a:lnTo>
                      <a:pt x="820" y="335"/>
                    </a:lnTo>
                    <a:lnTo>
                      <a:pt x="806" y="330"/>
                    </a:lnTo>
                    <a:lnTo>
                      <a:pt x="806" y="330"/>
                    </a:lnTo>
                    <a:lnTo>
                      <a:pt x="801" y="326"/>
                    </a:lnTo>
                    <a:lnTo>
                      <a:pt x="797" y="321"/>
                    </a:lnTo>
                    <a:lnTo>
                      <a:pt x="797" y="317"/>
                    </a:lnTo>
                    <a:lnTo>
                      <a:pt x="792" y="312"/>
                    </a:lnTo>
                    <a:lnTo>
                      <a:pt x="797" y="307"/>
                    </a:lnTo>
                    <a:lnTo>
                      <a:pt x="792" y="298"/>
                    </a:lnTo>
                    <a:lnTo>
                      <a:pt x="788" y="303"/>
                    </a:lnTo>
                    <a:lnTo>
                      <a:pt x="788" y="303"/>
                    </a:lnTo>
                    <a:lnTo>
                      <a:pt x="783" y="298"/>
                    </a:lnTo>
                    <a:lnTo>
                      <a:pt x="779" y="298"/>
                    </a:lnTo>
                    <a:lnTo>
                      <a:pt x="792" y="294"/>
                    </a:lnTo>
                    <a:lnTo>
                      <a:pt x="797" y="294"/>
                    </a:lnTo>
                    <a:lnTo>
                      <a:pt x="801" y="289"/>
                    </a:lnTo>
                    <a:lnTo>
                      <a:pt x="801" y="280"/>
                    </a:lnTo>
                    <a:lnTo>
                      <a:pt x="792" y="275"/>
                    </a:lnTo>
                    <a:lnTo>
                      <a:pt x="783" y="275"/>
                    </a:lnTo>
                    <a:lnTo>
                      <a:pt x="779" y="275"/>
                    </a:lnTo>
                    <a:lnTo>
                      <a:pt x="760" y="285"/>
                    </a:lnTo>
                    <a:lnTo>
                      <a:pt x="746" y="294"/>
                    </a:lnTo>
                    <a:lnTo>
                      <a:pt x="737" y="307"/>
                    </a:lnTo>
                    <a:lnTo>
                      <a:pt x="724" y="317"/>
                    </a:lnTo>
                    <a:lnTo>
                      <a:pt x="746" y="289"/>
                    </a:lnTo>
                    <a:lnTo>
                      <a:pt x="760" y="275"/>
                    </a:lnTo>
                    <a:lnTo>
                      <a:pt x="765" y="275"/>
                    </a:lnTo>
                    <a:lnTo>
                      <a:pt x="769" y="275"/>
                    </a:lnTo>
                    <a:lnTo>
                      <a:pt x="774" y="262"/>
                    </a:lnTo>
                    <a:lnTo>
                      <a:pt x="783" y="257"/>
                    </a:lnTo>
                    <a:lnTo>
                      <a:pt x="792" y="257"/>
                    </a:lnTo>
                    <a:lnTo>
                      <a:pt x="815" y="257"/>
                    </a:lnTo>
                    <a:lnTo>
                      <a:pt x="834" y="257"/>
                    </a:lnTo>
                    <a:lnTo>
                      <a:pt x="847" y="257"/>
                    </a:lnTo>
                    <a:lnTo>
                      <a:pt x="852" y="257"/>
                    </a:lnTo>
                    <a:lnTo>
                      <a:pt x="856" y="252"/>
                    </a:lnTo>
                    <a:lnTo>
                      <a:pt x="866" y="243"/>
                    </a:lnTo>
                    <a:lnTo>
                      <a:pt x="870" y="239"/>
                    </a:lnTo>
                    <a:lnTo>
                      <a:pt x="879" y="239"/>
                    </a:lnTo>
                    <a:lnTo>
                      <a:pt x="893" y="234"/>
                    </a:lnTo>
                    <a:lnTo>
                      <a:pt x="898" y="225"/>
                    </a:lnTo>
                    <a:lnTo>
                      <a:pt x="902" y="225"/>
                    </a:lnTo>
                    <a:lnTo>
                      <a:pt x="898" y="220"/>
                    </a:lnTo>
                    <a:lnTo>
                      <a:pt x="902" y="220"/>
                    </a:lnTo>
                    <a:lnTo>
                      <a:pt x="898" y="216"/>
                    </a:lnTo>
                    <a:lnTo>
                      <a:pt x="898" y="211"/>
                    </a:lnTo>
                    <a:lnTo>
                      <a:pt x="893" y="202"/>
                    </a:lnTo>
                    <a:lnTo>
                      <a:pt x="902" y="202"/>
                    </a:lnTo>
                    <a:lnTo>
                      <a:pt x="898" y="202"/>
                    </a:lnTo>
                    <a:lnTo>
                      <a:pt x="898" y="197"/>
                    </a:lnTo>
                    <a:lnTo>
                      <a:pt x="888" y="193"/>
                    </a:lnTo>
                    <a:lnTo>
                      <a:pt x="884" y="193"/>
                    </a:lnTo>
                    <a:lnTo>
                      <a:pt x="884" y="202"/>
                    </a:lnTo>
                    <a:lnTo>
                      <a:pt x="884" y="184"/>
                    </a:lnTo>
                    <a:lnTo>
                      <a:pt x="875" y="184"/>
                    </a:lnTo>
                    <a:lnTo>
                      <a:pt x="879" y="188"/>
                    </a:lnTo>
                    <a:lnTo>
                      <a:pt x="861" y="193"/>
                    </a:lnTo>
                    <a:lnTo>
                      <a:pt x="847" y="202"/>
                    </a:lnTo>
                    <a:lnTo>
                      <a:pt x="847" y="197"/>
                    </a:lnTo>
                    <a:lnTo>
                      <a:pt x="838" y="193"/>
                    </a:lnTo>
                    <a:lnTo>
                      <a:pt x="843" y="193"/>
                    </a:lnTo>
                    <a:lnTo>
                      <a:pt x="847" y="193"/>
                    </a:lnTo>
                    <a:lnTo>
                      <a:pt x="847" y="193"/>
                    </a:lnTo>
                    <a:lnTo>
                      <a:pt x="852" y="193"/>
                    </a:lnTo>
                    <a:lnTo>
                      <a:pt x="856" y="188"/>
                    </a:lnTo>
                    <a:lnTo>
                      <a:pt x="866" y="184"/>
                    </a:lnTo>
                    <a:lnTo>
                      <a:pt x="856" y="188"/>
                    </a:lnTo>
                    <a:lnTo>
                      <a:pt x="879" y="179"/>
                    </a:lnTo>
                    <a:lnTo>
                      <a:pt x="875" y="170"/>
                    </a:lnTo>
                    <a:lnTo>
                      <a:pt x="870" y="170"/>
                    </a:lnTo>
                    <a:lnTo>
                      <a:pt x="866" y="170"/>
                    </a:lnTo>
                    <a:lnTo>
                      <a:pt x="861" y="165"/>
                    </a:lnTo>
                    <a:lnTo>
                      <a:pt x="856" y="170"/>
                    </a:lnTo>
                    <a:lnTo>
                      <a:pt x="856" y="161"/>
                    </a:lnTo>
                    <a:lnTo>
                      <a:pt x="847" y="165"/>
                    </a:lnTo>
                    <a:lnTo>
                      <a:pt x="847" y="156"/>
                    </a:lnTo>
                    <a:lnTo>
                      <a:pt x="843" y="152"/>
                    </a:lnTo>
                    <a:lnTo>
                      <a:pt x="838" y="147"/>
                    </a:lnTo>
                    <a:lnTo>
                      <a:pt x="834" y="143"/>
                    </a:lnTo>
                    <a:lnTo>
                      <a:pt x="829" y="143"/>
                    </a:lnTo>
                    <a:lnTo>
                      <a:pt x="829" y="138"/>
                    </a:lnTo>
                    <a:lnTo>
                      <a:pt x="820" y="133"/>
                    </a:lnTo>
                    <a:lnTo>
                      <a:pt x="824" y="133"/>
                    </a:lnTo>
                    <a:lnTo>
                      <a:pt x="824" y="133"/>
                    </a:lnTo>
                    <a:lnTo>
                      <a:pt x="834" y="133"/>
                    </a:lnTo>
                    <a:lnTo>
                      <a:pt x="834" y="124"/>
                    </a:lnTo>
                    <a:lnTo>
                      <a:pt x="829" y="120"/>
                    </a:lnTo>
                    <a:lnTo>
                      <a:pt x="824" y="120"/>
                    </a:lnTo>
                    <a:lnTo>
                      <a:pt x="829" y="115"/>
                    </a:lnTo>
                    <a:lnTo>
                      <a:pt x="829" y="110"/>
                    </a:lnTo>
                    <a:lnTo>
                      <a:pt x="820" y="110"/>
                    </a:lnTo>
                    <a:lnTo>
                      <a:pt x="824" y="101"/>
                    </a:lnTo>
                    <a:lnTo>
                      <a:pt x="815" y="106"/>
                    </a:lnTo>
                    <a:lnTo>
                      <a:pt x="824" y="97"/>
                    </a:lnTo>
                    <a:lnTo>
                      <a:pt x="811" y="97"/>
                    </a:lnTo>
                    <a:lnTo>
                      <a:pt x="820" y="92"/>
                    </a:lnTo>
                    <a:lnTo>
                      <a:pt x="815" y="88"/>
                    </a:lnTo>
                    <a:lnTo>
                      <a:pt x="815" y="83"/>
                    </a:lnTo>
                    <a:lnTo>
                      <a:pt x="801" y="83"/>
                    </a:lnTo>
                    <a:lnTo>
                      <a:pt x="811" y="78"/>
                    </a:lnTo>
                    <a:lnTo>
                      <a:pt x="806" y="74"/>
                    </a:lnTo>
                    <a:lnTo>
                      <a:pt x="806" y="74"/>
                    </a:lnTo>
                    <a:lnTo>
                      <a:pt x="801" y="69"/>
                    </a:lnTo>
                    <a:lnTo>
                      <a:pt x="801" y="65"/>
                    </a:lnTo>
                    <a:lnTo>
                      <a:pt x="801" y="55"/>
                    </a:lnTo>
                    <a:lnTo>
                      <a:pt x="797" y="55"/>
                    </a:lnTo>
                    <a:lnTo>
                      <a:pt x="788" y="69"/>
                    </a:lnTo>
                    <a:lnTo>
                      <a:pt x="788" y="69"/>
                    </a:lnTo>
                    <a:lnTo>
                      <a:pt x="792" y="74"/>
                    </a:lnTo>
                    <a:lnTo>
                      <a:pt x="788" y="74"/>
                    </a:lnTo>
                    <a:lnTo>
                      <a:pt x="788" y="78"/>
                    </a:lnTo>
                    <a:lnTo>
                      <a:pt x="788" y="83"/>
                    </a:lnTo>
                    <a:lnTo>
                      <a:pt x="783" y="88"/>
                    </a:lnTo>
                    <a:lnTo>
                      <a:pt x="783" y="92"/>
                    </a:lnTo>
                    <a:lnTo>
                      <a:pt x="783" y="97"/>
                    </a:lnTo>
                    <a:lnTo>
                      <a:pt x="779" y="88"/>
                    </a:lnTo>
                    <a:lnTo>
                      <a:pt x="774" y="97"/>
                    </a:lnTo>
                    <a:lnTo>
                      <a:pt x="765" y="101"/>
                    </a:lnTo>
                    <a:lnTo>
                      <a:pt x="760" y="97"/>
                    </a:lnTo>
                    <a:lnTo>
                      <a:pt x="760" y="97"/>
                    </a:lnTo>
                    <a:lnTo>
                      <a:pt x="760" y="92"/>
                    </a:lnTo>
                    <a:lnTo>
                      <a:pt x="756" y="101"/>
                    </a:lnTo>
                    <a:lnTo>
                      <a:pt x="746" y="106"/>
                    </a:lnTo>
                    <a:lnTo>
                      <a:pt x="756" y="106"/>
                    </a:lnTo>
                    <a:lnTo>
                      <a:pt x="756" y="101"/>
                    </a:lnTo>
                    <a:lnTo>
                      <a:pt x="756" y="88"/>
                    </a:lnTo>
                    <a:lnTo>
                      <a:pt x="751" y="88"/>
                    </a:lnTo>
                    <a:lnTo>
                      <a:pt x="746" y="88"/>
                    </a:lnTo>
                    <a:lnTo>
                      <a:pt x="737" y="88"/>
                    </a:lnTo>
                    <a:lnTo>
                      <a:pt x="733" y="92"/>
                    </a:lnTo>
                    <a:lnTo>
                      <a:pt x="737" y="88"/>
                    </a:lnTo>
                    <a:lnTo>
                      <a:pt x="737" y="83"/>
                    </a:lnTo>
                    <a:lnTo>
                      <a:pt x="742" y="88"/>
                    </a:lnTo>
                    <a:lnTo>
                      <a:pt x="746" y="83"/>
                    </a:lnTo>
                    <a:lnTo>
                      <a:pt x="742" y="83"/>
                    </a:lnTo>
                    <a:lnTo>
                      <a:pt x="746" y="78"/>
                    </a:lnTo>
                    <a:lnTo>
                      <a:pt x="742" y="78"/>
                    </a:lnTo>
                    <a:lnTo>
                      <a:pt x="742" y="69"/>
                    </a:lnTo>
                    <a:lnTo>
                      <a:pt x="737" y="65"/>
                    </a:lnTo>
                    <a:lnTo>
                      <a:pt x="728" y="60"/>
                    </a:lnTo>
                    <a:lnTo>
                      <a:pt x="724" y="60"/>
                    </a:lnTo>
                    <a:lnTo>
                      <a:pt x="742" y="60"/>
                    </a:lnTo>
                    <a:lnTo>
                      <a:pt x="742" y="51"/>
                    </a:lnTo>
                    <a:lnTo>
                      <a:pt x="742" y="46"/>
                    </a:lnTo>
                    <a:lnTo>
                      <a:pt x="742" y="42"/>
                    </a:lnTo>
                    <a:lnTo>
                      <a:pt x="742" y="37"/>
                    </a:lnTo>
                    <a:lnTo>
                      <a:pt x="737" y="42"/>
                    </a:lnTo>
                    <a:lnTo>
                      <a:pt x="728" y="37"/>
                    </a:lnTo>
                    <a:lnTo>
                      <a:pt x="719" y="33"/>
                    </a:lnTo>
                    <a:lnTo>
                      <a:pt x="714" y="28"/>
                    </a:lnTo>
                    <a:lnTo>
                      <a:pt x="719" y="23"/>
                    </a:lnTo>
                    <a:lnTo>
                      <a:pt x="710" y="23"/>
                    </a:lnTo>
                    <a:lnTo>
                      <a:pt x="710" y="19"/>
                    </a:lnTo>
                    <a:lnTo>
                      <a:pt x="710" y="14"/>
                    </a:lnTo>
                    <a:lnTo>
                      <a:pt x="705" y="19"/>
                    </a:lnTo>
                    <a:lnTo>
                      <a:pt x="705" y="14"/>
                    </a:lnTo>
                    <a:lnTo>
                      <a:pt x="705" y="5"/>
                    </a:lnTo>
                    <a:lnTo>
                      <a:pt x="691" y="0"/>
                    </a:lnTo>
                    <a:lnTo>
                      <a:pt x="682" y="5"/>
                    </a:lnTo>
                    <a:lnTo>
                      <a:pt x="678" y="10"/>
                    </a:lnTo>
                    <a:lnTo>
                      <a:pt x="673" y="10"/>
                    </a:lnTo>
                    <a:lnTo>
                      <a:pt x="659" y="0"/>
                    </a:lnTo>
                    <a:lnTo>
                      <a:pt x="650" y="0"/>
                    </a:lnTo>
                    <a:lnTo>
                      <a:pt x="646" y="5"/>
                    </a:lnTo>
                    <a:lnTo>
                      <a:pt x="641" y="14"/>
                    </a:lnTo>
                    <a:lnTo>
                      <a:pt x="650" y="19"/>
                    </a:lnTo>
                    <a:lnTo>
                      <a:pt x="641" y="42"/>
                    </a:lnTo>
                    <a:lnTo>
                      <a:pt x="650" y="46"/>
                    </a:lnTo>
                    <a:lnTo>
                      <a:pt x="646" y="46"/>
                    </a:lnTo>
                    <a:lnTo>
                      <a:pt x="646" y="51"/>
                    </a:lnTo>
                    <a:lnTo>
                      <a:pt x="650" y="55"/>
                    </a:lnTo>
                    <a:lnTo>
                      <a:pt x="650" y="60"/>
                    </a:lnTo>
                    <a:lnTo>
                      <a:pt x="655" y="60"/>
                    </a:lnTo>
                    <a:lnTo>
                      <a:pt x="650" y="69"/>
                    </a:lnTo>
                    <a:lnTo>
                      <a:pt x="655" y="69"/>
                    </a:lnTo>
                    <a:lnTo>
                      <a:pt x="650" y="69"/>
                    </a:lnTo>
                    <a:lnTo>
                      <a:pt x="646" y="78"/>
                    </a:lnTo>
                    <a:lnTo>
                      <a:pt x="636" y="83"/>
                    </a:lnTo>
                    <a:lnTo>
                      <a:pt x="636" y="88"/>
                    </a:lnTo>
                    <a:lnTo>
                      <a:pt x="641" y="92"/>
                    </a:lnTo>
                    <a:lnTo>
                      <a:pt x="646" y="97"/>
                    </a:lnTo>
                    <a:lnTo>
                      <a:pt x="650" y="101"/>
                    </a:lnTo>
                    <a:lnTo>
                      <a:pt x="655" y="106"/>
                    </a:lnTo>
                    <a:lnTo>
                      <a:pt x="655" y="120"/>
                    </a:lnTo>
                    <a:lnTo>
                      <a:pt x="659" y="133"/>
                    </a:lnTo>
                    <a:lnTo>
                      <a:pt x="659" y="143"/>
                    </a:lnTo>
                    <a:lnTo>
                      <a:pt x="664" y="138"/>
                    </a:lnTo>
                    <a:lnTo>
                      <a:pt x="664" y="143"/>
                    </a:lnTo>
                    <a:lnTo>
                      <a:pt x="655" y="152"/>
                    </a:lnTo>
                    <a:lnTo>
                      <a:pt x="650" y="161"/>
                    </a:lnTo>
                    <a:lnTo>
                      <a:pt x="641" y="170"/>
                    </a:lnTo>
                    <a:lnTo>
                      <a:pt x="627" y="179"/>
                    </a:lnTo>
                    <a:lnTo>
                      <a:pt x="627" y="179"/>
                    </a:lnTo>
                    <a:lnTo>
                      <a:pt x="632" y="188"/>
                    </a:lnTo>
                    <a:lnTo>
                      <a:pt x="632" y="193"/>
                    </a:lnTo>
                    <a:lnTo>
                      <a:pt x="636" y="202"/>
                    </a:lnTo>
                    <a:lnTo>
                      <a:pt x="636" y="216"/>
                    </a:lnTo>
                    <a:lnTo>
                      <a:pt x="641" y="220"/>
                    </a:lnTo>
                    <a:lnTo>
                      <a:pt x="646" y="225"/>
                    </a:lnTo>
                    <a:lnTo>
                      <a:pt x="641" y="225"/>
                    </a:lnTo>
                    <a:lnTo>
                      <a:pt x="632" y="230"/>
                    </a:lnTo>
                    <a:lnTo>
                      <a:pt x="636" y="234"/>
                    </a:lnTo>
                    <a:lnTo>
                      <a:pt x="636" y="239"/>
                    </a:lnTo>
                    <a:lnTo>
                      <a:pt x="627" y="239"/>
                    </a:lnTo>
                    <a:lnTo>
                      <a:pt x="627" y="243"/>
                    </a:lnTo>
                    <a:lnTo>
                      <a:pt x="618" y="239"/>
                    </a:lnTo>
                    <a:lnTo>
                      <a:pt x="609" y="243"/>
                    </a:lnTo>
                    <a:lnTo>
                      <a:pt x="614" y="239"/>
                    </a:lnTo>
                    <a:lnTo>
                      <a:pt x="614" y="230"/>
                    </a:lnTo>
                    <a:lnTo>
                      <a:pt x="604" y="225"/>
                    </a:lnTo>
                    <a:lnTo>
                      <a:pt x="595" y="225"/>
                    </a:lnTo>
                    <a:lnTo>
                      <a:pt x="604" y="220"/>
                    </a:lnTo>
                    <a:lnTo>
                      <a:pt x="595" y="197"/>
                    </a:lnTo>
                    <a:lnTo>
                      <a:pt x="595" y="175"/>
                    </a:lnTo>
                    <a:lnTo>
                      <a:pt x="595" y="170"/>
                    </a:lnTo>
                    <a:lnTo>
                      <a:pt x="591" y="165"/>
                    </a:lnTo>
                    <a:lnTo>
                      <a:pt x="577" y="165"/>
                    </a:lnTo>
                    <a:lnTo>
                      <a:pt x="563" y="165"/>
                    </a:lnTo>
                    <a:lnTo>
                      <a:pt x="559" y="165"/>
                    </a:lnTo>
                    <a:lnTo>
                      <a:pt x="559" y="175"/>
                    </a:lnTo>
                    <a:lnTo>
                      <a:pt x="559" y="161"/>
                    </a:lnTo>
                    <a:lnTo>
                      <a:pt x="545" y="152"/>
                    </a:lnTo>
                    <a:lnTo>
                      <a:pt x="540" y="152"/>
                    </a:lnTo>
                    <a:lnTo>
                      <a:pt x="536" y="147"/>
                    </a:lnTo>
                    <a:lnTo>
                      <a:pt x="526" y="138"/>
                    </a:lnTo>
                    <a:lnTo>
                      <a:pt x="499" y="124"/>
                    </a:lnTo>
                    <a:lnTo>
                      <a:pt x="490" y="124"/>
                    </a:lnTo>
                    <a:lnTo>
                      <a:pt x="476" y="129"/>
                    </a:lnTo>
                    <a:lnTo>
                      <a:pt x="481" y="124"/>
                    </a:lnTo>
                    <a:lnTo>
                      <a:pt x="481" y="120"/>
                    </a:lnTo>
                    <a:lnTo>
                      <a:pt x="476" y="106"/>
                    </a:lnTo>
                    <a:lnTo>
                      <a:pt x="471" y="97"/>
                    </a:lnTo>
                    <a:lnTo>
                      <a:pt x="467" y="92"/>
                    </a:lnTo>
                    <a:lnTo>
                      <a:pt x="462" y="88"/>
                    </a:lnTo>
                    <a:lnTo>
                      <a:pt x="458" y="97"/>
                    </a:lnTo>
                    <a:lnTo>
                      <a:pt x="458" y="92"/>
                    </a:lnTo>
                    <a:lnTo>
                      <a:pt x="449" y="88"/>
                    </a:lnTo>
                    <a:lnTo>
                      <a:pt x="430" y="88"/>
                    </a:lnTo>
                    <a:lnTo>
                      <a:pt x="407" y="88"/>
                    </a:lnTo>
                    <a:lnTo>
                      <a:pt x="394" y="88"/>
                    </a:lnTo>
                    <a:lnTo>
                      <a:pt x="233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Freeform 1740"/>
              <p:cNvSpPr>
                <a:spLocks/>
              </p:cNvSpPr>
              <p:nvPr/>
            </p:nvSpPr>
            <p:spPr bwMode="auto">
              <a:xfrm>
                <a:off x="1151" y="1208"/>
                <a:ext cx="902" cy="395"/>
              </a:xfrm>
              <a:custGeom>
                <a:avLst/>
                <a:gdLst>
                  <a:gd name="T0" fmla="*/ 50 w 902"/>
                  <a:gd name="T1" fmla="*/ 147 h 395"/>
                  <a:gd name="T2" fmla="*/ 54 w 902"/>
                  <a:gd name="T3" fmla="*/ 193 h 395"/>
                  <a:gd name="T4" fmla="*/ 77 w 902"/>
                  <a:gd name="T5" fmla="*/ 234 h 395"/>
                  <a:gd name="T6" fmla="*/ 91 w 902"/>
                  <a:gd name="T7" fmla="*/ 243 h 395"/>
                  <a:gd name="T8" fmla="*/ 119 w 902"/>
                  <a:gd name="T9" fmla="*/ 262 h 395"/>
                  <a:gd name="T10" fmla="*/ 155 w 902"/>
                  <a:gd name="T11" fmla="*/ 285 h 395"/>
                  <a:gd name="T12" fmla="*/ 444 w 902"/>
                  <a:gd name="T13" fmla="*/ 280 h 395"/>
                  <a:gd name="T14" fmla="*/ 513 w 902"/>
                  <a:gd name="T15" fmla="*/ 294 h 395"/>
                  <a:gd name="T16" fmla="*/ 540 w 902"/>
                  <a:gd name="T17" fmla="*/ 285 h 395"/>
                  <a:gd name="T18" fmla="*/ 568 w 902"/>
                  <a:gd name="T19" fmla="*/ 307 h 395"/>
                  <a:gd name="T20" fmla="*/ 591 w 902"/>
                  <a:gd name="T21" fmla="*/ 330 h 395"/>
                  <a:gd name="T22" fmla="*/ 618 w 902"/>
                  <a:gd name="T23" fmla="*/ 353 h 395"/>
                  <a:gd name="T24" fmla="*/ 595 w 902"/>
                  <a:gd name="T25" fmla="*/ 381 h 395"/>
                  <a:gd name="T26" fmla="*/ 609 w 902"/>
                  <a:gd name="T27" fmla="*/ 385 h 395"/>
                  <a:gd name="T28" fmla="*/ 636 w 902"/>
                  <a:gd name="T29" fmla="*/ 367 h 395"/>
                  <a:gd name="T30" fmla="*/ 696 w 902"/>
                  <a:gd name="T31" fmla="*/ 349 h 395"/>
                  <a:gd name="T32" fmla="*/ 751 w 902"/>
                  <a:gd name="T33" fmla="*/ 312 h 395"/>
                  <a:gd name="T34" fmla="*/ 769 w 902"/>
                  <a:gd name="T35" fmla="*/ 344 h 395"/>
                  <a:gd name="T36" fmla="*/ 806 w 902"/>
                  <a:gd name="T37" fmla="*/ 344 h 395"/>
                  <a:gd name="T38" fmla="*/ 788 w 902"/>
                  <a:gd name="T39" fmla="*/ 372 h 395"/>
                  <a:gd name="T40" fmla="*/ 834 w 902"/>
                  <a:gd name="T41" fmla="*/ 344 h 395"/>
                  <a:gd name="T42" fmla="*/ 801 w 902"/>
                  <a:gd name="T43" fmla="*/ 326 h 395"/>
                  <a:gd name="T44" fmla="*/ 788 w 902"/>
                  <a:gd name="T45" fmla="*/ 303 h 395"/>
                  <a:gd name="T46" fmla="*/ 792 w 902"/>
                  <a:gd name="T47" fmla="*/ 275 h 395"/>
                  <a:gd name="T48" fmla="*/ 746 w 902"/>
                  <a:gd name="T49" fmla="*/ 289 h 395"/>
                  <a:gd name="T50" fmla="*/ 815 w 902"/>
                  <a:gd name="T51" fmla="*/ 257 h 395"/>
                  <a:gd name="T52" fmla="*/ 879 w 902"/>
                  <a:gd name="T53" fmla="*/ 239 h 395"/>
                  <a:gd name="T54" fmla="*/ 898 w 902"/>
                  <a:gd name="T55" fmla="*/ 211 h 395"/>
                  <a:gd name="T56" fmla="*/ 884 w 902"/>
                  <a:gd name="T57" fmla="*/ 202 h 395"/>
                  <a:gd name="T58" fmla="*/ 838 w 902"/>
                  <a:gd name="T59" fmla="*/ 193 h 395"/>
                  <a:gd name="T60" fmla="*/ 856 w 902"/>
                  <a:gd name="T61" fmla="*/ 188 h 395"/>
                  <a:gd name="T62" fmla="*/ 856 w 902"/>
                  <a:gd name="T63" fmla="*/ 161 h 395"/>
                  <a:gd name="T64" fmla="*/ 829 w 902"/>
                  <a:gd name="T65" fmla="*/ 138 h 395"/>
                  <a:gd name="T66" fmla="*/ 824 w 902"/>
                  <a:gd name="T67" fmla="*/ 120 h 395"/>
                  <a:gd name="T68" fmla="*/ 811 w 902"/>
                  <a:gd name="T69" fmla="*/ 97 h 395"/>
                  <a:gd name="T70" fmla="*/ 806 w 902"/>
                  <a:gd name="T71" fmla="*/ 74 h 395"/>
                  <a:gd name="T72" fmla="*/ 792 w 902"/>
                  <a:gd name="T73" fmla="*/ 74 h 395"/>
                  <a:gd name="T74" fmla="*/ 779 w 902"/>
                  <a:gd name="T75" fmla="*/ 88 h 395"/>
                  <a:gd name="T76" fmla="*/ 746 w 902"/>
                  <a:gd name="T77" fmla="*/ 106 h 395"/>
                  <a:gd name="T78" fmla="*/ 733 w 902"/>
                  <a:gd name="T79" fmla="*/ 92 h 395"/>
                  <a:gd name="T80" fmla="*/ 742 w 902"/>
                  <a:gd name="T81" fmla="*/ 78 h 395"/>
                  <a:gd name="T82" fmla="*/ 742 w 902"/>
                  <a:gd name="T83" fmla="*/ 46 h 395"/>
                  <a:gd name="T84" fmla="*/ 719 w 902"/>
                  <a:gd name="T85" fmla="*/ 23 h 395"/>
                  <a:gd name="T86" fmla="*/ 691 w 902"/>
                  <a:gd name="T87" fmla="*/ 0 h 395"/>
                  <a:gd name="T88" fmla="*/ 641 w 902"/>
                  <a:gd name="T89" fmla="*/ 14 h 395"/>
                  <a:gd name="T90" fmla="*/ 650 w 902"/>
                  <a:gd name="T91" fmla="*/ 60 h 395"/>
                  <a:gd name="T92" fmla="*/ 636 w 902"/>
                  <a:gd name="T93" fmla="*/ 88 h 395"/>
                  <a:gd name="T94" fmla="*/ 659 w 902"/>
                  <a:gd name="T95" fmla="*/ 143 h 395"/>
                  <a:gd name="T96" fmla="*/ 627 w 902"/>
                  <a:gd name="T97" fmla="*/ 179 h 395"/>
                  <a:gd name="T98" fmla="*/ 641 w 902"/>
                  <a:gd name="T99" fmla="*/ 225 h 395"/>
                  <a:gd name="T100" fmla="*/ 609 w 902"/>
                  <a:gd name="T101" fmla="*/ 243 h 395"/>
                  <a:gd name="T102" fmla="*/ 595 w 902"/>
                  <a:gd name="T103" fmla="*/ 175 h 395"/>
                  <a:gd name="T104" fmla="*/ 559 w 902"/>
                  <a:gd name="T105" fmla="*/ 161 h 395"/>
                  <a:gd name="T106" fmla="*/ 476 w 902"/>
                  <a:gd name="T107" fmla="*/ 129 h 395"/>
                  <a:gd name="T108" fmla="*/ 458 w 902"/>
                  <a:gd name="T109" fmla="*/ 97 h 395"/>
                  <a:gd name="T110" fmla="*/ 0 w 902"/>
                  <a:gd name="T111" fmla="*/ 88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2" h="395">
                    <a:moveTo>
                      <a:pt x="0" y="88"/>
                    </a:moveTo>
                    <a:lnTo>
                      <a:pt x="9" y="97"/>
                    </a:lnTo>
                    <a:lnTo>
                      <a:pt x="18" y="110"/>
                    </a:lnTo>
                    <a:lnTo>
                      <a:pt x="22" y="124"/>
                    </a:lnTo>
                    <a:lnTo>
                      <a:pt x="27" y="133"/>
                    </a:lnTo>
                    <a:lnTo>
                      <a:pt x="41" y="143"/>
                    </a:lnTo>
                    <a:lnTo>
                      <a:pt x="50" y="147"/>
                    </a:lnTo>
                    <a:lnTo>
                      <a:pt x="50" y="161"/>
                    </a:lnTo>
                    <a:lnTo>
                      <a:pt x="50" y="175"/>
                    </a:lnTo>
                    <a:lnTo>
                      <a:pt x="45" y="179"/>
                    </a:lnTo>
                    <a:lnTo>
                      <a:pt x="45" y="179"/>
                    </a:lnTo>
                    <a:lnTo>
                      <a:pt x="50" y="184"/>
                    </a:lnTo>
                    <a:lnTo>
                      <a:pt x="50" y="188"/>
                    </a:lnTo>
                    <a:lnTo>
                      <a:pt x="54" y="193"/>
                    </a:lnTo>
                    <a:lnTo>
                      <a:pt x="59" y="197"/>
                    </a:lnTo>
                    <a:lnTo>
                      <a:pt x="64" y="211"/>
                    </a:lnTo>
                    <a:lnTo>
                      <a:pt x="64" y="216"/>
                    </a:lnTo>
                    <a:lnTo>
                      <a:pt x="68" y="216"/>
                    </a:lnTo>
                    <a:lnTo>
                      <a:pt x="68" y="220"/>
                    </a:lnTo>
                    <a:lnTo>
                      <a:pt x="73" y="216"/>
                    </a:lnTo>
                    <a:lnTo>
                      <a:pt x="77" y="234"/>
                    </a:lnTo>
                    <a:lnTo>
                      <a:pt x="77" y="230"/>
                    </a:lnTo>
                    <a:lnTo>
                      <a:pt x="82" y="234"/>
                    </a:lnTo>
                    <a:lnTo>
                      <a:pt x="77" y="239"/>
                    </a:lnTo>
                    <a:lnTo>
                      <a:pt x="82" y="239"/>
                    </a:lnTo>
                    <a:lnTo>
                      <a:pt x="77" y="239"/>
                    </a:lnTo>
                    <a:lnTo>
                      <a:pt x="82" y="248"/>
                    </a:lnTo>
                    <a:lnTo>
                      <a:pt x="91" y="243"/>
                    </a:lnTo>
                    <a:lnTo>
                      <a:pt x="96" y="248"/>
                    </a:lnTo>
                    <a:lnTo>
                      <a:pt x="96" y="252"/>
                    </a:lnTo>
                    <a:lnTo>
                      <a:pt x="114" y="257"/>
                    </a:lnTo>
                    <a:lnTo>
                      <a:pt x="109" y="262"/>
                    </a:lnTo>
                    <a:lnTo>
                      <a:pt x="114" y="266"/>
                    </a:lnTo>
                    <a:lnTo>
                      <a:pt x="119" y="266"/>
                    </a:lnTo>
                    <a:lnTo>
                      <a:pt x="119" y="262"/>
                    </a:lnTo>
                    <a:lnTo>
                      <a:pt x="123" y="275"/>
                    </a:lnTo>
                    <a:lnTo>
                      <a:pt x="128" y="266"/>
                    </a:lnTo>
                    <a:lnTo>
                      <a:pt x="128" y="275"/>
                    </a:lnTo>
                    <a:lnTo>
                      <a:pt x="137" y="275"/>
                    </a:lnTo>
                    <a:lnTo>
                      <a:pt x="132" y="280"/>
                    </a:lnTo>
                    <a:lnTo>
                      <a:pt x="142" y="285"/>
                    </a:lnTo>
                    <a:lnTo>
                      <a:pt x="155" y="285"/>
                    </a:lnTo>
                    <a:lnTo>
                      <a:pt x="169" y="280"/>
                    </a:lnTo>
                    <a:lnTo>
                      <a:pt x="178" y="280"/>
                    </a:lnTo>
                    <a:lnTo>
                      <a:pt x="293" y="280"/>
                    </a:lnTo>
                    <a:lnTo>
                      <a:pt x="403" y="280"/>
                    </a:lnTo>
                    <a:lnTo>
                      <a:pt x="417" y="285"/>
                    </a:lnTo>
                    <a:lnTo>
                      <a:pt x="430" y="285"/>
                    </a:lnTo>
                    <a:lnTo>
                      <a:pt x="444" y="280"/>
                    </a:lnTo>
                    <a:lnTo>
                      <a:pt x="449" y="275"/>
                    </a:lnTo>
                    <a:lnTo>
                      <a:pt x="453" y="285"/>
                    </a:lnTo>
                    <a:lnTo>
                      <a:pt x="462" y="285"/>
                    </a:lnTo>
                    <a:lnTo>
                      <a:pt x="476" y="289"/>
                    </a:lnTo>
                    <a:lnTo>
                      <a:pt x="485" y="294"/>
                    </a:lnTo>
                    <a:lnTo>
                      <a:pt x="504" y="298"/>
                    </a:lnTo>
                    <a:lnTo>
                      <a:pt x="513" y="294"/>
                    </a:lnTo>
                    <a:lnTo>
                      <a:pt x="522" y="289"/>
                    </a:lnTo>
                    <a:lnTo>
                      <a:pt x="522" y="294"/>
                    </a:lnTo>
                    <a:lnTo>
                      <a:pt x="526" y="285"/>
                    </a:lnTo>
                    <a:lnTo>
                      <a:pt x="526" y="289"/>
                    </a:lnTo>
                    <a:lnTo>
                      <a:pt x="531" y="285"/>
                    </a:lnTo>
                    <a:lnTo>
                      <a:pt x="536" y="285"/>
                    </a:lnTo>
                    <a:lnTo>
                      <a:pt x="540" y="285"/>
                    </a:lnTo>
                    <a:lnTo>
                      <a:pt x="540" y="294"/>
                    </a:lnTo>
                    <a:lnTo>
                      <a:pt x="540" y="285"/>
                    </a:lnTo>
                    <a:lnTo>
                      <a:pt x="549" y="285"/>
                    </a:lnTo>
                    <a:lnTo>
                      <a:pt x="554" y="294"/>
                    </a:lnTo>
                    <a:lnTo>
                      <a:pt x="559" y="298"/>
                    </a:lnTo>
                    <a:lnTo>
                      <a:pt x="568" y="298"/>
                    </a:lnTo>
                    <a:lnTo>
                      <a:pt x="568" y="307"/>
                    </a:lnTo>
                    <a:lnTo>
                      <a:pt x="568" y="312"/>
                    </a:lnTo>
                    <a:lnTo>
                      <a:pt x="572" y="317"/>
                    </a:lnTo>
                    <a:lnTo>
                      <a:pt x="572" y="326"/>
                    </a:lnTo>
                    <a:lnTo>
                      <a:pt x="572" y="326"/>
                    </a:lnTo>
                    <a:lnTo>
                      <a:pt x="572" y="321"/>
                    </a:lnTo>
                    <a:lnTo>
                      <a:pt x="577" y="326"/>
                    </a:lnTo>
                    <a:lnTo>
                      <a:pt x="591" y="330"/>
                    </a:lnTo>
                    <a:lnTo>
                      <a:pt x="600" y="330"/>
                    </a:lnTo>
                    <a:lnTo>
                      <a:pt x="609" y="335"/>
                    </a:lnTo>
                    <a:lnTo>
                      <a:pt x="618" y="340"/>
                    </a:lnTo>
                    <a:lnTo>
                      <a:pt x="627" y="353"/>
                    </a:lnTo>
                    <a:lnTo>
                      <a:pt x="623" y="349"/>
                    </a:lnTo>
                    <a:lnTo>
                      <a:pt x="623" y="358"/>
                    </a:lnTo>
                    <a:lnTo>
                      <a:pt x="618" y="353"/>
                    </a:lnTo>
                    <a:lnTo>
                      <a:pt x="614" y="353"/>
                    </a:lnTo>
                    <a:lnTo>
                      <a:pt x="609" y="349"/>
                    </a:lnTo>
                    <a:lnTo>
                      <a:pt x="604" y="344"/>
                    </a:lnTo>
                    <a:lnTo>
                      <a:pt x="604" y="353"/>
                    </a:lnTo>
                    <a:lnTo>
                      <a:pt x="600" y="367"/>
                    </a:lnTo>
                    <a:lnTo>
                      <a:pt x="600" y="372"/>
                    </a:lnTo>
                    <a:lnTo>
                      <a:pt x="595" y="381"/>
                    </a:lnTo>
                    <a:lnTo>
                      <a:pt x="591" y="385"/>
                    </a:lnTo>
                    <a:lnTo>
                      <a:pt x="595" y="390"/>
                    </a:lnTo>
                    <a:lnTo>
                      <a:pt x="591" y="390"/>
                    </a:lnTo>
                    <a:lnTo>
                      <a:pt x="586" y="395"/>
                    </a:lnTo>
                    <a:lnTo>
                      <a:pt x="595" y="395"/>
                    </a:lnTo>
                    <a:lnTo>
                      <a:pt x="600" y="395"/>
                    </a:lnTo>
                    <a:lnTo>
                      <a:pt x="609" y="385"/>
                    </a:lnTo>
                    <a:lnTo>
                      <a:pt x="614" y="385"/>
                    </a:lnTo>
                    <a:lnTo>
                      <a:pt x="618" y="385"/>
                    </a:lnTo>
                    <a:lnTo>
                      <a:pt x="627" y="385"/>
                    </a:lnTo>
                    <a:lnTo>
                      <a:pt x="636" y="385"/>
                    </a:lnTo>
                    <a:lnTo>
                      <a:pt x="632" y="376"/>
                    </a:lnTo>
                    <a:lnTo>
                      <a:pt x="623" y="376"/>
                    </a:lnTo>
                    <a:lnTo>
                      <a:pt x="636" y="367"/>
                    </a:lnTo>
                    <a:lnTo>
                      <a:pt x="655" y="367"/>
                    </a:lnTo>
                    <a:lnTo>
                      <a:pt x="655" y="362"/>
                    </a:lnTo>
                    <a:lnTo>
                      <a:pt x="659" y="362"/>
                    </a:lnTo>
                    <a:lnTo>
                      <a:pt x="669" y="358"/>
                    </a:lnTo>
                    <a:lnTo>
                      <a:pt x="678" y="349"/>
                    </a:lnTo>
                    <a:lnTo>
                      <a:pt x="687" y="349"/>
                    </a:lnTo>
                    <a:lnTo>
                      <a:pt x="696" y="349"/>
                    </a:lnTo>
                    <a:lnTo>
                      <a:pt x="714" y="349"/>
                    </a:lnTo>
                    <a:lnTo>
                      <a:pt x="724" y="344"/>
                    </a:lnTo>
                    <a:lnTo>
                      <a:pt x="733" y="335"/>
                    </a:lnTo>
                    <a:lnTo>
                      <a:pt x="737" y="321"/>
                    </a:lnTo>
                    <a:lnTo>
                      <a:pt x="742" y="307"/>
                    </a:lnTo>
                    <a:lnTo>
                      <a:pt x="746" y="312"/>
                    </a:lnTo>
                    <a:lnTo>
                      <a:pt x="751" y="312"/>
                    </a:lnTo>
                    <a:lnTo>
                      <a:pt x="756" y="312"/>
                    </a:lnTo>
                    <a:lnTo>
                      <a:pt x="760" y="317"/>
                    </a:lnTo>
                    <a:lnTo>
                      <a:pt x="760" y="326"/>
                    </a:lnTo>
                    <a:lnTo>
                      <a:pt x="760" y="335"/>
                    </a:lnTo>
                    <a:lnTo>
                      <a:pt x="765" y="340"/>
                    </a:lnTo>
                    <a:lnTo>
                      <a:pt x="765" y="340"/>
                    </a:lnTo>
                    <a:lnTo>
                      <a:pt x="769" y="344"/>
                    </a:lnTo>
                    <a:lnTo>
                      <a:pt x="783" y="344"/>
                    </a:lnTo>
                    <a:lnTo>
                      <a:pt x="792" y="340"/>
                    </a:lnTo>
                    <a:lnTo>
                      <a:pt x="797" y="335"/>
                    </a:lnTo>
                    <a:lnTo>
                      <a:pt x="801" y="335"/>
                    </a:lnTo>
                    <a:lnTo>
                      <a:pt x="797" y="340"/>
                    </a:lnTo>
                    <a:lnTo>
                      <a:pt x="801" y="344"/>
                    </a:lnTo>
                    <a:lnTo>
                      <a:pt x="806" y="344"/>
                    </a:lnTo>
                    <a:lnTo>
                      <a:pt x="815" y="344"/>
                    </a:lnTo>
                    <a:lnTo>
                      <a:pt x="806" y="344"/>
                    </a:lnTo>
                    <a:lnTo>
                      <a:pt x="801" y="344"/>
                    </a:lnTo>
                    <a:lnTo>
                      <a:pt x="783" y="358"/>
                    </a:lnTo>
                    <a:lnTo>
                      <a:pt x="783" y="353"/>
                    </a:lnTo>
                    <a:lnTo>
                      <a:pt x="783" y="367"/>
                    </a:lnTo>
                    <a:lnTo>
                      <a:pt x="788" y="372"/>
                    </a:lnTo>
                    <a:lnTo>
                      <a:pt x="797" y="372"/>
                    </a:lnTo>
                    <a:lnTo>
                      <a:pt x="801" y="362"/>
                    </a:lnTo>
                    <a:lnTo>
                      <a:pt x="806" y="358"/>
                    </a:lnTo>
                    <a:lnTo>
                      <a:pt x="811" y="358"/>
                    </a:lnTo>
                    <a:lnTo>
                      <a:pt x="815" y="353"/>
                    </a:lnTo>
                    <a:lnTo>
                      <a:pt x="824" y="349"/>
                    </a:lnTo>
                    <a:lnTo>
                      <a:pt x="834" y="344"/>
                    </a:lnTo>
                    <a:lnTo>
                      <a:pt x="838" y="344"/>
                    </a:lnTo>
                    <a:lnTo>
                      <a:pt x="834" y="340"/>
                    </a:lnTo>
                    <a:lnTo>
                      <a:pt x="829" y="335"/>
                    </a:lnTo>
                    <a:lnTo>
                      <a:pt x="820" y="335"/>
                    </a:lnTo>
                    <a:lnTo>
                      <a:pt x="806" y="330"/>
                    </a:lnTo>
                    <a:lnTo>
                      <a:pt x="806" y="330"/>
                    </a:lnTo>
                    <a:lnTo>
                      <a:pt x="801" y="326"/>
                    </a:lnTo>
                    <a:lnTo>
                      <a:pt x="797" y="321"/>
                    </a:lnTo>
                    <a:lnTo>
                      <a:pt x="797" y="317"/>
                    </a:lnTo>
                    <a:lnTo>
                      <a:pt x="792" y="312"/>
                    </a:lnTo>
                    <a:lnTo>
                      <a:pt x="797" y="307"/>
                    </a:lnTo>
                    <a:lnTo>
                      <a:pt x="792" y="298"/>
                    </a:lnTo>
                    <a:lnTo>
                      <a:pt x="788" y="303"/>
                    </a:lnTo>
                    <a:lnTo>
                      <a:pt x="788" y="303"/>
                    </a:lnTo>
                    <a:lnTo>
                      <a:pt x="783" y="298"/>
                    </a:lnTo>
                    <a:lnTo>
                      <a:pt x="779" y="298"/>
                    </a:lnTo>
                    <a:lnTo>
                      <a:pt x="792" y="294"/>
                    </a:lnTo>
                    <a:lnTo>
                      <a:pt x="797" y="294"/>
                    </a:lnTo>
                    <a:lnTo>
                      <a:pt x="801" y="289"/>
                    </a:lnTo>
                    <a:lnTo>
                      <a:pt x="801" y="280"/>
                    </a:lnTo>
                    <a:lnTo>
                      <a:pt x="792" y="275"/>
                    </a:lnTo>
                    <a:lnTo>
                      <a:pt x="783" y="275"/>
                    </a:lnTo>
                    <a:lnTo>
                      <a:pt x="779" y="275"/>
                    </a:lnTo>
                    <a:lnTo>
                      <a:pt x="760" y="285"/>
                    </a:lnTo>
                    <a:lnTo>
                      <a:pt x="746" y="294"/>
                    </a:lnTo>
                    <a:lnTo>
                      <a:pt x="737" y="307"/>
                    </a:lnTo>
                    <a:lnTo>
                      <a:pt x="724" y="317"/>
                    </a:lnTo>
                    <a:lnTo>
                      <a:pt x="746" y="289"/>
                    </a:lnTo>
                    <a:lnTo>
                      <a:pt x="760" y="275"/>
                    </a:lnTo>
                    <a:lnTo>
                      <a:pt x="765" y="275"/>
                    </a:lnTo>
                    <a:lnTo>
                      <a:pt x="769" y="275"/>
                    </a:lnTo>
                    <a:lnTo>
                      <a:pt x="774" y="262"/>
                    </a:lnTo>
                    <a:lnTo>
                      <a:pt x="783" y="257"/>
                    </a:lnTo>
                    <a:lnTo>
                      <a:pt x="792" y="257"/>
                    </a:lnTo>
                    <a:lnTo>
                      <a:pt x="815" y="257"/>
                    </a:lnTo>
                    <a:lnTo>
                      <a:pt x="834" y="257"/>
                    </a:lnTo>
                    <a:lnTo>
                      <a:pt x="847" y="257"/>
                    </a:lnTo>
                    <a:lnTo>
                      <a:pt x="852" y="257"/>
                    </a:lnTo>
                    <a:lnTo>
                      <a:pt x="856" y="252"/>
                    </a:lnTo>
                    <a:lnTo>
                      <a:pt x="866" y="243"/>
                    </a:lnTo>
                    <a:lnTo>
                      <a:pt x="870" y="239"/>
                    </a:lnTo>
                    <a:lnTo>
                      <a:pt x="879" y="239"/>
                    </a:lnTo>
                    <a:lnTo>
                      <a:pt x="893" y="234"/>
                    </a:lnTo>
                    <a:lnTo>
                      <a:pt x="898" y="225"/>
                    </a:lnTo>
                    <a:lnTo>
                      <a:pt x="902" y="225"/>
                    </a:lnTo>
                    <a:lnTo>
                      <a:pt x="898" y="220"/>
                    </a:lnTo>
                    <a:lnTo>
                      <a:pt x="902" y="220"/>
                    </a:lnTo>
                    <a:lnTo>
                      <a:pt x="898" y="216"/>
                    </a:lnTo>
                    <a:lnTo>
                      <a:pt x="898" y="211"/>
                    </a:lnTo>
                    <a:lnTo>
                      <a:pt x="893" y="202"/>
                    </a:lnTo>
                    <a:lnTo>
                      <a:pt x="902" y="202"/>
                    </a:lnTo>
                    <a:lnTo>
                      <a:pt x="898" y="202"/>
                    </a:lnTo>
                    <a:lnTo>
                      <a:pt x="898" y="197"/>
                    </a:lnTo>
                    <a:lnTo>
                      <a:pt x="888" y="193"/>
                    </a:lnTo>
                    <a:lnTo>
                      <a:pt x="884" y="193"/>
                    </a:lnTo>
                    <a:lnTo>
                      <a:pt x="884" y="202"/>
                    </a:lnTo>
                    <a:lnTo>
                      <a:pt x="884" y="184"/>
                    </a:lnTo>
                    <a:lnTo>
                      <a:pt x="875" y="184"/>
                    </a:lnTo>
                    <a:lnTo>
                      <a:pt x="879" y="188"/>
                    </a:lnTo>
                    <a:lnTo>
                      <a:pt x="861" y="193"/>
                    </a:lnTo>
                    <a:lnTo>
                      <a:pt x="847" y="202"/>
                    </a:lnTo>
                    <a:lnTo>
                      <a:pt x="847" y="197"/>
                    </a:lnTo>
                    <a:lnTo>
                      <a:pt x="838" y="193"/>
                    </a:lnTo>
                    <a:lnTo>
                      <a:pt x="843" y="193"/>
                    </a:lnTo>
                    <a:lnTo>
                      <a:pt x="847" y="193"/>
                    </a:lnTo>
                    <a:lnTo>
                      <a:pt x="847" y="193"/>
                    </a:lnTo>
                    <a:lnTo>
                      <a:pt x="852" y="193"/>
                    </a:lnTo>
                    <a:lnTo>
                      <a:pt x="856" y="188"/>
                    </a:lnTo>
                    <a:lnTo>
                      <a:pt x="866" y="184"/>
                    </a:lnTo>
                    <a:lnTo>
                      <a:pt x="856" y="188"/>
                    </a:lnTo>
                    <a:lnTo>
                      <a:pt x="879" y="179"/>
                    </a:lnTo>
                    <a:lnTo>
                      <a:pt x="875" y="170"/>
                    </a:lnTo>
                    <a:lnTo>
                      <a:pt x="870" y="170"/>
                    </a:lnTo>
                    <a:lnTo>
                      <a:pt x="866" y="170"/>
                    </a:lnTo>
                    <a:lnTo>
                      <a:pt x="861" y="165"/>
                    </a:lnTo>
                    <a:lnTo>
                      <a:pt x="856" y="170"/>
                    </a:lnTo>
                    <a:lnTo>
                      <a:pt x="856" y="161"/>
                    </a:lnTo>
                    <a:lnTo>
                      <a:pt x="847" y="165"/>
                    </a:lnTo>
                    <a:lnTo>
                      <a:pt x="847" y="156"/>
                    </a:lnTo>
                    <a:lnTo>
                      <a:pt x="843" y="152"/>
                    </a:lnTo>
                    <a:lnTo>
                      <a:pt x="838" y="147"/>
                    </a:lnTo>
                    <a:lnTo>
                      <a:pt x="834" y="143"/>
                    </a:lnTo>
                    <a:lnTo>
                      <a:pt x="829" y="143"/>
                    </a:lnTo>
                    <a:lnTo>
                      <a:pt x="829" y="138"/>
                    </a:lnTo>
                    <a:lnTo>
                      <a:pt x="820" y="133"/>
                    </a:lnTo>
                    <a:lnTo>
                      <a:pt x="824" y="133"/>
                    </a:lnTo>
                    <a:lnTo>
                      <a:pt x="824" y="133"/>
                    </a:lnTo>
                    <a:lnTo>
                      <a:pt x="834" y="133"/>
                    </a:lnTo>
                    <a:lnTo>
                      <a:pt x="834" y="124"/>
                    </a:lnTo>
                    <a:lnTo>
                      <a:pt x="829" y="120"/>
                    </a:lnTo>
                    <a:lnTo>
                      <a:pt x="824" y="120"/>
                    </a:lnTo>
                    <a:lnTo>
                      <a:pt x="829" y="115"/>
                    </a:lnTo>
                    <a:lnTo>
                      <a:pt x="829" y="110"/>
                    </a:lnTo>
                    <a:lnTo>
                      <a:pt x="820" y="110"/>
                    </a:lnTo>
                    <a:lnTo>
                      <a:pt x="824" y="101"/>
                    </a:lnTo>
                    <a:lnTo>
                      <a:pt x="815" y="106"/>
                    </a:lnTo>
                    <a:lnTo>
                      <a:pt x="824" y="97"/>
                    </a:lnTo>
                    <a:lnTo>
                      <a:pt x="811" y="97"/>
                    </a:lnTo>
                    <a:lnTo>
                      <a:pt x="820" y="92"/>
                    </a:lnTo>
                    <a:lnTo>
                      <a:pt x="815" y="88"/>
                    </a:lnTo>
                    <a:lnTo>
                      <a:pt x="815" y="83"/>
                    </a:lnTo>
                    <a:lnTo>
                      <a:pt x="801" y="83"/>
                    </a:lnTo>
                    <a:lnTo>
                      <a:pt x="811" y="78"/>
                    </a:lnTo>
                    <a:lnTo>
                      <a:pt x="806" y="74"/>
                    </a:lnTo>
                    <a:lnTo>
                      <a:pt x="806" y="74"/>
                    </a:lnTo>
                    <a:lnTo>
                      <a:pt x="801" y="69"/>
                    </a:lnTo>
                    <a:lnTo>
                      <a:pt x="801" y="65"/>
                    </a:lnTo>
                    <a:lnTo>
                      <a:pt x="801" y="55"/>
                    </a:lnTo>
                    <a:lnTo>
                      <a:pt x="797" y="55"/>
                    </a:lnTo>
                    <a:lnTo>
                      <a:pt x="788" y="69"/>
                    </a:lnTo>
                    <a:lnTo>
                      <a:pt x="788" y="69"/>
                    </a:lnTo>
                    <a:lnTo>
                      <a:pt x="792" y="74"/>
                    </a:lnTo>
                    <a:lnTo>
                      <a:pt x="788" y="74"/>
                    </a:lnTo>
                    <a:lnTo>
                      <a:pt x="788" y="78"/>
                    </a:lnTo>
                    <a:lnTo>
                      <a:pt x="788" y="83"/>
                    </a:lnTo>
                    <a:lnTo>
                      <a:pt x="783" y="88"/>
                    </a:lnTo>
                    <a:lnTo>
                      <a:pt x="783" y="92"/>
                    </a:lnTo>
                    <a:lnTo>
                      <a:pt x="783" y="97"/>
                    </a:lnTo>
                    <a:lnTo>
                      <a:pt x="779" y="88"/>
                    </a:lnTo>
                    <a:lnTo>
                      <a:pt x="774" y="97"/>
                    </a:lnTo>
                    <a:lnTo>
                      <a:pt x="765" y="101"/>
                    </a:lnTo>
                    <a:lnTo>
                      <a:pt x="760" y="97"/>
                    </a:lnTo>
                    <a:lnTo>
                      <a:pt x="760" y="97"/>
                    </a:lnTo>
                    <a:lnTo>
                      <a:pt x="760" y="92"/>
                    </a:lnTo>
                    <a:lnTo>
                      <a:pt x="756" y="101"/>
                    </a:lnTo>
                    <a:lnTo>
                      <a:pt x="746" y="106"/>
                    </a:lnTo>
                    <a:lnTo>
                      <a:pt x="756" y="106"/>
                    </a:lnTo>
                    <a:lnTo>
                      <a:pt x="756" y="101"/>
                    </a:lnTo>
                    <a:lnTo>
                      <a:pt x="756" y="88"/>
                    </a:lnTo>
                    <a:lnTo>
                      <a:pt x="751" y="88"/>
                    </a:lnTo>
                    <a:lnTo>
                      <a:pt x="746" y="88"/>
                    </a:lnTo>
                    <a:lnTo>
                      <a:pt x="737" y="88"/>
                    </a:lnTo>
                    <a:lnTo>
                      <a:pt x="733" y="92"/>
                    </a:lnTo>
                    <a:lnTo>
                      <a:pt x="737" y="88"/>
                    </a:lnTo>
                    <a:lnTo>
                      <a:pt x="737" y="83"/>
                    </a:lnTo>
                    <a:lnTo>
                      <a:pt x="742" y="88"/>
                    </a:lnTo>
                    <a:lnTo>
                      <a:pt x="746" y="83"/>
                    </a:lnTo>
                    <a:lnTo>
                      <a:pt x="742" y="83"/>
                    </a:lnTo>
                    <a:lnTo>
                      <a:pt x="746" y="78"/>
                    </a:lnTo>
                    <a:lnTo>
                      <a:pt x="742" y="78"/>
                    </a:lnTo>
                    <a:lnTo>
                      <a:pt x="742" y="69"/>
                    </a:lnTo>
                    <a:lnTo>
                      <a:pt x="737" y="65"/>
                    </a:lnTo>
                    <a:lnTo>
                      <a:pt x="728" y="60"/>
                    </a:lnTo>
                    <a:lnTo>
                      <a:pt x="724" y="60"/>
                    </a:lnTo>
                    <a:lnTo>
                      <a:pt x="742" y="60"/>
                    </a:lnTo>
                    <a:lnTo>
                      <a:pt x="742" y="51"/>
                    </a:lnTo>
                    <a:lnTo>
                      <a:pt x="742" y="46"/>
                    </a:lnTo>
                    <a:lnTo>
                      <a:pt x="742" y="42"/>
                    </a:lnTo>
                    <a:lnTo>
                      <a:pt x="742" y="37"/>
                    </a:lnTo>
                    <a:lnTo>
                      <a:pt x="737" y="42"/>
                    </a:lnTo>
                    <a:lnTo>
                      <a:pt x="728" y="37"/>
                    </a:lnTo>
                    <a:lnTo>
                      <a:pt x="719" y="33"/>
                    </a:lnTo>
                    <a:lnTo>
                      <a:pt x="714" y="28"/>
                    </a:lnTo>
                    <a:lnTo>
                      <a:pt x="719" y="23"/>
                    </a:lnTo>
                    <a:lnTo>
                      <a:pt x="710" y="23"/>
                    </a:lnTo>
                    <a:lnTo>
                      <a:pt x="710" y="19"/>
                    </a:lnTo>
                    <a:lnTo>
                      <a:pt x="710" y="14"/>
                    </a:lnTo>
                    <a:lnTo>
                      <a:pt x="705" y="19"/>
                    </a:lnTo>
                    <a:lnTo>
                      <a:pt x="705" y="14"/>
                    </a:lnTo>
                    <a:lnTo>
                      <a:pt x="705" y="5"/>
                    </a:lnTo>
                    <a:lnTo>
                      <a:pt x="691" y="0"/>
                    </a:lnTo>
                    <a:lnTo>
                      <a:pt x="682" y="5"/>
                    </a:lnTo>
                    <a:lnTo>
                      <a:pt x="678" y="10"/>
                    </a:lnTo>
                    <a:lnTo>
                      <a:pt x="673" y="10"/>
                    </a:lnTo>
                    <a:lnTo>
                      <a:pt x="659" y="0"/>
                    </a:lnTo>
                    <a:lnTo>
                      <a:pt x="650" y="0"/>
                    </a:lnTo>
                    <a:lnTo>
                      <a:pt x="646" y="5"/>
                    </a:lnTo>
                    <a:lnTo>
                      <a:pt x="641" y="14"/>
                    </a:lnTo>
                    <a:lnTo>
                      <a:pt x="650" y="19"/>
                    </a:lnTo>
                    <a:lnTo>
                      <a:pt x="641" y="42"/>
                    </a:lnTo>
                    <a:lnTo>
                      <a:pt x="650" y="46"/>
                    </a:lnTo>
                    <a:lnTo>
                      <a:pt x="646" y="46"/>
                    </a:lnTo>
                    <a:lnTo>
                      <a:pt x="646" y="51"/>
                    </a:lnTo>
                    <a:lnTo>
                      <a:pt x="650" y="55"/>
                    </a:lnTo>
                    <a:lnTo>
                      <a:pt x="650" y="60"/>
                    </a:lnTo>
                    <a:lnTo>
                      <a:pt x="655" y="60"/>
                    </a:lnTo>
                    <a:lnTo>
                      <a:pt x="650" y="69"/>
                    </a:lnTo>
                    <a:lnTo>
                      <a:pt x="655" y="69"/>
                    </a:lnTo>
                    <a:lnTo>
                      <a:pt x="650" y="69"/>
                    </a:lnTo>
                    <a:lnTo>
                      <a:pt x="646" y="78"/>
                    </a:lnTo>
                    <a:lnTo>
                      <a:pt x="636" y="83"/>
                    </a:lnTo>
                    <a:lnTo>
                      <a:pt x="636" y="88"/>
                    </a:lnTo>
                    <a:lnTo>
                      <a:pt x="641" y="92"/>
                    </a:lnTo>
                    <a:lnTo>
                      <a:pt x="646" y="97"/>
                    </a:lnTo>
                    <a:lnTo>
                      <a:pt x="650" y="101"/>
                    </a:lnTo>
                    <a:lnTo>
                      <a:pt x="655" y="106"/>
                    </a:lnTo>
                    <a:lnTo>
                      <a:pt x="655" y="120"/>
                    </a:lnTo>
                    <a:lnTo>
                      <a:pt x="659" y="133"/>
                    </a:lnTo>
                    <a:lnTo>
                      <a:pt x="659" y="143"/>
                    </a:lnTo>
                    <a:lnTo>
                      <a:pt x="664" y="138"/>
                    </a:lnTo>
                    <a:lnTo>
                      <a:pt x="664" y="143"/>
                    </a:lnTo>
                    <a:lnTo>
                      <a:pt x="655" y="152"/>
                    </a:lnTo>
                    <a:lnTo>
                      <a:pt x="650" y="161"/>
                    </a:lnTo>
                    <a:lnTo>
                      <a:pt x="641" y="170"/>
                    </a:lnTo>
                    <a:lnTo>
                      <a:pt x="627" y="179"/>
                    </a:lnTo>
                    <a:lnTo>
                      <a:pt x="627" y="179"/>
                    </a:lnTo>
                    <a:lnTo>
                      <a:pt x="632" y="188"/>
                    </a:lnTo>
                    <a:lnTo>
                      <a:pt x="632" y="193"/>
                    </a:lnTo>
                    <a:lnTo>
                      <a:pt x="636" y="202"/>
                    </a:lnTo>
                    <a:lnTo>
                      <a:pt x="636" y="216"/>
                    </a:lnTo>
                    <a:lnTo>
                      <a:pt x="641" y="220"/>
                    </a:lnTo>
                    <a:lnTo>
                      <a:pt x="646" y="225"/>
                    </a:lnTo>
                    <a:lnTo>
                      <a:pt x="641" y="225"/>
                    </a:lnTo>
                    <a:lnTo>
                      <a:pt x="632" y="230"/>
                    </a:lnTo>
                    <a:lnTo>
                      <a:pt x="636" y="234"/>
                    </a:lnTo>
                    <a:lnTo>
                      <a:pt x="636" y="239"/>
                    </a:lnTo>
                    <a:lnTo>
                      <a:pt x="627" y="239"/>
                    </a:lnTo>
                    <a:lnTo>
                      <a:pt x="627" y="243"/>
                    </a:lnTo>
                    <a:lnTo>
                      <a:pt x="618" y="239"/>
                    </a:lnTo>
                    <a:lnTo>
                      <a:pt x="609" y="243"/>
                    </a:lnTo>
                    <a:lnTo>
                      <a:pt x="614" y="239"/>
                    </a:lnTo>
                    <a:lnTo>
                      <a:pt x="614" y="230"/>
                    </a:lnTo>
                    <a:lnTo>
                      <a:pt x="604" y="225"/>
                    </a:lnTo>
                    <a:lnTo>
                      <a:pt x="595" y="225"/>
                    </a:lnTo>
                    <a:lnTo>
                      <a:pt x="604" y="220"/>
                    </a:lnTo>
                    <a:lnTo>
                      <a:pt x="595" y="197"/>
                    </a:lnTo>
                    <a:lnTo>
                      <a:pt x="595" y="175"/>
                    </a:lnTo>
                    <a:lnTo>
                      <a:pt x="595" y="170"/>
                    </a:lnTo>
                    <a:lnTo>
                      <a:pt x="591" y="165"/>
                    </a:lnTo>
                    <a:lnTo>
                      <a:pt x="577" y="165"/>
                    </a:lnTo>
                    <a:lnTo>
                      <a:pt x="563" y="165"/>
                    </a:lnTo>
                    <a:lnTo>
                      <a:pt x="559" y="165"/>
                    </a:lnTo>
                    <a:lnTo>
                      <a:pt x="559" y="175"/>
                    </a:lnTo>
                    <a:lnTo>
                      <a:pt x="559" y="161"/>
                    </a:lnTo>
                    <a:lnTo>
                      <a:pt x="545" y="152"/>
                    </a:lnTo>
                    <a:lnTo>
                      <a:pt x="540" y="152"/>
                    </a:lnTo>
                    <a:lnTo>
                      <a:pt x="536" y="147"/>
                    </a:lnTo>
                    <a:lnTo>
                      <a:pt x="526" y="138"/>
                    </a:lnTo>
                    <a:lnTo>
                      <a:pt x="499" y="124"/>
                    </a:lnTo>
                    <a:lnTo>
                      <a:pt x="490" y="124"/>
                    </a:lnTo>
                    <a:lnTo>
                      <a:pt x="476" y="129"/>
                    </a:lnTo>
                    <a:lnTo>
                      <a:pt x="481" y="124"/>
                    </a:lnTo>
                    <a:lnTo>
                      <a:pt x="481" y="120"/>
                    </a:lnTo>
                    <a:lnTo>
                      <a:pt x="476" y="106"/>
                    </a:lnTo>
                    <a:lnTo>
                      <a:pt x="471" y="97"/>
                    </a:lnTo>
                    <a:lnTo>
                      <a:pt x="467" y="92"/>
                    </a:lnTo>
                    <a:lnTo>
                      <a:pt x="462" y="88"/>
                    </a:lnTo>
                    <a:lnTo>
                      <a:pt x="458" y="97"/>
                    </a:lnTo>
                    <a:lnTo>
                      <a:pt x="458" y="92"/>
                    </a:lnTo>
                    <a:lnTo>
                      <a:pt x="449" y="88"/>
                    </a:lnTo>
                    <a:lnTo>
                      <a:pt x="430" y="88"/>
                    </a:lnTo>
                    <a:lnTo>
                      <a:pt x="407" y="88"/>
                    </a:lnTo>
                    <a:lnTo>
                      <a:pt x="394" y="88"/>
                    </a:lnTo>
                    <a:lnTo>
                      <a:pt x="233" y="88"/>
                    </a:lnTo>
                    <a:lnTo>
                      <a:pt x="0" y="8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Freeform 1741"/>
              <p:cNvSpPr>
                <a:spLocks noEditPoints="1"/>
              </p:cNvSpPr>
              <p:nvPr/>
            </p:nvSpPr>
            <p:spPr bwMode="auto">
              <a:xfrm>
                <a:off x="1132" y="1208"/>
                <a:ext cx="926" cy="399"/>
              </a:xfrm>
              <a:custGeom>
                <a:avLst/>
                <a:gdLst>
                  <a:gd name="T0" fmla="*/ 637 w 926"/>
                  <a:gd name="T1" fmla="*/ 353 h 399"/>
                  <a:gd name="T2" fmla="*/ 559 w 926"/>
                  <a:gd name="T3" fmla="*/ 289 h 399"/>
                  <a:gd name="T4" fmla="*/ 481 w 926"/>
                  <a:gd name="T5" fmla="*/ 289 h 399"/>
                  <a:gd name="T6" fmla="*/ 142 w 926"/>
                  <a:gd name="T7" fmla="*/ 280 h 399"/>
                  <a:gd name="T8" fmla="*/ 96 w 926"/>
                  <a:gd name="T9" fmla="*/ 248 h 399"/>
                  <a:gd name="T10" fmla="*/ 60 w 926"/>
                  <a:gd name="T11" fmla="*/ 184 h 399"/>
                  <a:gd name="T12" fmla="*/ 248 w 926"/>
                  <a:gd name="T13" fmla="*/ 88 h 399"/>
                  <a:gd name="T14" fmla="*/ 518 w 926"/>
                  <a:gd name="T15" fmla="*/ 124 h 399"/>
                  <a:gd name="T16" fmla="*/ 633 w 926"/>
                  <a:gd name="T17" fmla="*/ 239 h 399"/>
                  <a:gd name="T18" fmla="*/ 642 w 926"/>
                  <a:gd name="T19" fmla="*/ 179 h 399"/>
                  <a:gd name="T20" fmla="*/ 665 w 926"/>
                  <a:gd name="T21" fmla="*/ 74 h 399"/>
                  <a:gd name="T22" fmla="*/ 655 w 926"/>
                  <a:gd name="T23" fmla="*/ 14 h 399"/>
                  <a:gd name="T24" fmla="*/ 752 w 926"/>
                  <a:gd name="T25" fmla="*/ 19 h 399"/>
                  <a:gd name="T26" fmla="*/ 761 w 926"/>
                  <a:gd name="T27" fmla="*/ 65 h 399"/>
                  <a:gd name="T28" fmla="*/ 784 w 926"/>
                  <a:gd name="T29" fmla="*/ 92 h 399"/>
                  <a:gd name="T30" fmla="*/ 820 w 926"/>
                  <a:gd name="T31" fmla="*/ 60 h 399"/>
                  <a:gd name="T32" fmla="*/ 839 w 926"/>
                  <a:gd name="T33" fmla="*/ 97 h 399"/>
                  <a:gd name="T34" fmla="*/ 857 w 926"/>
                  <a:gd name="T35" fmla="*/ 147 h 399"/>
                  <a:gd name="T36" fmla="*/ 898 w 926"/>
                  <a:gd name="T37" fmla="*/ 184 h 399"/>
                  <a:gd name="T38" fmla="*/ 921 w 926"/>
                  <a:gd name="T39" fmla="*/ 211 h 399"/>
                  <a:gd name="T40" fmla="*/ 811 w 926"/>
                  <a:gd name="T41" fmla="*/ 262 h 399"/>
                  <a:gd name="T42" fmla="*/ 834 w 926"/>
                  <a:gd name="T43" fmla="*/ 330 h 399"/>
                  <a:gd name="T44" fmla="*/ 825 w 926"/>
                  <a:gd name="T45" fmla="*/ 358 h 399"/>
                  <a:gd name="T46" fmla="*/ 779 w 926"/>
                  <a:gd name="T47" fmla="*/ 344 h 399"/>
                  <a:gd name="T48" fmla="*/ 692 w 926"/>
                  <a:gd name="T49" fmla="*/ 353 h 399"/>
                  <a:gd name="T50" fmla="*/ 619 w 926"/>
                  <a:gd name="T51" fmla="*/ 395 h 399"/>
                  <a:gd name="T52" fmla="*/ 637 w 926"/>
                  <a:gd name="T53" fmla="*/ 381 h 399"/>
                  <a:gd name="T54" fmla="*/ 756 w 926"/>
                  <a:gd name="T55" fmla="*/ 307 h 399"/>
                  <a:gd name="T56" fmla="*/ 811 w 926"/>
                  <a:gd name="T57" fmla="*/ 330 h 399"/>
                  <a:gd name="T58" fmla="*/ 793 w 926"/>
                  <a:gd name="T59" fmla="*/ 294 h 399"/>
                  <a:gd name="T60" fmla="*/ 761 w 926"/>
                  <a:gd name="T61" fmla="*/ 289 h 399"/>
                  <a:gd name="T62" fmla="*/ 912 w 926"/>
                  <a:gd name="T63" fmla="*/ 230 h 399"/>
                  <a:gd name="T64" fmla="*/ 903 w 926"/>
                  <a:gd name="T65" fmla="*/ 197 h 399"/>
                  <a:gd name="T66" fmla="*/ 853 w 926"/>
                  <a:gd name="T67" fmla="*/ 193 h 399"/>
                  <a:gd name="T68" fmla="*/ 853 w 926"/>
                  <a:gd name="T69" fmla="*/ 170 h 399"/>
                  <a:gd name="T70" fmla="*/ 848 w 926"/>
                  <a:gd name="T71" fmla="*/ 133 h 399"/>
                  <a:gd name="T72" fmla="*/ 834 w 926"/>
                  <a:gd name="T73" fmla="*/ 101 h 399"/>
                  <a:gd name="T74" fmla="*/ 798 w 926"/>
                  <a:gd name="T75" fmla="*/ 97 h 399"/>
                  <a:gd name="T76" fmla="*/ 770 w 926"/>
                  <a:gd name="T77" fmla="*/ 92 h 399"/>
                  <a:gd name="T78" fmla="*/ 752 w 926"/>
                  <a:gd name="T79" fmla="*/ 83 h 399"/>
                  <a:gd name="T80" fmla="*/ 756 w 926"/>
                  <a:gd name="T81" fmla="*/ 46 h 399"/>
                  <a:gd name="T82" fmla="*/ 710 w 926"/>
                  <a:gd name="T83" fmla="*/ 33 h 399"/>
                  <a:gd name="T84" fmla="*/ 669 w 926"/>
                  <a:gd name="T85" fmla="*/ 23 h 399"/>
                  <a:gd name="T86" fmla="*/ 674 w 926"/>
                  <a:gd name="T87" fmla="*/ 69 h 399"/>
                  <a:gd name="T88" fmla="*/ 683 w 926"/>
                  <a:gd name="T89" fmla="*/ 147 h 399"/>
                  <a:gd name="T90" fmla="*/ 665 w 926"/>
                  <a:gd name="T91" fmla="*/ 225 h 399"/>
                  <a:gd name="T92" fmla="*/ 637 w 926"/>
                  <a:gd name="T93" fmla="*/ 243 h 399"/>
                  <a:gd name="T94" fmla="*/ 610 w 926"/>
                  <a:gd name="T95" fmla="*/ 175 h 399"/>
                  <a:gd name="T96" fmla="*/ 490 w 926"/>
                  <a:gd name="T97" fmla="*/ 129 h 399"/>
                  <a:gd name="T98" fmla="*/ 413 w 926"/>
                  <a:gd name="T99" fmla="*/ 92 h 399"/>
                  <a:gd name="T100" fmla="*/ 64 w 926"/>
                  <a:gd name="T101" fmla="*/ 179 h 399"/>
                  <a:gd name="T102" fmla="*/ 92 w 926"/>
                  <a:gd name="T103" fmla="*/ 225 h 399"/>
                  <a:gd name="T104" fmla="*/ 115 w 926"/>
                  <a:gd name="T105" fmla="*/ 248 h 399"/>
                  <a:gd name="T106" fmla="*/ 151 w 926"/>
                  <a:gd name="T107" fmla="*/ 257 h 399"/>
                  <a:gd name="T108" fmla="*/ 312 w 926"/>
                  <a:gd name="T109" fmla="*/ 280 h 399"/>
                  <a:gd name="T110" fmla="*/ 541 w 926"/>
                  <a:gd name="T111" fmla="*/ 285 h 399"/>
                  <a:gd name="T112" fmla="*/ 587 w 926"/>
                  <a:gd name="T113" fmla="*/ 298 h 399"/>
                  <a:gd name="T114" fmla="*/ 642 w 926"/>
                  <a:gd name="T115" fmla="*/ 362 h 399"/>
                  <a:gd name="T116" fmla="*/ 825 w 926"/>
                  <a:gd name="T117" fmla="*/ 353 h 399"/>
                  <a:gd name="T118" fmla="*/ 825 w 926"/>
                  <a:gd name="T119" fmla="*/ 335 h 399"/>
                  <a:gd name="T120" fmla="*/ 820 w 926"/>
                  <a:gd name="T121" fmla="*/ 83 h 399"/>
                  <a:gd name="T122" fmla="*/ 802 w 926"/>
                  <a:gd name="T123" fmla="*/ 92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6" h="399">
                    <a:moveTo>
                      <a:pt x="605" y="399"/>
                    </a:moveTo>
                    <a:lnTo>
                      <a:pt x="600" y="399"/>
                    </a:lnTo>
                    <a:lnTo>
                      <a:pt x="600" y="399"/>
                    </a:lnTo>
                    <a:lnTo>
                      <a:pt x="600" y="395"/>
                    </a:lnTo>
                    <a:lnTo>
                      <a:pt x="600" y="390"/>
                    </a:lnTo>
                    <a:lnTo>
                      <a:pt x="605" y="385"/>
                    </a:lnTo>
                    <a:lnTo>
                      <a:pt x="610" y="381"/>
                    </a:lnTo>
                    <a:lnTo>
                      <a:pt x="610" y="376"/>
                    </a:lnTo>
                    <a:lnTo>
                      <a:pt x="614" y="367"/>
                    </a:lnTo>
                    <a:lnTo>
                      <a:pt x="619" y="358"/>
                    </a:lnTo>
                    <a:lnTo>
                      <a:pt x="619" y="353"/>
                    </a:lnTo>
                    <a:lnTo>
                      <a:pt x="619" y="344"/>
                    </a:lnTo>
                    <a:lnTo>
                      <a:pt x="614" y="335"/>
                    </a:lnTo>
                    <a:lnTo>
                      <a:pt x="610" y="335"/>
                    </a:lnTo>
                    <a:lnTo>
                      <a:pt x="619" y="340"/>
                    </a:lnTo>
                    <a:lnTo>
                      <a:pt x="623" y="340"/>
                    </a:lnTo>
                    <a:lnTo>
                      <a:pt x="628" y="344"/>
                    </a:lnTo>
                    <a:lnTo>
                      <a:pt x="628" y="349"/>
                    </a:lnTo>
                    <a:lnTo>
                      <a:pt x="637" y="353"/>
                    </a:lnTo>
                    <a:lnTo>
                      <a:pt x="637" y="349"/>
                    </a:lnTo>
                    <a:lnTo>
                      <a:pt x="637" y="349"/>
                    </a:lnTo>
                    <a:lnTo>
                      <a:pt x="637" y="349"/>
                    </a:lnTo>
                    <a:lnTo>
                      <a:pt x="633" y="344"/>
                    </a:lnTo>
                    <a:lnTo>
                      <a:pt x="633" y="340"/>
                    </a:lnTo>
                    <a:lnTo>
                      <a:pt x="623" y="335"/>
                    </a:lnTo>
                    <a:lnTo>
                      <a:pt x="619" y="335"/>
                    </a:lnTo>
                    <a:lnTo>
                      <a:pt x="600" y="335"/>
                    </a:lnTo>
                    <a:lnTo>
                      <a:pt x="591" y="326"/>
                    </a:lnTo>
                    <a:lnTo>
                      <a:pt x="587" y="326"/>
                    </a:lnTo>
                    <a:lnTo>
                      <a:pt x="582" y="326"/>
                    </a:lnTo>
                    <a:lnTo>
                      <a:pt x="582" y="326"/>
                    </a:lnTo>
                    <a:lnTo>
                      <a:pt x="587" y="326"/>
                    </a:lnTo>
                    <a:lnTo>
                      <a:pt x="587" y="326"/>
                    </a:lnTo>
                    <a:lnTo>
                      <a:pt x="582" y="312"/>
                    </a:lnTo>
                    <a:lnTo>
                      <a:pt x="578" y="303"/>
                    </a:lnTo>
                    <a:lnTo>
                      <a:pt x="573" y="298"/>
                    </a:lnTo>
                    <a:lnTo>
                      <a:pt x="568" y="294"/>
                    </a:lnTo>
                    <a:lnTo>
                      <a:pt x="559" y="289"/>
                    </a:lnTo>
                    <a:lnTo>
                      <a:pt x="559" y="289"/>
                    </a:lnTo>
                    <a:lnTo>
                      <a:pt x="559" y="294"/>
                    </a:lnTo>
                    <a:lnTo>
                      <a:pt x="559" y="294"/>
                    </a:lnTo>
                    <a:lnTo>
                      <a:pt x="555" y="294"/>
                    </a:lnTo>
                    <a:lnTo>
                      <a:pt x="555" y="294"/>
                    </a:lnTo>
                    <a:lnTo>
                      <a:pt x="555" y="294"/>
                    </a:lnTo>
                    <a:lnTo>
                      <a:pt x="550" y="285"/>
                    </a:lnTo>
                    <a:lnTo>
                      <a:pt x="545" y="294"/>
                    </a:lnTo>
                    <a:lnTo>
                      <a:pt x="541" y="289"/>
                    </a:lnTo>
                    <a:lnTo>
                      <a:pt x="541" y="289"/>
                    </a:lnTo>
                    <a:lnTo>
                      <a:pt x="541" y="294"/>
                    </a:lnTo>
                    <a:lnTo>
                      <a:pt x="541" y="298"/>
                    </a:lnTo>
                    <a:lnTo>
                      <a:pt x="536" y="303"/>
                    </a:lnTo>
                    <a:lnTo>
                      <a:pt x="536" y="294"/>
                    </a:lnTo>
                    <a:lnTo>
                      <a:pt x="536" y="294"/>
                    </a:lnTo>
                    <a:lnTo>
                      <a:pt x="518" y="303"/>
                    </a:lnTo>
                    <a:lnTo>
                      <a:pt x="500" y="298"/>
                    </a:lnTo>
                    <a:lnTo>
                      <a:pt x="490" y="294"/>
                    </a:lnTo>
                    <a:lnTo>
                      <a:pt x="481" y="289"/>
                    </a:lnTo>
                    <a:lnTo>
                      <a:pt x="472" y="289"/>
                    </a:lnTo>
                    <a:lnTo>
                      <a:pt x="468" y="285"/>
                    </a:lnTo>
                    <a:lnTo>
                      <a:pt x="458" y="285"/>
                    </a:lnTo>
                    <a:lnTo>
                      <a:pt x="445" y="289"/>
                    </a:lnTo>
                    <a:lnTo>
                      <a:pt x="426" y="285"/>
                    </a:lnTo>
                    <a:lnTo>
                      <a:pt x="422" y="285"/>
                    </a:lnTo>
                    <a:lnTo>
                      <a:pt x="312" y="285"/>
                    </a:lnTo>
                    <a:lnTo>
                      <a:pt x="271" y="285"/>
                    </a:lnTo>
                    <a:lnTo>
                      <a:pt x="243" y="285"/>
                    </a:lnTo>
                    <a:lnTo>
                      <a:pt x="225" y="285"/>
                    </a:lnTo>
                    <a:lnTo>
                      <a:pt x="211" y="285"/>
                    </a:lnTo>
                    <a:lnTo>
                      <a:pt x="202" y="285"/>
                    </a:lnTo>
                    <a:lnTo>
                      <a:pt x="197" y="285"/>
                    </a:lnTo>
                    <a:lnTo>
                      <a:pt x="193" y="285"/>
                    </a:lnTo>
                    <a:lnTo>
                      <a:pt x="183" y="285"/>
                    </a:lnTo>
                    <a:lnTo>
                      <a:pt x="165" y="285"/>
                    </a:lnTo>
                    <a:lnTo>
                      <a:pt x="151" y="285"/>
                    </a:lnTo>
                    <a:lnTo>
                      <a:pt x="147" y="280"/>
                    </a:lnTo>
                    <a:lnTo>
                      <a:pt x="142" y="280"/>
                    </a:lnTo>
                    <a:lnTo>
                      <a:pt x="142" y="275"/>
                    </a:lnTo>
                    <a:lnTo>
                      <a:pt x="142" y="275"/>
                    </a:lnTo>
                    <a:lnTo>
                      <a:pt x="142" y="275"/>
                    </a:lnTo>
                    <a:lnTo>
                      <a:pt x="138" y="285"/>
                    </a:lnTo>
                    <a:lnTo>
                      <a:pt x="138" y="285"/>
                    </a:lnTo>
                    <a:lnTo>
                      <a:pt x="138" y="275"/>
                    </a:lnTo>
                    <a:lnTo>
                      <a:pt x="138" y="275"/>
                    </a:lnTo>
                    <a:lnTo>
                      <a:pt x="138" y="271"/>
                    </a:lnTo>
                    <a:lnTo>
                      <a:pt x="128" y="271"/>
                    </a:lnTo>
                    <a:lnTo>
                      <a:pt x="124" y="266"/>
                    </a:lnTo>
                    <a:lnTo>
                      <a:pt x="124" y="257"/>
                    </a:lnTo>
                    <a:lnTo>
                      <a:pt x="110" y="257"/>
                    </a:lnTo>
                    <a:lnTo>
                      <a:pt x="106" y="257"/>
                    </a:lnTo>
                    <a:lnTo>
                      <a:pt x="106" y="257"/>
                    </a:lnTo>
                    <a:lnTo>
                      <a:pt x="110" y="252"/>
                    </a:lnTo>
                    <a:lnTo>
                      <a:pt x="110" y="252"/>
                    </a:lnTo>
                    <a:lnTo>
                      <a:pt x="110" y="248"/>
                    </a:lnTo>
                    <a:lnTo>
                      <a:pt x="110" y="248"/>
                    </a:lnTo>
                    <a:lnTo>
                      <a:pt x="96" y="248"/>
                    </a:lnTo>
                    <a:lnTo>
                      <a:pt x="92" y="243"/>
                    </a:lnTo>
                    <a:lnTo>
                      <a:pt x="87" y="239"/>
                    </a:lnTo>
                    <a:lnTo>
                      <a:pt x="83" y="239"/>
                    </a:lnTo>
                    <a:lnTo>
                      <a:pt x="83" y="239"/>
                    </a:lnTo>
                    <a:lnTo>
                      <a:pt x="87" y="239"/>
                    </a:lnTo>
                    <a:lnTo>
                      <a:pt x="87" y="239"/>
                    </a:lnTo>
                    <a:lnTo>
                      <a:pt x="87" y="230"/>
                    </a:lnTo>
                    <a:lnTo>
                      <a:pt x="87" y="225"/>
                    </a:lnTo>
                    <a:lnTo>
                      <a:pt x="87" y="225"/>
                    </a:lnTo>
                    <a:lnTo>
                      <a:pt x="87" y="225"/>
                    </a:lnTo>
                    <a:lnTo>
                      <a:pt x="83" y="225"/>
                    </a:lnTo>
                    <a:lnTo>
                      <a:pt x="83" y="225"/>
                    </a:lnTo>
                    <a:lnTo>
                      <a:pt x="83" y="220"/>
                    </a:lnTo>
                    <a:lnTo>
                      <a:pt x="83" y="220"/>
                    </a:lnTo>
                    <a:lnTo>
                      <a:pt x="78" y="216"/>
                    </a:lnTo>
                    <a:lnTo>
                      <a:pt x="73" y="202"/>
                    </a:lnTo>
                    <a:lnTo>
                      <a:pt x="64" y="197"/>
                    </a:lnTo>
                    <a:lnTo>
                      <a:pt x="64" y="188"/>
                    </a:lnTo>
                    <a:lnTo>
                      <a:pt x="60" y="184"/>
                    </a:lnTo>
                    <a:lnTo>
                      <a:pt x="60" y="179"/>
                    </a:lnTo>
                    <a:lnTo>
                      <a:pt x="64" y="175"/>
                    </a:lnTo>
                    <a:lnTo>
                      <a:pt x="64" y="165"/>
                    </a:lnTo>
                    <a:lnTo>
                      <a:pt x="64" y="152"/>
                    </a:lnTo>
                    <a:lnTo>
                      <a:pt x="60" y="147"/>
                    </a:lnTo>
                    <a:lnTo>
                      <a:pt x="55" y="147"/>
                    </a:lnTo>
                    <a:lnTo>
                      <a:pt x="41" y="138"/>
                    </a:lnTo>
                    <a:lnTo>
                      <a:pt x="37" y="129"/>
                    </a:lnTo>
                    <a:lnTo>
                      <a:pt x="32" y="120"/>
                    </a:lnTo>
                    <a:lnTo>
                      <a:pt x="23" y="101"/>
                    </a:lnTo>
                    <a:lnTo>
                      <a:pt x="14" y="92"/>
                    </a:lnTo>
                    <a:lnTo>
                      <a:pt x="5" y="8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9" y="88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216" y="88"/>
                    </a:lnTo>
                    <a:lnTo>
                      <a:pt x="248" y="88"/>
                    </a:lnTo>
                    <a:lnTo>
                      <a:pt x="271" y="88"/>
                    </a:lnTo>
                    <a:lnTo>
                      <a:pt x="289" y="88"/>
                    </a:lnTo>
                    <a:lnTo>
                      <a:pt x="298" y="88"/>
                    </a:lnTo>
                    <a:lnTo>
                      <a:pt x="307" y="88"/>
                    </a:lnTo>
                    <a:lnTo>
                      <a:pt x="307" y="88"/>
                    </a:lnTo>
                    <a:lnTo>
                      <a:pt x="413" y="88"/>
                    </a:lnTo>
                    <a:lnTo>
                      <a:pt x="417" y="88"/>
                    </a:lnTo>
                    <a:lnTo>
                      <a:pt x="445" y="88"/>
                    </a:lnTo>
                    <a:lnTo>
                      <a:pt x="463" y="88"/>
                    </a:lnTo>
                    <a:lnTo>
                      <a:pt x="472" y="92"/>
                    </a:lnTo>
                    <a:lnTo>
                      <a:pt x="481" y="88"/>
                    </a:lnTo>
                    <a:lnTo>
                      <a:pt x="486" y="88"/>
                    </a:lnTo>
                    <a:lnTo>
                      <a:pt x="490" y="97"/>
                    </a:lnTo>
                    <a:lnTo>
                      <a:pt x="495" y="101"/>
                    </a:lnTo>
                    <a:lnTo>
                      <a:pt x="495" y="106"/>
                    </a:lnTo>
                    <a:lnTo>
                      <a:pt x="495" y="110"/>
                    </a:lnTo>
                    <a:lnTo>
                      <a:pt x="500" y="124"/>
                    </a:lnTo>
                    <a:lnTo>
                      <a:pt x="509" y="124"/>
                    </a:lnTo>
                    <a:lnTo>
                      <a:pt x="518" y="124"/>
                    </a:lnTo>
                    <a:lnTo>
                      <a:pt x="545" y="138"/>
                    </a:lnTo>
                    <a:lnTo>
                      <a:pt x="555" y="147"/>
                    </a:lnTo>
                    <a:lnTo>
                      <a:pt x="559" y="147"/>
                    </a:lnTo>
                    <a:lnTo>
                      <a:pt x="564" y="152"/>
                    </a:lnTo>
                    <a:lnTo>
                      <a:pt x="578" y="161"/>
                    </a:lnTo>
                    <a:lnTo>
                      <a:pt x="578" y="161"/>
                    </a:lnTo>
                    <a:lnTo>
                      <a:pt x="591" y="161"/>
                    </a:lnTo>
                    <a:lnTo>
                      <a:pt x="596" y="165"/>
                    </a:lnTo>
                    <a:lnTo>
                      <a:pt x="600" y="165"/>
                    </a:lnTo>
                    <a:lnTo>
                      <a:pt x="614" y="165"/>
                    </a:lnTo>
                    <a:lnTo>
                      <a:pt x="614" y="175"/>
                    </a:lnTo>
                    <a:lnTo>
                      <a:pt x="614" y="197"/>
                    </a:lnTo>
                    <a:lnTo>
                      <a:pt x="623" y="220"/>
                    </a:lnTo>
                    <a:lnTo>
                      <a:pt x="628" y="225"/>
                    </a:lnTo>
                    <a:lnTo>
                      <a:pt x="623" y="225"/>
                    </a:lnTo>
                    <a:lnTo>
                      <a:pt x="623" y="225"/>
                    </a:lnTo>
                    <a:lnTo>
                      <a:pt x="623" y="225"/>
                    </a:lnTo>
                    <a:lnTo>
                      <a:pt x="633" y="234"/>
                    </a:lnTo>
                    <a:lnTo>
                      <a:pt x="633" y="239"/>
                    </a:lnTo>
                    <a:lnTo>
                      <a:pt x="633" y="239"/>
                    </a:lnTo>
                    <a:lnTo>
                      <a:pt x="642" y="239"/>
                    </a:lnTo>
                    <a:lnTo>
                      <a:pt x="642" y="239"/>
                    </a:lnTo>
                    <a:lnTo>
                      <a:pt x="651" y="234"/>
                    </a:lnTo>
                    <a:lnTo>
                      <a:pt x="651" y="234"/>
                    </a:lnTo>
                    <a:lnTo>
                      <a:pt x="646" y="234"/>
                    </a:lnTo>
                    <a:lnTo>
                      <a:pt x="651" y="230"/>
                    </a:lnTo>
                    <a:lnTo>
                      <a:pt x="651" y="225"/>
                    </a:lnTo>
                    <a:lnTo>
                      <a:pt x="655" y="225"/>
                    </a:lnTo>
                    <a:lnTo>
                      <a:pt x="651" y="216"/>
                    </a:lnTo>
                    <a:lnTo>
                      <a:pt x="651" y="207"/>
                    </a:lnTo>
                    <a:lnTo>
                      <a:pt x="651" y="202"/>
                    </a:lnTo>
                    <a:lnTo>
                      <a:pt x="646" y="197"/>
                    </a:lnTo>
                    <a:lnTo>
                      <a:pt x="646" y="193"/>
                    </a:lnTo>
                    <a:lnTo>
                      <a:pt x="646" y="184"/>
                    </a:lnTo>
                    <a:lnTo>
                      <a:pt x="642" y="184"/>
                    </a:lnTo>
                    <a:lnTo>
                      <a:pt x="646" y="184"/>
                    </a:lnTo>
                    <a:lnTo>
                      <a:pt x="646" y="179"/>
                    </a:lnTo>
                    <a:lnTo>
                      <a:pt x="642" y="179"/>
                    </a:lnTo>
                    <a:lnTo>
                      <a:pt x="642" y="175"/>
                    </a:lnTo>
                    <a:lnTo>
                      <a:pt x="642" y="175"/>
                    </a:lnTo>
                    <a:lnTo>
                      <a:pt x="651" y="175"/>
                    </a:lnTo>
                    <a:lnTo>
                      <a:pt x="660" y="165"/>
                    </a:lnTo>
                    <a:lnTo>
                      <a:pt x="665" y="161"/>
                    </a:lnTo>
                    <a:lnTo>
                      <a:pt x="665" y="156"/>
                    </a:lnTo>
                    <a:lnTo>
                      <a:pt x="674" y="147"/>
                    </a:lnTo>
                    <a:lnTo>
                      <a:pt x="674" y="143"/>
                    </a:lnTo>
                    <a:lnTo>
                      <a:pt x="674" y="138"/>
                    </a:lnTo>
                    <a:lnTo>
                      <a:pt x="669" y="120"/>
                    </a:lnTo>
                    <a:lnTo>
                      <a:pt x="669" y="110"/>
                    </a:lnTo>
                    <a:lnTo>
                      <a:pt x="665" y="101"/>
                    </a:lnTo>
                    <a:lnTo>
                      <a:pt x="665" y="101"/>
                    </a:lnTo>
                    <a:lnTo>
                      <a:pt x="651" y="92"/>
                    </a:lnTo>
                    <a:lnTo>
                      <a:pt x="651" y="88"/>
                    </a:lnTo>
                    <a:lnTo>
                      <a:pt x="651" y="83"/>
                    </a:lnTo>
                    <a:lnTo>
                      <a:pt x="655" y="78"/>
                    </a:lnTo>
                    <a:lnTo>
                      <a:pt x="665" y="78"/>
                    </a:lnTo>
                    <a:lnTo>
                      <a:pt x="665" y="74"/>
                    </a:lnTo>
                    <a:lnTo>
                      <a:pt x="660" y="69"/>
                    </a:lnTo>
                    <a:lnTo>
                      <a:pt x="660" y="69"/>
                    </a:lnTo>
                    <a:lnTo>
                      <a:pt x="665" y="69"/>
                    </a:lnTo>
                    <a:lnTo>
                      <a:pt x="665" y="69"/>
                    </a:lnTo>
                    <a:lnTo>
                      <a:pt x="665" y="69"/>
                    </a:lnTo>
                    <a:lnTo>
                      <a:pt x="660" y="69"/>
                    </a:lnTo>
                    <a:lnTo>
                      <a:pt x="660" y="69"/>
                    </a:lnTo>
                    <a:lnTo>
                      <a:pt x="665" y="65"/>
                    </a:lnTo>
                    <a:lnTo>
                      <a:pt x="665" y="65"/>
                    </a:lnTo>
                    <a:lnTo>
                      <a:pt x="660" y="55"/>
                    </a:lnTo>
                    <a:lnTo>
                      <a:pt x="660" y="46"/>
                    </a:lnTo>
                    <a:lnTo>
                      <a:pt x="660" y="46"/>
                    </a:lnTo>
                    <a:lnTo>
                      <a:pt x="655" y="46"/>
                    </a:lnTo>
                    <a:lnTo>
                      <a:pt x="655" y="46"/>
                    </a:lnTo>
                    <a:lnTo>
                      <a:pt x="655" y="46"/>
                    </a:lnTo>
                    <a:lnTo>
                      <a:pt x="655" y="42"/>
                    </a:lnTo>
                    <a:lnTo>
                      <a:pt x="665" y="28"/>
                    </a:lnTo>
                    <a:lnTo>
                      <a:pt x="655" y="19"/>
                    </a:lnTo>
                    <a:lnTo>
                      <a:pt x="655" y="14"/>
                    </a:lnTo>
                    <a:lnTo>
                      <a:pt x="660" y="5"/>
                    </a:lnTo>
                    <a:lnTo>
                      <a:pt x="669" y="0"/>
                    </a:lnTo>
                    <a:lnTo>
                      <a:pt x="683" y="5"/>
                    </a:lnTo>
                    <a:lnTo>
                      <a:pt x="688" y="10"/>
                    </a:lnTo>
                    <a:lnTo>
                      <a:pt x="697" y="5"/>
                    </a:lnTo>
                    <a:lnTo>
                      <a:pt x="710" y="0"/>
                    </a:lnTo>
                    <a:lnTo>
                      <a:pt x="720" y="5"/>
                    </a:lnTo>
                    <a:lnTo>
                      <a:pt x="724" y="10"/>
                    </a:lnTo>
                    <a:lnTo>
                      <a:pt x="724" y="14"/>
                    </a:lnTo>
                    <a:lnTo>
                      <a:pt x="724" y="14"/>
                    </a:lnTo>
                    <a:lnTo>
                      <a:pt x="729" y="14"/>
                    </a:lnTo>
                    <a:lnTo>
                      <a:pt x="729" y="14"/>
                    </a:lnTo>
                    <a:lnTo>
                      <a:pt x="729" y="19"/>
                    </a:lnTo>
                    <a:lnTo>
                      <a:pt x="729" y="19"/>
                    </a:lnTo>
                    <a:lnTo>
                      <a:pt x="729" y="23"/>
                    </a:lnTo>
                    <a:lnTo>
                      <a:pt x="733" y="23"/>
                    </a:lnTo>
                    <a:lnTo>
                      <a:pt x="733" y="23"/>
                    </a:lnTo>
                    <a:lnTo>
                      <a:pt x="747" y="19"/>
                    </a:lnTo>
                    <a:lnTo>
                      <a:pt x="752" y="19"/>
                    </a:lnTo>
                    <a:lnTo>
                      <a:pt x="756" y="14"/>
                    </a:lnTo>
                    <a:lnTo>
                      <a:pt x="747" y="23"/>
                    </a:lnTo>
                    <a:lnTo>
                      <a:pt x="738" y="28"/>
                    </a:lnTo>
                    <a:lnTo>
                      <a:pt x="738" y="28"/>
                    </a:lnTo>
                    <a:lnTo>
                      <a:pt x="733" y="33"/>
                    </a:lnTo>
                    <a:lnTo>
                      <a:pt x="738" y="33"/>
                    </a:lnTo>
                    <a:lnTo>
                      <a:pt x="743" y="37"/>
                    </a:lnTo>
                    <a:lnTo>
                      <a:pt x="752" y="42"/>
                    </a:lnTo>
                    <a:lnTo>
                      <a:pt x="752" y="37"/>
                    </a:lnTo>
                    <a:lnTo>
                      <a:pt x="756" y="37"/>
                    </a:lnTo>
                    <a:lnTo>
                      <a:pt x="756" y="33"/>
                    </a:lnTo>
                    <a:lnTo>
                      <a:pt x="756" y="33"/>
                    </a:lnTo>
                    <a:lnTo>
                      <a:pt x="761" y="37"/>
                    </a:lnTo>
                    <a:lnTo>
                      <a:pt x="761" y="42"/>
                    </a:lnTo>
                    <a:lnTo>
                      <a:pt x="761" y="51"/>
                    </a:lnTo>
                    <a:lnTo>
                      <a:pt x="761" y="60"/>
                    </a:lnTo>
                    <a:lnTo>
                      <a:pt x="765" y="65"/>
                    </a:lnTo>
                    <a:lnTo>
                      <a:pt x="765" y="65"/>
                    </a:lnTo>
                    <a:lnTo>
                      <a:pt x="761" y="65"/>
                    </a:lnTo>
                    <a:lnTo>
                      <a:pt x="761" y="65"/>
                    </a:lnTo>
                    <a:lnTo>
                      <a:pt x="761" y="65"/>
                    </a:lnTo>
                    <a:lnTo>
                      <a:pt x="761" y="69"/>
                    </a:lnTo>
                    <a:lnTo>
                      <a:pt x="761" y="78"/>
                    </a:lnTo>
                    <a:lnTo>
                      <a:pt x="765" y="78"/>
                    </a:lnTo>
                    <a:lnTo>
                      <a:pt x="765" y="78"/>
                    </a:lnTo>
                    <a:lnTo>
                      <a:pt x="765" y="78"/>
                    </a:lnTo>
                    <a:lnTo>
                      <a:pt x="765" y="83"/>
                    </a:lnTo>
                    <a:lnTo>
                      <a:pt x="765" y="83"/>
                    </a:lnTo>
                    <a:lnTo>
                      <a:pt x="765" y="88"/>
                    </a:lnTo>
                    <a:lnTo>
                      <a:pt x="765" y="88"/>
                    </a:lnTo>
                    <a:lnTo>
                      <a:pt x="770" y="88"/>
                    </a:lnTo>
                    <a:lnTo>
                      <a:pt x="775" y="88"/>
                    </a:lnTo>
                    <a:lnTo>
                      <a:pt x="775" y="92"/>
                    </a:lnTo>
                    <a:lnTo>
                      <a:pt x="775" y="92"/>
                    </a:lnTo>
                    <a:lnTo>
                      <a:pt x="779" y="92"/>
                    </a:lnTo>
                    <a:lnTo>
                      <a:pt x="779" y="92"/>
                    </a:lnTo>
                    <a:lnTo>
                      <a:pt x="784" y="92"/>
                    </a:lnTo>
                    <a:lnTo>
                      <a:pt x="784" y="92"/>
                    </a:lnTo>
                    <a:lnTo>
                      <a:pt x="779" y="97"/>
                    </a:lnTo>
                    <a:lnTo>
                      <a:pt x="779" y="97"/>
                    </a:lnTo>
                    <a:lnTo>
                      <a:pt x="784" y="101"/>
                    </a:lnTo>
                    <a:lnTo>
                      <a:pt x="788" y="97"/>
                    </a:lnTo>
                    <a:lnTo>
                      <a:pt x="793" y="88"/>
                    </a:lnTo>
                    <a:lnTo>
                      <a:pt x="793" y="88"/>
                    </a:lnTo>
                    <a:lnTo>
                      <a:pt x="788" y="83"/>
                    </a:lnTo>
                    <a:lnTo>
                      <a:pt x="798" y="88"/>
                    </a:lnTo>
                    <a:lnTo>
                      <a:pt x="798" y="88"/>
                    </a:lnTo>
                    <a:lnTo>
                      <a:pt x="802" y="88"/>
                    </a:lnTo>
                    <a:lnTo>
                      <a:pt x="802" y="83"/>
                    </a:lnTo>
                    <a:lnTo>
                      <a:pt x="802" y="78"/>
                    </a:lnTo>
                    <a:lnTo>
                      <a:pt x="802" y="74"/>
                    </a:lnTo>
                    <a:lnTo>
                      <a:pt x="802" y="74"/>
                    </a:lnTo>
                    <a:lnTo>
                      <a:pt x="802" y="74"/>
                    </a:lnTo>
                    <a:lnTo>
                      <a:pt x="802" y="69"/>
                    </a:lnTo>
                    <a:lnTo>
                      <a:pt x="807" y="60"/>
                    </a:lnTo>
                    <a:lnTo>
                      <a:pt x="816" y="55"/>
                    </a:lnTo>
                    <a:lnTo>
                      <a:pt x="820" y="60"/>
                    </a:lnTo>
                    <a:lnTo>
                      <a:pt x="820" y="65"/>
                    </a:lnTo>
                    <a:lnTo>
                      <a:pt x="820" y="69"/>
                    </a:lnTo>
                    <a:lnTo>
                      <a:pt x="825" y="69"/>
                    </a:lnTo>
                    <a:lnTo>
                      <a:pt x="830" y="74"/>
                    </a:lnTo>
                    <a:lnTo>
                      <a:pt x="830" y="74"/>
                    </a:lnTo>
                    <a:lnTo>
                      <a:pt x="830" y="74"/>
                    </a:lnTo>
                    <a:lnTo>
                      <a:pt x="830" y="78"/>
                    </a:lnTo>
                    <a:lnTo>
                      <a:pt x="825" y="78"/>
                    </a:lnTo>
                    <a:lnTo>
                      <a:pt x="830" y="78"/>
                    </a:lnTo>
                    <a:lnTo>
                      <a:pt x="830" y="78"/>
                    </a:lnTo>
                    <a:lnTo>
                      <a:pt x="839" y="78"/>
                    </a:lnTo>
                    <a:lnTo>
                      <a:pt x="839" y="78"/>
                    </a:lnTo>
                    <a:lnTo>
                      <a:pt x="834" y="83"/>
                    </a:lnTo>
                    <a:lnTo>
                      <a:pt x="834" y="83"/>
                    </a:lnTo>
                    <a:lnTo>
                      <a:pt x="834" y="88"/>
                    </a:lnTo>
                    <a:lnTo>
                      <a:pt x="839" y="92"/>
                    </a:lnTo>
                    <a:lnTo>
                      <a:pt x="843" y="97"/>
                    </a:lnTo>
                    <a:lnTo>
                      <a:pt x="843" y="97"/>
                    </a:lnTo>
                    <a:lnTo>
                      <a:pt x="839" y="97"/>
                    </a:lnTo>
                    <a:lnTo>
                      <a:pt x="839" y="97"/>
                    </a:lnTo>
                    <a:lnTo>
                      <a:pt x="839" y="97"/>
                    </a:lnTo>
                    <a:lnTo>
                      <a:pt x="843" y="97"/>
                    </a:lnTo>
                    <a:lnTo>
                      <a:pt x="848" y="97"/>
                    </a:lnTo>
                    <a:lnTo>
                      <a:pt x="843" y="101"/>
                    </a:lnTo>
                    <a:lnTo>
                      <a:pt x="843" y="101"/>
                    </a:lnTo>
                    <a:lnTo>
                      <a:pt x="839" y="101"/>
                    </a:lnTo>
                    <a:lnTo>
                      <a:pt x="843" y="106"/>
                    </a:lnTo>
                    <a:lnTo>
                      <a:pt x="843" y="106"/>
                    </a:lnTo>
                    <a:lnTo>
                      <a:pt x="848" y="110"/>
                    </a:lnTo>
                    <a:lnTo>
                      <a:pt x="848" y="115"/>
                    </a:lnTo>
                    <a:lnTo>
                      <a:pt x="853" y="120"/>
                    </a:lnTo>
                    <a:lnTo>
                      <a:pt x="848" y="120"/>
                    </a:lnTo>
                    <a:lnTo>
                      <a:pt x="853" y="120"/>
                    </a:lnTo>
                    <a:lnTo>
                      <a:pt x="853" y="129"/>
                    </a:lnTo>
                    <a:lnTo>
                      <a:pt x="853" y="138"/>
                    </a:lnTo>
                    <a:lnTo>
                      <a:pt x="848" y="143"/>
                    </a:lnTo>
                    <a:lnTo>
                      <a:pt x="848" y="143"/>
                    </a:lnTo>
                    <a:lnTo>
                      <a:pt x="857" y="147"/>
                    </a:lnTo>
                    <a:lnTo>
                      <a:pt x="862" y="152"/>
                    </a:lnTo>
                    <a:lnTo>
                      <a:pt x="866" y="152"/>
                    </a:lnTo>
                    <a:lnTo>
                      <a:pt x="866" y="156"/>
                    </a:lnTo>
                    <a:lnTo>
                      <a:pt x="866" y="161"/>
                    </a:lnTo>
                    <a:lnTo>
                      <a:pt x="875" y="165"/>
                    </a:lnTo>
                    <a:lnTo>
                      <a:pt x="880" y="161"/>
                    </a:lnTo>
                    <a:lnTo>
                      <a:pt x="880" y="161"/>
                    </a:lnTo>
                    <a:lnTo>
                      <a:pt x="880" y="165"/>
                    </a:lnTo>
                    <a:lnTo>
                      <a:pt x="880" y="165"/>
                    </a:lnTo>
                    <a:lnTo>
                      <a:pt x="885" y="170"/>
                    </a:lnTo>
                    <a:lnTo>
                      <a:pt x="889" y="170"/>
                    </a:lnTo>
                    <a:lnTo>
                      <a:pt x="889" y="165"/>
                    </a:lnTo>
                    <a:lnTo>
                      <a:pt x="894" y="170"/>
                    </a:lnTo>
                    <a:lnTo>
                      <a:pt x="898" y="179"/>
                    </a:lnTo>
                    <a:lnTo>
                      <a:pt x="903" y="179"/>
                    </a:lnTo>
                    <a:lnTo>
                      <a:pt x="898" y="179"/>
                    </a:lnTo>
                    <a:lnTo>
                      <a:pt x="898" y="184"/>
                    </a:lnTo>
                    <a:lnTo>
                      <a:pt x="894" y="184"/>
                    </a:lnTo>
                    <a:lnTo>
                      <a:pt x="898" y="184"/>
                    </a:lnTo>
                    <a:lnTo>
                      <a:pt x="903" y="184"/>
                    </a:lnTo>
                    <a:lnTo>
                      <a:pt x="903" y="184"/>
                    </a:lnTo>
                    <a:lnTo>
                      <a:pt x="903" y="188"/>
                    </a:lnTo>
                    <a:lnTo>
                      <a:pt x="903" y="188"/>
                    </a:lnTo>
                    <a:lnTo>
                      <a:pt x="907" y="188"/>
                    </a:lnTo>
                    <a:lnTo>
                      <a:pt x="912" y="188"/>
                    </a:lnTo>
                    <a:lnTo>
                      <a:pt x="903" y="188"/>
                    </a:lnTo>
                    <a:lnTo>
                      <a:pt x="903" y="188"/>
                    </a:lnTo>
                    <a:lnTo>
                      <a:pt x="903" y="193"/>
                    </a:lnTo>
                    <a:lnTo>
                      <a:pt x="912" y="193"/>
                    </a:lnTo>
                    <a:lnTo>
                      <a:pt x="917" y="197"/>
                    </a:lnTo>
                    <a:lnTo>
                      <a:pt x="917" y="197"/>
                    </a:lnTo>
                    <a:lnTo>
                      <a:pt x="917" y="197"/>
                    </a:lnTo>
                    <a:lnTo>
                      <a:pt x="921" y="207"/>
                    </a:lnTo>
                    <a:lnTo>
                      <a:pt x="921" y="207"/>
                    </a:lnTo>
                    <a:lnTo>
                      <a:pt x="921" y="211"/>
                    </a:lnTo>
                    <a:lnTo>
                      <a:pt x="917" y="207"/>
                    </a:lnTo>
                    <a:lnTo>
                      <a:pt x="917" y="207"/>
                    </a:lnTo>
                    <a:lnTo>
                      <a:pt x="921" y="211"/>
                    </a:lnTo>
                    <a:lnTo>
                      <a:pt x="917" y="216"/>
                    </a:lnTo>
                    <a:lnTo>
                      <a:pt x="926" y="225"/>
                    </a:lnTo>
                    <a:lnTo>
                      <a:pt x="926" y="225"/>
                    </a:lnTo>
                    <a:lnTo>
                      <a:pt x="921" y="225"/>
                    </a:lnTo>
                    <a:lnTo>
                      <a:pt x="921" y="225"/>
                    </a:lnTo>
                    <a:lnTo>
                      <a:pt x="921" y="225"/>
                    </a:lnTo>
                    <a:lnTo>
                      <a:pt x="917" y="234"/>
                    </a:lnTo>
                    <a:lnTo>
                      <a:pt x="903" y="239"/>
                    </a:lnTo>
                    <a:lnTo>
                      <a:pt x="894" y="243"/>
                    </a:lnTo>
                    <a:lnTo>
                      <a:pt x="889" y="243"/>
                    </a:lnTo>
                    <a:lnTo>
                      <a:pt x="885" y="248"/>
                    </a:lnTo>
                    <a:lnTo>
                      <a:pt x="880" y="252"/>
                    </a:lnTo>
                    <a:lnTo>
                      <a:pt x="875" y="257"/>
                    </a:lnTo>
                    <a:lnTo>
                      <a:pt x="866" y="262"/>
                    </a:lnTo>
                    <a:lnTo>
                      <a:pt x="866" y="262"/>
                    </a:lnTo>
                    <a:lnTo>
                      <a:pt x="853" y="262"/>
                    </a:lnTo>
                    <a:lnTo>
                      <a:pt x="843" y="262"/>
                    </a:lnTo>
                    <a:lnTo>
                      <a:pt x="820" y="262"/>
                    </a:lnTo>
                    <a:lnTo>
                      <a:pt x="811" y="262"/>
                    </a:lnTo>
                    <a:lnTo>
                      <a:pt x="798" y="262"/>
                    </a:lnTo>
                    <a:lnTo>
                      <a:pt x="793" y="266"/>
                    </a:lnTo>
                    <a:lnTo>
                      <a:pt x="788" y="271"/>
                    </a:lnTo>
                    <a:lnTo>
                      <a:pt x="788" y="275"/>
                    </a:lnTo>
                    <a:lnTo>
                      <a:pt x="788" y="275"/>
                    </a:lnTo>
                    <a:lnTo>
                      <a:pt x="793" y="275"/>
                    </a:lnTo>
                    <a:lnTo>
                      <a:pt x="798" y="275"/>
                    </a:lnTo>
                    <a:lnTo>
                      <a:pt x="807" y="275"/>
                    </a:lnTo>
                    <a:lnTo>
                      <a:pt x="820" y="280"/>
                    </a:lnTo>
                    <a:lnTo>
                      <a:pt x="820" y="289"/>
                    </a:lnTo>
                    <a:lnTo>
                      <a:pt x="811" y="298"/>
                    </a:lnTo>
                    <a:lnTo>
                      <a:pt x="816" y="307"/>
                    </a:lnTo>
                    <a:lnTo>
                      <a:pt x="811" y="312"/>
                    </a:lnTo>
                    <a:lnTo>
                      <a:pt x="811" y="312"/>
                    </a:lnTo>
                    <a:lnTo>
                      <a:pt x="816" y="321"/>
                    </a:lnTo>
                    <a:lnTo>
                      <a:pt x="820" y="326"/>
                    </a:lnTo>
                    <a:lnTo>
                      <a:pt x="825" y="326"/>
                    </a:lnTo>
                    <a:lnTo>
                      <a:pt x="830" y="330"/>
                    </a:lnTo>
                    <a:lnTo>
                      <a:pt x="834" y="330"/>
                    </a:lnTo>
                    <a:lnTo>
                      <a:pt x="830" y="330"/>
                    </a:lnTo>
                    <a:lnTo>
                      <a:pt x="830" y="330"/>
                    </a:lnTo>
                    <a:lnTo>
                      <a:pt x="839" y="335"/>
                    </a:lnTo>
                    <a:lnTo>
                      <a:pt x="843" y="330"/>
                    </a:lnTo>
                    <a:lnTo>
                      <a:pt x="848" y="330"/>
                    </a:lnTo>
                    <a:lnTo>
                      <a:pt x="848" y="330"/>
                    </a:lnTo>
                    <a:lnTo>
                      <a:pt x="853" y="340"/>
                    </a:lnTo>
                    <a:lnTo>
                      <a:pt x="857" y="340"/>
                    </a:lnTo>
                    <a:lnTo>
                      <a:pt x="862" y="344"/>
                    </a:lnTo>
                    <a:lnTo>
                      <a:pt x="862" y="344"/>
                    </a:lnTo>
                    <a:lnTo>
                      <a:pt x="857" y="344"/>
                    </a:lnTo>
                    <a:lnTo>
                      <a:pt x="857" y="344"/>
                    </a:lnTo>
                    <a:lnTo>
                      <a:pt x="853" y="349"/>
                    </a:lnTo>
                    <a:lnTo>
                      <a:pt x="839" y="353"/>
                    </a:lnTo>
                    <a:lnTo>
                      <a:pt x="830" y="358"/>
                    </a:lnTo>
                    <a:lnTo>
                      <a:pt x="830" y="362"/>
                    </a:lnTo>
                    <a:lnTo>
                      <a:pt x="830" y="362"/>
                    </a:lnTo>
                    <a:lnTo>
                      <a:pt x="825" y="358"/>
                    </a:lnTo>
                    <a:lnTo>
                      <a:pt x="825" y="358"/>
                    </a:lnTo>
                    <a:lnTo>
                      <a:pt x="825" y="358"/>
                    </a:lnTo>
                    <a:lnTo>
                      <a:pt x="820" y="362"/>
                    </a:lnTo>
                    <a:lnTo>
                      <a:pt x="820" y="367"/>
                    </a:lnTo>
                    <a:lnTo>
                      <a:pt x="816" y="372"/>
                    </a:lnTo>
                    <a:lnTo>
                      <a:pt x="807" y="376"/>
                    </a:lnTo>
                    <a:lnTo>
                      <a:pt x="798" y="372"/>
                    </a:lnTo>
                    <a:lnTo>
                      <a:pt x="798" y="358"/>
                    </a:lnTo>
                    <a:lnTo>
                      <a:pt x="788" y="362"/>
                    </a:lnTo>
                    <a:lnTo>
                      <a:pt x="784" y="362"/>
                    </a:lnTo>
                    <a:lnTo>
                      <a:pt x="802" y="353"/>
                    </a:lnTo>
                    <a:lnTo>
                      <a:pt x="811" y="344"/>
                    </a:lnTo>
                    <a:lnTo>
                      <a:pt x="811" y="344"/>
                    </a:lnTo>
                    <a:lnTo>
                      <a:pt x="811" y="344"/>
                    </a:lnTo>
                    <a:lnTo>
                      <a:pt x="811" y="340"/>
                    </a:lnTo>
                    <a:lnTo>
                      <a:pt x="811" y="340"/>
                    </a:lnTo>
                    <a:lnTo>
                      <a:pt x="802" y="349"/>
                    </a:lnTo>
                    <a:lnTo>
                      <a:pt x="798" y="349"/>
                    </a:lnTo>
                    <a:lnTo>
                      <a:pt x="784" y="349"/>
                    </a:lnTo>
                    <a:lnTo>
                      <a:pt x="779" y="344"/>
                    </a:lnTo>
                    <a:lnTo>
                      <a:pt x="779" y="340"/>
                    </a:lnTo>
                    <a:lnTo>
                      <a:pt x="779" y="340"/>
                    </a:lnTo>
                    <a:lnTo>
                      <a:pt x="775" y="335"/>
                    </a:lnTo>
                    <a:lnTo>
                      <a:pt x="775" y="326"/>
                    </a:lnTo>
                    <a:lnTo>
                      <a:pt x="775" y="321"/>
                    </a:lnTo>
                    <a:lnTo>
                      <a:pt x="775" y="317"/>
                    </a:lnTo>
                    <a:lnTo>
                      <a:pt x="775" y="312"/>
                    </a:lnTo>
                    <a:lnTo>
                      <a:pt x="775" y="312"/>
                    </a:lnTo>
                    <a:lnTo>
                      <a:pt x="770" y="317"/>
                    </a:lnTo>
                    <a:lnTo>
                      <a:pt x="761" y="312"/>
                    </a:lnTo>
                    <a:lnTo>
                      <a:pt x="756" y="326"/>
                    </a:lnTo>
                    <a:lnTo>
                      <a:pt x="752" y="340"/>
                    </a:lnTo>
                    <a:lnTo>
                      <a:pt x="743" y="349"/>
                    </a:lnTo>
                    <a:lnTo>
                      <a:pt x="729" y="353"/>
                    </a:lnTo>
                    <a:lnTo>
                      <a:pt x="720" y="353"/>
                    </a:lnTo>
                    <a:lnTo>
                      <a:pt x="706" y="349"/>
                    </a:lnTo>
                    <a:lnTo>
                      <a:pt x="701" y="353"/>
                    </a:lnTo>
                    <a:lnTo>
                      <a:pt x="697" y="353"/>
                    </a:lnTo>
                    <a:lnTo>
                      <a:pt x="692" y="353"/>
                    </a:lnTo>
                    <a:lnTo>
                      <a:pt x="683" y="362"/>
                    </a:lnTo>
                    <a:lnTo>
                      <a:pt x="674" y="367"/>
                    </a:lnTo>
                    <a:lnTo>
                      <a:pt x="678" y="367"/>
                    </a:lnTo>
                    <a:lnTo>
                      <a:pt x="678" y="367"/>
                    </a:lnTo>
                    <a:lnTo>
                      <a:pt x="674" y="367"/>
                    </a:lnTo>
                    <a:lnTo>
                      <a:pt x="674" y="367"/>
                    </a:lnTo>
                    <a:lnTo>
                      <a:pt x="660" y="372"/>
                    </a:lnTo>
                    <a:lnTo>
                      <a:pt x="646" y="372"/>
                    </a:lnTo>
                    <a:lnTo>
                      <a:pt x="655" y="385"/>
                    </a:lnTo>
                    <a:lnTo>
                      <a:pt x="655" y="385"/>
                    </a:lnTo>
                    <a:lnTo>
                      <a:pt x="651" y="385"/>
                    </a:lnTo>
                    <a:lnTo>
                      <a:pt x="651" y="385"/>
                    </a:lnTo>
                    <a:lnTo>
                      <a:pt x="646" y="385"/>
                    </a:lnTo>
                    <a:lnTo>
                      <a:pt x="637" y="385"/>
                    </a:lnTo>
                    <a:lnTo>
                      <a:pt x="628" y="390"/>
                    </a:lnTo>
                    <a:lnTo>
                      <a:pt x="628" y="390"/>
                    </a:lnTo>
                    <a:lnTo>
                      <a:pt x="619" y="395"/>
                    </a:lnTo>
                    <a:lnTo>
                      <a:pt x="619" y="395"/>
                    </a:lnTo>
                    <a:lnTo>
                      <a:pt x="619" y="395"/>
                    </a:lnTo>
                    <a:lnTo>
                      <a:pt x="619" y="395"/>
                    </a:lnTo>
                    <a:lnTo>
                      <a:pt x="605" y="399"/>
                    </a:lnTo>
                    <a:lnTo>
                      <a:pt x="605" y="399"/>
                    </a:lnTo>
                    <a:close/>
                    <a:moveTo>
                      <a:pt x="623" y="353"/>
                    </a:moveTo>
                    <a:lnTo>
                      <a:pt x="623" y="358"/>
                    </a:lnTo>
                    <a:lnTo>
                      <a:pt x="623" y="367"/>
                    </a:lnTo>
                    <a:lnTo>
                      <a:pt x="619" y="372"/>
                    </a:lnTo>
                    <a:lnTo>
                      <a:pt x="614" y="381"/>
                    </a:lnTo>
                    <a:lnTo>
                      <a:pt x="614" y="385"/>
                    </a:lnTo>
                    <a:lnTo>
                      <a:pt x="614" y="390"/>
                    </a:lnTo>
                    <a:lnTo>
                      <a:pt x="614" y="390"/>
                    </a:lnTo>
                    <a:lnTo>
                      <a:pt x="614" y="390"/>
                    </a:lnTo>
                    <a:lnTo>
                      <a:pt x="623" y="381"/>
                    </a:lnTo>
                    <a:lnTo>
                      <a:pt x="633" y="381"/>
                    </a:lnTo>
                    <a:lnTo>
                      <a:pt x="637" y="381"/>
                    </a:lnTo>
                    <a:lnTo>
                      <a:pt x="642" y="381"/>
                    </a:lnTo>
                    <a:lnTo>
                      <a:pt x="646" y="381"/>
                    </a:lnTo>
                    <a:lnTo>
                      <a:pt x="642" y="381"/>
                    </a:lnTo>
                    <a:lnTo>
                      <a:pt x="637" y="381"/>
                    </a:lnTo>
                    <a:lnTo>
                      <a:pt x="633" y="381"/>
                    </a:lnTo>
                    <a:lnTo>
                      <a:pt x="637" y="376"/>
                    </a:lnTo>
                    <a:lnTo>
                      <a:pt x="637" y="376"/>
                    </a:lnTo>
                    <a:lnTo>
                      <a:pt x="655" y="362"/>
                    </a:lnTo>
                    <a:lnTo>
                      <a:pt x="669" y="362"/>
                    </a:lnTo>
                    <a:lnTo>
                      <a:pt x="665" y="358"/>
                    </a:lnTo>
                    <a:lnTo>
                      <a:pt x="665" y="358"/>
                    </a:lnTo>
                    <a:lnTo>
                      <a:pt x="669" y="358"/>
                    </a:lnTo>
                    <a:lnTo>
                      <a:pt x="674" y="358"/>
                    </a:lnTo>
                    <a:lnTo>
                      <a:pt x="683" y="358"/>
                    </a:lnTo>
                    <a:lnTo>
                      <a:pt x="692" y="349"/>
                    </a:lnTo>
                    <a:lnTo>
                      <a:pt x="692" y="349"/>
                    </a:lnTo>
                    <a:lnTo>
                      <a:pt x="706" y="344"/>
                    </a:lnTo>
                    <a:lnTo>
                      <a:pt x="720" y="344"/>
                    </a:lnTo>
                    <a:lnTo>
                      <a:pt x="729" y="344"/>
                    </a:lnTo>
                    <a:lnTo>
                      <a:pt x="738" y="344"/>
                    </a:lnTo>
                    <a:lnTo>
                      <a:pt x="747" y="335"/>
                    </a:lnTo>
                    <a:lnTo>
                      <a:pt x="752" y="321"/>
                    </a:lnTo>
                    <a:lnTo>
                      <a:pt x="756" y="307"/>
                    </a:lnTo>
                    <a:lnTo>
                      <a:pt x="761" y="303"/>
                    </a:lnTo>
                    <a:lnTo>
                      <a:pt x="761" y="303"/>
                    </a:lnTo>
                    <a:lnTo>
                      <a:pt x="761" y="307"/>
                    </a:lnTo>
                    <a:lnTo>
                      <a:pt x="761" y="307"/>
                    </a:lnTo>
                    <a:lnTo>
                      <a:pt x="765" y="307"/>
                    </a:lnTo>
                    <a:lnTo>
                      <a:pt x="770" y="307"/>
                    </a:lnTo>
                    <a:lnTo>
                      <a:pt x="775" y="307"/>
                    </a:lnTo>
                    <a:lnTo>
                      <a:pt x="784" y="312"/>
                    </a:lnTo>
                    <a:lnTo>
                      <a:pt x="784" y="326"/>
                    </a:lnTo>
                    <a:lnTo>
                      <a:pt x="779" y="330"/>
                    </a:lnTo>
                    <a:lnTo>
                      <a:pt x="784" y="335"/>
                    </a:lnTo>
                    <a:lnTo>
                      <a:pt x="784" y="340"/>
                    </a:lnTo>
                    <a:lnTo>
                      <a:pt x="784" y="340"/>
                    </a:lnTo>
                    <a:lnTo>
                      <a:pt x="784" y="344"/>
                    </a:lnTo>
                    <a:lnTo>
                      <a:pt x="784" y="344"/>
                    </a:lnTo>
                    <a:lnTo>
                      <a:pt x="798" y="344"/>
                    </a:lnTo>
                    <a:lnTo>
                      <a:pt x="798" y="340"/>
                    </a:lnTo>
                    <a:lnTo>
                      <a:pt x="807" y="335"/>
                    </a:lnTo>
                    <a:lnTo>
                      <a:pt x="811" y="330"/>
                    </a:lnTo>
                    <a:lnTo>
                      <a:pt x="820" y="330"/>
                    </a:lnTo>
                    <a:lnTo>
                      <a:pt x="820" y="330"/>
                    </a:lnTo>
                    <a:lnTo>
                      <a:pt x="811" y="321"/>
                    </a:lnTo>
                    <a:lnTo>
                      <a:pt x="807" y="317"/>
                    </a:lnTo>
                    <a:lnTo>
                      <a:pt x="802" y="317"/>
                    </a:lnTo>
                    <a:lnTo>
                      <a:pt x="802" y="317"/>
                    </a:lnTo>
                    <a:lnTo>
                      <a:pt x="807" y="312"/>
                    </a:lnTo>
                    <a:lnTo>
                      <a:pt x="807" y="312"/>
                    </a:lnTo>
                    <a:lnTo>
                      <a:pt x="807" y="307"/>
                    </a:lnTo>
                    <a:lnTo>
                      <a:pt x="811" y="303"/>
                    </a:lnTo>
                    <a:lnTo>
                      <a:pt x="807" y="307"/>
                    </a:lnTo>
                    <a:lnTo>
                      <a:pt x="802" y="303"/>
                    </a:lnTo>
                    <a:lnTo>
                      <a:pt x="793" y="303"/>
                    </a:lnTo>
                    <a:lnTo>
                      <a:pt x="784" y="303"/>
                    </a:lnTo>
                    <a:lnTo>
                      <a:pt x="784" y="303"/>
                    </a:lnTo>
                    <a:lnTo>
                      <a:pt x="779" y="303"/>
                    </a:lnTo>
                    <a:lnTo>
                      <a:pt x="788" y="298"/>
                    </a:lnTo>
                    <a:lnTo>
                      <a:pt x="793" y="298"/>
                    </a:lnTo>
                    <a:lnTo>
                      <a:pt x="793" y="294"/>
                    </a:lnTo>
                    <a:lnTo>
                      <a:pt x="802" y="294"/>
                    </a:lnTo>
                    <a:lnTo>
                      <a:pt x="811" y="294"/>
                    </a:lnTo>
                    <a:lnTo>
                      <a:pt x="816" y="289"/>
                    </a:lnTo>
                    <a:lnTo>
                      <a:pt x="816" y="285"/>
                    </a:lnTo>
                    <a:lnTo>
                      <a:pt x="811" y="280"/>
                    </a:lnTo>
                    <a:lnTo>
                      <a:pt x="807" y="280"/>
                    </a:lnTo>
                    <a:lnTo>
                      <a:pt x="798" y="280"/>
                    </a:lnTo>
                    <a:lnTo>
                      <a:pt x="793" y="280"/>
                    </a:lnTo>
                    <a:lnTo>
                      <a:pt x="779" y="289"/>
                    </a:lnTo>
                    <a:lnTo>
                      <a:pt x="765" y="298"/>
                    </a:lnTo>
                    <a:lnTo>
                      <a:pt x="756" y="307"/>
                    </a:lnTo>
                    <a:lnTo>
                      <a:pt x="752" y="317"/>
                    </a:lnTo>
                    <a:lnTo>
                      <a:pt x="743" y="321"/>
                    </a:lnTo>
                    <a:lnTo>
                      <a:pt x="733" y="326"/>
                    </a:lnTo>
                    <a:lnTo>
                      <a:pt x="729" y="326"/>
                    </a:lnTo>
                    <a:lnTo>
                      <a:pt x="738" y="317"/>
                    </a:lnTo>
                    <a:lnTo>
                      <a:pt x="738" y="317"/>
                    </a:lnTo>
                    <a:lnTo>
                      <a:pt x="752" y="298"/>
                    </a:lnTo>
                    <a:lnTo>
                      <a:pt x="761" y="289"/>
                    </a:lnTo>
                    <a:lnTo>
                      <a:pt x="775" y="275"/>
                    </a:lnTo>
                    <a:lnTo>
                      <a:pt x="779" y="271"/>
                    </a:lnTo>
                    <a:lnTo>
                      <a:pt x="784" y="271"/>
                    </a:lnTo>
                    <a:lnTo>
                      <a:pt x="784" y="271"/>
                    </a:lnTo>
                    <a:lnTo>
                      <a:pt x="788" y="262"/>
                    </a:lnTo>
                    <a:lnTo>
                      <a:pt x="798" y="257"/>
                    </a:lnTo>
                    <a:lnTo>
                      <a:pt x="811" y="257"/>
                    </a:lnTo>
                    <a:lnTo>
                      <a:pt x="825" y="257"/>
                    </a:lnTo>
                    <a:lnTo>
                      <a:pt x="843" y="257"/>
                    </a:lnTo>
                    <a:lnTo>
                      <a:pt x="853" y="257"/>
                    </a:lnTo>
                    <a:lnTo>
                      <a:pt x="866" y="252"/>
                    </a:lnTo>
                    <a:lnTo>
                      <a:pt x="871" y="252"/>
                    </a:lnTo>
                    <a:lnTo>
                      <a:pt x="871" y="252"/>
                    </a:lnTo>
                    <a:lnTo>
                      <a:pt x="871" y="252"/>
                    </a:lnTo>
                    <a:lnTo>
                      <a:pt x="875" y="248"/>
                    </a:lnTo>
                    <a:lnTo>
                      <a:pt x="885" y="239"/>
                    </a:lnTo>
                    <a:lnTo>
                      <a:pt x="889" y="239"/>
                    </a:lnTo>
                    <a:lnTo>
                      <a:pt x="903" y="234"/>
                    </a:lnTo>
                    <a:lnTo>
                      <a:pt x="912" y="230"/>
                    </a:lnTo>
                    <a:lnTo>
                      <a:pt x="917" y="225"/>
                    </a:lnTo>
                    <a:lnTo>
                      <a:pt x="912" y="225"/>
                    </a:lnTo>
                    <a:lnTo>
                      <a:pt x="903" y="216"/>
                    </a:lnTo>
                    <a:lnTo>
                      <a:pt x="903" y="216"/>
                    </a:lnTo>
                    <a:lnTo>
                      <a:pt x="907" y="216"/>
                    </a:lnTo>
                    <a:lnTo>
                      <a:pt x="912" y="216"/>
                    </a:lnTo>
                    <a:lnTo>
                      <a:pt x="907" y="216"/>
                    </a:lnTo>
                    <a:lnTo>
                      <a:pt x="912" y="216"/>
                    </a:lnTo>
                    <a:lnTo>
                      <a:pt x="912" y="216"/>
                    </a:lnTo>
                    <a:lnTo>
                      <a:pt x="912" y="211"/>
                    </a:lnTo>
                    <a:lnTo>
                      <a:pt x="907" y="207"/>
                    </a:lnTo>
                    <a:lnTo>
                      <a:pt x="912" y="202"/>
                    </a:lnTo>
                    <a:lnTo>
                      <a:pt x="912" y="202"/>
                    </a:lnTo>
                    <a:lnTo>
                      <a:pt x="912" y="202"/>
                    </a:lnTo>
                    <a:lnTo>
                      <a:pt x="912" y="202"/>
                    </a:lnTo>
                    <a:lnTo>
                      <a:pt x="912" y="202"/>
                    </a:lnTo>
                    <a:lnTo>
                      <a:pt x="912" y="197"/>
                    </a:lnTo>
                    <a:lnTo>
                      <a:pt x="903" y="197"/>
                    </a:lnTo>
                    <a:lnTo>
                      <a:pt x="903" y="197"/>
                    </a:lnTo>
                    <a:lnTo>
                      <a:pt x="903" y="202"/>
                    </a:lnTo>
                    <a:lnTo>
                      <a:pt x="898" y="202"/>
                    </a:lnTo>
                    <a:lnTo>
                      <a:pt x="898" y="202"/>
                    </a:lnTo>
                    <a:lnTo>
                      <a:pt x="898" y="193"/>
                    </a:lnTo>
                    <a:lnTo>
                      <a:pt x="898" y="188"/>
                    </a:lnTo>
                    <a:lnTo>
                      <a:pt x="894" y="193"/>
                    </a:lnTo>
                    <a:lnTo>
                      <a:pt x="880" y="197"/>
                    </a:lnTo>
                    <a:lnTo>
                      <a:pt x="871" y="202"/>
                    </a:lnTo>
                    <a:lnTo>
                      <a:pt x="862" y="211"/>
                    </a:lnTo>
                    <a:lnTo>
                      <a:pt x="862" y="211"/>
                    </a:lnTo>
                    <a:lnTo>
                      <a:pt x="862" y="207"/>
                    </a:lnTo>
                    <a:lnTo>
                      <a:pt x="862" y="202"/>
                    </a:lnTo>
                    <a:lnTo>
                      <a:pt x="862" y="202"/>
                    </a:lnTo>
                    <a:lnTo>
                      <a:pt x="857" y="197"/>
                    </a:lnTo>
                    <a:lnTo>
                      <a:pt x="848" y="197"/>
                    </a:lnTo>
                    <a:lnTo>
                      <a:pt x="848" y="197"/>
                    </a:lnTo>
                    <a:lnTo>
                      <a:pt x="853" y="193"/>
                    </a:lnTo>
                    <a:lnTo>
                      <a:pt x="853" y="193"/>
                    </a:lnTo>
                    <a:lnTo>
                      <a:pt x="853" y="193"/>
                    </a:lnTo>
                    <a:lnTo>
                      <a:pt x="853" y="193"/>
                    </a:lnTo>
                    <a:lnTo>
                      <a:pt x="853" y="193"/>
                    </a:lnTo>
                    <a:lnTo>
                      <a:pt x="857" y="193"/>
                    </a:lnTo>
                    <a:lnTo>
                      <a:pt x="866" y="188"/>
                    </a:lnTo>
                    <a:lnTo>
                      <a:pt x="871" y="188"/>
                    </a:lnTo>
                    <a:lnTo>
                      <a:pt x="875" y="184"/>
                    </a:lnTo>
                    <a:lnTo>
                      <a:pt x="894" y="179"/>
                    </a:lnTo>
                    <a:lnTo>
                      <a:pt x="889" y="175"/>
                    </a:lnTo>
                    <a:lnTo>
                      <a:pt x="885" y="175"/>
                    </a:lnTo>
                    <a:lnTo>
                      <a:pt x="875" y="170"/>
                    </a:lnTo>
                    <a:lnTo>
                      <a:pt x="875" y="175"/>
                    </a:lnTo>
                    <a:lnTo>
                      <a:pt x="875" y="175"/>
                    </a:lnTo>
                    <a:lnTo>
                      <a:pt x="871" y="170"/>
                    </a:lnTo>
                    <a:lnTo>
                      <a:pt x="871" y="170"/>
                    </a:lnTo>
                    <a:lnTo>
                      <a:pt x="871" y="170"/>
                    </a:lnTo>
                    <a:lnTo>
                      <a:pt x="871" y="165"/>
                    </a:lnTo>
                    <a:lnTo>
                      <a:pt x="866" y="165"/>
                    </a:lnTo>
                    <a:lnTo>
                      <a:pt x="857" y="170"/>
                    </a:lnTo>
                    <a:lnTo>
                      <a:pt x="853" y="170"/>
                    </a:lnTo>
                    <a:lnTo>
                      <a:pt x="862" y="165"/>
                    </a:lnTo>
                    <a:lnTo>
                      <a:pt x="862" y="161"/>
                    </a:lnTo>
                    <a:lnTo>
                      <a:pt x="862" y="161"/>
                    </a:lnTo>
                    <a:lnTo>
                      <a:pt x="857" y="156"/>
                    </a:lnTo>
                    <a:lnTo>
                      <a:pt x="853" y="152"/>
                    </a:lnTo>
                    <a:lnTo>
                      <a:pt x="848" y="147"/>
                    </a:lnTo>
                    <a:lnTo>
                      <a:pt x="848" y="147"/>
                    </a:lnTo>
                    <a:lnTo>
                      <a:pt x="843" y="152"/>
                    </a:lnTo>
                    <a:lnTo>
                      <a:pt x="843" y="152"/>
                    </a:lnTo>
                    <a:lnTo>
                      <a:pt x="843" y="143"/>
                    </a:lnTo>
                    <a:lnTo>
                      <a:pt x="843" y="143"/>
                    </a:lnTo>
                    <a:lnTo>
                      <a:pt x="834" y="138"/>
                    </a:lnTo>
                    <a:lnTo>
                      <a:pt x="834" y="133"/>
                    </a:lnTo>
                    <a:lnTo>
                      <a:pt x="834" y="133"/>
                    </a:lnTo>
                    <a:lnTo>
                      <a:pt x="839" y="133"/>
                    </a:lnTo>
                    <a:lnTo>
                      <a:pt x="843" y="133"/>
                    </a:lnTo>
                    <a:lnTo>
                      <a:pt x="843" y="129"/>
                    </a:lnTo>
                    <a:lnTo>
                      <a:pt x="848" y="133"/>
                    </a:lnTo>
                    <a:lnTo>
                      <a:pt x="848" y="133"/>
                    </a:lnTo>
                    <a:lnTo>
                      <a:pt x="848" y="124"/>
                    </a:lnTo>
                    <a:lnTo>
                      <a:pt x="843" y="124"/>
                    </a:lnTo>
                    <a:lnTo>
                      <a:pt x="843" y="124"/>
                    </a:lnTo>
                    <a:lnTo>
                      <a:pt x="839" y="120"/>
                    </a:lnTo>
                    <a:lnTo>
                      <a:pt x="839" y="120"/>
                    </a:lnTo>
                    <a:lnTo>
                      <a:pt x="839" y="120"/>
                    </a:lnTo>
                    <a:lnTo>
                      <a:pt x="843" y="115"/>
                    </a:lnTo>
                    <a:lnTo>
                      <a:pt x="843" y="115"/>
                    </a:lnTo>
                    <a:lnTo>
                      <a:pt x="839" y="115"/>
                    </a:lnTo>
                    <a:lnTo>
                      <a:pt x="839" y="115"/>
                    </a:lnTo>
                    <a:lnTo>
                      <a:pt x="834" y="115"/>
                    </a:lnTo>
                    <a:lnTo>
                      <a:pt x="830" y="115"/>
                    </a:lnTo>
                    <a:lnTo>
                      <a:pt x="834" y="110"/>
                    </a:lnTo>
                    <a:lnTo>
                      <a:pt x="839" y="110"/>
                    </a:lnTo>
                    <a:lnTo>
                      <a:pt x="839" y="106"/>
                    </a:lnTo>
                    <a:lnTo>
                      <a:pt x="834" y="110"/>
                    </a:lnTo>
                    <a:lnTo>
                      <a:pt x="830" y="106"/>
                    </a:lnTo>
                    <a:lnTo>
                      <a:pt x="830" y="106"/>
                    </a:lnTo>
                    <a:lnTo>
                      <a:pt x="834" y="101"/>
                    </a:lnTo>
                    <a:lnTo>
                      <a:pt x="830" y="101"/>
                    </a:lnTo>
                    <a:lnTo>
                      <a:pt x="820" y="97"/>
                    </a:lnTo>
                    <a:lnTo>
                      <a:pt x="816" y="97"/>
                    </a:lnTo>
                    <a:lnTo>
                      <a:pt x="816" y="97"/>
                    </a:lnTo>
                    <a:lnTo>
                      <a:pt x="820" y="97"/>
                    </a:lnTo>
                    <a:lnTo>
                      <a:pt x="825" y="97"/>
                    </a:lnTo>
                    <a:lnTo>
                      <a:pt x="825" y="97"/>
                    </a:lnTo>
                    <a:lnTo>
                      <a:pt x="830" y="92"/>
                    </a:lnTo>
                    <a:lnTo>
                      <a:pt x="830" y="88"/>
                    </a:lnTo>
                    <a:lnTo>
                      <a:pt x="820" y="92"/>
                    </a:lnTo>
                    <a:lnTo>
                      <a:pt x="811" y="92"/>
                    </a:lnTo>
                    <a:lnTo>
                      <a:pt x="807" y="92"/>
                    </a:lnTo>
                    <a:lnTo>
                      <a:pt x="802" y="92"/>
                    </a:lnTo>
                    <a:lnTo>
                      <a:pt x="802" y="92"/>
                    </a:lnTo>
                    <a:lnTo>
                      <a:pt x="802" y="101"/>
                    </a:lnTo>
                    <a:lnTo>
                      <a:pt x="793" y="106"/>
                    </a:lnTo>
                    <a:lnTo>
                      <a:pt x="793" y="110"/>
                    </a:lnTo>
                    <a:lnTo>
                      <a:pt x="798" y="101"/>
                    </a:lnTo>
                    <a:lnTo>
                      <a:pt x="798" y="97"/>
                    </a:lnTo>
                    <a:lnTo>
                      <a:pt x="798" y="92"/>
                    </a:lnTo>
                    <a:lnTo>
                      <a:pt x="784" y="106"/>
                    </a:lnTo>
                    <a:lnTo>
                      <a:pt x="779" y="106"/>
                    </a:lnTo>
                    <a:lnTo>
                      <a:pt x="779" y="110"/>
                    </a:lnTo>
                    <a:lnTo>
                      <a:pt x="779" y="110"/>
                    </a:lnTo>
                    <a:lnTo>
                      <a:pt x="779" y="106"/>
                    </a:lnTo>
                    <a:lnTo>
                      <a:pt x="775" y="106"/>
                    </a:lnTo>
                    <a:lnTo>
                      <a:pt x="775" y="106"/>
                    </a:lnTo>
                    <a:lnTo>
                      <a:pt x="770" y="110"/>
                    </a:lnTo>
                    <a:lnTo>
                      <a:pt x="770" y="110"/>
                    </a:lnTo>
                    <a:lnTo>
                      <a:pt x="770" y="110"/>
                    </a:lnTo>
                    <a:lnTo>
                      <a:pt x="765" y="110"/>
                    </a:lnTo>
                    <a:lnTo>
                      <a:pt x="765" y="106"/>
                    </a:lnTo>
                    <a:lnTo>
                      <a:pt x="765" y="106"/>
                    </a:lnTo>
                    <a:lnTo>
                      <a:pt x="770" y="101"/>
                    </a:lnTo>
                    <a:lnTo>
                      <a:pt x="770" y="97"/>
                    </a:lnTo>
                    <a:lnTo>
                      <a:pt x="770" y="92"/>
                    </a:lnTo>
                    <a:lnTo>
                      <a:pt x="770" y="92"/>
                    </a:lnTo>
                    <a:lnTo>
                      <a:pt x="770" y="92"/>
                    </a:lnTo>
                    <a:lnTo>
                      <a:pt x="761" y="92"/>
                    </a:lnTo>
                    <a:lnTo>
                      <a:pt x="752" y="97"/>
                    </a:lnTo>
                    <a:lnTo>
                      <a:pt x="752" y="97"/>
                    </a:lnTo>
                    <a:lnTo>
                      <a:pt x="743" y="97"/>
                    </a:lnTo>
                    <a:lnTo>
                      <a:pt x="738" y="97"/>
                    </a:lnTo>
                    <a:lnTo>
                      <a:pt x="747" y="92"/>
                    </a:lnTo>
                    <a:lnTo>
                      <a:pt x="747" y="92"/>
                    </a:lnTo>
                    <a:lnTo>
                      <a:pt x="752" y="88"/>
                    </a:lnTo>
                    <a:lnTo>
                      <a:pt x="752" y="88"/>
                    </a:lnTo>
                    <a:lnTo>
                      <a:pt x="752" y="83"/>
                    </a:lnTo>
                    <a:lnTo>
                      <a:pt x="752" y="83"/>
                    </a:lnTo>
                    <a:lnTo>
                      <a:pt x="756" y="83"/>
                    </a:lnTo>
                    <a:lnTo>
                      <a:pt x="756" y="83"/>
                    </a:lnTo>
                    <a:lnTo>
                      <a:pt x="756" y="88"/>
                    </a:lnTo>
                    <a:lnTo>
                      <a:pt x="756" y="88"/>
                    </a:lnTo>
                    <a:lnTo>
                      <a:pt x="756" y="88"/>
                    </a:lnTo>
                    <a:lnTo>
                      <a:pt x="756" y="83"/>
                    </a:lnTo>
                    <a:lnTo>
                      <a:pt x="756" y="83"/>
                    </a:lnTo>
                    <a:lnTo>
                      <a:pt x="752" y="83"/>
                    </a:lnTo>
                    <a:lnTo>
                      <a:pt x="752" y="83"/>
                    </a:lnTo>
                    <a:lnTo>
                      <a:pt x="756" y="78"/>
                    </a:lnTo>
                    <a:lnTo>
                      <a:pt x="756" y="78"/>
                    </a:lnTo>
                    <a:lnTo>
                      <a:pt x="756" y="74"/>
                    </a:lnTo>
                    <a:lnTo>
                      <a:pt x="752" y="69"/>
                    </a:lnTo>
                    <a:lnTo>
                      <a:pt x="743" y="65"/>
                    </a:lnTo>
                    <a:lnTo>
                      <a:pt x="738" y="65"/>
                    </a:lnTo>
                    <a:lnTo>
                      <a:pt x="724" y="65"/>
                    </a:lnTo>
                    <a:lnTo>
                      <a:pt x="715" y="60"/>
                    </a:lnTo>
                    <a:lnTo>
                      <a:pt x="710" y="60"/>
                    </a:lnTo>
                    <a:lnTo>
                      <a:pt x="710" y="60"/>
                    </a:lnTo>
                    <a:lnTo>
                      <a:pt x="729" y="60"/>
                    </a:lnTo>
                    <a:lnTo>
                      <a:pt x="733" y="60"/>
                    </a:lnTo>
                    <a:lnTo>
                      <a:pt x="738" y="60"/>
                    </a:lnTo>
                    <a:lnTo>
                      <a:pt x="738" y="60"/>
                    </a:lnTo>
                    <a:lnTo>
                      <a:pt x="756" y="60"/>
                    </a:lnTo>
                    <a:lnTo>
                      <a:pt x="756" y="46"/>
                    </a:lnTo>
                    <a:lnTo>
                      <a:pt x="756" y="42"/>
                    </a:lnTo>
                    <a:lnTo>
                      <a:pt x="756" y="46"/>
                    </a:lnTo>
                    <a:lnTo>
                      <a:pt x="752" y="51"/>
                    </a:lnTo>
                    <a:lnTo>
                      <a:pt x="752" y="51"/>
                    </a:lnTo>
                    <a:lnTo>
                      <a:pt x="752" y="46"/>
                    </a:lnTo>
                    <a:lnTo>
                      <a:pt x="747" y="46"/>
                    </a:lnTo>
                    <a:lnTo>
                      <a:pt x="747" y="42"/>
                    </a:lnTo>
                    <a:lnTo>
                      <a:pt x="743" y="42"/>
                    </a:lnTo>
                    <a:lnTo>
                      <a:pt x="733" y="37"/>
                    </a:lnTo>
                    <a:lnTo>
                      <a:pt x="729" y="33"/>
                    </a:lnTo>
                    <a:lnTo>
                      <a:pt x="729" y="33"/>
                    </a:lnTo>
                    <a:lnTo>
                      <a:pt x="729" y="33"/>
                    </a:lnTo>
                    <a:lnTo>
                      <a:pt x="724" y="33"/>
                    </a:lnTo>
                    <a:lnTo>
                      <a:pt x="720" y="33"/>
                    </a:lnTo>
                    <a:lnTo>
                      <a:pt x="724" y="28"/>
                    </a:lnTo>
                    <a:lnTo>
                      <a:pt x="724" y="28"/>
                    </a:lnTo>
                    <a:lnTo>
                      <a:pt x="724" y="23"/>
                    </a:lnTo>
                    <a:lnTo>
                      <a:pt x="724" y="23"/>
                    </a:lnTo>
                    <a:lnTo>
                      <a:pt x="724" y="23"/>
                    </a:lnTo>
                    <a:lnTo>
                      <a:pt x="715" y="33"/>
                    </a:lnTo>
                    <a:lnTo>
                      <a:pt x="710" y="33"/>
                    </a:lnTo>
                    <a:lnTo>
                      <a:pt x="710" y="37"/>
                    </a:lnTo>
                    <a:lnTo>
                      <a:pt x="715" y="28"/>
                    </a:lnTo>
                    <a:lnTo>
                      <a:pt x="715" y="23"/>
                    </a:lnTo>
                    <a:lnTo>
                      <a:pt x="720" y="19"/>
                    </a:lnTo>
                    <a:lnTo>
                      <a:pt x="720" y="14"/>
                    </a:lnTo>
                    <a:lnTo>
                      <a:pt x="710" y="10"/>
                    </a:lnTo>
                    <a:lnTo>
                      <a:pt x="710" y="10"/>
                    </a:lnTo>
                    <a:lnTo>
                      <a:pt x="701" y="10"/>
                    </a:lnTo>
                    <a:lnTo>
                      <a:pt x="697" y="14"/>
                    </a:lnTo>
                    <a:lnTo>
                      <a:pt x="688" y="14"/>
                    </a:lnTo>
                    <a:lnTo>
                      <a:pt x="683" y="10"/>
                    </a:lnTo>
                    <a:lnTo>
                      <a:pt x="674" y="5"/>
                    </a:lnTo>
                    <a:lnTo>
                      <a:pt x="665" y="10"/>
                    </a:lnTo>
                    <a:lnTo>
                      <a:pt x="665" y="19"/>
                    </a:lnTo>
                    <a:lnTo>
                      <a:pt x="669" y="19"/>
                    </a:lnTo>
                    <a:lnTo>
                      <a:pt x="669" y="19"/>
                    </a:lnTo>
                    <a:lnTo>
                      <a:pt x="674" y="19"/>
                    </a:lnTo>
                    <a:lnTo>
                      <a:pt x="669" y="23"/>
                    </a:lnTo>
                    <a:lnTo>
                      <a:pt x="669" y="23"/>
                    </a:lnTo>
                    <a:lnTo>
                      <a:pt x="665" y="42"/>
                    </a:lnTo>
                    <a:lnTo>
                      <a:pt x="665" y="42"/>
                    </a:lnTo>
                    <a:lnTo>
                      <a:pt x="669" y="46"/>
                    </a:lnTo>
                    <a:lnTo>
                      <a:pt x="678" y="46"/>
                    </a:lnTo>
                    <a:lnTo>
                      <a:pt x="683" y="46"/>
                    </a:lnTo>
                    <a:lnTo>
                      <a:pt x="683" y="46"/>
                    </a:lnTo>
                    <a:lnTo>
                      <a:pt x="674" y="46"/>
                    </a:lnTo>
                    <a:lnTo>
                      <a:pt x="669" y="51"/>
                    </a:lnTo>
                    <a:lnTo>
                      <a:pt x="669" y="51"/>
                    </a:lnTo>
                    <a:lnTo>
                      <a:pt x="665" y="51"/>
                    </a:lnTo>
                    <a:lnTo>
                      <a:pt x="669" y="55"/>
                    </a:lnTo>
                    <a:lnTo>
                      <a:pt x="669" y="60"/>
                    </a:lnTo>
                    <a:lnTo>
                      <a:pt x="674" y="60"/>
                    </a:lnTo>
                    <a:lnTo>
                      <a:pt x="678" y="60"/>
                    </a:lnTo>
                    <a:lnTo>
                      <a:pt x="674" y="65"/>
                    </a:lnTo>
                    <a:lnTo>
                      <a:pt x="674" y="65"/>
                    </a:lnTo>
                    <a:lnTo>
                      <a:pt x="674" y="69"/>
                    </a:lnTo>
                    <a:lnTo>
                      <a:pt x="674" y="69"/>
                    </a:lnTo>
                    <a:lnTo>
                      <a:pt x="674" y="69"/>
                    </a:lnTo>
                    <a:lnTo>
                      <a:pt x="674" y="74"/>
                    </a:lnTo>
                    <a:lnTo>
                      <a:pt x="669" y="74"/>
                    </a:lnTo>
                    <a:lnTo>
                      <a:pt x="669" y="74"/>
                    </a:lnTo>
                    <a:lnTo>
                      <a:pt x="669" y="74"/>
                    </a:lnTo>
                    <a:lnTo>
                      <a:pt x="665" y="83"/>
                    </a:lnTo>
                    <a:lnTo>
                      <a:pt x="660" y="88"/>
                    </a:lnTo>
                    <a:lnTo>
                      <a:pt x="655" y="88"/>
                    </a:lnTo>
                    <a:lnTo>
                      <a:pt x="655" y="88"/>
                    </a:lnTo>
                    <a:lnTo>
                      <a:pt x="665" y="97"/>
                    </a:lnTo>
                    <a:lnTo>
                      <a:pt x="669" y="101"/>
                    </a:lnTo>
                    <a:lnTo>
                      <a:pt x="674" y="115"/>
                    </a:lnTo>
                    <a:lnTo>
                      <a:pt x="678" y="133"/>
                    </a:lnTo>
                    <a:lnTo>
                      <a:pt x="678" y="133"/>
                    </a:lnTo>
                    <a:lnTo>
                      <a:pt x="683" y="138"/>
                    </a:lnTo>
                    <a:lnTo>
                      <a:pt x="683" y="138"/>
                    </a:lnTo>
                    <a:lnTo>
                      <a:pt x="688" y="143"/>
                    </a:lnTo>
                    <a:lnTo>
                      <a:pt x="688" y="147"/>
                    </a:lnTo>
                    <a:lnTo>
                      <a:pt x="688" y="147"/>
                    </a:lnTo>
                    <a:lnTo>
                      <a:pt x="683" y="147"/>
                    </a:lnTo>
                    <a:lnTo>
                      <a:pt x="683" y="147"/>
                    </a:lnTo>
                    <a:lnTo>
                      <a:pt x="683" y="147"/>
                    </a:lnTo>
                    <a:lnTo>
                      <a:pt x="678" y="152"/>
                    </a:lnTo>
                    <a:lnTo>
                      <a:pt x="674" y="156"/>
                    </a:lnTo>
                    <a:lnTo>
                      <a:pt x="674" y="156"/>
                    </a:lnTo>
                    <a:lnTo>
                      <a:pt x="674" y="152"/>
                    </a:lnTo>
                    <a:lnTo>
                      <a:pt x="674" y="161"/>
                    </a:lnTo>
                    <a:lnTo>
                      <a:pt x="669" y="165"/>
                    </a:lnTo>
                    <a:lnTo>
                      <a:pt x="660" y="170"/>
                    </a:lnTo>
                    <a:lnTo>
                      <a:pt x="651" y="179"/>
                    </a:lnTo>
                    <a:lnTo>
                      <a:pt x="646" y="179"/>
                    </a:lnTo>
                    <a:lnTo>
                      <a:pt x="651" y="193"/>
                    </a:lnTo>
                    <a:lnTo>
                      <a:pt x="655" y="197"/>
                    </a:lnTo>
                    <a:lnTo>
                      <a:pt x="655" y="202"/>
                    </a:lnTo>
                    <a:lnTo>
                      <a:pt x="655" y="207"/>
                    </a:lnTo>
                    <a:lnTo>
                      <a:pt x="655" y="216"/>
                    </a:lnTo>
                    <a:lnTo>
                      <a:pt x="660" y="220"/>
                    </a:lnTo>
                    <a:lnTo>
                      <a:pt x="665" y="220"/>
                    </a:lnTo>
                    <a:lnTo>
                      <a:pt x="665" y="225"/>
                    </a:lnTo>
                    <a:lnTo>
                      <a:pt x="665" y="225"/>
                    </a:lnTo>
                    <a:lnTo>
                      <a:pt x="660" y="225"/>
                    </a:lnTo>
                    <a:lnTo>
                      <a:pt x="660" y="225"/>
                    </a:lnTo>
                    <a:lnTo>
                      <a:pt x="655" y="230"/>
                    </a:lnTo>
                    <a:lnTo>
                      <a:pt x="655" y="230"/>
                    </a:lnTo>
                    <a:lnTo>
                      <a:pt x="655" y="234"/>
                    </a:lnTo>
                    <a:lnTo>
                      <a:pt x="655" y="239"/>
                    </a:lnTo>
                    <a:lnTo>
                      <a:pt x="655" y="243"/>
                    </a:lnTo>
                    <a:lnTo>
                      <a:pt x="651" y="248"/>
                    </a:lnTo>
                    <a:lnTo>
                      <a:pt x="651" y="248"/>
                    </a:lnTo>
                    <a:lnTo>
                      <a:pt x="651" y="243"/>
                    </a:lnTo>
                    <a:lnTo>
                      <a:pt x="651" y="243"/>
                    </a:lnTo>
                    <a:lnTo>
                      <a:pt x="646" y="239"/>
                    </a:lnTo>
                    <a:lnTo>
                      <a:pt x="646" y="243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2" y="248"/>
                    </a:lnTo>
                    <a:lnTo>
                      <a:pt x="642" y="248"/>
                    </a:lnTo>
                    <a:lnTo>
                      <a:pt x="637" y="243"/>
                    </a:lnTo>
                    <a:lnTo>
                      <a:pt x="633" y="243"/>
                    </a:lnTo>
                    <a:lnTo>
                      <a:pt x="628" y="248"/>
                    </a:lnTo>
                    <a:lnTo>
                      <a:pt x="623" y="243"/>
                    </a:lnTo>
                    <a:lnTo>
                      <a:pt x="623" y="243"/>
                    </a:lnTo>
                    <a:lnTo>
                      <a:pt x="628" y="239"/>
                    </a:lnTo>
                    <a:lnTo>
                      <a:pt x="628" y="239"/>
                    </a:lnTo>
                    <a:lnTo>
                      <a:pt x="628" y="234"/>
                    </a:lnTo>
                    <a:lnTo>
                      <a:pt x="623" y="230"/>
                    </a:lnTo>
                    <a:lnTo>
                      <a:pt x="614" y="230"/>
                    </a:lnTo>
                    <a:lnTo>
                      <a:pt x="600" y="230"/>
                    </a:lnTo>
                    <a:lnTo>
                      <a:pt x="596" y="230"/>
                    </a:lnTo>
                    <a:lnTo>
                      <a:pt x="591" y="230"/>
                    </a:lnTo>
                    <a:lnTo>
                      <a:pt x="605" y="225"/>
                    </a:lnTo>
                    <a:lnTo>
                      <a:pt x="610" y="225"/>
                    </a:lnTo>
                    <a:lnTo>
                      <a:pt x="614" y="225"/>
                    </a:lnTo>
                    <a:lnTo>
                      <a:pt x="619" y="220"/>
                    </a:lnTo>
                    <a:lnTo>
                      <a:pt x="619" y="220"/>
                    </a:lnTo>
                    <a:lnTo>
                      <a:pt x="610" y="197"/>
                    </a:lnTo>
                    <a:lnTo>
                      <a:pt x="610" y="175"/>
                    </a:lnTo>
                    <a:lnTo>
                      <a:pt x="610" y="170"/>
                    </a:lnTo>
                    <a:lnTo>
                      <a:pt x="600" y="170"/>
                    </a:lnTo>
                    <a:lnTo>
                      <a:pt x="596" y="170"/>
                    </a:lnTo>
                    <a:lnTo>
                      <a:pt x="587" y="170"/>
                    </a:lnTo>
                    <a:lnTo>
                      <a:pt x="582" y="170"/>
                    </a:lnTo>
                    <a:lnTo>
                      <a:pt x="578" y="170"/>
                    </a:lnTo>
                    <a:lnTo>
                      <a:pt x="578" y="175"/>
                    </a:lnTo>
                    <a:lnTo>
                      <a:pt x="573" y="175"/>
                    </a:lnTo>
                    <a:lnTo>
                      <a:pt x="573" y="175"/>
                    </a:lnTo>
                    <a:lnTo>
                      <a:pt x="573" y="161"/>
                    </a:lnTo>
                    <a:lnTo>
                      <a:pt x="564" y="156"/>
                    </a:lnTo>
                    <a:lnTo>
                      <a:pt x="555" y="152"/>
                    </a:lnTo>
                    <a:lnTo>
                      <a:pt x="550" y="147"/>
                    </a:lnTo>
                    <a:lnTo>
                      <a:pt x="541" y="143"/>
                    </a:lnTo>
                    <a:lnTo>
                      <a:pt x="518" y="129"/>
                    </a:lnTo>
                    <a:lnTo>
                      <a:pt x="509" y="129"/>
                    </a:lnTo>
                    <a:lnTo>
                      <a:pt x="500" y="133"/>
                    </a:lnTo>
                    <a:lnTo>
                      <a:pt x="490" y="133"/>
                    </a:lnTo>
                    <a:lnTo>
                      <a:pt x="490" y="129"/>
                    </a:lnTo>
                    <a:lnTo>
                      <a:pt x="490" y="129"/>
                    </a:lnTo>
                    <a:lnTo>
                      <a:pt x="495" y="120"/>
                    </a:lnTo>
                    <a:lnTo>
                      <a:pt x="490" y="110"/>
                    </a:lnTo>
                    <a:lnTo>
                      <a:pt x="490" y="106"/>
                    </a:lnTo>
                    <a:lnTo>
                      <a:pt x="486" y="106"/>
                    </a:lnTo>
                    <a:lnTo>
                      <a:pt x="486" y="101"/>
                    </a:lnTo>
                    <a:lnTo>
                      <a:pt x="486" y="97"/>
                    </a:lnTo>
                    <a:lnTo>
                      <a:pt x="481" y="97"/>
                    </a:lnTo>
                    <a:lnTo>
                      <a:pt x="477" y="92"/>
                    </a:lnTo>
                    <a:lnTo>
                      <a:pt x="477" y="97"/>
                    </a:lnTo>
                    <a:lnTo>
                      <a:pt x="477" y="97"/>
                    </a:lnTo>
                    <a:lnTo>
                      <a:pt x="472" y="97"/>
                    </a:lnTo>
                    <a:lnTo>
                      <a:pt x="472" y="97"/>
                    </a:lnTo>
                    <a:lnTo>
                      <a:pt x="472" y="97"/>
                    </a:lnTo>
                    <a:lnTo>
                      <a:pt x="468" y="92"/>
                    </a:lnTo>
                    <a:lnTo>
                      <a:pt x="458" y="92"/>
                    </a:lnTo>
                    <a:lnTo>
                      <a:pt x="445" y="92"/>
                    </a:lnTo>
                    <a:lnTo>
                      <a:pt x="422" y="92"/>
                    </a:lnTo>
                    <a:lnTo>
                      <a:pt x="413" y="92"/>
                    </a:lnTo>
                    <a:lnTo>
                      <a:pt x="307" y="92"/>
                    </a:lnTo>
                    <a:lnTo>
                      <a:pt x="280" y="92"/>
                    </a:lnTo>
                    <a:lnTo>
                      <a:pt x="257" y="92"/>
                    </a:lnTo>
                    <a:lnTo>
                      <a:pt x="238" y="92"/>
                    </a:lnTo>
                    <a:lnTo>
                      <a:pt x="229" y="92"/>
                    </a:lnTo>
                    <a:lnTo>
                      <a:pt x="220" y="92"/>
                    </a:lnTo>
                    <a:lnTo>
                      <a:pt x="216" y="92"/>
                    </a:lnTo>
                    <a:lnTo>
                      <a:pt x="23" y="92"/>
                    </a:lnTo>
                    <a:lnTo>
                      <a:pt x="37" y="115"/>
                    </a:lnTo>
                    <a:lnTo>
                      <a:pt x="46" y="133"/>
                    </a:lnTo>
                    <a:lnTo>
                      <a:pt x="55" y="143"/>
                    </a:lnTo>
                    <a:lnTo>
                      <a:pt x="64" y="143"/>
                    </a:lnTo>
                    <a:lnTo>
                      <a:pt x="69" y="147"/>
                    </a:lnTo>
                    <a:lnTo>
                      <a:pt x="69" y="165"/>
                    </a:lnTo>
                    <a:lnTo>
                      <a:pt x="69" y="175"/>
                    </a:lnTo>
                    <a:lnTo>
                      <a:pt x="69" y="179"/>
                    </a:lnTo>
                    <a:lnTo>
                      <a:pt x="69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9" y="184"/>
                    </a:lnTo>
                    <a:lnTo>
                      <a:pt x="69" y="188"/>
                    </a:lnTo>
                    <a:lnTo>
                      <a:pt x="69" y="193"/>
                    </a:lnTo>
                    <a:lnTo>
                      <a:pt x="78" y="197"/>
                    </a:lnTo>
                    <a:lnTo>
                      <a:pt x="83" y="197"/>
                    </a:lnTo>
                    <a:lnTo>
                      <a:pt x="83" y="197"/>
                    </a:lnTo>
                    <a:lnTo>
                      <a:pt x="78" y="197"/>
                    </a:lnTo>
                    <a:lnTo>
                      <a:pt x="78" y="202"/>
                    </a:lnTo>
                    <a:lnTo>
                      <a:pt x="78" y="207"/>
                    </a:lnTo>
                    <a:lnTo>
                      <a:pt x="83" y="216"/>
                    </a:lnTo>
                    <a:lnTo>
                      <a:pt x="83" y="216"/>
                    </a:lnTo>
                    <a:lnTo>
                      <a:pt x="87" y="211"/>
                    </a:lnTo>
                    <a:lnTo>
                      <a:pt x="87" y="211"/>
                    </a:lnTo>
                    <a:lnTo>
                      <a:pt x="87" y="216"/>
                    </a:lnTo>
                    <a:lnTo>
                      <a:pt x="87" y="216"/>
                    </a:lnTo>
                    <a:lnTo>
                      <a:pt x="87" y="216"/>
                    </a:lnTo>
                    <a:lnTo>
                      <a:pt x="92" y="216"/>
                    </a:lnTo>
                    <a:lnTo>
                      <a:pt x="92" y="216"/>
                    </a:lnTo>
                    <a:lnTo>
                      <a:pt x="92" y="225"/>
                    </a:lnTo>
                    <a:lnTo>
                      <a:pt x="96" y="230"/>
                    </a:lnTo>
                    <a:lnTo>
                      <a:pt x="96" y="230"/>
                    </a:lnTo>
                    <a:lnTo>
                      <a:pt x="96" y="230"/>
                    </a:lnTo>
                    <a:lnTo>
                      <a:pt x="96" y="230"/>
                    </a:lnTo>
                    <a:lnTo>
                      <a:pt x="96" y="230"/>
                    </a:lnTo>
                    <a:lnTo>
                      <a:pt x="101" y="234"/>
                    </a:lnTo>
                    <a:lnTo>
                      <a:pt x="101" y="234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06" y="239"/>
                    </a:lnTo>
                    <a:lnTo>
                      <a:pt x="106" y="243"/>
                    </a:lnTo>
                    <a:lnTo>
                      <a:pt x="96" y="243"/>
                    </a:lnTo>
                    <a:lnTo>
                      <a:pt x="96" y="243"/>
                    </a:lnTo>
                    <a:lnTo>
                      <a:pt x="96" y="243"/>
                    </a:lnTo>
                    <a:lnTo>
                      <a:pt x="110" y="243"/>
                    </a:lnTo>
                    <a:lnTo>
                      <a:pt x="110" y="243"/>
                    </a:lnTo>
                    <a:lnTo>
                      <a:pt x="110" y="243"/>
                    </a:lnTo>
                    <a:lnTo>
                      <a:pt x="115" y="248"/>
                    </a:lnTo>
                    <a:lnTo>
                      <a:pt x="115" y="248"/>
                    </a:lnTo>
                    <a:lnTo>
                      <a:pt x="115" y="252"/>
                    </a:lnTo>
                    <a:lnTo>
                      <a:pt x="115" y="252"/>
                    </a:lnTo>
                    <a:lnTo>
                      <a:pt x="128" y="252"/>
                    </a:lnTo>
                    <a:lnTo>
                      <a:pt x="133" y="252"/>
                    </a:lnTo>
                    <a:lnTo>
                      <a:pt x="133" y="252"/>
                    </a:lnTo>
                    <a:lnTo>
                      <a:pt x="133" y="257"/>
                    </a:lnTo>
                    <a:lnTo>
                      <a:pt x="128" y="257"/>
                    </a:lnTo>
                    <a:lnTo>
                      <a:pt x="128" y="262"/>
                    </a:lnTo>
                    <a:lnTo>
                      <a:pt x="133" y="266"/>
                    </a:lnTo>
                    <a:lnTo>
                      <a:pt x="133" y="262"/>
                    </a:lnTo>
                    <a:lnTo>
                      <a:pt x="133" y="257"/>
                    </a:lnTo>
                    <a:lnTo>
                      <a:pt x="133" y="257"/>
                    </a:lnTo>
                    <a:lnTo>
                      <a:pt x="138" y="262"/>
                    </a:lnTo>
                    <a:lnTo>
                      <a:pt x="138" y="262"/>
                    </a:lnTo>
                    <a:lnTo>
                      <a:pt x="142" y="266"/>
                    </a:lnTo>
                    <a:lnTo>
                      <a:pt x="142" y="266"/>
                    </a:lnTo>
                    <a:lnTo>
                      <a:pt x="147" y="262"/>
                    </a:lnTo>
                    <a:lnTo>
                      <a:pt x="151" y="257"/>
                    </a:lnTo>
                    <a:lnTo>
                      <a:pt x="151" y="252"/>
                    </a:lnTo>
                    <a:lnTo>
                      <a:pt x="151" y="262"/>
                    </a:lnTo>
                    <a:lnTo>
                      <a:pt x="147" y="266"/>
                    </a:lnTo>
                    <a:lnTo>
                      <a:pt x="147" y="271"/>
                    </a:lnTo>
                    <a:lnTo>
                      <a:pt x="147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1" y="280"/>
                    </a:lnTo>
                    <a:lnTo>
                      <a:pt x="151" y="280"/>
                    </a:lnTo>
                    <a:lnTo>
                      <a:pt x="165" y="280"/>
                    </a:lnTo>
                    <a:lnTo>
                      <a:pt x="183" y="280"/>
                    </a:lnTo>
                    <a:lnTo>
                      <a:pt x="193" y="280"/>
                    </a:lnTo>
                    <a:lnTo>
                      <a:pt x="234" y="280"/>
                    </a:lnTo>
                    <a:lnTo>
                      <a:pt x="261" y="280"/>
                    </a:lnTo>
                    <a:lnTo>
                      <a:pt x="280" y="280"/>
                    </a:lnTo>
                    <a:lnTo>
                      <a:pt x="293" y="280"/>
                    </a:lnTo>
                    <a:lnTo>
                      <a:pt x="303" y="280"/>
                    </a:lnTo>
                    <a:lnTo>
                      <a:pt x="307" y="280"/>
                    </a:lnTo>
                    <a:lnTo>
                      <a:pt x="312" y="280"/>
                    </a:lnTo>
                    <a:lnTo>
                      <a:pt x="422" y="280"/>
                    </a:lnTo>
                    <a:lnTo>
                      <a:pt x="426" y="280"/>
                    </a:lnTo>
                    <a:lnTo>
                      <a:pt x="445" y="280"/>
                    </a:lnTo>
                    <a:lnTo>
                      <a:pt x="458" y="280"/>
                    </a:lnTo>
                    <a:lnTo>
                      <a:pt x="463" y="280"/>
                    </a:lnTo>
                    <a:lnTo>
                      <a:pt x="463" y="275"/>
                    </a:lnTo>
                    <a:lnTo>
                      <a:pt x="468" y="275"/>
                    </a:lnTo>
                    <a:lnTo>
                      <a:pt x="468" y="275"/>
                    </a:lnTo>
                    <a:lnTo>
                      <a:pt x="472" y="275"/>
                    </a:lnTo>
                    <a:lnTo>
                      <a:pt x="472" y="285"/>
                    </a:lnTo>
                    <a:lnTo>
                      <a:pt x="481" y="285"/>
                    </a:lnTo>
                    <a:lnTo>
                      <a:pt x="490" y="285"/>
                    </a:lnTo>
                    <a:lnTo>
                      <a:pt x="504" y="289"/>
                    </a:lnTo>
                    <a:lnTo>
                      <a:pt x="518" y="298"/>
                    </a:lnTo>
                    <a:lnTo>
                      <a:pt x="527" y="294"/>
                    </a:lnTo>
                    <a:lnTo>
                      <a:pt x="536" y="289"/>
                    </a:lnTo>
                    <a:lnTo>
                      <a:pt x="536" y="280"/>
                    </a:lnTo>
                    <a:lnTo>
                      <a:pt x="536" y="280"/>
                    </a:lnTo>
                    <a:lnTo>
                      <a:pt x="541" y="285"/>
                    </a:lnTo>
                    <a:lnTo>
                      <a:pt x="541" y="285"/>
                    </a:lnTo>
                    <a:lnTo>
                      <a:pt x="541" y="285"/>
                    </a:lnTo>
                    <a:lnTo>
                      <a:pt x="545" y="271"/>
                    </a:lnTo>
                    <a:lnTo>
                      <a:pt x="545" y="266"/>
                    </a:lnTo>
                    <a:lnTo>
                      <a:pt x="545" y="262"/>
                    </a:lnTo>
                    <a:lnTo>
                      <a:pt x="545" y="271"/>
                    </a:lnTo>
                    <a:lnTo>
                      <a:pt x="545" y="280"/>
                    </a:lnTo>
                    <a:lnTo>
                      <a:pt x="545" y="280"/>
                    </a:lnTo>
                    <a:lnTo>
                      <a:pt x="550" y="280"/>
                    </a:lnTo>
                    <a:lnTo>
                      <a:pt x="555" y="285"/>
                    </a:lnTo>
                    <a:lnTo>
                      <a:pt x="559" y="285"/>
                    </a:lnTo>
                    <a:lnTo>
                      <a:pt x="559" y="285"/>
                    </a:lnTo>
                    <a:lnTo>
                      <a:pt x="568" y="285"/>
                    </a:lnTo>
                    <a:lnTo>
                      <a:pt x="573" y="294"/>
                    </a:lnTo>
                    <a:lnTo>
                      <a:pt x="578" y="298"/>
                    </a:lnTo>
                    <a:lnTo>
                      <a:pt x="582" y="298"/>
                    </a:lnTo>
                    <a:lnTo>
                      <a:pt x="587" y="294"/>
                    </a:lnTo>
                    <a:lnTo>
                      <a:pt x="587" y="294"/>
                    </a:lnTo>
                    <a:lnTo>
                      <a:pt x="587" y="298"/>
                    </a:lnTo>
                    <a:lnTo>
                      <a:pt x="587" y="298"/>
                    </a:lnTo>
                    <a:lnTo>
                      <a:pt x="587" y="307"/>
                    </a:lnTo>
                    <a:lnTo>
                      <a:pt x="587" y="312"/>
                    </a:lnTo>
                    <a:lnTo>
                      <a:pt x="591" y="317"/>
                    </a:lnTo>
                    <a:lnTo>
                      <a:pt x="591" y="317"/>
                    </a:lnTo>
                    <a:lnTo>
                      <a:pt x="591" y="321"/>
                    </a:lnTo>
                    <a:lnTo>
                      <a:pt x="591" y="321"/>
                    </a:lnTo>
                    <a:lnTo>
                      <a:pt x="596" y="326"/>
                    </a:lnTo>
                    <a:lnTo>
                      <a:pt x="600" y="326"/>
                    </a:lnTo>
                    <a:lnTo>
                      <a:pt x="619" y="330"/>
                    </a:lnTo>
                    <a:lnTo>
                      <a:pt x="623" y="330"/>
                    </a:lnTo>
                    <a:lnTo>
                      <a:pt x="633" y="335"/>
                    </a:lnTo>
                    <a:lnTo>
                      <a:pt x="637" y="344"/>
                    </a:lnTo>
                    <a:lnTo>
                      <a:pt x="646" y="349"/>
                    </a:lnTo>
                    <a:lnTo>
                      <a:pt x="651" y="358"/>
                    </a:lnTo>
                    <a:lnTo>
                      <a:pt x="651" y="358"/>
                    </a:lnTo>
                    <a:lnTo>
                      <a:pt x="642" y="353"/>
                    </a:lnTo>
                    <a:lnTo>
                      <a:pt x="642" y="353"/>
                    </a:lnTo>
                    <a:lnTo>
                      <a:pt x="642" y="362"/>
                    </a:lnTo>
                    <a:lnTo>
                      <a:pt x="642" y="362"/>
                    </a:lnTo>
                    <a:lnTo>
                      <a:pt x="637" y="358"/>
                    </a:lnTo>
                    <a:lnTo>
                      <a:pt x="637" y="358"/>
                    </a:lnTo>
                    <a:lnTo>
                      <a:pt x="633" y="358"/>
                    </a:lnTo>
                    <a:lnTo>
                      <a:pt x="628" y="358"/>
                    </a:lnTo>
                    <a:lnTo>
                      <a:pt x="628" y="362"/>
                    </a:lnTo>
                    <a:lnTo>
                      <a:pt x="628" y="362"/>
                    </a:lnTo>
                    <a:lnTo>
                      <a:pt x="623" y="358"/>
                    </a:lnTo>
                    <a:lnTo>
                      <a:pt x="623" y="358"/>
                    </a:lnTo>
                    <a:lnTo>
                      <a:pt x="623" y="353"/>
                    </a:lnTo>
                    <a:lnTo>
                      <a:pt x="623" y="353"/>
                    </a:lnTo>
                    <a:close/>
                    <a:moveTo>
                      <a:pt x="807" y="353"/>
                    </a:moveTo>
                    <a:lnTo>
                      <a:pt x="802" y="358"/>
                    </a:lnTo>
                    <a:lnTo>
                      <a:pt x="802" y="367"/>
                    </a:lnTo>
                    <a:lnTo>
                      <a:pt x="807" y="372"/>
                    </a:lnTo>
                    <a:lnTo>
                      <a:pt x="811" y="367"/>
                    </a:lnTo>
                    <a:lnTo>
                      <a:pt x="816" y="362"/>
                    </a:lnTo>
                    <a:lnTo>
                      <a:pt x="820" y="353"/>
                    </a:lnTo>
                    <a:lnTo>
                      <a:pt x="825" y="353"/>
                    </a:lnTo>
                    <a:lnTo>
                      <a:pt x="834" y="349"/>
                    </a:lnTo>
                    <a:lnTo>
                      <a:pt x="848" y="344"/>
                    </a:lnTo>
                    <a:lnTo>
                      <a:pt x="853" y="344"/>
                    </a:lnTo>
                    <a:lnTo>
                      <a:pt x="853" y="344"/>
                    </a:lnTo>
                    <a:lnTo>
                      <a:pt x="848" y="340"/>
                    </a:lnTo>
                    <a:lnTo>
                      <a:pt x="839" y="340"/>
                    </a:lnTo>
                    <a:lnTo>
                      <a:pt x="834" y="344"/>
                    </a:lnTo>
                    <a:lnTo>
                      <a:pt x="834" y="344"/>
                    </a:lnTo>
                    <a:lnTo>
                      <a:pt x="825" y="349"/>
                    </a:lnTo>
                    <a:lnTo>
                      <a:pt x="820" y="349"/>
                    </a:lnTo>
                    <a:lnTo>
                      <a:pt x="820" y="349"/>
                    </a:lnTo>
                    <a:lnTo>
                      <a:pt x="807" y="353"/>
                    </a:lnTo>
                    <a:lnTo>
                      <a:pt x="807" y="353"/>
                    </a:lnTo>
                    <a:close/>
                    <a:moveTo>
                      <a:pt x="816" y="340"/>
                    </a:moveTo>
                    <a:lnTo>
                      <a:pt x="830" y="340"/>
                    </a:lnTo>
                    <a:lnTo>
                      <a:pt x="834" y="340"/>
                    </a:lnTo>
                    <a:lnTo>
                      <a:pt x="834" y="340"/>
                    </a:lnTo>
                    <a:lnTo>
                      <a:pt x="825" y="335"/>
                    </a:lnTo>
                    <a:lnTo>
                      <a:pt x="825" y="335"/>
                    </a:lnTo>
                    <a:lnTo>
                      <a:pt x="820" y="340"/>
                    </a:lnTo>
                    <a:lnTo>
                      <a:pt x="816" y="340"/>
                    </a:lnTo>
                    <a:lnTo>
                      <a:pt x="816" y="340"/>
                    </a:lnTo>
                    <a:close/>
                    <a:moveTo>
                      <a:pt x="779" y="280"/>
                    </a:moveTo>
                    <a:lnTo>
                      <a:pt x="779" y="280"/>
                    </a:lnTo>
                    <a:lnTo>
                      <a:pt x="765" y="289"/>
                    </a:lnTo>
                    <a:lnTo>
                      <a:pt x="784" y="280"/>
                    </a:lnTo>
                    <a:lnTo>
                      <a:pt x="779" y="280"/>
                    </a:lnTo>
                    <a:lnTo>
                      <a:pt x="779" y="280"/>
                    </a:lnTo>
                    <a:lnTo>
                      <a:pt x="779" y="280"/>
                    </a:lnTo>
                    <a:close/>
                    <a:moveTo>
                      <a:pt x="875" y="193"/>
                    </a:moveTo>
                    <a:lnTo>
                      <a:pt x="871" y="197"/>
                    </a:lnTo>
                    <a:lnTo>
                      <a:pt x="871" y="197"/>
                    </a:lnTo>
                    <a:lnTo>
                      <a:pt x="875" y="193"/>
                    </a:lnTo>
                    <a:lnTo>
                      <a:pt x="875" y="193"/>
                    </a:lnTo>
                    <a:close/>
                    <a:moveTo>
                      <a:pt x="802" y="92"/>
                    </a:moveTo>
                    <a:lnTo>
                      <a:pt x="802" y="92"/>
                    </a:lnTo>
                    <a:lnTo>
                      <a:pt x="816" y="88"/>
                    </a:lnTo>
                    <a:lnTo>
                      <a:pt x="820" y="83"/>
                    </a:lnTo>
                    <a:lnTo>
                      <a:pt x="825" y="83"/>
                    </a:lnTo>
                    <a:lnTo>
                      <a:pt x="820" y="78"/>
                    </a:lnTo>
                    <a:lnTo>
                      <a:pt x="816" y="78"/>
                    </a:lnTo>
                    <a:lnTo>
                      <a:pt x="816" y="78"/>
                    </a:lnTo>
                    <a:lnTo>
                      <a:pt x="820" y="74"/>
                    </a:lnTo>
                    <a:lnTo>
                      <a:pt x="820" y="74"/>
                    </a:lnTo>
                    <a:lnTo>
                      <a:pt x="816" y="69"/>
                    </a:lnTo>
                    <a:lnTo>
                      <a:pt x="816" y="69"/>
                    </a:lnTo>
                    <a:lnTo>
                      <a:pt x="811" y="69"/>
                    </a:lnTo>
                    <a:lnTo>
                      <a:pt x="816" y="65"/>
                    </a:lnTo>
                    <a:lnTo>
                      <a:pt x="816" y="60"/>
                    </a:lnTo>
                    <a:lnTo>
                      <a:pt x="807" y="69"/>
                    </a:lnTo>
                    <a:lnTo>
                      <a:pt x="807" y="69"/>
                    </a:lnTo>
                    <a:lnTo>
                      <a:pt x="811" y="78"/>
                    </a:lnTo>
                    <a:lnTo>
                      <a:pt x="807" y="78"/>
                    </a:lnTo>
                    <a:lnTo>
                      <a:pt x="807" y="83"/>
                    </a:lnTo>
                    <a:lnTo>
                      <a:pt x="807" y="83"/>
                    </a:lnTo>
                    <a:lnTo>
                      <a:pt x="802" y="88"/>
                    </a:lnTo>
                    <a:lnTo>
                      <a:pt x="802" y="92"/>
                    </a:lnTo>
                    <a:lnTo>
                      <a:pt x="80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" name="Freeform 1742"/>
              <p:cNvSpPr>
                <a:spLocks/>
              </p:cNvSpPr>
              <p:nvPr/>
            </p:nvSpPr>
            <p:spPr bwMode="auto">
              <a:xfrm>
                <a:off x="1132" y="1208"/>
                <a:ext cx="926" cy="399"/>
              </a:xfrm>
              <a:custGeom>
                <a:avLst/>
                <a:gdLst>
                  <a:gd name="T0" fmla="*/ 610 w 926"/>
                  <a:gd name="T1" fmla="*/ 376 h 399"/>
                  <a:gd name="T2" fmla="*/ 623 w 926"/>
                  <a:gd name="T3" fmla="*/ 340 h 399"/>
                  <a:gd name="T4" fmla="*/ 633 w 926"/>
                  <a:gd name="T5" fmla="*/ 340 h 399"/>
                  <a:gd name="T6" fmla="*/ 587 w 926"/>
                  <a:gd name="T7" fmla="*/ 326 h 399"/>
                  <a:gd name="T8" fmla="*/ 559 w 926"/>
                  <a:gd name="T9" fmla="*/ 294 h 399"/>
                  <a:gd name="T10" fmla="*/ 541 w 926"/>
                  <a:gd name="T11" fmla="*/ 289 h 399"/>
                  <a:gd name="T12" fmla="*/ 490 w 926"/>
                  <a:gd name="T13" fmla="*/ 294 h 399"/>
                  <a:gd name="T14" fmla="*/ 312 w 926"/>
                  <a:gd name="T15" fmla="*/ 285 h 399"/>
                  <a:gd name="T16" fmla="*/ 183 w 926"/>
                  <a:gd name="T17" fmla="*/ 285 h 399"/>
                  <a:gd name="T18" fmla="*/ 138 w 926"/>
                  <a:gd name="T19" fmla="*/ 285 h 399"/>
                  <a:gd name="T20" fmla="*/ 110 w 926"/>
                  <a:gd name="T21" fmla="*/ 257 h 399"/>
                  <a:gd name="T22" fmla="*/ 92 w 926"/>
                  <a:gd name="T23" fmla="*/ 243 h 399"/>
                  <a:gd name="T24" fmla="*/ 87 w 926"/>
                  <a:gd name="T25" fmla="*/ 225 h 399"/>
                  <a:gd name="T26" fmla="*/ 64 w 926"/>
                  <a:gd name="T27" fmla="*/ 197 h 399"/>
                  <a:gd name="T28" fmla="*/ 55 w 926"/>
                  <a:gd name="T29" fmla="*/ 147 h 399"/>
                  <a:gd name="T30" fmla="*/ 0 w 926"/>
                  <a:gd name="T31" fmla="*/ 88 h 399"/>
                  <a:gd name="T32" fmla="*/ 298 w 926"/>
                  <a:gd name="T33" fmla="*/ 88 h 399"/>
                  <a:gd name="T34" fmla="*/ 481 w 926"/>
                  <a:gd name="T35" fmla="*/ 88 h 399"/>
                  <a:gd name="T36" fmla="*/ 518 w 926"/>
                  <a:gd name="T37" fmla="*/ 124 h 399"/>
                  <a:gd name="T38" fmla="*/ 596 w 926"/>
                  <a:gd name="T39" fmla="*/ 165 h 399"/>
                  <a:gd name="T40" fmla="*/ 623 w 926"/>
                  <a:gd name="T41" fmla="*/ 225 h 399"/>
                  <a:gd name="T42" fmla="*/ 651 w 926"/>
                  <a:gd name="T43" fmla="*/ 234 h 399"/>
                  <a:gd name="T44" fmla="*/ 646 w 926"/>
                  <a:gd name="T45" fmla="*/ 197 h 399"/>
                  <a:gd name="T46" fmla="*/ 642 w 926"/>
                  <a:gd name="T47" fmla="*/ 175 h 399"/>
                  <a:gd name="T48" fmla="*/ 669 w 926"/>
                  <a:gd name="T49" fmla="*/ 120 h 399"/>
                  <a:gd name="T50" fmla="*/ 665 w 926"/>
                  <a:gd name="T51" fmla="*/ 78 h 399"/>
                  <a:gd name="T52" fmla="*/ 660 w 926"/>
                  <a:gd name="T53" fmla="*/ 69 h 399"/>
                  <a:gd name="T54" fmla="*/ 655 w 926"/>
                  <a:gd name="T55" fmla="*/ 46 h 399"/>
                  <a:gd name="T56" fmla="*/ 688 w 926"/>
                  <a:gd name="T57" fmla="*/ 10 h 399"/>
                  <a:gd name="T58" fmla="*/ 729 w 926"/>
                  <a:gd name="T59" fmla="*/ 14 h 399"/>
                  <a:gd name="T60" fmla="*/ 756 w 926"/>
                  <a:gd name="T61" fmla="*/ 14 h 399"/>
                  <a:gd name="T62" fmla="*/ 752 w 926"/>
                  <a:gd name="T63" fmla="*/ 37 h 399"/>
                  <a:gd name="T64" fmla="*/ 765 w 926"/>
                  <a:gd name="T65" fmla="*/ 65 h 399"/>
                  <a:gd name="T66" fmla="*/ 765 w 926"/>
                  <a:gd name="T67" fmla="*/ 78 h 399"/>
                  <a:gd name="T68" fmla="*/ 775 w 926"/>
                  <a:gd name="T69" fmla="*/ 92 h 399"/>
                  <a:gd name="T70" fmla="*/ 784 w 926"/>
                  <a:gd name="T71" fmla="*/ 101 h 399"/>
                  <a:gd name="T72" fmla="*/ 802 w 926"/>
                  <a:gd name="T73" fmla="*/ 83 h 399"/>
                  <a:gd name="T74" fmla="*/ 820 w 926"/>
                  <a:gd name="T75" fmla="*/ 60 h 399"/>
                  <a:gd name="T76" fmla="*/ 825 w 926"/>
                  <a:gd name="T77" fmla="*/ 78 h 399"/>
                  <a:gd name="T78" fmla="*/ 839 w 926"/>
                  <a:gd name="T79" fmla="*/ 92 h 399"/>
                  <a:gd name="T80" fmla="*/ 843 w 926"/>
                  <a:gd name="T81" fmla="*/ 101 h 399"/>
                  <a:gd name="T82" fmla="*/ 848 w 926"/>
                  <a:gd name="T83" fmla="*/ 120 h 399"/>
                  <a:gd name="T84" fmla="*/ 866 w 926"/>
                  <a:gd name="T85" fmla="*/ 152 h 399"/>
                  <a:gd name="T86" fmla="*/ 885 w 926"/>
                  <a:gd name="T87" fmla="*/ 170 h 399"/>
                  <a:gd name="T88" fmla="*/ 894 w 926"/>
                  <a:gd name="T89" fmla="*/ 184 h 399"/>
                  <a:gd name="T90" fmla="*/ 903 w 926"/>
                  <a:gd name="T91" fmla="*/ 188 h 399"/>
                  <a:gd name="T92" fmla="*/ 921 w 926"/>
                  <a:gd name="T93" fmla="*/ 207 h 399"/>
                  <a:gd name="T94" fmla="*/ 921 w 926"/>
                  <a:gd name="T95" fmla="*/ 225 h 399"/>
                  <a:gd name="T96" fmla="*/ 880 w 926"/>
                  <a:gd name="T97" fmla="*/ 252 h 399"/>
                  <a:gd name="T98" fmla="*/ 798 w 926"/>
                  <a:gd name="T99" fmla="*/ 262 h 399"/>
                  <a:gd name="T100" fmla="*/ 820 w 926"/>
                  <a:gd name="T101" fmla="*/ 280 h 399"/>
                  <a:gd name="T102" fmla="*/ 825 w 926"/>
                  <a:gd name="T103" fmla="*/ 326 h 399"/>
                  <a:gd name="T104" fmla="*/ 848 w 926"/>
                  <a:gd name="T105" fmla="*/ 330 h 399"/>
                  <a:gd name="T106" fmla="*/ 839 w 926"/>
                  <a:gd name="T107" fmla="*/ 353 h 399"/>
                  <a:gd name="T108" fmla="*/ 820 w 926"/>
                  <a:gd name="T109" fmla="*/ 367 h 399"/>
                  <a:gd name="T110" fmla="*/ 811 w 926"/>
                  <a:gd name="T111" fmla="*/ 344 h 399"/>
                  <a:gd name="T112" fmla="*/ 779 w 926"/>
                  <a:gd name="T113" fmla="*/ 344 h 399"/>
                  <a:gd name="T114" fmla="*/ 775 w 926"/>
                  <a:gd name="T115" fmla="*/ 312 h 399"/>
                  <a:gd name="T116" fmla="*/ 706 w 926"/>
                  <a:gd name="T117" fmla="*/ 349 h 399"/>
                  <a:gd name="T118" fmla="*/ 674 w 926"/>
                  <a:gd name="T119" fmla="*/ 367 h 399"/>
                  <a:gd name="T120" fmla="*/ 646 w 926"/>
                  <a:gd name="T121" fmla="*/ 385 h 399"/>
                  <a:gd name="T122" fmla="*/ 605 w 926"/>
                  <a:gd name="T123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6" h="399">
                    <a:moveTo>
                      <a:pt x="605" y="399"/>
                    </a:moveTo>
                    <a:lnTo>
                      <a:pt x="600" y="399"/>
                    </a:lnTo>
                    <a:lnTo>
                      <a:pt x="600" y="399"/>
                    </a:lnTo>
                    <a:lnTo>
                      <a:pt x="600" y="395"/>
                    </a:lnTo>
                    <a:lnTo>
                      <a:pt x="600" y="390"/>
                    </a:lnTo>
                    <a:lnTo>
                      <a:pt x="605" y="385"/>
                    </a:lnTo>
                    <a:lnTo>
                      <a:pt x="610" y="381"/>
                    </a:lnTo>
                    <a:lnTo>
                      <a:pt x="610" y="376"/>
                    </a:lnTo>
                    <a:lnTo>
                      <a:pt x="614" y="367"/>
                    </a:lnTo>
                    <a:lnTo>
                      <a:pt x="619" y="358"/>
                    </a:lnTo>
                    <a:lnTo>
                      <a:pt x="619" y="353"/>
                    </a:lnTo>
                    <a:lnTo>
                      <a:pt x="619" y="344"/>
                    </a:lnTo>
                    <a:lnTo>
                      <a:pt x="614" y="335"/>
                    </a:lnTo>
                    <a:lnTo>
                      <a:pt x="610" y="335"/>
                    </a:lnTo>
                    <a:lnTo>
                      <a:pt x="619" y="340"/>
                    </a:lnTo>
                    <a:lnTo>
                      <a:pt x="623" y="340"/>
                    </a:lnTo>
                    <a:lnTo>
                      <a:pt x="628" y="344"/>
                    </a:lnTo>
                    <a:lnTo>
                      <a:pt x="628" y="349"/>
                    </a:lnTo>
                    <a:lnTo>
                      <a:pt x="637" y="353"/>
                    </a:lnTo>
                    <a:lnTo>
                      <a:pt x="637" y="349"/>
                    </a:lnTo>
                    <a:lnTo>
                      <a:pt x="637" y="349"/>
                    </a:lnTo>
                    <a:lnTo>
                      <a:pt x="637" y="349"/>
                    </a:lnTo>
                    <a:lnTo>
                      <a:pt x="633" y="344"/>
                    </a:lnTo>
                    <a:lnTo>
                      <a:pt x="633" y="340"/>
                    </a:lnTo>
                    <a:lnTo>
                      <a:pt x="623" y="335"/>
                    </a:lnTo>
                    <a:lnTo>
                      <a:pt x="619" y="335"/>
                    </a:lnTo>
                    <a:lnTo>
                      <a:pt x="600" y="335"/>
                    </a:lnTo>
                    <a:lnTo>
                      <a:pt x="591" y="326"/>
                    </a:lnTo>
                    <a:lnTo>
                      <a:pt x="587" y="326"/>
                    </a:lnTo>
                    <a:lnTo>
                      <a:pt x="582" y="326"/>
                    </a:lnTo>
                    <a:lnTo>
                      <a:pt x="582" y="326"/>
                    </a:lnTo>
                    <a:lnTo>
                      <a:pt x="587" y="326"/>
                    </a:lnTo>
                    <a:lnTo>
                      <a:pt x="587" y="326"/>
                    </a:lnTo>
                    <a:lnTo>
                      <a:pt x="582" y="312"/>
                    </a:lnTo>
                    <a:lnTo>
                      <a:pt x="578" y="303"/>
                    </a:lnTo>
                    <a:lnTo>
                      <a:pt x="573" y="298"/>
                    </a:lnTo>
                    <a:lnTo>
                      <a:pt x="568" y="294"/>
                    </a:lnTo>
                    <a:lnTo>
                      <a:pt x="559" y="289"/>
                    </a:lnTo>
                    <a:lnTo>
                      <a:pt x="559" y="289"/>
                    </a:lnTo>
                    <a:lnTo>
                      <a:pt x="559" y="294"/>
                    </a:lnTo>
                    <a:lnTo>
                      <a:pt x="559" y="294"/>
                    </a:lnTo>
                    <a:lnTo>
                      <a:pt x="555" y="294"/>
                    </a:lnTo>
                    <a:lnTo>
                      <a:pt x="555" y="294"/>
                    </a:lnTo>
                    <a:lnTo>
                      <a:pt x="555" y="294"/>
                    </a:lnTo>
                    <a:lnTo>
                      <a:pt x="550" y="285"/>
                    </a:lnTo>
                    <a:lnTo>
                      <a:pt x="545" y="294"/>
                    </a:lnTo>
                    <a:lnTo>
                      <a:pt x="541" y="289"/>
                    </a:lnTo>
                    <a:lnTo>
                      <a:pt x="541" y="289"/>
                    </a:lnTo>
                    <a:lnTo>
                      <a:pt x="541" y="294"/>
                    </a:lnTo>
                    <a:lnTo>
                      <a:pt x="541" y="298"/>
                    </a:lnTo>
                    <a:lnTo>
                      <a:pt x="536" y="303"/>
                    </a:lnTo>
                    <a:lnTo>
                      <a:pt x="536" y="294"/>
                    </a:lnTo>
                    <a:lnTo>
                      <a:pt x="536" y="294"/>
                    </a:lnTo>
                    <a:lnTo>
                      <a:pt x="518" y="303"/>
                    </a:lnTo>
                    <a:lnTo>
                      <a:pt x="500" y="298"/>
                    </a:lnTo>
                    <a:lnTo>
                      <a:pt x="490" y="294"/>
                    </a:lnTo>
                    <a:lnTo>
                      <a:pt x="481" y="289"/>
                    </a:lnTo>
                    <a:lnTo>
                      <a:pt x="472" y="289"/>
                    </a:lnTo>
                    <a:lnTo>
                      <a:pt x="468" y="285"/>
                    </a:lnTo>
                    <a:lnTo>
                      <a:pt x="458" y="285"/>
                    </a:lnTo>
                    <a:lnTo>
                      <a:pt x="445" y="289"/>
                    </a:lnTo>
                    <a:lnTo>
                      <a:pt x="426" y="285"/>
                    </a:lnTo>
                    <a:lnTo>
                      <a:pt x="422" y="285"/>
                    </a:lnTo>
                    <a:lnTo>
                      <a:pt x="312" y="285"/>
                    </a:lnTo>
                    <a:lnTo>
                      <a:pt x="271" y="285"/>
                    </a:lnTo>
                    <a:lnTo>
                      <a:pt x="243" y="285"/>
                    </a:lnTo>
                    <a:lnTo>
                      <a:pt x="225" y="285"/>
                    </a:lnTo>
                    <a:lnTo>
                      <a:pt x="211" y="285"/>
                    </a:lnTo>
                    <a:lnTo>
                      <a:pt x="202" y="285"/>
                    </a:lnTo>
                    <a:lnTo>
                      <a:pt x="197" y="285"/>
                    </a:lnTo>
                    <a:lnTo>
                      <a:pt x="193" y="285"/>
                    </a:lnTo>
                    <a:lnTo>
                      <a:pt x="183" y="285"/>
                    </a:lnTo>
                    <a:lnTo>
                      <a:pt x="165" y="285"/>
                    </a:lnTo>
                    <a:lnTo>
                      <a:pt x="151" y="285"/>
                    </a:lnTo>
                    <a:lnTo>
                      <a:pt x="147" y="280"/>
                    </a:lnTo>
                    <a:lnTo>
                      <a:pt x="142" y="280"/>
                    </a:lnTo>
                    <a:lnTo>
                      <a:pt x="142" y="275"/>
                    </a:lnTo>
                    <a:lnTo>
                      <a:pt x="142" y="275"/>
                    </a:lnTo>
                    <a:lnTo>
                      <a:pt x="142" y="275"/>
                    </a:lnTo>
                    <a:lnTo>
                      <a:pt x="138" y="285"/>
                    </a:lnTo>
                    <a:lnTo>
                      <a:pt x="138" y="285"/>
                    </a:lnTo>
                    <a:lnTo>
                      <a:pt x="138" y="275"/>
                    </a:lnTo>
                    <a:lnTo>
                      <a:pt x="138" y="275"/>
                    </a:lnTo>
                    <a:lnTo>
                      <a:pt x="138" y="271"/>
                    </a:lnTo>
                    <a:lnTo>
                      <a:pt x="128" y="271"/>
                    </a:lnTo>
                    <a:lnTo>
                      <a:pt x="124" y="266"/>
                    </a:lnTo>
                    <a:lnTo>
                      <a:pt x="124" y="257"/>
                    </a:lnTo>
                    <a:lnTo>
                      <a:pt x="110" y="257"/>
                    </a:lnTo>
                    <a:lnTo>
                      <a:pt x="106" y="257"/>
                    </a:lnTo>
                    <a:lnTo>
                      <a:pt x="106" y="257"/>
                    </a:lnTo>
                    <a:lnTo>
                      <a:pt x="110" y="252"/>
                    </a:lnTo>
                    <a:lnTo>
                      <a:pt x="110" y="252"/>
                    </a:lnTo>
                    <a:lnTo>
                      <a:pt x="110" y="248"/>
                    </a:lnTo>
                    <a:lnTo>
                      <a:pt x="110" y="248"/>
                    </a:lnTo>
                    <a:lnTo>
                      <a:pt x="96" y="248"/>
                    </a:lnTo>
                    <a:lnTo>
                      <a:pt x="92" y="243"/>
                    </a:lnTo>
                    <a:lnTo>
                      <a:pt x="87" y="239"/>
                    </a:lnTo>
                    <a:lnTo>
                      <a:pt x="83" y="239"/>
                    </a:lnTo>
                    <a:lnTo>
                      <a:pt x="83" y="239"/>
                    </a:lnTo>
                    <a:lnTo>
                      <a:pt x="87" y="239"/>
                    </a:lnTo>
                    <a:lnTo>
                      <a:pt x="87" y="239"/>
                    </a:lnTo>
                    <a:lnTo>
                      <a:pt x="87" y="230"/>
                    </a:lnTo>
                    <a:lnTo>
                      <a:pt x="87" y="225"/>
                    </a:lnTo>
                    <a:lnTo>
                      <a:pt x="87" y="225"/>
                    </a:lnTo>
                    <a:lnTo>
                      <a:pt x="87" y="225"/>
                    </a:lnTo>
                    <a:lnTo>
                      <a:pt x="83" y="225"/>
                    </a:lnTo>
                    <a:lnTo>
                      <a:pt x="83" y="225"/>
                    </a:lnTo>
                    <a:lnTo>
                      <a:pt x="83" y="220"/>
                    </a:lnTo>
                    <a:lnTo>
                      <a:pt x="83" y="220"/>
                    </a:lnTo>
                    <a:lnTo>
                      <a:pt x="78" y="216"/>
                    </a:lnTo>
                    <a:lnTo>
                      <a:pt x="73" y="202"/>
                    </a:lnTo>
                    <a:lnTo>
                      <a:pt x="64" y="197"/>
                    </a:lnTo>
                    <a:lnTo>
                      <a:pt x="64" y="188"/>
                    </a:lnTo>
                    <a:lnTo>
                      <a:pt x="60" y="184"/>
                    </a:lnTo>
                    <a:lnTo>
                      <a:pt x="60" y="179"/>
                    </a:lnTo>
                    <a:lnTo>
                      <a:pt x="64" y="175"/>
                    </a:lnTo>
                    <a:lnTo>
                      <a:pt x="64" y="165"/>
                    </a:lnTo>
                    <a:lnTo>
                      <a:pt x="64" y="152"/>
                    </a:lnTo>
                    <a:lnTo>
                      <a:pt x="60" y="147"/>
                    </a:lnTo>
                    <a:lnTo>
                      <a:pt x="55" y="147"/>
                    </a:lnTo>
                    <a:lnTo>
                      <a:pt x="41" y="138"/>
                    </a:lnTo>
                    <a:lnTo>
                      <a:pt x="37" y="129"/>
                    </a:lnTo>
                    <a:lnTo>
                      <a:pt x="32" y="120"/>
                    </a:lnTo>
                    <a:lnTo>
                      <a:pt x="23" y="101"/>
                    </a:lnTo>
                    <a:lnTo>
                      <a:pt x="14" y="92"/>
                    </a:lnTo>
                    <a:lnTo>
                      <a:pt x="5" y="8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9" y="88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216" y="88"/>
                    </a:lnTo>
                    <a:lnTo>
                      <a:pt x="248" y="88"/>
                    </a:lnTo>
                    <a:lnTo>
                      <a:pt x="271" y="88"/>
                    </a:lnTo>
                    <a:lnTo>
                      <a:pt x="289" y="88"/>
                    </a:lnTo>
                    <a:lnTo>
                      <a:pt x="298" y="88"/>
                    </a:lnTo>
                    <a:lnTo>
                      <a:pt x="307" y="88"/>
                    </a:lnTo>
                    <a:lnTo>
                      <a:pt x="307" y="88"/>
                    </a:lnTo>
                    <a:lnTo>
                      <a:pt x="413" y="88"/>
                    </a:lnTo>
                    <a:lnTo>
                      <a:pt x="417" y="88"/>
                    </a:lnTo>
                    <a:lnTo>
                      <a:pt x="445" y="88"/>
                    </a:lnTo>
                    <a:lnTo>
                      <a:pt x="463" y="88"/>
                    </a:lnTo>
                    <a:lnTo>
                      <a:pt x="472" y="92"/>
                    </a:lnTo>
                    <a:lnTo>
                      <a:pt x="481" y="88"/>
                    </a:lnTo>
                    <a:lnTo>
                      <a:pt x="486" y="88"/>
                    </a:lnTo>
                    <a:lnTo>
                      <a:pt x="490" y="97"/>
                    </a:lnTo>
                    <a:lnTo>
                      <a:pt x="495" y="101"/>
                    </a:lnTo>
                    <a:lnTo>
                      <a:pt x="495" y="106"/>
                    </a:lnTo>
                    <a:lnTo>
                      <a:pt x="495" y="110"/>
                    </a:lnTo>
                    <a:lnTo>
                      <a:pt x="500" y="124"/>
                    </a:lnTo>
                    <a:lnTo>
                      <a:pt x="509" y="124"/>
                    </a:lnTo>
                    <a:lnTo>
                      <a:pt x="518" y="124"/>
                    </a:lnTo>
                    <a:lnTo>
                      <a:pt x="545" y="138"/>
                    </a:lnTo>
                    <a:lnTo>
                      <a:pt x="555" y="147"/>
                    </a:lnTo>
                    <a:lnTo>
                      <a:pt x="559" y="147"/>
                    </a:lnTo>
                    <a:lnTo>
                      <a:pt x="564" y="152"/>
                    </a:lnTo>
                    <a:lnTo>
                      <a:pt x="578" y="161"/>
                    </a:lnTo>
                    <a:lnTo>
                      <a:pt x="578" y="161"/>
                    </a:lnTo>
                    <a:lnTo>
                      <a:pt x="591" y="161"/>
                    </a:lnTo>
                    <a:lnTo>
                      <a:pt x="596" y="165"/>
                    </a:lnTo>
                    <a:lnTo>
                      <a:pt x="600" y="165"/>
                    </a:lnTo>
                    <a:lnTo>
                      <a:pt x="614" y="165"/>
                    </a:lnTo>
                    <a:lnTo>
                      <a:pt x="614" y="175"/>
                    </a:lnTo>
                    <a:lnTo>
                      <a:pt x="614" y="197"/>
                    </a:lnTo>
                    <a:lnTo>
                      <a:pt x="623" y="220"/>
                    </a:lnTo>
                    <a:lnTo>
                      <a:pt x="628" y="225"/>
                    </a:lnTo>
                    <a:lnTo>
                      <a:pt x="623" y="225"/>
                    </a:lnTo>
                    <a:lnTo>
                      <a:pt x="623" y="225"/>
                    </a:lnTo>
                    <a:lnTo>
                      <a:pt x="623" y="225"/>
                    </a:lnTo>
                    <a:lnTo>
                      <a:pt x="633" y="234"/>
                    </a:lnTo>
                    <a:lnTo>
                      <a:pt x="633" y="239"/>
                    </a:lnTo>
                    <a:lnTo>
                      <a:pt x="633" y="239"/>
                    </a:lnTo>
                    <a:lnTo>
                      <a:pt x="642" y="239"/>
                    </a:lnTo>
                    <a:lnTo>
                      <a:pt x="642" y="239"/>
                    </a:lnTo>
                    <a:lnTo>
                      <a:pt x="651" y="234"/>
                    </a:lnTo>
                    <a:lnTo>
                      <a:pt x="651" y="234"/>
                    </a:lnTo>
                    <a:lnTo>
                      <a:pt x="646" y="234"/>
                    </a:lnTo>
                    <a:lnTo>
                      <a:pt x="651" y="230"/>
                    </a:lnTo>
                    <a:lnTo>
                      <a:pt x="651" y="225"/>
                    </a:lnTo>
                    <a:lnTo>
                      <a:pt x="655" y="225"/>
                    </a:lnTo>
                    <a:lnTo>
                      <a:pt x="651" y="216"/>
                    </a:lnTo>
                    <a:lnTo>
                      <a:pt x="651" y="207"/>
                    </a:lnTo>
                    <a:lnTo>
                      <a:pt x="651" y="202"/>
                    </a:lnTo>
                    <a:lnTo>
                      <a:pt x="646" y="197"/>
                    </a:lnTo>
                    <a:lnTo>
                      <a:pt x="646" y="193"/>
                    </a:lnTo>
                    <a:lnTo>
                      <a:pt x="646" y="184"/>
                    </a:lnTo>
                    <a:lnTo>
                      <a:pt x="642" y="184"/>
                    </a:lnTo>
                    <a:lnTo>
                      <a:pt x="646" y="184"/>
                    </a:lnTo>
                    <a:lnTo>
                      <a:pt x="646" y="179"/>
                    </a:lnTo>
                    <a:lnTo>
                      <a:pt x="642" y="179"/>
                    </a:lnTo>
                    <a:lnTo>
                      <a:pt x="642" y="175"/>
                    </a:lnTo>
                    <a:lnTo>
                      <a:pt x="642" y="175"/>
                    </a:lnTo>
                    <a:lnTo>
                      <a:pt x="651" y="175"/>
                    </a:lnTo>
                    <a:lnTo>
                      <a:pt x="660" y="165"/>
                    </a:lnTo>
                    <a:lnTo>
                      <a:pt x="665" y="161"/>
                    </a:lnTo>
                    <a:lnTo>
                      <a:pt x="665" y="156"/>
                    </a:lnTo>
                    <a:lnTo>
                      <a:pt x="674" y="147"/>
                    </a:lnTo>
                    <a:lnTo>
                      <a:pt x="674" y="143"/>
                    </a:lnTo>
                    <a:lnTo>
                      <a:pt x="674" y="138"/>
                    </a:lnTo>
                    <a:lnTo>
                      <a:pt x="669" y="120"/>
                    </a:lnTo>
                    <a:lnTo>
                      <a:pt x="669" y="110"/>
                    </a:lnTo>
                    <a:lnTo>
                      <a:pt x="665" y="101"/>
                    </a:lnTo>
                    <a:lnTo>
                      <a:pt x="665" y="101"/>
                    </a:lnTo>
                    <a:lnTo>
                      <a:pt x="651" y="92"/>
                    </a:lnTo>
                    <a:lnTo>
                      <a:pt x="651" y="88"/>
                    </a:lnTo>
                    <a:lnTo>
                      <a:pt x="651" y="83"/>
                    </a:lnTo>
                    <a:lnTo>
                      <a:pt x="655" y="78"/>
                    </a:lnTo>
                    <a:lnTo>
                      <a:pt x="665" y="78"/>
                    </a:lnTo>
                    <a:lnTo>
                      <a:pt x="665" y="74"/>
                    </a:lnTo>
                    <a:lnTo>
                      <a:pt x="660" y="69"/>
                    </a:lnTo>
                    <a:lnTo>
                      <a:pt x="660" y="69"/>
                    </a:lnTo>
                    <a:lnTo>
                      <a:pt x="665" y="69"/>
                    </a:lnTo>
                    <a:lnTo>
                      <a:pt x="665" y="69"/>
                    </a:lnTo>
                    <a:lnTo>
                      <a:pt x="665" y="69"/>
                    </a:lnTo>
                    <a:lnTo>
                      <a:pt x="660" y="69"/>
                    </a:lnTo>
                    <a:lnTo>
                      <a:pt x="660" y="69"/>
                    </a:lnTo>
                    <a:lnTo>
                      <a:pt x="665" y="65"/>
                    </a:lnTo>
                    <a:lnTo>
                      <a:pt x="665" y="65"/>
                    </a:lnTo>
                    <a:lnTo>
                      <a:pt x="660" y="55"/>
                    </a:lnTo>
                    <a:lnTo>
                      <a:pt x="660" y="46"/>
                    </a:lnTo>
                    <a:lnTo>
                      <a:pt x="660" y="46"/>
                    </a:lnTo>
                    <a:lnTo>
                      <a:pt x="655" y="46"/>
                    </a:lnTo>
                    <a:lnTo>
                      <a:pt x="655" y="46"/>
                    </a:lnTo>
                    <a:lnTo>
                      <a:pt x="655" y="46"/>
                    </a:lnTo>
                    <a:lnTo>
                      <a:pt x="655" y="42"/>
                    </a:lnTo>
                    <a:lnTo>
                      <a:pt x="665" y="28"/>
                    </a:lnTo>
                    <a:lnTo>
                      <a:pt x="655" y="19"/>
                    </a:lnTo>
                    <a:lnTo>
                      <a:pt x="655" y="14"/>
                    </a:lnTo>
                    <a:lnTo>
                      <a:pt x="660" y="5"/>
                    </a:lnTo>
                    <a:lnTo>
                      <a:pt x="669" y="0"/>
                    </a:lnTo>
                    <a:lnTo>
                      <a:pt x="683" y="5"/>
                    </a:lnTo>
                    <a:lnTo>
                      <a:pt x="688" y="10"/>
                    </a:lnTo>
                    <a:lnTo>
                      <a:pt x="697" y="5"/>
                    </a:lnTo>
                    <a:lnTo>
                      <a:pt x="710" y="0"/>
                    </a:lnTo>
                    <a:lnTo>
                      <a:pt x="720" y="5"/>
                    </a:lnTo>
                    <a:lnTo>
                      <a:pt x="724" y="10"/>
                    </a:lnTo>
                    <a:lnTo>
                      <a:pt x="724" y="14"/>
                    </a:lnTo>
                    <a:lnTo>
                      <a:pt x="724" y="14"/>
                    </a:lnTo>
                    <a:lnTo>
                      <a:pt x="729" y="14"/>
                    </a:lnTo>
                    <a:lnTo>
                      <a:pt x="729" y="14"/>
                    </a:lnTo>
                    <a:lnTo>
                      <a:pt x="729" y="19"/>
                    </a:lnTo>
                    <a:lnTo>
                      <a:pt x="729" y="19"/>
                    </a:lnTo>
                    <a:lnTo>
                      <a:pt x="729" y="23"/>
                    </a:lnTo>
                    <a:lnTo>
                      <a:pt x="733" y="23"/>
                    </a:lnTo>
                    <a:lnTo>
                      <a:pt x="733" y="23"/>
                    </a:lnTo>
                    <a:lnTo>
                      <a:pt x="747" y="19"/>
                    </a:lnTo>
                    <a:lnTo>
                      <a:pt x="752" y="19"/>
                    </a:lnTo>
                    <a:lnTo>
                      <a:pt x="756" y="14"/>
                    </a:lnTo>
                    <a:lnTo>
                      <a:pt x="747" y="23"/>
                    </a:lnTo>
                    <a:lnTo>
                      <a:pt x="738" y="28"/>
                    </a:lnTo>
                    <a:lnTo>
                      <a:pt x="738" y="28"/>
                    </a:lnTo>
                    <a:lnTo>
                      <a:pt x="733" y="33"/>
                    </a:lnTo>
                    <a:lnTo>
                      <a:pt x="738" y="33"/>
                    </a:lnTo>
                    <a:lnTo>
                      <a:pt x="743" y="37"/>
                    </a:lnTo>
                    <a:lnTo>
                      <a:pt x="752" y="42"/>
                    </a:lnTo>
                    <a:lnTo>
                      <a:pt x="752" y="37"/>
                    </a:lnTo>
                    <a:lnTo>
                      <a:pt x="756" y="37"/>
                    </a:lnTo>
                    <a:lnTo>
                      <a:pt x="756" y="33"/>
                    </a:lnTo>
                    <a:lnTo>
                      <a:pt x="756" y="33"/>
                    </a:lnTo>
                    <a:lnTo>
                      <a:pt x="761" y="37"/>
                    </a:lnTo>
                    <a:lnTo>
                      <a:pt x="761" y="42"/>
                    </a:lnTo>
                    <a:lnTo>
                      <a:pt x="761" y="51"/>
                    </a:lnTo>
                    <a:lnTo>
                      <a:pt x="761" y="60"/>
                    </a:lnTo>
                    <a:lnTo>
                      <a:pt x="765" y="65"/>
                    </a:lnTo>
                    <a:lnTo>
                      <a:pt x="765" y="65"/>
                    </a:lnTo>
                    <a:lnTo>
                      <a:pt x="761" y="65"/>
                    </a:lnTo>
                    <a:lnTo>
                      <a:pt x="761" y="65"/>
                    </a:lnTo>
                    <a:lnTo>
                      <a:pt x="761" y="65"/>
                    </a:lnTo>
                    <a:lnTo>
                      <a:pt x="761" y="69"/>
                    </a:lnTo>
                    <a:lnTo>
                      <a:pt x="761" y="78"/>
                    </a:lnTo>
                    <a:lnTo>
                      <a:pt x="765" y="78"/>
                    </a:lnTo>
                    <a:lnTo>
                      <a:pt x="765" y="78"/>
                    </a:lnTo>
                    <a:lnTo>
                      <a:pt x="765" y="78"/>
                    </a:lnTo>
                    <a:lnTo>
                      <a:pt x="765" y="83"/>
                    </a:lnTo>
                    <a:lnTo>
                      <a:pt x="765" y="83"/>
                    </a:lnTo>
                    <a:lnTo>
                      <a:pt x="765" y="88"/>
                    </a:lnTo>
                    <a:lnTo>
                      <a:pt x="765" y="88"/>
                    </a:lnTo>
                    <a:lnTo>
                      <a:pt x="770" y="88"/>
                    </a:lnTo>
                    <a:lnTo>
                      <a:pt x="775" y="88"/>
                    </a:lnTo>
                    <a:lnTo>
                      <a:pt x="775" y="92"/>
                    </a:lnTo>
                    <a:lnTo>
                      <a:pt x="775" y="92"/>
                    </a:lnTo>
                    <a:lnTo>
                      <a:pt x="779" y="92"/>
                    </a:lnTo>
                    <a:lnTo>
                      <a:pt x="779" y="92"/>
                    </a:lnTo>
                    <a:lnTo>
                      <a:pt x="784" y="92"/>
                    </a:lnTo>
                    <a:lnTo>
                      <a:pt x="784" y="92"/>
                    </a:lnTo>
                    <a:lnTo>
                      <a:pt x="779" y="97"/>
                    </a:lnTo>
                    <a:lnTo>
                      <a:pt x="779" y="97"/>
                    </a:lnTo>
                    <a:lnTo>
                      <a:pt x="784" y="101"/>
                    </a:lnTo>
                    <a:lnTo>
                      <a:pt x="788" y="97"/>
                    </a:lnTo>
                    <a:lnTo>
                      <a:pt x="793" y="88"/>
                    </a:lnTo>
                    <a:lnTo>
                      <a:pt x="793" y="88"/>
                    </a:lnTo>
                    <a:lnTo>
                      <a:pt x="788" y="83"/>
                    </a:lnTo>
                    <a:lnTo>
                      <a:pt x="798" y="88"/>
                    </a:lnTo>
                    <a:lnTo>
                      <a:pt x="798" y="88"/>
                    </a:lnTo>
                    <a:lnTo>
                      <a:pt x="802" y="88"/>
                    </a:lnTo>
                    <a:lnTo>
                      <a:pt x="802" y="83"/>
                    </a:lnTo>
                    <a:lnTo>
                      <a:pt x="802" y="78"/>
                    </a:lnTo>
                    <a:lnTo>
                      <a:pt x="802" y="74"/>
                    </a:lnTo>
                    <a:lnTo>
                      <a:pt x="802" y="74"/>
                    </a:lnTo>
                    <a:lnTo>
                      <a:pt x="802" y="74"/>
                    </a:lnTo>
                    <a:lnTo>
                      <a:pt x="802" y="69"/>
                    </a:lnTo>
                    <a:lnTo>
                      <a:pt x="807" y="60"/>
                    </a:lnTo>
                    <a:lnTo>
                      <a:pt x="816" y="55"/>
                    </a:lnTo>
                    <a:lnTo>
                      <a:pt x="820" y="60"/>
                    </a:lnTo>
                    <a:lnTo>
                      <a:pt x="820" y="65"/>
                    </a:lnTo>
                    <a:lnTo>
                      <a:pt x="820" y="69"/>
                    </a:lnTo>
                    <a:lnTo>
                      <a:pt x="825" y="69"/>
                    </a:lnTo>
                    <a:lnTo>
                      <a:pt x="830" y="74"/>
                    </a:lnTo>
                    <a:lnTo>
                      <a:pt x="830" y="74"/>
                    </a:lnTo>
                    <a:lnTo>
                      <a:pt x="830" y="74"/>
                    </a:lnTo>
                    <a:lnTo>
                      <a:pt x="830" y="78"/>
                    </a:lnTo>
                    <a:lnTo>
                      <a:pt x="825" y="78"/>
                    </a:lnTo>
                    <a:lnTo>
                      <a:pt x="830" y="78"/>
                    </a:lnTo>
                    <a:lnTo>
                      <a:pt x="830" y="78"/>
                    </a:lnTo>
                    <a:lnTo>
                      <a:pt x="839" y="78"/>
                    </a:lnTo>
                    <a:lnTo>
                      <a:pt x="839" y="78"/>
                    </a:lnTo>
                    <a:lnTo>
                      <a:pt x="834" y="83"/>
                    </a:lnTo>
                    <a:lnTo>
                      <a:pt x="834" y="83"/>
                    </a:lnTo>
                    <a:lnTo>
                      <a:pt x="834" y="88"/>
                    </a:lnTo>
                    <a:lnTo>
                      <a:pt x="839" y="92"/>
                    </a:lnTo>
                    <a:lnTo>
                      <a:pt x="843" y="97"/>
                    </a:lnTo>
                    <a:lnTo>
                      <a:pt x="843" y="97"/>
                    </a:lnTo>
                    <a:lnTo>
                      <a:pt x="839" y="97"/>
                    </a:lnTo>
                    <a:lnTo>
                      <a:pt x="839" y="97"/>
                    </a:lnTo>
                    <a:lnTo>
                      <a:pt x="839" y="97"/>
                    </a:lnTo>
                    <a:lnTo>
                      <a:pt x="843" y="97"/>
                    </a:lnTo>
                    <a:lnTo>
                      <a:pt x="848" y="97"/>
                    </a:lnTo>
                    <a:lnTo>
                      <a:pt x="843" y="101"/>
                    </a:lnTo>
                    <a:lnTo>
                      <a:pt x="843" y="101"/>
                    </a:lnTo>
                    <a:lnTo>
                      <a:pt x="839" y="101"/>
                    </a:lnTo>
                    <a:lnTo>
                      <a:pt x="843" y="106"/>
                    </a:lnTo>
                    <a:lnTo>
                      <a:pt x="843" y="106"/>
                    </a:lnTo>
                    <a:lnTo>
                      <a:pt x="848" y="110"/>
                    </a:lnTo>
                    <a:lnTo>
                      <a:pt x="848" y="115"/>
                    </a:lnTo>
                    <a:lnTo>
                      <a:pt x="853" y="120"/>
                    </a:lnTo>
                    <a:lnTo>
                      <a:pt x="848" y="120"/>
                    </a:lnTo>
                    <a:lnTo>
                      <a:pt x="853" y="120"/>
                    </a:lnTo>
                    <a:lnTo>
                      <a:pt x="853" y="129"/>
                    </a:lnTo>
                    <a:lnTo>
                      <a:pt x="853" y="138"/>
                    </a:lnTo>
                    <a:lnTo>
                      <a:pt x="848" y="143"/>
                    </a:lnTo>
                    <a:lnTo>
                      <a:pt x="848" y="143"/>
                    </a:lnTo>
                    <a:lnTo>
                      <a:pt x="857" y="147"/>
                    </a:lnTo>
                    <a:lnTo>
                      <a:pt x="862" y="152"/>
                    </a:lnTo>
                    <a:lnTo>
                      <a:pt x="866" y="152"/>
                    </a:lnTo>
                    <a:lnTo>
                      <a:pt x="866" y="156"/>
                    </a:lnTo>
                    <a:lnTo>
                      <a:pt x="866" y="161"/>
                    </a:lnTo>
                    <a:lnTo>
                      <a:pt x="875" y="165"/>
                    </a:lnTo>
                    <a:lnTo>
                      <a:pt x="880" y="161"/>
                    </a:lnTo>
                    <a:lnTo>
                      <a:pt x="880" y="161"/>
                    </a:lnTo>
                    <a:lnTo>
                      <a:pt x="880" y="165"/>
                    </a:lnTo>
                    <a:lnTo>
                      <a:pt x="880" y="165"/>
                    </a:lnTo>
                    <a:lnTo>
                      <a:pt x="885" y="170"/>
                    </a:lnTo>
                    <a:lnTo>
                      <a:pt x="889" y="170"/>
                    </a:lnTo>
                    <a:lnTo>
                      <a:pt x="889" y="165"/>
                    </a:lnTo>
                    <a:lnTo>
                      <a:pt x="894" y="170"/>
                    </a:lnTo>
                    <a:lnTo>
                      <a:pt x="898" y="179"/>
                    </a:lnTo>
                    <a:lnTo>
                      <a:pt x="903" y="179"/>
                    </a:lnTo>
                    <a:lnTo>
                      <a:pt x="898" y="179"/>
                    </a:lnTo>
                    <a:lnTo>
                      <a:pt x="898" y="184"/>
                    </a:lnTo>
                    <a:lnTo>
                      <a:pt x="894" y="184"/>
                    </a:lnTo>
                    <a:lnTo>
                      <a:pt x="898" y="184"/>
                    </a:lnTo>
                    <a:lnTo>
                      <a:pt x="903" y="184"/>
                    </a:lnTo>
                    <a:lnTo>
                      <a:pt x="903" y="184"/>
                    </a:lnTo>
                    <a:lnTo>
                      <a:pt x="903" y="188"/>
                    </a:lnTo>
                    <a:lnTo>
                      <a:pt x="903" y="188"/>
                    </a:lnTo>
                    <a:lnTo>
                      <a:pt x="907" y="188"/>
                    </a:lnTo>
                    <a:lnTo>
                      <a:pt x="912" y="188"/>
                    </a:lnTo>
                    <a:lnTo>
                      <a:pt x="903" y="188"/>
                    </a:lnTo>
                    <a:lnTo>
                      <a:pt x="903" y="188"/>
                    </a:lnTo>
                    <a:lnTo>
                      <a:pt x="903" y="193"/>
                    </a:lnTo>
                    <a:lnTo>
                      <a:pt x="912" y="193"/>
                    </a:lnTo>
                    <a:lnTo>
                      <a:pt x="917" y="197"/>
                    </a:lnTo>
                    <a:lnTo>
                      <a:pt x="917" y="197"/>
                    </a:lnTo>
                    <a:lnTo>
                      <a:pt x="917" y="197"/>
                    </a:lnTo>
                    <a:lnTo>
                      <a:pt x="921" y="207"/>
                    </a:lnTo>
                    <a:lnTo>
                      <a:pt x="921" y="207"/>
                    </a:lnTo>
                    <a:lnTo>
                      <a:pt x="921" y="211"/>
                    </a:lnTo>
                    <a:lnTo>
                      <a:pt x="917" y="207"/>
                    </a:lnTo>
                    <a:lnTo>
                      <a:pt x="917" y="207"/>
                    </a:lnTo>
                    <a:lnTo>
                      <a:pt x="921" y="211"/>
                    </a:lnTo>
                    <a:lnTo>
                      <a:pt x="917" y="216"/>
                    </a:lnTo>
                    <a:lnTo>
                      <a:pt x="926" y="225"/>
                    </a:lnTo>
                    <a:lnTo>
                      <a:pt x="926" y="225"/>
                    </a:lnTo>
                    <a:lnTo>
                      <a:pt x="921" y="225"/>
                    </a:lnTo>
                    <a:lnTo>
                      <a:pt x="921" y="225"/>
                    </a:lnTo>
                    <a:lnTo>
                      <a:pt x="921" y="225"/>
                    </a:lnTo>
                    <a:lnTo>
                      <a:pt x="917" y="234"/>
                    </a:lnTo>
                    <a:lnTo>
                      <a:pt x="903" y="239"/>
                    </a:lnTo>
                    <a:lnTo>
                      <a:pt x="894" y="243"/>
                    </a:lnTo>
                    <a:lnTo>
                      <a:pt x="889" y="243"/>
                    </a:lnTo>
                    <a:lnTo>
                      <a:pt x="885" y="248"/>
                    </a:lnTo>
                    <a:lnTo>
                      <a:pt x="880" y="252"/>
                    </a:lnTo>
                    <a:lnTo>
                      <a:pt x="875" y="257"/>
                    </a:lnTo>
                    <a:lnTo>
                      <a:pt x="866" y="262"/>
                    </a:lnTo>
                    <a:lnTo>
                      <a:pt x="866" y="262"/>
                    </a:lnTo>
                    <a:lnTo>
                      <a:pt x="853" y="262"/>
                    </a:lnTo>
                    <a:lnTo>
                      <a:pt x="843" y="262"/>
                    </a:lnTo>
                    <a:lnTo>
                      <a:pt x="820" y="262"/>
                    </a:lnTo>
                    <a:lnTo>
                      <a:pt x="811" y="262"/>
                    </a:lnTo>
                    <a:lnTo>
                      <a:pt x="798" y="262"/>
                    </a:lnTo>
                    <a:lnTo>
                      <a:pt x="793" y="266"/>
                    </a:lnTo>
                    <a:lnTo>
                      <a:pt x="788" y="271"/>
                    </a:lnTo>
                    <a:lnTo>
                      <a:pt x="788" y="275"/>
                    </a:lnTo>
                    <a:lnTo>
                      <a:pt x="788" y="275"/>
                    </a:lnTo>
                    <a:lnTo>
                      <a:pt x="793" y="275"/>
                    </a:lnTo>
                    <a:lnTo>
                      <a:pt x="798" y="275"/>
                    </a:lnTo>
                    <a:lnTo>
                      <a:pt x="807" y="275"/>
                    </a:lnTo>
                    <a:lnTo>
                      <a:pt x="820" y="280"/>
                    </a:lnTo>
                    <a:lnTo>
                      <a:pt x="820" y="289"/>
                    </a:lnTo>
                    <a:lnTo>
                      <a:pt x="811" y="298"/>
                    </a:lnTo>
                    <a:lnTo>
                      <a:pt x="816" y="307"/>
                    </a:lnTo>
                    <a:lnTo>
                      <a:pt x="811" y="312"/>
                    </a:lnTo>
                    <a:lnTo>
                      <a:pt x="811" y="312"/>
                    </a:lnTo>
                    <a:lnTo>
                      <a:pt x="816" y="321"/>
                    </a:lnTo>
                    <a:lnTo>
                      <a:pt x="820" y="326"/>
                    </a:lnTo>
                    <a:lnTo>
                      <a:pt x="825" y="326"/>
                    </a:lnTo>
                    <a:lnTo>
                      <a:pt x="830" y="330"/>
                    </a:lnTo>
                    <a:lnTo>
                      <a:pt x="834" y="330"/>
                    </a:lnTo>
                    <a:lnTo>
                      <a:pt x="830" y="330"/>
                    </a:lnTo>
                    <a:lnTo>
                      <a:pt x="830" y="330"/>
                    </a:lnTo>
                    <a:lnTo>
                      <a:pt x="839" y="335"/>
                    </a:lnTo>
                    <a:lnTo>
                      <a:pt x="843" y="330"/>
                    </a:lnTo>
                    <a:lnTo>
                      <a:pt x="848" y="330"/>
                    </a:lnTo>
                    <a:lnTo>
                      <a:pt x="848" y="330"/>
                    </a:lnTo>
                    <a:lnTo>
                      <a:pt x="853" y="340"/>
                    </a:lnTo>
                    <a:lnTo>
                      <a:pt x="857" y="340"/>
                    </a:lnTo>
                    <a:lnTo>
                      <a:pt x="862" y="344"/>
                    </a:lnTo>
                    <a:lnTo>
                      <a:pt x="862" y="344"/>
                    </a:lnTo>
                    <a:lnTo>
                      <a:pt x="857" y="344"/>
                    </a:lnTo>
                    <a:lnTo>
                      <a:pt x="857" y="344"/>
                    </a:lnTo>
                    <a:lnTo>
                      <a:pt x="853" y="349"/>
                    </a:lnTo>
                    <a:lnTo>
                      <a:pt x="839" y="353"/>
                    </a:lnTo>
                    <a:lnTo>
                      <a:pt x="830" y="358"/>
                    </a:lnTo>
                    <a:lnTo>
                      <a:pt x="830" y="362"/>
                    </a:lnTo>
                    <a:lnTo>
                      <a:pt x="830" y="362"/>
                    </a:lnTo>
                    <a:lnTo>
                      <a:pt x="825" y="358"/>
                    </a:lnTo>
                    <a:lnTo>
                      <a:pt x="825" y="358"/>
                    </a:lnTo>
                    <a:lnTo>
                      <a:pt x="825" y="358"/>
                    </a:lnTo>
                    <a:lnTo>
                      <a:pt x="820" y="362"/>
                    </a:lnTo>
                    <a:lnTo>
                      <a:pt x="820" y="367"/>
                    </a:lnTo>
                    <a:lnTo>
                      <a:pt x="816" y="372"/>
                    </a:lnTo>
                    <a:lnTo>
                      <a:pt x="807" y="376"/>
                    </a:lnTo>
                    <a:lnTo>
                      <a:pt x="798" y="372"/>
                    </a:lnTo>
                    <a:lnTo>
                      <a:pt x="798" y="358"/>
                    </a:lnTo>
                    <a:lnTo>
                      <a:pt x="788" y="362"/>
                    </a:lnTo>
                    <a:lnTo>
                      <a:pt x="784" y="362"/>
                    </a:lnTo>
                    <a:lnTo>
                      <a:pt x="802" y="353"/>
                    </a:lnTo>
                    <a:lnTo>
                      <a:pt x="811" y="344"/>
                    </a:lnTo>
                    <a:lnTo>
                      <a:pt x="811" y="344"/>
                    </a:lnTo>
                    <a:lnTo>
                      <a:pt x="811" y="344"/>
                    </a:lnTo>
                    <a:lnTo>
                      <a:pt x="811" y="340"/>
                    </a:lnTo>
                    <a:lnTo>
                      <a:pt x="811" y="340"/>
                    </a:lnTo>
                    <a:lnTo>
                      <a:pt x="802" y="349"/>
                    </a:lnTo>
                    <a:lnTo>
                      <a:pt x="798" y="349"/>
                    </a:lnTo>
                    <a:lnTo>
                      <a:pt x="784" y="349"/>
                    </a:lnTo>
                    <a:lnTo>
                      <a:pt x="779" y="344"/>
                    </a:lnTo>
                    <a:lnTo>
                      <a:pt x="779" y="340"/>
                    </a:lnTo>
                    <a:lnTo>
                      <a:pt x="779" y="340"/>
                    </a:lnTo>
                    <a:lnTo>
                      <a:pt x="775" y="335"/>
                    </a:lnTo>
                    <a:lnTo>
                      <a:pt x="775" y="326"/>
                    </a:lnTo>
                    <a:lnTo>
                      <a:pt x="775" y="321"/>
                    </a:lnTo>
                    <a:lnTo>
                      <a:pt x="775" y="317"/>
                    </a:lnTo>
                    <a:lnTo>
                      <a:pt x="775" y="312"/>
                    </a:lnTo>
                    <a:lnTo>
                      <a:pt x="775" y="312"/>
                    </a:lnTo>
                    <a:lnTo>
                      <a:pt x="770" y="317"/>
                    </a:lnTo>
                    <a:lnTo>
                      <a:pt x="761" y="312"/>
                    </a:lnTo>
                    <a:lnTo>
                      <a:pt x="756" y="326"/>
                    </a:lnTo>
                    <a:lnTo>
                      <a:pt x="752" y="340"/>
                    </a:lnTo>
                    <a:lnTo>
                      <a:pt x="743" y="349"/>
                    </a:lnTo>
                    <a:lnTo>
                      <a:pt x="729" y="353"/>
                    </a:lnTo>
                    <a:lnTo>
                      <a:pt x="720" y="353"/>
                    </a:lnTo>
                    <a:lnTo>
                      <a:pt x="706" y="349"/>
                    </a:lnTo>
                    <a:lnTo>
                      <a:pt x="701" y="353"/>
                    </a:lnTo>
                    <a:lnTo>
                      <a:pt x="697" y="353"/>
                    </a:lnTo>
                    <a:lnTo>
                      <a:pt x="692" y="353"/>
                    </a:lnTo>
                    <a:lnTo>
                      <a:pt x="683" y="362"/>
                    </a:lnTo>
                    <a:lnTo>
                      <a:pt x="674" y="367"/>
                    </a:lnTo>
                    <a:lnTo>
                      <a:pt x="678" y="367"/>
                    </a:lnTo>
                    <a:lnTo>
                      <a:pt x="678" y="367"/>
                    </a:lnTo>
                    <a:lnTo>
                      <a:pt x="674" y="367"/>
                    </a:lnTo>
                    <a:lnTo>
                      <a:pt x="674" y="367"/>
                    </a:lnTo>
                    <a:lnTo>
                      <a:pt x="660" y="372"/>
                    </a:lnTo>
                    <a:lnTo>
                      <a:pt x="646" y="372"/>
                    </a:lnTo>
                    <a:lnTo>
                      <a:pt x="655" y="385"/>
                    </a:lnTo>
                    <a:lnTo>
                      <a:pt x="655" y="385"/>
                    </a:lnTo>
                    <a:lnTo>
                      <a:pt x="651" y="385"/>
                    </a:lnTo>
                    <a:lnTo>
                      <a:pt x="651" y="385"/>
                    </a:lnTo>
                    <a:lnTo>
                      <a:pt x="646" y="385"/>
                    </a:lnTo>
                    <a:lnTo>
                      <a:pt x="637" y="385"/>
                    </a:lnTo>
                    <a:lnTo>
                      <a:pt x="628" y="390"/>
                    </a:lnTo>
                    <a:lnTo>
                      <a:pt x="628" y="390"/>
                    </a:lnTo>
                    <a:lnTo>
                      <a:pt x="619" y="395"/>
                    </a:lnTo>
                    <a:lnTo>
                      <a:pt x="619" y="395"/>
                    </a:lnTo>
                    <a:lnTo>
                      <a:pt x="619" y="395"/>
                    </a:lnTo>
                    <a:lnTo>
                      <a:pt x="619" y="395"/>
                    </a:lnTo>
                    <a:lnTo>
                      <a:pt x="605" y="399"/>
                    </a:lnTo>
                    <a:lnTo>
                      <a:pt x="605" y="39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" name="Freeform 1743"/>
              <p:cNvSpPr>
                <a:spLocks/>
              </p:cNvSpPr>
              <p:nvPr/>
            </p:nvSpPr>
            <p:spPr bwMode="auto">
              <a:xfrm>
                <a:off x="1155" y="1213"/>
                <a:ext cx="894" cy="385"/>
              </a:xfrm>
              <a:custGeom>
                <a:avLst/>
                <a:gdLst>
                  <a:gd name="T0" fmla="*/ 600 w 894"/>
                  <a:gd name="T1" fmla="*/ 376 h 385"/>
                  <a:gd name="T2" fmla="*/ 632 w 894"/>
                  <a:gd name="T3" fmla="*/ 357 h 385"/>
                  <a:gd name="T4" fmla="*/ 697 w 894"/>
                  <a:gd name="T5" fmla="*/ 339 h 385"/>
                  <a:gd name="T6" fmla="*/ 742 w 894"/>
                  <a:gd name="T7" fmla="*/ 302 h 385"/>
                  <a:gd name="T8" fmla="*/ 761 w 894"/>
                  <a:gd name="T9" fmla="*/ 339 h 385"/>
                  <a:gd name="T10" fmla="*/ 779 w 894"/>
                  <a:gd name="T11" fmla="*/ 312 h 385"/>
                  <a:gd name="T12" fmla="*/ 756 w 894"/>
                  <a:gd name="T13" fmla="*/ 298 h 385"/>
                  <a:gd name="T14" fmla="*/ 775 w 894"/>
                  <a:gd name="T15" fmla="*/ 275 h 385"/>
                  <a:gd name="T16" fmla="*/ 715 w 894"/>
                  <a:gd name="T17" fmla="*/ 312 h 385"/>
                  <a:gd name="T18" fmla="*/ 802 w 894"/>
                  <a:gd name="T19" fmla="*/ 252 h 385"/>
                  <a:gd name="T20" fmla="*/ 880 w 894"/>
                  <a:gd name="T21" fmla="*/ 229 h 385"/>
                  <a:gd name="T22" fmla="*/ 889 w 894"/>
                  <a:gd name="T23" fmla="*/ 211 h 385"/>
                  <a:gd name="T24" fmla="*/ 880 w 894"/>
                  <a:gd name="T25" fmla="*/ 192 h 385"/>
                  <a:gd name="T26" fmla="*/ 839 w 894"/>
                  <a:gd name="T27" fmla="*/ 206 h 385"/>
                  <a:gd name="T28" fmla="*/ 830 w 894"/>
                  <a:gd name="T29" fmla="*/ 188 h 385"/>
                  <a:gd name="T30" fmla="*/ 852 w 894"/>
                  <a:gd name="T31" fmla="*/ 170 h 385"/>
                  <a:gd name="T32" fmla="*/ 839 w 894"/>
                  <a:gd name="T33" fmla="*/ 156 h 385"/>
                  <a:gd name="T34" fmla="*/ 811 w 894"/>
                  <a:gd name="T35" fmla="*/ 133 h 385"/>
                  <a:gd name="T36" fmla="*/ 820 w 894"/>
                  <a:gd name="T37" fmla="*/ 119 h 385"/>
                  <a:gd name="T38" fmla="*/ 811 w 894"/>
                  <a:gd name="T39" fmla="*/ 105 h 385"/>
                  <a:gd name="T40" fmla="*/ 793 w 894"/>
                  <a:gd name="T41" fmla="*/ 92 h 385"/>
                  <a:gd name="T42" fmla="*/ 779 w 894"/>
                  <a:gd name="T43" fmla="*/ 87 h 385"/>
                  <a:gd name="T44" fmla="*/ 756 w 894"/>
                  <a:gd name="T45" fmla="*/ 105 h 385"/>
                  <a:gd name="T46" fmla="*/ 747 w 894"/>
                  <a:gd name="T47" fmla="*/ 96 h 385"/>
                  <a:gd name="T48" fmla="*/ 724 w 894"/>
                  <a:gd name="T49" fmla="*/ 87 h 385"/>
                  <a:gd name="T50" fmla="*/ 733 w 894"/>
                  <a:gd name="T51" fmla="*/ 83 h 385"/>
                  <a:gd name="T52" fmla="*/ 715 w 894"/>
                  <a:gd name="T53" fmla="*/ 60 h 385"/>
                  <a:gd name="T54" fmla="*/ 733 w 894"/>
                  <a:gd name="T55" fmla="*/ 41 h 385"/>
                  <a:gd name="T56" fmla="*/ 706 w 894"/>
                  <a:gd name="T57" fmla="*/ 28 h 385"/>
                  <a:gd name="T58" fmla="*/ 692 w 894"/>
                  <a:gd name="T59" fmla="*/ 28 h 385"/>
                  <a:gd name="T60" fmla="*/ 674 w 894"/>
                  <a:gd name="T61" fmla="*/ 9 h 385"/>
                  <a:gd name="T62" fmla="*/ 646 w 894"/>
                  <a:gd name="T63" fmla="*/ 18 h 385"/>
                  <a:gd name="T64" fmla="*/ 642 w 894"/>
                  <a:gd name="T65" fmla="*/ 46 h 385"/>
                  <a:gd name="T66" fmla="*/ 651 w 894"/>
                  <a:gd name="T67" fmla="*/ 69 h 385"/>
                  <a:gd name="T68" fmla="*/ 651 w 894"/>
                  <a:gd name="T69" fmla="*/ 110 h 385"/>
                  <a:gd name="T70" fmla="*/ 660 w 894"/>
                  <a:gd name="T71" fmla="*/ 142 h 385"/>
                  <a:gd name="T72" fmla="*/ 628 w 894"/>
                  <a:gd name="T73" fmla="*/ 188 h 385"/>
                  <a:gd name="T74" fmla="*/ 637 w 894"/>
                  <a:gd name="T75" fmla="*/ 220 h 385"/>
                  <a:gd name="T76" fmla="*/ 623 w 894"/>
                  <a:gd name="T77" fmla="*/ 234 h 385"/>
                  <a:gd name="T78" fmla="*/ 600 w 894"/>
                  <a:gd name="T79" fmla="*/ 238 h 385"/>
                  <a:gd name="T80" fmla="*/ 587 w 894"/>
                  <a:gd name="T81" fmla="*/ 220 h 385"/>
                  <a:gd name="T82" fmla="*/ 559 w 894"/>
                  <a:gd name="T83" fmla="*/ 165 h 385"/>
                  <a:gd name="T84" fmla="*/ 495 w 894"/>
                  <a:gd name="T85" fmla="*/ 124 h 385"/>
                  <a:gd name="T86" fmla="*/ 463 w 894"/>
                  <a:gd name="T87" fmla="*/ 96 h 385"/>
                  <a:gd name="T88" fmla="*/ 435 w 894"/>
                  <a:gd name="T89" fmla="*/ 87 h 385"/>
                  <a:gd name="T90" fmla="*/ 193 w 894"/>
                  <a:gd name="T91" fmla="*/ 87 h 385"/>
                  <a:gd name="T92" fmla="*/ 46 w 894"/>
                  <a:gd name="T93" fmla="*/ 174 h 385"/>
                  <a:gd name="T94" fmla="*/ 55 w 894"/>
                  <a:gd name="T95" fmla="*/ 197 h 385"/>
                  <a:gd name="T96" fmla="*/ 69 w 894"/>
                  <a:gd name="T97" fmla="*/ 211 h 385"/>
                  <a:gd name="T98" fmla="*/ 78 w 894"/>
                  <a:gd name="T99" fmla="*/ 234 h 385"/>
                  <a:gd name="T100" fmla="*/ 92 w 894"/>
                  <a:gd name="T101" fmla="*/ 243 h 385"/>
                  <a:gd name="T102" fmla="*/ 110 w 894"/>
                  <a:gd name="T103" fmla="*/ 261 h 385"/>
                  <a:gd name="T104" fmla="*/ 128 w 894"/>
                  <a:gd name="T105" fmla="*/ 247 h 385"/>
                  <a:gd name="T106" fmla="*/ 160 w 894"/>
                  <a:gd name="T107" fmla="*/ 275 h 385"/>
                  <a:gd name="T108" fmla="*/ 403 w 894"/>
                  <a:gd name="T109" fmla="*/ 275 h 385"/>
                  <a:gd name="T110" fmla="*/ 467 w 894"/>
                  <a:gd name="T111" fmla="*/ 280 h 385"/>
                  <a:gd name="T112" fmla="*/ 522 w 894"/>
                  <a:gd name="T113" fmla="*/ 266 h 385"/>
                  <a:gd name="T114" fmla="*/ 545 w 894"/>
                  <a:gd name="T115" fmla="*/ 280 h 385"/>
                  <a:gd name="T116" fmla="*/ 568 w 894"/>
                  <a:gd name="T117" fmla="*/ 312 h 385"/>
                  <a:gd name="T118" fmla="*/ 623 w 894"/>
                  <a:gd name="T119" fmla="*/ 344 h 385"/>
                  <a:gd name="T120" fmla="*/ 605 w 894"/>
                  <a:gd name="T121" fmla="*/ 35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94" h="385">
                    <a:moveTo>
                      <a:pt x="600" y="348"/>
                    </a:moveTo>
                    <a:lnTo>
                      <a:pt x="600" y="353"/>
                    </a:lnTo>
                    <a:lnTo>
                      <a:pt x="600" y="362"/>
                    </a:lnTo>
                    <a:lnTo>
                      <a:pt x="596" y="367"/>
                    </a:lnTo>
                    <a:lnTo>
                      <a:pt x="591" y="376"/>
                    </a:lnTo>
                    <a:lnTo>
                      <a:pt x="591" y="380"/>
                    </a:lnTo>
                    <a:lnTo>
                      <a:pt x="591" y="385"/>
                    </a:lnTo>
                    <a:lnTo>
                      <a:pt x="591" y="385"/>
                    </a:lnTo>
                    <a:lnTo>
                      <a:pt x="591" y="385"/>
                    </a:lnTo>
                    <a:lnTo>
                      <a:pt x="600" y="376"/>
                    </a:lnTo>
                    <a:lnTo>
                      <a:pt x="610" y="376"/>
                    </a:lnTo>
                    <a:lnTo>
                      <a:pt x="614" y="376"/>
                    </a:lnTo>
                    <a:lnTo>
                      <a:pt x="619" y="376"/>
                    </a:lnTo>
                    <a:lnTo>
                      <a:pt x="623" y="376"/>
                    </a:lnTo>
                    <a:lnTo>
                      <a:pt x="619" y="376"/>
                    </a:lnTo>
                    <a:lnTo>
                      <a:pt x="614" y="376"/>
                    </a:lnTo>
                    <a:lnTo>
                      <a:pt x="610" y="376"/>
                    </a:lnTo>
                    <a:lnTo>
                      <a:pt x="614" y="371"/>
                    </a:lnTo>
                    <a:lnTo>
                      <a:pt x="614" y="371"/>
                    </a:lnTo>
                    <a:lnTo>
                      <a:pt x="632" y="357"/>
                    </a:lnTo>
                    <a:lnTo>
                      <a:pt x="646" y="357"/>
                    </a:lnTo>
                    <a:lnTo>
                      <a:pt x="642" y="353"/>
                    </a:lnTo>
                    <a:lnTo>
                      <a:pt x="642" y="353"/>
                    </a:lnTo>
                    <a:lnTo>
                      <a:pt x="646" y="353"/>
                    </a:lnTo>
                    <a:lnTo>
                      <a:pt x="651" y="353"/>
                    </a:lnTo>
                    <a:lnTo>
                      <a:pt x="660" y="353"/>
                    </a:lnTo>
                    <a:lnTo>
                      <a:pt x="669" y="344"/>
                    </a:lnTo>
                    <a:lnTo>
                      <a:pt x="669" y="344"/>
                    </a:lnTo>
                    <a:lnTo>
                      <a:pt x="683" y="339"/>
                    </a:lnTo>
                    <a:lnTo>
                      <a:pt x="697" y="339"/>
                    </a:lnTo>
                    <a:lnTo>
                      <a:pt x="706" y="339"/>
                    </a:lnTo>
                    <a:lnTo>
                      <a:pt x="715" y="339"/>
                    </a:lnTo>
                    <a:lnTo>
                      <a:pt x="724" y="330"/>
                    </a:lnTo>
                    <a:lnTo>
                      <a:pt x="729" y="316"/>
                    </a:lnTo>
                    <a:lnTo>
                      <a:pt x="733" y="302"/>
                    </a:lnTo>
                    <a:lnTo>
                      <a:pt x="738" y="298"/>
                    </a:lnTo>
                    <a:lnTo>
                      <a:pt x="738" y="298"/>
                    </a:lnTo>
                    <a:lnTo>
                      <a:pt x="738" y="302"/>
                    </a:lnTo>
                    <a:lnTo>
                      <a:pt x="738" y="302"/>
                    </a:lnTo>
                    <a:lnTo>
                      <a:pt x="742" y="302"/>
                    </a:lnTo>
                    <a:lnTo>
                      <a:pt x="747" y="302"/>
                    </a:lnTo>
                    <a:lnTo>
                      <a:pt x="752" y="302"/>
                    </a:lnTo>
                    <a:lnTo>
                      <a:pt x="761" y="307"/>
                    </a:lnTo>
                    <a:lnTo>
                      <a:pt x="761" y="321"/>
                    </a:lnTo>
                    <a:lnTo>
                      <a:pt x="756" y="325"/>
                    </a:lnTo>
                    <a:lnTo>
                      <a:pt x="761" y="330"/>
                    </a:lnTo>
                    <a:lnTo>
                      <a:pt x="761" y="335"/>
                    </a:lnTo>
                    <a:lnTo>
                      <a:pt x="761" y="335"/>
                    </a:lnTo>
                    <a:lnTo>
                      <a:pt x="761" y="339"/>
                    </a:lnTo>
                    <a:lnTo>
                      <a:pt x="761" y="339"/>
                    </a:lnTo>
                    <a:lnTo>
                      <a:pt x="775" y="339"/>
                    </a:lnTo>
                    <a:lnTo>
                      <a:pt x="775" y="335"/>
                    </a:lnTo>
                    <a:lnTo>
                      <a:pt x="784" y="330"/>
                    </a:lnTo>
                    <a:lnTo>
                      <a:pt x="788" y="325"/>
                    </a:lnTo>
                    <a:lnTo>
                      <a:pt x="797" y="325"/>
                    </a:lnTo>
                    <a:lnTo>
                      <a:pt x="797" y="325"/>
                    </a:lnTo>
                    <a:lnTo>
                      <a:pt x="788" y="316"/>
                    </a:lnTo>
                    <a:lnTo>
                      <a:pt x="784" y="312"/>
                    </a:lnTo>
                    <a:lnTo>
                      <a:pt x="779" y="312"/>
                    </a:lnTo>
                    <a:lnTo>
                      <a:pt x="779" y="312"/>
                    </a:lnTo>
                    <a:lnTo>
                      <a:pt x="784" y="307"/>
                    </a:lnTo>
                    <a:lnTo>
                      <a:pt x="784" y="307"/>
                    </a:lnTo>
                    <a:lnTo>
                      <a:pt x="784" y="302"/>
                    </a:lnTo>
                    <a:lnTo>
                      <a:pt x="788" y="298"/>
                    </a:lnTo>
                    <a:lnTo>
                      <a:pt x="784" y="302"/>
                    </a:lnTo>
                    <a:lnTo>
                      <a:pt x="779" y="298"/>
                    </a:lnTo>
                    <a:lnTo>
                      <a:pt x="770" y="298"/>
                    </a:lnTo>
                    <a:lnTo>
                      <a:pt x="761" y="298"/>
                    </a:lnTo>
                    <a:lnTo>
                      <a:pt x="761" y="298"/>
                    </a:lnTo>
                    <a:lnTo>
                      <a:pt x="756" y="298"/>
                    </a:lnTo>
                    <a:lnTo>
                      <a:pt x="765" y="293"/>
                    </a:lnTo>
                    <a:lnTo>
                      <a:pt x="770" y="293"/>
                    </a:lnTo>
                    <a:lnTo>
                      <a:pt x="770" y="289"/>
                    </a:lnTo>
                    <a:lnTo>
                      <a:pt x="779" y="289"/>
                    </a:lnTo>
                    <a:lnTo>
                      <a:pt x="788" y="289"/>
                    </a:lnTo>
                    <a:lnTo>
                      <a:pt x="793" y="284"/>
                    </a:lnTo>
                    <a:lnTo>
                      <a:pt x="793" y="280"/>
                    </a:lnTo>
                    <a:lnTo>
                      <a:pt x="788" y="275"/>
                    </a:lnTo>
                    <a:lnTo>
                      <a:pt x="784" y="275"/>
                    </a:lnTo>
                    <a:lnTo>
                      <a:pt x="775" y="275"/>
                    </a:lnTo>
                    <a:lnTo>
                      <a:pt x="770" y="275"/>
                    </a:lnTo>
                    <a:lnTo>
                      <a:pt x="756" y="284"/>
                    </a:lnTo>
                    <a:lnTo>
                      <a:pt x="742" y="293"/>
                    </a:lnTo>
                    <a:lnTo>
                      <a:pt x="733" y="302"/>
                    </a:lnTo>
                    <a:lnTo>
                      <a:pt x="729" y="312"/>
                    </a:lnTo>
                    <a:lnTo>
                      <a:pt x="720" y="316"/>
                    </a:lnTo>
                    <a:lnTo>
                      <a:pt x="710" y="321"/>
                    </a:lnTo>
                    <a:lnTo>
                      <a:pt x="706" y="321"/>
                    </a:lnTo>
                    <a:lnTo>
                      <a:pt x="715" y="312"/>
                    </a:lnTo>
                    <a:lnTo>
                      <a:pt x="715" y="312"/>
                    </a:lnTo>
                    <a:lnTo>
                      <a:pt x="729" y="293"/>
                    </a:lnTo>
                    <a:lnTo>
                      <a:pt x="738" y="284"/>
                    </a:lnTo>
                    <a:lnTo>
                      <a:pt x="752" y="270"/>
                    </a:lnTo>
                    <a:lnTo>
                      <a:pt x="756" y="266"/>
                    </a:lnTo>
                    <a:lnTo>
                      <a:pt x="761" y="266"/>
                    </a:lnTo>
                    <a:lnTo>
                      <a:pt x="761" y="266"/>
                    </a:lnTo>
                    <a:lnTo>
                      <a:pt x="765" y="257"/>
                    </a:lnTo>
                    <a:lnTo>
                      <a:pt x="775" y="252"/>
                    </a:lnTo>
                    <a:lnTo>
                      <a:pt x="788" y="252"/>
                    </a:lnTo>
                    <a:lnTo>
                      <a:pt x="802" y="252"/>
                    </a:lnTo>
                    <a:lnTo>
                      <a:pt x="820" y="252"/>
                    </a:lnTo>
                    <a:lnTo>
                      <a:pt x="830" y="252"/>
                    </a:lnTo>
                    <a:lnTo>
                      <a:pt x="843" y="247"/>
                    </a:lnTo>
                    <a:lnTo>
                      <a:pt x="848" y="247"/>
                    </a:lnTo>
                    <a:lnTo>
                      <a:pt x="848" y="247"/>
                    </a:lnTo>
                    <a:lnTo>
                      <a:pt x="848" y="247"/>
                    </a:lnTo>
                    <a:lnTo>
                      <a:pt x="852" y="243"/>
                    </a:lnTo>
                    <a:lnTo>
                      <a:pt x="862" y="234"/>
                    </a:lnTo>
                    <a:lnTo>
                      <a:pt x="866" y="234"/>
                    </a:lnTo>
                    <a:lnTo>
                      <a:pt x="880" y="229"/>
                    </a:lnTo>
                    <a:lnTo>
                      <a:pt x="889" y="225"/>
                    </a:lnTo>
                    <a:lnTo>
                      <a:pt x="894" y="220"/>
                    </a:lnTo>
                    <a:lnTo>
                      <a:pt x="889" y="220"/>
                    </a:lnTo>
                    <a:lnTo>
                      <a:pt x="880" y="211"/>
                    </a:lnTo>
                    <a:lnTo>
                      <a:pt x="880" y="211"/>
                    </a:lnTo>
                    <a:lnTo>
                      <a:pt x="884" y="211"/>
                    </a:lnTo>
                    <a:lnTo>
                      <a:pt x="889" y="211"/>
                    </a:lnTo>
                    <a:lnTo>
                      <a:pt x="884" y="211"/>
                    </a:lnTo>
                    <a:lnTo>
                      <a:pt x="889" y="211"/>
                    </a:lnTo>
                    <a:lnTo>
                      <a:pt x="889" y="211"/>
                    </a:lnTo>
                    <a:lnTo>
                      <a:pt x="889" y="206"/>
                    </a:lnTo>
                    <a:lnTo>
                      <a:pt x="884" y="202"/>
                    </a:lnTo>
                    <a:lnTo>
                      <a:pt x="889" y="197"/>
                    </a:lnTo>
                    <a:lnTo>
                      <a:pt x="889" y="197"/>
                    </a:lnTo>
                    <a:lnTo>
                      <a:pt x="889" y="197"/>
                    </a:lnTo>
                    <a:lnTo>
                      <a:pt x="889" y="197"/>
                    </a:lnTo>
                    <a:lnTo>
                      <a:pt x="889" y="197"/>
                    </a:lnTo>
                    <a:lnTo>
                      <a:pt x="889" y="192"/>
                    </a:lnTo>
                    <a:lnTo>
                      <a:pt x="880" y="192"/>
                    </a:lnTo>
                    <a:lnTo>
                      <a:pt x="880" y="192"/>
                    </a:lnTo>
                    <a:lnTo>
                      <a:pt x="880" y="197"/>
                    </a:lnTo>
                    <a:lnTo>
                      <a:pt x="875" y="197"/>
                    </a:lnTo>
                    <a:lnTo>
                      <a:pt x="875" y="197"/>
                    </a:lnTo>
                    <a:lnTo>
                      <a:pt x="875" y="188"/>
                    </a:lnTo>
                    <a:lnTo>
                      <a:pt x="875" y="183"/>
                    </a:lnTo>
                    <a:lnTo>
                      <a:pt x="871" y="188"/>
                    </a:lnTo>
                    <a:lnTo>
                      <a:pt x="857" y="192"/>
                    </a:lnTo>
                    <a:lnTo>
                      <a:pt x="848" y="197"/>
                    </a:lnTo>
                    <a:lnTo>
                      <a:pt x="839" y="206"/>
                    </a:lnTo>
                    <a:lnTo>
                      <a:pt x="839" y="206"/>
                    </a:lnTo>
                    <a:lnTo>
                      <a:pt x="839" y="202"/>
                    </a:lnTo>
                    <a:lnTo>
                      <a:pt x="839" y="197"/>
                    </a:lnTo>
                    <a:lnTo>
                      <a:pt x="839" y="197"/>
                    </a:lnTo>
                    <a:lnTo>
                      <a:pt x="834" y="192"/>
                    </a:lnTo>
                    <a:lnTo>
                      <a:pt x="825" y="192"/>
                    </a:lnTo>
                    <a:lnTo>
                      <a:pt x="825" y="192"/>
                    </a:lnTo>
                    <a:lnTo>
                      <a:pt x="830" y="188"/>
                    </a:lnTo>
                    <a:lnTo>
                      <a:pt x="830" y="188"/>
                    </a:lnTo>
                    <a:lnTo>
                      <a:pt x="830" y="188"/>
                    </a:lnTo>
                    <a:lnTo>
                      <a:pt x="830" y="188"/>
                    </a:lnTo>
                    <a:lnTo>
                      <a:pt x="830" y="188"/>
                    </a:lnTo>
                    <a:lnTo>
                      <a:pt x="834" y="188"/>
                    </a:lnTo>
                    <a:lnTo>
                      <a:pt x="843" y="183"/>
                    </a:lnTo>
                    <a:lnTo>
                      <a:pt x="848" y="183"/>
                    </a:lnTo>
                    <a:lnTo>
                      <a:pt x="852" y="179"/>
                    </a:lnTo>
                    <a:lnTo>
                      <a:pt x="871" y="174"/>
                    </a:lnTo>
                    <a:lnTo>
                      <a:pt x="866" y="170"/>
                    </a:lnTo>
                    <a:lnTo>
                      <a:pt x="862" y="170"/>
                    </a:lnTo>
                    <a:lnTo>
                      <a:pt x="852" y="165"/>
                    </a:lnTo>
                    <a:lnTo>
                      <a:pt x="852" y="170"/>
                    </a:lnTo>
                    <a:lnTo>
                      <a:pt x="852" y="170"/>
                    </a:lnTo>
                    <a:lnTo>
                      <a:pt x="848" y="165"/>
                    </a:lnTo>
                    <a:lnTo>
                      <a:pt x="848" y="165"/>
                    </a:lnTo>
                    <a:lnTo>
                      <a:pt x="848" y="165"/>
                    </a:lnTo>
                    <a:lnTo>
                      <a:pt x="848" y="160"/>
                    </a:lnTo>
                    <a:lnTo>
                      <a:pt x="843" y="160"/>
                    </a:lnTo>
                    <a:lnTo>
                      <a:pt x="834" y="165"/>
                    </a:lnTo>
                    <a:lnTo>
                      <a:pt x="830" y="165"/>
                    </a:lnTo>
                    <a:lnTo>
                      <a:pt x="839" y="160"/>
                    </a:lnTo>
                    <a:lnTo>
                      <a:pt x="839" y="156"/>
                    </a:lnTo>
                    <a:lnTo>
                      <a:pt x="839" y="156"/>
                    </a:lnTo>
                    <a:lnTo>
                      <a:pt x="834" y="151"/>
                    </a:lnTo>
                    <a:lnTo>
                      <a:pt x="830" y="147"/>
                    </a:lnTo>
                    <a:lnTo>
                      <a:pt x="825" y="142"/>
                    </a:lnTo>
                    <a:lnTo>
                      <a:pt x="825" y="142"/>
                    </a:lnTo>
                    <a:lnTo>
                      <a:pt x="820" y="147"/>
                    </a:lnTo>
                    <a:lnTo>
                      <a:pt x="820" y="147"/>
                    </a:lnTo>
                    <a:lnTo>
                      <a:pt x="820" y="138"/>
                    </a:lnTo>
                    <a:lnTo>
                      <a:pt x="820" y="138"/>
                    </a:lnTo>
                    <a:lnTo>
                      <a:pt x="811" y="133"/>
                    </a:lnTo>
                    <a:lnTo>
                      <a:pt x="811" y="128"/>
                    </a:lnTo>
                    <a:lnTo>
                      <a:pt x="811" y="128"/>
                    </a:lnTo>
                    <a:lnTo>
                      <a:pt x="816" y="128"/>
                    </a:lnTo>
                    <a:lnTo>
                      <a:pt x="820" y="128"/>
                    </a:lnTo>
                    <a:lnTo>
                      <a:pt x="820" y="124"/>
                    </a:lnTo>
                    <a:lnTo>
                      <a:pt x="825" y="128"/>
                    </a:lnTo>
                    <a:lnTo>
                      <a:pt x="825" y="128"/>
                    </a:lnTo>
                    <a:lnTo>
                      <a:pt x="825" y="119"/>
                    </a:lnTo>
                    <a:lnTo>
                      <a:pt x="820" y="119"/>
                    </a:lnTo>
                    <a:lnTo>
                      <a:pt x="820" y="119"/>
                    </a:lnTo>
                    <a:lnTo>
                      <a:pt x="816" y="115"/>
                    </a:lnTo>
                    <a:lnTo>
                      <a:pt x="816" y="115"/>
                    </a:lnTo>
                    <a:lnTo>
                      <a:pt x="816" y="115"/>
                    </a:lnTo>
                    <a:lnTo>
                      <a:pt x="820" y="110"/>
                    </a:lnTo>
                    <a:lnTo>
                      <a:pt x="820" y="110"/>
                    </a:lnTo>
                    <a:lnTo>
                      <a:pt x="816" y="110"/>
                    </a:lnTo>
                    <a:lnTo>
                      <a:pt x="816" y="110"/>
                    </a:lnTo>
                    <a:lnTo>
                      <a:pt x="811" y="110"/>
                    </a:lnTo>
                    <a:lnTo>
                      <a:pt x="807" y="110"/>
                    </a:lnTo>
                    <a:lnTo>
                      <a:pt x="811" y="105"/>
                    </a:lnTo>
                    <a:lnTo>
                      <a:pt x="816" y="105"/>
                    </a:lnTo>
                    <a:lnTo>
                      <a:pt x="816" y="101"/>
                    </a:lnTo>
                    <a:lnTo>
                      <a:pt x="811" y="105"/>
                    </a:lnTo>
                    <a:lnTo>
                      <a:pt x="807" y="101"/>
                    </a:lnTo>
                    <a:lnTo>
                      <a:pt x="807" y="101"/>
                    </a:lnTo>
                    <a:lnTo>
                      <a:pt x="811" y="96"/>
                    </a:lnTo>
                    <a:lnTo>
                      <a:pt x="807" y="96"/>
                    </a:lnTo>
                    <a:lnTo>
                      <a:pt x="797" y="92"/>
                    </a:lnTo>
                    <a:lnTo>
                      <a:pt x="793" y="92"/>
                    </a:lnTo>
                    <a:lnTo>
                      <a:pt x="793" y="92"/>
                    </a:lnTo>
                    <a:lnTo>
                      <a:pt x="797" y="92"/>
                    </a:lnTo>
                    <a:lnTo>
                      <a:pt x="802" y="92"/>
                    </a:lnTo>
                    <a:lnTo>
                      <a:pt x="802" y="92"/>
                    </a:lnTo>
                    <a:lnTo>
                      <a:pt x="807" y="87"/>
                    </a:lnTo>
                    <a:lnTo>
                      <a:pt x="807" y="83"/>
                    </a:lnTo>
                    <a:lnTo>
                      <a:pt x="797" y="87"/>
                    </a:lnTo>
                    <a:lnTo>
                      <a:pt x="788" y="87"/>
                    </a:lnTo>
                    <a:lnTo>
                      <a:pt x="784" y="87"/>
                    </a:lnTo>
                    <a:lnTo>
                      <a:pt x="779" y="87"/>
                    </a:lnTo>
                    <a:lnTo>
                      <a:pt x="779" y="87"/>
                    </a:lnTo>
                    <a:lnTo>
                      <a:pt x="779" y="96"/>
                    </a:lnTo>
                    <a:lnTo>
                      <a:pt x="770" y="101"/>
                    </a:lnTo>
                    <a:lnTo>
                      <a:pt x="770" y="105"/>
                    </a:lnTo>
                    <a:lnTo>
                      <a:pt x="775" y="96"/>
                    </a:lnTo>
                    <a:lnTo>
                      <a:pt x="775" y="92"/>
                    </a:lnTo>
                    <a:lnTo>
                      <a:pt x="775" y="87"/>
                    </a:lnTo>
                    <a:lnTo>
                      <a:pt x="761" y="101"/>
                    </a:lnTo>
                    <a:lnTo>
                      <a:pt x="756" y="101"/>
                    </a:lnTo>
                    <a:lnTo>
                      <a:pt x="756" y="105"/>
                    </a:lnTo>
                    <a:lnTo>
                      <a:pt x="756" y="105"/>
                    </a:lnTo>
                    <a:lnTo>
                      <a:pt x="756" y="101"/>
                    </a:lnTo>
                    <a:lnTo>
                      <a:pt x="752" y="101"/>
                    </a:lnTo>
                    <a:lnTo>
                      <a:pt x="752" y="101"/>
                    </a:lnTo>
                    <a:lnTo>
                      <a:pt x="747" y="105"/>
                    </a:lnTo>
                    <a:lnTo>
                      <a:pt x="747" y="105"/>
                    </a:lnTo>
                    <a:lnTo>
                      <a:pt x="747" y="105"/>
                    </a:lnTo>
                    <a:lnTo>
                      <a:pt x="742" y="105"/>
                    </a:lnTo>
                    <a:lnTo>
                      <a:pt x="742" y="101"/>
                    </a:lnTo>
                    <a:lnTo>
                      <a:pt x="742" y="101"/>
                    </a:lnTo>
                    <a:lnTo>
                      <a:pt x="747" y="96"/>
                    </a:lnTo>
                    <a:lnTo>
                      <a:pt x="747" y="92"/>
                    </a:lnTo>
                    <a:lnTo>
                      <a:pt x="747" y="87"/>
                    </a:lnTo>
                    <a:lnTo>
                      <a:pt x="747" y="87"/>
                    </a:lnTo>
                    <a:lnTo>
                      <a:pt x="747" y="87"/>
                    </a:lnTo>
                    <a:lnTo>
                      <a:pt x="738" y="87"/>
                    </a:lnTo>
                    <a:lnTo>
                      <a:pt x="729" y="92"/>
                    </a:lnTo>
                    <a:lnTo>
                      <a:pt x="729" y="92"/>
                    </a:lnTo>
                    <a:lnTo>
                      <a:pt x="720" y="92"/>
                    </a:lnTo>
                    <a:lnTo>
                      <a:pt x="715" y="92"/>
                    </a:lnTo>
                    <a:lnTo>
                      <a:pt x="724" y="87"/>
                    </a:lnTo>
                    <a:lnTo>
                      <a:pt x="724" y="87"/>
                    </a:lnTo>
                    <a:lnTo>
                      <a:pt x="729" y="83"/>
                    </a:lnTo>
                    <a:lnTo>
                      <a:pt x="729" y="83"/>
                    </a:lnTo>
                    <a:lnTo>
                      <a:pt x="729" y="78"/>
                    </a:lnTo>
                    <a:lnTo>
                      <a:pt x="729" y="78"/>
                    </a:lnTo>
                    <a:lnTo>
                      <a:pt x="733" y="78"/>
                    </a:lnTo>
                    <a:lnTo>
                      <a:pt x="733" y="78"/>
                    </a:lnTo>
                    <a:lnTo>
                      <a:pt x="733" y="83"/>
                    </a:lnTo>
                    <a:lnTo>
                      <a:pt x="733" y="83"/>
                    </a:lnTo>
                    <a:lnTo>
                      <a:pt x="733" y="83"/>
                    </a:lnTo>
                    <a:lnTo>
                      <a:pt x="733" y="78"/>
                    </a:lnTo>
                    <a:lnTo>
                      <a:pt x="733" y="78"/>
                    </a:lnTo>
                    <a:lnTo>
                      <a:pt x="729" y="78"/>
                    </a:lnTo>
                    <a:lnTo>
                      <a:pt x="729" y="78"/>
                    </a:lnTo>
                    <a:lnTo>
                      <a:pt x="733" y="73"/>
                    </a:lnTo>
                    <a:lnTo>
                      <a:pt x="733" y="73"/>
                    </a:lnTo>
                    <a:lnTo>
                      <a:pt x="733" y="69"/>
                    </a:lnTo>
                    <a:lnTo>
                      <a:pt x="729" y="64"/>
                    </a:lnTo>
                    <a:lnTo>
                      <a:pt x="720" y="60"/>
                    </a:lnTo>
                    <a:lnTo>
                      <a:pt x="715" y="60"/>
                    </a:lnTo>
                    <a:lnTo>
                      <a:pt x="701" y="60"/>
                    </a:lnTo>
                    <a:lnTo>
                      <a:pt x="692" y="55"/>
                    </a:lnTo>
                    <a:lnTo>
                      <a:pt x="687" y="55"/>
                    </a:lnTo>
                    <a:lnTo>
                      <a:pt x="687" y="55"/>
                    </a:lnTo>
                    <a:lnTo>
                      <a:pt x="706" y="55"/>
                    </a:lnTo>
                    <a:lnTo>
                      <a:pt x="710" y="55"/>
                    </a:lnTo>
                    <a:lnTo>
                      <a:pt x="715" y="55"/>
                    </a:lnTo>
                    <a:lnTo>
                      <a:pt x="715" y="55"/>
                    </a:lnTo>
                    <a:lnTo>
                      <a:pt x="733" y="55"/>
                    </a:lnTo>
                    <a:lnTo>
                      <a:pt x="733" y="41"/>
                    </a:lnTo>
                    <a:lnTo>
                      <a:pt x="733" y="37"/>
                    </a:lnTo>
                    <a:lnTo>
                      <a:pt x="733" y="41"/>
                    </a:lnTo>
                    <a:lnTo>
                      <a:pt x="729" y="46"/>
                    </a:lnTo>
                    <a:lnTo>
                      <a:pt x="729" y="46"/>
                    </a:lnTo>
                    <a:lnTo>
                      <a:pt x="729" y="41"/>
                    </a:lnTo>
                    <a:lnTo>
                      <a:pt x="724" y="41"/>
                    </a:lnTo>
                    <a:lnTo>
                      <a:pt x="724" y="37"/>
                    </a:lnTo>
                    <a:lnTo>
                      <a:pt x="720" y="37"/>
                    </a:lnTo>
                    <a:lnTo>
                      <a:pt x="710" y="32"/>
                    </a:lnTo>
                    <a:lnTo>
                      <a:pt x="706" y="28"/>
                    </a:lnTo>
                    <a:lnTo>
                      <a:pt x="706" y="28"/>
                    </a:lnTo>
                    <a:lnTo>
                      <a:pt x="706" y="28"/>
                    </a:lnTo>
                    <a:lnTo>
                      <a:pt x="701" y="28"/>
                    </a:lnTo>
                    <a:lnTo>
                      <a:pt x="697" y="28"/>
                    </a:lnTo>
                    <a:lnTo>
                      <a:pt x="701" y="23"/>
                    </a:lnTo>
                    <a:lnTo>
                      <a:pt x="701" y="23"/>
                    </a:lnTo>
                    <a:lnTo>
                      <a:pt x="701" y="18"/>
                    </a:lnTo>
                    <a:lnTo>
                      <a:pt x="701" y="18"/>
                    </a:lnTo>
                    <a:lnTo>
                      <a:pt x="701" y="18"/>
                    </a:lnTo>
                    <a:lnTo>
                      <a:pt x="692" y="28"/>
                    </a:lnTo>
                    <a:lnTo>
                      <a:pt x="687" y="28"/>
                    </a:lnTo>
                    <a:lnTo>
                      <a:pt x="687" y="32"/>
                    </a:lnTo>
                    <a:lnTo>
                      <a:pt x="692" y="23"/>
                    </a:lnTo>
                    <a:lnTo>
                      <a:pt x="692" y="18"/>
                    </a:lnTo>
                    <a:lnTo>
                      <a:pt x="697" y="14"/>
                    </a:lnTo>
                    <a:lnTo>
                      <a:pt x="697" y="9"/>
                    </a:lnTo>
                    <a:lnTo>
                      <a:pt x="687" y="5"/>
                    </a:lnTo>
                    <a:lnTo>
                      <a:pt x="687" y="5"/>
                    </a:lnTo>
                    <a:lnTo>
                      <a:pt x="678" y="5"/>
                    </a:lnTo>
                    <a:lnTo>
                      <a:pt x="674" y="9"/>
                    </a:lnTo>
                    <a:lnTo>
                      <a:pt x="665" y="9"/>
                    </a:lnTo>
                    <a:lnTo>
                      <a:pt x="660" y="5"/>
                    </a:lnTo>
                    <a:lnTo>
                      <a:pt x="651" y="0"/>
                    </a:lnTo>
                    <a:lnTo>
                      <a:pt x="642" y="5"/>
                    </a:lnTo>
                    <a:lnTo>
                      <a:pt x="642" y="14"/>
                    </a:lnTo>
                    <a:lnTo>
                      <a:pt x="646" y="14"/>
                    </a:lnTo>
                    <a:lnTo>
                      <a:pt x="646" y="14"/>
                    </a:lnTo>
                    <a:lnTo>
                      <a:pt x="651" y="14"/>
                    </a:lnTo>
                    <a:lnTo>
                      <a:pt x="646" y="18"/>
                    </a:lnTo>
                    <a:lnTo>
                      <a:pt x="646" y="18"/>
                    </a:lnTo>
                    <a:lnTo>
                      <a:pt x="642" y="37"/>
                    </a:lnTo>
                    <a:lnTo>
                      <a:pt x="642" y="37"/>
                    </a:lnTo>
                    <a:lnTo>
                      <a:pt x="646" y="41"/>
                    </a:lnTo>
                    <a:lnTo>
                      <a:pt x="655" y="41"/>
                    </a:lnTo>
                    <a:lnTo>
                      <a:pt x="660" y="41"/>
                    </a:lnTo>
                    <a:lnTo>
                      <a:pt x="660" y="41"/>
                    </a:lnTo>
                    <a:lnTo>
                      <a:pt x="651" y="41"/>
                    </a:lnTo>
                    <a:lnTo>
                      <a:pt x="646" y="46"/>
                    </a:lnTo>
                    <a:lnTo>
                      <a:pt x="646" y="46"/>
                    </a:lnTo>
                    <a:lnTo>
                      <a:pt x="642" y="46"/>
                    </a:lnTo>
                    <a:lnTo>
                      <a:pt x="646" y="50"/>
                    </a:lnTo>
                    <a:lnTo>
                      <a:pt x="646" y="55"/>
                    </a:lnTo>
                    <a:lnTo>
                      <a:pt x="651" y="55"/>
                    </a:lnTo>
                    <a:lnTo>
                      <a:pt x="655" y="55"/>
                    </a:lnTo>
                    <a:lnTo>
                      <a:pt x="651" y="60"/>
                    </a:lnTo>
                    <a:lnTo>
                      <a:pt x="651" y="60"/>
                    </a:lnTo>
                    <a:lnTo>
                      <a:pt x="651" y="64"/>
                    </a:lnTo>
                    <a:lnTo>
                      <a:pt x="651" y="64"/>
                    </a:lnTo>
                    <a:lnTo>
                      <a:pt x="651" y="64"/>
                    </a:lnTo>
                    <a:lnTo>
                      <a:pt x="651" y="69"/>
                    </a:lnTo>
                    <a:lnTo>
                      <a:pt x="646" y="69"/>
                    </a:lnTo>
                    <a:lnTo>
                      <a:pt x="646" y="69"/>
                    </a:lnTo>
                    <a:lnTo>
                      <a:pt x="646" y="69"/>
                    </a:lnTo>
                    <a:lnTo>
                      <a:pt x="642" y="78"/>
                    </a:lnTo>
                    <a:lnTo>
                      <a:pt x="637" y="83"/>
                    </a:lnTo>
                    <a:lnTo>
                      <a:pt x="632" y="83"/>
                    </a:lnTo>
                    <a:lnTo>
                      <a:pt x="632" y="83"/>
                    </a:lnTo>
                    <a:lnTo>
                      <a:pt x="642" y="92"/>
                    </a:lnTo>
                    <a:lnTo>
                      <a:pt x="646" y="96"/>
                    </a:lnTo>
                    <a:lnTo>
                      <a:pt x="651" y="110"/>
                    </a:lnTo>
                    <a:lnTo>
                      <a:pt x="655" y="128"/>
                    </a:lnTo>
                    <a:lnTo>
                      <a:pt x="655" y="128"/>
                    </a:lnTo>
                    <a:lnTo>
                      <a:pt x="660" y="133"/>
                    </a:lnTo>
                    <a:lnTo>
                      <a:pt x="660" y="133"/>
                    </a:lnTo>
                    <a:lnTo>
                      <a:pt x="665" y="138"/>
                    </a:lnTo>
                    <a:lnTo>
                      <a:pt x="665" y="142"/>
                    </a:lnTo>
                    <a:lnTo>
                      <a:pt x="665" y="142"/>
                    </a:lnTo>
                    <a:lnTo>
                      <a:pt x="660" y="142"/>
                    </a:lnTo>
                    <a:lnTo>
                      <a:pt x="660" y="142"/>
                    </a:lnTo>
                    <a:lnTo>
                      <a:pt x="660" y="142"/>
                    </a:lnTo>
                    <a:lnTo>
                      <a:pt x="655" y="147"/>
                    </a:lnTo>
                    <a:lnTo>
                      <a:pt x="651" y="151"/>
                    </a:lnTo>
                    <a:lnTo>
                      <a:pt x="651" y="151"/>
                    </a:lnTo>
                    <a:lnTo>
                      <a:pt x="651" y="147"/>
                    </a:lnTo>
                    <a:lnTo>
                      <a:pt x="651" y="156"/>
                    </a:lnTo>
                    <a:lnTo>
                      <a:pt x="646" y="160"/>
                    </a:lnTo>
                    <a:lnTo>
                      <a:pt x="637" y="165"/>
                    </a:lnTo>
                    <a:lnTo>
                      <a:pt x="628" y="174"/>
                    </a:lnTo>
                    <a:lnTo>
                      <a:pt x="623" y="174"/>
                    </a:lnTo>
                    <a:lnTo>
                      <a:pt x="628" y="188"/>
                    </a:lnTo>
                    <a:lnTo>
                      <a:pt x="632" y="192"/>
                    </a:lnTo>
                    <a:lnTo>
                      <a:pt x="632" y="197"/>
                    </a:lnTo>
                    <a:lnTo>
                      <a:pt x="632" y="202"/>
                    </a:lnTo>
                    <a:lnTo>
                      <a:pt x="632" y="211"/>
                    </a:lnTo>
                    <a:lnTo>
                      <a:pt x="637" y="215"/>
                    </a:lnTo>
                    <a:lnTo>
                      <a:pt x="642" y="215"/>
                    </a:lnTo>
                    <a:lnTo>
                      <a:pt x="642" y="220"/>
                    </a:lnTo>
                    <a:lnTo>
                      <a:pt x="642" y="220"/>
                    </a:lnTo>
                    <a:lnTo>
                      <a:pt x="637" y="220"/>
                    </a:lnTo>
                    <a:lnTo>
                      <a:pt x="637" y="220"/>
                    </a:lnTo>
                    <a:lnTo>
                      <a:pt x="632" y="225"/>
                    </a:lnTo>
                    <a:lnTo>
                      <a:pt x="632" y="225"/>
                    </a:lnTo>
                    <a:lnTo>
                      <a:pt x="632" y="229"/>
                    </a:lnTo>
                    <a:lnTo>
                      <a:pt x="632" y="234"/>
                    </a:lnTo>
                    <a:lnTo>
                      <a:pt x="632" y="238"/>
                    </a:lnTo>
                    <a:lnTo>
                      <a:pt x="628" y="243"/>
                    </a:lnTo>
                    <a:lnTo>
                      <a:pt x="628" y="243"/>
                    </a:lnTo>
                    <a:lnTo>
                      <a:pt x="628" y="238"/>
                    </a:lnTo>
                    <a:lnTo>
                      <a:pt x="628" y="238"/>
                    </a:lnTo>
                    <a:lnTo>
                      <a:pt x="623" y="234"/>
                    </a:lnTo>
                    <a:lnTo>
                      <a:pt x="623" y="238"/>
                    </a:lnTo>
                    <a:lnTo>
                      <a:pt x="623" y="247"/>
                    </a:lnTo>
                    <a:lnTo>
                      <a:pt x="623" y="247"/>
                    </a:lnTo>
                    <a:lnTo>
                      <a:pt x="619" y="243"/>
                    </a:lnTo>
                    <a:lnTo>
                      <a:pt x="619" y="243"/>
                    </a:lnTo>
                    <a:lnTo>
                      <a:pt x="614" y="238"/>
                    </a:lnTo>
                    <a:lnTo>
                      <a:pt x="610" y="238"/>
                    </a:lnTo>
                    <a:lnTo>
                      <a:pt x="605" y="243"/>
                    </a:lnTo>
                    <a:lnTo>
                      <a:pt x="600" y="238"/>
                    </a:lnTo>
                    <a:lnTo>
                      <a:pt x="600" y="238"/>
                    </a:lnTo>
                    <a:lnTo>
                      <a:pt x="605" y="234"/>
                    </a:lnTo>
                    <a:lnTo>
                      <a:pt x="605" y="234"/>
                    </a:lnTo>
                    <a:lnTo>
                      <a:pt x="605" y="229"/>
                    </a:lnTo>
                    <a:lnTo>
                      <a:pt x="600" y="225"/>
                    </a:lnTo>
                    <a:lnTo>
                      <a:pt x="591" y="225"/>
                    </a:lnTo>
                    <a:lnTo>
                      <a:pt x="577" y="225"/>
                    </a:lnTo>
                    <a:lnTo>
                      <a:pt x="573" y="225"/>
                    </a:lnTo>
                    <a:lnTo>
                      <a:pt x="568" y="225"/>
                    </a:lnTo>
                    <a:lnTo>
                      <a:pt x="582" y="220"/>
                    </a:lnTo>
                    <a:lnTo>
                      <a:pt x="587" y="220"/>
                    </a:lnTo>
                    <a:lnTo>
                      <a:pt x="591" y="220"/>
                    </a:lnTo>
                    <a:lnTo>
                      <a:pt x="596" y="215"/>
                    </a:lnTo>
                    <a:lnTo>
                      <a:pt x="596" y="215"/>
                    </a:lnTo>
                    <a:lnTo>
                      <a:pt x="587" y="192"/>
                    </a:lnTo>
                    <a:lnTo>
                      <a:pt x="587" y="170"/>
                    </a:lnTo>
                    <a:lnTo>
                      <a:pt x="587" y="165"/>
                    </a:lnTo>
                    <a:lnTo>
                      <a:pt x="577" y="165"/>
                    </a:lnTo>
                    <a:lnTo>
                      <a:pt x="573" y="165"/>
                    </a:lnTo>
                    <a:lnTo>
                      <a:pt x="564" y="165"/>
                    </a:lnTo>
                    <a:lnTo>
                      <a:pt x="559" y="165"/>
                    </a:lnTo>
                    <a:lnTo>
                      <a:pt x="555" y="165"/>
                    </a:lnTo>
                    <a:lnTo>
                      <a:pt x="555" y="170"/>
                    </a:lnTo>
                    <a:lnTo>
                      <a:pt x="550" y="170"/>
                    </a:lnTo>
                    <a:lnTo>
                      <a:pt x="550" y="170"/>
                    </a:lnTo>
                    <a:lnTo>
                      <a:pt x="550" y="156"/>
                    </a:lnTo>
                    <a:lnTo>
                      <a:pt x="541" y="151"/>
                    </a:lnTo>
                    <a:lnTo>
                      <a:pt x="532" y="147"/>
                    </a:lnTo>
                    <a:lnTo>
                      <a:pt x="527" y="142"/>
                    </a:lnTo>
                    <a:lnTo>
                      <a:pt x="518" y="138"/>
                    </a:lnTo>
                    <a:lnTo>
                      <a:pt x="495" y="124"/>
                    </a:lnTo>
                    <a:lnTo>
                      <a:pt x="486" y="124"/>
                    </a:lnTo>
                    <a:lnTo>
                      <a:pt x="477" y="128"/>
                    </a:lnTo>
                    <a:lnTo>
                      <a:pt x="467" y="128"/>
                    </a:lnTo>
                    <a:lnTo>
                      <a:pt x="467" y="124"/>
                    </a:lnTo>
                    <a:lnTo>
                      <a:pt x="467" y="124"/>
                    </a:lnTo>
                    <a:lnTo>
                      <a:pt x="472" y="115"/>
                    </a:lnTo>
                    <a:lnTo>
                      <a:pt x="467" y="105"/>
                    </a:lnTo>
                    <a:lnTo>
                      <a:pt x="467" y="101"/>
                    </a:lnTo>
                    <a:lnTo>
                      <a:pt x="463" y="101"/>
                    </a:lnTo>
                    <a:lnTo>
                      <a:pt x="463" y="96"/>
                    </a:lnTo>
                    <a:lnTo>
                      <a:pt x="463" y="92"/>
                    </a:lnTo>
                    <a:lnTo>
                      <a:pt x="458" y="92"/>
                    </a:lnTo>
                    <a:lnTo>
                      <a:pt x="454" y="87"/>
                    </a:lnTo>
                    <a:lnTo>
                      <a:pt x="454" y="92"/>
                    </a:lnTo>
                    <a:lnTo>
                      <a:pt x="454" y="92"/>
                    </a:lnTo>
                    <a:lnTo>
                      <a:pt x="449" y="92"/>
                    </a:lnTo>
                    <a:lnTo>
                      <a:pt x="449" y="92"/>
                    </a:lnTo>
                    <a:lnTo>
                      <a:pt x="449" y="92"/>
                    </a:lnTo>
                    <a:lnTo>
                      <a:pt x="445" y="87"/>
                    </a:lnTo>
                    <a:lnTo>
                      <a:pt x="435" y="87"/>
                    </a:lnTo>
                    <a:lnTo>
                      <a:pt x="422" y="87"/>
                    </a:lnTo>
                    <a:lnTo>
                      <a:pt x="399" y="87"/>
                    </a:lnTo>
                    <a:lnTo>
                      <a:pt x="390" y="87"/>
                    </a:lnTo>
                    <a:lnTo>
                      <a:pt x="284" y="87"/>
                    </a:lnTo>
                    <a:lnTo>
                      <a:pt x="257" y="87"/>
                    </a:lnTo>
                    <a:lnTo>
                      <a:pt x="234" y="87"/>
                    </a:lnTo>
                    <a:lnTo>
                      <a:pt x="215" y="87"/>
                    </a:lnTo>
                    <a:lnTo>
                      <a:pt x="206" y="87"/>
                    </a:lnTo>
                    <a:lnTo>
                      <a:pt x="197" y="87"/>
                    </a:lnTo>
                    <a:lnTo>
                      <a:pt x="193" y="87"/>
                    </a:lnTo>
                    <a:lnTo>
                      <a:pt x="0" y="87"/>
                    </a:lnTo>
                    <a:lnTo>
                      <a:pt x="14" y="110"/>
                    </a:lnTo>
                    <a:lnTo>
                      <a:pt x="23" y="128"/>
                    </a:lnTo>
                    <a:lnTo>
                      <a:pt x="32" y="138"/>
                    </a:lnTo>
                    <a:lnTo>
                      <a:pt x="41" y="138"/>
                    </a:lnTo>
                    <a:lnTo>
                      <a:pt x="46" y="142"/>
                    </a:lnTo>
                    <a:lnTo>
                      <a:pt x="46" y="160"/>
                    </a:lnTo>
                    <a:lnTo>
                      <a:pt x="46" y="170"/>
                    </a:lnTo>
                    <a:lnTo>
                      <a:pt x="46" y="174"/>
                    </a:lnTo>
                    <a:lnTo>
                      <a:pt x="46" y="174"/>
                    </a:lnTo>
                    <a:lnTo>
                      <a:pt x="41" y="174"/>
                    </a:lnTo>
                    <a:lnTo>
                      <a:pt x="41" y="174"/>
                    </a:lnTo>
                    <a:lnTo>
                      <a:pt x="46" y="179"/>
                    </a:lnTo>
                    <a:lnTo>
                      <a:pt x="46" y="183"/>
                    </a:lnTo>
                    <a:lnTo>
                      <a:pt x="46" y="188"/>
                    </a:lnTo>
                    <a:lnTo>
                      <a:pt x="55" y="192"/>
                    </a:lnTo>
                    <a:lnTo>
                      <a:pt x="60" y="192"/>
                    </a:lnTo>
                    <a:lnTo>
                      <a:pt x="60" y="192"/>
                    </a:lnTo>
                    <a:lnTo>
                      <a:pt x="55" y="192"/>
                    </a:lnTo>
                    <a:lnTo>
                      <a:pt x="55" y="197"/>
                    </a:lnTo>
                    <a:lnTo>
                      <a:pt x="55" y="202"/>
                    </a:lnTo>
                    <a:lnTo>
                      <a:pt x="60" y="211"/>
                    </a:lnTo>
                    <a:lnTo>
                      <a:pt x="60" y="211"/>
                    </a:lnTo>
                    <a:lnTo>
                      <a:pt x="64" y="206"/>
                    </a:lnTo>
                    <a:lnTo>
                      <a:pt x="64" y="206"/>
                    </a:lnTo>
                    <a:lnTo>
                      <a:pt x="64" y="211"/>
                    </a:lnTo>
                    <a:lnTo>
                      <a:pt x="64" y="211"/>
                    </a:lnTo>
                    <a:lnTo>
                      <a:pt x="64" y="211"/>
                    </a:lnTo>
                    <a:lnTo>
                      <a:pt x="69" y="211"/>
                    </a:lnTo>
                    <a:lnTo>
                      <a:pt x="69" y="211"/>
                    </a:lnTo>
                    <a:lnTo>
                      <a:pt x="69" y="220"/>
                    </a:lnTo>
                    <a:lnTo>
                      <a:pt x="73" y="225"/>
                    </a:lnTo>
                    <a:lnTo>
                      <a:pt x="73" y="225"/>
                    </a:lnTo>
                    <a:lnTo>
                      <a:pt x="73" y="225"/>
                    </a:lnTo>
                    <a:lnTo>
                      <a:pt x="73" y="225"/>
                    </a:lnTo>
                    <a:lnTo>
                      <a:pt x="73" y="225"/>
                    </a:lnTo>
                    <a:lnTo>
                      <a:pt x="78" y="229"/>
                    </a:lnTo>
                    <a:lnTo>
                      <a:pt x="78" y="229"/>
                    </a:lnTo>
                    <a:lnTo>
                      <a:pt x="78" y="234"/>
                    </a:lnTo>
                    <a:lnTo>
                      <a:pt x="78" y="234"/>
                    </a:lnTo>
                    <a:lnTo>
                      <a:pt x="78" y="234"/>
                    </a:lnTo>
                    <a:lnTo>
                      <a:pt x="83" y="234"/>
                    </a:lnTo>
                    <a:lnTo>
                      <a:pt x="83" y="238"/>
                    </a:lnTo>
                    <a:lnTo>
                      <a:pt x="73" y="238"/>
                    </a:lnTo>
                    <a:lnTo>
                      <a:pt x="73" y="238"/>
                    </a:lnTo>
                    <a:lnTo>
                      <a:pt x="73" y="238"/>
                    </a:lnTo>
                    <a:lnTo>
                      <a:pt x="87" y="238"/>
                    </a:lnTo>
                    <a:lnTo>
                      <a:pt x="87" y="238"/>
                    </a:lnTo>
                    <a:lnTo>
                      <a:pt x="87" y="238"/>
                    </a:lnTo>
                    <a:lnTo>
                      <a:pt x="92" y="243"/>
                    </a:lnTo>
                    <a:lnTo>
                      <a:pt x="92" y="243"/>
                    </a:lnTo>
                    <a:lnTo>
                      <a:pt x="92" y="247"/>
                    </a:lnTo>
                    <a:lnTo>
                      <a:pt x="92" y="247"/>
                    </a:lnTo>
                    <a:lnTo>
                      <a:pt x="105" y="247"/>
                    </a:lnTo>
                    <a:lnTo>
                      <a:pt x="110" y="247"/>
                    </a:lnTo>
                    <a:lnTo>
                      <a:pt x="110" y="247"/>
                    </a:lnTo>
                    <a:lnTo>
                      <a:pt x="110" y="252"/>
                    </a:lnTo>
                    <a:lnTo>
                      <a:pt x="105" y="252"/>
                    </a:lnTo>
                    <a:lnTo>
                      <a:pt x="105" y="257"/>
                    </a:lnTo>
                    <a:lnTo>
                      <a:pt x="110" y="261"/>
                    </a:lnTo>
                    <a:lnTo>
                      <a:pt x="110" y="257"/>
                    </a:lnTo>
                    <a:lnTo>
                      <a:pt x="110" y="252"/>
                    </a:lnTo>
                    <a:lnTo>
                      <a:pt x="110" y="252"/>
                    </a:lnTo>
                    <a:lnTo>
                      <a:pt x="115" y="257"/>
                    </a:lnTo>
                    <a:lnTo>
                      <a:pt x="115" y="257"/>
                    </a:lnTo>
                    <a:lnTo>
                      <a:pt x="119" y="261"/>
                    </a:lnTo>
                    <a:lnTo>
                      <a:pt x="119" y="261"/>
                    </a:lnTo>
                    <a:lnTo>
                      <a:pt x="124" y="257"/>
                    </a:lnTo>
                    <a:lnTo>
                      <a:pt x="128" y="252"/>
                    </a:lnTo>
                    <a:lnTo>
                      <a:pt x="128" y="247"/>
                    </a:lnTo>
                    <a:lnTo>
                      <a:pt x="128" y="257"/>
                    </a:lnTo>
                    <a:lnTo>
                      <a:pt x="124" y="261"/>
                    </a:lnTo>
                    <a:lnTo>
                      <a:pt x="124" y="266"/>
                    </a:lnTo>
                    <a:lnTo>
                      <a:pt x="124" y="270"/>
                    </a:lnTo>
                    <a:lnTo>
                      <a:pt x="128" y="270"/>
                    </a:lnTo>
                    <a:lnTo>
                      <a:pt x="128" y="270"/>
                    </a:lnTo>
                    <a:lnTo>
                      <a:pt x="128" y="275"/>
                    </a:lnTo>
                    <a:lnTo>
                      <a:pt x="128" y="275"/>
                    </a:lnTo>
                    <a:lnTo>
                      <a:pt x="142" y="275"/>
                    </a:lnTo>
                    <a:lnTo>
                      <a:pt x="160" y="275"/>
                    </a:lnTo>
                    <a:lnTo>
                      <a:pt x="170" y="275"/>
                    </a:lnTo>
                    <a:lnTo>
                      <a:pt x="211" y="275"/>
                    </a:lnTo>
                    <a:lnTo>
                      <a:pt x="238" y="275"/>
                    </a:lnTo>
                    <a:lnTo>
                      <a:pt x="257" y="275"/>
                    </a:lnTo>
                    <a:lnTo>
                      <a:pt x="270" y="275"/>
                    </a:lnTo>
                    <a:lnTo>
                      <a:pt x="280" y="275"/>
                    </a:lnTo>
                    <a:lnTo>
                      <a:pt x="284" y="275"/>
                    </a:lnTo>
                    <a:lnTo>
                      <a:pt x="289" y="275"/>
                    </a:lnTo>
                    <a:lnTo>
                      <a:pt x="399" y="275"/>
                    </a:lnTo>
                    <a:lnTo>
                      <a:pt x="403" y="275"/>
                    </a:lnTo>
                    <a:lnTo>
                      <a:pt x="422" y="275"/>
                    </a:lnTo>
                    <a:lnTo>
                      <a:pt x="435" y="275"/>
                    </a:lnTo>
                    <a:lnTo>
                      <a:pt x="440" y="275"/>
                    </a:lnTo>
                    <a:lnTo>
                      <a:pt x="440" y="270"/>
                    </a:lnTo>
                    <a:lnTo>
                      <a:pt x="445" y="270"/>
                    </a:lnTo>
                    <a:lnTo>
                      <a:pt x="445" y="270"/>
                    </a:lnTo>
                    <a:lnTo>
                      <a:pt x="449" y="270"/>
                    </a:lnTo>
                    <a:lnTo>
                      <a:pt x="449" y="280"/>
                    </a:lnTo>
                    <a:lnTo>
                      <a:pt x="458" y="280"/>
                    </a:lnTo>
                    <a:lnTo>
                      <a:pt x="467" y="280"/>
                    </a:lnTo>
                    <a:lnTo>
                      <a:pt x="481" y="284"/>
                    </a:lnTo>
                    <a:lnTo>
                      <a:pt x="495" y="293"/>
                    </a:lnTo>
                    <a:lnTo>
                      <a:pt x="504" y="289"/>
                    </a:lnTo>
                    <a:lnTo>
                      <a:pt x="513" y="284"/>
                    </a:lnTo>
                    <a:lnTo>
                      <a:pt x="513" y="275"/>
                    </a:lnTo>
                    <a:lnTo>
                      <a:pt x="513" y="275"/>
                    </a:lnTo>
                    <a:lnTo>
                      <a:pt x="518" y="280"/>
                    </a:lnTo>
                    <a:lnTo>
                      <a:pt x="518" y="280"/>
                    </a:lnTo>
                    <a:lnTo>
                      <a:pt x="518" y="280"/>
                    </a:lnTo>
                    <a:lnTo>
                      <a:pt x="522" y="266"/>
                    </a:lnTo>
                    <a:lnTo>
                      <a:pt x="522" y="261"/>
                    </a:lnTo>
                    <a:lnTo>
                      <a:pt x="522" y="257"/>
                    </a:lnTo>
                    <a:lnTo>
                      <a:pt x="522" y="266"/>
                    </a:lnTo>
                    <a:lnTo>
                      <a:pt x="522" y="275"/>
                    </a:lnTo>
                    <a:lnTo>
                      <a:pt x="522" y="275"/>
                    </a:lnTo>
                    <a:lnTo>
                      <a:pt x="527" y="275"/>
                    </a:lnTo>
                    <a:lnTo>
                      <a:pt x="532" y="280"/>
                    </a:lnTo>
                    <a:lnTo>
                      <a:pt x="536" y="280"/>
                    </a:lnTo>
                    <a:lnTo>
                      <a:pt x="536" y="280"/>
                    </a:lnTo>
                    <a:lnTo>
                      <a:pt x="545" y="280"/>
                    </a:lnTo>
                    <a:lnTo>
                      <a:pt x="550" y="289"/>
                    </a:lnTo>
                    <a:lnTo>
                      <a:pt x="555" y="293"/>
                    </a:lnTo>
                    <a:lnTo>
                      <a:pt x="559" y="293"/>
                    </a:lnTo>
                    <a:lnTo>
                      <a:pt x="564" y="289"/>
                    </a:lnTo>
                    <a:lnTo>
                      <a:pt x="564" y="289"/>
                    </a:lnTo>
                    <a:lnTo>
                      <a:pt x="564" y="293"/>
                    </a:lnTo>
                    <a:lnTo>
                      <a:pt x="564" y="293"/>
                    </a:lnTo>
                    <a:lnTo>
                      <a:pt x="564" y="302"/>
                    </a:lnTo>
                    <a:lnTo>
                      <a:pt x="564" y="307"/>
                    </a:lnTo>
                    <a:lnTo>
                      <a:pt x="568" y="312"/>
                    </a:lnTo>
                    <a:lnTo>
                      <a:pt x="568" y="312"/>
                    </a:lnTo>
                    <a:lnTo>
                      <a:pt x="568" y="316"/>
                    </a:lnTo>
                    <a:lnTo>
                      <a:pt x="568" y="316"/>
                    </a:lnTo>
                    <a:lnTo>
                      <a:pt x="573" y="321"/>
                    </a:lnTo>
                    <a:lnTo>
                      <a:pt x="577" y="321"/>
                    </a:lnTo>
                    <a:lnTo>
                      <a:pt x="596" y="325"/>
                    </a:lnTo>
                    <a:lnTo>
                      <a:pt x="600" y="325"/>
                    </a:lnTo>
                    <a:lnTo>
                      <a:pt x="610" y="330"/>
                    </a:lnTo>
                    <a:lnTo>
                      <a:pt x="614" y="339"/>
                    </a:lnTo>
                    <a:lnTo>
                      <a:pt x="623" y="344"/>
                    </a:lnTo>
                    <a:lnTo>
                      <a:pt x="628" y="353"/>
                    </a:lnTo>
                    <a:lnTo>
                      <a:pt x="628" y="353"/>
                    </a:lnTo>
                    <a:lnTo>
                      <a:pt x="619" y="348"/>
                    </a:lnTo>
                    <a:lnTo>
                      <a:pt x="619" y="348"/>
                    </a:lnTo>
                    <a:lnTo>
                      <a:pt x="619" y="357"/>
                    </a:lnTo>
                    <a:lnTo>
                      <a:pt x="619" y="357"/>
                    </a:lnTo>
                    <a:lnTo>
                      <a:pt x="614" y="353"/>
                    </a:lnTo>
                    <a:lnTo>
                      <a:pt x="614" y="353"/>
                    </a:lnTo>
                    <a:lnTo>
                      <a:pt x="610" y="353"/>
                    </a:lnTo>
                    <a:lnTo>
                      <a:pt x="605" y="353"/>
                    </a:lnTo>
                    <a:lnTo>
                      <a:pt x="605" y="357"/>
                    </a:lnTo>
                    <a:lnTo>
                      <a:pt x="605" y="357"/>
                    </a:lnTo>
                    <a:lnTo>
                      <a:pt x="600" y="353"/>
                    </a:lnTo>
                    <a:lnTo>
                      <a:pt x="600" y="353"/>
                    </a:lnTo>
                    <a:lnTo>
                      <a:pt x="600" y="348"/>
                    </a:lnTo>
                    <a:lnTo>
                      <a:pt x="600" y="34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" name="Freeform 1744"/>
              <p:cNvSpPr>
                <a:spLocks/>
              </p:cNvSpPr>
              <p:nvPr/>
            </p:nvSpPr>
            <p:spPr bwMode="auto">
              <a:xfrm>
                <a:off x="1934" y="1548"/>
                <a:ext cx="51" cy="32"/>
              </a:xfrm>
              <a:custGeom>
                <a:avLst/>
                <a:gdLst>
                  <a:gd name="T0" fmla="*/ 5 w 51"/>
                  <a:gd name="T1" fmla="*/ 13 h 32"/>
                  <a:gd name="T2" fmla="*/ 0 w 51"/>
                  <a:gd name="T3" fmla="*/ 18 h 32"/>
                  <a:gd name="T4" fmla="*/ 0 w 51"/>
                  <a:gd name="T5" fmla="*/ 27 h 32"/>
                  <a:gd name="T6" fmla="*/ 5 w 51"/>
                  <a:gd name="T7" fmla="*/ 32 h 32"/>
                  <a:gd name="T8" fmla="*/ 9 w 51"/>
                  <a:gd name="T9" fmla="*/ 27 h 32"/>
                  <a:gd name="T10" fmla="*/ 14 w 51"/>
                  <a:gd name="T11" fmla="*/ 22 h 32"/>
                  <a:gd name="T12" fmla="*/ 18 w 51"/>
                  <a:gd name="T13" fmla="*/ 13 h 32"/>
                  <a:gd name="T14" fmla="*/ 23 w 51"/>
                  <a:gd name="T15" fmla="*/ 13 h 32"/>
                  <a:gd name="T16" fmla="*/ 32 w 51"/>
                  <a:gd name="T17" fmla="*/ 9 h 32"/>
                  <a:gd name="T18" fmla="*/ 46 w 51"/>
                  <a:gd name="T19" fmla="*/ 4 h 32"/>
                  <a:gd name="T20" fmla="*/ 51 w 51"/>
                  <a:gd name="T21" fmla="*/ 4 h 32"/>
                  <a:gd name="T22" fmla="*/ 51 w 51"/>
                  <a:gd name="T23" fmla="*/ 4 h 32"/>
                  <a:gd name="T24" fmla="*/ 46 w 51"/>
                  <a:gd name="T25" fmla="*/ 0 h 32"/>
                  <a:gd name="T26" fmla="*/ 37 w 51"/>
                  <a:gd name="T27" fmla="*/ 0 h 32"/>
                  <a:gd name="T28" fmla="*/ 32 w 51"/>
                  <a:gd name="T29" fmla="*/ 4 h 32"/>
                  <a:gd name="T30" fmla="*/ 32 w 51"/>
                  <a:gd name="T31" fmla="*/ 4 h 32"/>
                  <a:gd name="T32" fmla="*/ 23 w 51"/>
                  <a:gd name="T33" fmla="*/ 9 h 32"/>
                  <a:gd name="T34" fmla="*/ 18 w 51"/>
                  <a:gd name="T35" fmla="*/ 9 h 32"/>
                  <a:gd name="T36" fmla="*/ 18 w 51"/>
                  <a:gd name="T37" fmla="*/ 9 h 32"/>
                  <a:gd name="T38" fmla="*/ 5 w 51"/>
                  <a:gd name="T39" fmla="*/ 13 h 32"/>
                  <a:gd name="T40" fmla="*/ 5 w 51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32">
                    <a:moveTo>
                      <a:pt x="5" y="13"/>
                    </a:moveTo>
                    <a:lnTo>
                      <a:pt x="0" y="18"/>
                    </a:lnTo>
                    <a:lnTo>
                      <a:pt x="0" y="27"/>
                    </a:lnTo>
                    <a:lnTo>
                      <a:pt x="5" y="32"/>
                    </a:lnTo>
                    <a:lnTo>
                      <a:pt x="9" y="27"/>
                    </a:lnTo>
                    <a:lnTo>
                      <a:pt x="14" y="22"/>
                    </a:lnTo>
                    <a:lnTo>
                      <a:pt x="18" y="13"/>
                    </a:lnTo>
                    <a:lnTo>
                      <a:pt x="23" y="13"/>
                    </a:lnTo>
                    <a:lnTo>
                      <a:pt x="32" y="9"/>
                    </a:lnTo>
                    <a:lnTo>
                      <a:pt x="46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6" y="0"/>
                    </a:lnTo>
                    <a:lnTo>
                      <a:pt x="37" y="0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23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5" y="13"/>
                    </a:lnTo>
                    <a:lnTo>
                      <a:pt x="5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" name="Freeform 1745"/>
              <p:cNvSpPr>
                <a:spLocks/>
              </p:cNvSpPr>
              <p:nvPr/>
            </p:nvSpPr>
            <p:spPr bwMode="auto">
              <a:xfrm>
                <a:off x="1948" y="1543"/>
                <a:ext cx="18" cy="5"/>
              </a:xfrm>
              <a:custGeom>
                <a:avLst/>
                <a:gdLst>
                  <a:gd name="T0" fmla="*/ 0 w 18"/>
                  <a:gd name="T1" fmla="*/ 5 h 5"/>
                  <a:gd name="T2" fmla="*/ 14 w 18"/>
                  <a:gd name="T3" fmla="*/ 5 h 5"/>
                  <a:gd name="T4" fmla="*/ 18 w 18"/>
                  <a:gd name="T5" fmla="*/ 5 h 5"/>
                  <a:gd name="T6" fmla="*/ 18 w 18"/>
                  <a:gd name="T7" fmla="*/ 5 h 5"/>
                  <a:gd name="T8" fmla="*/ 9 w 18"/>
                  <a:gd name="T9" fmla="*/ 0 h 5"/>
                  <a:gd name="T10" fmla="*/ 9 w 18"/>
                  <a:gd name="T11" fmla="*/ 0 h 5"/>
                  <a:gd name="T12" fmla="*/ 4 w 18"/>
                  <a:gd name="T13" fmla="*/ 5 h 5"/>
                  <a:gd name="T14" fmla="*/ 0 w 18"/>
                  <a:gd name="T15" fmla="*/ 5 h 5"/>
                  <a:gd name="T16" fmla="*/ 0 w 18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">
                    <a:moveTo>
                      <a:pt x="0" y="5"/>
                    </a:moveTo>
                    <a:lnTo>
                      <a:pt x="14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" name="Freeform 1746"/>
              <p:cNvSpPr>
                <a:spLocks/>
              </p:cNvSpPr>
              <p:nvPr/>
            </p:nvSpPr>
            <p:spPr bwMode="auto">
              <a:xfrm>
                <a:off x="1897" y="1488"/>
                <a:ext cx="19" cy="9"/>
              </a:xfrm>
              <a:custGeom>
                <a:avLst/>
                <a:gdLst>
                  <a:gd name="T0" fmla="*/ 14 w 19"/>
                  <a:gd name="T1" fmla="*/ 0 h 9"/>
                  <a:gd name="T2" fmla="*/ 14 w 19"/>
                  <a:gd name="T3" fmla="*/ 0 h 9"/>
                  <a:gd name="T4" fmla="*/ 0 w 19"/>
                  <a:gd name="T5" fmla="*/ 9 h 9"/>
                  <a:gd name="T6" fmla="*/ 19 w 19"/>
                  <a:gd name="T7" fmla="*/ 0 h 9"/>
                  <a:gd name="T8" fmla="*/ 14 w 19"/>
                  <a:gd name="T9" fmla="*/ 0 h 9"/>
                  <a:gd name="T10" fmla="*/ 14 w 19"/>
                  <a:gd name="T11" fmla="*/ 0 h 9"/>
                  <a:gd name="T12" fmla="*/ 14 w 1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9">
                    <a:moveTo>
                      <a:pt x="14" y="0"/>
                    </a:moveTo>
                    <a:lnTo>
                      <a:pt x="14" y="0"/>
                    </a:lnTo>
                    <a:lnTo>
                      <a:pt x="0" y="9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" name="Freeform 1747"/>
              <p:cNvSpPr>
                <a:spLocks/>
              </p:cNvSpPr>
              <p:nvPr/>
            </p:nvSpPr>
            <p:spPr bwMode="auto">
              <a:xfrm>
                <a:off x="2003" y="1401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" name="Freeform 1748"/>
              <p:cNvSpPr>
                <a:spLocks/>
              </p:cNvSpPr>
              <p:nvPr/>
            </p:nvSpPr>
            <p:spPr bwMode="auto">
              <a:xfrm>
                <a:off x="1934" y="1268"/>
                <a:ext cx="23" cy="32"/>
              </a:xfrm>
              <a:custGeom>
                <a:avLst/>
                <a:gdLst>
                  <a:gd name="T0" fmla="*/ 0 w 23"/>
                  <a:gd name="T1" fmla="*/ 32 h 32"/>
                  <a:gd name="T2" fmla="*/ 0 w 23"/>
                  <a:gd name="T3" fmla="*/ 32 h 32"/>
                  <a:gd name="T4" fmla="*/ 14 w 23"/>
                  <a:gd name="T5" fmla="*/ 28 h 32"/>
                  <a:gd name="T6" fmla="*/ 18 w 23"/>
                  <a:gd name="T7" fmla="*/ 23 h 32"/>
                  <a:gd name="T8" fmla="*/ 23 w 23"/>
                  <a:gd name="T9" fmla="*/ 23 h 32"/>
                  <a:gd name="T10" fmla="*/ 18 w 23"/>
                  <a:gd name="T11" fmla="*/ 18 h 32"/>
                  <a:gd name="T12" fmla="*/ 14 w 23"/>
                  <a:gd name="T13" fmla="*/ 18 h 32"/>
                  <a:gd name="T14" fmla="*/ 14 w 23"/>
                  <a:gd name="T15" fmla="*/ 18 h 32"/>
                  <a:gd name="T16" fmla="*/ 18 w 23"/>
                  <a:gd name="T17" fmla="*/ 14 h 32"/>
                  <a:gd name="T18" fmla="*/ 18 w 23"/>
                  <a:gd name="T19" fmla="*/ 14 h 32"/>
                  <a:gd name="T20" fmla="*/ 14 w 23"/>
                  <a:gd name="T21" fmla="*/ 9 h 32"/>
                  <a:gd name="T22" fmla="*/ 14 w 23"/>
                  <a:gd name="T23" fmla="*/ 9 h 32"/>
                  <a:gd name="T24" fmla="*/ 9 w 23"/>
                  <a:gd name="T25" fmla="*/ 9 h 32"/>
                  <a:gd name="T26" fmla="*/ 14 w 23"/>
                  <a:gd name="T27" fmla="*/ 5 h 32"/>
                  <a:gd name="T28" fmla="*/ 14 w 23"/>
                  <a:gd name="T29" fmla="*/ 0 h 32"/>
                  <a:gd name="T30" fmla="*/ 5 w 23"/>
                  <a:gd name="T31" fmla="*/ 9 h 32"/>
                  <a:gd name="T32" fmla="*/ 5 w 23"/>
                  <a:gd name="T33" fmla="*/ 9 h 32"/>
                  <a:gd name="T34" fmla="*/ 9 w 23"/>
                  <a:gd name="T35" fmla="*/ 18 h 32"/>
                  <a:gd name="T36" fmla="*/ 5 w 23"/>
                  <a:gd name="T37" fmla="*/ 18 h 32"/>
                  <a:gd name="T38" fmla="*/ 5 w 23"/>
                  <a:gd name="T39" fmla="*/ 23 h 32"/>
                  <a:gd name="T40" fmla="*/ 5 w 23"/>
                  <a:gd name="T41" fmla="*/ 23 h 32"/>
                  <a:gd name="T42" fmla="*/ 0 w 23"/>
                  <a:gd name="T43" fmla="*/ 28 h 32"/>
                  <a:gd name="T44" fmla="*/ 0 w 23"/>
                  <a:gd name="T45" fmla="*/ 32 h 32"/>
                  <a:gd name="T46" fmla="*/ 0 w 23"/>
                  <a:gd name="T4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32">
                    <a:moveTo>
                      <a:pt x="0" y="32"/>
                    </a:moveTo>
                    <a:lnTo>
                      <a:pt x="0" y="32"/>
                    </a:lnTo>
                    <a:lnTo>
                      <a:pt x="14" y="28"/>
                    </a:lnTo>
                    <a:lnTo>
                      <a:pt x="18" y="23"/>
                    </a:lnTo>
                    <a:lnTo>
                      <a:pt x="23" y="23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4" y="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" name="Freeform 1749"/>
              <p:cNvSpPr>
                <a:spLocks/>
              </p:cNvSpPr>
              <p:nvPr/>
            </p:nvSpPr>
            <p:spPr bwMode="auto">
              <a:xfrm>
                <a:off x="3002" y="677"/>
                <a:ext cx="1865" cy="935"/>
              </a:xfrm>
              <a:custGeom>
                <a:avLst/>
                <a:gdLst>
                  <a:gd name="T0" fmla="*/ 1755 w 1865"/>
                  <a:gd name="T1" fmla="*/ 431 h 935"/>
                  <a:gd name="T2" fmla="*/ 1819 w 1865"/>
                  <a:gd name="T3" fmla="*/ 486 h 935"/>
                  <a:gd name="T4" fmla="*/ 1856 w 1865"/>
                  <a:gd name="T5" fmla="*/ 454 h 935"/>
                  <a:gd name="T6" fmla="*/ 1801 w 1865"/>
                  <a:gd name="T7" fmla="*/ 394 h 935"/>
                  <a:gd name="T8" fmla="*/ 1640 w 1865"/>
                  <a:gd name="T9" fmla="*/ 316 h 935"/>
                  <a:gd name="T10" fmla="*/ 1517 w 1865"/>
                  <a:gd name="T11" fmla="*/ 325 h 935"/>
                  <a:gd name="T12" fmla="*/ 1397 w 1865"/>
                  <a:gd name="T13" fmla="*/ 257 h 935"/>
                  <a:gd name="T14" fmla="*/ 1237 w 1865"/>
                  <a:gd name="T15" fmla="*/ 261 h 935"/>
                  <a:gd name="T16" fmla="*/ 1168 w 1865"/>
                  <a:gd name="T17" fmla="*/ 224 h 935"/>
                  <a:gd name="T18" fmla="*/ 1077 w 1865"/>
                  <a:gd name="T19" fmla="*/ 215 h 935"/>
                  <a:gd name="T20" fmla="*/ 962 w 1865"/>
                  <a:gd name="T21" fmla="*/ 179 h 935"/>
                  <a:gd name="T22" fmla="*/ 903 w 1865"/>
                  <a:gd name="T23" fmla="*/ 206 h 935"/>
                  <a:gd name="T24" fmla="*/ 985 w 1865"/>
                  <a:gd name="T25" fmla="*/ 124 h 935"/>
                  <a:gd name="T26" fmla="*/ 925 w 1865"/>
                  <a:gd name="T27" fmla="*/ 50 h 935"/>
                  <a:gd name="T28" fmla="*/ 875 w 1865"/>
                  <a:gd name="T29" fmla="*/ 0 h 935"/>
                  <a:gd name="T30" fmla="*/ 793 w 1865"/>
                  <a:gd name="T31" fmla="*/ 87 h 935"/>
                  <a:gd name="T32" fmla="*/ 683 w 1865"/>
                  <a:gd name="T33" fmla="*/ 124 h 935"/>
                  <a:gd name="T34" fmla="*/ 609 w 1865"/>
                  <a:gd name="T35" fmla="*/ 202 h 935"/>
                  <a:gd name="T36" fmla="*/ 628 w 1865"/>
                  <a:gd name="T37" fmla="*/ 307 h 935"/>
                  <a:gd name="T38" fmla="*/ 563 w 1865"/>
                  <a:gd name="T39" fmla="*/ 257 h 935"/>
                  <a:gd name="T40" fmla="*/ 541 w 1865"/>
                  <a:gd name="T41" fmla="*/ 220 h 935"/>
                  <a:gd name="T42" fmla="*/ 573 w 1865"/>
                  <a:gd name="T43" fmla="*/ 353 h 935"/>
                  <a:gd name="T44" fmla="*/ 531 w 1865"/>
                  <a:gd name="T45" fmla="*/ 408 h 935"/>
                  <a:gd name="T46" fmla="*/ 518 w 1865"/>
                  <a:gd name="T47" fmla="*/ 348 h 935"/>
                  <a:gd name="T48" fmla="*/ 467 w 1865"/>
                  <a:gd name="T49" fmla="*/ 261 h 935"/>
                  <a:gd name="T50" fmla="*/ 476 w 1865"/>
                  <a:gd name="T51" fmla="*/ 357 h 935"/>
                  <a:gd name="T52" fmla="*/ 366 w 1865"/>
                  <a:gd name="T53" fmla="*/ 357 h 935"/>
                  <a:gd name="T54" fmla="*/ 288 w 1865"/>
                  <a:gd name="T55" fmla="*/ 371 h 935"/>
                  <a:gd name="T56" fmla="*/ 183 w 1865"/>
                  <a:gd name="T57" fmla="*/ 362 h 935"/>
                  <a:gd name="T58" fmla="*/ 156 w 1865"/>
                  <a:gd name="T59" fmla="*/ 444 h 935"/>
                  <a:gd name="T60" fmla="*/ 119 w 1865"/>
                  <a:gd name="T61" fmla="*/ 499 h 935"/>
                  <a:gd name="T62" fmla="*/ 105 w 1865"/>
                  <a:gd name="T63" fmla="*/ 431 h 935"/>
                  <a:gd name="T64" fmla="*/ 69 w 1865"/>
                  <a:gd name="T65" fmla="*/ 339 h 935"/>
                  <a:gd name="T66" fmla="*/ 14 w 1865"/>
                  <a:gd name="T67" fmla="*/ 362 h 935"/>
                  <a:gd name="T68" fmla="*/ 41 w 1865"/>
                  <a:gd name="T69" fmla="*/ 509 h 935"/>
                  <a:gd name="T70" fmla="*/ 4 w 1865"/>
                  <a:gd name="T71" fmla="*/ 614 h 935"/>
                  <a:gd name="T72" fmla="*/ 41 w 1865"/>
                  <a:gd name="T73" fmla="*/ 696 h 935"/>
                  <a:gd name="T74" fmla="*/ 78 w 1865"/>
                  <a:gd name="T75" fmla="*/ 761 h 935"/>
                  <a:gd name="T76" fmla="*/ 142 w 1865"/>
                  <a:gd name="T77" fmla="*/ 825 h 935"/>
                  <a:gd name="T78" fmla="*/ 124 w 1865"/>
                  <a:gd name="T79" fmla="*/ 884 h 935"/>
                  <a:gd name="T80" fmla="*/ 233 w 1865"/>
                  <a:gd name="T81" fmla="*/ 907 h 935"/>
                  <a:gd name="T82" fmla="*/ 229 w 1865"/>
                  <a:gd name="T83" fmla="*/ 825 h 935"/>
                  <a:gd name="T84" fmla="*/ 279 w 1865"/>
                  <a:gd name="T85" fmla="*/ 765 h 935"/>
                  <a:gd name="T86" fmla="*/ 353 w 1865"/>
                  <a:gd name="T87" fmla="*/ 770 h 935"/>
                  <a:gd name="T88" fmla="*/ 394 w 1865"/>
                  <a:gd name="T89" fmla="*/ 733 h 935"/>
                  <a:gd name="T90" fmla="*/ 486 w 1865"/>
                  <a:gd name="T91" fmla="*/ 692 h 935"/>
                  <a:gd name="T92" fmla="*/ 545 w 1865"/>
                  <a:gd name="T93" fmla="*/ 719 h 935"/>
                  <a:gd name="T94" fmla="*/ 664 w 1865"/>
                  <a:gd name="T95" fmla="*/ 797 h 935"/>
                  <a:gd name="T96" fmla="*/ 806 w 1865"/>
                  <a:gd name="T97" fmla="*/ 779 h 935"/>
                  <a:gd name="T98" fmla="*/ 944 w 1865"/>
                  <a:gd name="T99" fmla="*/ 806 h 935"/>
                  <a:gd name="T100" fmla="*/ 1067 w 1865"/>
                  <a:gd name="T101" fmla="*/ 738 h 935"/>
                  <a:gd name="T102" fmla="*/ 1200 w 1865"/>
                  <a:gd name="T103" fmla="*/ 829 h 935"/>
                  <a:gd name="T104" fmla="*/ 1182 w 1865"/>
                  <a:gd name="T105" fmla="*/ 912 h 935"/>
                  <a:gd name="T106" fmla="*/ 1297 w 1865"/>
                  <a:gd name="T107" fmla="*/ 774 h 935"/>
                  <a:gd name="T108" fmla="*/ 1260 w 1865"/>
                  <a:gd name="T109" fmla="*/ 715 h 935"/>
                  <a:gd name="T110" fmla="*/ 1375 w 1865"/>
                  <a:gd name="T111" fmla="*/ 609 h 935"/>
                  <a:gd name="T112" fmla="*/ 1462 w 1865"/>
                  <a:gd name="T113" fmla="*/ 605 h 935"/>
                  <a:gd name="T114" fmla="*/ 1544 w 1865"/>
                  <a:gd name="T115" fmla="*/ 554 h 935"/>
                  <a:gd name="T116" fmla="*/ 1507 w 1865"/>
                  <a:gd name="T117" fmla="*/ 628 h 935"/>
                  <a:gd name="T118" fmla="*/ 1535 w 1865"/>
                  <a:gd name="T119" fmla="*/ 706 h 935"/>
                  <a:gd name="T120" fmla="*/ 1539 w 1865"/>
                  <a:gd name="T121" fmla="*/ 637 h 935"/>
                  <a:gd name="T122" fmla="*/ 1636 w 1865"/>
                  <a:gd name="T123" fmla="*/ 596 h 935"/>
                  <a:gd name="T124" fmla="*/ 1732 w 1865"/>
                  <a:gd name="T125" fmla="*/ 536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5" h="935">
                    <a:moveTo>
                      <a:pt x="1732" y="509"/>
                    </a:moveTo>
                    <a:lnTo>
                      <a:pt x="1732" y="499"/>
                    </a:lnTo>
                    <a:lnTo>
                      <a:pt x="1727" y="495"/>
                    </a:lnTo>
                    <a:lnTo>
                      <a:pt x="1727" y="490"/>
                    </a:lnTo>
                    <a:lnTo>
                      <a:pt x="1727" y="486"/>
                    </a:lnTo>
                    <a:lnTo>
                      <a:pt x="1723" y="490"/>
                    </a:lnTo>
                    <a:lnTo>
                      <a:pt x="1718" y="486"/>
                    </a:lnTo>
                    <a:lnTo>
                      <a:pt x="1718" y="476"/>
                    </a:lnTo>
                    <a:lnTo>
                      <a:pt x="1723" y="476"/>
                    </a:lnTo>
                    <a:lnTo>
                      <a:pt x="1732" y="481"/>
                    </a:lnTo>
                    <a:lnTo>
                      <a:pt x="1741" y="472"/>
                    </a:lnTo>
                    <a:lnTo>
                      <a:pt x="1746" y="463"/>
                    </a:lnTo>
                    <a:lnTo>
                      <a:pt x="1750" y="458"/>
                    </a:lnTo>
                    <a:lnTo>
                      <a:pt x="1755" y="454"/>
                    </a:lnTo>
                    <a:lnTo>
                      <a:pt x="1750" y="444"/>
                    </a:lnTo>
                    <a:lnTo>
                      <a:pt x="1746" y="435"/>
                    </a:lnTo>
                    <a:lnTo>
                      <a:pt x="1755" y="435"/>
                    </a:lnTo>
                    <a:lnTo>
                      <a:pt x="1755" y="431"/>
                    </a:lnTo>
                    <a:lnTo>
                      <a:pt x="1759" y="435"/>
                    </a:lnTo>
                    <a:lnTo>
                      <a:pt x="1764" y="431"/>
                    </a:lnTo>
                    <a:lnTo>
                      <a:pt x="1764" y="435"/>
                    </a:lnTo>
                    <a:lnTo>
                      <a:pt x="1759" y="440"/>
                    </a:lnTo>
                    <a:lnTo>
                      <a:pt x="1759" y="444"/>
                    </a:lnTo>
                    <a:lnTo>
                      <a:pt x="1764" y="454"/>
                    </a:lnTo>
                    <a:lnTo>
                      <a:pt x="1773" y="454"/>
                    </a:lnTo>
                    <a:lnTo>
                      <a:pt x="1787" y="454"/>
                    </a:lnTo>
                    <a:lnTo>
                      <a:pt x="1792" y="454"/>
                    </a:lnTo>
                    <a:lnTo>
                      <a:pt x="1796" y="463"/>
                    </a:lnTo>
                    <a:lnTo>
                      <a:pt x="1796" y="472"/>
                    </a:lnTo>
                    <a:lnTo>
                      <a:pt x="1805" y="476"/>
                    </a:lnTo>
                    <a:lnTo>
                      <a:pt x="1805" y="476"/>
                    </a:lnTo>
                    <a:lnTo>
                      <a:pt x="1810" y="472"/>
                    </a:lnTo>
                    <a:lnTo>
                      <a:pt x="1810" y="476"/>
                    </a:lnTo>
                    <a:lnTo>
                      <a:pt x="1814" y="486"/>
                    </a:lnTo>
                    <a:lnTo>
                      <a:pt x="1819" y="481"/>
                    </a:lnTo>
                    <a:lnTo>
                      <a:pt x="1819" y="486"/>
                    </a:lnTo>
                    <a:lnTo>
                      <a:pt x="1824" y="481"/>
                    </a:lnTo>
                    <a:lnTo>
                      <a:pt x="1824" y="486"/>
                    </a:lnTo>
                    <a:lnTo>
                      <a:pt x="1828" y="490"/>
                    </a:lnTo>
                    <a:lnTo>
                      <a:pt x="1828" y="486"/>
                    </a:lnTo>
                    <a:lnTo>
                      <a:pt x="1824" y="481"/>
                    </a:lnTo>
                    <a:lnTo>
                      <a:pt x="1833" y="486"/>
                    </a:lnTo>
                    <a:lnTo>
                      <a:pt x="1828" y="476"/>
                    </a:lnTo>
                    <a:lnTo>
                      <a:pt x="1828" y="476"/>
                    </a:lnTo>
                    <a:lnTo>
                      <a:pt x="1824" y="476"/>
                    </a:lnTo>
                    <a:lnTo>
                      <a:pt x="1837" y="467"/>
                    </a:lnTo>
                    <a:lnTo>
                      <a:pt x="1833" y="463"/>
                    </a:lnTo>
                    <a:lnTo>
                      <a:pt x="1837" y="463"/>
                    </a:lnTo>
                    <a:lnTo>
                      <a:pt x="1837" y="458"/>
                    </a:lnTo>
                    <a:lnTo>
                      <a:pt x="1842" y="454"/>
                    </a:lnTo>
                    <a:lnTo>
                      <a:pt x="1847" y="454"/>
                    </a:lnTo>
                    <a:lnTo>
                      <a:pt x="1847" y="449"/>
                    </a:lnTo>
                    <a:lnTo>
                      <a:pt x="1847" y="444"/>
                    </a:lnTo>
                    <a:lnTo>
                      <a:pt x="1856" y="454"/>
                    </a:lnTo>
                    <a:lnTo>
                      <a:pt x="1856" y="444"/>
                    </a:lnTo>
                    <a:lnTo>
                      <a:pt x="1865" y="440"/>
                    </a:lnTo>
                    <a:lnTo>
                      <a:pt x="1856" y="435"/>
                    </a:lnTo>
                    <a:lnTo>
                      <a:pt x="1851" y="426"/>
                    </a:lnTo>
                    <a:lnTo>
                      <a:pt x="1842" y="417"/>
                    </a:lnTo>
                    <a:lnTo>
                      <a:pt x="1828" y="412"/>
                    </a:lnTo>
                    <a:lnTo>
                      <a:pt x="1824" y="417"/>
                    </a:lnTo>
                    <a:lnTo>
                      <a:pt x="1824" y="412"/>
                    </a:lnTo>
                    <a:lnTo>
                      <a:pt x="1819" y="408"/>
                    </a:lnTo>
                    <a:lnTo>
                      <a:pt x="1814" y="412"/>
                    </a:lnTo>
                    <a:lnTo>
                      <a:pt x="1810" y="412"/>
                    </a:lnTo>
                    <a:lnTo>
                      <a:pt x="1814" y="412"/>
                    </a:lnTo>
                    <a:lnTo>
                      <a:pt x="1814" y="422"/>
                    </a:lnTo>
                    <a:lnTo>
                      <a:pt x="1814" y="431"/>
                    </a:lnTo>
                    <a:lnTo>
                      <a:pt x="1810" y="422"/>
                    </a:lnTo>
                    <a:lnTo>
                      <a:pt x="1805" y="408"/>
                    </a:lnTo>
                    <a:lnTo>
                      <a:pt x="1805" y="399"/>
                    </a:lnTo>
                    <a:lnTo>
                      <a:pt x="1801" y="394"/>
                    </a:lnTo>
                    <a:lnTo>
                      <a:pt x="1792" y="389"/>
                    </a:lnTo>
                    <a:lnTo>
                      <a:pt x="1801" y="399"/>
                    </a:lnTo>
                    <a:lnTo>
                      <a:pt x="1787" y="389"/>
                    </a:lnTo>
                    <a:lnTo>
                      <a:pt x="1792" y="389"/>
                    </a:lnTo>
                    <a:lnTo>
                      <a:pt x="1782" y="385"/>
                    </a:lnTo>
                    <a:lnTo>
                      <a:pt x="1782" y="380"/>
                    </a:lnTo>
                    <a:lnTo>
                      <a:pt x="1773" y="376"/>
                    </a:lnTo>
                    <a:lnTo>
                      <a:pt x="1764" y="371"/>
                    </a:lnTo>
                    <a:lnTo>
                      <a:pt x="1759" y="362"/>
                    </a:lnTo>
                    <a:lnTo>
                      <a:pt x="1750" y="357"/>
                    </a:lnTo>
                    <a:lnTo>
                      <a:pt x="1741" y="353"/>
                    </a:lnTo>
                    <a:lnTo>
                      <a:pt x="1723" y="334"/>
                    </a:lnTo>
                    <a:lnTo>
                      <a:pt x="1714" y="330"/>
                    </a:lnTo>
                    <a:lnTo>
                      <a:pt x="1700" y="325"/>
                    </a:lnTo>
                    <a:lnTo>
                      <a:pt x="1686" y="325"/>
                    </a:lnTo>
                    <a:lnTo>
                      <a:pt x="1668" y="325"/>
                    </a:lnTo>
                    <a:lnTo>
                      <a:pt x="1640" y="316"/>
                    </a:lnTo>
                    <a:lnTo>
                      <a:pt x="1640" y="316"/>
                    </a:lnTo>
                    <a:lnTo>
                      <a:pt x="1636" y="321"/>
                    </a:lnTo>
                    <a:lnTo>
                      <a:pt x="1631" y="334"/>
                    </a:lnTo>
                    <a:lnTo>
                      <a:pt x="1640" y="334"/>
                    </a:lnTo>
                    <a:lnTo>
                      <a:pt x="1645" y="344"/>
                    </a:lnTo>
                    <a:lnTo>
                      <a:pt x="1640" y="357"/>
                    </a:lnTo>
                    <a:lnTo>
                      <a:pt x="1631" y="357"/>
                    </a:lnTo>
                    <a:lnTo>
                      <a:pt x="1622" y="353"/>
                    </a:lnTo>
                    <a:lnTo>
                      <a:pt x="1613" y="344"/>
                    </a:lnTo>
                    <a:lnTo>
                      <a:pt x="1608" y="334"/>
                    </a:lnTo>
                    <a:lnTo>
                      <a:pt x="1608" y="325"/>
                    </a:lnTo>
                    <a:lnTo>
                      <a:pt x="1590" y="334"/>
                    </a:lnTo>
                    <a:lnTo>
                      <a:pt x="1567" y="330"/>
                    </a:lnTo>
                    <a:lnTo>
                      <a:pt x="1558" y="325"/>
                    </a:lnTo>
                    <a:lnTo>
                      <a:pt x="1549" y="330"/>
                    </a:lnTo>
                    <a:lnTo>
                      <a:pt x="1530" y="339"/>
                    </a:lnTo>
                    <a:lnTo>
                      <a:pt x="1530" y="334"/>
                    </a:lnTo>
                    <a:lnTo>
                      <a:pt x="1521" y="330"/>
                    </a:lnTo>
                    <a:lnTo>
                      <a:pt x="1517" y="325"/>
                    </a:lnTo>
                    <a:lnTo>
                      <a:pt x="1517" y="321"/>
                    </a:lnTo>
                    <a:lnTo>
                      <a:pt x="1517" y="312"/>
                    </a:lnTo>
                    <a:lnTo>
                      <a:pt x="1517" y="307"/>
                    </a:lnTo>
                    <a:lnTo>
                      <a:pt x="1512" y="298"/>
                    </a:lnTo>
                    <a:lnTo>
                      <a:pt x="1507" y="289"/>
                    </a:lnTo>
                    <a:lnTo>
                      <a:pt x="1503" y="289"/>
                    </a:lnTo>
                    <a:lnTo>
                      <a:pt x="1457" y="284"/>
                    </a:lnTo>
                    <a:lnTo>
                      <a:pt x="1439" y="289"/>
                    </a:lnTo>
                    <a:lnTo>
                      <a:pt x="1434" y="289"/>
                    </a:lnTo>
                    <a:lnTo>
                      <a:pt x="1425" y="289"/>
                    </a:lnTo>
                    <a:lnTo>
                      <a:pt x="1430" y="279"/>
                    </a:lnTo>
                    <a:lnTo>
                      <a:pt x="1430" y="275"/>
                    </a:lnTo>
                    <a:lnTo>
                      <a:pt x="1416" y="270"/>
                    </a:lnTo>
                    <a:lnTo>
                      <a:pt x="1411" y="270"/>
                    </a:lnTo>
                    <a:lnTo>
                      <a:pt x="1407" y="266"/>
                    </a:lnTo>
                    <a:lnTo>
                      <a:pt x="1402" y="261"/>
                    </a:lnTo>
                    <a:lnTo>
                      <a:pt x="1393" y="261"/>
                    </a:lnTo>
                    <a:lnTo>
                      <a:pt x="1397" y="257"/>
                    </a:lnTo>
                    <a:lnTo>
                      <a:pt x="1402" y="257"/>
                    </a:lnTo>
                    <a:lnTo>
                      <a:pt x="1402" y="247"/>
                    </a:lnTo>
                    <a:lnTo>
                      <a:pt x="1397" y="243"/>
                    </a:lnTo>
                    <a:lnTo>
                      <a:pt x="1379" y="238"/>
                    </a:lnTo>
                    <a:lnTo>
                      <a:pt x="1315" y="220"/>
                    </a:lnTo>
                    <a:lnTo>
                      <a:pt x="1301" y="220"/>
                    </a:lnTo>
                    <a:lnTo>
                      <a:pt x="1301" y="220"/>
                    </a:lnTo>
                    <a:lnTo>
                      <a:pt x="1301" y="224"/>
                    </a:lnTo>
                    <a:lnTo>
                      <a:pt x="1301" y="229"/>
                    </a:lnTo>
                    <a:lnTo>
                      <a:pt x="1287" y="247"/>
                    </a:lnTo>
                    <a:lnTo>
                      <a:pt x="1287" y="270"/>
                    </a:lnTo>
                    <a:lnTo>
                      <a:pt x="1283" y="266"/>
                    </a:lnTo>
                    <a:lnTo>
                      <a:pt x="1278" y="270"/>
                    </a:lnTo>
                    <a:lnTo>
                      <a:pt x="1265" y="279"/>
                    </a:lnTo>
                    <a:lnTo>
                      <a:pt x="1260" y="279"/>
                    </a:lnTo>
                    <a:lnTo>
                      <a:pt x="1255" y="275"/>
                    </a:lnTo>
                    <a:lnTo>
                      <a:pt x="1246" y="266"/>
                    </a:lnTo>
                    <a:lnTo>
                      <a:pt x="1237" y="261"/>
                    </a:lnTo>
                    <a:lnTo>
                      <a:pt x="1232" y="261"/>
                    </a:lnTo>
                    <a:lnTo>
                      <a:pt x="1232" y="266"/>
                    </a:lnTo>
                    <a:lnTo>
                      <a:pt x="1228" y="270"/>
                    </a:lnTo>
                    <a:lnTo>
                      <a:pt x="1223" y="270"/>
                    </a:lnTo>
                    <a:lnTo>
                      <a:pt x="1214" y="266"/>
                    </a:lnTo>
                    <a:lnTo>
                      <a:pt x="1205" y="252"/>
                    </a:lnTo>
                    <a:lnTo>
                      <a:pt x="1196" y="275"/>
                    </a:lnTo>
                    <a:lnTo>
                      <a:pt x="1191" y="298"/>
                    </a:lnTo>
                    <a:lnTo>
                      <a:pt x="1187" y="289"/>
                    </a:lnTo>
                    <a:lnTo>
                      <a:pt x="1182" y="289"/>
                    </a:lnTo>
                    <a:lnTo>
                      <a:pt x="1173" y="284"/>
                    </a:lnTo>
                    <a:lnTo>
                      <a:pt x="1168" y="270"/>
                    </a:lnTo>
                    <a:lnTo>
                      <a:pt x="1164" y="266"/>
                    </a:lnTo>
                    <a:lnTo>
                      <a:pt x="1159" y="261"/>
                    </a:lnTo>
                    <a:lnTo>
                      <a:pt x="1164" y="252"/>
                    </a:lnTo>
                    <a:lnTo>
                      <a:pt x="1168" y="238"/>
                    </a:lnTo>
                    <a:lnTo>
                      <a:pt x="1168" y="234"/>
                    </a:lnTo>
                    <a:lnTo>
                      <a:pt x="1168" y="224"/>
                    </a:lnTo>
                    <a:lnTo>
                      <a:pt x="1168" y="215"/>
                    </a:lnTo>
                    <a:lnTo>
                      <a:pt x="1168" y="211"/>
                    </a:lnTo>
                    <a:lnTo>
                      <a:pt x="1159" y="202"/>
                    </a:lnTo>
                    <a:lnTo>
                      <a:pt x="1155" y="192"/>
                    </a:lnTo>
                    <a:lnTo>
                      <a:pt x="1145" y="188"/>
                    </a:lnTo>
                    <a:lnTo>
                      <a:pt x="1136" y="192"/>
                    </a:lnTo>
                    <a:lnTo>
                      <a:pt x="1132" y="192"/>
                    </a:lnTo>
                    <a:lnTo>
                      <a:pt x="1122" y="188"/>
                    </a:lnTo>
                    <a:lnTo>
                      <a:pt x="1109" y="183"/>
                    </a:lnTo>
                    <a:lnTo>
                      <a:pt x="1104" y="179"/>
                    </a:lnTo>
                    <a:lnTo>
                      <a:pt x="1104" y="183"/>
                    </a:lnTo>
                    <a:lnTo>
                      <a:pt x="1100" y="183"/>
                    </a:lnTo>
                    <a:lnTo>
                      <a:pt x="1095" y="192"/>
                    </a:lnTo>
                    <a:lnTo>
                      <a:pt x="1100" y="206"/>
                    </a:lnTo>
                    <a:lnTo>
                      <a:pt x="1095" y="211"/>
                    </a:lnTo>
                    <a:lnTo>
                      <a:pt x="1090" y="211"/>
                    </a:lnTo>
                    <a:lnTo>
                      <a:pt x="1081" y="211"/>
                    </a:lnTo>
                    <a:lnTo>
                      <a:pt x="1077" y="215"/>
                    </a:lnTo>
                    <a:lnTo>
                      <a:pt x="1063" y="211"/>
                    </a:lnTo>
                    <a:lnTo>
                      <a:pt x="1054" y="206"/>
                    </a:lnTo>
                    <a:lnTo>
                      <a:pt x="1045" y="202"/>
                    </a:lnTo>
                    <a:lnTo>
                      <a:pt x="1040" y="197"/>
                    </a:lnTo>
                    <a:lnTo>
                      <a:pt x="1049" y="192"/>
                    </a:lnTo>
                    <a:lnTo>
                      <a:pt x="1013" y="183"/>
                    </a:lnTo>
                    <a:lnTo>
                      <a:pt x="999" y="188"/>
                    </a:lnTo>
                    <a:lnTo>
                      <a:pt x="985" y="192"/>
                    </a:lnTo>
                    <a:lnTo>
                      <a:pt x="994" y="197"/>
                    </a:lnTo>
                    <a:lnTo>
                      <a:pt x="980" y="202"/>
                    </a:lnTo>
                    <a:lnTo>
                      <a:pt x="985" y="197"/>
                    </a:lnTo>
                    <a:lnTo>
                      <a:pt x="985" y="197"/>
                    </a:lnTo>
                    <a:lnTo>
                      <a:pt x="980" y="188"/>
                    </a:lnTo>
                    <a:lnTo>
                      <a:pt x="980" y="179"/>
                    </a:lnTo>
                    <a:lnTo>
                      <a:pt x="976" y="170"/>
                    </a:lnTo>
                    <a:lnTo>
                      <a:pt x="976" y="183"/>
                    </a:lnTo>
                    <a:lnTo>
                      <a:pt x="967" y="183"/>
                    </a:lnTo>
                    <a:lnTo>
                      <a:pt x="962" y="179"/>
                    </a:lnTo>
                    <a:lnTo>
                      <a:pt x="962" y="170"/>
                    </a:lnTo>
                    <a:lnTo>
                      <a:pt x="958" y="174"/>
                    </a:lnTo>
                    <a:lnTo>
                      <a:pt x="953" y="174"/>
                    </a:lnTo>
                    <a:lnTo>
                      <a:pt x="948" y="170"/>
                    </a:lnTo>
                    <a:lnTo>
                      <a:pt x="944" y="170"/>
                    </a:lnTo>
                    <a:lnTo>
                      <a:pt x="939" y="179"/>
                    </a:lnTo>
                    <a:lnTo>
                      <a:pt x="944" y="188"/>
                    </a:lnTo>
                    <a:lnTo>
                      <a:pt x="948" y="183"/>
                    </a:lnTo>
                    <a:lnTo>
                      <a:pt x="953" y="183"/>
                    </a:lnTo>
                    <a:lnTo>
                      <a:pt x="958" y="183"/>
                    </a:lnTo>
                    <a:lnTo>
                      <a:pt x="944" y="192"/>
                    </a:lnTo>
                    <a:lnTo>
                      <a:pt x="939" y="192"/>
                    </a:lnTo>
                    <a:lnTo>
                      <a:pt x="935" y="188"/>
                    </a:lnTo>
                    <a:lnTo>
                      <a:pt x="935" y="197"/>
                    </a:lnTo>
                    <a:lnTo>
                      <a:pt x="930" y="202"/>
                    </a:lnTo>
                    <a:lnTo>
                      <a:pt x="916" y="206"/>
                    </a:lnTo>
                    <a:lnTo>
                      <a:pt x="912" y="206"/>
                    </a:lnTo>
                    <a:lnTo>
                      <a:pt x="903" y="206"/>
                    </a:lnTo>
                    <a:lnTo>
                      <a:pt x="903" y="211"/>
                    </a:lnTo>
                    <a:lnTo>
                      <a:pt x="907" y="215"/>
                    </a:lnTo>
                    <a:lnTo>
                      <a:pt x="903" y="215"/>
                    </a:lnTo>
                    <a:lnTo>
                      <a:pt x="893" y="215"/>
                    </a:lnTo>
                    <a:lnTo>
                      <a:pt x="912" y="188"/>
                    </a:lnTo>
                    <a:lnTo>
                      <a:pt x="916" y="188"/>
                    </a:lnTo>
                    <a:lnTo>
                      <a:pt x="921" y="188"/>
                    </a:lnTo>
                    <a:lnTo>
                      <a:pt x="925" y="183"/>
                    </a:lnTo>
                    <a:lnTo>
                      <a:pt x="930" y="179"/>
                    </a:lnTo>
                    <a:lnTo>
                      <a:pt x="939" y="165"/>
                    </a:lnTo>
                    <a:lnTo>
                      <a:pt x="948" y="151"/>
                    </a:lnTo>
                    <a:lnTo>
                      <a:pt x="967" y="147"/>
                    </a:lnTo>
                    <a:lnTo>
                      <a:pt x="967" y="137"/>
                    </a:lnTo>
                    <a:lnTo>
                      <a:pt x="967" y="137"/>
                    </a:lnTo>
                    <a:lnTo>
                      <a:pt x="971" y="137"/>
                    </a:lnTo>
                    <a:lnTo>
                      <a:pt x="971" y="133"/>
                    </a:lnTo>
                    <a:lnTo>
                      <a:pt x="980" y="128"/>
                    </a:lnTo>
                    <a:lnTo>
                      <a:pt x="985" y="124"/>
                    </a:lnTo>
                    <a:lnTo>
                      <a:pt x="985" y="115"/>
                    </a:lnTo>
                    <a:lnTo>
                      <a:pt x="990" y="105"/>
                    </a:lnTo>
                    <a:lnTo>
                      <a:pt x="980" y="101"/>
                    </a:lnTo>
                    <a:lnTo>
                      <a:pt x="976" y="92"/>
                    </a:lnTo>
                    <a:lnTo>
                      <a:pt x="985" y="101"/>
                    </a:lnTo>
                    <a:lnTo>
                      <a:pt x="990" y="96"/>
                    </a:lnTo>
                    <a:lnTo>
                      <a:pt x="990" y="87"/>
                    </a:lnTo>
                    <a:lnTo>
                      <a:pt x="980" y="73"/>
                    </a:lnTo>
                    <a:lnTo>
                      <a:pt x="976" y="78"/>
                    </a:lnTo>
                    <a:lnTo>
                      <a:pt x="976" y="73"/>
                    </a:lnTo>
                    <a:lnTo>
                      <a:pt x="971" y="69"/>
                    </a:lnTo>
                    <a:lnTo>
                      <a:pt x="971" y="60"/>
                    </a:lnTo>
                    <a:lnTo>
                      <a:pt x="962" y="55"/>
                    </a:lnTo>
                    <a:lnTo>
                      <a:pt x="953" y="50"/>
                    </a:lnTo>
                    <a:lnTo>
                      <a:pt x="944" y="46"/>
                    </a:lnTo>
                    <a:lnTo>
                      <a:pt x="935" y="46"/>
                    </a:lnTo>
                    <a:lnTo>
                      <a:pt x="930" y="46"/>
                    </a:lnTo>
                    <a:lnTo>
                      <a:pt x="925" y="50"/>
                    </a:lnTo>
                    <a:lnTo>
                      <a:pt x="916" y="60"/>
                    </a:lnTo>
                    <a:lnTo>
                      <a:pt x="912" y="60"/>
                    </a:lnTo>
                    <a:lnTo>
                      <a:pt x="903" y="60"/>
                    </a:lnTo>
                    <a:lnTo>
                      <a:pt x="912" y="50"/>
                    </a:lnTo>
                    <a:lnTo>
                      <a:pt x="912" y="46"/>
                    </a:lnTo>
                    <a:lnTo>
                      <a:pt x="916" y="41"/>
                    </a:lnTo>
                    <a:lnTo>
                      <a:pt x="912" y="37"/>
                    </a:lnTo>
                    <a:lnTo>
                      <a:pt x="903" y="37"/>
                    </a:lnTo>
                    <a:lnTo>
                      <a:pt x="898" y="32"/>
                    </a:lnTo>
                    <a:lnTo>
                      <a:pt x="898" y="27"/>
                    </a:lnTo>
                    <a:lnTo>
                      <a:pt x="880" y="37"/>
                    </a:lnTo>
                    <a:lnTo>
                      <a:pt x="884" y="32"/>
                    </a:lnTo>
                    <a:lnTo>
                      <a:pt x="893" y="27"/>
                    </a:lnTo>
                    <a:lnTo>
                      <a:pt x="898" y="23"/>
                    </a:lnTo>
                    <a:lnTo>
                      <a:pt x="898" y="14"/>
                    </a:lnTo>
                    <a:lnTo>
                      <a:pt x="889" y="5"/>
                    </a:lnTo>
                    <a:lnTo>
                      <a:pt x="884" y="0"/>
                    </a:lnTo>
                    <a:lnTo>
                      <a:pt x="875" y="0"/>
                    </a:lnTo>
                    <a:lnTo>
                      <a:pt x="861" y="9"/>
                    </a:lnTo>
                    <a:lnTo>
                      <a:pt x="848" y="23"/>
                    </a:lnTo>
                    <a:lnTo>
                      <a:pt x="843" y="37"/>
                    </a:lnTo>
                    <a:lnTo>
                      <a:pt x="848" y="50"/>
                    </a:lnTo>
                    <a:lnTo>
                      <a:pt x="843" y="50"/>
                    </a:lnTo>
                    <a:lnTo>
                      <a:pt x="843" y="55"/>
                    </a:lnTo>
                    <a:lnTo>
                      <a:pt x="834" y="60"/>
                    </a:lnTo>
                    <a:lnTo>
                      <a:pt x="825" y="60"/>
                    </a:lnTo>
                    <a:lnTo>
                      <a:pt x="815" y="60"/>
                    </a:lnTo>
                    <a:lnTo>
                      <a:pt x="825" y="69"/>
                    </a:lnTo>
                    <a:lnTo>
                      <a:pt x="825" y="82"/>
                    </a:lnTo>
                    <a:lnTo>
                      <a:pt x="820" y="73"/>
                    </a:lnTo>
                    <a:lnTo>
                      <a:pt x="815" y="73"/>
                    </a:lnTo>
                    <a:lnTo>
                      <a:pt x="806" y="78"/>
                    </a:lnTo>
                    <a:lnTo>
                      <a:pt x="806" y="82"/>
                    </a:lnTo>
                    <a:lnTo>
                      <a:pt x="806" y="87"/>
                    </a:lnTo>
                    <a:lnTo>
                      <a:pt x="793" y="92"/>
                    </a:lnTo>
                    <a:lnTo>
                      <a:pt x="793" y="87"/>
                    </a:lnTo>
                    <a:lnTo>
                      <a:pt x="788" y="82"/>
                    </a:lnTo>
                    <a:lnTo>
                      <a:pt x="783" y="92"/>
                    </a:lnTo>
                    <a:lnTo>
                      <a:pt x="783" y="78"/>
                    </a:lnTo>
                    <a:lnTo>
                      <a:pt x="783" y="78"/>
                    </a:lnTo>
                    <a:lnTo>
                      <a:pt x="774" y="78"/>
                    </a:lnTo>
                    <a:lnTo>
                      <a:pt x="770" y="78"/>
                    </a:lnTo>
                    <a:lnTo>
                      <a:pt x="760" y="78"/>
                    </a:lnTo>
                    <a:lnTo>
                      <a:pt x="751" y="82"/>
                    </a:lnTo>
                    <a:lnTo>
                      <a:pt x="751" y="87"/>
                    </a:lnTo>
                    <a:lnTo>
                      <a:pt x="756" y="87"/>
                    </a:lnTo>
                    <a:lnTo>
                      <a:pt x="751" y="92"/>
                    </a:lnTo>
                    <a:lnTo>
                      <a:pt x="738" y="101"/>
                    </a:lnTo>
                    <a:lnTo>
                      <a:pt x="724" y="101"/>
                    </a:lnTo>
                    <a:lnTo>
                      <a:pt x="710" y="105"/>
                    </a:lnTo>
                    <a:lnTo>
                      <a:pt x="705" y="110"/>
                    </a:lnTo>
                    <a:lnTo>
                      <a:pt x="696" y="119"/>
                    </a:lnTo>
                    <a:lnTo>
                      <a:pt x="692" y="124"/>
                    </a:lnTo>
                    <a:lnTo>
                      <a:pt x="683" y="124"/>
                    </a:lnTo>
                    <a:lnTo>
                      <a:pt x="692" y="128"/>
                    </a:lnTo>
                    <a:lnTo>
                      <a:pt x="683" y="133"/>
                    </a:lnTo>
                    <a:lnTo>
                      <a:pt x="678" y="142"/>
                    </a:lnTo>
                    <a:lnTo>
                      <a:pt x="669" y="137"/>
                    </a:lnTo>
                    <a:lnTo>
                      <a:pt x="669" y="142"/>
                    </a:lnTo>
                    <a:lnTo>
                      <a:pt x="669" y="142"/>
                    </a:lnTo>
                    <a:lnTo>
                      <a:pt x="678" y="147"/>
                    </a:lnTo>
                    <a:lnTo>
                      <a:pt x="669" y="156"/>
                    </a:lnTo>
                    <a:lnTo>
                      <a:pt x="678" y="160"/>
                    </a:lnTo>
                    <a:lnTo>
                      <a:pt x="683" y="170"/>
                    </a:lnTo>
                    <a:lnTo>
                      <a:pt x="678" y="174"/>
                    </a:lnTo>
                    <a:lnTo>
                      <a:pt x="673" y="179"/>
                    </a:lnTo>
                    <a:lnTo>
                      <a:pt x="650" y="183"/>
                    </a:lnTo>
                    <a:lnTo>
                      <a:pt x="628" y="183"/>
                    </a:lnTo>
                    <a:lnTo>
                      <a:pt x="609" y="188"/>
                    </a:lnTo>
                    <a:lnTo>
                      <a:pt x="609" y="197"/>
                    </a:lnTo>
                    <a:lnTo>
                      <a:pt x="605" y="197"/>
                    </a:lnTo>
                    <a:lnTo>
                      <a:pt x="609" y="202"/>
                    </a:lnTo>
                    <a:lnTo>
                      <a:pt x="605" y="206"/>
                    </a:lnTo>
                    <a:lnTo>
                      <a:pt x="609" y="206"/>
                    </a:lnTo>
                    <a:lnTo>
                      <a:pt x="614" y="215"/>
                    </a:lnTo>
                    <a:lnTo>
                      <a:pt x="614" y="224"/>
                    </a:lnTo>
                    <a:lnTo>
                      <a:pt x="614" y="234"/>
                    </a:lnTo>
                    <a:lnTo>
                      <a:pt x="623" y="238"/>
                    </a:lnTo>
                    <a:lnTo>
                      <a:pt x="628" y="243"/>
                    </a:lnTo>
                    <a:lnTo>
                      <a:pt x="632" y="247"/>
                    </a:lnTo>
                    <a:lnTo>
                      <a:pt x="637" y="252"/>
                    </a:lnTo>
                    <a:lnTo>
                      <a:pt x="641" y="261"/>
                    </a:lnTo>
                    <a:lnTo>
                      <a:pt x="641" y="270"/>
                    </a:lnTo>
                    <a:lnTo>
                      <a:pt x="641" y="289"/>
                    </a:lnTo>
                    <a:lnTo>
                      <a:pt x="646" y="307"/>
                    </a:lnTo>
                    <a:lnTo>
                      <a:pt x="641" y="312"/>
                    </a:lnTo>
                    <a:lnTo>
                      <a:pt x="637" y="312"/>
                    </a:lnTo>
                    <a:lnTo>
                      <a:pt x="637" y="316"/>
                    </a:lnTo>
                    <a:lnTo>
                      <a:pt x="632" y="312"/>
                    </a:lnTo>
                    <a:lnTo>
                      <a:pt x="628" y="307"/>
                    </a:lnTo>
                    <a:lnTo>
                      <a:pt x="628" y="293"/>
                    </a:lnTo>
                    <a:lnTo>
                      <a:pt x="628" y="284"/>
                    </a:lnTo>
                    <a:lnTo>
                      <a:pt x="632" y="275"/>
                    </a:lnTo>
                    <a:lnTo>
                      <a:pt x="637" y="270"/>
                    </a:lnTo>
                    <a:lnTo>
                      <a:pt x="641" y="261"/>
                    </a:lnTo>
                    <a:lnTo>
                      <a:pt x="628" y="261"/>
                    </a:lnTo>
                    <a:lnTo>
                      <a:pt x="618" y="257"/>
                    </a:lnTo>
                    <a:lnTo>
                      <a:pt x="609" y="247"/>
                    </a:lnTo>
                    <a:lnTo>
                      <a:pt x="600" y="243"/>
                    </a:lnTo>
                    <a:lnTo>
                      <a:pt x="591" y="238"/>
                    </a:lnTo>
                    <a:lnTo>
                      <a:pt x="582" y="243"/>
                    </a:lnTo>
                    <a:lnTo>
                      <a:pt x="573" y="247"/>
                    </a:lnTo>
                    <a:lnTo>
                      <a:pt x="573" y="247"/>
                    </a:lnTo>
                    <a:lnTo>
                      <a:pt x="582" y="252"/>
                    </a:lnTo>
                    <a:lnTo>
                      <a:pt x="573" y="257"/>
                    </a:lnTo>
                    <a:lnTo>
                      <a:pt x="568" y="261"/>
                    </a:lnTo>
                    <a:lnTo>
                      <a:pt x="563" y="261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59" y="252"/>
                    </a:lnTo>
                    <a:lnTo>
                      <a:pt x="559" y="257"/>
                    </a:lnTo>
                    <a:lnTo>
                      <a:pt x="563" y="266"/>
                    </a:lnTo>
                    <a:lnTo>
                      <a:pt x="568" y="275"/>
                    </a:lnTo>
                    <a:lnTo>
                      <a:pt x="577" y="270"/>
                    </a:lnTo>
                    <a:lnTo>
                      <a:pt x="586" y="289"/>
                    </a:lnTo>
                    <a:lnTo>
                      <a:pt x="563" y="279"/>
                    </a:lnTo>
                    <a:lnTo>
                      <a:pt x="554" y="275"/>
                    </a:lnTo>
                    <a:lnTo>
                      <a:pt x="545" y="270"/>
                    </a:lnTo>
                    <a:lnTo>
                      <a:pt x="550" y="266"/>
                    </a:lnTo>
                    <a:lnTo>
                      <a:pt x="550" y="257"/>
                    </a:lnTo>
                    <a:lnTo>
                      <a:pt x="550" y="247"/>
                    </a:lnTo>
                    <a:lnTo>
                      <a:pt x="550" y="238"/>
                    </a:lnTo>
                    <a:lnTo>
                      <a:pt x="550" y="229"/>
                    </a:lnTo>
                    <a:lnTo>
                      <a:pt x="550" y="224"/>
                    </a:lnTo>
                    <a:lnTo>
                      <a:pt x="545" y="220"/>
                    </a:lnTo>
                    <a:lnTo>
                      <a:pt x="541" y="220"/>
                    </a:lnTo>
                    <a:lnTo>
                      <a:pt x="541" y="220"/>
                    </a:lnTo>
                    <a:lnTo>
                      <a:pt x="545" y="234"/>
                    </a:lnTo>
                    <a:lnTo>
                      <a:pt x="545" y="238"/>
                    </a:lnTo>
                    <a:lnTo>
                      <a:pt x="536" y="247"/>
                    </a:lnTo>
                    <a:lnTo>
                      <a:pt x="527" y="257"/>
                    </a:lnTo>
                    <a:lnTo>
                      <a:pt x="522" y="266"/>
                    </a:lnTo>
                    <a:lnTo>
                      <a:pt x="527" y="275"/>
                    </a:lnTo>
                    <a:lnTo>
                      <a:pt x="536" y="298"/>
                    </a:lnTo>
                    <a:lnTo>
                      <a:pt x="536" y="302"/>
                    </a:lnTo>
                    <a:lnTo>
                      <a:pt x="536" y="312"/>
                    </a:lnTo>
                    <a:lnTo>
                      <a:pt x="531" y="321"/>
                    </a:lnTo>
                    <a:lnTo>
                      <a:pt x="531" y="334"/>
                    </a:lnTo>
                    <a:lnTo>
                      <a:pt x="531" y="339"/>
                    </a:lnTo>
                    <a:lnTo>
                      <a:pt x="536" y="348"/>
                    </a:lnTo>
                    <a:lnTo>
                      <a:pt x="545" y="348"/>
                    </a:lnTo>
                    <a:lnTo>
                      <a:pt x="554" y="344"/>
                    </a:lnTo>
                    <a:lnTo>
                      <a:pt x="563" y="348"/>
                    </a:lnTo>
                    <a:lnTo>
                      <a:pt x="573" y="353"/>
                    </a:lnTo>
                    <a:lnTo>
                      <a:pt x="577" y="362"/>
                    </a:lnTo>
                    <a:lnTo>
                      <a:pt x="582" y="371"/>
                    </a:lnTo>
                    <a:lnTo>
                      <a:pt x="577" y="376"/>
                    </a:lnTo>
                    <a:lnTo>
                      <a:pt x="573" y="385"/>
                    </a:lnTo>
                    <a:lnTo>
                      <a:pt x="577" y="394"/>
                    </a:lnTo>
                    <a:lnTo>
                      <a:pt x="591" y="394"/>
                    </a:lnTo>
                    <a:lnTo>
                      <a:pt x="577" y="394"/>
                    </a:lnTo>
                    <a:lnTo>
                      <a:pt x="573" y="394"/>
                    </a:lnTo>
                    <a:lnTo>
                      <a:pt x="573" y="389"/>
                    </a:lnTo>
                    <a:lnTo>
                      <a:pt x="573" y="380"/>
                    </a:lnTo>
                    <a:lnTo>
                      <a:pt x="568" y="367"/>
                    </a:lnTo>
                    <a:lnTo>
                      <a:pt x="563" y="353"/>
                    </a:lnTo>
                    <a:lnTo>
                      <a:pt x="545" y="357"/>
                    </a:lnTo>
                    <a:lnTo>
                      <a:pt x="536" y="367"/>
                    </a:lnTo>
                    <a:lnTo>
                      <a:pt x="541" y="376"/>
                    </a:lnTo>
                    <a:lnTo>
                      <a:pt x="541" y="385"/>
                    </a:lnTo>
                    <a:lnTo>
                      <a:pt x="541" y="394"/>
                    </a:lnTo>
                    <a:lnTo>
                      <a:pt x="531" y="408"/>
                    </a:lnTo>
                    <a:lnTo>
                      <a:pt x="527" y="417"/>
                    </a:lnTo>
                    <a:lnTo>
                      <a:pt x="518" y="426"/>
                    </a:lnTo>
                    <a:lnTo>
                      <a:pt x="513" y="431"/>
                    </a:lnTo>
                    <a:lnTo>
                      <a:pt x="513" y="435"/>
                    </a:lnTo>
                    <a:lnTo>
                      <a:pt x="499" y="435"/>
                    </a:lnTo>
                    <a:lnTo>
                      <a:pt x="490" y="431"/>
                    </a:lnTo>
                    <a:lnTo>
                      <a:pt x="490" y="426"/>
                    </a:lnTo>
                    <a:lnTo>
                      <a:pt x="486" y="417"/>
                    </a:lnTo>
                    <a:lnTo>
                      <a:pt x="499" y="417"/>
                    </a:lnTo>
                    <a:lnTo>
                      <a:pt x="508" y="412"/>
                    </a:lnTo>
                    <a:lnTo>
                      <a:pt x="504" y="408"/>
                    </a:lnTo>
                    <a:lnTo>
                      <a:pt x="513" y="408"/>
                    </a:lnTo>
                    <a:lnTo>
                      <a:pt x="518" y="399"/>
                    </a:lnTo>
                    <a:lnTo>
                      <a:pt x="522" y="385"/>
                    </a:lnTo>
                    <a:lnTo>
                      <a:pt x="527" y="376"/>
                    </a:lnTo>
                    <a:lnTo>
                      <a:pt x="527" y="367"/>
                    </a:lnTo>
                    <a:lnTo>
                      <a:pt x="522" y="357"/>
                    </a:lnTo>
                    <a:lnTo>
                      <a:pt x="518" y="348"/>
                    </a:lnTo>
                    <a:lnTo>
                      <a:pt x="518" y="325"/>
                    </a:lnTo>
                    <a:lnTo>
                      <a:pt x="518" y="316"/>
                    </a:lnTo>
                    <a:lnTo>
                      <a:pt x="518" y="307"/>
                    </a:lnTo>
                    <a:lnTo>
                      <a:pt x="522" y="298"/>
                    </a:lnTo>
                    <a:lnTo>
                      <a:pt x="518" y="289"/>
                    </a:lnTo>
                    <a:lnTo>
                      <a:pt x="508" y="270"/>
                    </a:lnTo>
                    <a:lnTo>
                      <a:pt x="508" y="261"/>
                    </a:lnTo>
                    <a:lnTo>
                      <a:pt x="513" y="252"/>
                    </a:lnTo>
                    <a:lnTo>
                      <a:pt x="518" y="243"/>
                    </a:lnTo>
                    <a:lnTo>
                      <a:pt x="518" y="234"/>
                    </a:lnTo>
                    <a:lnTo>
                      <a:pt x="518" y="224"/>
                    </a:lnTo>
                    <a:lnTo>
                      <a:pt x="513" y="220"/>
                    </a:lnTo>
                    <a:lnTo>
                      <a:pt x="481" y="215"/>
                    </a:lnTo>
                    <a:lnTo>
                      <a:pt x="476" y="220"/>
                    </a:lnTo>
                    <a:lnTo>
                      <a:pt x="472" y="229"/>
                    </a:lnTo>
                    <a:lnTo>
                      <a:pt x="472" y="243"/>
                    </a:lnTo>
                    <a:lnTo>
                      <a:pt x="472" y="252"/>
                    </a:lnTo>
                    <a:lnTo>
                      <a:pt x="467" y="261"/>
                    </a:lnTo>
                    <a:lnTo>
                      <a:pt x="458" y="266"/>
                    </a:lnTo>
                    <a:lnTo>
                      <a:pt x="453" y="275"/>
                    </a:lnTo>
                    <a:lnTo>
                      <a:pt x="449" y="284"/>
                    </a:lnTo>
                    <a:lnTo>
                      <a:pt x="453" y="284"/>
                    </a:lnTo>
                    <a:lnTo>
                      <a:pt x="449" y="293"/>
                    </a:lnTo>
                    <a:lnTo>
                      <a:pt x="458" y="293"/>
                    </a:lnTo>
                    <a:lnTo>
                      <a:pt x="458" y="298"/>
                    </a:lnTo>
                    <a:lnTo>
                      <a:pt x="453" y="302"/>
                    </a:lnTo>
                    <a:lnTo>
                      <a:pt x="458" y="312"/>
                    </a:lnTo>
                    <a:lnTo>
                      <a:pt x="453" y="316"/>
                    </a:lnTo>
                    <a:lnTo>
                      <a:pt x="453" y="325"/>
                    </a:lnTo>
                    <a:lnTo>
                      <a:pt x="453" y="330"/>
                    </a:lnTo>
                    <a:lnTo>
                      <a:pt x="458" y="334"/>
                    </a:lnTo>
                    <a:lnTo>
                      <a:pt x="463" y="334"/>
                    </a:lnTo>
                    <a:lnTo>
                      <a:pt x="467" y="339"/>
                    </a:lnTo>
                    <a:lnTo>
                      <a:pt x="472" y="353"/>
                    </a:lnTo>
                    <a:lnTo>
                      <a:pt x="476" y="357"/>
                    </a:lnTo>
                    <a:lnTo>
                      <a:pt x="476" y="357"/>
                    </a:lnTo>
                    <a:lnTo>
                      <a:pt x="467" y="376"/>
                    </a:lnTo>
                    <a:lnTo>
                      <a:pt x="449" y="357"/>
                    </a:lnTo>
                    <a:lnTo>
                      <a:pt x="431" y="339"/>
                    </a:lnTo>
                    <a:lnTo>
                      <a:pt x="421" y="334"/>
                    </a:lnTo>
                    <a:lnTo>
                      <a:pt x="408" y="330"/>
                    </a:lnTo>
                    <a:lnTo>
                      <a:pt x="398" y="325"/>
                    </a:lnTo>
                    <a:lnTo>
                      <a:pt x="385" y="325"/>
                    </a:lnTo>
                    <a:lnTo>
                      <a:pt x="380" y="330"/>
                    </a:lnTo>
                    <a:lnTo>
                      <a:pt x="380" y="339"/>
                    </a:lnTo>
                    <a:lnTo>
                      <a:pt x="380" y="348"/>
                    </a:lnTo>
                    <a:lnTo>
                      <a:pt x="376" y="357"/>
                    </a:lnTo>
                    <a:lnTo>
                      <a:pt x="376" y="362"/>
                    </a:lnTo>
                    <a:lnTo>
                      <a:pt x="371" y="367"/>
                    </a:lnTo>
                    <a:lnTo>
                      <a:pt x="371" y="371"/>
                    </a:lnTo>
                    <a:lnTo>
                      <a:pt x="366" y="371"/>
                    </a:lnTo>
                    <a:lnTo>
                      <a:pt x="366" y="367"/>
                    </a:lnTo>
                    <a:lnTo>
                      <a:pt x="366" y="362"/>
                    </a:lnTo>
                    <a:lnTo>
                      <a:pt x="366" y="357"/>
                    </a:lnTo>
                    <a:lnTo>
                      <a:pt x="362" y="353"/>
                    </a:lnTo>
                    <a:lnTo>
                      <a:pt x="353" y="362"/>
                    </a:lnTo>
                    <a:lnTo>
                      <a:pt x="343" y="367"/>
                    </a:lnTo>
                    <a:lnTo>
                      <a:pt x="330" y="367"/>
                    </a:lnTo>
                    <a:lnTo>
                      <a:pt x="321" y="367"/>
                    </a:lnTo>
                    <a:lnTo>
                      <a:pt x="316" y="376"/>
                    </a:lnTo>
                    <a:lnTo>
                      <a:pt x="307" y="376"/>
                    </a:lnTo>
                    <a:lnTo>
                      <a:pt x="302" y="371"/>
                    </a:lnTo>
                    <a:lnTo>
                      <a:pt x="302" y="367"/>
                    </a:lnTo>
                    <a:lnTo>
                      <a:pt x="307" y="362"/>
                    </a:lnTo>
                    <a:lnTo>
                      <a:pt x="302" y="357"/>
                    </a:lnTo>
                    <a:lnTo>
                      <a:pt x="311" y="353"/>
                    </a:lnTo>
                    <a:lnTo>
                      <a:pt x="298" y="357"/>
                    </a:lnTo>
                    <a:lnTo>
                      <a:pt x="293" y="367"/>
                    </a:lnTo>
                    <a:lnTo>
                      <a:pt x="288" y="362"/>
                    </a:lnTo>
                    <a:lnTo>
                      <a:pt x="288" y="367"/>
                    </a:lnTo>
                    <a:lnTo>
                      <a:pt x="288" y="367"/>
                    </a:lnTo>
                    <a:lnTo>
                      <a:pt x="288" y="371"/>
                    </a:lnTo>
                    <a:lnTo>
                      <a:pt x="279" y="371"/>
                    </a:lnTo>
                    <a:lnTo>
                      <a:pt x="266" y="376"/>
                    </a:lnTo>
                    <a:lnTo>
                      <a:pt x="252" y="385"/>
                    </a:lnTo>
                    <a:lnTo>
                      <a:pt x="247" y="389"/>
                    </a:lnTo>
                    <a:lnTo>
                      <a:pt x="238" y="399"/>
                    </a:lnTo>
                    <a:lnTo>
                      <a:pt x="233" y="408"/>
                    </a:lnTo>
                    <a:lnTo>
                      <a:pt x="229" y="417"/>
                    </a:lnTo>
                    <a:lnTo>
                      <a:pt x="220" y="422"/>
                    </a:lnTo>
                    <a:lnTo>
                      <a:pt x="220" y="417"/>
                    </a:lnTo>
                    <a:lnTo>
                      <a:pt x="215" y="417"/>
                    </a:lnTo>
                    <a:lnTo>
                      <a:pt x="211" y="412"/>
                    </a:lnTo>
                    <a:lnTo>
                      <a:pt x="206" y="408"/>
                    </a:lnTo>
                    <a:lnTo>
                      <a:pt x="201" y="399"/>
                    </a:lnTo>
                    <a:lnTo>
                      <a:pt x="206" y="394"/>
                    </a:lnTo>
                    <a:lnTo>
                      <a:pt x="220" y="389"/>
                    </a:lnTo>
                    <a:lnTo>
                      <a:pt x="215" y="376"/>
                    </a:lnTo>
                    <a:lnTo>
                      <a:pt x="206" y="367"/>
                    </a:lnTo>
                    <a:lnTo>
                      <a:pt x="183" y="362"/>
                    </a:lnTo>
                    <a:lnTo>
                      <a:pt x="188" y="371"/>
                    </a:lnTo>
                    <a:lnTo>
                      <a:pt x="192" y="380"/>
                    </a:lnTo>
                    <a:lnTo>
                      <a:pt x="188" y="394"/>
                    </a:lnTo>
                    <a:lnTo>
                      <a:pt x="188" y="403"/>
                    </a:lnTo>
                    <a:lnTo>
                      <a:pt x="192" y="408"/>
                    </a:lnTo>
                    <a:lnTo>
                      <a:pt x="192" y="412"/>
                    </a:lnTo>
                    <a:lnTo>
                      <a:pt x="197" y="417"/>
                    </a:lnTo>
                    <a:lnTo>
                      <a:pt x="192" y="422"/>
                    </a:lnTo>
                    <a:lnTo>
                      <a:pt x="192" y="431"/>
                    </a:lnTo>
                    <a:lnTo>
                      <a:pt x="192" y="444"/>
                    </a:lnTo>
                    <a:lnTo>
                      <a:pt x="188" y="440"/>
                    </a:lnTo>
                    <a:lnTo>
                      <a:pt x="183" y="440"/>
                    </a:lnTo>
                    <a:lnTo>
                      <a:pt x="183" y="435"/>
                    </a:lnTo>
                    <a:lnTo>
                      <a:pt x="183" y="431"/>
                    </a:lnTo>
                    <a:lnTo>
                      <a:pt x="169" y="426"/>
                    </a:lnTo>
                    <a:lnTo>
                      <a:pt x="169" y="431"/>
                    </a:lnTo>
                    <a:lnTo>
                      <a:pt x="165" y="435"/>
                    </a:lnTo>
                    <a:lnTo>
                      <a:pt x="156" y="444"/>
                    </a:lnTo>
                    <a:lnTo>
                      <a:pt x="146" y="449"/>
                    </a:lnTo>
                    <a:lnTo>
                      <a:pt x="142" y="458"/>
                    </a:lnTo>
                    <a:lnTo>
                      <a:pt x="146" y="472"/>
                    </a:lnTo>
                    <a:lnTo>
                      <a:pt x="156" y="481"/>
                    </a:lnTo>
                    <a:lnTo>
                      <a:pt x="137" y="476"/>
                    </a:lnTo>
                    <a:lnTo>
                      <a:pt x="128" y="476"/>
                    </a:lnTo>
                    <a:lnTo>
                      <a:pt x="124" y="481"/>
                    </a:lnTo>
                    <a:lnTo>
                      <a:pt x="124" y="476"/>
                    </a:lnTo>
                    <a:lnTo>
                      <a:pt x="124" y="472"/>
                    </a:lnTo>
                    <a:lnTo>
                      <a:pt x="114" y="467"/>
                    </a:lnTo>
                    <a:lnTo>
                      <a:pt x="110" y="467"/>
                    </a:lnTo>
                    <a:lnTo>
                      <a:pt x="105" y="467"/>
                    </a:lnTo>
                    <a:lnTo>
                      <a:pt x="105" y="476"/>
                    </a:lnTo>
                    <a:lnTo>
                      <a:pt x="110" y="481"/>
                    </a:lnTo>
                    <a:lnTo>
                      <a:pt x="114" y="486"/>
                    </a:lnTo>
                    <a:lnTo>
                      <a:pt x="119" y="486"/>
                    </a:lnTo>
                    <a:lnTo>
                      <a:pt x="124" y="499"/>
                    </a:lnTo>
                    <a:lnTo>
                      <a:pt x="119" y="499"/>
                    </a:lnTo>
                    <a:lnTo>
                      <a:pt x="110" y="499"/>
                    </a:lnTo>
                    <a:lnTo>
                      <a:pt x="96" y="490"/>
                    </a:lnTo>
                    <a:lnTo>
                      <a:pt x="82" y="486"/>
                    </a:lnTo>
                    <a:lnTo>
                      <a:pt x="87" y="472"/>
                    </a:lnTo>
                    <a:lnTo>
                      <a:pt x="82" y="463"/>
                    </a:lnTo>
                    <a:lnTo>
                      <a:pt x="82" y="454"/>
                    </a:lnTo>
                    <a:lnTo>
                      <a:pt x="87" y="444"/>
                    </a:lnTo>
                    <a:lnTo>
                      <a:pt x="82" y="440"/>
                    </a:lnTo>
                    <a:lnTo>
                      <a:pt x="73" y="426"/>
                    </a:lnTo>
                    <a:lnTo>
                      <a:pt x="59" y="417"/>
                    </a:lnTo>
                    <a:lnTo>
                      <a:pt x="50" y="412"/>
                    </a:lnTo>
                    <a:lnTo>
                      <a:pt x="59" y="412"/>
                    </a:lnTo>
                    <a:lnTo>
                      <a:pt x="64" y="412"/>
                    </a:lnTo>
                    <a:lnTo>
                      <a:pt x="73" y="417"/>
                    </a:lnTo>
                    <a:lnTo>
                      <a:pt x="78" y="422"/>
                    </a:lnTo>
                    <a:lnTo>
                      <a:pt x="82" y="422"/>
                    </a:lnTo>
                    <a:lnTo>
                      <a:pt x="82" y="426"/>
                    </a:lnTo>
                    <a:lnTo>
                      <a:pt x="105" y="431"/>
                    </a:lnTo>
                    <a:lnTo>
                      <a:pt x="124" y="435"/>
                    </a:lnTo>
                    <a:lnTo>
                      <a:pt x="142" y="435"/>
                    </a:lnTo>
                    <a:lnTo>
                      <a:pt x="151" y="426"/>
                    </a:lnTo>
                    <a:lnTo>
                      <a:pt x="160" y="408"/>
                    </a:lnTo>
                    <a:lnTo>
                      <a:pt x="160" y="403"/>
                    </a:lnTo>
                    <a:lnTo>
                      <a:pt x="156" y="399"/>
                    </a:lnTo>
                    <a:lnTo>
                      <a:pt x="156" y="389"/>
                    </a:lnTo>
                    <a:lnTo>
                      <a:pt x="146" y="385"/>
                    </a:lnTo>
                    <a:lnTo>
                      <a:pt x="137" y="376"/>
                    </a:lnTo>
                    <a:lnTo>
                      <a:pt x="124" y="371"/>
                    </a:lnTo>
                    <a:lnTo>
                      <a:pt x="119" y="367"/>
                    </a:lnTo>
                    <a:lnTo>
                      <a:pt x="110" y="357"/>
                    </a:lnTo>
                    <a:lnTo>
                      <a:pt x="105" y="348"/>
                    </a:lnTo>
                    <a:lnTo>
                      <a:pt x="96" y="344"/>
                    </a:lnTo>
                    <a:lnTo>
                      <a:pt x="87" y="348"/>
                    </a:lnTo>
                    <a:lnTo>
                      <a:pt x="78" y="348"/>
                    </a:lnTo>
                    <a:lnTo>
                      <a:pt x="69" y="344"/>
                    </a:lnTo>
                    <a:lnTo>
                      <a:pt x="69" y="339"/>
                    </a:lnTo>
                    <a:lnTo>
                      <a:pt x="64" y="344"/>
                    </a:lnTo>
                    <a:lnTo>
                      <a:pt x="59" y="339"/>
                    </a:lnTo>
                    <a:lnTo>
                      <a:pt x="55" y="334"/>
                    </a:lnTo>
                    <a:lnTo>
                      <a:pt x="55" y="334"/>
                    </a:lnTo>
                    <a:lnTo>
                      <a:pt x="55" y="330"/>
                    </a:lnTo>
                    <a:lnTo>
                      <a:pt x="64" y="334"/>
                    </a:lnTo>
                    <a:lnTo>
                      <a:pt x="64" y="330"/>
                    </a:lnTo>
                    <a:lnTo>
                      <a:pt x="59" y="325"/>
                    </a:lnTo>
                    <a:lnTo>
                      <a:pt x="50" y="321"/>
                    </a:lnTo>
                    <a:lnTo>
                      <a:pt x="50" y="325"/>
                    </a:lnTo>
                    <a:lnTo>
                      <a:pt x="50" y="330"/>
                    </a:lnTo>
                    <a:lnTo>
                      <a:pt x="50" y="330"/>
                    </a:lnTo>
                    <a:lnTo>
                      <a:pt x="41" y="325"/>
                    </a:lnTo>
                    <a:lnTo>
                      <a:pt x="41" y="334"/>
                    </a:lnTo>
                    <a:lnTo>
                      <a:pt x="32" y="330"/>
                    </a:lnTo>
                    <a:lnTo>
                      <a:pt x="27" y="344"/>
                    </a:lnTo>
                    <a:lnTo>
                      <a:pt x="14" y="357"/>
                    </a:lnTo>
                    <a:lnTo>
                      <a:pt x="14" y="362"/>
                    </a:lnTo>
                    <a:lnTo>
                      <a:pt x="14" y="367"/>
                    </a:lnTo>
                    <a:lnTo>
                      <a:pt x="18" y="371"/>
                    </a:lnTo>
                    <a:lnTo>
                      <a:pt x="23" y="376"/>
                    </a:lnTo>
                    <a:lnTo>
                      <a:pt x="27" y="385"/>
                    </a:lnTo>
                    <a:lnTo>
                      <a:pt x="27" y="394"/>
                    </a:lnTo>
                    <a:lnTo>
                      <a:pt x="23" y="408"/>
                    </a:lnTo>
                    <a:lnTo>
                      <a:pt x="23" y="417"/>
                    </a:lnTo>
                    <a:lnTo>
                      <a:pt x="23" y="426"/>
                    </a:lnTo>
                    <a:lnTo>
                      <a:pt x="32" y="440"/>
                    </a:lnTo>
                    <a:lnTo>
                      <a:pt x="32" y="454"/>
                    </a:lnTo>
                    <a:lnTo>
                      <a:pt x="27" y="472"/>
                    </a:lnTo>
                    <a:lnTo>
                      <a:pt x="27" y="476"/>
                    </a:lnTo>
                    <a:lnTo>
                      <a:pt x="32" y="481"/>
                    </a:lnTo>
                    <a:lnTo>
                      <a:pt x="36" y="486"/>
                    </a:lnTo>
                    <a:lnTo>
                      <a:pt x="36" y="490"/>
                    </a:lnTo>
                    <a:lnTo>
                      <a:pt x="36" y="495"/>
                    </a:lnTo>
                    <a:lnTo>
                      <a:pt x="36" y="504"/>
                    </a:lnTo>
                    <a:lnTo>
                      <a:pt x="41" y="509"/>
                    </a:lnTo>
                    <a:lnTo>
                      <a:pt x="46" y="518"/>
                    </a:lnTo>
                    <a:lnTo>
                      <a:pt x="46" y="527"/>
                    </a:lnTo>
                    <a:lnTo>
                      <a:pt x="41" y="541"/>
                    </a:lnTo>
                    <a:lnTo>
                      <a:pt x="27" y="554"/>
                    </a:lnTo>
                    <a:lnTo>
                      <a:pt x="14" y="568"/>
                    </a:lnTo>
                    <a:lnTo>
                      <a:pt x="4" y="577"/>
                    </a:lnTo>
                    <a:lnTo>
                      <a:pt x="14" y="577"/>
                    </a:lnTo>
                    <a:lnTo>
                      <a:pt x="14" y="582"/>
                    </a:lnTo>
                    <a:lnTo>
                      <a:pt x="9" y="577"/>
                    </a:lnTo>
                    <a:lnTo>
                      <a:pt x="14" y="582"/>
                    </a:lnTo>
                    <a:lnTo>
                      <a:pt x="23" y="586"/>
                    </a:lnTo>
                    <a:lnTo>
                      <a:pt x="27" y="586"/>
                    </a:lnTo>
                    <a:lnTo>
                      <a:pt x="32" y="591"/>
                    </a:lnTo>
                    <a:lnTo>
                      <a:pt x="23" y="591"/>
                    </a:lnTo>
                    <a:lnTo>
                      <a:pt x="14" y="596"/>
                    </a:lnTo>
                    <a:lnTo>
                      <a:pt x="9" y="605"/>
                    </a:lnTo>
                    <a:lnTo>
                      <a:pt x="9" y="609"/>
                    </a:lnTo>
                    <a:lnTo>
                      <a:pt x="4" y="614"/>
                    </a:lnTo>
                    <a:lnTo>
                      <a:pt x="0" y="614"/>
                    </a:lnTo>
                    <a:lnTo>
                      <a:pt x="0" y="619"/>
                    </a:lnTo>
                    <a:lnTo>
                      <a:pt x="0" y="623"/>
                    </a:lnTo>
                    <a:lnTo>
                      <a:pt x="0" y="628"/>
                    </a:lnTo>
                    <a:lnTo>
                      <a:pt x="4" y="637"/>
                    </a:lnTo>
                    <a:lnTo>
                      <a:pt x="4" y="641"/>
                    </a:lnTo>
                    <a:lnTo>
                      <a:pt x="0" y="646"/>
                    </a:lnTo>
                    <a:lnTo>
                      <a:pt x="4" y="651"/>
                    </a:lnTo>
                    <a:lnTo>
                      <a:pt x="9" y="660"/>
                    </a:lnTo>
                    <a:lnTo>
                      <a:pt x="9" y="669"/>
                    </a:lnTo>
                    <a:lnTo>
                      <a:pt x="14" y="674"/>
                    </a:lnTo>
                    <a:lnTo>
                      <a:pt x="23" y="678"/>
                    </a:lnTo>
                    <a:lnTo>
                      <a:pt x="23" y="678"/>
                    </a:lnTo>
                    <a:lnTo>
                      <a:pt x="23" y="683"/>
                    </a:lnTo>
                    <a:lnTo>
                      <a:pt x="32" y="683"/>
                    </a:lnTo>
                    <a:lnTo>
                      <a:pt x="36" y="683"/>
                    </a:lnTo>
                    <a:lnTo>
                      <a:pt x="41" y="687"/>
                    </a:lnTo>
                    <a:lnTo>
                      <a:pt x="41" y="696"/>
                    </a:lnTo>
                    <a:lnTo>
                      <a:pt x="41" y="706"/>
                    </a:lnTo>
                    <a:lnTo>
                      <a:pt x="46" y="715"/>
                    </a:lnTo>
                    <a:lnTo>
                      <a:pt x="55" y="719"/>
                    </a:lnTo>
                    <a:lnTo>
                      <a:pt x="59" y="719"/>
                    </a:lnTo>
                    <a:lnTo>
                      <a:pt x="59" y="724"/>
                    </a:lnTo>
                    <a:lnTo>
                      <a:pt x="64" y="724"/>
                    </a:lnTo>
                    <a:lnTo>
                      <a:pt x="59" y="728"/>
                    </a:lnTo>
                    <a:lnTo>
                      <a:pt x="55" y="733"/>
                    </a:lnTo>
                    <a:lnTo>
                      <a:pt x="50" y="728"/>
                    </a:lnTo>
                    <a:lnTo>
                      <a:pt x="46" y="738"/>
                    </a:lnTo>
                    <a:lnTo>
                      <a:pt x="50" y="747"/>
                    </a:lnTo>
                    <a:lnTo>
                      <a:pt x="55" y="751"/>
                    </a:lnTo>
                    <a:lnTo>
                      <a:pt x="59" y="751"/>
                    </a:lnTo>
                    <a:lnTo>
                      <a:pt x="69" y="747"/>
                    </a:lnTo>
                    <a:lnTo>
                      <a:pt x="73" y="751"/>
                    </a:lnTo>
                    <a:lnTo>
                      <a:pt x="78" y="756"/>
                    </a:lnTo>
                    <a:lnTo>
                      <a:pt x="82" y="761"/>
                    </a:lnTo>
                    <a:lnTo>
                      <a:pt x="78" y="761"/>
                    </a:lnTo>
                    <a:lnTo>
                      <a:pt x="82" y="765"/>
                    </a:lnTo>
                    <a:lnTo>
                      <a:pt x="87" y="770"/>
                    </a:lnTo>
                    <a:lnTo>
                      <a:pt x="87" y="770"/>
                    </a:lnTo>
                    <a:lnTo>
                      <a:pt x="91" y="770"/>
                    </a:lnTo>
                    <a:lnTo>
                      <a:pt x="91" y="774"/>
                    </a:lnTo>
                    <a:lnTo>
                      <a:pt x="91" y="779"/>
                    </a:lnTo>
                    <a:lnTo>
                      <a:pt x="101" y="783"/>
                    </a:lnTo>
                    <a:lnTo>
                      <a:pt x="105" y="783"/>
                    </a:lnTo>
                    <a:lnTo>
                      <a:pt x="114" y="783"/>
                    </a:lnTo>
                    <a:lnTo>
                      <a:pt x="119" y="788"/>
                    </a:lnTo>
                    <a:lnTo>
                      <a:pt x="133" y="793"/>
                    </a:lnTo>
                    <a:lnTo>
                      <a:pt x="146" y="797"/>
                    </a:lnTo>
                    <a:lnTo>
                      <a:pt x="146" y="802"/>
                    </a:lnTo>
                    <a:lnTo>
                      <a:pt x="142" y="806"/>
                    </a:lnTo>
                    <a:lnTo>
                      <a:pt x="146" y="811"/>
                    </a:lnTo>
                    <a:lnTo>
                      <a:pt x="142" y="816"/>
                    </a:lnTo>
                    <a:lnTo>
                      <a:pt x="142" y="820"/>
                    </a:lnTo>
                    <a:lnTo>
                      <a:pt x="142" y="825"/>
                    </a:lnTo>
                    <a:lnTo>
                      <a:pt x="137" y="829"/>
                    </a:lnTo>
                    <a:lnTo>
                      <a:pt x="128" y="829"/>
                    </a:lnTo>
                    <a:lnTo>
                      <a:pt x="124" y="834"/>
                    </a:lnTo>
                    <a:lnTo>
                      <a:pt x="124" y="838"/>
                    </a:lnTo>
                    <a:lnTo>
                      <a:pt x="133" y="838"/>
                    </a:lnTo>
                    <a:lnTo>
                      <a:pt x="137" y="843"/>
                    </a:lnTo>
                    <a:lnTo>
                      <a:pt x="128" y="843"/>
                    </a:lnTo>
                    <a:lnTo>
                      <a:pt x="124" y="848"/>
                    </a:lnTo>
                    <a:lnTo>
                      <a:pt x="119" y="848"/>
                    </a:lnTo>
                    <a:lnTo>
                      <a:pt x="119" y="852"/>
                    </a:lnTo>
                    <a:lnTo>
                      <a:pt x="128" y="857"/>
                    </a:lnTo>
                    <a:lnTo>
                      <a:pt x="124" y="857"/>
                    </a:lnTo>
                    <a:lnTo>
                      <a:pt x="119" y="866"/>
                    </a:lnTo>
                    <a:lnTo>
                      <a:pt x="114" y="866"/>
                    </a:lnTo>
                    <a:lnTo>
                      <a:pt x="110" y="871"/>
                    </a:lnTo>
                    <a:lnTo>
                      <a:pt x="110" y="875"/>
                    </a:lnTo>
                    <a:lnTo>
                      <a:pt x="114" y="880"/>
                    </a:lnTo>
                    <a:lnTo>
                      <a:pt x="124" y="884"/>
                    </a:lnTo>
                    <a:lnTo>
                      <a:pt x="128" y="889"/>
                    </a:lnTo>
                    <a:lnTo>
                      <a:pt x="137" y="898"/>
                    </a:lnTo>
                    <a:lnTo>
                      <a:pt x="146" y="898"/>
                    </a:lnTo>
                    <a:lnTo>
                      <a:pt x="151" y="898"/>
                    </a:lnTo>
                    <a:lnTo>
                      <a:pt x="169" y="898"/>
                    </a:lnTo>
                    <a:lnTo>
                      <a:pt x="174" y="903"/>
                    </a:lnTo>
                    <a:lnTo>
                      <a:pt x="183" y="907"/>
                    </a:lnTo>
                    <a:lnTo>
                      <a:pt x="188" y="907"/>
                    </a:lnTo>
                    <a:lnTo>
                      <a:pt x="197" y="912"/>
                    </a:lnTo>
                    <a:lnTo>
                      <a:pt x="211" y="912"/>
                    </a:lnTo>
                    <a:lnTo>
                      <a:pt x="211" y="916"/>
                    </a:lnTo>
                    <a:lnTo>
                      <a:pt x="215" y="921"/>
                    </a:lnTo>
                    <a:lnTo>
                      <a:pt x="224" y="926"/>
                    </a:lnTo>
                    <a:lnTo>
                      <a:pt x="229" y="930"/>
                    </a:lnTo>
                    <a:lnTo>
                      <a:pt x="233" y="935"/>
                    </a:lnTo>
                    <a:lnTo>
                      <a:pt x="238" y="930"/>
                    </a:lnTo>
                    <a:lnTo>
                      <a:pt x="238" y="921"/>
                    </a:lnTo>
                    <a:lnTo>
                      <a:pt x="233" y="907"/>
                    </a:lnTo>
                    <a:lnTo>
                      <a:pt x="233" y="893"/>
                    </a:lnTo>
                    <a:lnTo>
                      <a:pt x="229" y="898"/>
                    </a:lnTo>
                    <a:lnTo>
                      <a:pt x="224" y="889"/>
                    </a:lnTo>
                    <a:lnTo>
                      <a:pt x="220" y="880"/>
                    </a:lnTo>
                    <a:lnTo>
                      <a:pt x="224" y="875"/>
                    </a:lnTo>
                    <a:lnTo>
                      <a:pt x="229" y="861"/>
                    </a:lnTo>
                    <a:lnTo>
                      <a:pt x="229" y="866"/>
                    </a:lnTo>
                    <a:lnTo>
                      <a:pt x="229" y="852"/>
                    </a:lnTo>
                    <a:lnTo>
                      <a:pt x="238" y="861"/>
                    </a:lnTo>
                    <a:lnTo>
                      <a:pt x="247" y="852"/>
                    </a:lnTo>
                    <a:lnTo>
                      <a:pt x="243" y="848"/>
                    </a:lnTo>
                    <a:lnTo>
                      <a:pt x="243" y="848"/>
                    </a:lnTo>
                    <a:lnTo>
                      <a:pt x="247" y="848"/>
                    </a:lnTo>
                    <a:lnTo>
                      <a:pt x="247" y="838"/>
                    </a:lnTo>
                    <a:lnTo>
                      <a:pt x="243" y="834"/>
                    </a:lnTo>
                    <a:lnTo>
                      <a:pt x="233" y="829"/>
                    </a:lnTo>
                    <a:lnTo>
                      <a:pt x="229" y="829"/>
                    </a:lnTo>
                    <a:lnTo>
                      <a:pt x="229" y="825"/>
                    </a:lnTo>
                    <a:lnTo>
                      <a:pt x="224" y="820"/>
                    </a:lnTo>
                    <a:lnTo>
                      <a:pt x="220" y="816"/>
                    </a:lnTo>
                    <a:lnTo>
                      <a:pt x="224" y="806"/>
                    </a:lnTo>
                    <a:lnTo>
                      <a:pt x="224" y="802"/>
                    </a:lnTo>
                    <a:lnTo>
                      <a:pt x="224" y="793"/>
                    </a:lnTo>
                    <a:lnTo>
                      <a:pt x="229" y="788"/>
                    </a:lnTo>
                    <a:lnTo>
                      <a:pt x="233" y="783"/>
                    </a:lnTo>
                    <a:lnTo>
                      <a:pt x="238" y="788"/>
                    </a:lnTo>
                    <a:lnTo>
                      <a:pt x="243" y="793"/>
                    </a:lnTo>
                    <a:lnTo>
                      <a:pt x="247" y="793"/>
                    </a:lnTo>
                    <a:lnTo>
                      <a:pt x="247" y="788"/>
                    </a:lnTo>
                    <a:lnTo>
                      <a:pt x="243" y="779"/>
                    </a:lnTo>
                    <a:lnTo>
                      <a:pt x="252" y="774"/>
                    </a:lnTo>
                    <a:lnTo>
                      <a:pt x="252" y="774"/>
                    </a:lnTo>
                    <a:lnTo>
                      <a:pt x="256" y="770"/>
                    </a:lnTo>
                    <a:lnTo>
                      <a:pt x="261" y="765"/>
                    </a:lnTo>
                    <a:lnTo>
                      <a:pt x="270" y="761"/>
                    </a:lnTo>
                    <a:lnTo>
                      <a:pt x="279" y="765"/>
                    </a:lnTo>
                    <a:lnTo>
                      <a:pt x="284" y="761"/>
                    </a:lnTo>
                    <a:lnTo>
                      <a:pt x="288" y="761"/>
                    </a:lnTo>
                    <a:lnTo>
                      <a:pt x="293" y="765"/>
                    </a:lnTo>
                    <a:lnTo>
                      <a:pt x="307" y="770"/>
                    </a:lnTo>
                    <a:lnTo>
                      <a:pt x="311" y="779"/>
                    </a:lnTo>
                    <a:lnTo>
                      <a:pt x="316" y="779"/>
                    </a:lnTo>
                    <a:lnTo>
                      <a:pt x="311" y="774"/>
                    </a:lnTo>
                    <a:lnTo>
                      <a:pt x="316" y="774"/>
                    </a:lnTo>
                    <a:lnTo>
                      <a:pt x="316" y="774"/>
                    </a:lnTo>
                    <a:lnTo>
                      <a:pt x="321" y="779"/>
                    </a:lnTo>
                    <a:lnTo>
                      <a:pt x="321" y="779"/>
                    </a:lnTo>
                    <a:lnTo>
                      <a:pt x="325" y="779"/>
                    </a:lnTo>
                    <a:lnTo>
                      <a:pt x="330" y="774"/>
                    </a:lnTo>
                    <a:lnTo>
                      <a:pt x="339" y="774"/>
                    </a:lnTo>
                    <a:lnTo>
                      <a:pt x="339" y="774"/>
                    </a:lnTo>
                    <a:lnTo>
                      <a:pt x="343" y="770"/>
                    </a:lnTo>
                    <a:lnTo>
                      <a:pt x="343" y="774"/>
                    </a:lnTo>
                    <a:lnTo>
                      <a:pt x="353" y="770"/>
                    </a:lnTo>
                    <a:lnTo>
                      <a:pt x="357" y="774"/>
                    </a:lnTo>
                    <a:lnTo>
                      <a:pt x="357" y="774"/>
                    </a:lnTo>
                    <a:lnTo>
                      <a:pt x="362" y="779"/>
                    </a:lnTo>
                    <a:lnTo>
                      <a:pt x="366" y="779"/>
                    </a:lnTo>
                    <a:lnTo>
                      <a:pt x="371" y="783"/>
                    </a:lnTo>
                    <a:lnTo>
                      <a:pt x="371" y="779"/>
                    </a:lnTo>
                    <a:lnTo>
                      <a:pt x="376" y="779"/>
                    </a:lnTo>
                    <a:lnTo>
                      <a:pt x="376" y="774"/>
                    </a:lnTo>
                    <a:lnTo>
                      <a:pt x="389" y="779"/>
                    </a:lnTo>
                    <a:lnTo>
                      <a:pt x="394" y="765"/>
                    </a:lnTo>
                    <a:lnTo>
                      <a:pt x="385" y="765"/>
                    </a:lnTo>
                    <a:lnTo>
                      <a:pt x="376" y="756"/>
                    </a:lnTo>
                    <a:lnTo>
                      <a:pt x="385" y="751"/>
                    </a:lnTo>
                    <a:lnTo>
                      <a:pt x="385" y="747"/>
                    </a:lnTo>
                    <a:lnTo>
                      <a:pt x="385" y="742"/>
                    </a:lnTo>
                    <a:lnTo>
                      <a:pt x="385" y="738"/>
                    </a:lnTo>
                    <a:lnTo>
                      <a:pt x="389" y="738"/>
                    </a:lnTo>
                    <a:lnTo>
                      <a:pt x="394" y="733"/>
                    </a:lnTo>
                    <a:lnTo>
                      <a:pt x="398" y="733"/>
                    </a:lnTo>
                    <a:lnTo>
                      <a:pt x="389" y="728"/>
                    </a:lnTo>
                    <a:lnTo>
                      <a:pt x="389" y="728"/>
                    </a:lnTo>
                    <a:lnTo>
                      <a:pt x="394" y="724"/>
                    </a:lnTo>
                    <a:lnTo>
                      <a:pt x="385" y="724"/>
                    </a:lnTo>
                    <a:lnTo>
                      <a:pt x="385" y="719"/>
                    </a:lnTo>
                    <a:lnTo>
                      <a:pt x="394" y="715"/>
                    </a:lnTo>
                    <a:lnTo>
                      <a:pt x="403" y="719"/>
                    </a:lnTo>
                    <a:lnTo>
                      <a:pt x="417" y="715"/>
                    </a:lnTo>
                    <a:lnTo>
                      <a:pt x="431" y="710"/>
                    </a:lnTo>
                    <a:lnTo>
                      <a:pt x="435" y="706"/>
                    </a:lnTo>
                    <a:lnTo>
                      <a:pt x="440" y="706"/>
                    </a:lnTo>
                    <a:lnTo>
                      <a:pt x="449" y="701"/>
                    </a:lnTo>
                    <a:lnTo>
                      <a:pt x="467" y="701"/>
                    </a:lnTo>
                    <a:lnTo>
                      <a:pt x="467" y="696"/>
                    </a:lnTo>
                    <a:lnTo>
                      <a:pt x="467" y="692"/>
                    </a:lnTo>
                    <a:lnTo>
                      <a:pt x="476" y="692"/>
                    </a:lnTo>
                    <a:lnTo>
                      <a:pt x="486" y="692"/>
                    </a:lnTo>
                    <a:lnTo>
                      <a:pt x="490" y="692"/>
                    </a:lnTo>
                    <a:lnTo>
                      <a:pt x="499" y="692"/>
                    </a:lnTo>
                    <a:lnTo>
                      <a:pt x="504" y="701"/>
                    </a:lnTo>
                    <a:lnTo>
                      <a:pt x="504" y="710"/>
                    </a:lnTo>
                    <a:lnTo>
                      <a:pt x="504" y="715"/>
                    </a:lnTo>
                    <a:lnTo>
                      <a:pt x="504" y="715"/>
                    </a:lnTo>
                    <a:lnTo>
                      <a:pt x="508" y="715"/>
                    </a:lnTo>
                    <a:lnTo>
                      <a:pt x="513" y="710"/>
                    </a:lnTo>
                    <a:lnTo>
                      <a:pt x="518" y="715"/>
                    </a:lnTo>
                    <a:lnTo>
                      <a:pt x="518" y="719"/>
                    </a:lnTo>
                    <a:lnTo>
                      <a:pt x="518" y="719"/>
                    </a:lnTo>
                    <a:lnTo>
                      <a:pt x="518" y="715"/>
                    </a:lnTo>
                    <a:lnTo>
                      <a:pt x="522" y="719"/>
                    </a:lnTo>
                    <a:lnTo>
                      <a:pt x="531" y="715"/>
                    </a:lnTo>
                    <a:lnTo>
                      <a:pt x="527" y="719"/>
                    </a:lnTo>
                    <a:lnTo>
                      <a:pt x="527" y="728"/>
                    </a:lnTo>
                    <a:lnTo>
                      <a:pt x="541" y="724"/>
                    </a:lnTo>
                    <a:lnTo>
                      <a:pt x="545" y="719"/>
                    </a:lnTo>
                    <a:lnTo>
                      <a:pt x="550" y="715"/>
                    </a:lnTo>
                    <a:lnTo>
                      <a:pt x="559" y="710"/>
                    </a:lnTo>
                    <a:lnTo>
                      <a:pt x="568" y="710"/>
                    </a:lnTo>
                    <a:lnTo>
                      <a:pt x="563" y="715"/>
                    </a:lnTo>
                    <a:lnTo>
                      <a:pt x="568" y="719"/>
                    </a:lnTo>
                    <a:lnTo>
                      <a:pt x="573" y="724"/>
                    </a:lnTo>
                    <a:lnTo>
                      <a:pt x="582" y="733"/>
                    </a:lnTo>
                    <a:lnTo>
                      <a:pt x="605" y="779"/>
                    </a:lnTo>
                    <a:lnTo>
                      <a:pt x="609" y="770"/>
                    </a:lnTo>
                    <a:lnTo>
                      <a:pt x="614" y="770"/>
                    </a:lnTo>
                    <a:lnTo>
                      <a:pt x="618" y="770"/>
                    </a:lnTo>
                    <a:lnTo>
                      <a:pt x="618" y="779"/>
                    </a:lnTo>
                    <a:lnTo>
                      <a:pt x="628" y="779"/>
                    </a:lnTo>
                    <a:lnTo>
                      <a:pt x="632" y="774"/>
                    </a:lnTo>
                    <a:lnTo>
                      <a:pt x="641" y="774"/>
                    </a:lnTo>
                    <a:lnTo>
                      <a:pt x="646" y="774"/>
                    </a:lnTo>
                    <a:lnTo>
                      <a:pt x="655" y="788"/>
                    </a:lnTo>
                    <a:lnTo>
                      <a:pt x="664" y="797"/>
                    </a:lnTo>
                    <a:lnTo>
                      <a:pt x="673" y="797"/>
                    </a:lnTo>
                    <a:lnTo>
                      <a:pt x="678" y="797"/>
                    </a:lnTo>
                    <a:lnTo>
                      <a:pt x="683" y="797"/>
                    </a:lnTo>
                    <a:lnTo>
                      <a:pt x="683" y="802"/>
                    </a:lnTo>
                    <a:lnTo>
                      <a:pt x="683" y="811"/>
                    </a:lnTo>
                    <a:lnTo>
                      <a:pt x="687" y="811"/>
                    </a:lnTo>
                    <a:lnTo>
                      <a:pt x="692" y="806"/>
                    </a:lnTo>
                    <a:lnTo>
                      <a:pt x="701" y="797"/>
                    </a:lnTo>
                    <a:lnTo>
                      <a:pt x="733" y="783"/>
                    </a:lnTo>
                    <a:lnTo>
                      <a:pt x="747" y="783"/>
                    </a:lnTo>
                    <a:lnTo>
                      <a:pt x="765" y="783"/>
                    </a:lnTo>
                    <a:lnTo>
                      <a:pt x="770" y="788"/>
                    </a:lnTo>
                    <a:lnTo>
                      <a:pt x="774" y="793"/>
                    </a:lnTo>
                    <a:lnTo>
                      <a:pt x="793" y="793"/>
                    </a:lnTo>
                    <a:lnTo>
                      <a:pt x="802" y="793"/>
                    </a:lnTo>
                    <a:lnTo>
                      <a:pt x="806" y="793"/>
                    </a:lnTo>
                    <a:lnTo>
                      <a:pt x="806" y="788"/>
                    </a:lnTo>
                    <a:lnTo>
                      <a:pt x="806" y="779"/>
                    </a:lnTo>
                    <a:lnTo>
                      <a:pt x="806" y="774"/>
                    </a:lnTo>
                    <a:lnTo>
                      <a:pt x="806" y="765"/>
                    </a:lnTo>
                    <a:lnTo>
                      <a:pt x="811" y="761"/>
                    </a:lnTo>
                    <a:lnTo>
                      <a:pt x="820" y="751"/>
                    </a:lnTo>
                    <a:lnTo>
                      <a:pt x="829" y="751"/>
                    </a:lnTo>
                    <a:lnTo>
                      <a:pt x="838" y="756"/>
                    </a:lnTo>
                    <a:lnTo>
                      <a:pt x="848" y="761"/>
                    </a:lnTo>
                    <a:lnTo>
                      <a:pt x="852" y="765"/>
                    </a:lnTo>
                    <a:lnTo>
                      <a:pt x="857" y="770"/>
                    </a:lnTo>
                    <a:lnTo>
                      <a:pt x="857" y="779"/>
                    </a:lnTo>
                    <a:lnTo>
                      <a:pt x="861" y="783"/>
                    </a:lnTo>
                    <a:lnTo>
                      <a:pt x="870" y="788"/>
                    </a:lnTo>
                    <a:lnTo>
                      <a:pt x="875" y="788"/>
                    </a:lnTo>
                    <a:lnTo>
                      <a:pt x="884" y="783"/>
                    </a:lnTo>
                    <a:lnTo>
                      <a:pt x="889" y="779"/>
                    </a:lnTo>
                    <a:lnTo>
                      <a:pt x="898" y="783"/>
                    </a:lnTo>
                    <a:lnTo>
                      <a:pt x="930" y="802"/>
                    </a:lnTo>
                    <a:lnTo>
                      <a:pt x="944" y="806"/>
                    </a:lnTo>
                    <a:lnTo>
                      <a:pt x="958" y="806"/>
                    </a:lnTo>
                    <a:lnTo>
                      <a:pt x="971" y="802"/>
                    </a:lnTo>
                    <a:lnTo>
                      <a:pt x="985" y="797"/>
                    </a:lnTo>
                    <a:lnTo>
                      <a:pt x="990" y="793"/>
                    </a:lnTo>
                    <a:lnTo>
                      <a:pt x="999" y="788"/>
                    </a:lnTo>
                    <a:lnTo>
                      <a:pt x="1003" y="793"/>
                    </a:lnTo>
                    <a:lnTo>
                      <a:pt x="1013" y="793"/>
                    </a:lnTo>
                    <a:lnTo>
                      <a:pt x="1022" y="793"/>
                    </a:lnTo>
                    <a:lnTo>
                      <a:pt x="1031" y="797"/>
                    </a:lnTo>
                    <a:lnTo>
                      <a:pt x="1040" y="797"/>
                    </a:lnTo>
                    <a:lnTo>
                      <a:pt x="1045" y="793"/>
                    </a:lnTo>
                    <a:lnTo>
                      <a:pt x="1054" y="779"/>
                    </a:lnTo>
                    <a:lnTo>
                      <a:pt x="1058" y="765"/>
                    </a:lnTo>
                    <a:lnTo>
                      <a:pt x="1063" y="761"/>
                    </a:lnTo>
                    <a:lnTo>
                      <a:pt x="1067" y="751"/>
                    </a:lnTo>
                    <a:lnTo>
                      <a:pt x="1067" y="747"/>
                    </a:lnTo>
                    <a:lnTo>
                      <a:pt x="1058" y="747"/>
                    </a:lnTo>
                    <a:lnTo>
                      <a:pt x="1067" y="738"/>
                    </a:lnTo>
                    <a:lnTo>
                      <a:pt x="1081" y="733"/>
                    </a:lnTo>
                    <a:lnTo>
                      <a:pt x="1100" y="728"/>
                    </a:lnTo>
                    <a:lnTo>
                      <a:pt x="1104" y="733"/>
                    </a:lnTo>
                    <a:lnTo>
                      <a:pt x="1109" y="733"/>
                    </a:lnTo>
                    <a:lnTo>
                      <a:pt x="1127" y="738"/>
                    </a:lnTo>
                    <a:lnTo>
                      <a:pt x="1132" y="742"/>
                    </a:lnTo>
                    <a:lnTo>
                      <a:pt x="1132" y="751"/>
                    </a:lnTo>
                    <a:lnTo>
                      <a:pt x="1136" y="765"/>
                    </a:lnTo>
                    <a:lnTo>
                      <a:pt x="1141" y="779"/>
                    </a:lnTo>
                    <a:lnTo>
                      <a:pt x="1145" y="788"/>
                    </a:lnTo>
                    <a:lnTo>
                      <a:pt x="1145" y="797"/>
                    </a:lnTo>
                    <a:lnTo>
                      <a:pt x="1150" y="797"/>
                    </a:lnTo>
                    <a:lnTo>
                      <a:pt x="1159" y="802"/>
                    </a:lnTo>
                    <a:lnTo>
                      <a:pt x="1173" y="806"/>
                    </a:lnTo>
                    <a:lnTo>
                      <a:pt x="1182" y="820"/>
                    </a:lnTo>
                    <a:lnTo>
                      <a:pt x="1187" y="829"/>
                    </a:lnTo>
                    <a:lnTo>
                      <a:pt x="1191" y="834"/>
                    </a:lnTo>
                    <a:lnTo>
                      <a:pt x="1200" y="829"/>
                    </a:lnTo>
                    <a:lnTo>
                      <a:pt x="1228" y="820"/>
                    </a:lnTo>
                    <a:lnTo>
                      <a:pt x="1228" y="825"/>
                    </a:lnTo>
                    <a:lnTo>
                      <a:pt x="1228" y="834"/>
                    </a:lnTo>
                    <a:lnTo>
                      <a:pt x="1223" y="838"/>
                    </a:lnTo>
                    <a:lnTo>
                      <a:pt x="1223" y="848"/>
                    </a:lnTo>
                    <a:lnTo>
                      <a:pt x="1219" y="852"/>
                    </a:lnTo>
                    <a:lnTo>
                      <a:pt x="1214" y="866"/>
                    </a:lnTo>
                    <a:lnTo>
                      <a:pt x="1210" y="871"/>
                    </a:lnTo>
                    <a:lnTo>
                      <a:pt x="1205" y="875"/>
                    </a:lnTo>
                    <a:lnTo>
                      <a:pt x="1200" y="875"/>
                    </a:lnTo>
                    <a:lnTo>
                      <a:pt x="1191" y="875"/>
                    </a:lnTo>
                    <a:lnTo>
                      <a:pt x="1187" y="880"/>
                    </a:lnTo>
                    <a:lnTo>
                      <a:pt x="1187" y="880"/>
                    </a:lnTo>
                    <a:lnTo>
                      <a:pt x="1187" y="884"/>
                    </a:lnTo>
                    <a:lnTo>
                      <a:pt x="1187" y="889"/>
                    </a:lnTo>
                    <a:lnTo>
                      <a:pt x="1191" y="898"/>
                    </a:lnTo>
                    <a:lnTo>
                      <a:pt x="1187" y="903"/>
                    </a:lnTo>
                    <a:lnTo>
                      <a:pt x="1182" y="912"/>
                    </a:lnTo>
                    <a:lnTo>
                      <a:pt x="1182" y="916"/>
                    </a:lnTo>
                    <a:lnTo>
                      <a:pt x="1182" y="912"/>
                    </a:lnTo>
                    <a:lnTo>
                      <a:pt x="1191" y="912"/>
                    </a:lnTo>
                    <a:lnTo>
                      <a:pt x="1196" y="903"/>
                    </a:lnTo>
                    <a:lnTo>
                      <a:pt x="1200" y="907"/>
                    </a:lnTo>
                    <a:lnTo>
                      <a:pt x="1200" y="903"/>
                    </a:lnTo>
                    <a:lnTo>
                      <a:pt x="1205" y="912"/>
                    </a:lnTo>
                    <a:lnTo>
                      <a:pt x="1210" y="912"/>
                    </a:lnTo>
                    <a:lnTo>
                      <a:pt x="1219" y="912"/>
                    </a:lnTo>
                    <a:lnTo>
                      <a:pt x="1223" y="907"/>
                    </a:lnTo>
                    <a:lnTo>
                      <a:pt x="1251" y="875"/>
                    </a:lnTo>
                    <a:lnTo>
                      <a:pt x="1269" y="848"/>
                    </a:lnTo>
                    <a:lnTo>
                      <a:pt x="1292" y="820"/>
                    </a:lnTo>
                    <a:lnTo>
                      <a:pt x="1297" y="816"/>
                    </a:lnTo>
                    <a:lnTo>
                      <a:pt x="1297" y="806"/>
                    </a:lnTo>
                    <a:lnTo>
                      <a:pt x="1297" y="797"/>
                    </a:lnTo>
                    <a:lnTo>
                      <a:pt x="1297" y="788"/>
                    </a:lnTo>
                    <a:lnTo>
                      <a:pt x="1297" y="774"/>
                    </a:lnTo>
                    <a:lnTo>
                      <a:pt x="1306" y="756"/>
                    </a:lnTo>
                    <a:lnTo>
                      <a:pt x="1306" y="751"/>
                    </a:lnTo>
                    <a:lnTo>
                      <a:pt x="1306" y="742"/>
                    </a:lnTo>
                    <a:lnTo>
                      <a:pt x="1301" y="733"/>
                    </a:lnTo>
                    <a:lnTo>
                      <a:pt x="1301" y="728"/>
                    </a:lnTo>
                    <a:lnTo>
                      <a:pt x="1292" y="724"/>
                    </a:lnTo>
                    <a:lnTo>
                      <a:pt x="1287" y="719"/>
                    </a:lnTo>
                    <a:lnTo>
                      <a:pt x="1283" y="715"/>
                    </a:lnTo>
                    <a:lnTo>
                      <a:pt x="1274" y="710"/>
                    </a:lnTo>
                    <a:lnTo>
                      <a:pt x="1274" y="719"/>
                    </a:lnTo>
                    <a:lnTo>
                      <a:pt x="1269" y="728"/>
                    </a:lnTo>
                    <a:lnTo>
                      <a:pt x="1269" y="719"/>
                    </a:lnTo>
                    <a:lnTo>
                      <a:pt x="1260" y="728"/>
                    </a:lnTo>
                    <a:lnTo>
                      <a:pt x="1260" y="724"/>
                    </a:lnTo>
                    <a:lnTo>
                      <a:pt x="1260" y="719"/>
                    </a:lnTo>
                    <a:lnTo>
                      <a:pt x="1260" y="715"/>
                    </a:lnTo>
                    <a:lnTo>
                      <a:pt x="1260" y="710"/>
                    </a:lnTo>
                    <a:lnTo>
                      <a:pt x="1260" y="715"/>
                    </a:lnTo>
                    <a:lnTo>
                      <a:pt x="1255" y="715"/>
                    </a:lnTo>
                    <a:lnTo>
                      <a:pt x="1251" y="724"/>
                    </a:lnTo>
                    <a:lnTo>
                      <a:pt x="1251" y="706"/>
                    </a:lnTo>
                    <a:lnTo>
                      <a:pt x="1242" y="706"/>
                    </a:lnTo>
                    <a:lnTo>
                      <a:pt x="1237" y="701"/>
                    </a:lnTo>
                    <a:lnTo>
                      <a:pt x="1242" y="696"/>
                    </a:lnTo>
                    <a:lnTo>
                      <a:pt x="1251" y="687"/>
                    </a:lnTo>
                    <a:lnTo>
                      <a:pt x="1265" y="669"/>
                    </a:lnTo>
                    <a:lnTo>
                      <a:pt x="1283" y="651"/>
                    </a:lnTo>
                    <a:lnTo>
                      <a:pt x="1297" y="632"/>
                    </a:lnTo>
                    <a:lnTo>
                      <a:pt x="1315" y="614"/>
                    </a:lnTo>
                    <a:lnTo>
                      <a:pt x="1324" y="609"/>
                    </a:lnTo>
                    <a:lnTo>
                      <a:pt x="1338" y="605"/>
                    </a:lnTo>
                    <a:lnTo>
                      <a:pt x="1352" y="605"/>
                    </a:lnTo>
                    <a:lnTo>
                      <a:pt x="1361" y="609"/>
                    </a:lnTo>
                    <a:lnTo>
                      <a:pt x="1361" y="605"/>
                    </a:lnTo>
                    <a:lnTo>
                      <a:pt x="1365" y="605"/>
                    </a:lnTo>
                    <a:lnTo>
                      <a:pt x="1375" y="609"/>
                    </a:lnTo>
                    <a:lnTo>
                      <a:pt x="1384" y="609"/>
                    </a:lnTo>
                    <a:lnTo>
                      <a:pt x="1388" y="609"/>
                    </a:lnTo>
                    <a:lnTo>
                      <a:pt x="1388" y="605"/>
                    </a:lnTo>
                    <a:lnTo>
                      <a:pt x="1393" y="600"/>
                    </a:lnTo>
                    <a:lnTo>
                      <a:pt x="1397" y="600"/>
                    </a:lnTo>
                    <a:lnTo>
                      <a:pt x="1397" y="600"/>
                    </a:lnTo>
                    <a:lnTo>
                      <a:pt x="1407" y="600"/>
                    </a:lnTo>
                    <a:lnTo>
                      <a:pt x="1416" y="605"/>
                    </a:lnTo>
                    <a:lnTo>
                      <a:pt x="1425" y="605"/>
                    </a:lnTo>
                    <a:lnTo>
                      <a:pt x="1430" y="609"/>
                    </a:lnTo>
                    <a:lnTo>
                      <a:pt x="1416" y="614"/>
                    </a:lnTo>
                    <a:lnTo>
                      <a:pt x="1420" y="619"/>
                    </a:lnTo>
                    <a:lnTo>
                      <a:pt x="1430" y="614"/>
                    </a:lnTo>
                    <a:lnTo>
                      <a:pt x="1443" y="609"/>
                    </a:lnTo>
                    <a:lnTo>
                      <a:pt x="1452" y="609"/>
                    </a:lnTo>
                    <a:lnTo>
                      <a:pt x="1462" y="609"/>
                    </a:lnTo>
                    <a:lnTo>
                      <a:pt x="1462" y="609"/>
                    </a:lnTo>
                    <a:lnTo>
                      <a:pt x="1462" y="605"/>
                    </a:lnTo>
                    <a:lnTo>
                      <a:pt x="1452" y="605"/>
                    </a:lnTo>
                    <a:lnTo>
                      <a:pt x="1452" y="596"/>
                    </a:lnTo>
                    <a:lnTo>
                      <a:pt x="1457" y="591"/>
                    </a:lnTo>
                    <a:lnTo>
                      <a:pt x="1462" y="582"/>
                    </a:lnTo>
                    <a:lnTo>
                      <a:pt x="1471" y="573"/>
                    </a:lnTo>
                    <a:lnTo>
                      <a:pt x="1480" y="564"/>
                    </a:lnTo>
                    <a:lnTo>
                      <a:pt x="1489" y="554"/>
                    </a:lnTo>
                    <a:lnTo>
                      <a:pt x="1503" y="550"/>
                    </a:lnTo>
                    <a:lnTo>
                      <a:pt x="1507" y="550"/>
                    </a:lnTo>
                    <a:lnTo>
                      <a:pt x="1512" y="550"/>
                    </a:lnTo>
                    <a:lnTo>
                      <a:pt x="1517" y="550"/>
                    </a:lnTo>
                    <a:lnTo>
                      <a:pt x="1521" y="545"/>
                    </a:lnTo>
                    <a:lnTo>
                      <a:pt x="1517" y="568"/>
                    </a:lnTo>
                    <a:lnTo>
                      <a:pt x="1521" y="568"/>
                    </a:lnTo>
                    <a:lnTo>
                      <a:pt x="1521" y="577"/>
                    </a:lnTo>
                    <a:lnTo>
                      <a:pt x="1526" y="573"/>
                    </a:lnTo>
                    <a:lnTo>
                      <a:pt x="1535" y="564"/>
                    </a:lnTo>
                    <a:lnTo>
                      <a:pt x="1544" y="554"/>
                    </a:lnTo>
                    <a:lnTo>
                      <a:pt x="1553" y="554"/>
                    </a:lnTo>
                    <a:lnTo>
                      <a:pt x="1553" y="545"/>
                    </a:lnTo>
                    <a:lnTo>
                      <a:pt x="1558" y="536"/>
                    </a:lnTo>
                    <a:lnTo>
                      <a:pt x="1562" y="531"/>
                    </a:lnTo>
                    <a:lnTo>
                      <a:pt x="1567" y="531"/>
                    </a:lnTo>
                    <a:lnTo>
                      <a:pt x="1572" y="531"/>
                    </a:lnTo>
                    <a:lnTo>
                      <a:pt x="1576" y="531"/>
                    </a:lnTo>
                    <a:lnTo>
                      <a:pt x="1572" y="536"/>
                    </a:lnTo>
                    <a:lnTo>
                      <a:pt x="1567" y="541"/>
                    </a:lnTo>
                    <a:lnTo>
                      <a:pt x="1562" y="554"/>
                    </a:lnTo>
                    <a:lnTo>
                      <a:pt x="1562" y="559"/>
                    </a:lnTo>
                    <a:lnTo>
                      <a:pt x="1562" y="564"/>
                    </a:lnTo>
                    <a:lnTo>
                      <a:pt x="1558" y="568"/>
                    </a:lnTo>
                    <a:lnTo>
                      <a:pt x="1558" y="573"/>
                    </a:lnTo>
                    <a:lnTo>
                      <a:pt x="1539" y="586"/>
                    </a:lnTo>
                    <a:lnTo>
                      <a:pt x="1521" y="605"/>
                    </a:lnTo>
                    <a:lnTo>
                      <a:pt x="1517" y="614"/>
                    </a:lnTo>
                    <a:lnTo>
                      <a:pt x="1507" y="628"/>
                    </a:lnTo>
                    <a:lnTo>
                      <a:pt x="1494" y="637"/>
                    </a:lnTo>
                    <a:lnTo>
                      <a:pt x="1480" y="641"/>
                    </a:lnTo>
                    <a:lnTo>
                      <a:pt x="1484" y="646"/>
                    </a:lnTo>
                    <a:lnTo>
                      <a:pt x="1480" y="655"/>
                    </a:lnTo>
                    <a:lnTo>
                      <a:pt x="1471" y="664"/>
                    </a:lnTo>
                    <a:lnTo>
                      <a:pt x="1466" y="683"/>
                    </a:lnTo>
                    <a:lnTo>
                      <a:pt x="1466" y="701"/>
                    </a:lnTo>
                    <a:lnTo>
                      <a:pt x="1475" y="738"/>
                    </a:lnTo>
                    <a:lnTo>
                      <a:pt x="1480" y="774"/>
                    </a:lnTo>
                    <a:lnTo>
                      <a:pt x="1494" y="765"/>
                    </a:lnTo>
                    <a:lnTo>
                      <a:pt x="1498" y="751"/>
                    </a:lnTo>
                    <a:lnTo>
                      <a:pt x="1503" y="738"/>
                    </a:lnTo>
                    <a:lnTo>
                      <a:pt x="1512" y="733"/>
                    </a:lnTo>
                    <a:lnTo>
                      <a:pt x="1517" y="733"/>
                    </a:lnTo>
                    <a:lnTo>
                      <a:pt x="1517" y="724"/>
                    </a:lnTo>
                    <a:lnTo>
                      <a:pt x="1521" y="715"/>
                    </a:lnTo>
                    <a:lnTo>
                      <a:pt x="1530" y="706"/>
                    </a:lnTo>
                    <a:lnTo>
                      <a:pt x="1535" y="706"/>
                    </a:lnTo>
                    <a:lnTo>
                      <a:pt x="1535" y="706"/>
                    </a:lnTo>
                    <a:lnTo>
                      <a:pt x="1539" y="701"/>
                    </a:lnTo>
                    <a:lnTo>
                      <a:pt x="1539" y="696"/>
                    </a:lnTo>
                    <a:lnTo>
                      <a:pt x="1535" y="687"/>
                    </a:lnTo>
                    <a:lnTo>
                      <a:pt x="1539" y="678"/>
                    </a:lnTo>
                    <a:lnTo>
                      <a:pt x="1544" y="674"/>
                    </a:lnTo>
                    <a:lnTo>
                      <a:pt x="1544" y="669"/>
                    </a:lnTo>
                    <a:lnTo>
                      <a:pt x="1553" y="669"/>
                    </a:lnTo>
                    <a:lnTo>
                      <a:pt x="1549" y="674"/>
                    </a:lnTo>
                    <a:lnTo>
                      <a:pt x="1553" y="678"/>
                    </a:lnTo>
                    <a:lnTo>
                      <a:pt x="1553" y="674"/>
                    </a:lnTo>
                    <a:lnTo>
                      <a:pt x="1553" y="669"/>
                    </a:lnTo>
                    <a:lnTo>
                      <a:pt x="1549" y="655"/>
                    </a:lnTo>
                    <a:lnTo>
                      <a:pt x="1553" y="646"/>
                    </a:lnTo>
                    <a:lnTo>
                      <a:pt x="1553" y="641"/>
                    </a:lnTo>
                    <a:lnTo>
                      <a:pt x="1549" y="637"/>
                    </a:lnTo>
                    <a:lnTo>
                      <a:pt x="1544" y="641"/>
                    </a:lnTo>
                    <a:lnTo>
                      <a:pt x="1539" y="637"/>
                    </a:lnTo>
                    <a:lnTo>
                      <a:pt x="1544" y="628"/>
                    </a:lnTo>
                    <a:lnTo>
                      <a:pt x="1553" y="614"/>
                    </a:lnTo>
                    <a:lnTo>
                      <a:pt x="1553" y="609"/>
                    </a:lnTo>
                    <a:lnTo>
                      <a:pt x="1558" y="600"/>
                    </a:lnTo>
                    <a:lnTo>
                      <a:pt x="1562" y="596"/>
                    </a:lnTo>
                    <a:lnTo>
                      <a:pt x="1567" y="596"/>
                    </a:lnTo>
                    <a:lnTo>
                      <a:pt x="1572" y="591"/>
                    </a:lnTo>
                    <a:lnTo>
                      <a:pt x="1576" y="596"/>
                    </a:lnTo>
                    <a:lnTo>
                      <a:pt x="1581" y="586"/>
                    </a:lnTo>
                    <a:lnTo>
                      <a:pt x="1585" y="582"/>
                    </a:lnTo>
                    <a:lnTo>
                      <a:pt x="1590" y="582"/>
                    </a:lnTo>
                    <a:lnTo>
                      <a:pt x="1590" y="586"/>
                    </a:lnTo>
                    <a:lnTo>
                      <a:pt x="1590" y="591"/>
                    </a:lnTo>
                    <a:lnTo>
                      <a:pt x="1590" y="596"/>
                    </a:lnTo>
                    <a:lnTo>
                      <a:pt x="1599" y="582"/>
                    </a:lnTo>
                    <a:lnTo>
                      <a:pt x="1613" y="577"/>
                    </a:lnTo>
                    <a:lnTo>
                      <a:pt x="1622" y="582"/>
                    </a:lnTo>
                    <a:lnTo>
                      <a:pt x="1636" y="596"/>
                    </a:lnTo>
                    <a:lnTo>
                      <a:pt x="1636" y="586"/>
                    </a:lnTo>
                    <a:lnTo>
                      <a:pt x="1640" y="582"/>
                    </a:lnTo>
                    <a:lnTo>
                      <a:pt x="1649" y="573"/>
                    </a:lnTo>
                    <a:lnTo>
                      <a:pt x="1654" y="568"/>
                    </a:lnTo>
                    <a:lnTo>
                      <a:pt x="1659" y="568"/>
                    </a:lnTo>
                    <a:lnTo>
                      <a:pt x="1663" y="559"/>
                    </a:lnTo>
                    <a:lnTo>
                      <a:pt x="1672" y="554"/>
                    </a:lnTo>
                    <a:lnTo>
                      <a:pt x="1682" y="550"/>
                    </a:lnTo>
                    <a:lnTo>
                      <a:pt x="1686" y="545"/>
                    </a:lnTo>
                    <a:lnTo>
                      <a:pt x="1695" y="541"/>
                    </a:lnTo>
                    <a:lnTo>
                      <a:pt x="1700" y="536"/>
                    </a:lnTo>
                    <a:lnTo>
                      <a:pt x="1714" y="531"/>
                    </a:lnTo>
                    <a:lnTo>
                      <a:pt x="1714" y="531"/>
                    </a:lnTo>
                    <a:lnTo>
                      <a:pt x="1714" y="522"/>
                    </a:lnTo>
                    <a:lnTo>
                      <a:pt x="1718" y="531"/>
                    </a:lnTo>
                    <a:lnTo>
                      <a:pt x="1723" y="531"/>
                    </a:lnTo>
                    <a:lnTo>
                      <a:pt x="1727" y="531"/>
                    </a:lnTo>
                    <a:lnTo>
                      <a:pt x="1732" y="536"/>
                    </a:lnTo>
                    <a:lnTo>
                      <a:pt x="1737" y="536"/>
                    </a:lnTo>
                    <a:lnTo>
                      <a:pt x="1741" y="531"/>
                    </a:lnTo>
                    <a:lnTo>
                      <a:pt x="1741" y="527"/>
                    </a:lnTo>
                    <a:lnTo>
                      <a:pt x="1737" y="518"/>
                    </a:lnTo>
                    <a:lnTo>
                      <a:pt x="1741" y="518"/>
                    </a:lnTo>
                    <a:lnTo>
                      <a:pt x="1732" y="509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" name="Freeform 1750"/>
              <p:cNvSpPr>
                <a:spLocks/>
              </p:cNvSpPr>
              <p:nvPr/>
            </p:nvSpPr>
            <p:spPr bwMode="auto">
              <a:xfrm>
                <a:off x="3002" y="677"/>
                <a:ext cx="1865" cy="935"/>
              </a:xfrm>
              <a:custGeom>
                <a:avLst/>
                <a:gdLst>
                  <a:gd name="T0" fmla="*/ 1755 w 1865"/>
                  <a:gd name="T1" fmla="*/ 431 h 935"/>
                  <a:gd name="T2" fmla="*/ 1819 w 1865"/>
                  <a:gd name="T3" fmla="*/ 486 h 935"/>
                  <a:gd name="T4" fmla="*/ 1856 w 1865"/>
                  <a:gd name="T5" fmla="*/ 454 h 935"/>
                  <a:gd name="T6" fmla="*/ 1801 w 1865"/>
                  <a:gd name="T7" fmla="*/ 394 h 935"/>
                  <a:gd name="T8" fmla="*/ 1640 w 1865"/>
                  <a:gd name="T9" fmla="*/ 316 h 935"/>
                  <a:gd name="T10" fmla="*/ 1517 w 1865"/>
                  <a:gd name="T11" fmla="*/ 325 h 935"/>
                  <a:gd name="T12" fmla="*/ 1397 w 1865"/>
                  <a:gd name="T13" fmla="*/ 257 h 935"/>
                  <a:gd name="T14" fmla="*/ 1237 w 1865"/>
                  <a:gd name="T15" fmla="*/ 261 h 935"/>
                  <a:gd name="T16" fmla="*/ 1168 w 1865"/>
                  <a:gd name="T17" fmla="*/ 224 h 935"/>
                  <a:gd name="T18" fmla="*/ 1077 w 1865"/>
                  <a:gd name="T19" fmla="*/ 215 h 935"/>
                  <a:gd name="T20" fmla="*/ 962 w 1865"/>
                  <a:gd name="T21" fmla="*/ 179 h 935"/>
                  <a:gd name="T22" fmla="*/ 903 w 1865"/>
                  <a:gd name="T23" fmla="*/ 206 h 935"/>
                  <a:gd name="T24" fmla="*/ 985 w 1865"/>
                  <a:gd name="T25" fmla="*/ 124 h 935"/>
                  <a:gd name="T26" fmla="*/ 925 w 1865"/>
                  <a:gd name="T27" fmla="*/ 50 h 935"/>
                  <a:gd name="T28" fmla="*/ 875 w 1865"/>
                  <a:gd name="T29" fmla="*/ 0 h 935"/>
                  <a:gd name="T30" fmla="*/ 793 w 1865"/>
                  <a:gd name="T31" fmla="*/ 87 h 935"/>
                  <a:gd name="T32" fmla="*/ 683 w 1865"/>
                  <a:gd name="T33" fmla="*/ 124 h 935"/>
                  <a:gd name="T34" fmla="*/ 609 w 1865"/>
                  <a:gd name="T35" fmla="*/ 202 h 935"/>
                  <a:gd name="T36" fmla="*/ 628 w 1865"/>
                  <a:gd name="T37" fmla="*/ 307 h 935"/>
                  <a:gd name="T38" fmla="*/ 563 w 1865"/>
                  <a:gd name="T39" fmla="*/ 257 h 935"/>
                  <a:gd name="T40" fmla="*/ 541 w 1865"/>
                  <a:gd name="T41" fmla="*/ 220 h 935"/>
                  <a:gd name="T42" fmla="*/ 573 w 1865"/>
                  <a:gd name="T43" fmla="*/ 353 h 935"/>
                  <a:gd name="T44" fmla="*/ 531 w 1865"/>
                  <a:gd name="T45" fmla="*/ 408 h 935"/>
                  <a:gd name="T46" fmla="*/ 518 w 1865"/>
                  <a:gd name="T47" fmla="*/ 348 h 935"/>
                  <a:gd name="T48" fmla="*/ 467 w 1865"/>
                  <a:gd name="T49" fmla="*/ 261 h 935"/>
                  <a:gd name="T50" fmla="*/ 476 w 1865"/>
                  <a:gd name="T51" fmla="*/ 357 h 935"/>
                  <a:gd name="T52" fmla="*/ 366 w 1865"/>
                  <a:gd name="T53" fmla="*/ 357 h 935"/>
                  <a:gd name="T54" fmla="*/ 288 w 1865"/>
                  <a:gd name="T55" fmla="*/ 371 h 935"/>
                  <a:gd name="T56" fmla="*/ 183 w 1865"/>
                  <a:gd name="T57" fmla="*/ 362 h 935"/>
                  <a:gd name="T58" fmla="*/ 156 w 1865"/>
                  <a:gd name="T59" fmla="*/ 444 h 935"/>
                  <a:gd name="T60" fmla="*/ 119 w 1865"/>
                  <a:gd name="T61" fmla="*/ 499 h 935"/>
                  <a:gd name="T62" fmla="*/ 105 w 1865"/>
                  <a:gd name="T63" fmla="*/ 431 h 935"/>
                  <a:gd name="T64" fmla="*/ 69 w 1865"/>
                  <a:gd name="T65" fmla="*/ 339 h 935"/>
                  <a:gd name="T66" fmla="*/ 14 w 1865"/>
                  <a:gd name="T67" fmla="*/ 362 h 935"/>
                  <a:gd name="T68" fmla="*/ 41 w 1865"/>
                  <a:gd name="T69" fmla="*/ 509 h 935"/>
                  <a:gd name="T70" fmla="*/ 4 w 1865"/>
                  <a:gd name="T71" fmla="*/ 614 h 935"/>
                  <a:gd name="T72" fmla="*/ 41 w 1865"/>
                  <a:gd name="T73" fmla="*/ 696 h 935"/>
                  <a:gd name="T74" fmla="*/ 78 w 1865"/>
                  <a:gd name="T75" fmla="*/ 761 h 935"/>
                  <a:gd name="T76" fmla="*/ 142 w 1865"/>
                  <a:gd name="T77" fmla="*/ 825 h 935"/>
                  <a:gd name="T78" fmla="*/ 124 w 1865"/>
                  <a:gd name="T79" fmla="*/ 884 h 935"/>
                  <a:gd name="T80" fmla="*/ 233 w 1865"/>
                  <a:gd name="T81" fmla="*/ 907 h 935"/>
                  <a:gd name="T82" fmla="*/ 229 w 1865"/>
                  <a:gd name="T83" fmla="*/ 825 h 935"/>
                  <a:gd name="T84" fmla="*/ 279 w 1865"/>
                  <a:gd name="T85" fmla="*/ 765 h 935"/>
                  <a:gd name="T86" fmla="*/ 353 w 1865"/>
                  <a:gd name="T87" fmla="*/ 770 h 935"/>
                  <a:gd name="T88" fmla="*/ 394 w 1865"/>
                  <a:gd name="T89" fmla="*/ 733 h 935"/>
                  <a:gd name="T90" fmla="*/ 486 w 1865"/>
                  <a:gd name="T91" fmla="*/ 692 h 935"/>
                  <a:gd name="T92" fmla="*/ 545 w 1865"/>
                  <a:gd name="T93" fmla="*/ 719 h 935"/>
                  <a:gd name="T94" fmla="*/ 664 w 1865"/>
                  <a:gd name="T95" fmla="*/ 797 h 935"/>
                  <a:gd name="T96" fmla="*/ 806 w 1865"/>
                  <a:gd name="T97" fmla="*/ 779 h 935"/>
                  <a:gd name="T98" fmla="*/ 944 w 1865"/>
                  <a:gd name="T99" fmla="*/ 806 h 935"/>
                  <a:gd name="T100" fmla="*/ 1067 w 1865"/>
                  <a:gd name="T101" fmla="*/ 738 h 935"/>
                  <a:gd name="T102" fmla="*/ 1200 w 1865"/>
                  <a:gd name="T103" fmla="*/ 829 h 935"/>
                  <a:gd name="T104" fmla="*/ 1182 w 1865"/>
                  <a:gd name="T105" fmla="*/ 912 h 935"/>
                  <a:gd name="T106" fmla="*/ 1297 w 1865"/>
                  <a:gd name="T107" fmla="*/ 774 h 935"/>
                  <a:gd name="T108" fmla="*/ 1260 w 1865"/>
                  <a:gd name="T109" fmla="*/ 715 h 935"/>
                  <a:gd name="T110" fmla="*/ 1375 w 1865"/>
                  <a:gd name="T111" fmla="*/ 609 h 935"/>
                  <a:gd name="T112" fmla="*/ 1462 w 1865"/>
                  <a:gd name="T113" fmla="*/ 605 h 935"/>
                  <a:gd name="T114" fmla="*/ 1544 w 1865"/>
                  <a:gd name="T115" fmla="*/ 554 h 935"/>
                  <a:gd name="T116" fmla="*/ 1507 w 1865"/>
                  <a:gd name="T117" fmla="*/ 628 h 935"/>
                  <a:gd name="T118" fmla="*/ 1535 w 1865"/>
                  <a:gd name="T119" fmla="*/ 706 h 935"/>
                  <a:gd name="T120" fmla="*/ 1539 w 1865"/>
                  <a:gd name="T121" fmla="*/ 637 h 935"/>
                  <a:gd name="T122" fmla="*/ 1636 w 1865"/>
                  <a:gd name="T123" fmla="*/ 596 h 935"/>
                  <a:gd name="T124" fmla="*/ 1732 w 1865"/>
                  <a:gd name="T125" fmla="*/ 536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5" h="935">
                    <a:moveTo>
                      <a:pt x="1732" y="509"/>
                    </a:moveTo>
                    <a:lnTo>
                      <a:pt x="1732" y="499"/>
                    </a:lnTo>
                    <a:lnTo>
                      <a:pt x="1727" y="495"/>
                    </a:lnTo>
                    <a:lnTo>
                      <a:pt x="1727" y="490"/>
                    </a:lnTo>
                    <a:lnTo>
                      <a:pt x="1727" y="486"/>
                    </a:lnTo>
                    <a:lnTo>
                      <a:pt x="1723" y="490"/>
                    </a:lnTo>
                    <a:lnTo>
                      <a:pt x="1718" y="486"/>
                    </a:lnTo>
                    <a:lnTo>
                      <a:pt x="1718" y="476"/>
                    </a:lnTo>
                    <a:lnTo>
                      <a:pt x="1723" y="476"/>
                    </a:lnTo>
                    <a:lnTo>
                      <a:pt x="1732" y="481"/>
                    </a:lnTo>
                    <a:lnTo>
                      <a:pt x="1741" y="472"/>
                    </a:lnTo>
                    <a:lnTo>
                      <a:pt x="1746" y="463"/>
                    </a:lnTo>
                    <a:lnTo>
                      <a:pt x="1750" y="458"/>
                    </a:lnTo>
                    <a:lnTo>
                      <a:pt x="1755" y="454"/>
                    </a:lnTo>
                    <a:lnTo>
                      <a:pt x="1750" y="444"/>
                    </a:lnTo>
                    <a:lnTo>
                      <a:pt x="1746" y="435"/>
                    </a:lnTo>
                    <a:lnTo>
                      <a:pt x="1755" y="435"/>
                    </a:lnTo>
                    <a:lnTo>
                      <a:pt x="1755" y="431"/>
                    </a:lnTo>
                    <a:lnTo>
                      <a:pt x="1759" y="435"/>
                    </a:lnTo>
                    <a:lnTo>
                      <a:pt x="1764" y="431"/>
                    </a:lnTo>
                    <a:lnTo>
                      <a:pt x="1764" y="435"/>
                    </a:lnTo>
                    <a:lnTo>
                      <a:pt x="1759" y="440"/>
                    </a:lnTo>
                    <a:lnTo>
                      <a:pt x="1759" y="444"/>
                    </a:lnTo>
                    <a:lnTo>
                      <a:pt x="1764" y="454"/>
                    </a:lnTo>
                    <a:lnTo>
                      <a:pt x="1773" y="454"/>
                    </a:lnTo>
                    <a:lnTo>
                      <a:pt x="1787" y="454"/>
                    </a:lnTo>
                    <a:lnTo>
                      <a:pt x="1792" y="454"/>
                    </a:lnTo>
                    <a:lnTo>
                      <a:pt x="1796" y="463"/>
                    </a:lnTo>
                    <a:lnTo>
                      <a:pt x="1796" y="472"/>
                    </a:lnTo>
                    <a:lnTo>
                      <a:pt x="1805" y="476"/>
                    </a:lnTo>
                    <a:lnTo>
                      <a:pt x="1805" y="476"/>
                    </a:lnTo>
                    <a:lnTo>
                      <a:pt x="1810" y="472"/>
                    </a:lnTo>
                    <a:lnTo>
                      <a:pt x="1810" y="476"/>
                    </a:lnTo>
                    <a:lnTo>
                      <a:pt x="1814" y="486"/>
                    </a:lnTo>
                    <a:lnTo>
                      <a:pt x="1819" y="481"/>
                    </a:lnTo>
                    <a:lnTo>
                      <a:pt x="1819" y="486"/>
                    </a:lnTo>
                    <a:lnTo>
                      <a:pt x="1824" y="481"/>
                    </a:lnTo>
                    <a:lnTo>
                      <a:pt x="1824" y="486"/>
                    </a:lnTo>
                    <a:lnTo>
                      <a:pt x="1828" y="490"/>
                    </a:lnTo>
                    <a:lnTo>
                      <a:pt x="1828" y="486"/>
                    </a:lnTo>
                    <a:lnTo>
                      <a:pt x="1824" y="481"/>
                    </a:lnTo>
                    <a:lnTo>
                      <a:pt x="1833" y="486"/>
                    </a:lnTo>
                    <a:lnTo>
                      <a:pt x="1828" y="476"/>
                    </a:lnTo>
                    <a:lnTo>
                      <a:pt x="1828" y="476"/>
                    </a:lnTo>
                    <a:lnTo>
                      <a:pt x="1824" y="476"/>
                    </a:lnTo>
                    <a:lnTo>
                      <a:pt x="1837" y="467"/>
                    </a:lnTo>
                    <a:lnTo>
                      <a:pt x="1833" y="463"/>
                    </a:lnTo>
                    <a:lnTo>
                      <a:pt x="1837" y="463"/>
                    </a:lnTo>
                    <a:lnTo>
                      <a:pt x="1837" y="458"/>
                    </a:lnTo>
                    <a:lnTo>
                      <a:pt x="1842" y="454"/>
                    </a:lnTo>
                    <a:lnTo>
                      <a:pt x="1847" y="454"/>
                    </a:lnTo>
                    <a:lnTo>
                      <a:pt x="1847" y="449"/>
                    </a:lnTo>
                    <a:lnTo>
                      <a:pt x="1847" y="444"/>
                    </a:lnTo>
                    <a:lnTo>
                      <a:pt x="1856" y="454"/>
                    </a:lnTo>
                    <a:lnTo>
                      <a:pt x="1856" y="444"/>
                    </a:lnTo>
                    <a:lnTo>
                      <a:pt x="1865" y="440"/>
                    </a:lnTo>
                    <a:lnTo>
                      <a:pt x="1856" y="435"/>
                    </a:lnTo>
                    <a:lnTo>
                      <a:pt x="1851" y="426"/>
                    </a:lnTo>
                    <a:lnTo>
                      <a:pt x="1842" y="417"/>
                    </a:lnTo>
                    <a:lnTo>
                      <a:pt x="1828" y="412"/>
                    </a:lnTo>
                    <a:lnTo>
                      <a:pt x="1824" y="417"/>
                    </a:lnTo>
                    <a:lnTo>
                      <a:pt x="1824" y="412"/>
                    </a:lnTo>
                    <a:lnTo>
                      <a:pt x="1819" y="408"/>
                    </a:lnTo>
                    <a:lnTo>
                      <a:pt x="1814" y="412"/>
                    </a:lnTo>
                    <a:lnTo>
                      <a:pt x="1810" y="412"/>
                    </a:lnTo>
                    <a:lnTo>
                      <a:pt x="1814" y="412"/>
                    </a:lnTo>
                    <a:lnTo>
                      <a:pt x="1814" y="422"/>
                    </a:lnTo>
                    <a:lnTo>
                      <a:pt x="1814" y="431"/>
                    </a:lnTo>
                    <a:lnTo>
                      <a:pt x="1810" y="422"/>
                    </a:lnTo>
                    <a:lnTo>
                      <a:pt x="1805" y="408"/>
                    </a:lnTo>
                    <a:lnTo>
                      <a:pt x="1805" y="399"/>
                    </a:lnTo>
                    <a:lnTo>
                      <a:pt x="1801" y="394"/>
                    </a:lnTo>
                    <a:lnTo>
                      <a:pt x="1792" y="389"/>
                    </a:lnTo>
                    <a:lnTo>
                      <a:pt x="1801" y="399"/>
                    </a:lnTo>
                    <a:lnTo>
                      <a:pt x="1787" y="389"/>
                    </a:lnTo>
                    <a:lnTo>
                      <a:pt x="1792" y="389"/>
                    </a:lnTo>
                    <a:lnTo>
                      <a:pt x="1782" y="385"/>
                    </a:lnTo>
                    <a:lnTo>
                      <a:pt x="1782" y="380"/>
                    </a:lnTo>
                    <a:lnTo>
                      <a:pt x="1773" y="376"/>
                    </a:lnTo>
                    <a:lnTo>
                      <a:pt x="1764" y="371"/>
                    </a:lnTo>
                    <a:lnTo>
                      <a:pt x="1759" y="362"/>
                    </a:lnTo>
                    <a:lnTo>
                      <a:pt x="1750" y="357"/>
                    </a:lnTo>
                    <a:lnTo>
                      <a:pt x="1741" y="353"/>
                    </a:lnTo>
                    <a:lnTo>
                      <a:pt x="1723" y="334"/>
                    </a:lnTo>
                    <a:lnTo>
                      <a:pt x="1714" y="330"/>
                    </a:lnTo>
                    <a:lnTo>
                      <a:pt x="1700" y="325"/>
                    </a:lnTo>
                    <a:lnTo>
                      <a:pt x="1686" y="325"/>
                    </a:lnTo>
                    <a:lnTo>
                      <a:pt x="1668" y="325"/>
                    </a:lnTo>
                    <a:lnTo>
                      <a:pt x="1640" y="316"/>
                    </a:lnTo>
                    <a:lnTo>
                      <a:pt x="1640" y="316"/>
                    </a:lnTo>
                    <a:lnTo>
                      <a:pt x="1636" y="321"/>
                    </a:lnTo>
                    <a:lnTo>
                      <a:pt x="1631" y="334"/>
                    </a:lnTo>
                    <a:lnTo>
                      <a:pt x="1640" y="334"/>
                    </a:lnTo>
                    <a:lnTo>
                      <a:pt x="1645" y="344"/>
                    </a:lnTo>
                    <a:lnTo>
                      <a:pt x="1640" y="357"/>
                    </a:lnTo>
                    <a:lnTo>
                      <a:pt x="1631" y="357"/>
                    </a:lnTo>
                    <a:lnTo>
                      <a:pt x="1622" y="353"/>
                    </a:lnTo>
                    <a:lnTo>
                      <a:pt x="1613" y="344"/>
                    </a:lnTo>
                    <a:lnTo>
                      <a:pt x="1608" y="334"/>
                    </a:lnTo>
                    <a:lnTo>
                      <a:pt x="1608" y="325"/>
                    </a:lnTo>
                    <a:lnTo>
                      <a:pt x="1590" y="334"/>
                    </a:lnTo>
                    <a:lnTo>
                      <a:pt x="1567" y="330"/>
                    </a:lnTo>
                    <a:lnTo>
                      <a:pt x="1558" y="325"/>
                    </a:lnTo>
                    <a:lnTo>
                      <a:pt x="1549" y="330"/>
                    </a:lnTo>
                    <a:lnTo>
                      <a:pt x="1530" y="339"/>
                    </a:lnTo>
                    <a:lnTo>
                      <a:pt x="1530" y="334"/>
                    </a:lnTo>
                    <a:lnTo>
                      <a:pt x="1521" y="330"/>
                    </a:lnTo>
                    <a:lnTo>
                      <a:pt x="1517" y="325"/>
                    </a:lnTo>
                    <a:lnTo>
                      <a:pt x="1517" y="321"/>
                    </a:lnTo>
                    <a:lnTo>
                      <a:pt x="1517" y="312"/>
                    </a:lnTo>
                    <a:lnTo>
                      <a:pt x="1517" y="307"/>
                    </a:lnTo>
                    <a:lnTo>
                      <a:pt x="1512" y="298"/>
                    </a:lnTo>
                    <a:lnTo>
                      <a:pt x="1507" y="289"/>
                    </a:lnTo>
                    <a:lnTo>
                      <a:pt x="1503" y="289"/>
                    </a:lnTo>
                    <a:lnTo>
                      <a:pt x="1457" y="284"/>
                    </a:lnTo>
                    <a:lnTo>
                      <a:pt x="1439" y="289"/>
                    </a:lnTo>
                    <a:lnTo>
                      <a:pt x="1434" y="289"/>
                    </a:lnTo>
                    <a:lnTo>
                      <a:pt x="1425" y="289"/>
                    </a:lnTo>
                    <a:lnTo>
                      <a:pt x="1430" y="279"/>
                    </a:lnTo>
                    <a:lnTo>
                      <a:pt x="1430" y="275"/>
                    </a:lnTo>
                    <a:lnTo>
                      <a:pt x="1416" y="270"/>
                    </a:lnTo>
                    <a:lnTo>
                      <a:pt x="1411" y="270"/>
                    </a:lnTo>
                    <a:lnTo>
                      <a:pt x="1407" y="266"/>
                    </a:lnTo>
                    <a:lnTo>
                      <a:pt x="1402" y="261"/>
                    </a:lnTo>
                    <a:lnTo>
                      <a:pt x="1393" y="261"/>
                    </a:lnTo>
                    <a:lnTo>
                      <a:pt x="1397" y="257"/>
                    </a:lnTo>
                    <a:lnTo>
                      <a:pt x="1402" y="257"/>
                    </a:lnTo>
                    <a:lnTo>
                      <a:pt x="1402" y="247"/>
                    </a:lnTo>
                    <a:lnTo>
                      <a:pt x="1397" y="243"/>
                    </a:lnTo>
                    <a:lnTo>
                      <a:pt x="1379" y="238"/>
                    </a:lnTo>
                    <a:lnTo>
                      <a:pt x="1315" y="220"/>
                    </a:lnTo>
                    <a:lnTo>
                      <a:pt x="1301" y="220"/>
                    </a:lnTo>
                    <a:lnTo>
                      <a:pt x="1301" y="220"/>
                    </a:lnTo>
                    <a:lnTo>
                      <a:pt x="1301" y="224"/>
                    </a:lnTo>
                    <a:lnTo>
                      <a:pt x="1301" y="229"/>
                    </a:lnTo>
                    <a:lnTo>
                      <a:pt x="1287" y="247"/>
                    </a:lnTo>
                    <a:lnTo>
                      <a:pt x="1287" y="270"/>
                    </a:lnTo>
                    <a:lnTo>
                      <a:pt x="1283" y="266"/>
                    </a:lnTo>
                    <a:lnTo>
                      <a:pt x="1278" y="270"/>
                    </a:lnTo>
                    <a:lnTo>
                      <a:pt x="1265" y="279"/>
                    </a:lnTo>
                    <a:lnTo>
                      <a:pt x="1260" y="279"/>
                    </a:lnTo>
                    <a:lnTo>
                      <a:pt x="1255" y="275"/>
                    </a:lnTo>
                    <a:lnTo>
                      <a:pt x="1246" y="266"/>
                    </a:lnTo>
                    <a:lnTo>
                      <a:pt x="1237" y="261"/>
                    </a:lnTo>
                    <a:lnTo>
                      <a:pt x="1232" y="261"/>
                    </a:lnTo>
                    <a:lnTo>
                      <a:pt x="1232" y="266"/>
                    </a:lnTo>
                    <a:lnTo>
                      <a:pt x="1228" y="270"/>
                    </a:lnTo>
                    <a:lnTo>
                      <a:pt x="1223" y="270"/>
                    </a:lnTo>
                    <a:lnTo>
                      <a:pt x="1214" y="266"/>
                    </a:lnTo>
                    <a:lnTo>
                      <a:pt x="1205" y="252"/>
                    </a:lnTo>
                    <a:lnTo>
                      <a:pt x="1196" y="275"/>
                    </a:lnTo>
                    <a:lnTo>
                      <a:pt x="1191" y="298"/>
                    </a:lnTo>
                    <a:lnTo>
                      <a:pt x="1187" y="289"/>
                    </a:lnTo>
                    <a:lnTo>
                      <a:pt x="1182" y="289"/>
                    </a:lnTo>
                    <a:lnTo>
                      <a:pt x="1173" y="284"/>
                    </a:lnTo>
                    <a:lnTo>
                      <a:pt x="1168" y="270"/>
                    </a:lnTo>
                    <a:lnTo>
                      <a:pt x="1164" y="266"/>
                    </a:lnTo>
                    <a:lnTo>
                      <a:pt x="1159" y="261"/>
                    </a:lnTo>
                    <a:lnTo>
                      <a:pt x="1164" y="252"/>
                    </a:lnTo>
                    <a:lnTo>
                      <a:pt x="1168" y="238"/>
                    </a:lnTo>
                    <a:lnTo>
                      <a:pt x="1168" y="234"/>
                    </a:lnTo>
                    <a:lnTo>
                      <a:pt x="1168" y="224"/>
                    </a:lnTo>
                    <a:lnTo>
                      <a:pt x="1168" y="215"/>
                    </a:lnTo>
                    <a:lnTo>
                      <a:pt x="1168" y="211"/>
                    </a:lnTo>
                    <a:lnTo>
                      <a:pt x="1159" y="202"/>
                    </a:lnTo>
                    <a:lnTo>
                      <a:pt x="1155" y="192"/>
                    </a:lnTo>
                    <a:lnTo>
                      <a:pt x="1145" y="188"/>
                    </a:lnTo>
                    <a:lnTo>
                      <a:pt x="1136" y="192"/>
                    </a:lnTo>
                    <a:lnTo>
                      <a:pt x="1132" y="192"/>
                    </a:lnTo>
                    <a:lnTo>
                      <a:pt x="1122" y="188"/>
                    </a:lnTo>
                    <a:lnTo>
                      <a:pt x="1109" y="183"/>
                    </a:lnTo>
                    <a:lnTo>
                      <a:pt x="1104" y="179"/>
                    </a:lnTo>
                    <a:lnTo>
                      <a:pt x="1104" y="183"/>
                    </a:lnTo>
                    <a:lnTo>
                      <a:pt x="1100" y="183"/>
                    </a:lnTo>
                    <a:lnTo>
                      <a:pt x="1095" y="192"/>
                    </a:lnTo>
                    <a:lnTo>
                      <a:pt x="1100" y="206"/>
                    </a:lnTo>
                    <a:lnTo>
                      <a:pt x="1095" y="211"/>
                    </a:lnTo>
                    <a:lnTo>
                      <a:pt x="1090" y="211"/>
                    </a:lnTo>
                    <a:lnTo>
                      <a:pt x="1081" y="211"/>
                    </a:lnTo>
                    <a:lnTo>
                      <a:pt x="1077" y="215"/>
                    </a:lnTo>
                    <a:lnTo>
                      <a:pt x="1063" y="211"/>
                    </a:lnTo>
                    <a:lnTo>
                      <a:pt x="1054" y="206"/>
                    </a:lnTo>
                    <a:lnTo>
                      <a:pt x="1045" y="202"/>
                    </a:lnTo>
                    <a:lnTo>
                      <a:pt x="1040" y="197"/>
                    </a:lnTo>
                    <a:lnTo>
                      <a:pt x="1049" y="192"/>
                    </a:lnTo>
                    <a:lnTo>
                      <a:pt x="1013" y="183"/>
                    </a:lnTo>
                    <a:lnTo>
                      <a:pt x="999" y="188"/>
                    </a:lnTo>
                    <a:lnTo>
                      <a:pt x="985" y="192"/>
                    </a:lnTo>
                    <a:lnTo>
                      <a:pt x="994" y="197"/>
                    </a:lnTo>
                    <a:lnTo>
                      <a:pt x="980" y="202"/>
                    </a:lnTo>
                    <a:lnTo>
                      <a:pt x="985" y="197"/>
                    </a:lnTo>
                    <a:lnTo>
                      <a:pt x="985" y="197"/>
                    </a:lnTo>
                    <a:lnTo>
                      <a:pt x="980" y="188"/>
                    </a:lnTo>
                    <a:lnTo>
                      <a:pt x="980" y="179"/>
                    </a:lnTo>
                    <a:lnTo>
                      <a:pt x="976" y="170"/>
                    </a:lnTo>
                    <a:lnTo>
                      <a:pt x="976" y="183"/>
                    </a:lnTo>
                    <a:lnTo>
                      <a:pt x="967" y="183"/>
                    </a:lnTo>
                    <a:lnTo>
                      <a:pt x="962" y="179"/>
                    </a:lnTo>
                    <a:lnTo>
                      <a:pt x="962" y="170"/>
                    </a:lnTo>
                    <a:lnTo>
                      <a:pt x="958" y="174"/>
                    </a:lnTo>
                    <a:lnTo>
                      <a:pt x="953" y="174"/>
                    </a:lnTo>
                    <a:lnTo>
                      <a:pt x="948" y="170"/>
                    </a:lnTo>
                    <a:lnTo>
                      <a:pt x="944" y="170"/>
                    </a:lnTo>
                    <a:lnTo>
                      <a:pt x="939" y="179"/>
                    </a:lnTo>
                    <a:lnTo>
                      <a:pt x="944" y="188"/>
                    </a:lnTo>
                    <a:lnTo>
                      <a:pt x="948" y="183"/>
                    </a:lnTo>
                    <a:lnTo>
                      <a:pt x="953" y="183"/>
                    </a:lnTo>
                    <a:lnTo>
                      <a:pt x="958" y="183"/>
                    </a:lnTo>
                    <a:lnTo>
                      <a:pt x="944" y="192"/>
                    </a:lnTo>
                    <a:lnTo>
                      <a:pt x="939" y="192"/>
                    </a:lnTo>
                    <a:lnTo>
                      <a:pt x="935" y="188"/>
                    </a:lnTo>
                    <a:lnTo>
                      <a:pt x="935" y="197"/>
                    </a:lnTo>
                    <a:lnTo>
                      <a:pt x="930" y="202"/>
                    </a:lnTo>
                    <a:lnTo>
                      <a:pt x="916" y="206"/>
                    </a:lnTo>
                    <a:lnTo>
                      <a:pt x="912" y="206"/>
                    </a:lnTo>
                    <a:lnTo>
                      <a:pt x="903" y="206"/>
                    </a:lnTo>
                    <a:lnTo>
                      <a:pt x="903" y="211"/>
                    </a:lnTo>
                    <a:lnTo>
                      <a:pt x="907" y="215"/>
                    </a:lnTo>
                    <a:lnTo>
                      <a:pt x="903" y="215"/>
                    </a:lnTo>
                    <a:lnTo>
                      <a:pt x="893" y="215"/>
                    </a:lnTo>
                    <a:lnTo>
                      <a:pt x="912" y="188"/>
                    </a:lnTo>
                    <a:lnTo>
                      <a:pt x="916" y="188"/>
                    </a:lnTo>
                    <a:lnTo>
                      <a:pt x="921" y="188"/>
                    </a:lnTo>
                    <a:lnTo>
                      <a:pt x="925" y="183"/>
                    </a:lnTo>
                    <a:lnTo>
                      <a:pt x="930" y="179"/>
                    </a:lnTo>
                    <a:lnTo>
                      <a:pt x="939" y="165"/>
                    </a:lnTo>
                    <a:lnTo>
                      <a:pt x="948" y="151"/>
                    </a:lnTo>
                    <a:lnTo>
                      <a:pt x="967" y="147"/>
                    </a:lnTo>
                    <a:lnTo>
                      <a:pt x="967" y="137"/>
                    </a:lnTo>
                    <a:lnTo>
                      <a:pt x="967" y="137"/>
                    </a:lnTo>
                    <a:lnTo>
                      <a:pt x="971" y="137"/>
                    </a:lnTo>
                    <a:lnTo>
                      <a:pt x="971" y="133"/>
                    </a:lnTo>
                    <a:lnTo>
                      <a:pt x="980" y="128"/>
                    </a:lnTo>
                    <a:lnTo>
                      <a:pt x="985" y="124"/>
                    </a:lnTo>
                    <a:lnTo>
                      <a:pt x="985" y="115"/>
                    </a:lnTo>
                    <a:lnTo>
                      <a:pt x="990" y="105"/>
                    </a:lnTo>
                    <a:lnTo>
                      <a:pt x="980" y="101"/>
                    </a:lnTo>
                    <a:lnTo>
                      <a:pt x="976" y="92"/>
                    </a:lnTo>
                    <a:lnTo>
                      <a:pt x="985" y="101"/>
                    </a:lnTo>
                    <a:lnTo>
                      <a:pt x="990" y="96"/>
                    </a:lnTo>
                    <a:lnTo>
                      <a:pt x="990" y="87"/>
                    </a:lnTo>
                    <a:lnTo>
                      <a:pt x="980" y="73"/>
                    </a:lnTo>
                    <a:lnTo>
                      <a:pt x="976" y="78"/>
                    </a:lnTo>
                    <a:lnTo>
                      <a:pt x="976" y="73"/>
                    </a:lnTo>
                    <a:lnTo>
                      <a:pt x="971" y="69"/>
                    </a:lnTo>
                    <a:lnTo>
                      <a:pt x="971" y="60"/>
                    </a:lnTo>
                    <a:lnTo>
                      <a:pt x="962" y="55"/>
                    </a:lnTo>
                    <a:lnTo>
                      <a:pt x="953" y="50"/>
                    </a:lnTo>
                    <a:lnTo>
                      <a:pt x="944" y="46"/>
                    </a:lnTo>
                    <a:lnTo>
                      <a:pt x="935" y="46"/>
                    </a:lnTo>
                    <a:lnTo>
                      <a:pt x="930" y="46"/>
                    </a:lnTo>
                    <a:lnTo>
                      <a:pt x="925" y="50"/>
                    </a:lnTo>
                    <a:lnTo>
                      <a:pt x="916" y="60"/>
                    </a:lnTo>
                    <a:lnTo>
                      <a:pt x="912" y="60"/>
                    </a:lnTo>
                    <a:lnTo>
                      <a:pt x="903" y="60"/>
                    </a:lnTo>
                    <a:lnTo>
                      <a:pt x="912" y="50"/>
                    </a:lnTo>
                    <a:lnTo>
                      <a:pt x="912" y="46"/>
                    </a:lnTo>
                    <a:lnTo>
                      <a:pt x="916" y="41"/>
                    </a:lnTo>
                    <a:lnTo>
                      <a:pt x="912" y="37"/>
                    </a:lnTo>
                    <a:lnTo>
                      <a:pt x="903" y="37"/>
                    </a:lnTo>
                    <a:lnTo>
                      <a:pt x="898" y="32"/>
                    </a:lnTo>
                    <a:lnTo>
                      <a:pt x="898" y="27"/>
                    </a:lnTo>
                    <a:lnTo>
                      <a:pt x="880" y="37"/>
                    </a:lnTo>
                    <a:lnTo>
                      <a:pt x="884" y="32"/>
                    </a:lnTo>
                    <a:lnTo>
                      <a:pt x="893" y="27"/>
                    </a:lnTo>
                    <a:lnTo>
                      <a:pt x="898" y="23"/>
                    </a:lnTo>
                    <a:lnTo>
                      <a:pt x="898" y="14"/>
                    </a:lnTo>
                    <a:lnTo>
                      <a:pt x="889" y="5"/>
                    </a:lnTo>
                    <a:lnTo>
                      <a:pt x="884" y="0"/>
                    </a:lnTo>
                    <a:lnTo>
                      <a:pt x="875" y="0"/>
                    </a:lnTo>
                    <a:lnTo>
                      <a:pt x="861" y="9"/>
                    </a:lnTo>
                    <a:lnTo>
                      <a:pt x="848" y="23"/>
                    </a:lnTo>
                    <a:lnTo>
                      <a:pt x="843" y="37"/>
                    </a:lnTo>
                    <a:lnTo>
                      <a:pt x="848" y="50"/>
                    </a:lnTo>
                    <a:lnTo>
                      <a:pt x="843" y="50"/>
                    </a:lnTo>
                    <a:lnTo>
                      <a:pt x="843" y="55"/>
                    </a:lnTo>
                    <a:lnTo>
                      <a:pt x="834" y="60"/>
                    </a:lnTo>
                    <a:lnTo>
                      <a:pt x="825" y="60"/>
                    </a:lnTo>
                    <a:lnTo>
                      <a:pt x="815" y="60"/>
                    </a:lnTo>
                    <a:lnTo>
                      <a:pt x="825" y="69"/>
                    </a:lnTo>
                    <a:lnTo>
                      <a:pt x="825" y="82"/>
                    </a:lnTo>
                    <a:lnTo>
                      <a:pt x="820" y="73"/>
                    </a:lnTo>
                    <a:lnTo>
                      <a:pt x="815" y="73"/>
                    </a:lnTo>
                    <a:lnTo>
                      <a:pt x="806" y="78"/>
                    </a:lnTo>
                    <a:lnTo>
                      <a:pt x="806" y="82"/>
                    </a:lnTo>
                    <a:lnTo>
                      <a:pt x="806" y="87"/>
                    </a:lnTo>
                    <a:lnTo>
                      <a:pt x="793" y="92"/>
                    </a:lnTo>
                    <a:lnTo>
                      <a:pt x="793" y="87"/>
                    </a:lnTo>
                    <a:lnTo>
                      <a:pt x="788" y="82"/>
                    </a:lnTo>
                    <a:lnTo>
                      <a:pt x="783" y="92"/>
                    </a:lnTo>
                    <a:lnTo>
                      <a:pt x="783" y="78"/>
                    </a:lnTo>
                    <a:lnTo>
                      <a:pt x="783" y="78"/>
                    </a:lnTo>
                    <a:lnTo>
                      <a:pt x="774" y="78"/>
                    </a:lnTo>
                    <a:lnTo>
                      <a:pt x="770" y="78"/>
                    </a:lnTo>
                    <a:lnTo>
                      <a:pt x="760" y="78"/>
                    </a:lnTo>
                    <a:lnTo>
                      <a:pt x="751" y="82"/>
                    </a:lnTo>
                    <a:lnTo>
                      <a:pt x="751" y="87"/>
                    </a:lnTo>
                    <a:lnTo>
                      <a:pt x="756" y="87"/>
                    </a:lnTo>
                    <a:lnTo>
                      <a:pt x="751" y="92"/>
                    </a:lnTo>
                    <a:lnTo>
                      <a:pt x="738" y="101"/>
                    </a:lnTo>
                    <a:lnTo>
                      <a:pt x="724" y="101"/>
                    </a:lnTo>
                    <a:lnTo>
                      <a:pt x="710" y="105"/>
                    </a:lnTo>
                    <a:lnTo>
                      <a:pt x="705" y="110"/>
                    </a:lnTo>
                    <a:lnTo>
                      <a:pt x="696" y="119"/>
                    </a:lnTo>
                    <a:lnTo>
                      <a:pt x="692" y="124"/>
                    </a:lnTo>
                    <a:lnTo>
                      <a:pt x="683" y="124"/>
                    </a:lnTo>
                    <a:lnTo>
                      <a:pt x="692" y="128"/>
                    </a:lnTo>
                    <a:lnTo>
                      <a:pt x="683" y="133"/>
                    </a:lnTo>
                    <a:lnTo>
                      <a:pt x="678" y="142"/>
                    </a:lnTo>
                    <a:lnTo>
                      <a:pt x="669" y="137"/>
                    </a:lnTo>
                    <a:lnTo>
                      <a:pt x="669" y="142"/>
                    </a:lnTo>
                    <a:lnTo>
                      <a:pt x="669" y="142"/>
                    </a:lnTo>
                    <a:lnTo>
                      <a:pt x="678" y="147"/>
                    </a:lnTo>
                    <a:lnTo>
                      <a:pt x="669" y="156"/>
                    </a:lnTo>
                    <a:lnTo>
                      <a:pt x="678" y="160"/>
                    </a:lnTo>
                    <a:lnTo>
                      <a:pt x="683" y="170"/>
                    </a:lnTo>
                    <a:lnTo>
                      <a:pt x="678" y="174"/>
                    </a:lnTo>
                    <a:lnTo>
                      <a:pt x="673" y="179"/>
                    </a:lnTo>
                    <a:lnTo>
                      <a:pt x="650" y="183"/>
                    </a:lnTo>
                    <a:lnTo>
                      <a:pt x="628" y="183"/>
                    </a:lnTo>
                    <a:lnTo>
                      <a:pt x="609" y="188"/>
                    </a:lnTo>
                    <a:lnTo>
                      <a:pt x="609" y="197"/>
                    </a:lnTo>
                    <a:lnTo>
                      <a:pt x="605" y="197"/>
                    </a:lnTo>
                    <a:lnTo>
                      <a:pt x="609" y="202"/>
                    </a:lnTo>
                    <a:lnTo>
                      <a:pt x="605" y="206"/>
                    </a:lnTo>
                    <a:lnTo>
                      <a:pt x="609" y="206"/>
                    </a:lnTo>
                    <a:lnTo>
                      <a:pt x="614" y="215"/>
                    </a:lnTo>
                    <a:lnTo>
                      <a:pt x="614" y="224"/>
                    </a:lnTo>
                    <a:lnTo>
                      <a:pt x="614" y="234"/>
                    </a:lnTo>
                    <a:lnTo>
                      <a:pt x="623" y="238"/>
                    </a:lnTo>
                    <a:lnTo>
                      <a:pt x="628" y="243"/>
                    </a:lnTo>
                    <a:lnTo>
                      <a:pt x="632" y="247"/>
                    </a:lnTo>
                    <a:lnTo>
                      <a:pt x="637" y="252"/>
                    </a:lnTo>
                    <a:lnTo>
                      <a:pt x="641" y="261"/>
                    </a:lnTo>
                    <a:lnTo>
                      <a:pt x="641" y="270"/>
                    </a:lnTo>
                    <a:lnTo>
                      <a:pt x="641" y="289"/>
                    </a:lnTo>
                    <a:lnTo>
                      <a:pt x="646" y="307"/>
                    </a:lnTo>
                    <a:lnTo>
                      <a:pt x="641" y="312"/>
                    </a:lnTo>
                    <a:lnTo>
                      <a:pt x="637" y="312"/>
                    </a:lnTo>
                    <a:lnTo>
                      <a:pt x="637" y="316"/>
                    </a:lnTo>
                    <a:lnTo>
                      <a:pt x="632" y="312"/>
                    </a:lnTo>
                    <a:lnTo>
                      <a:pt x="628" y="307"/>
                    </a:lnTo>
                    <a:lnTo>
                      <a:pt x="628" y="293"/>
                    </a:lnTo>
                    <a:lnTo>
                      <a:pt x="628" y="284"/>
                    </a:lnTo>
                    <a:lnTo>
                      <a:pt x="632" y="275"/>
                    </a:lnTo>
                    <a:lnTo>
                      <a:pt x="637" y="270"/>
                    </a:lnTo>
                    <a:lnTo>
                      <a:pt x="641" y="261"/>
                    </a:lnTo>
                    <a:lnTo>
                      <a:pt x="628" y="261"/>
                    </a:lnTo>
                    <a:lnTo>
                      <a:pt x="618" y="257"/>
                    </a:lnTo>
                    <a:lnTo>
                      <a:pt x="609" y="247"/>
                    </a:lnTo>
                    <a:lnTo>
                      <a:pt x="600" y="243"/>
                    </a:lnTo>
                    <a:lnTo>
                      <a:pt x="591" y="238"/>
                    </a:lnTo>
                    <a:lnTo>
                      <a:pt x="582" y="243"/>
                    </a:lnTo>
                    <a:lnTo>
                      <a:pt x="573" y="247"/>
                    </a:lnTo>
                    <a:lnTo>
                      <a:pt x="573" y="247"/>
                    </a:lnTo>
                    <a:lnTo>
                      <a:pt x="582" y="252"/>
                    </a:lnTo>
                    <a:lnTo>
                      <a:pt x="573" y="257"/>
                    </a:lnTo>
                    <a:lnTo>
                      <a:pt x="568" y="261"/>
                    </a:lnTo>
                    <a:lnTo>
                      <a:pt x="563" y="261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59" y="252"/>
                    </a:lnTo>
                    <a:lnTo>
                      <a:pt x="559" y="257"/>
                    </a:lnTo>
                    <a:lnTo>
                      <a:pt x="563" y="266"/>
                    </a:lnTo>
                    <a:lnTo>
                      <a:pt x="568" y="275"/>
                    </a:lnTo>
                    <a:lnTo>
                      <a:pt x="577" y="270"/>
                    </a:lnTo>
                    <a:lnTo>
                      <a:pt x="586" y="289"/>
                    </a:lnTo>
                    <a:lnTo>
                      <a:pt x="563" y="279"/>
                    </a:lnTo>
                    <a:lnTo>
                      <a:pt x="554" y="275"/>
                    </a:lnTo>
                    <a:lnTo>
                      <a:pt x="545" y="270"/>
                    </a:lnTo>
                    <a:lnTo>
                      <a:pt x="550" y="266"/>
                    </a:lnTo>
                    <a:lnTo>
                      <a:pt x="550" y="257"/>
                    </a:lnTo>
                    <a:lnTo>
                      <a:pt x="550" y="247"/>
                    </a:lnTo>
                    <a:lnTo>
                      <a:pt x="550" y="238"/>
                    </a:lnTo>
                    <a:lnTo>
                      <a:pt x="550" y="229"/>
                    </a:lnTo>
                    <a:lnTo>
                      <a:pt x="550" y="224"/>
                    </a:lnTo>
                    <a:lnTo>
                      <a:pt x="545" y="220"/>
                    </a:lnTo>
                    <a:lnTo>
                      <a:pt x="541" y="220"/>
                    </a:lnTo>
                    <a:lnTo>
                      <a:pt x="541" y="220"/>
                    </a:lnTo>
                    <a:lnTo>
                      <a:pt x="545" y="234"/>
                    </a:lnTo>
                    <a:lnTo>
                      <a:pt x="545" y="238"/>
                    </a:lnTo>
                    <a:lnTo>
                      <a:pt x="536" y="247"/>
                    </a:lnTo>
                    <a:lnTo>
                      <a:pt x="527" y="257"/>
                    </a:lnTo>
                    <a:lnTo>
                      <a:pt x="522" y="266"/>
                    </a:lnTo>
                    <a:lnTo>
                      <a:pt x="527" y="275"/>
                    </a:lnTo>
                    <a:lnTo>
                      <a:pt x="536" y="298"/>
                    </a:lnTo>
                    <a:lnTo>
                      <a:pt x="536" y="302"/>
                    </a:lnTo>
                    <a:lnTo>
                      <a:pt x="536" y="312"/>
                    </a:lnTo>
                    <a:lnTo>
                      <a:pt x="531" y="321"/>
                    </a:lnTo>
                    <a:lnTo>
                      <a:pt x="531" y="334"/>
                    </a:lnTo>
                    <a:lnTo>
                      <a:pt x="531" y="339"/>
                    </a:lnTo>
                    <a:lnTo>
                      <a:pt x="536" y="348"/>
                    </a:lnTo>
                    <a:lnTo>
                      <a:pt x="545" y="348"/>
                    </a:lnTo>
                    <a:lnTo>
                      <a:pt x="554" y="344"/>
                    </a:lnTo>
                    <a:lnTo>
                      <a:pt x="563" y="348"/>
                    </a:lnTo>
                    <a:lnTo>
                      <a:pt x="573" y="353"/>
                    </a:lnTo>
                    <a:lnTo>
                      <a:pt x="577" y="362"/>
                    </a:lnTo>
                    <a:lnTo>
                      <a:pt x="582" y="371"/>
                    </a:lnTo>
                    <a:lnTo>
                      <a:pt x="577" y="376"/>
                    </a:lnTo>
                    <a:lnTo>
                      <a:pt x="573" y="385"/>
                    </a:lnTo>
                    <a:lnTo>
                      <a:pt x="577" y="394"/>
                    </a:lnTo>
                    <a:lnTo>
                      <a:pt x="591" y="394"/>
                    </a:lnTo>
                    <a:lnTo>
                      <a:pt x="577" y="394"/>
                    </a:lnTo>
                    <a:lnTo>
                      <a:pt x="573" y="394"/>
                    </a:lnTo>
                    <a:lnTo>
                      <a:pt x="573" y="389"/>
                    </a:lnTo>
                    <a:lnTo>
                      <a:pt x="573" y="380"/>
                    </a:lnTo>
                    <a:lnTo>
                      <a:pt x="568" y="367"/>
                    </a:lnTo>
                    <a:lnTo>
                      <a:pt x="563" y="353"/>
                    </a:lnTo>
                    <a:lnTo>
                      <a:pt x="545" y="357"/>
                    </a:lnTo>
                    <a:lnTo>
                      <a:pt x="536" y="367"/>
                    </a:lnTo>
                    <a:lnTo>
                      <a:pt x="541" y="376"/>
                    </a:lnTo>
                    <a:lnTo>
                      <a:pt x="541" y="385"/>
                    </a:lnTo>
                    <a:lnTo>
                      <a:pt x="541" y="394"/>
                    </a:lnTo>
                    <a:lnTo>
                      <a:pt x="531" y="408"/>
                    </a:lnTo>
                    <a:lnTo>
                      <a:pt x="527" y="417"/>
                    </a:lnTo>
                    <a:lnTo>
                      <a:pt x="518" y="426"/>
                    </a:lnTo>
                    <a:lnTo>
                      <a:pt x="513" y="431"/>
                    </a:lnTo>
                    <a:lnTo>
                      <a:pt x="513" y="435"/>
                    </a:lnTo>
                    <a:lnTo>
                      <a:pt x="499" y="435"/>
                    </a:lnTo>
                    <a:lnTo>
                      <a:pt x="490" y="431"/>
                    </a:lnTo>
                    <a:lnTo>
                      <a:pt x="490" y="426"/>
                    </a:lnTo>
                    <a:lnTo>
                      <a:pt x="486" y="417"/>
                    </a:lnTo>
                    <a:lnTo>
                      <a:pt x="499" y="417"/>
                    </a:lnTo>
                    <a:lnTo>
                      <a:pt x="508" y="412"/>
                    </a:lnTo>
                    <a:lnTo>
                      <a:pt x="504" y="408"/>
                    </a:lnTo>
                    <a:lnTo>
                      <a:pt x="513" y="408"/>
                    </a:lnTo>
                    <a:lnTo>
                      <a:pt x="518" y="399"/>
                    </a:lnTo>
                    <a:lnTo>
                      <a:pt x="522" y="385"/>
                    </a:lnTo>
                    <a:lnTo>
                      <a:pt x="527" y="376"/>
                    </a:lnTo>
                    <a:lnTo>
                      <a:pt x="527" y="367"/>
                    </a:lnTo>
                    <a:lnTo>
                      <a:pt x="522" y="357"/>
                    </a:lnTo>
                    <a:lnTo>
                      <a:pt x="518" y="348"/>
                    </a:lnTo>
                    <a:lnTo>
                      <a:pt x="518" y="325"/>
                    </a:lnTo>
                    <a:lnTo>
                      <a:pt x="518" y="316"/>
                    </a:lnTo>
                    <a:lnTo>
                      <a:pt x="518" y="307"/>
                    </a:lnTo>
                    <a:lnTo>
                      <a:pt x="522" y="298"/>
                    </a:lnTo>
                    <a:lnTo>
                      <a:pt x="518" y="289"/>
                    </a:lnTo>
                    <a:lnTo>
                      <a:pt x="508" y="270"/>
                    </a:lnTo>
                    <a:lnTo>
                      <a:pt x="508" y="261"/>
                    </a:lnTo>
                    <a:lnTo>
                      <a:pt x="513" y="252"/>
                    </a:lnTo>
                    <a:lnTo>
                      <a:pt x="518" y="243"/>
                    </a:lnTo>
                    <a:lnTo>
                      <a:pt x="518" y="234"/>
                    </a:lnTo>
                    <a:lnTo>
                      <a:pt x="518" y="224"/>
                    </a:lnTo>
                    <a:lnTo>
                      <a:pt x="513" y="220"/>
                    </a:lnTo>
                    <a:lnTo>
                      <a:pt x="481" y="215"/>
                    </a:lnTo>
                    <a:lnTo>
                      <a:pt x="476" y="220"/>
                    </a:lnTo>
                    <a:lnTo>
                      <a:pt x="472" y="229"/>
                    </a:lnTo>
                    <a:lnTo>
                      <a:pt x="472" y="243"/>
                    </a:lnTo>
                    <a:lnTo>
                      <a:pt x="472" y="252"/>
                    </a:lnTo>
                    <a:lnTo>
                      <a:pt x="467" y="261"/>
                    </a:lnTo>
                    <a:lnTo>
                      <a:pt x="458" y="266"/>
                    </a:lnTo>
                    <a:lnTo>
                      <a:pt x="453" y="275"/>
                    </a:lnTo>
                    <a:lnTo>
                      <a:pt x="449" y="284"/>
                    </a:lnTo>
                    <a:lnTo>
                      <a:pt x="453" y="284"/>
                    </a:lnTo>
                    <a:lnTo>
                      <a:pt x="449" y="293"/>
                    </a:lnTo>
                    <a:lnTo>
                      <a:pt x="458" y="293"/>
                    </a:lnTo>
                    <a:lnTo>
                      <a:pt x="458" y="298"/>
                    </a:lnTo>
                    <a:lnTo>
                      <a:pt x="453" y="302"/>
                    </a:lnTo>
                    <a:lnTo>
                      <a:pt x="458" y="312"/>
                    </a:lnTo>
                    <a:lnTo>
                      <a:pt x="453" y="316"/>
                    </a:lnTo>
                    <a:lnTo>
                      <a:pt x="453" y="325"/>
                    </a:lnTo>
                    <a:lnTo>
                      <a:pt x="453" y="330"/>
                    </a:lnTo>
                    <a:lnTo>
                      <a:pt x="458" y="334"/>
                    </a:lnTo>
                    <a:lnTo>
                      <a:pt x="463" y="334"/>
                    </a:lnTo>
                    <a:lnTo>
                      <a:pt x="467" y="339"/>
                    </a:lnTo>
                    <a:lnTo>
                      <a:pt x="472" y="353"/>
                    </a:lnTo>
                    <a:lnTo>
                      <a:pt x="476" y="357"/>
                    </a:lnTo>
                    <a:lnTo>
                      <a:pt x="476" y="357"/>
                    </a:lnTo>
                    <a:lnTo>
                      <a:pt x="467" y="376"/>
                    </a:lnTo>
                    <a:lnTo>
                      <a:pt x="449" y="357"/>
                    </a:lnTo>
                    <a:lnTo>
                      <a:pt x="431" y="339"/>
                    </a:lnTo>
                    <a:lnTo>
                      <a:pt x="421" y="334"/>
                    </a:lnTo>
                    <a:lnTo>
                      <a:pt x="408" y="330"/>
                    </a:lnTo>
                    <a:lnTo>
                      <a:pt x="398" y="325"/>
                    </a:lnTo>
                    <a:lnTo>
                      <a:pt x="385" y="325"/>
                    </a:lnTo>
                    <a:lnTo>
                      <a:pt x="380" y="330"/>
                    </a:lnTo>
                    <a:lnTo>
                      <a:pt x="380" y="339"/>
                    </a:lnTo>
                    <a:lnTo>
                      <a:pt x="380" y="348"/>
                    </a:lnTo>
                    <a:lnTo>
                      <a:pt x="376" y="357"/>
                    </a:lnTo>
                    <a:lnTo>
                      <a:pt x="376" y="362"/>
                    </a:lnTo>
                    <a:lnTo>
                      <a:pt x="371" y="367"/>
                    </a:lnTo>
                    <a:lnTo>
                      <a:pt x="371" y="371"/>
                    </a:lnTo>
                    <a:lnTo>
                      <a:pt x="366" y="371"/>
                    </a:lnTo>
                    <a:lnTo>
                      <a:pt x="366" y="367"/>
                    </a:lnTo>
                    <a:lnTo>
                      <a:pt x="366" y="362"/>
                    </a:lnTo>
                    <a:lnTo>
                      <a:pt x="366" y="357"/>
                    </a:lnTo>
                    <a:lnTo>
                      <a:pt x="362" y="353"/>
                    </a:lnTo>
                    <a:lnTo>
                      <a:pt x="353" y="362"/>
                    </a:lnTo>
                    <a:lnTo>
                      <a:pt x="343" y="367"/>
                    </a:lnTo>
                    <a:lnTo>
                      <a:pt x="330" y="367"/>
                    </a:lnTo>
                    <a:lnTo>
                      <a:pt x="321" y="367"/>
                    </a:lnTo>
                    <a:lnTo>
                      <a:pt x="316" y="376"/>
                    </a:lnTo>
                    <a:lnTo>
                      <a:pt x="307" y="376"/>
                    </a:lnTo>
                    <a:lnTo>
                      <a:pt x="302" y="371"/>
                    </a:lnTo>
                    <a:lnTo>
                      <a:pt x="302" y="367"/>
                    </a:lnTo>
                    <a:lnTo>
                      <a:pt x="307" y="362"/>
                    </a:lnTo>
                    <a:lnTo>
                      <a:pt x="302" y="357"/>
                    </a:lnTo>
                    <a:lnTo>
                      <a:pt x="311" y="353"/>
                    </a:lnTo>
                    <a:lnTo>
                      <a:pt x="298" y="357"/>
                    </a:lnTo>
                    <a:lnTo>
                      <a:pt x="293" y="367"/>
                    </a:lnTo>
                    <a:lnTo>
                      <a:pt x="288" y="362"/>
                    </a:lnTo>
                    <a:lnTo>
                      <a:pt x="288" y="367"/>
                    </a:lnTo>
                    <a:lnTo>
                      <a:pt x="288" y="367"/>
                    </a:lnTo>
                    <a:lnTo>
                      <a:pt x="288" y="371"/>
                    </a:lnTo>
                    <a:lnTo>
                      <a:pt x="279" y="371"/>
                    </a:lnTo>
                    <a:lnTo>
                      <a:pt x="266" y="376"/>
                    </a:lnTo>
                    <a:lnTo>
                      <a:pt x="252" y="385"/>
                    </a:lnTo>
                    <a:lnTo>
                      <a:pt x="247" y="389"/>
                    </a:lnTo>
                    <a:lnTo>
                      <a:pt x="238" y="399"/>
                    </a:lnTo>
                    <a:lnTo>
                      <a:pt x="233" y="408"/>
                    </a:lnTo>
                    <a:lnTo>
                      <a:pt x="229" y="417"/>
                    </a:lnTo>
                    <a:lnTo>
                      <a:pt x="220" y="422"/>
                    </a:lnTo>
                    <a:lnTo>
                      <a:pt x="220" y="417"/>
                    </a:lnTo>
                    <a:lnTo>
                      <a:pt x="215" y="417"/>
                    </a:lnTo>
                    <a:lnTo>
                      <a:pt x="211" y="412"/>
                    </a:lnTo>
                    <a:lnTo>
                      <a:pt x="206" y="408"/>
                    </a:lnTo>
                    <a:lnTo>
                      <a:pt x="201" y="399"/>
                    </a:lnTo>
                    <a:lnTo>
                      <a:pt x="206" y="394"/>
                    </a:lnTo>
                    <a:lnTo>
                      <a:pt x="220" y="389"/>
                    </a:lnTo>
                    <a:lnTo>
                      <a:pt x="215" y="376"/>
                    </a:lnTo>
                    <a:lnTo>
                      <a:pt x="206" y="367"/>
                    </a:lnTo>
                    <a:lnTo>
                      <a:pt x="183" y="362"/>
                    </a:lnTo>
                    <a:lnTo>
                      <a:pt x="188" y="371"/>
                    </a:lnTo>
                    <a:lnTo>
                      <a:pt x="192" y="380"/>
                    </a:lnTo>
                    <a:lnTo>
                      <a:pt x="188" y="394"/>
                    </a:lnTo>
                    <a:lnTo>
                      <a:pt x="188" y="403"/>
                    </a:lnTo>
                    <a:lnTo>
                      <a:pt x="192" y="408"/>
                    </a:lnTo>
                    <a:lnTo>
                      <a:pt x="192" y="412"/>
                    </a:lnTo>
                    <a:lnTo>
                      <a:pt x="197" y="417"/>
                    </a:lnTo>
                    <a:lnTo>
                      <a:pt x="192" y="422"/>
                    </a:lnTo>
                    <a:lnTo>
                      <a:pt x="192" y="431"/>
                    </a:lnTo>
                    <a:lnTo>
                      <a:pt x="192" y="444"/>
                    </a:lnTo>
                    <a:lnTo>
                      <a:pt x="188" y="440"/>
                    </a:lnTo>
                    <a:lnTo>
                      <a:pt x="183" y="440"/>
                    </a:lnTo>
                    <a:lnTo>
                      <a:pt x="183" y="435"/>
                    </a:lnTo>
                    <a:lnTo>
                      <a:pt x="183" y="431"/>
                    </a:lnTo>
                    <a:lnTo>
                      <a:pt x="169" y="426"/>
                    </a:lnTo>
                    <a:lnTo>
                      <a:pt x="169" y="431"/>
                    </a:lnTo>
                    <a:lnTo>
                      <a:pt x="165" y="435"/>
                    </a:lnTo>
                    <a:lnTo>
                      <a:pt x="156" y="444"/>
                    </a:lnTo>
                    <a:lnTo>
                      <a:pt x="146" y="449"/>
                    </a:lnTo>
                    <a:lnTo>
                      <a:pt x="142" y="458"/>
                    </a:lnTo>
                    <a:lnTo>
                      <a:pt x="146" y="472"/>
                    </a:lnTo>
                    <a:lnTo>
                      <a:pt x="156" y="481"/>
                    </a:lnTo>
                    <a:lnTo>
                      <a:pt x="137" y="476"/>
                    </a:lnTo>
                    <a:lnTo>
                      <a:pt x="128" y="476"/>
                    </a:lnTo>
                    <a:lnTo>
                      <a:pt x="124" y="481"/>
                    </a:lnTo>
                    <a:lnTo>
                      <a:pt x="124" y="476"/>
                    </a:lnTo>
                    <a:lnTo>
                      <a:pt x="124" y="472"/>
                    </a:lnTo>
                    <a:lnTo>
                      <a:pt x="114" y="467"/>
                    </a:lnTo>
                    <a:lnTo>
                      <a:pt x="110" y="467"/>
                    </a:lnTo>
                    <a:lnTo>
                      <a:pt x="105" y="467"/>
                    </a:lnTo>
                    <a:lnTo>
                      <a:pt x="105" y="476"/>
                    </a:lnTo>
                    <a:lnTo>
                      <a:pt x="110" y="481"/>
                    </a:lnTo>
                    <a:lnTo>
                      <a:pt x="114" y="486"/>
                    </a:lnTo>
                    <a:lnTo>
                      <a:pt x="119" y="486"/>
                    </a:lnTo>
                    <a:lnTo>
                      <a:pt x="124" y="499"/>
                    </a:lnTo>
                    <a:lnTo>
                      <a:pt x="119" y="499"/>
                    </a:lnTo>
                    <a:lnTo>
                      <a:pt x="110" y="499"/>
                    </a:lnTo>
                    <a:lnTo>
                      <a:pt x="96" y="490"/>
                    </a:lnTo>
                    <a:lnTo>
                      <a:pt x="82" y="486"/>
                    </a:lnTo>
                    <a:lnTo>
                      <a:pt x="87" y="472"/>
                    </a:lnTo>
                    <a:lnTo>
                      <a:pt x="82" y="463"/>
                    </a:lnTo>
                    <a:lnTo>
                      <a:pt x="82" y="454"/>
                    </a:lnTo>
                    <a:lnTo>
                      <a:pt x="87" y="444"/>
                    </a:lnTo>
                    <a:lnTo>
                      <a:pt x="82" y="440"/>
                    </a:lnTo>
                    <a:lnTo>
                      <a:pt x="73" y="426"/>
                    </a:lnTo>
                    <a:lnTo>
                      <a:pt x="59" y="417"/>
                    </a:lnTo>
                    <a:lnTo>
                      <a:pt x="50" y="412"/>
                    </a:lnTo>
                    <a:lnTo>
                      <a:pt x="59" y="412"/>
                    </a:lnTo>
                    <a:lnTo>
                      <a:pt x="64" y="412"/>
                    </a:lnTo>
                    <a:lnTo>
                      <a:pt x="73" y="417"/>
                    </a:lnTo>
                    <a:lnTo>
                      <a:pt x="78" y="422"/>
                    </a:lnTo>
                    <a:lnTo>
                      <a:pt x="82" y="422"/>
                    </a:lnTo>
                    <a:lnTo>
                      <a:pt x="82" y="426"/>
                    </a:lnTo>
                    <a:lnTo>
                      <a:pt x="105" y="431"/>
                    </a:lnTo>
                    <a:lnTo>
                      <a:pt x="124" y="435"/>
                    </a:lnTo>
                    <a:lnTo>
                      <a:pt x="142" y="435"/>
                    </a:lnTo>
                    <a:lnTo>
                      <a:pt x="151" y="426"/>
                    </a:lnTo>
                    <a:lnTo>
                      <a:pt x="160" y="408"/>
                    </a:lnTo>
                    <a:lnTo>
                      <a:pt x="160" y="403"/>
                    </a:lnTo>
                    <a:lnTo>
                      <a:pt x="156" y="399"/>
                    </a:lnTo>
                    <a:lnTo>
                      <a:pt x="156" y="389"/>
                    </a:lnTo>
                    <a:lnTo>
                      <a:pt x="146" y="385"/>
                    </a:lnTo>
                    <a:lnTo>
                      <a:pt x="137" y="376"/>
                    </a:lnTo>
                    <a:lnTo>
                      <a:pt x="124" y="371"/>
                    </a:lnTo>
                    <a:lnTo>
                      <a:pt x="119" y="367"/>
                    </a:lnTo>
                    <a:lnTo>
                      <a:pt x="110" y="357"/>
                    </a:lnTo>
                    <a:lnTo>
                      <a:pt x="105" y="348"/>
                    </a:lnTo>
                    <a:lnTo>
                      <a:pt x="96" y="344"/>
                    </a:lnTo>
                    <a:lnTo>
                      <a:pt x="87" y="348"/>
                    </a:lnTo>
                    <a:lnTo>
                      <a:pt x="78" y="348"/>
                    </a:lnTo>
                    <a:lnTo>
                      <a:pt x="69" y="344"/>
                    </a:lnTo>
                    <a:lnTo>
                      <a:pt x="69" y="339"/>
                    </a:lnTo>
                    <a:lnTo>
                      <a:pt x="64" y="344"/>
                    </a:lnTo>
                    <a:lnTo>
                      <a:pt x="59" y="339"/>
                    </a:lnTo>
                    <a:lnTo>
                      <a:pt x="55" y="334"/>
                    </a:lnTo>
                    <a:lnTo>
                      <a:pt x="55" y="334"/>
                    </a:lnTo>
                    <a:lnTo>
                      <a:pt x="55" y="330"/>
                    </a:lnTo>
                    <a:lnTo>
                      <a:pt x="64" y="334"/>
                    </a:lnTo>
                    <a:lnTo>
                      <a:pt x="64" y="330"/>
                    </a:lnTo>
                    <a:lnTo>
                      <a:pt x="59" y="325"/>
                    </a:lnTo>
                    <a:lnTo>
                      <a:pt x="50" y="321"/>
                    </a:lnTo>
                    <a:lnTo>
                      <a:pt x="50" y="325"/>
                    </a:lnTo>
                    <a:lnTo>
                      <a:pt x="50" y="330"/>
                    </a:lnTo>
                    <a:lnTo>
                      <a:pt x="50" y="330"/>
                    </a:lnTo>
                    <a:lnTo>
                      <a:pt x="41" y="325"/>
                    </a:lnTo>
                    <a:lnTo>
                      <a:pt x="41" y="334"/>
                    </a:lnTo>
                    <a:lnTo>
                      <a:pt x="32" y="330"/>
                    </a:lnTo>
                    <a:lnTo>
                      <a:pt x="27" y="344"/>
                    </a:lnTo>
                    <a:lnTo>
                      <a:pt x="14" y="357"/>
                    </a:lnTo>
                    <a:lnTo>
                      <a:pt x="14" y="362"/>
                    </a:lnTo>
                    <a:lnTo>
                      <a:pt x="14" y="367"/>
                    </a:lnTo>
                    <a:lnTo>
                      <a:pt x="18" y="371"/>
                    </a:lnTo>
                    <a:lnTo>
                      <a:pt x="23" y="376"/>
                    </a:lnTo>
                    <a:lnTo>
                      <a:pt x="27" y="385"/>
                    </a:lnTo>
                    <a:lnTo>
                      <a:pt x="27" y="394"/>
                    </a:lnTo>
                    <a:lnTo>
                      <a:pt x="23" y="408"/>
                    </a:lnTo>
                    <a:lnTo>
                      <a:pt x="23" y="417"/>
                    </a:lnTo>
                    <a:lnTo>
                      <a:pt x="23" y="426"/>
                    </a:lnTo>
                    <a:lnTo>
                      <a:pt x="32" y="440"/>
                    </a:lnTo>
                    <a:lnTo>
                      <a:pt x="32" y="454"/>
                    </a:lnTo>
                    <a:lnTo>
                      <a:pt x="27" y="472"/>
                    </a:lnTo>
                    <a:lnTo>
                      <a:pt x="27" y="476"/>
                    </a:lnTo>
                    <a:lnTo>
                      <a:pt x="32" y="481"/>
                    </a:lnTo>
                    <a:lnTo>
                      <a:pt x="36" y="486"/>
                    </a:lnTo>
                    <a:lnTo>
                      <a:pt x="36" y="490"/>
                    </a:lnTo>
                    <a:lnTo>
                      <a:pt x="36" y="495"/>
                    </a:lnTo>
                    <a:lnTo>
                      <a:pt x="36" y="504"/>
                    </a:lnTo>
                    <a:lnTo>
                      <a:pt x="41" y="509"/>
                    </a:lnTo>
                    <a:lnTo>
                      <a:pt x="46" y="518"/>
                    </a:lnTo>
                    <a:lnTo>
                      <a:pt x="46" y="527"/>
                    </a:lnTo>
                    <a:lnTo>
                      <a:pt x="41" y="541"/>
                    </a:lnTo>
                    <a:lnTo>
                      <a:pt x="27" y="554"/>
                    </a:lnTo>
                    <a:lnTo>
                      <a:pt x="14" y="568"/>
                    </a:lnTo>
                    <a:lnTo>
                      <a:pt x="4" y="577"/>
                    </a:lnTo>
                    <a:lnTo>
                      <a:pt x="14" y="577"/>
                    </a:lnTo>
                    <a:lnTo>
                      <a:pt x="14" y="582"/>
                    </a:lnTo>
                    <a:lnTo>
                      <a:pt x="9" y="577"/>
                    </a:lnTo>
                    <a:lnTo>
                      <a:pt x="14" y="582"/>
                    </a:lnTo>
                    <a:lnTo>
                      <a:pt x="23" y="586"/>
                    </a:lnTo>
                    <a:lnTo>
                      <a:pt x="27" y="586"/>
                    </a:lnTo>
                    <a:lnTo>
                      <a:pt x="32" y="591"/>
                    </a:lnTo>
                    <a:lnTo>
                      <a:pt x="23" y="591"/>
                    </a:lnTo>
                    <a:lnTo>
                      <a:pt x="14" y="596"/>
                    </a:lnTo>
                    <a:lnTo>
                      <a:pt x="9" y="605"/>
                    </a:lnTo>
                    <a:lnTo>
                      <a:pt x="9" y="609"/>
                    </a:lnTo>
                    <a:lnTo>
                      <a:pt x="4" y="614"/>
                    </a:lnTo>
                    <a:lnTo>
                      <a:pt x="0" y="614"/>
                    </a:lnTo>
                    <a:lnTo>
                      <a:pt x="0" y="619"/>
                    </a:lnTo>
                    <a:lnTo>
                      <a:pt x="0" y="623"/>
                    </a:lnTo>
                    <a:lnTo>
                      <a:pt x="0" y="628"/>
                    </a:lnTo>
                    <a:lnTo>
                      <a:pt x="4" y="637"/>
                    </a:lnTo>
                    <a:lnTo>
                      <a:pt x="4" y="641"/>
                    </a:lnTo>
                    <a:lnTo>
                      <a:pt x="0" y="646"/>
                    </a:lnTo>
                    <a:lnTo>
                      <a:pt x="4" y="651"/>
                    </a:lnTo>
                    <a:lnTo>
                      <a:pt x="9" y="660"/>
                    </a:lnTo>
                    <a:lnTo>
                      <a:pt x="9" y="669"/>
                    </a:lnTo>
                    <a:lnTo>
                      <a:pt x="14" y="674"/>
                    </a:lnTo>
                    <a:lnTo>
                      <a:pt x="23" y="678"/>
                    </a:lnTo>
                    <a:lnTo>
                      <a:pt x="23" y="678"/>
                    </a:lnTo>
                    <a:lnTo>
                      <a:pt x="23" y="683"/>
                    </a:lnTo>
                    <a:lnTo>
                      <a:pt x="32" y="683"/>
                    </a:lnTo>
                    <a:lnTo>
                      <a:pt x="36" y="683"/>
                    </a:lnTo>
                    <a:lnTo>
                      <a:pt x="41" y="687"/>
                    </a:lnTo>
                    <a:lnTo>
                      <a:pt x="41" y="696"/>
                    </a:lnTo>
                    <a:lnTo>
                      <a:pt x="41" y="706"/>
                    </a:lnTo>
                    <a:lnTo>
                      <a:pt x="46" y="715"/>
                    </a:lnTo>
                    <a:lnTo>
                      <a:pt x="55" y="719"/>
                    </a:lnTo>
                    <a:lnTo>
                      <a:pt x="59" y="719"/>
                    </a:lnTo>
                    <a:lnTo>
                      <a:pt x="59" y="724"/>
                    </a:lnTo>
                    <a:lnTo>
                      <a:pt x="64" y="724"/>
                    </a:lnTo>
                    <a:lnTo>
                      <a:pt x="59" y="728"/>
                    </a:lnTo>
                    <a:lnTo>
                      <a:pt x="55" y="733"/>
                    </a:lnTo>
                    <a:lnTo>
                      <a:pt x="50" y="728"/>
                    </a:lnTo>
                    <a:lnTo>
                      <a:pt x="46" y="738"/>
                    </a:lnTo>
                    <a:lnTo>
                      <a:pt x="50" y="747"/>
                    </a:lnTo>
                    <a:lnTo>
                      <a:pt x="55" y="751"/>
                    </a:lnTo>
                    <a:lnTo>
                      <a:pt x="59" y="751"/>
                    </a:lnTo>
                    <a:lnTo>
                      <a:pt x="69" y="747"/>
                    </a:lnTo>
                    <a:lnTo>
                      <a:pt x="73" y="751"/>
                    </a:lnTo>
                    <a:lnTo>
                      <a:pt x="78" y="756"/>
                    </a:lnTo>
                    <a:lnTo>
                      <a:pt x="82" y="761"/>
                    </a:lnTo>
                    <a:lnTo>
                      <a:pt x="78" y="761"/>
                    </a:lnTo>
                    <a:lnTo>
                      <a:pt x="82" y="765"/>
                    </a:lnTo>
                    <a:lnTo>
                      <a:pt x="87" y="770"/>
                    </a:lnTo>
                    <a:lnTo>
                      <a:pt x="87" y="770"/>
                    </a:lnTo>
                    <a:lnTo>
                      <a:pt x="91" y="770"/>
                    </a:lnTo>
                    <a:lnTo>
                      <a:pt x="91" y="774"/>
                    </a:lnTo>
                    <a:lnTo>
                      <a:pt x="91" y="779"/>
                    </a:lnTo>
                    <a:lnTo>
                      <a:pt x="101" y="783"/>
                    </a:lnTo>
                    <a:lnTo>
                      <a:pt x="105" y="783"/>
                    </a:lnTo>
                    <a:lnTo>
                      <a:pt x="114" y="783"/>
                    </a:lnTo>
                    <a:lnTo>
                      <a:pt x="119" y="788"/>
                    </a:lnTo>
                    <a:lnTo>
                      <a:pt x="133" y="793"/>
                    </a:lnTo>
                    <a:lnTo>
                      <a:pt x="146" y="797"/>
                    </a:lnTo>
                    <a:lnTo>
                      <a:pt x="146" y="802"/>
                    </a:lnTo>
                    <a:lnTo>
                      <a:pt x="142" y="806"/>
                    </a:lnTo>
                    <a:lnTo>
                      <a:pt x="146" y="811"/>
                    </a:lnTo>
                    <a:lnTo>
                      <a:pt x="142" y="816"/>
                    </a:lnTo>
                    <a:lnTo>
                      <a:pt x="142" y="820"/>
                    </a:lnTo>
                    <a:lnTo>
                      <a:pt x="142" y="825"/>
                    </a:lnTo>
                    <a:lnTo>
                      <a:pt x="137" y="829"/>
                    </a:lnTo>
                    <a:lnTo>
                      <a:pt x="128" y="829"/>
                    </a:lnTo>
                    <a:lnTo>
                      <a:pt x="124" y="834"/>
                    </a:lnTo>
                    <a:lnTo>
                      <a:pt x="124" y="838"/>
                    </a:lnTo>
                    <a:lnTo>
                      <a:pt x="133" y="838"/>
                    </a:lnTo>
                    <a:lnTo>
                      <a:pt x="137" y="843"/>
                    </a:lnTo>
                    <a:lnTo>
                      <a:pt x="128" y="843"/>
                    </a:lnTo>
                    <a:lnTo>
                      <a:pt x="124" y="848"/>
                    </a:lnTo>
                    <a:lnTo>
                      <a:pt x="119" y="848"/>
                    </a:lnTo>
                    <a:lnTo>
                      <a:pt x="119" y="852"/>
                    </a:lnTo>
                    <a:lnTo>
                      <a:pt x="128" y="857"/>
                    </a:lnTo>
                    <a:lnTo>
                      <a:pt x="124" y="857"/>
                    </a:lnTo>
                    <a:lnTo>
                      <a:pt x="119" y="866"/>
                    </a:lnTo>
                    <a:lnTo>
                      <a:pt x="114" y="866"/>
                    </a:lnTo>
                    <a:lnTo>
                      <a:pt x="110" y="871"/>
                    </a:lnTo>
                    <a:lnTo>
                      <a:pt x="110" y="875"/>
                    </a:lnTo>
                    <a:lnTo>
                      <a:pt x="114" y="880"/>
                    </a:lnTo>
                    <a:lnTo>
                      <a:pt x="124" y="884"/>
                    </a:lnTo>
                    <a:lnTo>
                      <a:pt x="128" y="889"/>
                    </a:lnTo>
                    <a:lnTo>
                      <a:pt x="137" y="898"/>
                    </a:lnTo>
                    <a:lnTo>
                      <a:pt x="146" y="898"/>
                    </a:lnTo>
                    <a:lnTo>
                      <a:pt x="151" y="898"/>
                    </a:lnTo>
                    <a:lnTo>
                      <a:pt x="169" y="898"/>
                    </a:lnTo>
                    <a:lnTo>
                      <a:pt x="174" y="903"/>
                    </a:lnTo>
                    <a:lnTo>
                      <a:pt x="183" y="907"/>
                    </a:lnTo>
                    <a:lnTo>
                      <a:pt x="188" y="907"/>
                    </a:lnTo>
                    <a:lnTo>
                      <a:pt x="197" y="912"/>
                    </a:lnTo>
                    <a:lnTo>
                      <a:pt x="211" y="912"/>
                    </a:lnTo>
                    <a:lnTo>
                      <a:pt x="211" y="916"/>
                    </a:lnTo>
                    <a:lnTo>
                      <a:pt x="215" y="921"/>
                    </a:lnTo>
                    <a:lnTo>
                      <a:pt x="224" y="926"/>
                    </a:lnTo>
                    <a:lnTo>
                      <a:pt x="229" y="930"/>
                    </a:lnTo>
                    <a:lnTo>
                      <a:pt x="233" y="935"/>
                    </a:lnTo>
                    <a:lnTo>
                      <a:pt x="238" y="930"/>
                    </a:lnTo>
                    <a:lnTo>
                      <a:pt x="238" y="921"/>
                    </a:lnTo>
                    <a:lnTo>
                      <a:pt x="233" y="907"/>
                    </a:lnTo>
                    <a:lnTo>
                      <a:pt x="233" y="893"/>
                    </a:lnTo>
                    <a:lnTo>
                      <a:pt x="229" y="898"/>
                    </a:lnTo>
                    <a:lnTo>
                      <a:pt x="224" y="889"/>
                    </a:lnTo>
                    <a:lnTo>
                      <a:pt x="220" y="880"/>
                    </a:lnTo>
                    <a:lnTo>
                      <a:pt x="224" y="875"/>
                    </a:lnTo>
                    <a:lnTo>
                      <a:pt x="229" y="861"/>
                    </a:lnTo>
                    <a:lnTo>
                      <a:pt x="229" y="866"/>
                    </a:lnTo>
                    <a:lnTo>
                      <a:pt x="229" y="852"/>
                    </a:lnTo>
                    <a:lnTo>
                      <a:pt x="238" y="861"/>
                    </a:lnTo>
                    <a:lnTo>
                      <a:pt x="247" y="852"/>
                    </a:lnTo>
                    <a:lnTo>
                      <a:pt x="243" y="848"/>
                    </a:lnTo>
                    <a:lnTo>
                      <a:pt x="243" y="848"/>
                    </a:lnTo>
                    <a:lnTo>
                      <a:pt x="247" y="848"/>
                    </a:lnTo>
                    <a:lnTo>
                      <a:pt x="247" y="838"/>
                    </a:lnTo>
                    <a:lnTo>
                      <a:pt x="243" y="834"/>
                    </a:lnTo>
                    <a:lnTo>
                      <a:pt x="233" y="829"/>
                    </a:lnTo>
                    <a:lnTo>
                      <a:pt x="229" y="829"/>
                    </a:lnTo>
                    <a:lnTo>
                      <a:pt x="229" y="825"/>
                    </a:lnTo>
                    <a:lnTo>
                      <a:pt x="224" y="820"/>
                    </a:lnTo>
                    <a:lnTo>
                      <a:pt x="220" y="816"/>
                    </a:lnTo>
                    <a:lnTo>
                      <a:pt x="224" y="806"/>
                    </a:lnTo>
                    <a:lnTo>
                      <a:pt x="224" y="802"/>
                    </a:lnTo>
                    <a:lnTo>
                      <a:pt x="224" y="793"/>
                    </a:lnTo>
                    <a:lnTo>
                      <a:pt x="229" y="788"/>
                    </a:lnTo>
                    <a:lnTo>
                      <a:pt x="233" y="783"/>
                    </a:lnTo>
                    <a:lnTo>
                      <a:pt x="238" y="788"/>
                    </a:lnTo>
                    <a:lnTo>
                      <a:pt x="243" y="793"/>
                    </a:lnTo>
                    <a:lnTo>
                      <a:pt x="247" y="793"/>
                    </a:lnTo>
                    <a:lnTo>
                      <a:pt x="247" y="788"/>
                    </a:lnTo>
                    <a:lnTo>
                      <a:pt x="243" y="779"/>
                    </a:lnTo>
                    <a:lnTo>
                      <a:pt x="252" y="774"/>
                    </a:lnTo>
                    <a:lnTo>
                      <a:pt x="252" y="774"/>
                    </a:lnTo>
                    <a:lnTo>
                      <a:pt x="256" y="770"/>
                    </a:lnTo>
                    <a:lnTo>
                      <a:pt x="261" y="765"/>
                    </a:lnTo>
                    <a:lnTo>
                      <a:pt x="270" y="761"/>
                    </a:lnTo>
                    <a:lnTo>
                      <a:pt x="279" y="765"/>
                    </a:lnTo>
                    <a:lnTo>
                      <a:pt x="284" y="761"/>
                    </a:lnTo>
                    <a:lnTo>
                      <a:pt x="288" y="761"/>
                    </a:lnTo>
                    <a:lnTo>
                      <a:pt x="293" y="765"/>
                    </a:lnTo>
                    <a:lnTo>
                      <a:pt x="307" y="770"/>
                    </a:lnTo>
                    <a:lnTo>
                      <a:pt x="311" y="779"/>
                    </a:lnTo>
                    <a:lnTo>
                      <a:pt x="316" y="779"/>
                    </a:lnTo>
                    <a:lnTo>
                      <a:pt x="311" y="774"/>
                    </a:lnTo>
                    <a:lnTo>
                      <a:pt x="316" y="774"/>
                    </a:lnTo>
                    <a:lnTo>
                      <a:pt x="316" y="774"/>
                    </a:lnTo>
                    <a:lnTo>
                      <a:pt x="321" y="779"/>
                    </a:lnTo>
                    <a:lnTo>
                      <a:pt x="321" y="779"/>
                    </a:lnTo>
                    <a:lnTo>
                      <a:pt x="325" y="779"/>
                    </a:lnTo>
                    <a:lnTo>
                      <a:pt x="330" y="774"/>
                    </a:lnTo>
                    <a:lnTo>
                      <a:pt x="339" y="774"/>
                    </a:lnTo>
                    <a:lnTo>
                      <a:pt x="339" y="774"/>
                    </a:lnTo>
                    <a:lnTo>
                      <a:pt x="343" y="770"/>
                    </a:lnTo>
                    <a:lnTo>
                      <a:pt x="343" y="774"/>
                    </a:lnTo>
                    <a:lnTo>
                      <a:pt x="353" y="770"/>
                    </a:lnTo>
                    <a:lnTo>
                      <a:pt x="357" y="774"/>
                    </a:lnTo>
                    <a:lnTo>
                      <a:pt x="357" y="774"/>
                    </a:lnTo>
                    <a:lnTo>
                      <a:pt x="362" y="779"/>
                    </a:lnTo>
                    <a:lnTo>
                      <a:pt x="366" y="779"/>
                    </a:lnTo>
                    <a:lnTo>
                      <a:pt x="371" y="783"/>
                    </a:lnTo>
                    <a:lnTo>
                      <a:pt x="371" y="779"/>
                    </a:lnTo>
                    <a:lnTo>
                      <a:pt x="376" y="779"/>
                    </a:lnTo>
                    <a:lnTo>
                      <a:pt x="376" y="774"/>
                    </a:lnTo>
                    <a:lnTo>
                      <a:pt x="389" y="779"/>
                    </a:lnTo>
                    <a:lnTo>
                      <a:pt x="394" y="765"/>
                    </a:lnTo>
                    <a:lnTo>
                      <a:pt x="385" y="765"/>
                    </a:lnTo>
                    <a:lnTo>
                      <a:pt x="376" y="756"/>
                    </a:lnTo>
                    <a:lnTo>
                      <a:pt x="385" y="751"/>
                    </a:lnTo>
                    <a:lnTo>
                      <a:pt x="385" y="747"/>
                    </a:lnTo>
                    <a:lnTo>
                      <a:pt x="385" y="742"/>
                    </a:lnTo>
                    <a:lnTo>
                      <a:pt x="385" y="738"/>
                    </a:lnTo>
                    <a:lnTo>
                      <a:pt x="389" y="738"/>
                    </a:lnTo>
                    <a:lnTo>
                      <a:pt x="394" y="733"/>
                    </a:lnTo>
                    <a:lnTo>
                      <a:pt x="398" y="733"/>
                    </a:lnTo>
                    <a:lnTo>
                      <a:pt x="389" y="728"/>
                    </a:lnTo>
                    <a:lnTo>
                      <a:pt x="389" y="728"/>
                    </a:lnTo>
                    <a:lnTo>
                      <a:pt x="394" y="724"/>
                    </a:lnTo>
                    <a:lnTo>
                      <a:pt x="385" y="724"/>
                    </a:lnTo>
                    <a:lnTo>
                      <a:pt x="385" y="719"/>
                    </a:lnTo>
                    <a:lnTo>
                      <a:pt x="394" y="715"/>
                    </a:lnTo>
                    <a:lnTo>
                      <a:pt x="403" y="719"/>
                    </a:lnTo>
                    <a:lnTo>
                      <a:pt x="417" y="715"/>
                    </a:lnTo>
                    <a:lnTo>
                      <a:pt x="431" y="710"/>
                    </a:lnTo>
                    <a:lnTo>
                      <a:pt x="435" y="706"/>
                    </a:lnTo>
                    <a:lnTo>
                      <a:pt x="440" y="706"/>
                    </a:lnTo>
                    <a:lnTo>
                      <a:pt x="449" y="701"/>
                    </a:lnTo>
                    <a:lnTo>
                      <a:pt x="467" y="701"/>
                    </a:lnTo>
                    <a:lnTo>
                      <a:pt x="467" y="696"/>
                    </a:lnTo>
                    <a:lnTo>
                      <a:pt x="467" y="692"/>
                    </a:lnTo>
                    <a:lnTo>
                      <a:pt x="476" y="692"/>
                    </a:lnTo>
                    <a:lnTo>
                      <a:pt x="486" y="692"/>
                    </a:lnTo>
                    <a:lnTo>
                      <a:pt x="490" y="692"/>
                    </a:lnTo>
                    <a:lnTo>
                      <a:pt x="499" y="692"/>
                    </a:lnTo>
                    <a:lnTo>
                      <a:pt x="504" y="701"/>
                    </a:lnTo>
                    <a:lnTo>
                      <a:pt x="504" y="710"/>
                    </a:lnTo>
                    <a:lnTo>
                      <a:pt x="504" y="715"/>
                    </a:lnTo>
                    <a:lnTo>
                      <a:pt x="504" y="715"/>
                    </a:lnTo>
                    <a:lnTo>
                      <a:pt x="508" y="715"/>
                    </a:lnTo>
                    <a:lnTo>
                      <a:pt x="513" y="710"/>
                    </a:lnTo>
                    <a:lnTo>
                      <a:pt x="518" y="715"/>
                    </a:lnTo>
                    <a:lnTo>
                      <a:pt x="518" y="719"/>
                    </a:lnTo>
                    <a:lnTo>
                      <a:pt x="518" y="719"/>
                    </a:lnTo>
                    <a:lnTo>
                      <a:pt x="518" y="715"/>
                    </a:lnTo>
                    <a:lnTo>
                      <a:pt x="522" y="719"/>
                    </a:lnTo>
                    <a:lnTo>
                      <a:pt x="531" y="715"/>
                    </a:lnTo>
                    <a:lnTo>
                      <a:pt x="527" y="719"/>
                    </a:lnTo>
                    <a:lnTo>
                      <a:pt x="527" y="728"/>
                    </a:lnTo>
                    <a:lnTo>
                      <a:pt x="541" y="724"/>
                    </a:lnTo>
                    <a:lnTo>
                      <a:pt x="545" y="719"/>
                    </a:lnTo>
                    <a:lnTo>
                      <a:pt x="550" y="715"/>
                    </a:lnTo>
                    <a:lnTo>
                      <a:pt x="559" y="710"/>
                    </a:lnTo>
                    <a:lnTo>
                      <a:pt x="568" y="710"/>
                    </a:lnTo>
                    <a:lnTo>
                      <a:pt x="563" y="715"/>
                    </a:lnTo>
                    <a:lnTo>
                      <a:pt x="568" y="719"/>
                    </a:lnTo>
                    <a:lnTo>
                      <a:pt x="573" y="724"/>
                    </a:lnTo>
                    <a:lnTo>
                      <a:pt x="582" y="733"/>
                    </a:lnTo>
                    <a:lnTo>
                      <a:pt x="605" y="779"/>
                    </a:lnTo>
                    <a:lnTo>
                      <a:pt x="609" y="770"/>
                    </a:lnTo>
                    <a:lnTo>
                      <a:pt x="614" y="770"/>
                    </a:lnTo>
                    <a:lnTo>
                      <a:pt x="618" y="770"/>
                    </a:lnTo>
                    <a:lnTo>
                      <a:pt x="618" y="779"/>
                    </a:lnTo>
                    <a:lnTo>
                      <a:pt x="628" y="779"/>
                    </a:lnTo>
                    <a:lnTo>
                      <a:pt x="632" y="774"/>
                    </a:lnTo>
                    <a:lnTo>
                      <a:pt x="641" y="774"/>
                    </a:lnTo>
                    <a:lnTo>
                      <a:pt x="646" y="774"/>
                    </a:lnTo>
                    <a:lnTo>
                      <a:pt x="655" y="788"/>
                    </a:lnTo>
                    <a:lnTo>
                      <a:pt x="664" y="797"/>
                    </a:lnTo>
                    <a:lnTo>
                      <a:pt x="673" y="797"/>
                    </a:lnTo>
                    <a:lnTo>
                      <a:pt x="678" y="797"/>
                    </a:lnTo>
                    <a:lnTo>
                      <a:pt x="683" y="797"/>
                    </a:lnTo>
                    <a:lnTo>
                      <a:pt x="683" y="802"/>
                    </a:lnTo>
                    <a:lnTo>
                      <a:pt x="683" y="811"/>
                    </a:lnTo>
                    <a:lnTo>
                      <a:pt x="687" y="811"/>
                    </a:lnTo>
                    <a:lnTo>
                      <a:pt x="692" y="806"/>
                    </a:lnTo>
                    <a:lnTo>
                      <a:pt x="701" y="797"/>
                    </a:lnTo>
                    <a:lnTo>
                      <a:pt x="733" y="783"/>
                    </a:lnTo>
                    <a:lnTo>
                      <a:pt x="747" y="783"/>
                    </a:lnTo>
                    <a:lnTo>
                      <a:pt x="765" y="783"/>
                    </a:lnTo>
                    <a:lnTo>
                      <a:pt x="770" y="788"/>
                    </a:lnTo>
                    <a:lnTo>
                      <a:pt x="774" y="793"/>
                    </a:lnTo>
                    <a:lnTo>
                      <a:pt x="793" y="793"/>
                    </a:lnTo>
                    <a:lnTo>
                      <a:pt x="802" y="793"/>
                    </a:lnTo>
                    <a:lnTo>
                      <a:pt x="806" y="793"/>
                    </a:lnTo>
                    <a:lnTo>
                      <a:pt x="806" y="788"/>
                    </a:lnTo>
                    <a:lnTo>
                      <a:pt x="806" y="779"/>
                    </a:lnTo>
                    <a:lnTo>
                      <a:pt x="806" y="774"/>
                    </a:lnTo>
                    <a:lnTo>
                      <a:pt x="806" y="765"/>
                    </a:lnTo>
                    <a:lnTo>
                      <a:pt x="811" y="761"/>
                    </a:lnTo>
                    <a:lnTo>
                      <a:pt x="820" y="751"/>
                    </a:lnTo>
                    <a:lnTo>
                      <a:pt x="829" y="751"/>
                    </a:lnTo>
                    <a:lnTo>
                      <a:pt x="838" y="756"/>
                    </a:lnTo>
                    <a:lnTo>
                      <a:pt x="848" y="761"/>
                    </a:lnTo>
                    <a:lnTo>
                      <a:pt x="852" y="765"/>
                    </a:lnTo>
                    <a:lnTo>
                      <a:pt x="857" y="770"/>
                    </a:lnTo>
                    <a:lnTo>
                      <a:pt x="857" y="779"/>
                    </a:lnTo>
                    <a:lnTo>
                      <a:pt x="861" y="783"/>
                    </a:lnTo>
                    <a:lnTo>
                      <a:pt x="870" y="788"/>
                    </a:lnTo>
                    <a:lnTo>
                      <a:pt x="875" y="788"/>
                    </a:lnTo>
                    <a:lnTo>
                      <a:pt x="884" y="783"/>
                    </a:lnTo>
                    <a:lnTo>
                      <a:pt x="889" y="779"/>
                    </a:lnTo>
                    <a:lnTo>
                      <a:pt x="898" y="783"/>
                    </a:lnTo>
                    <a:lnTo>
                      <a:pt x="930" y="802"/>
                    </a:lnTo>
                    <a:lnTo>
                      <a:pt x="944" y="806"/>
                    </a:lnTo>
                    <a:lnTo>
                      <a:pt x="958" y="806"/>
                    </a:lnTo>
                    <a:lnTo>
                      <a:pt x="971" y="802"/>
                    </a:lnTo>
                    <a:lnTo>
                      <a:pt x="985" y="797"/>
                    </a:lnTo>
                    <a:lnTo>
                      <a:pt x="990" y="793"/>
                    </a:lnTo>
                    <a:lnTo>
                      <a:pt x="999" y="788"/>
                    </a:lnTo>
                    <a:lnTo>
                      <a:pt x="1003" y="793"/>
                    </a:lnTo>
                    <a:lnTo>
                      <a:pt x="1013" y="793"/>
                    </a:lnTo>
                    <a:lnTo>
                      <a:pt x="1022" y="793"/>
                    </a:lnTo>
                    <a:lnTo>
                      <a:pt x="1031" y="797"/>
                    </a:lnTo>
                    <a:lnTo>
                      <a:pt x="1040" y="797"/>
                    </a:lnTo>
                    <a:lnTo>
                      <a:pt x="1045" y="793"/>
                    </a:lnTo>
                    <a:lnTo>
                      <a:pt x="1054" y="779"/>
                    </a:lnTo>
                    <a:lnTo>
                      <a:pt x="1058" y="765"/>
                    </a:lnTo>
                    <a:lnTo>
                      <a:pt x="1063" y="761"/>
                    </a:lnTo>
                    <a:lnTo>
                      <a:pt x="1067" y="751"/>
                    </a:lnTo>
                    <a:lnTo>
                      <a:pt x="1067" y="747"/>
                    </a:lnTo>
                    <a:lnTo>
                      <a:pt x="1058" y="747"/>
                    </a:lnTo>
                    <a:lnTo>
                      <a:pt x="1067" y="738"/>
                    </a:lnTo>
                    <a:lnTo>
                      <a:pt x="1081" y="733"/>
                    </a:lnTo>
                    <a:lnTo>
                      <a:pt x="1100" y="728"/>
                    </a:lnTo>
                    <a:lnTo>
                      <a:pt x="1104" y="733"/>
                    </a:lnTo>
                    <a:lnTo>
                      <a:pt x="1109" y="733"/>
                    </a:lnTo>
                    <a:lnTo>
                      <a:pt x="1127" y="738"/>
                    </a:lnTo>
                    <a:lnTo>
                      <a:pt x="1132" y="742"/>
                    </a:lnTo>
                    <a:lnTo>
                      <a:pt x="1132" y="751"/>
                    </a:lnTo>
                    <a:lnTo>
                      <a:pt x="1136" y="765"/>
                    </a:lnTo>
                    <a:lnTo>
                      <a:pt x="1141" y="779"/>
                    </a:lnTo>
                    <a:lnTo>
                      <a:pt x="1145" y="788"/>
                    </a:lnTo>
                    <a:lnTo>
                      <a:pt x="1145" y="797"/>
                    </a:lnTo>
                    <a:lnTo>
                      <a:pt x="1150" y="797"/>
                    </a:lnTo>
                    <a:lnTo>
                      <a:pt x="1159" y="802"/>
                    </a:lnTo>
                    <a:lnTo>
                      <a:pt x="1173" y="806"/>
                    </a:lnTo>
                    <a:lnTo>
                      <a:pt x="1182" y="820"/>
                    </a:lnTo>
                    <a:lnTo>
                      <a:pt x="1187" y="829"/>
                    </a:lnTo>
                    <a:lnTo>
                      <a:pt x="1191" y="834"/>
                    </a:lnTo>
                    <a:lnTo>
                      <a:pt x="1200" y="829"/>
                    </a:lnTo>
                    <a:lnTo>
                      <a:pt x="1228" y="820"/>
                    </a:lnTo>
                    <a:lnTo>
                      <a:pt x="1228" y="825"/>
                    </a:lnTo>
                    <a:lnTo>
                      <a:pt x="1228" y="834"/>
                    </a:lnTo>
                    <a:lnTo>
                      <a:pt x="1223" y="838"/>
                    </a:lnTo>
                    <a:lnTo>
                      <a:pt x="1223" y="848"/>
                    </a:lnTo>
                    <a:lnTo>
                      <a:pt x="1219" y="852"/>
                    </a:lnTo>
                    <a:lnTo>
                      <a:pt x="1214" y="866"/>
                    </a:lnTo>
                    <a:lnTo>
                      <a:pt x="1210" y="871"/>
                    </a:lnTo>
                    <a:lnTo>
                      <a:pt x="1205" y="875"/>
                    </a:lnTo>
                    <a:lnTo>
                      <a:pt x="1200" y="875"/>
                    </a:lnTo>
                    <a:lnTo>
                      <a:pt x="1191" y="875"/>
                    </a:lnTo>
                    <a:lnTo>
                      <a:pt x="1187" y="880"/>
                    </a:lnTo>
                    <a:lnTo>
                      <a:pt x="1187" y="880"/>
                    </a:lnTo>
                    <a:lnTo>
                      <a:pt x="1187" y="884"/>
                    </a:lnTo>
                    <a:lnTo>
                      <a:pt x="1187" y="889"/>
                    </a:lnTo>
                    <a:lnTo>
                      <a:pt x="1191" y="898"/>
                    </a:lnTo>
                    <a:lnTo>
                      <a:pt x="1187" y="903"/>
                    </a:lnTo>
                    <a:lnTo>
                      <a:pt x="1182" y="912"/>
                    </a:lnTo>
                    <a:lnTo>
                      <a:pt x="1182" y="916"/>
                    </a:lnTo>
                    <a:lnTo>
                      <a:pt x="1182" y="912"/>
                    </a:lnTo>
                    <a:lnTo>
                      <a:pt x="1191" y="912"/>
                    </a:lnTo>
                    <a:lnTo>
                      <a:pt x="1196" y="903"/>
                    </a:lnTo>
                    <a:lnTo>
                      <a:pt x="1200" y="907"/>
                    </a:lnTo>
                    <a:lnTo>
                      <a:pt x="1200" y="903"/>
                    </a:lnTo>
                    <a:lnTo>
                      <a:pt x="1205" y="912"/>
                    </a:lnTo>
                    <a:lnTo>
                      <a:pt x="1210" y="912"/>
                    </a:lnTo>
                    <a:lnTo>
                      <a:pt x="1219" y="912"/>
                    </a:lnTo>
                    <a:lnTo>
                      <a:pt x="1223" y="907"/>
                    </a:lnTo>
                    <a:lnTo>
                      <a:pt x="1251" y="875"/>
                    </a:lnTo>
                    <a:lnTo>
                      <a:pt x="1269" y="848"/>
                    </a:lnTo>
                    <a:lnTo>
                      <a:pt x="1292" y="820"/>
                    </a:lnTo>
                    <a:lnTo>
                      <a:pt x="1297" y="816"/>
                    </a:lnTo>
                    <a:lnTo>
                      <a:pt x="1297" y="806"/>
                    </a:lnTo>
                    <a:lnTo>
                      <a:pt x="1297" y="797"/>
                    </a:lnTo>
                    <a:lnTo>
                      <a:pt x="1297" y="788"/>
                    </a:lnTo>
                    <a:lnTo>
                      <a:pt x="1297" y="774"/>
                    </a:lnTo>
                    <a:lnTo>
                      <a:pt x="1306" y="756"/>
                    </a:lnTo>
                    <a:lnTo>
                      <a:pt x="1306" y="751"/>
                    </a:lnTo>
                    <a:lnTo>
                      <a:pt x="1306" y="742"/>
                    </a:lnTo>
                    <a:lnTo>
                      <a:pt x="1301" y="733"/>
                    </a:lnTo>
                    <a:lnTo>
                      <a:pt x="1301" y="728"/>
                    </a:lnTo>
                    <a:lnTo>
                      <a:pt x="1292" y="724"/>
                    </a:lnTo>
                    <a:lnTo>
                      <a:pt x="1287" y="719"/>
                    </a:lnTo>
                    <a:lnTo>
                      <a:pt x="1283" y="715"/>
                    </a:lnTo>
                    <a:lnTo>
                      <a:pt x="1274" y="710"/>
                    </a:lnTo>
                    <a:lnTo>
                      <a:pt x="1274" y="719"/>
                    </a:lnTo>
                    <a:lnTo>
                      <a:pt x="1269" y="728"/>
                    </a:lnTo>
                    <a:lnTo>
                      <a:pt x="1269" y="719"/>
                    </a:lnTo>
                    <a:lnTo>
                      <a:pt x="1260" y="728"/>
                    </a:lnTo>
                    <a:lnTo>
                      <a:pt x="1260" y="724"/>
                    </a:lnTo>
                    <a:lnTo>
                      <a:pt x="1260" y="719"/>
                    </a:lnTo>
                    <a:lnTo>
                      <a:pt x="1260" y="715"/>
                    </a:lnTo>
                    <a:lnTo>
                      <a:pt x="1260" y="710"/>
                    </a:lnTo>
                    <a:lnTo>
                      <a:pt x="1260" y="715"/>
                    </a:lnTo>
                    <a:lnTo>
                      <a:pt x="1255" y="715"/>
                    </a:lnTo>
                    <a:lnTo>
                      <a:pt x="1251" y="724"/>
                    </a:lnTo>
                    <a:lnTo>
                      <a:pt x="1251" y="706"/>
                    </a:lnTo>
                    <a:lnTo>
                      <a:pt x="1242" y="706"/>
                    </a:lnTo>
                    <a:lnTo>
                      <a:pt x="1237" y="701"/>
                    </a:lnTo>
                    <a:lnTo>
                      <a:pt x="1242" y="696"/>
                    </a:lnTo>
                    <a:lnTo>
                      <a:pt x="1251" y="687"/>
                    </a:lnTo>
                    <a:lnTo>
                      <a:pt x="1265" y="669"/>
                    </a:lnTo>
                    <a:lnTo>
                      <a:pt x="1283" y="651"/>
                    </a:lnTo>
                    <a:lnTo>
                      <a:pt x="1297" y="632"/>
                    </a:lnTo>
                    <a:lnTo>
                      <a:pt x="1315" y="614"/>
                    </a:lnTo>
                    <a:lnTo>
                      <a:pt x="1324" y="609"/>
                    </a:lnTo>
                    <a:lnTo>
                      <a:pt x="1338" y="605"/>
                    </a:lnTo>
                    <a:lnTo>
                      <a:pt x="1352" y="605"/>
                    </a:lnTo>
                    <a:lnTo>
                      <a:pt x="1361" y="609"/>
                    </a:lnTo>
                    <a:lnTo>
                      <a:pt x="1361" y="605"/>
                    </a:lnTo>
                    <a:lnTo>
                      <a:pt x="1365" y="605"/>
                    </a:lnTo>
                    <a:lnTo>
                      <a:pt x="1375" y="609"/>
                    </a:lnTo>
                    <a:lnTo>
                      <a:pt x="1384" y="609"/>
                    </a:lnTo>
                    <a:lnTo>
                      <a:pt x="1388" y="609"/>
                    </a:lnTo>
                    <a:lnTo>
                      <a:pt x="1388" y="605"/>
                    </a:lnTo>
                    <a:lnTo>
                      <a:pt x="1393" y="600"/>
                    </a:lnTo>
                    <a:lnTo>
                      <a:pt x="1397" y="600"/>
                    </a:lnTo>
                    <a:lnTo>
                      <a:pt x="1397" y="600"/>
                    </a:lnTo>
                    <a:lnTo>
                      <a:pt x="1407" y="600"/>
                    </a:lnTo>
                    <a:lnTo>
                      <a:pt x="1416" y="605"/>
                    </a:lnTo>
                    <a:lnTo>
                      <a:pt x="1425" y="605"/>
                    </a:lnTo>
                    <a:lnTo>
                      <a:pt x="1430" y="609"/>
                    </a:lnTo>
                    <a:lnTo>
                      <a:pt x="1416" y="614"/>
                    </a:lnTo>
                    <a:lnTo>
                      <a:pt x="1420" y="619"/>
                    </a:lnTo>
                    <a:lnTo>
                      <a:pt x="1430" y="614"/>
                    </a:lnTo>
                    <a:lnTo>
                      <a:pt x="1443" y="609"/>
                    </a:lnTo>
                    <a:lnTo>
                      <a:pt x="1452" y="609"/>
                    </a:lnTo>
                    <a:lnTo>
                      <a:pt x="1462" y="609"/>
                    </a:lnTo>
                    <a:lnTo>
                      <a:pt x="1462" y="609"/>
                    </a:lnTo>
                    <a:lnTo>
                      <a:pt x="1462" y="605"/>
                    </a:lnTo>
                    <a:lnTo>
                      <a:pt x="1452" y="605"/>
                    </a:lnTo>
                    <a:lnTo>
                      <a:pt x="1452" y="596"/>
                    </a:lnTo>
                    <a:lnTo>
                      <a:pt x="1457" y="591"/>
                    </a:lnTo>
                    <a:lnTo>
                      <a:pt x="1462" y="582"/>
                    </a:lnTo>
                    <a:lnTo>
                      <a:pt x="1471" y="573"/>
                    </a:lnTo>
                    <a:lnTo>
                      <a:pt x="1480" y="564"/>
                    </a:lnTo>
                    <a:lnTo>
                      <a:pt x="1489" y="554"/>
                    </a:lnTo>
                    <a:lnTo>
                      <a:pt x="1503" y="550"/>
                    </a:lnTo>
                    <a:lnTo>
                      <a:pt x="1507" y="550"/>
                    </a:lnTo>
                    <a:lnTo>
                      <a:pt x="1512" y="550"/>
                    </a:lnTo>
                    <a:lnTo>
                      <a:pt x="1517" y="550"/>
                    </a:lnTo>
                    <a:lnTo>
                      <a:pt x="1521" y="545"/>
                    </a:lnTo>
                    <a:lnTo>
                      <a:pt x="1517" y="568"/>
                    </a:lnTo>
                    <a:lnTo>
                      <a:pt x="1521" y="568"/>
                    </a:lnTo>
                    <a:lnTo>
                      <a:pt x="1521" y="577"/>
                    </a:lnTo>
                    <a:lnTo>
                      <a:pt x="1526" y="573"/>
                    </a:lnTo>
                    <a:lnTo>
                      <a:pt x="1535" y="564"/>
                    </a:lnTo>
                    <a:lnTo>
                      <a:pt x="1544" y="554"/>
                    </a:lnTo>
                    <a:lnTo>
                      <a:pt x="1553" y="554"/>
                    </a:lnTo>
                    <a:lnTo>
                      <a:pt x="1553" y="545"/>
                    </a:lnTo>
                    <a:lnTo>
                      <a:pt x="1558" y="536"/>
                    </a:lnTo>
                    <a:lnTo>
                      <a:pt x="1562" y="531"/>
                    </a:lnTo>
                    <a:lnTo>
                      <a:pt x="1567" y="531"/>
                    </a:lnTo>
                    <a:lnTo>
                      <a:pt x="1572" y="531"/>
                    </a:lnTo>
                    <a:lnTo>
                      <a:pt x="1576" y="531"/>
                    </a:lnTo>
                    <a:lnTo>
                      <a:pt x="1572" y="536"/>
                    </a:lnTo>
                    <a:lnTo>
                      <a:pt x="1567" y="541"/>
                    </a:lnTo>
                    <a:lnTo>
                      <a:pt x="1562" y="554"/>
                    </a:lnTo>
                    <a:lnTo>
                      <a:pt x="1562" y="559"/>
                    </a:lnTo>
                    <a:lnTo>
                      <a:pt x="1562" y="564"/>
                    </a:lnTo>
                    <a:lnTo>
                      <a:pt x="1558" y="568"/>
                    </a:lnTo>
                    <a:lnTo>
                      <a:pt x="1558" y="573"/>
                    </a:lnTo>
                    <a:lnTo>
                      <a:pt x="1539" y="586"/>
                    </a:lnTo>
                    <a:lnTo>
                      <a:pt x="1521" y="605"/>
                    </a:lnTo>
                    <a:lnTo>
                      <a:pt x="1517" y="614"/>
                    </a:lnTo>
                    <a:lnTo>
                      <a:pt x="1507" y="628"/>
                    </a:lnTo>
                    <a:lnTo>
                      <a:pt x="1494" y="637"/>
                    </a:lnTo>
                    <a:lnTo>
                      <a:pt x="1480" y="641"/>
                    </a:lnTo>
                    <a:lnTo>
                      <a:pt x="1484" y="646"/>
                    </a:lnTo>
                    <a:lnTo>
                      <a:pt x="1480" y="655"/>
                    </a:lnTo>
                    <a:lnTo>
                      <a:pt x="1471" y="664"/>
                    </a:lnTo>
                    <a:lnTo>
                      <a:pt x="1466" y="683"/>
                    </a:lnTo>
                    <a:lnTo>
                      <a:pt x="1466" y="701"/>
                    </a:lnTo>
                    <a:lnTo>
                      <a:pt x="1475" y="738"/>
                    </a:lnTo>
                    <a:lnTo>
                      <a:pt x="1480" y="774"/>
                    </a:lnTo>
                    <a:lnTo>
                      <a:pt x="1494" y="765"/>
                    </a:lnTo>
                    <a:lnTo>
                      <a:pt x="1498" y="751"/>
                    </a:lnTo>
                    <a:lnTo>
                      <a:pt x="1503" y="738"/>
                    </a:lnTo>
                    <a:lnTo>
                      <a:pt x="1512" y="733"/>
                    </a:lnTo>
                    <a:lnTo>
                      <a:pt x="1517" y="733"/>
                    </a:lnTo>
                    <a:lnTo>
                      <a:pt x="1517" y="724"/>
                    </a:lnTo>
                    <a:lnTo>
                      <a:pt x="1521" y="715"/>
                    </a:lnTo>
                    <a:lnTo>
                      <a:pt x="1530" y="706"/>
                    </a:lnTo>
                    <a:lnTo>
                      <a:pt x="1535" y="706"/>
                    </a:lnTo>
                    <a:lnTo>
                      <a:pt x="1535" y="706"/>
                    </a:lnTo>
                    <a:lnTo>
                      <a:pt x="1539" y="701"/>
                    </a:lnTo>
                    <a:lnTo>
                      <a:pt x="1539" y="696"/>
                    </a:lnTo>
                    <a:lnTo>
                      <a:pt x="1535" y="687"/>
                    </a:lnTo>
                    <a:lnTo>
                      <a:pt x="1539" y="678"/>
                    </a:lnTo>
                    <a:lnTo>
                      <a:pt x="1544" y="674"/>
                    </a:lnTo>
                    <a:lnTo>
                      <a:pt x="1544" y="669"/>
                    </a:lnTo>
                    <a:lnTo>
                      <a:pt x="1553" y="669"/>
                    </a:lnTo>
                    <a:lnTo>
                      <a:pt x="1549" y="674"/>
                    </a:lnTo>
                    <a:lnTo>
                      <a:pt x="1553" y="678"/>
                    </a:lnTo>
                    <a:lnTo>
                      <a:pt x="1553" y="674"/>
                    </a:lnTo>
                    <a:lnTo>
                      <a:pt x="1553" y="669"/>
                    </a:lnTo>
                    <a:lnTo>
                      <a:pt x="1549" y="655"/>
                    </a:lnTo>
                    <a:lnTo>
                      <a:pt x="1553" y="646"/>
                    </a:lnTo>
                    <a:lnTo>
                      <a:pt x="1553" y="641"/>
                    </a:lnTo>
                    <a:lnTo>
                      <a:pt x="1549" y="637"/>
                    </a:lnTo>
                    <a:lnTo>
                      <a:pt x="1544" y="641"/>
                    </a:lnTo>
                    <a:lnTo>
                      <a:pt x="1539" y="637"/>
                    </a:lnTo>
                    <a:lnTo>
                      <a:pt x="1544" y="628"/>
                    </a:lnTo>
                    <a:lnTo>
                      <a:pt x="1553" y="614"/>
                    </a:lnTo>
                    <a:lnTo>
                      <a:pt x="1553" y="609"/>
                    </a:lnTo>
                    <a:lnTo>
                      <a:pt x="1558" y="600"/>
                    </a:lnTo>
                    <a:lnTo>
                      <a:pt x="1562" y="596"/>
                    </a:lnTo>
                    <a:lnTo>
                      <a:pt x="1567" y="596"/>
                    </a:lnTo>
                    <a:lnTo>
                      <a:pt x="1572" y="591"/>
                    </a:lnTo>
                    <a:lnTo>
                      <a:pt x="1576" y="596"/>
                    </a:lnTo>
                    <a:lnTo>
                      <a:pt x="1581" y="586"/>
                    </a:lnTo>
                    <a:lnTo>
                      <a:pt x="1585" y="582"/>
                    </a:lnTo>
                    <a:lnTo>
                      <a:pt x="1590" y="582"/>
                    </a:lnTo>
                    <a:lnTo>
                      <a:pt x="1590" y="586"/>
                    </a:lnTo>
                    <a:lnTo>
                      <a:pt x="1590" y="591"/>
                    </a:lnTo>
                    <a:lnTo>
                      <a:pt x="1590" y="596"/>
                    </a:lnTo>
                    <a:lnTo>
                      <a:pt x="1599" y="582"/>
                    </a:lnTo>
                    <a:lnTo>
                      <a:pt x="1613" y="577"/>
                    </a:lnTo>
                    <a:lnTo>
                      <a:pt x="1622" y="582"/>
                    </a:lnTo>
                    <a:lnTo>
                      <a:pt x="1636" y="596"/>
                    </a:lnTo>
                    <a:lnTo>
                      <a:pt x="1636" y="586"/>
                    </a:lnTo>
                    <a:lnTo>
                      <a:pt x="1640" y="582"/>
                    </a:lnTo>
                    <a:lnTo>
                      <a:pt x="1649" y="573"/>
                    </a:lnTo>
                    <a:lnTo>
                      <a:pt x="1654" y="568"/>
                    </a:lnTo>
                    <a:lnTo>
                      <a:pt x="1659" y="568"/>
                    </a:lnTo>
                    <a:lnTo>
                      <a:pt x="1663" y="559"/>
                    </a:lnTo>
                    <a:lnTo>
                      <a:pt x="1672" y="554"/>
                    </a:lnTo>
                    <a:lnTo>
                      <a:pt x="1682" y="550"/>
                    </a:lnTo>
                    <a:lnTo>
                      <a:pt x="1686" y="545"/>
                    </a:lnTo>
                    <a:lnTo>
                      <a:pt x="1695" y="541"/>
                    </a:lnTo>
                    <a:lnTo>
                      <a:pt x="1700" y="536"/>
                    </a:lnTo>
                    <a:lnTo>
                      <a:pt x="1714" y="531"/>
                    </a:lnTo>
                    <a:lnTo>
                      <a:pt x="1714" y="531"/>
                    </a:lnTo>
                    <a:lnTo>
                      <a:pt x="1714" y="522"/>
                    </a:lnTo>
                    <a:lnTo>
                      <a:pt x="1718" y="531"/>
                    </a:lnTo>
                    <a:lnTo>
                      <a:pt x="1723" y="531"/>
                    </a:lnTo>
                    <a:lnTo>
                      <a:pt x="1727" y="531"/>
                    </a:lnTo>
                    <a:lnTo>
                      <a:pt x="1732" y="536"/>
                    </a:lnTo>
                    <a:lnTo>
                      <a:pt x="1737" y="536"/>
                    </a:lnTo>
                    <a:lnTo>
                      <a:pt x="1741" y="531"/>
                    </a:lnTo>
                    <a:lnTo>
                      <a:pt x="1741" y="527"/>
                    </a:lnTo>
                    <a:lnTo>
                      <a:pt x="1737" y="518"/>
                    </a:lnTo>
                    <a:lnTo>
                      <a:pt x="1741" y="518"/>
                    </a:lnTo>
                    <a:lnTo>
                      <a:pt x="1732" y="50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" name="Freeform 1751"/>
              <p:cNvSpPr>
                <a:spLocks noEditPoints="1"/>
              </p:cNvSpPr>
              <p:nvPr/>
            </p:nvSpPr>
            <p:spPr bwMode="auto">
              <a:xfrm>
                <a:off x="2993" y="672"/>
                <a:ext cx="1883" cy="944"/>
              </a:xfrm>
              <a:custGeom>
                <a:avLst/>
                <a:gdLst>
                  <a:gd name="T0" fmla="*/ 105 w 1883"/>
                  <a:gd name="T1" fmla="*/ 793 h 944"/>
                  <a:gd name="T2" fmla="*/ 13 w 1883"/>
                  <a:gd name="T3" fmla="*/ 619 h 944"/>
                  <a:gd name="T4" fmla="*/ 36 w 1883"/>
                  <a:gd name="T5" fmla="*/ 330 h 944"/>
                  <a:gd name="T6" fmla="*/ 87 w 1883"/>
                  <a:gd name="T7" fmla="*/ 431 h 944"/>
                  <a:gd name="T8" fmla="*/ 220 w 1883"/>
                  <a:gd name="T9" fmla="*/ 372 h 944"/>
                  <a:gd name="T10" fmla="*/ 371 w 1883"/>
                  <a:gd name="T11" fmla="*/ 358 h 944"/>
                  <a:gd name="T12" fmla="*/ 481 w 1883"/>
                  <a:gd name="T13" fmla="*/ 225 h 944"/>
                  <a:gd name="T14" fmla="*/ 545 w 1883"/>
                  <a:gd name="T15" fmla="*/ 394 h 944"/>
                  <a:gd name="T16" fmla="*/ 568 w 1883"/>
                  <a:gd name="T17" fmla="*/ 257 h 944"/>
                  <a:gd name="T18" fmla="*/ 669 w 1883"/>
                  <a:gd name="T19" fmla="*/ 161 h 944"/>
                  <a:gd name="T20" fmla="*/ 820 w 1883"/>
                  <a:gd name="T21" fmla="*/ 65 h 944"/>
                  <a:gd name="T22" fmla="*/ 994 w 1883"/>
                  <a:gd name="T23" fmla="*/ 106 h 944"/>
                  <a:gd name="T24" fmla="*/ 971 w 1883"/>
                  <a:gd name="T25" fmla="*/ 179 h 944"/>
                  <a:gd name="T26" fmla="*/ 1177 w 1883"/>
                  <a:gd name="T27" fmla="*/ 229 h 944"/>
                  <a:gd name="T28" fmla="*/ 1411 w 1883"/>
                  <a:gd name="T29" fmla="*/ 262 h 944"/>
                  <a:gd name="T30" fmla="*/ 1649 w 1883"/>
                  <a:gd name="T31" fmla="*/ 321 h 944"/>
                  <a:gd name="T32" fmla="*/ 1869 w 1883"/>
                  <a:gd name="T33" fmla="*/ 449 h 944"/>
                  <a:gd name="T34" fmla="*/ 1819 w 1883"/>
                  <a:gd name="T35" fmla="*/ 491 h 944"/>
                  <a:gd name="T36" fmla="*/ 1695 w 1883"/>
                  <a:gd name="T37" fmla="*/ 555 h 944"/>
                  <a:gd name="T38" fmla="*/ 1558 w 1883"/>
                  <a:gd name="T39" fmla="*/ 642 h 944"/>
                  <a:gd name="T40" fmla="*/ 1489 w 1883"/>
                  <a:gd name="T41" fmla="*/ 656 h 944"/>
                  <a:gd name="T42" fmla="*/ 1512 w 1883"/>
                  <a:gd name="T43" fmla="*/ 559 h 944"/>
                  <a:gd name="T44" fmla="*/ 1310 w 1883"/>
                  <a:gd name="T45" fmla="*/ 637 h 944"/>
                  <a:gd name="T46" fmla="*/ 1186 w 1883"/>
                  <a:gd name="T47" fmla="*/ 926 h 944"/>
                  <a:gd name="T48" fmla="*/ 1067 w 1883"/>
                  <a:gd name="T49" fmla="*/ 775 h 944"/>
                  <a:gd name="T50" fmla="*/ 742 w 1883"/>
                  <a:gd name="T51" fmla="*/ 793 h 944"/>
                  <a:gd name="T52" fmla="*/ 522 w 1883"/>
                  <a:gd name="T53" fmla="*/ 729 h 944"/>
                  <a:gd name="T54" fmla="*/ 403 w 1883"/>
                  <a:gd name="T55" fmla="*/ 770 h 944"/>
                  <a:gd name="T56" fmla="*/ 256 w 1883"/>
                  <a:gd name="T57" fmla="*/ 788 h 944"/>
                  <a:gd name="T58" fmla="*/ 247 w 1883"/>
                  <a:gd name="T59" fmla="*/ 917 h 944"/>
                  <a:gd name="T60" fmla="*/ 233 w 1883"/>
                  <a:gd name="T61" fmla="*/ 839 h 944"/>
                  <a:gd name="T62" fmla="*/ 352 w 1883"/>
                  <a:gd name="T63" fmla="*/ 779 h 944"/>
                  <a:gd name="T64" fmla="*/ 508 w 1883"/>
                  <a:gd name="T65" fmla="*/ 697 h 944"/>
                  <a:gd name="T66" fmla="*/ 701 w 1883"/>
                  <a:gd name="T67" fmla="*/ 811 h 944"/>
                  <a:gd name="T68" fmla="*/ 1049 w 1883"/>
                  <a:gd name="T69" fmla="*/ 802 h 944"/>
                  <a:gd name="T70" fmla="*/ 1223 w 1883"/>
                  <a:gd name="T71" fmla="*/ 880 h 944"/>
                  <a:gd name="T72" fmla="*/ 1274 w 1883"/>
                  <a:gd name="T73" fmla="*/ 743 h 944"/>
                  <a:gd name="T74" fmla="*/ 1461 w 1883"/>
                  <a:gd name="T75" fmla="*/ 614 h 944"/>
                  <a:gd name="T76" fmla="*/ 1571 w 1883"/>
                  <a:gd name="T77" fmla="*/ 582 h 944"/>
                  <a:gd name="T78" fmla="*/ 1548 w 1883"/>
                  <a:gd name="T79" fmla="*/ 637 h 944"/>
                  <a:gd name="T80" fmla="*/ 1732 w 1883"/>
                  <a:gd name="T81" fmla="*/ 536 h 944"/>
                  <a:gd name="T82" fmla="*/ 1764 w 1883"/>
                  <a:gd name="T83" fmla="*/ 436 h 944"/>
                  <a:gd name="T84" fmla="*/ 1846 w 1883"/>
                  <a:gd name="T85" fmla="*/ 445 h 944"/>
                  <a:gd name="T86" fmla="*/ 1723 w 1883"/>
                  <a:gd name="T87" fmla="*/ 339 h 944"/>
                  <a:gd name="T88" fmla="*/ 1420 w 1883"/>
                  <a:gd name="T89" fmla="*/ 280 h 944"/>
                  <a:gd name="T90" fmla="*/ 1191 w 1883"/>
                  <a:gd name="T91" fmla="*/ 298 h 944"/>
                  <a:gd name="T92" fmla="*/ 1003 w 1883"/>
                  <a:gd name="T93" fmla="*/ 207 h 944"/>
                  <a:gd name="T94" fmla="*/ 934 w 1883"/>
                  <a:gd name="T95" fmla="*/ 184 h 944"/>
                  <a:gd name="T96" fmla="*/ 921 w 1883"/>
                  <a:gd name="T97" fmla="*/ 46 h 944"/>
                  <a:gd name="T98" fmla="*/ 783 w 1883"/>
                  <a:gd name="T99" fmla="*/ 110 h 944"/>
                  <a:gd name="T100" fmla="*/ 623 w 1883"/>
                  <a:gd name="T101" fmla="*/ 220 h 944"/>
                  <a:gd name="T102" fmla="*/ 582 w 1883"/>
                  <a:gd name="T103" fmla="*/ 275 h 944"/>
                  <a:gd name="T104" fmla="*/ 586 w 1883"/>
                  <a:gd name="T105" fmla="*/ 390 h 944"/>
                  <a:gd name="T106" fmla="*/ 531 w 1883"/>
                  <a:gd name="T107" fmla="*/ 372 h 944"/>
                  <a:gd name="T108" fmla="*/ 476 w 1883"/>
                  <a:gd name="T109" fmla="*/ 385 h 944"/>
                  <a:gd name="T110" fmla="*/ 293 w 1883"/>
                  <a:gd name="T111" fmla="*/ 381 h 944"/>
                  <a:gd name="T112" fmla="*/ 165 w 1883"/>
                  <a:gd name="T113" fmla="*/ 454 h 944"/>
                  <a:gd name="T114" fmla="*/ 64 w 1883"/>
                  <a:gd name="T115" fmla="*/ 413 h 944"/>
                  <a:gd name="T116" fmla="*/ 23 w 1883"/>
                  <a:gd name="T117" fmla="*/ 372 h 944"/>
                  <a:gd name="T118" fmla="*/ 13 w 1883"/>
                  <a:gd name="T119" fmla="*/ 642 h 944"/>
                  <a:gd name="T120" fmla="*/ 155 w 1883"/>
                  <a:gd name="T121" fmla="*/ 802 h 944"/>
                  <a:gd name="T122" fmla="*/ 1274 w 1883"/>
                  <a:gd name="T123" fmla="*/ 729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83" h="944">
                    <a:moveTo>
                      <a:pt x="238" y="944"/>
                    </a:moveTo>
                    <a:lnTo>
                      <a:pt x="233" y="940"/>
                    </a:lnTo>
                    <a:lnTo>
                      <a:pt x="233" y="940"/>
                    </a:lnTo>
                    <a:lnTo>
                      <a:pt x="229" y="935"/>
                    </a:lnTo>
                    <a:lnTo>
                      <a:pt x="229" y="935"/>
                    </a:lnTo>
                    <a:lnTo>
                      <a:pt x="220" y="931"/>
                    </a:lnTo>
                    <a:lnTo>
                      <a:pt x="215" y="926"/>
                    </a:lnTo>
                    <a:lnTo>
                      <a:pt x="215" y="921"/>
                    </a:lnTo>
                    <a:lnTo>
                      <a:pt x="201" y="921"/>
                    </a:lnTo>
                    <a:lnTo>
                      <a:pt x="197" y="921"/>
                    </a:lnTo>
                    <a:lnTo>
                      <a:pt x="188" y="917"/>
                    </a:lnTo>
                    <a:lnTo>
                      <a:pt x="183" y="912"/>
                    </a:lnTo>
                    <a:lnTo>
                      <a:pt x="174" y="912"/>
                    </a:lnTo>
                    <a:lnTo>
                      <a:pt x="160" y="908"/>
                    </a:lnTo>
                    <a:lnTo>
                      <a:pt x="155" y="908"/>
                    </a:lnTo>
                    <a:lnTo>
                      <a:pt x="155" y="908"/>
                    </a:lnTo>
                    <a:lnTo>
                      <a:pt x="146" y="908"/>
                    </a:lnTo>
                    <a:lnTo>
                      <a:pt x="142" y="903"/>
                    </a:lnTo>
                    <a:lnTo>
                      <a:pt x="133" y="898"/>
                    </a:lnTo>
                    <a:lnTo>
                      <a:pt x="133" y="894"/>
                    </a:lnTo>
                    <a:lnTo>
                      <a:pt x="119" y="889"/>
                    </a:lnTo>
                    <a:lnTo>
                      <a:pt x="110" y="880"/>
                    </a:lnTo>
                    <a:lnTo>
                      <a:pt x="114" y="876"/>
                    </a:lnTo>
                    <a:lnTo>
                      <a:pt x="119" y="871"/>
                    </a:lnTo>
                    <a:lnTo>
                      <a:pt x="123" y="871"/>
                    </a:lnTo>
                    <a:lnTo>
                      <a:pt x="128" y="862"/>
                    </a:lnTo>
                    <a:lnTo>
                      <a:pt x="123" y="857"/>
                    </a:lnTo>
                    <a:lnTo>
                      <a:pt x="133" y="853"/>
                    </a:lnTo>
                    <a:lnTo>
                      <a:pt x="128" y="848"/>
                    </a:lnTo>
                    <a:lnTo>
                      <a:pt x="133" y="839"/>
                    </a:lnTo>
                    <a:lnTo>
                      <a:pt x="146" y="834"/>
                    </a:lnTo>
                    <a:lnTo>
                      <a:pt x="146" y="834"/>
                    </a:lnTo>
                    <a:lnTo>
                      <a:pt x="146" y="830"/>
                    </a:lnTo>
                    <a:lnTo>
                      <a:pt x="146" y="825"/>
                    </a:lnTo>
                    <a:lnTo>
                      <a:pt x="151" y="816"/>
                    </a:lnTo>
                    <a:lnTo>
                      <a:pt x="146" y="816"/>
                    </a:lnTo>
                    <a:lnTo>
                      <a:pt x="142" y="816"/>
                    </a:lnTo>
                    <a:lnTo>
                      <a:pt x="142" y="816"/>
                    </a:lnTo>
                    <a:lnTo>
                      <a:pt x="146" y="811"/>
                    </a:lnTo>
                    <a:lnTo>
                      <a:pt x="151" y="811"/>
                    </a:lnTo>
                    <a:lnTo>
                      <a:pt x="151" y="811"/>
                    </a:lnTo>
                    <a:lnTo>
                      <a:pt x="151" y="807"/>
                    </a:lnTo>
                    <a:lnTo>
                      <a:pt x="142" y="802"/>
                    </a:lnTo>
                    <a:lnTo>
                      <a:pt x="133" y="802"/>
                    </a:lnTo>
                    <a:lnTo>
                      <a:pt x="123" y="798"/>
                    </a:lnTo>
                    <a:lnTo>
                      <a:pt x="119" y="793"/>
                    </a:lnTo>
                    <a:lnTo>
                      <a:pt x="114" y="793"/>
                    </a:lnTo>
                    <a:lnTo>
                      <a:pt x="110" y="793"/>
                    </a:lnTo>
                    <a:lnTo>
                      <a:pt x="105" y="793"/>
                    </a:lnTo>
                    <a:lnTo>
                      <a:pt x="100" y="788"/>
                    </a:lnTo>
                    <a:lnTo>
                      <a:pt x="96" y="784"/>
                    </a:lnTo>
                    <a:lnTo>
                      <a:pt x="96" y="779"/>
                    </a:lnTo>
                    <a:lnTo>
                      <a:pt x="96" y="779"/>
                    </a:lnTo>
                    <a:lnTo>
                      <a:pt x="91" y="779"/>
                    </a:lnTo>
                    <a:lnTo>
                      <a:pt x="91" y="779"/>
                    </a:lnTo>
                    <a:lnTo>
                      <a:pt x="87" y="775"/>
                    </a:lnTo>
                    <a:lnTo>
                      <a:pt x="82" y="770"/>
                    </a:lnTo>
                    <a:lnTo>
                      <a:pt x="87" y="766"/>
                    </a:lnTo>
                    <a:lnTo>
                      <a:pt x="82" y="761"/>
                    </a:lnTo>
                    <a:lnTo>
                      <a:pt x="73" y="756"/>
                    </a:lnTo>
                    <a:lnTo>
                      <a:pt x="68" y="761"/>
                    </a:lnTo>
                    <a:lnTo>
                      <a:pt x="59" y="761"/>
                    </a:lnTo>
                    <a:lnTo>
                      <a:pt x="59" y="761"/>
                    </a:lnTo>
                    <a:lnTo>
                      <a:pt x="55" y="756"/>
                    </a:lnTo>
                    <a:lnTo>
                      <a:pt x="50" y="747"/>
                    </a:lnTo>
                    <a:lnTo>
                      <a:pt x="55" y="738"/>
                    </a:lnTo>
                    <a:lnTo>
                      <a:pt x="59" y="733"/>
                    </a:lnTo>
                    <a:lnTo>
                      <a:pt x="64" y="738"/>
                    </a:lnTo>
                    <a:lnTo>
                      <a:pt x="68" y="733"/>
                    </a:lnTo>
                    <a:lnTo>
                      <a:pt x="64" y="729"/>
                    </a:lnTo>
                    <a:lnTo>
                      <a:pt x="64" y="729"/>
                    </a:lnTo>
                    <a:lnTo>
                      <a:pt x="59" y="729"/>
                    </a:lnTo>
                    <a:lnTo>
                      <a:pt x="55" y="720"/>
                    </a:lnTo>
                    <a:lnTo>
                      <a:pt x="45" y="711"/>
                    </a:lnTo>
                    <a:lnTo>
                      <a:pt x="45" y="701"/>
                    </a:lnTo>
                    <a:lnTo>
                      <a:pt x="45" y="692"/>
                    </a:lnTo>
                    <a:lnTo>
                      <a:pt x="41" y="692"/>
                    </a:lnTo>
                    <a:lnTo>
                      <a:pt x="32" y="692"/>
                    </a:lnTo>
                    <a:lnTo>
                      <a:pt x="27" y="697"/>
                    </a:lnTo>
                    <a:lnTo>
                      <a:pt x="27" y="697"/>
                    </a:lnTo>
                    <a:lnTo>
                      <a:pt x="27" y="692"/>
                    </a:lnTo>
                    <a:lnTo>
                      <a:pt x="27" y="688"/>
                    </a:lnTo>
                    <a:lnTo>
                      <a:pt x="27" y="688"/>
                    </a:lnTo>
                    <a:lnTo>
                      <a:pt x="27" y="688"/>
                    </a:lnTo>
                    <a:lnTo>
                      <a:pt x="27" y="688"/>
                    </a:lnTo>
                    <a:lnTo>
                      <a:pt x="18" y="683"/>
                    </a:lnTo>
                    <a:lnTo>
                      <a:pt x="13" y="683"/>
                    </a:lnTo>
                    <a:lnTo>
                      <a:pt x="13" y="669"/>
                    </a:lnTo>
                    <a:lnTo>
                      <a:pt x="13" y="669"/>
                    </a:lnTo>
                    <a:lnTo>
                      <a:pt x="9" y="665"/>
                    </a:lnTo>
                    <a:lnTo>
                      <a:pt x="4" y="651"/>
                    </a:lnTo>
                    <a:lnTo>
                      <a:pt x="9" y="646"/>
                    </a:lnTo>
                    <a:lnTo>
                      <a:pt x="9" y="642"/>
                    </a:lnTo>
                    <a:lnTo>
                      <a:pt x="4" y="637"/>
                    </a:lnTo>
                    <a:lnTo>
                      <a:pt x="4" y="628"/>
                    </a:lnTo>
                    <a:lnTo>
                      <a:pt x="4" y="624"/>
                    </a:lnTo>
                    <a:lnTo>
                      <a:pt x="9" y="619"/>
                    </a:lnTo>
                    <a:lnTo>
                      <a:pt x="13" y="619"/>
                    </a:lnTo>
                    <a:lnTo>
                      <a:pt x="13" y="610"/>
                    </a:lnTo>
                    <a:lnTo>
                      <a:pt x="18" y="605"/>
                    </a:lnTo>
                    <a:lnTo>
                      <a:pt x="18" y="601"/>
                    </a:lnTo>
                    <a:lnTo>
                      <a:pt x="27" y="596"/>
                    </a:lnTo>
                    <a:lnTo>
                      <a:pt x="27" y="596"/>
                    </a:lnTo>
                    <a:lnTo>
                      <a:pt x="23" y="591"/>
                    </a:lnTo>
                    <a:lnTo>
                      <a:pt x="13" y="587"/>
                    </a:lnTo>
                    <a:lnTo>
                      <a:pt x="13" y="587"/>
                    </a:lnTo>
                    <a:lnTo>
                      <a:pt x="9" y="587"/>
                    </a:lnTo>
                    <a:lnTo>
                      <a:pt x="0" y="587"/>
                    </a:lnTo>
                    <a:lnTo>
                      <a:pt x="0" y="591"/>
                    </a:lnTo>
                    <a:lnTo>
                      <a:pt x="9" y="582"/>
                    </a:lnTo>
                    <a:lnTo>
                      <a:pt x="9" y="582"/>
                    </a:lnTo>
                    <a:lnTo>
                      <a:pt x="13" y="573"/>
                    </a:lnTo>
                    <a:lnTo>
                      <a:pt x="36" y="555"/>
                    </a:lnTo>
                    <a:lnTo>
                      <a:pt x="45" y="541"/>
                    </a:lnTo>
                    <a:lnTo>
                      <a:pt x="50" y="532"/>
                    </a:lnTo>
                    <a:lnTo>
                      <a:pt x="45" y="518"/>
                    </a:lnTo>
                    <a:lnTo>
                      <a:pt x="41" y="514"/>
                    </a:lnTo>
                    <a:lnTo>
                      <a:pt x="41" y="504"/>
                    </a:lnTo>
                    <a:lnTo>
                      <a:pt x="41" y="495"/>
                    </a:lnTo>
                    <a:lnTo>
                      <a:pt x="41" y="495"/>
                    </a:lnTo>
                    <a:lnTo>
                      <a:pt x="36" y="491"/>
                    </a:lnTo>
                    <a:lnTo>
                      <a:pt x="36" y="486"/>
                    </a:lnTo>
                    <a:lnTo>
                      <a:pt x="32" y="481"/>
                    </a:lnTo>
                    <a:lnTo>
                      <a:pt x="32" y="477"/>
                    </a:lnTo>
                    <a:lnTo>
                      <a:pt x="36" y="477"/>
                    </a:lnTo>
                    <a:lnTo>
                      <a:pt x="32" y="477"/>
                    </a:lnTo>
                    <a:lnTo>
                      <a:pt x="32" y="472"/>
                    </a:lnTo>
                    <a:lnTo>
                      <a:pt x="32" y="472"/>
                    </a:lnTo>
                    <a:lnTo>
                      <a:pt x="32" y="463"/>
                    </a:lnTo>
                    <a:lnTo>
                      <a:pt x="36" y="449"/>
                    </a:lnTo>
                    <a:lnTo>
                      <a:pt x="32" y="440"/>
                    </a:lnTo>
                    <a:lnTo>
                      <a:pt x="27" y="427"/>
                    </a:lnTo>
                    <a:lnTo>
                      <a:pt x="27" y="413"/>
                    </a:lnTo>
                    <a:lnTo>
                      <a:pt x="32" y="399"/>
                    </a:lnTo>
                    <a:lnTo>
                      <a:pt x="27" y="385"/>
                    </a:lnTo>
                    <a:lnTo>
                      <a:pt x="23" y="385"/>
                    </a:lnTo>
                    <a:lnTo>
                      <a:pt x="18" y="381"/>
                    </a:lnTo>
                    <a:lnTo>
                      <a:pt x="18" y="372"/>
                    </a:lnTo>
                    <a:lnTo>
                      <a:pt x="18" y="367"/>
                    </a:lnTo>
                    <a:lnTo>
                      <a:pt x="18" y="362"/>
                    </a:lnTo>
                    <a:lnTo>
                      <a:pt x="18" y="362"/>
                    </a:lnTo>
                    <a:lnTo>
                      <a:pt x="18" y="358"/>
                    </a:lnTo>
                    <a:lnTo>
                      <a:pt x="23" y="353"/>
                    </a:lnTo>
                    <a:lnTo>
                      <a:pt x="32" y="344"/>
                    </a:lnTo>
                    <a:lnTo>
                      <a:pt x="36" y="335"/>
                    </a:lnTo>
                    <a:lnTo>
                      <a:pt x="36" y="330"/>
                    </a:lnTo>
                    <a:lnTo>
                      <a:pt x="36" y="330"/>
                    </a:lnTo>
                    <a:lnTo>
                      <a:pt x="41" y="335"/>
                    </a:lnTo>
                    <a:lnTo>
                      <a:pt x="41" y="335"/>
                    </a:lnTo>
                    <a:lnTo>
                      <a:pt x="45" y="335"/>
                    </a:lnTo>
                    <a:lnTo>
                      <a:pt x="45" y="335"/>
                    </a:lnTo>
                    <a:lnTo>
                      <a:pt x="45" y="335"/>
                    </a:lnTo>
                    <a:lnTo>
                      <a:pt x="41" y="326"/>
                    </a:lnTo>
                    <a:lnTo>
                      <a:pt x="41" y="326"/>
                    </a:lnTo>
                    <a:lnTo>
                      <a:pt x="50" y="330"/>
                    </a:lnTo>
                    <a:lnTo>
                      <a:pt x="50" y="330"/>
                    </a:lnTo>
                    <a:lnTo>
                      <a:pt x="55" y="330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5" y="330"/>
                    </a:lnTo>
                    <a:lnTo>
                      <a:pt x="55" y="326"/>
                    </a:lnTo>
                    <a:lnTo>
                      <a:pt x="55" y="321"/>
                    </a:lnTo>
                    <a:lnTo>
                      <a:pt x="59" y="326"/>
                    </a:lnTo>
                    <a:lnTo>
                      <a:pt x="59" y="326"/>
                    </a:lnTo>
                    <a:lnTo>
                      <a:pt x="64" y="326"/>
                    </a:lnTo>
                    <a:lnTo>
                      <a:pt x="68" y="330"/>
                    </a:lnTo>
                    <a:lnTo>
                      <a:pt x="73" y="335"/>
                    </a:lnTo>
                    <a:lnTo>
                      <a:pt x="73" y="339"/>
                    </a:lnTo>
                    <a:lnTo>
                      <a:pt x="73" y="344"/>
                    </a:lnTo>
                    <a:lnTo>
                      <a:pt x="73" y="344"/>
                    </a:lnTo>
                    <a:lnTo>
                      <a:pt x="78" y="339"/>
                    </a:lnTo>
                    <a:lnTo>
                      <a:pt x="78" y="339"/>
                    </a:lnTo>
                    <a:lnTo>
                      <a:pt x="78" y="344"/>
                    </a:lnTo>
                    <a:lnTo>
                      <a:pt x="78" y="344"/>
                    </a:lnTo>
                    <a:lnTo>
                      <a:pt x="78" y="349"/>
                    </a:lnTo>
                    <a:lnTo>
                      <a:pt x="91" y="349"/>
                    </a:lnTo>
                    <a:lnTo>
                      <a:pt x="96" y="349"/>
                    </a:lnTo>
                    <a:lnTo>
                      <a:pt x="100" y="349"/>
                    </a:lnTo>
                    <a:lnTo>
                      <a:pt x="105" y="349"/>
                    </a:lnTo>
                    <a:lnTo>
                      <a:pt x="114" y="353"/>
                    </a:lnTo>
                    <a:lnTo>
                      <a:pt x="128" y="367"/>
                    </a:lnTo>
                    <a:lnTo>
                      <a:pt x="133" y="376"/>
                    </a:lnTo>
                    <a:lnTo>
                      <a:pt x="142" y="381"/>
                    </a:lnTo>
                    <a:lnTo>
                      <a:pt x="155" y="390"/>
                    </a:lnTo>
                    <a:lnTo>
                      <a:pt x="160" y="394"/>
                    </a:lnTo>
                    <a:lnTo>
                      <a:pt x="165" y="404"/>
                    </a:lnTo>
                    <a:lnTo>
                      <a:pt x="169" y="413"/>
                    </a:lnTo>
                    <a:lnTo>
                      <a:pt x="169" y="417"/>
                    </a:lnTo>
                    <a:lnTo>
                      <a:pt x="165" y="431"/>
                    </a:lnTo>
                    <a:lnTo>
                      <a:pt x="151" y="445"/>
                    </a:lnTo>
                    <a:lnTo>
                      <a:pt x="133" y="445"/>
                    </a:lnTo>
                    <a:lnTo>
                      <a:pt x="119" y="445"/>
                    </a:lnTo>
                    <a:lnTo>
                      <a:pt x="114" y="440"/>
                    </a:lnTo>
                    <a:lnTo>
                      <a:pt x="110" y="440"/>
                    </a:lnTo>
                    <a:lnTo>
                      <a:pt x="91" y="436"/>
                    </a:lnTo>
                    <a:lnTo>
                      <a:pt x="87" y="431"/>
                    </a:lnTo>
                    <a:lnTo>
                      <a:pt x="87" y="431"/>
                    </a:lnTo>
                    <a:lnTo>
                      <a:pt x="87" y="431"/>
                    </a:lnTo>
                    <a:lnTo>
                      <a:pt x="73" y="422"/>
                    </a:lnTo>
                    <a:lnTo>
                      <a:pt x="68" y="422"/>
                    </a:lnTo>
                    <a:lnTo>
                      <a:pt x="68" y="422"/>
                    </a:lnTo>
                    <a:lnTo>
                      <a:pt x="87" y="440"/>
                    </a:lnTo>
                    <a:lnTo>
                      <a:pt x="96" y="454"/>
                    </a:lnTo>
                    <a:lnTo>
                      <a:pt x="91" y="463"/>
                    </a:lnTo>
                    <a:lnTo>
                      <a:pt x="91" y="468"/>
                    </a:lnTo>
                    <a:lnTo>
                      <a:pt x="91" y="472"/>
                    </a:lnTo>
                    <a:lnTo>
                      <a:pt x="96" y="477"/>
                    </a:lnTo>
                    <a:lnTo>
                      <a:pt x="96" y="491"/>
                    </a:lnTo>
                    <a:lnTo>
                      <a:pt x="105" y="495"/>
                    </a:lnTo>
                    <a:lnTo>
                      <a:pt x="119" y="500"/>
                    </a:lnTo>
                    <a:lnTo>
                      <a:pt x="123" y="504"/>
                    </a:lnTo>
                    <a:lnTo>
                      <a:pt x="128" y="504"/>
                    </a:lnTo>
                    <a:lnTo>
                      <a:pt x="128" y="495"/>
                    </a:lnTo>
                    <a:lnTo>
                      <a:pt x="119" y="491"/>
                    </a:lnTo>
                    <a:lnTo>
                      <a:pt x="110" y="486"/>
                    </a:lnTo>
                    <a:lnTo>
                      <a:pt x="110" y="477"/>
                    </a:lnTo>
                    <a:lnTo>
                      <a:pt x="119" y="468"/>
                    </a:lnTo>
                    <a:lnTo>
                      <a:pt x="128" y="472"/>
                    </a:lnTo>
                    <a:lnTo>
                      <a:pt x="133" y="477"/>
                    </a:lnTo>
                    <a:lnTo>
                      <a:pt x="137" y="477"/>
                    </a:lnTo>
                    <a:lnTo>
                      <a:pt x="155" y="486"/>
                    </a:lnTo>
                    <a:lnTo>
                      <a:pt x="146" y="468"/>
                    </a:lnTo>
                    <a:lnTo>
                      <a:pt x="151" y="454"/>
                    </a:lnTo>
                    <a:lnTo>
                      <a:pt x="155" y="449"/>
                    </a:lnTo>
                    <a:lnTo>
                      <a:pt x="160" y="449"/>
                    </a:lnTo>
                    <a:lnTo>
                      <a:pt x="169" y="440"/>
                    </a:lnTo>
                    <a:lnTo>
                      <a:pt x="178" y="431"/>
                    </a:lnTo>
                    <a:lnTo>
                      <a:pt x="188" y="431"/>
                    </a:lnTo>
                    <a:lnTo>
                      <a:pt x="192" y="436"/>
                    </a:lnTo>
                    <a:lnTo>
                      <a:pt x="192" y="440"/>
                    </a:lnTo>
                    <a:lnTo>
                      <a:pt x="197" y="440"/>
                    </a:lnTo>
                    <a:lnTo>
                      <a:pt x="197" y="427"/>
                    </a:lnTo>
                    <a:lnTo>
                      <a:pt x="201" y="422"/>
                    </a:lnTo>
                    <a:lnTo>
                      <a:pt x="197" y="417"/>
                    </a:lnTo>
                    <a:lnTo>
                      <a:pt x="192" y="408"/>
                    </a:lnTo>
                    <a:lnTo>
                      <a:pt x="192" y="394"/>
                    </a:lnTo>
                    <a:lnTo>
                      <a:pt x="197" y="390"/>
                    </a:lnTo>
                    <a:lnTo>
                      <a:pt x="197" y="381"/>
                    </a:lnTo>
                    <a:lnTo>
                      <a:pt x="188" y="372"/>
                    </a:lnTo>
                    <a:lnTo>
                      <a:pt x="183" y="362"/>
                    </a:lnTo>
                    <a:lnTo>
                      <a:pt x="183" y="362"/>
                    </a:lnTo>
                    <a:lnTo>
                      <a:pt x="188" y="367"/>
                    </a:lnTo>
                    <a:lnTo>
                      <a:pt x="192" y="367"/>
                    </a:lnTo>
                    <a:lnTo>
                      <a:pt x="197" y="367"/>
                    </a:lnTo>
                    <a:lnTo>
                      <a:pt x="220" y="372"/>
                    </a:lnTo>
                    <a:lnTo>
                      <a:pt x="224" y="381"/>
                    </a:lnTo>
                    <a:lnTo>
                      <a:pt x="229" y="394"/>
                    </a:lnTo>
                    <a:lnTo>
                      <a:pt x="233" y="394"/>
                    </a:lnTo>
                    <a:lnTo>
                      <a:pt x="229" y="399"/>
                    </a:lnTo>
                    <a:lnTo>
                      <a:pt x="220" y="399"/>
                    </a:lnTo>
                    <a:lnTo>
                      <a:pt x="215" y="404"/>
                    </a:lnTo>
                    <a:lnTo>
                      <a:pt x="215" y="413"/>
                    </a:lnTo>
                    <a:lnTo>
                      <a:pt x="215" y="413"/>
                    </a:lnTo>
                    <a:lnTo>
                      <a:pt x="220" y="417"/>
                    </a:lnTo>
                    <a:lnTo>
                      <a:pt x="220" y="422"/>
                    </a:lnTo>
                    <a:lnTo>
                      <a:pt x="229" y="422"/>
                    </a:lnTo>
                    <a:lnTo>
                      <a:pt x="229" y="422"/>
                    </a:lnTo>
                    <a:lnTo>
                      <a:pt x="233" y="417"/>
                    </a:lnTo>
                    <a:lnTo>
                      <a:pt x="238" y="413"/>
                    </a:lnTo>
                    <a:lnTo>
                      <a:pt x="242" y="399"/>
                    </a:lnTo>
                    <a:lnTo>
                      <a:pt x="252" y="394"/>
                    </a:lnTo>
                    <a:lnTo>
                      <a:pt x="256" y="390"/>
                    </a:lnTo>
                    <a:lnTo>
                      <a:pt x="275" y="376"/>
                    </a:lnTo>
                    <a:lnTo>
                      <a:pt x="284" y="372"/>
                    </a:lnTo>
                    <a:lnTo>
                      <a:pt x="293" y="372"/>
                    </a:lnTo>
                    <a:lnTo>
                      <a:pt x="293" y="372"/>
                    </a:lnTo>
                    <a:lnTo>
                      <a:pt x="288" y="372"/>
                    </a:lnTo>
                    <a:lnTo>
                      <a:pt x="293" y="372"/>
                    </a:lnTo>
                    <a:lnTo>
                      <a:pt x="297" y="362"/>
                    </a:lnTo>
                    <a:lnTo>
                      <a:pt x="297" y="362"/>
                    </a:lnTo>
                    <a:lnTo>
                      <a:pt x="302" y="362"/>
                    </a:lnTo>
                    <a:lnTo>
                      <a:pt x="302" y="367"/>
                    </a:lnTo>
                    <a:lnTo>
                      <a:pt x="302" y="362"/>
                    </a:lnTo>
                    <a:lnTo>
                      <a:pt x="302" y="362"/>
                    </a:lnTo>
                    <a:lnTo>
                      <a:pt x="302" y="362"/>
                    </a:lnTo>
                    <a:lnTo>
                      <a:pt x="307" y="358"/>
                    </a:lnTo>
                    <a:lnTo>
                      <a:pt x="316" y="358"/>
                    </a:lnTo>
                    <a:lnTo>
                      <a:pt x="316" y="362"/>
                    </a:lnTo>
                    <a:lnTo>
                      <a:pt x="320" y="362"/>
                    </a:lnTo>
                    <a:lnTo>
                      <a:pt x="316" y="362"/>
                    </a:lnTo>
                    <a:lnTo>
                      <a:pt x="316" y="372"/>
                    </a:lnTo>
                    <a:lnTo>
                      <a:pt x="311" y="376"/>
                    </a:lnTo>
                    <a:lnTo>
                      <a:pt x="316" y="376"/>
                    </a:lnTo>
                    <a:lnTo>
                      <a:pt x="320" y="381"/>
                    </a:lnTo>
                    <a:lnTo>
                      <a:pt x="320" y="376"/>
                    </a:lnTo>
                    <a:lnTo>
                      <a:pt x="325" y="372"/>
                    </a:lnTo>
                    <a:lnTo>
                      <a:pt x="334" y="367"/>
                    </a:lnTo>
                    <a:lnTo>
                      <a:pt x="339" y="372"/>
                    </a:lnTo>
                    <a:lnTo>
                      <a:pt x="348" y="372"/>
                    </a:lnTo>
                    <a:lnTo>
                      <a:pt x="348" y="372"/>
                    </a:lnTo>
                    <a:lnTo>
                      <a:pt x="362" y="362"/>
                    </a:lnTo>
                    <a:lnTo>
                      <a:pt x="366" y="353"/>
                    </a:lnTo>
                    <a:lnTo>
                      <a:pt x="366" y="353"/>
                    </a:lnTo>
                    <a:lnTo>
                      <a:pt x="371" y="358"/>
                    </a:lnTo>
                    <a:lnTo>
                      <a:pt x="371" y="358"/>
                    </a:lnTo>
                    <a:lnTo>
                      <a:pt x="375" y="362"/>
                    </a:lnTo>
                    <a:lnTo>
                      <a:pt x="375" y="372"/>
                    </a:lnTo>
                    <a:lnTo>
                      <a:pt x="375" y="372"/>
                    </a:lnTo>
                    <a:lnTo>
                      <a:pt x="375" y="376"/>
                    </a:lnTo>
                    <a:lnTo>
                      <a:pt x="375" y="376"/>
                    </a:lnTo>
                    <a:lnTo>
                      <a:pt x="375" y="372"/>
                    </a:lnTo>
                    <a:lnTo>
                      <a:pt x="380" y="362"/>
                    </a:lnTo>
                    <a:lnTo>
                      <a:pt x="385" y="358"/>
                    </a:lnTo>
                    <a:lnTo>
                      <a:pt x="385" y="349"/>
                    </a:lnTo>
                    <a:lnTo>
                      <a:pt x="385" y="339"/>
                    </a:lnTo>
                    <a:lnTo>
                      <a:pt x="385" y="335"/>
                    </a:lnTo>
                    <a:lnTo>
                      <a:pt x="394" y="326"/>
                    </a:lnTo>
                    <a:lnTo>
                      <a:pt x="403" y="330"/>
                    </a:lnTo>
                    <a:lnTo>
                      <a:pt x="417" y="330"/>
                    </a:lnTo>
                    <a:lnTo>
                      <a:pt x="430" y="339"/>
                    </a:lnTo>
                    <a:lnTo>
                      <a:pt x="440" y="344"/>
                    </a:lnTo>
                    <a:lnTo>
                      <a:pt x="458" y="358"/>
                    </a:lnTo>
                    <a:lnTo>
                      <a:pt x="476" y="376"/>
                    </a:lnTo>
                    <a:lnTo>
                      <a:pt x="476" y="372"/>
                    </a:lnTo>
                    <a:lnTo>
                      <a:pt x="481" y="367"/>
                    </a:lnTo>
                    <a:lnTo>
                      <a:pt x="481" y="362"/>
                    </a:lnTo>
                    <a:lnTo>
                      <a:pt x="481" y="362"/>
                    </a:lnTo>
                    <a:lnTo>
                      <a:pt x="481" y="362"/>
                    </a:lnTo>
                    <a:lnTo>
                      <a:pt x="476" y="358"/>
                    </a:lnTo>
                    <a:lnTo>
                      <a:pt x="472" y="349"/>
                    </a:lnTo>
                    <a:lnTo>
                      <a:pt x="472" y="344"/>
                    </a:lnTo>
                    <a:lnTo>
                      <a:pt x="462" y="344"/>
                    </a:lnTo>
                    <a:lnTo>
                      <a:pt x="458" y="339"/>
                    </a:lnTo>
                    <a:lnTo>
                      <a:pt x="458" y="330"/>
                    </a:lnTo>
                    <a:lnTo>
                      <a:pt x="458" y="326"/>
                    </a:lnTo>
                    <a:lnTo>
                      <a:pt x="462" y="317"/>
                    </a:lnTo>
                    <a:lnTo>
                      <a:pt x="462" y="307"/>
                    </a:lnTo>
                    <a:lnTo>
                      <a:pt x="462" y="303"/>
                    </a:lnTo>
                    <a:lnTo>
                      <a:pt x="462" y="303"/>
                    </a:lnTo>
                    <a:lnTo>
                      <a:pt x="453" y="303"/>
                    </a:lnTo>
                    <a:lnTo>
                      <a:pt x="449" y="298"/>
                    </a:lnTo>
                    <a:lnTo>
                      <a:pt x="449" y="298"/>
                    </a:lnTo>
                    <a:lnTo>
                      <a:pt x="453" y="298"/>
                    </a:lnTo>
                    <a:lnTo>
                      <a:pt x="453" y="298"/>
                    </a:lnTo>
                    <a:lnTo>
                      <a:pt x="458" y="294"/>
                    </a:lnTo>
                    <a:lnTo>
                      <a:pt x="458" y="294"/>
                    </a:lnTo>
                    <a:lnTo>
                      <a:pt x="453" y="294"/>
                    </a:lnTo>
                    <a:lnTo>
                      <a:pt x="453" y="289"/>
                    </a:lnTo>
                    <a:lnTo>
                      <a:pt x="458" y="280"/>
                    </a:lnTo>
                    <a:lnTo>
                      <a:pt x="467" y="271"/>
                    </a:lnTo>
                    <a:lnTo>
                      <a:pt x="476" y="257"/>
                    </a:lnTo>
                    <a:lnTo>
                      <a:pt x="476" y="252"/>
                    </a:lnTo>
                    <a:lnTo>
                      <a:pt x="481" y="225"/>
                    </a:lnTo>
                    <a:lnTo>
                      <a:pt x="485" y="220"/>
                    </a:lnTo>
                    <a:lnTo>
                      <a:pt x="490" y="216"/>
                    </a:lnTo>
                    <a:lnTo>
                      <a:pt x="490" y="216"/>
                    </a:lnTo>
                    <a:lnTo>
                      <a:pt x="522" y="225"/>
                    </a:lnTo>
                    <a:lnTo>
                      <a:pt x="527" y="229"/>
                    </a:lnTo>
                    <a:lnTo>
                      <a:pt x="527" y="234"/>
                    </a:lnTo>
                    <a:lnTo>
                      <a:pt x="527" y="239"/>
                    </a:lnTo>
                    <a:lnTo>
                      <a:pt x="527" y="248"/>
                    </a:lnTo>
                    <a:lnTo>
                      <a:pt x="522" y="257"/>
                    </a:lnTo>
                    <a:lnTo>
                      <a:pt x="517" y="266"/>
                    </a:lnTo>
                    <a:lnTo>
                      <a:pt x="517" y="271"/>
                    </a:lnTo>
                    <a:lnTo>
                      <a:pt x="531" y="294"/>
                    </a:lnTo>
                    <a:lnTo>
                      <a:pt x="531" y="303"/>
                    </a:lnTo>
                    <a:lnTo>
                      <a:pt x="527" y="317"/>
                    </a:lnTo>
                    <a:lnTo>
                      <a:pt x="527" y="326"/>
                    </a:lnTo>
                    <a:lnTo>
                      <a:pt x="527" y="330"/>
                    </a:lnTo>
                    <a:lnTo>
                      <a:pt x="527" y="344"/>
                    </a:lnTo>
                    <a:lnTo>
                      <a:pt x="527" y="353"/>
                    </a:lnTo>
                    <a:lnTo>
                      <a:pt x="527" y="358"/>
                    </a:lnTo>
                    <a:lnTo>
                      <a:pt x="527" y="358"/>
                    </a:lnTo>
                    <a:lnTo>
                      <a:pt x="527" y="358"/>
                    </a:lnTo>
                    <a:lnTo>
                      <a:pt x="531" y="362"/>
                    </a:lnTo>
                    <a:lnTo>
                      <a:pt x="536" y="367"/>
                    </a:lnTo>
                    <a:lnTo>
                      <a:pt x="536" y="372"/>
                    </a:lnTo>
                    <a:lnTo>
                      <a:pt x="536" y="381"/>
                    </a:lnTo>
                    <a:lnTo>
                      <a:pt x="531" y="390"/>
                    </a:lnTo>
                    <a:lnTo>
                      <a:pt x="531" y="404"/>
                    </a:lnTo>
                    <a:lnTo>
                      <a:pt x="527" y="413"/>
                    </a:lnTo>
                    <a:lnTo>
                      <a:pt x="517" y="417"/>
                    </a:lnTo>
                    <a:lnTo>
                      <a:pt x="517" y="417"/>
                    </a:lnTo>
                    <a:lnTo>
                      <a:pt x="522" y="422"/>
                    </a:lnTo>
                    <a:lnTo>
                      <a:pt x="522" y="422"/>
                    </a:lnTo>
                    <a:lnTo>
                      <a:pt x="517" y="422"/>
                    </a:lnTo>
                    <a:lnTo>
                      <a:pt x="517" y="422"/>
                    </a:lnTo>
                    <a:lnTo>
                      <a:pt x="513" y="427"/>
                    </a:lnTo>
                    <a:lnTo>
                      <a:pt x="504" y="427"/>
                    </a:lnTo>
                    <a:lnTo>
                      <a:pt x="499" y="431"/>
                    </a:lnTo>
                    <a:lnTo>
                      <a:pt x="499" y="431"/>
                    </a:lnTo>
                    <a:lnTo>
                      <a:pt x="499" y="436"/>
                    </a:lnTo>
                    <a:lnTo>
                      <a:pt x="504" y="436"/>
                    </a:lnTo>
                    <a:lnTo>
                      <a:pt x="517" y="440"/>
                    </a:lnTo>
                    <a:lnTo>
                      <a:pt x="517" y="440"/>
                    </a:lnTo>
                    <a:lnTo>
                      <a:pt x="517" y="436"/>
                    </a:lnTo>
                    <a:lnTo>
                      <a:pt x="522" y="427"/>
                    </a:lnTo>
                    <a:lnTo>
                      <a:pt x="522" y="427"/>
                    </a:lnTo>
                    <a:lnTo>
                      <a:pt x="531" y="422"/>
                    </a:lnTo>
                    <a:lnTo>
                      <a:pt x="536" y="413"/>
                    </a:lnTo>
                    <a:lnTo>
                      <a:pt x="540" y="404"/>
                    </a:lnTo>
                    <a:lnTo>
                      <a:pt x="545" y="394"/>
                    </a:lnTo>
                    <a:lnTo>
                      <a:pt x="545" y="381"/>
                    </a:lnTo>
                    <a:lnTo>
                      <a:pt x="540" y="367"/>
                    </a:lnTo>
                    <a:lnTo>
                      <a:pt x="550" y="362"/>
                    </a:lnTo>
                    <a:lnTo>
                      <a:pt x="563" y="358"/>
                    </a:lnTo>
                    <a:lnTo>
                      <a:pt x="568" y="358"/>
                    </a:lnTo>
                    <a:lnTo>
                      <a:pt x="572" y="358"/>
                    </a:lnTo>
                    <a:lnTo>
                      <a:pt x="563" y="353"/>
                    </a:lnTo>
                    <a:lnTo>
                      <a:pt x="554" y="358"/>
                    </a:lnTo>
                    <a:lnTo>
                      <a:pt x="540" y="353"/>
                    </a:lnTo>
                    <a:lnTo>
                      <a:pt x="536" y="349"/>
                    </a:lnTo>
                    <a:lnTo>
                      <a:pt x="536" y="344"/>
                    </a:lnTo>
                    <a:lnTo>
                      <a:pt x="536" y="339"/>
                    </a:lnTo>
                    <a:lnTo>
                      <a:pt x="536" y="330"/>
                    </a:lnTo>
                    <a:lnTo>
                      <a:pt x="540" y="317"/>
                    </a:lnTo>
                    <a:lnTo>
                      <a:pt x="540" y="307"/>
                    </a:lnTo>
                    <a:lnTo>
                      <a:pt x="540" y="303"/>
                    </a:lnTo>
                    <a:lnTo>
                      <a:pt x="536" y="294"/>
                    </a:lnTo>
                    <a:lnTo>
                      <a:pt x="527" y="280"/>
                    </a:lnTo>
                    <a:lnTo>
                      <a:pt x="527" y="266"/>
                    </a:lnTo>
                    <a:lnTo>
                      <a:pt x="531" y="257"/>
                    </a:lnTo>
                    <a:lnTo>
                      <a:pt x="545" y="248"/>
                    </a:lnTo>
                    <a:lnTo>
                      <a:pt x="550" y="243"/>
                    </a:lnTo>
                    <a:lnTo>
                      <a:pt x="550" y="239"/>
                    </a:lnTo>
                    <a:lnTo>
                      <a:pt x="550" y="229"/>
                    </a:lnTo>
                    <a:lnTo>
                      <a:pt x="545" y="229"/>
                    </a:lnTo>
                    <a:lnTo>
                      <a:pt x="550" y="220"/>
                    </a:lnTo>
                    <a:lnTo>
                      <a:pt x="550" y="220"/>
                    </a:lnTo>
                    <a:lnTo>
                      <a:pt x="550" y="220"/>
                    </a:lnTo>
                    <a:lnTo>
                      <a:pt x="559" y="225"/>
                    </a:lnTo>
                    <a:lnTo>
                      <a:pt x="559" y="229"/>
                    </a:lnTo>
                    <a:lnTo>
                      <a:pt x="563" y="239"/>
                    </a:lnTo>
                    <a:lnTo>
                      <a:pt x="563" y="243"/>
                    </a:lnTo>
                    <a:lnTo>
                      <a:pt x="559" y="252"/>
                    </a:lnTo>
                    <a:lnTo>
                      <a:pt x="559" y="262"/>
                    </a:lnTo>
                    <a:lnTo>
                      <a:pt x="559" y="262"/>
                    </a:lnTo>
                    <a:lnTo>
                      <a:pt x="559" y="271"/>
                    </a:lnTo>
                    <a:lnTo>
                      <a:pt x="559" y="275"/>
                    </a:lnTo>
                    <a:lnTo>
                      <a:pt x="559" y="275"/>
                    </a:lnTo>
                    <a:lnTo>
                      <a:pt x="568" y="284"/>
                    </a:lnTo>
                    <a:lnTo>
                      <a:pt x="582" y="284"/>
                    </a:lnTo>
                    <a:lnTo>
                      <a:pt x="586" y="289"/>
                    </a:lnTo>
                    <a:lnTo>
                      <a:pt x="586" y="284"/>
                    </a:lnTo>
                    <a:lnTo>
                      <a:pt x="586" y="284"/>
                    </a:lnTo>
                    <a:lnTo>
                      <a:pt x="582" y="284"/>
                    </a:lnTo>
                    <a:lnTo>
                      <a:pt x="568" y="275"/>
                    </a:lnTo>
                    <a:lnTo>
                      <a:pt x="563" y="266"/>
                    </a:lnTo>
                    <a:lnTo>
                      <a:pt x="563" y="257"/>
                    </a:lnTo>
                    <a:lnTo>
                      <a:pt x="563" y="257"/>
                    </a:lnTo>
                    <a:lnTo>
                      <a:pt x="568" y="257"/>
                    </a:lnTo>
                    <a:lnTo>
                      <a:pt x="572" y="257"/>
                    </a:lnTo>
                    <a:lnTo>
                      <a:pt x="572" y="262"/>
                    </a:lnTo>
                    <a:lnTo>
                      <a:pt x="572" y="262"/>
                    </a:lnTo>
                    <a:lnTo>
                      <a:pt x="582" y="257"/>
                    </a:lnTo>
                    <a:lnTo>
                      <a:pt x="577" y="252"/>
                    </a:lnTo>
                    <a:lnTo>
                      <a:pt x="582" y="248"/>
                    </a:lnTo>
                    <a:lnTo>
                      <a:pt x="586" y="243"/>
                    </a:lnTo>
                    <a:lnTo>
                      <a:pt x="591" y="243"/>
                    </a:lnTo>
                    <a:lnTo>
                      <a:pt x="600" y="239"/>
                    </a:lnTo>
                    <a:lnTo>
                      <a:pt x="609" y="243"/>
                    </a:lnTo>
                    <a:lnTo>
                      <a:pt x="618" y="252"/>
                    </a:lnTo>
                    <a:lnTo>
                      <a:pt x="627" y="262"/>
                    </a:lnTo>
                    <a:lnTo>
                      <a:pt x="637" y="266"/>
                    </a:lnTo>
                    <a:lnTo>
                      <a:pt x="641" y="266"/>
                    </a:lnTo>
                    <a:lnTo>
                      <a:pt x="646" y="266"/>
                    </a:lnTo>
                    <a:lnTo>
                      <a:pt x="646" y="262"/>
                    </a:lnTo>
                    <a:lnTo>
                      <a:pt x="641" y="262"/>
                    </a:lnTo>
                    <a:lnTo>
                      <a:pt x="637" y="257"/>
                    </a:lnTo>
                    <a:lnTo>
                      <a:pt x="632" y="248"/>
                    </a:lnTo>
                    <a:lnTo>
                      <a:pt x="632" y="248"/>
                    </a:lnTo>
                    <a:lnTo>
                      <a:pt x="627" y="243"/>
                    </a:lnTo>
                    <a:lnTo>
                      <a:pt x="618" y="239"/>
                    </a:lnTo>
                    <a:lnTo>
                      <a:pt x="618" y="234"/>
                    </a:lnTo>
                    <a:lnTo>
                      <a:pt x="618" y="225"/>
                    </a:lnTo>
                    <a:lnTo>
                      <a:pt x="618" y="220"/>
                    </a:lnTo>
                    <a:lnTo>
                      <a:pt x="614" y="216"/>
                    </a:lnTo>
                    <a:lnTo>
                      <a:pt x="614" y="211"/>
                    </a:lnTo>
                    <a:lnTo>
                      <a:pt x="614" y="207"/>
                    </a:lnTo>
                    <a:lnTo>
                      <a:pt x="609" y="207"/>
                    </a:lnTo>
                    <a:lnTo>
                      <a:pt x="609" y="207"/>
                    </a:lnTo>
                    <a:lnTo>
                      <a:pt x="609" y="202"/>
                    </a:lnTo>
                    <a:lnTo>
                      <a:pt x="614" y="202"/>
                    </a:lnTo>
                    <a:lnTo>
                      <a:pt x="614" y="197"/>
                    </a:lnTo>
                    <a:lnTo>
                      <a:pt x="614" y="197"/>
                    </a:lnTo>
                    <a:lnTo>
                      <a:pt x="609" y="193"/>
                    </a:lnTo>
                    <a:lnTo>
                      <a:pt x="614" y="193"/>
                    </a:lnTo>
                    <a:lnTo>
                      <a:pt x="614" y="193"/>
                    </a:lnTo>
                    <a:lnTo>
                      <a:pt x="627" y="188"/>
                    </a:lnTo>
                    <a:lnTo>
                      <a:pt x="646" y="184"/>
                    </a:lnTo>
                    <a:lnTo>
                      <a:pt x="659" y="184"/>
                    </a:lnTo>
                    <a:lnTo>
                      <a:pt x="664" y="184"/>
                    </a:lnTo>
                    <a:lnTo>
                      <a:pt x="664" y="184"/>
                    </a:lnTo>
                    <a:lnTo>
                      <a:pt x="682" y="179"/>
                    </a:lnTo>
                    <a:lnTo>
                      <a:pt x="682" y="179"/>
                    </a:lnTo>
                    <a:lnTo>
                      <a:pt x="682" y="179"/>
                    </a:lnTo>
                    <a:lnTo>
                      <a:pt x="687" y="175"/>
                    </a:lnTo>
                    <a:lnTo>
                      <a:pt x="678" y="165"/>
                    </a:lnTo>
                    <a:lnTo>
                      <a:pt x="673" y="165"/>
                    </a:lnTo>
                    <a:lnTo>
                      <a:pt x="669" y="161"/>
                    </a:lnTo>
                    <a:lnTo>
                      <a:pt x="673" y="161"/>
                    </a:lnTo>
                    <a:lnTo>
                      <a:pt x="673" y="161"/>
                    </a:lnTo>
                    <a:lnTo>
                      <a:pt x="678" y="156"/>
                    </a:lnTo>
                    <a:lnTo>
                      <a:pt x="673" y="147"/>
                    </a:lnTo>
                    <a:lnTo>
                      <a:pt x="673" y="138"/>
                    </a:lnTo>
                    <a:lnTo>
                      <a:pt x="678" y="138"/>
                    </a:lnTo>
                    <a:lnTo>
                      <a:pt x="682" y="142"/>
                    </a:lnTo>
                    <a:lnTo>
                      <a:pt x="687" y="142"/>
                    </a:lnTo>
                    <a:lnTo>
                      <a:pt x="692" y="133"/>
                    </a:lnTo>
                    <a:lnTo>
                      <a:pt x="687" y="133"/>
                    </a:lnTo>
                    <a:lnTo>
                      <a:pt x="678" y="129"/>
                    </a:lnTo>
                    <a:lnTo>
                      <a:pt x="673" y="129"/>
                    </a:lnTo>
                    <a:lnTo>
                      <a:pt x="669" y="129"/>
                    </a:lnTo>
                    <a:lnTo>
                      <a:pt x="678" y="129"/>
                    </a:lnTo>
                    <a:lnTo>
                      <a:pt x="687" y="129"/>
                    </a:lnTo>
                    <a:lnTo>
                      <a:pt x="687" y="129"/>
                    </a:lnTo>
                    <a:lnTo>
                      <a:pt x="692" y="129"/>
                    </a:lnTo>
                    <a:lnTo>
                      <a:pt x="696" y="129"/>
                    </a:lnTo>
                    <a:lnTo>
                      <a:pt x="701" y="124"/>
                    </a:lnTo>
                    <a:lnTo>
                      <a:pt x="701" y="124"/>
                    </a:lnTo>
                    <a:lnTo>
                      <a:pt x="705" y="120"/>
                    </a:lnTo>
                    <a:lnTo>
                      <a:pt x="719" y="110"/>
                    </a:lnTo>
                    <a:lnTo>
                      <a:pt x="728" y="106"/>
                    </a:lnTo>
                    <a:lnTo>
                      <a:pt x="742" y="101"/>
                    </a:lnTo>
                    <a:lnTo>
                      <a:pt x="760" y="92"/>
                    </a:lnTo>
                    <a:lnTo>
                      <a:pt x="756" y="92"/>
                    </a:lnTo>
                    <a:lnTo>
                      <a:pt x="756" y="97"/>
                    </a:lnTo>
                    <a:lnTo>
                      <a:pt x="756" y="97"/>
                    </a:lnTo>
                    <a:lnTo>
                      <a:pt x="756" y="92"/>
                    </a:lnTo>
                    <a:lnTo>
                      <a:pt x="756" y="92"/>
                    </a:lnTo>
                    <a:lnTo>
                      <a:pt x="756" y="87"/>
                    </a:lnTo>
                    <a:lnTo>
                      <a:pt x="765" y="83"/>
                    </a:lnTo>
                    <a:lnTo>
                      <a:pt x="779" y="78"/>
                    </a:lnTo>
                    <a:lnTo>
                      <a:pt x="783" y="78"/>
                    </a:lnTo>
                    <a:lnTo>
                      <a:pt x="788" y="78"/>
                    </a:lnTo>
                    <a:lnTo>
                      <a:pt x="792" y="83"/>
                    </a:lnTo>
                    <a:lnTo>
                      <a:pt x="797" y="87"/>
                    </a:lnTo>
                    <a:lnTo>
                      <a:pt x="802" y="87"/>
                    </a:lnTo>
                    <a:lnTo>
                      <a:pt x="802" y="92"/>
                    </a:lnTo>
                    <a:lnTo>
                      <a:pt x="806" y="87"/>
                    </a:lnTo>
                    <a:lnTo>
                      <a:pt x="811" y="87"/>
                    </a:lnTo>
                    <a:lnTo>
                      <a:pt x="811" y="87"/>
                    </a:lnTo>
                    <a:lnTo>
                      <a:pt x="815" y="78"/>
                    </a:lnTo>
                    <a:lnTo>
                      <a:pt x="824" y="74"/>
                    </a:lnTo>
                    <a:lnTo>
                      <a:pt x="834" y="83"/>
                    </a:lnTo>
                    <a:lnTo>
                      <a:pt x="834" y="83"/>
                    </a:lnTo>
                    <a:lnTo>
                      <a:pt x="824" y="69"/>
                    </a:lnTo>
                    <a:lnTo>
                      <a:pt x="824" y="69"/>
                    </a:lnTo>
                    <a:lnTo>
                      <a:pt x="820" y="65"/>
                    </a:lnTo>
                    <a:lnTo>
                      <a:pt x="820" y="65"/>
                    </a:lnTo>
                    <a:lnTo>
                      <a:pt x="824" y="65"/>
                    </a:lnTo>
                    <a:lnTo>
                      <a:pt x="824" y="65"/>
                    </a:lnTo>
                    <a:lnTo>
                      <a:pt x="829" y="65"/>
                    </a:lnTo>
                    <a:lnTo>
                      <a:pt x="843" y="60"/>
                    </a:lnTo>
                    <a:lnTo>
                      <a:pt x="847" y="60"/>
                    </a:lnTo>
                    <a:lnTo>
                      <a:pt x="847" y="55"/>
                    </a:lnTo>
                    <a:lnTo>
                      <a:pt x="847" y="51"/>
                    </a:lnTo>
                    <a:lnTo>
                      <a:pt x="847" y="51"/>
                    </a:lnTo>
                    <a:lnTo>
                      <a:pt x="847" y="51"/>
                    </a:lnTo>
                    <a:lnTo>
                      <a:pt x="847" y="42"/>
                    </a:lnTo>
                    <a:lnTo>
                      <a:pt x="852" y="28"/>
                    </a:lnTo>
                    <a:lnTo>
                      <a:pt x="861" y="19"/>
                    </a:lnTo>
                    <a:lnTo>
                      <a:pt x="870" y="5"/>
                    </a:lnTo>
                    <a:lnTo>
                      <a:pt x="879" y="0"/>
                    </a:lnTo>
                    <a:lnTo>
                      <a:pt x="884" y="0"/>
                    </a:lnTo>
                    <a:lnTo>
                      <a:pt x="902" y="5"/>
                    </a:lnTo>
                    <a:lnTo>
                      <a:pt x="912" y="19"/>
                    </a:lnTo>
                    <a:lnTo>
                      <a:pt x="907" y="28"/>
                    </a:lnTo>
                    <a:lnTo>
                      <a:pt x="907" y="28"/>
                    </a:lnTo>
                    <a:lnTo>
                      <a:pt x="907" y="32"/>
                    </a:lnTo>
                    <a:lnTo>
                      <a:pt x="907" y="32"/>
                    </a:lnTo>
                    <a:lnTo>
                      <a:pt x="907" y="37"/>
                    </a:lnTo>
                    <a:lnTo>
                      <a:pt x="907" y="37"/>
                    </a:lnTo>
                    <a:lnTo>
                      <a:pt x="912" y="37"/>
                    </a:lnTo>
                    <a:lnTo>
                      <a:pt x="921" y="37"/>
                    </a:lnTo>
                    <a:lnTo>
                      <a:pt x="925" y="46"/>
                    </a:lnTo>
                    <a:lnTo>
                      <a:pt x="921" y="55"/>
                    </a:lnTo>
                    <a:lnTo>
                      <a:pt x="916" y="65"/>
                    </a:lnTo>
                    <a:lnTo>
                      <a:pt x="921" y="60"/>
                    </a:lnTo>
                    <a:lnTo>
                      <a:pt x="925" y="55"/>
                    </a:lnTo>
                    <a:lnTo>
                      <a:pt x="930" y="51"/>
                    </a:lnTo>
                    <a:lnTo>
                      <a:pt x="939" y="51"/>
                    </a:lnTo>
                    <a:lnTo>
                      <a:pt x="953" y="51"/>
                    </a:lnTo>
                    <a:lnTo>
                      <a:pt x="957" y="51"/>
                    </a:lnTo>
                    <a:lnTo>
                      <a:pt x="971" y="55"/>
                    </a:lnTo>
                    <a:lnTo>
                      <a:pt x="976" y="60"/>
                    </a:lnTo>
                    <a:lnTo>
                      <a:pt x="980" y="65"/>
                    </a:lnTo>
                    <a:lnTo>
                      <a:pt x="985" y="69"/>
                    </a:lnTo>
                    <a:lnTo>
                      <a:pt x="985" y="74"/>
                    </a:lnTo>
                    <a:lnTo>
                      <a:pt x="985" y="78"/>
                    </a:lnTo>
                    <a:lnTo>
                      <a:pt x="985" y="78"/>
                    </a:lnTo>
                    <a:lnTo>
                      <a:pt x="989" y="69"/>
                    </a:lnTo>
                    <a:lnTo>
                      <a:pt x="989" y="69"/>
                    </a:lnTo>
                    <a:lnTo>
                      <a:pt x="989" y="74"/>
                    </a:lnTo>
                    <a:lnTo>
                      <a:pt x="989" y="78"/>
                    </a:lnTo>
                    <a:lnTo>
                      <a:pt x="994" y="83"/>
                    </a:lnTo>
                    <a:lnTo>
                      <a:pt x="999" y="97"/>
                    </a:lnTo>
                    <a:lnTo>
                      <a:pt x="994" y="106"/>
                    </a:lnTo>
                    <a:lnTo>
                      <a:pt x="994" y="106"/>
                    </a:lnTo>
                    <a:lnTo>
                      <a:pt x="999" y="110"/>
                    </a:lnTo>
                    <a:lnTo>
                      <a:pt x="999" y="110"/>
                    </a:lnTo>
                    <a:lnTo>
                      <a:pt x="999" y="110"/>
                    </a:lnTo>
                    <a:lnTo>
                      <a:pt x="999" y="110"/>
                    </a:lnTo>
                    <a:lnTo>
                      <a:pt x="999" y="120"/>
                    </a:lnTo>
                    <a:lnTo>
                      <a:pt x="994" y="129"/>
                    </a:lnTo>
                    <a:lnTo>
                      <a:pt x="985" y="138"/>
                    </a:lnTo>
                    <a:lnTo>
                      <a:pt x="989" y="142"/>
                    </a:lnTo>
                    <a:lnTo>
                      <a:pt x="989" y="142"/>
                    </a:lnTo>
                    <a:lnTo>
                      <a:pt x="980" y="142"/>
                    </a:lnTo>
                    <a:lnTo>
                      <a:pt x="980" y="142"/>
                    </a:lnTo>
                    <a:lnTo>
                      <a:pt x="980" y="142"/>
                    </a:lnTo>
                    <a:lnTo>
                      <a:pt x="976" y="142"/>
                    </a:lnTo>
                    <a:lnTo>
                      <a:pt x="976" y="147"/>
                    </a:lnTo>
                    <a:lnTo>
                      <a:pt x="976" y="152"/>
                    </a:lnTo>
                    <a:lnTo>
                      <a:pt x="967" y="156"/>
                    </a:lnTo>
                    <a:lnTo>
                      <a:pt x="962" y="156"/>
                    </a:lnTo>
                    <a:lnTo>
                      <a:pt x="953" y="165"/>
                    </a:lnTo>
                    <a:lnTo>
                      <a:pt x="948" y="179"/>
                    </a:lnTo>
                    <a:lnTo>
                      <a:pt x="939" y="188"/>
                    </a:lnTo>
                    <a:lnTo>
                      <a:pt x="939" y="188"/>
                    </a:lnTo>
                    <a:lnTo>
                      <a:pt x="934" y="193"/>
                    </a:lnTo>
                    <a:lnTo>
                      <a:pt x="930" y="197"/>
                    </a:lnTo>
                    <a:lnTo>
                      <a:pt x="925" y="197"/>
                    </a:lnTo>
                    <a:lnTo>
                      <a:pt x="925" y="197"/>
                    </a:lnTo>
                    <a:lnTo>
                      <a:pt x="921" y="197"/>
                    </a:lnTo>
                    <a:lnTo>
                      <a:pt x="916" y="207"/>
                    </a:lnTo>
                    <a:lnTo>
                      <a:pt x="921" y="207"/>
                    </a:lnTo>
                    <a:lnTo>
                      <a:pt x="925" y="211"/>
                    </a:lnTo>
                    <a:lnTo>
                      <a:pt x="934" y="207"/>
                    </a:lnTo>
                    <a:lnTo>
                      <a:pt x="939" y="202"/>
                    </a:lnTo>
                    <a:lnTo>
                      <a:pt x="939" y="197"/>
                    </a:lnTo>
                    <a:lnTo>
                      <a:pt x="939" y="197"/>
                    </a:lnTo>
                    <a:lnTo>
                      <a:pt x="944" y="193"/>
                    </a:lnTo>
                    <a:lnTo>
                      <a:pt x="944" y="193"/>
                    </a:lnTo>
                    <a:lnTo>
                      <a:pt x="944" y="193"/>
                    </a:lnTo>
                    <a:lnTo>
                      <a:pt x="948" y="197"/>
                    </a:lnTo>
                    <a:lnTo>
                      <a:pt x="948" y="193"/>
                    </a:lnTo>
                    <a:lnTo>
                      <a:pt x="944" y="179"/>
                    </a:lnTo>
                    <a:lnTo>
                      <a:pt x="953" y="175"/>
                    </a:lnTo>
                    <a:lnTo>
                      <a:pt x="957" y="175"/>
                    </a:lnTo>
                    <a:lnTo>
                      <a:pt x="962" y="175"/>
                    </a:lnTo>
                    <a:lnTo>
                      <a:pt x="962" y="179"/>
                    </a:lnTo>
                    <a:lnTo>
                      <a:pt x="967" y="175"/>
                    </a:lnTo>
                    <a:lnTo>
                      <a:pt x="967" y="175"/>
                    </a:lnTo>
                    <a:lnTo>
                      <a:pt x="971" y="179"/>
                    </a:lnTo>
                    <a:lnTo>
                      <a:pt x="971" y="179"/>
                    </a:lnTo>
                    <a:lnTo>
                      <a:pt x="971" y="179"/>
                    </a:lnTo>
                    <a:lnTo>
                      <a:pt x="971" y="184"/>
                    </a:lnTo>
                    <a:lnTo>
                      <a:pt x="980" y="184"/>
                    </a:lnTo>
                    <a:lnTo>
                      <a:pt x="980" y="184"/>
                    </a:lnTo>
                    <a:lnTo>
                      <a:pt x="980" y="179"/>
                    </a:lnTo>
                    <a:lnTo>
                      <a:pt x="985" y="175"/>
                    </a:lnTo>
                    <a:lnTo>
                      <a:pt x="989" y="175"/>
                    </a:lnTo>
                    <a:lnTo>
                      <a:pt x="989" y="188"/>
                    </a:lnTo>
                    <a:lnTo>
                      <a:pt x="994" y="193"/>
                    </a:lnTo>
                    <a:lnTo>
                      <a:pt x="994" y="193"/>
                    </a:lnTo>
                    <a:lnTo>
                      <a:pt x="999" y="193"/>
                    </a:lnTo>
                    <a:lnTo>
                      <a:pt x="1012" y="188"/>
                    </a:lnTo>
                    <a:lnTo>
                      <a:pt x="1022" y="188"/>
                    </a:lnTo>
                    <a:lnTo>
                      <a:pt x="1054" y="193"/>
                    </a:lnTo>
                    <a:lnTo>
                      <a:pt x="1063" y="197"/>
                    </a:lnTo>
                    <a:lnTo>
                      <a:pt x="1067" y="197"/>
                    </a:lnTo>
                    <a:lnTo>
                      <a:pt x="1072" y="197"/>
                    </a:lnTo>
                    <a:lnTo>
                      <a:pt x="1063" y="197"/>
                    </a:lnTo>
                    <a:lnTo>
                      <a:pt x="1058" y="202"/>
                    </a:lnTo>
                    <a:lnTo>
                      <a:pt x="1054" y="202"/>
                    </a:lnTo>
                    <a:lnTo>
                      <a:pt x="1054" y="202"/>
                    </a:lnTo>
                    <a:lnTo>
                      <a:pt x="1054" y="207"/>
                    </a:lnTo>
                    <a:lnTo>
                      <a:pt x="1058" y="211"/>
                    </a:lnTo>
                    <a:lnTo>
                      <a:pt x="1067" y="211"/>
                    </a:lnTo>
                    <a:lnTo>
                      <a:pt x="1076" y="216"/>
                    </a:lnTo>
                    <a:lnTo>
                      <a:pt x="1081" y="216"/>
                    </a:lnTo>
                    <a:lnTo>
                      <a:pt x="1086" y="216"/>
                    </a:lnTo>
                    <a:lnTo>
                      <a:pt x="1095" y="216"/>
                    </a:lnTo>
                    <a:lnTo>
                      <a:pt x="1099" y="211"/>
                    </a:lnTo>
                    <a:lnTo>
                      <a:pt x="1104" y="211"/>
                    </a:lnTo>
                    <a:lnTo>
                      <a:pt x="1104" y="197"/>
                    </a:lnTo>
                    <a:lnTo>
                      <a:pt x="1104" y="188"/>
                    </a:lnTo>
                    <a:lnTo>
                      <a:pt x="1104" y="184"/>
                    </a:lnTo>
                    <a:lnTo>
                      <a:pt x="1104" y="184"/>
                    </a:lnTo>
                    <a:lnTo>
                      <a:pt x="1109" y="184"/>
                    </a:lnTo>
                    <a:lnTo>
                      <a:pt x="1109" y="184"/>
                    </a:lnTo>
                    <a:lnTo>
                      <a:pt x="1109" y="184"/>
                    </a:lnTo>
                    <a:lnTo>
                      <a:pt x="1109" y="179"/>
                    </a:lnTo>
                    <a:lnTo>
                      <a:pt x="1109" y="179"/>
                    </a:lnTo>
                    <a:lnTo>
                      <a:pt x="1113" y="179"/>
                    </a:lnTo>
                    <a:lnTo>
                      <a:pt x="1113" y="179"/>
                    </a:lnTo>
                    <a:lnTo>
                      <a:pt x="1118" y="184"/>
                    </a:lnTo>
                    <a:lnTo>
                      <a:pt x="1131" y="193"/>
                    </a:lnTo>
                    <a:lnTo>
                      <a:pt x="1145" y="197"/>
                    </a:lnTo>
                    <a:lnTo>
                      <a:pt x="1150" y="193"/>
                    </a:lnTo>
                    <a:lnTo>
                      <a:pt x="1164" y="197"/>
                    </a:lnTo>
                    <a:lnTo>
                      <a:pt x="1173" y="211"/>
                    </a:lnTo>
                    <a:lnTo>
                      <a:pt x="1177" y="211"/>
                    </a:lnTo>
                    <a:lnTo>
                      <a:pt x="1177" y="220"/>
                    </a:lnTo>
                    <a:lnTo>
                      <a:pt x="1177" y="229"/>
                    </a:lnTo>
                    <a:lnTo>
                      <a:pt x="1177" y="234"/>
                    </a:lnTo>
                    <a:lnTo>
                      <a:pt x="1177" y="239"/>
                    </a:lnTo>
                    <a:lnTo>
                      <a:pt x="1177" y="248"/>
                    </a:lnTo>
                    <a:lnTo>
                      <a:pt x="1173" y="257"/>
                    </a:lnTo>
                    <a:lnTo>
                      <a:pt x="1173" y="266"/>
                    </a:lnTo>
                    <a:lnTo>
                      <a:pt x="1177" y="271"/>
                    </a:lnTo>
                    <a:lnTo>
                      <a:pt x="1182" y="280"/>
                    </a:lnTo>
                    <a:lnTo>
                      <a:pt x="1182" y="289"/>
                    </a:lnTo>
                    <a:lnTo>
                      <a:pt x="1191" y="289"/>
                    </a:lnTo>
                    <a:lnTo>
                      <a:pt x="1196" y="294"/>
                    </a:lnTo>
                    <a:lnTo>
                      <a:pt x="1205" y="275"/>
                    </a:lnTo>
                    <a:lnTo>
                      <a:pt x="1209" y="252"/>
                    </a:lnTo>
                    <a:lnTo>
                      <a:pt x="1214" y="248"/>
                    </a:lnTo>
                    <a:lnTo>
                      <a:pt x="1214" y="248"/>
                    </a:lnTo>
                    <a:lnTo>
                      <a:pt x="1214" y="252"/>
                    </a:lnTo>
                    <a:lnTo>
                      <a:pt x="1214" y="252"/>
                    </a:lnTo>
                    <a:lnTo>
                      <a:pt x="1219" y="262"/>
                    </a:lnTo>
                    <a:lnTo>
                      <a:pt x="1223" y="271"/>
                    </a:lnTo>
                    <a:lnTo>
                      <a:pt x="1232" y="275"/>
                    </a:lnTo>
                    <a:lnTo>
                      <a:pt x="1237" y="271"/>
                    </a:lnTo>
                    <a:lnTo>
                      <a:pt x="1237" y="266"/>
                    </a:lnTo>
                    <a:lnTo>
                      <a:pt x="1241" y="266"/>
                    </a:lnTo>
                    <a:lnTo>
                      <a:pt x="1246" y="266"/>
                    </a:lnTo>
                    <a:lnTo>
                      <a:pt x="1251" y="271"/>
                    </a:lnTo>
                    <a:lnTo>
                      <a:pt x="1264" y="275"/>
                    </a:lnTo>
                    <a:lnTo>
                      <a:pt x="1274" y="284"/>
                    </a:lnTo>
                    <a:lnTo>
                      <a:pt x="1278" y="280"/>
                    </a:lnTo>
                    <a:lnTo>
                      <a:pt x="1283" y="275"/>
                    </a:lnTo>
                    <a:lnTo>
                      <a:pt x="1292" y="271"/>
                    </a:lnTo>
                    <a:lnTo>
                      <a:pt x="1292" y="252"/>
                    </a:lnTo>
                    <a:lnTo>
                      <a:pt x="1306" y="234"/>
                    </a:lnTo>
                    <a:lnTo>
                      <a:pt x="1306" y="229"/>
                    </a:lnTo>
                    <a:lnTo>
                      <a:pt x="1306" y="220"/>
                    </a:lnTo>
                    <a:lnTo>
                      <a:pt x="1310" y="220"/>
                    </a:lnTo>
                    <a:lnTo>
                      <a:pt x="1310" y="220"/>
                    </a:lnTo>
                    <a:lnTo>
                      <a:pt x="1319" y="220"/>
                    </a:lnTo>
                    <a:lnTo>
                      <a:pt x="1324" y="225"/>
                    </a:lnTo>
                    <a:lnTo>
                      <a:pt x="1324" y="225"/>
                    </a:lnTo>
                    <a:lnTo>
                      <a:pt x="1384" y="239"/>
                    </a:lnTo>
                    <a:lnTo>
                      <a:pt x="1388" y="239"/>
                    </a:lnTo>
                    <a:lnTo>
                      <a:pt x="1388" y="239"/>
                    </a:lnTo>
                    <a:lnTo>
                      <a:pt x="1393" y="239"/>
                    </a:lnTo>
                    <a:lnTo>
                      <a:pt x="1406" y="243"/>
                    </a:lnTo>
                    <a:lnTo>
                      <a:pt x="1411" y="252"/>
                    </a:lnTo>
                    <a:lnTo>
                      <a:pt x="1416" y="262"/>
                    </a:lnTo>
                    <a:lnTo>
                      <a:pt x="1416" y="266"/>
                    </a:lnTo>
                    <a:lnTo>
                      <a:pt x="1416" y="266"/>
                    </a:lnTo>
                    <a:lnTo>
                      <a:pt x="1411" y="262"/>
                    </a:lnTo>
                    <a:lnTo>
                      <a:pt x="1411" y="262"/>
                    </a:lnTo>
                    <a:lnTo>
                      <a:pt x="1406" y="266"/>
                    </a:lnTo>
                    <a:lnTo>
                      <a:pt x="1411" y="266"/>
                    </a:lnTo>
                    <a:lnTo>
                      <a:pt x="1416" y="271"/>
                    </a:lnTo>
                    <a:lnTo>
                      <a:pt x="1420" y="271"/>
                    </a:lnTo>
                    <a:lnTo>
                      <a:pt x="1420" y="275"/>
                    </a:lnTo>
                    <a:lnTo>
                      <a:pt x="1425" y="275"/>
                    </a:lnTo>
                    <a:lnTo>
                      <a:pt x="1434" y="275"/>
                    </a:lnTo>
                    <a:lnTo>
                      <a:pt x="1439" y="280"/>
                    </a:lnTo>
                    <a:lnTo>
                      <a:pt x="1434" y="294"/>
                    </a:lnTo>
                    <a:lnTo>
                      <a:pt x="1443" y="294"/>
                    </a:lnTo>
                    <a:lnTo>
                      <a:pt x="1452" y="294"/>
                    </a:lnTo>
                    <a:lnTo>
                      <a:pt x="1466" y="289"/>
                    </a:lnTo>
                    <a:lnTo>
                      <a:pt x="1493" y="289"/>
                    </a:lnTo>
                    <a:lnTo>
                      <a:pt x="1503" y="289"/>
                    </a:lnTo>
                    <a:lnTo>
                      <a:pt x="1512" y="289"/>
                    </a:lnTo>
                    <a:lnTo>
                      <a:pt x="1512" y="289"/>
                    </a:lnTo>
                    <a:lnTo>
                      <a:pt x="1516" y="294"/>
                    </a:lnTo>
                    <a:lnTo>
                      <a:pt x="1521" y="298"/>
                    </a:lnTo>
                    <a:lnTo>
                      <a:pt x="1526" y="307"/>
                    </a:lnTo>
                    <a:lnTo>
                      <a:pt x="1530" y="321"/>
                    </a:lnTo>
                    <a:lnTo>
                      <a:pt x="1526" y="326"/>
                    </a:lnTo>
                    <a:lnTo>
                      <a:pt x="1526" y="330"/>
                    </a:lnTo>
                    <a:lnTo>
                      <a:pt x="1530" y="330"/>
                    </a:lnTo>
                    <a:lnTo>
                      <a:pt x="1535" y="335"/>
                    </a:lnTo>
                    <a:lnTo>
                      <a:pt x="1544" y="339"/>
                    </a:lnTo>
                    <a:lnTo>
                      <a:pt x="1553" y="330"/>
                    </a:lnTo>
                    <a:lnTo>
                      <a:pt x="1567" y="330"/>
                    </a:lnTo>
                    <a:lnTo>
                      <a:pt x="1576" y="330"/>
                    </a:lnTo>
                    <a:lnTo>
                      <a:pt x="1594" y="339"/>
                    </a:lnTo>
                    <a:lnTo>
                      <a:pt x="1613" y="330"/>
                    </a:lnTo>
                    <a:lnTo>
                      <a:pt x="1613" y="330"/>
                    </a:lnTo>
                    <a:lnTo>
                      <a:pt x="1617" y="330"/>
                    </a:lnTo>
                    <a:lnTo>
                      <a:pt x="1622" y="344"/>
                    </a:lnTo>
                    <a:lnTo>
                      <a:pt x="1622" y="349"/>
                    </a:lnTo>
                    <a:lnTo>
                      <a:pt x="1626" y="353"/>
                    </a:lnTo>
                    <a:lnTo>
                      <a:pt x="1636" y="358"/>
                    </a:lnTo>
                    <a:lnTo>
                      <a:pt x="1640" y="362"/>
                    </a:lnTo>
                    <a:lnTo>
                      <a:pt x="1640" y="362"/>
                    </a:lnTo>
                    <a:lnTo>
                      <a:pt x="1645" y="358"/>
                    </a:lnTo>
                    <a:lnTo>
                      <a:pt x="1649" y="349"/>
                    </a:lnTo>
                    <a:lnTo>
                      <a:pt x="1649" y="344"/>
                    </a:lnTo>
                    <a:lnTo>
                      <a:pt x="1640" y="339"/>
                    </a:lnTo>
                    <a:lnTo>
                      <a:pt x="1636" y="339"/>
                    </a:lnTo>
                    <a:lnTo>
                      <a:pt x="1631" y="339"/>
                    </a:lnTo>
                    <a:lnTo>
                      <a:pt x="1640" y="335"/>
                    </a:lnTo>
                    <a:lnTo>
                      <a:pt x="1640" y="335"/>
                    </a:lnTo>
                    <a:lnTo>
                      <a:pt x="1640" y="330"/>
                    </a:lnTo>
                    <a:lnTo>
                      <a:pt x="1645" y="321"/>
                    </a:lnTo>
                    <a:lnTo>
                      <a:pt x="1649" y="321"/>
                    </a:lnTo>
                    <a:lnTo>
                      <a:pt x="1649" y="321"/>
                    </a:lnTo>
                    <a:lnTo>
                      <a:pt x="1658" y="321"/>
                    </a:lnTo>
                    <a:lnTo>
                      <a:pt x="1677" y="326"/>
                    </a:lnTo>
                    <a:lnTo>
                      <a:pt x="1695" y="326"/>
                    </a:lnTo>
                    <a:lnTo>
                      <a:pt x="1709" y="326"/>
                    </a:lnTo>
                    <a:lnTo>
                      <a:pt x="1718" y="330"/>
                    </a:lnTo>
                    <a:lnTo>
                      <a:pt x="1727" y="335"/>
                    </a:lnTo>
                    <a:lnTo>
                      <a:pt x="1732" y="339"/>
                    </a:lnTo>
                    <a:lnTo>
                      <a:pt x="1750" y="353"/>
                    </a:lnTo>
                    <a:lnTo>
                      <a:pt x="1755" y="353"/>
                    </a:lnTo>
                    <a:lnTo>
                      <a:pt x="1755" y="358"/>
                    </a:lnTo>
                    <a:lnTo>
                      <a:pt x="1759" y="358"/>
                    </a:lnTo>
                    <a:lnTo>
                      <a:pt x="1764" y="362"/>
                    </a:lnTo>
                    <a:lnTo>
                      <a:pt x="1768" y="367"/>
                    </a:lnTo>
                    <a:lnTo>
                      <a:pt x="1773" y="376"/>
                    </a:lnTo>
                    <a:lnTo>
                      <a:pt x="1782" y="381"/>
                    </a:lnTo>
                    <a:lnTo>
                      <a:pt x="1791" y="385"/>
                    </a:lnTo>
                    <a:lnTo>
                      <a:pt x="1791" y="390"/>
                    </a:lnTo>
                    <a:lnTo>
                      <a:pt x="1796" y="390"/>
                    </a:lnTo>
                    <a:lnTo>
                      <a:pt x="1801" y="390"/>
                    </a:lnTo>
                    <a:lnTo>
                      <a:pt x="1805" y="390"/>
                    </a:lnTo>
                    <a:lnTo>
                      <a:pt x="1805" y="390"/>
                    </a:lnTo>
                    <a:lnTo>
                      <a:pt x="1801" y="394"/>
                    </a:lnTo>
                    <a:lnTo>
                      <a:pt x="1814" y="399"/>
                    </a:lnTo>
                    <a:lnTo>
                      <a:pt x="1814" y="408"/>
                    </a:lnTo>
                    <a:lnTo>
                      <a:pt x="1814" y="413"/>
                    </a:lnTo>
                    <a:lnTo>
                      <a:pt x="1814" y="413"/>
                    </a:lnTo>
                    <a:lnTo>
                      <a:pt x="1814" y="417"/>
                    </a:lnTo>
                    <a:lnTo>
                      <a:pt x="1814" y="417"/>
                    </a:lnTo>
                    <a:lnTo>
                      <a:pt x="1819" y="417"/>
                    </a:lnTo>
                    <a:lnTo>
                      <a:pt x="1819" y="413"/>
                    </a:lnTo>
                    <a:lnTo>
                      <a:pt x="1819" y="413"/>
                    </a:lnTo>
                    <a:lnTo>
                      <a:pt x="1819" y="413"/>
                    </a:lnTo>
                    <a:lnTo>
                      <a:pt x="1823" y="417"/>
                    </a:lnTo>
                    <a:lnTo>
                      <a:pt x="1823" y="413"/>
                    </a:lnTo>
                    <a:lnTo>
                      <a:pt x="1823" y="413"/>
                    </a:lnTo>
                    <a:lnTo>
                      <a:pt x="1828" y="413"/>
                    </a:lnTo>
                    <a:lnTo>
                      <a:pt x="1833" y="417"/>
                    </a:lnTo>
                    <a:lnTo>
                      <a:pt x="1833" y="417"/>
                    </a:lnTo>
                    <a:lnTo>
                      <a:pt x="1846" y="417"/>
                    </a:lnTo>
                    <a:lnTo>
                      <a:pt x="1860" y="427"/>
                    </a:lnTo>
                    <a:lnTo>
                      <a:pt x="1865" y="440"/>
                    </a:lnTo>
                    <a:lnTo>
                      <a:pt x="1869" y="440"/>
                    </a:lnTo>
                    <a:lnTo>
                      <a:pt x="1874" y="440"/>
                    </a:lnTo>
                    <a:lnTo>
                      <a:pt x="1883" y="440"/>
                    </a:lnTo>
                    <a:lnTo>
                      <a:pt x="1883" y="440"/>
                    </a:lnTo>
                    <a:lnTo>
                      <a:pt x="1874" y="445"/>
                    </a:lnTo>
                    <a:lnTo>
                      <a:pt x="1874" y="445"/>
                    </a:lnTo>
                    <a:lnTo>
                      <a:pt x="1869" y="449"/>
                    </a:lnTo>
                    <a:lnTo>
                      <a:pt x="1865" y="454"/>
                    </a:lnTo>
                    <a:lnTo>
                      <a:pt x="1865" y="459"/>
                    </a:lnTo>
                    <a:lnTo>
                      <a:pt x="1865" y="468"/>
                    </a:lnTo>
                    <a:lnTo>
                      <a:pt x="1869" y="468"/>
                    </a:lnTo>
                    <a:lnTo>
                      <a:pt x="1860" y="463"/>
                    </a:lnTo>
                    <a:lnTo>
                      <a:pt x="1860" y="459"/>
                    </a:lnTo>
                    <a:lnTo>
                      <a:pt x="1856" y="459"/>
                    </a:lnTo>
                    <a:lnTo>
                      <a:pt x="1860" y="459"/>
                    </a:lnTo>
                    <a:lnTo>
                      <a:pt x="1865" y="468"/>
                    </a:lnTo>
                    <a:lnTo>
                      <a:pt x="1865" y="468"/>
                    </a:lnTo>
                    <a:lnTo>
                      <a:pt x="1856" y="463"/>
                    </a:lnTo>
                    <a:lnTo>
                      <a:pt x="1856" y="463"/>
                    </a:lnTo>
                    <a:lnTo>
                      <a:pt x="1846" y="468"/>
                    </a:lnTo>
                    <a:lnTo>
                      <a:pt x="1846" y="468"/>
                    </a:lnTo>
                    <a:lnTo>
                      <a:pt x="1846" y="472"/>
                    </a:lnTo>
                    <a:lnTo>
                      <a:pt x="1851" y="472"/>
                    </a:lnTo>
                    <a:lnTo>
                      <a:pt x="1851" y="472"/>
                    </a:lnTo>
                    <a:lnTo>
                      <a:pt x="1846" y="477"/>
                    </a:lnTo>
                    <a:lnTo>
                      <a:pt x="1846" y="477"/>
                    </a:lnTo>
                    <a:lnTo>
                      <a:pt x="1842" y="477"/>
                    </a:lnTo>
                    <a:lnTo>
                      <a:pt x="1846" y="481"/>
                    </a:lnTo>
                    <a:lnTo>
                      <a:pt x="1846" y="481"/>
                    </a:lnTo>
                    <a:lnTo>
                      <a:pt x="1842" y="481"/>
                    </a:lnTo>
                    <a:lnTo>
                      <a:pt x="1842" y="486"/>
                    </a:lnTo>
                    <a:lnTo>
                      <a:pt x="1842" y="486"/>
                    </a:lnTo>
                    <a:lnTo>
                      <a:pt x="1842" y="486"/>
                    </a:lnTo>
                    <a:lnTo>
                      <a:pt x="1851" y="491"/>
                    </a:lnTo>
                    <a:lnTo>
                      <a:pt x="1856" y="495"/>
                    </a:lnTo>
                    <a:lnTo>
                      <a:pt x="1860" y="495"/>
                    </a:lnTo>
                    <a:lnTo>
                      <a:pt x="1851" y="495"/>
                    </a:lnTo>
                    <a:lnTo>
                      <a:pt x="1842" y="495"/>
                    </a:lnTo>
                    <a:lnTo>
                      <a:pt x="1842" y="495"/>
                    </a:lnTo>
                    <a:lnTo>
                      <a:pt x="1837" y="491"/>
                    </a:lnTo>
                    <a:lnTo>
                      <a:pt x="1837" y="491"/>
                    </a:lnTo>
                    <a:lnTo>
                      <a:pt x="1837" y="491"/>
                    </a:lnTo>
                    <a:lnTo>
                      <a:pt x="1837" y="495"/>
                    </a:lnTo>
                    <a:lnTo>
                      <a:pt x="1837" y="500"/>
                    </a:lnTo>
                    <a:lnTo>
                      <a:pt x="1837" y="500"/>
                    </a:lnTo>
                    <a:lnTo>
                      <a:pt x="1833" y="500"/>
                    </a:lnTo>
                    <a:lnTo>
                      <a:pt x="1833" y="500"/>
                    </a:lnTo>
                    <a:lnTo>
                      <a:pt x="1828" y="495"/>
                    </a:lnTo>
                    <a:lnTo>
                      <a:pt x="1828" y="500"/>
                    </a:lnTo>
                    <a:lnTo>
                      <a:pt x="1828" y="500"/>
                    </a:lnTo>
                    <a:lnTo>
                      <a:pt x="1823" y="495"/>
                    </a:lnTo>
                    <a:lnTo>
                      <a:pt x="1823" y="495"/>
                    </a:lnTo>
                    <a:lnTo>
                      <a:pt x="1823" y="495"/>
                    </a:lnTo>
                    <a:lnTo>
                      <a:pt x="1819" y="495"/>
                    </a:lnTo>
                    <a:lnTo>
                      <a:pt x="1819" y="495"/>
                    </a:lnTo>
                    <a:lnTo>
                      <a:pt x="1819" y="491"/>
                    </a:lnTo>
                    <a:lnTo>
                      <a:pt x="1819" y="491"/>
                    </a:lnTo>
                    <a:lnTo>
                      <a:pt x="1814" y="486"/>
                    </a:lnTo>
                    <a:lnTo>
                      <a:pt x="1814" y="486"/>
                    </a:lnTo>
                    <a:lnTo>
                      <a:pt x="1814" y="486"/>
                    </a:lnTo>
                    <a:lnTo>
                      <a:pt x="1814" y="486"/>
                    </a:lnTo>
                    <a:lnTo>
                      <a:pt x="1801" y="477"/>
                    </a:lnTo>
                    <a:lnTo>
                      <a:pt x="1801" y="468"/>
                    </a:lnTo>
                    <a:lnTo>
                      <a:pt x="1796" y="463"/>
                    </a:lnTo>
                    <a:lnTo>
                      <a:pt x="1796" y="463"/>
                    </a:lnTo>
                    <a:lnTo>
                      <a:pt x="1787" y="463"/>
                    </a:lnTo>
                    <a:lnTo>
                      <a:pt x="1778" y="463"/>
                    </a:lnTo>
                    <a:lnTo>
                      <a:pt x="1768" y="463"/>
                    </a:lnTo>
                    <a:lnTo>
                      <a:pt x="1768" y="459"/>
                    </a:lnTo>
                    <a:lnTo>
                      <a:pt x="1764" y="449"/>
                    </a:lnTo>
                    <a:lnTo>
                      <a:pt x="1764" y="445"/>
                    </a:lnTo>
                    <a:lnTo>
                      <a:pt x="1764" y="445"/>
                    </a:lnTo>
                    <a:lnTo>
                      <a:pt x="1759" y="445"/>
                    </a:lnTo>
                    <a:lnTo>
                      <a:pt x="1764" y="454"/>
                    </a:lnTo>
                    <a:lnTo>
                      <a:pt x="1764" y="459"/>
                    </a:lnTo>
                    <a:lnTo>
                      <a:pt x="1764" y="463"/>
                    </a:lnTo>
                    <a:lnTo>
                      <a:pt x="1759" y="472"/>
                    </a:lnTo>
                    <a:lnTo>
                      <a:pt x="1759" y="472"/>
                    </a:lnTo>
                    <a:lnTo>
                      <a:pt x="1746" y="486"/>
                    </a:lnTo>
                    <a:lnTo>
                      <a:pt x="1741" y="491"/>
                    </a:lnTo>
                    <a:lnTo>
                      <a:pt x="1736" y="491"/>
                    </a:lnTo>
                    <a:lnTo>
                      <a:pt x="1736" y="491"/>
                    </a:lnTo>
                    <a:lnTo>
                      <a:pt x="1741" y="495"/>
                    </a:lnTo>
                    <a:lnTo>
                      <a:pt x="1741" y="500"/>
                    </a:lnTo>
                    <a:lnTo>
                      <a:pt x="1741" y="504"/>
                    </a:lnTo>
                    <a:lnTo>
                      <a:pt x="1746" y="509"/>
                    </a:lnTo>
                    <a:lnTo>
                      <a:pt x="1746" y="514"/>
                    </a:lnTo>
                    <a:lnTo>
                      <a:pt x="1750" y="523"/>
                    </a:lnTo>
                    <a:lnTo>
                      <a:pt x="1750" y="527"/>
                    </a:lnTo>
                    <a:lnTo>
                      <a:pt x="1750" y="527"/>
                    </a:lnTo>
                    <a:lnTo>
                      <a:pt x="1750" y="527"/>
                    </a:lnTo>
                    <a:lnTo>
                      <a:pt x="1750" y="527"/>
                    </a:lnTo>
                    <a:lnTo>
                      <a:pt x="1750" y="541"/>
                    </a:lnTo>
                    <a:lnTo>
                      <a:pt x="1746" y="546"/>
                    </a:lnTo>
                    <a:lnTo>
                      <a:pt x="1741" y="546"/>
                    </a:lnTo>
                    <a:lnTo>
                      <a:pt x="1741" y="546"/>
                    </a:lnTo>
                    <a:lnTo>
                      <a:pt x="1732" y="541"/>
                    </a:lnTo>
                    <a:lnTo>
                      <a:pt x="1727" y="541"/>
                    </a:lnTo>
                    <a:lnTo>
                      <a:pt x="1727" y="541"/>
                    </a:lnTo>
                    <a:lnTo>
                      <a:pt x="1723" y="541"/>
                    </a:lnTo>
                    <a:lnTo>
                      <a:pt x="1723" y="541"/>
                    </a:lnTo>
                    <a:lnTo>
                      <a:pt x="1713" y="546"/>
                    </a:lnTo>
                    <a:lnTo>
                      <a:pt x="1709" y="546"/>
                    </a:lnTo>
                    <a:lnTo>
                      <a:pt x="1704" y="550"/>
                    </a:lnTo>
                    <a:lnTo>
                      <a:pt x="1695" y="555"/>
                    </a:lnTo>
                    <a:lnTo>
                      <a:pt x="1691" y="559"/>
                    </a:lnTo>
                    <a:lnTo>
                      <a:pt x="1677" y="564"/>
                    </a:lnTo>
                    <a:lnTo>
                      <a:pt x="1672" y="569"/>
                    </a:lnTo>
                    <a:lnTo>
                      <a:pt x="1672" y="573"/>
                    </a:lnTo>
                    <a:lnTo>
                      <a:pt x="1672" y="578"/>
                    </a:lnTo>
                    <a:lnTo>
                      <a:pt x="1672" y="578"/>
                    </a:lnTo>
                    <a:lnTo>
                      <a:pt x="1668" y="578"/>
                    </a:lnTo>
                    <a:lnTo>
                      <a:pt x="1668" y="578"/>
                    </a:lnTo>
                    <a:lnTo>
                      <a:pt x="1668" y="578"/>
                    </a:lnTo>
                    <a:lnTo>
                      <a:pt x="1663" y="582"/>
                    </a:lnTo>
                    <a:lnTo>
                      <a:pt x="1654" y="587"/>
                    </a:lnTo>
                    <a:lnTo>
                      <a:pt x="1649" y="587"/>
                    </a:lnTo>
                    <a:lnTo>
                      <a:pt x="1649" y="596"/>
                    </a:lnTo>
                    <a:lnTo>
                      <a:pt x="1645" y="601"/>
                    </a:lnTo>
                    <a:lnTo>
                      <a:pt x="1645" y="605"/>
                    </a:lnTo>
                    <a:lnTo>
                      <a:pt x="1645" y="605"/>
                    </a:lnTo>
                    <a:lnTo>
                      <a:pt x="1640" y="601"/>
                    </a:lnTo>
                    <a:lnTo>
                      <a:pt x="1640" y="601"/>
                    </a:lnTo>
                    <a:lnTo>
                      <a:pt x="1631" y="591"/>
                    </a:lnTo>
                    <a:lnTo>
                      <a:pt x="1617" y="587"/>
                    </a:lnTo>
                    <a:lnTo>
                      <a:pt x="1608" y="591"/>
                    </a:lnTo>
                    <a:lnTo>
                      <a:pt x="1599" y="605"/>
                    </a:lnTo>
                    <a:lnTo>
                      <a:pt x="1594" y="614"/>
                    </a:lnTo>
                    <a:lnTo>
                      <a:pt x="1594" y="614"/>
                    </a:lnTo>
                    <a:lnTo>
                      <a:pt x="1594" y="605"/>
                    </a:lnTo>
                    <a:lnTo>
                      <a:pt x="1594" y="605"/>
                    </a:lnTo>
                    <a:lnTo>
                      <a:pt x="1594" y="601"/>
                    </a:lnTo>
                    <a:lnTo>
                      <a:pt x="1594" y="591"/>
                    </a:lnTo>
                    <a:lnTo>
                      <a:pt x="1590" y="596"/>
                    </a:lnTo>
                    <a:lnTo>
                      <a:pt x="1585" y="605"/>
                    </a:lnTo>
                    <a:lnTo>
                      <a:pt x="1585" y="610"/>
                    </a:lnTo>
                    <a:lnTo>
                      <a:pt x="1585" y="614"/>
                    </a:lnTo>
                    <a:lnTo>
                      <a:pt x="1581" y="605"/>
                    </a:lnTo>
                    <a:lnTo>
                      <a:pt x="1581" y="605"/>
                    </a:lnTo>
                    <a:lnTo>
                      <a:pt x="1581" y="605"/>
                    </a:lnTo>
                    <a:lnTo>
                      <a:pt x="1576" y="601"/>
                    </a:lnTo>
                    <a:lnTo>
                      <a:pt x="1576" y="605"/>
                    </a:lnTo>
                    <a:lnTo>
                      <a:pt x="1576" y="610"/>
                    </a:lnTo>
                    <a:lnTo>
                      <a:pt x="1576" y="610"/>
                    </a:lnTo>
                    <a:lnTo>
                      <a:pt x="1571" y="605"/>
                    </a:lnTo>
                    <a:lnTo>
                      <a:pt x="1571" y="605"/>
                    </a:lnTo>
                    <a:lnTo>
                      <a:pt x="1571" y="605"/>
                    </a:lnTo>
                    <a:lnTo>
                      <a:pt x="1567" y="605"/>
                    </a:lnTo>
                    <a:lnTo>
                      <a:pt x="1562" y="619"/>
                    </a:lnTo>
                    <a:lnTo>
                      <a:pt x="1562" y="624"/>
                    </a:lnTo>
                    <a:lnTo>
                      <a:pt x="1558" y="628"/>
                    </a:lnTo>
                    <a:lnTo>
                      <a:pt x="1553" y="637"/>
                    </a:lnTo>
                    <a:lnTo>
                      <a:pt x="1553" y="646"/>
                    </a:lnTo>
                    <a:lnTo>
                      <a:pt x="1558" y="642"/>
                    </a:lnTo>
                    <a:lnTo>
                      <a:pt x="1567" y="646"/>
                    </a:lnTo>
                    <a:lnTo>
                      <a:pt x="1567" y="651"/>
                    </a:lnTo>
                    <a:lnTo>
                      <a:pt x="1562" y="656"/>
                    </a:lnTo>
                    <a:lnTo>
                      <a:pt x="1558" y="665"/>
                    </a:lnTo>
                    <a:lnTo>
                      <a:pt x="1562" y="669"/>
                    </a:lnTo>
                    <a:lnTo>
                      <a:pt x="1562" y="669"/>
                    </a:lnTo>
                    <a:lnTo>
                      <a:pt x="1567" y="669"/>
                    </a:lnTo>
                    <a:lnTo>
                      <a:pt x="1567" y="669"/>
                    </a:lnTo>
                    <a:lnTo>
                      <a:pt x="1562" y="674"/>
                    </a:lnTo>
                    <a:lnTo>
                      <a:pt x="1567" y="679"/>
                    </a:lnTo>
                    <a:lnTo>
                      <a:pt x="1562" y="688"/>
                    </a:lnTo>
                    <a:lnTo>
                      <a:pt x="1558" y="692"/>
                    </a:lnTo>
                    <a:lnTo>
                      <a:pt x="1558" y="688"/>
                    </a:lnTo>
                    <a:lnTo>
                      <a:pt x="1553" y="683"/>
                    </a:lnTo>
                    <a:lnTo>
                      <a:pt x="1553" y="688"/>
                    </a:lnTo>
                    <a:lnTo>
                      <a:pt x="1548" y="697"/>
                    </a:lnTo>
                    <a:lnTo>
                      <a:pt x="1548" y="701"/>
                    </a:lnTo>
                    <a:lnTo>
                      <a:pt x="1553" y="711"/>
                    </a:lnTo>
                    <a:lnTo>
                      <a:pt x="1548" y="715"/>
                    </a:lnTo>
                    <a:lnTo>
                      <a:pt x="1539" y="715"/>
                    </a:lnTo>
                    <a:lnTo>
                      <a:pt x="1539" y="715"/>
                    </a:lnTo>
                    <a:lnTo>
                      <a:pt x="1530" y="720"/>
                    </a:lnTo>
                    <a:lnTo>
                      <a:pt x="1530" y="724"/>
                    </a:lnTo>
                    <a:lnTo>
                      <a:pt x="1526" y="729"/>
                    </a:lnTo>
                    <a:lnTo>
                      <a:pt x="1526" y="738"/>
                    </a:lnTo>
                    <a:lnTo>
                      <a:pt x="1530" y="743"/>
                    </a:lnTo>
                    <a:lnTo>
                      <a:pt x="1530" y="747"/>
                    </a:lnTo>
                    <a:lnTo>
                      <a:pt x="1530" y="747"/>
                    </a:lnTo>
                    <a:lnTo>
                      <a:pt x="1526" y="743"/>
                    </a:lnTo>
                    <a:lnTo>
                      <a:pt x="1526" y="743"/>
                    </a:lnTo>
                    <a:lnTo>
                      <a:pt x="1521" y="743"/>
                    </a:lnTo>
                    <a:lnTo>
                      <a:pt x="1512" y="747"/>
                    </a:lnTo>
                    <a:lnTo>
                      <a:pt x="1512" y="756"/>
                    </a:lnTo>
                    <a:lnTo>
                      <a:pt x="1503" y="770"/>
                    </a:lnTo>
                    <a:lnTo>
                      <a:pt x="1498" y="779"/>
                    </a:lnTo>
                    <a:lnTo>
                      <a:pt x="1493" y="784"/>
                    </a:lnTo>
                    <a:lnTo>
                      <a:pt x="1489" y="788"/>
                    </a:lnTo>
                    <a:lnTo>
                      <a:pt x="1489" y="788"/>
                    </a:lnTo>
                    <a:lnTo>
                      <a:pt x="1484" y="784"/>
                    </a:lnTo>
                    <a:lnTo>
                      <a:pt x="1484" y="784"/>
                    </a:lnTo>
                    <a:lnTo>
                      <a:pt x="1480" y="761"/>
                    </a:lnTo>
                    <a:lnTo>
                      <a:pt x="1475" y="733"/>
                    </a:lnTo>
                    <a:lnTo>
                      <a:pt x="1471" y="711"/>
                    </a:lnTo>
                    <a:lnTo>
                      <a:pt x="1471" y="706"/>
                    </a:lnTo>
                    <a:lnTo>
                      <a:pt x="1471" y="706"/>
                    </a:lnTo>
                    <a:lnTo>
                      <a:pt x="1471" y="688"/>
                    </a:lnTo>
                    <a:lnTo>
                      <a:pt x="1475" y="669"/>
                    </a:lnTo>
                    <a:lnTo>
                      <a:pt x="1484" y="665"/>
                    </a:lnTo>
                    <a:lnTo>
                      <a:pt x="1489" y="656"/>
                    </a:lnTo>
                    <a:lnTo>
                      <a:pt x="1489" y="651"/>
                    </a:lnTo>
                    <a:lnTo>
                      <a:pt x="1484" y="642"/>
                    </a:lnTo>
                    <a:lnTo>
                      <a:pt x="1484" y="642"/>
                    </a:lnTo>
                    <a:lnTo>
                      <a:pt x="1489" y="646"/>
                    </a:lnTo>
                    <a:lnTo>
                      <a:pt x="1489" y="646"/>
                    </a:lnTo>
                    <a:lnTo>
                      <a:pt x="1498" y="642"/>
                    </a:lnTo>
                    <a:lnTo>
                      <a:pt x="1507" y="637"/>
                    </a:lnTo>
                    <a:lnTo>
                      <a:pt x="1521" y="619"/>
                    </a:lnTo>
                    <a:lnTo>
                      <a:pt x="1526" y="610"/>
                    </a:lnTo>
                    <a:lnTo>
                      <a:pt x="1544" y="591"/>
                    </a:lnTo>
                    <a:lnTo>
                      <a:pt x="1567" y="578"/>
                    </a:lnTo>
                    <a:lnTo>
                      <a:pt x="1567" y="564"/>
                    </a:lnTo>
                    <a:lnTo>
                      <a:pt x="1567" y="559"/>
                    </a:lnTo>
                    <a:lnTo>
                      <a:pt x="1571" y="555"/>
                    </a:lnTo>
                    <a:lnTo>
                      <a:pt x="1571" y="546"/>
                    </a:lnTo>
                    <a:lnTo>
                      <a:pt x="1576" y="541"/>
                    </a:lnTo>
                    <a:lnTo>
                      <a:pt x="1581" y="541"/>
                    </a:lnTo>
                    <a:lnTo>
                      <a:pt x="1581" y="541"/>
                    </a:lnTo>
                    <a:lnTo>
                      <a:pt x="1581" y="541"/>
                    </a:lnTo>
                    <a:lnTo>
                      <a:pt x="1571" y="541"/>
                    </a:lnTo>
                    <a:lnTo>
                      <a:pt x="1567" y="546"/>
                    </a:lnTo>
                    <a:lnTo>
                      <a:pt x="1562" y="550"/>
                    </a:lnTo>
                    <a:lnTo>
                      <a:pt x="1562" y="555"/>
                    </a:lnTo>
                    <a:lnTo>
                      <a:pt x="1562" y="564"/>
                    </a:lnTo>
                    <a:lnTo>
                      <a:pt x="1562" y="569"/>
                    </a:lnTo>
                    <a:lnTo>
                      <a:pt x="1562" y="569"/>
                    </a:lnTo>
                    <a:lnTo>
                      <a:pt x="1558" y="564"/>
                    </a:lnTo>
                    <a:lnTo>
                      <a:pt x="1558" y="564"/>
                    </a:lnTo>
                    <a:lnTo>
                      <a:pt x="1558" y="564"/>
                    </a:lnTo>
                    <a:lnTo>
                      <a:pt x="1553" y="564"/>
                    </a:lnTo>
                    <a:lnTo>
                      <a:pt x="1544" y="573"/>
                    </a:lnTo>
                    <a:lnTo>
                      <a:pt x="1535" y="582"/>
                    </a:lnTo>
                    <a:lnTo>
                      <a:pt x="1530" y="587"/>
                    </a:lnTo>
                    <a:lnTo>
                      <a:pt x="1521" y="596"/>
                    </a:lnTo>
                    <a:lnTo>
                      <a:pt x="1516" y="601"/>
                    </a:lnTo>
                    <a:lnTo>
                      <a:pt x="1521" y="591"/>
                    </a:lnTo>
                    <a:lnTo>
                      <a:pt x="1526" y="587"/>
                    </a:lnTo>
                    <a:lnTo>
                      <a:pt x="1526" y="582"/>
                    </a:lnTo>
                    <a:lnTo>
                      <a:pt x="1526" y="578"/>
                    </a:lnTo>
                    <a:lnTo>
                      <a:pt x="1526" y="578"/>
                    </a:lnTo>
                    <a:lnTo>
                      <a:pt x="1526" y="578"/>
                    </a:lnTo>
                    <a:lnTo>
                      <a:pt x="1521" y="582"/>
                    </a:lnTo>
                    <a:lnTo>
                      <a:pt x="1521" y="582"/>
                    </a:lnTo>
                    <a:lnTo>
                      <a:pt x="1521" y="578"/>
                    </a:lnTo>
                    <a:lnTo>
                      <a:pt x="1521" y="578"/>
                    </a:lnTo>
                    <a:lnTo>
                      <a:pt x="1526" y="564"/>
                    </a:lnTo>
                    <a:lnTo>
                      <a:pt x="1526" y="559"/>
                    </a:lnTo>
                    <a:lnTo>
                      <a:pt x="1516" y="559"/>
                    </a:lnTo>
                    <a:lnTo>
                      <a:pt x="1512" y="559"/>
                    </a:lnTo>
                    <a:lnTo>
                      <a:pt x="1507" y="559"/>
                    </a:lnTo>
                    <a:lnTo>
                      <a:pt x="1507" y="559"/>
                    </a:lnTo>
                    <a:lnTo>
                      <a:pt x="1498" y="564"/>
                    </a:lnTo>
                    <a:lnTo>
                      <a:pt x="1489" y="569"/>
                    </a:lnTo>
                    <a:lnTo>
                      <a:pt x="1480" y="582"/>
                    </a:lnTo>
                    <a:lnTo>
                      <a:pt x="1471" y="591"/>
                    </a:lnTo>
                    <a:lnTo>
                      <a:pt x="1466" y="596"/>
                    </a:lnTo>
                    <a:lnTo>
                      <a:pt x="1461" y="605"/>
                    </a:lnTo>
                    <a:lnTo>
                      <a:pt x="1461" y="610"/>
                    </a:lnTo>
                    <a:lnTo>
                      <a:pt x="1461" y="610"/>
                    </a:lnTo>
                    <a:lnTo>
                      <a:pt x="1471" y="610"/>
                    </a:lnTo>
                    <a:lnTo>
                      <a:pt x="1475" y="614"/>
                    </a:lnTo>
                    <a:lnTo>
                      <a:pt x="1475" y="619"/>
                    </a:lnTo>
                    <a:lnTo>
                      <a:pt x="1471" y="619"/>
                    </a:lnTo>
                    <a:lnTo>
                      <a:pt x="1457" y="619"/>
                    </a:lnTo>
                    <a:lnTo>
                      <a:pt x="1452" y="619"/>
                    </a:lnTo>
                    <a:lnTo>
                      <a:pt x="1448" y="624"/>
                    </a:lnTo>
                    <a:lnTo>
                      <a:pt x="1429" y="628"/>
                    </a:lnTo>
                    <a:lnTo>
                      <a:pt x="1420" y="624"/>
                    </a:lnTo>
                    <a:lnTo>
                      <a:pt x="1420" y="619"/>
                    </a:lnTo>
                    <a:lnTo>
                      <a:pt x="1425" y="619"/>
                    </a:lnTo>
                    <a:lnTo>
                      <a:pt x="1429" y="614"/>
                    </a:lnTo>
                    <a:lnTo>
                      <a:pt x="1425" y="614"/>
                    </a:lnTo>
                    <a:lnTo>
                      <a:pt x="1420" y="614"/>
                    </a:lnTo>
                    <a:lnTo>
                      <a:pt x="1420" y="614"/>
                    </a:lnTo>
                    <a:lnTo>
                      <a:pt x="1411" y="614"/>
                    </a:lnTo>
                    <a:lnTo>
                      <a:pt x="1406" y="610"/>
                    </a:lnTo>
                    <a:lnTo>
                      <a:pt x="1406" y="610"/>
                    </a:lnTo>
                    <a:lnTo>
                      <a:pt x="1402" y="614"/>
                    </a:lnTo>
                    <a:lnTo>
                      <a:pt x="1402" y="614"/>
                    </a:lnTo>
                    <a:lnTo>
                      <a:pt x="1402" y="624"/>
                    </a:lnTo>
                    <a:lnTo>
                      <a:pt x="1402" y="624"/>
                    </a:lnTo>
                    <a:lnTo>
                      <a:pt x="1397" y="619"/>
                    </a:lnTo>
                    <a:lnTo>
                      <a:pt x="1397" y="619"/>
                    </a:lnTo>
                    <a:lnTo>
                      <a:pt x="1393" y="619"/>
                    </a:lnTo>
                    <a:lnTo>
                      <a:pt x="1393" y="619"/>
                    </a:lnTo>
                    <a:lnTo>
                      <a:pt x="1384" y="619"/>
                    </a:lnTo>
                    <a:lnTo>
                      <a:pt x="1374" y="619"/>
                    </a:lnTo>
                    <a:lnTo>
                      <a:pt x="1370" y="614"/>
                    </a:lnTo>
                    <a:lnTo>
                      <a:pt x="1370" y="619"/>
                    </a:lnTo>
                    <a:lnTo>
                      <a:pt x="1365" y="624"/>
                    </a:lnTo>
                    <a:lnTo>
                      <a:pt x="1365" y="624"/>
                    </a:lnTo>
                    <a:lnTo>
                      <a:pt x="1365" y="619"/>
                    </a:lnTo>
                    <a:lnTo>
                      <a:pt x="1365" y="619"/>
                    </a:lnTo>
                    <a:lnTo>
                      <a:pt x="1361" y="614"/>
                    </a:lnTo>
                    <a:lnTo>
                      <a:pt x="1351" y="614"/>
                    </a:lnTo>
                    <a:lnTo>
                      <a:pt x="1333" y="619"/>
                    </a:lnTo>
                    <a:lnTo>
                      <a:pt x="1324" y="624"/>
                    </a:lnTo>
                    <a:lnTo>
                      <a:pt x="1310" y="637"/>
                    </a:lnTo>
                    <a:lnTo>
                      <a:pt x="1292" y="660"/>
                    </a:lnTo>
                    <a:lnTo>
                      <a:pt x="1274" y="679"/>
                    </a:lnTo>
                    <a:lnTo>
                      <a:pt x="1260" y="697"/>
                    </a:lnTo>
                    <a:lnTo>
                      <a:pt x="1251" y="701"/>
                    </a:lnTo>
                    <a:lnTo>
                      <a:pt x="1246" y="711"/>
                    </a:lnTo>
                    <a:lnTo>
                      <a:pt x="1246" y="711"/>
                    </a:lnTo>
                    <a:lnTo>
                      <a:pt x="1251" y="711"/>
                    </a:lnTo>
                    <a:lnTo>
                      <a:pt x="1255" y="711"/>
                    </a:lnTo>
                    <a:lnTo>
                      <a:pt x="1260" y="711"/>
                    </a:lnTo>
                    <a:lnTo>
                      <a:pt x="1264" y="711"/>
                    </a:lnTo>
                    <a:lnTo>
                      <a:pt x="1264" y="711"/>
                    </a:lnTo>
                    <a:lnTo>
                      <a:pt x="1264" y="720"/>
                    </a:lnTo>
                    <a:lnTo>
                      <a:pt x="1264" y="720"/>
                    </a:lnTo>
                    <a:lnTo>
                      <a:pt x="1269" y="715"/>
                    </a:lnTo>
                    <a:lnTo>
                      <a:pt x="1278" y="715"/>
                    </a:lnTo>
                    <a:lnTo>
                      <a:pt x="1283" y="715"/>
                    </a:lnTo>
                    <a:lnTo>
                      <a:pt x="1278" y="715"/>
                    </a:lnTo>
                    <a:lnTo>
                      <a:pt x="1283" y="715"/>
                    </a:lnTo>
                    <a:lnTo>
                      <a:pt x="1283" y="715"/>
                    </a:lnTo>
                    <a:lnTo>
                      <a:pt x="1296" y="720"/>
                    </a:lnTo>
                    <a:lnTo>
                      <a:pt x="1301" y="724"/>
                    </a:lnTo>
                    <a:lnTo>
                      <a:pt x="1310" y="733"/>
                    </a:lnTo>
                    <a:lnTo>
                      <a:pt x="1315" y="738"/>
                    </a:lnTo>
                    <a:lnTo>
                      <a:pt x="1315" y="747"/>
                    </a:lnTo>
                    <a:lnTo>
                      <a:pt x="1315" y="761"/>
                    </a:lnTo>
                    <a:lnTo>
                      <a:pt x="1315" y="766"/>
                    </a:lnTo>
                    <a:lnTo>
                      <a:pt x="1306" y="779"/>
                    </a:lnTo>
                    <a:lnTo>
                      <a:pt x="1306" y="798"/>
                    </a:lnTo>
                    <a:lnTo>
                      <a:pt x="1306" y="802"/>
                    </a:lnTo>
                    <a:lnTo>
                      <a:pt x="1306" y="811"/>
                    </a:lnTo>
                    <a:lnTo>
                      <a:pt x="1306" y="821"/>
                    </a:lnTo>
                    <a:lnTo>
                      <a:pt x="1301" y="830"/>
                    </a:lnTo>
                    <a:lnTo>
                      <a:pt x="1278" y="862"/>
                    </a:lnTo>
                    <a:lnTo>
                      <a:pt x="1260" y="889"/>
                    </a:lnTo>
                    <a:lnTo>
                      <a:pt x="1255" y="894"/>
                    </a:lnTo>
                    <a:lnTo>
                      <a:pt x="1232" y="917"/>
                    </a:lnTo>
                    <a:lnTo>
                      <a:pt x="1228" y="921"/>
                    </a:lnTo>
                    <a:lnTo>
                      <a:pt x="1219" y="921"/>
                    </a:lnTo>
                    <a:lnTo>
                      <a:pt x="1209" y="921"/>
                    </a:lnTo>
                    <a:lnTo>
                      <a:pt x="1205" y="917"/>
                    </a:lnTo>
                    <a:lnTo>
                      <a:pt x="1205" y="917"/>
                    </a:lnTo>
                    <a:lnTo>
                      <a:pt x="1205" y="917"/>
                    </a:lnTo>
                    <a:lnTo>
                      <a:pt x="1205" y="917"/>
                    </a:lnTo>
                    <a:lnTo>
                      <a:pt x="1200" y="921"/>
                    </a:lnTo>
                    <a:lnTo>
                      <a:pt x="1191" y="926"/>
                    </a:lnTo>
                    <a:lnTo>
                      <a:pt x="1191" y="926"/>
                    </a:lnTo>
                    <a:lnTo>
                      <a:pt x="1191" y="931"/>
                    </a:lnTo>
                    <a:lnTo>
                      <a:pt x="1191" y="935"/>
                    </a:lnTo>
                    <a:lnTo>
                      <a:pt x="1186" y="926"/>
                    </a:lnTo>
                    <a:lnTo>
                      <a:pt x="1186" y="926"/>
                    </a:lnTo>
                    <a:lnTo>
                      <a:pt x="1186" y="917"/>
                    </a:lnTo>
                    <a:lnTo>
                      <a:pt x="1191" y="912"/>
                    </a:lnTo>
                    <a:lnTo>
                      <a:pt x="1191" y="908"/>
                    </a:lnTo>
                    <a:lnTo>
                      <a:pt x="1196" y="903"/>
                    </a:lnTo>
                    <a:lnTo>
                      <a:pt x="1196" y="898"/>
                    </a:lnTo>
                    <a:lnTo>
                      <a:pt x="1191" y="894"/>
                    </a:lnTo>
                    <a:lnTo>
                      <a:pt x="1191" y="885"/>
                    </a:lnTo>
                    <a:lnTo>
                      <a:pt x="1200" y="880"/>
                    </a:lnTo>
                    <a:lnTo>
                      <a:pt x="1205" y="880"/>
                    </a:lnTo>
                    <a:lnTo>
                      <a:pt x="1209" y="880"/>
                    </a:lnTo>
                    <a:lnTo>
                      <a:pt x="1214" y="880"/>
                    </a:lnTo>
                    <a:lnTo>
                      <a:pt x="1219" y="876"/>
                    </a:lnTo>
                    <a:lnTo>
                      <a:pt x="1223" y="871"/>
                    </a:lnTo>
                    <a:lnTo>
                      <a:pt x="1228" y="857"/>
                    </a:lnTo>
                    <a:lnTo>
                      <a:pt x="1228" y="853"/>
                    </a:lnTo>
                    <a:lnTo>
                      <a:pt x="1232" y="843"/>
                    </a:lnTo>
                    <a:lnTo>
                      <a:pt x="1232" y="839"/>
                    </a:lnTo>
                    <a:lnTo>
                      <a:pt x="1232" y="834"/>
                    </a:lnTo>
                    <a:lnTo>
                      <a:pt x="1232" y="830"/>
                    </a:lnTo>
                    <a:lnTo>
                      <a:pt x="1214" y="839"/>
                    </a:lnTo>
                    <a:lnTo>
                      <a:pt x="1209" y="843"/>
                    </a:lnTo>
                    <a:lnTo>
                      <a:pt x="1209" y="843"/>
                    </a:lnTo>
                    <a:lnTo>
                      <a:pt x="1200" y="843"/>
                    </a:lnTo>
                    <a:lnTo>
                      <a:pt x="1191" y="839"/>
                    </a:lnTo>
                    <a:lnTo>
                      <a:pt x="1191" y="834"/>
                    </a:lnTo>
                    <a:lnTo>
                      <a:pt x="1186" y="825"/>
                    </a:lnTo>
                    <a:lnTo>
                      <a:pt x="1182" y="816"/>
                    </a:lnTo>
                    <a:lnTo>
                      <a:pt x="1168" y="811"/>
                    </a:lnTo>
                    <a:lnTo>
                      <a:pt x="1159" y="811"/>
                    </a:lnTo>
                    <a:lnTo>
                      <a:pt x="1154" y="807"/>
                    </a:lnTo>
                    <a:lnTo>
                      <a:pt x="1150" y="793"/>
                    </a:lnTo>
                    <a:lnTo>
                      <a:pt x="1145" y="788"/>
                    </a:lnTo>
                    <a:lnTo>
                      <a:pt x="1145" y="788"/>
                    </a:lnTo>
                    <a:lnTo>
                      <a:pt x="1145" y="775"/>
                    </a:lnTo>
                    <a:lnTo>
                      <a:pt x="1141" y="761"/>
                    </a:lnTo>
                    <a:lnTo>
                      <a:pt x="1136" y="752"/>
                    </a:lnTo>
                    <a:lnTo>
                      <a:pt x="1127" y="747"/>
                    </a:lnTo>
                    <a:lnTo>
                      <a:pt x="1118" y="747"/>
                    </a:lnTo>
                    <a:lnTo>
                      <a:pt x="1113" y="743"/>
                    </a:lnTo>
                    <a:lnTo>
                      <a:pt x="1109" y="738"/>
                    </a:lnTo>
                    <a:lnTo>
                      <a:pt x="1095" y="743"/>
                    </a:lnTo>
                    <a:lnTo>
                      <a:pt x="1090" y="743"/>
                    </a:lnTo>
                    <a:lnTo>
                      <a:pt x="1086" y="743"/>
                    </a:lnTo>
                    <a:lnTo>
                      <a:pt x="1072" y="752"/>
                    </a:lnTo>
                    <a:lnTo>
                      <a:pt x="1076" y="752"/>
                    </a:lnTo>
                    <a:lnTo>
                      <a:pt x="1076" y="761"/>
                    </a:lnTo>
                    <a:lnTo>
                      <a:pt x="1072" y="770"/>
                    </a:lnTo>
                    <a:lnTo>
                      <a:pt x="1067" y="775"/>
                    </a:lnTo>
                    <a:lnTo>
                      <a:pt x="1067" y="779"/>
                    </a:lnTo>
                    <a:lnTo>
                      <a:pt x="1063" y="793"/>
                    </a:lnTo>
                    <a:lnTo>
                      <a:pt x="1058" y="802"/>
                    </a:lnTo>
                    <a:lnTo>
                      <a:pt x="1054" y="807"/>
                    </a:lnTo>
                    <a:lnTo>
                      <a:pt x="1044" y="807"/>
                    </a:lnTo>
                    <a:lnTo>
                      <a:pt x="1035" y="807"/>
                    </a:lnTo>
                    <a:lnTo>
                      <a:pt x="1035" y="807"/>
                    </a:lnTo>
                    <a:lnTo>
                      <a:pt x="1022" y="802"/>
                    </a:lnTo>
                    <a:lnTo>
                      <a:pt x="1012" y="802"/>
                    </a:lnTo>
                    <a:lnTo>
                      <a:pt x="1003" y="798"/>
                    </a:lnTo>
                    <a:lnTo>
                      <a:pt x="1003" y="802"/>
                    </a:lnTo>
                    <a:lnTo>
                      <a:pt x="999" y="802"/>
                    </a:lnTo>
                    <a:lnTo>
                      <a:pt x="994" y="807"/>
                    </a:lnTo>
                    <a:lnTo>
                      <a:pt x="976" y="811"/>
                    </a:lnTo>
                    <a:lnTo>
                      <a:pt x="957" y="816"/>
                    </a:lnTo>
                    <a:lnTo>
                      <a:pt x="934" y="811"/>
                    </a:lnTo>
                    <a:lnTo>
                      <a:pt x="907" y="793"/>
                    </a:lnTo>
                    <a:lnTo>
                      <a:pt x="902" y="793"/>
                    </a:lnTo>
                    <a:lnTo>
                      <a:pt x="902" y="793"/>
                    </a:lnTo>
                    <a:lnTo>
                      <a:pt x="898" y="793"/>
                    </a:lnTo>
                    <a:lnTo>
                      <a:pt x="889" y="793"/>
                    </a:lnTo>
                    <a:lnTo>
                      <a:pt x="884" y="798"/>
                    </a:lnTo>
                    <a:lnTo>
                      <a:pt x="875" y="798"/>
                    </a:lnTo>
                    <a:lnTo>
                      <a:pt x="866" y="793"/>
                    </a:lnTo>
                    <a:lnTo>
                      <a:pt x="861" y="788"/>
                    </a:lnTo>
                    <a:lnTo>
                      <a:pt x="861" y="779"/>
                    </a:lnTo>
                    <a:lnTo>
                      <a:pt x="857" y="775"/>
                    </a:lnTo>
                    <a:lnTo>
                      <a:pt x="852" y="770"/>
                    </a:lnTo>
                    <a:lnTo>
                      <a:pt x="843" y="766"/>
                    </a:lnTo>
                    <a:lnTo>
                      <a:pt x="829" y="761"/>
                    </a:lnTo>
                    <a:lnTo>
                      <a:pt x="824" y="766"/>
                    </a:lnTo>
                    <a:lnTo>
                      <a:pt x="820" y="770"/>
                    </a:lnTo>
                    <a:lnTo>
                      <a:pt x="815" y="775"/>
                    </a:lnTo>
                    <a:lnTo>
                      <a:pt x="820" y="779"/>
                    </a:lnTo>
                    <a:lnTo>
                      <a:pt x="820" y="784"/>
                    </a:lnTo>
                    <a:lnTo>
                      <a:pt x="820" y="788"/>
                    </a:lnTo>
                    <a:lnTo>
                      <a:pt x="820" y="793"/>
                    </a:lnTo>
                    <a:lnTo>
                      <a:pt x="820" y="798"/>
                    </a:lnTo>
                    <a:lnTo>
                      <a:pt x="815" y="802"/>
                    </a:lnTo>
                    <a:lnTo>
                      <a:pt x="811" y="802"/>
                    </a:lnTo>
                    <a:lnTo>
                      <a:pt x="802" y="802"/>
                    </a:lnTo>
                    <a:lnTo>
                      <a:pt x="802" y="802"/>
                    </a:lnTo>
                    <a:lnTo>
                      <a:pt x="788" y="802"/>
                    </a:lnTo>
                    <a:lnTo>
                      <a:pt x="783" y="802"/>
                    </a:lnTo>
                    <a:lnTo>
                      <a:pt x="779" y="802"/>
                    </a:lnTo>
                    <a:lnTo>
                      <a:pt x="774" y="798"/>
                    </a:lnTo>
                    <a:lnTo>
                      <a:pt x="769" y="793"/>
                    </a:lnTo>
                    <a:lnTo>
                      <a:pt x="765" y="793"/>
                    </a:lnTo>
                    <a:lnTo>
                      <a:pt x="742" y="793"/>
                    </a:lnTo>
                    <a:lnTo>
                      <a:pt x="714" y="807"/>
                    </a:lnTo>
                    <a:lnTo>
                      <a:pt x="710" y="807"/>
                    </a:lnTo>
                    <a:lnTo>
                      <a:pt x="710" y="807"/>
                    </a:lnTo>
                    <a:lnTo>
                      <a:pt x="705" y="816"/>
                    </a:lnTo>
                    <a:lnTo>
                      <a:pt x="701" y="821"/>
                    </a:lnTo>
                    <a:lnTo>
                      <a:pt x="692" y="821"/>
                    </a:lnTo>
                    <a:lnTo>
                      <a:pt x="687" y="821"/>
                    </a:lnTo>
                    <a:lnTo>
                      <a:pt x="682" y="821"/>
                    </a:lnTo>
                    <a:lnTo>
                      <a:pt x="682" y="821"/>
                    </a:lnTo>
                    <a:lnTo>
                      <a:pt x="687" y="816"/>
                    </a:lnTo>
                    <a:lnTo>
                      <a:pt x="687" y="816"/>
                    </a:lnTo>
                    <a:lnTo>
                      <a:pt x="687" y="811"/>
                    </a:lnTo>
                    <a:lnTo>
                      <a:pt x="687" y="807"/>
                    </a:lnTo>
                    <a:lnTo>
                      <a:pt x="682" y="807"/>
                    </a:lnTo>
                    <a:lnTo>
                      <a:pt x="678" y="811"/>
                    </a:lnTo>
                    <a:lnTo>
                      <a:pt x="669" y="807"/>
                    </a:lnTo>
                    <a:lnTo>
                      <a:pt x="659" y="793"/>
                    </a:lnTo>
                    <a:lnTo>
                      <a:pt x="650" y="784"/>
                    </a:lnTo>
                    <a:lnTo>
                      <a:pt x="641" y="788"/>
                    </a:lnTo>
                    <a:lnTo>
                      <a:pt x="632" y="788"/>
                    </a:lnTo>
                    <a:lnTo>
                      <a:pt x="627" y="788"/>
                    </a:lnTo>
                    <a:lnTo>
                      <a:pt x="623" y="779"/>
                    </a:lnTo>
                    <a:lnTo>
                      <a:pt x="623" y="779"/>
                    </a:lnTo>
                    <a:lnTo>
                      <a:pt x="618" y="779"/>
                    </a:lnTo>
                    <a:lnTo>
                      <a:pt x="618" y="784"/>
                    </a:lnTo>
                    <a:lnTo>
                      <a:pt x="614" y="788"/>
                    </a:lnTo>
                    <a:lnTo>
                      <a:pt x="609" y="788"/>
                    </a:lnTo>
                    <a:lnTo>
                      <a:pt x="609" y="784"/>
                    </a:lnTo>
                    <a:lnTo>
                      <a:pt x="609" y="784"/>
                    </a:lnTo>
                    <a:lnTo>
                      <a:pt x="586" y="743"/>
                    </a:lnTo>
                    <a:lnTo>
                      <a:pt x="577" y="733"/>
                    </a:lnTo>
                    <a:lnTo>
                      <a:pt x="572" y="729"/>
                    </a:lnTo>
                    <a:lnTo>
                      <a:pt x="568" y="724"/>
                    </a:lnTo>
                    <a:lnTo>
                      <a:pt x="568" y="724"/>
                    </a:lnTo>
                    <a:lnTo>
                      <a:pt x="559" y="729"/>
                    </a:lnTo>
                    <a:lnTo>
                      <a:pt x="550" y="733"/>
                    </a:lnTo>
                    <a:lnTo>
                      <a:pt x="550" y="738"/>
                    </a:lnTo>
                    <a:lnTo>
                      <a:pt x="550" y="738"/>
                    </a:lnTo>
                    <a:lnTo>
                      <a:pt x="545" y="738"/>
                    </a:lnTo>
                    <a:lnTo>
                      <a:pt x="545" y="738"/>
                    </a:lnTo>
                    <a:lnTo>
                      <a:pt x="536" y="738"/>
                    </a:lnTo>
                    <a:lnTo>
                      <a:pt x="536" y="738"/>
                    </a:lnTo>
                    <a:lnTo>
                      <a:pt x="531" y="738"/>
                    </a:lnTo>
                    <a:lnTo>
                      <a:pt x="531" y="733"/>
                    </a:lnTo>
                    <a:lnTo>
                      <a:pt x="531" y="733"/>
                    </a:lnTo>
                    <a:lnTo>
                      <a:pt x="531" y="729"/>
                    </a:lnTo>
                    <a:lnTo>
                      <a:pt x="531" y="729"/>
                    </a:lnTo>
                    <a:lnTo>
                      <a:pt x="531" y="729"/>
                    </a:lnTo>
                    <a:lnTo>
                      <a:pt x="522" y="729"/>
                    </a:lnTo>
                    <a:lnTo>
                      <a:pt x="522" y="729"/>
                    </a:lnTo>
                    <a:lnTo>
                      <a:pt x="522" y="724"/>
                    </a:lnTo>
                    <a:lnTo>
                      <a:pt x="522" y="724"/>
                    </a:lnTo>
                    <a:lnTo>
                      <a:pt x="522" y="720"/>
                    </a:lnTo>
                    <a:lnTo>
                      <a:pt x="513" y="724"/>
                    </a:lnTo>
                    <a:lnTo>
                      <a:pt x="508" y="720"/>
                    </a:lnTo>
                    <a:lnTo>
                      <a:pt x="508" y="715"/>
                    </a:lnTo>
                    <a:lnTo>
                      <a:pt x="508" y="711"/>
                    </a:lnTo>
                    <a:lnTo>
                      <a:pt x="504" y="701"/>
                    </a:lnTo>
                    <a:lnTo>
                      <a:pt x="499" y="701"/>
                    </a:lnTo>
                    <a:lnTo>
                      <a:pt x="495" y="701"/>
                    </a:lnTo>
                    <a:lnTo>
                      <a:pt x="490" y="701"/>
                    </a:lnTo>
                    <a:lnTo>
                      <a:pt x="490" y="701"/>
                    </a:lnTo>
                    <a:lnTo>
                      <a:pt x="476" y="701"/>
                    </a:lnTo>
                    <a:lnTo>
                      <a:pt x="476" y="706"/>
                    </a:lnTo>
                    <a:lnTo>
                      <a:pt x="472" y="711"/>
                    </a:lnTo>
                    <a:lnTo>
                      <a:pt x="472" y="711"/>
                    </a:lnTo>
                    <a:lnTo>
                      <a:pt x="458" y="711"/>
                    </a:lnTo>
                    <a:lnTo>
                      <a:pt x="449" y="715"/>
                    </a:lnTo>
                    <a:lnTo>
                      <a:pt x="444" y="715"/>
                    </a:lnTo>
                    <a:lnTo>
                      <a:pt x="440" y="720"/>
                    </a:lnTo>
                    <a:lnTo>
                      <a:pt x="426" y="724"/>
                    </a:lnTo>
                    <a:lnTo>
                      <a:pt x="421" y="724"/>
                    </a:lnTo>
                    <a:lnTo>
                      <a:pt x="412" y="729"/>
                    </a:lnTo>
                    <a:lnTo>
                      <a:pt x="412" y="729"/>
                    </a:lnTo>
                    <a:lnTo>
                      <a:pt x="407" y="729"/>
                    </a:lnTo>
                    <a:lnTo>
                      <a:pt x="403" y="729"/>
                    </a:lnTo>
                    <a:lnTo>
                      <a:pt x="398" y="729"/>
                    </a:lnTo>
                    <a:lnTo>
                      <a:pt x="398" y="729"/>
                    </a:lnTo>
                    <a:lnTo>
                      <a:pt x="398" y="729"/>
                    </a:lnTo>
                    <a:lnTo>
                      <a:pt x="398" y="729"/>
                    </a:lnTo>
                    <a:lnTo>
                      <a:pt x="407" y="729"/>
                    </a:lnTo>
                    <a:lnTo>
                      <a:pt x="412" y="729"/>
                    </a:lnTo>
                    <a:lnTo>
                      <a:pt x="403" y="733"/>
                    </a:lnTo>
                    <a:lnTo>
                      <a:pt x="403" y="733"/>
                    </a:lnTo>
                    <a:lnTo>
                      <a:pt x="398" y="733"/>
                    </a:lnTo>
                    <a:lnTo>
                      <a:pt x="403" y="733"/>
                    </a:lnTo>
                    <a:lnTo>
                      <a:pt x="407" y="738"/>
                    </a:lnTo>
                    <a:lnTo>
                      <a:pt x="412" y="743"/>
                    </a:lnTo>
                    <a:lnTo>
                      <a:pt x="407" y="743"/>
                    </a:lnTo>
                    <a:lnTo>
                      <a:pt x="403" y="747"/>
                    </a:lnTo>
                    <a:lnTo>
                      <a:pt x="398" y="747"/>
                    </a:lnTo>
                    <a:lnTo>
                      <a:pt x="394" y="747"/>
                    </a:lnTo>
                    <a:lnTo>
                      <a:pt x="394" y="756"/>
                    </a:lnTo>
                    <a:lnTo>
                      <a:pt x="389" y="761"/>
                    </a:lnTo>
                    <a:lnTo>
                      <a:pt x="385" y="766"/>
                    </a:lnTo>
                    <a:lnTo>
                      <a:pt x="394" y="770"/>
                    </a:lnTo>
                    <a:lnTo>
                      <a:pt x="403" y="770"/>
                    </a:lnTo>
                    <a:lnTo>
                      <a:pt x="403" y="770"/>
                    </a:lnTo>
                    <a:lnTo>
                      <a:pt x="403" y="770"/>
                    </a:lnTo>
                    <a:lnTo>
                      <a:pt x="403" y="775"/>
                    </a:lnTo>
                    <a:lnTo>
                      <a:pt x="403" y="775"/>
                    </a:lnTo>
                    <a:lnTo>
                      <a:pt x="398" y="788"/>
                    </a:lnTo>
                    <a:lnTo>
                      <a:pt x="385" y="788"/>
                    </a:lnTo>
                    <a:lnTo>
                      <a:pt x="385" y="788"/>
                    </a:lnTo>
                    <a:lnTo>
                      <a:pt x="375" y="793"/>
                    </a:lnTo>
                    <a:lnTo>
                      <a:pt x="375" y="788"/>
                    </a:lnTo>
                    <a:lnTo>
                      <a:pt x="366" y="788"/>
                    </a:lnTo>
                    <a:lnTo>
                      <a:pt x="366" y="784"/>
                    </a:lnTo>
                    <a:lnTo>
                      <a:pt x="362" y="779"/>
                    </a:lnTo>
                    <a:lnTo>
                      <a:pt x="357" y="784"/>
                    </a:lnTo>
                    <a:lnTo>
                      <a:pt x="352" y="784"/>
                    </a:lnTo>
                    <a:lnTo>
                      <a:pt x="352" y="784"/>
                    </a:lnTo>
                    <a:lnTo>
                      <a:pt x="348" y="784"/>
                    </a:lnTo>
                    <a:lnTo>
                      <a:pt x="348" y="784"/>
                    </a:lnTo>
                    <a:lnTo>
                      <a:pt x="348" y="784"/>
                    </a:lnTo>
                    <a:lnTo>
                      <a:pt x="343" y="779"/>
                    </a:lnTo>
                    <a:lnTo>
                      <a:pt x="343" y="784"/>
                    </a:lnTo>
                    <a:lnTo>
                      <a:pt x="339" y="784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30" y="788"/>
                    </a:lnTo>
                    <a:lnTo>
                      <a:pt x="325" y="788"/>
                    </a:lnTo>
                    <a:lnTo>
                      <a:pt x="325" y="788"/>
                    </a:lnTo>
                    <a:lnTo>
                      <a:pt x="325" y="788"/>
                    </a:lnTo>
                    <a:lnTo>
                      <a:pt x="325" y="788"/>
                    </a:lnTo>
                    <a:lnTo>
                      <a:pt x="320" y="788"/>
                    </a:lnTo>
                    <a:lnTo>
                      <a:pt x="320" y="793"/>
                    </a:lnTo>
                    <a:lnTo>
                      <a:pt x="316" y="793"/>
                    </a:lnTo>
                    <a:lnTo>
                      <a:pt x="316" y="793"/>
                    </a:lnTo>
                    <a:lnTo>
                      <a:pt x="316" y="788"/>
                    </a:lnTo>
                    <a:lnTo>
                      <a:pt x="316" y="788"/>
                    </a:lnTo>
                    <a:lnTo>
                      <a:pt x="311" y="779"/>
                    </a:lnTo>
                    <a:lnTo>
                      <a:pt x="302" y="775"/>
                    </a:lnTo>
                    <a:lnTo>
                      <a:pt x="293" y="770"/>
                    </a:lnTo>
                    <a:lnTo>
                      <a:pt x="293" y="770"/>
                    </a:lnTo>
                    <a:lnTo>
                      <a:pt x="288" y="775"/>
                    </a:lnTo>
                    <a:lnTo>
                      <a:pt x="288" y="775"/>
                    </a:lnTo>
                    <a:lnTo>
                      <a:pt x="288" y="775"/>
                    </a:lnTo>
                    <a:lnTo>
                      <a:pt x="284" y="775"/>
                    </a:lnTo>
                    <a:lnTo>
                      <a:pt x="284" y="775"/>
                    </a:lnTo>
                    <a:lnTo>
                      <a:pt x="279" y="770"/>
                    </a:lnTo>
                    <a:lnTo>
                      <a:pt x="275" y="775"/>
                    </a:lnTo>
                    <a:lnTo>
                      <a:pt x="270" y="779"/>
                    </a:lnTo>
                    <a:lnTo>
                      <a:pt x="265" y="779"/>
                    </a:lnTo>
                    <a:lnTo>
                      <a:pt x="261" y="779"/>
                    </a:lnTo>
                    <a:lnTo>
                      <a:pt x="261" y="784"/>
                    </a:lnTo>
                    <a:lnTo>
                      <a:pt x="256" y="788"/>
                    </a:lnTo>
                    <a:lnTo>
                      <a:pt x="256" y="798"/>
                    </a:lnTo>
                    <a:lnTo>
                      <a:pt x="256" y="802"/>
                    </a:lnTo>
                    <a:lnTo>
                      <a:pt x="247" y="807"/>
                    </a:lnTo>
                    <a:lnTo>
                      <a:pt x="247" y="802"/>
                    </a:lnTo>
                    <a:lnTo>
                      <a:pt x="238" y="798"/>
                    </a:lnTo>
                    <a:lnTo>
                      <a:pt x="238" y="798"/>
                    </a:lnTo>
                    <a:lnTo>
                      <a:pt x="233" y="802"/>
                    </a:lnTo>
                    <a:lnTo>
                      <a:pt x="233" y="807"/>
                    </a:lnTo>
                    <a:lnTo>
                      <a:pt x="233" y="816"/>
                    </a:lnTo>
                    <a:lnTo>
                      <a:pt x="229" y="821"/>
                    </a:lnTo>
                    <a:lnTo>
                      <a:pt x="233" y="825"/>
                    </a:lnTo>
                    <a:lnTo>
                      <a:pt x="238" y="830"/>
                    </a:lnTo>
                    <a:lnTo>
                      <a:pt x="238" y="834"/>
                    </a:lnTo>
                    <a:lnTo>
                      <a:pt x="242" y="834"/>
                    </a:lnTo>
                    <a:lnTo>
                      <a:pt x="247" y="834"/>
                    </a:lnTo>
                    <a:lnTo>
                      <a:pt x="252" y="839"/>
                    </a:lnTo>
                    <a:lnTo>
                      <a:pt x="256" y="853"/>
                    </a:lnTo>
                    <a:lnTo>
                      <a:pt x="261" y="857"/>
                    </a:lnTo>
                    <a:lnTo>
                      <a:pt x="261" y="857"/>
                    </a:lnTo>
                    <a:lnTo>
                      <a:pt x="256" y="857"/>
                    </a:lnTo>
                    <a:lnTo>
                      <a:pt x="256" y="857"/>
                    </a:lnTo>
                    <a:lnTo>
                      <a:pt x="252" y="857"/>
                    </a:lnTo>
                    <a:lnTo>
                      <a:pt x="256" y="857"/>
                    </a:lnTo>
                    <a:lnTo>
                      <a:pt x="265" y="862"/>
                    </a:lnTo>
                    <a:lnTo>
                      <a:pt x="265" y="862"/>
                    </a:lnTo>
                    <a:lnTo>
                      <a:pt x="256" y="862"/>
                    </a:lnTo>
                    <a:lnTo>
                      <a:pt x="256" y="862"/>
                    </a:lnTo>
                    <a:lnTo>
                      <a:pt x="252" y="866"/>
                    </a:lnTo>
                    <a:lnTo>
                      <a:pt x="247" y="871"/>
                    </a:lnTo>
                    <a:lnTo>
                      <a:pt x="242" y="880"/>
                    </a:lnTo>
                    <a:lnTo>
                      <a:pt x="242" y="880"/>
                    </a:lnTo>
                    <a:lnTo>
                      <a:pt x="242" y="871"/>
                    </a:lnTo>
                    <a:lnTo>
                      <a:pt x="242" y="871"/>
                    </a:lnTo>
                    <a:lnTo>
                      <a:pt x="242" y="871"/>
                    </a:lnTo>
                    <a:lnTo>
                      <a:pt x="242" y="871"/>
                    </a:lnTo>
                    <a:lnTo>
                      <a:pt x="238" y="876"/>
                    </a:lnTo>
                    <a:lnTo>
                      <a:pt x="238" y="876"/>
                    </a:lnTo>
                    <a:lnTo>
                      <a:pt x="238" y="876"/>
                    </a:lnTo>
                    <a:lnTo>
                      <a:pt x="233" y="885"/>
                    </a:lnTo>
                    <a:lnTo>
                      <a:pt x="229" y="889"/>
                    </a:lnTo>
                    <a:lnTo>
                      <a:pt x="233" y="894"/>
                    </a:lnTo>
                    <a:lnTo>
                      <a:pt x="238" y="898"/>
                    </a:lnTo>
                    <a:lnTo>
                      <a:pt x="238" y="885"/>
                    </a:lnTo>
                    <a:lnTo>
                      <a:pt x="242" y="880"/>
                    </a:lnTo>
                    <a:lnTo>
                      <a:pt x="242" y="880"/>
                    </a:lnTo>
                    <a:lnTo>
                      <a:pt x="242" y="889"/>
                    </a:lnTo>
                    <a:lnTo>
                      <a:pt x="242" y="898"/>
                    </a:lnTo>
                    <a:lnTo>
                      <a:pt x="242" y="903"/>
                    </a:lnTo>
                    <a:lnTo>
                      <a:pt x="247" y="917"/>
                    </a:lnTo>
                    <a:lnTo>
                      <a:pt x="252" y="931"/>
                    </a:lnTo>
                    <a:lnTo>
                      <a:pt x="247" y="940"/>
                    </a:lnTo>
                    <a:lnTo>
                      <a:pt x="242" y="944"/>
                    </a:lnTo>
                    <a:lnTo>
                      <a:pt x="238" y="944"/>
                    </a:lnTo>
                    <a:lnTo>
                      <a:pt x="238" y="944"/>
                    </a:lnTo>
                    <a:close/>
                    <a:moveTo>
                      <a:pt x="155" y="903"/>
                    </a:moveTo>
                    <a:lnTo>
                      <a:pt x="160" y="903"/>
                    </a:lnTo>
                    <a:lnTo>
                      <a:pt x="178" y="908"/>
                    </a:lnTo>
                    <a:lnTo>
                      <a:pt x="192" y="912"/>
                    </a:lnTo>
                    <a:lnTo>
                      <a:pt x="197" y="912"/>
                    </a:lnTo>
                    <a:lnTo>
                      <a:pt x="206" y="917"/>
                    </a:lnTo>
                    <a:lnTo>
                      <a:pt x="220" y="917"/>
                    </a:lnTo>
                    <a:lnTo>
                      <a:pt x="220" y="921"/>
                    </a:lnTo>
                    <a:lnTo>
                      <a:pt x="224" y="926"/>
                    </a:lnTo>
                    <a:lnTo>
                      <a:pt x="233" y="931"/>
                    </a:lnTo>
                    <a:lnTo>
                      <a:pt x="233" y="935"/>
                    </a:lnTo>
                    <a:lnTo>
                      <a:pt x="233" y="935"/>
                    </a:lnTo>
                    <a:lnTo>
                      <a:pt x="238" y="935"/>
                    </a:lnTo>
                    <a:lnTo>
                      <a:pt x="238" y="940"/>
                    </a:lnTo>
                    <a:lnTo>
                      <a:pt x="238" y="940"/>
                    </a:lnTo>
                    <a:lnTo>
                      <a:pt x="242" y="940"/>
                    </a:lnTo>
                    <a:lnTo>
                      <a:pt x="242" y="931"/>
                    </a:lnTo>
                    <a:lnTo>
                      <a:pt x="238" y="921"/>
                    </a:lnTo>
                    <a:lnTo>
                      <a:pt x="238" y="912"/>
                    </a:lnTo>
                    <a:lnTo>
                      <a:pt x="238" y="912"/>
                    </a:lnTo>
                    <a:lnTo>
                      <a:pt x="233" y="908"/>
                    </a:lnTo>
                    <a:lnTo>
                      <a:pt x="233" y="908"/>
                    </a:lnTo>
                    <a:lnTo>
                      <a:pt x="229" y="898"/>
                    </a:lnTo>
                    <a:lnTo>
                      <a:pt x="224" y="889"/>
                    </a:lnTo>
                    <a:lnTo>
                      <a:pt x="229" y="880"/>
                    </a:lnTo>
                    <a:lnTo>
                      <a:pt x="233" y="871"/>
                    </a:lnTo>
                    <a:lnTo>
                      <a:pt x="233" y="866"/>
                    </a:lnTo>
                    <a:lnTo>
                      <a:pt x="233" y="866"/>
                    </a:lnTo>
                    <a:lnTo>
                      <a:pt x="238" y="866"/>
                    </a:lnTo>
                    <a:lnTo>
                      <a:pt x="233" y="862"/>
                    </a:lnTo>
                    <a:lnTo>
                      <a:pt x="233" y="857"/>
                    </a:lnTo>
                    <a:lnTo>
                      <a:pt x="233" y="857"/>
                    </a:lnTo>
                    <a:lnTo>
                      <a:pt x="238" y="857"/>
                    </a:lnTo>
                    <a:lnTo>
                      <a:pt x="238" y="857"/>
                    </a:lnTo>
                    <a:lnTo>
                      <a:pt x="247" y="862"/>
                    </a:lnTo>
                    <a:lnTo>
                      <a:pt x="247" y="862"/>
                    </a:lnTo>
                    <a:lnTo>
                      <a:pt x="247" y="857"/>
                    </a:lnTo>
                    <a:lnTo>
                      <a:pt x="247" y="853"/>
                    </a:lnTo>
                    <a:lnTo>
                      <a:pt x="252" y="853"/>
                    </a:lnTo>
                    <a:lnTo>
                      <a:pt x="247" y="839"/>
                    </a:lnTo>
                    <a:lnTo>
                      <a:pt x="242" y="839"/>
                    </a:lnTo>
                    <a:lnTo>
                      <a:pt x="238" y="839"/>
                    </a:lnTo>
                    <a:lnTo>
                      <a:pt x="238" y="843"/>
                    </a:lnTo>
                    <a:lnTo>
                      <a:pt x="233" y="839"/>
                    </a:lnTo>
                    <a:lnTo>
                      <a:pt x="233" y="834"/>
                    </a:lnTo>
                    <a:lnTo>
                      <a:pt x="229" y="830"/>
                    </a:lnTo>
                    <a:lnTo>
                      <a:pt x="224" y="825"/>
                    </a:lnTo>
                    <a:lnTo>
                      <a:pt x="229" y="811"/>
                    </a:lnTo>
                    <a:lnTo>
                      <a:pt x="229" y="807"/>
                    </a:lnTo>
                    <a:lnTo>
                      <a:pt x="229" y="802"/>
                    </a:lnTo>
                    <a:lnTo>
                      <a:pt x="233" y="793"/>
                    </a:lnTo>
                    <a:lnTo>
                      <a:pt x="238" y="788"/>
                    </a:lnTo>
                    <a:lnTo>
                      <a:pt x="233" y="779"/>
                    </a:lnTo>
                    <a:lnTo>
                      <a:pt x="233" y="779"/>
                    </a:lnTo>
                    <a:lnTo>
                      <a:pt x="242" y="788"/>
                    </a:lnTo>
                    <a:lnTo>
                      <a:pt x="242" y="788"/>
                    </a:lnTo>
                    <a:lnTo>
                      <a:pt x="242" y="788"/>
                    </a:lnTo>
                    <a:lnTo>
                      <a:pt x="247" y="793"/>
                    </a:lnTo>
                    <a:lnTo>
                      <a:pt x="252" y="798"/>
                    </a:lnTo>
                    <a:lnTo>
                      <a:pt x="252" y="798"/>
                    </a:lnTo>
                    <a:lnTo>
                      <a:pt x="252" y="793"/>
                    </a:lnTo>
                    <a:lnTo>
                      <a:pt x="247" y="788"/>
                    </a:lnTo>
                    <a:lnTo>
                      <a:pt x="247" y="788"/>
                    </a:lnTo>
                    <a:lnTo>
                      <a:pt x="247" y="784"/>
                    </a:lnTo>
                    <a:lnTo>
                      <a:pt x="247" y="784"/>
                    </a:lnTo>
                    <a:lnTo>
                      <a:pt x="252" y="784"/>
                    </a:lnTo>
                    <a:lnTo>
                      <a:pt x="252" y="784"/>
                    </a:lnTo>
                    <a:lnTo>
                      <a:pt x="256" y="779"/>
                    </a:lnTo>
                    <a:lnTo>
                      <a:pt x="256" y="779"/>
                    </a:lnTo>
                    <a:lnTo>
                      <a:pt x="261" y="775"/>
                    </a:lnTo>
                    <a:lnTo>
                      <a:pt x="265" y="775"/>
                    </a:lnTo>
                    <a:lnTo>
                      <a:pt x="270" y="775"/>
                    </a:lnTo>
                    <a:lnTo>
                      <a:pt x="275" y="770"/>
                    </a:lnTo>
                    <a:lnTo>
                      <a:pt x="279" y="766"/>
                    </a:lnTo>
                    <a:lnTo>
                      <a:pt x="284" y="766"/>
                    </a:lnTo>
                    <a:lnTo>
                      <a:pt x="293" y="766"/>
                    </a:lnTo>
                    <a:lnTo>
                      <a:pt x="297" y="766"/>
                    </a:lnTo>
                    <a:lnTo>
                      <a:pt x="302" y="770"/>
                    </a:lnTo>
                    <a:lnTo>
                      <a:pt x="311" y="770"/>
                    </a:lnTo>
                    <a:lnTo>
                      <a:pt x="320" y="779"/>
                    </a:lnTo>
                    <a:lnTo>
                      <a:pt x="320" y="779"/>
                    </a:lnTo>
                    <a:lnTo>
                      <a:pt x="320" y="779"/>
                    </a:lnTo>
                    <a:lnTo>
                      <a:pt x="325" y="779"/>
                    </a:lnTo>
                    <a:lnTo>
                      <a:pt x="325" y="784"/>
                    </a:lnTo>
                    <a:lnTo>
                      <a:pt x="330" y="784"/>
                    </a:lnTo>
                    <a:lnTo>
                      <a:pt x="334" y="784"/>
                    </a:lnTo>
                    <a:lnTo>
                      <a:pt x="339" y="779"/>
                    </a:lnTo>
                    <a:lnTo>
                      <a:pt x="343" y="779"/>
                    </a:lnTo>
                    <a:lnTo>
                      <a:pt x="348" y="775"/>
                    </a:lnTo>
                    <a:lnTo>
                      <a:pt x="348" y="775"/>
                    </a:lnTo>
                    <a:lnTo>
                      <a:pt x="352" y="779"/>
                    </a:lnTo>
                    <a:lnTo>
                      <a:pt x="352" y="779"/>
                    </a:lnTo>
                    <a:lnTo>
                      <a:pt x="352" y="779"/>
                    </a:lnTo>
                    <a:lnTo>
                      <a:pt x="357" y="775"/>
                    </a:lnTo>
                    <a:lnTo>
                      <a:pt x="362" y="775"/>
                    </a:lnTo>
                    <a:lnTo>
                      <a:pt x="366" y="779"/>
                    </a:lnTo>
                    <a:lnTo>
                      <a:pt x="371" y="779"/>
                    </a:lnTo>
                    <a:lnTo>
                      <a:pt x="371" y="784"/>
                    </a:lnTo>
                    <a:lnTo>
                      <a:pt x="375" y="784"/>
                    </a:lnTo>
                    <a:lnTo>
                      <a:pt x="375" y="784"/>
                    </a:lnTo>
                    <a:lnTo>
                      <a:pt x="375" y="784"/>
                    </a:lnTo>
                    <a:lnTo>
                      <a:pt x="375" y="784"/>
                    </a:lnTo>
                    <a:lnTo>
                      <a:pt x="385" y="779"/>
                    </a:lnTo>
                    <a:lnTo>
                      <a:pt x="385" y="779"/>
                    </a:lnTo>
                    <a:lnTo>
                      <a:pt x="389" y="784"/>
                    </a:lnTo>
                    <a:lnTo>
                      <a:pt x="394" y="779"/>
                    </a:lnTo>
                    <a:lnTo>
                      <a:pt x="398" y="775"/>
                    </a:lnTo>
                    <a:lnTo>
                      <a:pt x="389" y="775"/>
                    </a:lnTo>
                    <a:lnTo>
                      <a:pt x="380" y="766"/>
                    </a:lnTo>
                    <a:lnTo>
                      <a:pt x="380" y="766"/>
                    </a:lnTo>
                    <a:lnTo>
                      <a:pt x="380" y="761"/>
                    </a:lnTo>
                    <a:lnTo>
                      <a:pt x="385" y="756"/>
                    </a:lnTo>
                    <a:lnTo>
                      <a:pt x="389" y="756"/>
                    </a:lnTo>
                    <a:lnTo>
                      <a:pt x="389" y="752"/>
                    </a:lnTo>
                    <a:lnTo>
                      <a:pt x="389" y="747"/>
                    </a:lnTo>
                    <a:lnTo>
                      <a:pt x="398" y="743"/>
                    </a:lnTo>
                    <a:lnTo>
                      <a:pt x="394" y="738"/>
                    </a:lnTo>
                    <a:lnTo>
                      <a:pt x="394" y="733"/>
                    </a:lnTo>
                    <a:lnTo>
                      <a:pt x="389" y="733"/>
                    </a:lnTo>
                    <a:lnTo>
                      <a:pt x="389" y="733"/>
                    </a:lnTo>
                    <a:lnTo>
                      <a:pt x="389" y="733"/>
                    </a:lnTo>
                    <a:lnTo>
                      <a:pt x="389" y="729"/>
                    </a:lnTo>
                    <a:lnTo>
                      <a:pt x="389" y="724"/>
                    </a:lnTo>
                    <a:lnTo>
                      <a:pt x="389" y="724"/>
                    </a:lnTo>
                    <a:lnTo>
                      <a:pt x="394" y="724"/>
                    </a:lnTo>
                    <a:lnTo>
                      <a:pt x="403" y="720"/>
                    </a:lnTo>
                    <a:lnTo>
                      <a:pt x="412" y="724"/>
                    </a:lnTo>
                    <a:lnTo>
                      <a:pt x="426" y="720"/>
                    </a:lnTo>
                    <a:lnTo>
                      <a:pt x="440" y="715"/>
                    </a:lnTo>
                    <a:lnTo>
                      <a:pt x="440" y="715"/>
                    </a:lnTo>
                    <a:lnTo>
                      <a:pt x="444" y="711"/>
                    </a:lnTo>
                    <a:lnTo>
                      <a:pt x="449" y="711"/>
                    </a:lnTo>
                    <a:lnTo>
                      <a:pt x="458" y="706"/>
                    </a:lnTo>
                    <a:lnTo>
                      <a:pt x="472" y="706"/>
                    </a:lnTo>
                    <a:lnTo>
                      <a:pt x="472" y="701"/>
                    </a:lnTo>
                    <a:lnTo>
                      <a:pt x="472" y="701"/>
                    </a:lnTo>
                    <a:lnTo>
                      <a:pt x="476" y="697"/>
                    </a:lnTo>
                    <a:lnTo>
                      <a:pt x="490" y="697"/>
                    </a:lnTo>
                    <a:lnTo>
                      <a:pt x="490" y="697"/>
                    </a:lnTo>
                    <a:lnTo>
                      <a:pt x="495" y="697"/>
                    </a:lnTo>
                    <a:lnTo>
                      <a:pt x="499" y="697"/>
                    </a:lnTo>
                    <a:lnTo>
                      <a:pt x="508" y="697"/>
                    </a:lnTo>
                    <a:lnTo>
                      <a:pt x="513" y="706"/>
                    </a:lnTo>
                    <a:lnTo>
                      <a:pt x="513" y="720"/>
                    </a:lnTo>
                    <a:lnTo>
                      <a:pt x="513" y="720"/>
                    </a:lnTo>
                    <a:lnTo>
                      <a:pt x="517" y="715"/>
                    </a:lnTo>
                    <a:lnTo>
                      <a:pt x="517" y="711"/>
                    </a:lnTo>
                    <a:lnTo>
                      <a:pt x="517" y="711"/>
                    </a:lnTo>
                    <a:lnTo>
                      <a:pt x="522" y="715"/>
                    </a:lnTo>
                    <a:lnTo>
                      <a:pt x="522" y="715"/>
                    </a:lnTo>
                    <a:lnTo>
                      <a:pt x="527" y="720"/>
                    </a:lnTo>
                    <a:lnTo>
                      <a:pt x="527" y="720"/>
                    </a:lnTo>
                    <a:lnTo>
                      <a:pt x="536" y="720"/>
                    </a:lnTo>
                    <a:lnTo>
                      <a:pt x="540" y="715"/>
                    </a:lnTo>
                    <a:lnTo>
                      <a:pt x="545" y="715"/>
                    </a:lnTo>
                    <a:lnTo>
                      <a:pt x="540" y="724"/>
                    </a:lnTo>
                    <a:lnTo>
                      <a:pt x="540" y="724"/>
                    </a:lnTo>
                    <a:lnTo>
                      <a:pt x="540" y="729"/>
                    </a:lnTo>
                    <a:lnTo>
                      <a:pt x="540" y="729"/>
                    </a:lnTo>
                    <a:lnTo>
                      <a:pt x="545" y="729"/>
                    </a:lnTo>
                    <a:lnTo>
                      <a:pt x="554" y="724"/>
                    </a:lnTo>
                    <a:lnTo>
                      <a:pt x="563" y="720"/>
                    </a:lnTo>
                    <a:lnTo>
                      <a:pt x="572" y="715"/>
                    </a:lnTo>
                    <a:lnTo>
                      <a:pt x="577" y="711"/>
                    </a:lnTo>
                    <a:lnTo>
                      <a:pt x="577" y="711"/>
                    </a:lnTo>
                    <a:lnTo>
                      <a:pt x="577" y="715"/>
                    </a:lnTo>
                    <a:lnTo>
                      <a:pt x="577" y="715"/>
                    </a:lnTo>
                    <a:lnTo>
                      <a:pt x="577" y="720"/>
                    </a:lnTo>
                    <a:lnTo>
                      <a:pt x="577" y="724"/>
                    </a:lnTo>
                    <a:lnTo>
                      <a:pt x="582" y="729"/>
                    </a:lnTo>
                    <a:lnTo>
                      <a:pt x="591" y="738"/>
                    </a:lnTo>
                    <a:lnTo>
                      <a:pt x="614" y="779"/>
                    </a:lnTo>
                    <a:lnTo>
                      <a:pt x="614" y="775"/>
                    </a:lnTo>
                    <a:lnTo>
                      <a:pt x="618" y="775"/>
                    </a:lnTo>
                    <a:lnTo>
                      <a:pt x="618" y="775"/>
                    </a:lnTo>
                    <a:lnTo>
                      <a:pt x="627" y="775"/>
                    </a:lnTo>
                    <a:lnTo>
                      <a:pt x="627" y="779"/>
                    </a:lnTo>
                    <a:lnTo>
                      <a:pt x="627" y="784"/>
                    </a:lnTo>
                    <a:lnTo>
                      <a:pt x="632" y="784"/>
                    </a:lnTo>
                    <a:lnTo>
                      <a:pt x="641" y="779"/>
                    </a:lnTo>
                    <a:lnTo>
                      <a:pt x="646" y="779"/>
                    </a:lnTo>
                    <a:lnTo>
                      <a:pt x="655" y="779"/>
                    </a:lnTo>
                    <a:lnTo>
                      <a:pt x="664" y="793"/>
                    </a:lnTo>
                    <a:lnTo>
                      <a:pt x="673" y="802"/>
                    </a:lnTo>
                    <a:lnTo>
                      <a:pt x="678" y="802"/>
                    </a:lnTo>
                    <a:lnTo>
                      <a:pt x="682" y="802"/>
                    </a:lnTo>
                    <a:lnTo>
                      <a:pt x="682" y="802"/>
                    </a:lnTo>
                    <a:lnTo>
                      <a:pt x="692" y="802"/>
                    </a:lnTo>
                    <a:lnTo>
                      <a:pt x="692" y="807"/>
                    </a:lnTo>
                    <a:lnTo>
                      <a:pt x="692" y="816"/>
                    </a:lnTo>
                    <a:lnTo>
                      <a:pt x="701" y="811"/>
                    </a:lnTo>
                    <a:lnTo>
                      <a:pt x="705" y="802"/>
                    </a:lnTo>
                    <a:lnTo>
                      <a:pt x="714" y="802"/>
                    </a:lnTo>
                    <a:lnTo>
                      <a:pt x="714" y="802"/>
                    </a:lnTo>
                    <a:lnTo>
                      <a:pt x="737" y="788"/>
                    </a:lnTo>
                    <a:lnTo>
                      <a:pt x="751" y="784"/>
                    </a:lnTo>
                    <a:lnTo>
                      <a:pt x="765" y="788"/>
                    </a:lnTo>
                    <a:lnTo>
                      <a:pt x="774" y="788"/>
                    </a:lnTo>
                    <a:lnTo>
                      <a:pt x="779" y="793"/>
                    </a:lnTo>
                    <a:lnTo>
                      <a:pt x="779" y="798"/>
                    </a:lnTo>
                    <a:lnTo>
                      <a:pt x="792" y="798"/>
                    </a:lnTo>
                    <a:lnTo>
                      <a:pt x="797" y="798"/>
                    </a:lnTo>
                    <a:lnTo>
                      <a:pt x="802" y="798"/>
                    </a:lnTo>
                    <a:lnTo>
                      <a:pt x="802" y="798"/>
                    </a:lnTo>
                    <a:lnTo>
                      <a:pt x="811" y="798"/>
                    </a:lnTo>
                    <a:lnTo>
                      <a:pt x="811" y="798"/>
                    </a:lnTo>
                    <a:lnTo>
                      <a:pt x="811" y="793"/>
                    </a:lnTo>
                    <a:lnTo>
                      <a:pt x="815" y="788"/>
                    </a:lnTo>
                    <a:lnTo>
                      <a:pt x="811" y="779"/>
                    </a:lnTo>
                    <a:lnTo>
                      <a:pt x="811" y="775"/>
                    </a:lnTo>
                    <a:lnTo>
                      <a:pt x="815" y="766"/>
                    </a:lnTo>
                    <a:lnTo>
                      <a:pt x="824" y="761"/>
                    </a:lnTo>
                    <a:lnTo>
                      <a:pt x="829" y="756"/>
                    </a:lnTo>
                    <a:lnTo>
                      <a:pt x="829" y="756"/>
                    </a:lnTo>
                    <a:lnTo>
                      <a:pt x="843" y="761"/>
                    </a:lnTo>
                    <a:lnTo>
                      <a:pt x="857" y="766"/>
                    </a:lnTo>
                    <a:lnTo>
                      <a:pt x="861" y="770"/>
                    </a:lnTo>
                    <a:lnTo>
                      <a:pt x="866" y="775"/>
                    </a:lnTo>
                    <a:lnTo>
                      <a:pt x="866" y="779"/>
                    </a:lnTo>
                    <a:lnTo>
                      <a:pt x="866" y="784"/>
                    </a:lnTo>
                    <a:lnTo>
                      <a:pt x="879" y="793"/>
                    </a:lnTo>
                    <a:lnTo>
                      <a:pt x="889" y="788"/>
                    </a:lnTo>
                    <a:lnTo>
                      <a:pt x="898" y="784"/>
                    </a:lnTo>
                    <a:lnTo>
                      <a:pt x="907" y="788"/>
                    </a:lnTo>
                    <a:lnTo>
                      <a:pt x="912" y="788"/>
                    </a:lnTo>
                    <a:lnTo>
                      <a:pt x="912" y="788"/>
                    </a:lnTo>
                    <a:lnTo>
                      <a:pt x="939" y="807"/>
                    </a:lnTo>
                    <a:lnTo>
                      <a:pt x="957" y="811"/>
                    </a:lnTo>
                    <a:lnTo>
                      <a:pt x="976" y="807"/>
                    </a:lnTo>
                    <a:lnTo>
                      <a:pt x="989" y="802"/>
                    </a:lnTo>
                    <a:lnTo>
                      <a:pt x="994" y="798"/>
                    </a:lnTo>
                    <a:lnTo>
                      <a:pt x="1003" y="793"/>
                    </a:lnTo>
                    <a:lnTo>
                      <a:pt x="1003" y="793"/>
                    </a:lnTo>
                    <a:lnTo>
                      <a:pt x="1012" y="798"/>
                    </a:lnTo>
                    <a:lnTo>
                      <a:pt x="1017" y="798"/>
                    </a:lnTo>
                    <a:lnTo>
                      <a:pt x="1022" y="798"/>
                    </a:lnTo>
                    <a:lnTo>
                      <a:pt x="1035" y="802"/>
                    </a:lnTo>
                    <a:lnTo>
                      <a:pt x="1040" y="802"/>
                    </a:lnTo>
                    <a:lnTo>
                      <a:pt x="1044" y="802"/>
                    </a:lnTo>
                    <a:lnTo>
                      <a:pt x="1049" y="802"/>
                    </a:lnTo>
                    <a:lnTo>
                      <a:pt x="1054" y="798"/>
                    </a:lnTo>
                    <a:lnTo>
                      <a:pt x="1058" y="788"/>
                    </a:lnTo>
                    <a:lnTo>
                      <a:pt x="1063" y="779"/>
                    </a:lnTo>
                    <a:lnTo>
                      <a:pt x="1063" y="770"/>
                    </a:lnTo>
                    <a:lnTo>
                      <a:pt x="1067" y="766"/>
                    </a:lnTo>
                    <a:lnTo>
                      <a:pt x="1072" y="761"/>
                    </a:lnTo>
                    <a:lnTo>
                      <a:pt x="1072" y="756"/>
                    </a:lnTo>
                    <a:lnTo>
                      <a:pt x="1067" y="756"/>
                    </a:lnTo>
                    <a:lnTo>
                      <a:pt x="1063" y="761"/>
                    </a:lnTo>
                    <a:lnTo>
                      <a:pt x="1063" y="761"/>
                    </a:lnTo>
                    <a:lnTo>
                      <a:pt x="1063" y="756"/>
                    </a:lnTo>
                    <a:lnTo>
                      <a:pt x="1063" y="752"/>
                    </a:lnTo>
                    <a:lnTo>
                      <a:pt x="1072" y="743"/>
                    </a:lnTo>
                    <a:lnTo>
                      <a:pt x="1086" y="738"/>
                    </a:lnTo>
                    <a:lnTo>
                      <a:pt x="1099" y="733"/>
                    </a:lnTo>
                    <a:lnTo>
                      <a:pt x="1104" y="733"/>
                    </a:lnTo>
                    <a:lnTo>
                      <a:pt x="1104" y="733"/>
                    </a:lnTo>
                    <a:lnTo>
                      <a:pt x="1113" y="733"/>
                    </a:lnTo>
                    <a:lnTo>
                      <a:pt x="1118" y="738"/>
                    </a:lnTo>
                    <a:lnTo>
                      <a:pt x="1118" y="738"/>
                    </a:lnTo>
                    <a:lnTo>
                      <a:pt x="1127" y="743"/>
                    </a:lnTo>
                    <a:lnTo>
                      <a:pt x="1136" y="747"/>
                    </a:lnTo>
                    <a:lnTo>
                      <a:pt x="1145" y="761"/>
                    </a:lnTo>
                    <a:lnTo>
                      <a:pt x="1150" y="775"/>
                    </a:lnTo>
                    <a:lnTo>
                      <a:pt x="1154" y="788"/>
                    </a:lnTo>
                    <a:lnTo>
                      <a:pt x="1154" y="793"/>
                    </a:lnTo>
                    <a:lnTo>
                      <a:pt x="1154" y="793"/>
                    </a:lnTo>
                    <a:lnTo>
                      <a:pt x="1159" y="802"/>
                    </a:lnTo>
                    <a:lnTo>
                      <a:pt x="1164" y="802"/>
                    </a:lnTo>
                    <a:lnTo>
                      <a:pt x="1168" y="807"/>
                    </a:lnTo>
                    <a:lnTo>
                      <a:pt x="1186" y="811"/>
                    </a:lnTo>
                    <a:lnTo>
                      <a:pt x="1196" y="825"/>
                    </a:lnTo>
                    <a:lnTo>
                      <a:pt x="1196" y="830"/>
                    </a:lnTo>
                    <a:lnTo>
                      <a:pt x="1196" y="834"/>
                    </a:lnTo>
                    <a:lnTo>
                      <a:pt x="1200" y="839"/>
                    </a:lnTo>
                    <a:lnTo>
                      <a:pt x="1205" y="834"/>
                    </a:lnTo>
                    <a:lnTo>
                      <a:pt x="1209" y="834"/>
                    </a:lnTo>
                    <a:lnTo>
                      <a:pt x="1209" y="834"/>
                    </a:lnTo>
                    <a:lnTo>
                      <a:pt x="1237" y="825"/>
                    </a:lnTo>
                    <a:lnTo>
                      <a:pt x="1241" y="821"/>
                    </a:lnTo>
                    <a:lnTo>
                      <a:pt x="1241" y="821"/>
                    </a:lnTo>
                    <a:lnTo>
                      <a:pt x="1241" y="825"/>
                    </a:lnTo>
                    <a:lnTo>
                      <a:pt x="1241" y="830"/>
                    </a:lnTo>
                    <a:lnTo>
                      <a:pt x="1241" y="834"/>
                    </a:lnTo>
                    <a:lnTo>
                      <a:pt x="1241" y="843"/>
                    </a:lnTo>
                    <a:lnTo>
                      <a:pt x="1237" y="848"/>
                    </a:lnTo>
                    <a:lnTo>
                      <a:pt x="1232" y="857"/>
                    </a:lnTo>
                    <a:lnTo>
                      <a:pt x="1232" y="857"/>
                    </a:lnTo>
                    <a:lnTo>
                      <a:pt x="1223" y="880"/>
                    </a:lnTo>
                    <a:lnTo>
                      <a:pt x="1214" y="885"/>
                    </a:lnTo>
                    <a:lnTo>
                      <a:pt x="1214" y="885"/>
                    </a:lnTo>
                    <a:lnTo>
                      <a:pt x="1209" y="885"/>
                    </a:lnTo>
                    <a:lnTo>
                      <a:pt x="1205" y="885"/>
                    </a:lnTo>
                    <a:lnTo>
                      <a:pt x="1200" y="885"/>
                    </a:lnTo>
                    <a:lnTo>
                      <a:pt x="1200" y="889"/>
                    </a:lnTo>
                    <a:lnTo>
                      <a:pt x="1200" y="889"/>
                    </a:lnTo>
                    <a:lnTo>
                      <a:pt x="1200" y="889"/>
                    </a:lnTo>
                    <a:lnTo>
                      <a:pt x="1200" y="898"/>
                    </a:lnTo>
                    <a:lnTo>
                      <a:pt x="1200" y="903"/>
                    </a:lnTo>
                    <a:lnTo>
                      <a:pt x="1200" y="908"/>
                    </a:lnTo>
                    <a:lnTo>
                      <a:pt x="1196" y="912"/>
                    </a:lnTo>
                    <a:lnTo>
                      <a:pt x="1196" y="917"/>
                    </a:lnTo>
                    <a:lnTo>
                      <a:pt x="1191" y="921"/>
                    </a:lnTo>
                    <a:lnTo>
                      <a:pt x="1200" y="912"/>
                    </a:lnTo>
                    <a:lnTo>
                      <a:pt x="1200" y="908"/>
                    </a:lnTo>
                    <a:lnTo>
                      <a:pt x="1205" y="903"/>
                    </a:lnTo>
                    <a:lnTo>
                      <a:pt x="1205" y="903"/>
                    </a:lnTo>
                    <a:lnTo>
                      <a:pt x="1205" y="908"/>
                    </a:lnTo>
                    <a:lnTo>
                      <a:pt x="1205" y="908"/>
                    </a:lnTo>
                    <a:lnTo>
                      <a:pt x="1209" y="908"/>
                    </a:lnTo>
                    <a:lnTo>
                      <a:pt x="1214" y="903"/>
                    </a:lnTo>
                    <a:lnTo>
                      <a:pt x="1214" y="903"/>
                    </a:lnTo>
                    <a:lnTo>
                      <a:pt x="1214" y="912"/>
                    </a:lnTo>
                    <a:lnTo>
                      <a:pt x="1214" y="912"/>
                    </a:lnTo>
                    <a:lnTo>
                      <a:pt x="1214" y="917"/>
                    </a:lnTo>
                    <a:lnTo>
                      <a:pt x="1219" y="917"/>
                    </a:lnTo>
                    <a:lnTo>
                      <a:pt x="1223" y="917"/>
                    </a:lnTo>
                    <a:lnTo>
                      <a:pt x="1232" y="912"/>
                    </a:lnTo>
                    <a:lnTo>
                      <a:pt x="1251" y="889"/>
                    </a:lnTo>
                    <a:lnTo>
                      <a:pt x="1255" y="885"/>
                    </a:lnTo>
                    <a:lnTo>
                      <a:pt x="1274" y="857"/>
                    </a:lnTo>
                    <a:lnTo>
                      <a:pt x="1296" y="825"/>
                    </a:lnTo>
                    <a:lnTo>
                      <a:pt x="1301" y="821"/>
                    </a:lnTo>
                    <a:lnTo>
                      <a:pt x="1301" y="811"/>
                    </a:lnTo>
                    <a:lnTo>
                      <a:pt x="1301" y="802"/>
                    </a:lnTo>
                    <a:lnTo>
                      <a:pt x="1301" y="798"/>
                    </a:lnTo>
                    <a:lnTo>
                      <a:pt x="1301" y="779"/>
                    </a:lnTo>
                    <a:lnTo>
                      <a:pt x="1310" y="761"/>
                    </a:lnTo>
                    <a:lnTo>
                      <a:pt x="1310" y="756"/>
                    </a:lnTo>
                    <a:lnTo>
                      <a:pt x="1310" y="752"/>
                    </a:lnTo>
                    <a:lnTo>
                      <a:pt x="1310" y="743"/>
                    </a:lnTo>
                    <a:lnTo>
                      <a:pt x="1306" y="738"/>
                    </a:lnTo>
                    <a:lnTo>
                      <a:pt x="1296" y="729"/>
                    </a:lnTo>
                    <a:lnTo>
                      <a:pt x="1292" y="724"/>
                    </a:lnTo>
                    <a:lnTo>
                      <a:pt x="1287" y="724"/>
                    </a:lnTo>
                    <a:lnTo>
                      <a:pt x="1278" y="738"/>
                    </a:lnTo>
                    <a:lnTo>
                      <a:pt x="1274" y="743"/>
                    </a:lnTo>
                    <a:lnTo>
                      <a:pt x="1274" y="743"/>
                    </a:lnTo>
                    <a:lnTo>
                      <a:pt x="1274" y="733"/>
                    </a:lnTo>
                    <a:lnTo>
                      <a:pt x="1274" y="733"/>
                    </a:lnTo>
                    <a:lnTo>
                      <a:pt x="1264" y="738"/>
                    </a:lnTo>
                    <a:lnTo>
                      <a:pt x="1260" y="738"/>
                    </a:lnTo>
                    <a:lnTo>
                      <a:pt x="1255" y="738"/>
                    </a:lnTo>
                    <a:lnTo>
                      <a:pt x="1264" y="733"/>
                    </a:lnTo>
                    <a:lnTo>
                      <a:pt x="1264" y="733"/>
                    </a:lnTo>
                    <a:lnTo>
                      <a:pt x="1264" y="729"/>
                    </a:lnTo>
                    <a:lnTo>
                      <a:pt x="1260" y="733"/>
                    </a:lnTo>
                    <a:lnTo>
                      <a:pt x="1260" y="733"/>
                    </a:lnTo>
                    <a:lnTo>
                      <a:pt x="1255" y="733"/>
                    </a:lnTo>
                    <a:lnTo>
                      <a:pt x="1255" y="724"/>
                    </a:lnTo>
                    <a:lnTo>
                      <a:pt x="1255" y="720"/>
                    </a:lnTo>
                    <a:lnTo>
                      <a:pt x="1255" y="715"/>
                    </a:lnTo>
                    <a:lnTo>
                      <a:pt x="1246" y="715"/>
                    </a:lnTo>
                    <a:lnTo>
                      <a:pt x="1241" y="711"/>
                    </a:lnTo>
                    <a:lnTo>
                      <a:pt x="1246" y="701"/>
                    </a:lnTo>
                    <a:lnTo>
                      <a:pt x="1255" y="692"/>
                    </a:lnTo>
                    <a:lnTo>
                      <a:pt x="1269" y="674"/>
                    </a:lnTo>
                    <a:lnTo>
                      <a:pt x="1287" y="656"/>
                    </a:lnTo>
                    <a:lnTo>
                      <a:pt x="1306" y="633"/>
                    </a:lnTo>
                    <a:lnTo>
                      <a:pt x="1319" y="619"/>
                    </a:lnTo>
                    <a:lnTo>
                      <a:pt x="1333" y="610"/>
                    </a:lnTo>
                    <a:lnTo>
                      <a:pt x="1351" y="610"/>
                    </a:lnTo>
                    <a:lnTo>
                      <a:pt x="1365" y="614"/>
                    </a:lnTo>
                    <a:lnTo>
                      <a:pt x="1370" y="610"/>
                    </a:lnTo>
                    <a:lnTo>
                      <a:pt x="1379" y="610"/>
                    </a:lnTo>
                    <a:lnTo>
                      <a:pt x="1384" y="614"/>
                    </a:lnTo>
                    <a:lnTo>
                      <a:pt x="1388" y="614"/>
                    </a:lnTo>
                    <a:lnTo>
                      <a:pt x="1393" y="614"/>
                    </a:lnTo>
                    <a:lnTo>
                      <a:pt x="1393" y="610"/>
                    </a:lnTo>
                    <a:lnTo>
                      <a:pt x="1397" y="610"/>
                    </a:lnTo>
                    <a:lnTo>
                      <a:pt x="1402" y="605"/>
                    </a:lnTo>
                    <a:lnTo>
                      <a:pt x="1406" y="605"/>
                    </a:lnTo>
                    <a:lnTo>
                      <a:pt x="1416" y="605"/>
                    </a:lnTo>
                    <a:lnTo>
                      <a:pt x="1420" y="610"/>
                    </a:lnTo>
                    <a:lnTo>
                      <a:pt x="1425" y="610"/>
                    </a:lnTo>
                    <a:lnTo>
                      <a:pt x="1425" y="610"/>
                    </a:lnTo>
                    <a:lnTo>
                      <a:pt x="1429" y="610"/>
                    </a:lnTo>
                    <a:lnTo>
                      <a:pt x="1439" y="614"/>
                    </a:lnTo>
                    <a:lnTo>
                      <a:pt x="1439" y="614"/>
                    </a:lnTo>
                    <a:lnTo>
                      <a:pt x="1443" y="619"/>
                    </a:lnTo>
                    <a:lnTo>
                      <a:pt x="1434" y="619"/>
                    </a:lnTo>
                    <a:lnTo>
                      <a:pt x="1434" y="619"/>
                    </a:lnTo>
                    <a:lnTo>
                      <a:pt x="1429" y="624"/>
                    </a:lnTo>
                    <a:lnTo>
                      <a:pt x="1434" y="619"/>
                    </a:lnTo>
                    <a:lnTo>
                      <a:pt x="1443" y="619"/>
                    </a:lnTo>
                    <a:lnTo>
                      <a:pt x="1452" y="614"/>
                    </a:lnTo>
                    <a:lnTo>
                      <a:pt x="1461" y="614"/>
                    </a:lnTo>
                    <a:lnTo>
                      <a:pt x="1466" y="614"/>
                    </a:lnTo>
                    <a:lnTo>
                      <a:pt x="1457" y="614"/>
                    </a:lnTo>
                    <a:lnTo>
                      <a:pt x="1457" y="614"/>
                    </a:lnTo>
                    <a:lnTo>
                      <a:pt x="1457" y="610"/>
                    </a:lnTo>
                    <a:lnTo>
                      <a:pt x="1457" y="610"/>
                    </a:lnTo>
                    <a:lnTo>
                      <a:pt x="1457" y="605"/>
                    </a:lnTo>
                    <a:lnTo>
                      <a:pt x="1457" y="601"/>
                    </a:lnTo>
                    <a:lnTo>
                      <a:pt x="1457" y="601"/>
                    </a:lnTo>
                    <a:lnTo>
                      <a:pt x="1461" y="596"/>
                    </a:lnTo>
                    <a:lnTo>
                      <a:pt x="1466" y="587"/>
                    </a:lnTo>
                    <a:lnTo>
                      <a:pt x="1480" y="578"/>
                    </a:lnTo>
                    <a:lnTo>
                      <a:pt x="1484" y="569"/>
                    </a:lnTo>
                    <a:lnTo>
                      <a:pt x="1493" y="559"/>
                    </a:lnTo>
                    <a:lnTo>
                      <a:pt x="1507" y="555"/>
                    </a:lnTo>
                    <a:lnTo>
                      <a:pt x="1507" y="550"/>
                    </a:lnTo>
                    <a:lnTo>
                      <a:pt x="1507" y="550"/>
                    </a:lnTo>
                    <a:lnTo>
                      <a:pt x="1521" y="555"/>
                    </a:lnTo>
                    <a:lnTo>
                      <a:pt x="1526" y="555"/>
                    </a:lnTo>
                    <a:lnTo>
                      <a:pt x="1530" y="550"/>
                    </a:lnTo>
                    <a:lnTo>
                      <a:pt x="1535" y="541"/>
                    </a:lnTo>
                    <a:lnTo>
                      <a:pt x="1535" y="541"/>
                    </a:lnTo>
                    <a:lnTo>
                      <a:pt x="1535" y="536"/>
                    </a:lnTo>
                    <a:lnTo>
                      <a:pt x="1535" y="546"/>
                    </a:lnTo>
                    <a:lnTo>
                      <a:pt x="1535" y="550"/>
                    </a:lnTo>
                    <a:lnTo>
                      <a:pt x="1535" y="555"/>
                    </a:lnTo>
                    <a:lnTo>
                      <a:pt x="1530" y="564"/>
                    </a:lnTo>
                    <a:lnTo>
                      <a:pt x="1526" y="573"/>
                    </a:lnTo>
                    <a:lnTo>
                      <a:pt x="1530" y="573"/>
                    </a:lnTo>
                    <a:lnTo>
                      <a:pt x="1535" y="573"/>
                    </a:lnTo>
                    <a:lnTo>
                      <a:pt x="1535" y="573"/>
                    </a:lnTo>
                    <a:lnTo>
                      <a:pt x="1535" y="573"/>
                    </a:lnTo>
                    <a:lnTo>
                      <a:pt x="1548" y="564"/>
                    </a:lnTo>
                    <a:lnTo>
                      <a:pt x="1558" y="559"/>
                    </a:lnTo>
                    <a:lnTo>
                      <a:pt x="1558" y="555"/>
                    </a:lnTo>
                    <a:lnTo>
                      <a:pt x="1558" y="550"/>
                    </a:lnTo>
                    <a:lnTo>
                      <a:pt x="1562" y="541"/>
                    </a:lnTo>
                    <a:lnTo>
                      <a:pt x="1567" y="536"/>
                    </a:lnTo>
                    <a:lnTo>
                      <a:pt x="1581" y="532"/>
                    </a:lnTo>
                    <a:lnTo>
                      <a:pt x="1585" y="536"/>
                    </a:lnTo>
                    <a:lnTo>
                      <a:pt x="1585" y="541"/>
                    </a:lnTo>
                    <a:lnTo>
                      <a:pt x="1581" y="546"/>
                    </a:lnTo>
                    <a:lnTo>
                      <a:pt x="1576" y="550"/>
                    </a:lnTo>
                    <a:lnTo>
                      <a:pt x="1576" y="555"/>
                    </a:lnTo>
                    <a:lnTo>
                      <a:pt x="1576" y="559"/>
                    </a:lnTo>
                    <a:lnTo>
                      <a:pt x="1571" y="569"/>
                    </a:lnTo>
                    <a:lnTo>
                      <a:pt x="1571" y="573"/>
                    </a:lnTo>
                    <a:lnTo>
                      <a:pt x="1571" y="578"/>
                    </a:lnTo>
                    <a:lnTo>
                      <a:pt x="1571" y="578"/>
                    </a:lnTo>
                    <a:lnTo>
                      <a:pt x="1571" y="582"/>
                    </a:lnTo>
                    <a:lnTo>
                      <a:pt x="1567" y="582"/>
                    </a:lnTo>
                    <a:lnTo>
                      <a:pt x="1548" y="596"/>
                    </a:lnTo>
                    <a:lnTo>
                      <a:pt x="1530" y="614"/>
                    </a:lnTo>
                    <a:lnTo>
                      <a:pt x="1526" y="619"/>
                    </a:lnTo>
                    <a:lnTo>
                      <a:pt x="1512" y="642"/>
                    </a:lnTo>
                    <a:lnTo>
                      <a:pt x="1503" y="646"/>
                    </a:lnTo>
                    <a:lnTo>
                      <a:pt x="1493" y="651"/>
                    </a:lnTo>
                    <a:lnTo>
                      <a:pt x="1493" y="660"/>
                    </a:lnTo>
                    <a:lnTo>
                      <a:pt x="1489" y="665"/>
                    </a:lnTo>
                    <a:lnTo>
                      <a:pt x="1480" y="674"/>
                    </a:lnTo>
                    <a:lnTo>
                      <a:pt x="1480" y="688"/>
                    </a:lnTo>
                    <a:lnTo>
                      <a:pt x="1480" y="706"/>
                    </a:lnTo>
                    <a:lnTo>
                      <a:pt x="1480" y="706"/>
                    </a:lnTo>
                    <a:lnTo>
                      <a:pt x="1480" y="711"/>
                    </a:lnTo>
                    <a:lnTo>
                      <a:pt x="1480" y="733"/>
                    </a:lnTo>
                    <a:lnTo>
                      <a:pt x="1489" y="761"/>
                    </a:lnTo>
                    <a:lnTo>
                      <a:pt x="1489" y="779"/>
                    </a:lnTo>
                    <a:lnTo>
                      <a:pt x="1493" y="775"/>
                    </a:lnTo>
                    <a:lnTo>
                      <a:pt x="1498" y="766"/>
                    </a:lnTo>
                    <a:lnTo>
                      <a:pt x="1503" y="756"/>
                    </a:lnTo>
                    <a:lnTo>
                      <a:pt x="1507" y="743"/>
                    </a:lnTo>
                    <a:lnTo>
                      <a:pt x="1512" y="738"/>
                    </a:lnTo>
                    <a:lnTo>
                      <a:pt x="1521" y="738"/>
                    </a:lnTo>
                    <a:lnTo>
                      <a:pt x="1521" y="738"/>
                    </a:lnTo>
                    <a:lnTo>
                      <a:pt x="1521" y="738"/>
                    </a:lnTo>
                    <a:lnTo>
                      <a:pt x="1521" y="729"/>
                    </a:lnTo>
                    <a:lnTo>
                      <a:pt x="1526" y="720"/>
                    </a:lnTo>
                    <a:lnTo>
                      <a:pt x="1530" y="720"/>
                    </a:lnTo>
                    <a:lnTo>
                      <a:pt x="1535" y="711"/>
                    </a:lnTo>
                    <a:lnTo>
                      <a:pt x="1539" y="711"/>
                    </a:lnTo>
                    <a:lnTo>
                      <a:pt x="1544" y="711"/>
                    </a:lnTo>
                    <a:lnTo>
                      <a:pt x="1544" y="711"/>
                    </a:lnTo>
                    <a:lnTo>
                      <a:pt x="1544" y="706"/>
                    </a:lnTo>
                    <a:lnTo>
                      <a:pt x="1539" y="697"/>
                    </a:lnTo>
                    <a:lnTo>
                      <a:pt x="1548" y="683"/>
                    </a:lnTo>
                    <a:lnTo>
                      <a:pt x="1548" y="679"/>
                    </a:lnTo>
                    <a:lnTo>
                      <a:pt x="1548" y="679"/>
                    </a:lnTo>
                    <a:lnTo>
                      <a:pt x="1548" y="674"/>
                    </a:lnTo>
                    <a:lnTo>
                      <a:pt x="1558" y="674"/>
                    </a:lnTo>
                    <a:lnTo>
                      <a:pt x="1553" y="665"/>
                    </a:lnTo>
                    <a:lnTo>
                      <a:pt x="1558" y="656"/>
                    </a:lnTo>
                    <a:lnTo>
                      <a:pt x="1558" y="651"/>
                    </a:lnTo>
                    <a:lnTo>
                      <a:pt x="1558" y="646"/>
                    </a:lnTo>
                    <a:lnTo>
                      <a:pt x="1553" y="651"/>
                    </a:lnTo>
                    <a:lnTo>
                      <a:pt x="1553" y="656"/>
                    </a:lnTo>
                    <a:lnTo>
                      <a:pt x="1553" y="656"/>
                    </a:lnTo>
                    <a:lnTo>
                      <a:pt x="1548" y="651"/>
                    </a:lnTo>
                    <a:lnTo>
                      <a:pt x="1544" y="646"/>
                    </a:lnTo>
                    <a:lnTo>
                      <a:pt x="1548" y="637"/>
                    </a:lnTo>
                    <a:lnTo>
                      <a:pt x="1553" y="624"/>
                    </a:lnTo>
                    <a:lnTo>
                      <a:pt x="1558" y="619"/>
                    </a:lnTo>
                    <a:lnTo>
                      <a:pt x="1558" y="619"/>
                    </a:lnTo>
                    <a:lnTo>
                      <a:pt x="1562" y="605"/>
                    </a:lnTo>
                    <a:lnTo>
                      <a:pt x="1571" y="596"/>
                    </a:lnTo>
                    <a:lnTo>
                      <a:pt x="1571" y="601"/>
                    </a:lnTo>
                    <a:lnTo>
                      <a:pt x="1571" y="596"/>
                    </a:lnTo>
                    <a:lnTo>
                      <a:pt x="1576" y="596"/>
                    </a:lnTo>
                    <a:lnTo>
                      <a:pt x="1576" y="591"/>
                    </a:lnTo>
                    <a:lnTo>
                      <a:pt x="1576" y="591"/>
                    </a:lnTo>
                    <a:lnTo>
                      <a:pt x="1581" y="596"/>
                    </a:lnTo>
                    <a:lnTo>
                      <a:pt x="1581" y="596"/>
                    </a:lnTo>
                    <a:lnTo>
                      <a:pt x="1581" y="596"/>
                    </a:lnTo>
                    <a:lnTo>
                      <a:pt x="1590" y="587"/>
                    </a:lnTo>
                    <a:lnTo>
                      <a:pt x="1594" y="587"/>
                    </a:lnTo>
                    <a:lnTo>
                      <a:pt x="1599" y="587"/>
                    </a:lnTo>
                    <a:lnTo>
                      <a:pt x="1599" y="591"/>
                    </a:lnTo>
                    <a:lnTo>
                      <a:pt x="1608" y="587"/>
                    </a:lnTo>
                    <a:lnTo>
                      <a:pt x="1622" y="582"/>
                    </a:lnTo>
                    <a:lnTo>
                      <a:pt x="1631" y="587"/>
                    </a:lnTo>
                    <a:lnTo>
                      <a:pt x="1640" y="596"/>
                    </a:lnTo>
                    <a:lnTo>
                      <a:pt x="1645" y="587"/>
                    </a:lnTo>
                    <a:lnTo>
                      <a:pt x="1649" y="582"/>
                    </a:lnTo>
                    <a:lnTo>
                      <a:pt x="1654" y="582"/>
                    </a:lnTo>
                    <a:lnTo>
                      <a:pt x="1658" y="578"/>
                    </a:lnTo>
                    <a:lnTo>
                      <a:pt x="1663" y="573"/>
                    </a:lnTo>
                    <a:lnTo>
                      <a:pt x="1658" y="569"/>
                    </a:lnTo>
                    <a:lnTo>
                      <a:pt x="1658" y="569"/>
                    </a:lnTo>
                    <a:lnTo>
                      <a:pt x="1663" y="569"/>
                    </a:lnTo>
                    <a:lnTo>
                      <a:pt x="1663" y="573"/>
                    </a:lnTo>
                    <a:lnTo>
                      <a:pt x="1672" y="559"/>
                    </a:lnTo>
                    <a:lnTo>
                      <a:pt x="1686" y="555"/>
                    </a:lnTo>
                    <a:lnTo>
                      <a:pt x="1695" y="550"/>
                    </a:lnTo>
                    <a:lnTo>
                      <a:pt x="1700" y="550"/>
                    </a:lnTo>
                    <a:lnTo>
                      <a:pt x="1709" y="541"/>
                    </a:lnTo>
                    <a:lnTo>
                      <a:pt x="1713" y="541"/>
                    </a:lnTo>
                    <a:lnTo>
                      <a:pt x="1718" y="536"/>
                    </a:lnTo>
                    <a:lnTo>
                      <a:pt x="1718" y="532"/>
                    </a:lnTo>
                    <a:lnTo>
                      <a:pt x="1718" y="532"/>
                    </a:lnTo>
                    <a:lnTo>
                      <a:pt x="1713" y="518"/>
                    </a:lnTo>
                    <a:lnTo>
                      <a:pt x="1709" y="509"/>
                    </a:lnTo>
                    <a:lnTo>
                      <a:pt x="1709" y="509"/>
                    </a:lnTo>
                    <a:lnTo>
                      <a:pt x="1718" y="518"/>
                    </a:lnTo>
                    <a:lnTo>
                      <a:pt x="1723" y="527"/>
                    </a:lnTo>
                    <a:lnTo>
                      <a:pt x="1723" y="527"/>
                    </a:lnTo>
                    <a:lnTo>
                      <a:pt x="1723" y="532"/>
                    </a:lnTo>
                    <a:lnTo>
                      <a:pt x="1723" y="532"/>
                    </a:lnTo>
                    <a:lnTo>
                      <a:pt x="1727" y="532"/>
                    </a:lnTo>
                    <a:lnTo>
                      <a:pt x="1732" y="536"/>
                    </a:lnTo>
                    <a:lnTo>
                      <a:pt x="1736" y="536"/>
                    </a:lnTo>
                    <a:lnTo>
                      <a:pt x="1741" y="541"/>
                    </a:lnTo>
                    <a:lnTo>
                      <a:pt x="1746" y="536"/>
                    </a:lnTo>
                    <a:lnTo>
                      <a:pt x="1741" y="527"/>
                    </a:lnTo>
                    <a:lnTo>
                      <a:pt x="1736" y="523"/>
                    </a:lnTo>
                    <a:lnTo>
                      <a:pt x="1736" y="523"/>
                    </a:lnTo>
                    <a:lnTo>
                      <a:pt x="1741" y="523"/>
                    </a:lnTo>
                    <a:lnTo>
                      <a:pt x="1741" y="523"/>
                    </a:lnTo>
                    <a:lnTo>
                      <a:pt x="1741" y="523"/>
                    </a:lnTo>
                    <a:lnTo>
                      <a:pt x="1741" y="514"/>
                    </a:lnTo>
                    <a:lnTo>
                      <a:pt x="1736" y="514"/>
                    </a:lnTo>
                    <a:lnTo>
                      <a:pt x="1736" y="509"/>
                    </a:lnTo>
                    <a:lnTo>
                      <a:pt x="1736" y="504"/>
                    </a:lnTo>
                    <a:lnTo>
                      <a:pt x="1736" y="504"/>
                    </a:lnTo>
                    <a:lnTo>
                      <a:pt x="1732" y="504"/>
                    </a:lnTo>
                    <a:lnTo>
                      <a:pt x="1727" y="504"/>
                    </a:lnTo>
                    <a:lnTo>
                      <a:pt x="1732" y="500"/>
                    </a:lnTo>
                    <a:lnTo>
                      <a:pt x="1732" y="500"/>
                    </a:lnTo>
                    <a:lnTo>
                      <a:pt x="1732" y="500"/>
                    </a:lnTo>
                    <a:lnTo>
                      <a:pt x="1732" y="495"/>
                    </a:lnTo>
                    <a:lnTo>
                      <a:pt x="1732" y="495"/>
                    </a:lnTo>
                    <a:lnTo>
                      <a:pt x="1732" y="500"/>
                    </a:lnTo>
                    <a:lnTo>
                      <a:pt x="1727" y="495"/>
                    </a:lnTo>
                    <a:lnTo>
                      <a:pt x="1723" y="491"/>
                    </a:lnTo>
                    <a:lnTo>
                      <a:pt x="1723" y="481"/>
                    </a:lnTo>
                    <a:lnTo>
                      <a:pt x="1723" y="481"/>
                    </a:lnTo>
                    <a:lnTo>
                      <a:pt x="1723" y="481"/>
                    </a:lnTo>
                    <a:lnTo>
                      <a:pt x="1732" y="477"/>
                    </a:lnTo>
                    <a:lnTo>
                      <a:pt x="1736" y="481"/>
                    </a:lnTo>
                    <a:lnTo>
                      <a:pt x="1741" y="481"/>
                    </a:lnTo>
                    <a:lnTo>
                      <a:pt x="1755" y="468"/>
                    </a:lnTo>
                    <a:lnTo>
                      <a:pt x="1755" y="468"/>
                    </a:lnTo>
                    <a:lnTo>
                      <a:pt x="1759" y="463"/>
                    </a:lnTo>
                    <a:lnTo>
                      <a:pt x="1759" y="459"/>
                    </a:lnTo>
                    <a:lnTo>
                      <a:pt x="1759" y="459"/>
                    </a:lnTo>
                    <a:lnTo>
                      <a:pt x="1750" y="445"/>
                    </a:lnTo>
                    <a:lnTo>
                      <a:pt x="1750" y="440"/>
                    </a:lnTo>
                    <a:lnTo>
                      <a:pt x="1750" y="440"/>
                    </a:lnTo>
                    <a:lnTo>
                      <a:pt x="1755" y="440"/>
                    </a:lnTo>
                    <a:lnTo>
                      <a:pt x="1755" y="440"/>
                    </a:lnTo>
                    <a:lnTo>
                      <a:pt x="1759" y="440"/>
                    </a:lnTo>
                    <a:lnTo>
                      <a:pt x="1759" y="440"/>
                    </a:lnTo>
                    <a:lnTo>
                      <a:pt x="1759" y="431"/>
                    </a:lnTo>
                    <a:lnTo>
                      <a:pt x="1755" y="427"/>
                    </a:lnTo>
                    <a:lnTo>
                      <a:pt x="1755" y="422"/>
                    </a:lnTo>
                    <a:lnTo>
                      <a:pt x="1759" y="431"/>
                    </a:lnTo>
                    <a:lnTo>
                      <a:pt x="1764" y="436"/>
                    </a:lnTo>
                    <a:lnTo>
                      <a:pt x="1764" y="436"/>
                    </a:lnTo>
                    <a:lnTo>
                      <a:pt x="1764" y="436"/>
                    </a:lnTo>
                    <a:lnTo>
                      <a:pt x="1768" y="440"/>
                    </a:lnTo>
                    <a:lnTo>
                      <a:pt x="1768" y="440"/>
                    </a:lnTo>
                    <a:lnTo>
                      <a:pt x="1768" y="436"/>
                    </a:lnTo>
                    <a:lnTo>
                      <a:pt x="1773" y="431"/>
                    </a:lnTo>
                    <a:lnTo>
                      <a:pt x="1773" y="431"/>
                    </a:lnTo>
                    <a:lnTo>
                      <a:pt x="1773" y="436"/>
                    </a:lnTo>
                    <a:lnTo>
                      <a:pt x="1773" y="436"/>
                    </a:lnTo>
                    <a:lnTo>
                      <a:pt x="1773" y="445"/>
                    </a:lnTo>
                    <a:lnTo>
                      <a:pt x="1768" y="449"/>
                    </a:lnTo>
                    <a:lnTo>
                      <a:pt x="1768" y="449"/>
                    </a:lnTo>
                    <a:lnTo>
                      <a:pt x="1773" y="454"/>
                    </a:lnTo>
                    <a:lnTo>
                      <a:pt x="1773" y="459"/>
                    </a:lnTo>
                    <a:lnTo>
                      <a:pt x="1778" y="459"/>
                    </a:lnTo>
                    <a:lnTo>
                      <a:pt x="1787" y="459"/>
                    </a:lnTo>
                    <a:lnTo>
                      <a:pt x="1791" y="454"/>
                    </a:lnTo>
                    <a:lnTo>
                      <a:pt x="1796" y="454"/>
                    </a:lnTo>
                    <a:lnTo>
                      <a:pt x="1801" y="459"/>
                    </a:lnTo>
                    <a:lnTo>
                      <a:pt x="1805" y="468"/>
                    </a:lnTo>
                    <a:lnTo>
                      <a:pt x="1805" y="477"/>
                    </a:lnTo>
                    <a:lnTo>
                      <a:pt x="1810" y="477"/>
                    </a:lnTo>
                    <a:lnTo>
                      <a:pt x="1814" y="477"/>
                    </a:lnTo>
                    <a:lnTo>
                      <a:pt x="1814" y="477"/>
                    </a:lnTo>
                    <a:lnTo>
                      <a:pt x="1819" y="477"/>
                    </a:lnTo>
                    <a:lnTo>
                      <a:pt x="1819" y="477"/>
                    </a:lnTo>
                    <a:lnTo>
                      <a:pt x="1819" y="477"/>
                    </a:lnTo>
                    <a:lnTo>
                      <a:pt x="1819" y="481"/>
                    </a:lnTo>
                    <a:lnTo>
                      <a:pt x="1823" y="486"/>
                    </a:lnTo>
                    <a:lnTo>
                      <a:pt x="1828" y="486"/>
                    </a:lnTo>
                    <a:lnTo>
                      <a:pt x="1828" y="486"/>
                    </a:lnTo>
                    <a:lnTo>
                      <a:pt x="1828" y="486"/>
                    </a:lnTo>
                    <a:lnTo>
                      <a:pt x="1828" y="486"/>
                    </a:lnTo>
                    <a:lnTo>
                      <a:pt x="1833" y="486"/>
                    </a:lnTo>
                    <a:lnTo>
                      <a:pt x="1833" y="486"/>
                    </a:lnTo>
                    <a:lnTo>
                      <a:pt x="1833" y="486"/>
                    </a:lnTo>
                    <a:lnTo>
                      <a:pt x="1833" y="481"/>
                    </a:lnTo>
                    <a:lnTo>
                      <a:pt x="1828" y="481"/>
                    </a:lnTo>
                    <a:lnTo>
                      <a:pt x="1823" y="481"/>
                    </a:lnTo>
                    <a:lnTo>
                      <a:pt x="1833" y="477"/>
                    </a:lnTo>
                    <a:lnTo>
                      <a:pt x="1833" y="477"/>
                    </a:lnTo>
                    <a:lnTo>
                      <a:pt x="1842" y="472"/>
                    </a:lnTo>
                    <a:lnTo>
                      <a:pt x="1842" y="472"/>
                    </a:lnTo>
                    <a:lnTo>
                      <a:pt x="1837" y="472"/>
                    </a:lnTo>
                    <a:lnTo>
                      <a:pt x="1837" y="468"/>
                    </a:lnTo>
                    <a:lnTo>
                      <a:pt x="1842" y="463"/>
                    </a:lnTo>
                    <a:lnTo>
                      <a:pt x="1842" y="463"/>
                    </a:lnTo>
                    <a:lnTo>
                      <a:pt x="1851" y="459"/>
                    </a:lnTo>
                    <a:lnTo>
                      <a:pt x="1851" y="454"/>
                    </a:lnTo>
                    <a:lnTo>
                      <a:pt x="1851" y="454"/>
                    </a:lnTo>
                    <a:lnTo>
                      <a:pt x="1846" y="445"/>
                    </a:lnTo>
                    <a:lnTo>
                      <a:pt x="1846" y="440"/>
                    </a:lnTo>
                    <a:lnTo>
                      <a:pt x="1856" y="449"/>
                    </a:lnTo>
                    <a:lnTo>
                      <a:pt x="1856" y="449"/>
                    </a:lnTo>
                    <a:lnTo>
                      <a:pt x="1860" y="454"/>
                    </a:lnTo>
                    <a:lnTo>
                      <a:pt x="1865" y="445"/>
                    </a:lnTo>
                    <a:lnTo>
                      <a:pt x="1860" y="445"/>
                    </a:lnTo>
                    <a:lnTo>
                      <a:pt x="1860" y="445"/>
                    </a:lnTo>
                    <a:lnTo>
                      <a:pt x="1860" y="445"/>
                    </a:lnTo>
                    <a:lnTo>
                      <a:pt x="1860" y="440"/>
                    </a:lnTo>
                    <a:lnTo>
                      <a:pt x="1856" y="431"/>
                    </a:lnTo>
                    <a:lnTo>
                      <a:pt x="1846" y="427"/>
                    </a:lnTo>
                    <a:lnTo>
                      <a:pt x="1837" y="422"/>
                    </a:lnTo>
                    <a:lnTo>
                      <a:pt x="1833" y="427"/>
                    </a:lnTo>
                    <a:lnTo>
                      <a:pt x="1828" y="422"/>
                    </a:lnTo>
                    <a:lnTo>
                      <a:pt x="1828" y="422"/>
                    </a:lnTo>
                    <a:lnTo>
                      <a:pt x="1828" y="422"/>
                    </a:lnTo>
                    <a:lnTo>
                      <a:pt x="1828" y="417"/>
                    </a:lnTo>
                    <a:lnTo>
                      <a:pt x="1828" y="417"/>
                    </a:lnTo>
                    <a:lnTo>
                      <a:pt x="1823" y="422"/>
                    </a:lnTo>
                    <a:lnTo>
                      <a:pt x="1828" y="431"/>
                    </a:lnTo>
                    <a:lnTo>
                      <a:pt x="1823" y="440"/>
                    </a:lnTo>
                    <a:lnTo>
                      <a:pt x="1819" y="449"/>
                    </a:lnTo>
                    <a:lnTo>
                      <a:pt x="1819" y="449"/>
                    </a:lnTo>
                    <a:lnTo>
                      <a:pt x="1819" y="440"/>
                    </a:lnTo>
                    <a:lnTo>
                      <a:pt x="1819" y="436"/>
                    </a:lnTo>
                    <a:lnTo>
                      <a:pt x="1814" y="427"/>
                    </a:lnTo>
                    <a:lnTo>
                      <a:pt x="1810" y="417"/>
                    </a:lnTo>
                    <a:lnTo>
                      <a:pt x="1810" y="413"/>
                    </a:lnTo>
                    <a:lnTo>
                      <a:pt x="1801" y="404"/>
                    </a:lnTo>
                    <a:lnTo>
                      <a:pt x="1791" y="399"/>
                    </a:lnTo>
                    <a:lnTo>
                      <a:pt x="1791" y="399"/>
                    </a:lnTo>
                    <a:lnTo>
                      <a:pt x="1791" y="394"/>
                    </a:lnTo>
                    <a:lnTo>
                      <a:pt x="1791" y="394"/>
                    </a:lnTo>
                    <a:lnTo>
                      <a:pt x="1791" y="394"/>
                    </a:lnTo>
                    <a:lnTo>
                      <a:pt x="1787" y="394"/>
                    </a:lnTo>
                    <a:lnTo>
                      <a:pt x="1782" y="394"/>
                    </a:lnTo>
                    <a:lnTo>
                      <a:pt x="1782" y="394"/>
                    </a:lnTo>
                    <a:lnTo>
                      <a:pt x="1787" y="390"/>
                    </a:lnTo>
                    <a:lnTo>
                      <a:pt x="1787" y="390"/>
                    </a:lnTo>
                    <a:lnTo>
                      <a:pt x="1787" y="385"/>
                    </a:lnTo>
                    <a:lnTo>
                      <a:pt x="1782" y="385"/>
                    </a:lnTo>
                    <a:lnTo>
                      <a:pt x="1773" y="381"/>
                    </a:lnTo>
                    <a:lnTo>
                      <a:pt x="1764" y="367"/>
                    </a:lnTo>
                    <a:lnTo>
                      <a:pt x="1764" y="367"/>
                    </a:lnTo>
                    <a:lnTo>
                      <a:pt x="1759" y="362"/>
                    </a:lnTo>
                    <a:lnTo>
                      <a:pt x="1750" y="358"/>
                    </a:lnTo>
                    <a:lnTo>
                      <a:pt x="1746" y="358"/>
                    </a:lnTo>
                    <a:lnTo>
                      <a:pt x="1727" y="344"/>
                    </a:lnTo>
                    <a:lnTo>
                      <a:pt x="1723" y="339"/>
                    </a:lnTo>
                    <a:lnTo>
                      <a:pt x="1713" y="335"/>
                    </a:lnTo>
                    <a:lnTo>
                      <a:pt x="1709" y="335"/>
                    </a:lnTo>
                    <a:lnTo>
                      <a:pt x="1695" y="335"/>
                    </a:lnTo>
                    <a:lnTo>
                      <a:pt x="1677" y="335"/>
                    </a:lnTo>
                    <a:lnTo>
                      <a:pt x="1658" y="330"/>
                    </a:lnTo>
                    <a:lnTo>
                      <a:pt x="1649" y="326"/>
                    </a:lnTo>
                    <a:lnTo>
                      <a:pt x="1649" y="330"/>
                    </a:lnTo>
                    <a:lnTo>
                      <a:pt x="1645" y="335"/>
                    </a:lnTo>
                    <a:lnTo>
                      <a:pt x="1649" y="339"/>
                    </a:lnTo>
                    <a:lnTo>
                      <a:pt x="1654" y="349"/>
                    </a:lnTo>
                    <a:lnTo>
                      <a:pt x="1649" y="362"/>
                    </a:lnTo>
                    <a:lnTo>
                      <a:pt x="1640" y="367"/>
                    </a:lnTo>
                    <a:lnTo>
                      <a:pt x="1631" y="367"/>
                    </a:lnTo>
                    <a:lnTo>
                      <a:pt x="1622" y="358"/>
                    </a:lnTo>
                    <a:lnTo>
                      <a:pt x="1622" y="353"/>
                    </a:lnTo>
                    <a:lnTo>
                      <a:pt x="1617" y="344"/>
                    </a:lnTo>
                    <a:lnTo>
                      <a:pt x="1613" y="339"/>
                    </a:lnTo>
                    <a:lnTo>
                      <a:pt x="1594" y="344"/>
                    </a:lnTo>
                    <a:lnTo>
                      <a:pt x="1576" y="339"/>
                    </a:lnTo>
                    <a:lnTo>
                      <a:pt x="1567" y="335"/>
                    </a:lnTo>
                    <a:lnTo>
                      <a:pt x="1553" y="339"/>
                    </a:lnTo>
                    <a:lnTo>
                      <a:pt x="1539" y="349"/>
                    </a:lnTo>
                    <a:lnTo>
                      <a:pt x="1535" y="353"/>
                    </a:lnTo>
                    <a:lnTo>
                      <a:pt x="1535" y="353"/>
                    </a:lnTo>
                    <a:lnTo>
                      <a:pt x="1535" y="344"/>
                    </a:lnTo>
                    <a:lnTo>
                      <a:pt x="1539" y="344"/>
                    </a:lnTo>
                    <a:lnTo>
                      <a:pt x="1535" y="339"/>
                    </a:lnTo>
                    <a:lnTo>
                      <a:pt x="1530" y="339"/>
                    </a:lnTo>
                    <a:lnTo>
                      <a:pt x="1526" y="339"/>
                    </a:lnTo>
                    <a:lnTo>
                      <a:pt x="1521" y="330"/>
                    </a:lnTo>
                    <a:lnTo>
                      <a:pt x="1521" y="321"/>
                    </a:lnTo>
                    <a:lnTo>
                      <a:pt x="1521" y="317"/>
                    </a:lnTo>
                    <a:lnTo>
                      <a:pt x="1521" y="312"/>
                    </a:lnTo>
                    <a:lnTo>
                      <a:pt x="1516" y="303"/>
                    </a:lnTo>
                    <a:lnTo>
                      <a:pt x="1512" y="298"/>
                    </a:lnTo>
                    <a:lnTo>
                      <a:pt x="1512" y="294"/>
                    </a:lnTo>
                    <a:lnTo>
                      <a:pt x="1484" y="294"/>
                    </a:lnTo>
                    <a:lnTo>
                      <a:pt x="1471" y="294"/>
                    </a:lnTo>
                    <a:lnTo>
                      <a:pt x="1466" y="294"/>
                    </a:lnTo>
                    <a:lnTo>
                      <a:pt x="1466" y="294"/>
                    </a:lnTo>
                    <a:lnTo>
                      <a:pt x="1466" y="294"/>
                    </a:lnTo>
                    <a:lnTo>
                      <a:pt x="1452" y="298"/>
                    </a:lnTo>
                    <a:lnTo>
                      <a:pt x="1443" y="298"/>
                    </a:lnTo>
                    <a:lnTo>
                      <a:pt x="1429" y="294"/>
                    </a:lnTo>
                    <a:lnTo>
                      <a:pt x="1429" y="294"/>
                    </a:lnTo>
                    <a:lnTo>
                      <a:pt x="1429" y="289"/>
                    </a:lnTo>
                    <a:lnTo>
                      <a:pt x="1434" y="284"/>
                    </a:lnTo>
                    <a:lnTo>
                      <a:pt x="1425" y="280"/>
                    </a:lnTo>
                    <a:lnTo>
                      <a:pt x="1420" y="280"/>
                    </a:lnTo>
                    <a:lnTo>
                      <a:pt x="1416" y="275"/>
                    </a:lnTo>
                    <a:lnTo>
                      <a:pt x="1411" y="271"/>
                    </a:lnTo>
                    <a:lnTo>
                      <a:pt x="1406" y="271"/>
                    </a:lnTo>
                    <a:lnTo>
                      <a:pt x="1402" y="271"/>
                    </a:lnTo>
                    <a:lnTo>
                      <a:pt x="1397" y="271"/>
                    </a:lnTo>
                    <a:lnTo>
                      <a:pt x="1397" y="271"/>
                    </a:lnTo>
                    <a:lnTo>
                      <a:pt x="1397" y="271"/>
                    </a:lnTo>
                    <a:lnTo>
                      <a:pt x="1397" y="266"/>
                    </a:lnTo>
                    <a:lnTo>
                      <a:pt x="1397" y="266"/>
                    </a:lnTo>
                    <a:lnTo>
                      <a:pt x="1402" y="257"/>
                    </a:lnTo>
                    <a:lnTo>
                      <a:pt x="1406" y="257"/>
                    </a:lnTo>
                    <a:lnTo>
                      <a:pt x="1402" y="248"/>
                    </a:lnTo>
                    <a:lnTo>
                      <a:pt x="1393" y="248"/>
                    </a:lnTo>
                    <a:lnTo>
                      <a:pt x="1388" y="243"/>
                    </a:lnTo>
                    <a:lnTo>
                      <a:pt x="1384" y="243"/>
                    </a:lnTo>
                    <a:lnTo>
                      <a:pt x="1384" y="243"/>
                    </a:lnTo>
                    <a:lnTo>
                      <a:pt x="1324" y="229"/>
                    </a:lnTo>
                    <a:lnTo>
                      <a:pt x="1310" y="225"/>
                    </a:lnTo>
                    <a:lnTo>
                      <a:pt x="1310" y="225"/>
                    </a:lnTo>
                    <a:lnTo>
                      <a:pt x="1310" y="229"/>
                    </a:lnTo>
                    <a:lnTo>
                      <a:pt x="1310" y="239"/>
                    </a:lnTo>
                    <a:lnTo>
                      <a:pt x="1296" y="257"/>
                    </a:lnTo>
                    <a:lnTo>
                      <a:pt x="1301" y="275"/>
                    </a:lnTo>
                    <a:lnTo>
                      <a:pt x="1301" y="280"/>
                    </a:lnTo>
                    <a:lnTo>
                      <a:pt x="1301" y="280"/>
                    </a:lnTo>
                    <a:lnTo>
                      <a:pt x="1296" y="280"/>
                    </a:lnTo>
                    <a:lnTo>
                      <a:pt x="1296" y="275"/>
                    </a:lnTo>
                    <a:lnTo>
                      <a:pt x="1287" y="280"/>
                    </a:lnTo>
                    <a:lnTo>
                      <a:pt x="1278" y="284"/>
                    </a:lnTo>
                    <a:lnTo>
                      <a:pt x="1278" y="289"/>
                    </a:lnTo>
                    <a:lnTo>
                      <a:pt x="1274" y="289"/>
                    </a:lnTo>
                    <a:lnTo>
                      <a:pt x="1274" y="289"/>
                    </a:lnTo>
                    <a:lnTo>
                      <a:pt x="1264" y="284"/>
                    </a:lnTo>
                    <a:lnTo>
                      <a:pt x="1251" y="275"/>
                    </a:lnTo>
                    <a:lnTo>
                      <a:pt x="1246" y="271"/>
                    </a:lnTo>
                    <a:lnTo>
                      <a:pt x="1241" y="271"/>
                    </a:lnTo>
                    <a:lnTo>
                      <a:pt x="1241" y="275"/>
                    </a:lnTo>
                    <a:lnTo>
                      <a:pt x="1237" y="280"/>
                    </a:lnTo>
                    <a:lnTo>
                      <a:pt x="1232" y="280"/>
                    </a:lnTo>
                    <a:lnTo>
                      <a:pt x="1219" y="275"/>
                    </a:lnTo>
                    <a:lnTo>
                      <a:pt x="1214" y="262"/>
                    </a:lnTo>
                    <a:lnTo>
                      <a:pt x="1214" y="262"/>
                    </a:lnTo>
                    <a:lnTo>
                      <a:pt x="1209" y="280"/>
                    </a:lnTo>
                    <a:lnTo>
                      <a:pt x="1200" y="303"/>
                    </a:lnTo>
                    <a:lnTo>
                      <a:pt x="1196" y="307"/>
                    </a:lnTo>
                    <a:lnTo>
                      <a:pt x="1196" y="312"/>
                    </a:lnTo>
                    <a:lnTo>
                      <a:pt x="1196" y="303"/>
                    </a:lnTo>
                    <a:lnTo>
                      <a:pt x="1196" y="303"/>
                    </a:lnTo>
                    <a:lnTo>
                      <a:pt x="1191" y="298"/>
                    </a:lnTo>
                    <a:lnTo>
                      <a:pt x="1186" y="294"/>
                    </a:lnTo>
                    <a:lnTo>
                      <a:pt x="1182" y="294"/>
                    </a:lnTo>
                    <a:lnTo>
                      <a:pt x="1177" y="289"/>
                    </a:lnTo>
                    <a:lnTo>
                      <a:pt x="1177" y="284"/>
                    </a:lnTo>
                    <a:lnTo>
                      <a:pt x="1173" y="275"/>
                    </a:lnTo>
                    <a:lnTo>
                      <a:pt x="1168" y="271"/>
                    </a:lnTo>
                    <a:lnTo>
                      <a:pt x="1168" y="271"/>
                    </a:lnTo>
                    <a:lnTo>
                      <a:pt x="1168" y="271"/>
                    </a:lnTo>
                    <a:lnTo>
                      <a:pt x="1168" y="257"/>
                    </a:lnTo>
                    <a:lnTo>
                      <a:pt x="1168" y="252"/>
                    </a:lnTo>
                    <a:lnTo>
                      <a:pt x="1173" y="243"/>
                    </a:lnTo>
                    <a:lnTo>
                      <a:pt x="1173" y="239"/>
                    </a:lnTo>
                    <a:lnTo>
                      <a:pt x="1173" y="229"/>
                    </a:lnTo>
                    <a:lnTo>
                      <a:pt x="1173" y="225"/>
                    </a:lnTo>
                    <a:lnTo>
                      <a:pt x="1173" y="216"/>
                    </a:lnTo>
                    <a:lnTo>
                      <a:pt x="1168" y="216"/>
                    </a:lnTo>
                    <a:lnTo>
                      <a:pt x="1164" y="202"/>
                    </a:lnTo>
                    <a:lnTo>
                      <a:pt x="1150" y="197"/>
                    </a:lnTo>
                    <a:lnTo>
                      <a:pt x="1145" y="202"/>
                    </a:lnTo>
                    <a:lnTo>
                      <a:pt x="1145" y="202"/>
                    </a:lnTo>
                    <a:lnTo>
                      <a:pt x="1131" y="197"/>
                    </a:lnTo>
                    <a:lnTo>
                      <a:pt x="1113" y="188"/>
                    </a:lnTo>
                    <a:lnTo>
                      <a:pt x="1113" y="188"/>
                    </a:lnTo>
                    <a:lnTo>
                      <a:pt x="1113" y="193"/>
                    </a:lnTo>
                    <a:lnTo>
                      <a:pt x="1113" y="193"/>
                    </a:lnTo>
                    <a:lnTo>
                      <a:pt x="1109" y="193"/>
                    </a:lnTo>
                    <a:lnTo>
                      <a:pt x="1109" y="193"/>
                    </a:lnTo>
                    <a:lnTo>
                      <a:pt x="1109" y="193"/>
                    </a:lnTo>
                    <a:lnTo>
                      <a:pt x="1109" y="202"/>
                    </a:lnTo>
                    <a:lnTo>
                      <a:pt x="1109" y="211"/>
                    </a:lnTo>
                    <a:lnTo>
                      <a:pt x="1109" y="216"/>
                    </a:lnTo>
                    <a:lnTo>
                      <a:pt x="1099" y="220"/>
                    </a:lnTo>
                    <a:lnTo>
                      <a:pt x="1086" y="220"/>
                    </a:lnTo>
                    <a:lnTo>
                      <a:pt x="1086" y="220"/>
                    </a:lnTo>
                    <a:lnTo>
                      <a:pt x="1072" y="220"/>
                    </a:lnTo>
                    <a:lnTo>
                      <a:pt x="1063" y="216"/>
                    </a:lnTo>
                    <a:lnTo>
                      <a:pt x="1058" y="216"/>
                    </a:lnTo>
                    <a:lnTo>
                      <a:pt x="1049" y="211"/>
                    </a:lnTo>
                    <a:lnTo>
                      <a:pt x="1044" y="202"/>
                    </a:lnTo>
                    <a:lnTo>
                      <a:pt x="1049" y="197"/>
                    </a:lnTo>
                    <a:lnTo>
                      <a:pt x="1022" y="193"/>
                    </a:lnTo>
                    <a:lnTo>
                      <a:pt x="1012" y="193"/>
                    </a:lnTo>
                    <a:lnTo>
                      <a:pt x="1003" y="197"/>
                    </a:lnTo>
                    <a:lnTo>
                      <a:pt x="999" y="197"/>
                    </a:lnTo>
                    <a:lnTo>
                      <a:pt x="999" y="197"/>
                    </a:lnTo>
                    <a:lnTo>
                      <a:pt x="1003" y="202"/>
                    </a:lnTo>
                    <a:lnTo>
                      <a:pt x="1008" y="207"/>
                    </a:lnTo>
                    <a:lnTo>
                      <a:pt x="1008" y="207"/>
                    </a:lnTo>
                    <a:lnTo>
                      <a:pt x="1003" y="207"/>
                    </a:lnTo>
                    <a:lnTo>
                      <a:pt x="1003" y="207"/>
                    </a:lnTo>
                    <a:lnTo>
                      <a:pt x="999" y="211"/>
                    </a:lnTo>
                    <a:lnTo>
                      <a:pt x="989" y="211"/>
                    </a:lnTo>
                    <a:lnTo>
                      <a:pt x="980" y="211"/>
                    </a:lnTo>
                    <a:lnTo>
                      <a:pt x="980" y="211"/>
                    </a:lnTo>
                    <a:lnTo>
                      <a:pt x="989" y="207"/>
                    </a:lnTo>
                    <a:lnTo>
                      <a:pt x="989" y="202"/>
                    </a:lnTo>
                    <a:lnTo>
                      <a:pt x="985" y="188"/>
                    </a:lnTo>
                    <a:lnTo>
                      <a:pt x="976" y="193"/>
                    </a:lnTo>
                    <a:lnTo>
                      <a:pt x="967" y="184"/>
                    </a:lnTo>
                    <a:lnTo>
                      <a:pt x="967" y="184"/>
                    </a:lnTo>
                    <a:lnTo>
                      <a:pt x="962" y="184"/>
                    </a:lnTo>
                    <a:lnTo>
                      <a:pt x="957" y="179"/>
                    </a:lnTo>
                    <a:lnTo>
                      <a:pt x="953" y="179"/>
                    </a:lnTo>
                    <a:lnTo>
                      <a:pt x="953" y="184"/>
                    </a:lnTo>
                    <a:lnTo>
                      <a:pt x="953" y="188"/>
                    </a:lnTo>
                    <a:lnTo>
                      <a:pt x="957" y="184"/>
                    </a:lnTo>
                    <a:lnTo>
                      <a:pt x="967" y="188"/>
                    </a:lnTo>
                    <a:lnTo>
                      <a:pt x="967" y="193"/>
                    </a:lnTo>
                    <a:lnTo>
                      <a:pt x="967" y="193"/>
                    </a:lnTo>
                    <a:lnTo>
                      <a:pt x="962" y="197"/>
                    </a:lnTo>
                    <a:lnTo>
                      <a:pt x="953" y="202"/>
                    </a:lnTo>
                    <a:lnTo>
                      <a:pt x="948" y="202"/>
                    </a:lnTo>
                    <a:lnTo>
                      <a:pt x="948" y="202"/>
                    </a:lnTo>
                    <a:lnTo>
                      <a:pt x="934" y="211"/>
                    </a:lnTo>
                    <a:lnTo>
                      <a:pt x="925" y="216"/>
                    </a:lnTo>
                    <a:lnTo>
                      <a:pt x="925" y="216"/>
                    </a:lnTo>
                    <a:lnTo>
                      <a:pt x="921" y="216"/>
                    </a:lnTo>
                    <a:lnTo>
                      <a:pt x="912" y="211"/>
                    </a:lnTo>
                    <a:lnTo>
                      <a:pt x="916" y="220"/>
                    </a:lnTo>
                    <a:lnTo>
                      <a:pt x="916" y="220"/>
                    </a:lnTo>
                    <a:lnTo>
                      <a:pt x="930" y="229"/>
                    </a:lnTo>
                    <a:lnTo>
                      <a:pt x="934" y="234"/>
                    </a:lnTo>
                    <a:lnTo>
                      <a:pt x="939" y="239"/>
                    </a:lnTo>
                    <a:lnTo>
                      <a:pt x="925" y="229"/>
                    </a:lnTo>
                    <a:lnTo>
                      <a:pt x="916" y="225"/>
                    </a:lnTo>
                    <a:lnTo>
                      <a:pt x="916" y="225"/>
                    </a:lnTo>
                    <a:lnTo>
                      <a:pt x="912" y="225"/>
                    </a:lnTo>
                    <a:lnTo>
                      <a:pt x="907" y="220"/>
                    </a:lnTo>
                    <a:lnTo>
                      <a:pt x="902" y="225"/>
                    </a:lnTo>
                    <a:lnTo>
                      <a:pt x="898" y="220"/>
                    </a:lnTo>
                    <a:lnTo>
                      <a:pt x="898" y="220"/>
                    </a:lnTo>
                    <a:lnTo>
                      <a:pt x="916" y="193"/>
                    </a:lnTo>
                    <a:lnTo>
                      <a:pt x="921" y="188"/>
                    </a:lnTo>
                    <a:lnTo>
                      <a:pt x="925" y="188"/>
                    </a:lnTo>
                    <a:lnTo>
                      <a:pt x="930" y="193"/>
                    </a:lnTo>
                    <a:lnTo>
                      <a:pt x="934" y="188"/>
                    </a:lnTo>
                    <a:lnTo>
                      <a:pt x="934" y="184"/>
                    </a:lnTo>
                    <a:lnTo>
                      <a:pt x="934" y="184"/>
                    </a:lnTo>
                    <a:lnTo>
                      <a:pt x="939" y="175"/>
                    </a:lnTo>
                    <a:lnTo>
                      <a:pt x="948" y="161"/>
                    </a:lnTo>
                    <a:lnTo>
                      <a:pt x="957" y="152"/>
                    </a:lnTo>
                    <a:lnTo>
                      <a:pt x="967" y="147"/>
                    </a:lnTo>
                    <a:lnTo>
                      <a:pt x="971" y="147"/>
                    </a:lnTo>
                    <a:lnTo>
                      <a:pt x="971" y="147"/>
                    </a:lnTo>
                    <a:lnTo>
                      <a:pt x="976" y="138"/>
                    </a:lnTo>
                    <a:lnTo>
                      <a:pt x="976" y="138"/>
                    </a:lnTo>
                    <a:lnTo>
                      <a:pt x="980" y="138"/>
                    </a:lnTo>
                    <a:lnTo>
                      <a:pt x="980" y="133"/>
                    </a:lnTo>
                    <a:lnTo>
                      <a:pt x="989" y="129"/>
                    </a:lnTo>
                    <a:lnTo>
                      <a:pt x="989" y="120"/>
                    </a:lnTo>
                    <a:lnTo>
                      <a:pt x="989" y="115"/>
                    </a:lnTo>
                    <a:lnTo>
                      <a:pt x="985" y="106"/>
                    </a:lnTo>
                    <a:lnTo>
                      <a:pt x="980" y="101"/>
                    </a:lnTo>
                    <a:lnTo>
                      <a:pt x="976" y="92"/>
                    </a:lnTo>
                    <a:lnTo>
                      <a:pt x="971" y="87"/>
                    </a:lnTo>
                    <a:lnTo>
                      <a:pt x="971" y="83"/>
                    </a:lnTo>
                    <a:lnTo>
                      <a:pt x="985" y="97"/>
                    </a:lnTo>
                    <a:lnTo>
                      <a:pt x="989" y="101"/>
                    </a:lnTo>
                    <a:lnTo>
                      <a:pt x="989" y="101"/>
                    </a:lnTo>
                    <a:lnTo>
                      <a:pt x="994" y="97"/>
                    </a:lnTo>
                    <a:lnTo>
                      <a:pt x="989" y="87"/>
                    </a:lnTo>
                    <a:lnTo>
                      <a:pt x="989" y="83"/>
                    </a:lnTo>
                    <a:lnTo>
                      <a:pt x="989" y="87"/>
                    </a:lnTo>
                    <a:lnTo>
                      <a:pt x="985" y="87"/>
                    </a:lnTo>
                    <a:lnTo>
                      <a:pt x="985" y="92"/>
                    </a:lnTo>
                    <a:lnTo>
                      <a:pt x="985" y="87"/>
                    </a:lnTo>
                    <a:lnTo>
                      <a:pt x="985" y="87"/>
                    </a:lnTo>
                    <a:lnTo>
                      <a:pt x="980" y="83"/>
                    </a:lnTo>
                    <a:lnTo>
                      <a:pt x="980" y="78"/>
                    </a:lnTo>
                    <a:lnTo>
                      <a:pt x="976" y="69"/>
                    </a:lnTo>
                    <a:lnTo>
                      <a:pt x="971" y="65"/>
                    </a:lnTo>
                    <a:lnTo>
                      <a:pt x="967" y="60"/>
                    </a:lnTo>
                    <a:lnTo>
                      <a:pt x="957" y="55"/>
                    </a:lnTo>
                    <a:lnTo>
                      <a:pt x="953" y="55"/>
                    </a:lnTo>
                    <a:lnTo>
                      <a:pt x="939" y="55"/>
                    </a:lnTo>
                    <a:lnTo>
                      <a:pt x="934" y="55"/>
                    </a:lnTo>
                    <a:lnTo>
                      <a:pt x="934" y="55"/>
                    </a:lnTo>
                    <a:lnTo>
                      <a:pt x="925" y="69"/>
                    </a:lnTo>
                    <a:lnTo>
                      <a:pt x="916" y="69"/>
                    </a:lnTo>
                    <a:lnTo>
                      <a:pt x="907" y="69"/>
                    </a:lnTo>
                    <a:lnTo>
                      <a:pt x="902" y="69"/>
                    </a:lnTo>
                    <a:lnTo>
                      <a:pt x="902" y="69"/>
                    </a:lnTo>
                    <a:lnTo>
                      <a:pt x="907" y="65"/>
                    </a:lnTo>
                    <a:lnTo>
                      <a:pt x="907" y="65"/>
                    </a:lnTo>
                    <a:lnTo>
                      <a:pt x="912" y="60"/>
                    </a:lnTo>
                    <a:lnTo>
                      <a:pt x="916" y="51"/>
                    </a:lnTo>
                    <a:lnTo>
                      <a:pt x="921" y="46"/>
                    </a:lnTo>
                    <a:lnTo>
                      <a:pt x="912" y="42"/>
                    </a:lnTo>
                    <a:lnTo>
                      <a:pt x="902" y="37"/>
                    </a:lnTo>
                    <a:lnTo>
                      <a:pt x="902" y="37"/>
                    </a:lnTo>
                    <a:lnTo>
                      <a:pt x="884" y="51"/>
                    </a:lnTo>
                    <a:lnTo>
                      <a:pt x="875" y="55"/>
                    </a:lnTo>
                    <a:lnTo>
                      <a:pt x="870" y="55"/>
                    </a:lnTo>
                    <a:lnTo>
                      <a:pt x="870" y="55"/>
                    </a:lnTo>
                    <a:lnTo>
                      <a:pt x="879" y="46"/>
                    </a:lnTo>
                    <a:lnTo>
                      <a:pt x="884" y="42"/>
                    </a:lnTo>
                    <a:lnTo>
                      <a:pt x="884" y="42"/>
                    </a:lnTo>
                    <a:lnTo>
                      <a:pt x="889" y="37"/>
                    </a:lnTo>
                    <a:lnTo>
                      <a:pt x="898" y="28"/>
                    </a:lnTo>
                    <a:lnTo>
                      <a:pt x="902" y="23"/>
                    </a:lnTo>
                    <a:lnTo>
                      <a:pt x="893" y="10"/>
                    </a:lnTo>
                    <a:lnTo>
                      <a:pt x="889" y="5"/>
                    </a:lnTo>
                    <a:lnTo>
                      <a:pt x="884" y="5"/>
                    </a:lnTo>
                    <a:lnTo>
                      <a:pt x="875" y="14"/>
                    </a:lnTo>
                    <a:lnTo>
                      <a:pt x="866" y="19"/>
                    </a:lnTo>
                    <a:lnTo>
                      <a:pt x="852" y="42"/>
                    </a:lnTo>
                    <a:lnTo>
                      <a:pt x="857" y="55"/>
                    </a:lnTo>
                    <a:lnTo>
                      <a:pt x="866" y="65"/>
                    </a:lnTo>
                    <a:lnTo>
                      <a:pt x="866" y="65"/>
                    </a:lnTo>
                    <a:lnTo>
                      <a:pt x="857" y="60"/>
                    </a:lnTo>
                    <a:lnTo>
                      <a:pt x="852" y="60"/>
                    </a:lnTo>
                    <a:lnTo>
                      <a:pt x="852" y="60"/>
                    </a:lnTo>
                    <a:lnTo>
                      <a:pt x="843" y="69"/>
                    </a:lnTo>
                    <a:lnTo>
                      <a:pt x="834" y="69"/>
                    </a:lnTo>
                    <a:lnTo>
                      <a:pt x="838" y="78"/>
                    </a:lnTo>
                    <a:lnTo>
                      <a:pt x="838" y="87"/>
                    </a:lnTo>
                    <a:lnTo>
                      <a:pt x="838" y="92"/>
                    </a:lnTo>
                    <a:lnTo>
                      <a:pt x="834" y="92"/>
                    </a:lnTo>
                    <a:lnTo>
                      <a:pt x="834" y="92"/>
                    </a:lnTo>
                    <a:lnTo>
                      <a:pt x="834" y="87"/>
                    </a:lnTo>
                    <a:lnTo>
                      <a:pt x="829" y="87"/>
                    </a:lnTo>
                    <a:lnTo>
                      <a:pt x="824" y="83"/>
                    </a:lnTo>
                    <a:lnTo>
                      <a:pt x="815" y="83"/>
                    </a:lnTo>
                    <a:lnTo>
                      <a:pt x="815" y="87"/>
                    </a:lnTo>
                    <a:lnTo>
                      <a:pt x="811" y="92"/>
                    </a:lnTo>
                    <a:lnTo>
                      <a:pt x="811" y="92"/>
                    </a:lnTo>
                    <a:lnTo>
                      <a:pt x="811" y="97"/>
                    </a:lnTo>
                    <a:lnTo>
                      <a:pt x="802" y="97"/>
                    </a:lnTo>
                    <a:lnTo>
                      <a:pt x="797" y="101"/>
                    </a:lnTo>
                    <a:lnTo>
                      <a:pt x="792" y="101"/>
                    </a:lnTo>
                    <a:lnTo>
                      <a:pt x="797" y="97"/>
                    </a:lnTo>
                    <a:lnTo>
                      <a:pt x="797" y="97"/>
                    </a:lnTo>
                    <a:lnTo>
                      <a:pt x="797" y="92"/>
                    </a:lnTo>
                    <a:lnTo>
                      <a:pt x="792" y="97"/>
                    </a:lnTo>
                    <a:lnTo>
                      <a:pt x="783" y="106"/>
                    </a:lnTo>
                    <a:lnTo>
                      <a:pt x="783" y="110"/>
                    </a:lnTo>
                    <a:lnTo>
                      <a:pt x="779" y="110"/>
                    </a:lnTo>
                    <a:lnTo>
                      <a:pt x="783" y="101"/>
                    </a:lnTo>
                    <a:lnTo>
                      <a:pt x="788" y="97"/>
                    </a:lnTo>
                    <a:lnTo>
                      <a:pt x="788" y="92"/>
                    </a:lnTo>
                    <a:lnTo>
                      <a:pt x="788" y="87"/>
                    </a:lnTo>
                    <a:lnTo>
                      <a:pt x="788" y="83"/>
                    </a:lnTo>
                    <a:lnTo>
                      <a:pt x="783" y="87"/>
                    </a:lnTo>
                    <a:lnTo>
                      <a:pt x="779" y="87"/>
                    </a:lnTo>
                    <a:lnTo>
                      <a:pt x="765" y="87"/>
                    </a:lnTo>
                    <a:lnTo>
                      <a:pt x="765" y="92"/>
                    </a:lnTo>
                    <a:lnTo>
                      <a:pt x="765" y="92"/>
                    </a:lnTo>
                    <a:lnTo>
                      <a:pt x="765" y="97"/>
                    </a:lnTo>
                    <a:lnTo>
                      <a:pt x="756" y="101"/>
                    </a:lnTo>
                    <a:lnTo>
                      <a:pt x="728" y="110"/>
                    </a:lnTo>
                    <a:lnTo>
                      <a:pt x="719" y="115"/>
                    </a:lnTo>
                    <a:lnTo>
                      <a:pt x="710" y="124"/>
                    </a:lnTo>
                    <a:lnTo>
                      <a:pt x="705" y="124"/>
                    </a:lnTo>
                    <a:lnTo>
                      <a:pt x="701" y="133"/>
                    </a:lnTo>
                    <a:lnTo>
                      <a:pt x="710" y="133"/>
                    </a:lnTo>
                    <a:lnTo>
                      <a:pt x="710" y="133"/>
                    </a:lnTo>
                    <a:lnTo>
                      <a:pt x="701" y="138"/>
                    </a:lnTo>
                    <a:lnTo>
                      <a:pt x="696" y="138"/>
                    </a:lnTo>
                    <a:lnTo>
                      <a:pt x="692" y="138"/>
                    </a:lnTo>
                    <a:lnTo>
                      <a:pt x="692" y="147"/>
                    </a:lnTo>
                    <a:lnTo>
                      <a:pt x="692" y="152"/>
                    </a:lnTo>
                    <a:lnTo>
                      <a:pt x="687" y="152"/>
                    </a:lnTo>
                    <a:lnTo>
                      <a:pt x="692" y="152"/>
                    </a:lnTo>
                    <a:lnTo>
                      <a:pt x="687" y="156"/>
                    </a:lnTo>
                    <a:lnTo>
                      <a:pt x="687" y="156"/>
                    </a:lnTo>
                    <a:lnTo>
                      <a:pt x="682" y="161"/>
                    </a:lnTo>
                    <a:lnTo>
                      <a:pt x="687" y="165"/>
                    </a:lnTo>
                    <a:lnTo>
                      <a:pt x="692" y="175"/>
                    </a:lnTo>
                    <a:lnTo>
                      <a:pt x="692" y="175"/>
                    </a:lnTo>
                    <a:lnTo>
                      <a:pt x="692" y="175"/>
                    </a:lnTo>
                    <a:lnTo>
                      <a:pt x="687" y="179"/>
                    </a:lnTo>
                    <a:lnTo>
                      <a:pt x="687" y="184"/>
                    </a:lnTo>
                    <a:lnTo>
                      <a:pt x="682" y="184"/>
                    </a:lnTo>
                    <a:lnTo>
                      <a:pt x="664" y="188"/>
                    </a:lnTo>
                    <a:lnTo>
                      <a:pt x="659" y="188"/>
                    </a:lnTo>
                    <a:lnTo>
                      <a:pt x="659" y="188"/>
                    </a:lnTo>
                    <a:lnTo>
                      <a:pt x="646" y="193"/>
                    </a:lnTo>
                    <a:lnTo>
                      <a:pt x="618" y="197"/>
                    </a:lnTo>
                    <a:lnTo>
                      <a:pt x="623" y="202"/>
                    </a:lnTo>
                    <a:lnTo>
                      <a:pt x="618" y="207"/>
                    </a:lnTo>
                    <a:lnTo>
                      <a:pt x="618" y="207"/>
                    </a:lnTo>
                    <a:lnTo>
                      <a:pt x="618" y="207"/>
                    </a:lnTo>
                    <a:lnTo>
                      <a:pt x="618" y="211"/>
                    </a:lnTo>
                    <a:lnTo>
                      <a:pt x="618" y="211"/>
                    </a:lnTo>
                    <a:lnTo>
                      <a:pt x="623" y="220"/>
                    </a:lnTo>
                    <a:lnTo>
                      <a:pt x="623" y="229"/>
                    </a:lnTo>
                    <a:lnTo>
                      <a:pt x="623" y="239"/>
                    </a:lnTo>
                    <a:lnTo>
                      <a:pt x="627" y="239"/>
                    </a:lnTo>
                    <a:lnTo>
                      <a:pt x="637" y="243"/>
                    </a:lnTo>
                    <a:lnTo>
                      <a:pt x="641" y="248"/>
                    </a:lnTo>
                    <a:lnTo>
                      <a:pt x="641" y="252"/>
                    </a:lnTo>
                    <a:lnTo>
                      <a:pt x="646" y="257"/>
                    </a:lnTo>
                    <a:lnTo>
                      <a:pt x="646" y="257"/>
                    </a:lnTo>
                    <a:lnTo>
                      <a:pt x="655" y="266"/>
                    </a:lnTo>
                    <a:lnTo>
                      <a:pt x="655" y="280"/>
                    </a:lnTo>
                    <a:lnTo>
                      <a:pt x="650" y="294"/>
                    </a:lnTo>
                    <a:lnTo>
                      <a:pt x="655" y="312"/>
                    </a:lnTo>
                    <a:lnTo>
                      <a:pt x="655" y="317"/>
                    </a:lnTo>
                    <a:lnTo>
                      <a:pt x="650" y="317"/>
                    </a:lnTo>
                    <a:lnTo>
                      <a:pt x="650" y="321"/>
                    </a:lnTo>
                    <a:lnTo>
                      <a:pt x="650" y="330"/>
                    </a:lnTo>
                    <a:lnTo>
                      <a:pt x="650" y="330"/>
                    </a:lnTo>
                    <a:lnTo>
                      <a:pt x="646" y="326"/>
                    </a:lnTo>
                    <a:lnTo>
                      <a:pt x="646" y="326"/>
                    </a:lnTo>
                    <a:lnTo>
                      <a:pt x="637" y="317"/>
                    </a:lnTo>
                    <a:lnTo>
                      <a:pt x="632" y="307"/>
                    </a:lnTo>
                    <a:lnTo>
                      <a:pt x="632" y="298"/>
                    </a:lnTo>
                    <a:lnTo>
                      <a:pt x="632" y="294"/>
                    </a:lnTo>
                    <a:lnTo>
                      <a:pt x="632" y="284"/>
                    </a:lnTo>
                    <a:lnTo>
                      <a:pt x="637" y="280"/>
                    </a:lnTo>
                    <a:lnTo>
                      <a:pt x="646" y="271"/>
                    </a:lnTo>
                    <a:lnTo>
                      <a:pt x="641" y="271"/>
                    </a:lnTo>
                    <a:lnTo>
                      <a:pt x="632" y="271"/>
                    </a:lnTo>
                    <a:lnTo>
                      <a:pt x="623" y="266"/>
                    </a:lnTo>
                    <a:lnTo>
                      <a:pt x="618" y="257"/>
                    </a:lnTo>
                    <a:lnTo>
                      <a:pt x="605" y="248"/>
                    </a:lnTo>
                    <a:lnTo>
                      <a:pt x="600" y="248"/>
                    </a:lnTo>
                    <a:lnTo>
                      <a:pt x="591" y="248"/>
                    </a:lnTo>
                    <a:lnTo>
                      <a:pt x="586" y="248"/>
                    </a:lnTo>
                    <a:lnTo>
                      <a:pt x="582" y="252"/>
                    </a:lnTo>
                    <a:lnTo>
                      <a:pt x="586" y="252"/>
                    </a:lnTo>
                    <a:lnTo>
                      <a:pt x="595" y="252"/>
                    </a:lnTo>
                    <a:lnTo>
                      <a:pt x="595" y="252"/>
                    </a:lnTo>
                    <a:lnTo>
                      <a:pt x="591" y="257"/>
                    </a:lnTo>
                    <a:lnTo>
                      <a:pt x="591" y="257"/>
                    </a:lnTo>
                    <a:lnTo>
                      <a:pt x="586" y="262"/>
                    </a:lnTo>
                    <a:lnTo>
                      <a:pt x="577" y="266"/>
                    </a:lnTo>
                    <a:lnTo>
                      <a:pt x="572" y="271"/>
                    </a:lnTo>
                    <a:lnTo>
                      <a:pt x="568" y="266"/>
                    </a:lnTo>
                    <a:lnTo>
                      <a:pt x="568" y="262"/>
                    </a:lnTo>
                    <a:lnTo>
                      <a:pt x="568" y="262"/>
                    </a:lnTo>
                    <a:lnTo>
                      <a:pt x="568" y="266"/>
                    </a:lnTo>
                    <a:lnTo>
                      <a:pt x="572" y="275"/>
                    </a:lnTo>
                    <a:lnTo>
                      <a:pt x="582" y="275"/>
                    </a:lnTo>
                    <a:lnTo>
                      <a:pt x="582" y="275"/>
                    </a:lnTo>
                    <a:lnTo>
                      <a:pt x="586" y="271"/>
                    </a:lnTo>
                    <a:lnTo>
                      <a:pt x="586" y="271"/>
                    </a:lnTo>
                    <a:lnTo>
                      <a:pt x="591" y="289"/>
                    </a:lnTo>
                    <a:lnTo>
                      <a:pt x="595" y="294"/>
                    </a:lnTo>
                    <a:lnTo>
                      <a:pt x="595" y="298"/>
                    </a:lnTo>
                    <a:lnTo>
                      <a:pt x="595" y="298"/>
                    </a:lnTo>
                    <a:lnTo>
                      <a:pt x="591" y="294"/>
                    </a:lnTo>
                    <a:lnTo>
                      <a:pt x="591" y="294"/>
                    </a:lnTo>
                    <a:lnTo>
                      <a:pt x="582" y="294"/>
                    </a:lnTo>
                    <a:lnTo>
                      <a:pt x="563" y="284"/>
                    </a:lnTo>
                    <a:lnTo>
                      <a:pt x="554" y="280"/>
                    </a:lnTo>
                    <a:lnTo>
                      <a:pt x="550" y="275"/>
                    </a:lnTo>
                    <a:lnTo>
                      <a:pt x="550" y="275"/>
                    </a:lnTo>
                    <a:lnTo>
                      <a:pt x="554" y="275"/>
                    </a:lnTo>
                    <a:lnTo>
                      <a:pt x="554" y="275"/>
                    </a:lnTo>
                    <a:lnTo>
                      <a:pt x="554" y="271"/>
                    </a:lnTo>
                    <a:lnTo>
                      <a:pt x="554" y="266"/>
                    </a:lnTo>
                    <a:lnTo>
                      <a:pt x="554" y="262"/>
                    </a:lnTo>
                    <a:lnTo>
                      <a:pt x="554" y="252"/>
                    </a:lnTo>
                    <a:lnTo>
                      <a:pt x="554" y="243"/>
                    </a:lnTo>
                    <a:lnTo>
                      <a:pt x="554" y="239"/>
                    </a:lnTo>
                    <a:lnTo>
                      <a:pt x="554" y="234"/>
                    </a:lnTo>
                    <a:lnTo>
                      <a:pt x="554" y="229"/>
                    </a:lnTo>
                    <a:lnTo>
                      <a:pt x="554" y="229"/>
                    </a:lnTo>
                    <a:lnTo>
                      <a:pt x="554" y="243"/>
                    </a:lnTo>
                    <a:lnTo>
                      <a:pt x="554" y="248"/>
                    </a:lnTo>
                    <a:lnTo>
                      <a:pt x="545" y="252"/>
                    </a:lnTo>
                    <a:lnTo>
                      <a:pt x="536" y="262"/>
                    </a:lnTo>
                    <a:lnTo>
                      <a:pt x="536" y="275"/>
                    </a:lnTo>
                    <a:lnTo>
                      <a:pt x="540" y="294"/>
                    </a:lnTo>
                    <a:lnTo>
                      <a:pt x="545" y="298"/>
                    </a:lnTo>
                    <a:lnTo>
                      <a:pt x="545" y="307"/>
                    </a:lnTo>
                    <a:lnTo>
                      <a:pt x="545" y="321"/>
                    </a:lnTo>
                    <a:lnTo>
                      <a:pt x="540" y="330"/>
                    </a:lnTo>
                    <a:lnTo>
                      <a:pt x="540" y="339"/>
                    </a:lnTo>
                    <a:lnTo>
                      <a:pt x="540" y="344"/>
                    </a:lnTo>
                    <a:lnTo>
                      <a:pt x="540" y="349"/>
                    </a:lnTo>
                    <a:lnTo>
                      <a:pt x="545" y="349"/>
                    </a:lnTo>
                    <a:lnTo>
                      <a:pt x="554" y="353"/>
                    </a:lnTo>
                    <a:lnTo>
                      <a:pt x="563" y="349"/>
                    </a:lnTo>
                    <a:lnTo>
                      <a:pt x="568" y="349"/>
                    </a:lnTo>
                    <a:lnTo>
                      <a:pt x="577" y="353"/>
                    </a:lnTo>
                    <a:lnTo>
                      <a:pt x="582" y="362"/>
                    </a:lnTo>
                    <a:lnTo>
                      <a:pt x="586" y="372"/>
                    </a:lnTo>
                    <a:lnTo>
                      <a:pt x="591" y="376"/>
                    </a:lnTo>
                    <a:lnTo>
                      <a:pt x="591" y="381"/>
                    </a:lnTo>
                    <a:lnTo>
                      <a:pt x="586" y="385"/>
                    </a:lnTo>
                    <a:lnTo>
                      <a:pt x="586" y="390"/>
                    </a:lnTo>
                    <a:lnTo>
                      <a:pt x="586" y="394"/>
                    </a:lnTo>
                    <a:lnTo>
                      <a:pt x="591" y="399"/>
                    </a:lnTo>
                    <a:lnTo>
                      <a:pt x="595" y="399"/>
                    </a:lnTo>
                    <a:lnTo>
                      <a:pt x="609" y="404"/>
                    </a:lnTo>
                    <a:lnTo>
                      <a:pt x="609" y="404"/>
                    </a:lnTo>
                    <a:lnTo>
                      <a:pt x="600" y="404"/>
                    </a:lnTo>
                    <a:lnTo>
                      <a:pt x="595" y="404"/>
                    </a:lnTo>
                    <a:lnTo>
                      <a:pt x="591" y="404"/>
                    </a:lnTo>
                    <a:lnTo>
                      <a:pt x="577" y="404"/>
                    </a:lnTo>
                    <a:lnTo>
                      <a:pt x="577" y="394"/>
                    </a:lnTo>
                    <a:lnTo>
                      <a:pt x="577" y="385"/>
                    </a:lnTo>
                    <a:lnTo>
                      <a:pt x="577" y="376"/>
                    </a:lnTo>
                    <a:lnTo>
                      <a:pt x="572" y="372"/>
                    </a:lnTo>
                    <a:lnTo>
                      <a:pt x="568" y="362"/>
                    </a:lnTo>
                    <a:lnTo>
                      <a:pt x="563" y="362"/>
                    </a:lnTo>
                    <a:lnTo>
                      <a:pt x="554" y="367"/>
                    </a:lnTo>
                    <a:lnTo>
                      <a:pt x="550" y="372"/>
                    </a:lnTo>
                    <a:lnTo>
                      <a:pt x="550" y="381"/>
                    </a:lnTo>
                    <a:lnTo>
                      <a:pt x="550" y="394"/>
                    </a:lnTo>
                    <a:lnTo>
                      <a:pt x="545" y="404"/>
                    </a:lnTo>
                    <a:lnTo>
                      <a:pt x="540" y="413"/>
                    </a:lnTo>
                    <a:lnTo>
                      <a:pt x="536" y="427"/>
                    </a:lnTo>
                    <a:lnTo>
                      <a:pt x="527" y="431"/>
                    </a:lnTo>
                    <a:lnTo>
                      <a:pt x="527" y="431"/>
                    </a:lnTo>
                    <a:lnTo>
                      <a:pt x="522" y="436"/>
                    </a:lnTo>
                    <a:lnTo>
                      <a:pt x="522" y="440"/>
                    </a:lnTo>
                    <a:lnTo>
                      <a:pt x="522" y="445"/>
                    </a:lnTo>
                    <a:lnTo>
                      <a:pt x="513" y="445"/>
                    </a:lnTo>
                    <a:lnTo>
                      <a:pt x="504" y="440"/>
                    </a:lnTo>
                    <a:lnTo>
                      <a:pt x="495" y="440"/>
                    </a:lnTo>
                    <a:lnTo>
                      <a:pt x="495" y="431"/>
                    </a:lnTo>
                    <a:lnTo>
                      <a:pt x="490" y="427"/>
                    </a:lnTo>
                    <a:lnTo>
                      <a:pt x="481" y="417"/>
                    </a:lnTo>
                    <a:lnTo>
                      <a:pt x="481" y="417"/>
                    </a:lnTo>
                    <a:lnTo>
                      <a:pt x="490" y="417"/>
                    </a:lnTo>
                    <a:lnTo>
                      <a:pt x="495" y="422"/>
                    </a:lnTo>
                    <a:lnTo>
                      <a:pt x="495" y="422"/>
                    </a:lnTo>
                    <a:lnTo>
                      <a:pt x="504" y="422"/>
                    </a:lnTo>
                    <a:lnTo>
                      <a:pt x="513" y="422"/>
                    </a:lnTo>
                    <a:lnTo>
                      <a:pt x="513" y="417"/>
                    </a:lnTo>
                    <a:lnTo>
                      <a:pt x="513" y="417"/>
                    </a:lnTo>
                    <a:lnTo>
                      <a:pt x="508" y="417"/>
                    </a:lnTo>
                    <a:lnTo>
                      <a:pt x="513" y="413"/>
                    </a:lnTo>
                    <a:lnTo>
                      <a:pt x="513" y="413"/>
                    </a:lnTo>
                    <a:lnTo>
                      <a:pt x="517" y="408"/>
                    </a:lnTo>
                    <a:lnTo>
                      <a:pt x="522" y="404"/>
                    </a:lnTo>
                    <a:lnTo>
                      <a:pt x="527" y="390"/>
                    </a:lnTo>
                    <a:lnTo>
                      <a:pt x="531" y="381"/>
                    </a:lnTo>
                    <a:lnTo>
                      <a:pt x="531" y="372"/>
                    </a:lnTo>
                    <a:lnTo>
                      <a:pt x="527" y="367"/>
                    </a:lnTo>
                    <a:lnTo>
                      <a:pt x="522" y="362"/>
                    </a:lnTo>
                    <a:lnTo>
                      <a:pt x="522" y="358"/>
                    </a:lnTo>
                    <a:lnTo>
                      <a:pt x="522" y="344"/>
                    </a:lnTo>
                    <a:lnTo>
                      <a:pt x="522" y="335"/>
                    </a:lnTo>
                    <a:lnTo>
                      <a:pt x="522" y="330"/>
                    </a:lnTo>
                    <a:lnTo>
                      <a:pt x="522" y="330"/>
                    </a:lnTo>
                    <a:lnTo>
                      <a:pt x="522" y="326"/>
                    </a:lnTo>
                    <a:lnTo>
                      <a:pt x="522" y="317"/>
                    </a:lnTo>
                    <a:lnTo>
                      <a:pt x="522" y="312"/>
                    </a:lnTo>
                    <a:lnTo>
                      <a:pt x="527" y="303"/>
                    </a:lnTo>
                    <a:lnTo>
                      <a:pt x="522" y="294"/>
                    </a:lnTo>
                    <a:lnTo>
                      <a:pt x="513" y="275"/>
                    </a:lnTo>
                    <a:lnTo>
                      <a:pt x="513" y="271"/>
                    </a:lnTo>
                    <a:lnTo>
                      <a:pt x="517" y="257"/>
                    </a:lnTo>
                    <a:lnTo>
                      <a:pt x="522" y="248"/>
                    </a:lnTo>
                    <a:lnTo>
                      <a:pt x="522" y="239"/>
                    </a:lnTo>
                    <a:lnTo>
                      <a:pt x="522" y="234"/>
                    </a:lnTo>
                    <a:lnTo>
                      <a:pt x="522" y="229"/>
                    </a:lnTo>
                    <a:lnTo>
                      <a:pt x="517" y="229"/>
                    </a:lnTo>
                    <a:lnTo>
                      <a:pt x="490" y="225"/>
                    </a:lnTo>
                    <a:lnTo>
                      <a:pt x="490" y="225"/>
                    </a:lnTo>
                    <a:lnTo>
                      <a:pt x="485" y="229"/>
                    </a:lnTo>
                    <a:lnTo>
                      <a:pt x="485" y="239"/>
                    </a:lnTo>
                    <a:lnTo>
                      <a:pt x="481" y="252"/>
                    </a:lnTo>
                    <a:lnTo>
                      <a:pt x="481" y="257"/>
                    </a:lnTo>
                    <a:lnTo>
                      <a:pt x="476" y="266"/>
                    </a:lnTo>
                    <a:lnTo>
                      <a:pt x="467" y="275"/>
                    </a:lnTo>
                    <a:lnTo>
                      <a:pt x="458" y="284"/>
                    </a:lnTo>
                    <a:lnTo>
                      <a:pt x="467" y="284"/>
                    </a:lnTo>
                    <a:lnTo>
                      <a:pt x="467" y="284"/>
                    </a:lnTo>
                    <a:lnTo>
                      <a:pt x="462" y="289"/>
                    </a:lnTo>
                    <a:lnTo>
                      <a:pt x="462" y="294"/>
                    </a:lnTo>
                    <a:lnTo>
                      <a:pt x="462" y="294"/>
                    </a:lnTo>
                    <a:lnTo>
                      <a:pt x="462" y="298"/>
                    </a:lnTo>
                    <a:lnTo>
                      <a:pt x="467" y="298"/>
                    </a:lnTo>
                    <a:lnTo>
                      <a:pt x="467" y="307"/>
                    </a:lnTo>
                    <a:lnTo>
                      <a:pt x="467" y="317"/>
                    </a:lnTo>
                    <a:lnTo>
                      <a:pt x="462" y="326"/>
                    </a:lnTo>
                    <a:lnTo>
                      <a:pt x="462" y="335"/>
                    </a:lnTo>
                    <a:lnTo>
                      <a:pt x="467" y="335"/>
                    </a:lnTo>
                    <a:lnTo>
                      <a:pt x="476" y="339"/>
                    </a:lnTo>
                    <a:lnTo>
                      <a:pt x="476" y="349"/>
                    </a:lnTo>
                    <a:lnTo>
                      <a:pt x="481" y="358"/>
                    </a:lnTo>
                    <a:lnTo>
                      <a:pt x="481" y="358"/>
                    </a:lnTo>
                    <a:lnTo>
                      <a:pt x="485" y="362"/>
                    </a:lnTo>
                    <a:lnTo>
                      <a:pt x="485" y="367"/>
                    </a:lnTo>
                    <a:lnTo>
                      <a:pt x="481" y="381"/>
                    </a:lnTo>
                    <a:lnTo>
                      <a:pt x="476" y="385"/>
                    </a:lnTo>
                    <a:lnTo>
                      <a:pt x="476" y="390"/>
                    </a:lnTo>
                    <a:lnTo>
                      <a:pt x="472" y="385"/>
                    </a:lnTo>
                    <a:lnTo>
                      <a:pt x="472" y="385"/>
                    </a:lnTo>
                    <a:lnTo>
                      <a:pt x="458" y="367"/>
                    </a:lnTo>
                    <a:lnTo>
                      <a:pt x="435" y="349"/>
                    </a:lnTo>
                    <a:lnTo>
                      <a:pt x="417" y="339"/>
                    </a:lnTo>
                    <a:lnTo>
                      <a:pt x="398" y="335"/>
                    </a:lnTo>
                    <a:lnTo>
                      <a:pt x="394" y="335"/>
                    </a:lnTo>
                    <a:lnTo>
                      <a:pt x="389" y="335"/>
                    </a:lnTo>
                    <a:lnTo>
                      <a:pt x="389" y="344"/>
                    </a:lnTo>
                    <a:lnTo>
                      <a:pt x="394" y="358"/>
                    </a:lnTo>
                    <a:lnTo>
                      <a:pt x="389" y="362"/>
                    </a:lnTo>
                    <a:lnTo>
                      <a:pt x="385" y="367"/>
                    </a:lnTo>
                    <a:lnTo>
                      <a:pt x="385" y="372"/>
                    </a:lnTo>
                    <a:lnTo>
                      <a:pt x="380" y="381"/>
                    </a:lnTo>
                    <a:lnTo>
                      <a:pt x="375" y="381"/>
                    </a:lnTo>
                    <a:lnTo>
                      <a:pt x="371" y="381"/>
                    </a:lnTo>
                    <a:lnTo>
                      <a:pt x="371" y="376"/>
                    </a:lnTo>
                    <a:lnTo>
                      <a:pt x="371" y="372"/>
                    </a:lnTo>
                    <a:lnTo>
                      <a:pt x="371" y="367"/>
                    </a:lnTo>
                    <a:lnTo>
                      <a:pt x="371" y="367"/>
                    </a:lnTo>
                    <a:lnTo>
                      <a:pt x="366" y="362"/>
                    </a:lnTo>
                    <a:lnTo>
                      <a:pt x="366" y="362"/>
                    </a:lnTo>
                    <a:lnTo>
                      <a:pt x="366" y="362"/>
                    </a:lnTo>
                    <a:lnTo>
                      <a:pt x="352" y="376"/>
                    </a:lnTo>
                    <a:lnTo>
                      <a:pt x="339" y="376"/>
                    </a:lnTo>
                    <a:lnTo>
                      <a:pt x="334" y="376"/>
                    </a:lnTo>
                    <a:lnTo>
                      <a:pt x="330" y="376"/>
                    </a:lnTo>
                    <a:lnTo>
                      <a:pt x="330" y="381"/>
                    </a:lnTo>
                    <a:lnTo>
                      <a:pt x="320" y="385"/>
                    </a:lnTo>
                    <a:lnTo>
                      <a:pt x="311" y="381"/>
                    </a:lnTo>
                    <a:lnTo>
                      <a:pt x="307" y="376"/>
                    </a:lnTo>
                    <a:lnTo>
                      <a:pt x="307" y="372"/>
                    </a:lnTo>
                    <a:lnTo>
                      <a:pt x="311" y="367"/>
                    </a:lnTo>
                    <a:lnTo>
                      <a:pt x="307" y="367"/>
                    </a:lnTo>
                    <a:lnTo>
                      <a:pt x="307" y="367"/>
                    </a:lnTo>
                    <a:lnTo>
                      <a:pt x="302" y="372"/>
                    </a:lnTo>
                    <a:lnTo>
                      <a:pt x="302" y="376"/>
                    </a:lnTo>
                    <a:lnTo>
                      <a:pt x="302" y="376"/>
                    </a:lnTo>
                    <a:lnTo>
                      <a:pt x="297" y="372"/>
                    </a:lnTo>
                    <a:lnTo>
                      <a:pt x="297" y="372"/>
                    </a:lnTo>
                    <a:lnTo>
                      <a:pt x="297" y="372"/>
                    </a:lnTo>
                    <a:lnTo>
                      <a:pt x="297" y="372"/>
                    </a:lnTo>
                    <a:lnTo>
                      <a:pt x="297" y="376"/>
                    </a:lnTo>
                    <a:lnTo>
                      <a:pt x="297" y="381"/>
                    </a:lnTo>
                    <a:lnTo>
                      <a:pt x="297" y="385"/>
                    </a:lnTo>
                    <a:lnTo>
                      <a:pt x="293" y="390"/>
                    </a:lnTo>
                    <a:lnTo>
                      <a:pt x="293" y="390"/>
                    </a:lnTo>
                    <a:lnTo>
                      <a:pt x="293" y="381"/>
                    </a:lnTo>
                    <a:lnTo>
                      <a:pt x="293" y="381"/>
                    </a:lnTo>
                    <a:lnTo>
                      <a:pt x="288" y="376"/>
                    </a:lnTo>
                    <a:lnTo>
                      <a:pt x="275" y="385"/>
                    </a:lnTo>
                    <a:lnTo>
                      <a:pt x="261" y="394"/>
                    </a:lnTo>
                    <a:lnTo>
                      <a:pt x="252" y="399"/>
                    </a:lnTo>
                    <a:lnTo>
                      <a:pt x="247" y="404"/>
                    </a:lnTo>
                    <a:lnTo>
                      <a:pt x="242" y="413"/>
                    </a:lnTo>
                    <a:lnTo>
                      <a:pt x="238" y="422"/>
                    </a:lnTo>
                    <a:lnTo>
                      <a:pt x="229" y="431"/>
                    </a:lnTo>
                    <a:lnTo>
                      <a:pt x="224" y="436"/>
                    </a:lnTo>
                    <a:lnTo>
                      <a:pt x="224" y="436"/>
                    </a:lnTo>
                    <a:lnTo>
                      <a:pt x="224" y="431"/>
                    </a:lnTo>
                    <a:lnTo>
                      <a:pt x="224" y="431"/>
                    </a:lnTo>
                    <a:lnTo>
                      <a:pt x="224" y="427"/>
                    </a:lnTo>
                    <a:lnTo>
                      <a:pt x="224" y="427"/>
                    </a:lnTo>
                    <a:lnTo>
                      <a:pt x="220" y="427"/>
                    </a:lnTo>
                    <a:lnTo>
                      <a:pt x="220" y="427"/>
                    </a:lnTo>
                    <a:lnTo>
                      <a:pt x="215" y="422"/>
                    </a:lnTo>
                    <a:lnTo>
                      <a:pt x="210" y="417"/>
                    </a:lnTo>
                    <a:lnTo>
                      <a:pt x="210" y="413"/>
                    </a:lnTo>
                    <a:lnTo>
                      <a:pt x="206" y="399"/>
                    </a:lnTo>
                    <a:lnTo>
                      <a:pt x="215" y="394"/>
                    </a:lnTo>
                    <a:lnTo>
                      <a:pt x="224" y="394"/>
                    </a:lnTo>
                    <a:lnTo>
                      <a:pt x="220" y="385"/>
                    </a:lnTo>
                    <a:lnTo>
                      <a:pt x="215" y="381"/>
                    </a:lnTo>
                    <a:lnTo>
                      <a:pt x="197" y="372"/>
                    </a:lnTo>
                    <a:lnTo>
                      <a:pt x="201" y="381"/>
                    </a:lnTo>
                    <a:lnTo>
                      <a:pt x="201" y="390"/>
                    </a:lnTo>
                    <a:lnTo>
                      <a:pt x="201" y="399"/>
                    </a:lnTo>
                    <a:lnTo>
                      <a:pt x="197" y="408"/>
                    </a:lnTo>
                    <a:lnTo>
                      <a:pt x="201" y="417"/>
                    </a:lnTo>
                    <a:lnTo>
                      <a:pt x="206" y="422"/>
                    </a:lnTo>
                    <a:lnTo>
                      <a:pt x="206" y="427"/>
                    </a:lnTo>
                    <a:lnTo>
                      <a:pt x="201" y="440"/>
                    </a:lnTo>
                    <a:lnTo>
                      <a:pt x="201" y="449"/>
                    </a:lnTo>
                    <a:lnTo>
                      <a:pt x="197" y="449"/>
                    </a:lnTo>
                    <a:lnTo>
                      <a:pt x="197" y="449"/>
                    </a:lnTo>
                    <a:lnTo>
                      <a:pt x="192" y="449"/>
                    </a:lnTo>
                    <a:lnTo>
                      <a:pt x="192" y="449"/>
                    </a:lnTo>
                    <a:lnTo>
                      <a:pt x="183" y="454"/>
                    </a:lnTo>
                    <a:lnTo>
                      <a:pt x="183" y="454"/>
                    </a:lnTo>
                    <a:lnTo>
                      <a:pt x="188" y="445"/>
                    </a:lnTo>
                    <a:lnTo>
                      <a:pt x="188" y="445"/>
                    </a:lnTo>
                    <a:lnTo>
                      <a:pt x="188" y="440"/>
                    </a:lnTo>
                    <a:lnTo>
                      <a:pt x="183" y="436"/>
                    </a:lnTo>
                    <a:lnTo>
                      <a:pt x="178" y="436"/>
                    </a:lnTo>
                    <a:lnTo>
                      <a:pt x="174" y="440"/>
                    </a:lnTo>
                    <a:lnTo>
                      <a:pt x="174" y="445"/>
                    </a:lnTo>
                    <a:lnTo>
                      <a:pt x="165" y="454"/>
                    </a:lnTo>
                    <a:lnTo>
                      <a:pt x="160" y="454"/>
                    </a:lnTo>
                    <a:lnTo>
                      <a:pt x="155" y="459"/>
                    </a:lnTo>
                    <a:lnTo>
                      <a:pt x="155" y="468"/>
                    </a:lnTo>
                    <a:lnTo>
                      <a:pt x="160" y="481"/>
                    </a:lnTo>
                    <a:lnTo>
                      <a:pt x="165" y="491"/>
                    </a:lnTo>
                    <a:lnTo>
                      <a:pt x="169" y="495"/>
                    </a:lnTo>
                    <a:lnTo>
                      <a:pt x="169" y="495"/>
                    </a:lnTo>
                    <a:lnTo>
                      <a:pt x="160" y="491"/>
                    </a:lnTo>
                    <a:lnTo>
                      <a:pt x="160" y="491"/>
                    </a:lnTo>
                    <a:lnTo>
                      <a:pt x="155" y="491"/>
                    </a:lnTo>
                    <a:lnTo>
                      <a:pt x="137" y="486"/>
                    </a:lnTo>
                    <a:lnTo>
                      <a:pt x="133" y="486"/>
                    </a:lnTo>
                    <a:lnTo>
                      <a:pt x="128" y="486"/>
                    </a:lnTo>
                    <a:lnTo>
                      <a:pt x="128" y="486"/>
                    </a:lnTo>
                    <a:lnTo>
                      <a:pt x="128" y="481"/>
                    </a:lnTo>
                    <a:lnTo>
                      <a:pt x="128" y="481"/>
                    </a:lnTo>
                    <a:lnTo>
                      <a:pt x="128" y="477"/>
                    </a:lnTo>
                    <a:lnTo>
                      <a:pt x="119" y="477"/>
                    </a:lnTo>
                    <a:lnTo>
                      <a:pt x="114" y="477"/>
                    </a:lnTo>
                    <a:lnTo>
                      <a:pt x="114" y="481"/>
                    </a:lnTo>
                    <a:lnTo>
                      <a:pt x="119" y="486"/>
                    </a:lnTo>
                    <a:lnTo>
                      <a:pt x="128" y="486"/>
                    </a:lnTo>
                    <a:lnTo>
                      <a:pt x="128" y="486"/>
                    </a:lnTo>
                    <a:lnTo>
                      <a:pt x="128" y="486"/>
                    </a:lnTo>
                    <a:lnTo>
                      <a:pt x="133" y="491"/>
                    </a:lnTo>
                    <a:lnTo>
                      <a:pt x="133" y="491"/>
                    </a:lnTo>
                    <a:lnTo>
                      <a:pt x="133" y="500"/>
                    </a:lnTo>
                    <a:lnTo>
                      <a:pt x="133" y="509"/>
                    </a:lnTo>
                    <a:lnTo>
                      <a:pt x="128" y="509"/>
                    </a:lnTo>
                    <a:lnTo>
                      <a:pt x="114" y="509"/>
                    </a:lnTo>
                    <a:lnTo>
                      <a:pt x="105" y="500"/>
                    </a:lnTo>
                    <a:lnTo>
                      <a:pt x="91" y="495"/>
                    </a:lnTo>
                    <a:lnTo>
                      <a:pt x="87" y="491"/>
                    </a:lnTo>
                    <a:lnTo>
                      <a:pt x="87" y="491"/>
                    </a:lnTo>
                    <a:lnTo>
                      <a:pt x="87" y="491"/>
                    </a:lnTo>
                    <a:lnTo>
                      <a:pt x="87" y="491"/>
                    </a:lnTo>
                    <a:lnTo>
                      <a:pt x="91" y="481"/>
                    </a:lnTo>
                    <a:lnTo>
                      <a:pt x="87" y="472"/>
                    </a:lnTo>
                    <a:lnTo>
                      <a:pt x="87" y="472"/>
                    </a:lnTo>
                    <a:lnTo>
                      <a:pt x="87" y="468"/>
                    </a:lnTo>
                    <a:lnTo>
                      <a:pt x="87" y="459"/>
                    </a:lnTo>
                    <a:lnTo>
                      <a:pt x="91" y="454"/>
                    </a:lnTo>
                    <a:lnTo>
                      <a:pt x="87" y="445"/>
                    </a:lnTo>
                    <a:lnTo>
                      <a:pt x="82" y="440"/>
                    </a:lnTo>
                    <a:lnTo>
                      <a:pt x="64" y="427"/>
                    </a:lnTo>
                    <a:lnTo>
                      <a:pt x="59" y="417"/>
                    </a:lnTo>
                    <a:lnTo>
                      <a:pt x="55" y="417"/>
                    </a:lnTo>
                    <a:lnTo>
                      <a:pt x="59" y="413"/>
                    </a:lnTo>
                    <a:lnTo>
                      <a:pt x="64" y="413"/>
                    </a:lnTo>
                    <a:lnTo>
                      <a:pt x="73" y="417"/>
                    </a:lnTo>
                    <a:lnTo>
                      <a:pt x="87" y="422"/>
                    </a:lnTo>
                    <a:lnTo>
                      <a:pt x="91" y="427"/>
                    </a:lnTo>
                    <a:lnTo>
                      <a:pt x="91" y="431"/>
                    </a:lnTo>
                    <a:lnTo>
                      <a:pt x="110" y="436"/>
                    </a:lnTo>
                    <a:lnTo>
                      <a:pt x="114" y="436"/>
                    </a:lnTo>
                    <a:lnTo>
                      <a:pt x="123" y="436"/>
                    </a:lnTo>
                    <a:lnTo>
                      <a:pt x="133" y="440"/>
                    </a:lnTo>
                    <a:lnTo>
                      <a:pt x="146" y="440"/>
                    </a:lnTo>
                    <a:lnTo>
                      <a:pt x="160" y="431"/>
                    </a:lnTo>
                    <a:lnTo>
                      <a:pt x="165" y="417"/>
                    </a:lnTo>
                    <a:lnTo>
                      <a:pt x="165" y="413"/>
                    </a:lnTo>
                    <a:lnTo>
                      <a:pt x="160" y="404"/>
                    </a:lnTo>
                    <a:lnTo>
                      <a:pt x="155" y="394"/>
                    </a:lnTo>
                    <a:lnTo>
                      <a:pt x="155" y="394"/>
                    </a:lnTo>
                    <a:lnTo>
                      <a:pt x="142" y="385"/>
                    </a:lnTo>
                    <a:lnTo>
                      <a:pt x="128" y="381"/>
                    </a:lnTo>
                    <a:lnTo>
                      <a:pt x="123" y="372"/>
                    </a:lnTo>
                    <a:lnTo>
                      <a:pt x="114" y="362"/>
                    </a:lnTo>
                    <a:lnTo>
                      <a:pt x="105" y="353"/>
                    </a:lnTo>
                    <a:lnTo>
                      <a:pt x="100" y="353"/>
                    </a:lnTo>
                    <a:lnTo>
                      <a:pt x="96" y="353"/>
                    </a:lnTo>
                    <a:lnTo>
                      <a:pt x="91" y="353"/>
                    </a:lnTo>
                    <a:lnTo>
                      <a:pt x="82" y="353"/>
                    </a:lnTo>
                    <a:lnTo>
                      <a:pt x="73" y="349"/>
                    </a:lnTo>
                    <a:lnTo>
                      <a:pt x="68" y="353"/>
                    </a:lnTo>
                    <a:lnTo>
                      <a:pt x="68" y="353"/>
                    </a:lnTo>
                    <a:lnTo>
                      <a:pt x="68" y="349"/>
                    </a:lnTo>
                    <a:lnTo>
                      <a:pt x="68" y="349"/>
                    </a:lnTo>
                    <a:lnTo>
                      <a:pt x="68" y="344"/>
                    </a:lnTo>
                    <a:lnTo>
                      <a:pt x="64" y="344"/>
                    </a:lnTo>
                    <a:lnTo>
                      <a:pt x="59" y="339"/>
                    </a:lnTo>
                    <a:lnTo>
                      <a:pt x="59" y="339"/>
                    </a:lnTo>
                    <a:lnTo>
                      <a:pt x="59" y="339"/>
                    </a:lnTo>
                    <a:lnTo>
                      <a:pt x="55" y="339"/>
                    </a:lnTo>
                    <a:lnTo>
                      <a:pt x="55" y="339"/>
                    </a:lnTo>
                    <a:lnTo>
                      <a:pt x="50" y="339"/>
                    </a:lnTo>
                    <a:lnTo>
                      <a:pt x="50" y="339"/>
                    </a:lnTo>
                    <a:lnTo>
                      <a:pt x="50" y="339"/>
                    </a:lnTo>
                    <a:lnTo>
                      <a:pt x="50" y="344"/>
                    </a:lnTo>
                    <a:lnTo>
                      <a:pt x="50" y="344"/>
                    </a:lnTo>
                    <a:lnTo>
                      <a:pt x="45" y="344"/>
                    </a:lnTo>
                    <a:lnTo>
                      <a:pt x="45" y="339"/>
                    </a:lnTo>
                    <a:lnTo>
                      <a:pt x="41" y="339"/>
                    </a:lnTo>
                    <a:lnTo>
                      <a:pt x="41" y="339"/>
                    </a:lnTo>
                    <a:lnTo>
                      <a:pt x="36" y="349"/>
                    </a:lnTo>
                    <a:lnTo>
                      <a:pt x="27" y="358"/>
                    </a:lnTo>
                    <a:lnTo>
                      <a:pt x="23" y="362"/>
                    </a:lnTo>
                    <a:lnTo>
                      <a:pt x="23" y="372"/>
                    </a:lnTo>
                    <a:lnTo>
                      <a:pt x="23" y="372"/>
                    </a:lnTo>
                    <a:lnTo>
                      <a:pt x="23" y="376"/>
                    </a:lnTo>
                    <a:lnTo>
                      <a:pt x="27" y="381"/>
                    </a:lnTo>
                    <a:lnTo>
                      <a:pt x="32" y="381"/>
                    </a:lnTo>
                    <a:lnTo>
                      <a:pt x="36" y="390"/>
                    </a:lnTo>
                    <a:lnTo>
                      <a:pt x="41" y="399"/>
                    </a:lnTo>
                    <a:lnTo>
                      <a:pt x="32" y="417"/>
                    </a:lnTo>
                    <a:lnTo>
                      <a:pt x="32" y="427"/>
                    </a:lnTo>
                    <a:lnTo>
                      <a:pt x="36" y="440"/>
                    </a:lnTo>
                    <a:lnTo>
                      <a:pt x="41" y="445"/>
                    </a:lnTo>
                    <a:lnTo>
                      <a:pt x="41" y="454"/>
                    </a:lnTo>
                    <a:lnTo>
                      <a:pt x="41" y="468"/>
                    </a:lnTo>
                    <a:lnTo>
                      <a:pt x="36" y="477"/>
                    </a:lnTo>
                    <a:lnTo>
                      <a:pt x="41" y="486"/>
                    </a:lnTo>
                    <a:lnTo>
                      <a:pt x="41" y="486"/>
                    </a:lnTo>
                    <a:lnTo>
                      <a:pt x="45" y="491"/>
                    </a:lnTo>
                    <a:lnTo>
                      <a:pt x="45" y="495"/>
                    </a:lnTo>
                    <a:lnTo>
                      <a:pt x="45" y="504"/>
                    </a:lnTo>
                    <a:lnTo>
                      <a:pt x="45" y="509"/>
                    </a:lnTo>
                    <a:lnTo>
                      <a:pt x="50" y="518"/>
                    </a:lnTo>
                    <a:lnTo>
                      <a:pt x="55" y="523"/>
                    </a:lnTo>
                    <a:lnTo>
                      <a:pt x="55" y="532"/>
                    </a:lnTo>
                    <a:lnTo>
                      <a:pt x="55" y="546"/>
                    </a:lnTo>
                    <a:lnTo>
                      <a:pt x="45" y="555"/>
                    </a:lnTo>
                    <a:lnTo>
                      <a:pt x="18" y="578"/>
                    </a:lnTo>
                    <a:lnTo>
                      <a:pt x="23" y="578"/>
                    </a:lnTo>
                    <a:lnTo>
                      <a:pt x="23" y="578"/>
                    </a:lnTo>
                    <a:lnTo>
                      <a:pt x="23" y="582"/>
                    </a:lnTo>
                    <a:lnTo>
                      <a:pt x="23" y="582"/>
                    </a:lnTo>
                    <a:lnTo>
                      <a:pt x="23" y="582"/>
                    </a:lnTo>
                    <a:lnTo>
                      <a:pt x="23" y="587"/>
                    </a:lnTo>
                    <a:lnTo>
                      <a:pt x="32" y="591"/>
                    </a:lnTo>
                    <a:lnTo>
                      <a:pt x="36" y="591"/>
                    </a:lnTo>
                    <a:lnTo>
                      <a:pt x="41" y="596"/>
                    </a:lnTo>
                    <a:lnTo>
                      <a:pt x="45" y="601"/>
                    </a:lnTo>
                    <a:lnTo>
                      <a:pt x="45" y="605"/>
                    </a:lnTo>
                    <a:lnTo>
                      <a:pt x="41" y="601"/>
                    </a:lnTo>
                    <a:lnTo>
                      <a:pt x="41" y="601"/>
                    </a:lnTo>
                    <a:lnTo>
                      <a:pt x="36" y="601"/>
                    </a:lnTo>
                    <a:lnTo>
                      <a:pt x="32" y="601"/>
                    </a:lnTo>
                    <a:lnTo>
                      <a:pt x="23" y="605"/>
                    </a:lnTo>
                    <a:lnTo>
                      <a:pt x="18" y="610"/>
                    </a:lnTo>
                    <a:lnTo>
                      <a:pt x="18" y="619"/>
                    </a:lnTo>
                    <a:lnTo>
                      <a:pt x="13" y="624"/>
                    </a:lnTo>
                    <a:lnTo>
                      <a:pt x="9" y="624"/>
                    </a:lnTo>
                    <a:lnTo>
                      <a:pt x="9" y="624"/>
                    </a:lnTo>
                    <a:lnTo>
                      <a:pt x="9" y="628"/>
                    </a:lnTo>
                    <a:lnTo>
                      <a:pt x="13" y="633"/>
                    </a:lnTo>
                    <a:lnTo>
                      <a:pt x="13" y="642"/>
                    </a:lnTo>
                    <a:lnTo>
                      <a:pt x="13" y="651"/>
                    </a:lnTo>
                    <a:lnTo>
                      <a:pt x="13" y="651"/>
                    </a:lnTo>
                    <a:lnTo>
                      <a:pt x="13" y="656"/>
                    </a:lnTo>
                    <a:lnTo>
                      <a:pt x="13" y="660"/>
                    </a:lnTo>
                    <a:lnTo>
                      <a:pt x="18" y="665"/>
                    </a:lnTo>
                    <a:lnTo>
                      <a:pt x="18" y="669"/>
                    </a:lnTo>
                    <a:lnTo>
                      <a:pt x="23" y="679"/>
                    </a:lnTo>
                    <a:lnTo>
                      <a:pt x="23" y="683"/>
                    </a:lnTo>
                    <a:lnTo>
                      <a:pt x="27" y="683"/>
                    </a:lnTo>
                    <a:lnTo>
                      <a:pt x="27" y="683"/>
                    </a:lnTo>
                    <a:lnTo>
                      <a:pt x="32" y="683"/>
                    </a:lnTo>
                    <a:lnTo>
                      <a:pt x="36" y="688"/>
                    </a:lnTo>
                    <a:lnTo>
                      <a:pt x="45" y="688"/>
                    </a:lnTo>
                    <a:lnTo>
                      <a:pt x="50" y="692"/>
                    </a:lnTo>
                    <a:lnTo>
                      <a:pt x="55" y="706"/>
                    </a:lnTo>
                    <a:lnTo>
                      <a:pt x="55" y="711"/>
                    </a:lnTo>
                    <a:lnTo>
                      <a:pt x="59" y="720"/>
                    </a:lnTo>
                    <a:lnTo>
                      <a:pt x="59" y="724"/>
                    </a:lnTo>
                    <a:lnTo>
                      <a:pt x="64" y="724"/>
                    </a:lnTo>
                    <a:lnTo>
                      <a:pt x="68" y="724"/>
                    </a:lnTo>
                    <a:lnTo>
                      <a:pt x="73" y="729"/>
                    </a:lnTo>
                    <a:lnTo>
                      <a:pt x="73" y="733"/>
                    </a:lnTo>
                    <a:lnTo>
                      <a:pt x="73" y="738"/>
                    </a:lnTo>
                    <a:lnTo>
                      <a:pt x="64" y="743"/>
                    </a:lnTo>
                    <a:lnTo>
                      <a:pt x="59" y="743"/>
                    </a:lnTo>
                    <a:lnTo>
                      <a:pt x="59" y="743"/>
                    </a:lnTo>
                    <a:lnTo>
                      <a:pt x="59" y="747"/>
                    </a:lnTo>
                    <a:lnTo>
                      <a:pt x="59" y="752"/>
                    </a:lnTo>
                    <a:lnTo>
                      <a:pt x="59" y="756"/>
                    </a:lnTo>
                    <a:lnTo>
                      <a:pt x="64" y="756"/>
                    </a:lnTo>
                    <a:lnTo>
                      <a:pt x="73" y="752"/>
                    </a:lnTo>
                    <a:lnTo>
                      <a:pt x="87" y="756"/>
                    </a:lnTo>
                    <a:lnTo>
                      <a:pt x="91" y="766"/>
                    </a:lnTo>
                    <a:lnTo>
                      <a:pt x="87" y="770"/>
                    </a:lnTo>
                    <a:lnTo>
                      <a:pt x="91" y="775"/>
                    </a:lnTo>
                    <a:lnTo>
                      <a:pt x="96" y="775"/>
                    </a:lnTo>
                    <a:lnTo>
                      <a:pt x="96" y="775"/>
                    </a:lnTo>
                    <a:lnTo>
                      <a:pt x="100" y="775"/>
                    </a:lnTo>
                    <a:lnTo>
                      <a:pt x="100" y="784"/>
                    </a:lnTo>
                    <a:lnTo>
                      <a:pt x="100" y="784"/>
                    </a:lnTo>
                    <a:lnTo>
                      <a:pt x="110" y="788"/>
                    </a:lnTo>
                    <a:lnTo>
                      <a:pt x="114" y="788"/>
                    </a:lnTo>
                    <a:lnTo>
                      <a:pt x="119" y="788"/>
                    </a:lnTo>
                    <a:lnTo>
                      <a:pt x="123" y="788"/>
                    </a:lnTo>
                    <a:lnTo>
                      <a:pt x="128" y="793"/>
                    </a:lnTo>
                    <a:lnTo>
                      <a:pt x="137" y="798"/>
                    </a:lnTo>
                    <a:lnTo>
                      <a:pt x="142" y="798"/>
                    </a:lnTo>
                    <a:lnTo>
                      <a:pt x="155" y="802"/>
                    </a:lnTo>
                    <a:lnTo>
                      <a:pt x="155" y="802"/>
                    </a:lnTo>
                    <a:lnTo>
                      <a:pt x="155" y="807"/>
                    </a:lnTo>
                    <a:lnTo>
                      <a:pt x="155" y="807"/>
                    </a:lnTo>
                    <a:lnTo>
                      <a:pt x="155" y="816"/>
                    </a:lnTo>
                    <a:lnTo>
                      <a:pt x="155" y="816"/>
                    </a:lnTo>
                    <a:lnTo>
                      <a:pt x="155" y="816"/>
                    </a:lnTo>
                    <a:lnTo>
                      <a:pt x="160" y="821"/>
                    </a:lnTo>
                    <a:lnTo>
                      <a:pt x="160" y="821"/>
                    </a:lnTo>
                    <a:lnTo>
                      <a:pt x="155" y="821"/>
                    </a:lnTo>
                    <a:lnTo>
                      <a:pt x="155" y="821"/>
                    </a:lnTo>
                    <a:lnTo>
                      <a:pt x="155" y="821"/>
                    </a:lnTo>
                    <a:lnTo>
                      <a:pt x="155" y="825"/>
                    </a:lnTo>
                    <a:lnTo>
                      <a:pt x="155" y="830"/>
                    </a:lnTo>
                    <a:lnTo>
                      <a:pt x="151" y="834"/>
                    </a:lnTo>
                    <a:lnTo>
                      <a:pt x="146" y="839"/>
                    </a:lnTo>
                    <a:lnTo>
                      <a:pt x="142" y="839"/>
                    </a:lnTo>
                    <a:lnTo>
                      <a:pt x="137" y="843"/>
                    </a:lnTo>
                    <a:lnTo>
                      <a:pt x="137" y="843"/>
                    </a:lnTo>
                    <a:lnTo>
                      <a:pt x="146" y="848"/>
                    </a:lnTo>
                    <a:lnTo>
                      <a:pt x="151" y="853"/>
                    </a:lnTo>
                    <a:lnTo>
                      <a:pt x="151" y="853"/>
                    </a:lnTo>
                    <a:lnTo>
                      <a:pt x="146" y="853"/>
                    </a:lnTo>
                    <a:lnTo>
                      <a:pt x="146" y="853"/>
                    </a:lnTo>
                    <a:lnTo>
                      <a:pt x="137" y="857"/>
                    </a:lnTo>
                    <a:lnTo>
                      <a:pt x="133" y="857"/>
                    </a:lnTo>
                    <a:lnTo>
                      <a:pt x="133" y="857"/>
                    </a:lnTo>
                    <a:lnTo>
                      <a:pt x="133" y="862"/>
                    </a:lnTo>
                    <a:lnTo>
                      <a:pt x="137" y="862"/>
                    </a:lnTo>
                    <a:lnTo>
                      <a:pt x="142" y="866"/>
                    </a:lnTo>
                    <a:lnTo>
                      <a:pt x="142" y="866"/>
                    </a:lnTo>
                    <a:lnTo>
                      <a:pt x="137" y="866"/>
                    </a:lnTo>
                    <a:lnTo>
                      <a:pt x="137" y="866"/>
                    </a:lnTo>
                    <a:lnTo>
                      <a:pt x="128" y="871"/>
                    </a:lnTo>
                    <a:lnTo>
                      <a:pt x="123" y="876"/>
                    </a:lnTo>
                    <a:lnTo>
                      <a:pt x="119" y="880"/>
                    </a:lnTo>
                    <a:lnTo>
                      <a:pt x="119" y="880"/>
                    </a:lnTo>
                    <a:lnTo>
                      <a:pt x="123" y="885"/>
                    </a:lnTo>
                    <a:lnTo>
                      <a:pt x="133" y="889"/>
                    </a:lnTo>
                    <a:lnTo>
                      <a:pt x="137" y="894"/>
                    </a:lnTo>
                    <a:lnTo>
                      <a:pt x="146" y="898"/>
                    </a:lnTo>
                    <a:lnTo>
                      <a:pt x="151" y="903"/>
                    </a:lnTo>
                    <a:lnTo>
                      <a:pt x="151" y="903"/>
                    </a:lnTo>
                    <a:lnTo>
                      <a:pt x="155" y="903"/>
                    </a:lnTo>
                    <a:lnTo>
                      <a:pt x="155" y="903"/>
                    </a:lnTo>
                    <a:lnTo>
                      <a:pt x="155" y="903"/>
                    </a:lnTo>
                    <a:close/>
                    <a:moveTo>
                      <a:pt x="1278" y="715"/>
                    </a:moveTo>
                    <a:lnTo>
                      <a:pt x="1274" y="720"/>
                    </a:lnTo>
                    <a:lnTo>
                      <a:pt x="1274" y="720"/>
                    </a:lnTo>
                    <a:lnTo>
                      <a:pt x="1269" y="724"/>
                    </a:lnTo>
                    <a:lnTo>
                      <a:pt x="1274" y="729"/>
                    </a:lnTo>
                    <a:lnTo>
                      <a:pt x="1278" y="729"/>
                    </a:lnTo>
                    <a:lnTo>
                      <a:pt x="1278" y="724"/>
                    </a:lnTo>
                    <a:lnTo>
                      <a:pt x="1278" y="720"/>
                    </a:lnTo>
                    <a:lnTo>
                      <a:pt x="1278" y="715"/>
                    </a:lnTo>
                    <a:lnTo>
                      <a:pt x="1278" y="715"/>
                    </a:lnTo>
                    <a:close/>
                    <a:moveTo>
                      <a:pt x="1727" y="486"/>
                    </a:moveTo>
                    <a:lnTo>
                      <a:pt x="1732" y="491"/>
                    </a:lnTo>
                    <a:lnTo>
                      <a:pt x="1732" y="491"/>
                    </a:lnTo>
                    <a:lnTo>
                      <a:pt x="1732" y="491"/>
                    </a:lnTo>
                    <a:lnTo>
                      <a:pt x="1736" y="486"/>
                    </a:lnTo>
                    <a:lnTo>
                      <a:pt x="1736" y="486"/>
                    </a:lnTo>
                    <a:lnTo>
                      <a:pt x="1727" y="486"/>
                    </a:lnTo>
                    <a:lnTo>
                      <a:pt x="1727" y="486"/>
                    </a:lnTo>
                    <a:close/>
                    <a:moveTo>
                      <a:pt x="572" y="358"/>
                    </a:moveTo>
                    <a:lnTo>
                      <a:pt x="572" y="358"/>
                    </a:lnTo>
                    <a:lnTo>
                      <a:pt x="577" y="372"/>
                    </a:lnTo>
                    <a:lnTo>
                      <a:pt x="582" y="381"/>
                    </a:lnTo>
                    <a:lnTo>
                      <a:pt x="586" y="376"/>
                    </a:lnTo>
                    <a:lnTo>
                      <a:pt x="582" y="367"/>
                    </a:lnTo>
                    <a:lnTo>
                      <a:pt x="572" y="358"/>
                    </a:lnTo>
                    <a:lnTo>
                      <a:pt x="572" y="358"/>
                    </a:lnTo>
                    <a:close/>
                    <a:moveTo>
                      <a:pt x="646" y="275"/>
                    </a:moveTo>
                    <a:lnTo>
                      <a:pt x="641" y="284"/>
                    </a:lnTo>
                    <a:lnTo>
                      <a:pt x="637" y="289"/>
                    </a:lnTo>
                    <a:lnTo>
                      <a:pt x="641" y="294"/>
                    </a:lnTo>
                    <a:lnTo>
                      <a:pt x="641" y="298"/>
                    </a:lnTo>
                    <a:lnTo>
                      <a:pt x="641" y="307"/>
                    </a:lnTo>
                    <a:lnTo>
                      <a:pt x="641" y="312"/>
                    </a:lnTo>
                    <a:lnTo>
                      <a:pt x="641" y="317"/>
                    </a:lnTo>
                    <a:lnTo>
                      <a:pt x="646" y="312"/>
                    </a:lnTo>
                    <a:lnTo>
                      <a:pt x="650" y="312"/>
                    </a:lnTo>
                    <a:lnTo>
                      <a:pt x="646" y="294"/>
                    </a:lnTo>
                    <a:lnTo>
                      <a:pt x="646" y="280"/>
                    </a:lnTo>
                    <a:lnTo>
                      <a:pt x="646" y="275"/>
                    </a:lnTo>
                    <a:lnTo>
                      <a:pt x="646" y="275"/>
                    </a:lnTo>
                    <a:close/>
                    <a:moveTo>
                      <a:pt x="957" y="188"/>
                    </a:moveTo>
                    <a:lnTo>
                      <a:pt x="953" y="193"/>
                    </a:lnTo>
                    <a:lnTo>
                      <a:pt x="953" y="197"/>
                    </a:lnTo>
                    <a:lnTo>
                      <a:pt x="948" y="197"/>
                    </a:lnTo>
                    <a:lnTo>
                      <a:pt x="957" y="193"/>
                    </a:lnTo>
                    <a:lnTo>
                      <a:pt x="957" y="188"/>
                    </a:lnTo>
                    <a:lnTo>
                      <a:pt x="957" y="188"/>
                    </a:lnTo>
                    <a:lnTo>
                      <a:pt x="957" y="1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" name="Freeform 1752"/>
              <p:cNvSpPr>
                <a:spLocks/>
              </p:cNvSpPr>
              <p:nvPr/>
            </p:nvSpPr>
            <p:spPr bwMode="auto">
              <a:xfrm>
                <a:off x="2993" y="672"/>
                <a:ext cx="1883" cy="944"/>
              </a:xfrm>
              <a:custGeom>
                <a:avLst/>
                <a:gdLst>
                  <a:gd name="T0" fmla="*/ 119 w 1883"/>
                  <a:gd name="T1" fmla="*/ 871 h 944"/>
                  <a:gd name="T2" fmla="*/ 110 w 1883"/>
                  <a:gd name="T3" fmla="*/ 793 h 944"/>
                  <a:gd name="T4" fmla="*/ 59 w 1883"/>
                  <a:gd name="T5" fmla="*/ 729 h 944"/>
                  <a:gd name="T6" fmla="*/ 4 w 1883"/>
                  <a:gd name="T7" fmla="*/ 624 h 944"/>
                  <a:gd name="T8" fmla="*/ 41 w 1883"/>
                  <a:gd name="T9" fmla="*/ 495 h 944"/>
                  <a:gd name="T10" fmla="*/ 32 w 1883"/>
                  <a:gd name="T11" fmla="*/ 344 h 944"/>
                  <a:gd name="T12" fmla="*/ 73 w 1883"/>
                  <a:gd name="T13" fmla="*/ 339 h 944"/>
                  <a:gd name="T14" fmla="*/ 119 w 1883"/>
                  <a:gd name="T15" fmla="*/ 445 h 944"/>
                  <a:gd name="T16" fmla="*/ 110 w 1883"/>
                  <a:gd name="T17" fmla="*/ 477 h 944"/>
                  <a:gd name="T18" fmla="*/ 183 w 1883"/>
                  <a:gd name="T19" fmla="*/ 362 h 944"/>
                  <a:gd name="T20" fmla="*/ 284 w 1883"/>
                  <a:gd name="T21" fmla="*/ 372 h 944"/>
                  <a:gd name="T22" fmla="*/ 339 w 1883"/>
                  <a:gd name="T23" fmla="*/ 372 h 944"/>
                  <a:gd name="T24" fmla="*/ 458 w 1883"/>
                  <a:gd name="T25" fmla="*/ 358 h 944"/>
                  <a:gd name="T26" fmla="*/ 458 w 1883"/>
                  <a:gd name="T27" fmla="*/ 294 h 944"/>
                  <a:gd name="T28" fmla="*/ 527 w 1883"/>
                  <a:gd name="T29" fmla="*/ 344 h 944"/>
                  <a:gd name="T30" fmla="*/ 517 w 1883"/>
                  <a:gd name="T31" fmla="*/ 440 h 944"/>
                  <a:gd name="T32" fmla="*/ 540 w 1883"/>
                  <a:gd name="T33" fmla="*/ 303 h 944"/>
                  <a:gd name="T34" fmla="*/ 582 w 1883"/>
                  <a:gd name="T35" fmla="*/ 284 h 944"/>
                  <a:gd name="T36" fmla="*/ 646 w 1883"/>
                  <a:gd name="T37" fmla="*/ 266 h 944"/>
                  <a:gd name="T38" fmla="*/ 646 w 1883"/>
                  <a:gd name="T39" fmla="*/ 184 h 944"/>
                  <a:gd name="T40" fmla="*/ 678 w 1883"/>
                  <a:gd name="T41" fmla="*/ 129 h 944"/>
                  <a:gd name="T42" fmla="*/ 802 w 1883"/>
                  <a:gd name="T43" fmla="*/ 87 h 944"/>
                  <a:gd name="T44" fmla="*/ 861 w 1883"/>
                  <a:gd name="T45" fmla="*/ 19 h 944"/>
                  <a:gd name="T46" fmla="*/ 976 w 1883"/>
                  <a:gd name="T47" fmla="*/ 60 h 944"/>
                  <a:gd name="T48" fmla="*/ 980 w 1883"/>
                  <a:gd name="T49" fmla="*/ 142 h 944"/>
                  <a:gd name="T50" fmla="*/ 944 w 1883"/>
                  <a:gd name="T51" fmla="*/ 193 h 944"/>
                  <a:gd name="T52" fmla="*/ 1012 w 1883"/>
                  <a:gd name="T53" fmla="*/ 188 h 944"/>
                  <a:gd name="T54" fmla="*/ 1109 w 1883"/>
                  <a:gd name="T55" fmla="*/ 184 h 944"/>
                  <a:gd name="T56" fmla="*/ 1196 w 1883"/>
                  <a:gd name="T57" fmla="*/ 294 h 944"/>
                  <a:gd name="T58" fmla="*/ 1310 w 1883"/>
                  <a:gd name="T59" fmla="*/ 220 h 944"/>
                  <a:gd name="T60" fmla="*/ 1434 w 1883"/>
                  <a:gd name="T61" fmla="*/ 294 h 944"/>
                  <a:gd name="T62" fmla="*/ 1622 w 1883"/>
                  <a:gd name="T63" fmla="*/ 344 h 944"/>
                  <a:gd name="T64" fmla="*/ 1732 w 1883"/>
                  <a:gd name="T65" fmla="*/ 339 h 944"/>
                  <a:gd name="T66" fmla="*/ 1819 w 1883"/>
                  <a:gd name="T67" fmla="*/ 413 h 944"/>
                  <a:gd name="T68" fmla="*/ 1856 w 1883"/>
                  <a:gd name="T69" fmla="*/ 459 h 944"/>
                  <a:gd name="T70" fmla="*/ 1842 w 1883"/>
                  <a:gd name="T71" fmla="*/ 495 h 944"/>
                  <a:gd name="T72" fmla="*/ 1801 w 1883"/>
                  <a:gd name="T73" fmla="*/ 477 h 944"/>
                  <a:gd name="T74" fmla="*/ 1746 w 1883"/>
                  <a:gd name="T75" fmla="*/ 509 h 944"/>
                  <a:gd name="T76" fmla="*/ 1672 w 1883"/>
                  <a:gd name="T77" fmla="*/ 578 h 944"/>
                  <a:gd name="T78" fmla="*/ 1590 w 1883"/>
                  <a:gd name="T79" fmla="*/ 596 h 944"/>
                  <a:gd name="T80" fmla="*/ 1558 w 1883"/>
                  <a:gd name="T81" fmla="*/ 665 h 944"/>
                  <a:gd name="T82" fmla="*/ 1530 w 1883"/>
                  <a:gd name="T83" fmla="*/ 747 h 944"/>
                  <a:gd name="T84" fmla="*/ 1484 w 1883"/>
                  <a:gd name="T85" fmla="*/ 642 h 944"/>
                  <a:gd name="T86" fmla="*/ 1558 w 1883"/>
                  <a:gd name="T87" fmla="*/ 564 h 944"/>
                  <a:gd name="T88" fmla="*/ 1507 w 1883"/>
                  <a:gd name="T89" fmla="*/ 559 h 944"/>
                  <a:gd name="T90" fmla="*/ 1411 w 1883"/>
                  <a:gd name="T91" fmla="*/ 614 h 944"/>
                  <a:gd name="T92" fmla="*/ 1292 w 1883"/>
                  <a:gd name="T93" fmla="*/ 660 h 944"/>
                  <a:gd name="T94" fmla="*/ 1315 w 1883"/>
                  <a:gd name="T95" fmla="*/ 761 h 944"/>
                  <a:gd name="T96" fmla="*/ 1186 w 1883"/>
                  <a:gd name="T97" fmla="*/ 926 h 944"/>
                  <a:gd name="T98" fmla="*/ 1200 w 1883"/>
                  <a:gd name="T99" fmla="*/ 843 h 944"/>
                  <a:gd name="T100" fmla="*/ 1072 w 1883"/>
                  <a:gd name="T101" fmla="*/ 770 h 944"/>
                  <a:gd name="T102" fmla="*/ 875 w 1883"/>
                  <a:gd name="T103" fmla="*/ 798 h 944"/>
                  <a:gd name="T104" fmla="*/ 769 w 1883"/>
                  <a:gd name="T105" fmla="*/ 793 h 944"/>
                  <a:gd name="T106" fmla="*/ 623 w 1883"/>
                  <a:gd name="T107" fmla="*/ 779 h 944"/>
                  <a:gd name="T108" fmla="*/ 531 w 1883"/>
                  <a:gd name="T109" fmla="*/ 729 h 944"/>
                  <a:gd name="T110" fmla="*/ 440 w 1883"/>
                  <a:gd name="T111" fmla="*/ 720 h 944"/>
                  <a:gd name="T112" fmla="*/ 389 w 1883"/>
                  <a:gd name="T113" fmla="*/ 761 h 944"/>
                  <a:gd name="T114" fmla="*/ 339 w 1883"/>
                  <a:gd name="T115" fmla="*/ 784 h 944"/>
                  <a:gd name="T116" fmla="*/ 275 w 1883"/>
                  <a:gd name="T117" fmla="*/ 775 h 944"/>
                  <a:gd name="T118" fmla="*/ 261 w 1883"/>
                  <a:gd name="T119" fmla="*/ 857 h 944"/>
                  <a:gd name="T120" fmla="*/ 238 w 1883"/>
                  <a:gd name="T121" fmla="*/ 885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83" h="944">
                    <a:moveTo>
                      <a:pt x="238" y="944"/>
                    </a:moveTo>
                    <a:lnTo>
                      <a:pt x="233" y="940"/>
                    </a:lnTo>
                    <a:lnTo>
                      <a:pt x="233" y="940"/>
                    </a:lnTo>
                    <a:lnTo>
                      <a:pt x="229" y="935"/>
                    </a:lnTo>
                    <a:lnTo>
                      <a:pt x="229" y="935"/>
                    </a:lnTo>
                    <a:lnTo>
                      <a:pt x="220" y="931"/>
                    </a:lnTo>
                    <a:lnTo>
                      <a:pt x="215" y="926"/>
                    </a:lnTo>
                    <a:lnTo>
                      <a:pt x="215" y="921"/>
                    </a:lnTo>
                    <a:lnTo>
                      <a:pt x="201" y="921"/>
                    </a:lnTo>
                    <a:lnTo>
                      <a:pt x="197" y="921"/>
                    </a:lnTo>
                    <a:lnTo>
                      <a:pt x="188" y="917"/>
                    </a:lnTo>
                    <a:lnTo>
                      <a:pt x="183" y="912"/>
                    </a:lnTo>
                    <a:lnTo>
                      <a:pt x="174" y="912"/>
                    </a:lnTo>
                    <a:lnTo>
                      <a:pt x="160" y="908"/>
                    </a:lnTo>
                    <a:lnTo>
                      <a:pt x="155" y="908"/>
                    </a:lnTo>
                    <a:lnTo>
                      <a:pt x="155" y="908"/>
                    </a:lnTo>
                    <a:lnTo>
                      <a:pt x="146" y="908"/>
                    </a:lnTo>
                    <a:lnTo>
                      <a:pt x="142" y="903"/>
                    </a:lnTo>
                    <a:lnTo>
                      <a:pt x="133" y="898"/>
                    </a:lnTo>
                    <a:lnTo>
                      <a:pt x="133" y="894"/>
                    </a:lnTo>
                    <a:lnTo>
                      <a:pt x="119" y="889"/>
                    </a:lnTo>
                    <a:lnTo>
                      <a:pt x="110" y="880"/>
                    </a:lnTo>
                    <a:lnTo>
                      <a:pt x="114" y="876"/>
                    </a:lnTo>
                    <a:lnTo>
                      <a:pt x="119" y="871"/>
                    </a:lnTo>
                    <a:lnTo>
                      <a:pt x="123" y="871"/>
                    </a:lnTo>
                    <a:lnTo>
                      <a:pt x="128" y="862"/>
                    </a:lnTo>
                    <a:lnTo>
                      <a:pt x="123" y="857"/>
                    </a:lnTo>
                    <a:lnTo>
                      <a:pt x="133" y="853"/>
                    </a:lnTo>
                    <a:lnTo>
                      <a:pt x="128" y="848"/>
                    </a:lnTo>
                    <a:lnTo>
                      <a:pt x="133" y="839"/>
                    </a:lnTo>
                    <a:lnTo>
                      <a:pt x="146" y="834"/>
                    </a:lnTo>
                    <a:lnTo>
                      <a:pt x="146" y="834"/>
                    </a:lnTo>
                    <a:lnTo>
                      <a:pt x="146" y="830"/>
                    </a:lnTo>
                    <a:lnTo>
                      <a:pt x="146" y="825"/>
                    </a:lnTo>
                    <a:lnTo>
                      <a:pt x="151" y="816"/>
                    </a:lnTo>
                    <a:lnTo>
                      <a:pt x="146" y="816"/>
                    </a:lnTo>
                    <a:lnTo>
                      <a:pt x="142" y="816"/>
                    </a:lnTo>
                    <a:lnTo>
                      <a:pt x="142" y="816"/>
                    </a:lnTo>
                    <a:lnTo>
                      <a:pt x="146" y="811"/>
                    </a:lnTo>
                    <a:lnTo>
                      <a:pt x="151" y="811"/>
                    </a:lnTo>
                    <a:lnTo>
                      <a:pt x="151" y="811"/>
                    </a:lnTo>
                    <a:lnTo>
                      <a:pt x="151" y="807"/>
                    </a:lnTo>
                    <a:lnTo>
                      <a:pt x="142" y="802"/>
                    </a:lnTo>
                    <a:lnTo>
                      <a:pt x="133" y="802"/>
                    </a:lnTo>
                    <a:lnTo>
                      <a:pt x="123" y="798"/>
                    </a:lnTo>
                    <a:lnTo>
                      <a:pt x="119" y="793"/>
                    </a:lnTo>
                    <a:lnTo>
                      <a:pt x="114" y="793"/>
                    </a:lnTo>
                    <a:lnTo>
                      <a:pt x="110" y="793"/>
                    </a:lnTo>
                    <a:lnTo>
                      <a:pt x="105" y="793"/>
                    </a:lnTo>
                    <a:lnTo>
                      <a:pt x="100" y="788"/>
                    </a:lnTo>
                    <a:lnTo>
                      <a:pt x="96" y="784"/>
                    </a:lnTo>
                    <a:lnTo>
                      <a:pt x="96" y="779"/>
                    </a:lnTo>
                    <a:lnTo>
                      <a:pt x="96" y="779"/>
                    </a:lnTo>
                    <a:lnTo>
                      <a:pt x="91" y="779"/>
                    </a:lnTo>
                    <a:lnTo>
                      <a:pt x="91" y="779"/>
                    </a:lnTo>
                    <a:lnTo>
                      <a:pt x="87" y="775"/>
                    </a:lnTo>
                    <a:lnTo>
                      <a:pt x="82" y="770"/>
                    </a:lnTo>
                    <a:lnTo>
                      <a:pt x="87" y="766"/>
                    </a:lnTo>
                    <a:lnTo>
                      <a:pt x="82" y="761"/>
                    </a:lnTo>
                    <a:lnTo>
                      <a:pt x="73" y="756"/>
                    </a:lnTo>
                    <a:lnTo>
                      <a:pt x="68" y="761"/>
                    </a:lnTo>
                    <a:lnTo>
                      <a:pt x="59" y="761"/>
                    </a:lnTo>
                    <a:lnTo>
                      <a:pt x="59" y="761"/>
                    </a:lnTo>
                    <a:lnTo>
                      <a:pt x="55" y="756"/>
                    </a:lnTo>
                    <a:lnTo>
                      <a:pt x="50" y="747"/>
                    </a:lnTo>
                    <a:lnTo>
                      <a:pt x="55" y="738"/>
                    </a:lnTo>
                    <a:lnTo>
                      <a:pt x="59" y="733"/>
                    </a:lnTo>
                    <a:lnTo>
                      <a:pt x="64" y="738"/>
                    </a:lnTo>
                    <a:lnTo>
                      <a:pt x="68" y="733"/>
                    </a:lnTo>
                    <a:lnTo>
                      <a:pt x="64" y="729"/>
                    </a:lnTo>
                    <a:lnTo>
                      <a:pt x="64" y="729"/>
                    </a:lnTo>
                    <a:lnTo>
                      <a:pt x="59" y="729"/>
                    </a:lnTo>
                    <a:lnTo>
                      <a:pt x="55" y="720"/>
                    </a:lnTo>
                    <a:lnTo>
                      <a:pt x="45" y="711"/>
                    </a:lnTo>
                    <a:lnTo>
                      <a:pt x="45" y="701"/>
                    </a:lnTo>
                    <a:lnTo>
                      <a:pt x="45" y="692"/>
                    </a:lnTo>
                    <a:lnTo>
                      <a:pt x="41" y="692"/>
                    </a:lnTo>
                    <a:lnTo>
                      <a:pt x="32" y="692"/>
                    </a:lnTo>
                    <a:lnTo>
                      <a:pt x="27" y="697"/>
                    </a:lnTo>
                    <a:lnTo>
                      <a:pt x="27" y="697"/>
                    </a:lnTo>
                    <a:lnTo>
                      <a:pt x="27" y="692"/>
                    </a:lnTo>
                    <a:lnTo>
                      <a:pt x="27" y="688"/>
                    </a:lnTo>
                    <a:lnTo>
                      <a:pt x="27" y="688"/>
                    </a:lnTo>
                    <a:lnTo>
                      <a:pt x="27" y="688"/>
                    </a:lnTo>
                    <a:lnTo>
                      <a:pt x="27" y="688"/>
                    </a:lnTo>
                    <a:lnTo>
                      <a:pt x="18" y="683"/>
                    </a:lnTo>
                    <a:lnTo>
                      <a:pt x="13" y="683"/>
                    </a:lnTo>
                    <a:lnTo>
                      <a:pt x="13" y="669"/>
                    </a:lnTo>
                    <a:lnTo>
                      <a:pt x="13" y="669"/>
                    </a:lnTo>
                    <a:lnTo>
                      <a:pt x="9" y="665"/>
                    </a:lnTo>
                    <a:lnTo>
                      <a:pt x="4" y="651"/>
                    </a:lnTo>
                    <a:lnTo>
                      <a:pt x="9" y="646"/>
                    </a:lnTo>
                    <a:lnTo>
                      <a:pt x="9" y="642"/>
                    </a:lnTo>
                    <a:lnTo>
                      <a:pt x="4" y="637"/>
                    </a:lnTo>
                    <a:lnTo>
                      <a:pt x="4" y="628"/>
                    </a:lnTo>
                    <a:lnTo>
                      <a:pt x="4" y="624"/>
                    </a:lnTo>
                    <a:lnTo>
                      <a:pt x="9" y="619"/>
                    </a:lnTo>
                    <a:lnTo>
                      <a:pt x="13" y="619"/>
                    </a:lnTo>
                    <a:lnTo>
                      <a:pt x="13" y="610"/>
                    </a:lnTo>
                    <a:lnTo>
                      <a:pt x="18" y="605"/>
                    </a:lnTo>
                    <a:lnTo>
                      <a:pt x="18" y="601"/>
                    </a:lnTo>
                    <a:lnTo>
                      <a:pt x="27" y="596"/>
                    </a:lnTo>
                    <a:lnTo>
                      <a:pt x="27" y="596"/>
                    </a:lnTo>
                    <a:lnTo>
                      <a:pt x="23" y="591"/>
                    </a:lnTo>
                    <a:lnTo>
                      <a:pt x="13" y="587"/>
                    </a:lnTo>
                    <a:lnTo>
                      <a:pt x="13" y="587"/>
                    </a:lnTo>
                    <a:lnTo>
                      <a:pt x="9" y="587"/>
                    </a:lnTo>
                    <a:lnTo>
                      <a:pt x="0" y="587"/>
                    </a:lnTo>
                    <a:lnTo>
                      <a:pt x="0" y="591"/>
                    </a:lnTo>
                    <a:lnTo>
                      <a:pt x="9" y="582"/>
                    </a:lnTo>
                    <a:lnTo>
                      <a:pt x="9" y="582"/>
                    </a:lnTo>
                    <a:lnTo>
                      <a:pt x="13" y="573"/>
                    </a:lnTo>
                    <a:lnTo>
                      <a:pt x="36" y="555"/>
                    </a:lnTo>
                    <a:lnTo>
                      <a:pt x="45" y="541"/>
                    </a:lnTo>
                    <a:lnTo>
                      <a:pt x="50" y="532"/>
                    </a:lnTo>
                    <a:lnTo>
                      <a:pt x="45" y="518"/>
                    </a:lnTo>
                    <a:lnTo>
                      <a:pt x="41" y="514"/>
                    </a:lnTo>
                    <a:lnTo>
                      <a:pt x="41" y="504"/>
                    </a:lnTo>
                    <a:lnTo>
                      <a:pt x="41" y="495"/>
                    </a:lnTo>
                    <a:lnTo>
                      <a:pt x="41" y="495"/>
                    </a:lnTo>
                    <a:lnTo>
                      <a:pt x="36" y="491"/>
                    </a:lnTo>
                    <a:lnTo>
                      <a:pt x="36" y="486"/>
                    </a:lnTo>
                    <a:lnTo>
                      <a:pt x="32" y="481"/>
                    </a:lnTo>
                    <a:lnTo>
                      <a:pt x="32" y="477"/>
                    </a:lnTo>
                    <a:lnTo>
                      <a:pt x="36" y="477"/>
                    </a:lnTo>
                    <a:lnTo>
                      <a:pt x="32" y="477"/>
                    </a:lnTo>
                    <a:lnTo>
                      <a:pt x="32" y="472"/>
                    </a:lnTo>
                    <a:lnTo>
                      <a:pt x="32" y="472"/>
                    </a:lnTo>
                    <a:lnTo>
                      <a:pt x="32" y="463"/>
                    </a:lnTo>
                    <a:lnTo>
                      <a:pt x="36" y="449"/>
                    </a:lnTo>
                    <a:lnTo>
                      <a:pt x="32" y="440"/>
                    </a:lnTo>
                    <a:lnTo>
                      <a:pt x="27" y="427"/>
                    </a:lnTo>
                    <a:lnTo>
                      <a:pt x="27" y="413"/>
                    </a:lnTo>
                    <a:lnTo>
                      <a:pt x="32" y="399"/>
                    </a:lnTo>
                    <a:lnTo>
                      <a:pt x="27" y="385"/>
                    </a:lnTo>
                    <a:lnTo>
                      <a:pt x="23" y="385"/>
                    </a:lnTo>
                    <a:lnTo>
                      <a:pt x="18" y="381"/>
                    </a:lnTo>
                    <a:lnTo>
                      <a:pt x="18" y="372"/>
                    </a:lnTo>
                    <a:lnTo>
                      <a:pt x="18" y="367"/>
                    </a:lnTo>
                    <a:lnTo>
                      <a:pt x="18" y="362"/>
                    </a:lnTo>
                    <a:lnTo>
                      <a:pt x="18" y="362"/>
                    </a:lnTo>
                    <a:lnTo>
                      <a:pt x="18" y="358"/>
                    </a:lnTo>
                    <a:lnTo>
                      <a:pt x="23" y="353"/>
                    </a:lnTo>
                    <a:lnTo>
                      <a:pt x="32" y="344"/>
                    </a:lnTo>
                    <a:lnTo>
                      <a:pt x="36" y="335"/>
                    </a:lnTo>
                    <a:lnTo>
                      <a:pt x="36" y="330"/>
                    </a:lnTo>
                    <a:lnTo>
                      <a:pt x="36" y="330"/>
                    </a:lnTo>
                    <a:lnTo>
                      <a:pt x="41" y="335"/>
                    </a:lnTo>
                    <a:lnTo>
                      <a:pt x="41" y="335"/>
                    </a:lnTo>
                    <a:lnTo>
                      <a:pt x="45" y="335"/>
                    </a:lnTo>
                    <a:lnTo>
                      <a:pt x="45" y="335"/>
                    </a:lnTo>
                    <a:lnTo>
                      <a:pt x="45" y="335"/>
                    </a:lnTo>
                    <a:lnTo>
                      <a:pt x="41" y="326"/>
                    </a:lnTo>
                    <a:lnTo>
                      <a:pt x="41" y="326"/>
                    </a:lnTo>
                    <a:lnTo>
                      <a:pt x="50" y="330"/>
                    </a:lnTo>
                    <a:lnTo>
                      <a:pt x="50" y="330"/>
                    </a:lnTo>
                    <a:lnTo>
                      <a:pt x="55" y="330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5" y="330"/>
                    </a:lnTo>
                    <a:lnTo>
                      <a:pt x="55" y="326"/>
                    </a:lnTo>
                    <a:lnTo>
                      <a:pt x="55" y="321"/>
                    </a:lnTo>
                    <a:lnTo>
                      <a:pt x="59" y="326"/>
                    </a:lnTo>
                    <a:lnTo>
                      <a:pt x="59" y="326"/>
                    </a:lnTo>
                    <a:lnTo>
                      <a:pt x="64" y="326"/>
                    </a:lnTo>
                    <a:lnTo>
                      <a:pt x="68" y="330"/>
                    </a:lnTo>
                    <a:lnTo>
                      <a:pt x="73" y="335"/>
                    </a:lnTo>
                    <a:lnTo>
                      <a:pt x="73" y="339"/>
                    </a:lnTo>
                    <a:lnTo>
                      <a:pt x="73" y="344"/>
                    </a:lnTo>
                    <a:lnTo>
                      <a:pt x="73" y="344"/>
                    </a:lnTo>
                    <a:lnTo>
                      <a:pt x="78" y="339"/>
                    </a:lnTo>
                    <a:lnTo>
                      <a:pt x="78" y="339"/>
                    </a:lnTo>
                    <a:lnTo>
                      <a:pt x="78" y="344"/>
                    </a:lnTo>
                    <a:lnTo>
                      <a:pt x="78" y="344"/>
                    </a:lnTo>
                    <a:lnTo>
                      <a:pt x="78" y="349"/>
                    </a:lnTo>
                    <a:lnTo>
                      <a:pt x="91" y="349"/>
                    </a:lnTo>
                    <a:lnTo>
                      <a:pt x="96" y="349"/>
                    </a:lnTo>
                    <a:lnTo>
                      <a:pt x="100" y="349"/>
                    </a:lnTo>
                    <a:lnTo>
                      <a:pt x="105" y="349"/>
                    </a:lnTo>
                    <a:lnTo>
                      <a:pt x="114" y="353"/>
                    </a:lnTo>
                    <a:lnTo>
                      <a:pt x="128" y="367"/>
                    </a:lnTo>
                    <a:lnTo>
                      <a:pt x="133" y="376"/>
                    </a:lnTo>
                    <a:lnTo>
                      <a:pt x="142" y="381"/>
                    </a:lnTo>
                    <a:lnTo>
                      <a:pt x="155" y="390"/>
                    </a:lnTo>
                    <a:lnTo>
                      <a:pt x="160" y="394"/>
                    </a:lnTo>
                    <a:lnTo>
                      <a:pt x="165" y="404"/>
                    </a:lnTo>
                    <a:lnTo>
                      <a:pt x="169" y="413"/>
                    </a:lnTo>
                    <a:lnTo>
                      <a:pt x="169" y="417"/>
                    </a:lnTo>
                    <a:lnTo>
                      <a:pt x="165" y="431"/>
                    </a:lnTo>
                    <a:lnTo>
                      <a:pt x="151" y="445"/>
                    </a:lnTo>
                    <a:lnTo>
                      <a:pt x="133" y="445"/>
                    </a:lnTo>
                    <a:lnTo>
                      <a:pt x="119" y="445"/>
                    </a:lnTo>
                    <a:lnTo>
                      <a:pt x="114" y="440"/>
                    </a:lnTo>
                    <a:lnTo>
                      <a:pt x="110" y="440"/>
                    </a:lnTo>
                    <a:lnTo>
                      <a:pt x="91" y="436"/>
                    </a:lnTo>
                    <a:lnTo>
                      <a:pt x="87" y="431"/>
                    </a:lnTo>
                    <a:lnTo>
                      <a:pt x="87" y="431"/>
                    </a:lnTo>
                    <a:lnTo>
                      <a:pt x="87" y="431"/>
                    </a:lnTo>
                    <a:lnTo>
                      <a:pt x="73" y="422"/>
                    </a:lnTo>
                    <a:lnTo>
                      <a:pt x="68" y="422"/>
                    </a:lnTo>
                    <a:lnTo>
                      <a:pt x="68" y="422"/>
                    </a:lnTo>
                    <a:lnTo>
                      <a:pt x="87" y="440"/>
                    </a:lnTo>
                    <a:lnTo>
                      <a:pt x="96" y="454"/>
                    </a:lnTo>
                    <a:lnTo>
                      <a:pt x="91" y="463"/>
                    </a:lnTo>
                    <a:lnTo>
                      <a:pt x="91" y="468"/>
                    </a:lnTo>
                    <a:lnTo>
                      <a:pt x="91" y="472"/>
                    </a:lnTo>
                    <a:lnTo>
                      <a:pt x="96" y="477"/>
                    </a:lnTo>
                    <a:lnTo>
                      <a:pt x="96" y="491"/>
                    </a:lnTo>
                    <a:lnTo>
                      <a:pt x="105" y="495"/>
                    </a:lnTo>
                    <a:lnTo>
                      <a:pt x="119" y="500"/>
                    </a:lnTo>
                    <a:lnTo>
                      <a:pt x="123" y="504"/>
                    </a:lnTo>
                    <a:lnTo>
                      <a:pt x="128" y="504"/>
                    </a:lnTo>
                    <a:lnTo>
                      <a:pt x="128" y="495"/>
                    </a:lnTo>
                    <a:lnTo>
                      <a:pt x="119" y="491"/>
                    </a:lnTo>
                    <a:lnTo>
                      <a:pt x="110" y="486"/>
                    </a:lnTo>
                    <a:lnTo>
                      <a:pt x="110" y="477"/>
                    </a:lnTo>
                    <a:lnTo>
                      <a:pt x="119" y="468"/>
                    </a:lnTo>
                    <a:lnTo>
                      <a:pt x="128" y="472"/>
                    </a:lnTo>
                    <a:lnTo>
                      <a:pt x="133" y="477"/>
                    </a:lnTo>
                    <a:lnTo>
                      <a:pt x="137" y="477"/>
                    </a:lnTo>
                    <a:lnTo>
                      <a:pt x="155" y="486"/>
                    </a:lnTo>
                    <a:lnTo>
                      <a:pt x="146" y="468"/>
                    </a:lnTo>
                    <a:lnTo>
                      <a:pt x="151" y="454"/>
                    </a:lnTo>
                    <a:lnTo>
                      <a:pt x="155" y="449"/>
                    </a:lnTo>
                    <a:lnTo>
                      <a:pt x="160" y="449"/>
                    </a:lnTo>
                    <a:lnTo>
                      <a:pt x="169" y="440"/>
                    </a:lnTo>
                    <a:lnTo>
                      <a:pt x="178" y="431"/>
                    </a:lnTo>
                    <a:lnTo>
                      <a:pt x="188" y="431"/>
                    </a:lnTo>
                    <a:lnTo>
                      <a:pt x="192" y="436"/>
                    </a:lnTo>
                    <a:lnTo>
                      <a:pt x="192" y="440"/>
                    </a:lnTo>
                    <a:lnTo>
                      <a:pt x="197" y="440"/>
                    </a:lnTo>
                    <a:lnTo>
                      <a:pt x="197" y="427"/>
                    </a:lnTo>
                    <a:lnTo>
                      <a:pt x="201" y="422"/>
                    </a:lnTo>
                    <a:lnTo>
                      <a:pt x="197" y="417"/>
                    </a:lnTo>
                    <a:lnTo>
                      <a:pt x="192" y="408"/>
                    </a:lnTo>
                    <a:lnTo>
                      <a:pt x="192" y="394"/>
                    </a:lnTo>
                    <a:lnTo>
                      <a:pt x="197" y="390"/>
                    </a:lnTo>
                    <a:lnTo>
                      <a:pt x="197" y="381"/>
                    </a:lnTo>
                    <a:lnTo>
                      <a:pt x="188" y="372"/>
                    </a:lnTo>
                    <a:lnTo>
                      <a:pt x="183" y="362"/>
                    </a:lnTo>
                    <a:lnTo>
                      <a:pt x="183" y="362"/>
                    </a:lnTo>
                    <a:lnTo>
                      <a:pt x="188" y="367"/>
                    </a:lnTo>
                    <a:lnTo>
                      <a:pt x="192" y="367"/>
                    </a:lnTo>
                    <a:lnTo>
                      <a:pt x="197" y="367"/>
                    </a:lnTo>
                    <a:lnTo>
                      <a:pt x="220" y="372"/>
                    </a:lnTo>
                    <a:lnTo>
                      <a:pt x="224" y="381"/>
                    </a:lnTo>
                    <a:lnTo>
                      <a:pt x="229" y="394"/>
                    </a:lnTo>
                    <a:lnTo>
                      <a:pt x="233" y="394"/>
                    </a:lnTo>
                    <a:lnTo>
                      <a:pt x="229" y="399"/>
                    </a:lnTo>
                    <a:lnTo>
                      <a:pt x="220" y="399"/>
                    </a:lnTo>
                    <a:lnTo>
                      <a:pt x="215" y="404"/>
                    </a:lnTo>
                    <a:lnTo>
                      <a:pt x="215" y="413"/>
                    </a:lnTo>
                    <a:lnTo>
                      <a:pt x="215" y="413"/>
                    </a:lnTo>
                    <a:lnTo>
                      <a:pt x="220" y="417"/>
                    </a:lnTo>
                    <a:lnTo>
                      <a:pt x="220" y="422"/>
                    </a:lnTo>
                    <a:lnTo>
                      <a:pt x="229" y="422"/>
                    </a:lnTo>
                    <a:lnTo>
                      <a:pt x="229" y="422"/>
                    </a:lnTo>
                    <a:lnTo>
                      <a:pt x="233" y="417"/>
                    </a:lnTo>
                    <a:lnTo>
                      <a:pt x="238" y="413"/>
                    </a:lnTo>
                    <a:lnTo>
                      <a:pt x="242" y="399"/>
                    </a:lnTo>
                    <a:lnTo>
                      <a:pt x="252" y="394"/>
                    </a:lnTo>
                    <a:lnTo>
                      <a:pt x="256" y="390"/>
                    </a:lnTo>
                    <a:lnTo>
                      <a:pt x="275" y="376"/>
                    </a:lnTo>
                    <a:lnTo>
                      <a:pt x="284" y="372"/>
                    </a:lnTo>
                    <a:lnTo>
                      <a:pt x="293" y="372"/>
                    </a:lnTo>
                    <a:lnTo>
                      <a:pt x="293" y="372"/>
                    </a:lnTo>
                    <a:lnTo>
                      <a:pt x="288" y="372"/>
                    </a:lnTo>
                    <a:lnTo>
                      <a:pt x="293" y="372"/>
                    </a:lnTo>
                    <a:lnTo>
                      <a:pt x="297" y="362"/>
                    </a:lnTo>
                    <a:lnTo>
                      <a:pt x="297" y="362"/>
                    </a:lnTo>
                    <a:lnTo>
                      <a:pt x="302" y="362"/>
                    </a:lnTo>
                    <a:lnTo>
                      <a:pt x="302" y="367"/>
                    </a:lnTo>
                    <a:lnTo>
                      <a:pt x="302" y="362"/>
                    </a:lnTo>
                    <a:lnTo>
                      <a:pt x="302" y="362"/>
                    </a:lnTo>
                    <a:lnTo>
                      <a:pt x="302" y="362"/>
                    </a:lnTo>
                    <a:lnTo>
                      <a:pt x="307" y="358"/>
                    </a:lnTo>
                    <a:lnTo>
                      <a:pt x="316" y="358"/>
                    </a:lnTo>
                    <a:lnTo>
                      <a:pt x="316" y="362"/>
                    </a:lnTo>
                    <a:lnTo>
                      <a:pt x="320" y="362"/>
                    </a:lnTo>
                    <a:lnTo>
                      <a:pt x="316" y="362"/>
                    </a:lnTo>
                    <a:lnTo>
                      <a:pt x="316" y="372"/>
                    </a:lnTo>
                    <a:lnTo>
                      <a:pt x="311" y="376"/>
                    </a:lnTo>
                    <a:lnTo>
                      <a:pt x="316" y="376"/>
                    </a:lnTo>
                    <a:lnTo>
                      <a:pt x="320" y="381"/>
                    </a:lnTo>
                    <a:lnTo>
                      <a:pt x="320" y="376"/>
                    </a:lnTo>
                    <a:lnTo>
                      <a:pt x="325" y="372"/>
                    </a:lnTo>
                    <a:lnTo>
                      <a:pt x="334" y="367"/>
                    </a:lnTo>
                    <a:lnTo>
                      <a:pt x="339" y="372"/>
                    </a:lnTo>
                    <a:lnTo>
                      <a:pt x="348" y="372"/>
                    </a:lnTo>
                    <a:lnTo>
                      <a:pt x="348" y="372"/>
                    </a:lnTo>
                    <a:lnTo>
                      <a:pt x="362" y="362"/>
                    </a:lnTo>
                    <a:lnTo>
                      <a:pt x="366" y="353"/>
                    </a:lnTo>
                    <a:lnTo>
                      <a:pt x="366" y="353"/>
                    </a:lnTo>
                    <a:lnTo>
                      <a:pt x="371" y="358"/>
                    </a:lnTo>
                    <a:lnTo>
                      <a:pt x="371" y="358"/>
                    </a:lnTo>
                    <a:lnTo>
                      <a:pt x="375" y="362"/>
                    </a:lnTo>
                    <a:lnTo>
                      <a:pt x="375" y="372"/>
                    </a:lnTo>
                    <a:lnTo>
                      <a:pt x="375" y="372"/>
                    </a:lnTo>
                    <a:lnTo>
                      <a:pt x="375" y="376"/>
                    </a:lnTo>
                    <a:lnTo>
                      <a:pt x="375" y="376"/>
                    </a:lnTo>
                    <a:lnTo>
                      <a:pt x="375" y="372"/>
                    </a:lnTo>
                    <a:lnTo>
                      <a:pt x="380" y="362"/>
                    </a:lnTo>
                    <a:lnTo>
                      <a:pt x="385" y="358"/>
                    </a:lnTo>
                    <a:lnTo>
                      <a:pt x="385" y="349"/>
                    </a:lnTo>
                    <a:lnTo>
                      <a:pt x="385" y="339"/>
                    </a:lnTo>
                    <a:lnTo>
                      <a:pt x="385" y="335"/>
                    </a:lnTo>
                    <a:lnTo>
                      <a:pt x="394" y="326"/>
                    </a:lnTo>
                    <a:lnTo>
                      <a:pt x="403" y="330"/>
                    </a:lnTo>
                    <a:lnTo>
                      <a:pt x="417" y="330"/>
                    </a:lnTo>
                    <a:lnTo>
                      <a:pt x="430" y="339"/>
                    </a:lnTo>
                    <a:lnTo>
                      <a:pt x="440" y="344"/>
                    </a:lnTo>
                    <a:lnTo>
                      <a:pt x="458" y="358"/>
                    </a:lnTo>
                    <a:lnTo>
                      <a:pt x="476" y="376"/>
                    </a:lnTo>
                    <a:lnTo>
                      <a:pt x="476" y="372"/>
                    </a:lnTo>
                    <a:lnTo>
                      <a:pt x="481" y="367"/>
                    </a:lnTo>
                    <a:lnTo>
                      <a:pt x="481" y="362"/>
                    </a:lnTo>
                    <a:lnTo>
                      <a:pt x="481" y="362"/>
                    </a:lnTo>
                    <a:lnTo>
                      <a:pt x="481" y="362"/>
                    </a:lnTo>
                    <a:lnTo>
                      <a:pt x="476" y="358"/>
                    </a:lnTo>
                    <a:lnTo>
                      <a:pt x="472" y="349"/>
                    </a:lnTo>
                    <a:lnTo>
                      <a:pt x="472" y="344"/>
                    </a:lnTo>
                    <a:lnTo>
                      <a:pt x="462" y="344"/>
                    </a:lnTo>
                    <a:lnTo>
                      <a:pt x="458" y="339"/>
                    </a:lnTo>
                    <a:lnTo>
                      <a:pt x="458" y="330"/>
                    </a:lnTo>
                    <a:lnTo>
                      <a:pt x="458" y="326"/>
                    </a:lnTo>
                    <a:lnTo>
                      <a:pt x="462" y="317"/>
                    </a:lnTo>
                    <a:lnTo>
                      <a:pt x="462" y="307"/>
                    </a:lnTo>
                    <a:lnTo>
                      <a:pt x="462" y="303"/>
                    </a:lnTo>
                    <a:lnTo>
                      <a:pt x="462" y="303"/>
                    </a:lnTo>
                    <a:lnTo>
                      <a:pt x="453" y="303"/>
                    </a:lnTo>
                    <a:lnTo>
                      <a:pt x="449" y="298"/>
                    </a:lnTo>
                    <a:lnTo>
                      <a:pt x="449" y="298"/>
                    </a:lnTo>
                    <a:lnTo>
                      <a:pt x="453" y="298"/>
                    </a:lnTo>
                    <a:lnTo>
                      <a:pt x="453" y="298"/>
                    </a:lnTo>
                    <a:lnTo>
                      <a:pt x="458" y="294"/>
                    </a:lnTo>
                    <a:lnTo>
                      <a:pt x="458" y="294"/>
                    </a:lnTo>
                    <a:lnTo>
                      <a:pt x="453" y="294"/>
                    </a:lnTo>
                    <a:lnTo>
                      <a:pt x="453" y="289"/>
                    </a:lnTo>
                    <a:lnTo>
                      <a:pt x="458" y="280"/>
                    </a:lnTo>
                    <a:lnTo>
                      <a:pt x="467" y="271"/>
                    </a:lnTo>
                    <a:lnTo>
                      <a:pt x="476" y="257"/>
                    </a:lnTo>
                    <a:lnTo>
                      <a:pt x="476" y="252"/>
                    </a:lnTo>
                    <a:lnTo>
                      <a:pt x="481" y="225"/>
                    </a:lnTo>
                    <a:lnTo>
                      <a:pt x="485" y="220"/>
                    </a:lnTo>
                    <a:lnTo>
                      <a:pt x="490" y="216"/>
                    </a:lnTo>
                    <a:lnTo>
                      <a:pt x="490" y="216"/>
                    </a:lnTo>
                    <a:lnTo>
                      <a:pt x="522" y="225"/>
                    </a:lnTo>
                    <a:lnTo>
                      <a:pt x="527" y="229"/>
                    </a:lnTo>
                    <a:lnTo>
                      <a:pt x="527" y="234"/>
                    </a:lnTo>
                    <a:lnTo>
                      <a:pt x="527" y="239"/>
                    </a:lnTo>
                    <a:lnTo>
                      <a:pt x="527" y="248"/>
                    </a:lnTo>
                    <a:lnTo>
                      <a:pt x="522" y="257"/>
                    </a:lnTo>
                    <a:lnTo>
                      <a:pt x="517" y="266"/>
                    </a:lnTo>
                    <a:lnTo>
                      <a:pt x="517" y="271"/>
                    </a:lnTo>
                    <a:lnTo>
                      <a:pt x="531" y="294"/>
                    </a:lnTo>
                    <a:lnTo>
                      <a:pt x="531" y="303"/>
                    </a:lnTo>
                    <a:lnTo>
                      <a:pt x="527" y="317"/>
                    </a:lnTo>
                    <a:lnTo>
                      <a:pt x="527" y="326"/>
                    </a:lnTo>
                    <a:lnTo>
                      <a:pt x="527" y="330"/>
                    </a:lnTo>
                    <a:lnTo>
                      <a:pt x="527" y="344"/>
                    </a:lnTo>
                    <a:lnTo>
                      <a:pt x="527" y="353"/>
                    </a:lnTo>
                    <a:lnTo>
                      <a:pt x="527" y="358"/>
                    </a:lnTo>
                    <a:lnTo>
                      <a:pt x="527" y="358"/>
                    </a:lnTo>
                    <a:lnTo>
                      <a:pt x="527" y="358"/>
                    </a:lnTo>
                    <a:lnTo>
                      <a:pt x="531" y="362"/>
                    </a:lnTo>
                    <a:lnTo>
                      <a:pt x="536" y="367"/>
                    </a:lnTo>
                    <a:lnTo>
                      <a:pt x="536" y="372"/>
                    </a:lnTo>
                    <a:lnTo>
                      <a:pt x="536" y="381"/>
                    </a:lnTo>
                    <a:lnTo>
                      <a:pt x="531" y="390"/>
                    </a:lnTo>
                    <a:lnTo>
                      <a:pt x="531" y="404"/>
                    </a:lnTo>
                    <a:lnTo>
                      <a:pt x="527" y="413"/>
                    </a:lnTo>
                    <a:lnTo>
                      <a:pt x="517" y="417"/>
                    </a:lnTo>
                    <a:lnTo>
                      <a:pt x="517" y="417"/>
                    </a:lnTo>
                    <a:lnTo>
                      <a:pt x="522" y="422"/>
                    </a:lnTo>
                    <a:lnTo>
                      <a:pt x="522" y="422"/>
                    </a:lnTo>
                    <a:lnTo>
                      <a:pt x="517" y="422"/>
                    </a:lnTo>
                    <a:lnTo>
                      <a:pt x="517" y="422"/>
                    </a:lnTo>
                    <a:lnTo>
                      <a:pt x="513" y="427"/>
                    </a:lnTo>
                    <a:lnTo>
                      <a:pt x="504" y="427"/>
                    </a:lnTo>
                    <a:lnTo>
                      <a:pt x="499" y="431"/>
                    </a:lnTo>
                    <a:lnTo>
                      <a:pt x="499" y="431"/>
                    </a:lnTo>
                    <a:lnTo>
                      <a:pt x="499" y="436"/>
                    </a:lnTo>
                    <a:lnTo>
                      <a:pt x="504" y="436"/>
                    </a:lnTo>
                    <a:lnTo>
                      <a:pt x="517" y="440"/>
                    </a:lnTo>
                    <a:lnTo>
                      <a:pt x="517" y="440"/>
                    </a:lnTo>
                    <a:lnTo>
                      <a:pt x="517" y="436"/>
                    </a:lnTo>
                    <a:lnTo>
                      <a:pt x="522" y="427"/>
                    </a:lnTo>
                    <a:lnTo>
                      <a:pt x="522" y="427"/>
                    </a:lnTo>
                    <a:lnTo>
                      <a:pt x="531" y="422"/>
                    </a:lnTo>
                    <a:lnTo>
                      <a:pt x="536" y="413"/>
                    </a:lnTo>
                    <a:lnTo>
                      <a:pt x="540" y="404"/>
                    </a:lnTo>
                    <a:lnTo>
                      <a:pt x="545" y="394"/>
                    </a:lnTo>
                    <a:lnTo>
                      <a:pt x="545" y="381"/>
                    </a:lnTo>
                    <a:lnTo>
                      <a:pt x="540" y="367"/>
                    </a:lnTo>
                    <a:lnTo>
                      <a:pt x="550" y="362"/>
                    </a:lnTo>
                    <a:lnTo>
                      <a:pt x="563" y="358"/>
                    </a:lnTo>
                    <a:lnTo>
                      <a:pt x="568" y="358"/>
                    </a:lnTo>
                    <a:lnTo>
                      <a:pt x="572" y="358"/>
                    </a:lnTo>
                    <a:lnTo>
                      <a:pt x="563" y="353"/>
                    </a:lnTo>
                    <a:lnTo>
                      <a:pt x="554" y="358"/>
                    </a:lnTo>
                    <a:lnTo>
                      <a:pt x="540" y="353"/>
                    </a:lnTo>
                    <a:lnTo>
                      <a:pt x="536" y="349"/>
                    </a:lnTo>
                    <a:lnTo>
                      <a:pt x="536" y="344"/>
                    </a:lnTo>
                    <a:lnTo>
                      <a:pt x="536" y="339"/>
                    </a:lnTo>
                    <a:lnTo>
                      <a:pt x="536" y="330"/>
                    </a:lnTo>
                    <a:lnTo>
                      <a:pt x="540" y="317"/>
                    </a:lnTo>
                    <a:lnTo>
                      <a:pt x="540" y="307"/>
                    </a:lnTo>
                    <a:lnTo>
                      <a:pt x="540" y="303"/>
                    </a:lnTo>
                    <a:lnTo>
                      <a:pt x="536" y="294"/>
                    </a:lnTo>
                    <a:lnTo>
                      <a:pt x="527" y="280"/>
                    </a:lnTo>
                    <a:lnTo>
                      <a:pt x="527" y="266"/>
                    </a:lnTo>
                    <a:lnTo>
                      <a:pt x="531" y="257"/>
                    </a:lnTo>
                    <a:lnTo>
                      <a:pt x="545" y="248"/>
                    </a:lnTo>
                    <a:lnTo>
                      <a:pt x="550" y="243"/>
                    </a:lnTo>
                    <a:lnTo>
                      <a:pt x="550" y="239"/>
                    </a:lnTo>
                    <a:lnTo>
                      <a:pt x="550" y="229"/>
                    </a:lnTo>
                    <a:lnTo>
                      <a:pt x="545" y="229"/>
                    </a:lnTo>
                    <a:lnTo>
                      <a:pt x="550" y="220"/>
                    </a:lnTo>
                    <a:lnTo>
                      <a:pt x="550" y="220"/>
                    </a:lnTo>
                    <a:lnTo>
                      <a:pt x="550" y="220"/>
                    </a:lnTo>
                    <a:lnTo>
                      <a:pt x="559" y="225"/>
                    </a:lnTo>
                    <a:lnTo>
                      <a:pt x="559" y="229"/>
                    </a:lnTo>
                    <a:lnTo>
                      <a:pt x="563" y="239"/>
                    </a:lnTo>
                    <a:lnTo>
                      <a:pt x="563" y="243"/>
                    </a:lnTo>
                    <a:lnTo>
                      <a:pt x="559" y="252"/>
                    </a:lnTo>
                    <a:lnTo>
                      <a:pt x="559" y="262"/>
                    </a:lnTo>
                    <a:lnTo>
                      <a:pt x="559" y="262"/>
                    </a:lnTo>
                    <a:lnTo>
                      <a:pt x="559" y="271"/>
                    </a:lnTo>
                    <a:lnTo>
                      <a:pt x="559" y="275"/>
                    </a:lnTo>
                    <a:lnTo>
                      <a:pt x="559" y="275"/>
                    </a:lnTo>
                    <a:lnTo>
                      <a:pt x="568" y="284"/>
                    </a:lnTo>
                    <a:lnTo>
                      <a:pt x="582" y="284"/>
                    </a:lnTo>
                    <a:lnTo>
                      <a:pt x="586" y="289"/>
                    </a:lnTo>
                    <a:lnTo>
                      <a:pt x="586" y="284"/>
                    </a:lnTo>
                    <a:lnTo>
                      <a:pt x="586" y="284"/>
                    </a:lnTo>
                    <a:lnTo>
                      <a:pt x="582" y="284"/>
                    </a:lnTo>
                    <a:lnTo>
                      <a:pt x="568" y="275"/>
                    </a:lnTo>
                    <a:lnTo>
                      <a:pt x="563" y="266"/>
                    </a:lnTo>
                    <a:lnTo>
                      <a:pt x="563" y="257"/>
                    </a:lnTo>
                    <a:lnTo>
                      <a:pt x="563" y="257"/>
                    </a:lnTo>
                    <a:lnTo>
                      <a:pt x="568" y="257"/>
                    </a:lnTo>
                    <a:lnTo>
                      <a:pt x="572" y="257"/>
                    </a:lnTo>
                    <a:lnTo>
                      <a:pt x="572" y="262"/>
                    </a:lnTo>
                    <a:lnTo>
                      <a:pt x="572" y="262"/>
                    </a:lnTo>
                    <a:lnTo>
                      <a:pt x="582" y="257"/>
                    </a:lnTo>
                    <a:lnTo>
                      <a:pt x="577" y="252"/>
                    </a:lnTo>
                    <a:lnTo>
                      <a:pt x="582" y="248"/>
                    </a:lnTo>
                    <a:lnTo>
                      <a:pt x="586" y="243"/>
                    </a:lnTo>
                    <a:lnTo>
                      <a:pt x="591" y="243"/>
                    </a:lnTo>
                    <a:lnTo>
                      <a:pt x="600" y="239"/>
                    </a:lnTo>
                    <a:lnTo>
                      <a:pt x="609" y="243"/>
                    </a:lnTo>
                    <a:lnTo>
                      <a:pt x="618" y="252"/>
                    </a:lnTo>
                    <a:lnTo>
                      <a:pt x="627" y="262"/>
                    </a:lnTo>
                    <a:lnTo>
                      <a:pt x="637" y="266"/>
                    </a:lnTo>
                    <a:lnTo>
                      <a:pt x="641" y="266"/>
                    </a:lnTo>
                    <a:lnTo>
                      <a:pt x="646" y="266"/>
                    </a:lnTo>
                    <a:lnTo>
                      <a:pt x="646" y="262"/>
                    </a:lnTo>
                    <a:lnTo>
                      <a:pt x="641" y="262"/>
                    </a:lnTo>
                    <a:lnTo>
                      <a:pt x="637" y="257"/>
                    </a:lnTo>
                    <a:lnTo>
                      <a:pt x="632" y="248"/>
                    </a:lnTo>
                    <a:lnTo>
                      <a:pt x="632" y="248"/>
                    </a:lnTo>
                    <a:lnTo>
                      <a:pt x="627" y="243"/>
                    </a:lnTo>
                    <a:lnTo>
                      <a:pt x="618" y="239"/>
                    </a:lnTo>
                    <a:lnTo>
                      <a:pt x="618" y="234"/>
                    </a:lnTo>
                    <a:lnTo>
                      <a:pt x="618" y="225"/>
                    </a:lnTo>
                    <a:lnTo>
                      <a:pt x="618" y="220"/>
                    </a:lnTo>
                    <a:lnTo>
                      <a:pt x="614" y="216"/>
                    </a:lnTo>
                    <a:lnTo>
                      <a:pt x="614" y="211"/>
                    </a:lnTo>
                    <a:lnTo>
                      <a:pt x="614" y="207"/>
                    </a:lnTo>
                    <a:lnTo>
                      <a:pt x="609" y="207"/>
                    </a:lnTo>
                    <a:lnTo>
                      <a:pt x="609" y="207"/>
                    </a:lnTo>
                    <a:lnTo>
                      <a:pt x="609" y="202"/>
                    </a:lnTo>
                    <a:lnTo>
                      <a:pt x="614" y="202"/>
                    </a:lnTo>
                    <a:lnTo>
                      <a:pt x="614" y="197"/>
                    </a:lnTo>
                    <a:lnTo>
                      <a:pt x="614" y="197"/>
                    </a:lnTo>
                    <a:lnTo>
                      <a:pt x="609" y="193"/>
                    </a:lnTo>
                    <a:lnTo>
                      <a:pt x="614" y="193"/>
                    </a:lnTo>
                    <a:lnTo>
                      <a:pt x="614" y="193"/>
                    </a:lnTo>
                    <a:lnTo>
                      <a:pt x="627" y="188"/>
                    </a:lnTo>
                    <a:lnTo>
                      <a:pt x="646" y="184"/>
                    </a:lnTo>
                    <a:lnTo>
                      <a:pt x="659" y="184"/>
                    </a:lnTo>
                    <a:lnTo>
                      <a:pt x="664" y="184"/>
                    </a:lnTo>
                    <a:lnTo>
                      <a:pt x="664" y="184"/>
                    </a:lnTo>
                    <a:lnTo>
                      <a:pt x="682" y="179"/>
                    </a:lnTo>
                    <a:lnTo>
                      <a:pt x="682" y="179"/>
                    </a:lnTo>
                    <a:lnTo>
                      <a:pt x="682" y="179"/>
                    </a:lnTo>
                    <a:lnTo>
                      <a:pt x="687" y="175"/>
                    </a:lnTo>
                    <a:lnTo>
                      <a:pt x="678" y="165"/>
                    </a:lnTo>
                    <a:lnTo>
                      <a:pt x="673" y="165"/>
                    </a:lnTo>
                    <a:lnTo>
                      <a:pt x="669" y="161"/>
                    </a:lnTo>
                    <a:lnTo>
                      <a:pt x="673" y="161"/>
                    </a:lnTo>
                    <a:lnTo>
                      <a:pt x="673" y="161"/>
                    </a:lnTo>
                    <a:lnTo>
                      <a:pt x="678" y="156"/>
                    </a:lnTo>
                    <a:lnTo>
                      <a:pt x="673" y="147"/>
                    </a:lnTo>
                    <a:lnTo>
                      <a:pt x="673" y="138"/>
                    </a:lnTo>
                    <a:lnTo>
                      <a:pt x="678" y="138"/>
                    </a:lnTo>
                    <a:lnTo>
                      <a:pt x="682" y="142"/>
                    </a:lnTo>
                    <a:lnTo>
                      <a:pt x="687" y="142"/>
                    </a:lnTo>
                    <a:lnTo>
                      <a:pt x="692" y="133"/>
                    </a:lnTo>
                    <a:lnTo>
                      <a:pt x="687" y="133"/>
                    </a:lnTo>
                    <a:lnTo>
                      <a:pt x="678" y="129"/>
                    </a:lnTo>
                    <a:lnTo>
                      <a:pt x="673" y="129"/>
                    </a:lnTo>
                    <a:lnTo>
                      <a:pt x="669" y="129"/>
                    </a:lnTo>
                    <a:lnTo>
                      <a:pt x="678" y="129"/>
                    </a:lnTo>
                    <a:lnTo>
                      <a:pt x="687" y="129"/>
                    </a:lnTo>
                    <a:lnTo>
                      <a:pt x="687" y="129"/>
                    </a:lnTo>
                    <a:lnTo>
                      <a:pt x="692" y="129"/>
                    </a:lnTo>
                    <a:lnTo>
                      <a:pt x="696" y="129"/>
                    </a:lnTo>
                    <a:lnTo>
                      <a:pt x="701" y="124"/>
                    </a:lnTo>
                    <a:lnTo>
                      <a:pt x="701" y="124"/>
                    </a:lnTo>
                    <a:lnTo>
                      <a:pt x="705" y="120"/>
                    </a:lnTo>
                    <a:lnTo>
                      <a:pt x="719" y="110"/>
                    </a:lnTo>
                    <a:lnTo>
                      <a:pt x="728" y="106"/>
                    </a:lnTo>
                    <a:lnTo>
                      <a:pt x="742" y="101"/>
                    </a:lnTo>
                    <a:lnTo>
                      <a:pt x="760" y="92"/>
                    </a:lnTo>
                    <a:lnTo>
                      <a:pt x="756" y="92"/>
                    </a:lnTo>
                    <a:lnTo>
                      <a:pt x="756" y="97"/>
                    </a:lnTo>
                    <a:lnTo>
                      <a:pt x="756" y="97"/>
                    </a:lnTo>
                    <a:lnTo>
                      <a:pt x="756" y="92"/>
                    </a:lnTo>
                    <a:lnTo>
                      <a:pt x="756" y="92"/>
                    </a:lnTo>
                    <a:lnTo>
                      <a:pt x="756" y="87"/>
                    </a:lnTo>
                    <a:lnTo>
                      <a:pt x="765" y="83"/>
                    </a:lnTo>
                    <a:lnTo>
                      <a:pt x="779" y="78"/>
                    </a:lnTo>
                    <a:lnTo>
                      <a:pt x="783" y="78"/>
                    </a:lnTo>
                    <a:lnTo>
                      <a:pt x="788" y="78"/>
                    </a:lnTo>
                    <a:lnTo>
                      <a:pt x="792" y="83"/>
                    </a:lnTo>
                    <a:lnTo>
                      <a:pt x="797" y="87"/>
                    </a:lnTo>
                    <a:lnTo>
                      <a:pt x="802" y="87"/>
                    </a:lnTo>
                    <a:lnTo>
                      <a:pt x="802" y="92"/>
                    </a:lnTo>
                    <a:lnTo>
                      <a:pt x="806" y="87"/>
                    </a:lnTo>
                    <a:lnTo>
                      <a:pt x="811" y="87"/>
                    </a:lnTo>
                    <a:lnTo>
                      <a:pt x="811" y="87"/>
                    </a:lnTo>
                    <a:lnTo>
                      <a:pt x="815" y="78"/>
                    </a:lnTo>
                    <a:lnTo>
                      <a:pt x="824" y="74"/>
                    </a:lnTo>
                    <a:lnTo>
                      <a:pt x="834" y="83"/>
                    </a:lnTo>
                    <a:lnTo>
                      <a:pt x="834" y="83"/>
                    </a:lnTo>
                    <a:lnTo>
                      <a:pt x="824" y="69"/>
                    </a:lnTo>
                    <a:lnTo>
                      <a:pt x="824" y="69"/>
                    </a:lnTo>
                    <a:lnTo>
                      <a:pt x="820" y="65"/>
                    </a:lnTo>
                    <a:lnTo>
                      <a:pt x="820" y="65"/>
                    </a:lnTo>
                    <a:lnTo>
                      <a:pt x="824" y="65"/>
                    </a:lnTo>
                    <a:lnTo>
                      <a:pt x="824" y="65"/>
                    </a:lnTo>
                    <a:lnTo>
                      <a:pt x="829" y="65"/>
                    </a:lnTo>
                    <a:lnTo>
                      <a:pt x="843" y="60"/>
                    </a:lnTo>
                    <a:lnTo>
                      <a:pt x="847" y="60"/>
                    </a:lnTo>
                    <a:lnTo>
                      <a:pt x="847" y="55"/>
                    </a:lnTo>
                    <a:lnTo>
                      <a:pt x="847" y="51"/>
                    </a:lnTo>
                    <a:lnTo>
                      <a:pt x="847" y="51"/>
                    </a:lnTo>
                    <a:lnTo>
                      <a:pt x="847" y="51"/>
                    </a:lnTo>
                    <a:lnTo>
                      <a:pt x="847" y="42"/>
                    </a:lnTo>
                    <a:lnTo>
                      <a:pt x="852" y="28"/>
                    </a:lnTo>
                    <a:lnTo>
                      <a:pt x="861" y="19"/>
                    </a:lnTo>
                    <a:lnTo>
                      <a:pt x="870" y="5"/>
                    </a:lnTo>
                    <a:lnTo>
                      <a:pt x="879" y="0"/>
                    </a:lnTo>
                    <a:lnTo>
                      <a:pt x="884" y="0"/>
                    </a:lnTo>
                    <a:lnTo>
                      <a:pt x="902" y="5"/>
                    </a:lnTo>
                    <a:lnTo>
                      <a:pt x="912" y="19"/>
                    </a:lnTo>
                    <a:lnTo>
                      <a:pt x="907" y="28"/>
                    </a:lnTo>
                    <a:lnTo>
                      <a:pt x="907" y="28"/>
                    </a:lnTo>
                    <a:lnTo>
                      <a:pt x="907" y="32"/>
                    </a:lnTo>
                    <a:lnTo>
                      <a:pt x="907" y="32"/>
                    </a:lnTo>
                    <a:lnTo>
                      <a:pt x="907" y="37"/>
                    </a:lnTo>
                    <a:lnTo>
                      <a:pt x="907" y="37"/>
                    </a:lnTo>
                    <a:lnTo>
                      <a:pt x="912" y="37"/>
                    </a:lnTo>
                    <a:lnTo>
                      <a:pt x="921" y="37"/>
                    </a:lnTo>
                    <a:lnTo>
                      <a:pt x="925" y="46"/>
                    </a:lnTo>
                    <a:lnTo>
                      <a:pt x="921" y="55"/>
                    </a:lnTo>
                    <a:lnTo>
                      <a:pt x="916" y="65"/>
                    </a:lnTo>
                    <a:lnTo>
                      <a:pt x="921" y="60"/>
                    </a:lnTo>
                    <a:lnTo>
                      <a:pt x="925" y="55"/>
                    </a:lnTo>
                    <a:lnTo>
                      <a:pt x="930" y="51"/>
                    </a:lnTo>
                    <a:lnTo>
                      <a:pt x="939" y="51"/>
                    </a:lnTo>
                    <a:lnTo>
                      <a:pt x="953" y="51"/>
                    </a:lnTo>
                    <a:lnTo>
                      <a:pt x="957" y="51"/>
                    </a:lnTo>
                    <a:lnTo>
                      <a:pt x="971" y="55"/>
                    </a:lnTo>
                    <a:lnTo>
                      <a:pt x="976" y="60"/>
                    </a:lnTo>
                    <a:lnTo>
                      <a:pt x="980" y="65"/>
                    </a:lnTo>
                    <a:lnTo>
                      <a:pt x="985" y="69"/>
                    </a:lnTo>
                    <a:lnTo>
                      <a:pt x="985" y="74"/>
                    </a:lnTo>
                    <a:lnTo>
                      <a:pt x="985" y="78"/>
                    </a:lnTo>
                    <a:lnTo>
                      <a:pt x="985" y="78"/>
                    </a:lnTo>
                    <a:lnTo>
                      <a:pt x="989" y="69"/>
                    </a:lnTo>
                    <a:lnTo>
                      <a:pt x="989" y="69"/>
                    </a:lnTo>
                    <a:lnTo>
                      <a:pt x="989" y="74"/>
                    </a:lnTo>
                    <a:lnTo>
                      <a:pt x="989" y="78"/>
                    </a:lnTo>
                    <a:lnTo>
                      <a:pt x="994" y="83"/>
                    </a:lnTo>
                    <a:lnTo>
                      <a:pt x="999" y="97"/>
                    </a:lnTo>
                    <a:lnTo>
                      <a:pt x="994" y="106"/>
                    </a:lnTo>
                    <a:lnTo>
                      <a:pt x="994" y="106"/>
                    </a:lnTo>
                    <a:lnTo>
                      <a:pt x="999" y="110"/>
                    </a:lnTo>
                    <a:lnTo>
                      <a:pt x="999" y="110"/>
                    </a:lnTo>
                    <a:lnTo>
                      <a:pt x="999" y="110"/>
                    </a:lnTo>
                    <a:lnTo>
                      <a:pt x="999" y="110"/>
                    </a:lnTo>
                    <a:lnTo>
                      <a:pt x="999" y="120"/>
                    </a:lnTo>
                    <a:lnTo>
                      <a:pt x="994" y="129"/>
                    </a:lnTo>
                    <a:lnTo>
                      <a:pt x="985" y="138"/>
                    </a:lnTo>
                    <a:lnTo>
                      <a:pt x="989" y="142"/>
                    </a:lnTo>
                    <a:lnTo>
                      <a:pt x="989" y="142"/>
                    </a:lnTo>
                    <a:lnTo>
                      <a:pt x="980" y="142"/>
                    </a:lnTo>
                    <a:lnTo>
                      <a:pt x="980" y="142"/>
                    </a:lnTo>
                    <a:lnTo>
                      <a:pt x="980" y="142"/>
                    </a:lnTo>
                    <a:lnTo>
                      <a:pt x="976" y="142"/>
                    </a:lnTo>
                    <a:lnTo>
                      <a:pt x="976" y="147"/>
                    </a:lnTo>
                    <a:lnTo>
                      <a:pt x="976" y="152"/>
                    </a:lnTo>
                    <a:lnTo>
                      <a:pt x="967" y="156"/>
                    </a:lnTo>
                    <a:lnTo>
                      <a:pt x="962" y="156"/>
                    </a:lnTo>
                    <a:lnTo>
                      <a:pt x="953" y="165"/>
                    </a:lnTo>
                    <a:lnTo>
                      <a:pt x="948" y="179"/>
                    </a:lnTo>
                    <a:lnTo>
                      <a:pt x="939" y="188"/>
                    </a:lnTo>
                    <a:lnTo>
                      <a:pt x="939" y="188"/>
                    </a:lnTo>
                    <a:lnTo>
                      <a:pt x="934" y="193"/>
                    </a:lnTo>
                    <a:lnTo>
                      <a:pt x="930" y="197"/>
                    </a:lnTo>
                    <a:lnTo>
                      <a:pt x="925" y="197"/>
                    </a:lnTo>
                    <a:lnTo>
                      <a:pt x="925" y="197"/>
                    </a:lnTo>
                    <a:lnTo>
                      <a:pt x="921" y="197"/>
                    </a:lnTo>
                    <a:lnTo>
                      <a:pt x="916" y="207"/>
                    </a:lnTo>
                    <a:lnTo>
                      <a:pt x="921" y="207"/>
                    </a:lnTo>
                    <a:lnTo>
                      <a:pt x="925" y="211"/>
                    </a:lnTo>
                    <a:lnTo>
                      <a:pt x="934" y="207"/>
                    </a:lnTo>
                    <a:lnTo>
                      <a:pt x="939" y="202"/>
                    </a:lnTo>
                    <a:lnTo>
                      <a:pt x="939" y="197"/>
                    </a:lnTo>
                    <a:lnTo>
                      <a:pt x="939" y="197"/>
                    </a:lnTo>
                    <a:lnTo>
                      <a:pt x="944" y="193"/>
                    </a:lnTo>
                    <a:lnTo>
                      <a:pt x="944" y="193"/>
                    </a:lnTo>
                    <a:lnTo>
                      <a:pt x="944" y="193"/>
                    </a:lnTo>
                    <a:lnTo>
                      <a:pt x="948" y="197"/>
                    </a:lnTo>
                    <a:lnTo>
                      <a:pt x="948" y="193"/>
                    </a:lnTo>
                    <a:lnTo>
                      <a:pt x="944" y="179"/>
                    </a:lnTo>
                    <a:lnTo>
                      <a:pt x="953" y="175"/>
                    </a:lnTo>
                    <a:lnTo>
                      <a:pt x="957" y="175"/>
                    </a:lnTo>
                    <a:lnTo>
                      <a:pt x="962" y="175"/>
                    </a:lnTo>
                    <a:lnTo>
                      <a:pt x="962" y="179"/>
                    </a:lnTo>
                    <a:lnTo>
                      <a:pt x="967" y="175"/>
                    </a:lnTo>
                    <a:lnTo>
                      <a:pt x="967" y="175"/>
                    </a:lnTo>
                    <a:lnTo>
                      <a:pt x="971" y="179"/>
                    </a:lnTo>
                    <a:lnTo>
                      <a:pt x="971" y="179"/>
                    </a:lnTo>
                    <a:lnTo>
                      <a:pt x="971" y="179"/>
                    </a:lnTo>
                    <a:lnTo>
                      <a:pt x="971" y="184"/>
                    </a:lnTo>
                    <a:lnTo>
                      <a:pt x="980" y="184"/>
                    </a:lnTo>
                    <a:lnTo>
                      <a:pt x="980" y="184"/>
                    </a:lnTo>
                    <a:lnTo>
                      <a:pt x="980" y="179"/>
                    </a:lnTo>
                    <a:lnTo>
                      <a:pt x="985" y="175"/>
                    </a:lnTo>
                    <a:lnTo>
                      <a:pt x="989" y="175"/>
                    </a:lnTo>
                    <a:lnTo>
                      <a:pt x="989" y="188"/>
                    </a:lnTo>
                    <a:lnTo>
                      <a:pt x="994" y="193"/>
                    </a:lnTo>
                    <a:lnTo>
                      <a:pt x="994" y="193"/>
                    </a:lnTo>
                    <a:lnTo>
                      <a:pt x="999" y="193"/>
                    </a:lnTo>
                    <a:lnTo>
                      <a:pt x="1012" y="188"/>
                    </a:lnTo>
                    <a:lnTo>
                      <a:pt x="1022" y="188"/>
                    </a:lnTo>
                    <a:lnTo>
                      <a:pt x="1054" y="193"/>
                    </a:lnTo>
                    <a:lnTo>
                      <a:pt x="1063" y="197"/>
                    </a:lnTo>
                    <a:lnTo>
                      <a:pt x="1067" y="197"/>
                    </a:lnTo>
                    <a:lnTo>
                      <a:pt x="1072" y="197"/>
                    </a:lnTo>
                    <a:lnTo>
                      <a:pt x="1063" y="197"/>
                    </a:lnTo>
                    <a:lnTo>
                      <a:pt x="1058" y="202"/>
                    </a:lnTo>
                    <a:lnTo>
                      <a:pt x="1054" y="202"/>
                    </a:lnTo>
                    <a:lnTo>
                      <a:pt x="1054" y="202"/>
                    </a:lnTo>
                    <a:lnTo>
                      <a:pt x="1054" y="207"/>
                    </a:lnTo>
                    <a:lnTo>
                      <a:pt x="1058" y="211"/>
                    </a:lnTo>
                    <a:lnTo>
                      <a:pt x="1067" y="211"/>
                    </a:lnTo>
                    <a:lnTo>
                      <a:pt x="1076" y="216"/>
                    </a:lnTo>
                    <a:lnTo>
                      <a:pt x="1081" y="216"/>
                    </a:lnTo>
                    <a:lnTo>
                      <a:pt x="1086" y="216"/>
                    </a:lnTo>
                    <a:lnTo>
                      <a:pt x="1095" y="216"/>
                    </a:lnTo>
                    <a:lnTo>
                      <a:pt x="1099" y="211"/>
                    </a:lnTo>
                    <a:lnTo>
                      <a:pt x="1104" y="211"/>
                    </a:lnTo>
                    <a:lnTo>
                      <a:pt x="1104" y="197"/>
                    </a:lnTo>
                    <a:lnTo>
                      <a:pt x="1104" y="188"/>
                    </a:lnTo>
                    <a:lnTo>
                      <a:pt x="1104" y="184"/>
                    </a:lnTo>
                    <a:lnTo>
                      <a:pt x="1104" y="184"/>
                    </a:lnTo>
                    <a:lnTo>
                      <a:pt x="1109" y="184"/>
                    </a:lnTo>
                    <a:lnTo>
                      <a:pt x="1109" y="184"/>
                    </a:lnTo>
                    <a:lnTo>
                      <a:pt x="1109" y="184"/>
                    </a:lnTo>
                    <a:lnTo>
                      <a:pt x="1109" y="179"/>
                    </a:lnTo>
                    <a:lnTo>
                      <a:pt x="1109" y="179"/>
                    </a:lnTo>
                    <a:lnTo>
                      <a:pt x="1113" y="179"/>
                    </a:lnTo>
                    <a:lnTo>
                      <a:pt x="1113" y="179"/>
                    </a:lnTo>
                    <a:lnTo>
                      <a:pt x="1118" y="184"/>
                    </a:lnTo>
                    <a:lnTo>
                      <a:pt x="1131" y="193"/>
                    </a:lnTo>
                    <a:lnTo>
                      <a:pt x="1145" y="197"/>
                    </a:lnTo>
                    <a:lnTo>
                      <a:pt x="1150" y="193"/>
                    </a:lnTo>
                    <a:lnTo>
                      <a:pt x="1164" y="197"/>
                    </a:lnTo>
                    <a:lnTo>
                      <a:pt x="1173" y="211"/>
                    </a:lnTo>
                    <a:lnTo>
                      <a:pt x="1177" y="211"/>
                    </a:lnTo>
                    <a:lnTo>
                      <a:pt x="1177" y="220"/>
                    </a:lnTo>
                    <a:lnTo>
                      <a:pt x="1177" y="229"/>
                    </a:lnTo>
                    <a:lnTo>
                      <a:pt x="1177" y="234"/>
                    </a:lnTo>
                    <a:lnTo>
                      <a:pt x="1177" y="239"/>
                    </a:lnTo>
                    <a:lnTo>
                      <a:pt x="1177" y="248"/>
                    </a:lnTo>
                    <a:lnTo>
                      <a:pt x="1173" y="257"/>
                    </a:lnTo>
                    <a:lnTo>
                      <a:pt x="1173" y="266"/>
                    </a:lnTo>
                    <a:lnTo>
                      <a:pt x="1177" y="271"/>
                    </a:lnTo>
                    <a:lnTo>
                      <a:pt x="1182" y="280"/>
                    </a:lnTo>
                    <a:lnTo>
                      <a:pt x="1182" y="289"/>
                    </a:lnTo>
                    <a:lnTo>
                      <a:pt x="1191" y="289"/>
                    </a:lnTo>
                    <a:lnTo>
                      <a:pt x="1196" y="294"/>
                    </a:lnTo>
                    <a:lnTo>
                      <a:pt x="1205" y="275"/>
                    </a:lnTo>
                    <a:lnTo>
                      <a:pt x="1209" y="252"/>
                    </a:lnTo>
                    <a:lnTo>
                      <a:pt x="1214" y="248"/>
                    </a:lnTo>
                    <a:lnTo>
                      <a:pt x="1214" y="248"/>
                    </a:lnTo>
                    <a:lnTo>
                      <a:pt x="1214" y="252"/>
                    </a:lnTo>
                    <a:lnTo>
                      <a:pt x="1214" y="252"/>
                    </a:lnTo>
                    <a:lnTo>
                      <a:pt x="1219" y="262"/>
                    </a:lnTo>
                    <a:lnTo>
                      <a:pt x="1223" y="271"/>
                    </a:lnTo>
                    <a:lnTo>
                      <a:pt x="1232" y="275"/>
                    </a:lnTo>
                    <a:lnTo>
                      <a:pt x="1237" y="271"/>
                    </a:lnTo>
                    <a:lnTo>
                      <a:pt x="1237" y="266"/>
                    </a:lnTo>
                    <a:lnTo>
                      <a:pt x="1241" y="266"/>
                    </a:lnTo>
                    <a:lnTo>
                      <a:pt x="1246" y="266"/>
                    </a:lnTo>
                    <a:lnTo>
                      <a:pt x="1251" y="271"/>
                    </a:lnTo>
                    <a:lnTo>
                      <a:pt x="1264" y="275"/>
                    </a:lnTo>
                    <a:lnTo>
                      <a:pt x="1274" y="284"/>
                    </a:lnTo>
                    <a:lnTo>
                      <a:pt x="1278" y="280"/>
                    </a:lnTo>
                    <a:lnTo>
                      <a:pt x="1283" y="275"/>
                    </a:lnTo>
                    <a:lnTo>
                      <a:pt x="1292" y="271"/>
                    </a:lnTo>
                    <a:lnTo>
                      <a:pt x="1292" y="252"/>
                    </a:lnTo>
                    <a:lnTo>
                      <a:pt x="1306" y="234"/>
                    </a:lnTo>
                    <a:lnTo>
                      <a:pt x="1306" y="229"/>
                    </a:lnTo>
                    <a:lnTo>
                      <a:pt x="1306" y="220"/>
                    </a:lnTo>
                    <a:lnTo>
                      <a:pt x="1310" y="220"/>
                    </a:lnTo>
                    <a:lnTo>
                      <a:pt x="1310" y="220"/>
                    </a:lnTo>
                    <a:lnTo>
                      <a:pt x="1319" y="220"/>
                    </a:lnTo>
                    <a:lnTo>
                      <a:pt x="1324" y="225"/>
                    </a:lnTo>
                    <a:lnTo>
                      <a:pt x="1324" y="225"/>
                    </a:lnTo>
                    <a:lnTo>
                      <a:pt x="1384" y="239"/>
                    </a:lnTo>
                    <a:lnTo>
                      <a:pt x="1388" y="239"/>
                    </a:lnTo>
                    <a:lnTo>
                      <a:pt x="1388" y="239"/>
                    </a:lnTo>
                    <a:lnTo>
                      <a:pt x="1393" y="239"/>
                    </a:lnTo>
                    <a:lnTo>
                      <a:pt x="1406" y="243"/>
                    </a:lnTo>
                    <a:lnTo>
                      <a:pt x="1411" y="252"/>
                    </a:lnTo>
                    <a:lnTo>
                      <a:pt x="1416" y="262"/>
                    </a:lnTo>
                    <a:lnTo>
                      <a:pt x="1416" y="266"/>
                    </a:lnTo>
                    <a:lnTo>
                      <a:pt x="1416" y="266"/>
                    </a:lnTo>
                    <a:lnTo>
                      <a:pt x="1411" y="262"/>
                    </a:lnTo>
                    <a:lnTo>
                      <a:pt x="1411" y="262"/>
                    </a:lnTo>
                    <a:lnTo>
                      <a:pt x="1406" y="266"/>
                    </a:lnTo>
                    <a:lnTo>
                      <a:pt x="1411" y="266"/>
                    </a:lnTo>
                    <a:lnTo>
                      <a:pt x="1416" y="271"/>
                    </a:lnTo>
                    <a:lnTo>
                      <a:pt x="1420" y="271"/>
                    </a:lnTo>
                    <a:lnTo>
                      <a:pt x="1420" y="275"/>
                    </a:lnTo>
                    <a:lnTo>
                      <a:pt x="1425" y="275"/>
                    </a:lnTo>
                    <a:lnTo>
                      <a:pt x="1434" y="275"/>
                    </a:lnTo>
                    <a:lnTo>
                      <a:pt x="1439" y="280"/>
                    </a:lnTo>
                    <a:lnTo>
                      <a:pt x="1434" y="294"/>
                    </a:lnTo>
                    <a:lnTo>
                      <a:pt x="1443" y="294"/>
                    </a:lnTo>
                    <a:lnTo>
                      <a:pt x="1452" y="294"/>
                    </a:lnTo>
                    <a:lnTo>
                      <a:pt x="1466" y="289"/>
                    </a:lnTo>
                    <a:lnTo>
                      <a:pt x="1493" y="289"/>
                    </a:lnTo>
                    <a:lnTo>
                      <a:pt x="1503" y="289"/>
                    </a:lnTo>
                    <a:lnTo>
                      <a:pt x="1512" y="289"/>
                    </a:lnTo>
                    <a:lnTo>
                      <a:pt x="1512" y="289"/>
                    </a:lnTo>
                    <a:lnTo>
                      <a:pt x="1516" y="294"/>
                    </a:lnTo>
                    <a:lnTo>
                      <a:pt x="1521" y="298"/>
                    </a:lnTo>
                    <a:lnTo>
                      <a:pt x="1526" y="307"/>
                    </a:lnTo>
                    <a:lnTo>
                      <a:pt x="1530" y="321"/>
                    </a:lnTo>
                    <a:lnTo>
                      <a:pt x="1526" y="326"/>
                    </a:lnTo>
                    <a:lnTo>
                      <a:pt x="1526" y="330"/>
                    </a:lnTo>
                    <a:lnTo>
                      <a:pt x="1530" y="330"/>
                    </a:lnTo>
                    <a:lnTo>
                      <a:pt x="1535" y="335"/>
                    </a:lnTo>
                    <a:lnTo>
                      <a:pt x="1544" y="339"/>
                    </a:lnTo>
                    <a:lnTo>
                      <a:pt x="1553" y="330"/>
                    </a:lnTo>
                    <a:lnTo>
                      <a:pt x="1567" y="330"/>
                    </a:lnTo>
                    <a:lnTo>
                      <a:pt x="1576" y="330"/>
                    </a:lnTo>
                    <a:lnTo>
                      <a:pt x="1594" y="339"/>
                    </a:lnTo>
                    <a:lnTo>
                      <a:pt x="1613" y="330"/>
                    </a:lnTo>
                    <a:lnTo>
                      <a:pt x="1613" y="330"/>
                    </a:lnTo>
                    <a:lnTo>
                      <a:pt x="1617" y="330"/>
                    </a:lnTo>
                    <a:lnTo>
                      <a:pt x="1622" y="344"/>
                    </a:lnTo>
                    <a:lnTo>
                      <a:pt x="1622" y="349"/>
                    </a:lnTo>
                    <a:lnTo>
                      <a:pt x="1626" y="353"/>
                    </a:lnTo>
                    <a:lnTo>
                      <a:pt x="1636" y="358"/>
                    </a:lnTo>
                    <a:lnTo>
                      <a:pt x="1640" y="362"/>
                    </a:lnTo>
                    <a:lnTo>
                      <a:pt x="1640" y="362"/>
                    </a:lnTo>
                    <a:lnTo>
                      <a:pt x="1645" y="358"/>
                    </a:lnTo>
                    <a:lnTo>
                      <a:pt x="1649" y="349"/>
                    </a:lnTo>
                    <a:lnTo>
                      <a:pt x="1649" y="344"/>
                    </a:lnTo>
                    <a:lnTo>
                      <a:pt x="1640" y="339"/>
                    </a:lnTo>
                    <a:lnTo>
                      <a:pt x="1636" y="339"/>
                    </a:lnTo>
                    <a:lnTo>
                      <a:pt x="1631" y="339"/>
                    </a:lnTo>
                    <a:lnTo>
                      <a:pt x="1640" y="335"/>
                    </a:lnTo>
                    <a:lnTo>
                      <a:pt x="1640" y="335"/>
                    </a:lnTo>
                    <a:lnTo>
                      <a:pt x="1640" y="330"/>
                    </a:lnTo>
                    <a:lnTo>
                      <a:pt x="1645" y="321"/>
                    </a:lnTo>
                    <a:lnTo>
                      <a:pt x="1649" y="321"/>
                    </a:lnTo>
                    <a:lnTo>
                      <a:pt x="1649" y="321"/>
                    </a:lnTo>
                    <a:lnTo>
                      <a:pt x="1658" y="321"/>
                    </a:lnTo>
                    <a:lnTo>
                      <a:pt x="1677" y="326"/>
                    </a:lnTo>
                    <a:lnTo>
                      <a:pt x="1695" y="326"/>
                    </a:lnTo>
                    <a:lnTo>
                      <a:pt x="1709" y="326"/>
                    </a:lnTo>
                    <a:lnTo>
                      <a:pt x="1718" y="330"/>
                    </a:lnTo>
                    <a:lnTo>
                      <a:pt x="1727" y="335"/>
                    </a:lnTo>
                    <a:lnTo>
                      <a:pt x="1732" y="339"/>
                    </a:lnTo>
                    <a:lnTo>
                      <a:pt x="1750" y="353"/>
                    </a:lnTo>
                    <a:lnTo>
                      <a:pt x="1755" y="353"/>
                    </a:lnTo>
                    <a:lnTo>
                      <a:pt x="1755" y="358"/>
                    </a:lnTo>
                    <a:lnTo>
                      <a:pt x="1759" y="358"/>
                    </a:lnTo>
                    <a:lnTo>
                      <a:pt x="1764" y="362"/>
                    </a:lnTo>
                    <a:lnTo>
                      <a:pt x="1768" y="367"/>
                    </a:lnTo>
                    <a:lnTo>
                      <a:pt x="1773" y="376"/>
                    </a:lnTo>
                    <a:lnTo>
                      <a:pt x="1782" y="381"/>
                    </a:lnTo>
                    <a:lnTo>
                      <a:pt x="1791" y="385"/>
                    </a:lnTo>
                    <a:lnTo>
                      <a:pt x="1791" y="390"/>
                    </a:lnTo>
                    <a:lnTo>
                      <a:pt x="1796" y="390"/>
                    </a:lnTo>
                    <a:lnTo>
                      <a:pt x="1801" y="390"/>
                    </a:lnTo>
                    <a:lnTo>
                      <a:pt x="1805" y="390"/>
                    </a:lnTo>
                    <a:lnTo>
                      <a:pt x="1805" y="390"/>
                    </a:lnTo>
                    <a:lnTo>
                      <a:pt x="1801" y="394"/>
                    </a:lnTo>
                    <a:lnTo>
                      <a:pt x="1814" y="399"/>
                    </a:lnTo>
                    <a:lnTo>
                      <a:pt x="1814" y="408"/>
                    </a:lnTo>
                    <a:lnTo>
                      <a:pt x="1814" y="413"/>
                    </a:lnTo>
                    <a:lnTo>
                      <a:pt x="1814" y="413"/>
                    </a:lnTo>
                    <a:lnTo>
                      <a:pt x="1814" y="417"/>
                    </a:lnTo>
                    <a:lnTo>
                      <a:pt x="1814" y="417"/>
                    </a:lnTo>
                    <a:lnTo>
                      <a:pt x="1819" y="417"/>
                    </a:lnTo>
                    <a:lnTo>
                      <a:pt x="1819" y="413"/>
                    </a:lnTo>
                    <a:lnTo>
                      <a:pt x="1819" y="413"/>
                    </a:lnTo>
                    <a:lnTo>
                      <a:pt x="1819" y="413"/>
                    </a:lnTo>
                    <a:lnTo>
                      <a:pt x="1823" y="417"/>
                    </a:lnTo>
                    <a:lnTo>
                      <a:pt x="1823" y="413"/>
                    </a:lnTo>
                    <a:lnTo>
                      <a:pt x="1823" y="413"/>
                    </a:lnTo>
                    <a:lnTo>
                      <a:pt x="1828" y="413"/>
                    </a:lnTo>
                    <a:lnTo>
                      <a:pt x="1833" y="417"/>
                    </a:lnTo>
                    <a:lnTo>
                      <a:pt x="1833" y="417"/>
                    </a:lnTo>
                    <a:lnTo>
                      <a:pt x="1846" y="417"/>
                    </a:lnTo>
                    <a:lnTo>
                      <a:pt x="1860" y="427"/>
                    </a:lnTo>
                    <a:lnTo>
                      <a:pt x="1865" y="440"/>
                    </a:lnTo>
                    <a:lnTo>
                      <a:pt x="1869" y="440"/>
                    </a:lnTo>
                    <a:lnTo>
                      <a:pt x="1874" y="440"/>
                    </a:lnTo>
                    <a:lnTo>
                      <a:pt x="1883" y="440"/>
                    </a:lnTo>
                    <a:lnTo>
                      <a:pt x="1883" y="440"/>
                    </a:lnTo>
                    <a:lnTo>
                      <a:pt x="1874" y="445"/>
                    </a:lnTo>
                    <a:lnTo>
                      <a:pt x="1874" y="445"/>
                    </a:lnTo>
                    <a:lnTo>
                      <a:pt x="1869" y="449"/>
                    </a:lnTo>
                    <a:lnTo>
                      <a:pt x="1865" y="454"/>
                    </a:lnTo>
                    <a:lnTo>
                      <a:pt x="1865" y="459"/>
                    </a:lnTo>
                    <a:lnTo>
                      <a:pt x="1865" y="468"/>
                    </a:lnTo>
                    <a:lnTo>
                      <a:pt x="1869" y="468"/>
                    </a:lnTo>
                    <a:lnTo>
                      <a:pt x="1860" y="463"/>
                    </a:lnTo>
                    <a:lnTo>
                      <a:pt x="1860" y="459"/>
                    </a:lnTo>
                    <a:lnTo>
                      <a:pt x="1856" y="459"/>
                    </a:lnTo>
                    <a:lnTo>
                      <a:pt x="1860" y="459"/>
                    </a:lnTo>
                    <a:lnTo>
                      <a:pt x="1865" y="468"/>
                    </a:lnTo>
                    <a:lnTo>
                      <a:pt x="1865" y="468"/>
                    </a:lnTo>
                    <a:lnTo>
                      <a:pt x="1856" y="463"/>
                    </a:lnTo>
                    <a:lnTo>
                      <a:pt x="1856" y="463"/>
                    </a:lnTo>
                    <a:lnTo>
                      <a:pt x="1846" y="468"/>
                    </a:lnTo>
                    <a:lnTo>
                      <a:pt x="1846" y="468"/>
                    </a:lnTo>
                    <a:lnTo>
                      <a:pt x="1846" y="472"/>
                    </a:lnTo>
                    <a:lnTo>
                      <a:pt x="1851" y="472"/>
                    </a:lnTo>
                    <a:lnTo>
                      <a:pt x="1851" y="472"/>
                    </a:lnTo>
                    <a:lnTo>
                      <a:pt x="1846" y="477"/>
                    </a:lnTo>
                    <a:lnTo>
                      <a:pt x="1846" y="477"/>
                    </a:lnTo>
                    <a:lnTo>
                      <a:pt x="1842" y="477"/>
                    </a:lnTo>
                    <a:lnTo>
                      <a:pt x="1846" y="481"/>
                    </a:lnTo>
                    <a:lnTo>
                      <a:pt x="1846" y="481"/>
                    </a:lnTo>
                    <a:lnTo>
                      <a:pt x="1842" y="481"/>
                    </a:lnTo>
                    <a:lnTo>
                      <a:pt x="1842" y="486"/>
                    </a:lnTo>
                    <a:lnTo>
                      <a:pt x="1842" y="486"/>
                    </a:lnTo>
                    <a:lnTo>
                      <a:pt x="1842" y="486"/>
                    </a:lnTo>
                    <a:lnTo>
                      <a:pt x="1851" y="491"/>
                    </a:lnTo>
                    <a:lnTo>
                      <a:pt x="1856" y="495"/>
                    </a:lnTo>
                    <a:lnTo>
                      <a:pt x="1860" y="495"/>
                    </a:lnTo>
                    <a:lnTo>
                      <a:pt x="1851" y="495"/>
                    </a:lnTo>
                    <a:lnTo>
                      <a:pt x="1842" y="495"/>
                    </a:lnTo>
                    <a:lnTo>
                      <a:pt x="1842" y="495"/>
                    </a:lnTo>
                    <a:lnTo>
                      <a:pt x="1837" y="491"/>
                    </a:lnTo>
                    <a:lnTo>
                      <a:pt x="1837" y="491"/>
                    </a:lnTo>
                    <a:lnTo>
                      <a:pt x="1837" y="491"/>
                    </a:lnTo>
                    <a:lnTo>
                      <a:pt x="1837" y="495"/>
                    </a:lnTo>
                    <a:lnTo>
                      <a:pt x="1837" y="500"/>
                    </a:lnTo>
                    <a:lnTo>
                      <a:pt x="1837" y="500"/>
                    </a:lnTo>
                    <a:lnTo>
                      <a:pt x="1833" y="500"/>
                    </a:lnTo>
                    <a:lnTo>
                      <a:pt x="1833" y="500"/>
                    </a:lnTo>
                    <a:lnTo>
                      <a:pt x="1828" y="495"/>
                    </a:lnTo>
                    <a:lnTo>
                      <a:pt x="1828" y="500"/>
                    </a:lnTo>
                    <a:lnTo>
                      <a:pt x="1828" y="500"/>
                    </a:lnTo>
                    <a:lnTo>
                      <a:pt x="1823" y="495"/>
                    </a:lnTo>
                    <a:lnTo>
                      <a:pt x="1823" y="495"/>
                    </a:lnTo>
                    <a:lnTo>
                      <a:pt x="1823" y="495"/>
                    </a:lnTo>
                    <a:lnTo>
                      <a:pt x="1819" y="495"/>
                    </a:lnTo>
                    <a:lnTo>
                      <a:pt x="1819" y="495"/>
                    </a:lnTo>
                    <a:lnTo>
                      <a:pt x="1819" y="491"/>
                    </a:lnTo>
                    <a:lnTo>
                      <a:pt x="1819" y="491"/>
                    </a:lnTo>
                    <a:lnTo>
                      <a:pt x="1814" y="486"/>
                    </a:lnTo>
                    <a:lnTo>
                      <a:pt x="1814" y="486"/>
                    </a:lnTo>
                    <a:lnTo>
                      <a:pt x="1814" y="486"/>
                    </a:lnTo>
                    <a:lnTo>
                      <a:pt x="1814" y="486"/>
                    </a:lnTo>
                    <a:lnTo>
                      <a:pt x="1801" y="477"/>
                    </a:lnTo>
                    <a:lnTo>
                      <a:pt x="1801" y="468"/>
                    </a:lnTo>
                    <a:lnTo>
                      <a:pt x="1796" y="463"/>
                    </a:lnTo>
                    <a:lnTo>
                      <a:pt x="1796" y="463"/>
                    </a:lnTo>
                    <a:lnTo>
                      <a:pt x="1787" y="463"/>
                    </a:lnTo>
                    <a:lnTo>
                      <a:pt x="1778" y="463"/>
                    </a:lnTo>
                    <a:lnTo>
                      <a:pt x="1768" y="463"/>
                    </a:lnTo>
                    <a:lnTo>
                      <a:pt x="1768" y="459"/>
                    </a:lnTo>
                    <a:lnTo>
                      <a:pt x="1764" y="449"/>
                    </a:lnTo>
                    <a:lnTo>
                      <a:pt x="1764" y="445"/>
                    </a:lnTo>
                    <a:lnTo>
                      <a:pt x="1764" y="445"/>
                    </a:lnTo>
                    <a:lnTo>
                      <a:pt x="1759" y="445"/>
                    </a:lnTo>
                    <a:lnTo>
                      <a:pt x="1764" y="454"/>
                    </a:lnTo>
                    <a:lnTo>
                      <a:pt x="1764" y="459"/>
                    </a:lnTo>
                    <a:lnTo>
                      <a:pt x="1764" y="463"/>
                    </a:lnTo>
                    <a:lnTo>
                      <a:pt x="1759" y="472"/>
                    </a:lnTo>
                    <a:lnTo>
                      <a:pt x="1759" y="472"/>
                    </a:lnTo>
                    <a:lnTo>
                      <a:pt x="1746" y="486"/>
                    </a:lnTo>
                    <a:lnTo>
                      <a:pt x="1741" y="491"/>
                    </a:lnTo>
                    <a:lnTo>
                      <a:pt x="1736" y="491"/>
                    </a:lnTo>
                    <a:lnTo>
                      <a:pt x="1736" y="491"/>
                    </a:lnTo>
                    <a:lnTo>
                      <a:pt x="1741" y="495"/>
                    </a:lnTo>
                    <a:lnTo>
                      <a:pt x="1741" y="500"/>
                    </a:lnTo>
                    <a:lnTo>
                      <a:pt x="1741" y="504"/>
                    </a:lnTo>
                    <a:lnTo>
                      <a:pt x="1746" y="509"/>
                    </a:lnTo>
                    <a:lnTo>
                      <a:pt x="1746" y="514"/>
                    </a:lnTo>
                    <a:lnTo>
                      <a:pt x="1750" y="523"/>
                    </a:lnTo>
                    <a:lnTo>
                      <a:pt x="1750" y="527"/>
                    </a:lnTo>
                    <a:lnTo>
                      <a:pt x="1750" y="527"/>
                    </a:lnTo>
                    <a:lnTo>
                      <a:pt x="1750" y="527"/>
                    </a:lnTo>
                    <a:lnTo>
                      <a:pt x="1750" y="527"/>
                    </a:lnTo>
                    <a:lnTo>
                      <a:pt x="1750" y="541"/>
                    </a:lnTo>
                    <a:lnTo>
                      <a:pt x="1746" y="546"/>
                    </a:lnTo>
                    <a:lnTo>
                      <a:pt x="1741" y="546"/>
                    </a:lnTo>
                    <a:lnTo>
                      <a:pt x="1741" y="546"/>
                    </a:lnTo>
                    <a:lnTo>
                      <a:pt x="1732" y="541"/>
                    </a:lnTo>
                    <a:lnTo>
                      <a:pt x="1727" y="541"/>
                    </a:lnTo>
                    <a:lnTo>
                      <a:pt x="1727" y="541"/>
                    </a:lnTo>
                    <a:lnTo>
                      <a:pt x="1723" y="541"/>
                    </a:lnTo>
                    <a:lnTo>
                      <a:pt x="1723" y="541"/>
                    </a:lnTo>
                    <a:lnTo>
                      <a:pt x="1713" y="546"/>
                    </a:lnTo>
                    <a:lnTo>
                      <a:pt x="1709" y="546"/>
                    </a:lnTo>
                    <a:lnTo>
                      <a:pt x="1704" y="550"/>
                    </a:lnTo>
                    <a:lnTo>
                      <a:pt x="1695" y="555"/>
                    </a:lnTo>
                    <a:lnTo>
                      <a:pt x="1691" y="559"/>
                    </a:lnTo>
                    <a:lnTo>
                      <a:pt x="1677" y="564"/>
                    </a:lnTo>
                    <a:lnTo>
                      <a:pt x="1672" y="569"/>
                    </a:lnTo>
                    <a:lnTo>
                      <a:pt x="1672" y="573"/>
                    </a:lnTo>
                    <a:lnTo>
                      <a:pt x="1672" y="578"/>
                    </a:lnTo>
                    <a:lnTo>
                      <a:pt x="1672" y="578"/>
                    </a:lnTo>
                    <a:lnTo>
                      <a:pt x="1668" y="578"/>
                    </a:lnTo>
                    <a:lnTo>
                      <a:pt x="1668" y="578"/>
                    </a:lnTo>
                    <a:lnTo>
                      <a:pt x="1668" y="578"/>
                    </a:lnTo>
                    <a:lnTo>
                      <a:pt x="1663" y="582"/>
                    </a:lnTo>
                    <a:lnTo>
                      <a:pt x="1654" y="587"/>
                    </a:lnTo>
                    <a:lnTo>
                      <a:pt x="1649" y="587"/>
                    </a:lnTo>
                    <a:lnTo>
                      <a:pt x="1649" y="596"/>
                    </a:lnTo>
                    <a:lnTo>
                      <a:pt x="1645" y="601"/>
                    </a:lnTo>
                    <a:lnTo>
                      <a:pt x="1645" y="605"/>
                    </a:lnTo>
                    <a:lnTo>
                      <a:pt x="1645" y="605"/>
                    </a:lnTo>
                    <a:lnTo>
                      <a:pt x="1640" y="601"/>
                    </a:lnTo>
                    <a:lnTo>
                      <a:pt x="1640" y="601"/>
                    </a:lnTo>
                    <a:lnTo>
                      <a:pt x="1631" y="591"/>
                    </a:lnTo>
                    <a:lnTo>
                      <a:pt x="1617" y="587"/>
                    </a:lnTo>
                    <a:lnTo>
                      <a:pt x="1608" y="591"/>
                    </a:lnTo>
                    <a:lnTo>
                      <a:pt x="1599" y="605"/>
                    </a:lnTo>
                    <a:lnTo>
                      <a:pt x="1594" y="614"/>
                    </a:lnTo>
                    <a:lnTo>
                      <a:pt x="1594" y="614"/>
                    </a:lnTo>
                    <a:lnTo>
                      <a:pt x="1594" y="605"/>
                    </a:lnTo>
                    <a:lnTo>
                      <a:pt x="1594" y="605"/>
                    </a:lnTo>
                    <a:lnTo>
                      <a:pt x="1594" y="601"/>
                    </a:lnTo>
                    <a:lnTo>
                      <a:pt x="1594" y="591"/>
                    </a:lnTo>
                    <a:lnTo>
                      <a:pt x="1590" y="596"/>
                    </a:lnTo>
                    <a:lnTo>
                      <a:pt x="1585" y="605"/>
                    </a:lnTo>
                    <a:lnTo>
                      <a:pt x="1585" y="610"/>
                    </a:lnTo>
                    <a:lnTo>
                      <a:pt x="1585" y="614"/>
                    </a:lnTo>
                    <a:lnTo>
                      <a:pt x="1581" y="605"/>
                    </a:lnTo>
                    <a:lnTo>
                      <a:pt x="1581" y="605"/>
                    </a:lnTo>
                    <a:lnTo>
                      <a:pt x="1581" y="605"/>
                    </a:lnTo>
                    <a:lnTo>
                      <a:pt x="1576" y="601"/>
                    </a:lnTo>
                    <a:lnTo>
                      <a:pt x="1576" y="605"/>
                    </a:lnTo>
                    <a:lnTo>
                      <a:pt x="1576" y="610"/>
                    </a:lnTo>
                    <a:lnTo>
                      <a:pt x="1576" y="610"/>
                    </a:lnTo>
                    <a:lnTo>
                      <a:pt x="1571" y="605"/>
                    </a:lnTo>
                    <a:lnTo>
                      <a:pt x="1571" y="605"/>
                    </a:lnTo>
                    <a:lnTo>
                      <a:pt x="1571" y="605"/>
                    </a:lnTo>
                    <a:lnTo>
                      <a:pt x="1567" y="605"/>
                    </a:lnTo>
                    <a:lnTo>
                      <a:pt x="1562" y="619"/>
                    </a:lnTo>
                    <a:lnTo>
                      <a:pt x="1562" y="624"/>
                    </a:lnTo>
                    <a:lnTo>
                      <a:pt x="1558" y="628"/>
                    </a:lnTo>
                    <a:lnTo>
                      <a:pt x="1553" y="637"/>
                    </a:lnTo>
                    <a:lnTo>
                      <a:pt x="1553" y="646"/>
                    </a:lnTo>
                    <a:lnTo>
                      <a:pt x="1558" y="642"/>
                    </a:lnTo>
                    <a:lnTo>
                      <a:pt x="1567" y="646"/>
                    </a:lnTo>
                    <a:lnTo>
                      <a:pt x="1567" y="651"/>
                    </a:lnTo>
                    <a:lnTo>
                      <a:pt x="1562" y="656"/>
                    </a:lnTo>
                    <a:lnTo>
                      <a:pt x="1558" y="665"/>
                    </a:lnTo>
                    <a:lnTo>
                      <a:pt x="1562" y="669"/>
                    </a:lnTo>
                    <a:lnTo>
                      <a:pt x="1562" y="669"/>
                    </a:lnTo>
                    <a:lnTo>
                      <a:pt x="1567" y="669"/>
                    </a:lnTo>
                    <a:lnTo>
                      <a:pt x="1567" y="669"/>
                    </a:lnTo>
                    <a:lnTo>
                      <a:pt x="1562" y="674"/>
                    </a:lnTo>
                    <a:lnTo>
                      <a:pt x="1567" y="679"/>
                    </a:lnTo>
                    <a:lnTo>
                      <a:pt x="1562" y="688"/>
                    </a:lnTo>
                    <a:lnTo>
                      <a:pt x="1558" y="692"/>
                    </a:lnTo>
                    <a:lnTo>
                      <a:pt x="1558" y="688"/>
                    </a:lnTo>
                    <a:lnTo>
                      <a:pt x="1553" y="683"/>
                    </a:lnTo>
                    <a:lnTo>
                      <a:pt x="1553" y="688"/>
                    </a:lnTo>
                    <a:lnTo>
                      <a:pt x="1548" y="697"/>
                    </a:lnTo>
                    <a:lnTo>
                      <a:pt x="1548" y="701"/>
                    </a:lnTo>
                    <a:lnTo>
                      <a:pt x="1553" y="711"/>
                    </a:lnTo>
                    <a:lnTo>
                      <a:pt x="1548" y="715"/>
                    </a:lnTo>
                    <a:lnTo>
                      <a:pt x="1539" y="715"/>
                    </a:lnTo>
                    <a:lnTo>
                      <a:pt x="1539" y="715"/>
                    </a:lnTo>
                    <a:lnTo>
                      <a:pt x="1530" y="720"/>
                    </a:lnTo>
                    <a:lnTo>
                      <a:pt x="1530" y="724"/>
                    </a:lnTo>
                    <a:lnTo>
                      <a:pt x="1526" y="729"/>
                    </a:lnTo>
                    <a:lnTo>
                      <a:pt x="1526" y="738"/>
                    </a:lnTo>
                    <a:lnTo>
                      <a:pt x="1530" y="743"/>
                    </a:lnTo>
                    <a:lnTo>
                      <a:pt x="1530" y="747"/>
                    </a:lnTo>
                    <a:lnTo>
                      <a:pt x="1530" y="747"/>
                    </a:lnTo>
                    <a:lnTo>
                      <a:pt x="1526" y="743"/>
                    </a:lnTo>
                    <a:lnTo>
                      <a:pt x="1526" y="743"/>
                    </a:lnTo>
                    <a:lnTo>
                      <a:pt x="1521" y="743"/>
                    </a:lnTo>
                    <a:lnTo>
                      <a:pt x="1512" y="747"/>
                    </a:lnTo>
                    <a:lnTo>
                      <a:pt x="1512" y="756"/>
                    </a:lnTo>
                    <a:lnTo>
                      <a:pt x="1503" y="770"/>
                    </a:lnTo>
                    <a:lnTo>
                      <a:pt x="1498" y="779"/>
                    </a:lnTo>
                    <a:lnTo>
                      <a:pt x="1493" y="784"/>
                    </a:lnTo>
                    <a:lnTo>
                      <a:pt x="1489" y="788"/>
                    </a:lnTo>
                    <a:lnTo>
                      <a:pt x="1489" y="788"/>
                    </a:lnTo>
                    <a:lnTo>
                      <a:pt x="1484" y="784"/>
                    </a:lnTo>
                    <a:lnTo>
                      <a:pt x="1484" y="784"/>
                    </a:lnTo>
                    <a:lnTo>
                      <a:pt x="1480" y="761"/>
                    </a:lnTo>
                    <a:lnTo>
                      <a:pt x="1475" y="733"/>
                    </a:lnTo>
                    <a:lnTo>
                      <a:pt x="1471" y="711"/>
                    </a:lnTo>
                    <a:lnTo>
                      <a:pt x="1471" y="706"/>
                    </a:lnTo>
                    <a:lnTo>
                      <a:pt x="1471" y="706"/>
                    </a:lnTo>
                    <a:lnTo>
                      <a:pt x="1471" y="688"/>
                    </a:lnTo>
                    <a:lnTo>
                      <a:pt x="1475" y="669"/>
                    </a:lnTo>
                    <a:lnTo>
                      <a:pt x="1484" y="665"/>
                    </a:lnTo>
                    <a:lnTo>
                      <a:pt x="1489" y="656"/>
                    </a:lnTo>
                    <a:lnTo>
                      <a:pt x="1489" y="651"/>
                    </a:lnTo>
                    <a:lnTo>
                      <a:pt x="1484" y="642"/>
                    </a:lnTo>
                    <a:lnTo>
                      <a:pt x="1484" y="642"/>
                    </a:lnTo>
                    <a:lnTo>
                      <a:pt x="1489" y="646"/>
                    </a:lnTo>
                    <a:lnTo>
                      <a:pt x="1489" y="646"/>
                    </a:lnTo>
                    <a:lnTo>
                      <a:pt x="1498" y="642"/>
                    </a:lnTo>
                    <a:lnTo>
                      <a:pt x="1507" y="637"/>
                    </a:lnTo>
                    <a:lnTo>
                      <a:pt x="1521" y="619"/>
                    </a:lnTo>
                    <a:lnTo>
                      <a:pt x="1526" y="610"/>
                    </a:lnTo>
                    <a:lnTo>
                      <a:pt x="1544" y="591"/>
                    </a:lnTo>
                    <a:lnTo>
                      <a:pt x="1567" y="578"/>
                    </a:lnTo>
                    <a:lnTo>
                      <a:pt x="1567" y="564"/>
                    </a:lnTo>
                    <a:lnTo>
                      <a:pt x="1567" y="559"/>
                    </a:lnTo>
                    <a:lnTo>
                      <a:pt x="1571" y="555"/>
                    </a:lnTo>
                    <a:lnTo>
                      <a:pt x="1571" y="546"/>
                    </a:lnTo>
                    <a:lnTo>
                      <a:pt x="1576" y="541"/>
                    </a:lnTo>
                    <a:lnTo>
                      <a:pt x="1581" y="541"/>
                    </a:lnTo>
                    <a:lnTo>
                      <a:pt x="1581" y="541"/>
                    </a:lnTo>
                    <a:lnTo>
                      <a:pt x="1581" y="541"/>
                    </a:lnTo>
                    <a:lnTo>
                      <a:pt x="1571" y="541"/>
                    </a:lnTo>
                    <a:lnTo>
                      <a:pt x="1567" y="546"/>
                    </a:lnTo>
                    <a:lnTo>
                      <a:pt x="1562" y="550"/>
                    </a:lnTo>
                    <a:lnTo>
                      <a:pt x="1562" y="555"/>
                    </a:lnTo>
                    <a:lnTo>
                      <a:pt x="1562" y="564"/>
                    </a:lnTo>
                    <a:lnTo>
                      <a:pt x="1562" y="569"/>
                    </a:lnTo>
                    <a:lnTo>
                      <a:pt x="1562" y="569"/>
                    </a:lnTo>
                    <a:lnTo>
                      <a:pt x="1558" y="564"/>
                    </a:lnTo>
                    <a:lnTo>
                      <a:pt x="1558" y="564"/>
                    </a:lnTo>
                    <a:lnTo>
                      <a:pt x="1558" y="564"/>
                    </a:lnTo>
                    <a:lnTo>
                      <a:pt x="1553" y="564"/>
                    </a:lnTo>
                    <a:lnTo>
                      <a:pt x="1544" y="573"/>
                    </a:lnTo>
                    <a:lnTo>
                      <a:pt x="1535" y="582"/>
                    </a:lnTo>
                    <a:lnTo>
                      <a:pt x="1530" y="587"/>
                    </a:lnTo>
                    <a:lnTo>
                      <a:pt x="1521" y="596"/>
                    </a:lnTo>
                    <a:lnTo>
                      <a:pt x="1516" y="601"/>
                    </a:lnTo>
                    <a:lnTo>
                      <a:pt x="1521" y="591"/>
                    </a:lnTo>
                    <a:lnTo>
                      <a:pt x="1526" y="587"/>
                    </a:lnTo>
                    <a:lnTo>
                      <a:pt x="1526" y="582"/>
                    </a:lnTo>
                    <a:lnTo>
                      <a:pt x="1526" y="578"/>
                    </a:lnTo>
                    <a:lnTo>
                      <a:pt x="1526" y="578"/>
                    </a:lnTo>
                    <a:lnTo>
                      <a:pt x="1526" y="578"/>
                    </a:lnTo>
                    <a:lnTo>
                      <a:pt x="1521" y="582"/>
                    </a:lnTo>
                    <a:lnTo>
                      <a:pt x="1521" y="582"/>
                    </a:lnTo>
                    <a:lnTo>
                      <a:pt x="1521" y="578"/>
                    </a:lnTo>
                    <a:lnTo>
                      <a:pt x="1521" y="578"/>
                    </a:lnTo>
                    <a:lnTo>
                      <a:pt x="1526" y="564"/>
                    </a:lnTo>
                    <a:lnTo>
                      <a:pt x="1526" y="559"/>
                    </a:lnTo>
                    <a:lnTo>
                      <a:pt x="1516" y="559"/>
                    </a:lnTo>
                    <a:lnTo>
                      <a:pt x="1512" y="559"/>
                    </a:lnTo>
                    <a:lnTo>
                      <a:pt x="1507" y="559"/>
                    </a:lnTo>
                    <a:lnTo>
                      <a:pt x="1507" y="559"/>
                    </a:lnTo>
                    <a:lnTo>
                      <a:pt x="1498" y="564"/>
                    </a:lnTo>
                    <a:lnTo>
                      <a:pt x="1489" y="569"/>
                    </a:lnTo>
                    <a:lnTo>
                      <a:pt x="1480" y="582"/>
                    </a:lnTo>
                    <a:lnTo>
                      <a:pt x="1471" y="591"/>
                    </a:lnTo>
                    <a:lnTo>
                      <a:pt x="1466" y="596"/>
                    </a:lnTo>
                    <a:lnTo>
                      <a:pt x="1461" y="605"/>
                    </a:lnTo>
                    <a:lnTo>
                      <a:pt x="1461" y="610"/>
                    </a:lnTo>
                    <a:lnTo>
                      <a:pt x="1461" y="610"/>
                    </a:lnTo>
                    <a:lnTo>
                      <a:pt x="1471" y="610"/>
                    </a:lnTo>
                    <a:lnTo>
                      <a:pt x="1475" y="614"/>
                    </a:lnTo>
                    <a:lnTo>
                      <a:pt x="1475" y="619"/>
                    </a:lnTo>
                    <a:lnTo>
                      <a:pt x="1471" y="619"/>
                    </a:lnTo>
                    <a:lnTo>
                      <a:pt x="1457" y="619"/>
                    </a:lnTo>
                    <a:lnTo>
                      <a:pt x="1452" y="619"/>
                    </a:lnTo>
                    <a:lnTo>
                      <a:pt x="1448" y="624"/>
                    </a:lnTo>
                    <a:lnTo>
                      <a:pt x="1429" y="628"/>
                    </a:lnTo>
                    <a:lnTo>
                      <a:pt x="1420" y="624"/>
                    </a:lnTo>
                    <a:lnTo>
                      <a:pt x="1420" y="619"/>
                    </a:lnTo>
                    <a:lnTo>
                      <a:pt x="1425" y="619"/>
                    </a:lnTo>
                    <a:lnTo>
                      <a:pt x="1429" y="614"/>
                    </a:lnTo>
                    <a:lnTo>
                      <a:pt x="1425" y="614"/>
                    </a:lnTo>
                    <a:lnTo>
                      <a:pt x="1420" y="614"/>
                    </a:lnTo>
                    <a:lnTo>
                      <a:pt x="1420" y="614"/>
                    </a:lnTo>
                    <a:lnTo>
                      <a:pt x="1411" y="614"/>
                    </a:lnTo>
                    <a:lnTo>
                      <a:pt x="1406" y="610"/>
                    </a:lnTo>
                    <a:lnTo>
                      <a:pt x="1406" y="610"/>
                    </a:lnTo>
                    <a:lnTo>
                      <a:pt x="1402" y="614"/>
                    </a:lnTo>
                    <a:lnTo>
                      <a:pt x="1402" y="614"/>
                    </a:lnTo>
                    <a:lnTo>
                      <a:pt x="1402" y="624"/>
                    </a:lnTo>
                    <a:lnTo>
                      <a:pt x="1402" y="624"/>
                    </a:lnTo>
                    <a:lnTo>
                      <a:pt x="1397" y="619"/>
                    </a:lnTo>
                    <a:lnTo>
                      <a:pt x="1397" y="619"/>
                    </a:lnTo>
                    <a:lnTo>
                      <a:pt x="1393" y="619"/>
                    </a:lnTo>
                    <a:lnTo>
                      <a:pt x="1393" y="619"/>
                    </a:lnTo>
                    <a:lnTo>
                      <a:pt x="1384" y="619"/>
                    </a:lnTo>
                    <a:lnTo>
                      <a:pt x="1374" y="619"/>
                    </a:lnTo>
                    <a:lnTo>
                      <a:pt x="1370" y="614"/>
                    </a:lnTo>
                    <a:lnTo>
                      <a:pt x="1370" y="619"/>
                    </a:lnTo>
                    <a:lnTo>
                      <a:pt x="1365" y="624"/>
                    </a:lnTo>
                    <a:lnTo>
                      <a:pt x="1365" y="624"/>
                    </a:lnTo>
                    <a:lnTo>
                      <a:pt x="1365" y="619"/>
                    </a:lnTo>
                    <a:lnTo>
                      <a:pt x="1365" y="619"/>
                    </a:lnTo>
                    <a:lnTo>
                      <a:pt x="1361" y="614"/>
                    </a:lnTo>
                    <a:lnTo>
                      <a:pt x="1351" y="614"/>
                    </a:lnTo>
                    <a:lnTo>
                      <a:pt x="1333" y="619"/>
                    </a:lnTo>
                    <a:lnTo>
                      <a:pt x="1324" y="624"/>
                    </a:lnTo>
                    <a:lnTo>
                      <a:pt x="1310" y="637"/>
                    </a:lnTo>
                    <a:lnTo>
                      <a:pt x="1292" y="660"/>
                    </a:lnTo>
                    <a:lnTo>
                      <a:pt x="1274" y="679"/>
                    </a:lnTo>
                    <a:lnTo>
                      <a:pt x="1260" y="697"/>
                    </a:lnTo>
                    <a:lnTo>
                      <a:pt x="1251" y="701"/>
                    </a:lnTo>
                    <a:lnTo>
                      <a:pt x="1246" y="711"/>
                    </a:lnTo>
                    <a:lnTo>
                      <a:pt x="1246" y="711"/>
                    </a:lnTo>
                    <a:lnTo>
                      <a:pt x="1251" y="711"/>
                    </a:lnTo>
                    <a:lnTo>
                      <a:pt x="1255" y="711"/>
                    </a:lnTo>
                    <a:lnTo>
                      <a:pt x="1260" y="711"/>
                    </a:lnTo>
                    <a:lnTo>
                      <a:pt x="1264" y="711"/>
                    </a:lnTo>
                    <a:lnTo>
                      <a:pt x="1264" y="711"/>
                    </a:lnTo>
                    <a:lnTo>
                      <a:pt x="1264" y="720"/>
                    </a:lnTo>
                    <a:lnTo>
                      <a:pt x="1264" y="720"/>
                    </a:lnTo>
                    <a:lnTo>
                      <a:pt x="1269" y="715"/>
                    </a:lnTo>
                    <a:lnTo>
                      <a:pt x="1278" y="715"/>
                    </a:lnTo>
                    <a:lnTo>
                      <a:pt x="1283" y="715"/>
                    </a:lnTo>
                    <a:lnTo>
                      <a:pt x="1278" y="715"/>
                    </a:lnTo>
                    <a:lnTo>
                      <a:pt x="1283" y="715"/>
                    </a:lnTo>
                    <a:lnTo>
                      <a:pt x="1283" y="715"/>
                    </a:lnTo>
                    <a:lnTo>
                      <a:pt x="1296" y="720"/>
                    </a:lnTo>
                    <a:lnTo>
                      <a:pt x="1301" y="724"/>
                    </a:lnTo>
                    <a:lnTo>
                      <a:pt x="1310" y="733"/>
                    </a:lnTo>
                    <a:lnTo>
                      <a:pt x="1315" y="738"/>
                    </a:lnTo>
                    <a:lnTo>
                      <a:pt x="1315" y="747"/>
                    </a:lnTo>
                    <a:lnTo>
                      <a:pt x="1315" y="761"/>
                    </a:lnTo>
                    <a:lnTo>
                      <a:pt x="1315" y="766"/>
                    </a:lnTo>
                    <a:lnTo>
                      <a:pt x="1306" y="779"/>
                    </a:lnTo>
                    <a:lnTo>
                      <a:pt x="1306" y="798"/>
                    </a:lnTo>
                    <a:lnTo>
                      <a:pt x="1306" y="802"/>
                    </a:lnTo>
                    <a:lnTo>
                      <a:pt x="1306" y="811"/>
                    </a:lnTo>
                    <a:lnTo>
                      <a:pt x="1306" y="821"/>
                    </a:lnTo>
                    <a:lnTo>
                      <a:pt x="1301" y="830"/>
                    </a:lnTo>
                    <a:lnTo>
                      <a:pt x="1278" y="862"/>
                    </a:lnTo>
                    <a:lnTo>
                      <a:pt x="1260" y="889"/>
                    </a:lnTo>
                    <a:lnTo>
                      <a:pt x="1255" y="894"/>
                    </a:lnTo>
                    <a:lnTo>
                      <a:pt x="1232" y="917"/>
                    </a:lnTo>
                    <a:lnTo>
                      <a:pt x="1228" y="921"/>
                    </a:lnTo>
                    <a:lnTo>
                      <a:pt x="1219" y="921"/>
                    </a:lnTo>
                    <a:lnTo>
                      <a:pt x="1209" y="921"/>
                    </a:lnTo>
                    <a:lnTo>
                      <a:pt x="1205" y="917"/>
                    </a:lnTo>
                    <a:lnTo>
                      <a:pt x="1205" y="917"/>
                    </a:lnTo>
                    <a:lnTo>
                      <a:pt x="1205" y="917"/>
                    </a:lnTo>
                    <a:lnTo>
                      <a:pt x="1205" y="917"/>
                    </a:lnTo>
                    <a:lnTo>
                      <a:pt x="1200" y="921"/>
                    </a:lnTo>
                    <a:lnTo>
                      <a:pt x="1191" y="926"/>
                    </a:lnTo>
                    <a:lnTo>
                      <a:pt x="1191" y="926"/>
                    </a:lnTo>
                    <a:lnTo>
                      <a:pt x="1191" y="931"/>
                    </a:lnTo>
                    <a:lnTo>
                      <a:pt x="1191" y="935"/>
                    </a:lnTo>
                    <a:lnTo>
                      <a:pt x="1186" y="926"/>
                    </a:lnTo>
                    <a:lnTo>
                      <a:pt x="1186" y="926"/>
                    </a:lnTo>
                    <a:lnTo>
                      <a:pt x="1186" y="917"/>
                    </a:lnTo>
                    <a:lnTo>
                      <a:pt x="1191" y="912"/>
                    </a:lnTo>
                    <a:lnTo>
                      <a:pt x="1191" y="908"/>
                    </a:lnTo>
                    <a:lnTo>
                      <a:pt x="1196" y="903"/>
                    </a:lnTo>
                    <a:lnTo>
                      <a:pt x="1196" y="898"/>
                    </a:lnTo>
                    <a:lnTo>
                      <a:pt x="1191" y="894"/>
                    </a:lnTo>
                    <a:lnTo>
                      <a:pt x="1191" y="885"/>
                    </a:lnTo>
                    <a:lnTo>
                      <a:pt x="1200" y="880"/>
                    </a:lnTo>
                    <a:lnTo>
                      <a:pt x="1205" y="880"/>
                    </a:lnTo>
                    <a:lnTo>
                      <a:pt x="1209" y="880"/>
                    </a:lnTo>
                    <a:lnTo>
                      <a:pt x="1214" y="880"/>
                    </a:lnTo>
                    <a:lnTo>
                      <a:pt x="1219" y="876"/>
                    </a:lnTo>
                    <a:lnTo>
                      <a:pt x="1223" y="871"/>
                    </a:lnTo>
                    <a:lnTo>
                      <a:pt x="1228" y="857"/>
                    </a:lnTo>
                    <a:lnTo>
                      <a:pt x="1228" y="853"/>
                    </a:lnTo>
                    <a:lnTo>
                      <a:pt x="1232" y="843"/>
                    </a:lnTo>
                    <a:lnTo>
                      <a:pt x="1232" y="839"/>
                    </a:lnTo>
                    <a:lnTo>
                      <a:pt x="1232" y="834"/>
                    </a:lnTo>
                    <a:lnTo>
                      <a:pt x="1232" y="830"/>
                    </a:lnTo>
                    <a:lnTo>
                      <a:pt x="1214" y="839"/>
                    </a:lnTo>
                    <a:lnTo>
                      <a:pt x="1209" y="843"/>
                    </a:lnTo>
                    <a:lnTo>
                      <a:pt x="1209" y="843"/>
                    </a:lnTo>
                    <a:lnTo>
                      <a:pt x="1200" y="843"/>
                    </a:lnTo>
                    <a:lnTo>
                      <a:pt x="1191" y="839"/>
                    </a:lnTo>
                    <a:lnTo>
                      <a:pt x="1191" y="834"/>
                    </a:lnTo>
                    <a:lnTo>
                      <a:pt x="1186" y="825"/>
                    </a:lnTo>
                    <a:lnTo>
                      <a:pt x="1182" y="816"/>
                    </a:lnTo>
                    <a:lnTo>
                      <a:pt x="1168" y="811"/>
                    </a:lnTo>
                    <a:lnTo>
                      <a:pt x="1159" y="811"/>
                    </a:lnTo>
                    <a:lnTo>
                      <a:pt x="1154" y="807"/>
                    </a:lnTo>
                    <a:lnTo>
                      <a:pt x="1150" y="793"/>
                    </a:lnTo>
                    <a:lnTo>
                      <a:pt x="1145" y="788"/>
                    </a:lnTo>
                    <a:lnTo>
                      <a:pt x="1145" y="788"/>
                    </a:lnTo>
                    <a:lnTo>
                      <a:pt x="1145" y="775"/>
                    </a:lnTo>
                    <a:lnTo>
                      <a:pt x="1141" y="761"/>
                    </a:lnTo>
                    <a:lnTo>
                      <a:pt x="1136" y="752"/>
                    </a:lnTo>
                    <a:lnTo>
                      <a:pt x="1127" y="747"/>
                    </a:lnTo>
                    <a:lnTo>
                      <a:pt x="1118" y="747"/>
                    </a:lnTo>
                    <a:lnTo>
                      <a:pt x="1113" y="743"/>
                    </a:lnTo>
                    <a:lnTo>
                      <a:pt x="1109" y="738"/>
                    </a:lnTo>
                    <a:lnTo>
                      <a:pt x="1095" y="743"/>
                    </a:lnTo>
                    <a:lnTo>
                      <a:pt x="1090" y="743"/>
                    </a:lnTo>
                    <a:lnTo>
                      <a:pt x="1086" y="743"/>
                    </a:lnTo>
                    <a:lnTo>
                      <a:pt x="1072" y="752"/>
                    </a:lnTo>
                    <a:lnTo>
                      <a:pt x="1076" y="752"/>
                    </a:lnTo>
                    <a:lnTo>
                      <a:pt x="1076" y="761"/>
                    </a:lnTo>
                    <a:lnTo>
                      <a:pt x="1072" y="770"/>
                    </a:lnTo>
                    <a:lnTo>
                      <a:pt x="1067" y="775"/>
                    </a:lnTo>
                    <a:lnTo>
                      <a:pt x="1067" y="779"/>
                    </a:lnTo>
                    <a:lnTo>
                      <a:pt x="1063" y="793"/>
                    </a:lnTo>
                    <a:lnTo>
                      <a:pt x="1058" y="802"/>
                    </a:lnTo>
                    <a:lnTo>
                      <a:pt x="1054" y="807"/>
                    </a:lnTo>
                    <a:lnTo>
                      <a:pt x="1044" y="807"/>
                    </a:lnTo>
                    <a:lnTo>
                      <a:pt x="1035" y="807"/>
                    </a:lnTo>
                    <a:lnTo>
                      <a:pt x="1035" y="807"/>
                    </a:lnTo>
                    <a:lnTo>
                      <a:pt x="1022" y="802"/>
                    </a:lnTo>
                    <a:lnTo>
                      <a:pt x="1012" y="802"/>
                    </a:lnTo>
                    <a:lnTo>
                      <a:pt x="1003" y="798"/>
                    </a:lnTo>
                    <a:lnTo>
                      <a:pt x="1003" y="802"/>
                    </a:lnTo>
                    <a:lnTo>
                      <a:pt x="999" y="802"/>
                    </a:lnTo>
                    <a:lnTo>
                      <a:pt x="994" y="807"/>
                    </a:lnTo>
                    <a:lnTo>
                      <a:pt x="976" y="811"/>
                    </a:lnTo>
                    <a:lnTo>
                      <a:pt x="957" y="816"/>
                    </a:lnTo>
                    <a:lnTo>
                      <a:pt x="934" y="811"/>
                    </a:lnTo>
                    <a:lnTo>
                      <a:pt x="907" y="793"/>
                    </a:lnTo>
                    <a:lnTo>
                      <a:pt x="902" y="793"/>
                    </a:lnTo>
                    <a:lnTo>
                      <a:pt x="902" y="793"/>
                    </a:lnTo>
                    <a:lnTo>
                      <a:pt x="898" y="793"/>
                    </a:lnTo>
                    <a:lnTo>
                      <a:pt x="889" y="793"/>
                    </a:lnTo>
                    <a:lnTo>
                      <a:pt x="884" y="798"/>
                    </a:lnTo>
                    <a:lnTo>
                      <a:pt x="875" y="798"/>
                    </a:lnTo>
                    <a:lnTo>
                      <a:pt x="866" y="793"/>
                    </a:lnTo>
                    <a:lnTo>
                      <a:pt x="861" y="788"/>
                    </a:lnTo>
                    <a:lnTo>
                      <a:pt x="861" y="779"/>
                    </a:lnTo>
                    <a:lnTo>
                      <a:pt x="857" y="775"/>
                    </a:lnTo>
                    <a:lnTo>
                      <a:pt x="852" y="770"/>
                    </a:lnTo>
                    <a:lnTo>
                      <a:pt x="843" y="766"/>
                    </a:lnTo>
                    <a:lnTo>
                      <a:pt x="829" y="761"/>
                    </a:lnTo>
                    <a:lnTo>
                      <a:pt x="824" y="766"/>
                    </a:lnTo>
                    <a:lnTo>
                      <a:pt x="820" y="770"/>
                    </a:lnTo>
                    <a:lnTo>
                      <a:pt x="815" y="775"/>
                    </a:lnTo>
                    <a:lnTo>
                      <a:pt x="820" y="779"/>
                    </a:lnTo>
                    <a:lnTo>
                      <a:pt x="820" y="784"/>
                    </a:lnTo>
                    <a:lnTo>
                      <a:pt x="820" y="788"/>
                    </a:lnTo>
                    <a:lnTo>
                      <a:pt x="820" y="793"/>
                    </a:lnTo>
                    <a:lnTo>
                      <a:pt x="820" y="798"/>
                    </a:lnTo>
                    <a:lnTo>
                      <a:pt x="815" y="802"/>
                    </a:lnTo>
                    <a:lnTo>
                      <a:pt x="811" y="802"/>
                    </a:lnTo>
                    <a:lnTo>
                      <a:pt x="802" y="802"/>
                    </a:lnTo>
                    <a:lnTo>
                      <a:pt x="802" y="802"/>
                    </a:lnTo>
                    <a:lnTo>
                      <a:pt x="788" y="802"/>
                    </a:lnTo>
                    <a:lnTo>
                      <a:pt x="783" y="802"/>
                    </a:lnTo>
                    <a:lnTo>
                      <a:pt x="779" y="802"/>
                    </a:lnTo>
                    <a:lnTo>
                      <a:pt x="774" y="798"/>
                    </a:lnTo>
                    <a:lnTo>
                      <a:pt x="769" y="793"/>
                    </a:lnTo>
                    <a:lnTo>
                      <a:pt x="765" y="793"/>
                    </a:lnTo>
                    <a:lnTo>
                      <a:pt x="742" y="793"/>
                    </a:lnTo>
                    <a:lnTo>
                      <a:pt x="714" y="807"/>
                    </a:lnTo>
                    <a:lnTo>
                      <a:pt x="710" y="807"/>
                    </a:lnTo>
                    <a:lnTo>
                      <a:pt x="710" y="807"/>
                    </a:lnTo>
                    <a:lnTo>
                      <a:pt x="705" y="816"/>
                    </a:lnTo>
                    <a:lnTo>
                      <a:pt x="701" y="821"/>
                    </a:lnTo>
                    <a:lnTo>
                      <a:pt x="692" y="821"/>
                    </a:lnTo>
                    <a:lnTo>
                      <a:pt x="687" y="821"/>
                    </a:lnTo>
                    <a:lnTo>
                      <a:pt x="682" y="821"/>
                    </a:lnTo>
                    <a:lnTo>
                      <a:pt x="682" y="821"/>
                    </a:lnTo>
                    <a:lnTo>
                      <a:pt x="687" y="816"/>
                    </a:lnTo>
                    <a:lnTo>
                      <a:pt x="687" y="816"/>
                    </a:lnTo>
                    <a:lnTo>
                      <a:pt x="687" y="811"/>
                    </a:lnTo>
                    <a:lnTo>
                      <a:pt x="687" y="807"/>
                    </a:lnTo>
                    <a:lnTo>
                      <a:pt x="682" y="807"/>
                    </a:lnTo>
                    <a:lnTo>
                      <a:pt x="678" y="811"/>
                    </a:lnTo>
                    <a:lnTo>
                      <a:pt x="669" y="807"/>
                    </a:lnTo>
                    <a:lnTo>
                      <a:pt x="659" y="793"/>
                    </a:lnTo>
                    <a:lnTo>
                      <a:pt x="650" y="784"/>
                    </a:lnTo>
                    <a:lnTo>
                      <a:pt x="641" y="788"/>
                    </a:lnTo>
                    <a:lnTo>
                      <a:pt x="632" y="788"/>
                    </a:lnTo>
                    <a:lnTo>
                      <a:pt x="627" y="788"/>
                    </a:lnTo>
                    <a:lnTo>
                      <a:pt x="623" y="779"/>
                    </a:lnTo>
                    <a:lnTo>
                      <a:pt x="623" y="779"/>
                    </a:lnTo>
                    <a:lnTo>
                      <a:pt x="618" y="779"/>
                    </a:lnTo>
                    <a:lnTo>
                      <a:pt x="618" y="784"/>
                    </a:lnTo>
                    <a:lnTo>
                      <a:pt x="614" y="788"/>
                    </a:lnTo>
                    <a:lnTo>
                      <a:pt x="609" y="788"/>
                    </a:lnTo>
                    <a:lnTo>
                      <a:pt x="609" y="784"/>
                    </a:lnTo>
                    <a:lnTo>
                      <a:pt x="609" y="784"/>
                    </a:lnTo>
                    <a:lnTo>
                      <a:pt x="586" y="743"/>
                    </a:lnTo>
                    <a:lnTo>
                      <a:pt x="577" y="733"/>
                    </a:lnTo>
                    <a:lnTo>
                      <a:pt x="572" y="729"/>
                    </a:lnTo>
                    <a:lnTo>
                      <a:pt x="568" y="724"/>
                    </a:lnTo>
                    <a:lnTo>
                      <a:pt x="568" y="724"/>
                    </a:lnTo>
                    <a:lnTo>
                      <a:pt x="559" y="729"/>
                    </a:lnTo>
                    <a:lnTo>
                      <a:pt x="550" y="733"/>
                    </a:lnTo>
                    <a:lnTo>
                      <a:pt x="550" y="738"/>
                    </a:lnTo>
                    <a:lnTo>
                      <a:pt x="550" y="738"/>
                    </a:lnTo>
                    <a:lnTo>
                      <a:pt x="545" y="738"/>
                    </a:lnTo>
                    <a:lnTo>
                      <a:pt x="545" y="738"/>
                    </a:lnTo>
                    <a:lnTo>
                      <a:pt x="536" y="738"/>
                    </a:lnTo>
                    <a:lnTo>
                      <a:pt x="536" y="738"/>
                    </a:lnTo>
                    <a:lnTo>
                      <a:pt x="531" y="738"/>
                    </a:lnTo>
                    <a:lnTo>
                      <a:pt x="531" y="733"/>
                    </a:lnTo>
                    <a:lnTo>
                      <a:pt x="531" y="733"/>
                    </a:lnTo>
                    <a:lnTo>
                      <a:pt x="531" y="729"/>
                    </a:lnTo>
                    <a:lnTo>
                      <a:pt x="531" y="729"/>
                    </a:lnTo>
                    <a:lnTo>
                      <a:pt x="531" y="729"/>
                    </a:lnTo>
                    <a:lnTo>
                      <a:pt x="522" y="729"/>
                    </a:lnTo>
                    <a:lnTo>
                      <a:pt x="522" y="729"/>
                    </a:lnTo>
                    <a:lnTo>
                      <a:pt x="522" y="724"/>
                    </a:lnTo>
                    <a:lnTo>
                      <a:pt x="522" y="724"/>
                    </a:lnTo>
                    <a:lnTo>
                      <a:pt x="522" y="720"/>
                    </a:lnTo>
                    <a:lnTo>
                      <a:pt x="513" y="724"/>
                    </a:lnTo>
                    <a:lnTo>
                      <a:pt x="508" y="720"/>
                    </a:lnTo>
                    <a:lnTo>
                      <a:pt x="508" y="715"/>
                    </a:lnTo>
                    <a:lnTo>
                      <a:pt x="508" y="711"/>
                    </a:lnTo>
                    <a:lnTo>
                      <a:pt x="504" y="701"/>
                    </a:lnTo>
                    <a:lnTo>
                      <a:pt x="499" y="701"/>
                    </a:lnTo>
                    <a:lnTo>
                      <a:pt x="495" y="701"/>
                    </a:lnTo>
                    <a:lnTo>
                      <a:pt x="490" y="701"/>
                    </a:lnTo>
                    <a:lnTo>
                      <a:pt x="490" y="701"/>
                    </a:lnTo>
                    <a:lnTo>
                      <a:pt x="476" y="701"/>
                    </a:lnTo>
                    <a:lnTo>
                      <a:pt x="476" y="706"/>
                    </a:lnTo>
                    <a:lnTo>
                      <a:pt x="472" y="711"/>
                    </a:lnTo>
                    <a:lnTo>
                      <a:pt x="472" y="711"/>
                    </a:lnTo>
                    <a:lnTo>
                      <a:pt x="458" y="711"/>
                    </a:lnTo>
                    <a:lnTo>
                      <a:pt x="449" y="715"/>
                    </a:lnTo>
                    <a:lnTo>
                      <a:pt x="444" y="715"/>
                    </a:lnTo>
                    <a:lnTo>
                      <a:pt x="440" y="720"/>
                    </a:lnTo>
                    <a:lnTo>
                      <a:pt x="426" y="724"/>
                    </a:lnTo>
                    <a:lnTo>
                      <a:pt x="421" y="724"/>
                    </a:lnTo>
                    <a:lnTo>
                      <a:pt x="412" y="729"/>
                    </a:lnTo>
                    <a:lnTo>
                      <a:pt x="412" y="729"/>
                    </a:lnTo>
                    <a:lnTo>
                      <a:pt x="407" y="729"/>
                    </a:lnTo>
                    <a:lnTo>
                      <a:pt x="403" y="729"/>
                    </a:lnTo>
                    <a:lnTo>
                      <a:pt x="398" y="729"/>
                    </a:lnTo>
                    <a:lnTo>
                      <a:pt x="398" y="729"/>
                    </a:lnTo>
                    <a:lnTo>
                      <a:pt x="398" y="729"/>
                    </a:lnTo>
                    <a:lnTo>
                      <a:pt x="398" y="729"/>
                    </a:lnTo>
                    <a:lnTo>
                      <a:pt x="407" y="729"/>
                    </a:lnTo>
                    <a:lnTo>
                      <a:pt x="412" y="729"/>
                    </a:lnTo>
                    <a:lnTo>
                      <a:pt x="403" y="733"/>
                    </a:lnTo>
                    <a:lnTo>
                      <a:pt x="403" y="733"/>
                    </a:lnTo>
                    <a:lnTo>
                      <a:pt x="398" y="733"/>
                    </a:lnTo>
                    <a:lnTo>
                      <a:pt x="403" y="733"/>
                    </a:lnTo>
                    <a:lnTo>
                      <a:pt x="407" y="738"/>
                    </a:lnTo>
                    <a:lnTo>
                      <a:pt x="412" y="743"/>
                    </a:lnTo>
                    <a:lnTo>
                      <a:pt x="407" y="743"/>
                    </a:lnTo>
                    <a:lnTo>
                      <a:pt x="403" y="747"/>
                    </a:lnTo>
                    <a:lnTo>
                      <a:pt x="398" y="747"/>
                    </a:lnTo>
                    <a:lnTo>
                      <a:pt x="394" y="747"/>
                    </a:lnTo>
                    <a:lnTo>
                      <a:pt x="394" y="756"/>
                    </a:lnTo>
                    <a:lnTo>
                      <a:pt x="389" y="761"/>
                    </a:lnTo>
                    <a:lnTo>
                      <a:pt x="385" y="766"/>
                    </a:lnTo>
                    <a:lnTo>
                      <a:pt x="394" y="770"/>
                    </a:lnTo>
                    <a:lnTo>
                      <a:pt x="403" y="770"/>
                    </a:lnTo>
                    <a:lnTo>
                      <a:pt x="403" y="770"/>
                    </a:lnTo>
                    <a:lnTo>
                      <a:pt x="403" y="770"/>
                    </a:lnTo>
                    <a:lnTo>
                      <a:pt x="403" y="775"/>
                    </a:lnTo>
                    <a:lnTo>
                      <a:pt x="403" y="775"/>
                    </a:lnTo>
                    <a:lnTo>
                      <a:pt x="398" y="788"/>
                    </a:lnTo>
                    <a:lnTo>
                      <a:pt x="385" y="788"/>
                    </a:lnTo>
                    <a:lnTo>
                      <a:pt x="385" y="788"/>
                    </a:lnTo>
                    <a:lnTo>
                      <a:pt x="375" y="793"/>
                    </a:lnTo>
                    <a:lnTo>
                      <a:pt x="375" y="788"/>
                    </a:lnTo>
                    <a:lnTo>
                      <a:pt x="366" y="788"/>
                    </a:lnTo>
                    <a:lnTo>
                      <a:pt x="366" y="784"/>
                    </a:lnTo>
                    <a:lnTo>
                      <a:pt x="362" y="779"/>
                    </a:lnTo>
                    <a:lnTo>
                      <a:pt x="357" y="784"/>
                    </a:lnTo>
                    <a:lnTo>
                      <a:pt x="352" y="784"/>
                    </a:lnTo>
                    <a:lnTo>
                      <a:pt x="352" y="784"/>
                    </a:lnTo>
                    <a:lnTo>
                      <a:pt x="348" y="784"/>
                    </a:lnTo>
                    <a:lnTo>
                      <a:pt x="348" y="784"/>
                    </a:lnTo>
                    <a:lnTo>
                      <a:pt x="348" y="784"/>
                    </a:lnTo>
                    <a:lnTo>
                      <a:pt x="343" y="779"/>
                    </a:lnTo>
                    <a:lnTo>
                      <a:pt x="343" y="784"/>
                    </a:lnTo>
                    <a:lnTo>
                      <a:pt x="339" y="784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30" y="788"/>
                    </a:lnTo>
                    <a:lnTo>
                      <a:pt x="325" y="788"/>
                    </a:lnTo>
                    <a:lnTo>
                      <a:pt x="325" y="788"/>
                    </a:lnTo>
                    <a:lnTo>
                      <a:pt x="325" y="788"/>
                    </a:lnTo>
                    <a:lnTo>
                      <a:pt x="325" y="788"/>
                    </a:lnTo>
                    <a:lnTo>
                      <a:pt x="320" y="788"/>
                    </a:lnTo>
                    <a:lnTo>
                      <a:pt x="320" y="793"/>
                    </a:lnTo>
                    <a:lnTo>
                      <a:pt x="316" y="793"/>
                    </a:lnTo>
                    <a:lnTo>
                      <a:pt x="316" y="793"/>
                    </a:lnTo>
                    <a:lnTo>
                      <a:pt x="316" y="788"/>
                    </a:lnTo>
                    <a:lnTo>
                      <a:pt x="316" y="788"/>
                    </a:lnTo>
                    <a:lnTo>
                      <a:pt x="311" y="779"/>
                    </a:lnTo>
                    <a:lnTo>
                      <a:pt x="302" y="775"/>
                    </a:lnTo>
                    <a:lnTo>
                      <a:pt x="293" y="770"/>
                    </a:lnTo>
                    <a:lnTo>
                      <a:pt x="293" y="770"/>
                    </a:lnTo>
                    <a:lnTo>
                      <a:pt x="288" y="775"/>
                    </a:lnTo>
                    <a:lnTo>
                      <a:pt x="288" y="775"/>
                    </a:lnTo>
                    <a:lnTo>
                      <a:pt x="288" y="775"/>
                    </a:lnTo>
                    <a:lnTo>
                      <a:pt x="284" y="775"/>
                    </a:lnTo>
                    <a:lnTo>
                      <a:pt x="284" y="775"/>
                    </a:lnTo>
                    <a:lnTo>
                      <a:pt x="279" y="770"/>
                    </a:lnTo>
                    <a:lnTo>
                      <a:pt x="275" y="775"/>
                    </a:lnTo>
                    <a:lnTo>
                      <a:pt x="270" y="779"/>
                    </a:lnTo>
                    <a:lnTo>
                      <a:pt x="265" y="779"/>
                    </a:lnTo>
                    <a:lnTo>
                      <a:pt x="261" y="779"/>
                    </a:lnTo>
                    <a:lnTo>
                      <a:pt x="261" y="784"/>
                    </a:lnTo>
                    <a:lnTo>
                      <a:pt x="256" y="788"/>
                    </a:lnTo>
                    <a:lnTo>
                      <a:pt x="256" y="798"/>
                    </a:lnTo>
                    <a:lnTo>
                      <a:pt x="256" y="802"/>
                    </a:lnTo>
                    <a:lnTo>
                      <a:pt x="247" y="807"/>
                    </a:lnTo>
                    <a:lnTo>
                      <a:pt x="247" y="802"/>
                    </a:lnTo>
                    <a:lnTo>
                      <a:pt x="238" y="798"/>
                    </a:lnTo>
                    <a:lnTo>
                      <a:pt x="238" y="798"/>
                    </a:lnTo>
                    <a:lnTo>
                      <a:pt x="233" y="802"/>
                    </a:lnTo>
                    <a:lnTo>
                      <a:pt x="233" y="807"/>
                    </a:lnTo>
                    <a:lnTo>
                      <a:pt x="233" y="816"/>
                    </a:lnTo>
                    <a:lnTo>
                      <a:pt x="229" y="821"/>
                    </a:lnTo>
                    <a:lnTo>
                      <a:pt x="233" y="825"/>
                    </a:lnTo>
                    <a:lnTo>
                      <a:pt x="238" y="830"/>
                    </a:lnTo>
                    <a:lnTo>
                      <a:pt x="238" y="834"/>
                    </a:lnTo>
                    <a:lnTo>
                      <a:pt x="242" y="834"/>
                    </a:lnTo>
                    <a:lnTo>
                      <a:pt x="247" y="834"/>
                    </a:lnTo>
                    <a:lnTo>
                      <a:pt x="252" y="839"/>
                    </a:lnTo>
                    <a:lnTo>
                      <a:pt x="256" y="853"/>
                    </a:lnTo>
                    <a:lnTo>
                      <a:pt x="261" y="857"/>
                    </a:lnTo>
                    <a:lnTo>
                      <a:pt x="261" y="857"/>
                    </a:lnTo>
                    <a:lnTo>
                      <a:pt x="256" y="857"/>
                    </a:lnTo>
                    <a:lnTo>
                      <a:pt x="256" y="857"/>
                    </a:lnTo>
                    <a:lnTo>
                      <a:pt x="252" y="857"/>
                    </a:lnTo>
                    <a:lnTo>
                      <a:pt x="256" y="857"/>
                    </a:lnTo>
                    <a:lnTo>
                      <a:pt x="265" y="862"/>
                    </a:lnTo>
                    <a:lnTo>
                      <a:pt x="265" y="862"/>
                    </a:lnTo>
                    <a:lnTo>
                      <a:pt x="256" y="862"/>
                    </a:lnTo>
                    <a:lnTo>
                      <a:pt x="256" y="862"/>
                    </a:lnTo>
                    <a:lnTo>
                      <a:pt x="252" y="866"/>
                    </a:lnTo>
                    <a:lnTo>
                      <a:pt x="247" y="871"/>
                    </a:lnTo>
                    <a:lnTo>
                      <a:pt x="242" y="880"/>
                    </a:lnTo>
                    <a:lnTo>
                      <a:pt x="242" y="880"/>
                    </a:lnTo>
                    <a:lnTo>
                      <a:pt x="242" y="871"/>
                    </a:lnTo>
                    <a:lnTo>
                      <a:pt x="242" y="871"/>
                    </a:lnTo>
                    <a:lnTo>
                      <a:pt x="242" y="871"/>
                    </a:lnTo>
                    <a:lnTo>
                      <a:pt x="242" y="871"/>
                    </a:lnTo>
                    <a:lnTo>
                      <a:pt x="238" y="876"/>
                    </a:lnTo>
                    <a:lnTo>
                      <a:pt x="238" y="876"/>
                    </a:lnTo>
                    <a:lnTo>
                      <a:pt x="238" y="876"/>
                    </a:lnTo>
                    <a:lnTo>
                      <a:pt x="233" y="885"/>
                    </a:lnTo>
                    <a:lnTo>
                      <a:pt x="229" y="889"/>
                    </a:lnTo>
                    <a:lnTo>
                      <a:pt x="233" y="894"/>
                    </a:lnTo>
                    <a:lnTo>
                      <a:pt x="238" y="898"/>
                    </a:lnTo>
                    <a:lnTo>
                      <a:pt x="238" y="885"/>
                    </a:lnTo>
                    <a:lnTo>
                      <a:pt x="242" y="880"/>
                    </a:lnTo>
                    <a:lnTo>
                      <a:pt x="242" y="880"/>
                    </a:lnTo>
                    <a:lnTo>
                      <a:pt x="242" y="889"/>
                    </a:lnTo>
                    <a:lnTo>
                      <a:pt x="242" y="898"/>
                    </a:lnTo>
                    <a:lnTo>
                      <a:pt x="242" y="903"/>
                    </a:lnTo>
                    <a:lnTo>
                      <a:pt x="247" y="917"/>
                    </a:lnTo>
                    <a:lnTo>
                      <a:pt x="252" y="931"/>
                    </a:lnTo>
                    <a:lnTo>
                      <a:pt x="247" y="940"/>
                    </a:lnTo>
                    <a:lnTo>
                      <a:pt x="242" y="944"/>
                    </a:lnTo>
                    <a:lnTo>
                      <a:pt x="238" y="944"/>
                    </a:lnTo>
                    <a:lnTo>
                      <a:pt x="238" y="94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" name="Freeform 1753"/>
              <p:cNvSpPr>
                <a:spLocks/>
              </p:cNvSpPr>
              <p:nvPr/>
            </p:nvSpPr>
            <p:spPr bwMode="auto">
              <a:xfrm>
                <a:off x="3002" y="677"/>
                <a:ext cx="1856" cy="935"/>
              </a:xfrm>
              <a:custGeom>
                <a:avLst/>
                <a:gdLst>
                  <a:gd name="T0" fmla="*/ 220 w 1856"/>
                  <a:gd name="T1" fmla="*/ 875 h 935"/>
                  <a:gd name="T2" fmla="*/ 220 w 1856"/>
                  <a:gd name="T3" fmla="*/ 797 h 935"/>
                  <a:gd name="T4" fmla="*/ 275 w 1856"/>
                  <a:gd name="T5" fmla="*/ 761 h 935"/>
                  <a:gd name="T6" fmla="*/ 366 w 1856"/>
                  <a:gd name="T7" fmla="*/ 779 h 935"/>
                  <a:gd name="T8" fmla="*/ 385 w 1856"/>
                  <a:gd name="T9" fmla="*/ 719 h 935"/>
                  <a:gd name="T10" fmla="*/ 513 w 1856"/>
                  <a:gd name="T11" fmla="*/ 710 h 935"/>
                  <a:gd name="T12" fmla="*/ 609 w 1856"/>
                  <a:gd name="T13" fmla="*/ 770 h 935"/>
                  <a:gd name="T14" fmla="*/ 770 w 1856"/>
                  <a:gd name="T15" fmla="*/ 793 h 935"/>
                  <a:gd name="T16" fmla="*/ 903 w 1856"/>
                  <a:gd name="T17" fmla="*/ 783 h 935"/>
                  <a:gd name="T18" fmla="*/ 1054 w 1856"/>
                  <a:gd name="T19" fmla="*/ 756 h 935"/>
                  <a:gd name="T20" fmla="*/ 1191 w 1856"/>
                  <a:gd name="T21" fmla="*/ 834 h 935"/>
                  <a:gd name="T22" fmla="*/ 1191 w 1856"/>
                  <a:gd name="T23" fmla="*/ 903 h 935"/>
                  <a:gd name="T24" fmla="*/ 1292 w 1856"/>
                  <a:gd name="T25" fmla="*/ 797 h 935"/>
                  <a:gd name="T26" fmla="*/ 1246 w 1856"/>
                  <a:gd name="T27" fmla="*/ 719 h 935"/>
                  <a:gd name="T28" fmla="*/ 1416 w 1856"/>
                  <a:gd name="T29" fmla="*/ 605 h 935"/>
                  <a:gd name="T30" fmla="*/ 1484 w 1856"/>
                  <a:gd name="T31" fmla="*/ 554 h 935"/>
                  <a:gd name="T32" fmla="*/ 1572 w 1856"/>
                  <a:gd name="T33" fmla="*/ 527 h 935"/>
                  <a:gd name="T34" fmla="*/ 1471 w 1856"/>
                  <a:gd name="T35" fmla="*/ 706 h 935"/>
                  <a:gd name="T36" fmla="*/ 1549 w 1856"/>
                  <a:gd name="T37" fmla="*/ 669 h 935"/>
                  <a:gd name="T38" fmla="*/ 1585 w 1856"/>
                  <a:gd name="T39" fmla="*/ 582 h 935"/>
                  <a:gd name="T40" fmla="*/ 1704 w 1856"/>
                  <a:gd name="T41" fmla="*/ 513 h 935"/>
                  <a:gd name="T42" fmla="*/ 1718 w 1856"/>
                  <a:gd name="T43" fmla="*/ 499 h 935"/>
                  <a:gd name="T44" fmla="*/ 1750 w 1856"/>
                  <a:gd name="T45" fmla="*/ 435 h 935"/>
                  <a:gd name="T46" fmla="*/ 1792 w 1856"/>
                  <a:gd name="T47" fmla="*/ 454 h 935"/>
                  <a:gd name="T48" fmla="*/ 1828 w 1856"/>
                  <a:gd name="T49" fmla="*/ 467 h 935"/>
                  <a:gd name="T50" fmla="*/ 1819 w 1856"/>
                  <a:gd name="T51" fmla="*/ 412 h 935"/>
                  <a:gd name="T52" fmla="*/ 1755 w 1856"/>
                  <a:gd name="T53" fmla="*/ 362 h 935"/>
                  <a:gd name="T54" fmla="*/ 1567 w 1856"/>
                  <a:gd name="T55" fmla="*/ 334 h 935"/>
                  <a:gd name="T56" fmla="*/ 1420 w 1856"/>
                  <a:gd name="T57" fmla="*/ 289 h 935"/>
                  <a:gd name="T58" fmla="*/ 1301 w 1856"/>
                  <a:gd name="T59" fmla="*/ 224 h 935"/>
                  <a:gd name="T60" fmla="*/ 1187 w 1856"/>
                  <a:gd name="T61" fmla="*/ 302 h 935"/>
                  <a:gd name="T62" fmla="*/ 1122 w 1856"/>
                  <a:gd name="T63" fmla="*/ 192 h 935"/>
                  <a:gd name="T64" fmla="*/ 994 w 1856"/>
                  <a:gd name="T65" fmla="*/ 197 h 935"/>
                  <a:gd name="T66" fmla="*/ 944 w 1856"/>
                  <a:gd name="T67" fmla="*/ 197 h 935"/>
                  <a:gd name="T68" fmla="*/ 925 w 1856"/>
                  <a:gd name="T69" fmla="*/ 183 h 935"/>
                  <a:gd name="T70" fmla="*/ 980 w 1856"/>
                  <a:gd name="T71" fmla="*/ 82 h 935"/>
                  <a:gd name="T72" fmla="*/ 907 w 1856"/>
                  <a:gd name="T73" fmla="*/ 46 h 935"/>
                  <a:gd name="T74" fmla="*/ 843 w 1856"/>
                  <a:gd name="T75" fmla="*/ 55 h 935"/>
                  <a:gd name="T76" fmla="*/ 774 w 1856"/>
                  <a:gd name="T77" fmla="*/ 105 h 935"/>
                  <a:gd name="T78" fmla="*/ 683 w 1856"/>
                  <a:gd name="T79" fmla="*/ 147 h 935"/>
                  <a:gd name="T80" fmla="*/ 614 w 1856"/>
                  <a:gd name="T81" fmla="*/ 224 h 935"/>
                  <a:gd name="T82" fmla="*/ 637 w 1856"/>
                  <a:gd name="T83" fmla="*/ 266 h 935"/>
                  <a:gd name="T84" fmla="*/ 577 w 1856"/>
                  <a:gd name="T85" fmla="*/ 266 h 935"/>
                  <a:gd name="T86" fmla="*/ 545 w 1856"/>
                  <a:gd name="T87" fmla="*/ 243 h 935"/>
                  <a:gd name="T88" fmla="*/ 586 w 1856"/>
                  <a:gd name="T89" fmla="*/ 394 h 935"/>
                  <a:gd name="T90" fmla="*/ 504 w 1856"/>
                  <a:gd name="T91" fmla="*/ 440 h 935"/>
                  <a:gd name="T92" fmla="*/ 513 w 1856"/>
                  <a:gd name="T93" fmla="*/ 339 h 935"/>
                  <a:gd name="T94" fmla="*/ 449 w 1856"/>
                  <a:gd name="T95" fmla="*/ 279 h 935"/>
                  <a:gd name="T96" fmla="*/ 426 w 1856"/>
                  <a:gd name="T97" fmla="*/ 344 h 935"/>
                  <a:gd name="T98" fmla="*/ 311 w 1856"/>
                  <a:gd name="T99" fmla="*/ 380 h 935"/>
                  <a:gd name="T100" fmla="*/ 238 w 1856"/>
                  <a:gd name="T101" fmla="*/ 399 h 935"/>
                  <a:gd name="T102" fmla="*/ 192 w 1856"/>
                  <a:gd name="T103" fmla="*/ 412 h 935"/>
                  <a:gd name="T104" fmla="*/ 160 w 1856"/>
                  <a:gd name="T105" fmla="*/ 490 h 935"/>
                  <a:gd name="T106" fmla="*/ 82 w 1856"/>
                  <a:gd name="T107" fmla="*/ 490 h 935"/>
                  <a:gd name="T108" fmla="*/ 124 w 1856"/>
                  <a:gd name="T109" fmla="*/ 435 h 935"/>
                  <a:gd name="T110" fmla="*/ 50 w 1856"/>
                  <a:gd name="T111" fmla="*/ 334 h 935"/>
                  <a:gd name="T112" fmla="*/ 27 w 1856"/>
                  <a:gd name="T113" fmla="*/ 435 h 935"/>
                  <a:gd name="T114" fmla="*/ 32 w 1856"/>
                  <a:gd name="T115" fmla="*/ 591 h 935"/>
                  <a:gd name="T116" fmla="*/ 18 w 1856"/>
                  <a:gd name="T117" fmla="*/ 678 h 935"/>
                  <a:gd name="T118" fmla="*/ 82 w 1856"/>
                  <a:gd name="T119" fmla="*/ 770 h 935"/>
                  <a:gd name="T120" fmla="*/ 146 w 1856"/>
                  <a:gd name="T121" fmla="*/ 820 h 935"/>
                  <a:gd name="T122" fmla="*/ 114 w 1856"/>
                  <a:gd name="T123" fmla="*/ 880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56" h="935">
                    <a:moveTo>
                      <a:pt x="146" y="898"/>
                    </a:moveTo>
                    <a:lnTo>
                      <a:pt x="151" y="898"/>
                    </a:lnTo>
                    <a:lnTo>
                      <a:pt x="169" y="903"/>
                    </a:lnTo>
                    <a:lnTo>
                      <a:pt x="183" y="907"/>
                    </a:lnTo>
                    <a:lnTo>
                      <a:pt x="188" y="907"/>
                    </a:lnTo>
                    <a:lnTo>
                      <a:pt x="197" y="912"/>
                    </a:lnTo>
                    <a:lnTo>
                      <a:pt x="211" y="912"/>
                    </a:lnTo>
                    <a:lnTo>
                      <a:pt x="211" y="916"/>
                    </a:lnTo>
                    <a:lnTo>
                      <a:pt x="215" y="921"/>
                    </a:lnTo>
                    <a:lnTo>
                      <a:pt x="224" y="926"/>
                    </a:lnTo>
                    <a:lnTo>
                      <a:pt x="224" y="930"/>
                    </a:lnTo>
                    <a:lnTo>
                      <a:pt x="224" y="930"/>
                    </a:lnTo>
                    <a:lnTo>
                      <a:pt x="229" y="930"/>
                    </a:lnTo>
                    <a:lnTo>
                      <a:pt x="229" y="935"/>
                    </a:lnTo>
                    <a:lnTo>
                      <a:pt x="229" y="935"/>
                    </a:lnTo>
                    <a:lnTo>
                      <a:pt x="233" y="935"/>
                    </a:lnTo>
                    <a:lnTo>
                      <a:pt x="233" y="926"/>
                    </a:lnTo>
                    <a:lnTo>
                      <a:pt x="229" y="916"/>
                    </a:lnTo>
                    <a:lnTo>
                      <a:pt x="229" y="907"/>
                    </a:lnTo>
                    <a:lnTo>
                      <a:pt x="229" y="907"/>
                    </a:lnTo>
                    <a:lnTo>
                      <a:pt x="224" y="903"/>
                    </a:lnTo>
                    <a:lnTo>
                      <a:pt x="224" y="903"/>
                    </a:lnTo>
                    <a:lnTo>
                      <a:pt x="220" y="893"/>
                    </a:lnTo>
                    <a:lnTo>
                      <a:pt x="215" y="884"/>
                    </a:lnTo>
                    <a:lnTo>
                      <a:pt x="220" y="875"/>
                    </a:lnTo>
                    <a:lnTo>
                      <a:pt x="224" y="866"/>
                    </a:lnTo>
                    <a:lnTo>
                      <a:pt x="224" y="861"/>
                    </a:lnTo>
                    <a:lnTo>
                      <a:pt x="224" y="861"/>
                    </a:lnTo>
                    <a:lnTo>
                      <a:pt x="229" y="861"/>
                    </a:lnTo>
                    <a:lnTo>
                      <a:pt x="224" y="857"/>
                    </a:lnTo>
                    <a:lnTo>
                      <a:pt x="224" y="852"/>
                    </a:lnTo>
                    <a:lnTo>
                      <a:pt x="224" y="852"/>
                    </a:lnTo>
                    <a:lnTo>
                      <a:pt x="229" y="852"/>
                    </a:lnTo>
                    <a:lnTo>
                      <a:pt x="229" y="852"/>
                    </a:lnTo>
                    <a:lnTo>
                      <a:pt x="238" y="857"/>
                    </a:lnTo>
                    <a:lnTo>
                      <a:pt x="238" y="857"/>
                    </a:lnTo>
                    <a:lnTo>
                      <a:pt x="238" y="852"/>
                    </a:lnTo>
                    <a:lnTo>
                      <a:pt x="238" y="848"/>
                    </a:lnTo>
                    <a:lnTo>
                      <a:pt x="243" y="848"/>
                    </a:lnTo>
                    <a:lnTo>
                      <a:pt x="238" y="834"/>
                    </a:lnTo>
                    <a:lnTo>
                      <a:pt x="233" y="834"/>
                    </a:lnTo>
                    <a:lnTo>
                      <a:pt x="229" y="834"/>
                    </a:lnTo>
                    <a:lnTo>
                      <a:pt x="229" y="838"/>
                    </a:lnTo>
                    <a:lnTo>
                      <a:pt x="224" y="834"/>
                    </a:lnTo>
                    <a:lnTo>
                      <a:pt x="224" y="829"/>
                    </a:lnTo>
                    <a:lnTo>
                      <a:pt x="220" y="825"/>
                    </a:lnTo>
                    <a:lnTo>
                      <a:pt x="215" y="820"/>
                    </a:lnTo>
                    <a:lnTo>
                      <a:pt x="220" y="806"/>
                    </a:lnTo>
                    <a:lnTo>
                      <a:pt x="220" y="802"/>
                    </a:lnTo>
                    <a:lnTo>
                      <a:pt x="220" y="797"/>
                    </a:lnTo>
                    <a:lnTo>
                      <a:pt x="224" y="788"/>
                    </a:lnTo>
                    <a:lnTo>
                      <a:pt x="229" y="783"/>
                    </a:lnTo>
                    <a:lnTo>
                      <a:pt x="224" y="774"/>
                    </a:lnTo>
                    <a:lnTo>
                      <a:pt x="224" y="774"/>
                    </a:lnTo>
                    <a:lnTo>
                      <a:pt x="233" y="783"/>
                    </a:lnTo>
                    <a:lnTo>
                      <a:pt x="233" y="783"/>
                    </a:lnTo>
                    <a:lnTo>
                      <a:pt x="233" y="783"/>
                    </a:lnTo>
                    <a:lnTo>
                      <a:pt x="238" y="788"/>
                    </a:lnTo>
                    <a:lnTo>
                      <a:pt x="243" y="793"/>
                    </a:lnTo>
                    <a:lnTo>
                      <a:pt x="243" y="793"/>
                    </a:lnTo>
                    <a:lnTo>
                      <a:pt x="243" y="788"/>
                    </a:lnTo>
                    <a:lnTo>
                      <a:pt x="238" y="783"/>
                    </a:lnTo>
                    <a:lnTo>
                      <a:pt x="238" y="783"/>
                    </a:lnTo>
                    <a:lnTo>
                      <a:pt x="238" y="779"/>
                    </a:lnTo>
                    <a:lnTo>
                      <a:pt x="238" y="779"/>
                    </a:lnTo>
                    <a:lnTo>
                      <a:pt x="243" y="779"/>
                    </a:lnTo>
                    <a:lnTo>
                      <a:pt x="243" y="779"/>
                    </a:lnTo>
                    <a:lnTo>
                      <a:pt x="247" y="774"/>
                    </a:lnTo>
                    <a:lnTo>
                      <a:pt x="247" y="774"/>
                    </a:lnTo>
                    <a:lnTo>
                      <a:pt x="252" y="770"/>
                    </a:lnTo>
                    <a:lnTo>
                      <a:pt x="256" y="770"/>
                    </a:lnTo>
                    <a:lnTo>
                      <a:pt x="261" y="770"/>
                    </a:lnTo>
                    <a:lnTo>
                      <a:pt x="266" y="765"/>
                    </a:lnTo>
                    <a:lnTo>
                      <a:pt x="270" y="761"/>
                    </a:lnTo>
                    <a:lnTo>
                      <a:pt x="275" y="761"/>
                    </a:lnTo>
                    <a:lnTo>
                      <a:pt x="284" y="761"/>
                    </a:lnTo>
                    <a:lnTo>
                      <a:pt x="288" y="761"/>
                    </a:lnTo>
                    <a:lnTo>
                      <a:pt x="293" y="765"/>
                    </a:lnTo>
                    <a:lnTo>
                      <a:pt x="302" y="765"/>
                    </a:lnTo>
                    <a:lnTo>
                      <a:pt x="311" y="774"/>
                    </a:lnTo>
                    <a:lnTo>
                      <a:pt x="311" y="774"/>
                    </a:lnTo>
                    <a:lnTo>
                      <a:pt x="311" y="774"/>
                    </a:lnTo>
                    <a:lnTo>
                      <a:pt x="316" y="774"/>
                    </a:lnTo>
                    <a:lnTo>
                      <a:pt x="316" y="779"/>
                    </a:lnTo>
                    <a:lnTo>
                      <a:pt x="321" y="779"/>
                    </a:lnTo>
                    <a:lnTo>
                      <a:pt x="325" y="779"/>
                    </a:lnTo>
                    <a:lnTo>
                      <a:pt x="330" y="774"/>
                    </a:lnTo>
                    <a:lnTo>
                      <a:pt x="334" y="774"/>
                    </a:lnTo>
                    <a:lnTo>
                      <a:pt x="339" y="770"/>
                    </a:lnTo>
                    <a:lnTo>
                      <a:pt x="339" y="770"/>
                    </a:lnTo>
                    <a:lnTo>
                      <a:pt x="343" y="774"/>
                    </a:lnTo>
                    <a:lnTo>
                      <a:pt x="343" y="774"/>
                    </a:lnTo>
                    <a:lnTo>
                      <a:pt x="343" y="774"/>
                    </a:lnTo>
                    <a:lnTo>
                      <a:pt x="348" y="770"/>
                    </a:lnTo>
                    <a:lnTo>
                      <a:pt x="353" y="770"/>
                    </a:lnTo>
                    <a:lnTo>
                      <a:pt x="357" y="774"/>
                    </a:lnTo>
                    <a:lnTo>
                      <a:pt x="362" y="774"/>
                    </a:lnTo>
                    <a:lnTo>
                      <a:pt x="362" y="779"/>
                    </a:lnTo>
                    <a:lnTo>
                      <a:pt x="366" y="779"/>
                    </a:lnTo>
                    <a:lnTo>
                      <a:pt x="366" y="779"/>
                    </a:lnTo>
                    <a:lnTo>
                      <a:pt x="366" y="779"/>
                    </a:lnTo>
                    <a:lnTo>
                      <a:pt x="366" y="779"/>
                    </a:lnTo>
                    <a:lnTo>
                      <a:pt x="376" y="774"/>
                    </a:lnTo>
                    <a:lnTo>
                      <a:pt x="376" y="774"/>
                    </a:lnTo>
                    <a:lnTo>
                      <a:pt x="380" y="779"/>
                    </a:lnTo>
                    <a:lnTo>
                      <a:pt x="385" y="774"/>
                    </a:lnTo>
                    <a:lnTo>
                      <a:pt x="389" y="770"/>
                    </a:lnTo>
                    <a:lnTo>
                      <a:pt x="380" y="770"/>
                    </a:lnTo>
                    <a:lnTo>
                      <a:pt x="371" y="761"/>
                    </a:lnTo>
                    <a:lnTo>
                      <a:pt x="371" y="761"/>
                    </a:lnTo>
                    <a:lnTo>
                      <a:pt x="371" y="756"/>
                    </a:lnTo>
                    <a:lnTo>
                      <a:pt x="376" y="751"/>
                    </a:lnTo>
                    <a:lnTo>
                      <a:pt x="380" y="751"/>
                    </a:lnTo>
                    <a:lnTo>
                      <a:pt x="380" y="747"/>
                    </a:lnTo>
                    <a:lnTo>
                      <a:pt x="380" y="742"/>
                    </a:lnTo>
                    <a:lnTo>
                      <a:pt x="389" y="738"/>
                    </a:lnTo>
                    <a:lnTo>
                      <a:pt x="385" y="733"/>
                    </a:lnTo>
                    <a:lnTo>
                      <a:pt x="385" y="728"/>
                    </a:lnTo>
                    <a:lnTo>
                      <a:pt x="380" y="728"/>
                    </a:lnTo>
                    <a:lnTo>
                      <a:pt x="380" y="728"/>
                    </a:lnTo>
                    <a:lnTo>
                      <a:pt x="380" y="728"/>
                    </a:lnTo>
                    <a:lnTo>
                      <a:pt x="380" y="724"/>
                    </a:lnTo>
                    <a:lnTo>
                      <a:pt x="380" y="719"/>
                    </a:lnTo>
                    <a:lnTo>
                      <a:pt x="380" y="719"/>
                    </a:lnTo>
                    <a:lnTo>
                      <a:pt x="385" y="719"/>
                    </a:lnTo>
                    <a:lnTo>
                      <a:pt x="394" y="715"/>
                    </a:lnTo>
                    <a:lnTo>
                      <a:pt x="403" y="719"/>
                    </a:lnTo>
                    <a:lnTo>
                      <a:pt x="417" y="715"/>
                    </a:lnTo>
                    <a:lnTo>
                      <a:pt x="431" y="710"/>
                    </a:lnTo>
                    <a:lnTo>
                      <a:pt x="431" y="710"/>
                    </a:lnTo>
                    <a:lnTo>
                      <a:pt x="435" y="706"/>
                    </a:lnTo>
                    <a:lnTo>
                      <a:pt x="440" y="706"/>
                    </a:lnTo>
                    <a:lnTo>
                      <a:pt x="449" y="701"/>
                    </a:lnTo>
                    <a:lnTo>
                      <a:pt x="463" y="701"/>
                    </a:lnTo>
                    <a:lnTo>
                      <a:pt x="463" y="696"/>
                    </a:lnTo>
                    <a:lnTo>
                      <a:pt x="463" y="696"/>
                    </a:lnTo>
                    <a:lnTo>
                      <a:pt x="467" y="692"/>
                    </a:lnTo>
                    <a:lnTo>
                      <a:pt x="481" y="692"/>
                    </a:lnTo>
                    <a:lnTo>
                      <a:pt x="481" y="692"/>
                    </a:lnTo>
                    <a:lnTo>
                      <a:pt x="486" y="692"/>
                    </a:lnTo>
                    <a:lnTo>
                      <a:pt x="490" y="692"/>
                    </a:lnTo>
                    <a:lnTo>
                      <a:pt x="499" y="692"/>
                    </a:lnTo>
                    <a:lnTo>
                      <a:pt x="504" y="701"/>
                    </a:lnTo>
                    <a:lnTo>
                      <a:pt x="504" y="715"/>
                    </a:lnTo>
                    <a:lnTo>
                      <a:pt x="504" y="715"/>
                    </a:lnTo>
                    <a:lnTo>
                      <a:pt x="508" y="710"/>
                    </a:lnTo>
                    <a:lnTo>
                      <a:pt x="508" y="706"/>
                    </a:lnTo>
                    <a:lnTo>
                      <a:pt x="508" y="706"/>
                    </a:lnTo>
                    <a:lnTo>
                      <a:pt x="513" y="710"/>
                    </a:lnTo>
                    <a:lnTo>
                      <a:pt x="513" y="710"/>
                    </a:lnTo>
                    <a:lnTo>
                      <a:pt x="518" y="715"/>
                    </a:lnTo>
                    <a:lnTo>
                      <a:pt x="518" y="715"/>
                    </a:lnTo>
                    <a:lnTo>
                      <a:pt x="527" y="715"/>
                    </a:lnTo>
                    <a:lnTo>
                      <a:pt x="531" y="710"/>
                    </a:lnTo>
                    <a:lnTo>
                      <a:pt x="536" y="710"/>
                    </a:lnTo>
                    <a:lnTo>
                      <a:pt x="531" y="719"/>
                    </a:lnTo>
                    <a:lnTo>
                      <a:pt x="531" y="719"/>
                    </a:lnTo>
                    <a:lnTo>
                      <a:pt x="531" y="724"/>
                    </a:lnTo>
                    <a:lnTo>
                      <a:pt x="531" y="724"/>
                    </a:lnTo>
                    <a:lnTo>
                      <a:pt x="536" y="724"/>
                    </a:lnTo>
                    <a:lnTo>
                      <a:pt x="545" y="719"/>
                    </a:lnTo>
                    <a:lnTo>
                      <a:pt x="554" y="715"/>
                    </a:lnTo>
                    <a:lnTo>
                      <a:pt x="563" y="710"/>
                    </a:lnTo>
                    <a:lnTo>
                      <a:pt x="568" y="706"/>
                    </a:lnTo>
                    <a:lnTo>
                      <a:pt x="568" y="706"/>
                    </a:lnTo>
                    <a:lnTo>
                      <a:pt x="568" y="710"/>
                    </a:lnTo>
                    <a:lnTo>
                      <a:pt x="568" y="710"/>
                    </a:lnTo>
                    <a:lnTo>
                      <a:pt x="568" y="715"/>
                    </a:lnTo>
                    <a:lnTo>
                      <a:pt x="568" y="719"/>
                    </a:lnTo>
                    <a:lnTo>
                      <a:pt x="573" y="724"/>
                    </a:lnTo>
                    <a:lnTo>
                      <a:pt x="582" y="733"/>
                    </a:lnTo>
                    <a:lnTo>
                      <a:pt x="605" y="774"/>
                    </a:lnTo>
                    <a:lnTo>
                      <a:pt x="605" y="770"/>
                    </a:lnTo>
                    <a:lnTo>
                      <a:pt x="609" y="770"/>
                    </a:lnTo>
                    <a:lnTo>
                      <a:pt x="609" y="770"/>
                    </a:lnTo>
                    <a:lnTo>
                      <a:pt x="618" y="770"/>
                    </a:lnTo>
                    <a:lnTo>
                      <a:pt x="618" y="774"/>
                    </a:lnTo>
                    <a:lnTo>
                      <a:pt x="618" y="779"/>
                    </a:lnTo>
                    <a:lnTo>
                      <a:pt x="623" y="779"/>
                    </a:lnTo>
                    <a:lnTo>
                      <a:pt x="632" y="774"/>
                    </a:lnTo>
                    <a:lnTo>
                      <a:pt x="637" y="774"/>
                    </a:lnTo>
                    <a:lnTo>
                      <a:pt x="646" y="774"/>
                    </a:lnTo>
                    <a:lnTo>
                      <a:pt x="655" y="788"/>
                    </a:lnTo>
                    <a:lnTo>
                      <a:pt x="664" y="797"/>
                    </a:lnTo>
                    <a:lnTo>
                      <a:pt x="669" y="797"/>
                    </a:lnTo>
                    <a:lnTo>
                      <a:pt x="673" y="797"/>
                    </a:lnTo>
                    <a:lnTo>
                      <a:pt x="673" y="797"/>
                    </a:lnTo>
                    <a:lnTo>
                      <a:pt x="683" y="797"/>
                    </a:lnTo>
                    <a:lnTo>
                      <a:pt x="683" y="802"/>
                    </a:lnTo>
                    <a:lnTo>
                      <a:pt x="683" y="811"/>
                    </a:lnTo>
                    <a:lnTo>
                      <a:pt x="692" y="806"/>
                    </a:lnTo>
                    <a:lnTo>
                      <a:pt x="696" y="797"/>
                    </a:lnTo>
                    <a:lnTo>
                      <a:pt x="705" y="797"/>
                    </a:lnTo>
                    <a:lnTo>
                      <a:pt x="705" y="797"/>
                    </a:lnTo>
                    <a:lnTo>
                      <a:pt x="728" y="783"/>
                    </a:lnTo>
                    <a:lnTo>
                      <a:pt x="742" y="779"/>
                    </a:lnTo>
                    <a:lnTo>
                      <a:pt x="756" y="783"/>
                    </a:lnTo>
                    <a:lnTo>
                      <a:pt x="765" y="783"/>
                    </a:lnTo>
                    <a:lnTo>
                      <a:pt x="770" y="788"/>
                    </a:lnTo>
                    <a:lnTo>
                      <a:pt x="770" y="793"/>
                    </a:lnTo>
                    <a:lnTo>
                      <a:pt x="783" y="793"/>
                    </a:lnTo>
                    <a:lnTo>
                      <a:pt x="788" y="793"/>
                    </a:lnTo>
                    <a:lnTo>
                      <a:pt x="793" y="793"/>
                    </a:lnTo>
                    <a:lnTo>
                      <a:pt x="793" y="793"/>
                    </a:lnTo>
                    <a:lnTo>
                      <a:pt x="802" y="793"/>
                    </a:lnTo>
                    <a:lnTo>
                      <a:pt x="802" y="793"/>
                    </a:lnTo>
                    <a:lnTo>
                      <a:pt x="802" y="788"/>
                    </a:lnTo>
                    <a:lnTo>
                      <a:pt x="806" y="783"/>
                    </a:lnTo>
                    <a:lnTo>
                      <a:pt x="802" y="774"/>
                    </a:lnTo>
                    <a:lnTo>
                      <a:pt x="802" y="770"/>
                    </a:lnTo>
                    <a:lnTo>
                      <a:pt x="806" y="761"/>
                    </a:lnTo>
                    <a:lnTo>
                      <a:pt x="815" y="756"/>
                    </a:lnTo>
                    <a:lnTo>
                      <a:pt x="820" y="751"/>
                    </a:lnTo>
                    <a:lnTo>
                      <a:pt x="820" y="751"/>
                    </a:lnTo>
                    <a:lnTo>
                      <a:pt x="834" y="756"/>
                    </a:lnTo>
                    <a:lnTo>
                      <a:pt x="848" y="761"/>
                    </a:lnTo>
                    <a:lnTo>
                      <a:pt x="852" y="765"/>
                    </a:lnTo>
                    <a:lnTo>
                      <a:pt x="857" y="770"/>
                    </a:lnTo>
                    <a:lnTo>
                      <a:pt x="857" y="774"/>
                    </a:lnTo>
                    <a:lnTo>
                      <a:pt x="857" y="779"/>
                    </a:lnTo>
                    <a:lnTo>
                      <a:pt x="870" y="788"/>
                    </a:lnTo>
                    <a:lnTo>
                      <a:pt x="880" y="783"/>
                    </a:lnTo>
                    <a:lnTo>
                      <a:pt x="889" y="779"/>
                    </a:lnTo>
                    <a:lnTo>
                      <a:pt x="898" y="783"/>
                    </a:lnTo>
                    <a:lnTo>
                      <a:pt x="903" y="783"/>
                    </a:lnTo>
                    <a:lnTo>
                      <a:pt x="903" y="783"/>
                    </a:lnTo>
                    <a:lnTo>
                      <a:pt x="930" y="802"/>
                    </a:lnTo>
                    <a:lnTo>
                      <a:pt x="948" y="806"/>
                    </a:lnTo>
                    <a:lnTo>
                      <a:pt x="967" y="802"/>
                    </a:lnTo>
                    <a:lnTo>
                      <a:pt x="980" y="797"/>
                    </a:lnTo>
                    <a:lnTo>
                      <a:pt x="985" y="793"/>
                    </a:lnTo>
                    <a:lnTo>
                      <a:pt x="994" y="788"/>
                    </a:lnTo>
                    <a:lnTo>
                      <a:pt x="994" y="788"/>
                    </a:lnTo>
                    <a:lnTo>
                      <a:pt x="1003" y="793"/>
                    </a:lnTo>
                    <a:lnTo>
                      <a:pt x="1008" y="793"/>
                    </a:lnTo>
                    <a:lnTo>
                      <a:pt x="1013" y="793"/>
                    </a:lnTo>
                    <a:lnTo>
                      <a:pt x="1026" y="797"/>
                    </a:lnTo>
                    <a:lnTo>
                      <a:pt x="1031" y="797"/>
                    </a:lnTo>
                    <a:lnTo>
                      <a:pt x="1035" y="797"/>
                    </a:lnTo>
                    <a:lnTo>
                      <a:pt x="1040" y="797"/>
                    </a:lnTo>
                    <a:lnTo>
                      <a:pt x="1045" y="793"/>
                    </a:lnTo>
                    <a:lnTo>
                      <a:pt x="1049" y="783"/>
                    </a:lnTo>
                    <a:lnTo>
                      <a:pt x="1054" y="774"/>
                    </a:lnTo>
                    <a:lnTo>
                      <a:pt x="1054" y="765"/>
                    </a:lnTo>
                    <a:lnTo>
                      <a:pt x="1058" y="761"/>
                    </a:lnTo>
                    <a:lnTo>
                      <a:pt x="1063" y="756"/>
                    </a:lnTo>
                    <a:lnTo>
                      <a:pt x="1063" y="751"/>
                    </a:lnTo>
                    <a:lnTo>
                      <a:pt x="1058" y="751"/>
                    </a:lnTo>
                    <a:lnTo>
                      <a:pt x="1054" y="756"/>
                    </a:lnTo>
                    <a:lnTo>
                      <a:pt x="1054" y="756"/>
                    </a:lnTo>
                    <a:lnTo>
                      <a:pt x="1054" y="751"/>
                    </a:lnTo>
                    <a:lnTo>
                      <a:pt x="1054" y="747"/>
                    </a:lnTo>
                    <a:lnTo>
                      <a:pt x="1063" y="738"/>
                    </a:lnTo>
                    <a:lnTo>
                      <a:pt x="1077" y="733"/>
                    </a:lnTo>
                    <a:lnTo>
                      <a:pt x="1090" y="728"/>
                    </a:lnTo>
                    <a:lnTo>
                      <a:pt x="1095" y="728"/>
                    </a:lnTo>
                    <a:lnTo>
                      <a:pt x="1095" y="728"/>
                    </a:lnTo>
                    <a:lnTo>
                      <a:pt x="1104" y="728"/>
                    </a:lnTo>
                    <a:lnTo>
                      <a:pt x="1109" y="733"/>
                    </a:lnTo>
                    <a:lnTo>
                      <a:pt x="1109" y="733"/>
                    </a:lnTo>
                    <a:lnTo>
                      <a:pt x="1118" y="738"/>
                    </a:lnTo>
                    <a:lnTo>
                      <a:pt x="1127" y="742"/>
                    </a:lnTo>
                    <a:lnTo>
                      <a:pt x="1136" y="756"/>
                    </a:lnTo>
                    <a:lnTo>
                      <a:pt x="1141" y="770"/>
                    </a:lnTo>
                    <a:lnTo>
                      <a:pt x="1145" y="783"/>
                    </a:lnTo>
                    <a:lnTo>
                      <a:pt x="1145" y="788"/>
                    </a:lnTo>
                    <a:lnTo>
                      <a:pt x="1145" y="788"/>
                    </a:lnTo>
                    <a:lnTo>
                      <a:pt x="1150" y="797"/>
                    </a:lnTo>
                    <a:lnTo>
                      <a:pt x="1155" y="797"/>
                    </a:lnTo>
                    <a:lnTo>
                      <a:pt x="1159" y="802"/>
                    </a:lnTo>
                    <a:lnTo>
                      <a:pt x="1177" y="806"/>
                    </a:lnTo>
                    <a:lnTo>
                      <a:pt x="1187" y="820"/>
                    </a:lnTo>
                    <a:lnTo>
                      <a:pt x="1187" y="825"/>
                    </a:lnTo>
                    <a:lnTo>
                      <a:pt x="1187" y="829"/>
                    </a:lnTo>
                    <a:lnTo>
                      <a:pt x="1191" y="834"/>
                    </a:lnTo>
                    <a:lnTo>
                      <a:pt x="1196" y="829"/>
                    </a:lnTo>
                    <a:lnTo>
                      <a:pt x="1200" y="829"/>
                    </a:lnTo>
                    <a:lnTo>
                      <a:pt x="1200" y="829"/>
                    </a:lnTo>
                    <a:lnTo>
                      <a:pt x="1228" y="820"/>
                    </a:lnTo>
                    <a:lnTo>
                      <a:pt x="1232" y="816"/>
                    </a:lnTo>
                    <a:lnTo>
                      <a:pt x="1232" y="816"/>
                    </a:lnTo>
                    <a:lnTo>
                      <a:pt x="1232" y="820"/>
                    </a:lnTo>
                    <a:lnTo>
                      <a:pt x="1232" y="825"/>
                    </a:lnTo>
                    <a:lnTo>
                      <a:pt x="1232" y="829"/>
                    </a:lnTo>
                    <a:lnTo>
                      <a:pt x="1232" y="838"/>
                    </a:lnTo>
                    <a:lnTo>
                      <a:pt x="1228" y="843"/>
                    </a:lnTo>
                    <a:lnTo>
                      <a:pt x="1223" y="852"/>
                    </a:lnTo>
                    <a:lnTo>
                      <a:pt x="1223" y="852"/>
                    </a:lnTo>
                    <a:lnTo>
                      <a:pt x="1214" y="875"/>
                    </a:lnTo>
                    <a:lnTo>
                      <a:pt x="1205" y="880"/>
                    </a:lnTo>
                    <a:lnTo>
                      <a:pt x="1205" y="880"/>
                    </a:lnTo>
                    <a:lnTo>
                      <a:pt x="1200" y="880"/>
                    </a:lnTo>
                    <a:lnTo>
                      <a:pt x="1196" y="880"/>
                    </a:lnTo>
                    <a:lnTo>
                      <a:pt x="1191" y="880"/>
                    </a:lnTo>
                    <a:lnTo>
                      <a:pt x="1191" y="884"/>
                    </a:lnTo>
                    <a:lnTo>
                      <a:pt x="1191" y="884"/>
                    </a:lnTo>
                    <a:lnTo>
                      <a:pt x="1191" y="884"/>
                    </a:lnTo>
                    <a:lnTo>
                      <a:pt x="1191" y="893"/>
                    </a:lnTo>
                    <a:lnTo>
                      <a:pt x="1191" y="898"/>
                    </a:lnTo>
                    <a:lnTo>
                      <a:pt x="1191" y="903"/>
                    </a:lnTo>
                    <a:lnTo>
                      <a:pt x="1187" y="907"/>
                    </a:lnTo>
                    <a:lnTo>
                      <a:pt x="1187" y="912"/>
                    </a:lnTo>
                    <a:lnTo>
                      <a:pt x="1182" y="916"/>
                    </a:lnTo>
                    <a:lnTo>
                      <a:pt x="1191" y="907"/>
                    </a:lnTo>
                    <a:lnTo>
                      <a:pt x="1191" y="903"/>
                    </a:lnTo>
                    <a:lnTo>
                      <a:pt x="1196" y="898"/>
                    </a:lnTo>
                    <a:lnTo>
                      <a:pt x="1196" y="898"/>
                    </a:lnTo>
                    <a:lnTo>
                      <a:pt x="1196" y="903"/>
                    </a:lnTo>
                    <a:lnTo>
                      <a:pt x="1196" y="903"/>
                    </a:lnTo>
                    <a:lnTo>
                      <a:pt x="1200" y="903"/>
                    </a:lnTo>
                    <a:lnTo>
                      <a:pt x="1205" y="898"/>
                    </a:lnTo>
                    <a:lnTo>
                      <a:pt x="1205" y="898"/>
                    </a:lnTo>
                    <a:lnTo>
                      <a:pt x="1205" y="907"/>
                    </a:lnTo>
                    <a:lnTo>
                      <a:pt x="1205" y="907"/>
                    </a:lnTo>
                    <a:lnTo>
                      <a:pt x="1205" y="912"/>
                    </a:lnTo>
                    <a:lnTo>
                      <a:pt x="1210" y="912"/>
                    </a:lnTo>
                    <a:lnTo>
                      <a:pt x="1214" y="912"/>
                    </a:lnTo>
                    <a:lnTo>
                      <a:pt x="1223" y="907"/>
                    </a:lnTo>
                    <a:lnTo>
                      <a:pt x="1242" y="884"/>
                    </a:lnTo>
                    <a:lnTo>
                      <a:pt x="1246" y="880"/>
                    </a:lnTo>
                    <a:lnTo>
                      <a:pt x="1265" y="852"/>
                    </a:lnTo>
                    <a:lnTo>
                      <a:pt x="1287" y="820"/>
                    </a:lnTo>
                    <a:lnTo>
                      <a:pt x="1292" y="816"/>
                    </a:lnTo>
                    <a:lnTo>
                      <a:pt x="1292" y="806"/>
                    </a:lnTo>
                    <a:lnTo>
                      <a:pt x="1292" y="797"/>
                    </a:lnTo>
                    <a:lnTo>
                      <a:pt x="1292" y="793"/>
                    </a:lnTo>
                    <a:lnTo>
                      <a:pt x="1292" y="774"/>
                    </a:lnTo>
                    <a:lnTo>
                      <a:pt x="1301" y="756"/>
                    </a:lnTo>
                    <a:lnTo>
                      <a:pt x="1301" y="751"/>
                    </a:lnTo>
                    <a:lnTo>
                      <a:pt x="1301" y="747"/>
                    </a:lnTo>
                    <a:lnTo>
                      <a:pt x="1301" y="738"/>
                    </a:lnTo>
                    <a:lnTo>
                      <a:pt x="1297" y="733"/>
                    </a:lnTo>
                    <a:lnTo>
                      <a:pt x="1287" y="724"/>
                    </a:lnTo>
                    <a:lnTo>
                      <a:pt x="1283" y="719"/>
                    </a:lnTo>
                    <a:lnTo>
                      <a:pt x="1278" y="719"/>
                    </a:lnTo>
                    <a:lnTo>
                      <a:pt x="1269" y="733"/>
                    </a:lnTo>
                    <a:lnTo>
                      <a:pt x="1265" y="738"/>
                    </a:lnTo>
                    <a:lnTo>
                      <a:pt x="1265" y="738"/>
                    </a:lnTo>
                    <a:lnTo>
                      <a:pt x="1265" y="728"/>
                    </a:lnTo>
                    <a:lnTo>
                      <a:pt x="1265" y="728"/>
                    </a:lnTo>
                    <a:lnTo>
                      <a:pt x="1255" y="733"/>
                    </a:lnTo>
                    <a:lnTo>
                      <a:pt x="1251" y="733"/>
                    </a:lnTo>
                    <a:lnTo>
                      <a:pt x="1246" y="733"/>
                    </a:lnTo>
                    <a:lnTo>
                      <a:pt x="1255" y="728"/>
                    </a:lnTo>
                    <a:lnTo>
                      <a:pt x="1255" y="728"/>
                    </a:lnTo>
                    <a:lnTo>
                      <a:pt x="1255" y="724"/>
                    </a:lnTo>
                    <a:lnTo>
                      <a:pt x="1251" y="728"/>
                    </a:lnTo>
                    <a:lnTo>
                      <a:pt x="1251" y="728"/>
                    </a:lnTo>
                    <a:lnTo>
                      <a:pt x="1246" y="728"/>
                    </a:lnTo>
                    <a:lnTo>
                      <a:pt x="1246" y="719"/>
                    </a:lnTo>
                    <a:lnTo>
                      <a:pt x="1246" y="715"/>
                    </a:lnTo>
                    <a:lnTo>
                      <a:pt x="1246" y="710"/>
                    </a:lnTo>
                    <a:lnTo>
                      <a:pt x="1237" y="710"/>
                    </a:lnTo>
                    <a:lnTo>
                      <a:pt x="1232" y="706"/>
                    </a:lnTo>
                    <a:lnTo>
                      <a:pt x="1237" y="696"/>
                    </a:lnTo>
                    <a:lnTo>
                      <a:pt x="1246" y="687"/>
                    </a:lnTo>
                    <a:lnTo>
                      <a:pt x="1260" y="669"/>
                    </a:lnTo>
                    <a:lnTo>
                      <a:pt x="1278" y="651"/>
                    </a:lnTo>
                    <a:lnTo>
                      <a:pt x="1297" y="628"/>
                    </a:lnTo>
                    <a:lnTo>
                      <a:pt x="1310" y="614"/>
                    </a:lnTo>
                    <a:lnTo>
                      <a:pt x="1324" y="605"/>
                    </a:lnTo>
                    <a:lnTo>
                      <a:pt x="1342" y="605"/>
                    </a:lnTo>
                    <a:lnTo>
                      <a:pt x="1356" y="609"/>
                    </a:lnTo>
                    <a:lnTo>
                      <a:pt x="1361" y="605"/>
                    </a:lnTo>
                    <a:lnTo>
                      <a:pt x="1370" y="605"/>
                    </a:lnTo>
                    <a:lnTo>
                      <a:pt x="1375" y="609"/>
                    </a:lnTo>
                    <a:lnTo>
                      <a:pt x="1379" y="609"/>
                    </a:lnTo>
                    <a:lnTo>
                      <a:pt x="1384" y="609"/>
                    </a:lnTo>
                    <a:lnTo>
                      <a:pt x="1384" y="605"/>
                    </a:lnTo>
                    <a:lnTo>
                      <a:pt x="1388" y="605"/>
                    </a:lnTo>
                    <a:lnTo>
                      <a:pt x="1393" y="600"/>
                    </a:lnTo>
                    <a:lnTo>
                      <a:pt x="1397" y="600"/>
                    </a:lnTo>
                    <a:lnTo>
                      <a:pt x="1407" y="600"/>
                    </a:lnTo>
                    <a:lnTo>
                      <a:pt x="1411" y="605"/>
                    </a:lnTo>
                    <a:lnTo>
                      <a:pt x="1416" y="605"/>
                    </a:lnTo>
                    <a:lnTo>
                      <a:pt x="1416" y="605"/>
                    </a:lnTo>
                    <a:lnTo>
                      <a:pt x="1420" y="605"/>
                    </a:lnTo>
                    <a:lnTo>
                      <a:pt x="1430" y="609"/>
                    </a:lnTo>
                    <a:lnTo>
                      <a:pt x="1430" y="609"/>
                    </a:lnTo>
                    <a:lnTo>
                      <a:pt x="1434" y="614"/>
                    </a:lnTo>
                    <a:lnTo>
                      <a:pt x="1425" y="614"/>
                    </a:lnTo>
                    <a:lnTo>
                      <a:pt x="1425" y="614"/>
                    </a:lnTo>
                    <a:lnTo>
                      <a:pt x="1420" y="619"/>
                    </a:lnTo>
                    <a:lnTo>
                      <a:pt x="1425" y="614"/>
                    </a:lnTo>
                    <a:lnTo>
                      <a:pt x="1434" y="614"/>
                    </a:lnTo>
                    <a:lnTo>
                      <a:pt x="1443" y="609"/>
                    </a:lnTo>
                    <a:lnTo>
                      <a:pt x="1452" y="609"/>
                    </a:lnTo>
                    <a:lnTo>
                      <a:pt x="1457" y="609"/>
                    </a:lnTo>
                    <a:lnTo>
                      <a:pt x="1448" y="609"/>
                    </a:lnTo>
                    <a:lnTo>
                      <a:pt x="1448" y="609"/>
                    </a:lnTo>
                    <a:lnTo>
                      <a:pt x="1448" y="605"/>
                    </a:lnTo>
                    <a:lnTo>
                      <a:pt x="1448" y="605"/>
                    </a:lnTo>
                    <a:lnTo>
                      <a:pt x="1448" y="600"/>
                    </a:lnTo>
                    <a:lnTo>
                      <a:pt x="1448" y="596"/>
                    </a:lnTo>
                    <a:lnTo>
                      <a:pt x="1448" y="596"/>
                    </a:lnTo>
                    <a:lnTo>
                      <a:pt x="1452" y="591"/>
                    </a:lnTo>
                    <a:lnTo>
                      <a:pt x="1457" y="582"/>
                    </a:lnTo>
                    <a:lnTo>
                      <a:pt x="1471" y="573"/>
                    </a:lnTo>
                    <a:lnTo>
                      <a:pt x="1475" y="564"/>
                    </a:lnTo>
                    <a:lnTo>
                      <a:pt x="1484" y="554"/>
                    </a:lnTo>
                    <a:lnTo>
                      <a:pt x="1498" y="550"/>
                    </a:lnTo>
                    <a:lnTo>
                      <a:pt x="1498" y="545"/>
                    </a:lnTo>
                    <a:lnTo>
                      <a:pt x="1498" y="545"/>
                    </a:lnTo>
                    <a:lnTo>
                      <a:pt x="1512" y="550"/>
                    </a:lnTo>
                    <a:lnTo>
                      <a:pt x="1517" y="550"/>
                    </a:lnTo>
                    <a:lnTo>
                      <a:pt x="1521" y="545"/>
                    </a:lnTo>
                    <a:lnTo>
                      <a:pt x="1526" y="536"/>
                    </a:lnTo>
                    <a:lnTo>
                      <a:pt x="1526" y="536"/>
                    </a:lnTo>
                    <a:lnTo>
                      <a:pt x="1526" y="531"/>
                    </a:lnTo>
                    <a:lnTo>
                      <a:pt x="1526" y="541"/>
                    </a:lnTo>
                    <a:lnTo>
                      <a:pt x="1526" y="545"/>
                    </a:lnTo>
                    <a:lnTo>
                      <a:pt x="1526" y="550"/>
                    </a:lnTo>
                    <a:lnTo>
                      <a:pt x="1521" y="559"/>
                    </a:lnTo>
                    <a:lnTo>
                      <a:pt x="1517" y="568"/>
                    </a:lnTo>
                    <a:lnTo>
                      <a:pt x="1521" y="568"/>
                    </a:lnTo>
                    <a:lnTo>
                      <a:pt x="1526" y="568"/>
                    </a:lnTo>
                    <a:lnTo>
                      <a:pt x="1526" y="568"/>
                    </a:lnTo>
                    <a:lnTo>
                      <a:pt x="1526" y="568"/>
                    </a:lnTo>
                    <a:lnTo>
                      <a:pt x="1539" y="559"/>
                    </a:lnTo>
                    <a:lnTo>
                      <a:pt x="1549" y="554"/>
                    </a:lnTo>
                    <a:lnTo>
                      <a:pt x="1549" y="550"/>
                    </a:lnTo>
                    <a:lnTo>
                      <a:pt x="1549" y="545"/>
                    </a:lnTo>
                    <a:lnTo>
                      <a:pt x="1553" y="536"/>
                    </a:lnTo>
                    <a:lnTo>
                      <a:pt x="1558" y="531"/>
                    </a:lnTo>
                    <a:lnTo>
                      <a:pt x="1572" y="527"/>
                    </a:lnTo>
                    <a:lnTo>
                      <a:pt x="1576" y="531"/>
                    </a:lnTo>
                    <a:lnTo>
                      <a:pt x="1576" y="536"/>
                    </a:lnTo>
                    <a:lnTo>
                      <a:pt x="1572" y="541"/>
                    </a:lnTo>
                    <a:lnTo>
                      <a:pt x="1567" y="545"/>
                    </a:lnTo>
                    <a:lnTo>
                      <a:pt x="1567" y="550"/>
                    </a:lnTo>
                    <a:lnTo>
                      <a:pt x="1567" y="554"/>
                    </a:lnTo>
                    <a:lnTo>
                      <a:pt x="1562" y="564"/>
                    </a:lnTo>
                    <a:lnTo>
                      <a:pt x="1562" y="568"/>
                    </a:lnTo>
                    <a:lnTo>
                      <a:pt x="1562" y="573"/>
                    </a:lnTo>
                    <a:lnTo>
                      <a:pt x="1562" y="573"/>
                    </a:lnTo>
                    <a:lnTo>
                      <a:pt x="1562" y="577"/>
                    </a:lnTo>
                    <a:lnTo>
                      <a:pt x="1558" y="577"/>
                    </a:lnTo>
                    <a:lnTo>
                      <a:pt x="1539" y="591"/>
                    </a:lnTo>
                    <a:lnTo>
                      <a:pt x="1521" y="609"/>
                    </a:lnTo>
                    <a:lnTo>
                      <a:pt x="1517" y="614"/>
                    </a:lnTo>
                    <a:lnTo>
                      <a:pt x="1503" y="637"/>
                    </a:lnTo>
                    <a:lnTo>
                      <a:pt x="1494" y="641"/>
                    </a:lnTo>
                    <a:lnTo>
                      <a:pt x="1484" y="646"/>
                    </a:lnTo>
                    <a:lnTo>
                      <a:pt x="1484" y="655"/>
                    </a:lnTo>
                    <a:lnTo>
                      <a:pt x="1480" y="660"/>
                    </a:lnTo>
                    <a:lnTo>
                      <a:pt x="1471" y="669"/>
                    </a:lnTo>
                    <a:lnTo>
                      <a:pt x="1471" y="683"/>
                    </a:lnTo>
                    <a:lnTo>
                      <a:pt x="1471" y="701"/>
                    </a:lnTo>
                    <a:lnTo>
                      <a:pt x="1471" y="701"/>
                    </a:lnTo>
                    <a:lnTo>
                      <a:pt x="1471" y="706"/>
                    </a:lnTo>
                    <a:lnTo>
                      <a:pt x="1471" y="728"/>
                    </a:lnTo>
                    <a:lnTo>
                      <a:pt x="1480" y="756"/>
                    </a:lnTo>
                    <a:lnTo>
                      <a:pt x="1480" y="774"/>
                    </a:lnTo>
                    <a:lnTo>
                      <a:pt x="1484" y="770"/>
                    </a:lnTo>
                    <a:lnTo>
                      <a:pt x="1489" y="761"/>
                    </a:lnTo>
                    <a:lnTo>
                      <a:pt x="1494" y="751"/>
                    </a:lnTo>
                    <a:lnTo>
                      <a:pt x="1498" y="738"/>
                    </a:lnTo>
                    <a:lnTo>
                      <a:pt x="1503" y="733"/>
                    </a:lnTo>
                    <a:lnTo>
                      <a:pt x="1512" y="733"/>
                    </a:lnTo>
                    <a:lnTo>
                      <a:pt x="1512" y="733"/>
                    </a:lnTo>
                    <a:lnTo>
                      <a:pt x="1512" y="733"/>
                    </a:lnTo>
                    <a:lnTo>
                      <a:pt x="1512" y="724"/>
                    </a:lnTo>
                    <a:lnTo>
                      <a:pt x="1517" y="715"/>
                    </a:lnTo>
                    <a:lnTo>
                      <a:pt x="1521" y="715"/>
                    </a:lnTo>
                    <a:lnTo>
                      <a:pt x="1526" y="706"/>
                    </a:lnTo>
                    <a:lnTo>
                      <a:pt x="1530" y="706"/>
                    </a:lnTo>
                    <a:lnTo>
                      <a:pt x="1535" y="706"/>
                    </a:lnTo>
                    <a:lnTo>
                      <a:pt x="1535" y="706"/>
                    </a:lnTo>
                    <a:lnTo>
                      <a:pt x="1535" y="701"/>
                    </a:lnTo>
                    <a:lnTo>
                      <a:pt x="1530" y="692"/>
                    </a:lnTo>
                    <a:lnTo>
                      <a:pt x="1539" y="678"/>
                    </a:lnTo>
                    <a:lnTo>
                      <a:pt x="1539" y="674"/>
                    </a:lnTo>
                    <a:lnTo>
                      <a:pt x="1539" y="674"/>
                    </a:lnTo>
                    <a:lnTo>
                      <a:pt x="1539" y="669"/>
                    </a:lnTo>
                    <a:lnTo>
                      <a:pt x="1549" y="669"/>
                    </a:lnTo>
                    <a:lnTo>
                      <a:pt x="1544" y="660"/>
                    </a:lnTo>
                    <a:lnTo>
                      <a:pt x="1549" y="651"/>
                    </a:lnTo>
                    <a:lnTo>
                      <a:pt x="1549" y="646"/>
                    </a:lnTo>
                    <a:lnTo>
                      <a:pt x="1549" y="641"/>
                    </a:lnTo>
                    <a:lnTo>
                      <a:pt x="1544" y="646"/>
                    </a:lnTo>
                    <a:lnTo>
                      <a:pt x="1544" y="651"/>
                    </a:lnTo>
                    <a:lnTo>
                      <a:pt x="1544" y="651"/>
                    </a:lnTo>
                    <a:lnTo>
                      <a:pt x="1539" y="646"/>
                    </a:lnTo>
                    <a:lnTo>
                      <a:pt x="1535" y="641"/>
                    </a:lnTo>
                    <a:lnTo>
                      <a:pt x="1539" y="632"/>
                    </a:lnTo>
                    <a:lnTo>
                      <a:pt x="1544" y="619"/>
                    </a:lnTo>
                    <a:lnTo>
                      <a:pt x="1549" y="614"/>
                    </a:lnTo>
                    <a:lnTo>
                      <a:pt x="1549" y="614"/>
                    </a:lnTo>
                    <a:lnTo>
                      <a:pt x="1553" y="600"/>
                    </a:lnTo>
                    <a:lnTo>
                      <a:pt x="1562" y="591"/>
                    </a:lnTo>
                    <a:lnTo>
                      <a:pt x="1562" y="596"/>
                    </a:lnTo>
                    <a:lnTo>
                      <a:pt x="1562" y="591"/>
                    </a:lnTo>
                    <a:lnTo>
                      <a:pt x="1567" y="591"/>
                    </a:lnTo>
                    <a:lnTo>
                      <a:pt x="1567" y="586"/>
                    </a:lnTo>
                    <a:lnTo>
                      <a:pt x="1567" y="586"/>
                    </a:lnTo>
                    <a:lnTo>
                      <a:pt x="1572" y="591"/>
                    </a:lnTo>
                    <a:lnTo>
                      <a:pt x="1572" y="591"/>
                    </a:lnTo>
                    <a:lnTo>
                      <a:pt x="1572" y="591"/>
                    </a:lnTo>
                    <a:lnTo>
                      <a:pt x="1581" y="582"/>
                    </a:lnTo>
                    <a:lnTo>
                      <a:pt x="1585" y="582"/>
                    </a:lnTo>
                    <a:lnTo>
                      <a:pt x="1590" y="582"/>
                    </a:lnTo>
                    <a:lnTo>
                      <a:pt x="1590" y="586"/>
                    </a:lnTo>
                    <a:lnTo>
                      <a:pt x="1599" y="582"/>
                    </a:lnTo>
                    <a:lnTo>
                      <a:pt x="1613" y="577"/>
                    </a:lnTo>
                    <a:lnTo>
                      <a:pt x="1622" y="582"/>
                    </a:lnTo>
                    <a:lnTo>
                      <a:pt x="1631" y="591"/>
                    </a:lnTo>
                    <a:lnTo>
                      <a:pt x="1636" y="582"/>
                    </a:lnTo>
                    <a:lnTo>
                      <a:pt x="1640" y="577"/>
                    </a:lnTo>
                    <a:lnTo>
                      <a:pt x="1645" y="577"/>
                    </a:lnTo>
                    <a:lnTo>
                      <a:pt x="1649" y="573"/>
                    </a:lnTo>
                    <a:lnTo>
                      <a:pt x="1654" y="568"/>
                    </a:lnTo>
                    <a:lnTo>
                      <a:pt x="1649" y="564"/>
                    </a:lnTo>
                    <a:lnTo>
                      <a:pt x="1649" y="564"/>
                    </a:lnTo>
                    <a:lnTo>
                      <a:pt x="1654" y="564"/>
                    </a:lnTo>
                    <a:lnTo>
                      <a:pt x="1654" y="568"/>
                    </a:lnTo>
                    <a:lnTo>
                      <a:pt x="1663" y="554"/>
                    </a:lnTo>
                    <a:lnTo>
                      <a:pt x="1677" y="550"/>
                    </a:lnTo>
                    <a:lnTo>
                      <a:pt x="1686" y="545"/>
                    </a:lnTo>
                    <a:lnTo>
                      <a:pt x="1691" y="545"/>
                    </a:lnTo>
                    <a:lnTo>
                      <a:pt x="1700" y="536"/>
                    </a:lnTo>
                    <a:lnTo>
                      <a:pt x="1704" y="536"/>
                    </a:lnTo>
                    <a:lnTo>
                      <a:pt x="1709" y="531"/>
                    </a:lnTo>
                    <a:lnTo>
                      <a:pt x="1709" y="527"/>
                    </a:lnTo>
                    <a:lnTo>
                      <a:pt x="1709" y="527"/>
                    </a:lnTo>
                    <a:lnTo>
                      <a:pt x="1704" y="513"/>
                    </a:lnTo>
                    <a:lnTo>
                      <a:pt x="1700" y="504"/>
                    </a:lnTo>
                    <a:lnTo>
                      <a:pt x="1700" y="504"/>
                    </a:lnTo>
                    <a:lnTo>
                      <a:pt x="1709" y="513"/>
                    </a:lnTo>
                    <a:lnTo>
                      <a:pt x="1714" y="522"/>
                    </a:lnTo>
                    <a:lnTo>
                      <a:pt x="1714" y="522"/>
                    </a:lnTo>
                    <a:lnTo>
                      <a:pt x="1714" y="527"/>
                    </a:lnTo>
                    <a:lnTo>
                      <a:pt x="1714" y="527"/>
                    </a:lnTo>
                    <a:lnTo>
                      <a:pt x="1718" y="527"/>
                    </a:lnTo>
                    <a:lnTo>
                      <a:pt x="1723" y="531"/>
                    </a:lnTo>
                    <a:lnTo>
                      <a:pt x="1727" y="531"/>
                    </a:lnTo>
                    <a:lnTo>
                      <a:pt x="1732" y="536"/>
                    </a:lnTo>
                    <a:lnTo>
                      <a:pt x="1737" y="531"/>
                    </a:lnTo>
                    <a:lnTo>
                      <a:pt x="1732" y="522"/>
                    </a:lnTo>
                    <a:lnTo>
                      <a:pt x="1727" y="518"/>
                    </a:lnTo>
                    <a:lnTo>
                      <a:pt x="1727" y="518"/>
                    </a:lnTo>
                    <a:lnTo>
                      <a:pt x="1732" y="518"/>
                    </a:lnTo>
                    <a:lnTo>
                      <a:pt x="1732" y="518"/>
                    </a:lnTo>
                    <a:lnTo>
                      <a:pt x="1732" y="518"/>
                    </a:lnTo>
                    <a:lnTo>
                      <a:pt x="1732" y="509"/>
                    </a:lnTo>
                    <a:lnTo>
                      <a:pt x="1727" y="509"/>
                    </a:lnTo>
                    <a:lnTo>
                      <a:pt x="1727" y="504"/>
                    </a:lnTo>
                    <a:lnTo>
                      <a:pt x="1727" y="499"/>
                    </a:lnTo>
                    <a:lnTo>
                      <a:pt x="1727" y="499"/>
                    </a:lnTo>
                    <a:lnTo>
                      <a:pt x="1723" y="499"/>
                    </a:lnTo>
                    <a:lnTo>
                      <a:pt x="1718" y="499"/>
                    </a:lnTo>
                    <a:lnTo>
                      <a:pt x="1723" y="495"/>
                    </a:lnTo>
                    <a:lnTo>
                      <a:pt x="1723" y="495"/>
                    </a:lnTo>
                    <a:lnTo>
                      <a:pt x="1723" y="495"/>
                    </a:lnTo>
                    <a:lnTo>
                      <a:pt x="1723" y="490"/>
                    </a:lnTo>
                    <a:lnTo>
                      <a:pt x="1723" y="490"/>
                    </a:lnTo>
                    <a:lnTo>
                      <a:pt x="1723" y="495"/>
                    </a:lnTo>
                    <a:lnTo>
                      <a:pt x="1718" y="490"/>
                    </a:lnTo>
                    <a:lnTo>
                      <a:pt x="1714" y="486"/>
                    </a:lnTo>
                    <a:lnTo>
                      <a:pt x="1714" y="476"/>
                    </a:lnTo>
                    <a:lnTo>
                      <a:pt x="1714" y="476"/>
                    </a:lnTo>
                    <a:lnTo>
                      <a:pt x="1714" y="476"/>
                    </a:lnTo>
                    <a:lnTo>
                      <a:pt x="1723" y="472"/>
                    </a:lnTo>
                    <a:lnTo>
                      <a:pt x="1727" y="476"/>
                    </a:lnTo>
                    <a:lnTo>
                      <a:pt x="1732" y="476"/>
                    </a:lnTo>
                    <a:lnTo>
                      <a:pt x="1746" y="463"/>
                    </a:lnTo>
                    <a:lnTo>
                      <a:pt x="1746" y="463"/>
                    </a:lnTo>
                    <a:lnTo>
                      <a:pt x="1750" y="458"/>
                    </a:lnTo>
                    <a:lnTo>
                      <a:pt x="1750" y="454"/>
                    </a:lnTo>
                    <a:lnTo>
                      <a:pt x="1750" y="454"/>
                    </a:lnTo>
                    <a:lnTo>
                      <a:pt x="1741" y="440"/>
                    </a:lnTo>
                    <a:lnTo>
                      <a:pt x="1741" y="435"/>
                    </a:lnTo>
                    <a:lnTo>
                      <a:pt x="1741" y="435"/>
                    </a:lnTo>
                    <a:lnTo>
                      <a:pt x="1746" y="435"/>
                    </a:lnTo>
                    <a:lnTo>
                      <a:pt x="1746" y="435"/>
                    </a:lnTo>
                    <a:lnTo>
                      <a:pt x="1750" y="435"/>
                    </a:lnTo>
                    <a:lnTo>
                      <a:pt x="1750" y="435"/>
                    </a:lnTo>
                    <a:lnTo>
                      <a:pt x="1750" y="426"/>
                    </a:lnTo>
                    <a:lnTo>
                      <a:pt x="1746" y="422"/>
                    </a:lnTo>
                    <a:lnTo>
                      <a:pt x="1746" y="417"/>
                    </a:lnTo>
                    <a:lnTo>
                      <a:pt x="1750" y="426"/>
                    </a:lnTo>
                    <a:lnTo>
                      <a:pt x="1755" y="431"/>
                    </a:lnTo>
                    <a:lnTo>
                      <a:pt x="1755" y="431"/>
                    </a:lnTo>
                    <a:lnTo>
                      <a:pt x="1755" y="431"/>
                    </a:lnTo>
                    <a:lnTo>
                      <a:pt x="1759" y="435"/>
                    </a:lnTo>
                    <a:lnTo>
                      <a:pt x="1759" y="435"/>
                    </a:lnTo>
                    <a:lnTo>
                      <a:pt x="1759" y="431"/>
                    </a:lnTo>
                    <a:lnTo>
                      <a:pt x="1764" y="426"/>
                    </a:lnTo>
                    <a:lnTo>
                      <a:pt x="1764" y="426"/>
                    </a:lnTo>
                    <a:lnTo>
                      <a:pt x="1764" y="431"/>
                    </a:lnTo>
                    <a:lnTo>
                      <a:pt x="1764" y="431"/>
                    </a:lnTo>
                    <a:lnTo>
                      <a:pt x="1764" y="440"/>
                    </a:lnTo>
                    <a:lnTo>
                      <a:pt x="1759" y="444"/>
                    </a:lnTo>
                    <a:lnTo>
                      <a:pt x="1759" y="444"/>
                    </a:lnTo>
                    <a:lnTo>
                      <a:pt x="1764" y="449"/>
                    </a:lnTo>
                    <a:lnTo>
                      <a:pt x="1764" y="454"/>
                    </a:lnTo>
                    <a:lnTo>
                      <a:pt x="1769" y="454"/>
                    </a:lnTo>
                    <a:lnTo>
                      <a:pt x="1778" y="454"/>
                    </a:lnTo>
                    <a:lnTo>
                      <a:pt x="1782" y="449"/>
                    </a:lnTo>
                    <a:lnTo>
                      <a:pt x="1787" y="449"/>
                    </a:lnTo>
                    <a:lnTo>
                      <a:pt x="1792" y="454"/>
                    </a:lnTo>
                    <a:lnTo>
                      <a:pt x="1796" y="463"/>
                    </a:lnTo>
                    <a:lnTo>
                      <a:pt x="1796" y="472"/>
                    </a:lnTo>
                    <a:lnTo>
                      <a:pt x="1801" y="472"/>
                    </a:lnTo>
                    <a:lnTo>
                      <a:pt x="1805" y="472"/>
                    </a:lnTo>
                    <a:lnTo>
                      <a:pt x="1805" y="472"/>
                    </a:lnTo>
                    <a:lnTo>
                      <a:pt x="1810" y="472"/>
                    </a:lnTo>
                    <a:lnTo>
                      <a:pt x="1810" y="472"/>
                    </a:lnTo>
                    <a:lnTo>
                      <a:pt x="1810" y="472"/>
                    </a:lnTo>
                    <a:lnTo>
                      <a:pt x="1810" y="476"/>
                    </a:lnTo>
                    <a:lnTo>
                      <a:pt x="1814" y="481"/>
                    </a:lnTo>
                    <a:lnTo>
                      <a:pt x="1819" y="481"/>
                    </a:lnTo>
                    <a:lnTo>
                      <a:pt x="1819" y="481"/>
                    </a:lnTo>
                    <a:lnTo>
                      <a:pt x="1819" y="481"/>
                    </a:lnTo>
                    <a:lnTo>
                      <a:pt x="1819" y="481"/>
                    </a:lnTo>
                    <a:lnTo>
                      <a:pt x="1824" y="481"/>
                    </a:lnTo>
                    <a:lnTo>
                      <a:pt x="1824" y="481"/>
                    </a:lnTo>
                    <a:lnTo>
                      <a:pt x="1824" y="481"/>
                    </a:lnTo>
                    <a:lnTo>
                      <a:pt x="1824" y="476"/>
                    </a:lnTo>
                    <a:lnTo>
                      <a:pt x="1819" y="476"/>
                    </a:lnTo>
                    <a:lnTo>
                      <a:pt x="1814" y="476"/>
                    </a:lnTo>
                    <a:lnTo>
                      <a:pt x="1824" y="472"/>
                    </a:lnTo>
                    <a:lnTo>
                      <a:pt x="1824" y="472"/>
                    </a:lnTo>
                    <a:lnTo>
                      <a:pt x="1833" y="467"/>
                    </a:lnTo>
                    <a:lnTo>
                      <a:pt x="1833" y="467"/>
                    </a:lnTo>
                    <a:lnTo>
                      <a:pt x="1828" y="467"/>
                    </a:lnTo>
                    <a:lnTo>
                      <a:pt x="1828" y="463"/>
                    </a:lnTo>
                    <a:lnTo>
                      <a:pt x="1833" y="458"/>
                    </a:lnTo>
                    <a:lnTo>
                      <a:pt x="1833" y="458"/>
                    </a:lnTo>
                    <a:lnTo>
                      <a:pt x="1842" y="454"/>
                    </a:lnTo>
                    <a:lnTo>
                      <a:pt x="1842" y="449"/>
                    </a:lnTo>
                    <a:lnTo>
                      <a:pt x="1842" y="449"/>
                    </a:lnTo>
                    <a:lnTo>
                      <a:pt x="1837" y="440"/>
                    </a:lnTo>
                    <a:lnTo>
                      <a:pt x="1837" y="435"/>
                    </a:lnTo>
                    <a:lnTo>
                      <a:pt x="1847" y="444"/>
                    </a:lnTo>
                    <a:lnTo>
                      <a:pt x="1847" y="444"/>
                    </a:lnTo>
                    <a:lnTo>
                      <a:pt x="1851" y="449"/>
                    </a:lnTo>
                    <a:lnTo>
                      <a:pt x="1856" y="440"/>
                    </a:lnTo>
                    <a:lnTo>
                      <a:pt x="1851" y="440"/>
                    </a:lnTo>
                    <a:lnTo>
                      <a:pt x="1851" y="440"/>
                    </a:lnTo>
                    <a:lnTo>
                      <a:pt x="1851" y="440"/>
                    </a:lnTo>
                    <a:lnTo>
                      <a:pt x="1851" y="435"/>
                    </a:lnTo>
                    <a:lnTo>
                      <a:pt x="1847" y="426"/>
                    </a:lnTo>
                    <a:lnTo>
                      <a:pt x="1837" y="422"/>
                    </a:lnTo>
                    <a:lnTo>
                      <a:pt x="1828" y="417"/>
                    </a:lnTo>
                    <a:lnTo>
                      <a:pt x="1824" y="422"/>
                    </a:lnTo>
                    <a:lnTo>
                      <a:pt x="1819" y="417"/>
                    </a:lnTo>
                    <a:lnTo>
                      <a:pt x="1819" y="417"/>
                    </a:lnTo>
                    <a:lnTo>
                      <a:pt x="1819" y="417"/>
                    </a:lnTo>
                    <a:lnTo>
                      <a:pt x="1819" y="412"/>
                    </a:lnTo>
                    <a:lnTo>
                      <a:pt x="1819" y="412"/>
                    </a:lnTo>
                    <a:lnTo>
                      <a:pt x="1814" y="417"/>
                    </a:lnTo>
                    <a:lnTo>
                      <a:pt x="1819" y="426"/>
                    </a:lnTo>
                    <a:lnTo>
                      <a:pt x="1814" y="435"/>
                    </a:lnTo>
                    <a:lnTo>
                      <a:pt x="1810" y="444"/>
                    </a:lnTo>
                    <a:lnTo>
                      <a:pt x="1810" y="444"/>
                    </a:lnTo>
                    <a:lnTo>
                      <a:pt x="1810" y="435"/>
                    </a:lnTo>
                    <a:lnTo>
                      <a:pt x="1810" y="431"/>
                    </a:lnTo>
                    <a:lnTo>
                      <a:pt x="1805" y="422"/>
                    </a:lnTo>
                    <a:lnTo>
                      <a:pt x="1801" y="412"/>
                    </a:lnTo>
                    <a:lnTo>
                      <a:pt x="1801" y="408"/>
                    </a:lnTo>
                    <a:lnTo>
                      <a:pt x="1792" y="399"/>
                    </a:lnTo>
                    <a:lnTo>
                      <a:pt x="1782" y="394"/>
                    </a:lnTo>
                    <a:lnTo>
                      <a:pt x="1782" y="394"/>
                    </a:lnTo>
                    <a:lnTo>
                      <a:pt x="1782" y="389"/>
                    </a:lnTo>
                    <a:lnTo>
                      <a:pt x="1782" y="389"/>
                    </a:lnTo>
                    <a:lnTo>
                      <a:pt x="1782" y="389"/>
                    </a:lnTo>
                    <a:lnTo>
                      <a:pt x="1778" y="389"/>
                    </a:lnTo>
                    <a:lnTo>
                      <a:pt x="1773" y="389"/>
                    </a:lnTo>
                    <a:lnTo>
                      <a:pt x="1773" y="389"/>
                    </a:lnTo>
                    <a:lnTo>
                      <a:pt x="1778" y="385"/>
                    </a:lnTo>
                    <a:lnTo>
                      <a:pt x="1778" y="385"/>
                    </a:lnTo>
                    <a:lnTo>
                      <a:pt x="1778" y="380"/>
                    </a:lnTo>
                    <a:lnTo>
                      <a:pt x="1773" y="380"/>
                    </a:lnTo>
                    <a:lnTo>
                      <a:pt x="1764" y="376"/>
                    </a:lnTo>
                    <a:lnTo>
                      <a:pt x="1755" y="362"/>
                    </a:lnTo>
                    <a:lnTo>
                      <a:pt x="1755" y="362"/>
                    </a:lnTo>
                    <a:lnTo>
                      <a:pt x="1750" y="357"/>
                    </a:lnTo>
                    <a:lnTo>
                      <a:pt x="1741" y="353"/>
                    </a:lnTo>
                    <a:lnTo>
                      <a:pt x="1737" y="353"/>
                    </a:lnTo>
                    <a:lnTo>
                      <a:pt x="1718" y="339"/>
                    </a:lnTo>
                    <a:lnTo>
                      <a:pt x="1714" y="334"/>
                    </a:lnTo>
                    <a:lnTo>
                      <a:pt x="1704" y="330"/>
                    </a:lnTo>
                    <a:lnTo>
                      <a:pt x="1700" y="330"/>
                    </a:lnTo>
                    <a:lnTo>
                      <a:pt x="1686" y="330"/>
                    </a:lnTo>
                    <a:lnTo>
                      <a:pt x="1668" y="330"/>
                    </a:lnTo>
                    <a:lnTo>
                      <a:pt x="1649" y="325"/>
                    </a:lnTo>
                    <a:lnTo>
                      <a:pt x="1640" y="321"/>
                    </a:lnTo>
                    <a:lnTo>
                      <a:pt x="1640" y="325"/>
                    </a:lnTo>
                    <a:lnTo>
                      <a:pt x="1636" y="330"/>
                    </a:lnTo>
                    <a:lnTo>
                      <a:pt x="1640" y="334"/>
                    </a:lnTo>
                    <a:lnTo>
                      <a:pt x="1645" y="344"/>
                    </a:lnTo>
                    <a:lnTo>
                      <a:pt x="1640" y="357"/>
                    </a:lnTo>
                    <a:lnTo>
                      <a:pt x="1631" y="362"/>
                    </a:lnTo>
                    <a:lnTo>
                      <a:pt x="1622" y="362"/>
                    </a:lnTo>
                    <a:lnTo>
                      <a:pt x="1613" y="353"/>
                    </a:lnTo>
                    <a:lnTo>
                      <a:pt x="1613" y="348"/>
                    </a:lnTo>
                    <a:lnTo>
                      <a:pt x="1608" y="339"/>
                    </a:lnTo>
                    <a:lnTo>
                      <a:pt x="1604" y="334"/>
                    </a:lnTo>
                    <a:lnTo>
                      <a:pt x="1585" y="339"/>
                    </a:lnTo>
                    <a:lnTo>
                      <a:pt x="1567" y="334"/>
                    </a:lnTo>
                    <a:lnTo>
                      <a:pt x="1558" y="330"/>
                    </a:lnTo>
                    <a:lnTo>
                      <a:pt x="1544" y="334"/>
                    </a:lnTo>
                    <a:lnTo>
                      <a:pt x="1530" y="344"/>
                    </a:lnTo>
                    <a:lnTo>
                      <a:pt x="1526" y="348"/>
                    </a:lnTo>
                    <a:lnTo>
                      <a:pt x="1526" y="348"/>
                    </a:lnTo>
                    <a:lnTo>
                      <a:pt x="1526" y="339"/>
                    </a:lnTo>
                    <a:lnTo>
                      <a:pt x="1530" y="339"/>
                    </a:lnTo>
                    <a:lnTo>
                      <a:pt x="1526" y="334"/>
                    </a:lnTo>
                    <a:lnTo>
                      <a:pt x="1521" y="334"/>
                    </a:lnTo>
                    <a:lnTo>
                      <a:pt x="1517" y="334"/>
                    </a:lnTo>
                    <a:lnTo>
                      <a:pt x="1512" y="325"/>
                    </a:lnTo>
                    <a:lnTo>
                      <a:pt x="1512" y="316"/>
                    </a:lnTo>
                    <a:lnTo>
                      <a:pt x="1512" y="312"/>
                    </a:lnTo>
                    <a:lnTo>
                      <a:pt x="1512" y="307"/>
                    </a:lnTo>
                    <a:lnTo>
                      <a:pt x="1507" y="298"/>
                    </a:lnTo>
                    <a:lnTo>
                      <a:pt x="1503" y="293"/>
                    </a:lnTo>
                    <a:lnTo>
                      <a:pt x="1503" y="289"/>
                    </a:lnTo>
                    <a:lnTo>
                      <a:pt x="1475" y="289"/>
                    </a:lnTo>
                    <a:lnTo>
                      <a:pt x="1462" y="289"/>
                    </a:lnTo>
                    <a:lnTo>
                      <a:pt x="1457" y="289"/>
                    </a:lnTo>
                    <a:lnTo>
                      <a:pt x="1457" y="289"/>
                    </a:lnTo>
                    <a:lnTo>
                      <a:pt x="1457" y="289"/>
                    </a:lnTo>
                    <a:lnTo>
                      <a:pt x="1443" y="293"/>
                    </a:lnTo>
                    <a:lnTo>
                      <a:pt x="1434" y="293"/>
                    </a:lnTo>
                    <a:lnTo>
                      <a:pt x="1420" y="289"/>
                    </a:lnTo>
                    <a:lnTo>
                      <a:pt x="1420" y="289"/>
                    </a:lnTo>
                    <a:lnTo>
                      <a:pt x="1420" y="284"/>
                    </a:lnTo>
                    <a:lnTo>
                      <a:pt x="1425" y="279"/>
                    </a:lnTo>
                    <a:lnTo>
                      <a:pt x="1416" y="275"/>
                    </a:lnTo>
                    <a:lnTo>
                      <a:pt x="1411" y="275"/>
                    </a:lnTo>
                    <a:lnTo>
                      <a:pt x="1407" y="270"/>
                    </a:lnTo>
                    <a:lnTo>
                      <a:pt x="1402" y="266"/>
                    </a:lnTo>
                    <a:lnTo>
                      <a:pt x="1397" y="266"/>
                    </a:lnTo>
                    <a:lnTo>
                      <a:pt x="1393" y="266"/>
                    </a:lnTo>
                    <a:lnTo>
                      <a:pt x="1388" y="266"/>
                    </a:lnTo>
                    <a:lnTo>
                      <a:pt x="1388" y="266"/>
                    </a:lnTo>
                    <a:lnTo>
                      <a:pt x="1388" y="266"/>
                    </a:lnTo>
                    <a:lnTo>
                      <a:pt x="1388" y="261"/>
                    </a:lnTo>
                    <a:lnTo>
                      <a:pt x="1388" y="261"/>
                    </a:lnTo>
                    <a:lnTo>
                      <a:pt x="1393" y="252"/>
                    </a:lnTo>
                    <a:lnTo>
                      <a:pt x="1397" y="252"/>
                    </a:lnTo>
                    <a:lnTo>
                      <a:pt x="1393" y="243"/>
                    </a:lnTo>
                    <a:lnTo>
                      <a:pt x="1384" y="243"/>
                    </a:lnTo>
                    <a:lnTo>
                      <a:pt x="1379" y="238"/>
                    </a:lnTo>
                    <a:lnTo>
                      <a:pt x="1375" y="238"/>
                    </a:lnTo>
                    <a:lnTo>
                      <a:pt x="1375" y="238"/>
                    </a:lnTo>
                    <a:lnTo>
                      <a:pt x="1315" y="224"/>
                    </a:lnTo>
                    <a:lnTo>
                      <a:pt x="1301" y="220"/>
                    </a:lnTo>
                    <a:lnTo>
                      <a:pt x="1301" y="220"/>
                    </a:lnTo>
                    <a:lnTo>
                      <a:pt x="1301" y="224"/>
                    </a:lnTo>
                    <a:lnTo>
                      <a:pt x="1301" y="234"/>
                    </a:lnTo>
                    <a:lnTo>
                      <a:pt x="1287" y="252"/>
                    </a:lnTo>
                    <a:lnTo>
                      <a:pt x="1292" y="270"/>
                    </a:lnTo>
                    <a:lnTo>
                      <a:pt x="1292" y="275"/>
                    </a:lnTo>
                    <a:lnTo>
                      <a:pt x="1292" y="275"/>
                    </a:lnTo>
                    <a:lnTo>
                      <a:pt x="1287" y="275"/>
                    </a:lnTo>
                    <a:lnTo>
                      <a:pt x="1287" y="270"/>
                    </a:lnTo>
                    <a:lnTo>
                      <a:pt x="1278" y="275"/>
                    </a:lnTo>
                    <a:lnTo>
                      <a:pt x="1269" y="279"/>
                    </a:lnTo>
                    <a:lnTo>
                      <a:pt x="1269" y="284"/>
                    </a:lnTo>
                    <a:lnTo>
                      <a:pt x="1265" y="284"/>
                    </a:lnTo>
                    <a:lnTo>
                      <a:pt x="1265" y="284"/>
                    </a:lnTo>
                    <a:lnTo>
                      <a:pt x="1255" y="279"/>
                    </a:lnTo>
                    <a:lnTo>
                      <a:pt x="1242" y="270"/>
                    </a:lnTo>
                    <a:lnTo>
                      <a:pt x="1237" y="266"/>
                    </a:lnTo>
                    <a:lnTo>
                      <a:pt x="1232" y="266"/>
                    </a:lnTo>
                    <a:lnTo>
                      <a:pt x="1232" y="270"/>
                    </a:lnTo>
                    <a:lnTo>
                      <a:pt x="1228" y="275"/>
                    </a:lnTo>
                    <a:lnTo>
                      <a:pt x="1223" y="275"/>
                    </a:lnTo>
                    <a:lnTo>
                      <a:pt x="1210" y="270"/>
                    </a:lnTo>
                    <a:lnTo>
                      <a:pt x="1205" y="257"/>
                    </a:lnTo>
                    <a:lnTo>
                      <a:pt x="1205" y="257"/>
                    </a:lnTo>
                    <a:lnTo>
                      <a:pt x="1200" y="275"/>
                    </a:lnTo>
                    <a:lnTo>
                      <a:pt x="1191" y="298"/>
                    </a:lnTo>
                    <a:lnTo>
                      <a:pt x="1187" y="302"/>
                    </a:lnTo>
                    <a:lnTo>
                      <a:pt x="1187" y="307"/>
                    </a:lnTo>
                    <a:lnTo>
                      <a:pt x="1187" y="298"/>
                    </a:lnTo>
                    <a:lnTo>
                      <a:pt x="1187" y="298"/>
                    </a:lnTo>
                    <a:lnTo>
                      <a:pt x="1182" y="293"/>
                    </a:lnTo>
                    <a:lnTo>
                      <a:pt x="1177" y="289"/>
                    </a:lnTo>
                    <a:lnTo>
                      <a:pt x="1173" y="289"/>
                    </a:lnTo>
                    <a:lnTo>
                      <a:pt x="1168" y="284"/>
                    </a:lnTo>
                    <a:lnTo>
                      <a:pt x="1168" y="279"/>
                    </a:lnTo>
                    <a:lnTo>
                      <a:pt x="1164" y="270"/>
                    </a:lnTo>
                    <a:lnTo>
                      <a:pt x="1159" y="266"/>
                    </a:lnTo>
                    <a:lnTo>
                      <a:pt x="1159" y="266"/>
                    </a:lnTo>
                    <a:lnTo>
                      <a:pt x="1159" y="266"/>
                    </a:lnTo>
                    <a:lnTo>
                      <a:pt x="1159" y="252"/>
                    </a:lnTo>
                    <a:lnTo>
                      <a:pt x="1159" y="247"/>
                    </a:lnTo>
                    <a:lnTo>
                      <a:pt x="1164" y="238"/>
                    </a:lnTo>
                    <a:lnTo>
                      <a:pt x="1164" y="234"/>
                    </a:lnTo>
                    <a:lnTo>
                      <a:pt x="1164" y="224"/>
                    </a:lnTo>
                    <a:lnTo>
                      <a:pt x="1164" y="220"/>
                    </a:lnTo>
                    <a:lnTo>
                      <a:pt x="1164" y="211"/>
                    </a:lnTo>
                    <a:lnTo>
                      <a:pt x="1159" y="211"/>
                    </a:lnTo>
                    <a:lnTo>
                      <a:pt x="1155" y="197"/>
                    </a:lnTo>
                    <a:lnTo>
                      <a:pt x="1141" y="192"/>
                    </a:lnTo>
                    <a:lnTo>
                      <a:pt x="1136" y="197"/>
                    </a:lnTo>
                    <a:lnTo>
                      <a:pt x="1136" y="197"/>
                    </a:lnTo>
                    <a:lnTo>
                      <a:pt x="1122" y="192"/>
                    </a:lnTo>
                    <a:lnTo>
                      <a:pt x="1104" y="183"/>
                    </a:lnTo>
                    <a:lnTo>
                      <a:pt x="1104" y="183"/>
                    </a:lnTo>
                    <a:lnTo>
                      <a:pt x="1104" y="188"/>
                    </a:lnTo>
                    <a:lnTo>
                      <a:pt x="1104" y="188"/>
                    </a:lnTo>
                    <a:lnTo>
                      <a:pt x="1100" y="188"/>
                    </a:lnTo>
                    <a:lnTo>
                      <a:pt x="1100" y="188"/>
                    </a:lnTo>
                    <a:lnTo>
                      <a:pt x="1100" y="188"/>
                    </a:lnTo>
                    <a:lnTo>
                      <a:pt x="1100" y="197"/>
                    </a:lnTo>
                    <a:lnTo>
                      <a:pt x="1100" y="206"/>
                    </a:lnTo>
                    <a:lnTo>
                      <a:pt x="1100" y="211"/>
                    </a:lnTo>
                    <a:lnTo>
                      <a:pt x="1090" y="215"/>
                    </a:lnTo>
                    <a:lnTo>
                      <a:pt x="1077" y="215"/>
                    </a:lnTo>
                    <a:lnTo>
                      <a:pt x="1077" y="215"/>
                    </a:lnTo>
                    <a:lnTo>
                      <a:pt x="1063" y="215"/>
                    </a:lnTo>
                    <a:lnTo>
                      <a:pt x="1054" y="211"/>
                    </a:lnTo>
                    <a:lnTo>
                      <a:pt x="1049" y="211"/>
                    </a:lnTo>
                    <a:lnTo>
                      <a:pt x="1040" y="206"/>
                    </a:lnTo>
                    <a:lnTo>
                      <a:pt x="1035" y="197"/>
                    </a:lnTo>
                    <a:lnTo>
                      <a:pt x="1040" y="192"/>
                    </a:lnTo>
                    <a:lnTo>
                      <a:pt x="1013" y="188"/>
                    </a:lnTo>
                    <a:lnTo>
                      <a:pt x="1003" y="188"/>
                    </a:lnTo>
                    <a:lnTo>
                      <a:pt x="994" y="192"/>
                    </a:lnTo>
                    <a:lnTo>
                      <a:pt x="990" y="192"/>
                    </a:lnTo>
                    <a:lnTo>
                      <a:pt x="990" y="192"/>
                    </a:lnTo>
                    <a:lnTo>
                      <a:pt x="994" y="197"/>
                    </a:lnTo>
                    <a:lnTo>
                      <a:pt x="999" y="202"/>
                    </a:lnTo>
                    <a:lnTo>
                      <a:pt x="999" y="202"/>
                    </a:lnTo>
                    <a:lnTo>
                      <a:pt x="994" y="202"/>
                    </a:lnTo>
                    <a:lnTo>
                      <a:pt x="994" y="202"/>
                    </a:lnTo>
                    <a:lnTo>
                      <a:pt x="990" y="206"/>
                    </a:lnTo>
                    <a:lnTo>
                      <a:pt x="980" y="206"/>
                    </a:lnTo>
                    <a:lnTo>
                      <a:pt x="971" y="206"/>
                    </a:lnTo>
                    <a:lnTo>
                      <a:pt x="971" y="206"/>
                    </a:lnTo>
                    <a:lnTo>
                      <a:pt x="980" y="202"/>
                    </a:lnTo>
                    <a:lnTo>
                      <a:pt x="980" y="197"/>
                    </a:lnTo>
                    <a:lnTo>
                      <a:pt x="976" y="183"/>
                    </a:lnTo>
                    <a:lnTo>
                      <a:pt x="967" y="188"/>
                    </a:lnTo>
                    <a:lnTo>
                      <a:pt x="958" y="179"/>
                    </a:lnTo>
                    <a:lnTo>
                      <a:pt x="958" y="179"/>
                    </a:lnTo>
                    <a:lnTo>
                      <a:pt x="953" y="179"/>
                    </a:lnTo>
                    <a:lnTo>
                      <a:pt x="948" y="174"/>
                    </a:lnTo>
                    <a:lnTo>
                      <a:pt x="944" y="174"/>
                    </a:lnTo>
                    <a:lnTo>
                      <a:pt x="944" y="179"/>
                    </a:lnTo>
                    <a:lnTo>
                      <a:pt x="944" y="183"/>
                    </a:lnTo>
                    <a:lnTo>
                      <a:pt x="948" y="179"/>
                    </a:lnTo>
                    <a:lnTo>
                      <a:pt x="958" y="183"/>
                    </a:lnTo>
                    <a:lnTo>
                      <a:pt x="958" y="188"/>
                    </a:lnTo>
                    <a:lnTo>
                      <a:pt x="958" y="188"/>
                    </a:lnTo>
                    <a:lnTo>
                      <a:pt x="953" y="192"/>
                    </a:lnTo>
                    <a:lnTo>
                      <a:pt x="944" y="197"/>
                    </a:lnTo>
                    <a:lnTo>
                      <a:pt x="939" y="197"/>
                    </a:lnTo>
                    <a:lnTo>
                      <a:pt x="939" y="197"/>
                    </a:lnTo>
                    <a:lnTo>
                      <a:pt x="925" y="206"/>
                    </a:lnTo>
                    <a:lnTo>
                      <a:pt x="916" y="211"/>
                    </a:lnTo>
                    <a:lnTo>
                      <a:pt x="916" y="211"/>
                    </a:lnTo>
                    <a:lnTo>
                      <a:pt x="912" y="211"/>
                    </a:lnTo>
                    <a:lnTo>
                      <a:pt x="903" y="206"/>
                    </a:lnTo>
                    <a:lnTo>
                      <a:pt x="907" y="215"/>
                    </a:lnTo>
                    <a:lnTo>
                      <a:pt x="907" y="215"/>
                    </a:lnTo>
                    <a:lnTo>
                      <a:pt x="921" y="224"/>
                    </a:lnTo>
                    <a:lnTo>
                      <a:pt x="925" y="229"/>
                    </a:lnTo>
                    <a:lnTo>
                      <a:pt x="930" y="234"/>
                    </a:lnTo>
                    <a:lnTo>
                      <a:pt x="916" y="224"/>
                    </a:lnTo>
                    <a:lnTo>
                      <a:pt x="907" y="220"/>
                    </a:lnTo>
                    <a:lnTo>
                      <a:pt x="907" y="220"/>
                    </a:lnTo>
                    <a:lnTo>
                      <a:pt x="903" y="220"/>
                    </a:lnTo>
                    <a:lnTo>
                      <a:pt x="898" y="215"/>
                    </a:lnTo>
                    <a:lnTo>
                      <a:pt x="893" y="220"/>
                    </a:lnTo>
                    <a:lnTo>
                      <a:pt x="889" y="215"/>
                    </a:lnTo>
                    <a:lnTo>
                      <a:pt x="889" y="215"/>
                    </a:lnTo>
                    <a:lnTo>
                      <a:pt x="907" y="188"/>
                    </a:lnTo>
                    <a:lnTo>
                      <a:pt x="912" y="183"/>
                    </a:lnTo>
                    <a:lnTo>
                      <a:pt x="916" y="183"/>
                    </a:lnTo>
                    <a:lnTo>
                      <a:pt x="921" y="188"/>
                    </a:lnTo>
                    <a:lnTo>
                      <a:pt x="925" y="183"/>
                    </a:lnTo>
                    <a:lnTo>
                      <a:pt x="925" y="179"/>
                    </a:lnTo>
                    <a:lnTo>
                      <a:pt x="925" y="179"/>
                    </a:lnTo>
                    <a:lnTo>
                      <a:pt x="930" y="170"/>
                    </a:lnTo>
                    <a:lnTo>
                      <a:pt x="939" y="156"/>
                    </a:lnTo>
                    <a:lnTo>
                      <a:pt x="948" y="147"/>
                    </a:lnTo>
                    <a:lnTo>
                      <a:pt x="958" y="142"/>
                    </a:lnTo>
                    <a:lnTo>
                      <a:pt x="962" y="142"/>
                    </a:lnTo>
                    <a:lnTo>
                      <a:pt x="962" y="142"/>
                    </a:lnTo>
                    <a:lnTo>
                      <a:pt x="967" y="133"/>
                    </a:lnTo>
                    <a:lnTo>
                      <a:pt x="967" y="133"/>
                    </a:lnTo>
                    <a:lnTo>
                      <a:pt x="971" y="133"/>
                    </a:lnTo>
                    <a:lnTo>
                      <a:pt x="971" y="128"/>
                    </a:lnTo>
                    <a:lnTo>
                      <a:pt x="980" y="124"/>
                    </a:lnTo>
                    <a:lnTo>
                      <a:pt x="980" y="115"/>
                    </a:lnTo>
                    <a:lnTo>
                      <a:pt x="980" y="110"/>
                    </a:lnTo>
                    <a:lnTo>
                      <a:pt x="976" y="101"/>
                    </a:lnTo>
                    <a:lnTo>
                      <a:pt x="971" y="96"/>
                    </a:lnTo>
                    <a:lnTo>
                      <a:pt x="967" y="87"/>
                    </a:lnTo>
                    <a:lnTo>
                      <a:pt x="962" y="82"/>
                    </a:lnTo>
                    <a:lnTo>
                      <a:pt x="962" y="78"/>
                    </a:lnTo>
                    <a:lnTo>
                      <a:pt x="976" y="92"/>
                    </a:lnTo>
                    <a:lnTo>
                      <a:pt x="980" y="96"/>
                    </a:lnTo>
                    <a:lnTo>
                      <a:pt x="980" y="96"/>
                    </a:lnTo>
                    <a:lnTo>
                      <a:pt x="985" y="92"/>
                    </a:lnTo>
                    <a:lnTo>
                      <a:pt x="980" y="82"/>
                    </a:lnTo>
                    <a:lnTo>
                      <a:pt x="980" y="78"/>
                    </a:lnTo>
                    <a:lnTo>
                      <a:pt x="980" y="82"/>
                    </a:lnTo>
                    <a:lnTo>
                      <a:pt x="976" y="82"/>
                    </a:lnTo>
                    <a:lnTo>
                      <a:pt x="976" y="87"/>
                    </a:lnTo>
                    <a:lnTo>
                      <a:pt x="976" y="82"/>
                    </a:lnTo>
                    <a:lnTo>
                      <a:pt x="976" y="82"/>
                    </a:lnTo>
                    <a:lnTo>
                      <a:pt x="971" y="78"/>
                    </a:lnTo>
                    <a:lnTo>
                      <a:pt x="971" y="73"/>
                    </a:lnTo>
                    <a:lnTo>
                      <a:pt x="967" y="64"/>
                    </a:lnTo>
                    <a:lnTo>
                      <a:pt x="962" y="60"/>
                    </a:lnTo>
                    <a:lnTo>
                      <a:pt x="958" y="55"/>
                    </a:lnTo>
                    <a:lnTo>
                      <a:pt x="948" y="50"/>
                    </a:lnTo>
                    <a:lnTo>
                      <a:pt x="944" y="50"/>
                    </a:lnTo>
                    <a:lnTo>
                      <a:pt x="930" y="50"/>
                    </a:lnTo>
                    <a:lnTo>
                      <a:pt x="925" y="50"/>
                    </a:lnTo>
                    <a:lnTo>
                      <a:pt x="925" y="50"/>
                    </a:lnTo>
                    <a:lnTo>
                      <a:pt x="916" y="64"/>
                    </a:lnTo>
                    <a:lnTo>
                      <a:pt x="907" y="64"/>
                    </a:lnTo>
                    <a:lnTo>
                      <a:pt x="898" y="64"/>
                    </a:lnTo>
                    <a:lnTo>
                      <a:pt x="893" y="64"/>
                    </a:lnTo>
                    <a:lnTo>
                      <a:pt x="893" y="64"/>
                    </a:lnTo>
                    <a:lnTo>
                      <a:pt x="898" y="60"/>
                    </a:lnTo>
                    <a:lnTo>
                      <a:pt x="898" y="60"/>
                    </a:lnTo>
                    <a:lnTo>
                      <a:pt x="903" y="55"/>
                    </a:lnTo>
                    <a:lnTo>
                      <a:pt x="907" y="46"/>
                    </a:lnTo>
                    <a:lnTo>
                      <a:pt x="912" y="41"/>
                    </a:lnTo>
                    <a:lnTo>
                      <a:pt x="903" y="37"/>
                    </a:lnTo>
                    <a:lnTo>
                      <a:pt x="893" y="32"/>
                    </a:lnTo>
                    <a:lnTo>
                      <a:pt x="893" y="32"/>
                    </a:lnTo>
                    <a:lnTo>
                      <a:pt x="875" y="46"/>
                    </a:lnTo>
                    <a:lnTo>
                      <a:pt x="866" y="50"/>
                    </a:lnTo>
                    <a:lnTo>
                      <a:pt x="861" y="50"/>
                    </a:lnTo>
                    <a:lnTo>
                      <a:pt x="861" y="50"/>
                    </a:lnTo>
                    <a:lnTo>
                      <a:pt x="870" y="41"/>
                    </a:lnTo>
                    <a:lnTo>
                      <a:pt x="875" y="37"/>
                    </a:lnTo>
                    <a:lnTo>
                      <a:pt x="875" y="37"/>
                    </a:lnTo>
                    <a:lnTo>
                      <a:pt x="880" y="32"/>
                    </a:lnTo>
                    <a:lnTo>
                      <a:pt x="889" y="23"/>
                    </a:lnTo>
                    <a:lnTo>
                      <a:pt x="893" y="18"/>
                    </a:lnTo>
                    <a:lnTo>
                      <a:pt x="884" y="5"/>
                    </a:lnTo>
                    <a:lnTo>
                      <a:pt x="880" y="0"/>
                    </a:lnTo>
                    <a:lnTo>
                      <a:pt x="875" y="0"/>
                    </a:lnTo>
                    <a:lnTo>
                      <a:pt x="866" y="9"/>
                    </a:lnTo>
                    <a:lnTo>
                      <a:pt x="857" y="14"/>
                    </a:lnTo>
                    <a:lnTo>
                      <a:pt x="843" y="37"/>
                    </a:lnTo>
                    <a:lnTo>
                      <a:pt x="848" y="50"/>
                    </a:lnTo>
                    <a:lnTo>
                      <a:pt x="857" y="60"/>
                    </a:lnTo>
                    <a:lnTo>
                      <a:pt x="857" y="60"/>
                    </a:lnTo>
                    <a:lnTo>
                      <a:pt x="848" y="55"/>
                    </a:lnTo>
                    <a:lnTo>
                      <a:pt x="843" y="55"/>
                    </a:lnTo>
                    <a:lnTo>
                      <a:pt x="843" y="55"/>
                    </a:lnTo>
                    <a:lnTo>
                      <a:pt x="834" y="64"/>
                    </a:lnTo>
                    <a:lnTo>
                      <a:pt x="825" y="64"/>
                    </a:lnTo>
                    <a:lnTo>
                      <a:pt x="829" y="73"/>
                    </a:lnTo>
                    <a:lnTo>
                      <a:pt x="829" y="82"/>
                    </a:lnTo>
                    <a:lnTo>
                      <a:pt x="829" y="87"/>
                    </a:lnTo>
                    <a:lnTo>
                      <a:pt x="825" y="87"/>
                    </a:lnTo>
                    <a:lnTo>
                      <a:pt x="825" y="87"/>
                    </a:lnTo>
                    <a:lnTo>
                      <a:pt x="825" y="82"/>
                    </a:lnTo>
                    <a:lnTo>
                      <a:pt x="820" y="82"/>
                    </a:lnTo>
                    <a:lnTo>
                      <a:pt x="815" y="78"/>
                    </a:lnTo>
                    <a:lnTo>
                      <a:pt x="806" y="78"/>
                    </a:lnTo>
                    <a:lnTo>
                      <a:pt x="806" y="82"/>
                    </a:lnTo>
                    <a:lnTo>
                      <a:pt x="802" y="87"/>
                    </a:lnTo>
                    <a:lnTo>
                      <a:pt x="802" y="87"/>
                    </a:lnTo>
                    <a:lnTo>
                      <a:pt x="802" y="92"/>
                    </a:lnTo>
                    <a:lnTo>
                      <a:pt x="793" y="92"/>
                    </a:lnTo>
                    <a:lnTo>
                      <a:pt x="788" y="96"/>
                    </a:lnTo>
                    <a:lnTo>
                      <a:pt x="783" y="96"/>
                    </a:lnTo>
                    <a:lnTo>
                      <a:pt x="788" y="92"/>
                    </a:lnTo>
                    <a:lnTo>
                      <a:pt x="788" y="92"/>
                    </a:lnTo>
                    <a:lnTo>
                      <a:pt x="788" y="87"/>
                    </a:lnTo>
                    <a:lnTo>
                      <a:pt x="783" y="92"/>
                    </a:lnTo>
                    <a:lnTo>
                      <a:pt x="774" y="101"/>
                    </a:lnTo>
                    <a:lnTo>
                      <a:pt x="774" y="105"/>
                    </a:lnTo>
                    <a:lnTo>
                      <a:pt x="770" y="105"/>
                    </a:lnTo>
                    <a:lnTo>
                      <a:pt x="774" y="96"/>
                    </a:lnTo>
                    <a:lnTo>
                      <a:pt x="779" y="92"/>
                    </a:lnTo>
                    <a:lnTo>
                      <a:pt x="779" y="87"/>
                    </a:lnTo>
                    <a:lnTo>
                      <a:pt x="779" y="82"/>
                    </a:lnTo>
                    <a:lnTo>
                      <a:pt x="779" y="78"/>
                    </a:lnTo>
                    <a:lnTo>
                      <a:pt x="774" y="82"/>
                    </a:lnTo>
                    <a:lnTo>
                      <a:pt x="770" y="82"/>
                    </a:lnTo>
                    <a:lnTo>
                      <a:pt x="756" y="82"/>
                    </a:lnTo>
                    <a:lnTo>
                      <a:pt x="756" y="87"/>
                    </a:lnTo>
                    <a:lnTo>
                      <a:pt x="756" y="87"/>
                    </a:lnTo>
                    <a:lnTo>
                      <a:pt x="756" y="92"/>
                    </a:lnTo>
                    <a:lnTo>
                      <a:pt x="747" y="96"/>
                    </a:lnTo>
                    <a:lnTo>
                      <a:pt x="719" y="105"/>
                    </a:lnTo>
                    <a:lnTo>
                      <a:pt x="710" y="110"/>
                    </a:lnTo>
                    <a:lnTo>
                      <a:pt x="701" y="119"/>
                    </a:lnTo>
                    <a:lnTo>
                      <a:pt x="696" y="119"/>
                    </a:lnTo>
                    <a:lnTo>
                      <a:pt x="692" y="128"/>
                    </a:lnTo>
                    <a:lnTo>
                      <a:pt x="701" y="128"/>
                    </a:lnTo>
                    <a:lnTo>
                      <a:pt x="701" y="128"/>
                    </a:lnTo>
                    <a:lnTo>
                      <a:pt x="692" y="133"/>
                    </a:lnTo>
                    <a:lnTo>
                      <a:pt x="687" y="133"/>
                    </a:lnTo>
                    <a:lnTo>
                      <a:pt x="683" y="133"/>
                    </a:lnTo>
                    <a:lnTo>
                      <a:pt x="683" y="142"/>
                    </a:lnTo>
                    <a:lnTo>
                      <a:pt x="683" y="147"/>
                    </a:lnTo>
                    <a:lnTo>
                      <a:pt x="678" y="147"/>
                    </a:lnTo>
                    <a:lnTo>
                      <a:pt x="683" y="147"/>
                    </a:lnTo>
                    <a:lnTo>
                      <a:pt x="678" y="151"/>
                    </a:lnTo>
                    <a:lnTo>
                      <a:pt x="678" y="151"/>
                    </a:lnTo>
                    <a:lnTo>
                      <a:pt x="673" y="156"/>
                    </a:lnTo>
                    <a:lnTo>
                      <a:pt x="678" y="160"/>
                    </a:lnTo>
                    <a:lnTo>
                      <a:pt x="683" y="170"/>
                    </a:lnTo>
                    <a:lnTo>
                      <a:pt x="683" y="170"/>
                    </a:lnTo>
                    <a:lnTo>
                      <a:pt x="683" y="170"/>
                    </a:lnTo>
                    <a:lnTo>
                      <a:pt x="678" y="174"/>
                    </a:lnTo>
                    <a:lnTo>
                      <a:pt x="678" y="179"/>
                    </a:lnTo>
                    <a:lnTo>
                      <a:pt x="673" y="179"/>
                    </a:lnTo>
                    <a:lnTo>
                      <a:pt x="655" y="183"/>
                    </a:lnTo>
                    <a:lnTo>
                      <a:pt x="650" y="183"/>
                    </a:lnTo>
                    <a:lnTo>
                      <a:pt x="650" y="183"/>
                    </a:lnTo>
                    <a:lnTo>
                      <a:pt x="637" y="188"/>
                    </a:lnTo>
                    <a:lnTo>
                      <a:pt x="609" y="192"/>
                    </a:lnTo>
                    <a:lnTo>
                      <a:pt x="614" y="197"/>
                    </a:lnTo>
                    <a:lnTo>
                      <a:pt x="609" y="202"/>
                    </a:lnTo>
                    <a:lnTo>
                      <a:pt x="609" y="202"/>
                    </a:lnTo>
                    <a:lnTo>
                      <a:pt x="609" y="202"/>
                    </a:lnTo>
                    <a:lnTo>
                      <a:pt x="609" y="206"/>
                    </a:lnTo>
                    <a:lnTo>
                      <a:pt x="609" y="206"/>
                    </a:lnTo>
                    <a:lnTo>
                      <a:pt x="614" y="215"/>
                    </a:lnTo>
                    <a:lnTo>
                      <a:pt x="614" y="224"/>
                    </a:lnTo>
                    <a:lnTo>
                      <a:pt x="614" y="234"/>
                    </a:lnTo>
                    <a:lnTo>
                      <a:pt x="618" y="234"/>
                    </a:lnTo>
                    <a:lnTo>
                      <a:pt x="628" y="238"/>
                    </a:lnTo>
                    <a:lnTo>
                      <a:pt x="632" y="243"/>
                    </a:lnTo>
                    <a:lnTo>
                      <a:pt x="632" y="247"/>
                    </a:lnTo>
                    <a:lnTo>
                      <a:pt x="637" y="252"/>
                    </a:lnTo>
                    <a:lnTo>
                      <a:pt x="637" y="252"/>
                    </a:lnTo>
                    <a:lnTo>
                      <a:pt x="646" y="261"/>
                    </a:lnTo>
                    <a:lnTo>
                      <a:pt x="646" y="275"/>
                    </a:lnTo>
                    <a:lnTo>
                      <a:pt x="641" y="289"/>
                    </a:lnTo>
                    <a:lnTo>
                      <a:pt x="646" y="307"/>
                    </a:lnTo>
                    <a:lnTo>
                      <a:pt x="646" y="312"/>
                    </a:lnTo>
                    <a:lnTo>
                      <a:pt x="641" y="312"/>
                    </a:lnTo>
                    <a:lnTo>
                      <a:pt x="641" y="316"/>
                    </a:lnTo>
                    <a:lnTo>
                      <a:pt x="641" y="325"/>
                    </a:lnTo>
                    <a:lnTo>
                      <a:pt x="641" y="325"/>
                    </a:lnTo>
                    <a:lnTo>
                      <a:pt x="637" y="321"/>
                    </a:lnTo>
                    <a:lnTo>
                      <a:pt x="637" y="321"/>
                    </a:lnTo>
                    <a:lnTo>
                      <a:pt x="628" y="312"/>
                    </a:lnTo>
                    <a:lnTo>
                      <a:pt x="623" y="302"/>
                    </a:lnTo>
                    <a:lnTo>
                      <a:pt x="623" y="293"/>
                    </a:lnTo>
                    <a:lnTo>
                      <a:pt x="623" y="289"/>
                    </a:lnTo>
                    <a:lnTo>
                      <a:pt x="623" y="279"/>
                    </a:lnTo>
                    <a:lnTo>
                      <a:pt x="628" y="275"/>
                    </a:lnTo>
                    <a:lnTo>
                      <a:pt x="637" y="266"/>
                    </a:lnTo>
                    <a:lnTo>
                      <a:pt x="632" y="266"/>
                    </a:lnTo>
                    <a:lnTo>
                      <a:pt x="623" y="266"/>
                    </a:lnTo>
                    <a:lnTo>
                      <a:pt x="614" y="261"/>
                    </a:lnTo>
                    <a:lnTo>
                      <a:pt x="609" y="252"/>
                    </a:lnTo>
                    <a:lnTo>
                      <a:pt x="596" y="243"/>
                    </a:lnTo>
                    <a:lnTo>
                      <a:pt x="591" y="243"/>
                    </a:lnTo>
                    <a:lnTo>
                      <a:pt x="582" y="243"/>
                    </a:lnTo>
                    <a:lnTo>
                      <a:pt x="577" y="243"/>
                    </a:lnTo>
                    <a:lnTo>
                      <a:pt x="573" y="247"/>
                    </a:lnTo>
                    <a:lnTo>
                      <a:pt x="577" y="247"/>
                    </a:lnTo>
                    <a:lnTo>
                      <a:pt x="586" y="247"/>
                    </a:lnTo>
                    <a:lnTo>
                      <a:pt x="586" y="247"/>
                    </a:lnTo>
                    <a:lnTo>
                      <a:pt x="582" y="252"/>
                    </a:lnTo>
                    <a:lnTo>
                      <a:pt x="582" y="252"/>
                    </a:lnTo>
                    <a:lnTo>
                      <a:pt x="577" y="257"/>
                    </a:lnTo>
                    <a:lnTo>
                      <a:pt x="568" y="261"/>
                    </a:lnTo>
                    <a:lnTo>
                      <a:pt x="563" y="266"/>
                    </a:lnTo>
                    <a:lnTo>
                      <a:pt x="559" y="261"/>
                    </a:lnTo>
                    <a:lnTo>
                      <a:pt x="559" y="257"/>
                    </a:lnTo>
                    <a:lnTo>
                      <a:pt x="559" y="257"/>
                    </a:lnTo>
                    <a:lnTo>
                      <a:pt x="559" y="261"/>
                    </a:lnTo>
                    <a:lnTo>
                      <a:pt x="563" y="270"/>
                    </a:lnTo>
                    <a:lnTo>
                      <a:pt x="573" y="270"/>
                    </a:lnTo>
                    <a:lnTo>
                      <a:pt x="573" y="270"/>
                    </a:lnTo>
                    <a:lnTo>
                      <a:pt x="577" y="266"/>
                    </a:lnTo>
                    <a:lnTo>
                      <a:pt x="577" y="266"/>
                    </a:lnTo>
                    <a:lnTo>
                      <a:pt x="582" y="284"/>
                    </a:lnTo>
                    <a:lnTo>
                      <a:pt x="586" y="289"/>
                    </a:lnTo>
                    <a:lnTo>
                      <a:pt x="586" y="293"/>
                    </a:lnTo>
                    <a:lnTo>
                      <a:pt x="586" y="293"/>
                    </a:lnTo>
                    <a:lnTo>
                      <a:pt x="582" y="289"/>
                    </a:lnTo>
                    <a:lnTo>
                      <a:pt x="582" y="289"/>
                    </a:lnTo>
                    <a:lnTo>
                      <a:pt x="573" y="289"/>
                    </a:lnTo>
                    <a:lnTo>
                      <a:pt x="554" y="279"/>
                    </a:lnTo>
                    <a:lnTo>
                      <a:pt x="545" y="275"/>
                    </a:lnTo>
                    <a:lnTo>
                      <a:pt x="541" y="270"/>
                    </a:lnTo>
                    <a:lnTo>
                      <a:pt x="541" y="270"/>
                    </a:lnTo>
                    <a:lnTo>
                      <a:pt x="545" y="270"/>
                    </a:lnTo>
                    <a:lnTo>
                      <a:pt x="545" y="270"/>
                    </a:lnTo>
                    <a:lnTo>
                      <a:pt x="545" y="266"/>
                    </a:lnTo>
                    <a:lnTo>
                      <a:pt x="545" y="261"/>
                    </a:lnTo>
                    <a:lnTo>
                      <a:pt x="545" y="257"/>
                    </a:lnTo>
                    <a:lnTo>
                      <a:pt x="545" y="247"/>
                    </a:lnTo>
                    <a:lnTo>
                      <a:pt x="545" y="238"/>
                    </a:lnTo>
                    <a:lnTo>
                      <a:pt x="545" y="234"/>
                    </a:lnTo>
                    <a:lnTo>
                      <a:pt x="545" y="229"/>
                    </a:lnTo>
                    <a:lnTo>
                      <a:pt x="545" y="224"/>
                    </a:lnTo>
                    <a:lnTo>
                      <a:pt x="545" y="224"/>
                    </a:lnTo>
                    <a:lnTo>
                      <a:pt x="545" y="238"/>
                    </a:lnTo>
                    <a:lnTo>
                      <a:pt x="545" y="243"/>
                    </a:lnTo>
                    <a:lnTo>
                      <a:pt x="536" y="247"/>
                    </a:lnTo>
                    <a:lnTo>
                      <a:pt x="527" y="257"/>
                    </a:lnTo>
                    <a:lnTo>
                      <a:pt x="527" y="270"/>
                    </a:lnTo>
                    <a:lnTo>
                      <a:pt x="531" y="289"/>
                    </a:lnTo>
                    <a:lnTo>
                      <a:pt x="536" y="293"/>
                    </a:lnTo>
                    <a:lnTo>
                      <a:pt x="536" y="302"/>
                    </a:lnTo>
                    <a:lnTo>
                      <a:pt x="536" y="316"/>
                    </a:lnTo>
                    <a:lnTo>
                      <a:pt x="531" y="325"/>
                    </a:lnTo>
                    <a:lnTo>
                      <a:pt x="531" y="334"/>
                    </a:lnTo>
                    <a:lnTo>
                      <a:pt x="531" y="339"/>
                    </a:lnTo>
                    <a:lnTo>
                      <a:pt x="531" y="344"/>
                    </a:lnTo>
                    <a:lnTo>
                      <a:pt x="536" y="344"/>
                    </a:lnTo>
                    <a:lnTo>
                      <a:pt x="545" y="348"/>
                    </a:lnTo>
                    <a:lnTo>
                      <a:pt x="554" y="344"/>
                    </a:lnTo>
                    <a:lnTo>
                      <a:pt x="559" y="344"/>
                    </a:lnTo>
                    <a:lnTo>
                      <a:pt x="568" y="348"/>
                    </a:lnTo>
                    <a:lnTo>
                      <a:pt x="573" y="357"/>
                    </a:lnTo>
                    <a:lnTo>
                      <a:pt x="577" y="367"/>
                    </a:lnTo>
                    <a:lnTo>
                      <a:pt x="582" y="371"/>
                    </a:lnTo>
                    <a:lnTo>
                      <a:pt x="582" y="376"/>
                    </a:lnTo>
                    <a:lnTo>
                      <a:pt x="577" y="380"/>
                    </a:lnTo>
                    <a:lnTo>
                      <a:pt x="577" y="385"/>
                    </a:lnTo>
                    <a:lnTo>
                      <a:pt x="577" y="389"/>
                    </a:lnTo>
                    <a:lnTo>
                      <a:pt x="582" y="394"/>
                    </a:lnTo>
                    <a:lnTo>
                      <a:pt x="586" y="394"/>
                    </a:lnTo>
                    <a:lnTo>
                      <a:pt x="600" y="399"/>
                    </a:lnTo>
                    <a:lnTo>
                      <a:pt x="600" y="399"/>
                    </a:lnTo>
                    <a:lnTo>
                      <a:pt x="591" y="399"/>
                    </a:lnTo>
                    <a:lnTo>
                      <a:pt x="586" y="399"/>
                    </a:lnTo>
                    <a:lnTo>
                      <a:pt x="582" y="399"/>
                    </a:lnTo>
                    <a:lnTo>
                      <a:pt x="568" y="399"/>
                    </a:lnTo>
                    <a:lnTo>
                      <a:pt x="568" y="389"/>
                    </a:lnTo>
                    <a:lnTo>
                      <a:pt x="568" y="380"/>
                    </a:lnTo>
                    <a:lnTo>
                      <a:pt x="568" y="371"/>
                    </a:lnTo>
                    <a:lnTo>
                      <a:pt x="563" y="367"/>
                    </a:lnTo>
                    <a:lnTo>
                      <a:pt x="559" y="357"/>
                    </a:lnTo>
                    <a:lnTo>
                      <a:pt x="554" y="357"/>
                    </a:lnTo>
                    <a:lnTo>
                      <a:pt x="545" y="362"/>
                    </a:lnTo>
                    <a:lnTo>
                      <a:pt x="541" y="367"/>
                    </a:lnTo>
                    <a:lnTo>
                      <a:pt x="541" y="376"/>
                    </a:lnTo>
                    <a:lnTo>
                      <a:pt x="541" y="389"/>
                    </a:lnTo>
                    <a:lnTo>
                      <a:pt x="536" y="399"/>
                    </a:lnTo>
                    <a:lnTo>
                      <a:pt x="531" y="408"/>
                    </a:lnTo>
                    <a:lnTo>
                      <a:pt x="527" y="422"/>
                    </a:lnTo>
                    <a:lnTo>
                      <a:pt x="518" y="426"/>
                    </a:lnTo>
                    <a:lnTo>
                      <a:pt x="518" y="426"/>
                    </a:lnTo>
                    <a:lnTo>
                      <a:pt x="513" y="431"/>
                    </a:lnTo>
                    <a:lnTo>
                      <a:pt x="513" y="435"/>
                    </a:lnTo>
                    <a:lnTo>
                      <a:pt x="513" y="440"/>
                    </a:lnTo>
                    <a:lnTo>
                      <a:pt x="504" y="440"/>
                    </a:lnTo>
                    <a:lnTo>
                      <a:pt x="495" y="435"/>
                    </a:lnTo>
                    <a:lnTo>
                      <a:pt x="486" y="435"/>
                    </a:lnTo>
                    <a:lnTo>
                      <a:pt x="486" y="426"/>
                    </a:lnTo>
                    <a:lnTo>
                      <a:pt x="481" y="422"/>
                    </a:lnTo>
                    <a:lnTo>
                      <a:pt x="472" y="412"/>
                    </a:lnTo>
                    <a:lnTo>
                      <a:pt x="472" y="412"/>
                    </a:lnTo>
                    <a:lnTo>
                      <a:pt x="481" y="412"/>
                    </a:lnTo>
                    <a:lnTo>
                      <a:pt x="486" y="417"/>
                    </a:lnTo>
                    <a:lnTo>
                      <a:pt x="486" y="417"/>
                    </a:lnTo>
                    <a:lnTo>
                      <a:pt x="495" y="417"/>
                    </a:lnTo>
                    <a:lnTo>
                      <a:pt x="504" y="417"/>
                    </a:lnTo>
                    <a:lnTo>
                      <a:pt x="504" y="412"/>
                    </a:lnTo>
                    <a:lnTo>
                      <a:pt x="504" y="412"/>
                    </a:lnTo>
                    <a:lnTo>
                      <a:pt x="499" y="412"/>
                    </a:lnTo>
                    <a:lnTo>
                      <a:pt x="504" y="408"/>
                    </a:lnTo>
                    <a:lnTo>
                      <a:pt x="504" y="408"/>
                    </a:lnTo>
                    <a:lnTo>
                      <a:pt x="508" y="403"/>
                    </a:lnTo>
                    <a:lnTo>
                      <a:pt x="513" y="399"/>
                    </a:lnTo>
                    <a:lnTo>
                      <a:pt x="518" y="385"/>
                    </a:lnTo>
                    <a:lnTo>
                      <a:pt x="522" y="376"/>
                    </a:lnTo>
                    <a:lnTo>
                      <a:pt x="522" y="367"/>
                    </a:lnTo>
                    <a:lnTo>
                      <a:pt x="518" y="362"/>
                    </a:lnTo>
                    <a:lnTo>
                      <a:pt x="513" y="357"/>
                    </a:lnTo>
                    <a:lnTo>
                      <a:pt x="513" y="353"/>
                    </a:lnTo>
                    <a:lnTo>
                      <a:pt x="513" y="339"/>
                    </a:lnTo>
                    <a:lnTo>
                      <a:pt x="513" y="330"/>
                    </a:lnTo>
                    <a:lnTo>
                      <a:pt x="513" y="325"/>
                    </a:lnTo>
                    <a:lnTo>
                      <a:pt x="513" y="325"/>
                    </a:lnTo>
                    <a:lnTo>
                      <a:pt x="513" y="321"/>
                    </a:lnTo>
                    <a:lnTo>
                      <a:pt x="513" y="312"/>
                    </a:lnTo>
                    <a:lnTo>
                      <a:pt x="513" y="307"/>
                    </a:lnTo>
                    <a:lnTo>
                      <a:pt x="518" y="298"/>
                    </a:lnTo>
                    <a:lnTo>
                      <a:pt x="513" y="289"/>
                    </a:lnTo>
                    <a:lnTo>
                      <a:pt x="504" y="270"/>
                    </a:lnTo>
                    <a:lnTo>
                      <a:pt x="504" y="266"/>
                    </a:lnTo>
                    <a:lnTo>
                      <a:pt x="508" y="252"/>
                    </a:lnTo>
                    <a:lnTo>
                      <a:pt x="513" y="243"/>
                    </a:lnTo>
                    <a:lnTo>
                      <a:pt x="513" y="234"/>
                    </a:lnTo>
                    <a:lnTo>
                      <a:pt x="513" y="229"/>
                    </a:lnTo>
                    <a:lnTo>
                      <a:pt x="513" y="224"/>
                    </a:lnTo>
                    <a:lnTo>
                      <a:pt x="508" y="224"/>
                    </a:lnTo>
                    <a:lnTo>
                      <a:pt x="481" y="220"/>
                    </a:lnTo>
                    <a:lnTo>
                      <a:pt x="481" y="220"/>
                    </a:lnTo>
                    <a:lnTo>
                      <a:pt x="476" y="224"/>
                    </a:lnTo>
                    <a:lnTo>
                      <a:pt x="476" y="234"/>
                    </a:lnTo>
                    <a:lnTo>
                      <a:pt x="472" y="247"/>
                    </a:lnTo>
                    <a:lnTo>
                      <a:pt x="472" y="252"/>
                    </a:lnTo>
                    <a:lnTo>
                      <a:pt x="467" y="261"/>
                    </a:lnTo>
                    <a:lnTo>
                      <a:pt x="458" y="270"/>
                    </a:lnTo>
                    <a:lnTo>
                      <a:pt x="449" y="279"/>
                    </a:lnTo>
                    <a:lnTo>
                      <a:pt x="458" y="279"/>
                    </a:lnTo>
                    <a:lnTo>
                      <a:pt x="458" y="279"/>
                    </a:lnTo>
                    <a:lnTo>
                      <a:pt x="453" y="284"/>
                    </a:lnTo>
                    <a:lnTo>
                      <a:pt x="453" y="289"/>
                    </a:lnTo>
                    <a:lnTo>
                      <a:pt x="453" y="289"/>
                    </a:lnTo>
                    <a:lnTo>
                      <a:pt x="453" y="293"/>
                    </a:lnTo>
                    <a:lnTo>
                      <a:pt x="458" y="293"/>
                    </a:lnTo>
                    <a:lnTo>
                      <a:pt x="458" y="302"/>
                    </a:lnTo>
                    <a:lnTo>
                      <a:pt x="458" y="312"/>
                    </a:lnTo>
                    <a:lnTo>
                      <a:pt x="453" y="321"/>
                    </a:lnTo>
                    <a:lnTo>
                      <a:pt x="453" y="330"/>
                    </a:lnTo>
                    <a:lnTo>
                      <a:pt x="458" y="330"/>
                    </a:lnTo>
                    <a:lnTo>
                      <a:pt x="467" y="334"/>
                    </a:lnTo>
                    <a:lnTo>
                      <a:pt x="467" y="344"/>
                    </a:lnTo>
                    <a:lnTo>
                      <a:pt x="472" y="353"/>
                    </a:lnTo>
                    <a:lnTo>
                      <a:pt x="472" y="353"/>
                    </a:lnTo>
                    <a:lnTo>
                      <a:pt x="476" y="357"/>
                    </a:lnTo>
                    <a:lnTo>
                      <a:pt x="476" y="362"/>
                    </a:lnTo>
                    <a:lnTo>
                      <a:pt x="472" y="376"/>
                    </a:lnTo>
                    <a:lnTo>
                      <a:pt x="467" y="380"/>
                    </a:lnTo>
                    <a:lnTo>
                      <a:pt x="467" y="385"/>
                    </a:lnTo>
                    <a:lnTo>
                      <a:pt x="463" y="380"/>
                    </a:lnTo>
                    <a:lnTo>
                      <a:pt x="463" y="380"/>
                    </a:lnTo>
                    <a:lnTo>
                      <a:pt x="449" y="362"/>
                    </a:lnTo>
                    <a:lnTo>
                      <a:pt x="426" y="344"/>
                    </a:lnTo>
                    <a:lnTo>
                      <a:pt x="408" y="334"/>
                    </a:lnTo>
                    <a:lnTo>
                      <a:pt x="389" y="330"/>
                    </a:lnTo>
                    <a:lnTo>
                      <a:pt x="385" y="330"/>
                    </a:lnTo>
                    <a:lnTo>
                      <a:pt x="380" y="330"/>
                    </a:lnTo>
                    <a:lnTo>
                      <a:pt x="380" y="339"/>
                    </a:lnTo>
                    <a:lnTo>
                      <a:pt x="385" y="353"/>
                    </a:lnTo>
                    <a:lnTo>
                      <a:pt x="380" y="357"/>
                    </a:lnTo>
                    <a:lnTo>
                      <a:pt x="376" y="362"/>
                    </a:lnTo>
                    <a:lnTo>
                      <a:pt x="376" y="367"/>
                    </a:lnTo>
                    <a:lnTo>
                      <a:pt x="371" y="376"/>
                    </a:lnTo>
                    <a:lnTo>
                      <a:pt x="366" y="376"/>
                    </a:lnTo>
                    <a:lnTo>
                      <a:pt x="362" y="376"/>
                    </a:lnTo>
                    <a:lnTo>
                      <a:pt x="362" y="371"/>
                    </a:lnTo>
                    <a:lnTo>
                      <a:pt x="362" y="367"/>
                    </a:lnTo>
                    <a:lnTo>
                      <a:pt x="362" y="362"/>
                    </a:lnTo>
                    <a:lnTo>
                      <a:pt x="362" y="362"/>
                    </a:lnTo>
                    <a:lnTo>
                      <a:pt x="357" y="357"/>
                    </a:lnTo>
                    <a:lnTo>
                      <a:pt x="357" y="357"/>
                    </a:lnTo>
                    <a:lnTo>
                      <a:pt x="357" y="357"/>
                    </a:lnTo>
                    <a:lnTo>
                      <a:pt x="343" y="371"/>
                    </a:lnTo>
                    <a:lnTo>
                      <a:pt x="330" y="371"/>
                    </a:lnTo>
                    <a:lnTo>
                      <a:pt x="325" y="371"/>
                    </a:lnTo>
                    <a:lnTo>
                      <a:pt x="321" y="371"/>
                    </a:lnTo>
                    <a:lnTo>
                      <a:pt x="321" y="376"/>
                    </a:lnTo>
                    <a:lnTo>
                      <a:pt x="311" y="380"/>
                    </a:lnTo>
                    <a:lnTo>
                      <a:pt x="302" y="376"/>
                    </a:lnTo>
                    <a:lnTo>
                      <a:pt x="298" y="371"/>
                    </a:lnTo>
                    <a:lnTo>
                      <a:pt x="298" y="367"/>
                    </a:lnTo>
                    <a:lnTo>
                      <a:pt x="302" y="362"/>
                    </a:lnTo>
                    <a:lnTo>
                      <a:pt x="298" y="362"/>
                    </a:lnTo>
                    <a:lnTo>
                      <a:pt x="298" y="362"/>
                    </a:lnTo>
                    <a:lnTo>
                      <a:pt x="293" y="367"/>
                    </a:lnTo>
                    <a:lnTo>
                      <a:pt x="293" y="371"/>
                    </a:lnTo>
                    <a:lnTo>
                      <a:pt x="293" y="371"/>
                    </a:lnTo>
                    <a:lnTo>
                      <a:pt x="288" y="367"/>
                    </a:lnTo>
                    <a:lnTo>
                      <a:pt x="288" y="367"/>
                    </a:lnTo>
                    <a:lnTo>
                      <a:pt x="288" y="367"/>
                    </a:lnTo>
                    <a:lnTo>
                      <a:pt x="288" y="367"/>
                    </a:lnTo>
                    <a:lnTo>
                      <a:pt x="288" y="371"/>
                    </a:lnTo>
                    <a:lnTo>
                      <a:pt x="288" y="376"/>
                    </a:lnTo>
                    <a:lnTo>
                      <a:pt x="288" y="380"/>
                    </a:lnTo>
                    <a:lnTo>
                      <a:pt x="284" y="385"/>
                    </a:lnTo>
                    <a:lnTo>
                      <a:pt x="284" y="385"/>
                    </a:lnTo>
                    <a:lnTo>
                      <a:pt x="284" y="376"/>
                    </a:lnTo>
                    <a:lnTo>
                      <a:pt x="284" y="376"/>
                    </a:lnTo>
                    <a:lnTo>
                      <a:pt x="279" y="371"/>
                    </a:lnTo>
                    <a:lnTo>
                      <a:pt x="266" y="380"/>
                    </a:lnTo>
                    <a:lnTo>
                      <a:pt x="252" y="389"/>
                    </a:lnTo>
                    <a:lnTo>
                      <a:pt x="243" y="394"/>
                    </a:lnTo>
                    <a:lnTo>
                      <a:pt x="238" y="399"/>
                    </a:lnTo>
                    <a:lnTo>
                      <a:pt x="233" y="408"/>
                    </a:lnTo>
                    <a:lnTo>
                      <a:pt x="229" y="417"/>
                    </a:lnTo>
                    <a:lnTo>
                      <a:pt x="220" y="426"/>
                    </a:lnTo>
                    <a:lnTo>
                      <a:pt x="215" y="431"/>
                    </a:lnTo>
                    <a:lnTo>
                      <a:pt x="215" y="431"/>
                    </a:lnTo>
                    <a:lnTo>
                      <a:pt x="215" y="426"/>
                    </a:lnTo>
                    <a:lnTo>
                      <a:pt x="215" y="426"/>
                    </a:lnTo>
                    <a:lnTo>
                      <a:pt x="215" y="422"/>
                    </a:lnTo>
                    <a:lnTo>
                      <a:pt x="215" y="422"/>
                    </a:lnTo>
                    <a:lnTo>
                      <a:pt x="211" y="422"/>
                    </a:lnTo>
                    <a:lnTo>
                      <a:pt x="211" y="422"/>
                    </a:lnTo>
                    <a:lnTo>
                      <a:pt x="206" y="417"/>
                    </a:lnTo>
                    <a:lnTo>
                      <a:pt x="201" y="412"/>
                    </a:lnTo>
                    <a:lnTo>
                      <a:pt x="201" y="408"/>
                    </a:lnTo>
                    <a:lnTo>
                      <a:pt x="197" y="394"/>
                    </a:lnTo>
                    <a:lnTo>
                      <a:pt x="206" y="389"/>
                    </a:lnTo>
                    <a:lnTo>
                      <a:pt x="215" y="389"/>
                    </a:lnTo>
                    <a:lnTo>
                      <a:pt x="211" y="380"/>
                    </a:lnTo>
                    <a:lnTo>
                      <a:pt x="206" y="376"/>
                    </a:lnTo>
                    <a:lnTo>
                      <a:pt x="188" y="367"/>
                    </a:lnTo>
                    <a:lnTo>
                      <a:pt x="192" y="376"/>
                    </a:lnTo>
                    <a:lnTo>
                      <a:pt x="192" y="385"/>
                    </a:lnTo>
                    <a:lnTo>
                      <a:pt x="192" y="394"/>
                    </a:lnTo>
                    <a:lnTo>
                      <a:pt x="188" y="403"/>
                    </a:lnTo>
                    <a:lnTo>
                      <a:pt x="192" y="412"/>
                    </a:lnTo>
                    <a:lnTo>
                      <a:pt x="197" y="417"/>
                    </a:lnTo>
                    <a:lnTo>
                      <a:pt x="197" y="422"/>
                    </a:lnTo>
                    <a:lnTo>
                      <a:pt x="192" y="435"/>
                    </a:lnTo>
                    <a:lnTo>
                      <a:pt x="192" y="444"/>
                    </a:lnTo>
                    <a:lnTo>
                      <a:pt x="188" y="444"/>
                    </a:lnTo>
                    <a:lnTo>
                      <a:pt x="188" y="444"/>
                    </a:lnTo>
                    <a:lnTo>
                      <a:pt x="183" y="444"/>
                    </a:lnTo>
                    <a:lnTo>
                      <a:pt x="183" y="444"/>
                    </a:lnTo>
                    <a:lnTo>
                      <a:pt x="174" y="449"/>
                    </a:lnTo>
                    <a:lnTo>
                      <a:pt x="174" y="449"/>
                    </a:lnTo>
                    <a:lnTo>
                      <a:pt x="179" y="440"/>
                    </a:lnTo>
                    <a:lnTo>
                      <a:pt x="179" y="440"/>
                    </a:lnTo>
                    <a:lnTo>
                      <a:pt x="179" y="435"/>
                    </a:lnTo>
                    <a:lnTo>
                      <a:pt x="174" y="431"/>
                    </a:lnTo>
                    <a:lnTo>
                      <a:pt x="169" y="431"/>
                    </a:lnTo>
                    <a:lnTo>
                      <a:pt x="165" y="435"/>
                    </a:lnTo>
                    <a:lnTo>
                      <a:pt x="165" y="440"/>
                    </a:lnTo>
                    <a:lnTo>
                      <a:pt x="156" y="449"/>
                    </a:lnTo>
                    <a:lnTo>
                      <a:pt x="151" y="449"/>
                    </a:lnTo>
                    <a:lnTo>
                      <a:pt x="146" y="454"/>
                    </a:lnTo>
                    <a:lnTo>
                      <a:pt x="146" y="463"/>
                    </a:lnTo>
                    <a:lnTo>
                      <a:pt x="151" y="476"/>
                    </a:lnTo>
                    <a:lnTo>
                      <a:pt x="156" y="486"/>
                    </a:lnTo>
                    <a:lnTo>
                      <a:pt x="160" y="490"/>
                    </a:lnTo>
                    <a:lnTo>
                      <a:pt x="160" y="490"/>
                    </a:lnTo>
                    <a:lnTo>
                      <a:pt x="151" y="486"/>
                    </a:lnTo>
                    <a:lnTo>
                      <a:pt x="151" y="486"/>
                    </a:lnTo>
                    <a:lnTo>
                      <a:pt x="146" y="486"/>
                    </a:lnTo>
                    <a:lnTo>
                      <a:pt x="128" y="481"/>
                    </a:lnTo>
                    <a:lnTo>
                      <a:pt x="124" y="481"/>
                    </a:lnTo>
                    <a:lnTo>
                      <a:pt x="119" y="481"/>
                    </a:lnTo>
                    <a:lnTo>
                      <a:pt x="119" y="481"/>
                    </a:lnTo>
                    <a:lnTo>
                      <a:pt x="119" y="476"/>
                    </a:lnTo>
                    <a:lnTo>
                      <a:pt x="119" y="476"/>
                    </a:lnTo>
                    <a:lnTo>
                      <a:pt x="119" y="472"/>
                    </a:lnTo>
                    <a:lnTo>
                      <a:pt x="110" y="472"/>
                    </a:lnTo>
                    <a:lnTo>
                      <a:pt x="105" y="472"/>
                    </a:lnTo>
                    <a:lnTo>
                      <a:pt x="105" y="476"/>
                    </a:lnTo>
                    <a:lnTo>
                      <a:pt x="110" y="481"/>
                    </a:lnTo>
                    <a:lnTo>
                      <a:pt x="119" y="481"/>
                    </a:lnTo>
                    <a:lnTo>
                      <a:pt x="119" y="481"/>
                    </a:lnTo>
                    <a:lnTo>
                      <a:pt x="119" y="481"/>
                    </a:lnTo>
                    <a:lnTo>
                      <a:pt x="124" y="486"/>
                    </a:lnTo>
                    <a:lnTo>
                      <a:pt x="124" y="486"/>
                    </a:lnTo>
                    <a:lnTo>
                      <a:pt x="124" y="495"/>
                    </a:lnTo>
                    <a:lnTo>
                      <a:pt x="124" y="504"/>
                    </a:lnTo>
                    <a:lnTo>
                      <a:pt x="119" y="504"/>
                    </a:lnTo>
                    <a:lnTo>
                      <a:pt x="105" y="504"/>
                    </a:lnTo>
                    <a:lnTo>
                      <a:pt x="96" y="495"/>
                    </a:lnTo>
                    <a:lnTo>
                      <a:pt x="82" y="490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82" y="476"/>
                    </a:lnTo>
                    <a:lnTo>
                      <a:pt x="78" y="467"/>
                    </a:lnTo>
                    <a:lnTo>
                      <a:pt x="78" y="467"/>
                    </a:lnTo>
                    <a:lnTo>
                      <a:pt x="78" y="463"/>
                    </a:lnTo>
                    <a:lnTo>
                      <a:pt x="78" y="454"/>
                    </a:lnTo>
                    <a:lnTo>
                      <a:pt x="82" y="449"/>
                    </a:lnTo>
                    <a:lnTo>
                      <a:pt x="78" y="440"/>
                    </a:lnTo>
                    <a:lnTo>
                      <a:pt x="73" y="435"/>
                    </a:lnTo>
                    <a:lnTo>
                      <a:pt x="55" y="422"/>
                    </a:lnTo>
                    <a:lnTo>
                      <a:pt x="50" y="412"/>
                    </a:lnTo>
                    <a:lnTo>
                      <a:pt x="46" y="412"/>
                    </a:lnTo>
                    <a:lnTo>
                      <a:pt x="50" y="408"/>
                    </a:lnTo>
                    <a:lnTo>
                      <a:pt x="55" y="408"/>
                    </a:lnTo>
                    <a:lnTo>
                      <a:pt x="64" y="412"/>
                    </a:lnTo>
                    <a:lnTo>
                      <a:pt x="78" y="417"/>
                    </a:lnTo>
                    <a:lnTo>
                      <a:pt x="82" y="422"/>
                    </a:lnTo>
                    <a:lnTo>
                      <a:pt x="82" y="426"/>
                    </a:lnTo>
                    <a:lnTo>
                      <a:pt x="101" y="431"/>
                    </a:lnTo>
                    <a:lnTo>
                      <a:pt x="105" y="431"/>
                    </a:lnTo>
                    <a:lnTo>
                      <a:pt x="114" y="431"/>
                    </a:lnTo>
                    <a:lnTo>
                      <a:pt x="124" y="435"/>
                    </a:lnTo>
                    <a:lnTo>
                      <a:pt x="137" y="435"/>
                    </a:lnTo>
                    <a:lnTo>
                      <a:pt x="151" y="426"/>
                    </a:lnTo>
                    <a:lnTo>
                      <a:pt x="156" y="412"/>
                    </a:lnTo>
                    <a:lnTo>
                      <a:pt x="156" y="408"/>
                    </a:lnTo>
                    <a:lnTo>
                      <a:pt x="151" y="399"/>
                    </a:lnTo>
                    <a:lnTo>
                      <a:pt x="146" y="389"/>
                    </a:lnTo>
                    <a:lnTo>
                      <a:pt x="146" y="389"/>
                    </a:lnTo>
                    <a:lnTo>
                      <a:pt x="133" y="380"/>
                    </a:lnTo>
                    <a:lnTo>
                      <a:pt x="119" y="376"/>
                    </a:lnTo>
                    <a:lnTo>
                      <a:pt x="114" y="367"/>
                    </a:lnTo>
                    <a:lnTo>
                      <a:pt x="105" y="357"/>
                    </a:lnTo>
                    <a:lnTo>
                      <a:pt x="96" y="348"/>
                    </a:lnTo>
                    <a:lnTo>
                      <a:pt x="91" y="348"/>
                    </a:lnTo>
                    <a:lnTo>
                      <a:pt x="87" y="348"/>
                    </a:lnTo>
                    <a:lnTo>
                      <a:pt x="82" y="348"/>
                    </a:lnTo>
                    <a:lnTo>
                      <a:pt x="73" y="348"/>
                    </a:lnTo>
                    <a:lnTo>
                      <a:pt x="64" y="344"/>
                    </a:lnTo>
                    <a:lnTo>
                      <a:pt x="59" y="348"/>
                    </a:lnTo>
                    <a:lnTo>
                      <a:pt x="59" y="348"/>
                    </a:lnTo>
                    <a:lnTo>
                      <a:pt x="59" y="344"/>
                    </a:lnTo>
                    <a:lnTo>
                      <a:pt x="59" y="344"/>
                    </a:lnTo>
                    <a:lnTo>
                      <a:pt x="59" y="339"/>
                    </a:lnTo>
                    <a:lnTo>
                      <a:pt x="55" y="339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46" y="334"/>
                    </a:lnTo>
                    <a:lnTo>
                      <a:pt x="46" y="334"/>
                    </a:lnTo>
                    <a:lnTo>
                      <a:pt x="41" y="334"/>
                    </a:lnTo>
                    <a:lnTo>
                      <a:pt x="41" y="334"/>
                    </a:lnTo>
                    <a:lnTo>
                      <a:pt x="41" y="334"/>
                    </a:lnTo>
                    <a:lnTo>
                      <a:pt x="41" y="339"/>
                    </a:lnTo>
                    <a:lnTo>
                      <a:pt x="41" y="339"/>
                    </a:lnTo>
                    <a:lnTo>
                      <a:pt x="36" y="339"/>
                    </a:lnTo>
                    <a:lnTo>
                      <a:pt x="36" y="334"/>
                    </a:lnTo>
                    <a:lnTo>
                      <a:pt x="32" y="334"/>
                    </a:lnTo>
                    <a:lnTo>
                      <a:pt x="32" y="334"/>
                    </a:lnTo>
                    <a:lnTo>
                      <a:pt x="27" y="344"/>
                    </a:lnTo>
                    <a:lnTo>
                      <a:pt x="18" y="353"/>
                    </a:lnTo>
                    <a:lnTo>
                      <a:pt x="14" y="357"/>
                    </a:lnTo>
                    <a:lnTo>
                      <a:pt x="14" y="367"/>
                    </a:lnTo>
                    <a:lnTo>
                      <a:pt x="14" y="367"/>
                    </a:lnTo>
                    <a:lnTo>
                      <a:pt x="14" y="371"/>
                    </a:lnTo>
                    <a:lnTo>
                      <a:pt x="18" y="376"/>
                    </a:lnTo>
                    <a:lnTo>
                      <a:pt x="23" y="376"/>
                    </a:lnTo>
                    <a:lnTo>
                      <a:pt x="27" y="385"/>
                    </a:lnTo>
                    <a:lnTo>
                      <a:pt x="32" y="394"/>
                    </a:lnTo>
                    <a:lnTo>
                      <a:pt x="23" y="412"/>
                    </a:lnTo>
                    <a:lnTo>
                      <a:pt x="23" y="422"/>
                    </a:lnTo>
                    <a:lnTo>
                      <a:pt x="27" y="435"/>
                    </a:lnTo>
                    <a:lnTo>
                      <a:pt x="32" y="440"/>
                    </a:lnTo>
                    <a:lnTo>
                      <a:pt x="32" y="449"/>
                    </a:lnTo>
                    <a:lnTo>
                      <a:pt x="32" y="463"/>
                    </a:lnTo>
                    <a:lnTo>
                      <a:pt x="27" y="472"/>
                    </a:lnTo>
                    <a:lnTo>
                      <a:pt x="32" y="481"/>
                    </a:lnTo>
                    <a:lnTo>
                      <a:pt x="32" y="481"/>
                    </a:lnTo>
                    <a:lnTo>
                      <a:pt x="36" y="486"/>
                    </a:lnTo>
                    <a:lnTo>
                      <a:pt x="36" y="490"/>
                    </a:lnTo>
                    <a:lnTo>
                      <a:pt x="36" y="499"/>
                    </a:lnTo>
                    <a:lnTo>
                      <a:pt x="36" y="504"/>
                    </a:lnTo>
                    <a:lnTo>
                      <a:pt x="41" y="513"/>
                    </a:lnTo>
                    <a:lnTo>
                      <a:pt x="46" y="518"/>
                    </a:lnTo>
                    <a:lnTo>
                      <a:pt x="46" y="527"/>
                    </a:lnTo>
                    <a:lnTo>
                      <a:pt x="46" y="541"/>
                    </a:lnTo>
                    <a:lnTo>
                      <a:pt x="36" y="550"/>
                    </a:lnTo>
                    <a:lnTo>
                      <a:pt x="9" y="573"/>
                    </a:lnTo>
                    <a:lnTo>
                      <a:pt x="14" y="573"/>
                    </a:lnTo>
                    <a:lnTo>
                      <a:pt x="14" y="573"/>
                    </a:lnTo>
                    <a:lnTo>
                      <a:pt x="14" y="577"/>
                    </a:lnTo>
                    <a:lnTo>
                      <a:pt x="14" y="577"/>
                    </a:lnTo>
                    <a:lnTo>
                      <a:pt x="14" y="577"/>
                    </a:lnTo>
                    <a:lnTo>
                      <a:pt x="14" y="582"/>
                    </a:lnTo>
                    <a:lnTo>
                      <a:pt x="23" y="586"/>
                    </a:lnTo>
                    <a:lnTo>
                      <a:pt x="27" y="586"/>
                    </a:lnTo>
                    <a:lnTo>
                      <a:pt x="32" y="591"/>
                    </a:lnTo>
                    <a:lnTo>
                      <a:pt x="36" y="596"/>
                    </a:lnTo>
                    <a:lnTo>
                      <a:pt x="36" y="600"/>
                    </a:lnTo>
                    <a:lnTo>
                      <a:pt x="32" y="596"/>
                    </a:lnTo>
                    <a:lnTo>
                      <a:pt x="32" y="596"/>
                    </a:lnTo>
                    <a:lnTo>
                      <a:pt x="27" y="596"/>
                    </a:lnTo>
                    <a:lnTo>
                      <a:pt x="23" y="596"/>
                    </a:lnTo>
                    <a:lnTo>
                      <a:pt x="14" y="600"/>
                    </a:lnTo>
                    <a:lnTo>
                      <a:pt x="9" y="605"/>
                    </a:lnTo>
                    <a:lnTo>
                      <a:pt x="9" y="614"/>
                    </a:lnTo>
                    <a:lnTo>
                      <a:pt x="4" y="619"/>
                    </a:lnTo>
                    <a:lnTo>
                      <a:pt x="0" y="619"/>
                    </a:lnTo>
                    <a:lnTo>
                      <a:pt x="0" y="619"/>
                    </a:lnTo>
                    <a:lnTo>
                      <a:pt x="0" y="623"/>
                    </a:lnTo>
                    <a:lnTo>
                      <a:pt x="4" y="628"/>
                    </a:lnTo>
                    <a:lnTo>
                      <a:pt x="4" y="637"/>
                    </a:lnTo>
                    <a:lnTo>
                      <a:pt x="4" y="646"/>
                    </a:lnTo>
                    <a:lnTo>
                      <a:pt x="4" y="646"/>
                    </a:lnTo>
                    <a:lnTo>
                      <a:pt x="4" y="651"/>
                    </a:lnTo>
                    <a:lnTo>
                      <a:pt x="4" y="655"/>
                    </a:lnTo>
                    <a:lnTo>
                      <a:pt x="9" y="660"/>
                    </a:lnTo>
                    <a:lnTo>
                      <a:pt x="9" y="664"/>
                    </a:lnTo>
                    <a:lnTo>
                      <a:pt x="14" y="674"/>
                    </a:lnTo>
                    <a:lnTo>
                      <a:pt x="14" y="678"/>
                    </a:lnTo>
                    <a:lnTo>
                      <a:pt x="18" y="678"/>
                    </a:lnTo>
                    <a:lnTo>
                      <a:pt x="18" y="678"/>
                    </a:lnTo>
                    <a:lnTo>
                      <a:pt x="23" y="678"/>
                    </a:lnTo>
                    <a:lnTo>
                      <a:pt x="27" y="683"/>
                    </a:lnTo>
                    <a:lnTo>
                      <a:pt x="36" y="683"/>
                    </a:lnTo>
                    <a:lnTo>
                      <a:pt x="41" y="687"/>
                    </a:lnTo>
                    <a:lnTo>
                      <a:pt x="46" y="701"/>
                    </a:lnTo>
                    <a:lnTo>
                      <a:pt x="46" y="706"/>
                    </a:lnTo>
                    <a:lnTo>
                      <a:pt x="50" y="715"/>
                    </a:lnTo>
                    <a:lnTo>
                      <a:pt x="50" y="719"/>
                    </a:lnTo>
                    <a:lnTo>
                      <a:pt x="55" y="719"/>
                    </a:lnTo>
                    <a:lnTo>
                      <a:pt x="59" y="719"/>
                    </a:lnTo>
                    <a:lnTo>
                      <a:pt x="64" y="724"/>
                    </a:lnTo>
                    <a:lnTo>
                      <a:pt x="64" y="728"/>
                    </a:lnTo>
                    <a:lnTo>
                      <a:pt x="64" y="733"/>
                    </a:lnTo>
                    <a:lnTo>
                      <a:pt x="55" y="738"/>
                    </a:lnTo>
                    <a:lnTo>
                      <a:pt x="50" y="738"/>
                    </a:lnTo>
                    <a:lnTo>
                      <a:pt x="50" y="738"/>
                    </a:lnTo>
                    <a:lnTo>
                      <a:pt x="50" y="742"/>
                    </a:lnTo>
                    <a:lnTo>
                      <a:pt x="50" y="747"/>
                    </a:lnTo>
                    <a:lnTo>
                      <a:pt x="50" y="751"/>
                    </a:lnTo>
                    <a:lnTo>
                      <a:pt x="55" y="751"/>
                    </a:lnTo>
                    <a:lnTo>
                      <a:pt x="64" y="747"/>
                    </a:lnTo>
                    <a:lnTo>
                      <a:pt x="78" y="751"/>
                    </a:lnTo>
                    <a:lnTo>
                      <a:pt x="82" y="761"/>
                    </a:lnTo>
                    <a:lnTo>
                      <a:pt x="78" y="765"/>
                    </a:lnTo>
                    <a:lnTo>
                      <a:pt x="82" y="770"/>
                    </a:lnTo>
                    <a:lnTo>
                      <a:pt x="87" y="770"/>
                    </a:lnTo>
                    <a:lnTo>
                      <a:pt x="87" y="770"/>
                    </a:lnTo>
                    <a:lnTo>
                      <a:pt x="91" y="770"/>
                    </a:lnTo>
                    <a:lnTo>
                      <a:pt x="91" y="779"/>
                    </a:lnTo>
                    <a:lnTo>
                      <a:pt x="91" y="779"/>
                    </a:lnTo>
                    <a:lnTo>
                      <a:pt x="101" y="783"/>
                    </a:lnTo>
                    <a:lnTo>
                      <a:pt x="105" y="783"/>
                    </a:lnTo>
                    <a:lnTo>
                      <a:pt x="110" y="783"/>
                    </a:lnTo>
                    <a:lnTo>
                      <a:pt x="114" y="783"/>
                    </a:lnTo>
                    <a:lnTo>
                      <a:pt x="119" y="788"/>
                    </a:lnTo>
                    <a:lnTo>
                      <a:pt x="128" y="793"/>
                    </a:lnTo>
                    <a:lnTo>
                      <a:pt x="133" y="793"/>
                    </a:lnTo>
                    <a:lnTo>
                      <a:pt x="146" y="797"/>
                    </a:lnTo>
                    <a:lnTo>
                      <a:pt x="146" y="797"/>
                    </a:lnTo>
                    <a:lnTo>
                      <a:pt x="146" y="802"/>
                    </a:lnTo>
                    <a:lnTo>
                      <a:pt x="146" y="802"/>
                    </a:lnTo>
                    <a:lnTo>
                      <a:pt x="146" y="811"/>
                    </a:lnTo>
                    <a:lnTo>
                      <a:pt x="146" y="811"/>
                    </a:lnTo>
                    <a:lnTo>
                      <a:pt x="146" y="811"/>
                    </a:lnTo>
                    <a:lnTo>
                      <a:pt x="151" y="816"/>
                    </a:lnTo>
                    <a:lnTo>
                      <a:pt x="151" y="816"/>
                    </a:lnTo>
                    <a:lnTo>
                      <a:pt x="146" y="816"/>
                    </a:lnTo>
                    <a:lnTo>
                      <a:pt x="146" y="816"/>
                    </a:lnTo>
                    <a:lnTo>
                      <a:pt x="146" y="816"/>
                    </a:lnTo>
                    <a:lnTo>
                      <a:pt x="146" y="820"/>
                    </a:lnTo>
                    <a:lnTo>
                      <a:pt x="146" y="825"/>
                    </a:lnTo>
                    <a:lnTo>
                      <a:pt x="142" y="829"/>
                    </a:lnTo>
                    <a:lnTo>
                      <a:pt x="137" y="834"/>
                    </a:lnTo>
                    <a:lnTo>
                      <a:pt x="133" y="834"/>
                    </a:lnTo>
                    <a:lnTo>
                      <a:pt x="128" y="838"/>
                    </a:lnTo>
                    <a:lnTo>
                      <a:pt x="128" y="838"/>
                    </a:lnTo>
                    <a:lnTo>
                      <a:pt x="137" y="843"/>
                    </a:lnTo>
                    <a:lnTo>
                      <a:pt x="142" y="848"/>
                    </a:lnTo>
                    <a:lnTo>
                      <a:pt x="142" y="848"/>
                    </a:lnTo>
                    <a:lnTo>
                      <a:pt x="137" y="848"/>
                    </a:lnTo>
                    <a:lnTo>
                      <a:pt x="137" y="848"/>
                    </a:lnTo>
                    <a:lnTo>
                      <a:pt x="128" y="852"/>
                    </a:lnTo>
                    <a:lnTo>
                      <a:pt x="124" y="852"/>
                    </a:lnTo>
                    <a:lnTo>
                      <a:pt x="124" y="852"/>
                    </a:lnTo>
                    <a:lnTo>
                      <a:pt x="124" y="857"/>
                    </a:lnTo>
                    <a:lnTo>
                      <a:pt x="128" y="857"/>
                    </a:lnTo>
                    <a:lnTo>
                      <a:pt x="133" y="861"/>
                    </a:lnTo>
                    <a:lnTo>
                      <a:pt x="133" y="861"/>
                    </a:lnTo>
                    <a:lnTo>
                      <a:pt x="128" y="861"/>
                    </a:lnTo>
                    <a:lnTo>
                      <a:pt x="128" y="861"/>
                    </a:lnTo>
                    <a:lnTo>
                      <a:pt x="119" y="866"/>
                    </a:lnTo>
                    <a:lnTo>
                      <a:pt x="114" y="871"/>
                    </a:lnTo>
                    <a:lnTo>
                      <a:pt x="110" y="875"/>
                    </a:lnTo>
                    <a:lnTo>
                      <a:pt x="110" y="875"/>
                    </a:lnTo>
                    <a:lnTo>
                      <a:pt x="114" y="880"/>
                    </a:lnTo>
                    <a:lnTo>
                      <a:pt x="124" y="884"/>
                    </a:lnTo>
                    <a:lnTo>
                      <a:pt x="128" y="889"/>
                    </a:lnTo>
                    <a:lnTo>
                      <a:pt x="137" y="893"/>
                    </a:lnTo>
                    <a:lnTo>
                      <a:pt x="142" y="898"/>
                    </a:lnTo>
                    <a:lnTo>
                      <a:pt x="142" y="898"/>
                    </a:lnTo>
                    <a:lnTo>
                      <a:pt x="146" y="898"/>
                    </a:lnTo>
                    <a:lnTo>
                      <a:pt x="146" y="898"/>
                    </a:lnTo>
                    <a:lnTo>
                      <a:pt x="146" y="89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" name="Freeform 1754"/>
              <p:cNvSpPr>
                <a:spLocks/>
              </p:cNvSpPr>
              <p:nvPr/>
            </p:nvSpPr>
            <p:spPr bwMode="auto">
              <a:xfrm>
                <a:off x="4262" y="1387"/>
                <a:ext cx="9" cy="14"/>
              </a:xfrm>
              <a:custGeom>
                <a:avLst/>
                <a:gdLst>
                  <a:gd name="T0" fmla="*/ 9 w 9"/>
                  <a:gd name="T1" fmla="*/ 0 h 14"/>
                  <a:gd name="T2" fmla="*/ 5 w 9"/>
                  <a:gd name="T3" fmla="*/ 5 h 14"/>
                  <a:gd name="T4" fmla="*/ 5 w 9"/>
                  <a:gd name="T5" fmla="*/ 5 h 14"/>
                  <a:gd name="T6" fmla="*/ 0 w 9"/>
                  <a:gd name="T7" fmla="*/ 9 h 14"/>
                  <a:gd name="T8" fmla="*/ 5 w 9"/>
                  <a:gd name="T9" fmla="*/ 14 h 14"/>
                  <a:gd name="T10" fmla="*/ 9 w 9"/>
                  <a:gd name="T11" fmla="*/ 14 h 14"/>
                  <a:gd name="T12" fmla="*/ 9 w 9"/>
                  <a:gd name="T13" fmla="*/ 9 h 14"/>
                  <a:gd name="T14" fmla="*/ 9 w 9"/>
                  <a:gd name="T15" fmla="*/ 5 h 14"/>
                  <a:gd name="T16" fmla="*/ 9 w 9"/>
                  <a:gd name="T17" fmla="*/ 0 h 14"/>
                  <a:gd name="T18" fmla="*/ 9 w 9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" name="Freeform 1755"/>
              <p:cNvSpPr>
                <a:spLocks/>
              </p:cNvSpPr>
              <p:nvPr/>
            </p:nvSpPr>
            <p:spPr bwMode="auto">
              <a:xfrm>
                <a:off x="4720" y="1158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5 w 9"/>
                  <a:gd name="T3" fmla="*/ 5 h 5"/>
                  <a:gd name="T4" fmla="*/ 5 w 9"/>
                  <a:gd name="T5" fmla="*/ 5 h 5"/>
                  <a:gd name="T6" fmla="*/ 5 w 9"/>
                  <a:gd name="T7" fmla="*/ 5 h 5"/>
                  <a:gd name="T8" fmla="*/ 9 w 9"/>
                  <a:gd name="T9" fmla="*/ 0 h 5"/>
                  <a:gd name="T10" fmla="*/ 9 w 9"/>
                  <a:gd name="T11" fmla="*/ 0 h 5"/>
                  <a:gd name="T12" fmla="*/ 0 w 9"/>
                  <a:gd name="T13" fmla="*/ 0 h 5"/>
                  <a:gd name="T14" fmla="*/ 0 w 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" name="Freeform 1756"/>
              <p:cNvSpPr>
                <a:spLocks/>
              </p:cNvSpPr>
              <p:nvPr/>
            </p:nvSpPr>
            <p:spPr bwMode="auto">
              <a:xfrm>
                <a:off x="3565" y="1030"/>
                <a:ext cx="14" cy="23"/>
              </a:xfrm>
              <a:custGeom>
                <a:avLst/>
                <a:gdLst>
                  <a:gd name="T0" fmla="*/ 0 w 14"/>
                  <a:gd name="T1" fmla="*/ 0 h 23"/>
                  <a:gd name="T2" fmla="*/ 0 w 14"/>
                  <a:gd name="T3" fmla="*/ 0 h 23"/>
                  <a:gd name="T4" fmla="*/ 5 w 14"/>
                  <a:gd name="T5" fmla="*/ 14 h 23"/>
                  <a:gd name="T6" fmla="*/ 10 w 14"/>
                  <a:gd name="T7" fmla="*/ 23 h 23"/>
                  <a:gd name="T8" fmla="*/ 14 w 14"/>
                  <a:gd name="T9" fmla="*/ 18 h 23"/>
                  <a:gd name="T10" fmla="*/ 10 w 14"/>
                  <a:gd name="T11" fmla="*/ 9 h 23"/>
                  <a:gd name="T12" fmla="*/ 0 w 14"/>
                  <a:gd name="T13" fmla="*/ 0 h 23"/>
                  <a:gd name="T14" fmla="*/ 0 w 14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3">
                    <a:moveTo>
                      <a:pt x="0" y="0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10" y="23"/>
                    </a:lnTo>
                    <a:lnTo>
                      <a:pt x="14" y="18"/>
                    </a:lnTo>
                    <a:lnTo>
                      <a:pt x="10" y="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" name="Freeform 1757"/>
              <p:cNvSpPr>
                <a:spLocks/>
              </p:cNvSpPr>
              <p:nvPr/>
            </p:nvSpPr>
            <p:spPr bwMode="auto">
              <a:xfrm>
                <a:off x="3630" y="947"/>
                <a:ext cx="13" cy="42"/>
              </a:xfrm>
              <a:custGeom>
                <a:avLst/>
                <a:gdLst>
                  <a:gd name="T0" fmla="*/ 9 w 13"/>
                  <a:gd name="T1" fmla="*/ 0 h 42"/>
                  <a:gd name="T2" fmla="*/ 4 w 13"/>
                  <a:gd name="T3" fmla="*/ 9 h 42"/>
                  <a:gd name="T4" fmla="*/ 0 w 13"/>
                  <a:gd name="T5" fmla="*/ 14 h 42"/>
                  <a:gd name="T6" fmla="*/ 4 w 13"/>
                  <a:gd name="T7" fmla="*/ 19 h 42"/>
                  <a:gd name="T8" fmla="*/ 4 w 13"/>
                  <a:gd name="T9" fmla="*/ 23 h 42"/>
                  <a:gd name="T10" fmla="*/ 4 w 13"/>
                  <a:gd name="T11" fmla="*/ 32 h 42"/>
                  <a:gd name="T12" fmla="*/ 4 w 13"/>
                  <a:gd name="T13" fmla="*/ 37 h 42"/>
                  <a:gd name="T14" fmla="*/ 4 w 13"/>
                  <a:gd name="T15" fmla="*/ 42 h 42"/>
                  <a:gd name="T16" fmla="*/ 9 w 13"/>
                  <a:gd name="T17" fmla="*/ 37 h 42"/>
                  <a:gd name="T18" fmla="*/ 13 w 13"/>
                  <a:gd name="T19" fmla="*/ 37 h 42"/>
                  <a:gd name="T20" fmla="*/ 9 w 13"/>
                  <a:gd name="T21" fmla="*/ 19 h 42"/>
                  <a:gd name="T22" fmla="*/ 9 w 13"/>
                  <a:gd name="T23" fmla="*/ 5 h 42"/>
                  <a:gd name="T24" fmla="*/ 9 w 13"/>
                  <a:gd name="T25" fmla="*/ 0 h 42"/>
                  <a:gd name="T26" fmla="*/ 9 w 13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42">
                    <a:moveTo>
                      <a:pt x="9" y="0"/>
                    </a:moveTo>
                    <a:lnTo>
                      <a:pt x="4" y="9"/>
                    </a:lnTo>
                    <a:lnTo>
                      <a:pt x="0" y="14"/>
                    </a:lnTo>
                    <a:lnTo>
                      <a:pt x="4" y="19"/>
                    </a:lnTo>
                    <a:lnTo>
                      <a:pt x="4" y="23"/>
                    </a:lnTo>
                    <a:lnTo>
                      <a:pt x="4" y="32"/>
                    </a:lnTo>
                    <a:lnTo>
                      <a:pt x="4" y="37"/>
                    </a:lnTo>
                    <a:lnTo>
                      <a:pt x="4" y="42"/>
                    </a:lnTo>
                    <a:lnTo>
                      <a:pt x="9" y="37"/>
                    </a:lnTo>
                    <a:lnTo>
                      <a:pt x="13" y="37"/>
                    </a:lnTo>
                    <a:lnTo>
                      <a:pt x="9" y="1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Freeform 1758"/>
              <p:cNvSpPr>
                <a:spLocks/>
              </p:cNvSpPr>
              <p:nvPr/>
            </p:nvSpPr>
            <p:spPr bwMode="auto">
              <a:xfrm>
                <a:off x="3941" y="860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5 w 9"/>
                  <a:gd name="T3" fmla="*/ 5 h 9"/>
                  <a:gd name="T4" fmla="*/ 5 w 9"/>
                  <a:gd name="T5" fmla="*/ 9 h 9"/>
                  <a:gd name="T6" fmla="*/ 0 w 9"/>
                  <a:gd name="T7" fmla="*/ 9 h 9"/>
                  <a:gd name="T8" fmla="*/ 9 w 9"/>
                  <a:gd name="T9" fmla="*/ 5 h 9"/>
                  <a:gd name="T10" fmla="*/ 9 w 9"/>
                  <a:gd name="T11" fmla="*/ 0 h 9"/>
                  <a:gd name="T12" fmla="*/ 9 w 9"/>
                  <a:gd name="T13" fmla="*/ 0 h 9"/>
                  <a:gd name="T14" fmla="*/ 9 w 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5" y="5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5" name="Freeform 1759"/>
              <p:cNvSpPr>
                <a:spLocks/>
              </p:cNvSpPr>
              <p:nvPr/>
            </p:nvSpPr>
            <p:spPr bwMode="auto">
              <a:xfrm>
                <a:off x="1407" y="1208"/>
                <a:ext cx="14" cy="5"/>
              </a:xfrm>
              <a:custGeom>
                <a:avLst/>
                <a:gdLst>
                  <a:gd name="T0" fmla="*/ 5 w 14"/>
                  <a:gd name="T1" fmla="*/ 0 h 5"/>
                  <a:gd name="T2" fmla="*/ 14 w 14"/>
                  <a:gd name="T3" fmla="*/ 0 h 5"/>
                  <a:gd name="T4" fmla="*/ 0 w 14"/>
                  <a:gd name="T5" fmla="*/ 5 h 5"/>
                  <a:gd name="T6" fmla="*/ 5 w 1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5" y="0"/>
                    </a:moveTo>
                    <a:lnTo>
                      <a:pt x="14" y="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6" name="Freeform 1760"/>
              <p:cNvSpPr>
                <a:spLocks/>
              </p:cNvSpPr>
              <p:nvPr/>
            </p:nvSpPr>
            <p:spPr bwMode="auto">
              <a:xfrm>
                <a:off x="1407" y="1208"/>
                <a:ext cx="14" cy="5"/>
              </a:xfrm>
              <a:custGeom>
                <a:avLst/>
                <a:gdLst>
                  <a:gd name="T0" fmla="*/ 5 w 14"/>
                  <a:gd name="T1" fmla="*/ 0 h 5"/>
                  <a:gd name="T2" fmla="*/ 14 w 14"/>
                  <a:gd name="T3" fmla="*/ 0 h 5"/>
                  <a:gd name="T4" fmla="*/ 0 w 14"/>
                  <a:gd name="T5" fmla="*/ 5 h 5"/>
                  <a:gd name="T6" fmla="*/ 5 w 1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5" y="0"/>
                    </a:moveTo>
                    <a:lnTo>
                      <a:pt x="14" y="0"/>
                    </a:ln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7" name="Freeform 1761"/>
              <p:cNvSpPr>
                <a:spLocks/>
              </p:cNvSpPr>
              <p:nvPr/>
            </p:nvSpPr>
            <p:spPr bwMode="auto">
              <a:xfrm>
                <a:off x="1398" y="1204"/>
                <a:ext cx="32" cy="14"/>
              </a:xfrm>
              <a:custGeom>
                <a:avLst/>
                <a:gdLst>
                  <a:gd name="T0" fmla="*/ 0 w 32"/>
                  <a:gd name="T1" fmla="*/ 14 h 14"/>
                  <a:gd name="T2" fmla="*/ 9 w 32"/>
                  <a:gd name="T3" fmla="*/ 9 h 14"/>
                  <a:gd name="T4" fmla="*/ 9 w 32"/>
                  <a:gd name="T5" fmla="*/ 4 h 14"/>
                  <a:gd name="T6" fmla="*/ 9 w 32"/>
                  <a:gd name="T7" fmla="*/ 4 h 14"/>
                  <a:gd name="T8" fmla="*/ 14 w 32"/>
                  <a:gd name="T9" fmla="*/ 0 h 14"/>
                  <a:gd name="T10" fmla="*/ 14 w 32"/>
                  <a:gd name="T11" fmla="*/ 0 h 14"/>
                  <a:gd name="T12" fmla="*/ 14 w 32"/>
                  <a:gd name="T13" fmla="*/ 0 h 14"/>
                  <a:gd name="T14" fmla="*/ 18 w 32"/>
                  <a:gd name="T15" fmla="*/ 0 h 14"/>
                  <a:gd name="T16" fmla="*/ 32 w 32"/>
                  <a:gd name="T17" fmla="*/ 4 h 14"/>
                  <a:gd name="T18" fmla="*/ 32 w 32"/>
                  <a:gd name="T19" fmla="*/ 4 h 14"/>
                  <a:gd name="T20" fmla="*/ 23 w 32"/>
                  <a:gd name="T21" fmla="*/ 4 h 14"/>
                  <a:gd name="T22" fmla="*/ 23 w 32"/>
                  <a:gd name="T23" fmla="*/ 9 h 14"/>
                  <a:gd name="T24" fmla="*/ 18 w 32"/>
                  <a:gd name="T25" fmla="*/ 9 h 14"/>
                  <a:gd name="T26" fmla="*/ 14 w 32"/>
                  <a:gd name="T27" fmla="*/ 9 h 14"/>
                  <a:gd name="T28" fmla="*/ 0 w 32"/>
                  <a:gd name="T29" fmla="*/ 14 h 14"/>
                  <a:gd name="T30" fmla="*/ 0 w 32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14">
                    <a:moveTo>
                      <a:pt x="0" y="14"/>
                    </a:moveTo>
                    <a:lnTo>
                      <a:pt x="9" y="9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23" y="4"/>
                    </a:lnTo>
                    <a:lnTo>
                      <a:pt x="23" y="9"/>
                    </a:lnTo>
                    <a:lnTo>
                      <a:pt x="18" y="9"/>
                    </a:lnTo>
                    <a:lnTo>
                      <a:pt x="14" y="9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8" name="Freeform 1762"/>
              <p:cNvSpPr>
                <a:spLocks/>
              </p:cNvSpPr>
              <p:nvPr/>
            </p:nvSpPr>
            <p:spPr bwMode="auto">
              <a:xfrm>
                <a:off x="1398" y="1204"/>
                <a:ext cx="32" cy="14"/>
              </a:xfrm>
              <a:custGeom>
                <a:avLst/>
                <a:gdLst>
                  <a:gd name="T0" fmla="*/ 0 w 32"/>
                  <a:gd name="T1" fmla="*/ 14 h 14"/>
                  <a:gd name="T2" fmla="*/ 9 w 32"/>
                  <a:gd name="T3" fmla="*/ 9 h 14"/>
                  <a:gd name="T4" fmla="*/ 9 w 32"/>
                  <a:gd name="T5" fmla="*/ 4 h 14"/>
                  <a:gd name="T6" fmla="*/ 9 w 32"/>
                  <a:gd name="T7" fmla="*/ 4 h 14"/>
                  <a:gd name="T8" fmla="*/ 14 w 32"/>
                  <a:gd name="T9" fmla="*/ 0 h 14"/>
                  <a:gd name="T10" fmla="*/ 14 w 32"/>
                  <a:gd name="T11" fmla="*/ 0 h 14"/>
                  <a:gd name="T12" fmla="*/ 14 w 32"/>
                  <a:gd name="T13" fmla="*/ 0 h 14"/>
                  <a:gd name="T14" fmla="*/ 18 w 32"/>
                  <a:gd name="T15" fmla="*/ 0 h 14"/>
                  <a:gd name="T16" fmla="*/ 32 w 32"/>
                  <a:gd name="T17" fmla="*/ 4 h 14"/>
                  <a:gd name="T18" fmla="*/ 32 w 32"/>
                  <a:gd name="T19" fmla="*/ 4 h 14"/>
                  <a:gd name="T20" fmla="*/ 23 w 32"/>
                  <a:gd name="T21" fmla="*/ 4 h 14"/>
                  <a:gd name="T22" fmla="*/ 23 w 32"/>
                  <a:gd name="T23" fmla="*/ 9 h 14"/>
                  <a:gd name="T24" fmla="*/ 18 w 32"/>
                  <a:gd name="T25" fmla="*/ 9 h 14"/>
                  <a:gd name="T26" fmla="*/ 14 w 32"/>
                  <a:gd name="T27" fmla="*/ 9 h 14"/>
                  <a:gd name="T28" fmla="*/ 0 w 32"/>
                  <a:gd name="T29" fmla="*/ 14 h 14"/>
                  <a:gd name="T30" fmla="*/ 0 w 32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14">
                    <a:moveTo>
                      <a:pt x="0" y="14"/>
                    </a:moveTo>
                    <a:lnTo>
                      <a:pt x="9" y="9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23" y="4"/>
                    </a:lnTo>
                    <a:lnTo>
                      <a:pt x="23" y="9"/>
                    </a:lnTo>
                    <a:lnTo>
                      <a:pt x="18" y="9"/>
                    </a:lnTo>
                    <a:lnTo>
                      <a:pt x="14" y="9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9" name="Freeform 1763"/>
              <p:cNvSpPr>
                <a:spLocks/>
              </p:cNvSpPr>
              <p:nvPr/>
            </p:nvSpPr>
            <p:spPr bwMode="auto">
              <a:xfrm>
                <a:off x="1352" y="1241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4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0" name="Freeform 1764"/>
              <p:cNvSpPr>
                <a:spLocks/>
              </p:cNvSpPr>
              <p:nvPr/>
            </p:nvSpPr>
            <p:spPr bwMode="auto">
              <a:xfrm>
                <a:off x="1352" y="1241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4"/>
                    </a:lnTo>
                    <a:lnTo>
                      <a:pt x="0" y="4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1" name="Freeform 1765"/>
              <p:cNvSpPr>
                <a:spLocks/>
              </p:cNvSpPr>
              <p:nvPr/>
            </p:nvSpPr>
            <p:spPr bwMode="auto">
              <a:xfrm>
                <a:off x="1348" y="123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9 w 18"/>
                  <a:gd name="T3" fmla="*/ 14 h 18"/>
                  <a:gd name="T4" fmla="*/ 9 w 18"/>
                  <a:gd name="T5" fmla="*/ 14 h 18"/>
                  <a:gd name="T6" fmla="*/ 4 w 18"/>
                  <a:gd name="T7" fmla="*/ 14 h 18"/>
                  <a:gd name="T8" fmla="*/ 0 w 18"/>
                  <a:gd name="T9" fmla="*/ 9 h 18"/>
                  <a:gd name="T10" fmla="*/ 0 w 18"/>
                  <a:gd name="T11" fmla="*/ 9 h 18"/>
                  <a:gd name="T12" fmla="*/ 9 w 18"/>
                  <a:gd name="T13" fmla="*/ 0 h 18"/>
                  <a:gd name="T14" fmla="*/ 9 w 18"/>
                  <a:gd name="T15" fmla="*/ 0 h 18"/>
                  <a:gd name="T16" fmla="*/ 18 w 18"/>
                  <a:gd name="T17" fmla="*/ 18 h 18"/>
                  <a:gd name="T18" fmla="*/ 18 w 18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9" y="14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2" name="Freeform 1766"/>
              <p:cNvSpPr>
                <a:spLocks/>
              </p:cNvSpPr>
              <p:nvPr/>
            </p:nvSpPr>
            <p:spPr bwMode="auto">
              <a:xfrm>
                <a:off x="1348" y="123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9 w 18"/>
                  <a:gd name="T3" fmla="*/ 14 h 18"/>
                  <a:gd name="T4" fmla="*/ 9 w 18"/>
                  <a:gd name="T5" fmla="*/ 14 h 18"/>
                  <a:gd name="T6" fmla="*/ 4 w 18"/>
                  <a:gd name="T7" fmla="*/ 14 h 18"/>
                  <a:gd name="T8" fmla="*/ 0 w 18"/>
                  <a:gd name="T9" fmla="*/ 9 h 18"/>
                  <a:gd name="T10" fmla="*/ 0 w 18"/>
                  <a:gd name="T11" fmla="*/ 9 h 18"/>
                  <a:gd name="T12" fmla="*/ 9 w 18"/>
                  <a:gd name="T13" fmla="*/ 0 h 18"/>
                  <a:gd name="T14" fmla="*/ 9 w 18"/>
                  <a:gd name="T15" fmla="*/ 0 h 18"/>
                  <a:gd name="T16" fmla="*/ 18 w 18"/>
                  <a:gd name="T17" fmla="*/ 18 h 18"/>
                  <a:gd name="T18" fmla="*/ 18 w 18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9" y="14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8" y="18"/>
                    </a:lnTo>
                    <a:lnTo>
                      <a:pt x="18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3" name="Freeform 1767"/>
              <p:cNvSpPr>
                <a:spLocks/>
              </p:cNvSpPr>
              <p:nvPr/>
            </p:nvSpPr>
            <p:spPr bwMode="auto">
              <a:xfrm>
                <a:off x="1393" y="1222"/>
                <a:ext cx="14" cy="9"/>
              </a:xfrm>
              <a:custGeom>
                <a:avLst/>
                <a:gdLst>
                  <a:gd name="T0" fmla="*/ 0 w 14"/>
                  <a:gd name="T1" fmla="*/ 5 h 9"/>
                  <a:gd name="T2" fmla="*/ 14 w 14"/>
                  <a:gd name="T3" fmla="*/ 0 h 9"/>
                  <a:gd name="T4" fmla="*/ 10 w 14"/>
                  <a:gd name="T5" fmla="*/ 9 h 9"/>
                  <a:gd name="T6" fmla="*/ 0 w 14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0" y="5"/>
                    </a:moveTo>
                    <a:lnTo>
                      <a:pt x="14" y="0"/>
                    </a:lnTo>
                    <a:lnTo>
                      <a:pt x="10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4" name="Freeform 1768"/>
              <p:cNvSpPr>
                <a:spLocks/>
              </p:cNvSpPr>
              <p:nvPr/>
            </p:nvSpPr>
            <p:spPr bwMode="auto">
              <a:xfrm>
                <a:off x="1393" y="1222"/>
                <a:ext cx="14" cy="9"/>
              </a:xfrm>
              <a:custGeom>
                <a:avLst/>
                <a:gdLst>
                  <a:gd name="T0" fmla="*/ 0 w 14"/>
                  <a:gd name="T1" fmla="*/ 5 h 9"/>
                  <a:gd name="T2" fmla="*/ 14 w 14"/>
                  <a:gd name="T3" fmla="*/ 0 h 9"/>
                  <a:gd name="T4" fmla="*/ 10 w 14"/>
                  <a:gd name="T5" fmla="*/ 9 h 9"/>
                  <a:gd name="T6" fmla="*/ 0 w 14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0" y="5"/>
                    </a:moveTo>
                    <a:lnTo>
                      <a:pt x="14" y="0"/>
                    </a:lnTo>
                    <a:lnTo>
                      <a:pt x="10" y="9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5" name="Freeform 1769"/>
              <p:cNvSpPr>
                <a:spLocks/>
              </p:cNvSpPr>
              <p:nvPr/>
            </p:nvSpPr>
            <p:spPr bwMode="auto">
              <a:xfrm>
                <a:off x="1389" y="1218"/>
                <a:ext cx="18" cy="13"/>
              </a:xfrm>
              <a:custGeom>
                <a:avLst/>
                <a:gdLst>
                  <a:gd name="T0" fmla="*/ 9 w 18"/>
                  <a:gd name="T1" fmla="*/ 13 h 13"/>
                  <a:gd name="T2" fmla="*/ 4 w 18"/>
                  <a:gd name="T3" fmla="*/ 9 h 13"/>
                  <a:gd name="T4" fmla="*/ 0 w 18"/>
                  <a:gd name="T5" fmla="*/ 9 h 13"/>
                  <a:gd name="T6" fmla="*/ 0 w 18"/>
                  <a:gd name="T7" fmla="*/ 9 h 13"/>
                  <a:gd name="T8" fmla="*/ 4 w 18"/>
                  <a:gd name="T9" fmla="*/ 4 h 13"/>
                  <a:gd name="T10" fmla="*/ 4 w 18"/>
                  <a:gd name="T11" fmla="*/ 4 h 13"/>
                  <a:gd name="T12" fmla="*/ 14 w 18"/>
                  <a:gd name="T13" fmla="*/ 0 h 13"/>
                  <a:gd name="T14" fmla="*/ 18 w 18"/>
                  <a:gd name="T15" fmla="*/ 0 h 13"/>
                  <a:gd name="T16" fmla="*/ 18 w 18"/>
                  <a:gd name="T17" fmla="*/ 0 h 13"/>
                  <a:gd name="T18" fmla="*/ 18 w 18"/>
                  <a:gd name="T19" fmla="*/ 4 h 13"/>
                  <a:gd name="T20" fmla="*/ 18 w 18"/>
                  <a:gd name="T21" fmla="*/ 4 h 13"/>
                  <a:gd name="T22" fmla="*/ 14 w 18"/>
                  <a:gd name="T23" fmla="*/ 13 h 13"/>
                  <a:gd name="T24" fmla="*/ 9 w 18"/>
                  <a:gd name="T2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3">
                    <a:moveTo>
                      <a:pt x="9" y="13"/>
                    </a:moveTo>
                    <a:lnTo>
                      <a:pt x="4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13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6" name="Freeform 1770"/>
              <p:cNvSpPr>
                <a:spLocks/>
              </p:cNvSpPr>
              <p:nvPr/>
            </p:nvSpPr>
            <p:spPr bwMode="auto">
              <a:xfrm>
                <a:off x="1389" y="1218"/>
                <a:ext cx="18" cy="13"/>
              </a:xfrm>
              <a:custGeom>
                <a:avLst/>
                <a:gdLst>
                  <a:gd name="T0" fmla="*/ 9 w 18"/>
                  <a:gd name="T1" fmla="*/ 13 h 13"/>
                  <a:gd name="T2" fmla="*/ 4 w 18"/>
                  <a:gd name="T3" fmla="*/ 9 h 13"/>
                  <a:gd name="T4" fmla="*/ 0 w 18"/>
                  <a:gd name="T5" fmla="*/ 9 h 13"/>
                  <a:gd name="T6" fmla="*/ 0 w 18"/>
                  <a:gd name="T7" fmla="*/ 9 h 13"/>
                  <a:gd name="T8" fmla="*/ 4 w 18"/>
                  <a:gd name="T9" fmla="*/ 4 h 13"/>
                  <a:gd name="T10" fmla="*/ 4 w 18"/>
                  <a:gd name="T11" fmla="*/ 4 h 13"/>
                  <a:gd name="T12" fmla="*/ 14 w 18"/>
                  <a:gd name="T13" fmla="*/ 0 h 13"/>
                  <a:gd name="T14" fmla="*/ 18 w 18"/>
                  <a:gd name="T15" fmla="*/ 0 h 13"/>
                  <a:gd name="T16" fmla="*/ 18 w 18"/>
                  <a:gd name="T17" fmla="*/ 0 h 13"/>
                  <a:gd name="T18" fmla="*/ 18 w 18"/>
                  <a:gd name="T19" fmla="*/ 4 h 13"/>
                  <a:gd name="T20" fmla="*/ 18 w 18"/>
                  <a:gd name="T21" fmla="*/ 4 h 13"/>
                  <a:gd name="T22" fmla="*/ 14 w 18"/>
                  <a:gd name="T23" fmla="*/ 13 h 13"/>
                  <a:gd name="T24" fmla="*/ 9 w 18"/>
                  <a:gd name="T2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3">
                    <a:moveTo>
                      <a:pt x="9" y="13"/>
                    </a:moveTo>
                    <a:lnTo>
                      <a:pt x="4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13"/>
                    </a:lnTo>
                    <a:lnTo>
                      <a:pt x="9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7" name="Freeform 1771"/>
              <p:cNvSpPr>
                <a:spLocks/>
              </p:cNvSpPr>
              <p:nvPr/>
            </p:nvSpPr>
            <p:spPr bwMode="auto">
              <a:xfrm>
                <a:off x="1416" y="1273"/>
                <a:ext cx="55" cy="27"/>
              </a:xfrm>
              <a:custGeom>
                <a:avLst/>
                <a:gdLst>
                  <a:gd name="T0" fmla="*/ 0 w 55"/>
                  <a:gd name="T1" fmla="*/ 27 h 27"/>
                  <a:gd name="T2" fmla="*/ 9 w 55"/>
                  <a:gd name="T3" fmla="*/ 13 h 27"/>
                  <a:gd name="T4" fmla="*/ 14 w 55"/>
                  <a:gd name="T5" fmla="*/ 9 h 27"/>
                  <a:gd name="T6" fmla="*/ 23 w 55"/>
                  <a:gd name="T7" fmla="*/ 4 h 27"/>
                  <a:gd name="T8" fmla="*/ 19 w 55"/>
                  <a:gd name="T9" fmla="*/ 4 h 27"/>
                  <a:gd name="T10" fmla="*/ 32 w 55"/>
                  <a:gd name="T11" fmla="*/ 0 h 27"/>
                  <a:gd name="T12" fmla="*/ 23 w 55"/>
                  <a:gd name="T13" fmla="*/ 9 h 27"/>
                  <a:gd name="T14" fmla="*/ 32 w 55"/>
                  <a:gd name="T15" fmla="*/ 9 h 27"/>
                  <a:gd name="T16" fmla="*/ 28 w 55"/>
                  <a:gd name="T17" fmla="*/ 13 h 27"/>
                  <a:gd name="T18" fmla="*/ 42 w 55"/>
                  <a:gd name="T19" fmla="*/ 13 h 27"/>
                  <a:gd name="T20" fmla="*/ 55 w 55"/>
                  <a:gd name="T21" fmla="*/ 13 h 27"/>
                  <a:gd name="T22" fmla="*/ 46 w 55"/>
                  <a:gd name="T23" fmla="*/ 13 h 27"/>
                  <a:gd name="T24" fmla="*/ 28 w 55"/>
                  <a:gd name="T25" fmla="*/ 18 h 27"/>
                  <a:gd name="T26" fmla="*/ 14 w 55"/>
                  <a:gd name="T27" fmla="*/ 18 h 27"/>
                  <a:gd name="T28" fmla="*/ 9 w 55"/>
                  <a:gd name="T29" fmla="*/ 27 h 27"/>
                  <a:gd name="T30" fmla="*/ 0 w 55"/>
                  <a:gd name="T3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7">
                    <a:moveTo>
                      <a:pt x="0" y="27"/>
                    </a:moveTo>
                    <a:lnTo>
                      <a:pt x="9" y="13"/>
                    </a:lnTo>
                    <a:lnTo>
                      <a:pt x="14" y="9"/>
                    </a:lnTo>
                    <a:lnTo>
                      <a:pt x="23" y="4"/>
                    </a:lnTo>
                    <a:lnTo>
                      <a:pt x="19" y="4"/>
                    </a:lnTo>
                    <a:lnTo>
                      <a:pt x="32" y="0"/>
                    </a:lnTo>
                    <a:lnTo>
                      <a:pt x="23" y="9"/>
                    </a:lnTo>
                    <a:lnTo>
                      <a:pt x="32" y="9"/>
                    </a:lnTo>
                    <a:lnTo>
                      <a:pt x="28" y="13"/>
                    </a:lnTo>
                    <a:lnTo>
                      <a:pt x="42" y="13"/>
                    </a:lnTo>
                    <a:lnTo>
                      <a:pt x="55" y="13"/>
                    </a:lnTo>
                    <a:lnTo>
                      <a:pt x="46" y="13"/>
                    </a:lnTo>
                    <a:lnTo>
                      <a:pt x="28" y="18"/>
                    </a:lnTo>
                    <a:lnTo>
                      <a:pt x="14" y="18"/>
                    </a:lnTo>
                    <a:lnTo>
                      <a:pt x="9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8" name="Freeform 1772"/>
              <p:cNvSpPr>
                <a:spLocks/>
              </p:cNvSpPr>
              <p:nvPr/>
            </p:nvSpPr>
            <p:spPr bwMode="auto">
              <a:xfrm>
                <a:off x="1416" y="1273"/>
                <a:ext cx="55" cy="27"/>
              </a:xfrm>
              <a:custGeom>
                <a:avLst/>
                <a:gdLst>
                  <a:gd name="T0" fmla="*/ 0 w 55"/>
                  <a:gd name="T1" fmla="*/ 27 h 27"/>
                  <a:gd name="T2" fmla="*/ 9 w 55"/>
                  <a:gd name="T3" fmla="*/ 13 h 27"/>
                  <a:gd name="T4" fmla="*/ 14 w 55"/>
                  <a:gd name="T5" fmla="*/ 9 h 27"/>
                  <a:gd name="T6" fmla="*/ 23 w 55"/>
                  <a:gd name="T7" fmla="*/ 4 h 27"/>
                  <a:gd name="T8" fmla="*/ 19 w 55"/>
                  <a:gd name="T9" fmla="*/ 4 h 27"/>
                  <a:gd name="T10" fmla="*/ 32 w 55"/>
                  <a:gd name="T11" fmla="*/ 0 h 27"/>
                  <a:gd name="T12" fmla="*/ 23 w 55"/>
                  <a:gd name="T13" fmla="*/ 9 h 27"/>
                  <a:gd name="T14" fmla="*/ 32 w 55"/>
                  <a:gd name="T15" fmla="*/ 9 h 27"/>
                  <a:gd name="T16" fmla="*/ 28 w 55"/>
                  <a:gd name="T17" fmla="*/ 13 h 27"/>
                  <a:gd name="T18" fmla="*/ 42 w 55"/>
                  <a:gd name="T19" fmla="*/ 13 h 27"/>
                  <a:gd name="T20" fmla="*/ 55 w 55"/>
                  <a:gd name="T21" fmla="*/ 13 h 27"/>
                  <a:gd name="T22" fmla="*/ 46 w 55"/>
                  <a:gd name="T23" fmla="*/ 13 h 27"/>
                  <a:gd name="T24" fmla="*/ 28 w 55"/>
                  <a:gd name="T25" fmla="*/ 18 h 27"/>
                  <a:gd name="T26" fmla="*/ 14 w 55"/>
                  <a:gd name="T27" fmla="*/ 18 h 27"/>
                  <a:gd name="T28" fmla="*/ 9 w 55"/>
                  <a:gd name="T29" fmla="*/ 27 h 27"/>
                  <a:gd name="T30" fmla="*/ 0 w 55"/>
                  <a:gd name="T3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7">
                    <a:moveTo>
                      <a:pt x="0" y="27"/>
                    </a:moveTo>
                    <a:lnTo>
                      <a:pt x="9" y="13"/>
                    </a:lnTo>
                    <a:lnTo>
                      <a:pt x="14" y="9"/>
                    </a:lnTo>
                    <a:lnTo>
                      <a:pt x="23" y="4"/>
                    </a:lnTo>
                    <a:lnTo>
                      <a:pt x="19" y="4"/>
                    </a:lnTo>
                    <a:lnTo>
                      <a:pt x="32" y="0"/>
                    </a:lnTo>
                    <a:lnTo>
                      <a:pt x="23" y="9"/>
                    </a:lnTo>
                    <a:lnTo>
                      <a:pt x="32" y="9"/>
                    </a:lnTo>
                    <a:lnTo>
                      <a:pt x="28" y="13"/>
                    </a:lnTo>
                    <a:lnTo>
                      <a:pt x="42" y="13"/>
                    </a:lnTo>
                    <a:lnTo>
                      <a:pt x="55" y="13"/>
                    </a:lnTo>
                    <a:lnTo>
                      <a:pt x="46" y="13"/>
                    </a:lnTo>
                    <a:lnTo>
                      <a:pt x="28" y="18"/>
                    </a:lnTo>
                    <a:lnTo>
                      <a:pt x="14" y="18"/>
                    </a:lnTo>
                    <a:lnTo>
                      <a:pt x="9" y="27"/>
                    </a:lnTo>
                    <a:lnTo>
                      <a:pt x="0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9" name="Freeform 1773"/>
              <p:cNvSpPr>
                <a:spLocks noEditPoints="1"/>
              </p:cNvSpPr>
              <p:nvPr/>
            </p:nvSpPr>
            <p:spPr bwMode="auto">
              <a:xfrm>
                <a:off x="1412" y="1268"/>
                <a:ext cx="78" cy="37"/>
              </a:xfrm>
              <a:custGeom>
                <a:avLst/>
                <a:gdLst>
                  <a:gd name="T0" fmla="*/ 18 w 78"/>
                  <a:gd name="T1" fmla="*/ 37 h 37"/>
                  <a:gd name="T2" fmla="*/ 18 w 78"/>
                  <a:gd name="T3" fmla="*/ 37 h 37"/>
                  <a:gd name="T4" fmla="*/ 18 w 78"/>
                  <a:gd name="T5" fmla="*/ 37 h 37"/>
                  <a:gd name="T6" fmla="*/ 9 w 78"/>
                  <a:gd name="T7" fmla="*/ 37 h 37"/>
                  <a:gd name="T8" fmla="*/ 0 w 78"/>
                  <a:gd name="T9" fmla="*/ 37 h 37"/>
                  <a:gd name="T10" fmla="*/ 0 w 78"/>
                  <a:gd name="T11" fmla="*/ 37 h 37"/>
                  <a:gd name="T12" fmla="*/ 4 w 78"/>
                  <a:gd name="T13" fmla="*/ 32 h 37"/>
                  <a:gd name="T14" fmla="*/ 4 w 78"/>
                  <a:gd name="T15" fmla="*/ 32 h 37"/>
                  <a:gd name="T16" fmla="*/ 9 w 78"/>
                  <a:gd name="T17" fmla="*/ 23 h 37"/>
                  <a:gd name="T18" fmla="*/ 13 w 78"/>
                  <a:gd name="T19" fmla="*/ 14 h 37"/>
                  <a:gd name="T20" fmla="*/ 23 w 78"/>
                  <a:gd name="T21" fmla="*/ 9 h 37"/>
                  <a:gd name="T22" fmla="*/ 18 w 78"/>
                  <a:gd name="T23" fmla="*/ 5 h 37"/>
                  <a:gd name="T24" fmla="*/ 23 w 78"/>
                  <a:gd name="T25" fmla="*/ 5 h 37"/>
                  <a:gd name="T26" fmla="*/ 23 w 78"/>
                  <a:gd name="T27" fmla="*/ 5 h 37"/>
                  <a:gd name="T28" fmla="*/ 36 w 78"/>
                  <a:gd name="T29" fmla="*/ 0 h 37"/>
                  <a:gd name="T30" fmla="*/ 46 w 78"/>
                  <a:gd name="T31" fmla="*/ 5 h 37"/>
                  <a:gd name="T32" fmla="*/ 46 w 78"/>
                  <a:gd name="T33" fmla="*/ 5 h 37"/>
                  <a:gd name="T34" fmla="*/ 36 w 78"/>
                  <a:gd name="T35" fmla="*/ 9 h 37"/>
                  <a:gd name="T36" fmla="*/ 36 w 78"/>
                  <a:gd name="T37" fmla="*/ 9 h 37"/>
                  <a:gd name="T38" fmla="*/ 32 w 78"/>
                  <a:gd name="T39" fmla="*/ 9 h 37"/>
                  <a:gd name="T40" fmla="*/ 36 w 78"/>
                  <a:gd name="T41" fmla="*/ 9 h 37"/>
                  <a:gd name="T42" fmla="*/ 36 w 78"/>
                  <a:gd name="T43" fmla="*/ 9 h 37"/>
                  <a:gd name="T44" fmla="*/ 41 w 78"/>
                  <a:gd name="T45" fmla="*/ 9 h 37"/>
                  <a:gd name="T46" fmla="*/ 41 w 78"/>
                  <a:gd name="T47" fmla="*/ 9 h 37"/>
                  <a:gd name="T48" fmla="*/ 41 w 78"/>
                  <a:gd name="T49" fmla="*/ 14 h 37"/>
                  <a:gd name="T50" fmla="*/ 41 w 78"/>
                  <a:gd name="T51" fmla="*/ 14 h 37"/>
                  <a:gd name="T52" fmla="*/ 59 w 78"/>
                  <a:gd name="T53" fmla="*/ 14 h 37"/>
                  <a:gd name="T54" fmla="*/ 73 w 78"/>
                  <a:gd name="T55" fmla="*/ 18 h 37"/>
                  <a:gd name="T56" fmla="*/ 78 w 78"/>
                  <a:gd name="T57" fmla="*/ 18 h 37"/>
                  <a:gd name="T58" fmla="*/ 78 w 78"/>
                  <a:gd name="T59" fmla="*/ 18 h 37"/>
                  <a:gd name="T60" fmla="*/ 68 w 78"/>
                  <a:gd name="T61" fmla="*/ 23 h 37"/>
                  <a:gd name="T62" fmla="*/ 64 w 78"/>
                  <a:gd name="T63" fmla="*/ 23 h 37"/>
                  <a:gd name="T64" fmla="*/ 59 w 78"/>
                  <a:gd name="T65" fmla="*/ 23 h 37"/>
                  <a:gd name="T66" fmla="*/ 55 w 78"/>
                  <a:gd name="T67" fmla="*/ 23 h 37"/>
                  <a:gd name="T68" fmla="*/ 36 w 78"/>
                  <a:gd name="T69" fmla="*/ 23 h 37"/>
                  <a:gd name="T70" fmla="*/ 27 w 78"/>
                  <a:gd name="T71" fmla="*/ 28 h 37"/>
                  <a:gd name="T72" fmla="*/ 18 w 78"/>
                  <a:gd name="T73" fmla="*/ 32 h 37"/>
                  <a:gd name="T74" fmla="*/ 18 w 78"/>
                  <a:gd name="T75" fmla="*/ 32 h 37"/>
                  <a:gd name="T76" fmla="*/ 18 w 78"/>
                  <a:gd name="T77" fmla="*/ 37 h 37"/>
                  <a:gd name="T78" fmla="*/ 18 w 78"/>
                  <a:gd name="T79" fmla="*/ 37 h 37"/>
                  <a:gd name="T80" fmla="*/ 9 w 78"/>
                  <a:gd name="T81" fmla="*/ 32 h 37"/>
                  <a:gd name="T82" fmla="*/ 13 w 78"/>
                  <a:gd name="T83" fmla="*/ 32 h 37"/>
                  <a:gd name="T84" fmla="*/ 18 w 78"/>
                  <a:gd name="T85" fmla="*/ 28 h 37"/>
                  <a:gd name="T86" fmla="*/ 27 w 78"/>
                  <a:gd name="T87" fmla="*/ 18 h 37"/>
                  <a:gd name="T88" fmla="*/ 27 w 78"/>
                  <a:gd name="T89" fmla="*/ 18 h 37"/>
                  <a:gd name="T90" fmla="*/ 27 w 78"/>
                  <a:gd name="T91" fmla="*/ 18 h 37"/>
                  <a:gd name="T92" fmla="*/ 27 w 78"/>
                  <a:gd name="T93" fmla="*/ 14 h 37"/>
                  <a:gd name="T94" fmla="*/ 27 w 78"/>
                  <a:gd name="T95" fmla="*/ 14 h 37"/>
                  <a:gd name="T96" fmla="*/ 27 w 78"/>
                  <a:gd name="T97" fmla="*/ 14 h 37"/>
                  <a:gd name="T98" fmla="*/ 18 w 78"/>
                  <a:gd name="T99" fmla="*/ 18 h 37"/>
                  <a:gd name="T100" fmla="*/ 13 w 78"/>
                  <a:gd name="T101" fmla="*/ 28 h 37"/>
                  <a:gd name="T102" fmla="*/ 9 w 78"/>
                  <a:gd name="T103" fmla="*/ 32 h 37"/>
                  <a:gd name="T104" fmla="*/ 9 w 78"/>
                  <a:gd name="T105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" h="37">
                    <a:moveTo>
                      <a:pt x="18" y="37"/>
                    </a:moveTo>
                    <a:lnTo>
                      <a:pt x="18" y="37"/>
                    </a:lnTo>
                    <a:lnTo>
                      <a:pt x="18" y="37"/>
                    </a:lnTo>
                    <a:lnTo>
                      <a:pt x="9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3" y="14"/>
                    </a:lnTo>
                    <a:lnTo>
                      <a:pt x="23" y="9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36" y="0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59" y="14"/>
                    </a:lnTo>
                    <a:lnTo>
                      <a:pt x="73" y="18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68" y="23"/>
                    </a:lnTo>
                    <a:lnTo>
                      <a:pt x="64" y="23"/>
                    </a:lnTo>
                    <a:lnTo>
                      <a:pt x="59" y="23"/>
                    </a:lnTo>
                    <a:lnTo>
                      <a:pt x="55" y="23"/>
                    </a:lnTo>
                    <a:lnTo>
                      <a:pt x="36" y="23"/>
                    </a:lnTo>
                    <a:lnTo>
                      <a:pt x="27" y="28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7"/>
                    </a:lnTo>
                    <a:lnTo>
                      <a:pt x="18" y="37"/>
                    </a:lnTo>
                    <a:close/>
                    <a:moveTo>
                      <a:pt x="9" y="32"/>
                    </a:moveTo>
                    <a:lnTo>
                      <a:pt x="13" y="32"/>
                    </a:lnTo>
                    <a:lnTo>
                      <a:pt x="18" y="2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18" y="18"/>
                    </a:lnTo>
                    <a:lnTo>
                      <a:pt x="13" y="28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0" name="Freeform 1774"/>
              <p:cNvSpPr>
                <a:spLocks/>
              </p:cNvSpPr>
              <p:nvPr/>
            </p:nvSpPr>
            <p:spPr bwMode="auto">
              <a:xfrm>
                <a:off x="1412" y="1268"/>
                <a:ext cx="78" cy="37"/>
              </a:xfrm>
              <a:custGeom>
                <a:avLst/>
                <a:gdLst>
                  <a:gd name="T0" fmla="*/ 18 w 78"/>
                  <a:gd name="T1" fmla="*/ 37 h 37"/>
                  <a:gd name="T2" fmla="*/ 18 w 78"/>
                  <a:gd name="T3" fmla="*/ 37 h 37"/>
                  <a:gd name="T4" fmla="*/ 18 w 78"/>
                  <a:gd name="T5" fmla="*/ 37 h 37"/>
                  <a:gd name="T6" fmla="*/ 9 w 78"/>
                  <a:gd name="T7" fmla="*/ 37 h 37"/>
                  <a:gd name="T8" fmla="*/ 0 w 78"/>
                  <a:gd name="T9" fmla="*/ 37 h 37"/>
                  <a:gd name="T10" fmla="*/ 0 w 78"/>
                  <a:gd name="T11" fmla="*/ 37 h 37"/>
                  <a:gd name="T12" fmla="*/ 4 w 78"/>
                  <a:gd name="T13" fmla="*/ 32 h 37"/>
                  <a:gd name="T14" fmla="*/ 4 w 78"/>
                  <a:gd name="T15" fmla="*/ 32 h 37"/>
                  <a:gd name="T16" fmla="*/ 9 w 78"/>
                  <a:gd name="T17" fmla="*/ 23 h 37"/>
                  <a:gd name="T18" fmla="*/ 13 w 78"/>
                  <a:gd name="T19" fmla="*/ 14 h 37"/>
                  <a:gd name="T20" fmla="*/ 23 w 78"/>
                  <a:gd name="T21" fmla="*/ 9 h 37"/>
                  <a:gd name="T22" fmla="*/ 18 w 78"/>
                  <a:gd name="T23" fmla="*/ 5 h 37"/>
                  <a:gd name="T24" fmla="*/ 23 w 78"/>
                  <a:gd name="T25" fmla="*/ 5 h 37"/>
                  <a:gd name="T26" fmla="*/ 23 w 78"/>
                  <a:gd name="T27" fmla="*/ 5 h 37"/>
                  <a:gd name="T28" fmla="*/ 36 w 78"/>
                  <a:gd name="T29" fmla="*/ 0 h 37"/>
                  <a:gd name="T30" fmla="*/ 46 w 78"/>
                  <a:gd name="T31" fmla="*/ 5 h 37"/>
                  <a:gd name="T32" fmla="*/ 46 w 78"/>
                  <a:gd name="T33" fmla="*/ 5 h 37"/>
                  <a:gd name="T34" fmla="*/ 36 w 78"/>
                  <a:gd name="T35" fmla="*/ 9 h 37"/>
                  <a:gd name="T36" fmla="*/ 36 w 78"/>
                  <a:gd name="T37" fmla="*/ 9 h 37"/>
                  <a:gd name="T38" fmla="*/ 32 w 78"/>
                  <a:gd name="T39" fmla="*/ 9 h 37"/>
                  <a:gd name="T40" fmla="*/ 36 w 78"/>
                  <a:gd name="T41" fmla="*/ 9 h 37"/>
                  <a:gd name="T42" fmla="*/ 36 w 78"/>
                  <a:gd name="T43" fmla="*/ 9 h 37"/>
                  <a:gd name="T44" fmla="*/ 41 w 78"/>
                  <a:gd name="T45" fmla="*/ 9 h 37"/>
                  <a:gd name="T46" fmla="*/ 41 w 78"/>
                  <a:gd name="T47" fmla="*/ 9 h 37"/>
                  <a:gd name="T48" fmla="*/ 41 w 78"/>
                  <a:gd name="T49" fmla="*/ 14 h 37"/>
                  <a:gd name="T50" fmla="*/ 41 w 78"/>
                  <a:gd name="T51" fmla="*/ 14 h 37"/>
                  <a:gd name="T52" fmla="*/ 59 w 78"/>
                  <a:gd name="T53" fmla="*/ 14 h 37"/>
                  <a:gd name="T54" fmla="*/ 73 w 78"/>
                  <a:gd name="T55" fmla="*/ 18 h 37"/>
                  <a:gd name="T56" fmla="*/ 78 w 78"/>
                  <a:gd name="T57" fmla="*/ 18 h 37"/>
                  <a:gd name="T58" fmla="*/ 78 w 78"/>
                  <a:gd name="T59" fmla="*/ 18 h 37"/>
                  <a:gd name="T60" fmla="*/ 68 w 78"/>
                  <a:gd name="T61" fmla="*/ 23 h 37"/>
                  <a:gd name="T62" fmla="*/ 64 w 78"/>
                  <a:gd name="T63" fmla="*/ 23 h 37"/>
                  <a:gd name="T64" fmla="*/ 59 w 78"/>
                  <a:gd name="T65" fmla="*/ 23 h 37"/>
                  <a:gd name="T66" fmla="*/ 55 w 78"/>
                  <a:gd name="T67" fmla="*/ 23 h 37"/>
                  <a:gd name="T68" fmla="*/ 36 w 78"/>
                  <a:gd name="T69" fmla="*/ 23 h 37"/>
                  <a:gd name="T70" fmla="*/ 27 w 78"/>
                  <a:gd name="T71" fmla="*/ 28 h 37"/>
                  <a:gd name="T72" fmla="*/ 18 w 78"/>
                  <a:gd name="T73" fmla="*/ 32 h 37"/>
                  <a:gd name="T74" fmla="*/ 18 w 78"/>
                  <a:gd name="T75" fmla="*/ 32 h 37"/>
                  <a:gd name="T76" fmla="*/ 18 w 78"/>
                  <a:gd name="T77" fmla="*/ 37 h 37"/>
                  <a:gd name="T78" fmla="*/ 18 w 78"/>
                  <a:gd name="T7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8" h="37">
                    <a:moveTo>
                      <a:pt x="18" y="37"/>
                    </a:moveTo>
                    <a:lnTo>
                      <a:pt x="18" y="37"/>
                    </a:lnTo>
                    <a:lnTo>
                      <a:pt x="18" y="37"/>
                    </a:lnTo>
                    <a:lnTo>
                      <a:pt x="9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3" y="14"/>
                    </a:lnTo>
                    <a:lnTo>
                      <a:pt x="23" y="9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36" y="0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59" y="14"/>
                    </a:lnTo>
                    <a:lnTo>
                      <a:pt x="73" y="18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68" y="23"/>
                    </a:lnTo>
                    <a:lnTo>
                      <a:pt x="64" y="23"/>
                    </a:lnTo>
                    <a:lnTo>
                      <a:pt x="59" y="23"/>
                    </a:lnTo>
                    <a:lnTo>
                      <a:pt x="55" y="23"/>
                    </a:lnTo>
                    <a:lnTo>
                      <a:pt x="36" y="23"/>
                    </a:lnTo>
                    <a:lnTo>
                      <a:pt x="27" y="28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7"/>
                    </a:lnTo>
                    <a:lnTo>
                      <a:pt x="18" y="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1" name="Freeform 1775"/>
              <p:cNvSpPr>
                <a:spLocks/>
              </p:cNvSpPr>
              <p:nvPr/>
            </p:nvSpPr>
            <p:spPr bwMode="auto">
              <a:xfrm>
                <a:off x="1421" y="1282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4 w 18"/>
                  <a:gd name="T3" fmla="*/ 18 h 18"/>
                  <a:gd name="T4" fmla="*/ 9 w 18"/>
                  <a:gd name="T5" fmla="*/ 14 h 18"/>
                  <a:gd name="T6" fmla="*/ 18 w 18"/>
                  <a:gd name="T7" fmla="*/ 4 h 18"/>
                  <a:gd name="T8" fmla="*/ 18 w 18"/>
                  <a:gd name="T9" fmla="*/ 4 h 18"/>
                  <a:gd name="T10" fmla="*/ 18 w 18"/>
                  <a:gd name="T11" fmla="*/ 4 h 18"/>
                  <a:gd name="T12" fmla="*/ 18 w 18"/>
                  <a:gd name="T13" fmla="*/ 0 h 18"/>
                  <a:gd name="T14" fmla="*/ 18 w 18"/>
                  <a:gd name="T15" fmla="*/ 0 h 18"/>
                  <a:gd name="T16" fmla="*/ 18 w 18"/>
                  <a:gd name="T17" fmla="*/ 0 h 18"/>
                  <a:gd name="T18" fmla="*/ 9 w 18"/>
                  <a:gd name="T19" fmla="*/ 4 h 18"/>
                  <a:gd name="T20" fmla="*/ 4 w 18"/>
                  <a:gd name="T21" fmla="*/ 14 h 18"/>
                  <a:gd name="T22" fmla="*/ 0 w 18"/>
                  <a:gd name="T23" fmla="*/ 18 h 18"/>
                  <a:gd name="T24" fmla="*/ 0 w 18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4" y="18"/>
                    </a:lnTo>
                    <a:lnTo>
                      <a:pt x="9" y="1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4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2" name="Freeform 1776"/>
              <p:cNvSpPr>
                <a:spLocks/>
              </p:cNvSpPr>
              <p:nvPr/>
            </p:nvSpPr>
            <p:spPr bwMode="auto">
              <a:xfrm>
                <a:off x="1554" y="1387"/>
                <a:ext cx="32" cy="78"/>
              </a:xfrm>
              <a:custGeom>
                <a:avLst/>
                <a:gdLst>
                  <a:gd name="T0" fmla="*/ 14 w 32"/>
                  <a:gd name="T1" fmla="*/ 0 h 78"/>
                  <a:gd name="T2" fmla="*/ 14 w 32"/>
                  <a:gd name="T3" fmla="*/ 5 h 78"/>
                  <a:gd name="T4" fmla="*/ 9 w 32"/>
                  <a:gd name="T5" fmla="*/ 9 h 78"/>
                  <a:gd name="T6" fmla="*/ 18 w 32"/>
                  <a:gd name="T7" fmla="*/ 5 h 78"/>
                  <a:gd name="T8" fmla="*/ 18 w 32"/>
                  <a:gd name="T9" fmla="*/ 9 h 78"/>
                  <a:gd name="T10" fmla="*/ 14 w 32"/>
                  <a:gd name="T11" fmla="*/ 18 h 78"/>
                  <a:gd name="T12" fmla="*/ 18 w 32"/>
                  <a:gd name="T13" fmla="*/ 28 h 78"/>
                  <a:gd name="T14" fmla="*/ 23 w 32"/>
                  <a:gd name="T15" fmla="*/ 41 h 78"/>
                  <a:gd name="T16" fmla="*/ 27 w 32"/>
                  <a:gd name="T17" fmla="*/ 51 h 78"/>
                  <a:gd name="T18" fmla="*/ 32 w 32"/>
                  <a:gd name="T19" fmla="*/ 64 h 78"/>
                  <a:gd name="T20" fmla="*/ 32 w 32"/>
                  <a:gd name="T21" fmla="*/ 73 h 78"/>
                  <a:gd name="T22" fmla="*/ 27 w 32"/>
                  <a:gd name="T23" fmla="*/ 78 h 78"/>
                  <a:gd name="T24" fmla="*/ 27 w 32"/>
                  <a:gd name="T25" fmla="*/ 73 h 78"/>
                  <a:gd name="T26" fmla="*/ 27 w 32"/>
                  <a:gd name="T27" fmla="*/ 60 h 78"/>
                  <a:gd name="T28" fmla="*/ 27 w 32"/>
                  <a:gd name="T29" fmla="*/ 64 h 78"/>
                  <a:gd name="T30" fmla="*/ 27 w 32"/>
                  <a:gd name="T31" fmla="*/ 55 h 78"/>
                  <a:gd name="T32" fmla="*/ 23 w 32"/>
                  <a:gd name="T33" fmla="*/ 55 h 78"/>
                  <a:gd name="T34" fmla="*/ 23 w 32"/>
                  <a:gd name="T35" fmla="*/ 60 h 78"/>
                  <a:gd name="T36" fmla="*/ 18 w 32"/>
                  <a:gd name="T37" fmla="*/ 46 h 78"/>
                  <a:gd name="T38" fmla="*/ 14 w 32"/>
                  <a:gd name="T39" fmla="*/ 51 h 78"/>
                  <a:gd name="T40" fmla="*/ 14 w 32"/>
                  <a:gd name="T41" fmla="*/ 51 h 78"/>
                  <a:gd name="T42" fmla="*/ 9 w 32"/>
                  <a:gd name="T43" fmla="*/ 41 h 78"/>
                  <a:gd name="T44" fmla="*/ 4 w 32"/>
                  <a:gd name="T45" fmla="*/ 32 h 78"/>
                  <a:gd name="T46" fmla="*/ 0 w 32"/>
                  <a:gd name="T47" fmla="*/ 28 h 78"/>
                  <a:gd name="T48" fmla="*/ 4 w 32"/>
                  <a:gd name="T49" fmla="*/ 28 h 78"/>
                  <a:gd name="T50" fmla="*/ 0 w 32"/>
                  <a:gd name="T51" fmla="*/ 23 h 78"/>
                  <a:gd name="T52" fmla="*/ 0 w 32"/>
                  <a:gd name="T53" fmla="*/ 18 h 78"/>
                  <a:gd name="T54" fmla="*/ 4 w 32"/>
                  <a:gd name="T55" fmla="*/ 9 h 78"/>
                  <a:gd name="T56" fmla="*/ 14 w 32"/>
                  <a:gd name="T57" fmla="*/ 14 h 78"/>
                  <a:gd name="T58" fmla="*/ 9 w 32"/>
                  <a:gd name="T59" fmla="*/ 9 h 78"/>
                  <a:gd name="T60" fmla="*/ 9 w 32"/>
                  <a:gd name="T61" fmla="*/ 5 h 78"/>
                  <a:gd name="T62" fmla="*/ 4 w 32"/>
                  <a:gd name="T63" fmla="*/ 0 h 78"/>
                  <a:gd name="T64" fmla="*/ 14 w 32"/>
                  <a:gd name="T6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78">
                    <a:moveTo>
                      <a:pt x="14" y="0"/>
                    </a:moveTo>
                    <a:lnTo>
                      <a:pt x="14" y="5"/>
                    </a:lnTo>
                    <a:lnTo>
                      <a:pt x="9" y="9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4" y="18"/>
                    </a:lnTo>
                    <a:lnTo>
                      <a:pt x="18" y="28"/>
                    </a:lnTo>
                    <a:lnTo>
                      <a:pt x="23" y="41"/>
                    </a:lnTo>
                    <a:lnTo>
                      <a:pt x="27" y="51"/>
                    </a:lnTo>
                    <a:lnTo>
                      <a:pt x="32" y="64"/>
                    </a:lnTo>
                    <a:lnTo>
                      <a:pt x="32" y="73"/>
                    </a:lnTo>
                    <a:lnTo>
                      <a:pt x="27" y="78"/>
                    </a:lnTo>
                    <a:lnTo>
                      <a:pt x="27" y="73"/>
                    </a:lnTo>
                    <a:lnTo>
                      <a:pt x="27" y="60"/>
                    </a:lnTo>
                    <a:lnTo>
                      <a:pt x="27" y="64"/>
                    </a:lnTo>
                    <a:lnTo>
                      <a:pt x="27" y="55"/>
                    </a:lnTo>
                    <a:lnTo>
                      <a:pt x="23" y="55"/>
                    </a:lnTo>
                    <a:lnTo>
                      <a:pt x="23" y="60"/>
                    </a:lnTo>
                    <a:lnTo>
                      <a:pt x="18" y="46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9" y="41"/>
                    </a:lnTo>
                    <a:lnTo>
                      <a:pt x="4" y="3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4" y="14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3" name="Freeform 1777"/>
              <p:cNvSpPr>
                <a:spLocks/>
              </p:cNvSpPr>
              <p:nvPr/>
            </p:nvSpPr>
            <p:spPr bwMode="auto">
              <a:xfrm>
                <a:off x="1554" y="1387"/>
                <a:ext cx="32" cy="78"/>
              </a:xfrm>
              <a:custGeom>
                <a:avLst/>
                <a:gdLst>
                  <a:gd name="T0" fmla="*/ 14 w 32"/>
                  <a:gd name="T1" fmla="*/ 0 h 78"/>
                  <a:gd name="T2" fmla="*/ 14 w 32"/>
                  <a:gd name="T3" fmla="*/ 5 h 78"/>
                  <a:gd name="T4" fmla="*/ 9 w 32"/>
                  <a:gd name="T5" fmla="*/ 9 h 78"/>
                  <a:gd name="T6" fmla="*/ 18 w 32"/>
                  <a:gd name="T7" fmla="*/ 5 h 78"/>
                  <a:gd name="T8" fmla="*/ 18 w 32"/>
                  <a:gd name="T9" fmla="*/ 9 h 78"/>
                  <a:gd name="T10" fmla="*/ 14 w 32"/>
                  <a:gd name="T11" fmla="*/ 18 h 78"/>
                  <a:gd name="T12" fmla="*/ 18 w 32"/>
                  <a:gd name="T13" fmla="*/ 28 h 78"/>
                  <a:gd name="T14" fmla="*/ 23 w 32"/>
                  <a:gd name="T15" fmla="*/ 41 h 78"/>
                  <a:gd name="T16" fmla="*/ 27 w 32"/>
                  <a:gd name="T17" fmla="*/ 51 h 78"/>
                  <a:gd name="T18" fmla="*/ 32 w 32"/>
                  <a:gd name="T19" fmla="*/ 64 h 78"/>
                  <a:gd name="T20" fmla="*/ 32 w 32"/>
                  <a:gd name="T21" fmla="*/ 73 h 78"/>
                  <a:gd name="T22" fmla="*/ 27 w 32"/>
                  <a:gd name="T23" fmla="*/ 78 h 78"/>
                  <a:gd name="T24" fmla="*/ 27 w 32"/>
                  <a:gd name="T25" fmla="*/ 73 h 78"/>
                  <a:gd name="T26" fmla="*/ 27 w 32"/>
                  <a:gd name="T27" fmla="*/ 60 h 78"/>
                  <a:gd name="T28" fmla="*/ 27 w 32"/>
                  <a:gd name="T29" fmla="*/ 64 h 78"/>
                  <a:gd name="T30" fmla="*/ 27 w 32"/>
                  <a:gd name="T31" fmla="*/ 55 h 78"/>
                  <a:gd name="T32" fmla="*/ 23 w 32"/>
                  <a:gd name="T33" fmla="*/ 55 h 78"/>
                  <a:gd name="T34" fmla="*/ 23 w 32"/>
                  <a:gd name="T35" fmla="*/ 60 h 78"/>
                  <a:gd name="T36" fmla="*/ 18 w 32"/>
                  <a:gd name="T37" fmla="*/ 46 h 78"/>
                  <a:gd name="T38" fmla="*/ 14 w 32"/>
                  <a:gd name="T39" fmla="*/ 51 h 78"/>
                  <a:gd name="T40" fmla="*/ 14 w 32"/>
                  <a:gd name="T41" fmla="*/ 51 h 78"/>
                  <a:gd name="T42" fmla="*/ 9 w 32"/>
                  <a:gd name="T43" fmla="*/ 41 h 78"/>
                  <a:gd name="T44" fmla="*/ 4 w 32"/>
                  <a:gd name="T45" fmla="*/ 32 h 78"/>
                  <a:gd name="T46" fmla="*/ 0 w 32"/>
                  <a:gd name="T47" fmla="*/ 28 h 78"/>
                  <a:gd name="T48" fmla="*/ 4 w 32"/>
                  <a:gd name="T49" fmla="*/ 28 h 78"/>
                  <a:gd name="T50" fmla="*/ 0 w 32"/>
                  <a:gd name="T51" fmla="*/ 23 h 78"/>
                  <a:gd name="T52" fmla="*/ 0 w 32"/>
                  <a:gd name="T53" fmla="*/ 18 h 78"/>
                  <a:gd name="T54" fmla="*/ 4 w 32"/>
                  <a:gd name="T55" fmla="*/ 9 h 78"/>
                  <a:gd name="T56" fmla="*/ 14 w 32"/>
                  <a:gd name="T57" fmla="*/ 14 h 78"/>
                  <a:gd name="T58" fmla="*/ 9 w 32"/>
                  <a:gd name="T59" fmla="*/ 9 h 78"/>
                  <a:gd name="T60" fmla="*/ 9 w 32"/>
                  <a:gd name="T61" fmla="*/ 5 h 78"/>
                  <a:gd name="T62" fmla="*/ 4 w 32"/>
                  <a:gd name="T63" fmla="*/ 0 h 78"/>
                  <a:gd name="T64" fmla="*/ 14 w 32"/>
                  <a:gd name="T6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78">
                    <a:moveTo>
                      <a:pt x="14" y="0"/>
                    </a:moveTo>
                    <a:lnTo>
                      <a:pt x="14" y="5"/>
                    </a:lnTo>
                    <a:lnTo>
                      <a:pt x="9" y="9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4" y="18"/>
                    </a:lnTo>
                    <a:lnTo>
                      <a:pt x="18" y="28"/>
                    </a:lnTo>
                    <a:lnTo>
                      <a:pt x="23" y="41"/>
                    </a:lnTo>
                    <a:lnTo>
                      <a:pt x="27" y="51"/>
                    </a:lnTo>
                    <a:lnTo>
                      <a:pt x="32" y="64"/>
                    </a:lnTo>
                    <a:lnTo>
                      <a:pt x="32" y="73"/>
                    </a:lnTo>
                    <a:lnTo>
                      <a:pt x="27" y="78"/>
                    </a:lnTo>
                    <a:lnTo>
                      <a:pt x="27" y="73"/>
                    </a:lnTo>
                    <a:lnTo>
                      <a:pt x="27" y="60"/>
                    </a:lnTo>
                    <a:lnTo>
                      <a:pt x="27" y="64"/>
                    </a:lnTo>
                    <a:lnTo>
                      <a:pt x="27" y="55"/>
                    </a:lnTo>
                    <a:lnTo>
                      <a:pt x="23" y="55"/>
                    </a:lnTo>
                    <a:lnTo>
                      <a:pt x="23" y="60"/>
                    </a:lnTo>
                    <a:lnTo>
                      <a:pt x="18" y="46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9" y="41"/>
                    </a:lnTo>
                    <a:lnTo>
                      <a:pt x="4" y="3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4" y="14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4" name="Freeform 1778"/>
              <p:cNvSpPr>
                <a:spLocks noEditPoints="1"/>
              </p:cNvSpPr>
              <p:nvPr/>
            </p:nvSpPr>
            <p:spPr bwMode="auto">
              <a:xfrm>
                <a:off x="1549" y="1387"/>
                <a:ext cx="41" cy="78"/>
              </a:xfrm>
              <a:custGeom>
                <a:avLst/>
                <a:gdLst>
                  <a:gd name="T0" fmla="*/ 28 w 41"/>
                  <a:gd name="T1" fmla="*/ 78 h 78"/>
                  <a:gd name="T2" fmla="*/ 28 w 41"/>
                  <a:gd name="T3" fmla="*/ 64 h 78"/>
                  <a:gd name="T4" fmla="*/ 23 w 41"/>
                  <a:gd name="T5" fmla="*/ 69 h 78"/>
                  <a:gd name="T6" fmla="*/ 23 w 41"/>
                  <a:gd name="T7" fmla="*/ 60 h 78"/>
                  <a:gd name="T8" fmla="*/ 23 w 41"/>
                  <a:gd name="T9" fmla="*/ 51 h 78"/>
                  <a:gd name="T10" fmla="*/ 14 w 41"/>
                  <a:gd name="T11" fmla="*/ 46 h 78"/>
                  <a:gd name="T12" fmla="*/ 9 w 41"/>
                  <a:gd name="T13" fmla="*/ 41 h 78"/>
                  <a:gd name="T14" fmla="*/ 5 w 41"/>
                  <a:gd name="T15" fmla="*/ 32 h 78"/>
                  <a:gd name="T16" fmla="*/ 0 w 41"/>
                  <a:gd name="T17" fmla="*/ 28 h 78"/>
                  <a:gd name="T18" fmla="*/ 0 w 41"/>
                  <a:gd name="T19" fmla="*/ 23 h 78"/>
                  <a:gd name="T20" fmla="*/ 0 w 41"/>
                  <a:gd name="T21" fmla="*/ 18 h 78"/>
                  <a:gd name="T22" fmla="*/ 9 w 41"/>
                  <a:gd name="T23" fmla="*/ 9 h 78"/>
                  <a:gd name="T24" fmla="*/ 14 w 41"/>
                  <a:gd name="T25" fmla="*/ 9 h 78"/>
                  <a:gd name="T26" fmla="*/ 14 w 41"/>
                  <a:gd name="T27" fmla="*/ 9 h 78"/>
                  <a:gd name="T28" fmla="*/ 9 w 41"/>
                  <a:gd name="T29" fmla="*/ 0 h 78"/>
                  <a:gd name="T30" fmla="*/ 14 w 41"/>
                  <a:gd name="T31" fmla="*/ 0 h 78"/>
                  <a:gd name="T32" fmla="*/ 19 w 41"/>
                  <a:gd name="T33" fmla="*/ 0 h 78"/>
                  <a:gd name="T34" fmla="*/ 19 w 41"/>
                  <a:gd name="T35" fmla="*/ 5 h 78"/>
                  <a:gd name="T36" fmla="*/ 23 w 41"/>
                  <a:gd name="T37" fmla="*/ 5 h 78"/>
                  <a:gd name="T38" fmla="*/ 28 w 41"/>
                  <a:gd name="T39" fmla="*/ 9 h 78"/>
                  <a:gd name="T40" fmla="*/ 23 w 41"/>
                  <a:gd name="T41" fmla="*/ 18 h 78"/>
                  <a:gd name="T42" fmla="*/ 28 w 41"/>
                  <a:gd name="T43" fmla="*/ 23 h 78"/>
                  <a:gd name="T44" fmla="*/ 28 w 41"/>
                  <a:gd name="T45" fmla="*/ 28 h 78"/>
                  <a:gd name="T46" fmla="*/ 28 w 41"/>
                  <a:gd name="T47" fmla="*/ 37 h 78"/>
                  <a:gd name="T48" fmla="*/ 37 w 41"/>
                  <a:gd name="T49" fmla="*/ 55 h 78"/>
                  <a:gd name="T50" fmla="*/ 37 w 41"/>
                  <a:gd name="T51" fmla="*/ 55 h 78"/>
                  <a:gd name="T52" fmla="*/ 37 w 41"/>
                  <a:gd name="T53" fmla="*/ 73 h 78"/>
                  <a:gd name="T54" fmla="*/ 28 w 41"/>
                  <a:gd name="T55" fmla="*/ 78 h 78"/>
                  <a:gd name="T56" fmla="*/ 23 w 41"/>
                  <a:gd name="T57" fmla="*/ 41 h 78"/>
                  <a:gd name="T58" fmla="*/ 28 w 41"/>
                  <a:gd name="T59" fmla="*/ 46 h 78"/>
                  <a:gd name="T60" fmla="*/ 28 w 41"/>
                  <a:gd name="T61" fmla="*/ 51 h 78"/>
                  <a:gd name="T62" fmla="*/ 23 w 41"/>
                  <a:gd name="T63" fmla="*/ 41 h 78"/>
                  <a:gd name="T64" fmla="*/ 14 w 41"/>
                  <a:gd name="T65" fmla="*/ 32 h 78"/>
                  <a:gd name="T66" fmla="*/ 9 w 41"/>
                  <a:gd name="T67" fmla="*/ 32 h 78"/>
                  <a:gd name="T68" fmla="*/ 14 w 41"/>
                  <a:gd name="T69" fmla="*/ 37 h 78"/>
                  <a:gd name="T70" fmla="*/ 19 w 41"/>
                  <a:gd name="T71" fmla="*/ 46 h 78"/>
                  <a:gd name="T72" fmla="*/ 23 w 41"/>
                  <a:gd name="T73" fmla="*/ 37 h 78"/>
                  <a:gd name="T74" fmla="*/ 19 w 41"/>
                  <a:gd name="T75" fmla="*/ 28 h 78"/>
                  <a:gd name="T76" fmla="*/ 9 w 41"/>
                  <a:gd name="T77" fmla="*/ 18 h 78"/>
                  <a:gd name="T78" fmla="*/ 5 w 41"/>
                  <a:gd name="T79" fmla="*/ 23 h 78"/>
                  <a:gd name="T80" fmla="*/ 19 w 41"/>
                  <a:gd name="T81" fmla="*/ 23 h 78"/>
                  <a:gd name="T82" fmla="*/ 19 w 41"/>
                  <a:gd name="T83" fmla="*/ 18 h 78"/>
                  <a:gd name="T84" fmla="*/ 14 w 41"/>
                  <a:gd name="T85" fmla="*/ 18 h 78"/>
                  <a:gd name="T86" fmla="*/ 9 w 41"/>
                  <a:gd name="T87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" h="78">
                    <a:moveTo>
                      <a:pt x="28" y="78"/>
                    </a:moveTo>
                    <a:lnTo>
                      <a:pt x="28" y="78"/>
                    </a:lnTo>
                    <a:lnTo>
                      <a:pt x="28" y="73"/>
                    </a:lnTo>
                    <a:lnTo>
                      <a:pt x="28" y="64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8" y="64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3" y="51"/>
                    </a:lnTo>
                    <a:lnTo>
                      <a:pt x="19" y="51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9" y="41"/>
                    </a:lnTo>
                    <a:lnTo>
                      <a:pt x="5" y="37"/>
                    </a:lnTo>
                    <a:lnTo>
                      <a:pt x="5" y="32"/>
                    </a:lnTo>
                    <a:lnTo>
                      <a:pt x="5" y="28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9"/>
                    </a:lnTo>
                    <a:lnTo>
                      <a:pt x="28" y="9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3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8"/>
                    </a:lnTo>
                    <a:lnTo>
                      <a:pt x="23" y="28"/>
                    </a:lnTo>
                    <a:lnTo>
                      <a:pt x="28" y="37"/>
                    </a:lnTo>
                    <a:lnTo>
                      <a:pt x="32" y="51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41" y="64"/>
                    </a:lnTo>
                    <a:lnTo>
                      <a:pt x="37" y="73"/>
                    </a:lnTo>
                    <a:lnTo>
                      <a:pt x="32" y="78"/>
                    </a:lnTo>
                    <a:lnTo>
                      <a:pt x="28" y="78"/>
                    </a:lnTo>
                    <a:lnTo>
                      <a:pt x="28" y="78"/>
                    </a:lnTo>
                    <a:close/>
                    <a:moveTo>
                      <a:pt x="23" y="41"/>
                    </a:moveTo>
                    <a:lnTo>
                      <a:pt x="23" y="46"/>
                    </a:lnTo>
                    <a:lnTo>
                      <a:pt x="28" y="46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23" y="41"/>
                    </a:lnTo>
                    <a:lnTo>
                      <a:pt x="23" y="41"/>
                    </a:lnTo>
                    <a:close/>
                    <a:moveTo>
                      <a:pt x="19" y="28"/>
                    </a:moveTo>
                    <a:lnTo>
                      <a:pt x="14" y="32"/>
                    </a:lnTo>
                    <a:lnTo>
                      <a:pt x="14" y="32"/>
                    </a:lnTo>
                    <a:lnTo>
                      <a:pt x="9" y="32"/>
                    </a:lnTo>
                    <a:lnTo>
                      <a:pt x="14" y="32"/>
                    </a:lnTo>
                    <a:lnTo>
                      <a:pt x="14" y="37"/>
                    </a:lnTo>
                    <a:lnTo>
                      <a:pt x="19" y="41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19" y="28"/>
                    </a:lnTo>
                    <a:lnTo>
                      <a:pt x="19" y="28"/>
                    </a:lnTo>
                    <a:close/>
                    <a:moveTo>
                      <a:pt x="9" y="18"/>
                    </a:moveTo>
                    <a:lnTo>
                      <a:pt x="9" y="18"/>
                    </a:lnTo>
                    <a:lnTo>
                      <a:pt x="5" y="23"/>
                    </a:lnTo>
                    <a:lnTo>
                      <a:pt x="14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4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5" name="Freeform 1779"/>
              <p:cNvSpPr>
                <a:spLocks/>
              </p:cNvSpPr>
              <p:nvPr/>
            </p:nvSpPr>
            <p:spPr bwMode="auto">
              <a:xfrm>
                <a:off x="1549" y="1387"/>
                <a:ext cx="41" cy="78"/>
              </a:xfrm>
              <a:custGeom>
                <a:avLst/>
                <a:gdLst>
                  <a:gd name="T0" fmla="*/ 28 w 41"/>
                  <a:gd name="T1" fmla="*/ 78 h 78"/>
                  <a:gd name="T2" fmla="*/ 28 w 41"/>
                  <a:gd name="T3" fmla="*/ 78 h 78"/>
                  <a:gd name="T4" fmla="*/ 28 w 41"/>
                  <a:gd name="T5" fmla="*/ 73 h 78"/>
                  <a:gd name="T6" fmla="*/ 28 w 41"/>
                  <a:gd name="T7" fmla="*/ 64 h 78"/>
                  <a:gd name="T8" fmla="*/ 23 w 41"/>
                  <a:gd name="T9" fmla="*/ 69 h 78"/>
                  <a:gd name="T10" fmla="*/ 23 w 41"/>
                  <a:gd name="T11" fmla="*/ 69 h 78"/>
                  <a:gd name="T12" fmla="*/ 28 w 41"/>
                  <a:gd name="T13" fmla="*/ 64 h 78"/>
                  <a:gd name="T14" fmla="*/ 23 w 41"/>
                  <a:gd name="T15" fmla="*/ 60 h 78"/>
                  <a:gd name="T16" fmla="*/ 23 w 41"/>
                  <a:gd name="T17" fmla="*/ 60 h 78"/>
                  <a:gd name="T18" fmla="*/ 23 w 41"/>
                  <a:gd name="T19" fmla="*/ 51 h 78"/>
                  <a:gd name="T20" fmla="*/ 19 w 41"/>
                  <a:gd name="T21" fmla="*/ 51 h 78"/>
                  <a:gd name="T22" fmla="*/ 14 w 41"/>
                  <a:gd name="T23" fmla="*/ 46 h 78"/>
                  <a:gd name="T24" fmla="*/ 14 w 41"/>
                  <a:gd name="T25" fmla="*/ 46 h 78"/>
                  <a:gd name="T26" fmla="*/ 9 w 41"/>
                  <a:gd name="T27" fmla="*/ 41 h 78"/>
                  <a:gd name="T28" fmla="*/ 5 w 41"/>
                  <a:gd name="T29" fmla="*/ 37 h 78"/>
                  <a:gd name="T30" fmla="*/ 5 w 41"/>
                  <a:gd name="T31" fmla="*/ 32 h 78"/>
                  <a:gd name="T32" fmla="*/ 5 w 41"/>
                  <a:gd name="T33" fmla="*/ 28 h 78"/>
                  <a:gd name="T34" fmla="*/ 0 w 41"/>
                  <a:gd name="T35" fmla="*/ 28 h 78"/>
                  <a:gd name="T36" fmla="*/ 0 w 41"/>
                  <a:gd name="T37" fmla="*/ 23 h 78"/>
                  <a:gd name="T38" fmla="*/ 0 w 41"/>
                  <a:gd name="T39" fmla="*/ 23 h 78"/>
                  <a:gd name="T40" fmla="*/ 0 w 41"/>
                  <a:gd name="T41" fmla="*/ 23 h 78"/>
                  <a:gd name="T42" fmla="*/ 0 w 41"/>
                  <a:gd name="T43" fmla="*/ 18 h 78"/>
                  <a:gd name="T44" fmla="*/ 5 w 41"/>
                  <a:gd name="T45" fmla="*/ 14 h 78"/>
                  <a:gd name="T46" fmla="*/ 9 w 41"/>
                  <a:gd name="T47" fmla="*/ 9 h 78"/>
                  <a:gd name="T48" fmla="*/ 14 w 41"/>
                  <a:gd name="T49" fmla="*/ 9 h 78"/>
                  <a:gd name="T50" fmla="*/ 14 w 41"/>
                  <a:gd name="T51" fmla="*/ 9 h 78"/>
                  <a:gd name="T52" fmla="*/ 14 w 41"/>
                  <a:gd name="T53" fmla="*/ 9 h 78"/>
                  <a:gd name="T54" fmla="*/ 14 w 41"/>
                  <a:gd name="T55" fmla="*/ 9 h 78"/>
                  <a:gd name="T56" fmla="*/ 9 w 41"/>
                  <a:gd name="T57" fmla="*/ 5 h 78"/>
                  <a:gd name="T58" fmla="*/ 9 w 41"/>
                  <a:gd name="T59" fmla="*/ 0 h 78"/>
                  <a:gd name="T60" fmla="*/ 9 w 41"/>
                  <a:gd name="T61" fmla="*/ 0 h 78"/>
                  <a:gd name="T62" fmla="*/ 14 w 41"/>
                  <a:gd name="T63" fmla="*/ 0 h 78"/>
                  <a:gd name="T64" fmla="*/ 19 w 41"/>
                  <a:gd name="T65" fmla="*/ 0 h 78"/>
                  <a:gd name="T66" fmla="*/ 19 w 41"/>
                  <a:gd name="T67" fmla="*/ 0 h 78"/>
                  <a:gd name="T68" fmla="*/ 19 w 41"/>
                  <a:gd name="T69" fmla="*/ 5 h 78"/>
                  <a:gd name="T70" fmla="*/ 19 w 41"/>
                  <a:gd name="T71" fmla="*/ 5 h 78"/>
                  <a:gd name="T72" fmla="*/ 23 w 41"/>
                  <a:gd name="T73" fmla="*/ 5 h 78"/>
                  <a:gd name="T74" fmla="*/ 23 w 41"/>
                  <a:gd name="T75" fmla="*/ 5 h 78"/>
                  <a:gd name="T76" fmla="*/ 23 w 41"/>
                  <a:gd name="T77" fmla="*/ 9 h 78"/>
                  <a:gd name="T78" fmla="*/ 28 w 41"/>
                  <a:gd name="T79" fmla="*/ 9 h 78"/>
                  <a:gd name="T80" fmla="*/ 23 w 41"/>
                  <a:gd name="T81" fmla="*/ 14 h 78"/>
                  <a:gd name="T82" fmla="*/ 23 w 41"/>
                  <a:gd name="T83" fmla="*/ 18 h 78"/>
                  <a:gd name="T84" fmla="*/ 23 w 41"/>
                  <a:gd name="T85" fmla="*/ 23 h 78"/>
                  <a:gd name="T86" fmla="*/ 28 w 41"/>
                  <a:gd name="T87" fmla="*/ 23 h 78"/>
                  <a:gd name="T88" fmla="*/ 28 w 41"/>
                  <a:gd name="T89" fmla="*/ 23 h 78"/>
                  <a:gd name="T90" fmla="*/ 28 w 41"/>
                  <a:gd name="T91" fmla="*/ 28 h 78"/>
                  <a:gd name="T92" fmla="*/ 23 w 41"/>
                  <a:gd name="T93" fmla="*/ 28 h 78"/>
                  <a:gd name="T94" fmla="*/ 28 w 41"/>
                  <a:gd name="T95" fmla="*/ 37 h 78"/>
                  <a:gd name="T96" fmla="*/ 32 w 41"/>
                  <a:gd name="T97" fmla="*/ 51 h 78"/>
                  <a:gd name="T98" fmla="*/ 37 w 41"/>
                  <a:gd name="T99" fmla="*/ 55 h 78"/>
                  <a:gd name="T100" fmla="*/ 37 w 41"/>
                  <a:gd name="T101" fmla="*/ 55 h 78"/>
                  <a:gd name="T102" fmla="*/ 37 w 41"/>
                  <a:gd name="T103" fmla="*/ 55 h 78"/>
                  <a:gd name="T104" fmla="*/ 41 w 41"/>
                  <a:gd name="T105" fmla="*/ 64 h 78"/>
                  <a:gd name="T106" fmla="*/ 37 w 41"/>
                  <a:gd name="T107" fmla="*/ 73 h 78"/>
                  <a:gd name="T108" fmla="*/ 32 w 41"/>
                  <a:gd name="T109" fmla="*/ 78 h 78"/>
                  <a:gd name="T110" fmla="*/ 28 w 41"/>
                  <a:gd name="T111" fmla="*/ 78 h 78"/>
                  <a:gd name="T112" fmla="*/ 28 w 41"/>
                  <a:gd name="T1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" h="78">
                    <a:moveTo>
                      <a:pt x="28" y="78"/>
                    </a:moveTo>
                    <a:lnTo>
                      <a:pt x="28" y="78"/>
                    </a:lnTo>
                    <a:lnTo>
                      <a:pt x="28" y="73"/>
                    </a:lnTo>
                    <a:lnTo>
                      <a:pt x="28" y="64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8" y="64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3" y="51"/>
                    </a:lnTo>
                    <a:lnTo>
                      <a:pt x="19" y="51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9" y="41"/>
                    </a:lnTo>
                    <a:lnTo>
                      <a:pt x="5" y="37"/>
                    </a:lnTo>
                    <a:lnTo>
                      <a:pt x="5" y="32"/>
                    </a:lnTo>
                    <a:lnTo>
                      <a:pt x="5" y="28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9"/>
                    </a:lnTo>
                    <a:lnTo>
                      <a:pt x="28" y="9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3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8"/>
                    </a:lnTo>
                    <a:lnTo>
                      <a:pt x="23" y="28"/>
                    </a:lnTo>
                    <a:lnTo>
                      <a:pt x="28" y="37"/>
                    </a:lnTo>
                    <a:lnTo>
                      <a:pt x="32" y="51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41" y="64"/>
                    </a:lnTo>
                    <a:lnTo>
                      <a:pt x="37" y="73"/>
                    </a:lnTo>
                    <a:lnTo>
                      <a:pt x="32" y="78"/>
                    </a:lnTo>
                    <a:lnTo>
                      <a:pt x="28" y="78"/>
                    </a:lnTo>
                    <a:lnTo>
                      <a:pt x="28" y="7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6" name="Freeform 1780"/>
              <p:cNvSpPr>
                <a:spLocks/>
              </p:cNvSpPr>
              <p:nvPr/>
            </p:nvSpPr>
            <p:spPr bwMode="auto">
              <a:xfrm>
                <a:off x="1572" y="1428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5 h 10"/>
                  <a:gd name="T4" fmla="*/ 5 w 5"/>
                  <a:gd name="T5" fmla="*/ 5 h 10"/>
                  <a:gd name="T6" fmla="*/ 5 w 5"/>
                  <a:gd name="T7" fmla="*/ 10 h 10"/>
                  <a:gd name="T8" fmla="*/ 5 w 5"/>
                  <a:gd name="T9" fmla="*/ 10 h 10"/>
                  <a:gd name="T10" fmla="*/ 0 w 5"/>
                  <a:gd name="T11" fmla="*/ 0 h 10"/>
                  <a:gd name="T12" fmla="*/ 0 w 5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7" name="Freeform 1781"/>
              <p:cNvSpPr>
                <a:spLocks/>
              </p:cNvSpPr>
              <p:nvPr/>
            </p:nvSpPr>
            <p:spPr bwMode="auto">
              <a:xfrm>
                <a:off x="1558" y="1415"/>
                <a:ext cx="14" cy="18"/>
              </a:xfrm>
              <a:custGeom>
                <a:avLst/>
                <a:gdLst>
                  <a:gd name="T0" fmla="*/ 10 w 14"/>
                  <a:gd name="T1" fmla="*/ 0 h 18"/>
                  <a:gd name="T2" fmla="*/ 5 w 14"/>
                  <a:gd name="T3" fmla="*/ 4 h 18"/>
                  <a:gd name="T4" fmla="*/ 5 w 14"/>
                  <a:gd name="T5" fmla="*/ 4 h 18"/>
                  <a:gd name="T6" fmla="*/ 0 w 14"/>
                  <a:gd name="T7" fmla="*/ 4 h 18"/>
                  <a:gd name="T8" fmla="*/ 5 w 14"/>
                  <a:gd name="T9" fmla="*/ 4 h 18"/>
                  <a:gd name="T10" fmla="*/ 5 w 14"/>
                  <a:gd name="T11" fmla="*/ 9 h 18"/>
                  <a:gd name="T12" fmla="*/ 10 w 14"/>
                  <a:gd name="T13" fmla="*/ 13 h 18"/>
                  <a:gd name="T14" fmla="*/ 10 w 14"/>
                  <a:gd name="T15" fmla="*/ 18 h 18"/>
                  <a:gd name="T16" fmla="*/ 10 w 14"/>
                  <a:gd name="T17" fmla="*/ 18 h 18"/>
                  <a:gd name="T18" fmla="*/ 14 w 14"/>
                  <a:gd name="T19" fmla="*/ 9 h 18"/>
                  <a:gd name="T20" fmla="*/ 14 w 14"/>
                  <a:gd name="T21" fmla="*/ 9 h 18"/>
                  <a:gd name="T22" fmla="*/ 10 w 14"/>
                  <a:gd name="T23" fmla="*/ 0 h 18"/>
                  <a:gd name="T24" fmla="*/ 10 w 14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8">
                    <a:moveTo>
                      <a:pt x="10" y="0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10" y="13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8" name="Freeform 1782"/>
              <p:cNvSpPr>
                <a:spLocks/>
              </p:cNvSpPr>
              <p:nvPr/>
            </p:nvSpPr>
            <p:spPr bwMode="auto">
              <a:xfrm>
                <a:off x="1554" y="1405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4 w 14"/>
                  <a:gd name="T3" fmla="*/ 0 h 5"/>
                  <a:gd name="T4" fmla="*/ 0 w 14"/>
                  <a:gd name="T5" fmla="*/ 5 h 5"/>
                  <a:gd name="T6" fmla="*/ 9 w 14"/>
                  <a:gd name="T7" fmla="*/ 5 h 5"/>
                  <a:gd name="T8" fmla="*/ 14 w 14"/>
                  <a:gd name="T9" fmla="*/ 5 h 5"/>
                  <a:gd name="T10" fmla="*/ 14 w 14"/>
                  <a:gd name="T11" fmla="*/ 5 h 5"/>
                  <a:gd name="T12" fmla="*/ 14 w 14"/>
                  <a:gd name="T13" fmla="*/ 0 h 5"/>
                  <a:gd name="T14" fmla="*/ 14 w 14"/>
                  <a:gd name="T15" fmla="*/ 0 h 5"/>
                  <a:gd name="T16" fmla="*/ 9 w 14"/>
                  <a:gd name="T17" fmla="*/ 0 h 5"/>
                  <a:gd name="T18" fmla="*/ 4 w 14"/>
                  <a:gd name="T19" fmla="*/ 0 h 5"/>
                  <a:gd name="T20" fmla="*/ 4 w 14"/>
                  <a:gd name="T21" fmla="*/ 0 h 5"/>
                  <a:gd name="T22" fmla="*/ 4 w 14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9" name="Freeform 1783"/>
              <p:cNvSpPr>
                <a:spLocks/>
              </p:cNvSpPr>
              <p:nvPr/>
            </p:nvSpPr>
            <p:spPr bwMode="auto">
              <a:xfrm>
                <a:off x="1256" y="1089"/>
                <a:ext cx="87" cy="64"/>
              </a:xfrm>
              <a:custGeom>
                <a:avLst/>
                <a:gdLst>
                  <a:gd name="T0" fmla="*/ 59 w 87"/>
                  <a:gd name="T1" fmla="*/ 0 h 64"/>
                  <a:gd name="T2" fmla="*/ 69 w 87"/>
                  <a:gd name="T3" fmla="*/ 5 h 64"/>
                  <a:gd name="T4" fmla="*/ 64 w 87"/>
                  <a:gd name="T5" fmla="*/ 10 h 64"/>
                  <a:gd name="T6" fmla="*/ 59 w 87"/>
                  <a:gd name="T7" fmla="*/ 14 h 64"/>
                  <a:gd name="T8" fmla="*/ 55 w 87"/>
                  <a:gd name="T9" fmla="*/ 19 h 64"/>
                  <a:gd name="T10" fmla="*/ 55 w 87"/>
                  <a:gd name="T11" fmla="*/ 19 h 64"/>
                  <a:gd name="T12" fmla="*/ 73 w 87"/>
                  <a:gd name="T13" fmla="*/ 19 h 64"/>
                  <a:gd name="T14" fmla="*/ 87 w 87"/>
                  <a:gd name="T15" fmla="*/ 10 h 64"/>
                  <a:gd name="T16" fmla="*/ 82 w 87"/>
                  <a:gd name="T17" fmla="*/ 19 h 64"/>
                  <a:gd name="T18" fmla="*/ 87 w 87"/>
                  <a:gd name="T19" fmla="*/ 14 h 64"/>
                  <a:gd name="T20" fmla="*/ 82 w 87"/>
                  <a:gd name="T21" fmla="*/ 28 h 64"/>
                  <a:gd name="T22" fmla="*/ 73 w 87"/>
                  <a:gd name="T23" fmla="*/ 42 h 64"/>
                  <a:gd name="T24" fmla="*/ 69 w 87"/>
                  <a:gd name="T25" fmla="*/ 37 h 64"/>
                  <a:gd name="T26" fmla="*/ 64 w 87"/>
                  <a:gd name="T27" fmla="*/ 37 h 64"/>
                  <a:gd name="T28" fmla="*/ 59 w 87"/>
                  <a:gd name="T29" fmla="*/ 42 h 64"/>
                  <a:gd name="T30" fmla="*/ 64 w 87"/>
                  <a:gd name="T31" fmla="*/ 51 h 64"/>
                  <a:gd name="T32" fmla="*/ 59 w 87"/>
                  <a:gd name="T33" fmla="*/ 51 h 64"/>
                  <a:gd name="T34" fmla="*/ 55 w 87"/>
                  <a:gd name="T35" fmla="*/ 55 h 64"/>
                  <a:gd name="T36" fmla="*/ 41 w 87"/>
                  <a:gd name="T37" fmla="*/ 64 h 64"/>
                  <a:gd name="T38" fmla="*/ 41 w 87"/>
                  <a:gd name="T39" fmla="*/ 60 h 64"/>
                  <a:gd name="T40" fmla="*/ 46 w 87"/>
                  <a:gd name="T41" fmla="*/ 55 h 64"/>
                  <a:gd name="T42" fmla="*/ 50 w 87"/>
                  <a:gd name="T43" fmla="*/ 51 h 64"/>
                  <a:gd name="T44" fmla="*/ 50 w 87"/>
                  <a:gd name="T45" fmla="*/ 42 h 64"/>
                  <a:gd name="T46" fmla="*/ 41 w 87"/>
                  <a:gd name="T47" fmla="*/ 46 h 64"/>
                  <a:gd name="T48" fmla="*/ 41 w 87"/>
                  <a:gd name="T49" fmla="*/ 51 h 64"/>
                  <a:gd name="T50" fmla="*/ 41 w 87"/>
                  <a:gd name="T51" fmla="*/ 55 h 64"/>
                  <a:gd name="T52" fmla="*/ 32 w 87"/>
                  <a:gd name="T53" fmla="*/ 60 h 64"/>
                  <a:gd name="T54" fmla="*/ 18 w 87"/>
                  <a:gd name="T55" fmla="*/ 55 h 64"/>
                  <a:gd name="T56" fmla="*/ 23 w 87"/>
                  <a:gd name="T57" fmla="*/ 51 h 64"/>
                  <a:gd name="T58" fmla="*/ 23 w 87"/>
                  <a:gd name="T59" fmla="*/ 51 h 64"/>
                  <a:gd name="T60" fmla="*/ 27 w 87"/>
                  <a:gd name="T61" fmla="*/ 42 h 64"/>
                  <a:gd name="T62" fmla="*/ 32 w 87"/>
                  <a:gd name="T63" fmla="*/ 37 h 64"/>
                  <a:gd name="T64" fmla="*/ 27 w 87"/>
                  <a:gd name="T65" fmla="*/ 32 h 64"/>
                  <a:gd name="T66" fmla="*/ 37 w 87"/>
                  <a:gd name="T67" fmla="*/ 32 h 64"/>
                  <a:gd name="T68" fmla="*/ 41 w 87"/>
                  <a:gd name="T69" fmla="*/ 28 h 64"/>
                  <a:gd name="T70" fmla="*/ 32 w 87"/>
                  <a:gd name="T71" fmla="*/ 28 h 64"/>
                  <a:gd name="T72" fmla="*/ 23 w 87"/>
                  <a:gd name="T73" fmla="*/ 23 h 64"/>
                  <a:gd name="T74" fmla="*/ 23 w 87"/>
                  <a:gd name="T75" fmla="*/ 28 h 64"/>
                  <a:gd name="T76" fmla="*/ 23 w 87"/>
                  <a:gd name="T77" fmla="*/ 28 h 64"/>
                  <a:gd name="T78" fmla="*/ 9 w 87"/>
                  <a:gd name="T79" fmla="*/ 28 h 64"/>
                  <a:gd name="T80" fmla="*/ 4 w 87"/>
                  <a:gd name="T81" fmla="*/ 28 h 64"/>
                  <a:gd name="T82" fmla="*/ 4 w 87"/>
                  <a:gd name="T83" fmla="*/ 32 h 64"/>
                  <a:gd name="T84" fmla="*/ 0 w 87"/>
                  <a:gd name="T85" fmla="*/ 23 h 64"/>
                  <a:gd name="T86" fmla="*/ 9 w 87"/>
                  <a:gd name="T87" fmla="*/ 19 h 64"/>
                  <a:gd name="T88" fmla="*/ 18 w 87"/>
                  <a:gd name="T89" fmla="*/ 19 h 64"/>
                  <a:gd name="T90" fmla="*/ 27 w 87"/>
                  <a:gd name="T91" fmla="*/ 14 h 64"/>
                  <a:gd name="T92" fmla="*/ 41 w 87"/>
                  <a:gd name="T93" fmla="*/ 10 h 64"/>
                  <a:gd name="T94" fmla="*/ 59 w 87"/>
                  <a:gd name="T9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7" h="64">
                    <a:moveTo>
                      <a:pt x="59" y="0"/>
                    </a:moveTo>
                    <a:lnTo>
                      <a:pt x="69" y="5"/>
                    </a:lnTo>
                    <a:lnTo>
                      <a:pt x="64" y="10"/>
                    </a:lnTo>
                    <a:lnTo>
                      <a:pt x="59" y="14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73" y="19"/>
                    </a:lnTo>
                    <a:lnTo>
                      <a:pt x="87" y="10"/>
                    </a:lnTo>
                    <a:lnTo>
                      <a:pt x="82" y="19"/>
                    </a:lnTo>
                    <a:lnTo>
                      <a:pt x="87" y="14"/>
                    </a:lnTo>
                    <a:lnTo>
                      <a:pt x="82" y="28"/>
                    </a:lnTo>
                    <a:lnTo>
                      <a:pt x="73" y="42"/>
                    </a:lnTo>
                    <a:lnTo>
                      <a:pt x="69" y="37"/>
                    </a:lnTo>
                    <a:lnTo>
                      <a:pt x="64" y="37"/>
                    </a:lnTo>
                    <a:lnTo>
                      <a:pt x="59" y="42"/>
                    </a:lnTo>
                    <a:lnTo>
                      <a:pt x="64" y="51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41" y="64"/>
                    </a:lnTo>
                    <a:lnTo>
                      <a:pt x="41" y="60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0" y="42"/>
                    </a:lnTo>
                    <a:lnTo>
                      <a:pt x="41" y="46"/>
                    </a:lnTo>
                    <a:lnTo>
                      <a:pt x="41" y="51"/>
                    </a:lnTo>
                    <a:lnTo>
                      <a:pt x="41" y="55"/>
                    </a:lnTo>
                    <a:lnTo>
                      <a:pt x="32" y="60"/>
                    </a:lnTo>
                    <a:lnTo>
                      <a:pt x="18" y="55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7" y="42"/>
                    </a:lnTo>
                    <a:lnTo>
                      <a:pt x="32" y="37"/>
                    </a:lnTo>
                    <a:lnTo>
                      <a:pt x="27" y="32"/>
                    </a:lnTo>
                    <a:lnTo>
                      <a:pt x="37" y="32"/>
                    </a:lnTo>
                    <a:lnTo>
                      <a:pt x="41" y="28"/>
                    </a:lnTo>
                    <a:lnTo>
                      <a:pt x="32" y="28"/>
                    </a:lnTo>
                    <a:lnTo>
                      <a:pt x="23" y="23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9" y="28"/>
                    </a:lnTo>
                    <a:lnTo>
                      <a:pt x="4" y="28"/>
                    </a:lnTo>
                    <a:lnTo>
                      <a:pt x="4" y="32"/>
                    </a:lnTo>
                    <a:lnTo>
                      <a:pt x="0" y="23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27" y="14"/>
                    </a:lnTo>
                    <a:lnTo>
                      <a:pt x="41" y="1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0" name="Freeform 1784"/>
              <p:cNvSpPr>
                <a:spLocks/>
              </p:cNvSpPr>
              <p:nvPr/>
            </p:nvSpPr>
            <p:spPr bwMode="auto">
              <a:xfrm>
                <a:off x="1256" y="1089"/>
                <a:ext cx="87" cy="64"/>
              </a:xfrm>
              <a:custGeom>
                <a:avLst/>
                <a:gdLst>
                  <a:gd name="T0" fmla="*/ 59 w 87"/>
                  <a:gd name="T1" fmla="*/ 0 h 64"/>
                  <a:gd name="T2" fmla="*/ 69 w 87"/>
                  <a:gd name="T3" fmla="*/ 5 h 64"/>
                  <a:gd name="T4" fmla="*/ 64 w 87"/>
                  <a:gd name="T5" fmla="*/ 10 h 64"/>
                  <a:gd name="T6" fmla="*/ 59 w 87"/>
                  <a:gd name="T7" fmla="*/ 14 h 64"/>
                  <a:gd name="T8" fmla="*/ 55 w 87"/>
                  <a:gd name="T9" fmla="*/ 19 h 64"/>
                  <a:gd name="T10" fmla="*/ 55 w 87"/>
                  <a:gd name="T11" fmla="*/ 19 h 64"/>
                  <a:gd name="T12" fmla="*/ 73 w 87"/>
                  <a:gd name="T13" fmla="*/ 19 h 64"/>
                  <a:gd name="T14" fmla="*/ 87 w 87"/>
                  <a:gd name="T15" fmla="*/ 10 h 64"/>
                  <a:gd name="T16" fmla="*/ 82 w 87"/>
                  <a:gd name="T17" fmla="*/ 19 h 64"/>
                  <a:gd name="T18" fmla="*/ 87 w 87"/>
                  <a:gd name="T19" fmla="*/ 14 h 64"/>
                  <a:gd name="T20" fmla="*/ 82 w 87"/>
                  <a:gd name="T21" fmla="*/ 28 h 64"/>
                  <a:gd name="T22" fmla="*/ 73 w 87"/>
                  <a:gd name="T23" fmla="*/ 42 h 64"/>
                  <a:gd name="T24" fmla="*/ 69 w 87"/>
                  <a:gd name="T25" fmla="*/ 37 h 64"/>
                  <a:gd name="T26" fmla="*/ 64 w 87"/>
                  <a:gd name="T27" fmla="*/ 37 h 64"/>
                  <a:gd name="T28" fmla="*/ 59 w 87"/>
                  <a:gd name="T29" fmla="*/ 42 h 64"/>
                  <a:gd name="T30" fmla="*/ 64 w 87"/>
                  <a:gd name="T31" fmla="*/ 51 h 64"/>
                  <a:gd name="T32" fmla="*/ 59 w 87"/>
                  <a:gd name="T33" fmla="*/ 51 h 64"/>
                  <a:gd name="T34" fmla="*/ 55 w 87"/>
                  <a:gd name="T35" fmla="*/ 55 h 64"/>
                  <a:gd name="T36" fmla="*/ 41 w 87"/>
                  <a:gd name="T37" fmla="*/ 64 h 64"/>
                  <a:gd name="T38" fmla="*/ 41 w 87"/>
                  <a:gd name="T39" fmla="*/ 60 h 64"/>
                  <a:gd name="T40" fmla="*/ 46 w 87"/>
                  <a:gd name="T41" fmla="*/ 55 h 64"/>
                  <a:gd name="T42" fmla="*/ 50 w 87"/>
                  <a:gd name="T43" fmla="*/ 51 h 64"/>
                  <a:gd name="T44" fmla="*/ 50 w 87"/>
                  <a:gd name="T45" fmla="*/ 42 h 64"/>
                  <a:gd name="T46" fmla="*/ 41 w 87"/>
                  <a:gd name="T47" fmla="*/ 46 h 64"/>
                  <a:gd name="T48" fmla="*/ 41 w 87"/>
                  <a:gd name="T49" fmla="*/ 51 h 64"/>
                  <a:gd name="T50" fmla="*/ 41 w 87"/>
                  <a:gd name="T51" fmla="*/ 55 h 64"/>
                  <a:gd name="T52" fmla="*/ 32 w 87"/>
                  <a:gd name="T53" fmla="*/ 60 h 64"/>
                  <a:gd name="T54" fmla="*/ 18 w 87"/>
                  <a:gd name="T55" fmla="*/ 55 h 64"/>
                  <a:gd name="T56" fmla="*/ 23 w 87"/>
                  <a:gd name="T57" fmla="*/ 51 h 64"/>
                  <a:gd name="T58" fmla="*/ 23 w 87"/>
                  <a:gd name="T59" fmla="*/ 51 h 64"/>
                  <a:gd name="T60" fmla="*/ 27 w 87"/>
                  <a:gd name="T61" fmla="*/ 42 h 64"/>
                  <a:gd name="T62" fmla="*/ 32 w 87"/>
                  <a:gd name="T63" fmla="*/ 37 h 64"/>
                  <a:gd name="T64" fmla="*/ 27 w 87"/>
                  <a:gd name="T65" fmla="*/ 32 h 64"/>
                  <a:gd name="T66" fmla="*/ 37 w 87"/>
                  <a:gd name="T67" fmla="*/ 32 h 64"/>
                  <a:gd name="T68" fmla="*/ 41 w 87"/>
                  <a:gd name="T69" fmla="*/ 28 h 64"/>
                  <a:gd name="T70" fmla="*/ 32 w 87"/>
                  <a:gd name="T71" fmla="*/ 28 h 64"/>
                  <a:gd name="T72" fmla="*/ 23 w 87"/>
                  <a:gd name="T73" fmla="*/ 23 h 64"/>
                  <a:gd name="T74" fmla="*/ 23 w 87"/>
                  <a:gd name="T75" fmla="*/ 28 h 64"/>
                  <a:gd name="T76" fmla="*/ 23 w 87"/>
                  <a:gd name="T77" fmla="*/ 28 h 64"/>
                  <a:gd name="T78" fmla="*/ 9 w 87"/>
                  <a:gd name="T79" fmla="*/ 28 h 64"/>
                  <a:gd name="T80" fmla="*/ 4 w 87"/>
                  <a:gd name="T81" fmla="*/ 28 h 64"/>
                  <a:gd name="T82" fmla="*/ 4 w 87"/>
                  <a:gd name="T83" fmla="*/ 32 h 64"/>
                  <a:gd name="T84" fmla="*/ 0 w 87"/>
                  <a:gd name="T85" fmla="*/ 23 h 64"/>
                  <a:gd name="T86" fmla="*/ 9 w 87"/>
                  <a:gd name="T87" fmla="*/ 19 h 64"/>
                  <a:gd name="T88" fmla="*/ 18 w 87"/>
                  <a:gd name="T89" fmla="*/ 19 h 64"/>
                  <a:gd name="T90" fmla="*/ 27 w 87"/>
                  <a:gd name="T91" fmla="*/ 14 h 64"/>
                  <a:gd name="T92" fmla="*/ 41 w 87"/>
                  <a:gd name="T93" fmla="*/ 10 h 64"/>
                  <a:gd name="T94" fmla="*/ 59 w 87"/>
                  <a:gd name="T9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7" h="64">
                    <a:moveTo>
                      <a:pt x="59" y="0"/>
                    </a:moveTo>
                    <a:lnTo>
                      <a:pt x="69" y="5"/>
                    </a:lnTo>
                    <a:lnTo>
                      <a:pt x="64" y="10"/>
                    </a:lnTo>
                    <a:lnTo>
                      <a:pt x="59" y="14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73" y="19"/>
                    </a:lnTo>
                    <a:lnTo>
                      <a:pt x="87" y="10"/>
                    </a:lnTo>
                    <a:lnTo>
                      <a:pt x="82" y="19"/>
                    </a:lnTo>
                    <a:lnTo>
                      <a:pt x="87" y="14"/>
                    </a:lnTo>
                    <a:lnTo>
                      <a:pt x="82" y="28"/>
                    </a:lnTo>
                    <a:lnTo>
                      <a:pt x="73" y="42"/>
                    </a:lnTo>
                    <a:lnTo>
                      <a:pt x="69" y="37"/>
                    </a:lnTo>
                    <a:lnTo>
                      <a:pt x="64" y="37"/>
                    </a:lnTo>
                    <a:lnTo>
                      <a:pt x="59" y="42"/>
                    </a:lnTo>
                    <a:lnTo>
                      <a:pt x="64" y="51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41" y="64"/>
                    </a:lnTo>
                    <a:lnTo>
                      <a:pt x="41" y="60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0" y="42"/>
                    </a:lnTo>
                    <a:lnTo>
                      <a:pt x="41" y="46"/>
                    </a:lnTo>
                    <a:lnTo>
                      <a:pt x="41" y="51"/>
                    </a:lnTo>
                    <a:lnTo>
                      <a:pt x="41" y="55"/>
                    </a:lnTo>
                    <a:lnTo>
                      <a:pt x="32" y="60"/>
                    </a:lnTo>
                    <a:lnTo>
                      <a:pt x="18" y="55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7" y="42"/>
                    </a:lnTo>
                    <a:lnTo>
                      <a:pt x="32" y="37"/>
                    </a:lnTo>
                    <a:lnTo>
                      <a:pt x="27" y="32"/>
                    </a:lnTo>
                    <a:lnTo>
                      <a:pt x="37" y="32"/>
                    </a:lnTo>
                    <a:lnTo>
                      <a:pt x="41" y="28"/>
                    </a:lnTo>
                    <a:lnTo>
                      <a:pt x="32" y="28"/>
                    </a:lnTo>
                    <a:lnTo>
                      <a:pt x="23" y="23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9" y="28"/>
                    </a:lnTo>
                    <a:lnTo>
                      <a:pt x="4" y="28"/>
                    </a:lnTo>
                    <a:lnTo>
                      <a:pt x="4" y="32"/>
                    </a:lnTo>
                    <a:lnTo>
                      <a:pt x="0" y="23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27" y="14"/>
                    </a:lnTo>
                    <a:lnTo>
                      <a:pt x="41" y="10"/>
                    </a:lnTo>
                    <a:lnTo>
                      <a:pt x="5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1" name="Freeform 1785"/>
              <p:cNvSpPr>
                <a:spLocks noEditPoints="1"/>
              </p:cNvSpPr>
              <p:nvPr/>
            </p:nvSpPr>
            <p:spPr bwMode="auto">
              <a:xfrm>
                <a:off x="1251" y="1085"/>
                <a:ext cx="110" cy="73"/>
              </a:xfrm>
              <a:custGeom>
                <a:avLst/>
                <a:gdLst>
                  <a:gd name="T0" fmla="*/ 46 w 110"/>
                  <a:gd name="T1" fmla="*/ 68 h 73"/>
                  <a:gd name="T2" fmla="*/ 28 w 110"/>
                  <a:gd name="T3" fmla="*/ 64 h 73"/>
                  <a:gd name="T4" fmla="*/ 9 w 110"/>
                  <a:gd name="T5" fmla="*/ 55 h 73"/>
                  <a:gd name="T6" fmla="*/ 23 w 110"/>
                  <a:gd name="T7" fmla="*/ 55 h 73"/>
                  <a:gd name="T8" fmla="*/ 32 w 110"/>
                  <a:gd name="T9" fmla="*/ 46 h 73"/>
                  <a:gd name="T10" fmla="*/ 28 w 110"/>
                  <a:gd name="T11" fmla="*/ 32 h 73"/>
                  <a:gd name="T12" fmla="*/ 28 w 110"/>
                  <a:gd name="T13" fmla="*/ 36 h 73"/>
                  <a:gd name="T14" fmla="*/ 14 w 110"/>
                  <a:gd name="T15" fmla="*/ 32 h 73"/>
                  <a:gd name="T16" fmla="*/ 9 w 110"/>
                  <a:gd name="T17" fmla="*/ 41 h 73"/>
                  <a:gd name="T18" fmla="*/ 5 w 110"/>
                  <a:gd name="T19" fmla="*/ 36 h 73"/>
                  <a:gd name="T20" fmla="*/ 28 w 110"/>
                  <a:gd name="T21" fmla="*/ 18 h 73"/>
                  <a:gd name="T22" fmla="*/ 64 w 110"/>
                  <a:gd name="T23" fmla="*/ 0 h 73"/>
                  <a:gd name="T24" fmla="*/ 78 w 110"/>
                  <a:gd name="T25" fmla="*/ 4 h 73"/>
                  <a:gd name="T26" fmla="*/ 78 w 110"/>
                  <a:gd name="T27" fmla="*/ 9 h 73"/>
                  <a:gd name="T28" fmla="*/ 64 w 110"/>
                  <a:gd name="T29" fmla="*/ 18 h 73"/>
                  <a:gd name="T30" fmla="*/ 97 w 110"/>
                  <a:gd name="T31" fmla="*/ 9 h 73"/>
                  <a:gd name="T32" fmla="*/ 97 w 110"/>
                  <a:gd name="T33" fmla="*/ 14 h 73"/>
                  <a:gd name="T34" fmla="*/ 110 w 110"/>
                  <a:gd name="T35" fmla="*/ 0 h 73"/>
                  <a:gd name="T36" fmla="*/ 97 w 110"/>
                  <a:gd name="T37" fmla="*/ 23 h 73"/>
                  <a:gd name="T38" fmla="*/ 83 w 110"/>
                  <a:gd name="T39" fmla="*/ 46 h 73"/>
                  <a:gd name="T40" fmla="*/ 69 w 110"/>
                  <a:gd name="T41" fmla="*/ 46 h 73"/>
                  <a:gd name="T42" fmla="*/ 83 w 110"/>
                  <a:gd name="T43" fmla="*/ 59 h 73"/>
                  <a:gd name="T44" fmla="*/ 74 w 110"/>
                  <a:gd name="T45" fmla="*/ 55 h 73"/>
                  <a:gd name="T46" fmla="*/ 55 w 110"/>
                  <a:gd name="T47" fmla="*/ 64 h 73"/>
                  <a:gd name="T48" fmla="*/ 46 w 110"/>
                  <a:gd name="T49" fmla="*/ 73 h 73"/>
                  <a:gd name="T50" fmla="*/ 42 w 110"/>
                  <a:gd name="T51" fmla="*/ 55 h 73"/>
                  <a:gd name="T52" fmla="*/ 46 w 110"/>
                  <a:gd name="T53" fmla="*/ 46 h 73"/>
                  <a:gd name="T54" fmla="*/ 60 w 110"/>
                  <a:gd name="T55" fmla="*/ 41 h 73"/>
                  <a:gd name="T56" fmla="*/ 60 w 110"/>
                  <a:gd name="T57" fmla="*/ 50 h 73"/>
                  <a:gd name="T58" fmla="*/ 69 w 110"/>
                  <a:gd name="T59" fmla="*/ 36 h 73"/>
                  <a:gd name="T60" fmla="*/ 83 w 110"/>
                  <a:gd name="T61" fmla="*/ 36 h 73"/>
                  <a:gd name="T62" fmla="*/ 87 w 110"/>
                  <a:gd name="T63" fmla="*/ 23 h 73"/>
                  <a:gd name="T64" fmla="*/ 64 w 110"/>
                  <a:gd name="T65" fmla="*/ 27 h 73"/>
                  <a:gd name="T66" fmla="*/ 55 w 110"/>
                  <a:gd name="T67" fmla="*/ 23 h 73"/>
                  <a:gd name="T68" fmla="*/ 69 w 110"/>
                  <a:gd name="T69" fmla="*/ 9 h 73"/>
                  <a:gd name="T70" fmla="*/ 60 w 110"/>
                  <a:gd name="T71" fmla="*/ 9 h 73"/>
                  <a:gd name="T72" fmla="*/ 14 w 110"/>
                  <a:gd name="T73" fmla="*/ 23 h 73"/>
                  <a:gd name="T74" fmla="*/ 19 w 110"/>
                  <a:gd name="T75" fmla="*/ 27 h 73"/>
                  <a:gd name="T76" fmla="*/ 28 w 110"/>
                  <a:gd name="T77" fmla="*/ 23 h 73"/>
                  <a:gd name="T78" fmla="*/ 37 w 110"/>
                  <a:gd name="T79" fmla="*/ 27 h 73"/>
                  <a:gd name="T80" fmla="*/ 51 w 110"/>
                  <a:gd name="T81" fmla="*/ 32 h 73"/>
                  <a:gd name="T82" fmla="*/ 42 w 110"/>
                  <a:gd name="T83" fmla="*/ 36 h 73"/>
                  <a:gd name="T84" fmla="*/ 37 w 110"/>
                  <a:gd name="T85" fmla="*/ 46 h 73"/>
                  <a:gd name="T86" fmla="*/ 32 w 110"/>
                  <a:gd name="T87" fmla="*/ 55 h 73"/>
                  <a:gd name="T88" fmla="*/ 51 w 110"/>
                  <a:gd name="T89" fmla="*/ 55 h 73"/>
                  <a:gd name="T90" fmla="*/ 51 w 110"/>
                  <a:gd name="T91" fmla="*/ 5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" h="73">
                    <a:moveTo>
                      <a:pt x="46" y="73"/>
                    </a:moveTo>
                    <a:lnTo>
                      <a:pt x="46" y="68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37" y="64"/>
                    </a:lnTo>
                    <a:lnTo>
                      <a:pt x="28" y="64"/>
                    </a:lnTo>
                    <a:lnTo>
                      <a:pt x="23" y="59"/>
                    </a:lnTo>
                    <a:lnTo>
                      <a:pt x="14" y="59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9" y="55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8" y="50"/>
                    </a:lnTo>
                    <a:lnTo>
                      <a:pt x="32" y="46"/>
                    </a:lnTo>
                    <a:lnTo>
                      <a:pt x="37" y="41"/>
                    </a:lnTo>
                    <a:lnTo>
                      <a:pt x="32" y="36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19" y="32"/>
                    </a:lnTo>
                    <a:lnTo>
                      <a:pt x="14" y="32"/>
                    </a:lnTo>
                    <a:lnTo>
                      <a:pt x="9" y="32"/>
                    </a:lnTo>
                    <a:lnTo>
                      <a:pt x="9" y="36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0" y="27"/>
                    </a:lnTo>
                    <a:lnTo>
                      <a:pt x="9" y="18"/>
                    </a:lnTo>
                    <a:lnTo>
                      <a:pt x="28" y="18"/>
                    </a:lnTo>
                    <a:lnTo>
                      <a:pt x="32" y="18"/>
                    </a:lnTo>
                    <a:lnTo>
                      <a:pt x="60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4" y="4"/>
                    </a:lnTo>
                    <a:lnTo>
                      <a:pt x="78" y="4"/>
                    </a:lnTo>
                    <a:lnTo>
                      <a:pt x="83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69" y="18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78" y="18"/>
                    </a:lnTo>
                    <a:lnTo>
                      <a:pt x="92" y="14"/>
                    </a:lnTo>
                    <a:lnTo>
                      <a:pt x="97" y="9"/>
                    </a:lnTo>
                    <a:lnTo>
                      <a:pt x="97" y="4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106" y="4"/>
                    </a:lnTo>
                    <a:lnTo>
                      <a:pt x="110" y="4"/>
                    </a:lnTo>
                    <a:lnTo>
                      <a:pt x="110" y="0"/>
                    </a:lnTo>
                    <a:lnTo>
                      <a:pt x="101" y="14"/>
                    </a:lnTo>
                    <a:lnTo>
                      <a:pt x="97" y="18"/>
                    </a:lnTo>
                    <a:lnTo>
                      <a:pt x="97" y="23"/>
                    </a:lnTo>
                    <a:lnTo>
                      <a:pt x="92" y="27"/>
                    </a:lnTo>
                    <a:lnTo>
                      <a:pt x="92" y="36"/>
                    </a:lnTo>
                    <a:lnTo>
                      <a:pt x="83" y="46"/>
                    </a:lnTo>
                    <a:lnTo>
                      <a:pt x="74" y="46"/>
                    </a:lnTo>
                    <a:lnTo>
                      <a:pt x="69" y="41"/>
                    </a:lnTo>
                    <a:lnTo>
                      <a:pt x="69" y="46"/>
                    </a:lnTo>
                    <a:lnTo>
                      <a:pt x="74" y="50"/>
                    </a:lnTo>
                    <a:lnTo>
                      <a:pt x="78" y="55"/>
                    </a:lnTo>
                    <a:lnTo>
                      <a:pt x="83" y="59"/>
                    </a:lnTo>
                    <a:lnTo>
                      <a:pt x="87" y="59"/>
                    </a:lnTo>
                    <a:lnTo>
                      <a:pt x="78" y="59"/>
                    </a:lnTo>
                    <a:lnTo>
                      <a:pt x="74" y="55"/>
                    </a:lnTo>
                    <a:lnTo>
                      <a:pt x="69" y="55"/>
                    </a:lnTo>
                    <a:lnTo>
                      <a:pt x="60" y="59"/>
                    </a:lnTo>
                    <a:lnTo>
                      <a:pt x="55" y="64"/>
                    </a:lnTo>
                    <a:lnTo>
                      <a:pt x="51" y="68"/>
                    </a:lnTo>
                    <a:lnTo>
                      <a:pt x="46" y="73"/>
                    </a:lnTo>
                    <a:lnTo>
                      <a:pt x="46" y="73"/>
                    </a:lnTo>
                    <a:close/>
                    <a:moveTo>
                      <a:pt x="32" y="55"/>
                    </a:moveTo>
                    <a:lnTo>
                      <a:pt x="37" y="59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2" y="50"/>
                    </a:lnTo>
                    <a:lnTo>
                      <a:pt x="46" y="46"/>
                    </a:lnTo>
                    <a:lnTo>
                      <a:pt x="55" y="41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50"/>
                    </a:lnTo>
                    <a:lnTo>
                      <a:pt x="64" y="50"/>
                    </a:lnTo>
                    <a:lnTo>
                      <a:pt x="64" y="46"/>
                    </a:lnTo>
                    <a:lnTo>
                      <a:pt x="69" y="36"/>
                    </a:lnTo>
                    <a:lnTo>
                      <a:pt x="78" y="36"/>
                    </a:lnTo>
                    <a:lnTo>
                      <a:pt x="83" y="41"/>
                    </a:lnTo>
                    <a:lnTo>
                      <a:pt x="83" y="36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78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0" y="23"/>
                    </a:lnTo>
                    <a:lnTo>
                      <a:pt x="55" y="23"/>
                    </a:lnTo>
                    <a:lnTo>
                      <a:pt x="60" y="18"/>
                    </a:lnTo>
                    <a:lnTo>
                      <a:pt x="60" y="14"/>
                    </a:lnTo>
                    <a:lnTo>
                      <a:pt x="69" y="9"/>
                    </a:lnTo>
                    <a:lnTo>
                      <a:pt x="64" y="9"/>
                    </a:lnTo>
                    <a:lnTo>
                      <a:pt x="64" y="4"/>
                    </a:lnTo>
                    <a:lnTo>
                      <a:pt x="60" y="9"/>
                    </a:lnTo>
                    <a:lnTo>
                      <a:pt x="32" y="23"/>
                    </a:lnTo>
                    <a:lnTo>
                      <a:pt x="28" y="23"/>
                    </a:lnTo>
                    <a:lnTo>
                      <a:pt x="14" y="23"/>
                    </a:lnTo>
                    <a:lnTo>
                      <a:pt x="9" y="27"/>
                    </a:lnTo>
                    <a:lnTo>
                      <a:pt x="14" y="27"/>
                    </a:lnTo>
                    <a:lnTo>
                      <a:pt x="19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32" y="23"/>
                    </a:lnTo>
                    <a:lnTo>
                      <a:pt x="37" y="27"/>
                    </a:lnTo>
                    <a:lnTo>
                      <a:pt x="46" y="27"/>
                    </a:lnTo>
                    <a:lnTo>
                      <a:pt x="51" y="27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1"/>
                    </a:lnTo>
                    <a:lnTo>
                      <a:pt x="37" y="46"/>
                    </a:lnTo>
                    <a:lnTo>
                      <a:pt x="32" y="50"/>
                    </a:lnTo>
                    <a:lnTo>
                      <a:pt x="32" y="55"/>
                    </a:lnTo>
                    <a:lnTo>
                      <a:pt x="32" y="55"/>
                    </a:lnTo>
                    <a:lnTo>
                      <a:pt x="32" y="55"/>
                    </a:lnTo>
                    <a:close/>
                    <a:moveTo>
                      <a:pt x="55" y="50"/>
                    </a:moveTo>
                    <a:lnTo>
                      <a:pt x="51" y="55"/>
                    </a:lnTo>
                    <a:lnTo>
                      <a:pt x="51" y="55"/>
                    </a:lnTo>
                    <a:lnTo>
                      <a:pt x="51" y="59"/>
                    </a:lnTo>
                    <a:lnTo>
                      <a:pt x="51" y="55"/>
                    </a:lnTo>
                    <a:lnTo>
                      <a:pt x="55" y="50"/>
                    </a:lnTo>
                    <a:lnTo>
                      <a:pt x="55" y="5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2" name="Freeform 1786"/>
              <p:cNvSpPr>
                <a:spLocks/>
              </p:cNvSpPr>
              <p:nvPr/>
            </p:nvSpPr>
            <p:spPr bwMode="auto">
              <a:xfrm>
                <a:off x="1251" y="1085"/>
                <a:ext cx="110" cy="73"/>
              </a:xfrm>
              <a:custGeom>
                <a:avLst/>
                <a:gdLst>
                  <a:gd name="T0" fmla="*/ 46 w 110"/>
                  <a:gd name="T1" fmla="*/ 68 h 73"/>
                  <a:gd name="T2" fmla="*/ 46 w 110"/>
                  <a:gd name="T3" fmla="*/ 64 h 73"/>
                  <a:gd name="T4" fmla="*/ 28 w 110"/>
                  <a:gd name="T5" fmla="*/ 64 h 73"/>
                  <a:gd name="T6" fmla="*/ 14 w 110"/>
                  <a:gd name="T7" fmla="*/ 59 h 73"/>
                  <a:gd name="T8" fmla="*/ 9 w 110"/>
                  <a:gd name="T9" fmla="*/ 55 h 73"/>
                  <a:gd name="T10" fmla="*/ 23 w 110"/>
                  <a:gd name="T11" fmla="*/ 55 h 73"/>
                  <a:gd name="T12" fmla="*/ 28 w 110"/>
                  <a:gd name="T13" fmla="*/ 50 h 73"/>
                  <a:gd name="T14" fmla="*/ 37 w 110"/>
                  <a:gd name="T15" fmla="*/ 41 h 73"/>
                  <a:gd name="T16" fmla="*/ 28 w 110"/>
                  <a:gd name="T17" fmla="*/ 32 h 73"/>
                  <a:gd name="T18" fmla="*/ 28 w 110"/>
                  <a:gd name="T19" fmla="*/ 36 h 73"/>
                  <a:gd name="T20" fmla="*/ 28 w 110"/>
                  <a:gd name="T21" fmla="*/ 36 h 73"/>
                  <a:gd name="T22" fmla="*/ 14 w 110"/>
                  <a:gd name="T23" fmla="*/ 32 h 73"/>
                  <a:gd name="T24" fmla="*/ 9 w 110"/>
                  <a:gd name="T25" fmla="*/ 36 h 73"/>
                  <a:gd name="T26" fmla="*/ 9 w 110"/>
                  <a:gd name="T27" fmla="*/ 41 h 73"/>
                  <a:gd name="T28" fmla="*/ 5 w 110"/>
                  <a:gd name="T29" fmla="*/ 36 h 73"/>
                  <a:gd name="T30" fmla="*/ 9 w 110"/>
                  <a:gd name="T31" fmla="*/ 18 h 73"/>
                  <a:gd name="T32" fmla="*/ 32 w 110"/>
                  <a:gd name="T33" fmla="*/ 18 h 73"/>
                  <a:gd name="T34" fmla="*/ 64 w 110"/>
                  <a:gd name="T35" fmla="*/ 0 h 73"/>
                  <a:gd name="T36" fmla="*/ 74 w 110"/>
                  <a:gd name="T37" fmla="*/ 4 h 73"/>
                  <a:gd name="T38" fmla="*/ 83 w 110"/>
                  <a:gd name="T39" fmla="*/ 9 h 73"/>
                  <a:gd name="T40" fmla="*/ 78 w 110"/>
                  <a:gd name="T41" fmla="*/ 9 h 73"/>
                  <a:gd name="T42" fmla="*/ 64 w 110"/>
                  <a:gd name="T43" fmla="*/ 18 h 73"/>
                  <a:gd name="T44" fmla="*/ 78 w 110"/>
                  <a:gd name="T45" fmla="*/ 18 h 73"/>
                  <a:gd name="T46" fmla="*/ 97 w 110"/>
                  <a:gd name="T47" fmla="*/ 9 h 73"/>
                  <a:gd name="T48" fmla="*/ 97 w 110"/>
                  <a:gd name="T49" fmla="*/ 14 h 73"/>
                  <a:gd name="T50" fmla="*/ 106 w 110"/>
                  <a:gd name="T51" fmla="*/ 4 h 73"/>
                  <a:gd name="T52" fmla="*/ 110 w 110"/>
                  <a:gd name="T53" fmla="*/ 0 h 73"/>
                  <a:gd name="T54" fmla="*/ 97 w 110"/>
                  <a:gd name="T55" fmla="*/ 18 h 73"/>
                  <a:gd name="T56" fmla="*/ 92 w 110"/>
                  <a:gd name="T57" fmla="*/ 27 h 73"/>
                  <a:gd name="T58" fmla="*/ 83 w 110"/>
                  <a:gd name="T59" fmla="*/ 46 h 73"/>
                  <a:gd name="T60" fmla="*/ 69 w 110"/>
                  <a:gd name="T61" fmla="*/ 41 h 73"/>
                  <a:gd name="T62" fmla="*/ 74 w 110"/>
                  <a:gd name="T63" fmla="*/ 50 h 73"/>
                  <a:gd name="T64" fmla="*/ 83 w 110"/>
                  <a:gd name="T65" fmla="*/ 59 h 73"/>
                  <a:gd name="T66" fmla="*/ 78 w 110"/>
                  <a:gd name="T67" fmla="*/ 59 h 73"/>
                  <a:gd name="T68" fmla="*/ 69 w 110"/>
                  <a:gd name="T69" fmla="*/ 55 h 73"/>
                  <a:gd name="T70" fmla="*/ 55 w 110"/>
                  <a:gd name="T71" fmla="*/ 64 h 73"/>
                  <a:gd name="T72" fmla="*/ 46 w 110"/>
                  <a:gd name="T7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73">
                    <a:moveTo>
                      <a:pt x="46" y="73"/>
                    </a:moveTo>
                    <a:lnTo>
                      <a:pt x="46" y="68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37" y="64"/>
                    </a:lnTo>
                    <a:lnTo>
                      <a:pt x="28" y="64"/>
                    </a:lnTo>
                    <a:lnTo>
                      <a:pt x="23" y="59"/>
                    </a:lnTo>
                    <a:lnTo>
                      <a:pt x="14" y="59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9" y="55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8" y="50"/>
                    </a:lnTo>
                    <a:lnTo>
                      <a:pt x="32" y="46"/>
                    </a:lnTo>
                    <a:lnTo>
                      <a:pt x="37" y="41"/>
                    </a:lnTo>
                    <a:lnTo>
                      <a:pt x="32" y="36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19" y="32"/>
                    </a:lnTo>
                    <a:lnTo>
                      <a:pt x="14" y="32"/>
                    </a:lnTo>
                    <a:lnTo>
                      <a:pt x="9" y="32"/>
                    </a:lnTo>
                    <a:lnTo>
                      <a:pt x="9" y="36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0" y="27"/>
                    </a:lnTo>
                    <a:lnTo>
                      <a:pt x="9" y="18"/>
                    </a:lnTo>
                    <a:lnTo>
                      <a:pt x="28" y="18"/>
                    </a:lnTo>
                    <a:lnTo>
                      <a:pt x="32" y="18"/>
                    </a:lnTo>
                    <a:lnTo>
                      <a:pt x="60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4" y="4"/>
                    </a:lnTo>
                    <a:lnTo>
                      <a:pt x="78" y="4"/>
                    </a:lnTo>
                    <a:lnTo>
                      <a:pt x="83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69" y="18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78" y="18"/>
                    </a:lnTo>
                    <a:lnTo>
                      <a:pt x="92" y="14"/>
                    </a:lnTo>
                    <a:lnTo>
                      <a:pt x="97" y="9"/>
                    </a:lnTo>
                    <a:lnTo>
                      <a:pt x="97" y="4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106" y="4"/>
                    </a:lnTo>
                    <a:lnTo>
                      <a:pt x="110" y="4"/>
                    </a:lnTo>
                    <a:lnTo>
                      <a:pt x="110" y="0"/>
                    </a:lnTo>
                    <a:lnTo>
                      <a:pt x="101" y="14"/>
                    </a:lnTo>
                    <a:lnTo>
                      <a:pt x="97" y="18"/>
                    </a:lnTo>
                    <a:lnTo>
                      <a:pt x="97" y="23"/>
                    </a:lnTo>
                    <a:lnTo>
                      <a:pt x="92" y="27"/>
                    </a:lnTo>
                    <a:lnTo>
                      <a:pt x="92" y="36"/>
                    </a:lnTo>
                    <a:lnTo>
                      <a:pt x="83" y="46"/>
                    </a:lnTo>
                    <a:lnTo>
                      <a:pt x="74" y="46"/>
                    </a:lnTo>
                    <a:lnTo>
                      <a:pt x="69" y="41"/>
                    </a:lnTo>
                    <a:lnTo>
                      <a:pt x="69" y="46"/>
                    </a:lnTo>
                    <a:lnTo>
                      <a:pt x="74" y="50"/>
                    </a:lnTo>
                    <a:lnTo>
                      <a:pt x="78" y="55"/>
                    </a:lnTo>
                    <a:lnTo>
                      <a:pt x="83" y="59"/>
                    </a:lnTo>
                    <a:lnTo>
                      <a:pt x="87" y="59"/>
                    </a:lnTo>
                    <a:lnTo>
                      <a:pt x="78" y="59"/>
                    </a:lnTo>
                    <a:lnTo>
                      <a:pt x="74" y="55"/>
                    </a:lnTo>
                    <a:lnTo>
                      <a:pt x="69" y="55"/>
                    </a:lnTo>
                    <a:lnTo>
                      <a:pt x="60" y="59"/>
                    </a:lnTo>
                    <a:lnTo>
                      <a:pt x="55" y="64"/>
                    </a:lnTo>
                    <a:lnTo>
                      <a:pt x="51" y="68"/>
                    </a:lnTo>
                    <a:lnTo>
                      <a:pt x="46" y="73"/>
                    </a:lnTo>
                    <a:lnTo>
                      <a:pt x="46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3" name="Freeform 1787"/>
              <p:cNvSpPr>
                <a:spLocks/>
              </p:cNvSpPr>
              <p:nvPr/>
            </p:nvSpPr>
            <p:spPr bwMode="auto">
              <a:xfrm>
                <a:off x="1260" y="1089"/>
                <a:ext cx="78" cy="55"/>
              </a:xfrm>
              <a:custGeom>
                <a:avLst/>
                <a:gdLst>
                  <a:gd name="T0" fmla="*/ 23 w 78"/>
                  <a:gd name="T1" fmla="*/ 51 h 55"/>
                  <a:gd name="T2" fmla="*/ 28 w 78"/>
                  <a:gd name="T3" fmla="*/ 55 h 55"/>
                  <a:gd name="T4" fmla="*/ 33 w 78"/>
                  <a:gd name="T5" fmla="*/ 51 h 55"/>
                  <a:gd name="T6" fmla="*/ 33 w 78"/>
                  <a:gd name="T7" fmla="*/ 51 h 55"/>
                  <a:gd name="T8" fmla="*/ 33 w 78"/>
                  <a:gd name="T9" fmla="*/ 46 h 55"/>
                  <a:gd name="T10" fmla="*/ 37 w 78"/>
                  <a:gd name="T11" fmla="*/ 42 h 55"/>
                  <a:gd name="T12" fmla="*/ 46 w 78"/>
                  <a:gd name="T13" fmla="*/ 37 h 55"/>
                  <a:gd name="T14" fmla="*/ 51 w 78"/>
                  <a:gd name="T15" fmla="*/ 37 h 55"/>
                  <a:gd name="T16" fmla="*/ 51 w 78"/>
                  <a:gd name="T17" fmla="*/ 37 h 55"/>
                  <a:gd name="T18" fmla="*/ 51 w 78"/>
                  <a:gd name="T19" fmla="*/ 42 h 55"/>
                  <a:gd name="T20" fmla="*/ 51 w 78"/>
                  <a:gd name="T21" fmla="*/ 42 h 55"/>
                  <a:gd name="T22" fmla="*/ 51 w 78"/>
                  <a:gd name="T23" fmla="*/ 46 h 55"/>
                  <a:gd name="T24" fmla="*/ 55 w 78"/>
                  <a:gd name="T25" fmla="*/ 46 h 55"/>
                  <a:gd name="T26" fmla="*/ 55 w 78"/>
                  <a:gd name="T27" fmla="*/ 42 h 55"/>
                  <a:gd name="T28" fmla="*/ 60 w 78"/>
                  <a:gd name="T29" fmla="*/ 32 h 55"/>
                  <a:gd name="T30" fmla="*/ 69 w 78"/>
                  <a:gd name="T31" fmla="*/ 32 h 55"/>
                  <a:gd name="T32" fmla="*/ 74 w 78"/>
                  <a:gd name="T33" fmla="*/ 37 h 55"/>
                  <a:gd name="T34" fmla="*/ 74 w 78"/>
                  <a:gd name="T35" fmla="*/ 32 h 55"/>
                  <a:gd name="T36" fmla="*/ 78 w 78"/>
                  <a:gd name="T37" fmla="*/ 23 h 55"/>
                  <a:gd name="T38" fmla="*/ 78 w 78"/>
                  <a:gd name="T39" fmla="*/ 23 h 55"/>
                  <a:gd name="T40" fmla="*/ 78 w 78"/>
                  <a:gd name="T41" fmla="*/ 19 h 55"/>
                  <a:gd name="T42" fmla="*/ 78 w 78"/>
                  <a:gd name="T43" fmla="*/ 19 h 55"/>
                  <a:gd name="T44" fmla="*/ 69 w 78"/>
                  <a:gd name="T45" fmla="*/ 23 h 55"/>
                  <a:gd name="T46" fmla="*/ 55 w 78"/>
                  <a:gd name="T47" fmla="*/ 23 h 55"/>
                  <a:gd name="T48" fmla="*/ 55 w 78"/>
                  <a:gd name="T49" fmla="*/ 23 h 55"/>
                  <a:gd name="T50" fmla="*/ 51 w 78"/>
                  <a:gd name="T51" fmla="*/ 19 h 55"/>
                  <a:gd name="T52" fmla="*/ 46 w 78"/>
                  <a:gd name="T53" fmla="*/ 19 h 55"/>
                  <a:gd name="T54" fmla="*/ 51 w 78"/>
                  <a:gd name="T55" fmla="*/ 14 h 55"/>
                  <a:gd name="T56" fmla="*/ 51 w 78"/>
                  <a:gd name="T57" fmla="*/ 10 h 55"/>
                  <a:gd name="T58" fmla="*/ 60 w 78"/>
                  <a:gd name="T59" fmla="*/ 5 h 55"/>
                  <a:gd name="T60" fmla="*/ 55 w 78"/>
                  <a:gd name="T61" fmla="*/ 5 h 55"/>
                  <a:gd name="T62" fmla="*/ 55 w 78"/>
                  <a:gd name="T63" fmla="*/ 0 h 55"/>
                  <a:gd name="T64" fmla="*/ 51 w 78"/>
                  <a:gd name="T65" fmla="*/ 5 h 55"/>
                  <a:gd name="T66" fmla="*/ 23 w 78"/>
                  <a:gd name="T67" fmla="*/ 19 h 55"/>
                  <a:gd name="T68" fmla="*/ 19 w 78"/>
                  <a:gd name="T69" fmla="*/ 19 h 55"/>
                  <a:gd name="T70" fmla="*/ 5 w 78"/>
                  <a:gd name="T71" fmla="*/ 19 h 55"/>
                  <a:gd name="T72" fmla="*/ 0 w 78"/>
                  <a:gd name="T73" fmla="*/ 23 h 55"/>
                  <a:gd name="T74" fmla="*/ 5 w 78"/>
                  <a:gd name="T75" fmla="*/ 23 h 55"/>
                  <a:gd name="T76" fmla="*/ 10 w 78"/>
                  <a:gd name="T77" fmla="*/ 23 h 55"/>
                  <a:gd name="T78" fmla="*/ 14 w 78"/>
                  <a:gd name="T79" fmla="*/ 23 h 55"/>
                  <a:gd name="T80" fmla="*/ 14 w 78"/>
                  <a:gd name="T81" fmla="*/ 23 h 55"/>
                  <a:gd name="T82" fmla="*/ 19 w 78"/>
                  <a:gd name="T83" fmla="*/ 19 h 55"/>
                  <a:gd name="T84" fmla="*/ 19 w 78"/>
                  <a:gd name="T85" fmla="*/ 19 h 55"/>
                  <a:gd name="T86" fmla="*/ 23 w 78"/>
                  <a:gd name="T87" fmla="*/ 19 h 55"/>
                  <a:gd name="T88" fmla="*/ 28 w 78"/>
                  <a:gd name="T89" fmla="*/ 23 h 55"/>
                  <a:gd name="T90" fmla="*/ 37 w 78"/>
                  <a:gd name="T91" fmla="*/ 23 h 55"/>
                  <a:gd name="T92" fmla="*/ 42 w 78"/>
                  <a:gd name="T93" fmla="*/ 23 h 55"/>
                  <a:gd name="T94" fmla="*/ 42 w 78"/>
                  <a:gd name="T95" fmla="*/ 28 h 55"/>
                  <a:gd name="T96" fmla="*/ 42 w 78"/>
                  <a:gd name="T97" fmla="*/ 28 h 55"/>
                  <a:gd name="T98" fmla="*/ 42 w 78"/>
                  <a:gd name="T99" fmla="*/ 28 h 55"/>
                  <a:gd name="T100" fmla="*/ 33 w 78"/>
                  <a:gd name="T101" fmla="*/ 32 h 55"/>
                  <a:gd name="T102" fmla="*/ 33 w 78"/>
                  <a:gd name="T103" fmla="*/ 32 h 55"/>
                  <a:gd name="T104" fmla="*/ 33 w 78"/>
                  <a:gd name="T105" fmla="*/ 37 h 55"/>
                  <a:gd name="T106" fmla="*/ 28 w 78"/>
                  <a:gd name="T107" fmla="*/ 42 h 55"/>
                  <a:gd name="T108" fmla="*/ 23 w 78"/>
                  <a:gd name="T109" fmla="*/ 46 h 55"/>
                  <a:gd name="T110" fmla="*/ 23 w 78"/>
                  <a:gd name="T111" fmla="*/ 51 h 55"/>
                  <a:gd name="T112" fmla="*/ 23 w 78"/>
                  <a:gd name="T113" fmla="*/ 51 h 55"/>
                  <a:gd name="T114" fmla="*/ 23 w 78"/>
                  <a:gd name="T115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" h="55">
                    <a:moveTo>
                      <a:pt x="23" y="51"/>
                    </a:moveTo>
                    <a:lnTo>
                      <a:pt x="28" y="55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46"/>
                    </a:lnTo>
                    <a:lnTo>
                      <a:pt x="37" y="42"/>
                    </a:lnTo>
                    <a:lnTo>
                      <a:pt x="46" y="37"/>
                    </a:lnTo>
                    <a:lnTo>
                      <a:pt x="51" y="37"/>
                    </a:lnTo>
                    <a:lnTo>
                      <a:pt x="51" y="37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46"/>
                    </a:lnTo>
                    <a:lnTo>
                      <a:pt x="55" y="46"/>
                    </a:lnTo>
                    <a:lnTo>
                      <a:pt x="55" y="42"/>
                    </a:lnTo>
                    <a:lnTo>
                      <a:pt x="60" y="32"/>
                    </a:lnTo>
                    <a:lnTo>
                      <a:pt x="69" y="32"/>
                    </a:lnTo>
                    <a:lnTo>
                      <a:pt x="74" y="37"/>
                    </a:lnTo>
                    <a:lnTo>
                      <a:pt x="74" y="32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69" y="23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1" y="19"/>
                    </a:lnTo>
                    <a:lnTo>
                      <a:pt x="46" y="19"/>
                    </a:lnTo>
                    <a:lnTo>
                      <a:pt x="51" y="14"/>
                    </a:lnTo>
                    <a:lnTo>
                      <a:pt x="51" y="10"/>
                    </a:lnTo>
                    <a:lnTo>
                      <a:pt x="60" y="5"/>
                    </a:lnTo>
                    <a:lnTo>
                      <a:pt x="55" y="5"/>
                    </a:lnTo>
                    <a:lnTo>
                      <a:pt x="55" y="0"/>
                    </a:lnTo>
                    <a:lnTo>
                      <a:pt x="51" y="5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5" y="19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10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3" y="19"/>
                    </a:lnTo>
                    <a:lnTo>
                      <a:pt x="28" y="23"/>
                    </a:lnTo>
                    <a:lnTo>
                      <a:pt x="37" y="23"/>
                    </a:lnTo>
                    <a:lnTo>
                      <a:pt x="42" y="23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7"/>
                    </a:lnTo>
                    <a:lnTo>
                      <a:pt x="28" y="42"/>
                    </a:lnTo>
                    <a:lnTo>
                      <a:pt x="23" y="46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4" name="Freeform 1788"/>
              <p:cNvSpPr>
                <a:spLocks/>
              </p:cNvSpPr>
              <p:nvPr/>
            </p:nvSpPr>
            <p:spPr bwMode="auto">
              <a:xfrm>
                <a:off x="1302" y="1135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0 w 4"/>
                  <a:gd name="T3" fmla="*/ 5 h 9"/>
                  <a:gd name="T4" fmla="*/ 0 w 4"/>
                  <a:gd name="T5" fmla="*/ 5 h 9"/>
                  <a:gd name="T6" fmla="*/ 0 w 4"/>
                  <a:gd name="T7" fmla="*/ 9 h 9"/>
                  <a:gd name="T8" fmla="*/ 0 w 4"/>
                  <a:gd name="T9" fmla="*/ 5 h 9"/>
                  <a:gd name="T10" fmla="*/ 4 w 4"/>
                  <a:gd name="T11" fmla="*/ 0 h 9"/>
                  <a:gd name="T12" fmla="*/ 4 w 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5" name="Freeform 1789"/>
              <p:cNvSpPr>
                <a:spLocks/>
              </p:cNvSpPr>
              <p:nvPr/>
            </p:nvSpPr>
            <p:spPr bwMode="auto">
              <a:xfrm>
                <a:off x="1705" y="1992"/>
                <a:ext cx="14" cy="9"/>
              </a:xfrm>
              <a:custGeom>
                <a:avLst/>
                <a:gdLst>
                  <a:gd name="T0" fmla="*/ 5 w 14"/>
                  <a:gd name="T1" fmla="*/ 0 h 9"/>
                  <a:gd name="T2" fmla="*/ 14 w 14"/>
                  <a:gd name="T3" fmla="*/ 9 h 9"/>
                  <a:gd name="T4" fmla="*/ 5 w 14"/>
                  <a:gd name="T5" fmla="*/ 5 h 9"/>
                  <a:gd name="T6" fmla="*/ 0 w 14"/>
                  <a:gd name="T7" fmla="*/ 5 h 9"/>
                  <a:gd name="T8" fmla="*/ 5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5" y="0"/>
                    </a:moveTo>
                    <a:lnTo>
                      <a:pt x="14" y="9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6" name="Freeform 1790"/>
              <p:cNvSpPr>
                <a:spLocks/>
              </p:cNvSpPr>
              <p:nvPr/>
            </p:nvSpPr>
            <p:spPr bwMode="auto">
              <a:xfrm>
                <a:off x="1705" y="1992"/>
                <a:ext cx="14" cy="9"/>
              </a:xfrm>
              <a:custGeom>
                <a:avLst/>
                <a:gdLst>
                  <a:gd name="T0" fmla="*/ 5 w 14"/>
                  <a:gd name="T1" fmla="*/ 0 h 9"/>
                  <a:gd name="T2" fmla="*/ 14 w 14"/>
                  <a:gd name="T3" fmla="*/ 9 h 9"/>
                  <a:gd name="T4" fmla="*/ 5 w 14"/>
                  <a:gd name="T5" fmla="*/ 5 h 9"/>
                  <a:gd name="T6" fmla="*/ 0 w 14"/>
                  <a:gd name="T7" fmla="*/ 5 h 9"/>
                  <a:gd name="T8" fmla="*/ 5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5" y="0"/>
                    </a:moveTo>
                    <a:lnTo>
                      <a:pt x="14" y="9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7" name="Freeform 1791"/>
              <p:cNvSpPr>
                <a:spLocks/>
              </p:cNvSpPr>
              <p:nvPr/>
            </p:nvSpPr>
            <p:spPr bwMode="auto">
              <a:xfrm>
                <a:off x="1700" y="1987"/>
                <a:ext cx="19" cy="19"/>
              </a:xfrm>
              <a:custGeom>
                <a:avLst/>
                <a:gdLst>
                  <a:gd name="T0" fmla="*/ 19 w 19"/>
                  <a:gd name="T1" fmla="*/ 19 h 19"/>
                  <a:gd name="T2" fmla="*/ 14 w 19"/>
                  <a:gd name="T3" fmla="*/ 19 h 19"/>
                  <a:gd name="T4" fmla="*/ 14 w 19"/>
                  <a:gd name="T5" fmla="*/ 19 h 19"/>
                  <a:gd name="T6" fmla="*/ 5 w 19"/>
                  <a:gd name="T7" fmla="*/ 14 h 19"/>
                  <a:gd name="T8" fmla="*/ 0 w 19"/>
                  <a:gd name="T9" fmla="*/ 10 h 19"/>
                  <a:gd name="T10" fmla="*/ 5 w 19"/>
                  <a:gd name="T11" fmla="*/ 0 h 19"/>
                  <a:gd name="T12" fmla="*/ 5 w 19"/>
                  <a:gd name="T13" fmla="*/ 0 h 19"/>
                  <a:gd name="T14" fmla="*/ 10 w 19"/>
                  <a:gd name="T15" fmla="*/ 0 h 19"/>
                  <a:gd name="T16" fmla="*/ 19 w 19"/>
                  <a:gd name="T17" fmla="*/ 14 h 19"/>
                  <a:gd name="T18" fmla="*/ 19 w 19"/>
                  <a:gd name="T19" fmla="*/ 19 h 19"/>
                  <a:gd name="T20" fmla="*/ 19 w 19"/>
                  <a:gd name="T2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14" y="19"/>
                    </a:lnTo>
                    <a:lnTo>
                      <a:pt x="14" y="19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9" y="14"/>
                    </a:lnTo>
                    <a:lnTo>
                      <a:pt x="19" y="19"/>
                    </a:lnTo>
                    <a:lnTo>
                      <a:pt x="19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8" name="Freeform 1792"/>
              <p:cNvSpPr>
                <a:spLocks/>
              </p:cNvSpPr>
              <p:nvPr/>
            </p:nvSpPr>
            <p:spPr bwMode="auto">
              <a:xfrm>
                <a:off x="1700" y="1987"/>
                <a:ext cx="19" cy="19"/>
              </a:xfrm>
              <a:custGeom>
                <a:avLst/>
                <a:gdLst>
                  <a:gd name="T0" fmla="*/ 19 w 19"/>
                  <a:gd name="T1" fmla="*/ 19 h 19"/>
                  <a:gd name="T2" fmla="*/ 14 w 19"/>
                  <a:gd name="T3" fmla="*/ 19 h 19"/>
                  <a:gd name="T4" fmla="*/ 14 w 19"/>
                  <a:gd name="T5" fmla="*/ 19 h 19"/>
                  <a:gd name="T6" fmla="*/ 5 w 19"/>
                  <a:gd name="T7" fmla="*/ 14 h 19"/>
                  <a:gd name="T8" fmla="*/ 0 w 19"/>
                  <a:gd name="T9" fmla="*/ 10 h 19"/>
                  <a:gd name="T10" fmla="*/ 5 w 19"/>
                  <a:gd name="T11" fmla="*/ 0 h 19"/>
                  <a:gd name="T12" fmla="*/ 5 w 19"/>
                  <a:gd name="T13" fmla="*/ 0 h 19"/>
                  <a:gd name="T14" fmla="*/ 10 w 19"/>
                  <a:gd name="T15" fmla="*/ 0 h 19"/>
                  <a:gd name="T16" fmla="*/ 19 w 19"/>
                  <a:gd name="T17" fmla="*/ 14 h 19"/>
                  <a:gd name="T18" fmla="*/ 19 w 19"/>
                  <a:gd name="T19" fmla="*/ 19 h 19"/>
                  <a:gd name="T20" fmla="*/ 19 w 19"/>
                  <a:gd name="T2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14" y="19"/>
                    </a:lnTo>
                    <a:lnTo>
                      <a:pt x="14" y="19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9" y="14"/>
                    </a:lnTo>
                    <a:lnTo>
                      <a:pt x="19" y="19"/>
                    </a:lnTo>
                    <a:lnTo>
                      <a:pt x="19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9" name="Freeform 1793"/>
              <p:cNvSpPr>
                <a:spLocks/>
              </p:cNvSpPr>
              <p:nvPr/>
            </p:nvSpPr>
            <p:spPr bwMode="auto">
              <a:xfrm>
                <a:off x="1393" y="1607"/>
                <a:ext cx="14" cy="14"/>
              </a:xfrm>
              <a:custGeom>
                <a:avLst/>
                <a:gdLst>
                  <a:gd name="T0" fmla="*/ 0 w 14"/>
                  <a:gd name="T1" fmla="*/ 0 h 14"/>
                  <a:gd name="T2" fmla="*/ 5 w 14"/>
                  <a:gd name="T3" fmla="*/ 0 h 14"/>
                  <a:gd name="T4" fmla="*/ 5 w 14"/>
                  <a:gd name="T5" fmla="*/ 5 h 14"/>
                  <a:gd name="T6" fmla="*/ 10 w 14"/>
                  <a:gd name="T7" fmla="*/ 5 h 14"/>
                  <a:gd name="T8" fmla="*/ 10 w 14"/>
                  <a:gd name="T9" fmla="*/ 0 h 14"/>
                  <a:gd name="T10" fmla="*/ 10 w 14"/>
                  <a:gd name="T11" fmla="*/ 9 h 14"/>
                  <a:gd name="T12" fmla="*/ 14 w 14"/>
                  <a:gd name="T13" fmla="*/ 14 h 14"/>
                  <a:gd name="T14" fmla="*/ 10 w 14"/>
                  <a:gd name="T15" fmla="*/ 14 h 14"/>
                  <a:gd name="T16" fmla="*/ 5 w 14"/>
                  <a:gd name="T17" fmla="*/ 9 h 14"/>
                  <a:gd name="T18" fmla="*/ 0 w 14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0" y="9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0" name="Freeform 1794"/>
              <p:cNvSpPr>
                <a:spLocks/>
              </p:cNvSpPr>
              <p:nvPr/>
            </p:nvSpPr>
            <p:spPr bwMode="auto">
              <a:xfrm>
                <a:off x="1393" y="1607"/>
                <a:ext cx="14" cy="14"/>
              </a:xfrm>
              <a:custGeom>
                <a:avLst/>
                <a:gdLst>
                  <a:gd name="T0" fmla="*/ 0 w 14"/>
                  <a:gd name="T1" fmla="*/ 0 h 14"/>
                  <a:gd name="T2" fmla="*/ 5 w 14"/>
                  <a:gd name="T3" fmla="*/ 0 h 14"/>
                  <a:gd name="T4" fmla="*/ 5 w 14"/>
                  <a:gd name="T5" fmla="*/ 5 h 14"/>
                  <a:gd name="T6" fmla="*/ 10 w 14"/>
                  <a:gd name="T7" fmla="*/ 5 h 14"/>
                  <a:gd name="T8" fmla="*/ 10 w 14"/>
                  <a:gd name="T9" fmla="*/ 0 h 14"/>
                  <a:gd name="T10" fmla="*/ 10 w 14"/>
                  <a:gd name="T11" fmla="*/ 9 h 14"/>
                  <a:gd name="T12" fmla="*/ 14 w 14"/>
                  <a:gd name="T13" fmla="*/ 14 h 14"/>
                  <a:gd name="T14" fmla="*/ 10 w 14"/>
                  <a:gd name="T15" fmla="*/ 14 h 14"/>
                  <a:gd name="T16" fmla="*/ 5 w 14"/>
                  <a:gd name="T17" fmla="*/ 9 h 14"/>
                  <a:gd name="T18" fmla="*/ 0 w 14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0" y="9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1" name="Freeform 1795"/>
              <p:cNvSpPr>
                <a:spLocks/>
              </p:cNvSpPr>
              <p:nvPr/>
            </p:nvSpPr>
            <p:spPr bwMode="auto">
              <a:xfrm>
                <a:off x="1389" y="1603"/>
                <a:ext cx="18" cy="22"/>
              </a:xfrm>
              <a:custGeom>
                <a:avLst/>
                <a:gdLst>
                  <a:gd name="T0" fmla="*/ 14 w 18"/>
                  <a:gd name="T1" fmla="*/ 22 h 22"/>
                  <a:gd name="T2" fmla="*/ 9 w 18"/>
                  <a:gd name="T3" fmla="*/ 18 h 22"/>
                  <a:gd name="T4" fmla="*/ 4 w 18"/>
                  <a:gd name="T5" fmla="*/ 9 h 22"/>
                  <a:gd name="T6" fmla="*/ 4 w 18"/>
                  <a:gd name="T7" fmla="*/ 4 h 22"/>
                  <a:gd name="T8" fmla="*/ 0 w 18"/>
                  <a:gd name="T9" fmla="*/ 0 h 22"/>
                  <a:gd name="T10" fmla="*/ 0 w 18"/>
                  <a:gd name="T11" fmla="*/ 0 h 22"/>
                  <a:gd name="T12" fmla="*/ 4 w 18"/>
                  <a:gd name="T13" fmla="*/ 0 h 22"/>
                  <a:gd name="T14" fmla="*/ 4 w 18"/>
                  <a:gd name="T15" fmla="*/ 0 h 22"/>
                  <a:gd name="T16" fmla="*/ 9 w 18"/>
                  <a:gd name="T17" fmla="*/ 0 h 22"/>
                  <a:gd name="T18" fmla="*/ 9 w 18"/>
                  <a:gd name="T19" fmla="*/ 0 h 22"/>
                  <a:gd name="T20" fmla="*/ 14 w 18"/>
                  <a:gd name="T21" fmla="*/ 0 h 22"/>
                  <a:gd name="T22" fmla="*/ 14 w 18"/>
                  <a:gd name="T23" fmla="*/ 4 h 22"/>
                  <a:gd name="T24" fmla="*/ 14 w 18"/>
                  <a:gd name="T25" fmla="*/ 4 h 22"/>
                  <a:gd name="T26" fmla="*/ 18 w 18"/>
                  <a:gd name="T27" fmla="*/ 9 h 22"/>
                  <a:gd name="T28" fmla="*/ 18 w 18"/>
                  <a:gd name="T29" fmla="*/ 22 h 22"/>
                  <a:gd name="T30" fmla="*/ 14 w 18"/>
                  <a:gd name="T3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2">
                    <a:moveTo>
                      <a:pt x="14" y="22"/>
                    </a:moveTo>
                    <a:lnTo>
                      <a:pt x="9" y="18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9"/>
                    </a:lnTo>
                    <a:lnTo>
                      <a:pt x="18" y="22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2" name="Freeform 1796"/>
              <p:cNvSpPr>
                <a:spLocks/>
              </p:cNvSpPr>
              <p:nvPr/>
            </p:nvSpPr>
            <p:spPr bwMode="auto">
              <a:xfrm>
                <a:off x="1389" y="1603"/>
                <a:ext cx="18" cy="22"/>
              </a:xfrm>
              <a:custGeom>
                <a:avLst/>
                <a:gdLst>
                  <a:gd name="T0" fmla="*/ 14 w 18"/>
                  <a:gd name="T1" fmla="*/ 22 h 22"/>
                  <a:gd name="T2" fmla="*/ 9 w 18"/>
                  <a:gd name="T3" fmla="*/ 18 h 22"/>
                  <a:gd name="T4" fmla="*/ 4 w 18"/>
                  <a:gd name="T5" fmla="*/ 9 h 22"/>
                  <a:gd name="T6" fmla="*/ 4 w 18"/>
                  <a:gd name="T7" fmla="*/ 4 h 22"/>
                  <a:gd name="T8" fmla="*/ 0 w 18"/>
                  <a:gd name="T9" fmla="*/ 0 h 22"/>
                  <a:gd name="T10" fmla="*/ 0 w 18"/>
                  <a:gd name="T11" fmla="*/ 0 h 22"/>
                  <a:gd name="T12" fmla="*/ 4 w 18"/>
                  <a:gd name="T13" fmla="*/ 0 h 22"/>
                  <a:gd name="T14" fmla="*/ 4 w 18"/>
                  <a:gd name="T15" fmla="*/ 0 h 22"/>
                  <a:gd name="T16" fmla="*/ 9 w 18"/>
                  <a:gd name="T17" fmla="*/ 0 h 22"/>
                  <a:gd name="T18" fmla="*/ 9 w 18"/>
                  <a:gd name="T19" fmla="*/ 0 h 22"/>
                  <a:gd name="T20" fmla="*/ 14 w 18"/>
                  <a:gd name="T21" fmla="*/ 0 h 22"/>
                  <a:gd name="T22" fmla="*/ 14 w 18"/>
                  <a:gd name="T23" fmla="*/ 4 h 22"/>
                  <a:gd name="T24" fmla="*/ 14 w 18"/>
                  <a:gd name="T25" fmla="*/ 4 h 22"/>
                  <a:gd name="T26" fmla="*/ 18 w 18"/>
                  <a:gd name="T27" fmla="*/ 9 h 22"/>
                  <a:gd name="T28" fmla="*/ 18 w 18"/>
                  <a:gd name="T29" fmla="*/ 22 h 22"/>
                  <a:gd name="T30" fmla="*/ 14 w 18"/>
                  <a:gd name="T3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2">
                    <a:moveTo>
                      <a:pt x="14" y="22"/>
                    </a:moveTo>
                    <a:lnTo>
                      <a:pt x="9" y="18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9"/>
                    </a:lnTo>
                    <a:lnTo>
                      <a:pt x="18" y="22"/>
                    </a:lnTo>
                    <a:lnTo>
                      <a:pt x="14" y="2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3" name="Freeform 1797"/>
              <p:cNvSpPr>
                <a:spLocks/>
              </p:cNvSpPr>
              <p:nvPr/>
            </p:nvSpPr>
            <p:spPr bwMode="auto">
              <a:xfrm>
                <a:off x="1636" y="1488"/>
                <a:ext cx="184" cy="119"/>
              </a:xfrm>
              <a:custGeom>
                <a:avLst/>
                <a:gdLst>
                  <a:gd name="T0" fmla="*/ 74 w 184"/>
                  <a:gd name="T1" fmla="*/ 37 h 119"/>
                  <a:gd name="T2" fmla="*/ 60 w 184"/>
                  <a:gd name="T3" fmla="*/ 41 h 119"/>
                  <a:gd name="T4" fmla="*/ 51 w 184"/>
                  <a:gd name="T5" fmla="*/ 41 h 119"/>
                  <a:gd name="T6" fmla="*/ 41 w 184"/>
                  <a:gd name="T7" fmla="*/ 37 h 119"/>
                  <a:gd name="T8" fmla="*/ 41 w 184"/>
                  <a:gd name="T9" fmla="*/ 32 h 119"/>
                  <a:gd name="T10" fmla="*/ 19 w 184"/>
                  <a:gd name="T11" fmla="*/ 41 h 119"/>
                  <a:gd name="T12" fmla="*/ 0 w 184"/>
                  <a:gd name="T13" fmla="*/ 41 h 119"/>
                  <a:gd name="T14" fmla="*/ 28 w 184"/>
                  <a:gd name="T15" fmla="*/ 18 h 119"/>
                  <a:gd name="T16" fmla="*/ 37 w 184"/>
                  <a:gd name="T17" fmla="*/ 9 h 119"/>
                  <a:gd name="T18" fmla="*/ 41 w 184"/>
                  <a:gd name="T19" fmla="*/ 9 h 119"/>
                  <a:gd name="T20" fmla="*/ 51 w 184"/>
                  <a:gd name="T21" fmla="*/ 0 h 119"/>
                  <a:gd name="T22" fmla="*/ 55 w 184"/>
                  <a:gd name="T23" fmla="*/ 14 h 119"/>
                  <a:gd name="T24" fmla="*/ 64 w 184"/>
                  <a:gd name="T25" fmla="*/ 5 h 119"/>
                  <a:gd name="T26" fmla="*/ 74 w 184"/>
                  <a:gd name="T27" fmla="*/ 18 h 119"/>
                  <a:gd name="T28" fmla="*/ 78 w 184"/>
                  <a:gd name="T29" fmla="*/ 23 h 119"/>
                  <a:gd name="T30" fmla="*/ 87 w 184"/>
                  <a:gd name="T31" fmla="*/ 41 h 119"/>
                  <a:gd name="T32" fmla="*/ 87 w 184"/>
                  <a:gd name="T33" fmla="*/ 41 h 119"/>
                  <a:gd name="T34" fmla="*/ 101 w 184"/>
                  <a:gd name="T35" fmla="*/ 50 h 119"/>
                  <a:gd name="T36" fmla="*/ 124 w 184"/>
                  <a:gd name="T37" fmla="*/ 50 h 119"/>
                  <a:gd name="T38" fmla="*/ 138 w 184"/>
                  <a:gd name="T39" fmla="*/ 69 h 119"/>
                  <a:gd name="T40" fmla="*/ 133 w 184"/>
                  <a:gd name="T41" fmla="*/ 73 h 119"/>
                  <a:gd name="T42" fmla="*/ 124 w 184"/>
                  <a:gd name="T43" fmla="*/ 73 h 119"/>
                  <a:gd name="T44" fmla="*/ 119 w 184"/>
                  <a:gd name="T45" fmla="*/ 60 h 119"/>
                  <a:gd name="T46" fmla="*/ 115 w 184"/>
                  <a:gd name="T47" fmla="*/ 82 h 119"/>
                  <a:gd name="T48" fmla="*/ 110 w 184"/>
                  <a:gd name="T49" fmla="*/ 96 h 119"/>
                  <a:gd name="T50" fmla="*/ 110 w 184"/>
                  <a:gd name="T51" fmla="*/ 105 h 119"/>
                  <a:gd name="T52" fmla="*/ 101 w 184"/>
                  <a:gd name="T53" fmla="*/ 115 h 119"/>
                  <a:gd name="T54" fmla="*/ 115 w 184"/>
                  <a:gd name="T55" fmla="*/ 110 h 119"/>
                  <a:gd name="T56" fmla="*/ 129 w 184"/>
                  <a:gd name="T57" fmla="*/ 101 h 119"/>
                  <a:gd name="T58" fmla="*/ 142 w 184"/>
                  <a:gd name="T59" fmla="*/ 101 h 119"/>
                  <a:gd name="T60" fmla="*/ 147 w 184"/>
                  <a:gd name="T61" fmla="*/ 96 h 119"/>
                  <a:gd name="T62" fmla="*/ 151 w 184"/>
                  <a:gd name="T63" fmla="*/ 82 h 119"/>
                  <a:gd name="T64" fmla="*/ 165 w 184"/>
                  <a:gd name="T65" fmla="*/ 78 h 119"/>
                  <a:gd name="T66" fmla="*/ 184 w 184"/>
                  <a:gd name="T67" fmla="*/ 73 h 119"/>
                  <a:gd name="T68" fmla="*/ 179 w 184"/>
                  <a:gd name="T69" fmla="*/ 82 h 119"/>
                  <a:gd name="T70" fmla="*/ 165 w 184"/>
                  <a:gd name="T71" fmla="*/ 92 h 119"/>
                  <a:gd name="T72" fmla="*/ 147 w 184"/>
                  <a:gd name="T73" fmla="*/ 101 h 119"/>
                  <a:gd name="T74" fmla="*/ 129 w 184"/>
                  <a:gd name="T75" fmla="*/ 115 h 119"/>
                  <a:gd name="T76" fmla="*/ 96 w 184"/>
                  <a:gd name="T77" fmla="*/ 119 h 119"/>
                  <a:gd name="T78" fmla="*/ 101 w 184"/>
                  <a:gd name="T79" fmla="*/ 82 h 119"/>
                  <a:gd name="T80" fmla="*/ 92 w 184"/>
                  <a:gd name="T81" fmla="*/ 87 h 119"/>
                  <a:gd name="T82" fmla="*/ 96 w 184"/>
                  <a:gd name="T83" fmla="*/ 64 h 119"/>
                  <a:gd name="T84" fmla="*/ 83 w 184"/>
                  <a:gd name="T85" fmla="*/ 55 h 119"/>
                  <a:gd name="T86" fmla="*/ 74 w 184"/>
                  <a:gd name="T87" fmla="*/ 69 h 119"/>
                  <a:gd name="T88" fmla="*/ 64 w 184"/>
                  <a:gd name="T89" fmla="*/ 78 h 119"/>
                  <a:gd name="T90" fmla="*/ 64 w 184"/>
                  <a:gd name="T91" fmla="*/ 96 h 119"/>
                  <a:gd name="T92" fmla="*/ 60 w 184"/>
                  <a:gd name="T93" fmla="*/ 115 h 119"/>
                  <a:gd name="T94" fmla="*/ 51 w 184"/>
                  <a:gd name="T95" fmla="*/ 115 h 119"/>
                  <a:gd name="T96" fmla="*/ 46 w 184"/>
                  <a:gd name="T97" fmla="*/ 92 h 119"/>
                  <a:gd name="T98" fmla="*/ 55 w 184"/>
                  <a:gd name="T99" fmla="*/ 60 h 119"/>
                  <a:gd name="T100" fmla="*/ 46 w 184"/>
                  <a:gd name="T101" fmla="*/ 73 h 119"/>
                  <a:gd name="T102" fmla="*/ 60 w 184"/>
                  <a:gd name="T103" fmla="*/ 50 h 119"/>
                  <a:gd name="T104" fmla="*/ 69 w 184"/>
                  <a:gd name="T105" fmla="*/ 50 h 119"/>
                  <a:gd name="T106" fmla="*/ 83 w 184"/>
                  <a:gd name="T107" fmla="*/ 50 h 119"/>
                  <a:gd name="T108" fmla="*/ 87 w 184"/>
                  <a:gd name="T109" fmla="*/ 4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4" h="119">
                    <a:moveTo>
                      <a:pt x="87" y="41"/>
                    </a:moveTo>
                    <a:lnTo>
                      <a:pt x="74" y="37"/>
                    </a:lnTo>
                    <a:lnTo>
                      <a:pt x="69" y="37"/>
                    </a:lnTo>
                    <a:lnTo>
                      <a:pt x="60" y="41"/>
                    </a:lnTo>
                    <a:lnTo>
                      <a:pt x="55" y="41"/>
                    </a:lnTo>
                    <a:lnTo>
                      <a:pt x="51" y="41"/>
                    </a:lnTo>
                    <a:lnTo>
                      <a:pt x="46" y="37"/>
                    </a:lnTo>
                    <a:lnTo>
                      <a:pt x="41" y="37"/>
                    </a:lnTo>
                    <a:lnTo>
                      <a:pt x="46" y="27"/>
                    </a:lnTo>
                    <a:lnTo>
                      <a:pt x="41" y="32"/>
                    </a:lnTo>
                    <a:lnTo>
                      <a:pt x="28" y="37"/>
                    </a:lnTo>
                    <a:lnTo>
                      <a:pt x="19" y="41"/>
                    </a:lnTo>
                    <a:lnTo>
                      <a:pt x="14" y="37"/>
                    </a:lnTo>
                    <a:lnTo>
                      <a:pt x="0" y="41"/>
                    </a:lnTo>
                    <a:lnTo>
                      <a:pt x="19" y="23"/>
                    </a:lnTo>
                    <a:lnTo>
                      <a:pt x="28" y="18"/>
                    </a:lnTo>
                    <a:lnTo>
                      <a:pt x="37" y="5"/>
                    </a:lnTo>
                    <a:lnTo>
                      <a:pt x="37" y="9"/>
                    </a:lnTo>
                    <a:lnTo>
                      <a:pt x="41" y="5"/>
                    </a:lnTo>
                    <a:lnTo>
                      <a:pt x="41" y="9"/>
                    </a:lnTo>
                    <a:lnTo>
                      <a:pt x="46" y="5"/>
                    </a:lnTo>
                    <a:lnTo>
                      <a:pt x="51" y="0"/>
                    </a:lnTo>
                    <a:lnTo>
                      <a:pt x="55" y="5"/>
                    </a:lnTo>
                    <a:lnTo>
                      <a:pt x="55" y="14"/>
                    </a:lnTo>
                    <a:lnTo>
                      <a:pt x="55" y="5"/>
                    </a:lnTo>
                    <a:lnTo>
                      <a:pt x="64" y="5"/>
                    </a:lnTo>
                    <a:lnTo>
                      <a:pt x="69" y="9"/>
                    </a:lnTo>
                    <a:lnTo>
                      <a:pt x="74" y="18"/>
                    </a:lnTo>
                    <a:lnTo>
                      <a:pt x="78" y="18"/>
                    </a:lnTo>
                    <a:lnTo>
                      <a:pt x="78" y="23"/>
                    </a:lnTo>
                    <a:lnTo>
                      <a:pt x="83" y="32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92" y="46"/>
                    </a:lnTo>
                    <a:lnTo>
                      <a:pt x="101" y="50"/>
                    </a:lnTo>
                    <a:lnTo>
                      <a:pt x="115" y="50"/>
                    </a:lnTo>
                    <a:lnTo>
                      <a:pt x="124" y="50"/>
                    </a:lnTo>
                    <a:lnTo>
                      <a:pt x="133" y="60"/>
                    </a:lnTo>
                    <a:lnTo>
                      <a:pt x="138" y="69"/>
                    </a:lnTo>
                    <a:lnTo>
                      <a:pt x="133" y="69"/>
                    </a:lnTo>
                    <a:lnTo>
                      <a:pt x="133" y="73"/>
                    </a:lnTo>
                    <a:lnTo>
                      <a:pt x="129" y="69"/>
                    </a:lnTo>
                    <a:lnTo>
                      <a:pt x="124" y="73"/>
                    </a:lnTo>
                    <a:lnTo>
                      <a:pt x="124" y="64"/>
                    </a:lnTo>
                    <a:lnTo>
                      <a:pt x="119" y="60"/>
                    </a:lnTo>
                    <a:lnTo>
                      <a:pt x="119" y="73"/>
                    </a:lnTo>
                    <a:lnTo>
                      <a:pt x="115" y="82"/>
                    </a:lnTo>
                    <a:lnTo>
                      <a:pt x="115" y="92"/>
                    </a:lnTo>
                    <a:lnTo>
                      <a:pt x="110" y="96"/>
                    </a:lnTo>
                    <a:lnTo>
                      <a:pt x="106" y="101"/>
                    </a:lnTo>
                    <a:lnTo>
                      <a:pt x="110" y="105"/>
                    </a:lnTo>
                    <a:lnTo>
                      <a:pt x="101" y="105"/>
                    </a:lnTo>
                    <a:lnTo>
                      <a:pt x="101" y="115"/>
                    </a:lnTo>
                    <a:lnTo>
                      <a:pt x="106" y="115"/>
                    </a:lnTo>
                    <a:lnTo>
                      <a:pt x="115" y="110"/>
                    </a:lnTo>
                    <a:lnTo>
                      <a:pt x="124" y="101"/>
                    </a:lnTo>
                    <a:lnTo>
                      <a:pt x="129" y="101"/>
                    </a:lnTo>
                    <a:lnTo>
                      <a:pt x="133" y="101"/>
                    </a:lnTo>
                    <a:lnTo>
                      <a:pt x="142" y="101"/>
                    </a:lnTo>
                    <a:lnTo>
                      <a:pt x="147" y="101"/>
                    </a:lnTo>
                    <a:lnTo>
                      <a:pt x="147" y="96"/>
                    </a:lnTo>
                    <a:lnTo>
                      <a:pt x="138" y="92"/>
                    </a:lnTo>
                    <a:lnTo>
                      <a:pt x="151" y="82"/>
                    </a:lnTo>
                    <a:lnTo>
                      <a:pt x="170" y="82"/>
                    </a:lnTo>
                    <a:lnTo>
                      <a:pt x="165" y="78"/>
                    </a:lnTo>
                    <a:lnTo>
                      <a:pt x="174" y="78"/>
                    </a:lnTo>
                    <a:lnTo>
                      <a:pt x="184" y="73"/>
                    </a:lnTo>
                    <a:lnTo>
                      <a:pt x="179" y="82"/>
                    </a:lnTo>
                    <a:lnTo>
                      <a:pt x="179" y="82"/>
                    </a:lnTo>
                    <a:lnTo>
                      <a:pt x="174" y="92"/>
                    </a:lnTo>
                    <a:lnTo>
                      <a:pt x="165" y="92"/>
                    </a:lnTo>
                    <a:lnTo>
                      <a:pt x="147" y="96"/>
                    </a:lnTo>
                    <a:lnTo>
                      <a:pt x="147" y="101"/>
                    </a:lnTo>
                    <a:lnTo>
                      <a:pt x="142" y="105"/>
                    </a:lnTo>
                    <a:lnTo>
                      <a:pt x="129" y="115"/>
                    </a:lnTo>
                    <a:lnTo>
                      <a:pt x="110" y="119"/>
                    </a:lnTo>
                    <a:lnTo>
                      <a:pt x="96" y="119"/>
                    </a:lnTo>
                    <a:lnTo>
                      <a:pt x="106" y="101"/>
                    </a:lnTo>
                    <a:lnTo>
                      <a:pt x="101" y="82"/>
                    </a:lnTo>
                    <a:lnTo>
                      <a:pt x="96" y="82"/>
                    </a:lnTo>
                    <a:lnTo>
                      <a:pt x="92" y="87"/>
                    </a:lnTo>
                    <a:lnTo>
                      <a:pt x="96" y="69"/>
                    </a:lnTo>
                    <a:lnTo>
                      <a:pt x="96" y="64"/>
                    </a:lnTo>
                    <a:lnTo>
                      <a:pt x="92" y="55"/>
                    </a:lnTo>
                    <a:lnTo>
                      <a:pt x="83" y="55"/>
                    </a:lnTo>
                    <a:lnTo>
                      <a:pt x="78" y="60"/>
                    </a:lnTo>
                    <a:lnTo>
                      <a:pt x="74" y="69"/>
                    </a:lnTo>
                    <a:lnTo>
                      <a:pt x="74" y="64"/>
                    </a:lnTo>
                    <a:lnTo>
                      <a:pt x="64" y="78"/>
                    </a:lnTo>
                    <a:lnTo>
                      <a:pt x="64" y="92"/>
                    </a:lnTo>
                    <a:lnTo>
                      <a:pt x="64" y="96"/>
                    </a:lnTo>
                    <a:lnTo>
                      <a:pt x="64" y="105"/>
                    </a:lnTo>
                    <a:lnTo>
                      <a:pt x="60" y="115"/>
                    </a:lnTo>
                    <a:lnTo>
                      <a:pt x="55" y="119"/>
                    </a:lnTo>
                    <a:lnTo>
                      <a:pt x="51" y="115"/>
                    </a:lnTo>
                    <a:lnTo>
                      <a:pt x="46" y="110"/>
                    </a:lnTo>
                    <a:lnTo>
                      <a:pt x="46" y="92"/>
                    </a:lnTo>
                    <a:lnTo>
                      <a:pt x="51" y="73"/>
                    </a:lnTo>
                    <a:lnTo>
                      <a:pt x="55" y="60"/>
                    </a:lnTo>
                    <a:lnTo>
                      <a:pt x="51" y="69"/>
                    </a:lnTo>
                    <a:lnTo>
                      <a:pt x="46" y="73"/>
                    </a:lnTo>
                    <a:lnTo>
                      <a:pt x="51" y="60"/>
                    </a:lnTo>
                    <a:lnTo>
                      <a:pt x="60" y="50"/>
                    </a:lnTo>
                    <a:lnTo>
                      <a:pt x="60" y="55"/>
                    </a:lnTo>
                    <a:lnTo>
                      <a:pt x="69" y="50"/>
                    </a:lnTo>
                    <a:lnTo>
                      <a:pt x="78" y="50"/>
                    </a:lnTo>
                    <a:lnTo>
                      <a:pt x="83" y="50"/>
                    </a:lnTo>
                    <a:lnTo>
                      <a:pt x="92" y="50"/>
                    </a:lnTo>
                    <a:lnTo>
                      <a:pt x="87" y="41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4" name="Freeform 1798"/>
              <p:cNvSpPr>
                <a:spLocks/>
              </p:cNvSpPr>
              <p:nvPr/>
            </p:nvSpPr>
            <p:spPr bwMode="auto">
              <a:xfrm>
                <a:off x="1636" y="1488"/>
                <a:ext cx="184" cy="119"/>
              </a:xfrm>
              <a:custGeom>
                <a:avLst/>
                <a:gdLst>
                  <a:gd name="T0" fmla="*/ 74 w 184"/>
                  <a:gd name="T1" fmla="*/ 37 h 119"/>
                  <a:gd name="T2" fmla="*/ 60 w 184"/>
                  <a:gd name="T3" fmla="*/ 41 h 119"/>
                  <a:gd name="T4" fmla="*/ 51 w 184"/>
                  <a:gd name="T5" fmla="*/ 41 h 119"/>
                  <a:gd name="T6" fmla="*/ 41 w 184"/>
                  <a:gd name="T7" fmla="*/ 37 h 119"/>
                  <a:gd name="T8" fmla="*/ 41 w 184"/>
                  <a:gd name="T9" fmla="*/ 32 h 119"/>
                  <a:gd name="T10" fmla="*/ 19 w 184"/>
                  <a:gd name="T11" fmla="*/ 41 h 119"/>
                  <a:gd name="T12" fmla="*/ 0 w 184"/>
                  <a:gd name="T13" fmla="*/ 41 h 119"/>
                  <a:gd name="T14" fmla="*/ 28 w 184"/>
                  <a:gd name="T15" fmla="*/ 18 h 119"/>
                  <a:gd name="T16" fmla="*/ 37 w 184"/>
                  <a:gd name="T17" fmla="*/ 9 h 119"/>
                  <a:gd name="T18" fmla="*/ 41 w 184"/>
                  <a:gd name="T19" fmla="*/ 9 h 119"/>
                  <a:gd name="T20" fmla="*/ 51 w 184"/>
                  <a:gd name="T21" fmla="*/ 0 h 119"/>
                  <a:gd name="T22" fmla="*/ 55 w 184"/>
                  <a:gd name="T23" fmla="*/ 14 h 119"/>
                  <a:gd name="T24" fmla="*/ 64 w 184"/>
                  <a:gd name="T25" fmla="*/ 5 h 119"/>
                  <a:gd name="T26" fmla="*/ 74 w 184"/>
                  <a:gd name="T27" fmla="*/ 18 h 119"/>
                  <a:gd name="T28" fmla="*/ 78 w 184"/>
                  <a:gd name="T29" fmla="*/ 23 h 119"/>
                  <a:gd name="T30" fmla="*/ 87 w 184"/>
                  <a:gd name="T31" fmla="*/ 41 h 119"/>
                  <a:gd name="T32" fmla="*/ 87 w 184"/>
                  <a:gd name="T33" fmla="*/ 41 h 119"/>
                  <a:gd name="T34" fmla="*/ 101 w 184"/>
                  <a:gd name="T35" fmla="*/ 50 h 119"/>
                  <a:gd name="T36" fmla="*/ 124 w 184"/>
                  <a:gd name="T37" fmla="*/ 50 h 119"/>
                  <a:gd name="T38" fmla="*/ 138 w 184"/>
                  <a:gd name="T39" fmla="*/ 69 h 119"/>
                  <a:gd name="T40" fmla="*/ 133 w 184"/>
                  <a:gd name="T41" fmla="*/ 73 h 119"/>
                  <a:gd name="T42" fmla="*/ 124 w 184"/>
                  <a:gd name="T43" fmla="*/ 73 h 119"/>
                  <a:gd name="T44" fmla="*/ 119 w 184"/>
                  <a:gd name="T45" fmla="*/ 60 h 119"/>
                  <a:gd name="T46" fmla="*/ 115 w 184"/>
                  <a:gd name="T47" fmla="*/ 82 h 119"/>
                  <a:gd name="T48" fmla="*/ 110 w 184"/>
                  <a:gd name="T49" fmla="*/ 96 h 119"/>
                  <a:gd name="T50" fmla="*/ 110 w 184"/>
                  <a:gd name="T51" fmla="*/ 105 h 119"/>
                  <a:gd name="T52" fmla="*/ 101 w 184"/>
                  <a:gd name="T53" fmla="*/ 115 h 119"/>
                  <a:gd name="T54" fmla="*/ 115 w 184"/>
                  <a:gd name="T55" fmla="*/ 110 h 119"/>
                  <a:gd name="T56" fmla="*/ 129 w 184"/>
                  <a:gd name="T57" fmla="*/ 101 h 119"/>
                  <a:gd name="T58" fmla="*/ 142 w 184"/>
                  <a:gd name="T59" fmla="*/ 101 h 119"/>
                  <a:gd name="T60" fmla="*/ 147 w 184"/>
                  <a:gd name="T61" fmla="*/ 96 h 119"/>
                  <a:gd name="T62" fmla="*/ 151 w 184"/>
                  <a:gd name="T63" fmla="*/ 82 h 119"/>
                  <a:gd name="T64" fmla="*/ 165 w 184"/>
                  <a:gd name="T65" fmla="*/ 78 h 119"/>
                  <a:gd name="T66" fmla="*/ 184 w 184"/>
                  <a:gd name="T67" fmla="*/ 73 h 119"/>
                  <a:gd name="T68" fmla="*/ 179 w 184"/>
                  <a:gd name="T69" fmla="*/ 82 h 119"/>
                  <a:gd name="T70" fmla="*/ 165 w 184"/>
                  <a:gd name="T71" fmla="*/ 92 h 119"/>
                  <a:gd name="T72" fmla="*/ 147 w 184"/>
                  <a:gd name="T73" fmla="*/ 101 h 119"/>
                  <a:gd name="T74" fmla="*/ 129 w 184"/>
                  <a:gd name="T75" fmla="*/ 115 h 119"/>
                  <a:gd name="T76" fmla="*/ 96 w 184"/>
                  <a:gd name="T77" fmla="*/ 119 h 119"/>
                  <a:gd name="T78" fmla="*/ 101 w 184"/>
                  <a:gd name="T79" fmla="*/ 82 h 119"/>
                  <a:gd name="T80" fmla="*/ 92 w 184"/>
                  <a:gd name="T81" fmla="*/ 87 h 119"/>
                  <a:gd name="T82" fmla="*/ 96 w 184"/>
                  <a:gd name="T83" fmla="*/ 64 h 119"/>
                  <a:gd name="T84" fmla="*/ 83 w 184"/>
                  <a:gd name="T85" fmla="*/ 55 h 119"/>
                  <a:gd name="T86" fmla="*/ 74 w 184"/>
                  <a:gd name="T87" fmla="*/ 69 h 119"/>
                  <a:gd name="T88" fmla="*/ 64 w 184"/>
                  <a:gd name="T89" fmla="*/ 78 h 119"/>
                  <a:gd name="T90" fmla="*/ 64 w 184"/>
                  <a:gd name="T91" fmla="*/ 96 h 119"/>
                  <a:gd name="T92" fmla="*/ 60 w 184"/>
                  <a:gd name="T93" fmla="*/ 115 h 119"/>
                  <a:gd name="T94" fmla="*/ 51 w 184"/>
                  <a:gd name="T95" fmla="*/ 115 h 119"/>
                  <a:gd name="T96" fmla="*/ 46 w 184"/>
                  <a:gd name="T97" fmla="*/ 92 h 119"/>
                  <a:gd name="T98" fmla="*/ 55 w 184"/>
                  <a:gd name="T99" fmla="*/ 60 h 119"/>
                  <a:gd name="T100" fmla="*/ 46 w 184"/>
                  <a:gd name="T101" fmla="*/ 73 h 119"/>
                  <a:gd name="T102" fmla="*/ 60 w 184"/>
                  <a:gd name="T103" fmla="*/ 50 h 119"/>
                  <a:gd name="T104" fmla="*/ 69 w 184"/>
                  <a:gd name="T105" fmla="*/ 50 h 119"/>
                  <a:gd name="T106" fmla="*/ 83 w 184"/>
                  <a:gd name="T107" fmla="*/ 50 h 119"/>
                  <a:gd name="T108" fmla="*/ 87 w 184"/>
                  <a:gd name="T109" fmla="*/ 4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4" h="119">
                    <a:moveTo>
                      <a:pt x="87" y="41"/>
                    </a:moveTo>
                    <a:lnTo>
                      <a:pt x="74" y="37"/>
                    </a:lnTo>
                    <a:lnTo>
                      <a:pt x="69" y="37"/>
                    </a:lnTo>
                    <a:lnTo>
                      <a:pt x="60" y="41"/>
                    </a:lnTo>
                    <a:lnTo>
                      <a:pt x="55" y="41"/>
                    </a:lnTo>
                    <a:lnTo>
                      <a:pt x="51" y="41"/>
                    </a:lnTo>
                    <a:lnTo>
                      <a:pt x="46" y="37"/>
                    </a:lnTo>
                    <a:lnTo>
                      <a:pt x="41" y="37"/>
                    </a:lnTo>
                    <a:lnTo>
                      <a:pt x="46" y="27"/>
                    </a:lnTo>
                    <a:lnTo>
                      <a:pt x="41" y="32"/>
                    </a:lnTo>
                    <a:lnTo>
                      <a:pt x="28" y="37"/>
                    </a:lnTo>
                    <a:lnTo>
                      <a:pt x="19" y="41"/>
                    </a:lnTo>
                    <a:lnTo>
                      <a:pt x="14" y="37"/>
                    </a:lnTo>
                    <a:lnTo>
                      <a:pt x="0" y="41"/>
                    </a:lnTo>
                    <a:lnTo>
                      <a:pt x="19" y="23"/>
                    </a:lnTo>
                    <a:lnTo>
                      <a:pt x="28" y="18"/>
                    </a:lnTo>
                    <a:lnTo>
                      <a:pt x="37" y="5"/>
                    </a:lnTo>
                    <a:lnTo>
                      <a:pt x="37" y="9"/>
                    </a:lnTo>
                    <a:lnTo>
                      <a:pt x="41" y="5"/>
                    </a:lnTo>
                    <a:lnTo>
                      <a:pt x="41" y="9"/>
                    </a:lnTo>
                    <a:lnTo>
                      <a:pt x="46" y="5"/>
                    </a:lnTo>
                    <a:lnTo>
                      <a:pt x="51" y="0"/>
                    </a:lnTo>
                    <a:lnTo>
                      <a:pt x="55" y="5"/>
                    </a:lnTo>
                    <a:lnTo>
                      <a:pt x="55" y="14"/>
                    </a:lnTo>
                    <a:lnTo>
                      <a:pt x="55" y="5"/>
                    </a:lnTo>
                    <a:lnTo>
                      <a:pt x="64" y="5"/>
                    </a:lnTo>
                    <a:lnTo>
                      <a:pt x="69" y="9"/>
                    </a:lnTo>
                    <a:lnTo>
                      <a:pt x="74" y="18"/>
                    </a:lnTo>
                    <a:lnTo>
                      <a:pt x="78" y="18"/>
                    </a:lnTo>
                    <a:lnTo>
                      <a:pt x="78" y="23"/>
                    </a:lnTo>
                    <a:lnTo>
                      <a:pt x="83" y="32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92" y="46"/>
                    </a:lnTo>
                    <a:lnTo>
                      <a:pt x="101" y="50"/>
                    </a:lnTo>
                    <a:lnTo>
                      <a:pt x="115" y="50"/>
                    </a:lnTo>
                    <a:lnTo>
                      <a:pt x="124" y="50"/>
                    </a:lnTo>
                    <a:lnTo>
                      <a:pt x="133" y="60"/>
                    </a:lnTo>
                    <a:lnTo>
                      <a:pt x="138" y="69"/>
                    </a:lnTo>
                    <a:lnTo>
                      <a:pt x="133" y="69"/>
                    </a:lnTo>
                    <a:lnTo>
                      <a:pt x="133" y="73"/>
                    </a:lnTo>
                    <a:lnTo>
                      <a:pt x="129" y="69"/>
                    </a:lnTo>
                    <a:lnTo>
                      <a:pt x="124" y="73"/>
                    </a:lnTo>
                    <a:lnTo>
                      <a:pt x="124" y="64"/>
                    </a:lnTo>
                    <a:lnTo>
                      <a:pt x="119" y="60"/>
                    </a:lnTo>
                    <a:lnTo>
                      <a:pt x="119" y="73"/>
                    </a:lnTo>
                    <a:lnTo>
                      <a:pt x="115" y="82"/>
                    </a:lnTo>
                    <a:lnTo>
                      <a:pt x="115" y="92"/>
                    </a:lnTo>
                    <a:lnTo>
                      <a:pt x="110" y="96"/>
                    </a:lnTo>
                    <a:lnTo>
                      <a:pt x="106" y="101"/>
                    </a:lnTo>
                    <a:lnTo>
                      <a:pt x="110" y="105"/>
                    </a:lnTo>
                    <a:lnTo>
                      <a:pt x="101" y="105"/>
                    </a:lnTo>
                    <a:lnTo>
                      <a:pt x="101" y="115"/>
                    </a:lnTo>
                    <a:lnTo>
                      <a:pt x="106" y="115"/>
                    </a:lnTo>
                    <a:lnTo>
                      <a:pt x="115" y="110"/>
                    </a:lnTo>
                    <a:lnTo>
                      <a:pt x="124" y="101"/>
                    </a:lnTo>
                    <a:lnTo>
                      <a:pt x="129" y="101"/>
                    </a:lnTo>
                    <a:lnTo>
                      <a:pt x="133" y="101"/>
                    </a:lnTo>
                    <a:lnTo>
                      <a:pt x="142" y="101"/>
                    </a:lnTo>
                    <a:lnTo>
                      <a:pt x="147" y="101"/>
                    </a:lnTo>
                    <a:lnTo>
                      <a:pt x="147" y="96"/>
                    </a:lnTo>
                    <a:lnTo>
                      <a:pt x="138" y="92"/>
                    </a:lnTo>
                    <a:lnTo>
                      <a:pt x="151" y="82"/>
                    </a:lnTo>
                    <a:lnTo>
                      <a:pt x="170" y="82"/>
                    </a:lnTo>
                    <a:lnTo>
                      <a:pt x="165" y="78"/>
                    </a:lnTo>
                    <a:lnTo>
                      <a:pt x="174" y="78"/>
                    </a:lnTo>
                    <a:lnTo>
                      <a:pt x="184" y="73"/>
                    </a:lnTo>
                    <a:lnTo>
                      <a:pt x="179" y="82"/>
                    </a:lnTo>
                    <a:lnTo>
                      <a:pt x="179" y="82"/>
                    </a:lnTo>
                    <a:lnTo>
                      <a:pt x="174" y="92"/>
                    </a:lnTo>
                    <a:lnTo>
                      <a:pt x="165" y="92"/>
                    </a:lnTo>
                    <a:lnTo>
                      <a:pt x="147" y="96"/>
                    </a:lnTo>
                    <a:lnTo>
                      <a:pt x="147" y="101"/>
                    </a:lnTo>
                    <a:lnTo>
                      <a:pt x="142" y="105"/>
                    </a:lnTo>
                    <a:lnTo>
                      <a:pt x="129" y="115"/>
                    </a:lnTo>
                    <a:lnTo>
                      <a:pt x="110" y="119"/>
                    </a:lnTo>
                    <a:lnTo>
                      <a:pt x="96" y="119"/>
                    </a:lnTo>
                    <a:lnTo>
                      <a:pt x="106" y="101"/>
                    </a:lnTo>
                    <a:lnTo>
                      <a:pt x="101" y="82"/>
                    </a:lnTo>
                    <a:lnTo>
                      <a:pt x="96" y="82"/>
                    </a:lnTo>
                    <a:lnTo>
                      <a:pt x="92" y="87"/>
                    </a:lnTo>
                    <a:lnTo>
                      <a:pt x="96" y="69"/>
                    </a:lnTo>
                    <a:lnTo>
                      <a:pt x="96" y="64"/>
                    </a:lnTo>
                    <a:lnTo>
                      <a:pt x="92" y="55"/>
                    </a:lnTo>
                    <a:lnTo>
                      <a:pt x="83" y="55"/>
                    </a:lnTo>
                    <a:lnTo>
                      <a:pt x="78" y="60"/>
                    </a:lnTo>
                    <a:lnTo>
                      <a:pt x="74" y="69"/>
                    </a:lnTo>
                    <a:lnTo>
                      <a:pt x="74" y="64"/>
                    </a:lnTo>
                    <a:lnTo>
                      <a:pt x="64" y="78"/>
                    </a:lnTo>
                    <a:lnTo>
                      <a:pt x="64" y="92"/>
                    </a:lnTo>
                    <a:lnTo>
                      <a:pt x="64" y="96"/>
                    </a:lnTo>
                    <a:lnTo>
                      <a:pt x="64" y="105"/>
                    </a:lnTo>
                    <a:lnTo>
                      <a:pt x="60" y="115"/>
                    </a:lnTo>
                    <a:lnTo>
                      <a:pt x="55" y="119"/>
                    </a:lnTo>
                    <a:lnTo>
                      <a:pt x="51" y="115"/>
                    </a:lnTo>
                    <a:lnTo>
                      <a:pt x="46" y="110"/>
                    </a:lnTo>
                    <a:lnTo>
                      <a:pt x="46" y="92"/>
                    </a:lnTo>
                    <a:lnTo>
                      <a:pt x="51" y="73"/>
                    </a:lnTo>
                    <a:lnTo>
                      <a:pt x="55" y="60"/>
                    </a:lnTo>
                    <a:lnTo>
                      <a:pt x="51" y="69"/>
                    </a:lnTo>
                    <a:lnTo>
                      <a:pt x="46" y="73"/>
                    </a:lnTo>
                    <a:lnTo>
                      <a:pt x="51" y="60"/>
                    </a:lnTo>
                    <a:lnTo>
                      <a:pt x="60" y="50"/>
                    </a:lnTo>
                    <a:lnTo>
                      <a:pt x="60" y="55"/>
                    </a:lnTo>
                    <a:lnTo>
                      <a:pt x="69" y="50"/>
                    </a:lnTo>
                    <a:lnTo>
                      <a:pt x="78" y="50"/>
                    </a:lnTo>
                    <a:lnTo>
                      <a:pt x="83" y="50"/>
                    </a:lnTo>
                    <a:lnTo>
                      <a:pt x="92" y="50"/>
                    </a:lnTo>
                    <a:lnTo>
                      <a:pt x="87" y="4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5" name="Freeform 1799"/>
              <p:cNvSpPr>
                <a:spLocks noEditPoints="1"/>
              </p:cNvSpPr>
              <p:nvPr/>
            </p:nvSpPr>
            <p:spPr bwMode="auto">
              <a:xfrm>
                <a:off x="1627" y="1470"/>
                <a:ext cx="197" cy="142"/>
              </a:xfrm>
              <a:custGeom>
                <a:avLst/>
                <a:gdLst>
                  <a:gd name="T0" fmla="*/ 110 w 197"/>
                  <a:gd name="T1" fmla="*/ 133 h 142"/>
                  <a:gd name="T2" fmla="*/ 96 w 197"/>
                  <a:gd name="T3" fmla="*/ 110 h 142"/>
                  <a:gd name="T4" fmla="*/ 101 w 197"/>
                  <a:gd name="T5" fmla="*/ 82 h 142"/>
                  <a:gd name="T6" fmla="*/ 78 w 197"/>
                  <a:gd name="T7" fmla="*/ 91 h 142"/>
                  <a:gd name="T8" fmla="*/ 64 w 197"/>
                  <a:gd name="T9" fmla="*/ 142 h 142"/>
                  <a:gd name="T10" fmla="*/ 55 w 197"/>
                  <a:gd name="T11" fmla="*/ 96 h 142"/>
                  <a:gd name="T12" fmla="*/ 64 w 197"/>
                  <a:gd name="T13" fmla="*/ 68 h 142"/>
                  <a:gd name="T14" fmla="*/ 73 w 197"/>
                  <a:gd name="T15" fmla="*/ 68 h 142"/>
                  <a:gd name="T16" fmla="*/ 96 w 197"/>
                  <a:gd name="T17" fmla="*/ 68 h 142"/>
                  <a:gd name="T18" fmla="*/ 60 w 197"/>
                  <a:gd name="T19" fmla="*/ 64 h 142"/>
                  <a:gd name="T20" fmla="*/ 46 w 197"/>
                  <a:gd name="T21" fmla="*/ 59 h 142"/>
                  <a:gd name="T22" fmla="*/ 5 w 197"/>
                  <a:gd name="T23" fmla="*/ 64 h 142"/>
                  <a:gd name="T24" fmla="*/ 37 w 197"/>
                  <a:gd name="T25" fmla="*/ 36 h 142"/>
                  <a:gd name="T26" fmla="*/ 50 w 197"/>
                  <a:gd name="T27" fmla="*/ 23 h 142"/>
                  <a:gd name="T28" fmla="*/ 55 w 197"/>
                  <a:gd name="T29" fmla="*/ 18 h 142"/>
                  <a:gd name="T30" fmla="*/ 83 w 197"/>
                  <a:gd name="T31" fmla="*/ 32 h 142"/>
                  <a:gd name="T32" fmla="*/ 92 w 197"/>
                  <a:gd name="T33" fmla="*/ 36 h 142"/>
                  <a:gd name="T34" fmla="*/ 101 w 197"/>
                  <a:gd name="T35" fmla="*/ 59 h 142"/>
                  <a:gd name="T36" fmla="*/ 147 w 197"/>
                  <a:gd name="T37" fmla="*/ 82 h 142"/>
                  <a:gd name="T38" fmla="*/ 147 w 197"/>
                  <a:gd name="T39" fmla="*/ 96 h 142"/>
                  <a:gd name="T40" fmla="*/ 133 w 197"/>
                  <a:gd name="T41" fmla="*/ 96 h 142"/>
                  <a:gd name="T42" fmla="*/ 128 w 197"/>
                  <a:gd name="T43" fmla="*/ 105 h 142"/>
                  <a:gd name="T44" fmla="*/ 124 w 197"/>
                  <a:gd name="T45" fmla="*/ 123 h 142"/>
                  <a:gd name="T46" fmla="*/ 151 w 197"/>
                  <a:gd name="T47" fmla="*/ 114 h 142"/>
                  <a:gd name="T48" fmla="*/ 151 w 197"/>
                  <a:gd name="T49" fmla="*/ 100 h 142"/>
                  <a:gd name="T50" fmla="*/ 174 w 197"/>
                  <a:gd name="T51" fmla="*/ 96 h 142"/>
                  <a:gd name="T52" fmla="*/ 193 w 197"/>
                  <a:gd name="T53" fmla="*/ 91 h 142"/>
                  <a:gd name="T54" fmla="*/ 193 w 197"/>
                  <a:gd name="T55" fmla="*/ 100 h 142"/>
                  <a:gd name="T56" fmla="*/ 160 w 197"/>
                  <a:gd name="T57" fmla="*/ 119 h 142"/>
                  <a:gd name="T58" fmla="*/ 160 w 197"/>
                  <a:gd name="T59" fmla="*/ 123 h 142"/>
                  <a:gd name="T60" fmla="*/ 69 w 197"/>
                  <a:gd name="T61" fmla="*/ 78 h 142"/>
                  <a:gd name="T62" fmla="*/ 60 w 197"/>
                  <a:gd name="T63" fmla="*/ 133 h 142"/>
                  <a:gd name="T64" fmla="*/ 69 w 197"/>
                  <a:gd name="T65" fmla="*/ 133 h 142"/>
                  <a:gd name="T66" fmla="*/ 83 w 197"/>
                  <a:gd name="T67" fmla="*/ 78 h 142"/>
                  <a:gd name="T68" fmla="*/ 69 w 197"/>
                  <a:gd name="T69" fmla="*/ 78 h 142"/>
                  <a:gd name="T70" fmla="*/ 119 w 197"/>
                  <a:gd name="T71" fmla="*/ 137 h 142"/>
                  <a:gd name="T72" fmla="*/ 128 w 197"/>
                  <a:gd name="T73" fmla="*/ 128 h 142"/>
                  <a:gd name="T74" fmla="*/ 115 w 197"/>
                  <a:gd name="T75" fmla="*/ 100 h 142"/>
                  <a:gd name="T76" fmla="*/ 124 w 197"/>
                  <a:gd name="T77" fmla="*/ 82 h 142"/>
                  <a:gd name="T78" fmla="*/ 138 w 197"/>
                  <a:gd name="T79" fmla="*/ 87 h 142"/>
                  <a:gd name="T80" fmla="*/ 138 w 197"/>
                  <a:gd name="T81" fmla="*/ 78 h 142"/>
                  <a:gd name="T82" fmla="*/ 101 w 197"/>
                  <a:gd name="T83" fmla="*/ 73 h 142"/>
                  <a:gd name="T84" fmla="*/ 110 w 197"/>
                  <a:gd name="T85" fmla="*/ 91 h 142"/>
                  <a:gd name="T86" fmla="*/ 160 w 197"/>
                  <a:gd name="T87" fmla="*/ 110 h 142"/>
                  <a:gd name="T88" fmla="*/ 183 w 197"/>
                  <a:gd name="T89" fmla="*/ 100 h 142"/>
                  <a:gd name="T90" fmla="*/ 170 w 197"/>
                  <a:gd name="T91" fmla="*/ 105 h 142"/>
                  <a:gd name="T92" fmla="*/ 69 w 197"/>
                  <a:gd name="T93" fmla="*/ 59 h 142"/>
                  <a:gd name="T94" fmla="*/ 78 w 197"/>
                  <a:gd name="T95" fmla="*/ 36 h 142"/>
                  <a:gd name="T96" fmla="*/ 64 w 197"/>
                  <a:gd name="T97" fmla="*/ 32 h 142"/>
                  <a:gd name="T98" fmla="*/ 50 w 197"/>
                  <a:gd name="T99" fmla="*/ 27 h 142"/>
                  <a:gd name="T100" fmla="*/ 28 w 197"/>
                  <a:gd name="T101" fmla="*/ 50 h 142"/>
                  <a:gd name="T102" fmla="*/ 28 w 197"/>
                  <a:gd name="T103" fmla="*/ 59 h 142"/>
                  <a:gd name="T104" fmla="*/ 69 w 197"/>
                  <a:gd name="T105" fmla="*/ 36 h 142"/>
                  <a:gd name="T106" fmla="*/ 55 w 197"/>
                  <a:gd name="T107" fmla="*/ 5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142">
                    <a:moveTo>
                      <a:pt x="115" y="142"/>
                    </a:moveTo>
                    <a:lnTo>
                      <a:pt x="105" y="142"/>
                    </a:lnTo>
                    <a:lnTo>
                      <a:pt x="105" y="137"/>
                    </a:lnTo>
                    <a:lnTo>
                      <a:pt x="105" y="137"/>
                    </a:lnTo>
                    <a:lnTo>
                      <a:pt x="105" y="137"/>
                    </a:lnTo>
                    <a:lnTo>
                      <a:pt x="110" y="133"/>
                    </a:lnTo>
                    <a:lnTo>
                      <a:pt x="115" y="123"/>
                    </a:lnTo>
                    <a:lnTo>
                      <a:pt x="115" y="11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01" y="110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101" y="105"/>
                    </a:lnTo>
                    <a:lnTo>
                      <a:pt x="101" y="105"/>
                    </a:lnTo>
                    <a:lnTo>
                      <a:pt x="105" y="96"/>
                    </a:lnTo>
                    <a:lnTo>
                      <a:pt x="105" y="87"/>
                    </a:lnTo>
                    <a:lnTo>
                      <a:pt x="101" y="82"/>
                    </a:lnTo>
                    <a:lnTo>
                      <a:pt x="96" y="78"/>
                    </a:lnTo>
                    <a:lnTo>
                      <a:pt x="87" y="82"/>
                    </a:lnTo>
                    <a:lnTo>
                      <a:pt x="87" y="91"/>
                    </a:lnTo>
                    <a:lnTo>
                      <a:pt x="83" y="100"/>
                    </a:lnTo>
                    <a:lnTo>
                      <a:pt x="83" y="100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8" y="100"/>
                    </a:lnTo>
                    <a:lnTo>
                      <a:pt x="78" y="110"/>
                    </a:lnTo>
                    <a:lnTo>
                      <a:pt x="78" y="123"/>
                    </a:lnTo>
                    <a:lnTo>
                      <a:pt x="73" y="137"/>
                    </a:lnTo>
                    <a:lnTo>
                      <a:pt x="64" y="142"/>
                    </a:lnTo>
                    <a:lnTo>
                      <a:pt x="64" y="142"/>
                    </a:lnTo>
                    <a:lnTo>
                      <a:pt x="55" y="137"/>
                    </a:lnTo>
                    <a:lnTo>
                      <a:pt x="55" y="119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5" y="96"/>
                    </a:lnTo>
                    <a:lnTo>
                      <a:pt x="50" y="96"/>
                    </a:lnTo>
                    <a:lnTo>
                      <a:pt x="50" y="96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4" y="78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9" y="68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83" y="68"/>
                    </a:lnTo>
                    <a:lnTo>
                      <a:pt x="87" y="68"/>
                    </a:lnTo>
                    <a:lnTo>
                      <a:pt x="92" y="68"/>
                    </a:lnTo>
                    <a:lnTo>
                      <a:pt x="96" y="68"/>
                    </a:lnTo>
                    <a:lnTo>
                      <a:pt x="96" y="64"/>
                    </a:lnTo>
                    <a:lnTo>
                      <a:pt x="87" y="64"/>
                    </a:lnTo>
                    <a:lnTo>
                      <a:pt x="83" y="59"/>
                    </a:lnTo>
                    <a:lnTo>
                      <a:pt x="73" y="64"/>
                    </a:lnTo>
                    <a:lnTo>
                      <a:pt x="69" y="68"/>
                    </a:lnTo>
                    <a:lnTo>
                      <a:pt x="60" y="64"/>
                    </a:lnTo>
                    <a:lnTo>
                      <a:pt x="55" y="59"/>
                    </a:lnTo>
                    <a:lnTo>
                      <a:pt x="50" y="59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46" y="59"/>
                    </a:lnTo>
                    <a:lnTo>
                      <a:pt x="46" y="59"/>
                    </a:lnTo>
                    <a:lnTo>
                      <a:pt x="46" y="55"/>
                    </a:lnTo>
                    <a:lnTo>
                      <a:pt x="32" y="64"/>
                    </a:lnTo>
                    <a:lnTo>
                      <a:pt x="23" y="59"/>
                    </a:lnTo>
                    <a:lnTo>
                      <a:pt x="18" y="59"/>
                    </a:lnTo>
                    <a:lnTo>
                      <a:pt x="14" y="64"/>
                    </a:lnTo>
                    <a:lnTo>
                      <a:pt x="5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5" y="59"/>
                    </a:lnTo>
                    <a:lnTo>
                      <a:pt x="9" y="59"/>
                    </a:lnTo>
                    <a:lnTo>
                      <a:pt x="23" y="45"/>
                    </a:lnTo>
                    <a:lnTo>
                      <a:pt x="37" y="36"/>
                    </a:lnTo>
                    <a:lnTo>
                      <a:pt x="46" y="27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50" y="23"/>
                    </a:lnTo>
                    <a:lnTo>
                      <a:pt x="50" y="9"/>
                    </a:lnTo>
                    <a:lnTo>
                      <a:pt x="55" y="4"/>
                    </a:lnTo>
                    <a:lnTo>
                      <a:pt x="55" y="0"/>
                    </a:lnTo>
                    <a:lnTo>
                      <a:pt x="55" y="9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60" y="18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9" y="23"/>
                    </a:lnTo>
                    <a:lnTo>
                      <a:pt x="78" y="23"/>
                    </a:lnTo>
                    <a:lnTo>
                      <a:pt x="83" y="32"/>
                    </a:lnTo>
                    <a:lnTo>
                      <a:pt x="83" y="36"/>
                    </a:lnTo>
                    <a:lnTo>
                      <a:pt x="92" y="36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92" y="45"/>
                    </a:lnTo>
                    <a:lnTo>
                      <a:pt x="96" y="50"/>
                    </a:lnTo>
                    <a:lnTo>
                      <a:pt x="96" y="55"/>
                    </a:lnTo>
                    <a:lnTo>
                      <a:pt x="101" y="55"/>
                    </a:lnTo>
                    <a:lnTo>
                      <a:pt x="101" y="59"/>
                    </a:lnTo>
                    <a:lnTo>
                      <a:pt x="101" y="59"/>
                    </a:lnTo>
                    <a:lnTo>
                      <a:pt x="105" y="64"/>
                    </a:lnTo>
                    <a:lnTo>
                      <a:pt x="110" y="64"/>
                    </a:lnTo>
                    <a:lnTo>
                      <a:pt x="124" y="68"/>
                    </a:lnTo>
                    <a:lnTo>
                      <a:pt x="133" y="68"/>
                    </a:lnTo>
                    <a:lnTo>
                      <a:pt x="142" y="73"/>
                    </a:lnTo>
                    <a:lnTo>
                      <a:pt x="147" y="82"/>
                    </a:lnTo>
                    <a:lnTo>
                      <a:pt x="151" y="87"/>
                    </a:lnTo>
                    <a:lnTo>
                      <a:pt x="160" y="91"/>
                    </a:lnTo>
                    <a:lnTo>
                      <a:pt x="160" y="96"/>
                    </a:lnTo>
                    <a:lnTo>
                      <a:pt x="151" y="91"/>
                    </a:lnTo>
                    <a:lnTo>
                      <a:pt x="147" y="91"/>
                    </a:lnTo>
                    <a:lnTo>
                      <a:pt x="147" y="96"/>
                    </a:lnTo>
                    <a:lnTo>
                      <a:pt x="147" y="100"/>
                    </a:lnTo>
                    <a:lnTo>
                      <a:pt x="147" y="96"/>
                    </a:lnTo>
                    <a:lnTo>
                      <a:pt x="142" y="96"/>
                    </a:lnTo>
                    <a:lnTo>
                      <a:pt x="142" y="91"/>
                    </a:lnTo>
                    <a:lnTo>
                      <a:pt x="138" y="96"/>
                    </a:lnTo>
                    <a:lnTo>
                      <a:pt x="133" y="96"/>
                    </a:lnTo>
                    <a:lnTo>
                      <a:pt x="133" y="96"/>
                    </a:lnTo>
                    <a:lnTo>
                      <a:pt x="133" y="96"/>
                    </a:lnTo>
                    <a:lnTo>
                      <a:pt x="133" y="91"/>
                    </a:lnTo>
                    <a:lnTo>
                      <a:pt x="133" y="91"/>
                    </a:lnTo>
                    <a:lnTo>
                      <a:pt x="133" y="96"/>
                    </a:lnTo>
                    <a:lnTo>
                      <a:pt x="128" y="105"/>
                    </a:lnTo>
                    <a:lnTo>
                      <a:pt x="128" y="110"/>
                    </a:lnTo>
                    <a:lnTo>
                      <a:pt x="124" y="114"/>
                    </a:lnTo>
                    <a:lnTo>
                      <a:pt x="119" y="123"/>
                    </a:lnTo>
                    <a:lnTo>
                      <a:pt x="119" y="128"/>
                    </a:lnTo>
                    <a:lnTo>
                      <a:pt x="124" y="128"/>
                    </a:lnTo>
                    <a:lnTo>
                      <a:pt x="124" y="123"/>
                    </a:lnTo>
                    <a:lnTo>
                      <a:pt x="133" y="119"/>
                    </a:lnTo>
                    <a:lnTo>
                      <a:pt x="138" y="119"/>
                    </a:lnTo>
                    <a:lnTo>
                      <a:pt x="142" y="119"/>
                    </a:lnTo>
                    <a:lnTo>
                      <a:pt x="151" y="119"/>
                    </a:lnTo>
                    <a:lnTo>
                      <a:pt x="156" y="119"/>
                    </a:lnTo>
                    <a:lnTo>
                      <a:pt x="151" y="114"/>
                    </a:lnTo>
                    <a:lnTo>
                      <a:pt x="142" y="119"/>
                    </a:lnTo>
                    <a:lnTo>
                      <a:pt x="142" y="119"/>
                    </a:lnTo>
                    <a:lnTo>
                      <a:pt x="147" y="114"/>
                    </a:lnTo>
                    <a:lnTo>
                      <a:pt x="147" y="110"/>
                    </a:lnTo>
                    <a:lnTo>
                      <a:pt x="151" y="105"/>
                    </a:lnTo>
                    <a:lnTo>
                      <a:pt x="151" y="100"/>
                    </a:lnTo>
                    <a:lnTo>
                      <a:pt x="151" y="96"/>
                    </a:lnTo>
                    <a:lnTo>
                      <a:pt x="156" y="105"/>
                    </a:lnTo>
                    <a:lnTo>
                      <a:pt x="156" y="105"/>
                    </a:lnTo>
                    <a:lnTo>
                      <a:pt x="165" y="100"/>
                    </a:lnTo>
                    <a:lnTo>
                      <a:pt x="174" y="100"/>
                    </a:lnTo>
                    <a:lnTo>
                      <a:pt x="174" y="96"/>
                    </a:lnTo>
                    <a:lnTo>
                      <a:pt x="174" y="96"/>
                    </a:lnTo>
                    <a:lnTo>
                      <a:pt x="179" y="96"/>
                    </a:lnTo>
                    <a:lnTo>
                      <a:pt x="179" y="96"/>
                    </a:lnTo>
                    <a:lnTo>
                      <a:pt x="183" y="96"/>
                    </a:lnTo>
                    <a:lnTo>
                      <a:pt x="193" y="91"/>
                    </a:lnTo>
                    <a:lnTo>
                      <a:pt x="193" y="9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193" y="100"/>
                    </a:lnTo>
                    <a:lnTo>
                      <a:pt x="193" y="100"/>
                    </a:lnTo>
                    <a:lnTo>
                      <a:pt x="193" y="100"/>
                    </a:lnTo>
                    <a:lnTo>
                      <a:pt x="193" y="100"/>
                    </a:lnTo>
                    <a:lnTo>
                      <a:pt x="193" y="110"/>
                    </a:lnTo>
                    <a:lnTo>
                      <a:pt x="183" y="114"/>
                    </a:lnTo>
                    <a:lnTo>
                      <a:pt x="170" y="114"/>
                    </a:lnTo>
                    <a:lnTo>
                      <a:pt x="160" y="114"/>
                    </a:lnTo>
                    <a:lnTo>
                      <a:pt x="160" y="119"/>
                    </a:lnTo>
                    <a:lnTo>
                      <a:pt x="160" y="119"/>
                    </a:lnTo>
                    <a:lnTo>
                      <a:pt x="160" y="119"/>
                    </a:lnTo>
                    <a:lnTo>
                      <a:pt x="160" y="119"/>
                    </a:lnTo>
                    <a:lnTo>
                      <a:pt x="165" y="128"/>
                    </a:lnTo>
                    <a:lnTo>
                      <a:pt x="165" y="133"/>
                    </a:lnTo>
                    <a:lnTo>
                      <a:pt x="165" y="137"/>
                    </a:lnTo>
                    <a:lnTo>
                      <a:pt x="160" y="123"/>
                    </a:lnTo>
                    <a:lnTo>
                      <a:pt x="160" y="123"/>
                    </a:lnTo>
                    <a:lnTo>
                      <a:pt x="151" y="133"/>
                    </a:lnTo>
                    <a:lnTo>
                      <a:pt x="142" y="137"/>
                    </a:lnTo>
                    <a:lnTo>
                      <a:pt x="115" y="142"/>
                    </a:lnTo>
                    <a:lnTo>
                      <a:pt x="115" y="142"/>
                    </a:lnTo>
                    <a:close/>
                    <a:moveTo>
                      <a:pt x="69" y="78"/>
                    </a:moveTo>
                    <a:lnTo>
                      <a:pt x="69" y="82"/>
                    </a:lnTo>
                    <a:lnTo>
                      <a:pt x="69" y="87"/>
                    </a:lnTo>
                    <a:lnTo>
                      <a:pt x="64" y="96"/>
                    </a:lnTo>
                    <a:lnTo>
                      <a:pt x="60" y="119"/>
                    </a:lnTo>
                    <a:lnTo>
                      <a:pt x="60" y="128"/>
                    </a:lnTo>
                    <a:lnTo>
                      <a:pt x="60" y="133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9" y="133"/>
                    </a:lnTo>
                    <a:lnTo>
                      <a:pt x="73" y="123"/>
                    </a:lnTo>
                    <a:lnTo>
                      <a:pt x="73" y="114"/>
                    </a:lnTo>
                    <a:lnTo>
                      <a:pt x="73" y="96"/>
                    </a:lnTo>
                    <a:lnTo>
                      <a:pt x="83" y="82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92" y="73"/>
                    </a:lnTo>
                    <a:lnTo>
                      <a:pt x="87" y="73"/>
                    </a:lnTo>
                    <a:lnTo>
                      <a:pt x="78" y="78"/>
                    </a:lnTo>
                    <a:lnTo>
                      <a:pt x="73" y="78"/>
                    </a:lnTo>
                    <a:lnTo>
                      <a:pt x="69" y="78"/>
                    </a:lnTo>
                    <a:lnTo>
                      <a:pt x="69" y="82"/>
                    </a:lnTo>
                    <a:lnTo>
                      <a:pt x="69" y="78"/>
                    </a:lnTo>
                    <a:lnTo>
                      <a:pt x="69" y="78"/>
                    </a:lnTo>
                    <a:lnTo>
                      <a:pt x="69" y="78"/>
                    </a:lnTo>
                    <a:close/>
                    <a:moveTo>
                      <a:pt x="124" y="133"/>
                    </a:moveTo>
                    <a:lnTo>
                      <a:pt x="119" y="137"/>
                    </a:lnTo>
                    <a:lnTo>
                      <a:pt x="138" y="133"/>
                    </a:lnTo>
                    <a:lnTo>
                      <a:pt x="151" y="123"/>
                    </a:lnTo>
                    <a:lnTo>
                      <a:pt x="147" y="123"/>
                    </a:lnTo>
                    <a:lnTo>
                      <a:pt x="138" y="123"/>
                    </a:lnTo>
                    <a:lnTo>
                      <a:pt x="133" y="123"/>
                    </a:lnTo>
                    <a:lnTo>
                      <a:pt x="128" y="128"/>
                    </a:lnTo>
                    <a:lnTo>
                      <a:pt x="124" y="133"/>
                    </a:lnTo>
                    <a:lnTo>
                      <a:pt x="124" y="133"/>
                    </a:lnTo>
                    <a:lnTo>
                      <a:pt x="124" y="133"/>
                    </a:lnTo>
                    <a:close/>
                    <a:moveTo>
                      <a:pt x="115" y="96"/>
                    </a:moveTo>
                    <a:lnTo>
                      <a:pt x="115" y="100"/>
                    </a:lnTo>
                    <a:lnTo>
                      <a:pt x="115" y="100"/>
                    </a:lnTo>
                    <a:lnTo>
                      <a:pt x="119" y="114"/>
                    </a:lnTo>
                    <a:lnTo>
                      <a:pt x="119" y="114"/>
                    </a:lnTo>
                    <a:lnTo>
                      <a:pt x="124" y="105"/>
                    </a:lnTo>
                    <a:lnTo>
                      <a:pt x="124" y="96"/>
                    </a:lnTo>
                    <a:lnTo>
                      <a:pt x="128" y="91"/>
                    </a:lnTo>
                    <a:lnTo>
                      <a:pt x="124" y="82"/>
                    </a:lnTo>
                    <a:lnTo>
                      <a:pt x="119" y="73"/>
                    </a:lnTo>
                    <a:lnTo>
                      <a:pt x="119" y="73"/>
                    </a:lnTo>
                    <a:lnTo>
                      <a:pt x="128" y="78"/>
                    </a:lnTo>
                    <a:lnTo>
                      <a:pt x="128" y="78"/>
                    </a:lnTo>
                    <a:lnTo>
                      <a:pt x="133" y="82"/>
                    </a:lnTo>
                    <a:lnTo>
                      <a:pt x="138" y="87"/>
                    </a:lnTo>
                    <a:lnTo>
                      <a:pt x="142" y="87"/>
                    </a:lnTo>
                    <a:lnTo>
                      <a:pt x="142" y="87"/>
                    </a:lnTo>
                    <a:lnTo>
                      <a:pt x="142" y="82"/>
                    </a:lnTo>
                    <a:lnTo>
                      <a:pt x="142" y="82"/>
                    </a:lnTo>
                    <a:lnTo>
                      <a:pt x="142" y="82"/>
                    </a:lnTo>
                    <a:lnTo>
                      <a:pt x="138" y="78"/>
                    </a:lnTo>
                    <a:lnTo>
                      <a:pt x="133" y="73"/>
                    </a:lnTo>
                    <a:lnTo>
                      <a:pt x="124" y="73"/>
                    </a:lnTo>
                    <a:lnTo>
                      <a:pt x="105" y="68"/>
                    </a:lnTo>
                    <a:lnTo>
                      <a:pt x="105" y="73"/>
                    </a:lnTo>
                    <a:lnTo>
                      <a:pt x="105" y="73"/>
                    </a:lnTo>
                    <a:lnTo>
                      <a:pt x="101" y="73"/>
                    </a:lnTo>
                    <a:lnTo>
                      <a:pt x="101" y="73"/>
                    </a:lnTo>
                    <a:lnTo>
                      <a:pt x="96" y="73"/>
                    </a:lnTo>
                    <a:lnTo>
                      <a:pt x="96" y="73"/>
                    </a:lnTo>
                    <a:lnTo>
                      <a:pt x="101" y="73"/>
                    </a:lnTo>
                    <a:lnTo>
                      <a:pt x="110" y="87"/>
                    </a:lnTo>
                    <a:lnTo>
                      <a:pt x="110" y="91"/>
                    </a:lnTo>
                    <a:lnTo>
                      <a:pt x="110" y="100"/>
                    </a:lnTo>
                    <a:lnTo>
                      <a:pt x="115" y="100"/>
                    </a:lnTo>
                    <a:lnTo>
                      <a:pt x="115" y="96"/>
                    </a:lnTo>
                    <a:lnTo>
                      <a:pt x="115" y="96"/>
                    </a:lnTo>
                    <a:close/>
                    <a:moveTo>
                      <a:pt x="156" y="110"/>
                    </a:moveTo>
                    <a:lnTo>
                      <a:pt x="160" y="110"/>
                    </a:lnTo>
                    <a:lnTo>
                      <a:pt x="170" y="110"/>
                    </a:lnTo>
                    <a:lnTo>
                      <a:pt x="179" y="110"/>
                    </a:lnTo>
                    <a:lnTo>
                      <a:pt x="188" y="105"/>
                    </a:lnTo>
                    <a:lnTo>
                      <a:pt x="188" y="105"/>
                    </a:lnTo>
                    <a:lnTo>
                      <a:pt x="183" y="100"/>
                    </a:lnTo>
                    <a:lnTo>
                      <a:pt x="183" y="100"/>
                    </a:lnTo>
                    <a:lnTo>
                      <a:pt x="183" y="100"/>
                    </a:lnTo>
                    <a:lnTo>
                      <a:pt x="183" y="105"/>
                    </a:lnTo>
                    <a:lnTo>
                      <a:pt x="183" y="105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70" y="105"/>
                    </a:lnTo>
                    <a:lnTo>
                      <a:pt x="156" y="110"/>
                    </a:lnTo>
                    <a:lnTo>
                      <a:pt x="156" y="110"/>
                    </a:lnTo>
                    <a:close/>
                    <a:moveTo>
                      <a:pt x="55" y="55"/>
                    </a:moveTo>
                    <a:lnTo>
                      <a:pt x="64" y="59"/>
                    </a:lnTo>
                    <a:lnTo>
                      <a:pt x="64" y="59"/>
                    </a:lnTo>
                    <a:lnTo>
                      <a:pt x="69" y="59"/>
                    </a:lnTo>
                    <a:lnTo>
                      <a:pt x="83" y="55"/>
                    </a:lnTo>
                    <a:lnTo>
                      <a:pt x="92" y="59"/>
                    </a:lnTo>
                    <a:lnTo>
                      <a:pt x="92" y="59"/>
                    </a:lnTo>
                    <a:lnTo>
                      <a:pt x="92" y="50"/>
                    </a:lnTo>
                    <a:lnTo>
                      <a:pt x="87" y="41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0" y="23"/>
                    </a:lnTo>
                    <a:lnTo>
                      <a:pt x="55" y="32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32"/>
                    </a:lnTo>
                    <a:lnTo>
                      <a:pt x="46" y="36"/>
                    </a:lnTo>
                    <a:lnTo>
                      <a:pt x="46" y="41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28" y="50"/>
                    </a:lnTo>
                    <a:lnTo>
                      <a:pt x="23" y="50"/>
                    </a:lnTo>
                    <a:lnTo>
                      <a:pt x="28" y="50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41" y="5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64" y="41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0" y="50"/>
                    </a:lnTo>
                    <a:lnTo>
                      <a:pt x="55" y="55"/>
                    </a:lnTo>
                    <a:lnTo>
                      <a:pt x="55" y="55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6" name="Freeform 1800"/>
              <p:cNvSpPr>
                <a:spLocks/>
              </p:cNvSpPr>
              <p:nvPr/>
            </p:nvSpPr>
            <p:spPr bwMode="auto">
              <a:xfrm>
                <a:off x="1627" y="1470"/>
                <a:ext cx="197" cy="142"/>
              </a:xfrm>
              <a:custGeom>
                <a:avLst/>
                <a:gdLst>
                  <a:gd name="T0" fmla="*/ 105 w 197"/>
                  <a:gd name="T1" fmla="*/ 137 h 142"/>
                  <a:gd name="T2" fmla="*/ 110 w 197"/>
                  <a:gd name="T3" fmla="*/ 133 h 142"/>
                  <a:gd name="T4" fmla="*/ 110 w 197"/>
                  <a:gd name="T5" fmla="*/ 105 h 142"/>
                  <a:gd name="T6" fmla="*/ 96 w 197"/>
                  <a:gd name="T7" fmla="*/ 110 h 142"/>
                  <a:gd name="T8" fmla="*/ 101 w 197"/>
                  <a:gd name="T9" fmla="*/ 105 h 142"/>
                  <a:gd name="T10" fmla="*/ 101 w 197"/>
                  <a:gd name="T11" fmla="*/ 82 h 142"/>
                  <a:gd name="T12" fmla="*/ 87 w 197"/>
                  <a:gd name="T13" fmla="*/ 91 h 142"/>
                  <a:gd name="T14" fmla="*/ 78 w 197"/>
                  <a:gd name="T15" fmla="*/ 91 h 142"/>
                  <a:gd name="T16" fmla="*/ 78 w 197"/>
                  <a:gd name="T17" fmla="*/ 110 h 142"/>
                  <a:gd name="T18" fmla="*/ 64 w 197"/>
                  <a:gd name="T19" fmla="*/ 142 h 142"/>
                  <a:gd name="T20" fmla="*/ 55 w 197"/>
                  <a:gd name="T21" fmla="*/ 119 h 142"/>
                  <a:gd name="T22" fmla="*/ 55 w 197"/>
                  <a:gd name="T23" fmla="*/ 96 h 142"/>
                  <a:gd name="T24" fmla="*/ 55 w 197"/>
                  <a:gd name="T25" fmla="*/ 91 h 142"/>
                  <a:gd name="T26" fmla="*/ 64 w 197"/>
                  <a:gd name="T27" fmla="*/ 68 h 142"/>
                  <a:gd name="T28" fmla="*/ 64 w 197"/>
                  <a:gd name="T29" fmla="*/ 73 h 142"/>
                  <a:gd name="T30" fmla="*/ 73 w 197"/>
                  <a:gd name="T31" fmla="*/ 68 h 142"/>
                  <a:gd name="T32" fmla="*/ 83 w 197"/>
                  <a:gd name="T33" fmla="*/ 68 h 142"/>
                  <a:gd name="T34" fmla="*/ 96 w 197"/>
                  <a:gd name="T35" fmla="*/ 68 h 142"/>
                  <a:gd name="T36" fmla="*/ 83 w 197"/>
                  <a:gd name="T37" fmla="*/ 59 h 142"/>
                  <a:gd name="T38" fmla="*/ 60 w 197"/>
                  <a:gd name="T39" fmla="*/ 64 h 142"/>
                  <a:gd name="T40" fmla="*/ 46 w 197"/>
                  <a:gd name="T41" fmla="*/ 64 h 142"/>
                  <a:gd name="T42" fmla="*/ 46 w 197"/>
                  <a:gd name="T43" fmla="*/ 59 h 142"/>
                  <a:gd name="T44" fmla="*/ 23 w 197"/>
                  <a:gd name="T45" fmla="*/ 59 h 142"/>
                  <a:gd name="T46" fmla="*/ 5 w 197"/>
                  <a:gd name="T47" fmla="*/ 64 h 142"/>
                  <a:gd name="T48" fmla="*/ 5 w 197"/>
                  <a:gd name="T49" fmla="*/ 59 h 142"/>
                  <a:gd name="T50" fmla="*/ 37 w 197"/>
                  <a:gd name="T51" fmla="*/ 36 h 142"/>
                  <a:gd name="T52" fmla="*/ 46 w 197"/>
                  <a:gd name="T53" fmla="*/ 18 h 142"/>
                  <a:gd name="T54" fmla="*/ 50 w 197"/>
                  <a:gd name="T55" fmla="*/ 23 h 142"/>
                  <a:gd name="T56" fmla="*/ 55 w 197"/>
                  <a:gd name="T57" fmla="*/ 0 h 142"/>
                  <a:gd name="T58" fmla="*/ 55 w 197"/>
                  <a:gd name="T59" fmla="*/ 18 h 142"/>
                  <a:gd name="T60" fmla="*/ 64 w 197"/>
                  <a:gd name="T61" fmla="*/ 23 h 142"/>
                  <a:gd name="T62" fmla="*/ 83 w 197"/>
                  <a:gd name="T63" fmla="*/ 32 h 142"/>
                  <a:gd name="T64" fmla="*/ 96 w 197"/>
                  <a:gd name="T65" fmla="*/ 32 h 142"/>
                  <a:gd name="T66" fmla="*/ 92 w 197"/>
                  <a:gd name="T67" fmla="*/ 36 h 142"/>
                  <a:gd name="T68" fmla="*/ 96 w 197"/>
                  <a:gd name="T69" fmla="*/ 55 h 142"/>
                  <a:gd name="T70" fmla="*/ 101 w 197"/>
                  <a:gd name="T71" fmla="*/ 59 h 142"/>
                  <a:gd name="T72" fmla="*/ 124 w 197"/>
                  <a:gd name="T73" fmla="*/ 68 h 142"/>
                  <a:gd name="T74" fmla="*/ 147 w 197"/>
                  <a:gd name="T75" fmla="*/ 82 h 142"/>
                  <a:gd name="T76" fmla="*/ 160 w 197"/>
                  <a:gd name="T77" fmla="*/ 96 h 142"/>
                  <a:gd name="T78" fmla="*/ 147 w 197"/>
                  <a:gd name="T79" fmla="*/ 96 h 142"/>
                  <a:gd name="T80" fmla="*/ 142 w 197"/>
                  <a:gd name="T81" fmla="*/ 96 h 142"/>
                  <a:gd name="T82" fmla="*/ 133 w 197"/>
                  <a:gd name="T83" fmla="*/ 96 h 142"/>
                  <a:gd name="T84" fmla="*/ 133 w 197"/>
                  <a:gd name="T85" fmla="*/ 91 h 142"/>
                  <a:gd name="T86" fmla="*/ 128 w 197"/>
                  <a:gd name="T87" fmla="*/ 105 h 142"/>
                  <a:gd name="T88" fmla="*/ 119 w 197"/>
                  <a:gd name="T89" fmla="*/ 123 h 142"/>
                  <a:gd name="T90" fmla="*/ 124 w 197"/>
                  <a:gd name="T91" fmla="*/ 123 h 142"/>
                  <a:gd name="T92" fmla="*/ 142 w 197"/>
                  <a:gd name="T93" fmla="*/ 119 h 142"/>
                  <a:gd name="T94" fmla="*/ 151 w 197"/>
                  <a:gd name="T95" fmla="*/ 114 h 142"/>
                  <a:gd name="T96" fmla="*/ 147 w 197"/>
                  <a:gd name="T97" fmla="*/ 114 h 142"/>
                  <a:gd name="T98" fmla="*/ 151 w 197"/>
                  <a:gd name="T99" fmla="*/ 100 h 142"/>
                  <a:gd name="T100" fmla="*/ 156 w 197"/>
                  <a:gd name="T101" fmla="*/ 105 h 142"/>
                  <a:gd name="T102" fmla="*/ 174 w 197"/>
                  <a:gd name="T103" fmla="*/ 96 h 142"/>
                  <a:gd name="T104" fmla="*/ 179 w 197"/>
                  <a:gd name="T105" fmla="*/ 96 h 142"/>
                  <a:gd name="T106" fmla="*/ 193 w 197"/>
                  <a:gd name="T107" fmla="*/ 91 h 142"/>
                  <a:gd name="T108" fmla="*/ 193 w 197"/>
                  <a:gd name="T109" fmla="*/ 100 h 142"/>
                  <a:gd name="T110" fmla="*/ 193 w 197"/>
                  <a:gd name="T111" fmla="*/ 100 h 142"/>
                  <a:gd name="T112" fmla="*/ 170 w 197"/>
                  <a:gd name="T113" fmla="*/ 114 h 142"/>
                  <a:gd name="T114" fmla="*/ 160 w 197"/>
                  <a:gd name="T115" fmla="*/ 119 h 142"/>
                  <a:gd name="T116" fmla="*/ 165 w 197"/>
                  <a:gd name="T117" fmla="*/ 128 h 142"/>
                  <a:gd name="T118" fmla="*/ 160 w 197"/>
                  <a:gd name="T119" fmla="*/ 123 h 142"/>
                  <a:gd name="T120" fmla="*/ 142 w 197"/>
                  <a:gd name="T121" fmla="*/ 13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7" h="142">
                    <a:moveTo>
                      <a:pt x="115" y="142"/>
                    </a:moveTo>
                    <a:lnTo>
                      <a:pt x="105" y="142"/>
                    </a:lnTo>
                    <a:lnTo>
                      <a:pt x="105" y="137"/>
                    </a:lnTo>
                    <a:lnTo>
                      <a:pt x="105" y="137"/>
                    </a:lnTo>
                    <a:lnTo>
                      <a:pt x="105" y="137"/>
                    </a:lnTo>
                    <a:lnTo>
                      <a:pt x="110" y="133"/>
                    </a:lnTo>
                    <a:lnTo>
                      <a:pt x="115" y="123"/>
                    </a:lnTo>
                    <a:lnTo>
                      <a:pt x="115" y="11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01" y="110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101" y="105"/>
                    </a:lnTo>
                    <a:lnTo>
                      <a:pt x="101" y="105"/>
                    </a:lnTo>
                    <a:lnTo>
                      <a:pt x="105" y="96"/>
                    </a:lnTo>
                    <a:lnTo>
                      <a:pt x="105" y="87"/>
                    </a:lnTo>
                    <a:lnTo>
                      <a:pt x="101" y="82"/>
                    </a:lnTo>
                    <a:lnTo>
                      <a:pt x="96" y="78"/>
                    </a:lnTo>
                    <a:lnTo>
                      <a:pt x="87" y="82"/>
                    </a:lnTo>
                    <a:lnTo>
                      <a:pt x="87" y="91"/>
                    </a:lnTo>
                    <a:lnTo>
                      <a:pt x="83" y="100"/>
                    </a:lnTo>
                    <a:lnTo>
                      <a:pt x="83" y="100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8" y="100"/>
                    </a:lnTo>
                    <a:lnTo>
                      <a:pt x="78" y="110"/>
                    </a:lnTo>
                    <a:lnTo>
                      <a:pt x="78" y="123"/>
                    </a:lnTo>
                    <a:lnTo>
                      <a:pt x="73" y="137"/>
                    </a:lnTo>
                    <a:lnTo>
                      <a:pt x="64" y="142"/>
                    </a:lnTo>
                    <a:lnTo>
                      <a:pt x="64" y="142"/>
                    </a:lnTo>
                    <a:lnTo>
                      <a:pt x="55" y="137"/>
                    </a:lnTo>
                    <a:lnTo>
                      <a:pt x="55" y="119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5" y="96"/>
                    </a:lnTo>
                    <a:lnTo>
                      <a:pt x="50" y="96"/>
                    </a:lnTo>
                    <a:lnTo>
                      <a:pt x="50" y="96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4" y="78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9" y="68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83" y="68"/>
                    </a:lnTo>
                    <a:lnTo>
                      <a:pt x="87" y="68"/>
                    </a:lnTo>
                    <a:lnTo>
                      <a:pt x="92" y="68"/>
                    </a:lnTo>
                    <a:lnTo>
                      <a:pt x="96" y="68"/>
                    </a:lnTo>
                    <a:lnTo>
                      <a:pt x="96" y="64"/>
                    </a:lnTo>
                    <a:lnTo>
                      <a:pt x="87" y="64"/>
                    </a:lnTo>
                    <a:lnTo>
                      <a:pt x="83" y="59"/>
                    </a:lnTo>
                    <a:lnTo>
                      <a:pt x="73" y="64"/>
                    </a:lnTo>
                    <a:lnTo>
                      <a:pt x="69" y="68"/>
                    </a:lnTo>
                    <a:lnTo>
                      <a:pt x="60" y="64"/>
                    </a:lnTo>
                    <a:lnTo>
                      <a:pt x="55" y="59"/>
                    </a:lnTo>
                    <a:lnTo>
                      <a:pt x="50" y="59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46" y="59"/>
                    </a:lnTo>
                    <a:lnTo>
                      <a:pt x="46" y="59"/>
                    </a:lnTo>
                    <a:lnTo>
                      <a:pt x="46" y="55"/>
                    </a:lnTo>
                    <a:lnTo>
                      <a:pt x="32" y="64"/>
                    </a:lnTo>
                    <a:lnTo>
                      <a:pt x="23" y="59"/>
                    </a:lnTo>
                    <a:lnTo>
                      <a:pt x="18" y="59"/>
                    </a:lnTo>
                    <a:lnTo>
                      <a:pt x="14" y="64"/>
                    </a:lnTo>
                    <a:lnTo>
                      <a:pt x="5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5" y="59"/>
                    </a:lnTo>
                    <a:lnTo>
                      <a:pt x="9" y="59"/>
                    </a:lnTo>
                    <a:lnTo>
                      <a:pt x="23" y="45"/>
                    </a:lnTo>
                    <a:lnTo>
                      <a:pt x="37" y="36"/>
                    </a:lnTo>
                    <a:lnTo>
                      <a:pt x="46" y="27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50" y="23"/>
                    </a:lnTo>
                    <a:lnTo>
                      <a:pt x="50" y="9"/>
                    </a:lnTo>
                    <a:lnTo>
                      <a:pt x="55" y="4"/>
                    </a:lnTo>
                    <a:lnTo>
                      <a:pt x="55" y="0"/>
                    </a:lnTo>
                    <a:lnTo>
                      <a:pt x="55" y="9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60" y="18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9" y="23"/>
                    </a:lnTo>
                    <a:lnTo>
                      <a:pt x="78" y="23"/>
                    </a:lnTo>
                    <a:lnTo>
                      <a:pt x="83" y="32"/>
                    </a:lnTo>
                    <a:lnTo>
                      <a:pt x="83" y="36"/>
                    </a:lnTo>
                    <a:lnTo>
                      <a:pt x="92" y="36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92" y="45"/>
                    </a:lnTo>
                    <a:lnTo>
                      <a:pt x="96" y="50"/>
                    </a:lnTo>
                    <a:lnTo>
                      <a:pt x="96" y="55"/>
                    </a:lnTo>
                    <a:lnTo>
                      <a:pt x="101" y="55"/>
                    </a:lnTo>
                    <a:lnTo>
                      <a:pt x="101" y="59"/>
                    </a:lnTo>
                    <a:lnTo>
                      <a:pt x="101" y="59"/>
                    </a:lnTo>
                    <a:lnTo>
                      <a:pt x="105" y="64"/>
                    </a:lnTo>
                    <a:lnTo>
                      <a:pt x="110" y="64"/>
                    </a:lnTo>
                    <a:lnTo>
                      <a:pt x="124" y="68"/>
                    </a:lnTo>
                    <a:lnTo>
                      <a:pt x="133" y="68"/>
                    </a:lnTo>
                    <a:lnTo>
                      <a:pt x="142" y="73"/>
                    </a:lnTo>
                    <a:lnTo>
                      <a:pt x="147" y="82"/>
                    </a:lnTo>
                    <a:lnTo>
                      <a:pt x="151" y="87"/>
                    </a:lnTo>
                    <a:lnTo>
                      <a:pt x="160" y="91"/>
                    </a:lnTo>
                    <a:lnTo>
                      <a:pt x="160" y="96"/>
                    </a:lnTo>
                    <a:lnTo>
                      <a:pt x="151" y="91"/>
                    </a:lnTo>
                    <a:lnTo>
                      <a:pt x="147" y="91"/>
                    </a:lnTo>
                    <a:lnTo>
                      <a:pt x="147" y="96"/>
                    </a:lnTo>
                    <a:lnTo>
                      <a:pt x="147" y="100"/>
                    </a:lnTo>
                    <a:lnTo>
                      <a:pt x="147" y="96"/>
                    </a:lnTo>
                    <a:lnTo>
                      <a:pt x="142" y="96"/>
                    </a:lnTo>
                    <a:lnTo>
                      <a:pt x="142" y="91"/>
                    </a:lnTo>
                    <a:lnTo>
                      <a:pt x="138" y="96"/>
                    </a:lnTo>
                    <a:lnTo>
                      <a:pt x="133" y="96"/>
                    </a:lnTo>
                    <a:lnTo>
                      <a:pt x="133" y="96"/>
                    </a:lnTo>
                    <a:lnTo>
                      <a:pt x="133" y="96"/>
                    </a:lnTo>
                    <a:lnTo>
                      <a:pt x="133" y="91"/>
                    </a:lnTo>
                    <a:lnTo>
                      <a:pt x="133" y="91"/>
                    </a:lnTo>
                    <a:lnTo>
                      <a:pt x="133" y="96"/>
                    </a:lnTo>
                    <a:lnTo>
                      <a:pt x="128" y="105"/>
                    </a:lnTo>
                    <a:lnTo>
                      <a:pt x="128" y="110"/>
                    </a:lnTo>
                    <a:lnTo>
                      <a:pt x="124" y="114"/>
                    </a:lnTo>
                    <a:lnTo>
                      <a:pt x="119" y="123"/>
                    </a:lnTo>
                    <a:lnTo>
                      <a:pt x="119" y="128"/>
                    </a:lnTo>
                    <a:lnTo>
                      <a:pt x="124" y="128"/>
                    </a:lnTo>
                    <a:lnTo>
                      <a:pt x="124" y="123"/>
                    </a:lnTo>
                    <a:lnTo>
                      <a:pt x="133" y="119"/>
                    </a:lnTo>
                    <a:lnTo>
                      <a:pt x="138" y="119"/>
                    </a:lnTo>
                    <a:lnTo>
                      <a:pt x="142" y="119"/>
                    </a:lnTo>
                    <a:lnTo>
                      <a:pt x="151" y="119"/>
                    </a:lnTo>
                    <a:lnTo>
                      <a:pt x="156" y="119"/>
                    </a:lnTo>
                    <a:lnTo>
                      <a:pt x="151" y="114"/>
                    </a:lnTo>
                    <a:lnTo>
                      <a:pt x="142" y="119"/>
                    </a:lnTo>
                    <a:lnTo>
                      <a:pt x="142" y="119"/>
                    </a:lnTo>
                    <a:lnTo>
                      <a:pt x="147" y="114"/>
                    </a:lnTo>
                    <a:lnTo>
                      <a:pt x="147" y="110"/>
                    </a:lnTo>
                    <a:lnTo>
                      <a:pt x="151" y="105"/>
                    </a:lnTo>
                    <a:lnTo>
                      <a:pt x="151" y="100"/>
                    </a:lnTo>
                    <a:lnTo>
                      <a:pt x="151" y="96"/>
                    </a:lnTo>
                    <a:lnTo>
                      <a:pt x="156" y="105"/>
                    </a:lnTo>
                    <a:lnTo>
                      <a:pt x="156" y="105"/>
                    </a:lnTo>
                    <a:lnTo>
                      <a:pt x="165" y="100"/>
                    </a:lnTo>
                    <a:lnTo>
                      <a:pt x="174" y="100"/>
                    </a:lnTo>
                    <a:lnTo>
                      <a:pt x="174" y="96"/>
                    </a:lnTo>
                    <a:lnTo>
                      <a:pt x="174" y="96"/>
                    </a:lnTo>
                    <a:lnTo>
                      <a:pt x="179" y="96"/>
                    </a:lnTo>
                    <a:lnTo>
                      <a:pt x="179" y="96"/>
                    </a:lnTo>
                    <a:lnTo>
                      <a:pt x="183" y="96"/>
                    </a:lnTo>
                    <a:lnTo>
                      <a:pt x="193" y="91"/>
                    </a:lnTo>
                    <a:lnTo>
                      <a:pt x="193" y="9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193" y="100"/>
                    </a:lnTo>
                    <a:lnTo>
                      <a:pt x="193" y="100"/>
                    </a:lnTo>
                    <a:lnTo>
                      <a:pt x="193" y="100"/>
                    </a:lnTo>
                    <a:lnTo>
                      <a:pt x="193" y="100"/>
                    </a:lnTo>
                    <a:lnTo>
                      <a:pt x="193" y="110"/>
                    </a:lnTo>
                    <a:lnTo>
                      <a:pt x="183" y="114"/>
                    </a:lnTo>
                    <a:lnTo>
                      <a:pt x="170" y="114"/>
                    </a:lnTo>
                    <a:lnTo>
                      <a:pt x="160" y="114"/>
                    </a:lnTo>
                    <a:lnTo>
                      <a:pt x="160" y="119"/>
                    </a:lnTo>
                    <a:lnTo>
                      <a:pt x="160" y="119"/>
                    </a:lnTo>
                    <a:lnTo>
                      <a:pt x="160" y="119"/>
                    </a:lnTo>
                    <a:lnTo>
                      <a:pt x="160" y="119"/>
                    </a:lnTo>
                    <a:lnTo>
                      <a:pt x="165" y="128"/>
                    </a:lnTo>
                    <a:lnTo>
                      <a:pt x="165" y="133"/>
                    </a:lnTo>
                    <a:lnTo>
                      <a:pt x="165" y="137"/>
                    </a:lnTo>
                    <a:lnTo>
                      <a:pt x="160" y="123"/>
                    </a:lnTo>
                    <a:lnTo>
                      <a:pt x="160" y="123"/>
                    </a:lnTo>
                    <a:lnTo>
                      <a:pt x="151" y="133"/>
                    </a:lnTo>
                    <a:lnTo>
                      <a:pt x="142" y="137"/>
                    </a:lnTo>
                    <a:lnTo>
                      <a:pt x="115" y="142"/>
                    </a:lnTo>
                    <a:lnTo>
                      <a:pt x="115" y="1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7" name="Freeform 1801"/>
              <p:cNvSpPr>
                <a:spLocks/>
              </p:cNvSpPr>
              <p:nvPr/>
            </p:nvSpPr>
            <p:spPr bwMode="auto">
              <a:xfrm>
                <a:off x="1687" y="1543"/>
                <a:ext cx="32" cy="64"/>
              </a:xfrm>
              <a:custGeom>
                <a:avLst/>
                <a:gdLst>
                  <a:gd name="T0" fmla="*/ 9 w 32"/>
                  <a:gd name="T1" fmla="*/ 5 h 64"/>
                  <a:gd name="T2" fmla="*/ 9 w 32"/>
                  <a:gd name="T3" fmla="*/ 9 h 64"/>
                  <a:gd name="T4" fmla="*/ 9 w 32"/>
                  <a:gd name="T5" fmla="*/ 14 h 64"/>
                  <a:gd name="T6" fmla="*/ 4 w 32"/>
                  <a:gd name="T7" fmla="*/ 23 h 64"/>
                  <a:gd name="T8" fmla="*/ 0 w 32"/>
                  <a:gd name="T9" fmla="*/ 46 h 64"/>
                  <a:gd name="T10" fmla="*/ 0 w 32"/>
                  <a:gd name="T11" fmla="*/ 55 h 64"/>
                  <a:gd name="T12" fmla="*/ 0 w 32"/>
                  <a:gd name="T13" fmla="*/ 60 h 64"/>
                  <a:gd name="T14" fmla="*/ 4 w 32"/>
                  <a:gd name="T15" fmla="*/ 64 h 64"/>
                  <a:gd name="T16" fmla="*/ 4 w 32"/>
                  <a:gd name="T17" fmla="*/ 64 h 64"/>
                  <a:gd name="T18" fmla="*/ 4 w 32"/>
                  <a:gd name="T19" fmla="*/ 64 h 64"/>
                  <a:gd name="T20" fmla="*/ 4 w 32"/>
                  <a:gd name="T21" fmla="*/ 64 h 64"/>
                  <a:gd name="T22" fmla="*/ 4 w 32"/>
                  <a:gd name="T23" fmla="*/ 64 h 64"/>
                  <a:gd name="T24" fmla="*/ 9 w 32"/>
                  <a:gd name="T25" fmla="*/ 60 h 64"/>
                  <a:gd name="T26" fmla="*/ 13 w 32"/>
                  <a:gd name="T27" fmla="*/ 50 h 64"/>
                  <a:gd name="T28" fmla="*/ 13 w 32"/>
                  <a:gd name="T29" fmla="*/ 41 h 64"/>
                  <a:gd name="T30" fmla="*/ 13 w 32"/>
                  <a:gd name="T31" fmla="*/ 23 h 64"/>
                  <a:gd name="T32" fmla="*/ 23 w 32"/>
                  <a:gd name="T33" fmla="*/ 9 h 64"/>
                  <a:gd name="T34" fmla="*/ 23 w 32"/>
                  <a:gd name="T35" fmla="*/ 5 h 64"/>
                  <a:gd name="T36" fmla="*/ 23 w 32"/>
                  <a:gd name="T37" fmla="*/ 5 h 64"/>
                  <a:gd name="T38" fmla="*/ 23 w 32"/>
                  <a:gd name="T39" fmla="*/ 5 h 64"/>
                  <a:gd name="T40" fmla="*/ 32 w 32"/>
                  <a:gd name="T41" fmla="*/ 0 h 64"/>
                  <a:gd name="T42" fmla="*/ 27 w 32"/>
                  <a:gd name="T43" fmla="*/ 0 h 64"/>
                  <a:gd name="T44" fmla="*/ 18 w 32"/>
                  <a:gd name="T45" fmla="*/ 5 h 64"/>
                  <a:gd name="T46" fmla="*/ 13 w 32"/>
                  <a:gd name="T47" fmla="*/ 5 h 64"/>
                  <a:gd name="T48" fmla="*/ 9 w 32"/>
                  <a:gd name="T49" fmla="*/ 5 h 64"/>
                  <a:gd name="T50" fmla="*/ 9 w 32"/>
                  <a:gd name="T51" fmla="*/ 9 h 64"/>
                  <a:gd name="T52" fmla="*/ 9 w 32"/>
                  <a:gd name="T53" fmla="*/ 5 h 64"/>
                  <a:gd name="T54" fmla="*/ 9 w 32"/>
                  <a:gd name="T55" fmla="*/ 5 h 64"/>
                  <a:gd name="T56" fmla="*/ 9 w 32"/>
                  <a:gd name="T57" fmla="*/ 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64">
                    <a:moveTo>
                      <a:pt x="9" y="5"/>
                    </a:moveTo>
                    <a:lnTo>
                      <a:pt x="9" y="9"/>
                    </a:lnTo>
                    <a:lnTo>
                      <a:pt x="9" y="14"/>
                    </a:lnTo>
                    <a:lnTo>
                      <a:pt x="4" y="23"/>
                    </a:lnTo>
                    <a:lnTo>
                      <a:pt x="0" y="46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9" y="60"/>
                    </a:lnTo>
                    <a:lnTo>
                      <a:pt x="13" y="50"/>
                    </a:lnTo>
                    <a:lnTo>
                      <a:pt x="13" y="41"/>
                    </a:lnTo>
                    <a:lnTo>
                      <a:pt x="13" y="23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8" name="Freeform 1802"/>
              <p:cNvSpPr>
                <a:spLocks/>
              </p:cNvSpPr>
              <p:nvPr/>
            </p:nvSpPr>
            <p:spPr bwMode="auto">
              <a:xfrm>
                <a:off x="1746" y="1593"/>
                <a:ext cx="32" cy="14"/>
              </a:xfrm>
              <a:custGeom>
                <a:avLst/>
                <a:gdLst>
                  <a:gd name="T0" fmla="*/ 5 w 32"/>
                  <a:gd name="T1" fmla="*/ 10 h 14"/>
                  <a:gd name="T2" fmla="*/ 0 w 32"/>
                  <a:gd name="T3" fmla="*/ 14 h 14"/>
                  <a:gd name="T4" fmla="*/ 19 w 32"/>
                  <a:gd name="T5" fmla="*/ 10 h 14"/>
                  <a:gd name="T6" fmla="*/ 32 w 32"/>
                  <a:gd name="T7" fmla="*/ 0 h 14"/>
                  <a:gd name="T8" fmla="*/ 28 w 32"/>
                  <a:gd name="T9" fmla="*/ 0 h 14"/>
                  <a:gd name="T10" fmla="*/ 19 w 32"/>
                  <a:gd name="T11" fmla="*/ 0 h 14"/>
                  <a:gd name="T12" fmla="*/ 14 w 32"/>
                  <a:gd name="T13" fmla="*/ 0 h 14"/>
                  <a:gd name="T14" fmla="*/ 9 w 32"/>
                  <a:gd name="T15" fmla="*/ 5 h 14"/>
                  <a:gd name="T16" fmla="*/ 5 w 32"/>
                  <a:gd name="T17" fmla="*/ 10 h 14"/>
                  <a:gd name="T18" fmla="*/ 5 w 32"/>
                  <a:gd name="T19" fmla="*/ 10 h 14"/>
                  <a:gd name="T20" fmla="*/ 5 w 32"/>
                  <a:gd name="T2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4">
                    <a:moveTo>
                      <a:pt x="5" y="10"/>
                    </a:moveTo>
                    <a:lnTo>
                      <a:pt x="0" y="14"/>
                    </a:lnTo>
                    <a:lnTo>
                      <a:pt x="19" y="1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9" name="Freeform 1803"/>
              <p:cNvSpPr>
                <a:spLocks/>
              </p:cNvSpPr>
              <p:nvPr/>
            </p:nvSpPr>
            <p:spPr bwMode="auto">
              <a:xfrm>
                <a:off x="1723" y="1538"/>
                <a:ext cx="46" cy="46"/>
              </a:xfrm>
              <a:custGeom>
                <a:avLst/>
                <a:gdLst>
                  <a:gd name="T0" fmla="*/ 19 w 46"/>
                  <a:gd name="T1" fmla="*/ 28 h 46"/>
                  <a:gd name="T2" fmla="*/ 19 w 46"/>
                  <a:gd name="T3" fmla="*/ 32 h 46"/>
                  <a:gd name="T4" fmla="*/ 19 w 46"/>
                  <a:gd name="T5" fmla="*/ 32 h 46"/>
                  <a:gd name="T6" fmla="*/ 23 w 46"/>
                  <a:gd name="T7" fmla="*/ 46 h 46"/>
                  <a:gd name="T8" fmla="*/ 23 w 46"/>
                  <a:gd name="T9" fmla="*/ 46 h 46"/>
                  <a:gd name="T10" fmla="*/ 28 w 46"/>
                  <a:gd name="T11" fmla="*/ 37 h 46"/>
                  <a:gd name="T12" fmla="*/ 28 w 46"/>
                  <a:gd name="T13" fmla="*/ 28 h 46"/>
                  <a:gd name="T14" fmla="*/ 32 w 46"/>
                  <a:gd name="T15" fmla="*/ 23 h 46"/>
                  <a:gd name="T16" fmla="*/ 28 w 46"/>
                  <a:gd name="T17" fmla="*/ 14 h 46"/>
                  <a:gd name="T18" fmla="*/ 23 w 46"/>
                  <a:gd name="T19" fmla="*/ 5 h 46"/>
                  <a:gd name="T20" fmla="*/ 23 w 46"/>
                  <a:gd name="T21" fmla="*/ 5 h 46"/>
                  <a:gd name="T22" fmla="*/ 32 w 46"/>
                  <a:gd name="T23" fmla="*/ 10 h 46"/>
                  <a:gd name="T24" fmla="*/ 32 w 46"/>
                  <a:gd name="T25" fmla="*/ 10 h 46"/>
                  <a:gd name="T26" fmla="*/ 37 w 46"/>
                  <a:gd name="T27" fmla="*/ 14 h 46"/>
                  <a:gd name="T28" fmla="*/ 42 w 46"/>
                  <a:gd name="T29" fmla="*/ 19 h 46"/>
                  <a:gd name="T30" fmla="*/ 46 w 46"/>
                  <a:gd name="T31" fmla="*/ 19 h 46"/>
                  <a:gd name="T32" fmla="*/ 46 w 46"/>
                  <a:gd name="T33" fmla="*/ 19 h 46"/>
                  <a:gd name="T34" fmla="*/ 46 w 46"/>
                  <a:gd name="T35" fmla="*/ 14 h 46"/>
                  <a:gd name="T36" fmla="*/ 46 w 46"/>
                  <a:gd name="T37" fmla="*/ 14 h 46"/>
                  <a:gd name="T38" fmla="*/ 46 w 46"/>
                  <a:gd name="T39" fmla="*/ 14 h 46"/>
                  <a:gd name="T40" fmla="*/ 42 w 46"/>
                  <a:gd name="T41" fmla="*/ 10 h 46"/>
                  <a:gd name="T42" fmla="*/ 37 w 46"/>
                  <a:gd name="T43" fmla="*/ 5 h 46"/>
                  <a:gd name="T44" fmla="*/ 28 w 46"/>
                  <a:gd name="T45" fmla="*/ 5 h 46"/>
                  <a:gd name="T46" fmla="*/ 9 w 46"/>
                  <a:gd name="T47" fmla="*/ 0 h 46"/>
                  <a:gd name="T48" fmla="*/ 9 w 46"/>
                  <a:gd name="T49" fmla="*/ 5 h 46"/>
                  <a:gd name="T50" fmla="*/ 9 w 46"/>
                  <a:gd name="T51" fmla="*/ 5 h 46"/>
                  <a:gd name="T52" fmla="*/ 5 w 46"/>
                  <a:gd name="T53" fmla="*/ 5 h 46"/>
                  <a:gd name="T54" fmla="*/ 5 w 46"/>
                  <a:gd name="T55" fmla="*/ 5 h 46"/>
                  <a:gd name="T56" fmla="*/ 0 w 46"/>
                  <a:gd name="T57" fmla="*/ 5 h 46"/>
                  <a:gd name="T58" fmla="*/ 0 w 46"/>
                  <a:gd name="T59" fmla="*/ 5 h 46"/>
                  <a:gd name="T60" fmla="*/ 5 w 46"/>
                  <a:gd name="T61" fmla="*/ 5 h 46"/>
                  <a:gd name="T62" fmla="*/ 14 w 46"/>
                  <a:gd name="T63" fmla="*/ 19 h 46"/>
                  <a:gd name="T64" fmla="*/ 14 w 46"/>
                  <a:gd name="T65" fmla="*/ 23 h 46"/>
                  <a:gd name="T66" fmla="*/ 14 w 46"/>
                  <a:gd name="T67" fmla="*/ 32 h 46"/>
                  <a:gd name="T68" fmla="*/ 19 w 46"/>
                  <a:gd name="T69" fmla="*/ 32 h 46"/>
                  <a:gd name="T70" fmla="*/ 19 w 46"/>
                  <a:gd name="T71" fmla="*/ 28 h 46"/>
                  <a:gd name="T72" fmla="*/ 19 w 46"/>
                  <a:gd name="T73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6" h="46">
                    <a:moveTo>
                      <a:pt x="19" y="28"/>
                    </a:moveTo>
                    <a:lnTo>
                      <a:pt x="19" y="32"/>
                    </a:lnTo>
                    <a:lnTo>
                      <a:pt x="19" y="32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8" y="37"/>
                    </a:lnTo>
                    <a:lnTo>
                      <a:pt x="28" y="28"/>
                    </a:lnTo>
                    <a:lnTo>
                      <a:pt x="32" y="23"/>
                    </a:lnTo>
                    <a:lnTo>
                      <a:pt x="28" y="14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7" y="14"/>
                    </a:lnTo>
                    <a:lnTo>
                      <a:pt x="42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2" y="10"/>
                    </a:lnTo>
                    <a:lnTo>
                      <a:pt x="37" y="5"/>
                    </a:lnTo>
                    <a:lnTo>
                      <a:pt x="28" y="5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4" y="19"/>
                    </a:lnTo>
                    <a:lnTo>
                      <a:pt x="14" y="23"/>
                    </a:lnTo>
                    <a:lnTo>
                      <a:pt x="14" y="32"/>
                    </a:lnTo>
                    <a:lnTo>
                      <a:pt x="19" y="32"/>
                    </a:lnTo>
                    <a:lnTo>
                      <a:pt x="19" y="28"/>
                    </a:lnTo>
                    <a:lnTo>
                      <a:pt x="19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0" name="Freeform 1804"/>
              <p:cNvSpPr>
                <a:spLocks/>
              </p:cNvSpPr>
              <p:nvPr/>
            </p:nvSpPr>
            <p:spPr bwMode="auto">
              <a:xfrm>
                <a:off x="1783" y="1570"/>
                <a:ext cx="32" cy="10"/>
              </a:xfrm>
              <a:custGeom>
                <a:avLst/>
                <a:gdLst>
                  <a:gd name="T0" fmla="*/ 0 w 32"/>
                  <a:gd name="T1" fmla="*/ 10 h 10"/>
                  <a:gd name="T2" fmla="*/ 4 w 32"/>
                  <a:gd name="T3" fmla="*/ 10 h 10"/>
                  <a:gd name="T4" fmla="*/ 14 w 32"/>
                  <a:gd name="T5" fmla="*/ 10 h 10"/>
                  <a:gd name="T6" fmla="*/ 23 w 32"/>
                  <a:gd name="T7" fmla="*/ 10 h 10"/>
                  <a:gd name="T8" fmla="*/ 32 w 32"/>
                  <a:gd name="T9" fmla="*/ 5 h 10"/>
                  <a:gd name="T10" fmla="*/ 32 w 32"/>
                  <a:gd name="T11" fmla="*/ 5 h 10"/>
                  <a:gd name="T12" fmla="*/ 27 w 32"/>
                  <a:gd name="T13" fmla="*/ 0 h 10"/>
                  <a:gd name="T14" fmla="*/ 27 w 32"/>
                  <a:gd name="T15" fmla="*/ 0 h 10"/>
                  <a:gd name="T16" fmla="*/ 27 w 32"/>
                  <a:gd name="T17" fmla="*/ 0 h 10"/>
                  <a:gd name="T18" fmla="*/ 27 w 32"/>
                  <a:gd name="T19" fmla="*/ 5 h 10"/>
                  <a:gd name="T20" fmla="*/ 27 w 32"/>
                  <a:gd name="T21" fmla="*/ 5 h 10"/>
                  <a:gd name="T22" fmla="*/ 23 w 32"/>
                  <a:gd name="T23" fmla="*/ 5 h 10"/>
                  <a:gd name="T24" fmla="*/ 23 w 32"/>
                  <a:gd name="T25" fmla="*/ 5 h 10"/>
                  <a:gd name="T26" fmla="*/ 14 w 32"/>
                  <a:gd name="T27" fmla="*/ 5 h 10"/>
                  <a:gd name="T28" fmla="*/ 0 w 32"/>
                  <a:gd name="T29" fmla="*/ 10 h 10"/>
                  <a:gd name="T30" fmla="*/ 0 w 32"/>
                  <a:gd name="T3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10">
                    <a:moveTo>
                      <a:pt x="0" y="10"/>
                    </a:moveTo>
                    <a:lnTo>
                      <a:pt x="4" y="10"/>
                    </a:lnTo>
                    <a:lnTo>
                      <a:pt x="14" y="10"/>
                    </a:lnTo>
                    <a:lnTo>
                      <a:pt x="23" y="10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4" y="5"/>
                    </a:lnTo>
                    <a:lnTo>
                      <a:pt x="0" y="10"/>
                    </a:lnTo>
                    <a:lnTo>
                      <a:pt x="0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1" name="Freeform 1805"/>
              <p:cNvSpPr>
                <a:spLocks/>
              </p:cNvSpPr>
              <p:nvPr/>
            </p:nvSpPr>
            <p:spPr bwMode="auto">
              <a:xfrm>
                <a:off x="1650" y="1493"/>
                <a:ext cx="69" cy="36"/>
              </a:xfrm>
              <a:custGeom>
                <a:avLst/>
                <a:gdLst>
                  <a:gd name="T0" fmla="*/ 32 w 69"/>
                  <a:gd name="T1" fmla="*/ 32 h 36"/>
                  <a:gd name="T2" fmla="*/ 41 w 69"/>
                  <a:gd name="T3" fmla="*/ 36 h 36"/>
                  <a:gd name="T4" fmla="*/ 41 w 69"/>
                  <a:gd name="T5" fmla="*/ 36 h 36"/>
                  <a:gd name="T6" fmla="*/ 46 w 69"/>
                  <a:gd name="T7" fmla="*/ 36 h 36"/>
                  <a:gd name="T8" fmla="*/ 60 w 69"/>
                  <a:gd name="T9" fmla="*/ 32 h 36"/>
                  <a:gd name="T10" fmla="*/ 69 w 69"/>
                  <a:gd name="T11" fmla="*/ 36 h 36"/>
                  <a:gd name="T12" fmla="*/ 69 w 69"/>
                  <a:gd name="T13" fmla="*/ 36 h 36"/>
                  <a:gd name="T14" fmla="*/ 69 w 69"/>
                  <a:gd name="T15" fmla="*/ 27 h 36"/>
                  <a:gd name="T16" fmla="*/ 64 w 69"/>
                  <a:gd name="T17" fmla="*/ 18 h 36"/>
                  <a:gd name="T18" fmla="*/ 55 w 69"/>
                  <a:gd name="T19" fmla="*/ 13 h 36"/>
                  <a:gd name="T20" fmla="*/ 50 w 69"/>
                  <a:gd name="T21" fmla="*/ 9 h 36"/>
                  <a:gd name="T22" fmla="*/ 46 w 69"/>
                  <a:gd name="T23" fmla="*/ 4 h 36"/>
                  <a:gd name="T24" fmla="*/ 46 w 69"/>
                  <a:gd name="T25" fmla="*/ 4 h 36"/>
                  <a:gd name="T26" fmla="*/ 46 w 69"/>
                  <a:gd name="T27" fmla="*/ 9 h 36"/>
                  <a:gd name="T28" fmla="*/ 46 w 69"/>
                  <a:gd name="T29" fmla="*/ 9 h 36"/>
                  <a:gd name="T30" fmla="*/ 41 w 69"/>
                  <a:gd name="T31" fmla="*/ 9 h 36"/>
                  <a:gd name="T32" fmla="*/ 41 w 69"/>
                  <a:gd name="T33" fmla="*/ 9 h 36"/>
                  <a:gd name="T34" fmla="*/ 41 w 69"/>
                  <a:gd name="T35" fmla="*/ 9 h 36"/>
                  <a:gd name="T36" fmla="*/ 37 w 69"/>
                  <a:gd name="T37" fmla="*/ 0 h 36"/>
                  <a:gd name="T38" fmla="*/ 32 w 69"/>
                  <a:gd name="T39" fmla="*/ 9 h 36"/>
                  <a:gd name="T40" fmla="*/ 27 w 69"/>
                  <a:gd name="T41" fmla="*/ 4 h 36"/>
                  <a:gd name="T42" fmla="*/ 27 w 69"/>
                  <a:gd name="T43" fmla="*/ 4 h 36"/>
                  <a:gd name="T44" fmla="*/ 27 w 69"/>
                  <a:gd name="T45" fmla="*/ 9 h 36"/>
                  <a:gd name="T46" fmla="*/ 23 w 69"/>
                  <a:gd name="T47" fmla="*/ 13 h 36"/>
                  <a:gd name="T48" fmla="*/ 23 w 69"/>
                  <a:gd name="T49" fmla="*/ 18 h 36"/>
                  <a:gd name="T50" fmla="*/ 23 w 69"/>
                  <a:gd name="T51" fmla="*/ 9 h 36"/>
                  <a:gd name="T52" fmla="*/ 23 w 69"/>
                  <a:gd name="T53" fmla="*/ 9 h 36"/>
                  <a:gd name="T54" fmla="*/ 5 w 69"/>
                  <a:gd name="T55" fmla="*/ 27 h 36"/>
                  <a:gd name="T56" fmla="*/ 0 w 69"/>
                  <a:gd name="T57" fmla="*/ 27 h 36"/>
                  <a:gd name="T58" fmla="*/ 5 w 69"/>
                  <a:gd name="T59" fmla="*/ 27 h 36"/>
                  <a:gd name="T60" fmla="*/ 5 w 69"/>
                  <a:gd name="T61" fmla="*/ 32 h 36"/>
                  <a:gd name="T62" fmla="*/ 5 w 69"/>
                  <a:gd name="T63" fmla="*/ 32 h 36"/>
                  <a:gd name="T64" fmla="*/ 5 w 69"/>
                  <a:gd name="T65" fmla="*/ 36 h 36"/>
                  <a:gd name="T66" fmla="*/ 5 w 69"/>
                  <a:gd name="T67" fmla="*/ 36 h 36"/>
                  <a:gd name="T68" fmla="*/ 5 w 69"/>
                  <a:gd name="T69" fmla="*/ 36 h 36"/>
                  <a:gd name="T70" fmla="*/ 18 w 69"/>
                  <a:gd name="T71" fmla="*/ 32 h 36"/>
                  <a:gd name="T72" fmla="*/ 32 w 69"/>
                  <a:gd name="T73" fmla="*/ 22 h 36"/>
                  <a:gd name="T74" fmla="*/ 32 w 69"/>
                  <a:gd name="T75" fmla="*/ 22 h 36"/>
                  <a:gd name="T76" fmla="*/ 41 w 69"/>
                  <a:gd name="T77" fmla="*/ 18 h 36"/>
                  <a:gd name="T78" fmla="*/ 46 w 69"/>
                  <a:gd name="T79" fmla="*/ 13 h 36"/>
                  <a:gd name="T80" fmla="*/ 46 w 69"/>
                  <a:gd name="T81" fmla="*/ 13 h 36"/>
                  <a:gd name="T82" fmla="*/ 37 w 69"/>
                  <a:gd name="T83" fmla="*/ 22 h 36"/>
                  <a:gd name="T84" fmla="*/ 37 w 69"/>
                  <a:gd name="T85" fmla="*/ 22 h 36"/>
                  <a:gd name="T86" fmla="*/ 37 w 69"/>
                  <a:gd name="T87" fmla="*/ 27 h 36"/>
                  <a:gd name="T88" fmla="*/ 32 w 69"/>
                  <a:gd name="T89" fmla="*/ 32 h 36"/>
                  <a:gd name="T90" fmla="*/ 32 w 69"/>
                  <a:gd name="T91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" h="36">
                    <a:moveTo>
                      <a:pt x="32" y="32"/>
                    </a:moveTo>
                    <a:lnTo>
                      <a:pt x="41" y="36"/>
                    </a:lnTo>
                    <a:lnTo>
                      <a:pt x="41" y="36"/>
                    </a:lnTo>
                    <a:lnTo>
                      <a:pt x="46" y="36"/>
                    </a:lnTo>
                    <a:lnTo>
                      <a:pt x="60" y="32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9" y="27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0" y="9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7" y="0"/>
                    </a:lnTo>
                    <a:lnTo>
                      <a:pt x="32" y="9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9"/>
                    </a:lnTo>
                    <a:lnTo>
                      <a:pt x="23" y="13"/>
                    </a:lnTo>
                    <a:lnTo>
                      <a:pt x="23" y="18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5" y="27"/>
                    </a:lnTo>
                    <a:lnTo>
                      <a:pt x="0" y="27"/>
                    </a:lnTo>
                    <a:lnTo>
                      <a:pt x="5" y="27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18" y="3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41" y="18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27"/>
                    </a:lnTo>
                    <a:lnTo>
                      <a:pt x="32" y="32"/>
                    </a:lnTo>
                    <a:lnTo>
                      <a:pt x="32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2" name="Freeform 1806"/>
              <p:cNvSpPr>
                <a:spLocks/>
              </p:cNvSpPr>
              <p:nvPr/>
            </p:nvSpPr>
            <p:spPr bwMode="auto">
              <a:xfrm>
                <a:off x="1930" y="627"/>
                <a:ext cx="733" cy="664"/>
              </a:xfrm>
              <a:custGeom>
                <a:avLst/>
                <a:gdLst>
                  <a:gd name="T0" fmla="*/ 554 w 733"/>
                  <a:gd name="T1" fmla="*/ 64 h 664"/>
                  <a:gd name="T2" fmla="*/ 568 w 733"/>
                  <a:gd name="T3" fmla="*/ 77 h 664"/>
                  <a:gd name="T4" fmla="*/ 614 w 733"/>
                  <a:gd name="T5" fmla="*/ 73 h 664"/>
                  <a:gd name="T6" fmla="*/ 627 w 733"/>
                  <a:gd name="T7" fmla="*/ 73 h 664"/>
                  <a:gd name="T8" fmla="*/ 691 w 733"/>
                  <a:gd name="T9" fmla="*/ 64 h 664"/>
                  <a:gd name="T10" fmla="*/ 714 w 733"/>
                  <a:gd name="T11" fmla="*/ 91 h 664"/>
                  <a:gd name="T12" fmla="*/ 682 w 733"/>
                  <a:gd name="T13" fmla="*/ 114 h 664"/>
                  <a:gd name="T14" fmla="*/ 659 w 733"/>
                  <a:gd name="T15" fmla="*/ 132 h 664"/>
                  <a:gd name="T16" fmla="*/ 636 w 733"/>
                  <a:gd name="T17" fmla="*/ 169 h 664"/>
                  <a:gd name="T18" fmla="*/ 641 w 733"/>
                  <a:gd name="T19" fmla="*/ 201 h 664"/>
                  <a:gd name="T20" fmla="*/ 641 w 733"/>
                  <a:gd name="T21" fmla="*/ 247 h 664"/>
                  <a:gd name="T22" fmla="*/ 650 w 733"/>
                  <a:gd name="T23" fmla="*/ 288 h 664"/>
                  <a:gd name="T24" fmla="*/ 627 w 733"/>
                  <a:gd name="T25" fmla="*/ 320 h 664"/>
                  <a:gd name="T26" fmla="*/ 614 w 733"/>
                  <a:gd name="T27" fmla="*/ 352 h 664"/>
                  <a:gd name="T28" fmla="*/ 636 w 733"/>
                  <a:gd name="T29" fmla="*/ 403 h 664"/>
                  <a:gd name="T30" fmla="*/ 591 w 733"/>
                  <a:gd name="T31" fmla="*/ 403 h 664"/>
                  <a:gd name="T32" fmla="*/ 577 w 733"/>
                  <a:gd name="T33" fmla="*/ 412 h 664"/>
                  <a:gd name="T34" fmla="*/ 568 w 733"/>
                  <a:gd name="T35" fmla="*/ 453 h 664"/>
                  <a:gd name="T36" fmla="*/ 522 w 733"/>
                  <a:gd name="T37" fmla="*/ 472 h 664"/>
                  <a:gd name="T38" fmla="*/ 490 w 733"/>
                  <a:gd name="T39" fmla="*/ 485 h 664"/>
                  <a:gd name="T40" fmla="*/ 472 w 733"/>
                  <a:gd name="T41" fmla="*/ 513 h 664"/>
                  <a:gd name="T42" fmla="*/ 407 w 733"/>
                  <a:gd name="T43" fmla="*/ 531 h 664"/>
                  <a:gd name="T44" fmla="*/ 389 w 733"/>
                  <a:gd name="T45" fmla="*/ 568 h 664"/>
                  <a:gd name="T46" fmla="*/ 371 w 733"/>
                  <a:gd name="T47" fmla="*/ 614 h 664"/>
                  <a:gd name="T48" fmla="*/ 357 w 733"/>
                  <a:gd name="T49" fmla="*/ 659 h 664"/>
                  <a:gd name="T50" fmla="*/ 302 w 733"/>
                  <a:gd name="T51" fmla="*/ 650 h 664"/>
                  <a:gd name="T52" fmla="*/ 284 w 733"/>
                  <a:gd name="T53" fmla="*/ 609 h 664"/>
                  <a:gd name="T54" fmla="*/ 256 w 733"/>
                  <a:gd name="T55" fmla="*/ 568 h 664"/>
                  <a:gd name="T56" fmla="*/ 233 w 733"/>
                  <a:gd name="T57" fmla="*/ 536 h 664"/>
                  <a:gd name="T58" fmla="*/ 238 w 733"/>
                  <a:gd name="T59" fmla="*/ 490 h 664"/>
                  <a:gd name="T60" fmla="*/ 261 w 733"/>
                  <a:gd name="T61" fmla="*/ 462 h 664"/>
                  <a:gd name="T62" fmla="*/ 270 w 733"/>
                  <a:gd name="T63" fmla="*/ 430 h 664"/>
                  <a:gd name="T64" fmla="*/ 265 w 733"/>
                  <a:gd name="T65" fmla="*/ 407 h 664"/>
                  <a:gd name="T66" fmla="*/ 229 w 733"/>
                  <a:gd name="T67" fmla="*/ 380 h 664"/>
                  <a:gd name="T68" fmla="*/ 206 w 733"/>
                  <a:gd name="T69" fmla="*/ 339 h 664"/>
                  <a:gd name="T70" fmla="*/ 187 w 733"/>
                  <a:gd name="T71" fmla="*/ 288 h 664"/>
                  <a:gd name="T72" fmla="*/ 132 w 733"/>
                  <a:gd name="T73" fmla="*/ 256 h 664"/>
                  <a:gd name="T74" fmla="*/ 64 w 733"/>
                  <a:gd name="T75" fmla="*/ 261 h 664"/>
                  <a:gd name="T76" fmla="*/ 50 w 733"/>
                  <a:gd name="T77" fmla="*/ 238 h 664"/>
                  <a:gd name="T78" fmla="*/ 41 w 733"/>
                  <a:gd name="T79" fmla="*/ 220 h 664"/>
                  <a:gd name="T80" fmla="*/ 27 w 733"/>
                  <a:gd name="T81" fmla="*/ 206 h 664"/>
                  <a:gd name="T82" fmla="*/ 18 w 733"/>
                  <a:gd name="T83" fmla="*/ 174 h 664"/>
                  <a:gd name="T84" fmla="*/ 96 w 733"/>
                  <a:gd name="T85" fmla="*/ 132 h 664"/>
                  <a:gd name="T86" fmla="*/ 64 w 733"/>
                  <a:gd name="T87" fmla="*/ 128 h 664"/>
                  <a:gd name="T88" fmla="*/ 87 w 733"/>
                  <a:gd name="T89" fmla="*/ 110 h 664"/>
                  <a:gd name="T90" fmla="*/ 132 w 733"/>
                  <a:gd name="T91" fmla="*/ 87 h 664"/>
                  <a:gd name="T92" fmla="*/ 192 w 733"/>
                  <a:gd name="T93" fmla="*/ 55 h 664"/>
                  <a:gd name="T94" fmla="*/ 252 w 733"/>
                  <a:gd name="T95" fmla="*/ 59 h 664"/>
                  <a:gd name="T96" fmla="*/ 270 w 733"/>
                  <a:gd name="T97" fmla="*/ 59 h 664"/>
                  <a:gd name="T98" fmla="*/ 297 w 733"/>
                  <a:gd name="T99" fmla="*/ 45 h 664"/>
                  <a:gd name="T100" fmla="*/ 325 w 733"/>
                  <a:gd name="T101" fmla="*/ 41 h 664"/>
                  <a:gd name="T102" fmla="*/ 339 w 733"/>
                  <a:gd name="T103" fmla="*/ 18 h 664"/>
                  <a:gd name="T104" fmla="*/ 421 w 733"/>
                  <a:gd name="T105" fmla="*/ 9 h 664"/>
                  <a:gd name="T106" fmla="*/ 508 w 733"/>
                  <a:gd name="T107" fmla="*/ 0 h 664"/>
                  <a:gd name="T108" fmla="*/ 568 w 733"/>
                  <a:gd name="T109" fmla="*/ 13 h 664"/>
                  <a:gd name="T110" fmla="*/ 609 w 733"/>
                  <a:gd name="T111" fmla="*/ 32 h 664"/>
                  <a:gd name="T112" fmla="*/ 554 w 733"/>
                  <a:gd name="T113" fmla="*/ 55 h 664"/>
                  <a:gd name="T114" fmla="*/ 508 w 733"/>
                  <a:gd name="T115" fmla="*/ 64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33" h="664">
                    <a:moveTo>
                      <a:pt x="494" y="68"/>
                    </a:moveTo>
                    <a:lnTo>
                      <a:pt x="499" y="73"/>
                    </a:lnTo>
                    <a:lnTo>
                      <a:pt x="504" y="73"/>
                    </a:lnTo>
                    <a:lnTo>
                      <a:pt x="508" y="68"/>
                    </a:lnTo>
                    <a:lnTo>
                      <a:pt x="513" y="73"/>
                    </a:lnTo>
                    <a:lnTo>
                      <a:pt x="517" y="73"/>
                    </a:lnTo>
                    <a:lnTo>
                      <a:pt x="540" y="68"/>
                    </a:lnTo>
                    <a:lnTo>
                      <a:pt x="554" y="64"/>
                    </a:lnTo>
                    <a:lnTo>
                      <a:pt x="568" y="64"/>
                    </a:lnTo>
                    <a:lnTo>
                      <a:pt x="563" y="68"/>
                    </a:lnTo>
                    <a:lnTo>
                      <a:pt x="559" y="73"/>
                    </a:lnTo>
                    <a:lnTo>
                      <a:pt x="549" y="73"/>
                    </a:lnTo>
                    <a:lnTo>
                      <a:pt x="549" y="77"/>
                    </a:lnTo>
                    <a:lnTo>
                      <a:pt x="554" y="77"/>
                    </a:lnTo>
                    <a:lnTo>
                      <a:pt x="559" y="77"/>
                    </a:lnTo>
                    <a:lnTo>
                      <a:pt x="568" y="77"/>
                    </a:lnTo>
                    <a:lnTo>
                      <a:pt x="577" y="73"/>
                    </a:lnTo>
                    <a:lnTo>
                      <a:pt x="586" y="68"/>
                    </a:lnTo>
                    <a:lnTo>
                      <a:pt x="591" y="68"/>
                    </a:lnTo>
                    <a:lnTo>
                      <a:pt x="591" y="64"/>
                    </a:lnTo>
                    <a:lnTo>
                      <a:pt x="600" y="59"/>
                    </a:lnTo>
                    <a:lnTo>
                      <a:pt x="609" y="59"/>
                    </a:lnTo>
                    <a:lnTo>
                      <a:pt x="618" y="64"/>
                    </a:lnTo>
                    <a:lnTo>
                      <a:pt x="614" y="73"/>
                    </a:lnTo>
                    <a:lnTo>
                      <a:pt x="604" y="82"/>
                    </a:lnTo>
                    <a:lnTo>
                      <a:pt x="595" y="87"/>
                    </a:lnTo>
                    <a:lnTo>
                      <a:pt x="604" y="91"/>
                    </a:lnTo>
                    <a:lnTo>
                      <a:pt x="609" y="87"/>
                    </a:lnTo>
                    <a:lnTo>
                      <a:pt x="614" y="82"/>
                    </a:lnTo>
                    <a:lnTo>
                      <a:pt x="618" y="77"/>
                    </a:lnTo>
                    <a:lnTo>
                      <a:pt x="623" y="77"/>
                    </a:lnTo>
                    <a:lnTo>
                      <a:pt x="627" y="73"/>
                    </a:lnTo>
                    <a:lnTo>
                      <a:pt x="632" y="77"/>
                    </a:lnTo>
                    <a:lnTo>
                      <a:pt x="641" y="77"/>
                    </a:lnTo>
                    <a:lnTo>
                      <a:pt x="650" y="73"/>
                    </a:lnTo>
                    <a:lnTo>
                      <a:pt x="655" y="77"/>
                    </a:lnTo>
                    <a:lnTo>
                      <a:pt x="664" y="64"/>
                    </a:lnTo>
                    <a:lnTo>
                      <a:pt x="678" y="64"/>
                    </a:lnTo>
                    <a:lnTo>
                      <a:pt x="687" y="64"/>
                    </a:lnTo>
                    <a:lnTo>
                      <a:pt x="691" y="64"/>
                    </a:lnTo>
                    <a:lnTo>
                      <a:pt x="705" y="68"/>
                    </a:lnTo>
                    <a:lnTo>
                      <a:pt x="719" y="68"/>
                    </a:lnTo>
                    <a:lnTo>
                      <a:pt x="724" y="73"/>
                    </a:lnTo>
                    <a:lnTo>
                      <a:pt x="728" y="73"/>
                    </a:lnTo>
                    <a:lnTo>
                      <a:pt x="733" y="77"/>
                    </a:lnTo>
                    <a:lnTo>
                      <a:pt x="728" y="77"/>
                    </a:lnTo>
                    <a:lnTo>
                      <a:pt x="724" y="82"/>
                    </a:lnTo>
                    <a:lnTo>
                      <a:pt x="714" y="91"/>
                    </a:lnTo>
                    <a:lnTo>
                      <a:pt x="705" y="91"/>
                    </a:lnTo>
                    <a:lnTo>
                      <a:pt x="701" y="96"/>
                    </a:lnTo>
                    <a:lnTo>
                      <a:pt x="696" y="100"/>
                    </a:lnTo>
                    <a:lnTo>
                      <a:pt x="687" y="100"/>
                    </a:lnTo>
                    <a:lnTo>
                      <a:pt x="682" y="100"/>
                    </a:lnTo>
                    <a:lnTo>
                      <a:pt x="678" y="105"/>
                    </a:lnTo>
                    <a:lnTo>
                      <a:pt x="678" y="110"/>
                    </a:lnTo>
                    <a:lnTo>
                      <a:pt x="682" y="114"/>
                    </a:lnTo>
                    <a:lnTo>
                      <a:pt x="673" y="114"/>
                    </a:lnTo>
                    <a:lnTo>
                      <a:pt x="678" y="114"/>
                    </a:lnTo>
                    <a:lnTo>
                      <a:pt x="682" y="114"/>
                    </a:lnTo>
                    <a:lnTo>
                      <a:pt x="678" y="123"/>
                    </a:lnTo>
                    <a:lnTo>
                      <a:pt x="669" y="128"/>
                    </a:lnTo>
                    <a:lnTo>
                      <a:pt x="664" y="132"/>
                    </a:lnTo>
                    <a:lnTo>
                      <a:pt x="659" y="137"/>
                    </a:lnTo>
                    <a:lnTo>
                      <a:pt x="659" y="132"/>
                    </a:lnTo>
                    <a:lnTo>
                      <a:pt x="664" y="132"/>
                    </a:lnTo>
                    <a:lnTo>
                      <a:pt x="655" y="132"/>
                    </a:lnTo>
                    <a:lnTo>
                      <a:pt x="646" y="137"/>
                    </a:lnTo>
                    <a:lnTo>
                      <a:pt x="655" y="142"/>
                    </a:lnTo>
                    <a:lnTo>
                      <a:pt x="646" y="155"/>
                    </a:lnTo>
                    <a:lnTo>
                      <a:pt x="646" y="160"/>
                    </a:lnTo>
                    <a:lnTo>
                      <a:pt x="641" y="165"/>
                    </a:lnTo>
                    <a:lnTo>
                      <a:pt x="636" y="169"/>
                    </a:lnTo>
                    <a:lnTo>
                      <a:pt x="636" y="174"/>
                    </a:lnTo>
                    <a:lnTo>
                      <a:pt x="632" y="178"/>
                    </a:lnTo>
                    <a:lnTo>
                      <a:pt x="623" y="183"/>
                    </a:lnTo>
                    <a:lnTo>
                      <a:pt x="627" y="187"/>
                    </a:lnTo>
                    <a:lnTo>
                      <a:pt x="632" y="197"/>
                    </a:lnTo>
                    <a:lnTo>
                      <a:pt x="636" y="197"/>
                    </a:lnTo>
                    <a:lnTo>
                      <a:pt x="641" y="201"/>
                    </a:lnTo>
                    <a:lnTo>
                      <a:pt x="641" y="201"/>
                    </a:lnTo>
                    <a:lnTo>
                      <a:pt x="641" y="206"/>
                    </a:lnTo>
                    <a:lnTo>
                      <a:pt x="650" y="215"/>
                    </a:lnTo>
                    <a:lnTo>
                      <a:pt x="650" y="220"/>
                    </a:lnTo>
                    <a:lnTo>
                      <a:pt x="655" y="224"/>
                    </a:lnTo>
                    <a:lnTo>
                      <a:pt x="636" y="229"/>
                    </a:lnTo>
                    <a:lnTo>
                      <a:pt x="623" y="233"/>
                    </a:lnTo>
                    <a:lnTo>
                      <a:pt x="632" y="242"/>
                    </a:lnTo>
                    <a:lnTo>
                      <a:pt x="641" y="247"/>
                    </a:lnTo>
                    <a:lnTo>
                      <a:pt x="655" y="252"/>
                    </a:lnTo>
                    <a:lnTo>
                      <a:pt x="655" y="256"/>
                    </a:lnTo>
                    <a:lnTo>
                      <a:pt x="659" y="256"/>
                    </a:lnTo>
                    <a:lnTo>
                      <a:pt x="655" y="265"/>
                    </a:lnTo>
                    <a:lnTo>
                      <a:pt x="650" y="270"/>
                    </a:lnTo>
                    <a:lnTo>
                      <a:pt x="646" y="279"/>
                    </a:lnTo>
                    <a:lnTo>
                      <a:pt x="646" y="284"/>
                    </a:lnTo>
                    <a:lnTo>
                      <a:pt x="650" y="288"/>
                    </a:lnTo>
                    <a:lnTo>
                      <a:pt x="650" y="297"/>
                    </a:lnTo>
                    <a:lnTo>
                      <a:pt x="646" y="297"/>
                    </a:lnTo>
                    <a:lnTo>
                      <a:pt x="641" y="297"/>
                    </a:lnTo>
                    <a:lnTo>
                      <a:pt x="632" y="297"/>
                    </a:lnTo>
                    <a:lnTo>
                      <a:pt x="627" y="307"/>
                    </a:lnTo>
                    <a:lnTo>
                      <a:pt x="627" y="311"/>
                    </a:lnTo>
                    <a:lnTo>
                      <a:pt x="632" y="320"/>
                    </a:lnTo>
                    <a:lnTo>
                      <a:pt x="627" y="320"/>
                    </a:lnTo>
                    <a:lnTo>
                      <a:pt x="614" y="325"/>
                    </a:lnTo>
                    <a:lnTo>
                      <a:pt x="604" y="329"/>
                    </a:lnTo>
                    <a:lnTo>
                      <a:pt x="595" y="334"/>
                    </a:lnTo>
                    <a:lnTo>
                      <a:pt x="600" y="339"/>
                    </a:lnTo>
                    <a:lnTo>
                      <a:pt x="609" y="339"/>
                    </a:lnTo>
                    <a:lnTo>
                      <a:pt x="609" y="348"/>
                    </a:lnTo>
                    <a:lnTo>
                      <a:pt x="618" y="348"/>
                    </a:lnTo>
                    <a:lnTo>
                      <a:pt x="614" y="352"/>
                    </a:lnTo>
                    <a:lnTo>
                      <a:pt x="609" y="357"/>
                    </a:lnTo>
                    <a:lnTo>
                      <a:pt x="614" y="371"/>
                    </a:lnTo>
                    <a:lnTo>
                      <a:pt x="614" y="375"/>
                    </a:lnTo>
                    <a:lnTo>
                      <a:pt x="609" y="375"/>
                    </a:lnTo>
                    <a:lnTo>
                      <a:pt x="614" y="384"/>
                    </a:lnTo>
                    <a:lnTo>
                      <a:pt x="623" y="389"/>
                    </a:lnTo>
                    <a:lnTo>
                      <a:pt x="632" y="394"/>
                    </a:lnTo>
                    <a:lnTo>
                      <a:pt x="636" y="403"/>
                    </a:lnTo>
                    <a:lnTo>
                      <a:pt x="627" y="403"/>
                    </a:lnTo>
                    <a:lnTo>
                      <a:pt x="623" y="398"/>
                    </a:lnTo>
                    <a:lnTo>
                      <a:pt x="623" y="403"/>
                    </a:lnTo>
                    <a:lnTo>
                      <a:pt x="614" y="407"/>
                    </a:lnTo>
                    <a:lnTo>
                      <a:pt x="604" y="412"/>
                    </a:lnTo>
                    <a:lnTo>
                      <a:pt x="595" y="407"/>
                    </a:lnTo>
                    <a:lnTo>
                      <a:pt x="595" y="403"/>
                    </a:lnTo>
                    <a:lnTo>
                      <a:pt x="591" y="403"/>
                    </a:lnTo>
                    <a:lnTo>
                      <a:pt x="586" y="398"/>
                    </a:lnTo>
                    <a:lnTo>
                      <a:pt x="586" y="394"/>
                    </a:lnTo>
                    <a:lnTo>
                      <a:pt x="577" y="398"/>
                    </a:lnTo>
                    <a:lnTo>
                      <a:pt x="568" y="398"/>
                    </a:lnTo>
                    <a:lnTo>
                      <a:pt x="572" y="403"/>
                    </a:lnTo>
                    <a:lnTo>
                      <a:pt x="568" y="407"/>
                    </a:lnTo>
                    <a:lnTo>
                      <a:pt x="572" y="407"/>
                    </a:lnTo>
                    <a:lnTo>
                      <a:pt x="577" y="412"/>
                    </a:lnTo>
                    <a:lnTo>
                      <a:pt x="568" y="412"/>
                    </a:lnTo>
                    <a:lnTo>
                      <a:pt x="577" y="417"/>
                    </a:lnTo>
                    <a:lnTo>
                      <a:pt x="586" y="421"/>
                    </a:lnTo>
                    <a:lnTo>
                      <a:pt x="600" y="421"/>
                    </a:lnTo>
                    <a:lnTo>
                      <a:pt x="609" y="421"/>
                    </a:lnTo>
                    <a:lnTo>
                      <a:pt x="591" y="444"/>
                    </a:lnTo>
                    <a:lnTo>
                      <a:pt x="581" y="449"/>
                    </a:lnTo>
                    <a:lnTo>
                      <a:pt x="568" y="453"/>
                    </a:lnTo>
                    <a:lnTo>
                      <a:pt x="559" y="453"/>
                    </a:lnTo>
                    <a:lnTo>
                      <a:pt x="545" y="453"/>
                    </a:lnTo>
                    <a:lnTo>
                      <a:pt x="536" y="458"/>
                    </a:lnTo>
                    <a:lnTo>
                      <a:pt x="526" y="462"/>
                    </a:lnTo>
                    <a:lnTo>
                      <a:pt x="526" y="467"/>
                    </a:lnTo>
                    <a:lnTo>
                      <a:pt x="526" y="467"/>
                    </a:lnTo>
                    <a:lnTo>
                      <a:pt x="517" y="467"/>
                    </a:lnTo>
                    <a:lnTo>
                      <a:pt x="522" y="472"/>
                    </a:lnTo>
                    <a:lnTo>
                      <a:pt x="517" y="476"/>
                    </a:lnTo>
                    <a:lnTo>
                      <a:pt x="513" y="476"/>
                    </a:lnTo>
                    <a:lnTo>
                      <a:pt x="504" y="472"/>
                    </a:lnTo>
                    <a:lnTo>
                      <a:pt x="504" y="467"/>
                    </a:lnTo>
                    <a:lnTo>
                      <a:pt x="499" y="467"/>
                    </a:lnTo>
                    <a:lnTo>
                      <a:pt x="490" y="472"/>
                    </a:lnTo>
                    <a:lnTo>
                      <a:pt x="490" y="476"/>
                    </a:lnTo>
                    <a:lnTo>
                      <a:pt x="490" y="485"/>
                    </a:lnTo>
                    <a:lnTo>
                      <a:pt x="490" y="485"/>
                    </a:lnTo>
                    <a:lnTo>
                      <a:pt x="485" y="485"/>
                    </a:lnTo>
                    <a:lnTo>
                      <a:pt x="485" y="485"/>
                    </a:lnTo>
                    <a:lnTo>
                      <a:pt x="485" y="490"/>
                    </a:lnTo>
                    <a:lnTo>
                      <a:pt x="485" y="494"/>
                    </a:lnTo>
                    <a:lnTo>
                      <a:pt x="476" y="494"/>
                    </a:lnTo>
                    <a:lnTo>
                      <a:pt x="476" y="508"/>
                    </a:lnTo>
                    <a:lnTo>
                      <a:pt x="472" y="513"/>
                    </a:lnTo>
                    <a:lnTo>
                      <a:pt x="467" y="517"/>
                    </a:lnTo>
                    <a:lnTo>
                      <a:pt x="458" y="517"/>
                    </a:lnTo>
                    <a:lnTo>
                      <a:pt x="453" y="522"/>
                    </a:lnTo>
                    <a:lnTo>
                      <a:pt x="449" y="526"/>
                    </a:lnTo>
                    <a:lnTo>
                      <a:pt x="439" y="526"/>
                    </a:lnTo>
                    <a:lnTo>
                      <a:pt x="426" y="526"/>
                    </a:lnTo>
                    <a:lnTo>
                      <a:pt x="417" y="526"/>
                    </a:lnTo>
                    <a:lnTo>
                      <a:pt x="407" y="531"/>
                    </a:lnTo>
                    <a:lnTo>
                      <a:pt x="403" y="540"/>
                    </a:lnTo>
                    <a:lnTo>
                      <a:pt x="398" y="545"/>
                    </a:lnTo>
                    <a:lnTo>
                      <a:pt x="394" y="545"/>
                    </a:lnTo>
                    <a:lnTo>
                      <a:pt x="398" y="554"/>
                    </a:lnTo>
                    <a:lnTo>
                      <a:pt x="389" y="554"/>
                    </a:lnTo>
                    <a:lnTo>
                      <a:pt x="394" y="563"/>
                    </a:lnTo>
                    <a:lnTo>
                      <a:pt x="394" y="563"/>
                    </a:lnTo>
                    <a:lnTo>
                      <a:pt x="389" y="568"/>
                    </a:lnTo>
                    <a:lnTo>
                      <a:pt x="389" y="577"/>
                    </a:lnTo>
                    <a:lnTo>
                      <a:pt x="384" y="581"/>
                    </a:lnTo>
                    <a:lnTo>
                      <a:pt x="380" y="586"/>
                    </a:lnTo>
                    <a:lnTo>
                      <a:pt x="375" y="591"/>
                    </a:lnTo>
                    <a:lnTo>
                      <a:pt x="375" y="600"/>
                    </a:lnTo>
                    <a:lnTo>
                      <a:pt x="375" y="604"/>
                    </a:lnTo>
                    <a:lnTo>
                      <a:pt x="371" y="614"/>
                    </a:lnTo>
                    <a:lnTo>
                      <a:pt x="371" y="614"/>
                    </a:lnTo>
                    <a:lnTo>
                      <a:pt x="366" y="609"/>
                    </a:lnTo>
                    <a:lnTo>
                      <a:pt x="366" y="614"/>
                    </a:lnTo>
                    <a:lnTo>
                      <a:pt x="371" y="618"/>
                    </a:lnTo>
                    <a:lnTo>
                      <a:pt x="371" y="623"/>
                    </a:lnTo>
                    <a:lnTo>
                      <a:pt x="366" y="627"/>
                    </a:lnTo>
                    <a:lnTo>
                      <a:pt x="366" y="632"/>
                    </a:lnTo>
                    <a:lnTo>
                      <a:pt x="366" y="646"/>
                    </a:lnTo>
                    <a:lnTo>
                      <a:pt x="357" y="659"/>
                    </a:lnTo>
                    <a:lnTo>
                      <a:pt x="348" y="664"/>
                    </a:lnTo>
                    <a:lnTo>
                      <a:pt x="339" y="655"/>
                    </a:lnTo>
                    <a:lnTo>
                      <a:pt x="329" y="650"/>
                    </a:lnTo>
                    <a:lnTo>
                      <a:pt x="325" y="655"/>
                    </a:lnTo>
                    <a:lnTo>
                      <a:pt x="316" y="650"/>
                    </a:lnTo>
                    <a:lnTo>
                      <a:pt x="307" y="641"/>
                    </a:lnTo>
                    <a:lnTo>
                      <a:pt x="307" y="646"/>
                    </a:lnTo>
                    <a:lnTo>
                      <a:pt x="302" y="650"/>
                    </a:lnTo>
                    <a:lnTo>
                      <a:pt x="302" y="646"/>
                    </a:lnTo>
                    <a:lnTo>
                      <a:pt x="297" y="641"/>
                    </a:lnTo>
                    <a:lnTo>
                      <a:pt x="293" y="632"/>
                    </a:lnTo>
                    <a:lnTo>
                      <a:pt x="288" y="627"/>
                    </a:lnTo>
                    <a:lnTo>
                      <a:pt x="284" y="623"/>
                    </a:lnTo>
                    <a:lnTo>
                      <a:pt x="279" y="618"/>
                    </a:lnTo>
                    <a:lnTo>
                      <a:pt x="279" y="614"/>
                    </a:lnTo>
                    <a:lnTo>
                      <a:pt x="284" y="609"/>
                    </a:lnTo>
                    <a:lnTo>
                      <a:pt x="279" y="600"/>
                    </a:lnTo>
                    <a:lnTo>
                      <a:pt x="270" y="600"/>
                    </a:lnTo>
                    <a:lnTo>
                      <a:pt x="270" y="591"/>
                    </a:lnTo>
                    <a:lnTo>
                      <a:pt x="261" y="591"/>
                    </a:lnTo>
                    <a:lnTo>
                      <a:pt x="265" y="586"/>
                    </a:lnTo>
                    <a:lnTo>
                      <a:pt x="265" y="581"/>
                    </a:lnTo>
                    <a:lnTo>
                      <a:pt x="261" y="577"/>
                    </a:lnTo>
                    <a:lnTo>
                      <a:pt x="256" y="568"/>
                    </a:lnTo>
                    <a:lnTo>
                      <a:pt x="252" y="563"/>
                    </a:lnTo>
                    <a:lnTo>
                      <a:pt x="252" y="563"/>
                    </a:lnTo>
                    <a:lnTo>
                      <a:pt x="247" y="559"/>
                    </a:lnTo>
                    <a:lnTo>
                      <a:pt x="242" y="554"/>
                    </a:lnTo>
                    <a:lnTo>
                      <a:pt x="247" y="549"/>
                    </a:lnTo>
                    <a:lnTo>
                      <a:pt x="247" y="545"/>
                    </a:lnTo>
                    <a:lnTo>
                      <a:pt x="242" y="540"/>
                    </a:lnTo>
                    <a:lnTo>
                      <a:pt x="233" y="536"/>
                    </a:lnTo>
                    <a:lnTo>
                      <a:pt x="233" y="536"/>
                    </a:lnTo>
                    <a:lnTo>
                      <a:pt x="233" y="526"/>
                    </a:lnTo>
                    <a:lnTo>
                      <a:pt x="233" y="517"/>
                    </a:lnTo>
                    <a:lnTo>
                      <a:pt x="238" y="508"/>
                    </a:lnTo>
                    <a:lnTo>
                      <a:pt x="238" y="499"/>
                    </a:lnTo>
                    <a:lnTo>
                      <a:pt x="233" y="494"/>
                    </a:lnTo>
                    <a:lnTo>
                      <a:pt x="233" y="494"/>
                    </a:lnTo>
                    <a:lnTo>
                      <a:pt x="238" y="490"/>
                    </a:lnTo>
                    <a:lnTo>
                      <a:pt x="238" y="485"/>
                    </a:lnTo>
                    <a:lnTo>
                      <a:pt x="238" y="485"/>
                    </a:lnTo>
                    <a:lnTo>
                      <a:pt x="242" y="490"/>
                    </a:lnTo>
                    <a:lnTo>
                      <a:pt x="242" y="490"/>
                    </a:lnTo>
                    <a:lnTo>
                      <a:pt x="242" y="467"/>
                    </a:lnTo>
                    <a:lnTo>
                      <a:pt x="252" y="462"/>
                    </a:lnTo>
                    <a:lnTo>
                      <a:pt x="256" y="467"/>
                    </a:lnTo>
                    <a:lnTo>
                      <a:pt x="261" y="462"/>
                    </a:lnTo>
                    <a:lnTo>
                      <a:pt x="265" y="462"/>
                    </a:lnTo>
                    <a:lnTo>
                      <a:pt x="265" y="453"/>
                    </a:lnTo>
                    <a:lnTo>
                      <a:pt x="261" y="453"/>
                    </a:lnTo>
                    <a:lnTo>
                      <a:pt x="265" y="449"/>
                    </a:lnTo>
                    <a:lnTo>
                      <a:pt x="270" y="449"/>
                    </a:lnTo>
                    <a:lnTo>
                      <a:pt x="270" y="444"/>
                    </a:lnTo>
                    <a:lnTo>
                      <a:pt x="265" y="435"/>
                    </a:lnTo>
                    <a:lnTo>
                      <a:pt x="270" y="430"/>
                    </a:lnTo>
                    <a:lnTo>
                      <a:pt x="261" y="430"/>
                    </a:lnTo>
                    <a:lnTo>
                      <a:pt x="261" y="426"/>
                    </a:lnTo>
                    <a:lnTo>
                      <a:pt x="261" y="426"/>
                    </a:lnTo>
                    <a:lnTo>
                      <a:pt x="252" y="426"/>
                    </a:lnTo>
                    <a:lnTo>
                      <a:pt x="256" y="417"/>
                    </a:lnTo>
                    <a:lnTo>
                      <a:pt x="256" y="412"/>
                    </a:lnTo>
                    <a:lnTo>
                      <a:pt x="270" y="412"/>
                    </a:lnTo>
                    <a:lnTo>
                      <a:pt x="265" y="407"/>
                    </a:lnTo>
                    <a:lnTo>
                      <a:pt x="261" y="398"/>
                    </a:lnTo>
                    <a:lnTo>
                      <a:pt x="256" y="394"/>
                    </a:lnTo>
                    <a:lnTo>
                      <a:pt x="252" y="384"/>
                    </a:lnTo>
                    <a:lnTo>
                      <a:pt x="242" y="375"/>
                    </a:lnTo>
                    <a:lnTo>
                      <a:pt x="238" y="380"/>
                    </a:lnTo>
                    <a:lnTo>
                      <a:pt x="233" y="380"/>
                    </a:lnTo>
                    <a:lnTo>
                      <a:pt x="233" y="375"/>
                    </a:lnTo>
                    <a:lnTo>
                      <a:pt x="229" y="380"/>
                    </a:lnTo>
                    <a:lnTo>
                      <a:pt x="229" y="384"/>
                    </a:lnTo>
                    <a:lnTo>
                      <a:pt x="215" y="384"/>
                    </a:lnTo>
                    <a:lnTo>
                      <a:pt x="210" y="380"/>
                    </a:lnTo>
                    <a:lnTo>
                      <a:pt x="210" y="371"/>
                    </a:lnTo>
                    <a:lnTo>
                      <a:pt x="210" y="357"/>
                    </a:lnTo>
                    <a:lnTo>
                      <a:pt x="210" y="343"/>
                    </a:lnTo>
                    <a:lnTo>
                      <a:pt x="210" y="329"/>
                    </a:lnTo>
                    <a:lnTo>
                      <a:pt x="206" y="339"/>
                    </a:lnTo>
                    <a:lnTo>
                      <a:pt x="206" y="334"/>
                    </a:lnTo>
                    <a:lnTo>
                      <a:pt x="206" y="329"/>
                    </a:lnTo>
                    <a:lnTo>
                      <a:pt x="206" y="325"/>
                    </a:lnTo>
                    <a:lnTo>
                      <a:pt x="201" y="325"/>
                    </a:lnTo>
                    <a:lnTo>
                      <a:pt x="201" y="316"/>
                    </a:lnTo>
                    <a:lnTo>
                      <a:pt x="201" y="311"/>
                    </a:lnTo>
                    <a:lnTo>
                      <a:pt x="192" y="307"/>
                    </a:lnTo>
                    <a:lnTo>
                      <a:pt x="187" y="288"/>
                    </a:lnTo>
                    <a:lnTo>
                      <a:pt x="183" y="279"/>
                    </a:lnTo>
                    <a:lnTo>
                      <a:pt x="183" y="274"/>
                    </a:lnTo>
                    <a:lnTo>
                      <a:pt x="174" y="274"/>
                    </a:lnTo>
                    <a:lnTo>
                      <a:pt x="169" y="270"/>
                    </a:lnTo>
                    <a:lnTo>
                      <a:pt x="160" y="265"/>
                    </a:lnTo>
                    <a:lnTo>
                      <a:pt x="151" y="265"/>
                    </a:lnTo>
                    <a:lnTo>
                      <a:pt x="142" y="261"/>
                    </a:lnTo>
                    <a:lnTo>
                      <a:pt x="132" y="256"/>
                    </a:lnTo>
                    <a:lnTo>
                      <a:pt x="123" y="256"/>
                    </a:lnTo>
                    <a:lnTo>
                      <a:pt x="109" y="256"/>
                    </a:lnTo>
                    <a:lnTo>
                      <a:pt x="100" y="252"/>
                    </a:lnTo>
                    <a:lnTo>
                      <a:pt x="96" y="252"/>
                    </a:lnTo>
                    <a:lnTo>
                      <a:pt x="87" y="256"/>
                    </a:lnTo>
                    <a:lnTo>
                      <a:pt x="82" y="256"/>
                    </a:lnTo>
                    <a:lnTo>
                      <a:pt x="73" y="261"/>
                    </a:lnTo>
                    <a:lnTo>
                      <a:pt x="64" y="261"/>
                    </a:lnTo>
                    <a:lnTo>
                      <a:pt x="59" y="261"/>
                    </a:lnTo>
                    <a:lnTo>
                      <a:pt x="50" y="256"/>
                    </a:lnTo>
                    <a:lnTo>
                      <a:pt x="50" y="252"/>
                    </a:lnTo>
                    <a:lnTo>
                      <a:pt x="45" y="247"/>
                    </a:lnTo>
                    <a:lnTo>
                      <a:pt x="45" y="242"/>
                    </a:lnTo>
                    <a:lnTo>
                      <a:pt x="55" y="242"/>
                    </a:lnTo>
                    <a:lnTo>
                      <a:pt x="55" y="242"/>
                    </a:lnTo>
                    <a:lnTo>
                      <a:pt x="50" y="238"/>
                    </a:lnTo>
                    <a:lnTo>
                      <a:pt x="55" y="238"/>
                    </a:lnTo>
                    <a:lnTo>
                      <a:pt x="59" y="238"/>
                    </a:lnTo>
                    <a:lnTo>
                      <a:pt x="50" y="233"/>
                    </a:lnTo>
                    <a:lnTo>
                      <a:pt x="41" y="233"/>
                    </a:lnTo>
                    <a:lnTo>
                      <a:pt x="32" y="233"/>
                    </a:lnTo>
                    <a:lnTo>
                      <a:pt x="27" y="229"/>
                    </a:lnTo>
                    <a:lnTo>
                      <a:pt x="32" y="224"/>
                    </a:lnTo>
                    <a:lnTo>
                      <a:pt x="41" y="220"/>
                    </a:lnTo>
                    <a:lnTo>
                      <a:pt x="55" y="220"/>
                    </a:lnTo>
                    <a:lnTo>
                      <a:pt x="64" y="215"/>
                    </a:lnTo>
                    <a:lnTo>
                      <a:pt x="50" y="210"/>
                    </a:lnTo>
                    <a:lnTo>
                      <a:pt x="41" y="215"/>
                    </a:lnTo>
                    <a:lnTo>
                      <a:pt x="32" y="215"/>
                    </a:lnTo>
                    <a:lnTo>
                      <a:pt x="27" y="210"/>
                    </a:lnTo>
                    <a:lnTo>
                      <a:pt x="27" y="206"/>
                    </a:lnTo>
                    <a:lnTo>
                      <a:pt x="27" y="206"/>
                    </a:lnTo>
                    <a:lnTo>
                      <a:pt x="22" y="206"/>
                    </a:lnTo>
                    <a:lnTo>
                      <a:pt x="22" y="201"/>
                    </a:lnTo>
                    <a:lnTo>
                      <a:pt x="18" y="201"/>
                    </a:lnTo>
                    <a:lnTo>
                      <a:pt x="4" y="197"/>
                    </a:lnTo>
                    <a:lnTo>
                      <a:pt x="0" y="192"/>
                    </a:lnTo>
                    <a:lnTo>
                      <a:pt x="4" y="183"/>
                    </a:lnTo>
                    <a:lnTo>
                      <a:pt x="13" y="178"/>
                    </a:lnTo>
                    <a:lnTo>
                      <a:pt x="18" y="174"/>
                    </a:lnTo>
                    <a:lnTo>
                      <a:pt x="36" y="174"/>
                    </a:lnTo>
                    <a:lnTo>
                      <a:pt x="50" y="169"/>
                    </a:lnTo>
                    <a:lnTo>
                      <a:pt x="55" y="165"/>
                    </a:lnTo>
                    <a:lnTo>
                      <a:pt x="68" y="165"/>
                    </a:lnTo>
                    <a:lnTo>
                      <a:pt x="77" y="160"/>
                    </a:lnTo>
                    <a:lnTo>
                      <a:pt x="87" y="146"/>
                    </a:lnTo>
                    <a:lnTo>
                      <a:pt x="96" y="137"/>
                    </a:lnTo>
                    <a:lnTo>
                      <a:pt x="96" y="132"/>
                    </a:lnTo>
                    <a:lnTo>
                      <a:pt x="91" y="128"/>
                    </a:lnTo>
                    <a:lnTo>
                      <a:pt x="91" y="128"/>
                    </a:lnTo>
                    <a:lnTo>
                      <a:pt x="87" y="123"/>
                    </a:lnTo>
                    <a:lnTo>
                      <a:pt x="87" y="132"/>
                    </a:lnTo>
                    <a:lnTo>
                      <a:pt x="82" y="132"/>
                    </a:lnTo>
                    <a:lnTo>
                      <a:pt x="73" y="128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4" y="123"/>
                    </a:lnTo>
                    <a:lnTo>
                      <a:pt x="64" y="123"/>
                    </a:lnTo>
                    <a:lnTo>
                      <a:pt x="68" y="119"/>
                    </a:lnTo>
                    <a:lnTo>
                      <a:pt x="73" y="119"/>
                    </a:lnTo>
                    <a:lnTo>
                      <a:pt x="77" y="114"/>
                    </a:lnTo>
                    <a:lnTo>
                      <a:pt x="82" y="114"/>
                    </a:lnTo>
                    <a:lnTo>
                      <a:pt x="82" y="110"/>
                    </a:lnTo>
                    <a:lnTo>
                      <a:pt x="87" y="110"/>
                    </a:lnTo>
                    <a:lnTo>
                      <a:pt x="91" y="105"/>
                    </a:lnTo>
                    <a:lnTo>
                      <a:pt x="100" y="105"/>
                    </a:lnTo>
                    <a:lnTo>
                      <a:pt x="105" y="105"/>
                    </a:lnTo>
                    <a:lnTo>
                      <a:pt x="105" y="105"/>
                    </a:lnTo>
                    <a:lnTo>
                      <a:pt x="109" y="96"/>
                    </a:lnTo>
                    <a:lnTo>
                      <a:pt x="114" y="91"/>
                    </a:lnTo>
                    <a:lnTo>
                      <a:pt x="128" y="91"/>
                    </a:lnTo>
                    <a:lnTo>
                      <a:pt x="132" y="87"/>
                    </a:lnTo>
                    <a:lnTo>
                      <a:pt x="132" y="82"/>
                    </a:lnTo>
                    <a:lnTo>
                      <a:pt x="132" y="73"/>
                    </a:lnTo>
                    <a:lnTo>
                      <a:pt x="146" y="73"/>
                    </a:lnTo>
                    <a:lnTo>
                      <a:pt x="164" y="68"/>
                    </a:lnTo>
                    <a:lnTo>
                      <a:pt x="155" y="68"/>
                    </a:lnTo>
                    <a:lnTo>
                      <a:pt x="164" y="59"/>
                    </a:lnTo>
                    <a:lnTo>
                      <a:pt x="178" y="59"/>
                    </a:lnTo>
                    <a:lnTo>
                      <a:pt x="192" y="55"/>
                    </a:lnTo>
                    <a:lnTo>
                      <a:pt x="201" y="55"/>
                    </a:lnTo>
                    <a:lnTo>
                      <a:pt x="215" y="59"/>
                    </a:lnTo>
                    <a:lnTo>
                      <a:pt x="229" y="55"/>
                    </a:lnTo>
                    <a:lnTo>
                      <a:pt x="233" y="55"/>
                    </a:lnTo>
                    <a:lnTo>
                      <a:pt x="238" y="55"/>
                    </a:lnTo>
                    <a:lnTo>
                      <a:pt x="247" y="55"/>
                    </a:lnTo>
                    <a:lnTo>
                      <a:pt x="252" y="50"/>
                    </a:lnTo>
                    <a:lnTo>
                      <a:pt x="252" y="59"/>
                    </a:lnTo>
                    <a:lnTo>
                      <a:pt x="256" y="59"/>
                    </a:lnTo>
                    <a:lnTo>
                      <a:pt x="261" y="64"/>
                    </a:lnTo>
                    <a:lnTo>
                      <a:pt x="265" y="68"/>
                    </a:lnTo>
                    <a:lnTo>
                      <a:pt x="265" y="68"/>
                    </a:lnTo>
                    <a:lnTo>
                      <a:pt x="265" y="64"/>
                    </a:lnTo>
                    <a:lnTo>
                      <a:pt x="265" y="64"/>
                    </a:lnTo>
                    <a:lnTo>
                      <a:pt x="274" y="64"/>
                    </a:lnTo>
                    <a:lnTo>
                      <a:pt x="270" y="59"/>
                    </a:lnTo>
                    <a:lnTo>
                      <a:pt x="270" y="55"/>
                    </a:lnTo>
                    <a:lnTo>
                      <a:pt x="270" y="50"/>
                    </a:lnTo>
                    <a:lnTo>
                      <a:pt x="265" y="50"/>
                    </a:lnTo>
                    <a:lnTo>
                      <a:pt x="270" y="41"/>
                    </a:lnTo>
                    <a:lnTo>
                      <a:pt x="274" y="36"/>
                    </a:lnTo>
                    <a:lnTo>
                      <a:pt x="284" y="36"/>
                    </a:lnTo>
                    <a:lnTo>
                      <a:pt x="288" y="45"/>
                    </a:lnTo>
                    <a:lnTo>
                      <a:pt x="297" y="45"/>
                    </a:lnTo>
                    <a:lnTo>
                      <a:pt x="302" y="45"/>
                    </a:lnTo>
                    <a:lnTo>
                      <a:pt x="307" y="50"/>
                    </a:lnTo>
                    <a:lnTo>
                      <a:pt x="320" y="55"/>
                    </a:lnTo>
                    <a:lnTo>
                      <a:pt x="334" y="59"/>
                    </a:lnTo>
                    <a:lnTo>
                      <a:pt x="329" y="55"/>
                    </a:lnTo>
                    <a:lnTo>
                      <a:pt x="334" y="50"/>
                    </a:lnTo>
                    <a:lnTo>
                      <a:pt x="339" y="50"/>
                    </a:lnTo>
                    <a:lnTo>
                      <a:pt x="325" y="41"/>
                    </a:lnTo>
                    <a:lnTo>
                      <a:pt x="311" y="36"/>
                    </a:lnTo>
                    <a:lnTo>
                      <a:pt x="316" y="32"/>
                    </a:lnTo>
                    <a:lnTo>
                      <a:pt x="320" y="32"/>
                    </a:lnTo>
                    <a:lnTo>
                      <a:pt x="334" y="32"/>
                    </a:lnTo>
                    <a:lnTo>
                      <a:pt x="329" y="22"/>
                    </a:lnTo>
                    <a:lnTo>
                      <a:pt x="325" y="22"/>
                    </a:lnTo>
                    <a:lnTo>
                      <a:pt x="329" y="18"/>
                    </a:lnTo>
                    <a:lnTo>
                      <a:pt x="339" y="18"/>
                    </a:lnTo>
                    <a:lnTo>
                      <a:pt x="352" y="22"/>
                    </a:lnTo>
                    <a:lnTo>
                      <a:pt x="362" y="22"/>
                    </a:lnTo>
                    <a:lnTo>
                      <a:pt x="371" y="22"/>
                    </a:lnTo>
                    <a:lnTo>
                      <a:pt x="380" y="22"/>
                    </a:lnTo>
                    <a:lnTo>
                      <a:pt x="394" y="22"/>
                    </a:lnTo>
                    <a:lnTo>
                      <a:pt x="417" y="13"/>
                    </a:lnTo>
                    <a:lnTo>
                      <a:pt x="421" y="13"/>
                    </a:lnTo>
                    <a:lnTo>
                      <a:pt x="421" y="9"/>
                    </a:lnTo>
                    <a:lnTo>
                      <a:pt x="421" y="4"/>
                    </a:lnTo>
                    <a:lnTo>
                      <a:pt x="426" y="4"/>
                    </a:lnTo>
                    <a:lnTo>
                      <a:pt x="439" y="4"/>
                    </a:lnTo>
                    <a:lnTo>
                      <a:pt x="449" y="0"/>
                    </a:lnTo>
                    <a:lnTo>
                      <a:pt x="458" y="4"/>
                    </a:lnTo>
                    <a:lnTo>
                      <a:pt x="472" y="4"/>
                    </a:lnTo>
                    <a:lnTo>
                      <a:pt x="494" y="0"/>
                    </a:lnTo>
                    <a:lnTo>
                      <a:pt x="508" y="0"/>
                    </a:lnTo>
                    <a:lnTo>
                      <a:pt x="522" y="4"/>
                    </a:lnTo>
                    <a:lnTo>
                      <a:pt x="540" y="4"/>
                    </a:lnTo>
                    <a:lnTo>
                      <a:pt x="549" y="4"/>
                    </a:lnTo>
                    <a:lnTo>
                      <a:pt x="554" y="9"/>
                    </a:lnTo>
                    <a:lnTo>
                      <a:pt x="559" y="18"/>
                    </a:lnTo>
                    <a:lnTo>
                      <a:pt x="559" y="18"/>
                    </a:lnTo>
                    <a:lnTo>
                      <a:pt x="563" y="18"/>
                    </a:lnTo>
                    <a:lnTo>
                      <a:pt x="568" y="13"/>
                    </a:lnTo>
                    <a:lnTo>
                      <a:pt x="572" y="18"/>
                    </a:lnTo>
                    <a:lnTo>
                      <a:pt x="572" y="22"/>
                    </a:lnTo>
                    <a:lnTo>
                      <a:pt x="581" y="27"/>
                    </a:lnTo>
                    <a:lnTo>
                      <a:pt x="586" y="32"/>
                    </a:lnTo>
                    <a:lnTo>
                      <a:pt x="595" y="27"/>
                    </a:lnTo>
                    <a:lnTo>
                      <a:pt x="600" y="27"/>
                    </a:lnTo>
                    <a:lnTo>
                      <a:pt x="604" y="32"/>
                    </a:lnTo>
                    <a:lnTo>
                      <a:pt x="609" y="32"/>
                    </a:lnTo>
                    <a:lnTo>
                      <a:pt x="618" y="32"/>
                    </a:lnTo>
                    <a:lnTo>
                      <a:pt x="614" y="41"/>
                    </a:lnTo>
                    <a:lnTo>
                      <a:pt x="618" y="50"/>
                    </a:lnTo>
                    <a:lnTo>
                      <a:pt x="614" y="45"/>
                    </a:lnTo>
                    <a:lnTo>
                      <a:pt x="609" y="50"/>
                    </a:lnTo>
                    <a:lnTo>
                      <a:pt x="604" y="50"/>
                    </a:lnTo>
                    <a:lnTo>
                      <a:pt x="563" y="55"/>
                    </a:lnTo>
                    <a:lnTo>
                      <a:pt x="554" y="55"/>
                    </a:lnTo>
                    <a:lnTo>
                      <a:pt x="536" y="55"/>
                    </a:lnTo>
                    <a:lnTo>
                      <a:pt x="522" y="59"/>
                    </a:lnTo>
                    <a:lnTo>
                      <a:pt x="517" y="64"/>
                    </a:lnTo>
                    <a:lnTo>
                      <a:pt x="513" y="59"/>
                    </a:lnTo>
                    <a:lnTo>
                      <a:pt x="513" y="55"/>
                    </a:lnTo>
                    <a:lnTo>
                      <a:pt x="508" y="55"/>
                    </a:lnTo>
                    <a:lnTo>
                      <a:pt x="508" y="59"/>
                    </a:lnTo>
                    <a:lnTo>
                      <a:pt x="508" y="64"/>
                    </a:lnTo>
                    <a:lnTo>
                      <a:pt x="499" y="64"/>
                    </a:lnTo>
                    <a:lnTo>
                      <a:pt x="494" y="68"/>
                    </a:lnTo>
                    <a:lnTo>
                      <a:pt x="494" y="68"/>
                    </a:lnTo>
                    <a:lnTo>
                      <a:pt x="494" y="64"/>
                    </a:lnTo>
                    <a:lnTo>
                      <a:pt x="494" y="64"/>
                    </a:lnTo>
                    <a:lnTo>
                      <a:pt x="494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3" name="Freeform 1807"/>
              <p:cNvSpPr>
                <a:spLocks/>
              </p:cNvSpPr>
              <p:nvPr/>
            </p:nvSpPr>
            <p:spPr bwMode="auto">
              <a:xfrm>
                <a:off x="1930" y="627"/>
                <a:ext cx="733" cy="664"/>
              </a:xfrm>
              <a:custGeom>
                <a:avLst/>
                <a:gdLst>
                  <a:gd name="T0" fmla="*/ 554 w 733"/>
                  <a:gd name="T1" fmla="*/ 64 h 664"/>
                  <a:gd name="T2" fmla="*/ 568 w 733"/>
                  <a:gd name="T3" fmla="*/ 77 h 664"/>
                  <a:gd name="T4" fmla="*/ 614 w 733"/>
                  <a:gd name="T5" fmla="*/ 73 h 664"/>
                  <a:gd name="T6" fmla="*/ 627 w 733"/>
                  <a:gd name="T7" fmla="*/ 73 h 664"/>
                  <a:gd name="T8" fmla="*/ 691 w 733"/>
                  <a:gd name="T9" fmla="*/ 64 h 664"/>
                  <a:gd name="T10" fmla="*/ 714 w 733"/>
                  <a:gd name="T11" fmla="*/ 91 h 664"/>
                  <a:gd name="T12" fmla="*/ 682 w 733"/>
                  <a:gd name="T13" fmla="*/ 114 h 664"/>
                  <a:gd name="T14" fmla="*/ 659 w 733"/>
                  <a:gd name="T15" fmla="*/ 132 h 664"/>
                  <a:gd name="T16" fmla="*/ 636 w 733"/>
                  <a:gd name="T17" fmla="*/ 169 h 664"/>
                  <a:gd name="T18" fmla="*/ 641 w 733"/>
                  <a:gd name="T19" fmla="*/ 201 h 664"/>
                  <a:gd name="T20" fmla="*/ 641 w 733"/>
                  <a:gd name="T21" fmla="*/ 247 h 664"/>
                  <a:gd name="T22" fmla="*/ 650 w 733"/>
                  <a:gd name="T23" fmla="*/ 288 h 664"/>
                  <a:gd name="T24" fmla="*/ 627 w 733"/>
                  <a:gd name="T25" fmla="*/ 320 h 664"/>
                  <a:gd name="T26" fmla="*/ 614 w 733"/>
                  <a:gd name="T27" fmla="*/ 352 h 664"/>
                  <a:gd name="T28" fmla="*/ 636 w 733"/>
                  <a:gd name="T29" fmla="*/ 403 h 664"/>
                  <a:gd name="T30" fmla="*/ 591 w 733"/>
                  <a:gd name="T31" fmla="*/ 403 h 664"/>
                  <a:gd name="T32" fmla="*/ 577 w 733"/>
                  <a:gd name="T33" fmla="*/ 412 h 664"/>
                  <a:gd name="T34" fmla="*/ 568 w 733"/>
                  <a:gd name="T35" fmla="*/ 453 h 664"/>
                  <a:gd name="T36" fmla="*/ 522 w 733"/>
                  <a:gd name="T37" fmla="*/ 472 h 664"/>
                  <a:gd name="T38" fmla="*/ 490 w 733"/>
                  <a:gd name="T39" fmla="*/ 485 h 664"/>
                  <a:gd name="T40" fmla="*/ 472 w 733"/>
                  <a:gd name="T41" fmla="*/ 513 h 664"/>
                  <a:gd name="T42" fmla="*/ 407 w 733"/>
                  <a:gd name="T43" fmla="*/ 531 h 664"/>
                  <a:gd name="T44" fmla="*/ 389 w 733"/>
                  <a:gd name="T45" fmla="*/ 568 h 664"/>
                  <a:gd name="T46" fmla="*/ 371 w 733"/>
                  <a:gd name="T47" fmla="*/ 614 h 664"/>
                  <a:gd name="T48" fmla="*/ 357 w 733"/>
                  <a:gd name="T49" fmla="*/ 659 h 664"/>
                  <a:gd name="T50" fmla="*/ 302 w 733"/>
                  <a:gd name="T51" fmla="*/ 650 h 664"/>
                  <a:gd name="T52" fmla="*/ 284 w 733"/>
                  <a:gd name="T53" fmla="*/ 609 h 664"/>
                  <a:gd name="T54" fmla="*/ 256 w 733"/>
                  <a:gd name="T55" fmla="*/ 568 h 664"/>
                  <a:gd name="T56" fmla="*/ 233 w 733"/>
                  <a:gd name="T57" fmla="*/ 536 h 664"/>
                  <a:gd name="T58" fmla="*/ 238 w 733"/>
                  <a:gd name="T59" fmla="*/ 490 h 664"/>
                  <a:gd name="T60" fmla="*/ 261 w 733"/>
                  <a:gd name="T61" fmla="*/ 462 h 664"/>
                  <a:gd name="T62" fmla="*/ 270 w 733"/>
                  <a:gd name="T63" fmla="*/ 430 h 664"/>
                  <a:gd name="T64" fmla="*/ 265 w 733"/>
                  <a:gd name="T65" fmla="*/ 407 h 664"/>
                  <a:gd name="T66" fmla="*/ 229 w 733"/>
                  <a:gd name="T67" fmla="*/ 380 h 664"/>
                  <a:gd name="T68" fmla="*/ 206 w 733"/>
                  <a:gd name="T69" fmla="*/ 339 h 664"/>
                  <a:gd name="T70" fmla="*/ 187 w 733"/>
                  <a:gd name="T71" fmla="*/ 288 h 664"/>
                  <a:gd name="T72" fmla="*/ 132 w 733"/>
                  <a:gd name="T73" fmla="*/ 256 h 664"/>
                  <a:gd name="T74" fmla="*/ 64 w 733"/>
                  <a:gd name="T75" fmla="*/ 261 h 664"/>
                  <a:gd name="T76" fmla="*/ 50 w 733"/>
                  <a:gd name="T77" fmla="*/ 238 h 664"/>
                  <a:gd name="T78" fmla="*/ 41 w 733"/>
                  <a:gd name="T79" fmla="*/ 220 h 664"/>
                  <a:gd name="T80" fmla="*/ 27 w 733"/>
                  <a:gd name="T81" fmla="*/ 206 h 664"/>
                  <a:gd name="T82" fmla="*/ 18 w 733"/>
                  <a:gd name="T83" fmla="*/ 174 h 664"/>
                  <a:gd name="T84" fmla="*/ 96 w 733"/>
                  <a:gd name="T85" fmla="*/ 132 h 664"/>
                  <a:gd name="T86" fmla="*/ 64 w 733"/>
                  <a:gd name="T87" fmla="*/ 128 h 664"/>
                  <a:gd name="T88" fmla="*/ 87 w 733"/>
                  <a:gd name="T89" fmla="*/ 110 h 664"/>
                  <a:gd name="T90" fmla="*/ 132 w 733"/>
                  <a:gd name="T91" fmla="*/ 87 h 664"/>
                  <a:gd name="T92" fmla="*/ 192 w 733"/>
                  <a:gd name="T93" fmla="*/ 55 h 664"/>
                  <a:gd name="T94" fmla="*/ 252 w 733"/>
                  <a:gd name="T95" fmla="*/ 59 h 664"/>
                  <a:gd name="T96" fmla="*/ 270 w 733"/>
                  <a:gd name="T97" fmla="*/ 59 h 664"/>
                  <a:gd name="T98" fmla="*/ 297 w 733"/>
                  <a:gd name="T99" fmla="*/ 45 h 664"/>
                  <a:gd name="T100" fmla="*/ 325 w 733"/>
                  <a:gd name="T101" fmla="*/ 41 h 664"/>
                  <a:gd name="T102" fmla="*/ 339 w 733"/>
                  <a:gd name="T103" fmla="*/ 18 h 664"/>
                  <a:gd name="T104" fmla="*/ 421 w 733"/>
                  <a:gd name="T105" fmla="*/ 9 h 664"/>
                  <a:gd name="T106" fmla="*/ 508 w 733"/>
                  <a:gd name="T107" fmla="*/ 0 h 664"/>
                  <a:gd name="T108" fmla="*/ 568 w 733"/>
                  <a:gd name="T109" fmla="*/ 13 h 664"/>
                  <a:gd name="T110" fmla="*/ 609 w 733"/>
                  <a:gd name="T111" fmla="*/ 32 h 664"/>
                  <a:gd name="T112" fmla="*/ 554 w 733"/>
                  <a:gd name="T113" fmla="*/ 55 h 664"/>
                  <a:gd name="T114" fmla="*/ 508 w 733"/>
                  <a:gd name="T115" fmla="*/ 64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33" h="664">
                    <a:moveTo>
                      <a:pt x="494" y="68"/>
                    </a:moveTo>
                    <a:lnTo>
                      <a:pt x="499" y="73"/>
                    </a:lnTo>
                    <a:lnTo>
                      <a:pt x="504" y="73"/>
                    </a:lnTo>
                    <a:lnTo>
                      <a:pt x="508" y="68"/>
                    </a:lnTo>
                    <a:lnTo>
                      <a:pt x="513" y="73"/>
                    </a:lnTo>
                    <a:lnTo>
                      <a:pt x="517" y="73"/>
                    </a:lnTo>
                    <a:lnTo>
                      <a:pt x="540" y="68"/>
                    </a:lnTo>
                    <a:lnTo>
                      <a:pt x="554" y="64"/>
                    </a:lnTo>
                    <a:lnTo>
                      <a:pt x="568" y="64"/>
                    </a:lnTo>
                    <a:lnTo>
                      <a:pt x="563" y="68"/>
                    </a:lnTo>
                    <a:lnTo>
                      <a:pt x="559" y="73"/>
                    </a:lnTo>
                    <a:lnTo>
                      <a:pt x="549" y="73"/>
                    </a:lnTo>
                    <a:lnTo>
                      <a:pt x="549" y="77"/>
                    </a:lnTo>
                    <a:lnTo>
                      <a:pt x="554" y="77"/>
                    </a:lnTo>
                    <a:lnTo>
                      <a:pt x="559" y="77"/>
                    </a:lnTo>
                    <a:lnTo>
                      <a:pt x="568" y="77"/>
                    </a:lnTo>
                    <a:lnTo>
                      <a:pt x="577" y="73"/>
                    </a:lnTo>
                    <a:lnTo>
                      <a:pt x="586" y="68"/>
                    </a:lnTo>
                    <a:lnTo>
                      <a:pt x="591" y="68"/>
                    </a:lnTo>
                    <a:lnTo>
                      <a:pt x="591" y="64"/>
                    </a:lnTo>
                    <a:lnTo>
                      <a:pt x="600" y="59"/>
                    </a:lnTo>
                    <a:lnTo>
                      <a:pt x="609" y="59"/>
                    </a:lnTo>
                    <a:lnTo>
                      <a:pt x="618" y="64"/>
                    </a:lnTo>
                    <a:lnTo>
                      <a:pt x="614" y="73"/>
                    </a:lnTo>
                    <a:lnTo>
                      <a:pt x="604" y="82"/>
                    </a:lnTo>
                    <a:lnTo>
                      <a:pt x="595" y="87"/>
                    </a:lnTo>
                    <a:lnTo>
                      <a:pt x="604" y="91"/>
                    </a:lnTo>
                    <a:lnTo>
                      <a:pt x="609" y="87"/>
                    </a:lnTo>
                    <a:lnTo>
                      <a:pt x="614" y="82"/>
                    </a:lnTo>
                    <a:lnTo>
                      <a:pt x="618" y="77"/>
                    </a:lnTo>
                    <a:lnTo>
                      <a:pt x="623" y="77"/>
                    </a:lnTo>
                    <a:lnTo>
                      <a:pt x="627" y="73"/>
                    </a:lnTo>
                    <a:lnTo>
                      <a:pt x="632" y="77"/>
                    </a:lnTo>
                    <a:lnTo>
                      <a:pt x="641" y="77"/>
                    </a:lnTo>
                    <a:lnTo>
                      <a:pt x="650" y="73"/>
                    </a:lnTo>
                    <a:lnTo>
                      <a:pt x="655" y="77"/>
                    </a:lnTo>
                    <a:lnTo>
                      <a:pt x="664" y="64"/>
                    </a:lnTo>
                    <a:lnTo>
                      <a:pt x="678" y="64"/>
                    </a:lnTo>
                    <a:lnTo>
                      <a:pt x="687" y="64"/>
                    </a:lnTo>
                    <a:lnTo>
                      <a:pt x="691" y="64"/>
                    </a:lnTo>
                    <a:lnTo>
                      <a:pt x="705" y="68"/>
                    </a:lnTo>
                    <a:lnTo>
                      <a:pt x="719" y="68"/>
                    </a:lnTo>
                    <a:lnTo>
                      <a:pt x="724" y="73"/>
                    </a:lnTo>
                    <a:lnTo>
                      <a:pt x="728" y="73"/>
                    </a:lnTo>
                    <a:lnTo>
                      <a:pt x="733" y="77"/>
                    </a:lnTo>
                    <a:lnTo>
                      <a:pt x="728" y="77"/>
                    </a:lnTo>
                    <a:lnTo>
                      <a:pt x="724" y="82"/>
                    </a:lnTo>
                    <a:lnTo>
                      <a:pt x="714" y="91"/>
                    </a:lnTo>
                    <a:lnTo>
                      <a:pt x="705" y="91"/>
                    </a:lnTo>
                    <a:lnTo>
                      <a:pt x="701" y="96"/>
                    </a:lnTo>
                    <a:lnTo>
                      <a:pt x="696" y="100"/>
                    </a:lnTo>
                    <a:lnTo>
                      <a:pt x="687" y="100"/>
                    </a:lnTo>
                    <a:lnTo>
                      <a:pt x="682" y="100"/>
                    </a:lnTo>
                    <a:lnTo>
                      <a:pt x="678" y="105"/>
                    </a:lnTo>
                    <a:lnTo>
                      <a:pt x="678" y="110"/>
                    </a:lnTo>
                    <a:lnTo>
                      <a:pt x="682" y="114"/>
                    </a:lnTo>
                    <a:lnTo>
                      <a:pt x="673" y="114"/>
                    </a:lnTo>
                    <a:lnTo>
                      <a:pt x="678" y="114"/>
                    </a:lnTo>
                    <a:lnTo>
                      <a:pt x="682" y="114"/>
                    </a:lnTo>
                    <a:lnTo>
                      <a:pt x="678" y="123"/>
                    </a:lnTo>
                    <a:lnTo>
                      <a:pt x="669" y="128"/>
                    </a:lnTo>
                    <a:lnTo>
                      <a:pt x="664" y="132"/>
                    </a:lnTo>
                    <a:lnTo>
                      <a:pt x="659" y="137"/>
                    </a:lnTo>
                    <a:lnTo>
                      <a:pt x="659" y="132"/>
                    </a:lnTo>
                    <a:lnTo>
                      <a:pt x="664" y="132"/>
                    </a:lnTo>
                    <a:lnTo>
                      <a:pt x="655" y="132"/>
                    </a:lnTo>
                    <a:lnTo>
                      <a:pt x="646" y="137"/>
                    </a:lnTo>
                    <a:lnTo>
                      <a:pt x="655" y="142"/>
                    </a:lnTo>
                    <a:lnTo>
                      <a:pt x="646" y="155"/>
                    </a:lnTo>
                    <a:lnTo>
                      <a:pt x="646" y="160"/>
                    </a:lnTo>
                    <a:lnTo>
                      <a:pt x="641" y="165"/>
                    </a:lnTo>
                    <a:lnTo>
                      <a:pt x="636" y="169"/>
                    </a:lnTo>
                    <a:lnTo>
                      <a:pt x="636" y="174"/>
                    </a:lnTo>
                    <a:lnTo>
                      <a:pt x="632" y="178"/>
                    </a:lnTo>
                    <a:lnTo>
                      <a:pt x="623" y="183"/>
                    </a:lnTo>
                    <a:lnTo>
                      <a:pt x="627" y="187"/>
                    </a:lnTo>
                    <a:lnTo>
                      <a:pt x="632" y="197"/>
                    </a:lnTo>
                    <a:lnTo>
                      <a:pt x="636" y="197"/>
                    </a:lnTo>
                    <a:lnTo>
                      <a:pt x="641" y="201"/>
                    </a:lnTo>
                    <a:lnTo>
                      <a:pt x="641" y="201"/>
                    </a:lnTo>
                    <a:lnTo>
                      <a:pt x="641" y="206"/>
                    </a:lnTo>
                    <a:lnTo>
                      <a:pt x="650" y="215"/>
                    </a:lnTo>
                    <a:lnTo>
                      <a:pt x="650" y="220"/>
                    </a:lnTo>
                    <a:lnTo>
                      <a:pt x="655" y="224"/>
                    </a:lnTo>
                    <a:lnTo>
                      <a:pt x="636" y="229"/>
                    </a:lnTo>
                    <a:lnTo>
                      <a:pt x="623" y="233"/>
                    </a:lnTo>
                    <a:lnTo>
                      <a:pt x="632" y="242"/>
                    </a:lnTo>
                    <a:lnTo>
                      <a:pt x="641" y="247"/>
                    </a:lnTo>
                    <a:lnTo>
                      <a:pt x="655" y="252"/>
                    </a:lnTo>
                    <a:lnTo>
                      <a:pt x="655" y="256"/>
                    </a:lnTo>
                    <a:lnTo>
                      <a:pt x="659" y="256"/>
                    </a:lnTo>
                    <a:lnTo>
                      <a:pt x="655" y="265"/>
                    </a:lnTo>
                    <a:lnTo>
                      <a:pt x="650" y="270"/>
                    </a:lnTo>
                    <a:lnTo>
                      <a:pt x="646" y="279"/>
                    </a:lnTo>
                    <a:lnTo>
                      <a:pt x="646" y="284"/>
                    </a:lnTo>
                    <a:lnTo>
                      <a:pt x="650" y="288"/>
                    </a:lnTo>
                    <a:lnTo>
                      <a:pt x="650" y="297"/>
                    </a:lnTo>
                    <a:lnTo>
                      <a:pt x="646" y="297"/>
                    </a:lnTo>
                    <a:lnTo>
                      <a:pt x="641" y="297"/>
                    </a:lnTo>
                    <a:lnTo>
                      <a:pt x="632" y="297"/>
                    </a:lnTo>
                    <a:lnTo>
                      <a:pt x="627" y="307"/>
                    </a:lnTo>
                    <a:lnTo>
                      <a:pt x="627" y="311"/>
                    </a:lnTo>
                    <a:lnTo>
                      <a:pt x="632" y="320"/>
                    </a:lnTo>
                    <a:lnTo>
                      <a:pt x="627" y="320"/>
                    </a:lnTo>
                    <a:lnTo>
                      <a:pt x="614" y="325"/>
                    </a:lnTo>
                    <a:lnTo>
                      <a:pt x="604" y="329"/>
                    </a:lnTo>
                    <a:lnTo>
                      <a:pt x="595" y="334"/>
                    </a:lnTo>
                    <a:lnTo>
                      <a:pt x="600" y="339"/>
                    </a:lnTo>
                    <a:lnTo>
                      <a:pt x="609" y="339"/>
                    </a:lnTo>
                    <a:lnTo>
                      <a:pt x="609" y="348"/>
                    </a:lnTo>
                    <a:lnTo>
                      <a:pt x="618" y="348"/>
                    </a:lnTo>
                    <a:lnTo>
                      <a:pt x="614" y="352"/>
                    </a:lnTo>
                    <a:lnTo>
                      <a:pt x="609" y="357"/>
                    </a:lnTo>
                    <a:lnTo>
                      <a:pt x="614" y="371"/>
                    </a:lnTo>
                    <a:lnTo>
                      <a:pt x="614" y="375"/>
                    </a:lnTo>
                    <a:lnTo>
                      <a:pt x="609" y="375"/>
                    </a:lnTo>
                    <a:lnTo>
                      <a:pt x="614" y="384"/>
                    </a:lnTo>
                    <a:lnTo>
                      <a:pt x="623" y="389"/>
                    </a:lnTo>
                    <a:lnTo>
                      <a:pt x="632" y="394"/>
                    </a:lnTo>
                    <a:lnTo>
                      <a:pt x="636" y="403"/>
                    </a:lnTo>
                    <a:lnTo>
                      <a:pt x="627" y="403"/>
                    </a:lnTo>
                    <a:lnTo>
                      <a:pt x="623" y="398"/>
                    </a:lnTo>
                    <a:lnTo>
                      <a:pt x="623" y="403"/>
                    </a:lnTo>
                    <a:lnTo>
                      <a:pt x="614" y="407"/>
                    </a:lnTo>
                    <a:lnTo>
                      <a:pt x="604" y="412"/>
                    </a:lnTo>
                    <a:lnTo>
                      <a:pt x="595" y="407"/>
                    </a:lnTo>
                    <a:lnTo>
                      <a:pt x="595" y="403"/>
                    </a:lnTo>
                    <a:lnTo>
                      <a:pt x="591" y="403"/>
                    </a:lnTo>
                    <a:lnTo>
                      <a:pt x="586" y="398"/>
                    </a:lnTo>
                    <a:lnTo>
                      <a:pt x="586" y="394"/>
                    </a:lnTo>
                    <a:lnTo>
                      <a:pt x="577" y="398"/>
                    </a:lnTo>
                    <a:lnTo>
                      <a:pt x="568" y="398"/>
                    </a:lnTo>
                    <a:lnTo>
                      <a:pt x="572" y="403"/>
                    </a:lnTo>
                    <a:lnTo>
                      <a:pt x="568" y="407"/>
                    </a:lnTo>
                    <a:lnTo>
                      <a:pt x="572" y="407"/>
                    </a:lnTo>
                    <a:lnTo>
                      <a:pt x="577" y="412"/>
                    </a:lnTo>
                    <a:lnTo>
                      <a:pt x="568" y="412"/>
                    </a:lnTo>
                    <a:lnTo>
                      <a:pt x="577" y="417"/>
                    </a:lnTo>
                    <a:lnTo>
                      <a:pt x="586" y="421"/>
                    </a:lnTo>
                    <a:lnTo>
                      <a:pt x="600" y="421"/>
                    </a:lnTo>
                    <a:lnTo>
                      <a:pt x="609" y="421"/>
                    </a:lnTo>
                    <a:lnTo>
                      <a:pt x="591" y="444"/>
                    </a:lnTo>
                    <a:lnTo>
                      <a:pt x="581" y="449"/>
                    </a:lnTo>
                    <a:lnTo>
                      <a:pt x="568" y="453"/>
                    </a:lnTo>
                    <a:lnTo>
                      <a:pt x="559" y="453"/>
                    </a:lnTo>
                    <a:lnTo>
                      <a:pt x="545" y="453"/>
                    </a:lnTo>
                    <a:lnTo>
                      <a:pt x="536" y="458"/>
                    </a:lnTo>
                    <a:lnTo>
                      <a:pt x="526" y="462"/>
                    </a:lnTo>
                    <a:lnTo>
                      <a:pt x="526" y="467"/>
                    </a:lnTo>
                    <a:lnTo>
                      <a:pt x="526" y="467"/>
                    </a:lnTo>
                    <a:lnTo>
                      <a:pt x="517" y="467"/>
                    </a:lnTo>
                    <a:lnTo>
                      <a:pt x="522" y="472"/>
                    </a:lnTo>
                    <a:lnTo>
                      <a:pt x="517" y="476"/>
                    </a:lnTo>
                    <a:lnTo>
                      <a:pt x="513" y="476"/>
                    </a:lnTo>
                    <a:lnTo>
                      <a:pt x="504" y="472"/>
                    </a:lnTo>
                    <a:lnTo>
                      <a:pt x="504" y="467"/>
                    </a:lnTo>
                    <a:lnTo>
                      <a:pt x="499" y="467"/>
                    </a:lnTo>
                    <a:lnTo>
                      <a:pt x="490" y="472"/>
                    </a:lnTo>
                    <a:lnTo>
                      <a:pt x="490" y="476"/>
                    </a:lnTo>
                    <a:lnTo>
                      <a:pt x="490" y="485"/>
                    </a:lnTo>
                    <a:lnTo>
                      <a:pt x="490" y="485"/>
                    </a:lnTo>
                    <a:lnTo>
                      <a:pt x="485" y="485"/>
                    </a:lnTo>
                    <a:lnTo>
                      <a:pt x="485" y="485"/>
                    </a:lnTo>
                    <a:lnTo>
                      <a:pt x="485" y="490"/>
                    </a:lnTo>
                    <a:lnTo>
                      <a:pt x="485" y="494"/>
                    </a:lnTo>
                    <a:lnTo>
                      <a:pt x="476" y="494"/>
                    </a:lnTo>
                    <a:lnTo>
                      <a:pt x="476" y="508"/>
                    </a:lnTo>
                    <a:lnTo>
                      <a:pt x="472" y="513"/>
                    </a:lnTo>
                    <a:lnTo>
                      <a:pt x="467" y="517"/>
                    </a:lnTo>
                    <a:lnTo>
                      <a:pt x="458" y="517"/>
                    </a:lnTo>
                    <a:lnTo>
                      <a:pt x="453" y="522"/>
                    </a:lnTo>
                    <a:lnTo>
                      <a:pt x="449" y="526"/>
                    </a:lnTo>
                    <a:lnTo>
                      <a:pt x="439" y="526"/>
                    </a:lnTo>
                    <a:lnTo>
                      <a:pt x="426" y="526"/>
                    </a:lnTo>
                    <a:lnTo>
                      <a:pt x="417" y="526"/>
                    </a:lnTo>
                    <a:lnTo>
                      <a:pt x="407" y="531"/>
                    </a:lnTo>
                    <a:lnTo>
                      <a:pt x="403" y="540"/>
                    </a:lnTo>
                    <a:lnTo>
                      <a:pt x="398" y="545"/>
                    </a:lnTo>
                    <a:lnTo>
                      <a:pt x="394" y="545"/>
                    </a:lnTo>
                    <a:lnTo>
                      <a:pt x="398" y="554"/>
                    </a:lnTo>
                    <a:lnTo>
                      <a:pt x="389" y="554"/>
                    </a:lnTo>
                    <a:lnTo>
                      <a:pt x="394" y="563"/>
                    </a:lnTo>
                    <a:lnTo>
                      <a:pt x="394" y="563"/>
                    </a:lnTo>
                    <a:lnTo>
                      <a:pt x="389" y="568"/>
                    </a:lnTo>
                    <a:lnTo>
                      <a:pt x="389" y="577"/>
                    </a:lnTo>
                    <a:lnTo>
                      <a:pt x="384" y="581"/>
                    </a:lnTo>
                    <a:lnTo>
                      <a:pt x="380" y="586"/>
                    </a:lnTo>
                    <a:lnTo>
                      <a:pt x="375" y="591"/>
                    </a:lnTo>
                    <a:lnTo>
                      <a:pt x="375" y="600"/>
                    </a:lnTo>
                    <a:lnTo>
                      <a:pt x="375" y="604"/>
                    </a:lnTo>
                    <a:lnTo>
                      <a:pt x="371" y="614"/>
                    </a:lnTo>
                    <a:lnTo>
                      <a:pt x="371" y="614"/>
                    </a:lnTo>
                    <a:lnTo>
                      <a:pt x="366" y="609"/>
                    </a:lnTo>
                    <a:lnTo>
                      <a:pt x="366" y="614"/>
                    </a:lnTo>
                    <a:lnTo>
                      <a:pt x="371" y="618"/>
                    </a:lnTo>
                    <a:lnTo>
                      <a:pt x="371" y="623"/>
                    </a:lnTo>
                    <a:lnTo>
                      <a:pt x="366" y="627"/>
                    </a:lnTo>
                    <a:lnTo>
                      <a:pt x="366" y="632"/>
                    </a:lnTo>
                    <a:lnTo>
                      <a:pt x="366" y="646"/>
                    </a:lnTo>
                    <a:lnTo>
                      <a:pt x="357" y="659"/>
                    </a:lnTo>
                    <a:lnTo>
                      <a:pt x="348" y="664"/>
                    </a:lnTo>
                    <a:lnTo>
                      <a:pt x="339" y="655"/>
                    </a:lnTo>
                    <a:lnTo>
                      <a:pt x="329" y="650"/>
                    </a:lnTo>
                    <a:lnTo>
                      <a:pt x="325" y="655"/>
                    </a:lnTo>
                    <a:lnTo>
                      <a:pt x="316" y="650"/>
                    </a:lnTo>
                    <a:lnTo>
                      <a:pt x="307" y="641"/>
                    </a:lnTo>
                    <a:lnTo>
                      <a:pt x="307" y="646"/>
                    </a:lnTo>
                    <a:lnTo>
                      <a:pt x="302" y="650"/>
                    </a:lnTo>
                    <a:lnTo>
                      <a:pt x="302" y="646"/>
                    </a:lnTo>
                    <a:lnTo>
                      <a:pt x="297" y="641"/>
                    </a:lnTo>
                    <a:lnTo>
                      <a:pt x="293" y="632"/>
                    </a:lnTo>
                    <a:lnTo>
                      <a:pt x="288" y="627"/>
                    </a:lnTo>
                    <a:lnTo>
                      <a:pt x="284" y="623"/>
                    </a:lnTo>
                    <a:lnTo>
                      <a:pt x="279" y="618"/>
                    </a:lnTo>
                    <a:lnTo>
                      <a:pt x="279" y="614"/>
                    </a:lnTo>
                    <a:lnTo>
                      <a:pt x="284" y="609"/>
                    </a:lnTo>
                    <a:lnTo>
                      <a:pt x="279" y="600"/>
                    </a:lnTo>
                    <a:lnTo>
                      <a:pt x="270" y="600"/>
                    </a:lnTo>
                    <a:lnTo>
                      <a:pt x="270" y="591"/>
                    </a:lnTo>
                    <a:lnTo>
                      <a:pt x="261" y="591"/>
                    </a:lnTo>
                    <a:lnTo>
                      <a:pt x="265" y="586"/>
                    </a:lnTo>
                    <a:lnTo>
                      <a:pt x="265" y="581"/>
                    </a:lnTo>
                    <a:lnTo>
                      <a:pt x="261" y="577"/>
                    </a:lnTo>
                    <a:lnTo>
                      <a:pt x="256" y="568"/>
                    </a:lnTo>
                    <a:lnTo>
                      <a:pt x="252" y="563"/>
                    </a:lnTo>
                    <a:lnTo>
                      <a:pt x="252" y="563"/>
                    </a:lnTo>
                    <a:lnTo>
                      <a:pt x="247" y="559"/>
                    </a:lnTo>
                    <a:lnTo>
                      <a:pt x="242" y="554"/>
                    </a:lnTo>
                    <a:lnTo>
                      <a:pt x="247" y="549"/>
                    </a:lnTo>
                    <a:lnTo>
                      <a:pt x="247" y="545"/>
                    </a:lnTo>
                    <a:lnTo>
                      <a:pt x="242" y="540"/>
                    </a:lnTo>
                    <a:lnTo>
                      <a:pt x="233" y="536"/>
                    </a:lnTo>
                    <a:lnTo>
                      <a:pt x="233" y="536"/>
                    </a:lnTo>
                    <a:lnTo>
                      <a:pt x="233" y="526"/>
                    </a:lnTo>
                    <a:lnTo>
                      <a:pt x="233" y="517"/>
                    </a:lnTo>
                    <a:lnTo>
                      <a:pt x="238" y="508"/>
                    </a:lnTo>
                    <a:lnTo>
                      <a:pt x="238" y="499"/>
                    </a:lnTo>
                    <a:lnTo>
                      <a:pt x="233" y="494"/>
                    </a:lnTo>
                    <a:lnTo>
                      <a:pt x="233" y="494"/>
                    </a:lnTo>
                    <a:lnTo>
                      <a:pt x="238" y="490"/>
                    </a:lnTo>
                    <a:lnTo>
                      <a:pt x="238" y="485"/>
                    </a:lnTo>
                    <a:lnTo>
                      <a:pt x="238" y="485"/>
                    </a:lnTo>
                    <a:lnTo>
                      <a:pt x="242" y="490"/>
                    </a:lnTo>
                    <a:lnTo>
                      <a:pt x="242" y="490"/>
                    </a:lnTo>
                    <a:lnTo>
                      <a:pt x="242" y="467"/>
                    </a:lnTo>
                    <a:lnTo>
                      <a:pt x="252" y="462"/>
                    </a:lnTo>
                    <a:lnTo>
                      <a:pt x="256" y="467"/>
                    </a:lnTo>
                    <a:lnTo>
                      <a:pt x="261" y="462"/>
                    </a:lnTo>
                    <a:lnTo>
                      <a:pt x="265" y="462"/>
                    </a:lnTo>
                    <a:lnTo>
                      <a:pt x="265" y="453"/>
                    </a:lnTo>
                    <a:lnTo>
                      <a:pt x="261" y="453"/>
                    </a:lnTo>
                    <a:lnTo>
                      <a:pt x="265" y="449"/>
                    </a:lnTo>
                    <a:lnTo>
                      <a:pt x="270" y="449"/>
                    </a:lnTo>
                    <a:lnTo>
                      <a:pt x="270" y="444"/>
                    </a:lnTo>
                    <a:lnTo>
                      <a:pt x="265" y="435"/>
                    </a:lnTo>
                    <a:lnTo>
                      <a:pt x="270" y="430"/>
                    </a:lnTo>
                    <a:lnTo>
                      <a:pt x="261" y="430"/>
                    </a:lnTo>
                    <a:lnTo>
                      <a:pt x="261" y="426"/>
                    </a:lnTo>
                    <a:lnTo>
                      <a:pt x="261" y="426"/>
                    </a:lnTo>
                    <a:lnTo>
                      <a:pt x="252" y="426"/>
                    </a:lnTo>
                    <a:lnTo>
                      <a:pt x="256" y="417"/>
                    </a:lnTo>
                    <a:lnTo>
                      <a:pt x="256" y="412"/>
                    </a:lnTo>
                    <a:lnTo>
                      <a:pt x="270" y="412"/>
                    </a:lnTo>
                    <a:lnTo>
                      <a:pt x="265" y="407"/>
                    </a:lnTo>
                    <a:lnTo>
                      <a:pt x="261" y="398"/>
                    </a:lnTo>
                    <a:lnTo>
                      <a:pt x="256" y="394"/>
                    </a:lnTo>
                    <a:lnTo>
                      <a:pt x="252" y="384"/>
                    </a:lnTo>
                    <a:lnTo>
                      <a:pt x="242" y="375"/>
                    </a:lnTo>
                    <a:lnTo>
                      <a:pt x="238" y="380"/>
                    </a:lnTo>
                    <a:lnTo>
                      <a:pt x="233" y="380"/>
                    </a:lnTo>
                    <a:lnTo>
                      <a:pt x="233" y="375"/>
                    </a:lnTo>
                    <a:lnTo>
                      <a:pt x="229" y="380"/>
                    </a:lnTo>
                    <a:lnTo>
                      <a:pt x="229" y="384"/>
                    </a:lnTo>
                    <a:lnTo>
                      <a:pt x="215" y="384"/>
                    </a:lnTo>
                    <a:lnTo>
                      <a:pt x="210" y="380"/>
                    </a:lnTo>
                    <a:lnTo>
                      <a:pt x="210" y="371"/>
                    </a:lnTo>
                    <a:lnTo>
                      <a:pt x="210" y="357"/>
                    </a:lnTo>
                    <a:lnTo>
                      <a:pt x="210" y="343"/>
                    </a:lnTo>
                    <a:lnTo>
                      <a:pt x="210" y="329"/>
                    </a:lnTo>
                    <a:lnTo>
                      <a:pt x="206" y="339"/>
                    </a:lnTo>
                    <a:lnTo>
                      <a:pt x="206" y="334"/>
                    </a:lnTo>
                    <a:lnTo>
                      <a:pt x="206" y="329"/>
                    </a:lnTo>
                    <a:lnTo>
                      <a:pt x="206" y="325"/>
                    </a:lnTo>
                    <a:lnTo>
                      <a:pt x="201" y="325"/>
                    </a:lnTo>
                    <a:lnTo>
                      <a:pt x="201" y="316"/>
                    </a:lnTo>
                    <a:lnTo>
                      <a:pt x="201" y="311"/>
                    </a:lnTo>
                    <a:lnTo>
                      <a:pt x="192" y="307"/>
                    </a:lnTo>
                    <a:lnTo>
                      <a:pt x="187" y="288"/>
                    </a:lnTo>
                    <a:lnTo>
                      <a:pt x="183" y="279"/>
                    </a:lnTo>
                    <a:lnTo>
                      <a:pt x="183" y="274"/>
                    </a:lnTo>
                    <a:lnTo>
                      <a:pt x="174" y="274"/>
                    </a:lnTo>
                    <a:lnTo>
                      <a:pt x="169" y="270"/>
                    </a:lnTo>
                    <a:lnTo>
                      <a:pt x="160" y="265"/>
                    </a:lnTo>
                    <a:lnTo>
                      <a:pt x="151" y="265"/>
                    </a:lnTo>
                    <a:lnTo>
                      <a:pt x="142" y="261"/>
                    </a:lnTo>
                    <a:lnTo>
                      <a:pt x="132" y="256"/>
                    </a:lnTo>
                    <a:lnTo>
                      <a:pt x="123" y="256"/>
                    </a:lnTo>
                    <a:lnTo>
                      <a:pt x="109" y="256"/>
                    </a:lnTo>
                    <a:lnTo>
                      <a:pt x="100" y="252"/>
                    </a:lnTo>
                    <a:lnTo>
                      <a:pt x="96" y="252"/>
                    </a:lnTo>
                    <a:lnTo>
                      <a:pt x="87" y="256"/>
                    </a:lnTo>
                    <a:lnTo>
                      <a:pt x="82" y="256"/>
                    </a:lnTo>
                    <a:lnTo>
                      <a:pt x="73" y="261"/>
                    </a:lnTo>
                    <a:lnTo>
                      <a:pt x="64" y="261"/>
                    </a:lnTo>
                    <a:lnTo>
                      <a:pt x="59" y="261"/>
                    </a:lnTo>
                    <a:lnTo>
                      <a:pt x="50" y="256"/>
                    </a:lnTo>
                    <a:lnTo>
                      <a:pt x="50" y="252"/>
                    </a:lnTo>
                    <a:lnTo>
                      <a:pt x="45" y="247"/>
                    </a:lnTo>
                    <a:lnTo>
                      <a:pt x="45" y="242"/>
                    </a:lnTo>
                    <a:lnTo>
                      <a:pt x="55" y="242"/>
                    </a:lnTo>
                    <a:lnTo>
                      <a:pt x="55" y="242"/>
                    </a:lnTo>
                    <a:lnTo>
                      <a:pt x="50" y="238"/>
                    </a:lnTo>
                    <a:lnTo>
                      <a:pt x="55" y="238"/>
                    </a:lnTo>
                    <a:lnTo>
                      <a:pt x="59" y="238"/>
                    </a:lnTo>
                    <a:lnTo>
                      <a:pt x="50" y="233"/>
                    </a:lnTo>
                    <a:lnTo>
                      <a:pt x="41" y="233"/>
                    </a:lnTo>
                    <a:lnTo>
                      <a:pt x="32" y="233"/>
                    </a:lnTo>
                    <a:lnTo>
                      <a:pt x="27" y="229"/>
                    </a:lnTo>
                    <a:lnTo>
                      <a:pt x="32" y="224"/>
                    </a:lnTo>
                    <a:lnTo>
                      <a:pt x="41" y="220"/>
                    </a:lnTo>
                    <a:lnTo>
                      <a:pt x="55" y="220"/>
                    </a:lnTo>
                    <a:lnTo>
                      <a:pt x="64" y="215"/>
                    </a:lnTo>
                    <a:lnTo>
                      <a:pt x="50" y="210"/>
                    </a:lnTo>
                    <a:lnTo>
                      <a:pt x="41" y="215"/>
                    </a:lnTo>
                    <a:lnTo>
                      <a:pt x="32" y="215"/>
                    </a:lnTo>
                    <a:lnTo>
                      <a:pt x="27" y="210"/>
                    </a:lnTo>
                    <a:lnTo>
                      <a:pt x="27" y="206"/>
                    </a:lnTo>
                    <a:lnTo>
                      <a:pt x="27" y="206"/>
                    </a:lnTo>
                    <a:lnTo>
                      <a:pt x="22" y="206"/>
                    </a:lnTo>
                    <a:lnTo>
                      <a:pt x="22" y="201"/>
                    </a:lnTo>
                    <a:lnTo>
                      <a:pt x="18" y="201"/>
                    </a:lnTo>
                    <a:lnTo>
                      <a:pt x="4" y="197"/>
                    </a:lnTo>
                    <a:lnTo>
                      <a:pt x="0" y="192"/>
                    </a:lnTo>
                    <a:lnTo>
                      <a:pt x="4" y="183"/>
                    </a:lnTo>
                    <a:lnTo>
                      <a:pt x="13" y="178"/>
                    </a:lnTo>
                    <a:lnTo>
                      <a:pt x="18" y="174"/>
                    </a:lnTo>
                    <a:lnTo>
                      <a:pt x="36" y="174"/>
                    </a:lnTo>
                    <a:lnTo>
                      <a:pt x="50" y="169"/>
                    </a:lnTo>
                    <a:lnTo>
                      <a:pt x="55" y="165"/>
                    </a:lnTo>
                    <a:lnTo>
                      <a:pt x="68" y="165"/>
                    </a:lnTo>
                    <a:lnTo>
                      <a:pt x="77" y="160"/>
                    </a:lnTo>
                    <a:lnTo>
                      <a:pt x="87" y="146"/>
                    </a:lnTo>
                    <a:lnTo>
                      <a:pt x="96" y="137"/>
                    </a:lnTo>
                    <a:lnTo>
                      <a:pt x="96" y="132"/>
                    </a:lnTo>
                    <a:lnTo>
                      <a:pt x="91" y="128"/>
                    </a:lnTo>
                    <a:lnTo>
                      <a:pt x="91" y="128"/>
                    </a:lnTo>
                    <a:lnTo>
                      <a:pt x="87" y="123"/>
                    </a:lnTo>
                    <a:lnTo>
                      <a:pt x="87" y="132"/>
                    </a:lnTo>
                    <a:lnTo>
                      <a:pt x="82" y="132"/>
                    </a:lnTo>
                    <a:lnTo>
                      <a:pt x="73" y="128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4" y="123"/>
                    </a:lnTo>
                    <a:lnTo>
                      <a:pt x="64" y="123"/>
                    </a:lnTo>
                    <a:lnTo>
                      <a:pt x="68" y="119"/>
                    </a:lnTo>
                    <a:lnTo>
                      <a:pt x="73" y="119"/>
                    </a:lnTo>
                    <a:lnTo>
                      <a:pt x="77" y="114"/>
                    </a:lnTo>
                    <a:lnTo>
                      <a:pt x="82" y="114"/>
                    </a:lnTo>
                    <a:lnTo>
                      <a:pt x="82" y="110"/>
                    </a:lnTo>
                    <a:lnTo>
                      <a:pt x="87" y="110"/>
                    </a:lnTo>
                    <a:lnTo>
                      <a:pt x="91" y="105"/>
                    </a:lnTo>
                    <a:lnTo>
                      <a:pt x="100" y="105"/>
                    </a:lnTo>
                    <a:lnTo>
                      <a:pt x="105" y="105"/>
                    </a:lnTo>
                    <a:lnTo>
                      <a:pt x="105" y="105"/>
                    </a:lnTo>
                    <a:lnTo>
                      <a:pt x="109" y="96"/>
                    </a:lnTo>
                    <a:lnTo>
                      <a:pt x="114" y="91"/>
                    </a:lnTo>
                    <a:lnTo>
                      <a:pt x="128" y="91"/>
                    </a:lnTo>
                    <a:lnTo>
                      <a:pt x="132" y="87"/>
                    </a:lnTo>
                    <a:lnTo>
                      <a:pt x="132" y="82"/>
                    </a:lnTo>
                    <a:lnTo>
                      <a:pt x="132" y="73"/>
                    </a:lnTo>
                    <a:lnTo>
                      <a:pt x="146" y="73"/>
                    </a:lnTo>
                    <a:lnTo>
                      <a:pt x="164" y="68"/>
                    </a:lnTo>
                    <a:lnTo>
                      <a:pt x="155" y="68"/>
                    </a:lnTo>
                    <a:lnTo>
                      <a:pt x="164" y="59"/>
                    </a:lnTo>
                    <a:lnTo>
                      <a:pt x="178" y="59"/>
                    </a:lnTo>
                    <a:lnTo>
                      <a:pt x="192" y="55"/>
                    </a:lnTo>
                    <a:lnTo>
                      <a:pt x="201" y="55"/>
                    </a:lnTo>
                    <a:lnTo>
                      <a:pt x="215" y="59"/>
                    </a:lnTo>
                    <a:lnTo>
                      <a:pt x="229" y="55"/>
                    </a:lnTo>
                    <a:lnTo>
                      <a:pt x="233" y="55"/>
                    </a:lnTo>
                    <a:lnTo>
                      <a:pt x="238" y="55"/>
                    </a:lnTo>
                    <a:lnTo>
                      <a:pt x="247" y="55"/>
                    </a:lnTo>
                    <a:lnTo>
                      <a:pt x="252" y="50"/>
                    </a:lnTo>
                    <a:lnTo>
                      <a:pt x="252" y="59"/>
                    </a:lnTo>
                    <a:lnTo>
                      <a:pt x="256" y="59"/>
                    </a:lnTo>
                    <a:lnTo>
                      <a:pt x="261" y="64"/>
                    </a:lnTo>
                    <a:lnTo>
                      <a:pt x="265" y="68"/>
                    </a:lnTo>
                    <a:lnTo>
                      <a:pt x="265" y="68"/>
                    </a:lnTo>
                    <a:lnTo>
                      <a:pt x="265" y="64"/>
                    </a:lnTo>
                    <a:lnTo>
                      <a:pt x="265" y="64"/>
                    </a:lnTo>
                    <a:lnTo>
                      <a:pt x="274" y="64"/>
                    </a:lnTo>
                    <a:lnTo>
                      <a:pt x="270" y="59"/>
                    </a:lnTo>
                    <a:lnTo>
                      <a:pt x="270" y="55"/>
                    </a:lnTo>
                    <a:lnTo>
                      <a:pt x="270" y="50"/>
                    </a:lnTo>
                    <a:lnTo>
                      <a:pt x="265" y="50"/>
                    </a:lnTo>
                    <a:lnTo>
                      <a:pt x="270" y="41"/>
                    </a:lnTo>
                    <a:lnTo>
                      <a:pt x="274" y="36"/>
                    </a:lnTo>
                    <a:lnTo>
                      <a:pt x="284" y="36"/>
                    </a:lnTo>
                    <a:lnTo>
                      <a:pt x="288" y="45"/>
                    </a:lnTo>
                    <a:lnTo>
                      <a:pt x="297" y="45"/>
                    </a:lnTo>
                    <a:lnTo>
                      <a:pt x="302" y="45"/>
                    </a:lnTo>
                    <a:lnTo>
                      <a:pt x="307" y="50"/>
                    </a:lnTo>
                    <a:lnTo>
                      <a:pt x="320" y="55"/>
                    </a:lnTo>
                    <a:lnTo>
                      <a:pt x="334" y="59"/>
                    </a:lnTo>
                    <a:lnTo>
                      <a:pt x="329" y="55"/>
                    </a:lnTo>
                    <a:lnTo>
                      <a:pt x="334" y="50"/>
                    </a:lnTo>
                    <a:lnTo>
                      <a:pt x="339" y="50"/>
                    </a:lnTo>
                    <a:lnTo>
                      <a:pt x="325" y="41"/>
                    </a:lnTo>
                    <a:lnTo>
                      <a:pt x="311" y="36"/>
                    </a:lnTo>
                    <a:lnTo>
                      <a:pt x="316" y="32"/>
                    </a:lnTo>
                    <a:lnTo>
                      <a:pt x="320" y="32"/>
                    </a:lnTo>
                    <a:lnTo>
                      <a:pt x="334" y="32"/>
                    </a:lnTo>
                    <a:lnTo>
                      <a:pt x="329" y="22"/>
                    </a:lnTo>
                    <a:lnTo>
                      <a:pt x="325" y="22"/>
                    </a:lnTo>
                    <a:lnTo>
                      <a:pt x="329" y="18"/>
                    </a:lnTo>
                    <a:lnTo>
                      <a:pt x="339" y="18"/>
                    </a:lnTo>
                    <a:lnTo>
                      <a:pt x="352" y="22"/>
                    </a:lnTo>
                    <a:lnTo>
                      <a:pt x="362" y="22"/>
                    </a:lnTo>
                    <a:lnTo>
                      <a:pt x="371" y="22"/>
                    </a:lnTo>
                    <a:lnTo>
                      <a:pt x="380" y="22"/>
                    </a:lnTo>
                    <a:lnTo>
                      <a:pt x="394" y="22"/>
                    </a:lnTo>
                    <a:lnTo>
                      <a:pt x="417" y="13"/>
                    </a:lnTo>
                    <a:lnTo>
                      <a:pt x="421" y="13"/>
                    </a:lnTo>
                    <a:lnTo>
                      <a:pt x="421" y="9"/>
                    </a:lnTo>
                    <a:lnTo>
                      <a:pt x="421" y="4"/>
                    </a:lnTo>
                    <a:lnTo>
                      <a:pt x="426" y="4"/>
                    </a:lnTo>
                    <a:lnTo>
                      <a:pt x="439" y="4"/>
                    </a:lnTo>
                    <a:lnTo>
                      <a:pt x="449" y="0"/>
                    </a:lnTo>
                    <a:lnTo>
                      <a:pt x="458" y="4"/>
                    </a:lnTo>
                    <a:lnTo>
                      <a:pt x="472" y="4"/>
                    </a:lnTo>
                    <a:lnTo>
                      <a:pt x="494" y="0"/>
                    </a:lnTo>
                    <a:lnTo>
                      <a:pt x="508" y="0"/>
                    </a:lnTo>
                    <a:lnTo>
                      <a:pt x="522" y="4"/>
                    </a:lnTo>
                    <a:lnTo>
                      <a:pt x="540" y="4"/>
                    </a:lnTo>
                    <a:lnTo>
                      <a:pt x="549" y="4"/>
                    </a:lnTo>
                    <a:lnTo>
                      <a:pt x="554" y="9"/>
                    </a:lnTo>
                    <a:lnTo>
                      <a:pt x="559" y="18"/>
                    </a:lnTo>
                    <a:lnTo>
                      <a:pt x="559" y="18"/>
                    </a:lnTo>
                    <a:lnTo>
                      <a:pt x="563" y="18"/>
                    </a:lnTo>
                    <a:lnTo>
                      <a:pt x="568" y="13"/>
                    </a:lnTo>
                    <a:lnTo>
                      <a:pt x="572" y="18"/>
                    </a:lnTo>
                    <a:lnTo>
                      <a:pt x="572" y="22"/>
                    </a:lnTo>
                    <a:lnTo>
                      <a:pt x="581" y="27"/>
                    </a:lnTo>
                    <a:lnTo>
                      <a:pt x="586" y="32"/>
                    </a:lnTo>
                    <a:lnTo>
                      <a:pt x="595" y="27"/>
                    </a:lnTo>
                    <a:lnTo>
                      <a:pt x="600" y="27"/>
                    </a:lnTo>
                    <a:lnTo>
                      <a:pt x="604" y="32"/>
                    </a:lnTo>
                    <a:lnTo>
                      <a:pt x="609" y="32"/>
                    </a:lnTo>
                    <a:lnTo>
                      <a:pt x="618" y="32"/>
                    </a:lnTo>
                    <a:lnTo>
                      <a:pt x="614" y="41"/>
                    </a:lnTo>
                    <a:lnTo>
                      <a:pt x="618" y="50"/>
                    </a:lnTo>
                    <a:lnTo>
                      <a:pt x="614" y="45"/>
                    </a:lnTo>
                    <a:lnTo>
                      <a:pt x="609" y="50"/>
                    </a:lnTo>
                    <a:lnTo>
                      <a:pt x="604" y="50"/>
                    </a:lnTo>
                    <a:lnTo>
                      <a:pt x="563" y="55"/>
                    </a:lnTo>
                    <a:lnTo>
                      <a:pt x="554" y="55"/>
                    </a:lnTo>
                    <a:lnTo>
                      <a:pt x="536" y="55"/>
                    </a:lnTo>
                    <a:lnTo>
                      <a:pt x="522" y="59"/>
                    </a:lnTo>
                    <a:lnTo>
                      <a:pt x="517" y="64"/>
                    </a:lnTo>
                    <a:lnTo>
                      <a:pt x="513" y="59"/>
                    </a:lnTo>
                    <a:lnTo>
                      <a:pt x="513" y="55"/>
                    </a:lnTo>
                    <a:lnTo>
                      <a:pt x="508" y="55"/>
                    </a:lnTo>
                    <a:lnTo>
                      <a:pt x="508" y="59"/>
                    </a:lnTo>
                    <a:lnTo>
                      <a:pt x="508" y="64"/>
                    </a:lnTo>
                    <a:lnTo>
                      <a:pt x="499" y="64"/>
                    </a:lnTo>
                    <a:lnTo>
                      <a:pt x="494" y="68"/>
                    </a:lnTo>
                    <a:lnTo>
                      <a:pt x="494" y="68"/>
                    </a:lnTo>
                    <a:lnTo>
                      <a:pt x="494" y="64"/>
                    </a:lnTo>
                    <a:lnTo>
                      <a:pt x="494" y="64"/>
                    </a:lnTo>
                    <a:lnTo>
                      <a:pt x="494" y="6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4" name="Freeform 1808"/>
              <p:cNvSpPr>
                <a:spLocks noEditPoints="1"/>
              </p:cNvSpPr>
              <p:nvPr/>
            </p:nvSpPr>
            <p:spPr bwMode="auto">
              <a:xfrm>
                <a:off x="1925" y="622"/>
                <a:ext cx="738" cy="669"/>
              </a:xfrm>
              <a:custGeom>
                <a:avLst/>
                <a:gdLst>
                  <a:gd name="T0" fmla="*/ 279 w 738"/>
                  <a:gd name="T1" fmla="*/ 619 h 669"/>
                  <a:gd name="T2" fmla="*/ 243 w 738"/>
                  <a:gd name="T3" fmla="*/ 564 h 669"/>
                  <a:gd name="T4" fmla="*/ 234 w 738"/>
                  <a:gd name="T5" fmla="*/ 499 h 669"/>
                  <a:gd name="T6" fmla="*/ 257 w 738"/>
                  <a:gd name="T7" fmla="*/ 463 h 669"/>
                  <a:gd name="T8" fmla="*/ 257 w 738"/>
                  <a:gd name="T9" fmla="*/ 431 h 669"/>
                  <a:gd name="T10" fmla="*/ 211 w 738"/>
                  <a:gd name="T11" fmla="*/ 357 h 669"/>
                  <a:gd name="T12" fmla="*/ 183 w 738"/>
                  <a:gd name="T13" fmla="*/ 279 h 669"/>
                  <a:gd name="T14" fmla="*/ 50 w 738"/>
                  <a:gd name="T15" fmla="*/ 261 h 669"/>
                  <a:gd name="T16" fmla="*/ 64 w 738"/>
                  <a:gd name="T17" fmla="*/ 220 h 669"/>
                  <a:gd name="T18" fmla="*/ 82 w 738"/>
                  <a:gd name="T19" fmla="*/ 156 h 669"/>
                  <a:gd name="T20" fmla="*/ 87 w 738"/>
                  <a:gd name="T21" fmla="*/ 115 h 669"/>
                  <a:gd name="T22" fmla="*/ 142 w 738"/>
                  <a:gd name="T23" fmla="*/ 73 h 669"/>
                  <a:gd name="T24" fmla="*/ 261 w 738"/>
                  <a:gd name="T25" fmla="*/ 55 h 669"/>
                  <a:gd name="T26" fmla="*/ 293 w 738"/>
                  <a:gd name="T27" fmla="*/ 46 h 669"/>
                  <a:gd name="T28" fmla="*/ 330 w 738"/>
                  <a:gd name="T29" fmla="*/ 18 h 669"/>
                  <a:gd name="T30" fmla="*/ 454 w 738"/>
                  <a:gd name="T31" fmla="*/ 5 h 669"/>
                  <a:gd name="T32" fmla="*/ 609 w 738"/>
                  <a:gd name="T33" fmla="*/ 32 h 669"/>
                  <a:gd name="T34" fmla="*/ 564 w 738"/>
                  <a:gd name="T35" fmla="*/ 60 h 669"/>
                  <a:gd name="T36" fmla="*/ 559 w 738"/>
                  <a:gd name="T37" fmla="*/ 78 h 669"/>
                  <a:gd name="T38" fmla="*/ 632 w 738"/>
                  <a:gd name="T39" fmla="*/ 73 h 669"/>
                  <a:gd name="T40" fmla="*/ 729 w 738"/>
                  <a:gd name="T41" fmla="*/ 92 h 669"/>
                  <a:gd name="T42" fmla="*/ 660 w 738"/>
                  <a:gd name="T43" fmla="*/ 147 h 669"/>
                  <a:gd name="T44" fmla="*/ 660 w 738"/>
                  <a:gd name="T45" fmla="*/ 229 h 669"/>
                  <a:gd name="T46" fmla="*/ 660 w 738"/>
                  <a:gd name="T47" fmla="*/ 293 h 669"/>
                  <a:gd name="T48" fmla="*/ 623 w 738"/>
                  <a:gd name="T49" fmla="*/ 353 h 669"/>
                  <a:gd name="T50" fmla="*/ 600 w 738"/>
                  <a:gd name="T51" fmla="*/ 417 h 669"/>
                  <a:gd name="T52" fmla="*/ 609 w 738"/>
                  <a:gd name="T53" fmla="*/ 422 h 669"/>
                  <a:gd name="T54" fmla="*/ 504 w 738"/>
                  <a:gd name="T55" fmla="*/ 477 h 669"/>
                  <a:gd name="T56" fmla="*/ 440 w 738"/>
                  <a:gd name="T57" fmla="*/ 536 h 669"/>
                  <a:gd name="T58" fmla="*/ 380 w 738"/>
                  <a:gd name="T59" fmla="*/ 605 h 669"/>
                  <a:gd name="T60" fmla="*/ 371 w 738"/>
                  <a:gd name="T61" fmla="*/ 628 h 669"/>
                  <a:gd name="T62" fmla="*/ 399 w 738"/>
                  <a:gd name="T63" fmla="*/ 554 h 669"/>
                  <a:gd name="T64" fmla="*/ 481 w 738"/>
                  <a:gd name="T65" fmla="*/ 499 h 669"/>
                  <a:gd name="T66" fmla="*/ 518 w 738"/>
                  <a:gd name="T67" fmla="*/ 472 h 669"/>
                  <a:gd name="T68" fmla="*/ 568 w 738"/>
                  <a:gd name="T69" fmla="*/ 412 h 669"/>
                  <a:gd name="T70" fmla="*/ 596 w 738"/>
                  <a:gd name="T71" fmla="*/ 403 h 669"/>
                  <a:gd name="T72" fmla="*/ 619 w 738"/>
                  <a:gd name="T73" fmla="*/ 357 h 669"/>
                  <a:gd name="T74" fmla="*/ 651 w 738"/>
                  <a:gd name="T75" fmla="*/ 289 h 669"/>
                  <a:gd name="T76" fmla="*/ 641 w 738"/>
                  <a:gd name="T77" fmla="*/ 206 h 669"/>
                  <a:gd name="T78" fmla="*/ 664 w 738"/>
                  <a:gd name="T79" fmla="*/ 133 h 669"/>
                  <a:gd name="T80" fmla="*/ 701 w 738"/>
                  <a:gd name="T81" fmla="*/ 101 h 669"/>
                  <a:gd name="T82" fmla="*/ 655 w 738"/>
                  <a:gd name="T83" fmla="*/ 78 h 669"/>
                  <a:gd name="T84" fmla="*/ 600 w 738"/>
                  <a:gd name="T85" fmla="*/ 69 h 669"/>
                  <a:gd name="T86" fmla="*/ 554 w 738"/>
                  <a:gd name="T87" fmla="*/ 73 h 669"/>
                  <a:gd name="T88" fmla="*/ 509 w 738"/>
                  <a:gd name="T89" fmla="*/ 64 h 669"/>
                  <a:gd name="T90" fmla="*/ 605 w 738"/>
                  <a:gd name="T91" fmla="*/ 37 h 669"/>
                  <a:gd name="T92" fmla="*/ 481 w 738"/>
                  <a:gd name="T93" fmla="*/ 9 h 669"/>
                  <a:gd name="T94" fmla="*/ 334 w 738"/>
                  <a:gd name="T95" fmla="*/ 23 h 669"/>
                  <a:gd name="T96" fmla="*/ 339 w 738"/>
                  <a:gd name="T97" fmla="*/ 64 h 669"/>
                  <a:gd name="T98" fmla="*/ 275 w 738"/>
                  <a:gd name="T99" fmla="*/ 78 h 669"/>
                  <a:gd name="T100" fmla="*/ 169 w 738"/>
                  <a:gd name="T101" fmla="*/ 78 h 669"/>
                  <a:gd name="T102" fmla="*/ 92 w 738"/>
                  <a:gd name="T103" fmla="*/ 124 h 669"/>
                  <a:gd name="T104" fmla="*/ 37 w 738"/>
                  <a:gd name="T105" fmla="*/ 206 h 669"/>
                  <a:gd name="T106" fmla="*/ 64 w 738"/>
                  <a:gd name="T107" fmla="*/ 238 h 669"/>
                  <a:gd name="T108" fmla="*/ 137 w 738"/>
                  <a:gd name="T109" fmla="*/ 257 h 669"/>
                  <a:gd name="T110" fmla="*/ 215 w 738"/>
                  <a:gd name="T111" fmla="*/ 330 h 669"/>
                  <a:gd name="T112" fmla="*/ 247 w 738"/>
                  <a:gd name="T113" fmla="*/ 376 h 669"/>
                  <a:gd name="T114" fmla="*/ 275 w 738"/>
                  <a:gd name="T115" fmla="*/ 440 h 669"/>
                  <a:gd name="T116" fmla="*/ 252 w 738"/>
                  <a:gd name="T117" fmla="*/ 495 h 669"/>
                  <a:gd name="T118" fmla="*/ 261 w 738"/>
                  <a:gd name="T119" fmla="*/ 564 h 669"/>
                  <a:gd name="T120" fmla="*/ 321 w 738"/>
                  <a:gd name="T121" fmla="*/ 651 h 669"/>
                  <a:gd name="T122" fmla="*/ 518 w 738"/>
                  <a:gd name="T123" fmla="*/ 69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8" h="669">
                    <a:moveTo>
                      <a:pt x="353" y="669"/>
                    </a:moveTo>
                    <a:lnTo>
                      <a:pt x="344" y="664"/>
                    </a:lnTo>
                    <a:lnTo>
                      <a:pt x="334" y="655"/>
                    </a:lnTo>
                    <a:lnTo>
                      <a:pt x="330" y="660"/>
                    </a:lnTo>
                    <a:lnTo>
                      <a:pt x="325" y="660"/>
                    </a:lnTo>
                    <a:lnTo>
                      <a:pt x="321" y="655"/>
                    </a:lnTo>
                    <a:lnTo>
                      <a:pt x="316" y="651"/>
                    </a:lnTo>
                    <a:lnTo>
                      <a:pt x="312" y="651"/>
                    </a:lnTo>
                    <a:lnTo>
                      <a:pt x="312" y="651"/>
                    </a:lnTo>
                    <a:lnTo>
                      <a:pt x="312" y="651"/>
                    </a:lnTo>
                    <a:lnTo>
                      <a:pt x="312" y="651"/>
                    </a:lnTo>
                    <a:lnTo>
                      <a:pt x="307" y="655"/>
                    </a:lnTo>
                    <a:lnTo>
                      <a:pt x="307" y="655"/>
                    </a:lnTo>
                    <a:lnTo>
                      <a:pt x="307" y="655"/>
                    </a:lnTo>
                    <a:lnTo>
                      <a:pt x="307" y="655"/>
                    </a:lnTo>
                    <a:lnTo>
                      <a:pt x="307" y="655"/>
                    </a:lnTo>
                    <a:lnTo>
                      <a:pt x="298" y="646"/>
                    </a:lnTo>
                    <a:lnTo>
                      <a:pt x="289" y="632"/>
                    </a:lnTo>
                    <a:lnTo>
                      <a:pt x="284" y="623"/>
                    </a:lnTo>
                    <a:lnTo>
                      <a:pt x="279" y="619"/>
                    </a:lnTo>
                    <a:lnTo>
                      <a:pt x="279" y="614"/>
                    </a:lnTo>
                    <a:lnTo>
                      <a:pt x="284" y="609"/>
                    </a:lnTo>
                    <a:lnTo>
                      <a:pt x="279" y="609"/>
                    </a:lnTo>
                    <a:lnTo>
                      <a:pt x="275" y="605"/>
                    </a:lnTo>
                    <a:lnTo>
                      <a:pt x="270" y="596"/>
                    </a:lnTo>
                    <a:lnTo>
                      <a:pt x="270" y="596"/>
                    </a:lnTo>
                    <a:lnTo>
                      <a:pt x="270" y="596"/>
                    </a:lnTo>
                    <a:lnTo>
                      <a:pt x="266" y="591"/>
                    </a:lnTo>
                    <a:lnTo>
                      <a:pt x="266" y="591"/>
                    </a:lnTo>
                    <a:lnTo>
                      <a:pt x="266" y="586"/>
                    </a:lnTo>
                    <a:lnTo>
                      <a:pt x="261" y="586"/>
                    </a:lnTo>
                    <a:lnTo>
                      <a:pt x="261" y="577"/>
                    </a:lnTo>
                    <a:lnTo>
                      <a:pt x="257" y="573"/>
                    </a:lnTo>
                    <a:lnTo>
                      <a:pt x="257" y="568"/>
                    </a:lnTo>
                    <a:lnTo>
                      <a:pt x="257" y="568"/>
                    </a:lnTo>
                    <a:lnTo>
                      <a:pt x="252" y="568"/>
                    </a:lnTo>
                    <a:lnTo>
                      <a:pt x="247" y="564"/>
                    </a:lnTo>
                    <a:lnTo>
                      <a:pt x="247" y="564"/>
                    </a:lnTo>
                    <a:lnTo>
                      <a:pt x="247" y="564"/>
                    </a:lnTo>
                    <a:lnTo>
                      <a:pt x="243" y="564"/>
                    </a:lnTo>
                    <a:lnTo>
                      <a:pt x="243" y="564"/>
                    </a:lnTo>
                    <a:lnTo>
                      <a:pt x="243" y="559"/>
                    </a:lnTo>
                    <a:lnTo>
                      <a:pt x="243" y="559"/>
                    </a:lnTo>
                    <a:lnTo>
                      <a:pt x="247" y="554"/>
                    </a:lnTo>
                    <a:lnTo>
                      <a:pt x="247" y="550"/>
                    </a:lnTo>
                    <a:lnTo>
                      <a:pt x="247" y="550"/>
                    </a:lnTo>
                    <a:lnTo>
                      <a:pt x="247" y="550"/>
                    </a:lnTo>
                    <a:lnTo>
                      <a:pt x="243" y="545"/>
                    </a:lnTo>
                    <a:lnTo>
                      <a:pt x="238" y="541"/>
                    </a:lnTo>
                    <a:lnTo>
                      <a:pt x="234" y="531"/>
                    </a:lnTo>
                    <a:lnTo>
                      <a:pt x="238" y="522"/>
                    </a:lnTo>
                    <a:lnTo>
                      <a:pt x="238" y="513"/>
                    </a:lnTo>
                    <a:lnTo>
                      <a:pt x="238" y="504"/>
                    </a:lnTo>
                    <a:lnTo>
                      <a:pt x="238" y="504"/>
                    </a:lnTo>
                    <a:lnTo>
                      <a:pt x="238" y="504"/>
                    </a:lnTo>
                    <a:lnTo>
                      <a:pt x="234" y="504"/>
                    </a:lnTo>
                    <a:lnTo>
                      <a:pt x="234" y="504"/>
                    </a:lnTo>
                    <a:lnTo>
                      <a:pt x="229" y="504"/>
                    </a:lnTo>
                    <a:lnTo>
                      <a:pt x="229" y="504"/>
                    </a:lnTo>
                    <a:lnTo>
                      <a:pt x="234" y="499"/>
                    </a:lnTo>
                    <a:lnTo>
                      <a:pt x="234" y="499"/>
                    </a:lnTo>
                    <a:lnTo>
                      <a:pt x="234" y="499"/>
                    </a:lnTo>
                    <a:lnTo>
                      <a:pt x="238" y="499"/>
                    </a:lnTo>
                    <a:lnTo>
                      <a:pt x="238" y="495"/>
                    </a:lnTo>
                    <a:lnTo>
                      <a:pt x="238" y="490"/>
                    </a:lnTo>
                    <a:lnTo>
                      <a:pt x="243" y="490"/>
                    </a:lnTo>
                    <a:lnTo>
                      <a:pt x="243" y="490"/>
                    </a:lnTo>
                    <a:lnTo>
                      <a:pt x="243" y="486"/>
                    </a:lnTo>
                    <a:lnTo>
                      <a:pt x="243" y="486"/>
                    </a:lnTo>
                    <a:lnTo>
                      <a:pt x="243" y="486"/>
                    </a:lnTo>
                    <a:lnTo>
                      <a:pt x="243" y="486"/>
                    </a:lnTo>
                    <a:lnTo>
                      <a:pt x="243" y="486"/>
                    </a:lnTo>
                    <a:lnTo>
                      <a:pt x="243" y="486"/>
                    </a:lnTo>
                    <a:lnTo>
                      <a:pt x="247" y="486"/>
                    </a:lnTo>
                    <a:lnTo>
                      <a:pt x="247" y="472"/>
                    </a:lnTo>
                    <a:lnTo>
                      <a:pt x="247" y="467"/>
                    </a:lnTo>
                    <a:lnTo>
                      <a:pt x="247" y="467"/>
                    </a:lnTo>
                    <a:lnTo>
                      <a:pt x="247" y="467"/>
                    </a:lnTo>
                    <a:lnTo>
                      <a:pt x="252" y="463"/>
                    </a:lnTo>
                    <a:lnTo>
                      <a:pt x="257" y="463"/>
                    </a:lnTo>
                    <a:lnTo>
                      <a:pt x="257" y="458"/>
                    </a:lnTo>
                    <a:lnTo>
                      <a:pt x="257" y="463"/>
                    </a:lnTo>
                    <a:lnTo>
                      <a:pt x="257" y="463"/>
                    </a:lnTo>
                    <a:lnTo>
                      <a:pt x="261" y="463"/>
                    </a:lnTo>
                    <a:lnTo>
                      <a:pt x="266" y="463"/>
                    </a:lnTo>
                    <a:lnTo>
                      <a:pt x="266" y="463"/>
                    </a:lnTo>
                    <a:lnTo>
                      <a:pt x="261" y="458"/>
                    </a:lnTo>
                    <a:lnTo>
                      <a:pt x="266" y="454"/>
                    </a:lnTo>
                    <a:lnTo>
                      <a:pt x="270" y="449"/>
                    </a:lnTo>
                    <a:lnTo>
                      <a:pt x="270" y="449"/>
                    </a:lnTo>
                    <a:lnTo>
                      <a:pt x="270" y="449"/>
                    </a:lnTo>
                    <a:lnTo>
                      <a:pt x="270" y="449"/>
                    </a:lnTo>
                    <a:lnTo>
                      <a:pt x="270" y="444"/>
                    </a:lnTo>
                    <a:lnTo>
                      <a:pt x="266" y="440"/>
                    </a:lnTo>
                    <a:lnTo>
                      <a:pt x="266" y="440"/>
                    </a:lnTo>
                    <a:lnTo>
                      <a:pt x="261" y="431"/>
                    </a:lnTo>
                    <a:lnTo>
                      <a:pt x="261" y="431"/>
                    </a:lnTo>
                    <a:lnTo>
                      <a:pt x="257" y="431"/>
                    </a:lnTo>
                    <a:lnTo>
                      <a:pt x="257" y="431"/>
                    </a:lnTo>
                    <a:lnTo>
                      <a:pt x="257" y="431"/>
                    </a:lnTo>
                    <a:lnTo>
                      <a:pt x="252" y="431"/>
                    </a:lnTo>
                    <a:lnTo>
                      <a:pt x="252" y="431"/>
                    </a:lnTo>
                    <a:lnTo>
                      <a:pt x="257" y="417"/>
                    </a:lnTo>
                    <a:lnTo>
                      <a:pt x="270" y="412"/>
                    </a:lnTo>
                    <a:lnTo>
                      <a:pt x="266" y="412"/>
                    </a:lnTo>
                    <a:lnTo>
                      <a:pt x="261" y="408"/>
                    </a:lnTo>
                    <a:lnTo>
                      <a:pt x="261" y="403"/>
                    </a:lnTo>
                    <a:lnTo>
                      <a:pt x="257" y="394"/>
                    </a:lnTo>
                    <a:lnTo>
                      <a:pt x="247" y="389"/>
                    </a:lnTo>
                    <a:lnTo>
                      <a:pt x="243" y="385"/>
                    </a:lnTo>
                    <a:lnTo>
                      <a:pt x="238" y="385"/>
                    </a:lnTo>
                    <a:lnTo>
                      <a:pt x="238" y="385"/>
                    </a:lnTo>
                    <a:lnTo>
                      <a:pt x="238" y="385"/>
                    </a:lnTo>
                    <a:lnTo>
                      <a:pt x="234" y="389"/>
                    </a:lnTo>
                    <a:lnTo>
                      <a:pt x="234" y="394"/>
                    </a:lnTo>
                    <a:lnTo>
                      <a:pt x="229" y="394"/>
                    </a:lnTo>
                    <a:lnTo>
                      <a:pt x="224" y="394"/>
                    </a:lnTo>
                    <a:lnTo>
                      <a:pt x="215" y="389"/>
                    </a:lnTo>
                    <a:lnTo>
                      <a:pt x="211" y="376"/>
                    </a:lnTo>
                    <a:lnTo>
                      <a:pt x="211" y="357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6" y="344"/>
                    </a:lnTo>
                    <a:lnTo>
                      <a:pt x="206" y="334"/>
                    </a:lnTo>
                    <a:lnTo>
                      <a:pt x="206" y="330"/>
                    </a:lnTo>
                    <a:lnTo>
                      <a:pt x="206" y="330"/>
                    </a:lnTo>
                    <a:lnTo>
                      <a:pt x="197" y="334"/>
                    </a:lnTo>
                    <a:lnTo>
                      <a:pt x="197" y="334"/>
                    </a:lnTo>
                    <a:lnTo>
                      <a:pt x="202" y="325"/>
                    </a:lnTo>
                    <a:lnTo>
                      <a:pt x="202" y="325"/>
                    </a:lnTo>
                    <a:lnTo>
                      <a:pt x="202" y="321"/>
                    </a:lnTo>
                    <a:lnTo>
                      <a:pt x="202" y="316"/>
                    </a:lnTo>
                    <a:lnTo>
                      <a:pt x="192" y="312"/>
                    </a:lnTo>
                    <a:lnTo>
                      <a:pt x="192" y="312"/>
                    </a:lnTo>
                    <a:lnTo>
                      <a:pt x="192" y="312"/>
                    </a:lnTo>
                    <a:lnTo>
                      <a:pt x="188" y="298"/>
                    </a:lnTo>
                    <a:lnTo>
                      <a:pt x="188" y="293"/>
                    </a:lnTo>
                    <a:lnTo>
                      <a:pt x="183" y="289"/>
                    </a:lnTo>
                    <a:lnTo>
                      <a:pt x="183" y="284"/>
                    </a:lnTo>
                    <a:lnTo>
                      <a:pt x="183" y="279"/>
                    </a:lnTo>
                    <a:lnTo>
                      <a:pt x="165" y="275"/>
                    </a:lnTo>
                    <a:lnTo>
                      <a:pt x="156" y="270"/>
                    </a:lnTo>
                    <a:lnTo>
                      <a:pt x="147" y="270"/>
                    </a:lnTo>
                    <a:lnTo>
                      <a:pt x="137" y="261"/>
                    </a:lnTo>
                    <a:lnTo>
                      <a:pt x="128" y="261"/>
                    </a:lnTo>
                    <a:lnTo>
                      <a:pt x="119" y="261"/>
                    </a:lnTo>
                    <a:lnTo>
                      <a:pt x="110" y="261"/>
                    </a:lnTo>
                    <a:lnTo>
                      <a:pt x="110" y="261"/>
                    </a:lnTo>
                    <a:lnTo>
                      <a:pt x="101" y="261"/>
                    </a:lnTo>
                    <a:lnTo>
                      <a:pt x="96" y="261"/>
                    </a:lnTo>
                    <a:lnTo>
                      <a:pt x="92" y="261"/>
                    </a:lnTo>
                    <a:lnTo>
                      <a:pt x="87" y="261"/>
                    </a:lnTo>
                    <a:lnTo>
                      <a:pt x="82" y="266"/>
                    </a:lnTo>
                    <a:lnTo>
                      <a:pt x="69" y="270"/>
                    </a:lnTo>
                    <a:lnTo>
                      <a:pt x="64" y="266"/>
                    </a:lnTo>
                    <a:lnTo>
                      <a:pt x="55" y="266"/>
                    </a:lnTo>
                    <a:lnTo>
                      <a:pt x="50" y="266"/>
                    </a:lnTo>
                    <a:lnTo>
                      <a:pt x="50" y="266"/>
                    </a:lnTo>
                    <a:lnTo>
                      <a:pt x="50" y="261"/>
                    </a:lnTo>
                    <a:lnTo>
                      <a:pt x="50" y="261"/>
                    </a:lnTo>
                    <a:lnTo>
                      <a:pt x="50" y="257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47"/>
                    </a:lnTo>
                    <a:lnTo>
                      <a:pt x="50" y="247"/>
                    </a:lnTo>
                    <a:lnTo>
                      <a:pt x="50" y="247"/>
                    </a:lnTo>
                    <a:lnTo>
                      <a:pt x="55" y="247"/>
                    </a:lnTo>
                    <a:lnTo>
                      <a:pt x="55" y="243"/>
                    </a:lnTo>
                    <a:lnTo>
                      <a:pt x="55" y="238"/>
                    </a:lnTo>
                    <a:lnTo>
                      <a:pt x="46" y="238"/>
                    </a:lnTo>
                    <a:lnTo>
                      <a:pt x="37" y="243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37" y="225"/>
                    </a:lnTo>
                    <a:lnTo>
                      <a:pt x="46" y="225"/>
                    </a:lnTo>
                    <a:lnTo>
                      <a:pt x="50" y="225"/>
                    </a:lnTo>
                    <a:lnTo>
                      <a:pt x="50" y="225"/>
                    </a:lnTo>
                    <a:lnTo>
                      <a:pt x="64" y="220"/>
                    </a:lnTo>
                    <a:lnTo>
                      <a:pt x="55" y="215"/>
                    </a:lnTo>
                    <a:lnTo>
                      <a:pt x="46" y="220"/>
                    </a:lnTo>
                    <a:lnTo>
                      <a:pt x="37" y="220"/>
                    </a:lnTo>
                    <a:lnTo>
                      <a:pt x="32" y="220"/>
                    </a:lnTo>
                    <a:lnTo>
                      <a:pt x="27" y="215"/>
                    </a:lnTo>
                    <a:lnTo>
                      <a:pt x="23" y="211"/>
                    </a:lnTo>
                    <a:lnTo>
                      <a:pt x="23" y="211"/>
                    </a:lnTo>
                    <a:lnTo>
                      <a:pt x="18" y="206"/>
                    </a:lnTo>
                    <a:lnTo>
                      <a:pt x="5" y="202"/>
                    </a:lnTo>
                    <a:lnTo>
                      <a:pt x="0" y="197"/>
                    </a:lnTo>
                    <a:lnTo>
                      <a:pt x="0" y="192"/>
                    </a:lnTo>
                    <a:lnTo>
                      <a:pt x="5" y="188"/>
                    </a:lnTo>
                    <a:lnTo>
                      <a:pt x="9" y="183"/>
                    </a:lnTo>
                    <a:lnTo>
                      <a:pt x="23" y="174"/>
                    </a:lnTo>
                    <a:lnTo>
                      <a:pt x="32" y="174"/>
                    </a:lnTo>
                    <a:lnTo>
                      <a:pt x="41" y="174"/>
                    </a:lnTo>
                    <a:lnTo>
                      <a:pt x="50" y="174"/>
                    </a:lnTo>
                    <a:lnTo>
                      <a:pt x="60" y="165"/>
                    </a:lnTo>
                    <a:lnTo>
                      <a:pt x="73" y="165"/>
                    </a:lnTo>
                    <a:lnTo>
                      <a:pt x="82" y="156"/>
                    </a:lnTo>
                    <a:lnTo>
                      <a:pt x="96" y="142"/>
                    </a:lnTo>
                    <a:lnTo>
                      <a:pt x="96" y="137"/>
                    </a:lnTo>
                    <a:lnTo>
                      <a:pt x="92" y="133"/>
                    </a:lnTo>
                    <a:lnTo>
                      <a:pt x="92" y="133"/>
                    </a:lnTo>
                    <a:lnTo>
                      <a:pt x="87" y="137"/>
                    </a:lnTo>
                    <a:lnTo>
                      <a:pt x="82" y="137"/>
                    </a:lnTo>
                    <a:lnTo>
                      <a:pt x="69" y="133"/>
                    </a:lnTo>
                    <a:lnTo>
                      <a:pt x="69" y="133"/>
                    </a:lnTo>
                    <a:lnTo>
                      <a:pt x="64" y="137"/>
                    </a:lnTo>
                    <a:lnTo>
                      <a:pt x="64" y="133"/>
                    </a:lnTo>
                    <a:lnTo>
                      <a:pt x="64" y="124"/>
                    </a:lnTo>
                    <a:lnTo>
                      <a:pt x="69" y="124"/>
                    </a:lnTo>
                    <a:lnTo>
                      <a:pt x="69" y="124"/>
                    </a:lnTo>
                    <a:lnTo>
                      <a:pt x="73" y="119"/>
                    </a:lnTo>
                    <a:lnTo>
                      <a:pt x="73" y="119"/>
                    </a:lnTo>
                    <a:lnTo>
                      <a:pt x="82" y="115"/>
                    </a:lnTo>
                    <a:lnTo>
                      <a:pt x="82" y="115"/>
                    </a:lnTo>
                    <a:lnTo>
                      <a:pt x="82" y="115"/>
                    </a:lnTo>
                    <a:lnTo>
                      <a:pt x="82" y="115"/>
                    </a:lnTo>
                    <a:lnTo>
                      <a:pt x="87" y="115"/>
                    </a:lnTo>
                    <a:lnTo>
                      <a:pt x="87" y="115"/>
                    </a:lnTo>
                    <a:lnTo>
                      <a:pt x="87" y="115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92" y="110"/>
                    </a:lnTo>
                    <a:lnTo>
                      <a:pt x="92" y="105"/>
                    </a:lnTo>
                    <a:lnTo>
                      <a:pt x="92" y="105"/>
                    </a:lnTo>
                    <a:lnTo>
                      <a:pt x="96" y="105"/>
                    </a:lnTo>
                    <a:lnTo>
                      <a:pt x="96" y="105"/>
                    </a:lnTo>
                    <a:lnTo>
                      <a:pt x="101" y="105"/>
                    </a:lnTo>
                    <a:lnTo>
                      <a:pt x="105" y="110"/>
                    </a:lnTo>
                    <a:lnTo>
                      <a:pt x="110" y="96"/>
                    </a:lnTo>
                    <a:lnTo>
                      <a:pt x="119" y="92"/>
                    </a:lnTo>
                    <a:lnTo>
                      <a:pt x="128" y="92"/>
                    </a:lnTo>
                    <a:lnTo>
                      <a:pt x="133" y="92"/>
                    </a:lnTo>
                    <a:lnTo>
                      <a:pt x="133" y="87"/>
                    </a:lnTo>
                    <a:lnTo>
                      <a:pt x="133" y="73"/>
                    </a:lnTo>
                    <a:lnTo>
                      <a:pt x="133" y="73"/>
                    </a:lnTo>
                    <a:lnTo>
                      <a:pt x="137" y="73"/>
                    </a:lnTo>
                    <a:lnTo>
                      <a:pt x="142" y="73"/>
                    </a:lnTo>
                    <a:lnTo>
                      <a:pt x="151" y="73"/>
                    </a:lnTo>
                    <a:lnTo>
                      <a:pt x="160" y="73"/>
                    </a:lnTo>
                    <a:lnTo>
                      <a:pt x="160" y="73"/>
                    </a:lnTo>
                    <a:lnTo>
                      <a:pt x="156" y="73"/>
                    </a:lnTo>
                    <a:lnTo>
                      <a:pt x="156" y="73"/>
                    </a:lnTo>
                    <a:lnTo>
                      <a:pt x="160" y="69"/>
                    </a:lnTo>
                    <a:lnTo>
                      <a:pt x="160" y="69"/>
                    </a:lnTo>
                    <a:lnTo>
                      <a:pt x="165" y="64"/>
                    </a:lnTo>
                    <a:lnTo>
                      <a:pt x="179" y="60"/>
                    </a:lnTo>
                    <a:lnTo>
                      <a:pt x="206" y="60"/>
                    </a:lnTo>
                    <a:lnTo>
                      <a:pt x="206" y="60"/>
                    </a:lnTo>
                    <a:lnTo>
                      <a:pt x="211" y="60"/>
                    </a:lnTo>
                    <a:lnTo>
                      <a:pt x="220" y="60"/>
                    </a:lnTo>
                    <a:lnTo>
                      <a:pt x="229" y="55"/>
                    </a:lnTo>
                    <a:lnTo>
                      <a:pt x="238" y="55"/>
                    </a:lnTo>
                    <a:lnTo>
                      <a:pt x="243" y="55"/>
                    </a:lnTo>
                    <a:lnTo>
                      <a:pt x="257" y="55"/>
                    </a:lnTo>
                    <a:lnTo>
                      <a:pt x="266" y="46"/>
                    </a:lnTo>
                    <a:lnTo>
                      <a:pt x="266" y="46"/>
                    </a:lnTo>
                    <a:lnTo>
                      <a:pt x="261" y="55"/>
                    </a:lnTo>
                    <a:lnTo>
                      <a:pt x="257" y="60"/>
                    </a:lnTo>
                    <a:lnTo>
                      <a:pt x="257" y="60"/>
                    </a:lnTo>
                    <a:lnTo>
                      <a:pt x="257" y="64"/>
                    </a:lnTo>
                    <a:lnTo>
                      <a:pt x="261" y="60"/>
                    </a:lnTo>
                    <a:lnTo>
                      <a:pt x="261" y="60"/>
                    </a:lnTo>
                    <a:lnTo>
                      <a:pt x="261" y="60"/>
                    </a:lnTo>
                    <a:lnTo>
                      <a:pt x="266" y="64"/>
                    </a:lnTo>
                    <a:lnTo>
                      <a:pt x="266" y="69"/>
                    </a:lnTo>
                    <a:lnTo>
                      <a:pt x="270" y="64"/>
                    </a:lnTo>
                    <a:lnTo>
                      <a:pt x="275" y="64"/>
                    </a:lnTo>
                    <a:lnTo>
                      <a:pt x="270" y="60"/>
                    </a:lnTo>
                    <a:lnTo>
                      <a:pt x="270" y="55"/>
                    </a:lnTo>
                    <a:lnTo>
                      <a:pt x="270" y="55"/>
                    </a:lnTo>
                    <a:lnTo>
                      <a:pt x="266" y="55"/>
                    </a:lnTo>
                    <a:lnTo>
                      <a:pt x="266" y="55"/>
                    </a:lnTo>
                    <a:lnTo>
                      <a:pt x="266" y="50"/>
                    </a:lnTo>
                    <a:lnTo>
                      <a:pt x="266" y="50"/>
                    </a:lnTo>
                    <a:lnTo>
                      <a:pt x="275" y="41"/>
                    </a:lnTo>
                    <a:lnTo>
                      <a:pt x="284" y="37"/>
                    </a:lnTo>
                    <a:lnTo>
                      <a:pt x="293" y="46"/>
                    </a:lnTo>
                    <a:lnTo>
                      <a:pt x="298" y="46"/>
                    </a:lnTo>
                    <a:lnTo>
                      <a:pt x="307" y="46"/>
                    </a:lnTo>
                    <a:lnTo>
                      <a:pt x="312" y="50"/>
                    </a:lnTo>
                    <a:lnTo>
                      <a:pt x="330" y="60"/>
                    </a:lnTo>
                    <a:lnTo>
                      <a:pt x="339" y="50"/>
                    </a:lnTo>
                    <a:lnTo>
                      <a:pt x="321" y="46"/>
                    </a:lnTo>
                    <a:lnTo>
                      <a:pt x="316" y="46"/>
                    </a:lnTo>
                    <a:lnTo>
                      <a:pt x="312" y="46"/>
                    </a:lnTo>
                    <a:lnTo>
                      <a:pt x="312" y="41"/>
                    </a:lnTo>
                    <a:lnTo>
                      <a:pt x="316" y="32"/>
                    </a:lnTo>
                    <a:lnTo>
                      <a:pt x="325" y="32"/>
                    </a:lnTo>
                    <a:lnTo>
                      <a:pt x="330" y="32"/>
                    </a:lnTo>
                    <a:lnTo>
                      <a:pt x="334" y="32"/>
                    </a:lnTo>
                    <a:lnTo>
                      <a:pt x="334" y="32"/>
                    </a:lnTo>
                    <a:lnTo>
                      <a:pt x="330" y="32"/>
                    </a:lnTo>
                    <a:lnTo>
                      <a:pt x="325" y="27"/>
                    </a:lnTo>
                    <a:lnTo>
                      <a:pt x="325" y="27"/>
                    </a:lnTo>
                    <a:lnTo>
                      <a:pt x="325" y="27"/>
                    </a:lnTo>
                    <a:lnTo>
                      <a:pt x="325" y="27"/>
                    </a:lnTo>
                    <a:lnTo>
                      <a:pt x="330" y="18"/>
                    </a:lnTo>
                    <a:lnTo>
                      <a:pt x="334" y="18"/>
                    </a:lnTo>
                    <a:lnTo>
                      <a:pt x="348" y="23"/>
                    </a:lnTo>
                    <a:lnTo>
                      <a:pt x="357" y="23"/>
                    </a:lnTo>
                    <a:lnTo>
                      <a:pt x="362" y="23"/>
                    </a:lnTo>
                    <a:lnTo>
                      <a:pt x="376" y="23"/>
                    </a:lnTo>
                    <a:lnTo>
                      <a:pt x="380" y="23"/>
                    </a:lnTo>
                    <a:lnTo>
                      <a:pt x="389" y="23"/>
                    </a:lnTo>
                    <a:lnTo>
                      <a:pt x="394" y="23"/>
                    </a:lnTo>
                    <a:lnTo>
                      <a:pt x="408" y="18"/>
                    </a:lnTo>
                    <a:lnTo>
                      <a:pt x="422" y="18"/>
                    </a:lnTo>
                    <a:lnTo>
                      <a:pt x="422" y="18"/>
                    </a:lnTo>
                    <a:lnTo>
                      <a:pt x="422" y="14"/>
                    </a:lnTo>
                    <a:lnTo>
                      <a:pt x="422" y="9"/>
                    </a:lnTo>
                    <a:lnTo>
                      <a:pt x="431" y="5"/>
                    </a:lnTo>
                    <a:lnTo>
                      <a:pt x="431" y="5"/>
                    </a:lnTo>
                    <a:lnTo>
                      <a:pt x="431" y="5"/>
                    </a:lnTo>
                    <a:lnTo>
                      <a:pt x="440" y="5"/>
                    </a:lnTo>
                    <a:lnTo>
                      <a:pt x="454" y="5"/>
                    </a:lnTo>
                    <a:lnTo>
                      <a:pt x="454" y="5"/>
                    </a:lnTo>
                    <a:lnTo>
                      <a:pt x="454" y="5"/>
                    </a:lnTo>
                    <a:lnTo>
                      <a:pt x="472" y="5"/>
                    </a:lnTo>
                    <a:lnTo>
                      <a:pt x="481" y="5"/>
                    </a:lnTo>
                    <a:lnTo>
                      <a:pt x="509" y="0"/>
                    </a:lnTo>
                    <a:lnTo>
                      <a:pt x="527" y="5"/>
                    </a:lnTo>
                    <a:lnTo>
                      <a:pt x="541" y="5"/>
                    </a:lnTo>
                    <a:lnTo>
                      <a:pt x="550" y="9"/>
                    </a:lnTo>
                    <a:lnTo>
                      <a:pt x="559" y="14"/>
                    </a:lnTo>
                    <a:lnTo>
                      <a:pt x="564" y="18"/>
                    </a:lnTo>
                    <a:lnTo>
                      <a:pt x="564" y="23"/>
                    </a:lnTo>
                    <a:lnTo>
                      <a:pt x="568" y="18"/>
                    </a:lnTo>
                    <a:lnTo>
                      <a:pt x="577" y="18"/>
                    </a:lnTo>
                    <a:lnTo>
                      <a:pt x="577" y="23"/>
                    </a:lnTo>
                    <a:lnTo>
                      <a:pt x="582" y="23"/>
                    </a:lnTo>
                    <a:lnTo>
                      <a:pt x="586" y="27"/>
                    </a:lnTo>
                    <a:lnTo>
                      <a:pt x="591" y="32"/>
                    </a:lnTo>
                    <a:lnTo>
                      <a:pt x="596" y="27"/>
                    </a:lnTo>
                    <a:lnTo>
                      <a:pt x="600" y="27"/>
                    </a:lnTo>
                    <a:lnTo>
                      <a:pt x="605" y="27"/>
                    </a:lnTo>
                    <a:lnTo>
                      <a:pt x="609" y="27"/>
                    </a:lnTo>
                    <a:lnTo>
                      <a:pt x="609" y="32"/>
                    </a:lnTo>
                    <a:lnTo>
                      <a:pt x="609" y="32"/>
                    </a:lnTo>
                    <a:lnTo>
                      <a:pt x="609" y="37"/>
                    </a:lnTo>
                    <a:lnTo>
                      <a:pt x="614" y="37"/>
                    </a:lnTo>
                    <a:lnTo>
                      <a:pt x="623" y="37"/>
                    </a:lnTo>
                    <a:lnTo>
                      <a:pt x="628" y="37"/>
                    </a:lnTo>
                    <a:lnTo>
                      <a:pt x="628" y="37"/>
                    </a:lnTo>
                    <a:lnTo>
                      <a:pt x="628" y="37"/>
                    </a:lnTo>
                    <a:lnTo>
                      <a:pt x="628" y="41"/>
                    </a:lnTo>
                    <a:lnTo>
                      <a:pt x="623" y="46"/>
                    </a:lnTo>
                    <a:lnTo>
                      <a:pt x="623" y="50"/>
                    </a:lnTo>
                    <a:lnTo>
                      <a:pt x="623" y="60"/>
                    </a:lnTo>
                    <a:lnTo>
                      <a:pt x="623" y="60"/>
                    </a:lnTo>
                    <a:lnTo>
                      <a:pt x="619" y="55"/>
                    </a:lnTo>
                    <a:lnTo>
                      <a:pt x="619" y="55"/>
                    </a:lnTo>
                    <a:lnTo>
                      <a:pt x="619" y="55"/>
                    </a:lnTo>
                    <a:lnTo>
                      <a:pt x="614" y="55"/>
                    </a:lnTo>
                    <a:lnTo>
                      <a:pt x="609" y="60"/>
                    </a:lnTo>
                    <a:lnTo>
                      <a:pt x="573" y="60"/>
                    </a:lnTo>
                    <a:lnTo>
                      <a:pt x="568" y="60"/>
                    </a:lnTo>
                    <a:lnTo>
                      <a:pt x="564" y="60"/>
                    </a:lnTo>
                    <a:lnTo>
                      <a:pt x="545" y="64"/>
                    </a:lnTo>
                    <a:lnTo>
                      <a:pt x="531" y="64"/>
                    </a:lnTo>
                    <a:lnTo>
                      <a:pt x="527" y="64"/>
                    </a:lnTo>
                    <a:lnTo>
                      <a:pt x="522" y="64"/>
                    </a:lnTo>
                    <a:lnTo>
                      <a:pt x="522" y="69"/>
                    </a:lnTo>
                    <a:lnTo>
                      <a:pt x="522" y="69"/>
                    </a:lnTo>
                    <a:lnTo>
                      <a:pt x="518" y="73"/>
                    </a:lnTo>
                    <a:lnTo>
                      <a:pt x="518" y="73"/>
                    </a:lnTo>
                    <a:lnTo>
                      <a:pt x="518" y="73"/>
                    </a:lnTo>
                    <a:lnTo>
                      <a:pt x="522" y="73"/>
                    </a:lnTo>
                    <a:lnTo>
                      <a:pt x="536" y="69"/>
                    </a:lnTo>
                    <a:lnTo>
                      <a:pt x="545" y="69"/>
                    </a:lnTo>
                    <a:lnTo>
                      <a:pt x="559" y="64"/>
                    </a:lnTo>
                    <a:lnTo>
                      <a:pt x="573" y="69"/>
                    </a:lnTo>
                    <a:lnTo>
                      <a:pt x="573" y="69"/>
                    </a:lnTo>
                    <a:lnTo>
                      <a:pt x="573" y="69"/>
                    </a:lnTo>
                    <a:lnTo>
                      <a:pt x="568" y="78"/>
                    </a:lnTo>
                    <a:lnTo>
                      <a:pt x="559" y="78"/>
                    </a:lnTo>
                    <a:lnTo>
                      <a:pt x="554" y="78"/>
                    </a:lnTo>
                    <a:lnTo>
                      <a:pt x="559" y="78"/>
                    </a:lnTo>
                    <a:lnTo>
                      <a:pt x="564" y="78"/>
                    </a:lnTo>
                    <a:lnTo>
                      <a:pt x="573" y="78"/>
                    </a:lnTo>
                    <a:lnTo>
                      <a:pt x="577" y="73"/>
                    </a:lnTo>
                    <a:lnTo>
                      <a:pt x="586" y="69"/>
                    </a:lnTo>
                    <a:lnTo>
                      <a:pt x="591" y="69"/>
                    </a:lnTo>
                    <a:lnTo>
                      <a:pt x="591" y="69"/>
                    </a:lnTo>
                    <a:lnTo>
                      <a:pt x="600" y="64"/>
                    </a:lnTo>
                    <a:lnTo>
                      <a:pt x="605" y="60"/>
                    </a:lnTo>
                    <a:lnTo>
                      <a:pt x="609" y="60"/>
                    </a:lnTo>
                    <a:lnTo>
                      <a:pt x="614" y="60"/>
                    </a:lnTo>
                    <a:lnTo>
                      <a:pt x="614" y="60"/>
                    </a:lnTo>
                    <a:lnTo>
                      <a:pt x="623" y="64"/>
                    </a:lnTo>
                    <a:lnTo>
                      <a:pt x="619" y="73"/>
                    </a:lnTo>
                    <a:lnTo>
                      <a:pt x="614" y="82"/>
                    </a:lnTo>
                    <a:lnTo>
                      <a:pt x="623" y="82"/>
                    </a:lnTo>
                    <a:lnTo>
                      <a:pt x="628" y="78"/>
                    </a:lnTo>
                    <a:lnTo>
                      <a:pt x="628" y="78"/>
                    </a:lnTo>
                    <a:lnTo>
                      <a:pt x="628" y="69"/>
                    </a:lnTo>
                    <a:lnTo>
                      <a:pt x="628" y="69"/>
                    </a:lnTo>
                    <a:lnTo>
                      <a:pt x="632" y="73"/>
                    </a:lnTo>
                    <a:lnTo>
                      <a:pt x="632" y="73"/>
                    </a:lnTo>
                    <a:lnTo>
                      <a:pt x="637" y="78"/>
                    </a:lnTo>
                    <a:lnTo>
                      <a:pt x="646" y="78"/>
                    </a:lnTo>
                    <a:lnTo>
                      <a:pt x="655" y="73"/>
                    </a:lnTo>
                    <a:lnTo>
                      <a:pt x="660" y="78"/>
                    </a:lnTo>
                    <a:lnTo>
                      <a:pt x="664" y="69"/>
                    </a:lnTo>
                    <a:lnTo>
                      <a:pt x="669" y="64"/>
                    </a:lnTo>
                    <a:lnTo>
                      <a:pt x="669" y="69"/>
                    </a:lnTo>
                    <a:lnTo>
                      <a:pt x="678" y="64"/>
                    </a:lnTo>
                    <a:lnTo>
                      <a:pt x="687" y="64"/>
                    </a:lnTo>
                    <a:lnTo>
                      <a:pt x="692" y="64"/>
                    </a:lnTo>
                    <a:lnTo>
                      <a:pt x="696" y="69"/>
                    </a:lnTo>
                    <a:lnTo>
                      <a:pt x="706" y="69"/>
                    </a:lnTo>
                    <a:lnTo>
                      <a:pt x="715" y="69"/>
                    </a:lnTo>
                    <a:lnTo>
                      <a:pt x="724" y="73"/>
                    </a:lnTo>
                    <a:lnTo>
                      <a:pt x="729" y="73"/>
                    </a:lnTo>
                    <a:lnTo>
                      <a:pt x="733" y="73"/>
                    </a:lnTo>
                    <a:lnTo>
                      <a:pt x="738" y="78"/>
                    </a:lnTo>
                    <a:lnTo>
                      <a:pt x="733" y="87"/>
                    </a:lnTo>
                    <a:lnTo>
                      <a:pt x="729" y="92"/>
                    </a:lnTo>
                    <a:lnTo>
                      <a:pt x="719" y="96"/>
                    </a:lnTo>
                    <a:lnTo>
                      <a:pt x="715" y="96"/>
                    </a:lnTo>
                    <a:lnTo>
                      <a:pt x="706" y="101"/>
                    </a:lnTo>
                    <a:lnTo>
                      <a:pt x="701" y="105"/>
                    </a:lnTo>
                    <a:lnTo>
                      <a:pt x="692" y="110"/>
                    </a:lnTo>
                    <a:lnTo>
                      <a:pt x="692" y="110"/>
                    </a:lnTo>
                    <a:lnTo>
                      <a:pt x="683" y="110"/>
                    </a:lnTo>
                    <a:lnTo>
                      <a:pt x="687" y="115"/>
                    </a:lnTo>
                    <a:lnTo>
                      <a:pt x="687" y="119"/>
                    </a:lnTo>
                    <a:lnTo>
                      <a:pt x="687" y="119"/>
                    </a:lnTo>
                    <a:lnTo>
                      <a:pt x="692" y="119"/>
                    </a:lnTo>
                    <a:lnTo>
                      <a:pt x="692" y="119"/>
                    </a:lnTo>
                    <a:lnTo>
                      <a:pt x="687" y="119"/>
                    </a:lnTo>
                    <a:lnTo>
                      <a:pt x="687" y="124"/>
                    </a:lnTo>
                    <a:lnTo>
                      <a:pt x="678" y="133"/>
                    </a:lnTo>
                    <a:lnTo>
                      <a:pt x="674" y="133"/>
                    </a:lnTo>
                    <a:lnTo>
                      <a:pt x="669" y="137"/>
                    </a:lnTo>
                    <a:lnTo>
                      <a:pt x="664" y="142"/>
                    </a:lnTo>
                    <a:lnTo>
                      <a:pt x="664" y="147"/>
                    </a:lnTo>
                    <a:lnTo>
                      <a:pt x="660" y="147"/>
                    </a:lnTo>
                    <a:lnTo>
                      <a:pt x="660" y="147"/>
                    </a:lnTo>
                    <a:lnTo>
                      <a:pt x="660" y="147"/>
                    </a:lnTo>
                    <a:lnTo>
                      <a:pt x="655" y="156"/>
                    </a:lnTo>
                    <a:lnTo>
                      <a:pt x="651" y="165"/>
                    </a:lnTo>
                    <a:lnTo>
                      <a:pt x="646" y="170"/>
                    </a:lnTo>
                    <a:lnTo>
                      <a:pt x="641" y="174"/>
                    </a:lnTo>
                    <a:lnTo>
                      <a:pt x="641" y="179"/>
                    </a:lnTo>
                    <a:lnTo>
                      <a:pt x="641" y="179"/>
                    </a:lnTo>
                    <a:lnTo>
                      <a:pt x="637" y="183"/>
                    </a:lnTo>
                    <a:lnTo>
                      <a:pt x="632" y="188"/>
                    </a:lnTo>
                    <a:lnTo>
                      <a:pt x="632" y="188"/>
                    </a:lnTo>
                    <a:lnTo>
                      <a:pt x="632" y="192"/>
                    </a:lnTo>
                    <a:lnTo>
                      <a:pt x="637" y="197"/>
                    </a:lnTo>
                    <a:lnTo>
                      <a:pt x="641" y="197"/>
                    </a:lnTo>
                    <a:lnTo>
                      <a:pt x="646" y="202"/>
                    </a:lnTo>
                    <a:lnTo>
                      <a:pt x="646" y="206"/>
                    </a:lnTo>
                    <a:lnTo>
                      <a:pt x="646" y="211"/>
                    </a:lnTo>
                    <a:lnTo>
                      <a:pt x="651" y="211"/>
                    </a:lnTo>
                    <a:lnTo>
                      <a:pt x="655" y="220"/>
                    </a:lnTo>
                    <a:lnTo>
                      <a:pt x="660" y="229"/>
                    </a:lnTo>
                    <a:lnTo>
                      <a:pt x="660" y="229"/>
                    </a:lnTo>
                    <a:lnTo>
                      <a:pt x="655" y="234"/>
                    </a:lnTo>
                    <a:lnTo>
                      <a:pt x="641" y="234"/>
                    </a:lnTo>
                    <a:lnTo>
                      <a:pt x="632" y="238"/>
                    </a:lnTo>
                    <a:lnTo>
                      <a:pt x="646" y="252"/>
                    </a:lnTo>
                    <a:lnTo>
                      <a:pt x="655" y="252"/>
                    </a:lnTo>
                    <a:lnTo>
                      <a:pt x="660" y="252"/>
                    </a:lnTo>
                    <a:lnTo>
                      <a:pt x="660" y="252"/>
                    </a:lnTo>
                    <a:lnTo>
                      <a:pt x="660" y="252"/>
                    </a:lnTo>
                    <a:lnTo>
                      <a:pt x="660" y="257"/>
                    </a:lnTo>
                    <a:lnTo>
                      <a:pt x="660" y="257"/>
                    </a:lnTo>
                    <a:lnTo>
                      <a:pt x="664" y="257"/>
                    </a:lnTo>
                    <a:lnTo>
                      <a:pt x="664" y="257"/>
                    </a:lnTo>
                    <a:lnTo>
                      <a:pt x="664" y="261"/>
                    </a:lnTo>
                    <a:lnTo>
                      <a:pt x="664" y="270"/>
                    </a:lnTo>
                    <a:lnTo>
                      <a:pt x="655" y="275"/>
                    </a:lnTo>
                    <a:lnTo>
                      <a:pt x="651" y="279"/>
                    </a:lnTo>
                    <a:lnTo>
                      <a:pt x="651" y="284"/>
                    </a:lnTo>
                    <a:lnTo>
                      <a:pt x="651" y="284"/>
                    </a:lnTo>
                    <a:lnTo>
                      <a:pt x="660" y="293"/>
                    </a:lnTo>
                    <a:lnTo>
                      <a:pt x="660" y="298"/>
                    </a:lnTo>
                    <a:lnTo>
                      <a:pt x="651" y="307"/>
                    </a:lnTo>
                    <a:lnTo>
                      <a:pt x="646" y="307"/>
                    </a:lnTo>
                    <a:lnTo>
                      <a:pt x="637" y="307"/>
                    </a:lnTo>
                    <a:lnTo>
                      <a:pt x="632" y="312"/>
                    </a:lnTo>
                    <a:lnTo>
                      <a:pt x="632" y="316"/>
                    </a:lnTo>
                    <a:lnTo>
                      <a:pt x="637" y="321"/>
                    </a:lnTo>
                    <a:lnTo>
                      <a:pt x="637" y="321"/>
                    </a:lnTo>
                    <a:lnTo>
                      <a:pt x="637" y="325"/>
                    </a:lnTo>
                    <a:lnTo>
                      <a:pt x="637" y="325"/>
                    </a:lnTo>
                    <a:lnTo>
                      <a:pt x="628" y="330"/>
                    </a:lnTo>
                    <a:lnTo>
                      <a:pt x="605" y="339"/>
                    </a:lnTo>
                    <a:lnTo>
                      <a:pt x="614" y="344"/>
                    </a:lnTo>
                    <a:lnTo>
                      <a:pt x="614" y="344"/>
                    </a:lnTo>
                    <a:lnTo>
                      <a:pt x="614" y="348"/>
                    </a:lnTo>
                    <a:lnTo>
                      <a:pt x="619" y="348"/>
                    </a:lnTo>
                    <a:lnTo>
                      <a:pt x="619" y="348"/>
                    </a:lnTo>
                    <a:lnTo>
                      <a:pt x="623" y="348"/>
                    </a:lnTo>
                    <a:lnTo>
                      <a:pt x="623" y="353"/>
                    </a:lnTo>
                    <a:lnTo>
                      <a:pt x="623" y="353"/>
                    </a:lnTo>
                    <a:lnTo>
                      <a:pt x="623" y="357"/>
                    </a:lnTo>
                    <a:lnTo>
                      <a:pt x="619" y="362"/>
                    </a:lnTo>
                    <a:lnTo>
                      <a:pt x="619" y="362"/>
                    </a:lnTo>
                    <a:lnTo>
                      <a:pt x="619" y="371"/>
                    </a:lnTo>
                    <a:lnTo>
                      <a:pt x="619" y="376"/>
                    </a:lnTo>
                    <a:lnTo>
                      <a:pt x="614" y="380"/>
                    </a:lnTo>
                    <a:lnTo>
                      <a:pt x="628" y="389"/>
                    </a:lnTo>
                    <a:lnTo>
                      <a:pt x="637" y="394"/>
                    </a:lnTo>
                    <a:lnTo>
                      <a:pt x="641" y="408"/>
                    </a:lnTo>
                    <a:lnTo>
                      <a:pt x="641" y="408"/>
                    </a:lnTo>
                    <a:lnTo>
                      <a:pt x="641" y="408"/>
                    </a:lnTo>
                    <a:lnTo>
                      <a:pt x="637" y="408"/>
                    </a:lnTo>
                    <a:lnTo>
                      <a:pt x="637" y="408"/>
                    </a:lnTo>
                    <a:lnTo>
                      <a:pt x="637" y="408"/>
                    </a:lnTo>
                    <a:lnTo>
                      <a:pt x="632" y="408"/>
                    </a:lnTo>
                    <a:lnTo>
                      <a:pt x="628" y="408"/>
                    </a:lnTo>
                    <a:lnTo>
                      <a:pt x="619" y="417"/>
                    </a:lnTo>
                    <a:lnTo>
                      <a:pt x="609" y="417"/>
                    </a:lnTo>
                    <a:lnTo>
                      <a:pt x="605" y="417"/>
                    </a:lnTo>
                    <a:lnTo>
                      <a:pt x="600" y="417"/>
                    </a:lnTo>
                    <a:lnTo>
                      <a:pt x="596" y="417"/>
                    </a:lnTo>
                    <a:lnTo>
                      <a:pt x="596" y="417"/>
                    </a:lnTo>
                    <a:lnTo>
                      <a:pt x="596" y="412"/>
                    </a:lnTo>
                    <a:lnTo>
                      <a:pt x="596" y="412"/>
                    </a:lnTo>
                    <a:lnTo>
                      <a:pt x="596" y="408"/>
                    </a:lnTo>
                    <a:lnTo>
                      <a:pt x="596" y="408"/>
                    </a:lnTo>
                    <a:lnTo>
                      <a:pt x="586" y="403"/>
                    </a:lnTo>
                    <a:lnTo>
                      <a:pt x="586" y="403"/>
                    </a:lnTo>
                    <a:lnTo>
                      <a:pt x="582" y="403"/>
                    </a:lnTo>
                    <a:lnTo>
                      <a:pt x="577" y="408"/>
                    </a:lnTo>
                    <a:lnTo>
                      <a:pt x="577" y="408"/>
                    </a:lnTo>
                    <a:lnTo>
                      <a:pt x="577" y="412"/>
                    </a:lnTo>
                    <a:lnTo>
                      <a:pt x="577" y="412"/>
                    </a:lnTo>
                    <a:lnTo>
                      <a:pt x="582" y="412"/>
                    </a:lnTo>
                    <a:lnTo>
                      <a:pt x="582" y="417"/>
                    </a:lnTo>
                    <a:lnTo>
                      <a:pt x="582" y="417"/>
                    </a:lnTo>
                    <a:lnTo>
                      <a:pt x="582" y="417"/>
                    </a:lnTo>
                    <a:lnTo>
                      <a:pt x="582" y="417"/>
                    </a:lnTo>
                    <a:lnTo>
                      <a:pt x="591" y="422"/>
                    </a:lnTo>
                    <a:lnTo>
                      <a:pt x="609" y="422"/>
                    </a:lnTo>
                    <a:lnTo>
                      <a:pt x="609" y="422"/>
                    </a:lnTo>
                    <a:lnTo>
                      <a:pt x="619" y="422"/>
                    </a:lnTo>
                    <a:lnTo>
                      <a:pt x="619" y="422"/>
                    </a:lnTo>
                    <a:lnTo>
                      <a:pt x="614" y="426"/>
                    </a:lnTo>
                    <a:lnTo>
                      <a:pt x="614" y="426"/>
                    </a:lnTo>
                    <a:lnTo>
                      <a:pt x="596" y="449"/>
                    </a:lnTo>
                    <a:lnTo>
                      <a:pt x="586" y="458"/>
                    </a:lnTo>
                    <a:lnTo>
                      <a:pt x="568" y="458"/>
                    </a:lnTo>
                    <a:lnTo>
                      <a:pt x="568" y="458"/>
                    </a:lnTo>
                    <a:lnTo>
                      <a:pt x="564" y="458"/>
                    </a:lnTo>
                    <a:lnTo>
                      <a:pt x="550" y="463"/>
                    </a:lnTo>
                    <a:lnTo>
                      <a:pt x="541" y="463"/>
                    </a:lnTo>
                    <a:lnTo>
                      <a:pt x="536" y="467"/>
                    </a:lnTo>
                    <a:lnTo>
                      <a:pt x="531" y="472"/>
                    </a:lnTo>
                    <a:lnTo>
                      <a:pt x="527" y="472"/>
                    </a:lnTo>
                    <a:lnTo>
                      <a:pt x="527" y="477"/>
                    </a:lnTo>
                    <a:lnTo>
                      <a:pt x="522" y="481"/>
                    </a:lnTo>
                    <a:lnTo>
                      <a:pt x="518" y="481"/>
                    </a:lnTo>
                    <a:lnTo>
                      <a:pt x="504" y="477"/>
                    </a:lnTo>
                    <a:lnTo>
                      <a:pt x="504" y="477"/>
                    </a:lnTo>
                    <a:lnTo>
                      <a:pt x="504" y="477"/>
                    </a:lnTo>
                    <a:lnTo>
                      <a:pt x="499" y="477"/>
                    </a:lnTo>
                    <a:lnTo>
                      <a:pt x="499" y="481"/>
                    </a:lnTo>
                    <a:lnTo>
                      <a:pt x="499" y="490"/>
                    </a:lnTo>
                    <a:lnTo>
                      <a:pt x="499" y="490"/>
                    </a:lnTo>
                    <a:lnTo>
                      <a:pt x="495" y="490"/>
                    </a:lnTo>
                    <a:lnTo>
                      <a:pt x="495" y="490"/>
                    </a:lnTo>
                    <a:lnTo>
                      <a:pt x="490" y="490"/>
                    </a:lnTo>
                    <a:lnTo>
                      <a:pt x="490" y="490"/>
                    </a:lnTo>
                    <a:lnTo>
                      <a:pt x="490" y="499"/>
                    </a:lnTo>
                    <a:lnTo>
                      <a:pt x="486" y="504"/>
                    </a:lnTo>
                    <a:lnTo>
                      <a:pt x="486" y="513"/>
                    </a:lnTo>
                    <a:lnTo>
                      <a:pt x="486" y="513"/>
                    </a:lnTo>
                    <a:lnTo>
                      <a:pt x="481" y="513"/>
                    </a:lnTo>
                    <a:lnTo>
                      <a:pt x="477" y="518"/>
                    </a:lnTo>
                    <a:lnTo>
                      <a:pt x="472" y="522"/>
                    </a:lnTo>
                    <a:lnTo>
                      <a:pt x="463" y="522"/>
                    </a:lnTo>
                    <a:lnTo>
                      <a:pt x="463" y="527"/>
                    </a:lnTo>
                    <a:lnTo>
                      <a:pt x="449" y="531"/>
                    </a:lnTo>
                    <a:lnTo>
                      <a:pt x="440" y="536"/>
                    </a:lnTo>
                    <a:lnTo>
                      <a:pt x="426" y="536"/>
                    </a:lnTo>
                    <a:lnTo>
                      <a:pt x="417" y="536"/>
                    </a:lnTo>
                    <a:lnTo>
                      <a:pt x="412" y="541"/>
                    </a:lnTo>
                    <a:lnTo>
                      <a:pt x="408" y="550"/>
                    </a:lnTo>
                    <a:lnTo>
                      <a:pt x="403" y="554"/>
                    </a:lnTo>
                    <a:lnTo>
                      <a:pt x="403" y="559"/>
                    </a:lnTo>
                    <a:lnTo>
                      <a:pt x="403" y="559"/>
                    </a:lnTo>
                    <a:lnTo>
                      <a:pt x="399" y="559"/>
                    </a:lnTo>
                    <a:lnTo>
                      <a:pt x="399" y="559"/>
                    </a:lnTo>
                    <a:lnTo>
                      <a:pt x="399" y="564"/>
                    </a:lnTo>
                    <a:lnTo>
                      <a:pt x="403" y="568"/>
                    </a:lnTo>
                    <a:lnTo>
                      <a:pt x="399" y="568"/>
                    </a:lnTo>
                    <a:lnTo>
                      <a:pt x="399" y="573"/>
                    </a:lnTo>
                    <a:lnTo>
                      <a:pt x="394" y="573"/>
                    </a:lnTo>
                    <a:lnTo>
                      <a:pt x="394" y="582"/>
                    </a:lnTo>
                    <a:lnTo>
                      <a:pt x="394" y="586"/>
                    </a:lnTo>
                    <a:lnTo>
                      <a:pt x="389" y="591"/>
                    </a:lnTo>
                    <a:lnTo>
                      <a:pt x="385" y="591"/>
                    </a:lnTo>
                    <a:lnTo>
                      <a:pt x="385" y="596"/>
                    </a:lnTo>
                    <a:lnTo>
                      <a:pt x="380" y="605"/>
                    </a:lnTo>
                    <a:lnTo>
                      <a:pt x="380" y="609"/>
                    </a:lnTo>
                    <a:lnTo>
                      <a:pt x="380" y="619"/>
                    </a:lnTo>
                    <a:lnTo>
                      <a:pt x="376" y="619"/>
                    </a:lnTo>
                    <a:lnTo>
                      <a:pt x="376" y="628"/>
                    </a:lnTo>
                    <a:lnTo>
                      <a:pt x="376" y="632"/>
                    </a:lnTo>
                    <a:lnTo>
                      <a:pt x="376" y="637"/>
                    </a:lnTo>
                    <a:lnTo>
                      <a:pt x="376" y="646"/>
                    </a:lnTo>
                    <a:lnTo>
                      <a:pt x="371" y="655"/>
                    </a:lnTo>
                    <a:lnTo>
                      <a:pt x="362" y="664"/>
                    </a:lnTo>
                    <a:lnTo>
                      <a:pt x="353" y="669"/>
                    </a:lnTo>
                    <a:lnTo>
                      <a:pt x="353" y="669"/>
                    </a:lnTo>
                    <a:close/>
                    <a:moveTo>
                      <a:pt x="334" y="646"/>
                    </a:moveTo>
                    <a:lnTo>
                      <a:pt x="339" y="651"/>
                    </a:lnTo>
                    <a:lnTo>
                      <a:pt x="344" y="660"/>
                    </a:lnTo>
                    <a:lnTo>
                      <a:pt x="353" y="664"/>
                    </a:lnTo>
                    <a:lnTo>
                      <a:pt x="357" y="660"/>
                    </a:lnTo>
                    <a:lnTo>
                      <a:pt x="367" y="651"/>
                    </a:lnTo>
                    <a:lnTo>
                      <a:pt x="367" y="637"/>
                    </a:lnTo>
                    <a:lnTo>
                      <a:pt x="371" y="628"/>
                    </a:lnTo>
                    <a:lnTo>
                      <a:pt x="371" y="628"/>
                    </a:lnTo>
                    <a:lnTo>
                      <a:pt x="371" y="623"/>
                    </a:lnTo>
                    <a:lnTo>
                      <a:pt x="367" y="614"/>
                    </a:lnTo>
                    <a:lnTo>
                      <a:pt x="371" y="614"/>
                    </a:lnTo>
                    <a:lnTo>
                      <a:pt x="376" y="614"/>
                    </a:lnTo>
                    <a:lnTo>
                      <a:pt x="376" y="609"/>
                    </a:lnTo>
                    <a:lnTo>
                      <a:pt x="376" y="600"/>
                    </a:lnTo>
                    <a:lnTo>
                      <a:pt x="380" y="596"/>
                    </a:lnTo>
                    <a:lnTo>
                      <a:pt x="380" y="586"/>
                    </a:lnTo>
                    <a:lnTo>
                      <a:pt x="389" y="582"/>
                    </a:lnTo>
                    <a:lnTo>
                      <a:pt x="389" y="577"/>
                    </a:lnTo>
                    <a:lnTo>
                      <a:pt x="389" y="573"/>
                    </a:lnTo>
                    <a:lnTo>
                      <a:pt x="389" y="573"/>
                    </a:lnTo>
                    <a:lnTo>
                      <a:pt x="389" y="568"/>
                    </a:lnTo>
                    <a:lnTo>
                      <a:pt x="394" y="564"/>
                    </a:lnTo>
                    <a:lnTo>
                      <a:pt x="389" y="559"/>
                    </a:lnTo>
                    <a:lnTo>
                      <a:pt x="389" y="554"/>
                    </a:lnTo>
                    <a:lnTo>
                      <a:pt x="389" y="554"/>
                    </a:lnTo>
                    <a:lnTo>
                      <a:pt x="394" y="554"/>
                    </a:lnTo>
                    <a:lnTo>
                      <a:pt x="394" y="554"/>
                    </a:lnTo>
                    <a:lnTo>
                      <a:pt x="399" y="554"/>
                    </a:lnTo>
                    <a:lnTo>
                      <a:pt x="394" y="550"/>
                    </a:lnTo>
                    <a:lnTo>
                      <a:pt x="399" y="545"/>
                    </a:lnTo>
                    <a:lnTo>
                      <a:pt x="399" y="545"/>
                    </a:lnTo>
                    <a:lnTo>
                      <a:pt x="403" y="545"/>
                    </a:lnTo>
                    <a:lnTo>
                      <a:pt x="403" y="545"/>
                    </a:lnTo>
                    <a:lnTo>
                      <a:pt x="408" y="536"/>
                    </a:lnTo>
                    <a:lnTo>
                      <a:pt x="412" y="536"/>
                    </a:lnTo>
                    <a:lnTo>
                      <a:pt x="422" y="531"/>
                    </a:lnTo>
                    <a:lnTo>
                      <a:pt x="440" y="527"/>
                    </a:lnTo>
                    <a:lnTo>
                      <a:pt x="449" y="527"/>
                    </a:lnTo>
                    <a:lnTo>
                      <a:pt x="458" y="522"/>
                    </a:lnTo>
                    <a:lnTo>
                      <a:pt x="463" y="518"/>
                    </a:lnTo>
                    <a:lnTo>
                      <a:pt x="467" y="518"/>
                    </a:lnTo>
                    <a:lnTo>
                      <a:pt x="472" y="513"/>
                    </a:lnTo>
                    <a:lnTo>
                      <a:pt x="477" y="509"/>
                    </a:lnTo>
                    <a:lnTo>
                      <a:pt x="477" y="504"/>
                    </a:lnTo>
                    <a:lnTo>
                      <a:pt x="477" y="499"/>
                    </a:lnTo>
                    <a:lnTo>
                      <a:pt x="477" y="495"/>
                    </a:lnTo>
                    <a:lnTo>
                      <a:pt x="481" y="499"/>
                    </a:lnTo>
                    <a:lnTo>
                      <a:pt x="481" y="499"/>
                    </a:lnTo>
                    <a:lnTo>
                      <a:pt x="486" y="499"/>
                    </a:lnTo>
                    <a:lnTo>
                      <a:pt x="486" y="495"/>
                    </a:lnTo>
                    <a:lnTo>
                      <a:pt x="486" y="490"/>
                    </a:lnTo>
                    <a:lnTo>
                      <a:pt x="486" y="486"/>
                    </a:lnTo>
                    <a:lnTo>
                      <a:pt x="490" y="486"/>
                    </a:lnTo>
                    <a:lnTo>
                      <a:pt x="495" y="486"/>
                    </a:lnTo>
                    <a:lnTo>
                      <a:pt x="495" y="481"/>
                    </a:lnTo>
                    <a:lnTo>
                      <a:pt x="495" y="472"/>
                    </a:lnTo>
                    <a:lnTo>
                      <a:pt x="495" y="472"/>
                    </a:lnTo>
                    <a:lnTo>
                      <a:pt x="504" y="472"/>
                    </a:lnTo>
                    <a:lnTo>
                      <a:pt x="504" y="467"/>
                    </a:lnTo>
                    <a:lnTo>
                      <a:pt x="513" y="463"/>
                    </a:lnTo>
                    <a:lnTo>
                      <a:pt x="513" y="463"/>
                    </a:lnTo>
                    <a:lnTo>
                      <a:pt x="509" y="472"/>
                    </a:lnTo>
                    <a:lnTo>
                      <a:pt x="509" y="472"/>
                    </a:lnTo>
                    <a:lnTo>
                      <a:pt x="509" y="477"/>
                    </a:lnTo>
                    <a:lnTo>
                      <a:pt x="513" y="477"/>
                    </a:lnTo>
                    <a:lnTo>
                      <a:pt x="518" y="477"/>
                    </a:lnTo>
                    <a:lnTo>
                      <a:pt x="518" y="472"/>
                    </a:lnTo>
                    <a:lnTo>
                      <a:pt x="518" y="472"/>
                    </a:lnTo>
                    <a:lnTo>
                      <a:pt x="518" y="467"/>
                    </a:lnTo>
                    <a:lnTo>
                      <a:pt x="518" y="467"/>
                    </a:lnTo>
                    <a:lnTo>
                      <a:pt x="518" y="467"/>
                    </a:lnTo>
                    <a:lnTo>
                      <a:pt x="527" y="467"/>
                    </a:lnTo>
                    <a:lnTo>
                      <a:pt x="531" y="467"/>
                    </a:lnTo>
                    <a:lnTo>
                      <a:pt x="531" y="463"/>
                    </a:lnTo>
                    <a:lnTo>
                      <a:pt x="536" y="458"/>
                    </a:lnTo>
                    <a:lnTo>
                      <a:pt x="550" y="458"/>
                    </a:lnTo>
                    <a:lnTo>
                      <a:pt x="564" y="454"/>
                    </a:lnTo>
                    <a:lnTo>
                      <a:pt x="568" y="454"/>
                    </a:lnTo>
                    <a:lnTo>
                      <a:pt x="573" y="454"/>
                    </a:lnTo>
                    <a:lnTo>
                      <a:pt x="582" y="454"/>
                    </a:lnTo>
                    <a:lnTo>
                      <a:pt x="591" y="449"/>
                    </a:lnTo>
                    <a:lnTo>
                      <a:pt x="605" y="426"/>
                    </a:lnTo>
                    <a:lnTo>
                      <a:pt x="600" y="426"/>
                    </a:lnTo>
                    <a:lnTo>
                      <a:pt x="586" y="426"/>
                    </a:lnTo>
                    <a:lnTo>
                      <a:pt x="577" y="422"/>
                    </a:lnTo>
                    <a:lnTo>
                      <a:pt x="573" y="417"/>
                    </a:lnTo>
                    <a:lnTo>
                      <a:pt x="568" y="412"/>
                    </a:lnTo>
                    <a:lnTo>
                      <a:pt x="568" y="412"/>
                    </a:lnTo>
                    <a:lnTo>
                      <a:pt x="568" y="412"/>
                    </a:lnTo>
                    <a:lnTo>
                      <a:pt x="568" y="408"/>
                    </a:lnTo>
                    <a:lnTo>
                      <a:pt x="568" y="408"/>
                    </a:lnTo>
                    <a:lnTo>
                      <a:pt x="568" y="408"/>
                    </a:lnTo>
                    <a:lnTo>
                      <a:pt x="568" y="408"/>
                    </a:lnTo>
                    <a:lnTo>
                      <a:pt x="573" y="408"/>
                    </a:lnTo>
                    <a:lnTo>
                      <a:pt x="573" y="408"/>
                    </a:lnTo>
                    <a:lnTo>
                      <a:pt x="573" y="403"/>
                    </a:lnTo>
                    <a:lnTo>
                      <a:pt x="568" y="399"/>
                    </a:lnTo>
                    <a:lnTo>
                      <a:pt x="564" y="399"/>
                    </a:lnTo>
                    <a:lnTo>
                      <a:pt x="573" y="399"/>
                    </a:lnTo>
                    <a:lnTo>
                      <a:pt x="573" y="399"/>
                    </a:lnTo>
                    <a:lnTo>
                      <a:pt x="582" y="399"/>
                    </a:lnTo>
                    <a:lnTo>
                      <a:pt x="586" y="394"/>
                    </a:lnTo>
                    <a:lnTo>
                      <a:pt x="591" y="394"/>
                    </a:lnTo>
                    <a:lnTo>
                      <a:pt x="596" y="399"/>
                    </a:lnTo>
                    <a:lnTo>
                      <a:pt x="596" y="399"/>
                    </a:lnTo>
                    <a:lnTo>
                      <a:pt x="596" y="399"/>
                    </a:lnTo>
                    <a:lnTo>
                      <a:pt x="596" y="403"/>
                    </a:lnTo>
                    <a:lnTo>
                      <a:pt x="596" y="403"/>
                    </a:lnTo>
                    <a:lnTo>
                      <a:pt x="605" y="408"/>
                    </a:lnTo>
                    <a:lnTo>
                      <a:pt x="605" y="412"/>
                    </a:lnTo>
                    <a:lnTo>
                      <a:pt x="605" y="412"/>
                    </a:lnTo>
                    <a:lnTo>
                      <a:pt x="619" y="412"/>
                    </a:lnTo>
                    <a:lnTo>
                      <a:pt x="623" y="403"/>
                    </a:lnTo>
                    <a:lnTo>
                      <a:pt x="628" y="399"/>
                    </a:lnTo>
                    <a:lnTo>
                      <a:pt x="628" y="399"/>
                    </a:lnTo>
                    <a:lnTo>
                      <a:pt x="628" y="403"/>
                    </a:lnTo>
                    <a:lnTo>
                      <a:pt x="628" y="403"/>
                    </a:lnTo>
                    <a:lnTo>
                      <a:pt x="632" y="403"/>
                    </a:lnTo>
                    <a:lnTo>
                      <a:pt x="637" y="403"/>
                    </a:lnTo>
                    <a:lnTo>
                      <a:pt x="623" y="394"/>
                    </a:lnTo>
                    <a:lnTo>
                      <a:pt x="614" y="389"/>
                    </a:lnTo>
                    <a:lnTo>
                      <a:pt x="609" y="380"/>
                    </a:lnTo>
                    <a:lnTo>
                      <a:pt x="609" y="380"/>
                    </a:lnTo>
                    <a:lnTo>
                      <a:pt x="609" y="376"/>
                    </a:lnTo>
                    <a:lnTo>
                      <a:pt x="614" y="376"/>
                    </a:lnTo>
                    <a:lnTo>
                      <a:pt x="614" y="371"/>
                    </a:lnTo>
                    <a:lnTo>
                      <a:pt x="614" y="362"/>
                    </a:lnTo>
                    <a:lnTo>
                      <a:pt x="619" y="357"/>
                    </a:lnTo>
                    <a:lnTo>
                      <a:pt x="619" y="357"/>
                    </a:lnTo>
                    <a:lnTo>
                      <a:pt x="614" y="353"/>
                    </a:lnTo>
                    <a:lnTo>
                      <a:pt x="609" y="348"/>
                    </a:lnTo>
                    <a:lnTo>
                      <a:pt x="609" y="344"/>
                    </a:lnTo>
                    <a:lnTo>
                      <a:pt x="605" y="344"/>
                    </a:lnTo>
                    <a:lnTo>
                      <a:pt x="600" y="344"/>
                    </a:lnTo>
                    <a:lnTo>
                      <a:pt x="596" y="339"/>
                    </a:lnTo>
                    <a:lnTo>
                      <a:pt x="596" y="334"/>
                    </a:lnTo>
                    <a:lnTo>
                      <a:pt x="600" y="334"/>
                    </a:lnTo>
                    <a:lnTo>
                      <a:pt x="605" y="334"/>
                    </a:lnTo>
                    <a:lnTo>
                      <a:pt x="614" y="330"/>
                    </a:lnTo>
                    <a:lnTo>
                      <a:pt x="632" y="321"/>
                    </a:lnTo>
                    <a:lnTo>
                      <a:pt x="628" y="312"/>
                    </a:lnTo>
                    <a:lnTo>
                      <a:pt x="632" y="302"/>
                    </a:lnTo>
                    <a:lnTo>
                      <a:pt x="641" y="298"/>
                    </a:lnTo>
                    <a:lnTo>
                      <a:pt x="646" y="302"/>
                    </a:lnTo>
                    <a:lnTo>
                      <a:pt x="651" y="302"/>
                    </a:lnTo>
                    <a:lnTo>
                      <a:pt x="651" y="298"/>
                    </a:lnTo>
                    <a:lnTo>
                      <a:pt x="651" y="293"/>
                    </a:lnTo>
                    <a:lnTo>
                      <a:pt x="651" y="289"/>
                    </a:lnTo>
                    <a:lnTo>
                      <a:pt x="646" y="284"/>
                    </a:lnTo>
                    <a:lnTo>
                      <a:pt x="646" y="279"/>
                    </a:lnTo>
                    <a:lnTo>
                      <a:pt x="651" y="270"/>
                    </a:lnTo>
                    <a:lnTo>
                      <a:pt x="660" y="266"/>
                    </a:lnTo>
                    <a:lnTo>
                      <a:pt x="655" y="261"/>
                    </a:lnTo>
                    <a:lnTo>
                      <a:pt x="655" y="257"/>
                    </a:lnTo>
                    <a:lnTo>
                      <a:pt x="646" y="257"/>
                    </a:lnTo>
                    <a:lnTo>
                      <a:pt x="632" y="247"/>
                    </a:lnTo>
                    <a:lnTo>
                      <a:pt x="628" y="243"/>
                    </a:lnTo>
                    <a:lnTo>
                      <a:pt x="623" y="234"/>
                    </a:lnTo>
                    <a:lnTo>
                      <a:pt x="623" y="234"/>
                    </a:lnTo>
                    <a:lnTo>
                      <a:pt x="623" y="234"/>
                    </a:lnTo>
                    <a:lnTo>
                      <a:pt x="641" y="229"/>
                    </a:lnTo>
                    <a:lnTo>
                      <a:pt x="655" y="225"/>
                    </a:lnTo>
                    <a:lnTo>
                      <a:pt x="651" y="220"/>
                    </a:lnTo>
                    <a:lnTo>
                      <a:pt x="646" y="215"/>
                    </a:lnTo>
                    <a:lnTo>
                      <a:pt x="641" y="211"/>
                    </a:lnTo>
                    <a:lnTo>
                      <a:pt x="641" y="211"/>
                    </a:lnTo>
                    <a:lnTo>
                      <a:pt x="641" y="206"/>
                    </a:lnTo>
                    <a:lnTo>
                      <a:pt x="641" y="206"/>
                    </a:lnTo>
                    <a:lnTo>
                      <a:pt x="641" y="206"/>
                    </a:lnTo>
                    <a:lnTo>
                      <a:pt x="632" y="202"/>
                    </a:lnTo>
                    <a:lnTo>
                      <a:pt x="628" y="192"/>
                    </a:lnTo>
                    <a:lnTo>
                      <a:pt x="623" y="188"/>
                    </a:lnTo>
                    <a:lnTo>
                      <a:pt x="623" y="183"/>
                    </a:lnTo>
                    <a:lnTo>
                      <a:pt x="623" y="183"/>
                    </a:lnTo>
                    <a:lnTo>
                      <a:pt x="632" y="183"/>
                    </a:lnTo>
                    <a:lnTo>
                      <a:pt x="637" y="179"/>
                    </a:lnTo>
                    <a:lnTo>
                      <a:pt x="637" y="179"/>
                    </a:lnTo>
                    <a:lnTo>
                      <a:pt x="637" y="179"/>
                    </a:lnTo>
                    <a:lnTo>
                      <a:pt x="637" y="170"/>
                    </a:lnTo>
                    <a:lnTo>
                      <a:pt x="641" y="165"/>
                    </a:lnTo>
                    <a:lnTo>
                      <a:pt x="646" y="160"/>
                    </a:lnTo>
                    <a:lnTo>
                      <a:pt x="651" y="156"/>
                    </a:lnTo>
                    <a:lnTo>
                      <a:pt x="651" y="147"/>
                    </a:lnTo>
                    <a:lnTo>
                      <a:pt x="646" y="142"/>
                    </a:lnTo>
                    <a:lnTo>
                      <a:pt x="646" y="142"/>
                    </a:lnTo>
                    <a:lnTo>
                      <a:pt x="651" y="137"/>
                    </a:lnTo>
                    <a:lnTo>
                      <a:pt x="655" y="137"/>
                    </a:lnTo>
                    <a:lnTo>
                      <a:pt x="664" y="133"/>
                    </a:lnTo>
                    <a:lnTo>
                      <a:pt x="669" y="133"/>
                    </a:lnTo>
                    <a:lnTo>
                      <a:pt x="669" y="133"/>
                    </a:lnTo>
                    <a:lnTo>
                      <a:pt x="669" y="128"/>
                    </a:lnTo>
                    <a:lnTo>
                      <a:pt x="674" y="128"/>
                    </a:lnTo>
                    <a:lnTo>
                      <a:pt x="683" y="124"/>
                    </a:lnTo>
                    <a:lnTo>
                      <a:pt x="678" y="119"/>
                    </a:lnTo>
                    <a:lnTo>
                      <a:pt x="674" y="115"/>
                    </a:lnTo>
                    <a:lnTo>
                      <a:pt x="674" y="115"/>
                    </a:lnTo>
                    <a:lnTo>
                      <a:pt x="674" y="115"/>
                    </a:lnTo>
                    <a:lnTo>
                      <a:pt x="678" y="115"/>
                    </a:lnTo>
                    <a:lnTo>
                      <a:pt x="678" y="115"/>
                    </a:lnTo>
                    <a:lnTo>
                      <a:pt x="683" y="115"/>
                    </a:lnTo>
                    <a:lnTo>
                      <a:pt x="678" y="110"/>
                    </a:lnTo>
                    <a:lnTo>
                      <a:pt x="678" y="110"/>
                    </a:lnTo>
                    <a:lnTo>
                      <a:pt x="678" y="110"/>
                    </a:lnTo>
                    <a:lnTo>
                      <a:pt x="678" y="110"/>
                    </a:lnTo>
                    <a:lnTo>
                      <a:pt x="683" y="101"/>
                    </a:lnTo>
                    <a:lnTo>
                      <a:pt x="692" y="101"/>
                    </a:lnTo>
                    <a:lnTo>
                      <a:pt x="696" y="101"/>
                    </a:lnTo>
                    <a:lnTo>
                      <a:pt x="701" y="101"/>
                    </a:lnTo>
                    <a:lnTo>
                      <a:pt x="706" y="96"/>
                    </a:lnTo>
                    <a:lnTo>
                      <a:pt x="715" y="92"/>
                    </a:lnTo>
                    <a:lnTo>
                      <a:pt x="715" y="92"/>
                    </a:lnTo>
                    <a:lnTo>
                      <a:pt x="724" y="87"/>
                    </a:lnTo>
                    <a:lnTo>
                      <a:pt x="729" y="78"/>
                    </a:lnTo>
                    <a:lnTo>
                      <a:pt x="724" y="78"/>
                    </a:lnTo>
                    <a:lnTo>
                      <a:pt x="724" y="78"/>
                    </a:lnTo>
                    <a:lnTo>
                      <a:pt x="715" y="73"/>
                    </a:lnTo>
                    <a:lnTo>
                      <a:pt x="706" y="73"/>
                    </a:lnTo>
                    <a:lnTo>
                      <a:pt x="696" y="73"/>
                    </a:lnTo>
                    <a:lnTo>
                      <a:pt x="692" y="73"/>
                    </a:lnTo>
                    <a:lnTo>
                      <a:pt x="687" y="69"/>
                    </a:lnTo>
                    <a:lnTo>
                      <a:pt x="683" y="73"/>
                    </a:lnTo>
                    <a:lnTo>
                      <a:pt x="669" y="73"/>
                    </a:lnTo>
                    <a:lnTo>
                      <a:pt x="660" y="82"/>
                    </a:lnTo>
                    <a:lnTo>
                      <a:pt x="660" y="87"/>
                    </a:lnTo>
                    <a:lnTo>
                      <a:pt x="660" y="87"/>
                    </a:lnTo>
                    <a:lnTo>
                      <a:pt x="655" y="82"/>
                    </a:lnTo>
                    <a:lnTo>
                      <a:pt x="655" y="82"/>
                    </a:lnTo>
                    <a:lnTo>
                      <a:pt x="655" y="78"/>
                    </a:lnTo>
                    <a:lnTo>
                      <a:pt x="646" y="82"/>
                    </a:lnTo>
                    <a:lnTo>
                      <a:pt x="637" y="82"/>
                    </a:lnTo>
                    <a:lnTo>
                      <a:pt x="632" y="82"/>
                    </a:lnTo>
                    <a:lnTo>
                      <a:pt x="623" y="87"/>
                    </a:lnTo>
                    <a:lnTo>
                      <a:pt x="619" y="92"/>
                    </a:lnTo>
                    <a:lnTo>
                      <a:pt x="609" y="96"/>
                    </a:lnTo>
                    <a:lnTo>
                      <a:pt x="605" y="96"/>
                    </a:lnTo>
                    <a:lnTo>
                      <a:pt x="596" y="92"/>
                    </a:lnTo>
                    <a:lnTo>
                      <a:pt x="596" y="87"/>
                    </a:lnTo>
                    <a:lnTo>
                      <a:pt x="596" y="87"/>
                    </a:lnTo>
                    <a:lnTo>
                      <a:pt x="600" y="87"/>
                    </a:lnTo>
                    <a:lnTo>
                      <a:pt x="600" y="87"/>
                    </a:lnTo>
                    <a:lnTo>
                      <a:pt x="600" y="87"/>
                    </a:lnTo>
                    <a:lnTo>
                      <a:pt x="605" y="87"/>
                    </a:lnTo>
                    <a:lnTo>
                      <a:pt x="609" y="78"/>
                    </a:lnTo>
                    <a:lnTo>
                      <a:pt x="614" y="73"/>
                    </a:lnTo>
                    <a:lnTo>
                      <a:pt x="619" y="64"/>
                    </a:lnTo>
                    <a:lnTo>
                      <a:pt x="614" y="64"/>
                    </a:lnTo>
                    <a:lnTo>
                      <a:pt x="605" y="69"/>
                    </a:lnTo>
                    <a:lnTo>
                      <a:pt x="600" y="69"/>
                    </a:lnTo>
                    <a:lnTo>
                      <a:pt x="600" y="73"/>
                    </a:lnTo>
                    <a:lnTo>
                      <a:pt x="600" y="73"/>
                    </a:lnTo>
                    <a:lnTo>
                      <a:pt x="596" y="73"/>
                    </a:lnTo>
                    <a:lnTo>
                      <a:pt x="591" y="73"/>
                    </a:lnTo>
                    <a:lnTo>
                      <a:pt x="591" y="73"/>
                    </a:lnTo>
                    <a:lnTo>
                      <a:pt x="591" y="73"/>
                    </a:lnTo>
                    <a:lnTo>
                      <a:pt x="586" y="73"/>
                    </a:lnTo>
                    <a:lnTo>
                      <a:pt x="582" y="78"/>
                    </a:lnTo>
                    <a:lnTo>
                      <a:pt x="573" y="82"/>
                    </a:lnTo>
                    <a:lnTo>
                      <a:pt x="564" y="87"/>
                    </a:lnTo>
                    <a:lnTo>
                      <a:pt x="559" y="87"/>
                    </a:lnTo>
                    <a:lnTo>
                      <a:pt x="554" y="87"/>
                    </a:lnTo>
                    <a:lnTo>
                      <a:pt x="550" y="82"/>
                    </a:lnTo>
                    <a:lnTo>
                      <a:pt x="550" y="82"/>
                    </a:lnTo>
                    <a:lnTo>
                      <a:pt x="550" y="82"/>
                    </a:lnTo>
                    <a:lnTo>
                      <a:pt x="550" y="78"/>
                    </a:lnTo>
                    <a:lnTo>
                      <a:pt x="554" y="73"/>
                    </a:lnTo>
                    <a:lnTo>
                      <a:pt x="559" y="73"/>
                    </a:lnTo>
                    <a:lnTo>
                      <a:pt x="564" y="73"/>
                    </a:lnTo>
                    <a:lnTo>
                      <a:pt x="554" y="73"/>
                    </a:lnTo>
                    <a:lnTo>
                      <a:pt x="536" y="78"/>
                    </a:lnTo>
                    <a:lnTo>
                      <a:pt x="522" y="78"/>
                    </a:lnTo>
                    <a:lnTo>
                      <a:pt x="522" y="78"/>
                    </a:lnTo>
                    <a:lnTo>
                      <a:pt x="518" y="78"/>
                    </a:lnTo>
                    <a:lnTo>
                      <a:pt x="513" y="78"/>
                    </a:lnTo>
                    <a:lnTo>
                      <a:pt x="509" y="78"/>
                    </a:lnTo>
                    <a:lnTo>
                      <a:pt x="509" y="82"/>
                    </a:lnTo>
                    <a:lnTo>
                      <a:pt x="509" y="82"/>
                    </a:lnTo>
                    <a:lnTo>
                      <a:pt x="499" y="78"/>
                    </a:lnTo>
                    <a:lnTo>
                      <a:pt x="495" y="73"/>
                    </a:lnTo>
                    <a:lnTo>
                      <a:pt x="495" y="73"/>
                    </a:lnTo>
                    <a:lnTo>
                      <a:pt x="495" y="69"/>
                    </a:lnTo>
                    <a:lnTo>
                      <a:pt x="495" y="69"/>
                    </a:lnTo>
                    <a:lnTo>
                      <a:pt x="495" y="69"/>
                    </a:lnTo>
                    <a:lnTo>
                      <a:pt x="495" y="69"/>
                    </a:lnTo>
                    <a:lnTo>
                      <a:pt x="495" y="69"/>
                    </a:lnTo>
                    <a:lnTo>
                      <a:pt x="499" y="64"/>
                    </a:lnTo>
                    <a:lnTo>
                      <a:pt x="499" y="64"/>
                    </a:lnTo>
                    <a:lnTo>
                      <a:pt x="499" y="64"/>
                    </a:lnTo>
                    <a:lnTo>
                      <a:pt x="509" y="64"/>
                    </a:lnTo>
                    <a:lnTo>
                      <a:pt x="509" y="64"/>
                    </a:lnTo>
                    <a:lnTo>
                      <a:pt x="509" y="64"/>
                    </a:lnTo>
                    <a:lnTo>
                      <a:pt x="509" y="60"/>
                    </a:lnTo>
                    <a:lnTo>
                      <a:pt x="513" y="55"/>
                    </a:lnTo>
                    <a:lnTo>
                      <a:pt x="518" y="60"/>
                    </a:lnTo>
                    <a:lnTo>
                      <a:pt x="522" y="55"/>
                    </a:lnTo>
                    <a:lnTo>
                      <a:pt x="522" y="55"/>
                    </a:lnTo>
                    <a:lnTo>
                      <a:pt x="522" y="60"/>
                    </a:lnTo>
                    <a:lnTo>
                      <a:pt x="522" y="60"/>
                    </a:lnTo>
                    <a:lnTo>
                      <a:pt x="536" y="55"/>
                    </a:lnTo>
                    <a:lnTo>
                      <a:pt x="564" y="55"/>
                    </a:lnTo>
                    <a:lnTo>
                      <a:pt x="568" y="55"/>
                    </a:lnTo>
                    <a:lnTo>
                      <a:pt x="573" y="55"/>
                    </a:lnTo>
                    <a:lnTo>
                      <a:pt x="605" y="55"/>
                    </a:lnTo>
                    <a:lnTo>
                      <a:pt x="614" y="50"/>
                    </a:lnTo>
                    <a:lnTo>
                      <a:pt x="619" y="46"/>
                    </a:lnTo>
                    <a:lnTo>
                      <a:pt x="619" y="41"/>
                    </a:lnTo>
                    <a:lnTo>
                      <a:pt x="614" y="41"/>
                    </a:lnTo>
                    <a:lnTo>
                      <a:pt x="609" y="41"/>
                    </a:lnTo>
                    <a:lnTo>
                      <a:pt x="605" y="37"/>
                    </a:lnTo>
                    <a:lnTo>
                      <a:pt x="600" y="32"/>
                    </a:lnTo>
                    <a:lnTo>
                      <a:pt x="600" y="37"/>
                    </a:lnTo>
                    <a:lnTo>
                      <a:pt x="596" y="37"/>
                    </a:lnTo>
                    <a:lnTo>
                      <a:pt x="591" y="37"/>
                    </a:lnTo>
                    <a:lnTo>
                      <a:pt x="591" y="37"/>
                    </a:lnTo>
                    <a:lnTo>
                      <a:pt x="586" y="37"/>
                    </a:lnTo>
                    <a:lnTo>
                      <a:pt x="582" y="32"/>
                    </a:lnTo>
                    <a:lnTo>
                      <a:pt x="577" y="27"/>
                    </a:lnTo>
                    <a:lnTo>
                      <a:pt x="573" y="23"/>
                    </a:lnTo>
                    <a:lnTo>
                      <a:pt x="573" y="23"/>
                    </a:lnTo>
                    <a:lnTo>
                      <a:pt x="573" y="23"/>
                    </a:lnTo>
                    <a:lnTo>
                      <a:pt x="564" y="27"/>
                    </a:lnTo>
                    <a:lnTo>
                      <a:pt x="559" y="23"/>
                    </a:lnTo>
                    <a:lnTo>
                      <a:pt x="559" y="18"/>
                    </a:lnTo>
                    <a:lnTo>
                      <a:pt x="554" y="18"/>
                    </a:lnTo>
                    <a:lnTo>
                      <a:pt x="550" y="14"/>
                    </a:lnTo>
                    <a:lnTo>
                      <a:pt x="541" y="14"/>
                    </a:lnTo>
                    <a:lnTo>
                      <a:pt x="522" y="9"/>
                    </a:lnTo>
                    <a:lnTo>
                      <a:pt x="509" y="5"/>
                    </a:lnTo>
                    <a:lnTo>
                      <a:pt x="481" y="9"/>
                    </a:lnTo>
                    <a:lnTo>
                      <a:pt x="477" y="9"/>
                    </a:lnTo>
                    <a:lnTo>
                      <a:pt x="454" y="9"/>
                    </a:lnTo>
                    <a:lnTo>
                      <a:pt x="449" y="9"/>
                    </a:lnTo>
                    <a:lnTo>
                      <a:pt x="449" y="9"/>
                    </a:lnTo>
                    <a:lnTo>
                      <a:pt x="440" y="9"/>
                    </a:lnTo>
                    <a:lnTo>
                      <a:pt x="431" y="14"/>
                    </a:lnTo>
                    <a:lnTo>
                      <a:pt x="426" y="14"/>
                    </a:lnTo>
                    <a:lnTo>
                      <a:pt x="426" y="14"/>
                    </a:lnTo>
                    <a:lnTo>
                      <a:pt x="426" y="18"/>
                    </a:lnTo>
                    <a:lnTo>
                      <a:pt x="422" y="23"/>
                    </a:lnTo>
                    <a:lnTo>
                      <a:pt x="412" y="27"/>
                    </a:lnTo>
                    <a:lnTo>
                      <a:pt x="399" y="27"/>
                    </a:lnTo>
                    <a:lnTo>
                      <a:pt x="389" y="32"/>
                    </a:lnTo>
                    <a:lnTo>
                      <a:pt x="380" y="27"/>
                    </a:lnTo>
                    <a:lnTo>
                      <a:pt x="371" y="27"/>
                    </a:lnTo>
                    <a:lnTo>
                      <a:pt x="367" y="27"/>
                    </a:lnTo>
                    <a:lnTo>
                      <a:pt x="353" y="27"/>
                    </a:lnTo>
                    <a:lnTo>
                      <a:pt x="344" y="27"/>
                    </a:lnTo>
                    <a:lnTo>
                      <a:pt x="334" y="23"/>
                    </a:lnTo>
                    <a:lnTo>
                      <a:pt x="334" y="23"/>
                    </a:lnTo>
                    <a:lnTo>
                      <a:pt x="339" y="27"/>
                    </a:lnTo>
                    <a:lnTo>
                      <a:pt x="339" y="37"/>
                    </a:lnTo>
                    <a:lnTo>
                      <a:pt x="339" y="37"/>
                    </a:lnTo>
                    <a:lnTo>
                      <a:pt x="339" y="37"/>
                    </a:lnTo>
                    <a:lnTo>
                      <a:pt x="330" y="37"/>
                    </a:lnTo>
                    <a:lnTo>
                      <a:pt x="325" y="37"/>
                    </a:lnTo>
                    <a:lnTo>
                      <a:pt x="321" y="41"/>
                    </a:lnTo>
                    <a:lnTo>
                      <a:pt x="321" y="41"/>
                    </a:lnTo>
                    <a:lnTo>
                      <a:pt x="334" y="41"/>
                    </a:lnTo>
                    <a:lnTo>
                      <a:pt x="344" y="50"/>
                    </a:lnTo>
                    <a:lnTo>
                      <a:pt x="348" y="55"/>
                    </a:lnTo>
                    <a:lnTo>
                      <a:pt x="348" y="55"/>
                    </a:lnTo>
                    <a:lnTo>
                      <a:pt x="344" y="55"/>
                    </a:lnTo>
                    <a:lnTo>
                      <a:pt x="344" y="55"/>
                    </a:lnTo>
                    <a:lnTo>
                      <a:pt x="339" y="60"/>
                    </a:lnTo>
                    <a:lnTo>
                      <a:pt x="344" y="64"/>
                    </a:lnTo>
                    <a:lnTo>
                      <a:pt x="344" y="69"/>
                    </a:lnTo>
                    <a:lnTo>
                      <a:pt x="344" y="69"/>
                    </a:lnTo>
                    <a:lnTo>
                      <a:pt x="339" y="64"/>
                    </a:lnTo>
                    <a:lnTo>
                      <a:pt x="339" y="64"/>
                    </a:lnTo>
                    <a:lnTo>
                      <a:pt x="330" y="64"/>
                    </a:lnTo>
                    <a:lnTo>
                      <a:pt x="321" y="60"/>
                    </a:lnTo>
                    <a:lnTo>
                      <a:pt x="312" y="55"/>
                    </a:lnTo>
                    <a:lnTo>
                      <a:pt x="302" y="50"/>
                    </a:lnTo>
                    <a:lnTo>
                      <a:pt x="302" y="50"/>
                    </a:lnTo>
                    <a:lnTo>
                      <a:pt x="293" y="50"/>
                    </a:lnTo>
                    <a:lnTo>
                      <a:pt x="289" y="50"/>
                    </a:lnTo>
                    <a:lnTo>
                      <a:pt x="289" y="50"/>
                    </a:lnTo>
                    <a:lnTo>
                      <a:pt x="284" y="46"/>
                    </a:lnTo>
                    <a:lnTo>
                      <a:pt x="275" y="50"/>
                    </a:lnTo>
                    <a:lnTo>
                      <a:pt x="275" y="50"/>
                    </a:lnTo>
                    <a:lnTo>
                      <a:pt x="279" y="60"/>
                    </a:lnTo>
                    <a:lnTo>
                      <a:pt x="279" y="64"/>
                    </a:lnTo>
                    <a:lnTo>
                      <a:pt x="284" y="69"/>
                    </a:lnTo>
                    <a:lnTo>
                      <a:pt x="284" y="73"/>
                    </a:lnTo>
                    <a:lnTo>
                      <a:pt x="279" y="69"/>
                    </a:lnTo>
                    <a:lnTo>
                      <a:pt x="275" y="69"/>
                    </a:lnTo>
                    <a:lnTo>
                      <a:pt x="275" y="69"/>
                    </a:lnTo>
                    <a:lnTo>
                      <a:pt x="270" y="73"/>
                    </a:lnTo>
                    <a:lnTo>
                      <a:pt x="275" y="78"/>
                    </a:lnTo>
                    <a:lnTo>
                      <a:pt x="270" y="78"/>
                    </a:lnTo>
                    <a:lnTo>
                      <a:pt x="270" y="78"/>
                    </a:lnTo>
                    <a:lnTo>
                      <a:pt x="266" y="78"/>
                    </a:lnTo>
                    <a:lnTo>
                      <a:pt x="266" y="73"/>
                    </a:lnTo>
                    <a:lnTo>
                      <a:pt x="261" y="73"/>
                    </a:lnTo>
                    <a:lnTo>
                      <a:pt x="266" y="73"/>
                    </a:lnTo>
                    <a:lnTo>
                      <a:pt x="261" y="69"/>
                    </a:lnTo>
                    <a:lnTo>
                      <a:pt x="252" y="64"/>
                    </a:lnTo>
                    <a:lnTo>
                      <a:pt x="252" y="60"/>
                    </a:lnTo>
                    <a:lnTo>
                      <a:pt x="243" y="60"/>
                    </a:lnTo>
                    <a:lnTo>
                      <a:pt x="234" y="60"/>
                    </a:lnTo>
                    <a:lnTo>
                      <a:pt x="220" y="64"/>
                    </a:lnTo>
                    <a:lnTo>
                      <a:pt x="211" y="64"/>
                    </a:lnTo>
                    <a:lnTo>
                      <a:pt x="206" y="64"/>
                    </a:lnTo>
                    <a:lnTo>
                      <a:pt x="206" y="64"/>
                    </a:lnTo>
                    <a:lnTo>
                      <a:pt x="179" y="64"/>
                    </a:lnTo>
                    <a:lnTo>
                      <a:pt x="165" y="69"/>
                    </a:lnTo>
                    <a:lnTo>
                      <a:pt x="169" y="73"/>
                    </a:lnTo>
                    <a:lnTo>
                      <a:pt x="169" y="73"/>
                    </a:lnTo>
                    <a:lnTo>
                      <a:pt x="169" y="78"/>
                    </a:lnTo>
                    <a:lnTo>
                      <a:pt x="156" y="82"/>
                    </a:lnTo>
                    <a:lnTo>
                      <a:pt x="142" y="78"/>
                    </a:lnTo>
                    <a:lnTo>
                      <a:pt x="137" y="78"/>
                    </a:lnTo>
                    <a:lnTo>
                      <a:pt x="137" y="87"/>
                    </a:lnTo>
                    <a:lnTo>
                      <a:pt x="137" y="96"/>
                    </a:lnTo>
                    <a:lnTo>
                      <a:pt x="133" y="96"/>
                    </a:lnTo>
                    <a:lnTo>
                      <a:pt x="119" y="101"/>
                    </a:lnTo>
                    <a:lnTo>
                      <a:pt x="114" y="101"/>
                    </a:lnTo>
                    <a:lnTo>
                      <a:pt x="110" y="110"/>
                    </a:lnTo>
                    <a:lnTo>
                      <a:pt x="110" y="115"/>
                    </a:lnTo>
                    <a:lnTo>
                      <a:pt x="101" y="110"/>
                    </a:lnTo>
                    <a:lnTo>
                      <a:pt x="96" y="115"/>
                    </a:lnTo>
                    <a:lnTo>
                      <a:pt x="87" y="119"/>
                    </a:lnTo>
                    <a:lnTo>
                      <a:pt x="78" y="124"/>
                    </a:lnTo>
                    <a:lnTo>
                      <a:pt x="78" y="124"/>
                    </a:lnTo>
                    <a:lnTo>
                      <a:pt x="78" y="128"/>
                    </a:lnTo>
                    <a:lnTo>
                      <a:pt x="69" y="128"/>
                    </a:lnTo>
                    <a:lnTo>
                      <a:pt x="82" y="133"/>
                    </a:lnTo>
                    <a:lnTo>
                      <a:pt x="87" y="133"/>
                    </a:lnTo>
                    <a:lnTo>
                      <a:pt x="92" y="124"/>
                    </a:lnTo>
                    <a:lnTo>
                      <a:pt x="96" y="128"/>
                    </a:lnTo>
                    <a:lnTo>
                      <a:pt x="101" y="133"/>
                    </a:lnTo>
                    <a:lnTo>
                      <a:pt x="105" y="142"/>
                    </a:lnTo>
                    <a:lnTo>
                      <a:pt x="101" y="147"/>
                    </a:lnTo>
                    <a:lnTo>
                      <a:pt x="92" y="156"/>
                    </a:lnTo>
                    <a:lnTo>
                      <a:pt x="82" y="165"/>
                    </a:lnTo>
                    <a:lnTo>
                      <a:pt x="73" y="170"/>
                    </a:lnTo>
                    <a:lnTo>
                      <a:pt x="64" y="170"/>
                    </a:lnTo>
                    <a:lnTo>
                      <a:pt x="55" y="174"/>
                    </a:lnTo>
                    <a:lnTo>
                      <a:pt x="46" y="179"/>
                    </a:lnTo>
                    <a:lnTo>
                      <a:pt x="32" y="183"/>
                    </a:lnTo>
                    <a:lnTo>
                      <a:pt x="23" y="183"/>
                    </a:lnTo>
                    <a:lnTo>
                      <a:pt x="14" y="188"/>
                    </a:lnTo>
                    <a:lnTo>
                      <a:pt x="5" y="192"/>
                    </a:lnTo>
                    <a:lnTo>
                      <a:pt x="9" y="197"/>
                    </a:lnTo>
                    <a:lnTo>
                      <a:pt x="23" y="202"/>
                    </a:lnTo>
                    <a:lnTo>
                      <a:pt x="27" y="202"/>
                    </a:lnTo>
                    <a:lnTo>
                      <a:pt x="27" y="206"/>
                    </a:lnTo>
                    <a:lnTo>
                      <a:pt x="32" y="206"/>
                    </a:lnTo>
                    <a:lnTo>
                      <a:pt x="37" y="206"/>
                    </a:lnTo>
                    <a:lnTo>
                      <a:pt x="37" y="206"/>
                    </a:lnTo>
                    <a:lnTo>
                      <a:pt x="37" y="211"/>
                    </a:lnTo>
                    <a:lnTo>
                      <a:pt x="37" y="211"/>
                    </a:lnTo>
                    <a:lnTo>
                      <a:pt x="37" y="215"/>
                    </a:lnTo>
                    <a:lnTo>
                      <a:pt x="37" y="215"/>
                    </a:lnTo>
                    <a:lnTo>
                      <a:pt x="37" y="215"/>
                    </a:lnTo>
                    <a:lnTo>
                      <a:pt x="46" y="215"/>
                    </a:lnTo>
                    <a:lnTo>
                      <a:pt x="55" y="211"/>
                    </a:lnTo>
                    <a:lnTo>
                      <a:pt x="69" y="215"/>
                    </a:lnTo>
                    <a:lnTo>
                      <a:pt x="69" y="220"/>
                    </a:lnTo>
                    <a:lnTo>
                      <a:pt x="69" y="220"/>
                    </a:lnTo>
                    <a:lnTo>
                      <a:pt x="60" y="229"/>
                    </a:lnTo>
                    <a:lnTo>
                      <a:pt x="50" y="229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37" y="229"/>
                    </a:lnTo>
                    <a:lnTo>
                      <a:pt x="32" y="234"/>
                    </a:lnTo>
                    <a:lnTo>
                      <a:pt x="46" y="234"/>
                    </a:lnTo>
                    <a:lnTo>
                      <a:pt x="55" y="234"/>
                    </a:lnTo>
                    <a:lnTo>
                      <a:pt x="64" y="238"/>
                    </a:lnTo>
                    <a:lnTo>
                      <a:pt x="69" y="243"/>
                    </a:lnTo>
                    <a:lnTo>
                      <a:pt x="69" y="247"/>
                    </a:lnTo>
                    <a:lnTo>
                      <a:pt x="64" y="243"/>
                    </a:lnTo>
                    <a:lnTo>
                      <a:pt x="64" y="243"/>
                    </a:lnTo>
                    <a:lnTo>
                      <a:pt x="60" y="243"/>
                    </a:lnTo>
                    <a:lnTo>
                      <a:pt x="60" y="252"/>
                    </a:lnTo>
                    <a:lnTo>
                      <a:pt x="55" y="252"/>
                    </a:lnTo>
                    <a:lnTo>
                      <a:pt x="55" y="261"/>
                    </a:lnTo>
                    <a:lnTo>
                      <a:pt x="69" y="261"/>
                    </a:lnTo>
                    <a:lnTo>
                      <a:pt x="69" y="261"/>
                    </a:lnTo>
                    <a:lnTo>
                      <a:pt x="78" y="261"/>
                    </a:lnTo>
                    <a:lnTo>
                      <a:pt x="87" y="257"/>
                    </a:lnTo>
                    <a:lnTo>
                      <a:pt x="92" y="257"/>
                    </a:lnTo>
                    <a:lnTo>
                      <a:pt x="96" y="252"/>
                    </a:lnTo>
                    <a:lnTo>
                      <a:pt x="114" y="257"/>
                    </a:lnTo>
                    <a:lnTo>
                      <a:pt x="119" y="257"/>
                    </a:lnTo>
                    <a:lnTo>
                      <a:pt x="119" y="257"/>
                    </a:lnTo>
                    <a:lnTo>
                      <a:pt x="128" y="257"/>
                    </a:lnTo>
                    <a:lnTo>
                      <a:pt x="137" y="257"/>
                    </a:lnTo>
                    <a:lnTo>
                      <a:pt x="137" y="257"/>
                    </a:lnTo>
                    <a:lnTo>
                      <a:pt x="142" y="257"/>
                    </a:lnTo>
                    <a:lnTo>
                      <a:pt x="147" y="261"/>
                    </a:lnTo>
                    <a:lnTo>
                      <a:pt x="156" y="266"/>
                    </a:lnTo>
                    <a:lnTo>
                      <a:pt x="169" y="270"/>
                    </a:lnTo>
                    <a:lnTo>
                      <a:pt x="179" y="275"/>
                    </a:lnTo>
                    <a:lnTo>
                      <a:pt x="183" y="275"/>
                    </a:lnTo>
                    <a:lnTo>
                      <a:pt x="188" y="270"/>
                    </a:lnTo>
                    <a:lnTo>
                      <a:pt x="192" y="270"/>
                    </a:lnTo>
                    <a:lnTo>
                      <a:pt x="188" y="279"/>
                    </a:lnTo>
                    <a:lnTo>
                      <a:pt x="188" y="279"/>
                    </a:lnTo>
                    <a:lnTo>
                      <a:pt x="188" y="284"/>
                    </a:lnTo>
                    <a:lnTo>
                      <a:pt x="192" y="289"/>
                    </a:lnTo>
                    <a:lnTo>
                      <a:pt x="197" y="298"/>
                    </a:lnTo>
                    <a:lnTo>
                      <a:pt x="197" y="307"/>
                    </a:lnTo>
                    <a:lnTo>
                      <a:pt x="206" y="316"/>
                    </a:lnTo>
                    <a:lnTo>
                      <a:pt x="206" y="325"/>
                    </a:lnTo>
                    <a:lnTo>
                      <a:pt x="211" y="325"/>
                    </a:lnTo>
                    <a:lnTo>
                      <a:pt x="211" y="334"/>
                    </a:lnTo>
                    <a:lnTo>
                      <a:pt x="215" y="334"/>
                    </a:lnTo>
                    <a:lnTo>
                      <a:pt x="215" y="330"/>
                    </a:lnTo>
                    <a:lnTo>
                      <a:pt x="220" y="330"/>
                    </a:lnTo>
                    <a:lnTo>
                      <a:pt x="220" y="334"/>
                    </a:lnTo>
                    <a:lnTo>
                      <a:pt x="220" y="334"/>
                    </a:lnTo>
                    <a:lnTo>
                      <a:pt x="220" y="344"/>
                    </a:lnTo>
                    <a:lnTo>
                      <a:pt x="220" y="357"/>
                    </a:lnTo>
                    <a:lnTo>
                      <a:pt x="215" y="376"/>
                    </a:lnTo>
                    <a:lnTo>
                      <a:pt x="220" y="385"/>
                    </a:lnTo>
                    <a:lnTo>
                      <a:pt x="224" y="385"/>
                    </a:lnTo>
                    <a:lnTo>
                      <a:pt x="224" y="385"/>
                    </a:lnTo>
                    <a:lnTo>
                      <a:pt x="229" y="385"/>
                    </a:lnTo>
                    <a:lnTo>
                      <a:pt x="229" y="385"/>
                    </a:lnTo>
                    <a:lnTo>
                      <a:pt x="229" y="380"/>
                    </a:lnTo>
                    <a:lnTo>
                      <a:pt x="234" y="376"/>
                    </a:lnTo>
                    <a:lnTo>
                      <a:pt x="238" y="376"/>
                    </a:lnTo>
                    <a:lnTo>
                      <a:pt x="238" y="376"/>
                    </a:lnTo>
                    <a:lnTo>
                      <a:pt x="238" y="380"/>
                    </a:lnTo>
                    <a:lnTo>
                      <a:pt x="243" y="380"/>
                    </a:lnTo>
                    <a:lnTo>
                      <a:pt x="243" y="376"/>
                    </a:lnTo>
                    <a:lnTo>
                      <a:pt x="247" y="371"/>
                    </a:lnTo>
                    <a:lnTo>
                      <a:pt x="247" y="376"/>
                    </a:lnTo>
                    <a:lnTo>
                      <a:pt x="247" y="376"/>
                    </a:lnTo>
                    <a:lnTo>
                      <a:pt x="252" y="385"/>
                    </a:lnTo>
                    <a:lnTo>
                      <a:pt x="261" y="394"/>
                    </a:lnTo>
                    <a:lnTo>
                      <a:pt x="266" y="403"/>
                    </a:lnTo>
                    <a:lnTo>
                      <a:pt x="266" y="408"/>
                    </a:lnTo>
                    <a:lnTo>
                      <a:pt x="270" y="408"/>
                    </a:lnTo>
                    <a:lnTo>
                      <a:pt x="275" y="412"/>
                    </a:lnTo>
                    <a:lnTo>
                      <a:pt x="279" y="417"/>
                    </a:lnTo>
                    <a:lnTo>
                      <a:pt x="279" y="422"/>
                    </a:lnTo>
                    <a:lnTo>
                      <a:pt x="279" y="422"/>
                    </a:lnTo>
                    <a:lnTo>
                      <a:pt x="270" y="422"/>
                    </a:lnTo>
                    <a:lnTo>
                      <a:pt x="270" y="422"/>
                    </a:lnTo>
                    <a:lnTo>
                      <a:pt x="261" y="422"/>
                    </a:lnTo>
                    <a:lnTo>
                      <a:pt x="261" y="426"/>
                    </a:lnTo>
                    <a:lnTo>
                      <a:pt x="266" y="426"/>
                    </a:lnTo>
                    <a:lnTo>
                      <a:pt x="270" y="431"/>
                    </a:lnTo>
                    <a:lnTo>
                      <a:pt x="270" y="431"/>
                    </a:lnTo>
                    <a:lnTo>
                      <a:pt x="275" y="435"/>
                    </a:lnTo>
                    <a:lnTo>
                      <a:pt x="275" y="435"/>
                    </a:lnTo>
                    <a:lnTo>
                      <a:pt x="275" y="440"/>
                    </a:lnTo>
                    <a:lnTo>
                      <a:pt x="275" y="440"/>
                    </a:lnTo>
                    <a:lnTo>
                      <a:pt x="275" y="444"/>
                    </a:lnTo>
                    <a:lnTo>
                      <a:pt x="279" y="449"/>
                    </a:lnTo>
                    <a:lnTo>
                      <a:pt x="270" y="458"/>
                    </a:lnTo>
                    <a:lnTo>
                      <a:pt x="270" y="458"/>
                    </a:lnTo>
                    <a:lnTo>
                      <a:pt x="270" y="458"/>
                    </a:lnTo>
                    <a:lnTo>
                      <a:pt x="270" y="463"/>
                    </a:lnTo>
                    <a:lnTo>
                      <a:pt x="270" y="467"/>
                    </a:lnTo>
                    <a:lnTo>
                      <a:pt x="270" y="467"/>
                    </a:lnTo>
                    <a:lnTo>
                      <a:pt x="270" y="467"/>
                    </a:lnTo>
                    <a:lnTo>
                      <a:pt x="266" y="472"/>
                    </a:lnTo>
                    <a:lnTo>
                      <a:pt x="261" y="472"/>
                    </a:lnTo>
                    <a:lnTo>
                      <a:pt x="257" y="477"/>
                    </a:lnTo>
                    <a:lnTo>
                      <a:pt x="257" y="481"/>
                    </a:lnTo>
                    <a:lnTo>
                      <a:pt x="257" y="472"/>
                    </a:lnTo>
                    <a:lnTo>
                      <a:pt x="257" y="472"/>
                    </a:lnTo>
                    <a:lnTo>
                      <a:pt x="257" y="472"/>
                    </a:lnTo>
                    <a:lnTo>
                      <a:pt x="252" y="477"/>
                    </a:lnTo>
                    <a:lnTo>
                      <a:pt x="252" y="495"/>
                    </a:lnTo>
                    <a:lnTo>
                      <a:pt x="252" y="495"/>
                    </a:lnTo>
                    <a:lnTo>
                      <a:pt x="247" y="495"/>
                    </a:lnTo>
                    <a:lnTo>
                      <a:pt x="243" y="495"/>
                    </a:lnTo>
                    <a:lnTo>
                      <a:pt x="243" y="499"/>
                    </a:lnTo>
                    <a:lnTo>
                      <a:pt x="243" y="499"/>
                    </a:lnTo>
                    <a:lnTo>
                      <a:pt x="243" y="499"/>
                    </a:lnTo>
                    <a:lnTo>
                      <a:pt x="243" y="499"/>
                    </a:lnTo>
                    <a:lnTo>
                      <a:pt x="243" y="509"/>
                    </a:lnTo>
                    <a:lnTo>
                      <a:pt x="243" y="522"/>
                    </a:lnTo>
                    <a:lnTo>
                      <a:pt x="243" y="531"/>
                    </a:lnTo>
                    <a:lnTo>
                      <a:pt x="243" y="541"/>
                    </a:lnTo>
                    <a:lnTo>
                      <a:pt x="243" y="541"/>
                    </a:lnTo>
                    <a:lnTo>
                      <a:pt x="252" y="541"/>
                    </a:lnTo>
                    <a:lnTo>
                      <a:pt x="252" y="545"/>
                    </a:lnTo>
                    <a:lnTo>
                      <a:pt x="252" y="550"/>
                    </a:lnTo>
                    <a:lnTo>
                      <a:pt x="252" y="554"/>
                    </a:lnTo>
                    <a:lnTo>
                      <a:pt x="252" y="554"/>
                    </a:lnTo>
                    <a:lnTo>
                      <a:pt x="252" y="559"/>
                    </a:lnTo>
                    <a:lnTo>
                      <a:pt x="257" y="564"/>
                    </a:lnTo>
                    <a:lnTo>
                      <a:pt x="257" y="564"/>
                    </a:lnTo>
                    <a:lnTo>
                      <a:pt x="261" y="564"/>
                    </a:lnTo>
                    <a:lnTo>
                      <a:pt x="266" y="573"/>
                    </a:lnTo>
                    <a:lnTo>
                      <a:pt x="266" y="582"/>
                    </a:lnTo>
                    <a:lnTo>
                      <a:pt x="266" y="582"/>
                    </a:lnTo>
                    <a:lnTo>
                      <a:pt x="270" y="591"/>
                    </a:lnTo>
                    <a:lnTo>
                      <a:pt x="275" y="596"/>
                    </a:lnTo>
                    <a:lnTo>
                      <a:pt x="279" y="600"/>
                    </a:lnTo>
                    <a:lnTo>
                      <a:pt x="284" y="605"/>
                    </a:lnTo>
                    <a:lnTo>
                      <a:pt x="289" y="605"/>
                    </a:lnTo>
                    <a:lnTo>
                      <a:pt x="289" y="614"/>
                    </a:lnTo>
                    <a:lnTo>
                      <a:pt x="289" y="614"/>
                    </a:lnTo>
                    <a:lnTo>
                      <a:pt x="289" y="614"/>
                    </a:lnTo>
                    <a:lnTo>
                      <a:pt x="284" y="619"/>
                    </a:lnTo>
                    <a:lnTo>
                      <a:pt x="289" y="623"/>
                    </a:lnTo>
                    <a:lnTo>
                      <a:pt x="298" y="632"/>
                    </a:lnTo>
                    <a:lnTo>
                      <a:pt x="298" y="637"/>
                    </a:lnTo>
                    <a:lnTo>
                      <a:pt x="307" y="646"/>
                    </a:lnTo>
                    <a:lnTo>
                      <a:pt x="312" y="641"/>
                    </a:lnTo>
                    <a:lnTo>
                      <a:pt x="312" y="641"/>
                    </a:lnTo>
                    <a:lnTo>
                      <a:pt x="312" y="641"/>
                    </a:lnTo>
                    <a:lnTo>
                      <a:pt x="321" y="651"/>
                    </a:lnTo>
                    <a:lnTo>
                      <a:pt x="325" y="655"/>
                    </a:lnTo>
                    <a:lnTo>
                      <a:pt x="334" y="651"/>
                    </a:lnTo>
                    <a:lnTo>
                      <a:pt x="334" y="646"/>
                    </a:lnTo>
                    <a:lnTo>
                      <a:pt x="334" y="646"/>
                    </a:lnTo>
                    <a:close/>
                    <a:moveTo>
                      <a:pt x="655" y="142"/>
                    </a:moveTo>
                    <a:lnTo>
                      <a:pt x="655" y="142"/>
                    </a:lnTo>
                    <a:lnTo>
                      <a:pt x="660" y="142"/>
                    </a:lnTo>
                    <a:lnTo>
                      <a:pt x="660" y="142"/>
                    </a:lnTo>
                    <a:lnTo>
                      <a:pt x="660" y="142"/>
                    </a:lnTo>
                    <a:lnTo>
                      <a:pt x="660" y="137"/>
                    </a:lnTo>
                    <a:lnTo>
                      <a:pt x="655" y="142"/>
                    </a:lnTo>
                    <a:lnTo>
                      <a:pt x="655" y="142"/>
                    </a:lnTo>
                    <a:lnTo>
                      <a:pt x="655" y="142"/>
                    </a:lnTo>
                    <a:close/>
                    <a:moveTo>
                      <a:pt x="504" y="69"/>
                    </a:moveTo>
                    <a:lnTo>
                      <a:pt x="509" y="73"/>
                    </a:lnTo>
                    <a:lnTo>
                      <a:pt x="513" y="73"/>
                    </a:lnTo>
                    <a:lnTo>
                      <a:pt x="513" y="69"/>
                    </a:lnTo>
                    <a:lnTo>
                      <a:pt x="513" y="69"/>
                    </a:lnTo>
                    <a:lnTo>
                      <a:pt x="518" y="73"/>
                    </a:lnTo>
                    <a:lnTo>
                      <a:pt x="518" y="69"/>
                    </a:lnTo>
                    <a:lnTo>
                      <a:pt x="518" y="69"/>
                    </a:lnTo>
                    <a:lnTo>
                      <a:pt x="518" y="69"/>
                    </a:lnTo>
                    <a:lnTo>
                      <a:pt x="513" y="69"/>
                    </a:lnTo>
                    <a:lnTo>
                      <a:pt x="509" y="69"/>
                    </a:lnTo>
                    <a:lnTo>
                      <a:pt x="504" y="69"/>
                    </a:lnTo>
                    <a:lnTo>
                      <a:pt x="504" y="69"/>
                    </a:lnTo>
                    <a:lnTo>
                      <a:pt x="504" y="69"/>
                    </a:lnTo>
                    <a:close/>
                    <a:moveTo>
                      <a:pt x="385" y="454"/>
                    </a:moveTo>
                    <a:lnTo>
                      <a:pt x="380" y="449"/>
                    </a:lnTo>
                    <a:lnTo>
                      <a:pt x="385" y="449"/>
                    </a:lnTo>
                    <a:lnTo>
                      <a:pt x="385" y="449"/>
                    </a:lnTo>
                    <a:lnTo>
                      <a:pt x="385" y="454"/>
                    </a:lnTo>
                    <a:lnTo>
                      <a:pt x="385" y="4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5" name="Freeform 1809"/>
              <p:cNvSpPr>
                <a:spLocks/>
              </p:cNvSpPr>
              <p:nvPr/>
            </p:nvSpPr>
            <p:spPr bwMode="auto">
              <a:xfrm>
                <a:off x="1925" y="622"/>
                <a:ext cx="738" cy="669"/>
              </a:xfrm>
              <a:custGeom>
                <a:avLst/>
                <a:gdLst>
                  <a:gd name="T0" fmla="*/ 312 w 738"/>
                  <a:gd name="T1" fmla="*/ 651 h 669"/>
                  <a:gd name="T2" fmla="*/ 279 w 738"/>
                  <a:gd name="T3" fmla="*/ 619 h 669"/>
                  <a:gd name="T4" fmla="*/ 266 w 738"/>
                  <a:gd name="T5" fmla="*/ 586 h 669"/>
                  <a:gd name="T6" fmla="*/ 243 w 738"/>
                  <a:gd name="T7" fmla="*/ 564 h 669"/>
                  <a:gd name="T8" fmla="*/ 234 w 738"/>
                  <a:gd name="T9" fmla="*/ 531 h 669"/>
                  <a:gd name="T10" fmla="*/ 234 w 738"/>
                  <a:gd name="T11" fmla="*/ 499 h 669"/>
                  <a:gd name="T12" fmla="*/ 243 w 738"/>
                  <a:gd name="T13" fmla="*/ 486 h 669"/>
                  <a:gd name="T14" fmla="*/ 257 w 738"/>
                  <a:gd name="T15" fmla="*/ 463 h 669"/>
                  <a:gd name="T16" fmla="*/ 270 w 738"/>
                  <a:gd name="T17" fmla="*/ 449 h 669"/>
                  <a:gd name="T18" fmla="*/ 257 w 738"/>
                  <a:gd name="T19" fmla="*/ 431 h 669"/>
                  <a:gd name="T20" fmla="*/ 243 w 738"/>
                  <a:gd name="T21" fmla="*/ 385 h 669"/>
                  <a:gd name="T22" fmla="*/ 211 w 738"/>
                  <a:gd name="T23" fmla="*/ 357 h 669"/>
                  <a:gd name="T24" fmla="*/ 202 w 738"/>
                  <a:gd name="T25" fmla="*/ 325 h 669"/>
                  <a:gd name="T26" fmla="*/ 183 w 738"/>
                  <a:gd name="T27" fmla="*/ 279 h 669"/>
                  <a:gd name="T28" fmla="*/ 96 w 738"/>
                  <a:gd name="T29" fmla="*/ 261 h 669"/>
                  <a:gd name="T30" fmla="*/ 50 w 738"/>
                  <a:gd name="T31" fmla="*/ 261 h 669"/>
                  <a:gd name="T32" fmla="*/ 55 w 738"/>
                  <a:gd name="T33" fmla="*/ 238 h 669"/>
                  <a:gd name="T34" fmla="*/ 64 w 738"/>
                  <a:gd name="T35" fmla="*/ 220 h 669"/>
                  <a:gd name="T36" fmla="*/ 0 w 738"/>
                  <a:gd name="T37" fmla="*/ 197 h 669"/>
                  <a:gd name="T38" fmla="*/ 82 w 738"/>
                  <a:gd name="T39" fmla="*/ 156 h 669"/>
                  <a:gd name="T40" fmla="*/ 64 w 738"/>
                  <a:gd name="T41" fmla="*/ 133 h 669"/>
                  <a:gd name="T42" fmla="*/ 87 w 738"/>
                  <a:gd name="T43" fmla="*/ 115 h 669"/>
                  <a:gd name="T44" fmla="*/ 101 w 738"/>
                  <a:gd name="T45" fmla="*/ 105 h 669"/>
                  <a:gd name="T46" fmla="*/ 142 w 738"/>
                  <a:gd name="T47" fmla="*/ 73 h 669"/>
                  <a:gd name="T48" fmla="*/ 206 w 738"/>
                  <a:gd name="T49" fmla="*/ 60 h 669"/>
                  <a:gd name="T50" fmla="*/ 261 w 738"/>
                  <a:gd name="T51" fmla="*/ 55 h 669"/>
                  <a:gd name="T52" fmla="*/ 275 w 738"/>
                  <a:gd name="T53" fmla="*/ 64 h 669"/>
                  <a:gd name="T54" fmla="*/ 293 w 738"/>
                  <a:gd name="T55" fmla="*/ 46 h 669"/>
                  <a:gd name="T56" fmla="*/ 316 w 738"/>
                  <a:gd name="T57" fmla="*/ 32 h 669"/>
                  <a:gd name="T58" fmla="*/ 330 w 738"/>
                  <a:gd name="T59" fmla="*/ 18 h 669"/>
                  <a:gd name="T60" fmla="*/ 422 w 738"/>
                  <a:gd name="T61" fmla="*/ 18 h 669"/>
                  <a:gd name="T62" fmla="*/ 454 w 738"/>
                  <a:gd name="T63" fmla="*/ 5 h 669"/>
                  <a:gd name="T64" fmla="*/ 568 w 738"/>
                  <a:gd name="T65" fmla="*/ 18 h 669"/>
                  <a:gd name="T66" fmla="*/ 609 w 738"/>
                  <a:gd name="T67" fmla="*/ 32 h 669"/>
                  <a:gd name="T68" fmla="*/ 623 w 738"/>
                  <a:gd name="T69" fmla="*/ 50 h 669"/>
                  <a:gd name="T70" fmla="*/ 564 w 738"/>
                  <a:gd name="T71" fmla="*/ 60 h 669"/>
                  <a:gd name="T72" fmla="*/ 522 w 738"/>
                  <a:gd name="T73" fmla="*/ 73 h 669"/>
                  <a:gd name="T74" fmla="*/ 559 w 738"/>
                  <a:gd name="T75" fmla="*/ 78 h 669"/>
                  <a:gd name="T76" fmla="*/ 614 w 738"/>
                  <a:gd name="T77" fmla="*/ 60 h 669"/>
                  <a:gd name="T78" fmla="*/ 632 w 738"/>
                  <a:gd name="T79" fmla="*/ 73 h 669"/>
                  <a:gd name="T80" fmla="*/ 687 w 738"/>
                  <a:gd name="T81" fmla="*/ 64 h 669"/>
                  <a:gd name="T82" fmla="*/ 729 w 738"/>
                  <a:gd name="T83" fmla="*/ 92 h 669"/>
                  <a:gd name="T84" fmla="*/ 687 w 738"/>
                  <a:gd name="T85" fmla="*/ 119 h 669"/>
                  <a:gd name="T86" fmla="*/ 660 w 738"/>
                  <a:gd name="T87" fmla="*/ 147 h 669"/>
                  <a:gd name="T88" fmla="*/ 632 w 738"/>
                  <a:gd name="T89" fmla="*/ 188 h 669"/>
                  <a:gd name="T90" fmla="*/ 660 w 738"/>
                  <a:gd name="T91" fmla="*/ 229 h 669"/>
                  <a:gd name="T92" fmla="*/ 660 w 738"/>
                  <a:gd name="T93" fmla="*/ 257 h 669"/>
                  <a:gd name="T94" fmla="*/ 660 w 738"/>
                  <a:gd name="T95" fmla="*/ 293 h 669"/>
                  <a:gd name="T96" fmla="*/ 637 w 738"/>
                  <a:gd name="T97" fmla="*/ 325 h 669"/>
                  <a:gd name="T98" fmla="*/ 623 w 738"/>
                  <a:gd name="T99" fmla="*/ 353 h 669"/>
                  <a:gd name="T100" fmla="*/ 641 w 738"/>
                  <a:gd name="T101" fmla="*/ 408 h 669"/>
                  <a:gd name="T102" fmla="*/ 600 w 738"/>
                  <a:gd name="T103" fmla="*/ 417 h 669"/>
                  <a:gd name="T104" fmla="*/ 577 w 738"/>
                  <a:gd name="T105" fmla="*/ 408 h 669"/>
                  <a:gd name="T106" fmla="*/ 609 w 738"/>
                  <a:gd name="T107" fmla="*/ 422 h 669"/>
                  <a:gd name="T108" fmla="*/ 564 w 738"/>
                  <a:gd name="T109" fmla="*/ 458 h 669"/>
                  <a:gd name="T110" fmla="*/ 504 w 738"/>
                  <a:gd name="T111" fmla="*/ 477 h 669"/>
                  <a:gd name="T112" fmla="*/ 490 w 738"/>
                  <a:gd name="T113" fmla="*/ 499 h 669"/>
                  <a:gd name="T114" fmla="*/ 440 w 738"/>
                  <a:gd name="T115" fmla="*/ 536 h 669"/>
                  <a:gd name="T116" fmla="*/ 399 w 738"/>
                  <a:gd name="T117" fmla="*/ 564 h 669"/>
                  <a:gd name="T118" fmla="*/ 380 w 738"/>
                  <a:gd name="T119" fmla="*/ 605 h 669"/>
                  <a:gd name="T120" fmla="*/ 353 w 738"/>
                  <a:gd name="T121" fmla="*/ 669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8" h="669">
                    <a:moveTo>
                      <a:pt x="353" y="669"/>
                    </a:moveTo>
                    <a:lnTo>
                      <a:pt x="344" y="664"/>
                    </a:lnTo>
                    <a:lnTo>
                      <a:pt x="334" y="655"/>
                    </a:lnTo>
                    <a:lnTo>
                      <a:pt x="330" y="660"/>
                    </a:lnTo>
                    <a:lnTo>
                      <a:pt x="325" y="660"/>
                    </a:lnTo>
                    <a:lnTo>
                      <a:pt x="321" y="655"/>
                    </a:lnTo>
                    <a:lnTo>
                      <a:pt x="316" y="651"/>
                    </a:lnTo>
                    <a:lnTo>
                      <a:pt x="312" y="651"/>
                    </a:lnTo>
                    <a:lnTo>
                      <a:pt x="312" y="651"/>
                    </a:lnTo>
                    <a:lnTo>
                      <a:pt x="312" y="651"/>
                    </a:lnTo>
                    <a:lnTo>
                      <a:pt x="312" y="651"/>
                    </a:lnTo>
                    <a:lnTo>
                      <a:pt x="307" y="655"/>
                    </a:lnTo>
                    <a:lnTo>
                      <a:pt x="307" y="655"/>
                    </a:lnTo>
                    <a:lnTo>
                      <a:pt x="307" y="655"/>
                    </a:lnTo>
                    <a:lnTo>
                      <a:pt x="307" y="655"/>
                    </a:lnTo>
                    <a:lnTo>
                      <a:pt x="307" y="655"/>
                    </a:lnTo>
                    <a:lnTo>
                      <a:pt x="298" y="646"/>
                    </a:lnTo>
                    <a:lnTo>
                      <a:pt x="289" y="632"/>
                    </a:lnTo>
                    <a:lnTo>
                      <a:pt x="284" y="623"/>
                    </a:lnTo>
                    <a:lnTo>
                      <a:pt x="279" y="619"/>
                    </a:lnTo>
                    <a:lnTo>
                      <a:pt x="279" y="614"/>
                    </a:lnTo>
                    <a:lnTo>
                      <a:pt x="284" y="609"/>
                    </a:lnTo>
                    <a:lnTo>
                      <a:pt x="279" y="609"/>
                    </a:lnTo>
                    <a:lnTo>
                      <a:pt x="275" y="605"/>
                    </a:lnTo>
                    <a:lnTo>
                      <a:pt x="270" y="596"/>
                    </a:lnTo>
                    <a:lnTo>
                      <a:pt x="270" y="596"/>
                    </a:lnTo>
                    <a:lnTo>
                      <a:pt x="270" y="596"/>
                    </a:lnTo>
                    <a:lnTo>
                      <a:pt x="266" y="591"/>
                    </a:lnTo>
                    <a:lnTo>
                      <a:pt x="266" y="591"/>
                    </a:lnTo>
                    <a:lnTo>
                      <a:pt x="266" y="586"/>
                    </a:lnTo>
                    <a:lnTo>
                      <a:pt x="261" y="586"/>
                    </a:lnTo>
                    <a:lnTo>
                      <a:pt x="261" y="577"/>
                    </a:lnTo>
                    <a:lnTo>
                      <a:pt x="257" y="573"/>
                    </a:lnTo>
                    <a:lnTo>
                      <a:pt x="257" y="568"/>
                    </a:lnTo>
                    <a:lnTo>
                      <a:pt x="257" y="568"/>
                    </a:lnTo>
                    <a:lnTo>
                      <a:pt x="252" y="568"/>
                    </a:lnTo>
                    <a:lnTo>
                      <a:pt x="247" y="564"/>
                    </a:lnTo>
                    <a:lnTo>
                      <a:pt x="247" y="564"/>
                    </a:lnTo>
                    <a:lnTo>
                      <a:pt x="247" y="564"/>
                    </a:lnTo>
                    <a:lnTo>
                      <a:pt x="243" y="564"/>
                    </a:lnTo>
                    <a:lnTo>
                      <a:pt x="243" y="564"/>
                    </a:lnTo>
                    <a:lnTo>
                      <a:pt x="243" y="559"/>
                    </a:lnTo>
                    <a:lnTo>
                      <a:pt x="243" y="559"/>
                    </a:lnTo>
                    <a:lnTo>
                      <a:pt x="247" y="554"/>
                    </a:lnTo>
                    <a:lnTo>
                      <a:pt x="247" y="550"/>
                    </a:lnTo>
                    <a:lnTo>
                      <a:pt x="247" y="550"/>
                    </a:lnTo>
                    <a:lnTo>
                      <a:pt x="247" y="550"/>
                    </a:lnTo>
                    <a:lnTo>
                      <a:pt x="243" y="545"/>
                    </a:lnTo>
                    <a:lnTo>
                      <a:pt x="238" y="541"/>
                    </a:lnTo>
                    <a:lnTo>
                      <a:pt x="234" y="531"/>
                    </a:lnTo>
                    <a:lnTo>
                      <a:pt x="238" y="522"/>
                    </a:lnTo>
                    <a:lnTo>
                      <a:pt x="238" y="513"/>
                    </a:lnTo>
                    <a:lnTo>
                      <a:pt x="238" y="504"/>
                    </a:lnTo>
                    <a:lnTo>
                      <a:pt x="238" y="504"/>
                    </a:lnTo>
                    <a:lnTo>
                      <a:pt x="238" y="504"/>
                    </a:lnTo>
                    <a:lnTo>
                      <a:pt x="234" y="504"/>
                    </a:lnTo>
                    <a:lnTo>
                      <a:pt x="234" y="504"/>
                    </a:lnTo>
                    <a:lnTo>
                      <a:pt x="229" y="504"/>
                    </a:lnTo>
                    <a:lnTo>
                      <a:pt x="229" y="504"/>
                    </a:lnTo>
                    <a:lnTo>
                      <a:pt x="234" y="499"/>
                    </a:lnTo>
                    <a:lnTo>
                      <a:pt x="234" y="499"/>
                    </a:lnTo>
                    <a:lnTo>
                      <a:pt x="234" y="499"/>
                    </a:lnTo>
                    <a:lnTo>
                      <a:pt x="238" y="499"/>
                    </a:lnTo>
                    <a:lnTo>
                      <a:pt x="238" y="495"/>
                    </a:lnTo>
                    <a:lnTo>
                      <a:pt x="238" y="490"/>
                    </a:lnTo>
                    <a:lnTo>
                      <a:pt x="243" y="490"/>
                    </a:lnTo>
                    <a:lnTo>
                      <a:pt x="243" y="490"/>
                    </a:lnTo>
                    <a:lnTo>
                      <a:pt x="243" y="486"/>
                    </a:lnTo>
                    <a:lnTo>
                      <a:pt x="243" y="486"/>
                    </a:lnTo>
                    <a:lnTo>
                      <a:pt x="243" y="486"/>
                    </a:lnTo>
                    <a:lnTo>
                      <a:pt x="243" y="486"/>
                    </a:lnTo>
                    <a:lnTo>
                      <a:pt x="243" y="486"/>
                    </a:lnTo>
                    <a:lnTo>
                      <a:pt x="243" y="486"/>
                    </a:lnTo>
                    <a:lnTo>
                      <a:pt x="247" y="486"/>
                    </a:lnTo>
                    <a:lnTo>
                      <a:pt x="247" y="472"/>
                    </a:lnTo>
                    <a:lnTo>
                      <a:pt x="247" y="467"/>
                    </a:lnTo>
                    <a:lnTo>
                      <a:pt x="247" y="467"/>
                    </a:lnTo>
                    <a:lnTo>
                      <a:pt x="247" y="467"/>
                    </a:lnTo>
                    <a:lnTo>
                      <a:pt x="252" y="463"/>
                    </a:lnTo>
                    <a:lnTo>
                      <a:pt x="257" y="463"/>
                    </a:lnTo>
                    <a:lnTo>
                      <a:pt x="257" y="458"/>
                    </a:lnTo>
                    <a:lnTo>
                      <a:pt x="257" y="463"/>
                    </a:lnTo>
                    <a:lnTo>
                      <a:pt x="257" y="463"/>
                    </a:lnTo>
                    <a:lnTo>
                      <a:pt x="261" y="463"/>
                    </a:lnTo>
                    <a:lnTo>
                      <a:pt x="266" y="463"/>
                    </a:lnTo>
                    <a:lnTo>
                      <a:pt x="266" y="463"/>
                    </a:lnTo>
                    <a:lnTo>
                      <a:pt x="261" y="458"/>
                    </a:lnTo>
                    <a:lnTo>
                      <a:pt x="266" y="454"/>
                    </a:lnTo>
                    <a:lnTo>
                      <a:pt x="270" y="449"/>
                    </a:lnTo>
                    <a:lnTo>
                      <a:pt x="270" y="449"/>
                    </a:lnTo>
                    <a:lnTo>
                      <a:pt x="270" y="449"/>
                    </a:lnTo>
                    <a:lnTo>
                      <a:pt x="270" y="449"/>
                    </a:lnTo>
                    <a:lnTo>
                      <a:pt x="270" y="444"/>
                    </a:lnTo>
                    <a:lnTo>
                      <a:pt x="266" y="440"/>
                    </a:lnTo>
                    <a:lnTo>
                      <a:pt x="266" y="440"/>
                    </a:lnTo>
                    <a:lnTo>
                      <a:pt x="261" y="431"/>
                    </a:lnTo>
                    <a:lnTo>
                      <a:pt x="261" y="431"/>
                    </a:lnTo>
                    <a:lnTo>
                      <a:pt x="257" y="431"/>
                    </a:lnTo>
                    <a:lnTo>
                      <a:pt x="257" y="431"/>
                    </a:lnTo>
                    <a:lnTo>
                      <a:pt x="257" y="431"/>
                    </a:lnTo>
                    <a:lnTo>
                      <a:pt x="252" y="431"/>
                    </a:lnTo>
                    <a:lnTo>
                      <a:pt x="252" y="431"/>
                    </a:lnTo>
                    <a:lnTo>
                      <a:pt x="257" y="417"/>
                    </a:lnTo>
                    <a:lnTo>
                      <a:pt x="270" y="412"/>
                    </a:lnTo>
                    <a:lnTo>
                      <a:pt x="266" y="412"/>
                    </a:lnTo>
                    <a:lnTo>
                      <a:pt x="261" y="408"/>
                    </a:lnTo>
                    <a:lnTo>
                      <a:pt x="261" y="403"/>
                    </a:lnTo>
                    <a:lnTo>
                      <a:pt x="257" y="394"/>
                    </a:lnTo>
                    <a:lnTo>
                      <a:pt x="247" y="389"/>
                    </a:lnTo>
                    <a:lnTo>
                      <a:pt x="243" y="385"/>
                    </a:lnTo>
                    <a:lnTo>
                      <a:pt x="238" y="385"/>
                    </a:lnTo>
                    <a:lnTo>
                      <a:pt x="238" y="385"/>
                    </a:lnTo>
                    <a:lnTo>
                      <a:pt x="238" y="385"/>
                    </a:lnTo>
                    <a:lnTo>
                      <a:pt x="234" y="389"/>
                    </a:lnTo>
                    <a:lnTo>
                      <a:pt x="234" y="394"/>
                    </a:lnTo>
                    <a:lnTo>
                      <a:pt x="229" y="394"/>
                    </a:lnTo>
                    <a:lnTo>
                      <a:pt x="224" y="394"/>
                    </a:lnTo>
                    <a:lnTo>
                      <a:pt x="215" y="389"/>
                    </a:lnTo>
                    <a:lnTo>
                      <a:pt x="211" y="376"/>
                    </a:lnTo>
                    <a:lnTo>
                      <a:pt x="211" y="357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6" y="344"/>
                    </a:lnTo>
                    <a:lnTo>
                      <a:pt x="206" y="334"/>
                    </a:lnTo>
                    <a:lnTo>
                      <a:pt x="206" y="330"/>
                    </a:lnTo>
                    <a:lnTo>
                      <a:pt x="206" y="330"/>
                    </a:lnTo>
                    <a:lnTo>
                      <a:pt x="197" y="334"/>
                    </a:lnTo>
                    <a:lnTo>
                      <a:pt x="197" y="334"/>
                    </a:lnTo>
                    <a:lnTo>
                      <a:pt x="202" y="325"/>
                    </a:lnTo>
                    <a:lnTo>
                      <a:pt x="202" y="325"/>
                    </a:lnTo>
                    <a:lnTo>
                      <a:pt x="202" y="321"/>
                    </a:lnTo>
                    <a:lnTo>
                      <a:pt x="202" y="316"/>
                    </a:lnTo>
                    <a:lnTo>
                      <a:pt x="192" y="312"/>
                    </a:lnTo>
                    <a:lnTo>
                      <a:pt x="192" y="312"/>
                    </a:lnTo>
                    <a:lnTo>
                      <a:pt x="192" y="312"/>
                    </a:lnTo>
                    <a:lnTo>
                      <a:pt x="188" y="298"/>
                    </a:lnTo>
                    <a:lnTo>
                      <a:pt x="188" y="293"/>
                    </a:lnTo>
                    <a:lnTo>
                      <a:pt x="183" y="289"/>
                    </a:lnTo>
                    <a:lnTo>
                      <a:pt x="183" y="284"/>
                    </a:lnTo>
                    <a:lnTo>
                      <a:pt x="183" y="279"/>
                    </a:lnTo>
                    <a:lnTo>
                      <a:pt x="165" y="275"/>
                    </a:lnTo>
                    <a:lnTo>
                      <a:pt x="156" y="270"/>
                    </a:lnTo>
                    <a:lnTo>
                      <a:pt x="147" y="270"/>
                    </a:lnTo>
                    <a:lnTo>
                      <a:pt x="137" y="261"/>
                    </a:lnTo>
                    <a:lnTo>
                      <a:pt x="128" y="261"/>
                    </a:lnTo>
                    <a:lnTo>
                      <a:pt x="119" y="261"/>
                    </a:lnTo>
                    <a:lnTo>
                      <a:pt x="110" y="261"/>
                    </a:lnTo>
                    <a:lnTo>
                      <a:pt x="110" y="261"/>
                    </a:lnTo>
                    <a:lnTo>
                      <a:pt x="101" y="261"/>
                    </a:lnTo>
                    <a:lnTo>
                      <a:pt x="96" y="261"/>
                    </a:lnTo>
                    <a:lnTo>
                      <a:pt x="92" y="261"/>
                    </a:lnTo>
                    <a:lnTo>
                      <a:pt x="87" y="261"/>
                    </a:lnTo>
                    <a:lnTo>
                      <a:pt x="82" y="266"/>
                    </a:lnTo>
                    <a:lnTo>
                      <a:pt x="69" y="270"/>
                    </a:lnTo>
                    <a:lnTo>
                      <a:pt x="64" y="266"/>
                    </a:lnTo>
                    <a:lnTo>
                      <a:pt x="55" y="266"/>
                    </a:lnTo>
                    <a:lnTo>
                      <a:pt x="50" y="266"/>
                    </a:lnTo>
                    <a:lnTo>
                      <a:pt x="50" y="266"/>
                    </a:lnTo>
                    <a:lnTo>
                      <a:pt x="50" y="261"/>
                    </a:lnTo>
                    <a:lnTo>
                      <a:pt x="50" y="261"/>
                    </a:lnTo>
                    <a:lnTo>
                      <a:pt x="50" y="257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47"/>
                    </a:lnTo>
                    <a:lnTo>
                      <a:pt x="50" y="247"/>
                    </a:lnTo>
                    <a:lnTo>
                      <a:pt x="50" y="247"/>
                    </a:lnTo>
                    <a:lnTo>
                      <a:pt x="55" y="247"/>
                    </a:lnTo>
                    <a:lnTo>
                      <a:pt x="55" y="243"/>
                    </a:lnTo>
                    <a:lnTo>
                      <a:pt x="55" y="238"/>
                    </a:lnTo>
                    <a:lnTo>
                      <a:pt x="46" y="238"/>
                    </a:lnTo>
                    <a:lnTo>
                      <a:pt x="37" y="243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37" y="225"/>
                    </a:lnTo>
                    <a:lnTo>
                      <a:pt x="46" y="225"/>
                    </a:lnTo>
                    <a:lnTo>
                      <a:pt x="50" y="225"/>
                    </a:lnTo>
                    <a:lnTo>
                      <a:pt x="50" y="225"/>
                    </a:lnTo>
                    <a:lnTo>
                      <a:pt x="64" y="220"/>
                    </a:lnTo>
                    <a:lnTo>
                      <a:pt x="55" y="215"/>
                    </a:lnTo>
                    <a:lnTo>
                      <a:pt x="46" y="220"/>
                    </a:lnTo>
                    <a:lnTo>
                      <a:pt x="37" y="220"/>
                    </a:lnTo>
                    <a:lnTo>
                      <a:pt x="32" y="220"/>
                    </a:lnTo>
                    <a:lnTo>
                      <a:pt x="27" y="215"/>
                    </a:lnTo>
                    <a:lnTo>
                      <a:pt x="23" y="211"/>
                    </a:lnTo>
                    <a:lnTo>
                      <a:pt x="23" y="211"/>
                    </a:lnTo>
                    <a:lnTo>
                      <a:pt x="18" y="206"/>
                    </a:lnTo>
                    <a:lnTo>
                      <a:pt x="5" y="202"/>
                    </a:lnTo>
                    <a:lnTo>
                      <a:pt x="0" y="197"/>
                    </a:lnTo>
                    <a:lnTo>
                      <a:pt x="0" y="192"/>
                    </a:lnTo>
                    <a:lnTo>
                      <a:pt x="5" y="188"/>
                    </a:lnTo>
                    <a:lnTo>
                      <a:pt x="9" y="183"/>
                    </a:lnTo>
                    <a:lnTo>
                      <a:pt x="23" y="174"/>
                    </a:lnTo>
                    <a:lnTo>
                      <a:pt x="32" y="174"/>
                    </a:lnTo>
                    <a:lnTo>
                      <a:pt x="41" y="174"/>
                    </a:lnTo>
                    <a:lnTo>
                      <a:pt x="50" y="174"/>
                    </a:lnTo>
                    <a:lnTo>
                      <a:pt x="60" y="165"/>
                    </a:lnTo>
                    <a:lnTo>
                      <a:pt x="73" y="165"/>
                    </a:lnTo>
                    <a:lnTo>
                      <a:pt x="82" y="156"/>
                    </a:lnTo>
                    <a:lnTo>
                      <a:pt x="96" y="142"/>
                    </a:lnTo>
                    <a:lnTo>
                      <a:pt x="96" y="137"/>
                    </a:lnTo>
                    <a:lnTo>
                      <a:pt x="92" y="133"/>
                    </a:lnTo>
                    <a:lnTo>
                      <a:pt x="92" y="133"/>
                    </a:lnTo>
                    <a:lnTo>
                      <a:pt x="87" y="137"/>
                    </a:lnTo>
                    <a:lnTo>
                      <a:pt x="82" y="137"/>
                    </a:lnTo>
                    <a:lnTo>
                      <a:pt x="69" y="133"/>
                    </a:lnTo>
                    <a:lnTo>
                      <a:pt x="69" y="133"/>
                    </a:lnTo>
                    <a:lnTo>
                      <a:pt x="64" y="137"/>
                    </a:lnTo>
                    <a:lnTo>
                      <a:pt x="64" y="133"/>
                    </a:lnTo>
                    <a:lnTo>
                      <a:pt x="64" y="124"/>
                    </a:lnTo>
                    <a:lnTo>
                      <a:pt x="69" y="124"/>
                    </a:lnTo>
                    <a:lnTo>
                      <a:pt x="69" y="124"/>
                    </a:lnTo>
                    <a:lnTo>
                      <a:pt x="73" y="119"/>
                    </a:lnTo>
                    <a:lnTo>
                      <a:pt x="73" y="119"/>
                    </a:lnTo>
                    <a:lnTo>
                      <a:pt x="82" y="115"/>
                    </a:lnTo>
                    <a:lnTo>
                      <a:pt x="82" y="115"/>
                    </a:lnTo>
                    <a:lnTo>
                      <a:pt x="82" y="115"/>
                    </a:lnTo>
                    <a:lnTo>
                      <a:pt x="82" y="115"/>
                    </a:lnTo>
                    <a:lnTo>
                      <a:pt x="87" y="115"/>
                    </a:lnTo>
                    <a:lnTo>
                      <a:pt x="87" y="115"/>
                    </a:lnTo>
                    <a:lnTo>
                      <a:pt x="87" y="115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92" y="110"/>
                    </a:lnTo>
                    <a:lnTo>
                      <a:pt x="92" y="105"/>
                    </a:lnTo>
                    <a:lnTo>
                      <a:pt x="92" y="105"/>
                    </a:lnTo>
                    <a:lnTo>
                      <a:pt x="96" y="105"/>
                    </a:lnTo>
                    <a:lnTo>
                      <a:pt x="96" y="105"/>
                    </a:lnTo>
                    <a:lnTo>
                      <a:pt x="101" y="105"/>
                    </a:lnTo>
                    <a:lnTo>
                      <a:pt x="105" y="110"/>
                    </a:lnTo>
                    <a:lnTo>
                      <a:pt x="110" y="96"/>
                    </a:lnTo>
                    <a:lnTo>
                      <a:pt x="119" y="92"/>
                    </a:lnTo>
                    <a:lnTo>
                      <a:pt x="128" y="92"/>
                    </a:lnTo>
                    <a:lnTo>
                      <a:pt x="133" y="92"/>
                    </a:lnTo>
                    <a:lnTo>
                      <a:pt x="133" y="87"/>
                    </a:lnTo>
                    <a:lnTo>
                      <a:pt x="133" y="73"/>
                    </a:lnTo>
                    <a:lnTo>
                      <a:pt x="133" y="73"/>
                    </a:lnTo>
                    <a:lnTo>
                      <a:pt x="137" y="73"/>
                    </a:lnTo>
                    <a:lnTo>
                      <a:pt x="142" y="73"/>
                    </a:lnTo>
                    <a:lnTo>
                      <a:pt x="151" y="73"/>
                    </a:lnTo>
                    <a:lnTo>
                      <a:pt x="160" y="73"/>
                    </a:lnTo>
                    <a:lnTo>
                      <a:pt x="160" y="73"/>
                    </a:lnTo>
                    <a:lnTo>
                      <a:pt x="156" y="73"/>
                    </a:lnTo>
                    <a:lnTo>
                      <a:pt x="156" y="73"/>
                    </a:lnTo>
                    <a:lnTo>
                      <a:pt x="160" y="69"/>
                    </a:lnTo>
                    <a:lnTo>
                      <a:pt x="160" y="69"/>
                    </a:lnTo>
                    <a:lnTo>
                      <a:pt x="165" y="64"/>
                    </a:lnTo>
                    <a:lnTo>
                      <a:pt x="179" y="60"/>
                    </a:lnTo>
                    <a:lnTo>
                      <a:pt x="206" y="60"/>
                    </a:lnTo>
                    <a:lnTo>
                      <a:pt x="206" y="60"/>
                    </a:lnTo>
                    <a:lnTo>
                      <a:pt x="211" y="60"/>
                    </a:lnTo>
                    <a:lnTo>
                      <a:pt x="220" y="60"/>
                    </a:lnTo>
                    <a:lnTo>
                      <a:pt x="229" y="55"/>
                    </a:lnTo>
                    <a:lnTo>
                      <a:pt x="238" y="55"/>
                    </a:lnTo>
                    <a:lnTo>
                      <a:pt x="243" y="55"/>
                    </a:lnTo>
                    <a:lnTo>
                      <a:pt x="257" y="55"/>
                    </a:lnTo>
                    <a:lnTo>
                      <a:pt x="266" y="46"/>
                    </a:lnTo>
                    <a:lnTo>
                      <a:pt x="266" y="46"/>
                    </a:lnTo>
                    <a:lnTo>
                      <a:pt x="261" y="55"/>
                    </a:lnTo>
                    <a:lnTo>
                      <a:pt x="257" y="60"/>
                    </a:lnTo>
                    <a:lnTo>
                      <a:pt x="257" y="60"/>
                    </a:lnTo>
                    <a:lnTo>
                      <a:pt x="257" y="64"/>
                    </a:lnTo>
                    <a:lnTo>
                      <a:pt x="261" y="60"/>
                    </a:lnTo>
                    <a:lnTo>
                      <a:pt x="261" y="60"/>
                    </a:lnTo>
                    <a:lnTo>
                      <a:pt x="261" y="60"/>
                    </a:lnTo>
                    <a:lnTo>
                      <a:pt x="266" y="64"/>
                    </a:lnTo>
                    <a:lnTo>
                      <a:pt x="266" y="69"/>
                    </a:lnTo>
                    <a:lnTo>
                      <a:pt x="270" y="64"/>
                    </a:lnTo>
                    <a:lnTo>
                      <a:pt x="275" y="64"/>
                    </a:lnTo>
                    <a:lnTo>
                      <a:pt x="270" y="60"/>
                    </a:lnTo>
                    <a:lnTo>
                      <a:pt x="270" y="55"/>
                    </a:lnTo>
                    <a:lnTo>
                      <a:pt x="270" y="55"/>
                    </a:lnTo>
                    <a:lnTo>
                      <a:pt x="266" y="55"/>
                    </a:lnTo>
                    <a:lnTo>
                      <a:pt x="266" y="55"/>
                    </a:lnTo>
                    <a:lnTo>
                      <a:pt x="266" y="50"/>
                    </a:lnTo>
                    <a:lnTo>
                      <a:pt x="266" y="50"/>
                    </a:lnTo>
                    <a:lnTo>
                      <a:pt x="275" y="41"/>
                    </a:lnTo>
                    <a:lnTo>
                      <a:pt x="284" y="37"/>
                    </a:lnTo>
                    <a:lnTo>
                      <a:pt x="293" y="46"/>
                    </a:lnTo>
                    <a:lnTo>
                      <a:pt x="298" y="46"/>
                    </a:lnTo>
                    <a:lnTo>
                      <a:pt x="307" y="46"/>
                    </a:lnTo>
                    <a:lnTo>
                      <a:pt x="312" y="50"/>
                    </a:lnTo>
                    <a:lnTo>
                      <a:pt x="330" y="60"/>
                    </a:lnTo>
                    <a:lnTo>
                      <a:pt x="339" y="50"/>
                    </a:lnTo>
                    <a:lnTo>
                      <a:pt x="321" y="46"/>
                    </a:lnTo>
                    <a:lnTo>
                      <a:pt x="316" y="46"/>
                    </a:lnTo>
                    <a:lnTo>
                      <a:pt x="312" y="46"/>
                    </a:lnTo>
                    <a:lnTo>
                      <a:pt x="312" y="41"/>
                    </a:lnTo>
                    <a:lnTo>
                      <a:pt x="316" y="32"/>
                    </a:lnTo>
                    <a:lnTo>
                      <a:pt x="325" y="32"/>
                    </a:lnTo>
                    <a:lnTo>
                      <a:pt x="330" y="32"/>
                    </a:lnTo>
                    <a:lnTo>
                      <a:pt x="334" y="32"/>
                    </a:lnTo>
                    <a:lnTo>
                      <a:pt x="334" y="32"/>
                    </a:lnTo>
                    <a:lnTo>
                      <a:pt x="330" y="32"/>
                    </a:lnTo>
                    <a:lnTo>
                      <a:pt x="325" y="27"/>
                    </a:lnTo>
                    <a:lnTo>
                      <a:pt x="325" y="27"/>
                    </a:lnTo>
                    <a:lnTo>
                      <a:pt x="325" y="27"/>
                    </a:lnTo>
                    <a:lnTo>
                      <a:pt x="325" y="27"/>
                    </a:lnTo>
                    <a:lnTo>
                      <a:pt x="330" y="18"/>
                    </a:lnTo>
                    <a:lnTo>
                      <a:pt x="334" y="18"/>
                    </a:lnTo>
                    <a:lnTo>
                      <a:pt x="348" y="23"/>
                    </a:lnTo>
                    <a:lnTo>
                      <a:pt x="357" y="23"/>
                    </a:lnTo>
                    <a:lnTo>
                      <a:pt x="362" y="23"/>
                    </a:lnTo>
                    <a:lnTo>
                      <a:pt x="376" y="23"/>
                    </a:lnTo>
                    <a:lnTo>
                      <a:pt x="380" y="23"/>
                    </a:lnTo>
                    <a:lnTo>
                      <a:pt x="389" y="23"/>
                    </a:lnTo>
                    <a:lnTo>
                      <a:pt x="394" y="23"/>
                    </a:lnTo>
                    <a:lnTo>
                      <a:pt x="408" y="18"/>
                    </a:lnTo>
                    <a:lnTo>
                      <a:pt x="422" y="18"/>
                    </a:lnTo>
                    <a:lnTo>
                      <a:pt x="422" y="18"/>
                    </a:lnTo>
                    <a:lnTo>
                      <a:pt x="422" y="14"/>
                    </a:lnTo>
                    <a:lnTo>
                      <a:pt x="422" y="9"/>
                    </a:lnTo>
                    <a:lnTo>
                      <a:pt x="431" y="5"/>
                    </a:lnTo>
                    <a:lnTo>
                      <a:pt x="431" y="5"/>
                    </a:lnTo>
                    <a:lnTo>
                      <a:pt x="431" y="5"/>
                    </a:lnTo>
                    <a:lnTo>
                      <a:pt x="440" y="5"/>
                    </a:lnTo>
                    <a:lnTo>
                      <a:pt x="454" y="5"/>
                    </a:lnTo>
                    <a:lnTo>
                      <a:pt x="454" y="5"/>
                    </a:lnTo>
                    <a:lnTo>
                      <a:pt x="454" y="5"/>
                    </a:lnTo>
                    <a:lnTo>
                      <a:pt x="472" y="5"/>
                    </a:lnTo>
                    <a:lnTo>
                      <a:pt x="481" y="5"/>
                    </a:lnTo>
                    <a:lnTo>
                      <a:pt x="509" y="0"/>
                    </a:lnTo>
                    <a:lnTo>
                      <a:pt x="527" y="5"/>
                    </a:lnTo>
                    <a:lnTo>
                      <a:pt x="541" y="5"/>
                    </a:lnTo>
                    <a:lnTo>
                      <a:pt x="550" y="9"/>
                    </a:lnTo>
                    <a:lnTo>
                      <a:pt x="559" y="14"/>
                    </a:lnTo>
                    <a:lnTo>
                      <a:pt x="564" y="18"/>
                    </a:lnTo>
                    <a:lnTo>
                      <a:pt x="564" y="23"/>
                    </a:lnTo>
                    <a:lnTo>
                      <a:pt x="568" y="18"/>
                    </a:lnTo>
                    <a:lnTo>
                      <a:pt x="577" y="18"/>
                    </a:lnTo>
                    <a:lnTo>
                      <a:pt x="577" y="23"/>
                    </a:lnTo>
                    <a:lnTo>
                      <a:pt x="582" y="23"/>
                    </a:lnTo>
                    <a:lnTo>
                      <a:pt x="586" y="27"/>
                    </a:lnTo>
                    <a:lnTo>
                      <a:pt x="591" y="32"/>
                    </a:lnTo>
                    <a:lnTo>
                      <a:pt x="596" y="27"/>
                    </a:lnTo>
                    <a:lnTo>
                      <a:pt x="600" y="27"/>
                    </a:lnTo>
                    <a:lnTo>
                      <a:pt x="605" y="27"/>
                    </a:lnTo>
                    <a:lnTo>
                      <a:pt x="609" y="27"/>
                    </a:lnTo>
                    <a:lnTo>
                      <a:pt x="609" y="32"/>
                    </a:lnTo>
                    <a:lnTo>
                      <a:pt x="609" y="32"/>
                    </a:lnTo>
                    <a:lnTo>
                      <a:pt x="609" y="37"/>
                    </a:lnTo>
                    <a:lnTo>
                      <a:pt x="614" y="37"/>
                    </a:lnTo>
                    <a:lnTo>
                      <a:pt x="623" y="37"/>
                    </a:lnTo>
                    <a:lnTo>
                      <a:pt x="628" y="37"/>
                    </a:lnTo>
                    <a:lnTo>
                      <a:pt x="628" y="37"/>
                    </a:lnTo>
                    <a:lnTo>
                      <a:pt x="628" y="37"/>
                    </a:lnTo>
                    <a:lnTo>
                      <a:pt x="628" y="41"/>
                    </a:lnTo>
                    <a:lnTo>
                      <a:pt x="623" y="46"/>
                    </a:lnTo>
                    <a:lnTo>
                      <a:pt x="623" y="50"/>
                    </a:lnTo>
                    <a:lnTo>
                      <a:pt x="623" y="60"/>
                    </a:lnTo>
                    <a:lnTo>
                      <a:pt x="623" y="60"/>
                    </a:lnTo>
                    <a:lnTo>
                      <a:pt x="619" y="55"/>
                    </a:lnTo>
                    <a:lnTo>
                      <a:pt x="619" y="55"/>
                    </a:lnTo>
                    <a:lnTo>
                      <a:pt x="619" y="55"/>
                    </a:lnTo>
                    <a:lnTo>
                      <a:pt x="614" y="55"/>
                    </a:lnTo>
                    <a:lnTo>
                      <a:pt x="609" y="60"/>
                    </a:lnTo>
                    <a:lnTo>
                      <a:pt x="573" y="60"/>
                    </a:lnTo>
                    <a:lnTo>
                      <a:pt x="568" y="60"/>
                    </a:lnTo>
                    <a:lnTo>
                      <a:pt x="564" y="60"/>
                    </a:lnTo>
                    <a:lnTo>
                      <a:pt x="545" y="64"/>
                    </a:lnTo>
                    <a:lnTo>
                      <a:pt x="531" y="64"/>
                    </a:lnTo>
                    <a:lnTo>
                      <a:pt x="527" y="64"/>
                    </a:lnTo>
                    <a:lnTo>
                      <a:pt x="522" y="64"/>
                    </a:lnTo>
                    <a:lnTo>
                      <a:pt x="522" y="69"/>
                    </a:lnTo>
                    <a:lnTo>
                      <a:pt x="522" y="69"/>
                    </a:lnTo>
                    <a:lnTo>
                      <a:pt x="518" y="73"/>
                    </a:lnTo>
                    <a:lnTo>
                      <a:pt x="518" y="73"/>
                    </a:lnTo>
                    <a:lnTo>
                      <a:pt x="518" y="73"/>
                    </a:lnTo>
                    <a:lnTo>
                      <a:pt x="522" y="73"/>
                    </a:lnTo>
                    <a:lnTo>
                      <a:pt x="536" y="69"/>
                    </a:lnTo>
                    <a:lnTo>
                      <a:pt x="545" y="69"/>
                    </a:lnTo>
                    <a:lnTo>
                      <a:pt x="559" y="64"/>
                    </a:lnTo>
                    <a:lnTo>
                      <a:pt x="573" y="69"/>
                    </a:lnTo>
                    <a:lnTo>
                      <a:pt x="573" y="69"/>
                    </a:lnTo>
                    <a:lnTo>
                      <a:pt x="573" y="69"/>
                    </a:lnTo>
                    <a:lnTo>
                      <a:pt x="568" y="78"/>
                    </a:lnTo>
                    <a:lnTo>
                      <a:pt x="559" y="78"/>
                    </a:lnTo>
                    <a:lnTo>
                      <a:pt x="554" y="78"/>
                    </a:lnTo>
                    <a:lnTo>
                      <a:pt x="559" y="78"/>
                    </a:lnTo>
                    <a:lnTo>
                      <a:pt x="564" y="78"/>
                    </a:lnTo>
                    <a:lnTo>
                      <a:pt x="573" y="78"/>
                    </a:lnTo>
                    <a:lnTo>
                      <a:pt x="577" y="73"/>
                    </a:lnTo>
                    <a:lnTo>
                      <a:pt x="586" y="69"/>
                    </a:lnTo>
                    <a:lnTo>
                      <a:pt x="591" y="69"/>
                    </a:lnTo>
                    <a:lnTo>
                      <a:pt x="591" y="69"/>
                    </a:lnTo>
                    <a:lnTo>
                      <a:pt x="600" y="64"/>
                    </a:lnTo>
                    <a:lnTo>
                      <a:pt x="605" y="60"/>
                    </a:lnTo>
                    <a:lnTo>
                      <a:pt x="609" y="60"/>
                    </a:lnTo>
                    <a:lnTo>
                      <a:pt x="614" y="60"/>
                    </a:lnTo>
                    <a:lnTo>
                      <a:pt x="614" y="60"/>
                    </a:lnTo>
                    <a:lnTo>
                      <a:pt x="623" y="64"/>
                    </a:lnTo>
                    <a:lnTo>
                      <a:pt x="619" y="73"/>
                    </a:lnTo>
                    <a:lnTo>
                      <a:pt x="614" y="82"/>
                    </a:lnTo>
                    <a:lnTo>
                      <a:pt x="623" y="82"/>
                    </a:lnTo>
                    <a:lnTo>
                      <a:pt x="628" y="78"/>
                    </a:lnTo>
                    <a:lnTo>
                      <a:pt x="628" y="78"/>
                    </a:lnTo>
                    <a:lnTo>
                      <a:pt x="628" y="69"/>
                    </a:lnTo>
                    <a:lnTo>
                      <a:pt x="628" y="69"/>
                    </a:lnTo>
                    <a:lnTo>
                      <a:pt x="632" y="73"/>
                    </a:lnTo>
                    <a:lnTo>
                      <a:pt x="632" y="73"/>
                    </a:lnTo>
                    <a:lnTo>
                      <a:pt x="637" y="78"/>
                    </a:lnTo>
                    <a:lnTo>
                      <a:pt x="646" y="78"/>
                    </a:lnTo>
                    <a:lnTo>
                      <a:pt x="655" y="73"/>
                    </a:lnTo>
                    <a:lnTo>
                      <a:pt x="660" y="78"/>
                    </a:lnTo>
                    <a:lnTo>
                      <a:pt x="664" y="69"/>
                    </a:lnTo>
                    <a:lnTo>
                      <a:pt x="669" y="64"/>
                    </a:lnTo>
                    <a:lnTo>
                      <a:pt x="669" y="69"/>
                    </a:lnTo>
                    <a:lnTo>
                      <a:pt x="678" y="64"/>
                    </a:lnTo>
                    <a:lnTo>
                      <a:pt x="687" y="64"/>
                    </a:lnTo>
                    <a:lnTo>
                      <a:pt x="692" y="64"/>
                    </a:lnTo>
                    <a:lnTo>
                      <a:pt x="696" y="69"/>
                    </a:lnTo>
                    <a:lnTo>
                      <a:pt x="706" y="69"/>
                    </a:lnTo>
                    <a:lnTo>
                      <a:pt x="715" y="69"/>
                    </a:lnTo>
                    <a:lnTo>
                      <a:pt x="724" y="73"/>
                    </a:lnTo>
                    <a:lnTo>
                      <a:pt x="729" y="73"/>
                    </a:lnTo>
                    <a:lnTo>
                      <a:pt x="733" y="73"/>
                    </a:lnTo>
                    <a:lnTo>
                      <a:pt x="738" y="78"/>
                    </a:lnTo>
                    <a:lnTo>
                      <a:pt x="733" y="87"/>
                    </a:lnTo>
                    <a:lnTo>
                      <a:pt x="729" y="92"/>
                    </a:lnTo>
                    <a:lnTo>
                      <a:pt x="719" y="96"/>
                    </a:lnTo>
                    <a:lnTo>
                      <a:pt x="715" y="96"/>
                    </a:lnTo>
                    <a:lnTo>
                      <a:pt x="706" y="101"/>
                    </a:lnTo>
                    <a:lnTo>
                      <a:pt x="701" y="105"/>
                    </a:lnTo>
                    <a:lnTo>
                      <a:pt x="692" y="110"/>
                    </a:lnTo>
                    <a:lnTo>
                      <a:pt x="692" y="110"/>
                    </a:lnTo>
                    <a:lnTo>
                      <a:pt x="683" y="110"/>
                    </a:lnTo>
                    <a:lnTo>
                      <a:pt x="687" y="115"/>
                    </a:lnTo>
                    <a:lnTo>
                      <a:pt x="687" y="119"/>
                    </a:lnTo>
                    <a:lnTo>
                      <a:pt x="687" y="119"/>
                    </a:lnTo>
                    <a:lnTo>
                      <a:pt x="692" y="119"/>
                    </a:lnTo>
                    <a:lnTo>
                      <a:pt x="692" y="119"/>
                    </a:lnTo>
                    <a:lnTo>
                      <a:pt x="687" y="119"/>
                    </a:lnTo>
                    <a:lnTo>
                      <a:pt x="687" y="124"/>
                    </a:lnTo>
                    <a:lnTo>
                      <a:pt x="678" y="133"/>
                    </a:lnTo>
                    <a:lnTo>
                      <a:pt x="674" y="133"/>
                    </a:lnTo>
                    <a:lnTo>
                      <a:pt x="669" y="137"/>
                    </a:lnTo>
                    <a:lnTo>
                      <a:pt x="664" y="142"/>
                    </a:lnTo>
                    <a:lnTo>
                      <a:pt x="664" y="147"/>
                    </a:lnTo>
                    <a:lnTo>
                      <a:pt x="660" y="147"/>
                    </a:lnTo>
                    <a:lnTo>
                      <a:pt x="660" y="147"/>
                    </a:lnTo>
                    <a:lnTo>
                      <a:pt x="660" y="147"/>
                    </a:lnTo>
                    <a:lnTo>
                      <a:pt x="655" y="156"/>
                    </a:lnTo>
                    <a:lnTo>
                      <a:pt x="651" y="165"/>
                    </a:lnTo>
                    <a:lnTo>
                      <a:pt x="646" y="170"/>
                    </a:lnTo>
                    <a:lnTo>
                      <a:pt x="641" y="174"/>
                    </a:lnTo>
                    <a:lnTo>
                      <a:pt x="641" y="179"/>
                    </a:lnTo>
                    <a:lnTo>
                      <a:pt x="641" y="179"/>
                    </a:lnTo>
                    <a:lnTo>
                      <a:pt x="637" y="183"/>
                    </a:lnTo>
                    <a:lnTo>
                      <a:pt x="632" y="188"/>
                    </a:lnTo>
                    <a:lnTo>
                      <a:pt x="632" y="188"/>
                    </a:lnTo>
                    <a:lnTo>
                      <a:pt x="632" y="192"/>
                    </a:lnTo>
                    <a:lnTo>
                      <a:pt x="637" y="197"/>
                    </a:lnTo>
                    <a:lnTo>
                      <a:pt x="641" y="197"/>
                    </a:lnTo>
                    <a:lnTo>
                      <a:pt x="646" y="202"/>
                    </a:lnTo>
                    <a:lnTo>
                      <a:pt x="646" y="206"/>
                    </a:lnTo>
                    <a:lnTo>
                      <a:pt x="646" y="211"/>
                    </a:lnTo>
                    <a:lnTo>
                      <a:pt x="651" y="211"/>
                    </a:lnTo>
                    <a:lnTo>
                      <a:pt x="655" y="220"/>
                    </a:lnTo>
                    <a:lnTo>
                      <a:pt x="660" y="229"/>
                    </a:lnTo>
                    <a:lnTo>
                      <a:pt x="660" y="229"/>
                    </a:lnTo>
                    <a:lnTo>
                      <a:pt x="655" y="234"/>
                    </a:lnTo>
                    <a:lnTo>
                      <a:pt x="641" y="234"/>
                    </a:lnTo>
                    <a:lnTo>
                      <a:pt x="632" y="238"/>
                    </a:lnTo>
                    <a:lnTo>
                      <a:pt x="646" y="252"/>
                    </a:lnTo>
                    <a:lnTo>
                      <a:pt x="655" y="252"/>
                    </a:lnTo>
                    <a:lnTo>
                      <a:pt x="660" y="252"/>
                    </a:lnTo>
                    <a:lnTo>
                      <a:pt x="660" y="252"/>
                    </a:lnTo>
                    <a:lnTo>
                      <a:pt x="660" y="252"/>
                    </a:lnTo>
                    <a:lnTo>
                      <a:pt x="660" y="257"/>
                    </a:lnTo>
                    <a:lnTo>
                      <a:pt x="660" y="257"/>
                    </a:lnTo>
                    <a:lnTo>
                      <a:pt x="664" y="257"/>
                    </a:lnTo>
                    <a:lnTo>
                      <a:pt x="664" y="257"/>
                    </a:lnTo>
                    <a:lnTo>
                      <a:pt x="664" y="261"/>
                    </a:lnTo>
                    <a:lnTo>
                      <a:pt x="664" y="270"/>
                    </a:lnTo>
                    <a:lnTo>
                      <a:pt x="655" y="275"/>
                    </a:lnTo>
                    <a:lnTo>
                      <a:pt x="651" y="279"/>
                    </a:lnTo>
                    <a:lnTo>
                      <a:pt x="651" y="284"/>
                    </a:lnTo>
                    <a:lnTo>
                      <a:pt x="651" y="284"/>
                    </a:lnTo>
                    <a:lnTo>
                      <a:pt x="660" y="293"/>
                    </a:lnTo>
                    <a:lnTo>
                      <a:pt x="660" y="298"/>
                    </a:lnTo>
                    <a:lnTo>
                      <a:pt x="651" y="307"/>
                    </a:lnTo>
                    <a:lnTo>
                      <a:pt x="646" y="307"/>
                    </a:lnTo>
                    <a:lnTo>
                      <a:pt x="637" y="307"/>
                    </a:lnTo>
                    <a:lnTo>
                      <a:pt x="632" y="312"/>
                    </a:lnTo>
                    <a:lnTo>
                      <a:pt x="632" y="316"/>
                    </a:lnTo>
                    <a:lnTo>
                      <a:pt x="637" y="321"/>
                    </a:lnTo>
                    <a:lnTo>
                      <a:pt x="637" y="321"/>
                    </a:lnTo>
                    <a:lnTo>
                      <a:pt x="637" y="325"/>
                    </a:lnTo>
                    <a:lnTo>
                      <a:pt x="637" y="325"/>
                    </a:lnTo>
                    <a:lnTo>
                      <a:pt x="628" y="330"/>
                    </a:lnTo>
                    <a:lnTo>
                      <a:pt x="605" y="339"/>
                    </a:lnTo>
                    <a:lnTo>
                      <a:pt x="614" y="344"/>
                    </a:lnTo>
                    <a:lnTo>
                      <a:pt x="614" y="344"/>
                    </a:lnTo>
                    <a:lnTo>
                      <a:pt x="614" y="348"/>
                    </a:lnTo>
                    <a:lnTo>
                      <a:pt x="619" y="348"/>
                    </a:lnTo>
                    <a:lnTo>
                      <a:pt x="619" y="348"/>
                    </a:lnTo>
                    <a:lnTo>
                      <a:pt x="623" y="348"/>
                    </a:lnTo>
                    <a:lnTo>
                      <a:pt x="623" y="353"/>
                    </a:lnTo>
                    <a:lnTo>
                      <a:pt x="623" y="353"/>
                    </a:lnTo>
                    <a:lnTo>
                      <a:pt x="623" y="357"/>
                    </a:lnTo>
                    <a:lnTo>
                      <a:pt x="619" y="362"/>
                    </a:lnTo>
                    <a:lnTo>
                      <a:pt x="619" y="362"/>
                    </a:lnTo>
                    <a:lnTo>
                      <a:pt x="619" y="371"/>
                    </a:lnTo>
                    <a:lnTo>
                      <a:pt x="619" y="376"/>
                    </a:lnTo>
                    <a:lnTo>
                      <a:pt x="614" y="380"/>
                    </a:lnTo>
                    <a:lnTo>
                      <a:pt x="628" y="389"/>
                    </a:lnTo>
                    <a:lnTo>
                      <a:pt x="637" y="394"/>
                    </a:lnTo>
                    <a:lnTo>
                      <a:pt x="641" y="408"/>
                    </a:lnTo>
                    <a:lnTo>
                      <a:pt x="641" y="408"/>
                    </a:lnTo>
                    <a:lnTo>
                      <a:pt x="641" y="408"/>
                    </a:lnTo>
                    <a:lnTo>
                      <a:pt x="637" y="408"/>
                    </a:lnTo>
                    <a:lnTo>
                      <a:pt x="637" y="408"/>
                    </a:lnTo>
                    <a:lnTo>
                      <a:pt x="637" y="408"/>
                    </a:lnTo>
                    <a:lnTo>
                      <a:pt x="632" y="408"/>
                    </a:lnTo>
                    <a:lnTo>
                      <a:pt x="628" y="408"/>
                    </a:lnTo>
                    <a:lnTo>
                      <a:pt x="619" y="417"/>
                    </a:lnTo>
                    <a:lnTo>
                      <a:pt x="609" y="417"/>
                    </a:lnTo>
                    <a:lnTo>
                      <a:pt x="605" y="417"/>
                    </a:lnTo>
                    <a:lnTo>
                      <a:pt x="600" y="417"/>
                    </a:lnTo>
                    <a:lnTo>
                      <a:pt x="596" y="417"/>
                    </a:lnTo>
                    <a:lnTo>
                      <a:pt x="596" y="417"/>
                    </a:lnTo>
                    <a:lnTo>
                      <a:pt x="596" y="412"/>
                    </a:lnTo>
                    <a:lnTo>
                      <a:pt x="596" y="412"/>
                    </a:lnTo>
                    <a:lnTo>
                      <a:pt x="596" y="408"/>
                    </a:lnTo>
                    <a:lnTo>
                      <a:pt x="596" y="408"/>
                    </a:lnTo>
                    <a:lnTo>
                      <a:pt x="586" y="403"/>
                    </a:lnTo>
                    <a:lnTo>
                      <a:pt x="586" y="403"/>
                    </a:lnTo>
                    <a:lnTo>
                      <a:pt x="582" y="403"/>
                    </a:lnTo>
                    <a:lnTo>
                      <a:pt x="577" y="408"/>
                    </a:lnTo>
                    <a:lnTo>
                      <a:pt x="577" y="408"/>
                    </a:lnTo>
                    <a:lnTo>
                      <a:pt x="577" y="412"/>
                    </a:lnTo>
                    <a:lnTo>
                      <a:pt x="577" y="412"/>
                    </a:lnTo>
                    <a:lnTo>
                      <a:pt x="582" y="412"/>
                    </a:lnTo>
                    <a:lnTo>
                      <a:pt x="582" y="417"/>
                    </a:lnTo>
                    <a:lnTo>
                      <a:pt x="582" y="417"/>
                    </a:lnTo>
                    <a:lnTo>
                      <a:pt x="582" y="417"/>
                    </a:lnTo>
                    <a:lnTo>
                      <a:pt x="582" y="417"/>
                    </a:lnTo>
                    <a:lnTo>
                      <a:pt x="591" y="422"/>
                    </a:lnTo>
                    <a:lnTo>
                      <a:pt x="609" y="422"/>
                    </a:lnTo>
                    <a:lnTo>
                      <a:pt x="609" y="422"/>
                    </a:lnTo>
                    <a:lnTo>
                      <a:pt x="619" y="422"/>
                    </a:lnTo>
                    <a:lnTo>
                      <a:pt x="619" y="422"/>
                    </a:lnTo>
                    <a:lnTo>
                      <a:pt x="614" y="426"/>
                    </a:lnTo>
                    <a:lnTo>
                      <a:pt x="614" y="426"/>
                    </a:lnTo>
                    <a:lnTo>
                      <a:pt x="596" y="449"/>
                    </a:lnTo>
                    <a:lnTo>
                      <a:pt x="586" y="458"/>
                    </a:lnTo>
                    <a:lnTo>
                      <a:pt x="568" y="458"/>
                    </a:lnTo>
                    <a:lnTo>
                      <a:pt x="568" y="458"/>
                    </a:lnTo>
                    <a:lnTo>
                      <a:pt x="564" y="458"/>
                    </a:lnTo>
                    <a:lnTo>
                      <a:pt x="550" y="463"/>
                    </a:lnTo>
                    <a:lnTo>
                      <a:pt x="541" y="463"/>
                    </a:lnTo>
                    <a:lnTo>
                      <a:pt x="536" y="467"/>
                    </a:lnTo>
                    <a:lnTo>
                      <a:pt x="531" y="472"/>
                    </a:lnTo>
                    <a:lnTo>
                      <a:pt x="527" y="472"/>
                    </a:lnTo>
                    <a:lnTo>
                      <a:pt x="527" y="477"/>
                    </a:lnTo>
                    <a:lnTo>
                      <a:pt x="522" y="481"/>
                    </a:lnTo>
                    <a:lnTo>
                      <a:pt x="518" y="481"/>
                    </a:lnTo>
                    <a:lnTo>
                      <a:pt x="504" y="477"/>
                    </a:lnTo>
                    <a:lnTo>
                      <a:pt x="504" y="477"/>
                    </a:lnTo>
                    <a:lnTo>
                      <a:pt x="504" y="477"/>
                    </a:lnTo>
                    <a:lnTo>
                      <a:pt x="499" y="477"/>
                    </a:lnTo>
                    <a:lnTo>
                      <a:pt x="499" y="481"/>
                    </a:lnTo>
                    <a:lnTo>
                      <a:pt x="499" y="490"/>
                    </a:lnTo>
                    <a:lnTo>
                      <a:pt x="499" y="490"/>
                    </a:lnTo>
                    <a:lnTo>
                      <a:pt x="495" y="490"/>
                    </a:lnTo>
                    <a:lnTo>
                      <a:pt x="495" y="490"/>
                    </a:lnTo>
                    <a:lnTo>
                      <a:pt x="490" y="490"/>
                    </a:lnTo>
                    <a:lnTo>
                      <a:pt x="490" y="490"/>
                    </a:lnTo>
                    <a:lnTo>
                      <a:pt x="490" y="499"/>
                    </a:lnTo>
                    <a:lnTo>
                      <a:pt x="486" y="504"/>
                    </a:lnTo>
                    <a:lnTo>
                      <a:pt x="486" y="513"/>
                    </a:lnTo>
                    <a:lnTo>
                      <a:pt x="486" y="513"/>
                    </a:lnTo>
                    <a:lnTo>
                      <a:pt x="481" y="513"/>
                    </a:lnTo>
                    <a:lnTo>
                      <a:pt x="477" y="518"/>
                    </a:lnTo>
                    <a:lnTo>
                      <a:pt x="472" y="522"/>
                    </a:lnTo>
                    <a:lnTo>
                      <a:pt x="463" y="522"/>
                    </a:lnTo>
                    <a:lnTo>
                      <a:pt x="463" y="527"/>
                    </a:lnTo>
                    <a:lnTo>
                      <a:pt x="449" y="531"/>
                    </a:lnTo>
                    <a:lnTo>
                      <a:pt x="440" y="536"/>
                    </a:lnTo>
                    <a:lnTo>
                      <a:pt x="426" y="536"/>
                    </a:lnTo>
                    <a:lnTo>
                      <a:pt x="417" y="536"/>
                    </a:lnTo>
                    <a:lnTo>
                      <a:pt x="412" y="541"/>
                    </a:lnTo>
                    <a:lnTo>
                      <a:pt x="408" y="550"/>
                    </a:lnTo>
                    <a:lnTo>
                      <a:pt x="403" y="554"/>
                    </a:lnTo>
                    <a:lnTo>
                      <a:pt x="403" y="559"/>
                    </a:lnTo>
                    <a:lnTo>
                      <a:pt x="403" y="559"/>
                    </a:lnTo>
                    <a:lnTo>
                      <a:pt x="399" y="559"/>
                    </a:lnTo>
                    <a:lnTo>
                      <a:pt x="399" y="559"/>
                    </a:lnTo>
                    <a:lnTo>
                      <a:pt x="399" y="564"/>
                    </a:lnTo>
                    <a:lnTo>
                      <a:pt x="403" y="568"/>
                    </a:lnTo>
                    <a:lnTo>
                      <a:pt x="399" y="568"/>
                    </a:lnTo>
                    <a:lnTo>
                      <a:pt x="399" y="573"/>
                    </a:lnTo>
                    <a:lnTo>
                      <a:pt x="394" y="573"/>
                    </a:lnTo>
                    <a:lnTo>
                      <a:pt x="394" y="582"/>
                    </a:lnTo>
                    <a:lnTo>
                      <a:pt x="394" y="586"/>
                    </a:lnTo>
                    <a:lnTo>
                      <a:pt x="389" y="591"/>
                    </a:lnTo>
                    <a:lnTo>
                      <a:pt x="385" y="591"/>
                    </a:lnTo>
                    <a:lnTo>
                      <a:pt x="385" y="596"/>
                    </a:lnTo>
                    <a:lnTo>
                      <a:pt x="380" y="605"/>
                    </a:lnTo>
                    <a:lnTo>
                      <a:pt x="380" y="609"/>
                    </a:lnTo>
                    <a:lnTo>
                      <a:pt x="380" y="619"/>
                    </a:lnTo>
                    <a:lnTo>
                      <a:pt x="376" y="619"/>
                    </a:lnTo>
                    <a:lnTo>
                      <a:pt x="376" y="628"/>
                    </a:lnTo>
                    <a:lnTo>
                      <a:pt x="376" y="632"/>
                    </a:lnTo>
                    <a:lnTo>
                      <a:pt x="376" y="637"/>
                    </a:lnTo>
                    <a:lnTo>
                      <a:pt x="376" y="646"/>
                    </a:lnTo>
                    <a:lnTo>
                      <a:pt x="371" y="655"/>
                    </a:lnTo>
                    <a:lnTo>
                      <a:pt x="362" y="664"/>
                    </a:lnTo>
                    <a:lnTo>
                      <a:pt x="353" y="669"/>
                    </a:lnTo>
                    <a:lnTo>
                      <a:pt x="353" y="66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6" name="Freeform 1810"/>
              <p:cNvSpPr>
                <a:spLocks/>
              </p:cNvSpPr>
              <p:nvPr/>
            </p:nvSpPr>
            <p:spPr bwMode="auto">
              <a:xfrm>
                <a:off x="1930" y="627"/>
                <a:ext cx="724" cy="659"/>
              </a:xfrm>
              <a:custGeom>
                <a:avLst/>
                <a:gdLst>
                  <a:gd name="T0" fmla="*/ 366 w 724"/>
                  <a:gd name="T1" fmla="*/ 618 h 659"/>
                  <a:gd name="T2" fmla="*/ 384 w 724"/>
                  <a:gd name="T3" fmla="*/ 568 h 659"/>
                  <a:gd name="T4" fmla="*/ 389 w 724"/>
                  <a:gd name="T5" fmla="*/ 545 h 659"/>
                  <a:gd name="T6" fmla="*/ 453 w 724"/>
                  <a:gd name="T7" fmla="*/ 517 h 659"/>
                  <a:gd name="T8" fmla="*/ 481 w 724"/>
                  <a:gd name="T9" fmla="*/ 494 h 659"/>
                  <a:gd name="T10" fmla="*/ 499 w 724"/>
                  <a:gd name="T11" fmla="*/ 462 h 659"/>
                  <a:gd name="T12" fmla="*/ 513 w 724"/>
                  <a:gd name="T13" fmla="*/ 462 h 659"/>
                  <a:gd name="T14" fmla="*/ 568 w 724"/>
                  <a:gd name="T15" fmla="*/ 449 h 659"/>
                  <a:gd name="T16" fmla="*/ 563 w 724"/>
                  <a:gd name="T17" fmla="*/ 407 h 659"/>
                  <a:gd name="T18" fmla="*/ 568 w 724"/>
                  <a:gd name="T19" fmla="*/ 394 h 659"/>
                  <a:gd name="T20" fmla="*/ 600 w 724"/>
                  <a:gd name="T21" fmla="*/ 403 h 659"/>
                  <a:gd name="T22" fmla="*/ 632 w 724"/>
                  <a:gd name="T23" fmla="*/ 398 h 659"/>
                  <a:gd name="T24" fmla="*/ 614 w 724"/>
                  <a:gd name="T25" fmla="*/ 352 h 659"/>
                  <a:gd name="T26" fmla="*/ 609 w 724"/>
                  <a:gd name="T27" fmla="*/ 325 h 659"/>
                  <a:gd name="T28" fmla="*/ 641 w 724"/>
                  <a:gd name="T29" fmla="*/ 279 h 659"/>
                  <a:gd name="T30" fmla="*/ 618 w 724"/>
                  <a:gd name="T31" fmla="*/ 229 h 659"/>
                  <a:gd name="T32" fmla="*/ 636 w 724"/>
                  <a:gd name="T33" fmla="*/ 201 h 659"/>
                  <a:gd name="T34" fmla="*/ 632 w 724"/>
                  <a:gd name="T35" fmla="*/ 165 h 659"/>
                  <a:gd name="T36" fmla="*/ 664 w 724"/>
                  <a:gd name="T37" fmla="*/ 128 h 659"/>
                  <a:gd name="T38" fmla="*/ 673 w 724"/>
                  <a:gd name="T39" fmla="*/ 110 h 659"/>
                  <a:gd name="T40" fmla="*/ 701 w 724"/>
                  <a:gd name="T41" fmla="*/ 91 h 659"/>
                  <a:gd name="T42" fmla="*/ 687 w 724"/>
                  <a:gd name="T43" fmla="*/ 68 h 659"/>
                  <a:gd name="T44" fmla="*/ 641 w 724"/>
                  <a:gd name="T45" fmla="*/ 77 h 659"/>
                  <a:gd name="T46" fmla="*/ 595 w 724"/>
                  <a:gd name="T47" fmla="*/ 82 h 659"/>
                  <a:gd name="T48" fmla="*/ 595 w 724"/>
                  <a:gd name="T49" fmla="*/ 68 h 659"/>
                  <a:gd name="T50" fmla="*/ 554 w 724"/>
                  <a:gd name="T51" fmla="*/ 82 h 659"/>
                  <a:gd name="T52" fmla="*/ 531 w 724"/>
                  <a:gd name="T53" fmla="*/ 73 h 659"/>
                  <a:gd name="T54" fmla="*/ 490 w 724"/>
                  <a:gd name="T55" fmla="*/ 68 h 659"/>
                  <a:gd name="T56" fmla="*/ 504 w 724"/>
                  <a:gd name="T57" fmla="*/ 59 h 659"/>
                  <a:gd name="T58" fmla="*/ 559 w 724"/>
                  <a:gd name="T59" fmla="*/ 50 h 659"/>
                  <a:gd name="T60" fmla="*/ 595 w 724"/>
                  <a:gd name="T61" fmla="*/ 27 h 659"/>
                  <a:gd name="T62" fmla="*/ 568 w 724"/>
                  <a:gd name="T63" fmla="*/ 18 h 659"/>
                  <a:gd name="T64" fmla="*/ 472 w 724"/>
                  <a:gd name="T65" fmla="*/ 4 h 659"/>
                  <a:gd name="T66" fmla="*/ 407 w 724"/>
                  <a:gd name="T67" fmla="*/ 22 h 659"/>
                  <a:gd name="T68" fmla="*/ 334 w 724"/>
                  <a:gd name="T69" fmla="*/ 22 h 659"/>
                  <a:gd name="T70" fmla="*/ 343 w 724"/>
                  <a:gd name="T71" fmla="*/ 50 h 659"/>
                  <a:gd name="T72" fmla="*/ 325 w 724"/>
                  <a:gd name="T73" fmla="*/ 59 h 659"/>
                  <a:gd name="T74" fmla="*/ 270 w 724"/>
                  <a:gd name="T75" fmla="*/ 45 h 659"/>
                  <a:gd name="T76" fmla="*/ 265 w 724"/>
                  <a:gd name="T77" fmla="*/ 73 h 659"/>
                  <a:gd name="T78" fmla="*/ 229 w 724"/>
                  <a:gd name="T79" fmla="*/ 55 h 659"/>
                  <a:gd name="T80" fmla="*/ 151 w 724"/>
                  <a:gd name="T81" fmla="*/ 77 h 659"/>
                  <a:gd name="T82" fmla="*/ 96 w 724"/>
                  <a:gd name="T83" fmla="*/ 105 h 659"/>
                  <a:gd name="T84" fmla="*/ 91 w 724"/>
                  <a:gd name="T85" fmla="*/ 123 h 659"/>
                  <a:gd name="T86" fmla="*/ 27 w 724"/>
                  <a:gd name="T87" fmla="*/ 178 h 659"/>
                  <a:gd name="T88" fmla="*/ 32 w 724"/>
                  <a:gd name="T89" fmla="*/ 201 h 659"/>
                  <a:gd name="T90" fmla="*/ 64 w 724"/>
                  <a:gd name="T91" fmla="*/ 215 h 659"/>
                  <a:gd name="T92" fmla="*/ 64 w 724"/>
                  <a:gd name="T93" fmla="*/ 238 h 659"/>
                  <a:gd name="T94" fmla="*/ 73 w 724"/>
                  <a:gd name="T95" fmla="*/ 256 h 659"/>
                  <a:gd name="T96" fmla="*/ 137 w 724"/>
                  <a:gd name="T97" fmla="*/ 252 h 659"/>
                  <a:gd name="T98" fmla="*/ 183 w 724"/>
                  <a:gd name="T99" fmla="*/ 279 h 659"/>
                  <a:gd name="T100" fmla="*/ 215 w 724"/>
                  <a:gd name="T101" fmla="*/ 325 h 659"/>
                  <a:gd name="T102" fmla="*/ 224 w 724"/>
                  <a:gd name="T103" fmla="*/ 380 h 659"/>
                  <a:gd name="T104" fmla="*/ 242 w 724"/>
                  <a:gd name="T105" fmla="*/ 371 h 659"/>
                  <a:gd name="T106" fmla="*/ 265 w 724"/>
                  <a:gd name="T107" fmla="*/ 417 h 659"/>
                  <a:gd name="T108" fmla="*/ 270 w 724"/>
                  <a:gd name="T109" fmla="*/ 435 h 659"/>
                  <a:gd name="T110" fmla="*/ 261 w 724"/>
                  <a:gd name="T111" fmla="*/ 467 h 659"/>
                  <a:gd name="T112" fmla="*/ 242 w 724"/>
                  <a:gd name="T113" fmla="*/ 490 h 659"/>
                  <a:gd name="T114" fmla="*/ 238 w 724"/>
                  <a:gd name="T115" fmla="*/ 536 h 659"/>
                  <a:gd name="T116" fmla="*/ 261 w 724"/>
                  <a:gd name="T117" fmla="*/ 568 h 659"/>
                  <a:gd name="T118" fmla="*/ 284 w 724"/>
                  <a:gd name="T119" fmla="*/ 609 h 659"/>
                  <a:gd name="T120" fmla="*/ 320 w 724"/>
                  <a:gd name="T121" fmla="*/ 65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24" h="659">
                    <a:moveTo>
                      <a:pt x="329" y="641"/>
                    </a:moveTo>
                    <a:lnTo>
                      <a:pt x="334" y="646"/>
                    </a:lnTo>
                    <a:lnTo>
                      <a:pt x="339" y="655"/>
                    </a:lnTo>
                    <a:lnTo>
                      <a:pt x="348" y="659"/>
                    </a:lnTo>
                    <a:lnTo>
                      <a:pt x="352" y="655"/>
                    </a:lnTo>
                    <a:lnTo>
                      <a:pt x="362" y="646"/>
                    </a:lnTo>
                    <a:lnTo>
                      <a:pt x="362" y="632"/>
                    </a:lnTo>
                    <a:lnTo>
                      <a:pt x="366" y="623"/>
                    </a:lnTo>
                    <a:lnTo>
                      <a:pt x="366" y="623"/>
                    </a:lnTo>
                    <a:lnTo>
                      <a:pt x="366" y="618"/>
                    </a:lnTo>
                    <a:lnTo>
                      <a:pt x="362" y="609"/>
                    </a:lnTo>
                    <a:lnTo>
                      <a:pt x="366" y="609"/>
                    </a:lnTo>
                    <a:lnTo>
                      <a:pt x="371" y="609"/>
                    </a:lnTo>
                    <a:lnTo>
                      <a:pt x="371" y="604"/>
                    </a:lnTo>
                    <a:lnTo>
                      <a:pt x="371" y="595"/>
                    </a:lnTo>
                    <a:lnTo>
                      <a:pt x="375" y="591"/>
                    </a:lnTo>
                    <a:lnTo>
                      <a:pt x="375" y="581"/>
                    </a:lnTo>
                    <a:lnTo>
                      <a:pt x="384" y="577"/>
                    </a:lnTo>
                    <a:lnTo>
                      <a:pt x="384" y="572"/>
                    </a:lnTo>
                    <a:lnTo>
                      <a:pt x="384" y="568"/>
                    </a:lnTo>
                    <a:lnTo>
                      <a:pt x="384" y="568"/>
                    </a:lnTo>
                    <a:lnTo>
                      <a:pt x="384" y="563"/>
                    </a:lnTo>
                    <a:lnTo>
                      <a:pt x="389" y="559"/>
                    </a:lnTo>
                    <a:lnTo>
                      <a:pt x="384" y="554"/>
                    </a:lnTo>
                    <a:lnTo>
                      <a:pt x="384" y="549"/>
                    </a:lnTo>
                    <a:lnTo>
                      <a:pt x="384" y="549"/>
                    </a:lnTo>
                    <a:lnTo>
                      <a:pt x="389" y="549"/>
                    </a:lnTo>
                    <a:lnTo>
                      <a:pt x="389" y="549"/>
                    </a:lnTo>
                    <a:lnTo>
                      <a:pt x="394" y="549"/>
                    </a:lnTo>
                    <a:lnTo>
                      <a:pt x="389" y="545"/>
                    </a:lnTo>
                    <a:lnTo>
                      <a:pt x="394" y="540"/>
                    </a:lnTo>
                    <a:lnTo>
                      <a:pt x="394" y="540"/>
                    </a:lnTo>
                    <a:lnTo>
                      <a:pt x="398" y="540"/>
                    </a:lnTo>
                    <a:lnTo>
                      <a:pt x="398" y="540"/>
                    </a:lnTo>
                    <a:lnTo>
                      <a:pt x="403" y="531"/>
                    </a:lnTo>
                    <a:lnTo>
                      <a:pt x="407" y="531"/>
                    </a:lnTo>
                    <a:lnTo>
                      <a:pt x="417" y="526"/>
                    </a:lnTo>
                    <a:lnTo>
                      <a:pt x="435" y="522"/>
                    </a:lnTo>
                    <a:lnTo>
                      <a:pt x="444" y="522"/>
                    </a:lnTo>
                    <a:lnTo>
                      <a:pt x="453" y="517"/>
                    </a:lnTo>
                    <a:lnTo>
                      <a:pt x="458" y="513"/>
                    </a:lnTo>
                    <a:lnTo>
                      <a:pt x="462" y="513"/>
                    </a:lnTo>
                    <a:lnTo>
                      <a:pt x="467" y="508"/>
                    </a:lnTo>
                    <a:lnTo>
                      <a:pt x="472" y="504"/>
                    </a:lnTo>
                    <a:lnTo>
                      <a:pt x="472" y="499"/>
                    </a:lnTo>
                    <a:lnTo>
                      <a:pt x="472" y="494"/>
                    </a:lnTo>
                    <a:lnTo>
                      <a:pt x="472" y="490"/>
                    </a:lnTo>
                    <a:lnTo>
                      <a:pt x="476" y="494"/>
                    </a:lnTo>
                    <a:lnTo>
                      <a:pt x="476" y="494"/>
                    </a:lnTo>
                    <a:lnTo>
                      <a:pt x="481" y="494"/>
                    </a:lnTo>
                    <a:lnTo>
                      <a:pt x="481" y="490"/>
                    </a:lnTo>
                    <a:lnTo>
                      <a:pt x="481" y="485"/>
                    </a:lnTo>
                    <a:lnTo>
                      <a:pt x="481" y="481"/>
                    </a:lnTo>
                    <a:lnTo>
                      <a:pt x="485" y="481"/>
                    </a:lnTo>
                    <a:lnTo>
                      <a:pt x="490" y="481"/>
                    </a:lnTo>
                    <a:lnTo>
                      <a:pt x="490" y="476"/>
                    </a:lnTo>
                    <a:lnTo>
                      <a:pt x="490" y="467"/>
                    </a:lnTo>
                    <a:lnTo>
                      <a:pt x="490" y="467"/>
                    </a:lnTo>
                    <a:lnTo>
                      <a:pt x="499" y="467"/>
                    </a:lnTo>
                    <a:lnTo>
                      <a:pt x="499" y="462"/>
                    </a:lnTo>
                    <a:lnTo>
                      <a:pt x="508" y="458"/>
                    </a:lnTo>
                    <a:lnTo>
                      <a:pt x="508" y="458"/>
                    </a:lnTo>
                    <a:lnTo>
                      <a:pt x="504" y="467"/>
                    </a:lnTo>
                    <a:lnTo>
                      <a:pt x="504" y="467"/>
                    </a:lnTo>
                    <a:lnTo>
                      <a:pt x="504" y="472"/>
                    </a:lnTo>
                    <a:lnTo>
                      <a:pt x="508" y="472"/>
                    </a:lnTo>
                    <a:lnTo>
                      <a:pt x="513" y="472"/>
                    </a:lnTo>
                    <a:lnTo>
                      <a:pt x="513" y="467"/>
                    </a:lnTo>
                    <a:lnTo>
                      <a:pt x="513" y="467"/>
                    </a:lnTo>
                    <a:lnTo>
                      <a:pt x="513" y="462"/>
                    </a:lnTo>
                    <a:lnTo>
                      <a:pt x="513" y="462"/>
                    </a:lnTo>
                    <a:lnTo>
                      <a:pt x="513" y="462"/>
                    </a:lnTo>
                    <a:lnTo>
                      <a:pt x="522" y="462"/>
                    </a:lnTo>
                    <a:lnTo>
                      <a:pt x="526" y="462"/>
                    </a:lnTo>
                    <a:lnTo>
                      <a:pt x="526" y="458"/>
                    </a:lnTo>
                    <a:lnTo>
                      <a:pt x="531" y="453"/>
                    </a:lnTo>
                    <a:lnTo>
                      <a:pt x="545" y="453"/>
                    </a:lnTo>
                    <a:lnTo>
                      <a:pt x="559" y="449"/>
                    </a:lnTo>
                    <a:lnTo>
                      <a:pt x="563" y="449"/>
                    </a:lnTo>
                    <a:lnTo>
                      <a:pt x="568" y="449"/>
                    </a:lnTo>
                    <a:lnTo>
                      <a:pt x="577" y="449"/>
                    </a:lnTo>
                    <a:lnTo>
                      <a:pt x="586" y="444"/>
                    </a:lnTo>
                    <a:lnTo>
                      <a:pt x="600" y="421"/>
                    </a:lnTo>
                    <a:lnTo>
                      <a:pt x="595" y="421"/>
                    </a:lnTo>
                    <a:lnTo>
                      <a:pt x="581" y="421"/>
                    </a:lnTo>
                    <a:lnTo>
                      <a:pt x="572" y="417"/>
                    </a:lnTo>
                    <a:lnTo>
                      <a:pt x="568" y="412"/>
                    </a:lnTo>
                    <a:lnTo>
                      <a:pt x="563" y="407"/>
                    </a:lnTo>
                    <a:lnTo>
                      <a:pt x="563" y="407"/>
                    </a:lnTo>
                    <a:lnTo>
                      <a:pt x="563" y="407"/>
                    </a:lnTo>
                    <a:lnTo>
                      <a:pt x="563" y="403"/>
                    </a:lnTo>
                    <a:lnTo>
                      <a:pt x="563" y="403"/>
                    </a:lnTo>
                    <a:lnTo>
                      <a:pt x="563" y="403"/>
                    </a:lnTo>
                    <a:lnTo>
                      <a:pt x="563" y="403"/>
                    </a:lnTo>
                    <a:lnTo>
                      <a:pt x="568" y="403"/>
                    </a:lnTo>
                    <a:lnTo>
                      <a:pt x="568" y="403"/>
                    </a:lnTo>
                    <a:lnTo>
                      <a:pt x="568" y="398"/>
                    </a:lnTo>
                    <a:lnTo>
                      <a:pt x="563" y="394"/>
                    </a:lnTo>
                    <a:lnTo>
                      <a:pt x="559" y="394"/>
                    </a:lnTo>
                    <a:lnTo>
                      <a:pt x="568" y="394"/>
                    </a:lnTo>
                    <a:lnTo>
                      <a:pt x="568" y="394"/>
                    </a:lnTo>
                    <a:lnTo>
                      <a:pt x="577" y="394"/>
                    </a:lnTo>
                    <a:lnTo>
                      <a:pt x="581" y="389"/>
                    </a:lnTo>
                    <a:lnTo>
                      <a:pt x="586" y="389"/>
                    </a:lnTo>
                    <a:lnTo>
                      <a:pt x="591" y="394"/>
                    </a:lnTo>
                    <a:lnTo>
                      <a:pt x="591" y="394"/>
                    </a:lnTo>
                    <a:lnTo>
                      <a:pt x="591" y="394"/>
                    </a:lnTo>
                    <a:lnTo>
                      <a:pt x="591" y="398"/>
                    </a:lnTo>
                    <a:lnTo>
                      <a:pt x="591" y="398"/>
                    </a:lnTo>
                    <a:lnTo>
                      <a:pt x="600" y="403"/>
                    </a:lnTo>
                    <a:lnTo>
                      <a:pt x="600" y="407"/>
                    </a:lnTo>
                    <a:lnTo>
                      <a:pt x="600" y="407"/>
                    </a:lnTo>
                    <a:lnTo>
                      <a:pt x="614" y="407"/>
                    </a:lnTo>
                    <a:lnTo>
                      <a:pt x="618" y="398"/>
                    </a:lnTo>
                    <a:lnTo>
                      <a:pt x="623" y="394"/>
                    </a:lnTo>
                    <a:lnTo>
                      <a:pt x="623" y="394"/>
                    </a:lnTo>
                    <a:lnTo>
                      <a:pt x="623" y="398"/>
                    </a:lnTo>
                    <a:lnTo>
                      <a:pt x="623" y="398"/>
                    </a:lnTo>
                    <a:lnTo>
                      <a:pt x="627" y="398"/>
                    </a:lnTo>
                    <a:lnTo>
                      <a:pt x="632" y="398"/>
                    </a:lnTo>
                    <a:lnTo>
                      <a:pt x="618" y="389"/>
                    </a:lnTo>
                    <a:lnTo>
                      <a:pt x="609" y="384"/>
                    </a:lnTo>
                    <a:lnTo>
                      <a:pt x="604" y="375"/>
                    </a:lnTo>
                    <a:lnTo>
                      <a:pt x="604" y="375"/>
                    </a:lnTo>
                    <a:lnTo>
                      <a:pt x="604" y="371"/>
                    </a:lnTo>
                    <a:lnTo>
                      <a:pt x="609" y="371"/>
                    </a:lnTo>
                    <a:lnTo>
                      <a:pt x="609" y="366"/>
                    </a:lnTo>
                    <a:lnTo>
                      <a:pt x="609" y="357"/>
                    </a:lnTo>
                    <a:lnTo>
                      <a:pt x="614" y="352"/>
                    </a:lnTo>
                    <a:lnTo>
                      <a:pt x="614" y="352"/>
                    </a:lnTo>
                    <a:lnTo>
                      <a:pt x="609" y="348"/>
                    </a:lnTo>
                    <a:lnTo>
                      <a:pt x="604" y="343"/>
                    </a:lnTo>
                    <a:lnTo>
                      <a:pt x="604" y="339"/>
                    </a:lnTo>
                    <a:lnTo>
                      <a:pt x="600" y="339"/>
                    </a:lnTo>
                    <a:lnTo>
                      <a:pt x="595" y="339"/>
                    </a:lnTo>
                    <a:lnTo>
                      <a:pt x="591" y="334"/>
                    </a:lnTo>
                    <a:lnTo>
                      <a:pt x="591" y="329"/>
                    </a:lnTo>
                    <a:lnTo>
                      <a:pt x="595" y="329"/>
                    </a:lnTo>
                    <a:lnTo>
                      <a:pt x="600" y="329"/>
                    </a:lnTo>
                    <a:lnTo>
                      <a:pt x="609" y="325"/>
                    </a:lnTo>
                    <a:lnTo>
                      <a:pt x="627" y="316"/>
                    </a:lnTo>
                    <a:lnTo>
                      <a:pt x="623" y="307"/>
                    </a:lnTo>
                    <a:lnTo>
                      <a:pt x="627" y="297"/>
                    </a:lnTo>
                    <a:lnTo>
                      <a:pt x="636" y="293"/>
                    </a:lnTo>
                    <a:lnTo>
                      <a:pt x="641" y="297"/>
                    </a:lnTo>
                    <a:lnTo>
                      <a:pt x="646" y="297"/>
                    </a:lnTo>
                    <a:lnTo>
                      <a:pt x="646" y="293"/>
                    </a:lnTo>
                    <a:lnTo>
                      <a:pt x="646" y="288"/>
                    </a:lnTo>
                    <a:lnTo>
                      <a:pt x="646" y="284"/>
                    </a:lnTo>
                    <a:lnTo>
                      <a:pt x="641" y="279"/>
                    </a:lnTo>
                    <a:lnTo>
                      <a:pt x="641" y="274"/>
                    </a:lnTo>
                    <a:lnTo>
                      <a:pt x="646" y="265"/>
                    </a:lnTo>
                    <a:lnTo>
                      <a:pt x="655" y="261"/>
                    </a:lnTo>
                    <a:lnTo>
                      <a:pt x="650" y="256"/>
                    </a:lnTo>
                    <a:lnTo>
                      <a:pt x="650" y="252"/>
                    </a:lnTo>
                    <a:lnTo>
                      <a:pt x="641" y="252"/>
                    </a:lnTo>
                    <a:lnTo>
                      <a:pt x="627" y="242"/>
                    </a:lnTo>
                    <a:lnTo>
                      <a:pt x="623" y="238"/>
                    </a:lnTo>
                    <a:lnTo>
                      <a:pt x="618" y="229"/>
                    </a:lnTo>
                    <a:lnTo>
                      <a:pt x="618" y="229"/>
                    </a:lnTo>
                    <a:lnTo>
                      <a:pt x="618" y="229"/>
                    </a:lnTo>
                    <a:lnTo>
                      <a:pt x="636" y="224"/>
                    </a:lnTo>
                    <a:lnTo>
                      <a:pt x="650" y="220"/>
                    </a:lnTo>
                    <a:lnTo>
                      <a:pt x="646" y="215"/>
                    </a:lnTo>
                    <a:lnTo>
                      <a:pt x="641" y="210"/>
                    </a:lnTo>
                    <a:lnTo>
                      <a:pt x="636" y="206"/>
                    </a:lnTo>
                    <a:lnTo>
                      <a:pt x="636" y="206"/>
                    </a:lnTo>
                    <a:lnTo>
                      <a:pt x="636" y="201"/>
                    </a:lnTo>
                    <a:lnTo>
                      <a:pt x="636" y="201"/>
                    </a:lnTo>
                    <a:lnTo>
                      <a:pt x="636" y="201"/>
                    </a:lnTo>
                    <a:lnTo>
                      <a:pt x="627" y="197"/>
                    </a:lnTo>
                    <a:lnTo>
                      <a:pt x="623" y="187"/>
                    </a:lnTo>
                    <a:lnTo>
                      <a:pt x="618" y="183"/>
                    </a:lnTo>
                    <a:lnTo>
                      <a:pt x="618" y="178"/>
                    </a:lnTo>
                    <a:lnTo>
                      <a:pt x="618" y="178"/>
                    </a:lnTo>
                    <a:lnTo>
                      <a:pt x="627" y="178"/>
                    </a:lnTo>
                    <a:lnTo>
                      <a:pt x="632" y="174"/>
                    </a:lnTo>
                    <a:lnTo>
                      <a:pt x="632" y="174"/>
                    </a:lnTo>
                    <a:lnTo>
                      <a:pt x="632" y="174"/>
                    </a:lnTo>
                    <a:lnTo>
                      <a:pt x="632" y="165"/>
                    </a:lnTo>
                    <a:lnTo>
                      <a:pt x="636" y="160"/>
                    </a:lnTo>
                    <a:lnTo>
                      <a:pt x="641" y="155"/>
                    </a:lnTo>
                    <a:lnTo>
                      <a:pt x="646" y="151"/>
                    </a:lnTo>
                    <a:lnTo>
                      <a:pt x="646" y="142"/>
                    </a:lnTo>
                    <a:lnTo>
                      <a:pt x="641" y="137"/>
                    </a:lnTo>
                    <a:lnTo>
                      <a:pt x="641" y="137"/>
                    </a:lnTo>
                    <a:lnTo>
                      <a:pt x="646" y="132"/>
                    </a:lnTo>
                    <a:lnTo>
                      <a:pt x="650" y="132"/>
                    </a:lnTo>
                    <a:lnTo>
                      <a:pt x="659" y="128"/>
                    </a:lnTo>
                    <a:lnTo>
                      <a:pt x="664" y="128"/>
                    </a:lnTo>
                    <a:lnTo>
                      <a:pt x="664" y="128"/>
                    </a:lnTo>
                    <a:lnTo>
                      <a:pt x="664" y="123"/>
                    </a:lnTo>
                    <a:lnTo>
                      <a:pt x="669" y="123"/>
                    </a:lnTo>
                    <a:lnTo>
                      <a:pt x="678" y="119"/>
                    </a:lnTo>
                    <a:lnTo>
                      <a:pt x="673" y="114"/>
                    </a:lnTo>
                    <a:lnTo>
                      <a:pt x="669" y="110"/>
                    </a:lnTo>
                    <a:lnTo>
                      <a:pt x="669" y="110"/>
                    </a:lnTo>
                    <a:lnTo>
                      <a:pt x="669" y="110"/>
                    </a:lnTo>
                    <a:lnTo>
                      <a:pt x="673" y="110"/>
                    </a:lnTo>
                    <a:lnTo>
                      <a:pt x="673" y="110"/>
                    </a:lnTo>
                    <a:lnTo>
                      <a:pt x="678" y="110"/>
                    </a:lnTo>
                    <a:lnTo>
                      <a:pt x="673" y="105"/>
                    </a:lnTo>
                    <a:lnTo>
                      <a:pt x="673" y="105"/>
                    </a:lnTo>
                    <a:lnTo>
                      <a:pt x="673" y="105"/>
                    </a:lnTo>
                    <a:lnTo>
                      <a:pt x="673" y="105"/>
                    </a:lnTo>
                    <a:lnTo>
                      <a:pt x="678" y="96"/>
                    </a:lnTo>
                    <a:lnTo>
                      <a:pt x="687" y="96"/>
                    </a:lnTo>
                    <a:lnTo>
                      <a:pt x="691" y="96"/>
                    </a:lnTo>
                    <a:lnTo>
                      <a:pt x="696" y="96"/>
                    </a:lnTo>
                    <a:lnTo>
                      <a:pt x="701" y="91"/>
                    </a:lnTo>
                    <a:lnTo>
                      <a:pt x="710" y="87"/>
                    </a:lnTo>
                    <a:lnTo>
                      <a:pt x="710" y="87"/>
                    </a:lnTo>
                    <a:lnTo>
                      <a:pt x="719" y="82"/>
                    </a:lnTo>
                    <a:lnTo>
                      <a:pt x="724" y="73"/>
                    </a:lnTo>
                    <a:lnTo>
                      <a:pt x="719" y="73"/>
                    </a:lnTo>
                    <a:lnTo>
                      <a:pt x="719" y="73"/>
                    </a:lnTo>
                    <a:lnTo>
                      <a:pt x="710" y="68"/>
                    </a:lnTo>
                    <a:lnTo>
                      <a:pt x="701" y="68"/>
                    </a:lnTo>
                    <a:lnTo>
                      <a:pt x="691" y="68"/>
                    </a:lnTo>
                    <a:lnTo>
                      <a:pt x="687" y="68"/>
                    </a:lnTo>
                    <a:lnTo>
                      <a:pt x="682" y="64"/>
                    </a:lnTo>
                    <a:lnTo>
                      <a:pt x="678" y="68"/>
                    </a:lnTo>
                    <a:lnTo>
                      <a:pt x="664" y="68"/>
                    </a:lnTo>
                    <a:lnTo>
                      <a:pt x="655" y="77"/>
                    </a:lnTo>
                    <a:lnTo>
                      <a:pt x="655" y="82"/>
                    </a:lnTo>
                    <a:lnTo>
                      <a:pt x="655" y="82"/>
                    </a:lnTo>
                    <a:lnTo>
                      <a:pt x="650" y="77"/>
                    </a:lnTo>
                    <a:lnTo>
                      <a:pt x="650" y="77"/>
                    </a:lnTo>
                    <a:lnTo>
                      <a:pt x="650" y="73"/>
                    </a:lnTo>
                    <a:lnTo>
                      <a:pt x="641" y="77"/>
                    </a:lnTo>
                    <a:lnTo>
                      <a:pt x="632" y="77"/>
                    </a:lnTo>
                    <a:lnTo>
                      <a:pt x="627" y="77"/>
                    </a:lnTo>
                    <a:lnTo>
                      <a:pt x="618" y="82"/>
                    </a:lnTo>
                    <a:lnTo>
                      <a:pt x="614" y="87"/>
                    </a:lnTo>
                    <a:lnTo>
                      <a:pt x="604" y="91"/>
                    </a:lnTo>
                    <a:lnTo>
                      <a:pt x="600" y="91"/>
                    </a:lnTo>
                    <a:lnTo>
                      <a:pt x="591" y="87"/>
                    </a:lnTo>
                    <a:lnTo>
                      <a:pt x="591" y="82"/>
                    </a:lnTo>
                    <a:lnTo>
                      <a:pt x="591" y="82"/>
                    </a:lnTo>
                    <a:lnTo>
                      <a:pt x="595" y="82"/>
                    </a:lnTo>
                    <a:lnTo>
                      <a:pt x="595" y="82"/>
                    </a:lnTo>
                    <a:lnTo>
                      <a:pt x="595" y="82"/>
                    </a:lnTo>
                    <a:lnTo>
                      <a:pt x="600" y="82"/>
                    </a:lnTo>
                    <a:lnTo>
                      <a:pt x="604" y="73"/>
                    </a:lnTo>
                    <a:lnTo>
                      <a:pt x="609" y="68"/>
                    </a:lnTo>
                    <a:lnTo>
                      <a:pt x="614" y="59"/>
                    </a:lnTo>
                    <a:lnTo>
                      <a:pt x="609" y="59"/>
                    </a:lnTo>
                    <a:lnTo>
                      <a:pt x="600" y="64"/>
                    </a:lnTo>
                    <a:lnTo>
                      <a:pt x="595" y="64"/>
                    </a:lnTo>
                    <a:lnTo>
                      <a:pt x="595" y="68"/>
                    </a:lnTo>
                    <a:lnTo>
                      <a:pt x="595" y="68"/>
                    </a:lnTo>
                    <a:lnTo>
                      <a:pt x="591" y="68"/>
                    </a:lnTo>
                    <a:lnTo>
                      <a:pt x="586" y="68"/>
                    </a:lnTo>
                    <a:lnTo>
                      <a:pt x="586" y="68"/>
                    </a:lnTo>
                    <a:lnTo>
                      <a:pt x="586" y="68"/>
                    </a:lnTo>
                    <a:lnTo>
                      <a:pt x="581" y="68"/>
                    </a:lnTo>
                    <a:lnTo>
                      <a:pt x="577" y="73"/>
                    </a:lnTo>
                    <a:lnTo>
                      <a:pt x="568" y="77"/>
                    </a:lnTo>
                    <a:lnTo>
                      <a:pt x="559" y="82"/>
                    </a:lnTo>
                    <a:lnTo>
                      <a:pt x="554" y="82"/>
                    </a:lnTo>
                    <a:lnTo>
                      <a:pt x="549" y="82"/>
                    </a:lnTo>
                    <a:lnTo>
                      <a:pt x="545" y="77"/>
                    </a:lnTo>
                    <a:lnTo>
                      <a:pt x="545" y="77"/>
                    </a:lnTo>
                    <a:lnTo>
                      <a:pt x="545" y="77"/>
                    </a:lnTo>
                    <a:lnTo>
                      <a:pt x="545" y="73"/>
                    </a:lnTo>
                    <a:lnTo>
                      <a:pt x="549" y="68"/>
                    </a:lnTo>
                    <a:lnTo>
                      <a:pt x="554" y="68"/>
                    </a:lnTo>
                    <a:lnTo>
                      <a:pt x="559" y="68"/>
                    </a:lnTo>
                    <a:lnTo>
                      <a:pt x="549" y="68"/>
                    </a:lnTo>
                    <a:lnTo>
                      <a:pt x="531" y="73"/>
                    </a:lnTo>
                    <a:lnTo>
                      <a:pt x="517" y="73"/>
                    </a:lnTo>
                    <a:lnTo>
                      <a:pt x="517" y="73"/>
                    </a:lnTo>
                    <a:lnTo>
                      <a:pt x="513" y="73"/>
                    </a:lnTo>
                    <a:lnTo>
                      <a:pt x="508" y="73"/>
                    </a:lnTo>
                    <a:lnTo>
                      <a:pt x="504" y="73"/>
                    </a:lnTo>
                    <a:lnTo>
                      <a:pt x="504" y="77"/>
                    </a:lnTo>
                    <a:lnTo>
                      <a:pt x="504" y="77"/>
                    </a:lnTo>
                    <a:lnTo>
                      <a:pt x="494" y="73"/>
                    </a:lnTo>
                    <a:lnTo>
                      <a:pt x="490" y="68"/>
                    </a:lnTo>
                    <a:lnTo>
                      <a:pt x="490" y="68"/>
                    </a:lnTo>
                    <a:lnTo>
                      <a:pt x="490" y="64"/>
                    </a:lnTo>
                    <a:lnTo>
                      <a:pt x="490" y="64"/>
                    </a:lnTo>
                    <a:lnTo>
                      <a:pt x="490" y="64"/>
                    </a:lnTo>
                    <a:lnTo>
                      <a:pt x="490" y="64"/>
                    </a:lnTo>
                    <a:lnTo>
                      <a:pt x="490" y="64"/>
                    </a:lnTo>
                    <a:lnTo>
                      <a:pt x="494" y="59"/>
                    </a:lnTo>
                    <a:lnTo>
                      <a:pt x="494" y="59"/>
                    </a:lnTo>
                    <a:lnTo>
                      <a:pt x="494" y="59"/>
                    </a:lnTo>
                    <a:lnTo>
                      <a:pt x="504" y="59"/>
                    </a:lnTo>
                    <a:lnTo>
                      <a:pt x="504" y="59"/>
                    </a:lnTo>
                    <a:lnTo>
                      <a:pt x="504" y="59"/>
                    </a:lnTo>
                    <a:lnTo>
                      <a:pt x="504" y="55"/>
                    </a:lnTo>
                    <a:lnTo>
                      <a:pt x="508" y="50"/>
                    </a:lnTo>
                    <a:lnTo>
                      <a:pt x="513" y="55"/>
                    </a:lnTo>
                    <a:lnTo>
                      <a:pt x="517" y="50"/>
                    </a:lnTo>
                    <a:lnTo>
                      <a:pt x="517" y="50"/>
                    </a:lnTo>
                    <a:lnTo>
                      <a:pt x="517" y="55"/>
                    </a:lnTo>
                    <a:lnTo>
                      <a:pt x="517" y="55"/>
                    </a:lnTo>
                    <a:lnTo>
                      <a:pt x="531" y="50"/>
                    </a:lnTo>
                    <a:lnTo>
                      <a:pt x="559" y="50"/>
                    </a:lnTo>
                    <a:lnTo>
                      <a:pt x="563" y="50"/>
                    </a:lnTo>
                    <a:lnTo>
                      <a:pt x="568" y="50"/>
                    </a:lnTo>
                    <a:lnTo>
                      <a:pt x="600" y="50"/>
                    </a:lnTo>
                    <a:lnTo>
                      <a:pt x="609" y="45"/>
                    </a:lnTo>
                    <a:lnTo>
                      <a:pt x="614" y="41"/>
                    </a:lnTo>
                    <a:lnTo>
                      <a:pt x="614" y="36"/>
                    </a:lnTo>
                    <a:lnTo>
                      <a:pt x="609" y="36"/>
                    </a:lnTo>
                    <a:lnTo>
                      <a:pt x="604" y="36"/>
                    </a:lnTo>
                    <a:lnTo>
                      <a:pt x="600" y="32"/>
                    </a:lnTo>
                    <a:lnTo>
                      <a:pt x="595" y="27"/>
                    </a:lnTo>
                    <a:lnTo>
                      <a:pt x="595" y="32"/>
                    </a:lnTo>
                    <a:lnTo>
                      <a:pt x="591" y="32"/>
                    </a:lnTo>
                    <a:lnTo>
                      <a:pt x="586" y="32"/>
                    </a:lnTo>
                    <a:lnTo>
                      <a:pt x="586" y="32"/>
                    </a:lnTo>
                    <a:lnTo>
                      <a:pt x="581" y="32"/>
                    </a:lnTo>
                    <a:lnTo>
                      <a:pt x="577" y="27"/>
                    </a:lnTo>
                    <a:lnTo>
                      <a:pt x="572" y="22"/>
                    </a:lnTo>
                    <a:lnTo>
                      <a:pt x="568" y="18"/>
                    </a:lnTo>
                    <a:lnTo>
                      <a:pt x="568" y="18"/>
                    </a:lnTo>
                    <a:lnTo>
                      <a:pt x="568" y="18"/>
                    </a:lnTo>
                    <a:lnTo>
                      <a:pt x="559" y="22"/>
                    </a:lnTo>
                    <a:lnTo>
                      <a:pt x="554" y="18"/>
                    </a:lnTo>
                    <a:lnTo>
                      <a:pt x="554" y="13"/>
                    </a:lnTo>
                    <a:lnTo>
                      <a:pt x="549" y="13"/>
                    </a:lnTo>
                    <a:lnTo>
                      <a:pt x="545" y="9"/>
                    </a:lnTo>
                    <a:lnTo>
                      <a:pt x="536" y="9"/>
                    </a:lnTo>
                    <a:lnTo>
                      <a:pt x="517" y="4"/>
                    </a:lnTo>
                    <a:lnTo>
                      <a:pt x="504" y="0"/>
                    </a:lnTo>
                    <a:lnTo>
                      <a:pt x="476" y="4"/>
                    </a:lnTo>
                    <a:lnTo>
                      <a:pt x="472" y="4"/>
                    </a:lnTo>
                    <a:lnTo>
                      <a:pt x="449" y="4"/>
                    </a:lnTo>
                    <a:lnTo>
                      <a:pt x="444" y="4"/>
                    </a:lnTo>
                    <a:lnTo>
                      <a:pt x="444" y="4"/>
                    </a:lnTo>
                    <a:lnTo>
                      <a:pt x="435" y="4"/>
                    </a:lnTo>
                    <a:lnTo>
                      <a:pt x="426" y="9"/>
                    </a:lnTo>
                    <a:lnTo>
                      <a:pt x="421" y="9"/>
                    </a:lnTo>
                    <a:lnTo>
                      <a:pt x="421" y="9"/>
                    </a:lnTo>
                    <a:lnTo>
                      <a:pt x="421" y="13"/>
                    </a:lnTo>
                    <a:lnTo>
                      <a:pt x="417" y="18"/>
                    </a:lnTo>
                    <a:lnTo>
                      <a:pt x="407" y="22"/>
                    </a:lnTo>
                    <a:lnTo>
                      <a:pt x="394" y="22"/>
                    </a:lnTo>
                    <a:lnTo>
                      <a:pt x="384" y="27"/>
                    </a:lnTo>
                    <a:lnTo>
                      <a:pt x="375" y="22"/>
                    </a:lnTo>
                    <a:lnTo>
                      <a:pt x="366" y="22"/>
                    </a:lnTo>
                    <a:lnTo>
                      <a:pt x="362" y="22"/>
                    </a:lnTo>
                    <a:lnTo>
                      <a:pt x="348" y="22"/>
                    </a:lnTo>
                    <a:lnTo>
                      <a:pt x="339" y="22"/>
                    </a:lnTo>
                    <a:lnTo>
                      <a:pt x="329" y="18"/>
                    </a:lnTo>
                    <a:lnTo>
                      <a:pt x="329" y="18"/>
                    </a:lnTo>
                    <a:lnTo>
                      <a:pt x="334" y="22"/>
                    </a:lnTo>
                    <a:lnTo>
                      <a:pt x="334" y="32"/>
                    </a:lnTo>
                    <a:lnTo>
                      <a:pt x="334" y="32"/>
                    </a:lnTo>
                    <a:lnTo>
                      <a:pt x="334" y="32"/>
                    </a:lnTo>
                    <a:lnTo>
                      <a:pt x="325" y="32"/>
                    </a:lnTo>
                    <a:lnTo>
                      <a:pt x="320" y="32"/>
                    </a:lnTo>
                    <a:lnTo>
                      <a:pt x="316" y="36"/>
                    </a:lnTo>
                    <a:lnTo>
                      <a:pt x="316" y="36"/>
                    </a:lnTo>
                    <a:lnTo>
                      <a:pt x="329" y="36"/>
                    </a:lnTo>
                    <a:lnTo>
                      <a:pt x="339" y="45"/>
                    </a:lnTo>
                    <a:lnTo>
                      <a:pt x="343" y="50"/>
                    </a:lnTo>
                    <a:lnTo>
                      <a:pt x="343" y="50"/>
                    </a:lnTo>
                    <a:lnTo>
                      <a:pt x="339" y="50"/>
                    </a:lnTo>
                    <a:lnTo>
                      <a:pt x="339" y="50"/>
                    </a:lnTo>
                    <a:lnTo>
                      <a:pt x="334" y="55"/>
                    </a:lnTo>
                    <a:lnTo>
                      <a:pt x="339" y="59"/>
                    </a:lnTo>
                    <a:lnTo>
                      <a:pt x="339" y="64"/>
                    </a:lnTo>
                    <a:lnTo>
                      <a:pt x="339" y="64"/>
                    </a:lnTo>
                    <a:lnTo>
                      <a:pt x="334" y="59"/>
                    </a:lnTo>
                    <a:lnTo>
                      <a:pt x="334" y="59"/>
                    </a:lnTo>
                    <a:lnTo>
                      <a:pt x="325" y="59"/>
                    </a:lnTo>
                    <a:lnTo>
                      <a:pt x="316" y="55"/>
                    </a:lnTo>
                    <a:lnTo>
                      <a:pt x="307" y="50"/>
                    </a:lnTo>
                    <a:lnTo>
                      <a:pt x="297" y="45"/>
                    </a:lnTo>
                    <a:lnTo>
                      <a:pt x="297" y="45"/>
                    </a:lnTo>
                    <a:lnTo>
                      <a:pt x="288" y="45"/>
                    </a:lnTo>
                    <a:lnTo>
                      <a:pt x="284" y="45"/>
                    </a:lnTo>
                    <a:lnTo>
                      <a:pt x="284" y="45"/>
                    </a:lnTo>
                    <a:lnTo>
                      <a:pt x="279" y="41"/>
                    </a:lnTo>
                    <a:lnTo>
                      <a:pt x="270" y="45"/>
                    </a:lnTo>
                    <a:lnTo>
                      <a:pt x="270" y="45"/>
                    </a:lnTo>
                    <a:lnTo>
                      <a:pt x="274" y="55"/>
                    </a:lnTo>
                    <a:lnTo>
                      <a:pt x="274" y="59"/>
                    </a:lnTo>
                    <a:lnTo>
                      <a:pt x="279" y="64"/>
                    </a:lnTo>
                    <a:lnTo>
                      <a:pt x="279" y="68"/>
                    </a:lnTo>
                    <a:lnTo>
                      <a:pt x="274" y="64"/>
                    </a:lnTo>
                    <a:lnTo>
                      <a:pt x="270" y="64"/>
                    </a:lnTo>
                    <a:lnTo>
                      <a:pt x="270" y="64"/>
                    </a:lnTo>
                    <a:lnTo>
                      <a:pt x="265" y="68"/>
                    </a:lnTo>
                    <a:lnTo>
                      <a:pt x="270" y="73"/>
                    </a:lnTo>
                    <a:lnTo>
                      <a:pt x="265" y="73"/>
                    </a:lnTo>
                    <a:lnTo>
                      <a:pt x="265" y="73"/>
                    </a:lnTo>
                    <a:lnTo>
                      <a:pt x="261" y="73"/>
                    </a:lnTo>
                    <a:lnTo>
                      <a:pt x="261" y="68"/>
                    </a:lnTo>
                    <a:lnTo>
                      <a:pt x="256" y="68"/>
                    </a:lnTo>
                    <a:lnTo>
                      <a:pt x="261" y="68"/>
                    </a:lnTo>
                    <a:lnTo>
                      <a:pt x="256" y="64"/>
                    </a:lnTo>
                    <a:lnTo>
                      <a:pt x="247" y="59"/>
                    </a:lnTo>
                    <a:lnTo>
                      <a:pt x="247" y="55"/>
                    </a:lnTo>
                    <a:lnTo>
                      <a:pt x="238" y="55"/>
                    </a:lnTo>
                    <a:lnTo>
                      <a:pt x="229" y="55"/>
                    </a:lnTo>
                    <a:lnTo>
                      <a:pt x="215" y="59"/>
                    </a:lnTo>
                    <a:lnTo>
                      <a:pt x="206" y="59"/>
                    </a:lnTo>
                    <a:lnTo>
                      <a:pt x="201" y="59"/>
                    </a:lnTo>
                    <a:lnTo>
                      <a:pt x="201" y="59"/>
                    </a:lnTo>
                    <a:lnTo>
                      <a:pt x="174" y="59"/>
                    </a:lnTo>
                    <a:lnTo>
                      <a:pt x="160" y="64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4" y="73"/>
                    </a:lnTo>
                    <a:lnTo>
                      <a:pt x="151" y="77"/>
                    </a:lnTo>
                    <a:lnTo>
                      <a:pt x="137" y="73"/>
                    </a:lnTo>
                    <a:lnTo>
                      <a:pt x="132" y="73"/>
                    </a:lnTo>
                    <a:lnTo>
                      <a:pt x="132" y="82"/>
                    </a:lnTo>
                    <a:lnTo>
                      <a:pt x="132" y="91"/>
                    </a:lnTo>
                    <a:lnTo>
                      <a:pt x="128" y="91"/>
                    </a:lnTo>
                    <a:lnTo>
                      <a:pt x="114" y="96"/>
                    </a:lnTo>
                    <a:lnTo>
                      <a:pt x="109" y="96"/>
                    </a:lnTo>
                    <a:lnTo>
                      <a:pt x="105" y="105"/>
                    </a:lnTo>
                    <a:lnTo>
                      <a:pt x="105" y="110"/>
                    </a:lnTo>
                    <a:lnTo>
                      <a:pt x="96" y="105"/>
                    </a:lnTo>
                    <a:lnTo>
                      <a:pt x="91" y="110"/>
                    </a:lnTo>
                    <a:lnTo>
                      <a:pt x="82" y="114"/>
                    </a:lnTo>
                    <a:lnTo>
                      <a:pt x="73" y="119"/>
                    </a:lnTo>
                    <a:lnTo>
                      <a:pt x="73" y="119"/>
                    </a:lnTo>
                    <a:lnTo>
                      <a:pt x="73" y="123"/>
                    </a:lnTo>
                    <a:lnTo>
                      <a:pt x="64" y="123"/>
                    </a:lnTo>
                    <a:lnTo>
                      <a:pt x="77" y="128"/>
                    </a:lnTo>
                    <a:lnTo>
                      <a:pt x="82" y="128"/>
                    </a:lnTo>
                    <a:lnTo>
                      <a:pt x="87" y="119"/>
                    </a:lnTo>
                    <a:lnTo>
                      <a:pt x="91" y="123"/>
                    </a:lnTo>
                    <a:lnTo>
                      <a:pt x="96" y="128"/>
                    </a:lnTo>
                    <a:lnTo>
                      <a:pt x="100" y="137"/>
                    </a:lnTo>
                    <a:lnTo>
                      <a:pt x="96" y="142"/>
                    </a:lnTo>
                    <a:lnTo>
                      <a:pt x="87" y="151"/>
                    </a:lnTo>
                    <a:lnTo>
                      <a:pt x="77" y="160"/>
                    </a:lnTo>
                    <a:lnTo>
                      <a:pt x="68" y="165"/>
                    </a:lnTo>
                    <a:lnTo>
                      <a:pt x="59" y="165"/>
                    </a:lnTo>
                    <a:lnTo>
                      <a:pt x="50" y="169"/>
                    </a:lnTo>
                    <a:lnTo>
                      <a:pt x="41" y="174"/>
                    </a:lnTo>
                    <a:lnTo>
                      <a:pt x="27" y="178"/>
                    </a:lnTo>
                    <a:lnTo>
                      <a:pt x="18" y="178"/>
                    </a:lnTo>
                    <a:lnTo>
                      <a:pt x="9" y="183"/>
                    </a:lnTo>
                    <a:lnTo>
                      <a:pt x="0" y="187"/>
                    </a:lnTo>
                    <a:lnTo>
                      <a:pt x="4" y="192"/>
                    </a:lnTo>
                    <a:lnTo>
                      <a:pt x="18" y="197"/>
                    </a:lnTo>
                    <a:lnTo>
                      <a:pt x="22" y="197"/>
                    </a:lnTo>
                    <a:lnTo>
                      <a:pt x="22" y="201"/>
                    </a:lnTo>
                    <a:lnTo>
                      <a:pt x="27" y="201"/>
                    </a:lnTo>
                    <a:lnTo>
                      <a:pt x="32" y="201"/>
                    </a:lnTo>
                    <a:lnTo>
                      <a:pt x="32" y="201"/>
                    </a:lnTo>
                    <a:lnTo>
                      <a:pt x="32" y="206"/>
                    </a:lnTo>
                    <a:lnTo>
                      <a:pt x="32" y="206"/>
                    </a:lnTo>
                    <a:lnTo>
                      <a:pt x="32" y="210"/>
                    </a:lnTo>
                    <a:lnTo>
                      <a:pt x="32" y="210"/>
                    </a:lnTo>
                    <a:lnTo>
                      <a:pt x="32" y="210"/>
                    </a:lnTo>
                    <a:lnTo>
                      <a:pt x="41" y="210"/>
                    </a:lnTo>
                    <a:lnTo>
                      <a:pt x="50" y="206"/>
                    </a:lnTo>
                    <a:lnTo>
                      <a:pt x="64" y="210"/>
                    </a:lnTo>
                    <a:lnTo>
                      <a:pt x="64" y="215"/>
                    </a:lnTo>
                    <a:lnTo>
                      <a:pt x="64" y="215"/>
                    </a:lnTo>
                    <a:lnTo>
                      <a:pt x="55" y="224"/>
                    </a:lnTo>
                    <a:lnTo>
                      <a:pt x="45" y="224"/>
                    </a:lnTo>
                    <a:lnTo>
                      <a:pt x="41" y="224"/>
                    </a:lnTo>
                    <a:lnTo>
                      <a:pt x="41" y="224"/>
                    </a:lnTo>
                    <a:lnTo>
                      <a:pt x="32" y="224"/>
                    </a:lnTo>
                    <a:lnTo>
                      <a:pt x="27" y="229"/>
                    </a:lnTo>
                    <a:lnTo>
                      <a:pt x="41" y="229"/>
                    </a:lnTo>
                    <a:lnTo>
                      <a:pt x="50" y="229"/>
                    </a:lnTo>
                    <a:lnTo>
                      <a:pt x="59" y="233"/>
                    </a:lnTo>
                    <a:lnTo>
                      <a:pt x="64" y="238"/>
                    </a:lnTo>
                    <a:lnTo>
                      <a:pt x="64" y="242"/>
                    </a:lnTo>
                    <a:lnTo>
                      <a:pt x="59" y="238"/>
                    </a:lnTo>
                    <a:lnTo>
                      <a:pt x="59" y="238"/>
                    </a:lnTo>
                    <a:lnTo>
                      <a:pt x="55" y="238"/>
                    </a:lnTo>
                    <a:lnTo>
                      <a:pt x="55" y="247"/>
                    </a:lnTo>
                    <a:lnTo>
                      <a:pt x="50" y="247"/>
                    </a:lnTo>
                    <a:lnTo>
                      <a:pt x="50" y="256"/>
                    </a:lnTo>
                    <a:lnTo>
                      <a:pt x="64" y="256"/>
                    </a:lnTo>
                    <a:lnTo>
                      <a:pt x="64" y="256"/>
                    </a:lnTo>
                    <a:lnTo>
                      <a:pt x="73" y="256"/>
                    </a:lnTo>
                    <a:lnTo>
                      <a:pt x="82" y="252"/>
                    </a:lnTo>
                    <a:lnTo>
                      <a:pt x="87" y="252"/>
                    </a:lnTo>
                    <a:lnTo>
                      <a:pt x="91" y="247"/>
                    </a:lnTo>
                    <a:lnTo>
                      <a:pt x="109" y="252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23" y="252"/>
                    </a:lnTo>
                    <a:lnTo>
                      <a:pt x="132" y="252"/>
                    </a:lnTo>
                    <a:lnTo>
                      <a:pt x="132" y="252"/>
                    </a:lnTo>
                    <a:lnTo>
                      <a:pt x="137" y="252"/>
                    </a:lnTo>
                    <a:lnTo>
                      <a:pt x="142" y="256"/>
                    </a:lnTo>
                    <a:lnTo>
                      <a:pt x="151" y="261"/>
                    </a:lnTo>
                    <a:lnTo>
                      <a:pt x="164" y="265"/>
                    </a:lnTo>
                    <a:lnTo>
                      <a:pt x="174" y="270"/>
                    </a:lnTo>
                    <a:lnTo>
                      <a:pt x="178" y="270"/>
                    </a:lnTo>
                    <a:lnTo>
                      <a:pt x="183" y="265"/>
                    </a:lnTo>
                    <a:lnTo>
                      <a:pt x="187" y="265"/>
                    </a:lnTo>
                    <a:lnTo>
                      <a:pt x="183" y="274"/>
                    </a:lnTo>
                    <a:lnTo>
                      <a:pt x="183" y="274"/>
                    </a:lnTo>
                    <a:lnTo>
                      <a:pt x="183" y="279"/>
                    </a:lnTo>
                    <a:lnTo>
                      <a:pt x="187" y="284"/>
                    </a:lnTo>
                    <a:lnTo>
                      <a:pt x="192" y="293"/>
                    </a:lnTo>
                    <a:lnTo>
                      <a:pt x="192" y="302"/>
                    </a:lnTo>
                    <a:lnTo>
                      <a:pt x="201" y="311"/>
                    </a:lnTo>
                    <a:lnTo>
                      <a:pt x="201" y="320"/>
                    </a:lnTo>
                    <a:lnTo>
                      <a:pt x="206" y="320"/>
                    </a:lnTo>
                    <a:lnTo>
                      <a:pt x="206" y="329"/>
                    </a:lnTo>
                    <a:lnTo>
                      <a:pt x="210" y="329"/>
                    </a:lnTo>
                    <a:lnTo>
                      <a:pt x="210" y="325"/>
                    </a:lnTo>
                    <a:lnTo>
                      <a:pt x="215" y="325"/>
                    </a:lnTo>
                    <a:lnTo>
                      <a:pt x="215" y="329"/>
                    </a:lnTo>
                    <a:lnTo>
                      <a:pt x="215" y="329"/>
                    </a:lnTo>
                    <a:lnTo>
                      <a:pt x="215" y="339"/>
                    </a:lnTo>
                    <a:lnTo>
                      <a:pt x="215" y="352"/>
                    </a:lnTo>
                    <a:lnTo>
                      <a:pt x="210" y="371"/>
                    </a:lnTo>
                    <a:lnTo>
                      <a:pt x="215" y="380"/>
                    </a:lnTo>
                    <a:lnTo>
                      <a:pt x="219" y="380"/>
                    </a:lnTo>
                    <a:lnTo>
                      <a:pt x="219" y="380"/>
                    </a:lnTo>
                    <a:lnTo>
                      <a:pt x="224" y="380"/>
                    </a:lnTo>
                    <a:lnTo>
                      <a:pt x="224" y="380"/>
                    </a:lnTo>
                    <a:lnTo>
                      <a:pt x="224" y="375"/>
                    </a:lnTo>
                    <a:lnTo>
                      <a:pt x="229" y="371"/>
                    </a:lnTo>
                    <a:lnTo>
                      <a:pt x="233" y="371"/>
                    </a:lnTo>
                    <a:lnTo>
                      <a:pt x="233" y="371"/>
                    </a:lnTo>
                    <a:lnTo>
                      <a:pt x="233" y="375"/>
                    </a:lnTo>
                    <a:lnTo>
                      <a:pt x="238" y="375"/>
                    </a:lnTo>
                    <a:lnTo>
                      <a:pt x="238" y="371"/>
                    </a:lnTo>
                    <a:lnTo>
                      <a:pt x="242" y="366"/>
                    </a:lnTo>
                    <a:lnTo>
                      <a:pt x="242" y="371"/>
                    </a:lnTo>
                    <a:lnTo>
                      <a:pt x="242" y="371"/>
                    </a:lnTo>
                    <a:lnTo>
                      <a:pt x="247" y="380"/>
                    </a:lnTo>
                    <a:lnTo>
                      <a:pt x="256" y="389"/>
                    </a:lnTo>
                    <a:lnTo>
                      <a:pt x="261" y="398"/>
                    </a:lnTo>
                    <a:lnTo>
                      <a:pt x="261" y="403"/>
                    </a:lnTo>
                    <a:lnTo>
                      <a:pt x="265" y="403"/>
                    </a:lnTo>
                    <a:lnTo>
                      <a:pt x="270" y="407"/>
                    </a:lnTo>
                    <a:lnTo>
                      <a:pt x="274" y="412"/>
                    </a:lnTo>
                    <a:lnTo>
                      <a:pt x="274" y="417"/>
                    </a:lnTo>
                    <a:lnTo>
                      <a:pt x="274" y="417"/>
                    </a:lnTo>
                    <a:lnTo>
                      <a:pt x="265" y="417"/>
                    </a:lnTo>
                    <a:lnTo>
                      <a:pt x="265" y="417"/>
                    </a:lnTo>
                    <a:lnTo>
                      <a:pt x="256" y="417"/>
                    </a:lnTo>
                    <a:lnTo>
                      <a:pt x="256" y="421"/>
                    </a:lnTo>
                    <a:lnTo>
                      <a:pt x="261" y="421"/>
                    </a:lnTo>
                    <a:lnTo>
                      <a:pt x="265" y="426"/>
                    </a:lnTo>
                    <a:lnTo>
                      <a:pt x="265" y="426"/>
                    </a:lnTo>
                    <a:lnTo>
                      <a:pt x="270" y="430"/>
                    </a:lnTo>
                    <a:lnTo>
                      <a:pt x="270" y="430"/>
                    </a:lnTo>
                    <a:lnTo>
                      <a:pt x="270" y="435"/>
                    </a:lnTo>
                    <a:lnTo>
                      <a:pt x="270" y="435"/>
                    </a:lnTo>
                    <a:lnTo>
                      <a:pt x="270" y="439"/>
                    </a:lnTo>
                    <a:lnTo>
                      <a:pt x="274" y="444"/>
                    </a:lnTo>
                    <a:lnTo>
                      <a:pt x="265" y="453"/>
                    </a:lnTo>
                    <a:lnTo>
                      <a:pt x="265" y="453"/>
                    </a:lnTo>
                    <a:lnTo>
                      <a:pt x="265" y="453"/>
                    </a:lnTo>
                    <a:lnTo>
                      <a:pt x="265" y="458"/>
                    </a:lnTo>
                    <a:lnTo>
                      <a:pt x="265" y="462"/>
                    </a:lnTo>
                    <a:lnTo>
                      <a:pt x="265" y="462"/>
                    </a:lnTo>
                    <a:lnTo>
                      <a:pt x="265" y="462"/>
                    </a:lnTo>
                    <a:lnTo>
                      <a:pt x="261" y="467"/>
                    </a:lnTo>
                    <a:lnTo>
                      <a:pt x="256" y="467"/>
                    </a:lnTo>
                    <a:lnTo>
                      <a:pt x="252" y="472"/>
                    </a:lnTo>
                    <a:lnTo>
                      <a:pt x="252" y="476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47" y="472"/>
                    </a:lnTo>
                    <a:lnTo>
                      <a:pt x="247" y="490"/>
                    </a:lnTo>
                    <a:lnTo>
                      <a:pt x="247" y="490"/>
                    </a:lnTo>
                    <a:lnTo>
                      <a:pt x="242" y="490"/>
                    </a:lnTo>
                    <a:lnTo>
                      <a:pt x="238" y="490"/>
                    </a:lnTo>
                    <a:lnTo>
                      <a:pt x="238" y="494"/>
                    </a:lnTo>
                    <a:lnTo>
                      <a:pt x="238" y="494"/>
                    </a:lnTo>
                    <a:lnTo>
                      <a:pt x="238" y="494"/>
                    </a:lnTo>
                    <a:lnTo>
                      <a:pt x="238" y="494"/>
                    </a:lnTo>
                    <a:lnTo>
                      <a:pt x="238" y="504"/>
                    </a:lnTo>
                    <a:lnTo>
                      <a:pt x="238" y="517"/>
                    </a:lnTo>
                    <a:lnTo>
                      <a:pt x="238" y="526"/>
                    </a:lnTo>
                    <a:lnTo>
                      <a:pt x="238" y="536"/>
                    </a:lnTo>
                    <a:lnTo>
                      <a:pt x="238" y="536"/>
                    </a:lnTo>
                    <a:lnTo>
                      <a:pt x="247" y="536"/>
                    </a:lnTo>
                    <a:lnTo>
                      <a:pt x="247" y="540"/>
                    </a:lnTo>
                    <a:lnTo>
                      <a:pt x="247" y="545"/>
                    </a:lnTo>
                    <a:lnTo>
                      <a:pt x="247" y="549"/>
                    </a:lnTo>
                    <a:lnTo>
                      <a:pt x="247" y="549"/>
                    </a:lnTo>
                    <a:lnTo>
                      <a:pt x="247" y="554"/>
                    </a:lnTo>
                    <a:lnTo>
                      <a:pt x="252" y="559"/>
                    </a:lnTo>
                    <a:lnTo>
                      <a:pt x="252" y="559"/>
                    </a:lnTo>
                    <a:lnTo>
                      <a:pt x="256" y="559"/>
                    </a:lnTo>
                    <a:lnTo>
                      <a:pt x="261" y="568"/>
                    </a:lnTo>
                    <a:lnTo>
                      <a:pt x="261" y="577"/>
                    </a:lnTo>
                    <a:lnTo>
                      <a:pt x="261" y="577"/>
                    </a:lnTo>
                    <a:lnTo>
                      <a:pt x="265" y="586"/>
                    </a:lnTo>
                    <a:lnTo>
                      <a:pt x="270" y="591"/>
                    </a:lnTo>
                    <a:lnTo>
                      <a:pt x="274" y="595"/>
                    </a:lnTo>
                    <a:lnTo>
                      <a:pt x="279" y="600"/>
                    </a:lnTo>
                    <a:lnTo>
                      <a:pt x="284" y="600"/>
                    </a:lnTo>
                    <a:lnTo>
                      <a:pt x="284" y="609"/>
                    </a:lnTo>
                    <a:lnTo>
                      <a:pt x="284" y="609"/>
                    </a:lnTo>
                    <a:lnTo>
                      <a:pt x="284" y="609"/>
                    </a:lnTo>
                    <a:lnTo>
                      <a:pt x="279" y="614"/>
                    </a:lnTo>
                    <a:lnTo>
                      <a:pt x="284" y="618"/>
                    </a:lnTo>
                    <a:lnTo>
                      <a:pt x="293" y="627"/>
                    </a:lnTo>
                    <a:lnTo>
                      <a:pt x="293" y="632"/>
                    </a:lnTo>
                    <a:lnTo>
                      <a:pt x="302" y="641"/>
                    </a:lnTo>
                    <a:lnTo>
                      <a:pt x="307" y="636"/>
                    </a:lnTo>
                    <a:lnTo>
                      <a:pt x="307" y="636"/>
                    </a:lnTo>
                    <a:lnTo>
                      <a:pt x="307" y="636"/>
                    </a:lnTo>
                    <a:lnTo>
                      <a:pt x="316" y="646"/>
                    </a:lnTo>
                    <a:lnTo>
                      <a:pt x="320" y="650"/>
                    </a:lnTo>
                    <a:lnTo>
                      <a:pt x="329" y="646"/>
                    </a:lnTo>
                    <a:lnTo>
                      <a:pt x="329" y="641"/>
                    </a:lnTo>
                    <a:lnTo>
                      <a:pt x="329" y="64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7" name="Freeform 1811"/>
              <p:cNvSpPr>
                <a:spLocks/>
              </p:cNvSpPr>
              <p:nvPr/>
            </p:nvSpPr>
            <p:spPr bwMode="auto">
              <a:xfrm>
                <a:off x="2580" y="759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5 w 5"/>
                  <a:gd name="T5" fmla="*/ 5 h 5"/>
                  <a:gd name="T6" fmla="*/ 5 w 5"/>
                  <a:gd name="T7" fmla="*/ 5 h 5"/>
                  <a:gd name="T8" fmla="*/ 5 w 5"/>
                  <a:gd name="T9" fmla="*/ 5 h 5"/>
                  <a:gd name="T10" fmla="*/ 5 w 5"/>
                  <a:gd name="T11" fmla="*/ 0 h 5"/>
                  <a:gd name="T12" fmla="*/ 0 w 5"/>
                  <a:gd name="T13" fmla="*/ 5 h 5"/>
                  <a:gd name="T14" fmla="*/ 0 w 5"/>
                  <a:gd name="T15" fmla="*/ 5 h 5"/>
                  <a:gd name="T16" fmla="*/ 0 w 5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8" name="Freeform 1812"/>
              <p:cNvSpPr>
                <a:spLocks/>
              </p:cNvSpPr>
              <p:nvPr/>
            </p:nvSpPr>
            <p:spPr bwMode="auto">
              <a:xfrm>
                <a:off x="2429" y="691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5 w 14"/>
                  <a:gd name="T3" fmla="*/ 4 h 4"/>
                  <a:gd name="T4" fmla="*/ 9 w 14"/>
                  <a:gd name="T5" fmla="*/ 4 h 4"/>
                  <a:gd name="T6" fmla="*/ 9 w 14"/>
                  <a:gd name="T7" fmla="*/ 0 h 4"/>
                  <a:gd name="T8" fmla="*/ 9 w 14"/>
                  <a:gd name="T9" fmla="*/ 0 h 4"/>
                  <a:gd name="T10" fmla="*/ 14 w 14"/>
                  <a:gd name="T11" fmla="*/ 4 h 4"/>
                  <a:gd name="T12" fmla="*/ 14 w 14"/>
                  <a:gd name="T13" fmla="*/ 0 h 4"/>
                  <a:gd name="T14" fmla="*/ 14 w 14"/>
                  <a:gd name="T15" fmla="*/ 0 h 4"/>
                  <a:gd name="T16" fmla="*/ 14 w 14"/>
                  <a:gd name="T17" fmla="*/ 0 h 4"/>
                  <a:gd name="T18" fmla="*/ 9 w 14"/>
                  <a:gd name="T19" fmla="*/ 0 h 4"/>
                  <a:gd name="T20" fmla="*/ 5 w 14"/>
                  <a:gd name="T21" fmla="*/ 0 h 4"/>
                  <a:gd name="T22" fmla="*/ 0 w 14"/>
                  <a:gd name="T23" fmla="*/ 0 h 4"/>
                  <a:gd name="T24" fmla="*/ 0 w 14"/>
                  <a:gd name="T25" fmla="*/ 0 h 4"/>
                  <a:gd name="T26" fmla="*/ 0 w 14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5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5" name="Freeform 1814"/>
            <p:cNvSpPr>
              <a:spLocks/>
            </p:cNvSpPr>
            <p:nvPr/>
          </p:nvSpPr>
          <p:spPr bwMode="auto">
            <a:xfrm>
              <a:off x="2305" y="1071"/>
              <a:ext cx="5" cy="5"/>
            </a:xfrm>
            <a:custGeom>
              <a:avLst/>
              <a:gdLst>
                <a:gd name="T0" fmla="*/ 5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0 h 5"/>
                <a:gd name="T8" fmla="*/ 5 w 5"/>
                <a:gd name="T9" fmla="*/ 5 h 5"/>
                <a:gd name="T10" fmla="*/ 5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840" name="Picture 1816" descr="Фла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603" y="4728420"/>
            <a:ext cx="383550" cy="2556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0" name="Picture 4" descr="Флаг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3" y="4731990"/>
            <a:ext cx="385200" cy="25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9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837" r="6822"/>
          <a:stretch/>
        </p:blipFill>
        <p:spPr>
          <a:xfrm>
            <a:off x="467545" y="801929"/>
            <a:ext cx="1116345" cy="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47" t="-8187" r="-12422" b="-3443"/>
          <a:stretch/>
        </p:blipFill>
        <p:spPr bwMode="auto">
          <a:xfrm>
            <a:off x="1763689" y="789552"/>
            <a:ext cx="1068895" cy="810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472"/>
            <a:ext cx="9144000" cy="5670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Лекторы </a:t>
            </a:r>
            <a:r>
              <a:rPr lang="en-US" altLang="ru-RU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 </a:t>
            </a:r>
            <a:r>
              <a:rPr lang="ru-RU" altLang="ru-RU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городе Ташкент</a:t>
            </a:r>
            <a:endParaRPr lang="en-US" altLang="ru-RU" sz="2400" b="1" baseline="300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794924"/>
            <a:ext cx="1120718" cy="810000"/>
          </a:xfrm>
          <a:prstGeom prst="rect">
            <a:avLst/>
          </a:prstGeom>
        </p:spPr>
      </p:pic>
      <p:pic>
        <p:nvPicPr>
          <p:cNvPr id="8" name="Рисунок 7" descr="http://hazmatmag.com/wp-content/uploads/2019/02/halliburt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00" b="-13034"/>
          <a:stretch/>
        </p:blipFill>
        <p:spPr bwMode="auto">
          <a:xfrm>
            <a:off x="6116382" y="796646"/>
            <a:ext cx="1119915" cy="810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4" r="-21710"/>
          <a:stretch/>
        </p:blipFill>
        <p:spPr bwMode="auto">
          <a:xfrm>
            <a:off x="3023829" y="789552"/>
            <a:ext cx="2889682" cy="810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0" t="-9078" b="-12630"/>
          <a:stretch/>
        </p:blipFill>
        <p:spPr bwMode="auto">
          <a:xfrm>
            <a:off x="3023829" y="1877234"/>
            <a:ext cx="2889683" cy="810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68" b="-12641"/>
          <a:stretch/>
        </p:blipFill>
        <p:spPr bwMode="auto">
          <a:xfrm>
            <a:off x="467545" y="1877234"/>
            <a:ext cx="2349805" cy="810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Рисунок 11" descr="https://encrypted-tbn0.gstatic.com/images?q=tbn:ANd9GcRNzPRM2nesGVqUm3qsdW58K7pfjpjZHxkwkl9crDXl9i11wtq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869672"/>
            <a:ext cx="2522373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orgadr.ru/images/profile/logo/55b7326cbaf7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76" y="4062144"/>
            <a:ext cx="970605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s://encrypted-tbn0.gstatic.com/images?q=tbn:ANd9GcRyqEJXF4XxjQIGmH3m9tkJbJJ16mx8HYF28Z_97siy7VLT5_xpT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78" y="3003888"/>
            <a:ext cx="1117919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Картинки по запросу national oilwell varc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07" y="3003888"/>
            <a:ext cx="1051765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s://www.vniineft.ru/bitrix/templates/temp1/images/logo1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7687" r="-4290" b="-23540"/>
          <a:stretch/>
        </p:blipFill>
        <p:spPr bwMode="auto">
          <a:xfrm>
            <a:off x="3059832" y="3003888"/>
            <a:ext cx="2853679" cy="810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8" name="Рисунок 17" descr="Картинки по запросу Petromaruz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8" t="30077" r="-3446" b="30742"/>
          <a:stretch/>
        </p:blipFill>
        <p:spPr bwMode="auto">
          <a:xfrm>
            <a:off x="3059832" y="4110831"/>
            <a:ext cx="2853680" cy="810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9" name="Рисунок 18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8" t="-216083" r="-4128" b="-211733"/>
          <a:stretch/>
        </p:blipFill>
        <p:spPr bwMode="auto">
          <a:xfrm>
            <a:off x="506637" y="4104105"/>
            <a:ext cx="2336696" cy="81672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" name="Рисунок 19" descr="https://media.licdn.com/dms/image/C510BAQHCsgNGC81grA/company-logo_200_200/0?e=2159024400&amp;v=beta&amp;t=yc4_c1IQOjhBI6pmJKZ9zXTSWyu94dfjecacZ-y-BP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865"/>
          <a:stretch/>
        </p:blipFill>
        <p:spPr bwMode="auto">
          <a:xfrm>
            <a:off x="6115440" y="4083918"/>
            <a:ext cx="1120857" cy="810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AutoShape 2" descr="Картинки по запросу 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bp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03798"/>
            <a:ext cx="810090" cy="81009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2" name="Picture 2" descr="ÐÐ°ÑÑÐ¸Ð½ÐºÐ¸ Ð¿Ð¾ Ð·Ð°Ð¿ÑÐ¾ÑÑ Repso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7" y="3003888"/>
            <a:ext cx="1108818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4246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400" b="1" kern="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Президентская награда за вклад в развитие </a:t>
            </a:r>
            <a:r>
              <a:rPr lang="en-US" altLang="ru-RU" sz="2400" b="1" kern="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 </a:t>
            </a:r>
            <a:r>
              <a:rPr lang="ru-RU" altLang="ru-RU" sz="2400" b="1" kern="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региона присутствия</a:t>
            </a:r>
            <a:r>
              <a:rPr lang="en-US" altLang="ru-RU" sz="2400" b="1" kern="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kern="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2022 году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109569-A006-4CFB-B861-D109FFF3B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4" y="951570"/>
            <a:ext cx="3805200" cy="3350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280905-716D-4F02-8DEF-28367FF6C57A}"/>
              </a:ext>
            </a:extLst>
          </p:cNvPr>
          <p:cNvSpPr txBox="1"/>
          <p:nvPr/>
        </p:nvSpPr>
        <p:spPr>
          <a:xfrm>
            <a:off x="216627" y="4369393"/>
            <a:ext cx="8415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Президентская награда 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</a:t>
            </a:r>
            <a:r>
              <a:rPr lang="ru-RU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это высший знак отличия, которая присуждается 5% лучшим секциями 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</a:t>
            </a:r>
            <a:r>
              <a:rPr lang="ru-RU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всему миру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BC03F3-3469-44EF-A3C3-3C34020FC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249" y="953480"/>
            <a:ext cx="3516447" cy="335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8588BAE-9774-4314-9FBD-0ABC07E391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31" b="231"/>
          <a:stretch/>
        </p:blipFill>
        <p:spPr/>
      </p:pic>
      <p:sp>
        <p:nvSpPr>
          <p:cNvPr id="17" name="Текст 16">
            <a:extLst>
              <a:ext uri="{FF2B5EF4-FFF2-40B4-BE49-F238E27FC236}">
                <a16:creationId xmlns:a16="http://schemas.microsoft.com/office/drawing/2014/main" id="{38094E08-6346-4C63-9722-15A6BBD842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3200" b="1" kern="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вебинаров в рамках программы</a:t>
            </a:r>
            <a:endParaRPr lang="en-US" altLang="ru-RU" sz="3200" b="1" kern="0" dirty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ru-RU" sz="3200" b="1" kern="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 Distinguished Lecturer</a:t>
            </a:r>
            <a:endParaRPr lang="ru-RU" altLang="ru-RU" sz="3200" b="1" kern="0" dirty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067380-F7E7-4D83-AF71-58611C964E74}"/>
              </a:ext>
            </a:extLst>
          </p:cNvPr>
          <p:cNvSpPr txBox="1"/>
          <p:nvPr/>
        </p:nvSpPr>
        <p:spPr>
          <a:xfrm>
            <a:off x="426470" y="1226687"/>
            <a:ext cx="3861000" cy="40011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10.02.2022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E48414D-B450-4819-B30B-4B1991CCFEB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8285" b="8285"/>
          <a:stretch/>
        </p:blipFill>
        <p:spPr>
          <a:xfrm>
            <a:off x="4854575" y="1239838"/>
            <a:ext cx="3860800" cy="2160587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B89DA11-749B-43FB-A7D8-05E4CCC970BA}"/>
              </a:ext>
            </a:extLst>
          </p:cNvPr>
          <p:cNvSpPr txBox="1"/>
          <p:nvPr/>
        </p:nvSpPr>
        <p:spPr>
          <a:xfrm>
            <a:off x="4851460" y="1243086"/>
            <a:ext cx="3861000" cy="40011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09.11.2022</a:t>
            </a:r>
          </a:p>
        </p:txBody>
      </p:sp>
      <p:pic>
        <p:nvPicPr>
          <p:cNvPr id="23" name="Picture 17" descr="Flag of the United Kingdom.svg">
            <a:extLst>
              <a:ext uri="{FF2B5EF4-FFF2-40B4-BE49-F238E27FC236}">
                <a16:creationId xmlns:a16="http://schemas.microsoft.com/office/drawing/2014/main" id="{27ED9308-91C3-4DE0-89E5-1B99B7F35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10" y="3621295"/>
            <a:ext cx="511200" cy="25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513EC8F-744B-476D-974A-F7EE1D4DE315}"/>
              </a:ext>
            </a:extLst>
          </p:cNvPr>
          <p:cNvSpPr txBox="1"/>
          <p:nvPr/>
        </p:nvSpPr>
        <p:spPr>
          <a:xfrm>
            <a:off x="4801565" y="4416955"/>
            <a:ext cx="41809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руководители компаний ведут к успеху</a:t>
            </a:r>
            <a:r>
              <a:rPr lang="en-US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ru-RU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Секреты как прокачать Ваши лидерские качества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6" descr="https://upload.wikimedia.org/wikipedia/commons/thumb/a/a4/Flag_of_the_United_States.svg/1280px-Flag_of_the_United_States.svg.png">
            <a:extLst>
              <a:ext uri="{FF2B5EF4-FFF2-40B4-BE49-F238E27FC236}">
                <a16:creationId xmlns:a16="http://schemas.microsoft.com/office/drawing/2014/main" id="{7B6B2915-078C-4DA0-B787-E53A0BF36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54" y="3621295"/>
            <a:ext cx="485411" cy="25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E2DA38D-5A42-47F4-AB97-C5736579AC90}"/>
              </a:ext>
            </a:extLst>
          </p:cNvPr>
          <p:cNvSpPr txBox="1"/>
          <p:nvPr/>
        </p:nvSpPr>
        <p:spPr>
          <a:xfrm>
            <a:off x="256060" y="4443376"/>
            <a:ext cx="41809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машинного обучения для оптимизации бурения и гидроразрыва пласта в режиме реального времени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8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64A95BC-8A10-4A5D-94A7-EAB8626DA28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b="4988"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7396B3-7026-48E4-B9F4-6A5448BD10C6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" b="5024"/>
          <a:stretch>
            <a:fillRect/>
          </a:stretch>
        </p:blipFill>
        <p:spPr/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E6FADA-60C8-4FB2-8F62-BE7CA3B3AA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b="4988"/>
          <a:stretch>
            <a:fillRect/>
          </a:stretch>
        </p:blipFill>
        <p:spPr/>
      </p:pic>
      <p:pic>
        <p:nvPicPr>
          <p:cNvPr id="25" name="Рисунок 24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" b="5024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6378" y="141684"/>
            <a:ext cx="8526401" cy="67476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мероприятий для раскрытия потенциала у студентов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сентября 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Сайфуллин Ильнур (ЛУКОЙЛ)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рассказал  о деятельности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мире и в городе Ташкенте, о многообразии ресурсов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 мероприятиях при поддержке ЛУОК, которые позволяют раскрыть свой потенциал</a:t>
            </a:r>
          </a:p>
          <a:p>
            <a:pPr algn="just"/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 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Сайфуллин Ильнур (ЛУКОЙЛ)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поделился своей историей успеха, рассказал о важности саморазвития, проявления инициативы и высокой самоотдачи в любом деле</a:t>
            </a:r>
          </a:p>
        </p:txBody>
      </p:sp>
      <p:cxnSp>
        <p:nvCxnSpPr>
          <p:cNvPr id="2051" name="Прямая соединительная линия 2050"/>
          <p:cNvCxnSpPr/>
          <p:nvPr/>
        </p:nvCxnSpPr>
        <p:spPr>
          <a:xfrm flipH="1">
            <a:off x="2411724" y="956197"/>
            <a:ext cx="5792" cy="243466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757038" y="963378"/>
            <a:ext cx="5792" cy="243466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386467" y="2166698"/>
            <a:ext cx="40615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4707018" y="2166698"/>
            <a:ext cx="40615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4"/>
          <p:cNvSpPr txBox="1">
            <a:spLocks/>
          </p:cNvSpPr>
          <p:nvPr/>
        </p:nvSpPr>
        <p:spPr>
          <a:xfrm>
            <a:off x="386467" y="956322"/>
            <a:ext cx="4032000" cy="234049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50" b="1" dirty="0">
                <a:solidFill>
                  <a:schemeClr val="bg2"/>
                </a:solidFill>
              </a:rPr>
              <a:t>«День открытых дверей </a:t>
            </a:r>
            <a:r>
              <a:rPr lang="en-US" sz="1350" b="1" dirty="0">
                <a:solidFill>
                  <a:schemeClr val="bg2"/>
                </a:solidFill>
              </a:rPr>
              <a:t>SPE</a:t>
            </a:r>
            <a:r>
              <a:rPr lang="ru-RU" sz="1350" b="1" dirty="0">
                <a:solidFill>
                  <a:schemeClr val="bg2"/>
                </a:solidFill>
              </a:rPr>
              <a:t>» </a:t>
            </a:r>
          </a:p>
        </p:txBody>
      </p:sp>
      <p:sp>
        <p:nvSpPr>
          <p:cNvPr id="15" name="Текст 4"/>
          <p:cNvSpPr txBox="1">
            <a:spLocks/>
          </p:cNvSpPr>
          <p:nvPr/>
        </p:nvSpPr>
        <p:spPr>
          <a:xfrm>
            <a:off x="4752020" y="956323"/>
            <a:ext cx="4032000" cy="243773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50" b="1" dirty="0">
                <a:solidFill>
                  <a:schemeClr val="bg2"/>
                </a:solidFill>
              </a:rPr>
              <a:t>«Формула Успеха» и «Эффект бабочки» </a:t>
            </a:r>
            <a:endParaRPr lang="ru-RU" sz="1350" i="1" dirty="0">
              <a:solidFill>
                <a:schemeClr val="bg2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7A2B5C8-390A-4634-8C09-F02235E2BA01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" b="5024"/>
          <a:stretch>
            <a:fillRect/>
          </a:stretch>
        </p:blipFill>
        <p:spPr/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C71EDC2-F859-47B8-ABB7-0277D5A05820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b="4988"/>
          <a:stretch>
            <a:fillRect/>
          </a:stretch>
        </p:blipFill>
        <p:spPr/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750CFDC-5365-410C-99EC-F25C5B7F717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" b="5024"/>
          <a:stretch>
            <a:fillRect/>
          </a:stretch>
        </p:blipFill>
        <p:spPr/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19334E6-DDC0-4E5D-9C99-AA1DA033731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b="49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146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22">
            <a:extLst>
              <a:ext uri="{FF2B5EF4-FFF2-40B4-BE49-F238E27FC236}">
                <a16:creationId xmlns:a16="http://schemas.microsoft.com/office/drawing/2014/main" id="{D5F7035D-885E-49C7-B926-62BC45BF26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сентября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Курбонов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Шахзод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(ЛУКОЙЛ) рассказал о возможных путях развития студентов на газодобывающем промысле. В рамках данного семинара спикер ознакомил с организационной структурой типового газодобывающего промысла и рассказал о задачах, которые решаются разными специалистами</a:t>
            </a:r>
            <a:endParaRPr lang="ru-RU" sz="16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C19B28E-1F12-45E5-8380-47D45F6AEA6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4203"/>
          <a:stretch>
            <a:fillRect/>
          </a:stretch>
        </p:blipFill>
        <p:spPr/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3E3AD0F-D86D-4401-A105-677E73BF894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7" b="14257"/>
          <a:stretch>
            <a:fillRect/>
          </a:stretch>
        </p:blipFill>
        <p:spPr/>
      </p:pic>
      <p:sp>
        <p:nvSpPr>
          <p:cNvPr id="22" name="Текст 21">
            <a:extLst>
              <a:ext uri="{FF2B5EF4-FFF2-40B4-BE49-F238E27FC236}">
                <a16:creationId xmlns:a16="http://schemas.microsoft.com/office/drawing/2014/main" id="{E11AEFBE-B2DE-4CE4-984A-EFA75EE54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9144000" cy="97666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9900"/>
                </a:solidFill>
              </a:rPr>
              <a:t>Организация мероприятий по планированию карьеры</a:t>
            </a:r>
          </a:p>
        </p:txBody>
      </p:sp>
    </p:spTree>
    <p:extLst>
      <p:ext uri="{BB962C8B-B14F-4D97-AF65-F5344CB8AC3E}">
        <p14:creationId xmlns:p14="http://schemas.microsoft.com/office/powerpoint/2010/main" val="3139792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346</Words>
  <Application>Microsoft Office PowerPoint</Application>
  <PresentationFormat>Экран (16:9)</PresentationFormat>
  <Paragraphs>60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Ташкентская секция SPE</vt:lpstr>
      <vt:lpstr>География приглашенных лекторов SPE  в городе Ташкент</vt:lpstr>
      <vt:lpstr>Лекторы SPE в городе Ташкент</vt:lpstr>
      <vt:lpstr>Презентация PowerPoint</vt:lpstr>
      <vt:lpstr>Презентация PowerPoint</vt:lpstr>
      <vt:lpstr>Организация мероприятий для раскрытия потенциала у студентов</vt:lpstr>
      <vt:lpstr>Презентация PowerPoint</vt:lpstr>
      <vt:lpstr>Презентация PowerPoint</vt:lpstr>
      <vt:lpstr>Презентация PowerPoint</vt:lpstr>
    </vt:vector>
  </TitlesOfParts>
  <Company>Lukoil Overseas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Sayfullin, Ilnur R.</dc:creator>
  <cp:lastModifiedBy>Sayfullin, Ilnur R.</cp:lastModifiedBy>
  <cp:revision>355</cp:revision>
  <dcterms:created xsi:type="dcterms:W3CDTF">2019-03-28T03:54:23Z</dcterms:created>
  <dcterms:modified xsi:type="dcterms:W3CDTF">2023-02-24T12:52:53Z</dcterms:modified>
</cp:coreProperties>
</file>